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6" r:id="rId2"/>
    <p:sldId id="384" r:id="rId3"/>
    <p:sldId id="298" r:id="rId4"/>
    <p:sldId id="410" r:id="rId5"/>
    <p:sldId id="415" r:id="rId6"/>
    <p:sldId id="385" r:id="rId7"/>
    <p:sldId id="387" r:id="rId8"/>
    <p:sldId id="416" r:id="rId9"/>
    <p:sldId id="408" r:id="rId10"/>
    <p:sldId id="388" r:id="rId11"/>
    <p:sldId id="389" r:id="rId12"/>
    <p:sldId id="390" r:id="rId13"/>
    <p:sldId id="391" r:id="rId14"/>
    <p:sldId id="411" r:id="rId15"/>
    <p:sldId id="418" r:id="rId16"/>
    <p:sldId id="392" r:id="rId17"/>
    <p:sldId id="409" r:id="rId18"/>
    <p:sldId id="413" r:id="rId19"/>
    <p:sldId id="393" r:id="rId20"/>
    <p:sldId id="394" r:id="rId21"/>
    <p:sldId id="399" r:id="rId22"/>
    <p:sldId id="406" r:id="rId23"/>
    <p:sldId id="397" r:id="rId24"/>
    <p:sldId id="401" r:id="rId25"/>
    <p:sldId id="403" r:id="rId26"/>
    <p:sldId id="412" r:id="rId27"/>
    <p:sldId id="414" r:id="rId28"/>
    <p:sldId id="404" r:id="rId29"/>
    <p:sldId id="405" r:id="rId30"/>
    <p:sldId id="407" r:id="rId31"/>
    <p:sldId id="417" r:id="rId32"/>
    <p:sldId id="419" r:id="rId33"/>
    <p:sldId id="300" r:id="rId34"/>
  </p:sldIdLst>
  <p:sldSz cx="12192000" cy="6858000"/>
  <p:notesSz cx="6797675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999" userDrawn="1">
          <p15:clr>
            <a:srgbClr val="A4A3A4"/>
          </p15:clr>
        </p15:guide>
        <p15:guide id="2" pos="982" userDrawn="1">
          <p15:clr>
            <a:srgbClr val="A4A3A4"/>
          </p15:clr>
        </p15:guide>
        <p15:guide id="3" orient="horz" pos="206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2D49"/>
    <a:srgbClr val="00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06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168" y="96"/>
      </p:cViewPr>
      <p:guideLst>
        <p:guide pos="3999"/>
        <p:guide pos="982"/>
        <p:guide orient="horz" pos="206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Participantes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1F8-4F83-B5B5-70ADB031ED2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1F8-4F83-B5B5-70ADB031ED2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00A4-4C9D-ABF6-D8911333DC1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00A4-4C9D-ABF6-D8911333DC1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21F8-4F83-B5B5-70ADB031ED2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0A4-4C9D-ABF6-D8911333DC1A}"/>
              </c:ext>
            </c:extLst>
          </c:dPt>
          <c:dLbls>
            <c:dLbl>
              <c:idx val="0"/>
              <c:layout>
                <c:manualLayout>
                  <c:x val="2.7416035474083975E-2"/>
                  <c:y val="0.1261531268856117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1F8-4F83-B5B5-70ADB031ED23}"/>
                </c:ext>
              </c:extLst>
            </c:dLbl>
            <c:dLbl>
              <c:idx val="1"/>
              <c:layout>
                <c:manualLayout>
                  <c:x val="-4.4274711985233278E-2"/>
                  <c:y val="6.230869764851980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1F8-4F83-B5B5-70ADB031ED23}"/>
                </c:ext>
              </c:extLst>
            </c:dLbl>
            <c:numFmt formatCode="#,##0" sourceLinked="0"/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Planilha1!$A$2:$A$7</c:f>
              <c:strCache>
                <c:ptCount val="6"/>
                <c:pt idx="0">
                  <c:v>Discussão</c:v>
                </c:pt>
                <c:pt idx="1">
                  <c:v>Informes</c:v>
                </c:pt>
                <c:pt idx="2">
                  <c:v>Palestras</c:v>
                </c:pt>
                <c:pt idx="3">
                  <c:v>Reuniões</c:v>
                </c:pt>
                <c:pt idx="4">
                  <c:v>Treinamentos</c:v>
                </c:pt>
                <c:pt idx="5">
                  <c:v>Atendimento Chat</c:v>
                </c:pt>
              </c:strCache>
            </c:strRef>
          </c:cat>
          <c:val>
            <c:numRef>
              <c:f>Planilha1!$B$2:$B$7</c:f>
              <c:numCache>
                <c:formatCode>General</c:formatCode>
                <c:ptCount val="6"/>
                <c:pt idx="0">
                  <c:v>100</c:v>
                </c:pt>
                <c:pt idx="1">
                  <c:v>100</c:v>
                </c:pt>
                <c:pt idx="2">
                  <c:v>4032</c:v>
                </c:pt>
                <c:pt idx="3">
                  <c:v>4247</c:v>
                </c:pt>
                <c:pt idx="4">
                  <c:v>527</c:v>
                </c:pt>
                <c:pt idx="5">
                  <c:v>2426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A4-4C9D-ABF6-D8911333DC1A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Eventos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8CB6-41AD-8079-A00434E5D92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8CB6-41AD-8079-A00434E5D92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8CB6-41AD-8079-A00434E5D92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8CB6-41AD-8079-A00434E5D92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8CB6-41AD-8079-A00434E5D92D}"/>
              </c:ext>
            </c:extLst>
          </c:dPt>
          <c:dLbls>
            <c:dLbl>
              <c:idx val="0"/>
              <c:layout>
                <c:manualLayout>
                  <c:x val="-7.2026904921454219E-3"/>
                  <c:y val="7.185428794209930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CB6-41AD-8079-A00434E5D92D}"/>
                </c:ext>
              </c:extLst>
            </c:dLbl>
            <c:dLbl>
              <c:idx val="1"/>
              <c:layout>
                <c:manualLayout>
                  <c:x val="-9.3191086470983918E-3"/>
                  <c:y val="0.14342394669679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CB6-41AD-8079-A00434E5D92D}"/>
                </c:ext>
              </c:extLst>
            </c:dLbl>
            <c:dLbl>
              <c:idx val="3"/>
              <c:numFmt formatCode="#,##0" sourceLinked="0"/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8CB6-41AD-8079-A00434E5D92D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Planilha1!$A$2:$A$6</c:f>
              <c:strCache>
                <c:ptCount val="5"/>
                <c:pt idx="0">
                  <c:v>Discussão</c:v>
                </c:pt>
                <c:pt idx="1">
                  <c:v>Informes</c:v>
                </c:pt>
                <c:pt idx="2">
                  <c:v>Palestras</c:v>
                </c:pt>
                <c:pt idx="3">
                  <c:v>Reuniões</c:v>
                </c:pt>
                <c:pt idx="4">
                  <c:v>Treinamentos</c:v>
                </c:pt>
              </c:strCache>
            </c:strRef>
          </c:cat>
          <c:val>
            <c:numRef>
              <c:f>Planilha1!$B$2:$B$6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55</c:v>
                </c:pt>
                <c:pt idx="3">
                  <c:v>138</c:v>
                </c:pt>
                <c:pt idx="4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8CB6-41AD-8079-A00434E5D92D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2.1609096009698667E-2"/>
                  <c:y val="-3.34100787326816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D32-48D7-B9C2-0AD6799F326B}"/>
                </c:ext>
              </c:extLst>
            </c:dLbl>
            <c:dLbl>
              <c:idx val="1"/>
              <c:layout>
                <c:manualLayout>
                  <c:x val="1.7187500000000001E-2"/>
                  <c:y val="-1.54863789980313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D32-48D7-B9C2-0AD6799F326B}"/>
                </c:ext>
              </c:extLst>
            </c:dLbl>
            <c:dLbl>
              <c:idx val="2"/>
              <c:layout>
                <c:manualLayout>
                  <c:x val="2.0312499999999886E-2"/>
                  <c:y val="-2.06485053307083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D32-48D7-B9C2-0AD6799F326B}"/>
                </c:ext>
              </c:extLst>
            </c:dLbl>
            <c:dLbl>
              <c:idx val="3"/>
              <c:layout>
                <c:manualLayout>
                  <c:x val="1.5625016712566556E-2"/>
                  <c:y val="-2.8104054873725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D32-48D7-B9C2-0AD6799F326B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Planilha1!$A$2:$A$5</c:f>
              <c:strCache>
                <c:ptCount val="4"/>
                <c:pt idx="0">
                  <c:v>DAP's</c:v>
                </c:pt>
                <c:pt idx="1">
                  <c:v>Processos para o TCU</c:v>
                </c:pt>
                <c:pt idx="2">
                  <c:v>CPF desbloqueados</c:v>
                </c:pt>
                <c:pt idx="3">
                  <c:v>Autodeclarações emitidas</c:v>
                </c:pt>
              </c:strCache>
            </c:strRef>
          </c:cat>
          <c:val>
            <c:numRef>
              <c:f>Planilha1!$B$2:$B$5</c:f>
              <c:numCache>
                <c:formatCode>General</c:formatCode>
                <c:ptCount val="4"/>
                <c:pt idx="0">
                  <c:v>41273</c:v>
                </c:pt>
                <c:pt idx="1">
                  <c:v>7257</c:v>
                </c:pt>
                <c:pt idx="2">
                  <c:v>13773</c:v>
                </c:pt>
                <c:pt idx="3">
                  <c:v>770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32-48D7-B9C2-0AD6799F326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444095984"/>
        <c:axId val="444098608"/>
        <c:axId val="0"/>
      </c:bar3DChart>
      <c:catAx>
        <c:axId val="444095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44098608"/>
        <c:crosses val="autoZero"/>
        <c:auto val="1"/>
        <c:lblAlgn val="ctr"/>
        <c:lblOffset val="100"/>
        <c:noMultiLvlLbl val="0"/>
      </c:catAx>
      <c:valAx>
        <c:axId val="444098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44095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607AC-8A28-489B-A426-F2B244675A82}" type="datetimeFigureOut">
              <a:rPr lang="pt-BR" smtClean="0"/>
              <a:t>17/12/2020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0BE3-1176-42FD-9C7A-3F170BD2F5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925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607AC-8A28-489B-A426-F2B244675A82}" type="datetimeFigureOut">
              <a:rPr lang="pt-BR" smtClean="0"/>
              <a:t>17/12/2020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0BE3-1176-42FD-9C7A-3F170BD2F5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1551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607AC-8A28-489B-A426-F2B244675A82}" type="datetimeFigureOut">
              <a:rPr lang="pt-BR" smtClean="0"/>
              <a:t>17/12/2020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0BE3-1176-42FD-9C7A-3F170BD2F5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835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607AC-8A28-489B-A426-F2B244675A82}" type="datetimeFigureOut">
              <a:rPr lang="pt-BR" smtClean="0"/>
              <a:t>17/12/2020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0BE3-1176-42FD-9C7A-3F170BD2F5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9384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607AC-8A28-489B-A426-F2B244675A82}" type="datetimeFigureOut">
              <a:rPr lang="pt-BR" smtClean="0"/>
              <a:t>17/12/2020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0BE3-1176-42FD-9C7A-3F170BD2F5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7860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607AC-8A28-489B-A426-F2B244675A82}" type="datetimeFigureOut">
              <a:rPr lang="pt-BR" smtClean="0"/>
              <a:t>17/12/2020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0BE3-1176-42FD-9C7A-3F170BD2F5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4929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607AC-8A28-489B-A426-F2B244675A82}" type="datetimeFigureOut">
              <a:rPr lang="pt-BR" smtClean="0"/>
              <a:t>17/12/2020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0BE3-1176-42FD-9C7A-3F170BD2F5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6545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607AC-8A28-489B-A426-F2B244675A82}" type="datetimeFigureOut">
              <a:rPr lang="pt-BR" smtClean="0"/>
              <a:t>17/12/2020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0BE3-1176-42FD-9C7A-3F170BD2F5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6685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607AC-8A28-489B-A426-F2B244675A82}" type="datetimeFigureOut">
              <a:rPr lang="pt-BR" smtClean="0"/>
              <a:t>17/12/2020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0BE3-1176-42FD-9C7A-3F170BD2F5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1051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607AC-8A28-489B-A426-F2B244675A82}" type="datetimeFigureOut">
              <a:rPr lang="pt-BR" smtClean="0"/>
              <a:t>17/12/2020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0BE3-1176-42FD-9C7A-3F170BD2F5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5891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607AC-8A28-489B-A426-F2B244675A82}" type="datetimeFigureOut">
              <a:rPr lang="pt-BR" smtClean="0"/>
              <a:t>17/12/2020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70BE3-1176-42FD-9C7A-3F170BD2F5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9328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607AC-8A28-489B-A426-F2B244675A82}" type="datetimeFigureOut">
              <a:rPr lang="pt-BR" smtClean="0"/>
              <a:t>17/12/2020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70BE3-1176-42FD-9C7A-3F170BD2F5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9358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ematerce.ce.gov.br/2020/06/29/ematerce-e-cooperativa-firmam-termo-de-compromisso-com-fundacao-banco-do-brasil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ematerce.ce.gov.br/2020/07/02/ematerce-ico-apresenta-resultados-de-parcerias-via-pronaf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ematerce.ce.gov.br/2020/11/18/acerola-orientada-pela-ematerce-em-mauriti-ce-recebe-certificado-organic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ematerce.ce.gov.br/2020/09/28/juazeiro-do-norte-ematerce-implanta-sistemas-de-energia-solar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sda.ce.gov.br/2020/09/16/tecnicos-da-ematerce-e-sda-visitam-experiencia-de-rastreabilidade-de-produtos-agricolas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a Livre 3"/>
          <p:cNvSpPr/>
          <p:nvPr/>
        </p:nvSpPr>
        <p:spPr>
          <a:xfrm>
            <a:off x="0" y="6315520"/>
            <a:ext cx="12192000" cy="53208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009933"/>
          </a:solidFill>
          <a:ln w="9363" cap="sq">
            <a:solidFill>
              <a:srgbClr val="3465A4"/>
            </a:solidFill>
            <a:prstDash val="solid"/>
            <a:round/>
          </a:ln>
        </p:spPr>
        <p:txBody>
          <a:bodyPr vert="horz" wrap="none" lIns="90004" tIns="46798" rIns="90004" bIns="46798" anchor="ctr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b="0" i="0" u="none" strike="noStrike" kern="1200" cap="none" spc="0" baseline="0" dirty="0">
              <a:solidFill>
                <a:srgbClr val="000000"/>
              </a:solidFill>
              <a:uFillTx/>
              <a:latin typeface="Arial" pitchFamily="34"/>
              <a:ea typeface="Droid Sans Fallback" pitchFamily="2"/>
              <a:cs typeface="Droid Sans Fallback" pitchFamily="2"/>
            </a:endParaRPr>
          </a:p>
        </p:txBody>
      </p:sp>
      <p:sp>
        <p:nvSpPr>
          <p:cNvPr id="5" name="Forma Livre 4"/>
          <p:cNvSpPr/>
          <p:nvPr/>
        </p:nvSpPr>
        <p:spPr>
          <a:xfrm>
            <a:off x="0" y="6170012"/>
            <a:ext cx="12192000" cy="144357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FF6600"/>
          </a:solidFill>
          <a:ln w="9363" cap="sq">
            <a:solidFill>
              <a:srgbClr val="3465A4"/>
            </a:solidFill>
            <a:prstDash val="solid"/>
            <a:round/>
          </a:ln>
        </p:spPr>
        <p:txBody>
          <a:bodyPr vert="horz" wrap="none" lIns="90004" tIns="46798" rIns="90004" bIns="46798" anchor="ctr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800" b="0" i="0" u="none" strike="noStrike" kern="1200" cap="none" spc="0" baseline="0" dirty="0">
              <a:solidFill>
                <a:srgbClr val="000000"/>
              </a:solidFill>
              <a:uFillTx/>
              <a:latin typeface="Arial" pitchFamily="34"/>
              <a:ea typeface="Droid Sans Fallback" pitchFamily="2"/>
              <a:cs typeface="Droid Sans Fallback" pitchFamily="2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27" y="2318290"/>
            <a:ext cx="7599844" cy="2055303"/>
          </a:xfrm>
          <a:prstGeom prst="rect">
            <a:avLst/>
          </a:prstGeom>
        </p:spPr>
      </p:pic>
      <p:grpSp>
        <p:nvGrpSpPr>
          <p:cNvPr id="7" name="Agrupar 6"/>
          <p:cNvGrpSpPr/>
          <p:nvPr/>
        </p:nvGrpSpPr>
        <p:grpSpPr>
          <a:xfrm>
            <a:off x="11272426" y="5056142"/>
            <a:ext cx="772924" cy="1103398"/>
            <a:chOff x="9023399" y="5594399"/>
            <a:chExt cx="772924" cy="1103398"/>
          </a:xfrm>
        </p:grpSpPr>
        <p:grpSp>
          <p:nvGrpSpPr>
            <p:cNvPr id="8" name="Agrupar 7"/>
            <p:cNvGrpSpPr/>
            <p:nvPr/>
          </p:nvGrpSpPr>
          <p:grpSpPr>
            <a:xfrm>
              <a:off x="9023399" y="5594399"/>
              <a:ext cx="772924" cy="1103398"/>
              <a:chOff x="9023399" y="5594399"/>
              <a:chExt cx="772924" cy="1103398"/>
            </a:xfrm>
          </p:grpSpPr>
          <p:sp>
            <p:nvSpPr>
              <p:cNvPr id="9" name="Forma Livre 8"/>
              <p:cNvSpPr/>
              <p:nvPr/>
            </p:nvSpPr>
            <p:spPr>
              <a:xfrm>
                <a:off x="9201241" y="5600882"/>
                <a:ext cx="415795" cy="166676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1239"/>
                  <a:gd name="f6" fmla="val 533"/>
                  <a:gd name="f7" fmla="val 530"/>
                  <a:gd name="f8" fmla="val 150"/>
                  <a:gd name="f9" fmla="val 510"/>
                  <a:gd name="f10" fmla="val 298"/>
                  <a:gd name="f11" fmla="val 494"/>
                  <a:gd name="f12" fmla="val 452"/>
                  <a:gd name="f13" fmla="val 488"/>
                  <a:gd name="f14" fmla="val 457"/>
                  <a:gd name="f15" fmla="val 424"/>
                  <a:gd name="f16" fmla="val 429"/>
                  <a:gd name="f17" fmla="val 426"/>
                  <a:gd name="f18" fmla="val 402"/>
                  <a:gd name="f19" fmla="val 427"/>
                  <a:gd name="f20" fmla="val 374"/>
                  <a:gd name="f21" fmla="val 372"/>
                  <a:gd name="f22" fmla="val 448"/>
                  <a:gd name="f23" fmla="val 243"/>
                  <a:gd name="f24" fmla="val 461"/>
                  <a:gd name="f25" fmla="val 245"/>
                  <a:gd name="f26" fmla="val 439"/>
                  <a:gd name="f27" fmla="val 217"/>
                  <a:gd name="f28" fmla="val 443"/>
                  <a:gd name="f29" fmla="val 188"/>
                  <a:gd name="f30" fmla="val 444"/>
                  <a:gd name="f31" fmla="val 159"/>
                  <a:gd name="f32" fmla="val 145"/>
                  <a:gd name="f33" fmla="val 512"/>
                  <a:gd name="f34" fmla="val 128"/>
                  <a:gd name="f35" fmla="val 515"/>
                  <a:gd name="f36" fmla="val 143"/>
                  <a:gd name="f37" fmla="val 449"/>
                  <a:gd name="f38" fmla="val 103"/>
                  <a:gd name="f39" fmla="val 454"/>
                  <a:gd name="f40" fmla="val 66"/>
                  <a:gd name="f41" fmla="val 459"/>
                  <a:gd name="f42" fmla="val 28"/>
                  <a:gd name="f43" fmla="val 466"/>
                  <a:gd name="f44" fmla="val 472"/>
                  <a:gd name="f45" fmla="val 467"/>
                  <a:gd name="f46" fmla="val 481"/>
                  <a:gd name="f47" fmla="val 495"/>
                  <a:gd name="f48" fmla="val 509"/>
                  <a:gd name="f49" fmla="val 486"/>
                  <a:gd name="f50" fmla="val 514"/>
                  <a:gd name="f51" fmla="val 422"/>
                  <a:gd name="f52" fmla="val 500"/>
                  <a:gd name="f53" fmla="val 729"/>
                  <a:gd name="f54" fmla="val 734"/>
                  <a:gd name="f55" fmla="val 746"/>
                  <a:gd name="f56" fmla="val 760"/>
                  <a:gd name="f57" fmla="val 774"/>
                  <a:gd name="f58" fmla="val 769"/>
                  <a:gd name="f59" fmla="val 756"/>
                  <a:gd name="f60" fmla="val 741"/>
                  <a:gd name="f61" fmla="val 784"/>
                  <a:gd name="f62" fmla="val 789"/>
                  <a:gd name="f63" fmla="val 941"/>
                  <a:gd name="f64" fmla="val 1088"/>
                  <a:gd name="f65" fmla="val 1238"/>
                  <a:gd name="f66" fmla="val 532"/>
                  <a:gd name="f67" fmla="val 1211"/>
                  <a:gd name="f68" fmla="val 463"/>
                  <a:gd name="f69" fmla="val 1172"/>
                  <a:gd name="f70" fmla="val 458"/>
                  <a:gd name="f71" fmla="val 1136"/>
                  <a:gd name="f72" fmla="val 453"/>
                  <a:gd name="f73" fmla="val 1098"/>
                  <a:gd name="f74" fmla="val 1114"/>
                  <a:gd name="f75" fmla="val 1097"/>
                  <a:gd name="f76" fmla="val 513"/>
                  <a:gd name="f77" fmla="val 1081"/>
                  <a:gd name="f78" fmla="val 446"/>
                  <a:gd name="f79" fmla="val 1050"/>
                  <a:gd name="f80" fmla="val 1017"/>
                  <a:gd name="f81" fmla="val 986"/>
                  <a:gd name="f82" fmla="val 438"/>
                  <a:gd name="f83" fmla="val 988"/>
                  <a:gd name="f84" fmla="val 912"/>
                  <a:gd name="f85" fmla="val 860"/>
                  <a:gd name="f86" fmla="val 857"/>
                  <a:gd name="f87" fmla="val 833"/>
                  <a:gd name="f88" fmla="val 808"/>
                  <a:gd name="f89" fmla="val 248"/>
                  <a:gd name="f90" fmla="val 255"/>
                  <a:gd name="f91" fmla="val 362"/>
                  <a:gd name="f92" fmla="val 189"/>
                  <a:gd name="f93" fmla="val 370"/>
                  <a:gd name="f94" fmla="val 124"/>
                  <a:gd name="f95" fmla="val 378"/>
                  <a:gd name="f96" fmla="val 59"/>
                  <a:gd name="f97" fmla="val 388"/>
                  <a:gd name="f98" fmla="val 35"/>
                  <a:gd name="f99" fmla="val 105"/>
                  <a:gd name="f100" fmla="val 176"/>
                  <a:gd name="f101" fmla="val 383"/>
                  <a:gd name="f102" fmla="val 352"/>
                  <a:gd name="f103" fmla="val 376"/>
                  <a:gd name="f104" fmla="val 412"/>
                  <a:gd name="f105" fmla="val 423"/>
                  <a:gd name="f106" fmla="val 409"/>
                  <a:gd name="f107" fmla="val 469"/>
                  <a:gd name="f108" fmla="val 407"/>
                  <a:gd name="f109" fmla="val 516"/>
                  <a:gd name="f110" fmla="val 519"/>
                  <a:gd name="f111" fmla="val 385"/>
                  <a:gd name="f112" fmla="val 526"/>
                  <a:gd name="f113" fmla="val 363"/>
                  <a:gd name="f114" fmla="val 534"/>
                  <a:gd name="f115" fmla="val 345"/>
                  <a:gd name="f116" fmla="val 483"/>
                  <a:gd name="f117" fmla="val 346"/>
                  <a:gd name="f118" fmla="val 432"/>
                  <a:gd name="f119" fmla="val 348"/>
                  <a:gd name="f120" fmla="val 709"/>
                  <a:gd name="f121" fmla="val 717"/>
                  <a:gd name="f122" fmla="val 724"/>
                  <a:gd name="f123" fmla="val 728"/>
                  <a:gd name="f124" fmla="val 812"/>
                  <a:gd name="f125" fmla="val 855"/>
                  <a:gd name="f126" fmla="val 411"/>
                  <a:gd name="f127" fmla="val 850"/>
                  <a:gd name="f128" fmla="val 802"/>
                  <a:gd name="f129" fmla="val 976"/>
                  <a:gd name="f130" fmla="val 983"/>
                  <a:gd name="f131" fmla="val 421"/>
                  <a:gd name="f132" fmla="val 1057"/>
                  <a:gd name="f133" fmla="val 1131"/>
                  <a:gd name="f134" fmla="val 434"/>
                  <a:gd name="f135" fmla="val 1203"/>
                  <a:gd name="f136" fmla="val 1177"/>
                  <a:gd name="f137" fmla="val 1110"/>
                  <a:gd name="f138" fmla="val 375"/>
                  <a:gd name="f139" fmla="val 1045"/>
                  <a:gd name="f140" fmla="val 367"/>
                  <a:gd name="f141" fmla="val 974"/>
                  <a:gd name="f142" fmla="val 343"/>
                  <a:gd name="f143" fmla="val 1002"/>
                  <a:gd name="f144" fmla="val 1031"/>
                  <a:gd name="f145" fmla="val 350"/>
                  <a:gd name="f146" fmla="val 1060"/>
                  <a:gd name="f147" fmla="val 353"/>
                  <a:gd name="f148" fmla="val 291"/>
                  <a:gd name="f149" fmla="val 1019"/>
                  <a:gd name="f150" fmla="val 288"/>
                  <a:gd name="f151" fmla="val 992"/>
                  <a:gd name="f152" fmla="val 286"/>
                  <a:gd name="f153" fmla="val 964"/>
                  <a:gd name="f154" fmla="val 283"/>
                  <a:gd name="f155" fmla="val 965"/>
                  <a:gd name="f156" fmla="val 968"/>
                  <a:gd name="f157" fmla="val 290"/>
                  <a:gd name="f158" fmla="val 295"/>
                  <a:gd name="f159" fmla="val 969"/>
                  <a:gd name="f160" fmla="val 303"/>
                  <a:gd name="f161" fmla="val 971"/>
                  <a:gd name="f162" fmla="val 310"/>
                  <a:gd name="f163" fmla="val 1062"/>
                  <a:gd name="f164" fmla="val 293"/>
                  <a:gd name="f165" fmla="val 1076"/>
                  <a:gd name="f166" fmla="val 355"/>
                  <a:gd name="f167" fmla="val 1109"/>
                  <a:gd name="f168" fmla="val 1140"/>
                  <a:gd name="f169" fmla="val 1171"/>
                  <a:gd name="f170" fmla="val 368"/>
                  <a:gd name="f171" fmla="val 1145"/>
                  <a:gd name="f172" fmla="val 305"/>
                  <a:gd name="f173" fmla="val 1117"/>
                  <a:gd name="f174" fmla="val 300"/>
                  <a:gd name="f175" fmla="val 1090"/>
                  <a:gd name="f176" fmla="val 296"/>
                  <a:gd name="f177" fmla="val 1059"/>
                  <a:gd name="f178" fmla="val 276"/>
                  <a:gd name="f179" fmla="val 1085"/>
                  <a:gd name="f180" fmla="val 279"/>
                  <a:gd name="f181" fmla="val 1138"/>
                  <a:gd name="f182" fmla="val 1112"/>
                  <a:gd name="f183" fmla="val 225"/>
                  <a:gd name="f184" fmla="val 1042"/>
                  <a:gd name="f185" fmla="val 209"/>
                  <a:gd name="f186" fmla="val 900"/>
                  <a:gd name="f187" fmla="val 205"/>
                  <a:gd name="f188" fmla="val 907"/>
                  <a:gd name="f189" fmla="val 239"/>
                  <a:gd name="f190" fmla="val 924"/>
                  <a:gd name="f191" fmla="val 240"/>
                  <a:gd name="f192" fmla="val 249"/>
                  <a:gd name="f193" fmla="val 953"/>
                  <a:gd name="f194" fmla="val 264"/>
                  <a:gd name="f195" fmla="val 269"/>
                  <a:gd name="f196" fmla="val 1024"/>
                  <a:gd name="f197" fmla="val 271"/>
                  <a:gd name="f198" fmla="val 890"/>
                  <a:gd name="f199" fmla="val 883"/>
                  <a:gd name="f200" fmla="val 204"/>
                  <a:gd name="f201" fmla="val 799"/>
                  <a:gd name="f202" fmla="val 197"/>
                  <a:gd name="f203" fmla="val 714"/>
                  <a:gd name="f204" fmla="val 194"/>
                  <a:gd name="f205" fmla="val 629"/>
                  <a:gd name="f206" fmla="val 250"/>
                  <a:gd name="f207" fmla="val 705"/>
                  <a:gd name="f208" fmla="val 781"/>
                  <a:gd name="f209" fmla="val 252"/>
                  <a:gd name="f210" fmla="val 257"/>
                  <a:gd name="f211" fmla="val 866"/>
                  <a:gd name="f212" fmla="val 247"/>
                  <a:gd name="f213" fmla="val 878"/>
                  <a:gd name="f214" fmla="val 242"/>
                  <a:gd name="f215" fmla="val 848"/>
                  <a:gd name="f216" fmla="val 274"/>
                  <a:gd name="f217" fmla="val 823"/>
                  <a:gd name="f218" fmla="val 272"/>
                  <a:gd name="f219" fmla="val 796"/>
                  <a:gd name="f220" fmla="val 771"/>
                  <a:gd name="f221" fmla="val 776"/>
                  <a:gd name="f222" fmla="val 331"/>
                  <a:gd name="f223" fmla="val 800"/>
                  <a:gd name="f224" fmla="val 333"/>
                  <a:gd name="f225" fmla="val 847"/>
                  <a:gd name="f226" fmla="val 335"/>
                  <a:gd name="f227" fmla="val 843"/>
                  <a:gd name="f228" fmla="val 845"/>
                  <a:gd name="f229" fmla="val 281"/>
                  <a:gd name="f230" fmla="val 330"/>
                  <a:gd name="f231" fmla="val 666"/>
                  <a:gd name="f232" fmla="val 266"/>
                  <a:gd name="f233" fmla="val 576"/>
                  <a:gd name="f234" fmla="val 502"/>
                  <a:gd name="f235" fmla="val 522"/>
                  <a:gd name="f236" fmla="val 328"/>
                  <a:gd name="f237" fmla="val 543"/>
                  <a:gd name="f238" fmla="val 559"/>
                  <a:gd name="f239" fmla="val 583"/>
                  <a:gd name="f240" fmla="val 285"/>
                  <a:gd name="f241" fmla="val 614"/>
                  <a:gd name="f242" fmla="val 623"/>
                  <a:gd name="f243" fmla="val 660"/>
                  <a:gd name="f244" fmla="val 683"/>
                  <a:gd name="f245" fmla="val 700"/>
                  <a:gd name="f246" fmla="val 721"/>
                  <a:gd name="f247" fmla="val 740"/>
                  <a:gd name="f248" fmla="val 471"/>
                  <a:gd name="f249" fmla="val 442"/>
                  <a:gd name="f250" fmla="val 384"/>
                  <a:gd name="f251" fmla="val 386"/>
                  <a:gd name="f252" fmla="val 260"/>
                  <a:gd name="f253" fmla="val 262"/>
                  <a:gd name="f254" fmla="val 219"/>
                  <a:gd name="f255" fmla="val 195"/>
                  <a:gd name="f256" fmla="val 181"/>
                  <a:gd name="f257" fmla="val 231"/>
                  <a:gd name="f258" fmla="val 164"/>
                  <a:gd name="f259" fmla="val 357"/>
                  <a:gd name="f260" fmla="val 121"/>
                  <a:gd name="f261" fmla="val 301"/>
                  <a:gd name="f262" fmla="val 91"/>
                  <a:gd name="f263" fmla="val 306"/>
                  <a:gd name="f264" fmla="val 98"/>
                  <a:gd name="f265" fmla="val 365"/>
                  <a:gd name="f266" fmla="val 131"/>
                  <a:gd name="f267" fmla="val 100"/>
                  <a:gd name="f268" fmla="val 155"/>
                  <a:gd name="f269" fmla="val 183"/>
                  <a:gd name="f270" fmla="val 277"/>
                  <a:gd name="f271" fmla="val 186"/>
                  <a:gd name="f272" fmla="val 267"/>
                  <a:gd name="f273" fmla="val 312"/>
                  <a:gd name="f274" fmla="val 336"/>
                  <a:gd name="f275" fmla="val 210"/>
                  <a:gd name="f276" fmla="val 229"/>
                  <a:gd name="f277" fmla="val 359"/>
                  <a:gd name="f278" fmla="val 244"/>
                  <a:gd name="f279" fmla="val 369"/>
                  <a:gd name="f280" fmla="val 259"/>
                  <a:gd name="f281" fmla="val 440"/>
                  <a:gd name="f282" fmla="val 254"/>
                  <a:gd name="f283" fmla="val 474"/>
                  <a:gd name="f284" fmla="val 521"/>
                  <a:gd name="f285" fmla="val 565"/>
                  <a:gd name="f286" fmla="val 612"/>
                  <a:gd name="f287" fmla="val 199"/>
                  <a:gd name="f288" fmla="val 71"/>
                  <a:gd name="f289" fmla="val 220"/>
                  <a:gd name="f290" fmla="val 182"/>
                  <a:gd name="f291" fmla="val 149"/>
                  <a:gd name="f292" fmla="val 1169"/>
                  <a:gd name="f293" fmla="val 1208"/>
                  <a:gd name="f294" fmla="val 184"/>
                  <a:gd name="f295" fmla="val 1212"/>
                  <a:gd name="f296" fmla="val 118"/>
                  <a:gd name="f297" fmla="val 417"/>
                  <a:gd name="f298" fmla="val 119"/>
                  <a:gd name="f299" fmla="val 20"/>
                  <a:gd name="f300" fmla="val 166"/>
                  <a:gd name="f301" fmla="val 414"/>
                  <a:gd name="f302" fmla="val 824"/>
                  <a:gd name="f303" fmla="val 101"/>
                  <a:gd name="f304" fmla="val 1219"/>
                  <a:gd name="f305" fmla="val 1236"/>
                  <a:gd name="f306" fmla="val 123"/>
                  <a:gd name="f307" fmla="val 37"/>
                  <a:gd name="f308" fmla="val 93"/>
                  <a:gd name="f309" fmla="val 79"/>
                  <a:gd name="f310" fmla="val 17"/>
                  <a:gd name="f311" fmla="val 5"/>
                  <a:gd name="f312" fmla="val 69"/>
                  <a:gd name="f313" fmla="val 690"/>
                  <a:gd name="f314" fmla="val 64"/>
                  <a:gd name="f315" fmla="val 688"/>
                  <a:gd name="f316" fmla="val 619"/>
                  <a:gd name="f317" fmla="val 548"/>
                  <a:gd name="f318" fmla="val 141"/>
                  <a:gd name="f319" fmla="val 68"/>
                  <a:gd name="f320" fmla="val 157"/>
                  <a:gd name="f321" fmla="val 74"/>
                  <a:gd name="f322" fmla="val 13"/>
                  <a:gd name="f323" fmla="val 52"/>
                  <a:gd name="f324" fmla="val 476"/>
                  <a:gd name="f325" fmla="val 50"/>
                  <a:gd name="f326" fmla="val 807"/>
                  <a:gd name="f327" fmla="val 12"/>
                  <a:gd name="f328" fmla="val 33"/>
                  <a:gd name="f329" fmla="val 1007"/>
                  <a:gd name="f330" fmla="val 710"/>
                  <a:gd name="f331" fmla="val 685"/>
                  <a:gd name="f332" fmla="val 529"/>
                  <a:gd name="f333" fmla="val 541"/>
                  <a:gd name="f334" fmla="val 550"/>
                  <a:gd name="f335" fmla="val 556"/>
                  <a:gd name="f336" fmla="val 380"/>
                  <a:gd name="f337" fmla="val 325"/>
                  <a:gd name="f338" fmla="val 323"/>
                  <a:gd name="f339" fmla="val 667"/>
                  <a:gd name="f340" fmla="val 686"/>
                  <a:gd name="f341" fmla="val 693"/>
                  <a:gd name="f342" fmla="val 702"/>
                  <a:gd name="f343" fmla="val 719"/>
                  <a:gd name="f344" fmla="val 931"/>
                  <a:gd name="f345" fmla="val 308"/>
                  <a:gd name="f346" fmla="val 943"/>
                  <a:gd name="f347" fmla="val 416"/>
                  <a:gd name="f348" fmla="val 893"/>
                  <a:gd name="f349" fmla="val 881"/>
                  <a:gd name="f350" fmla="val 888"/>
                  <a:gd name="f351" fmla="val 905"/>
                  <a:gd name="f352" fmla="val 922"/>
                  <a:gd name="f353" fmla="val 929"/>
                  <a:gd name="f354" fmla="val 859"/>
                  <a:gd name="f355" fmla="val 874"/>
                  <a:gd name="f356" fmla="val 302"/>
                  <a:gd name="f357" fmla="val 309"/>
                  <a:gd name="f358" fmla="val 319"/>
                  <a:gd name="f359" fmla="val 326"/>
                  <a:gd name="f360" fmla="val 371"/>
                  <a:gd name="f361" fmla="val 307"/>
                  <a:gd name="f362" fmla="val 278"/>
                  <a:gd name="f363" fmla="*/ f2 1 1239"/>
                  <a:gd name="f364" fmla="*/ f3 1 533"/>
                  <a:gd name="f365" fmla="+- f6 0 f4"/>
                  <a:gd name="f366" fmla="+- f5 0 f4"/>
                  <a:gd name="f367" fmla="*/ f366 1 1239"/>
                  <a:gd name="f368" fmla="*/ f365 1 533"/>
                  <a:gd name="f369" fmla="*/ f4 1 f367"/>
                  <a:gd name="f370" fmla="*/ f5 1 f367"/>
                  <a:gd name="f371" fmla="*/ f4 1 f368"/>
                  <a:gd name="f372" fmla="*/ f6 1 f368"/>
                  <a:gd name="f373" fmla="*/ f369 f363 1"/>
                  <a:gd name="f374" fmla="*/ f370 f363 1"/>
                  <a:gd name="f375" fmla="*/ f372 f364 1"/>
                  <a:gd name="f376" fmla="*/ f371 f36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3" t="f376" r="f374" b="f375"/>
                <a:pathLst>
                  <a:path w="1239" h="533">
                    <a:moveTo>
                      <a:pt x="f4" y="f7"/>
                    </a:moveTo>
                    <a:cubicBezTo>
                      <a:pt x="f8" y="f9"/>
                      <a:pt x="f10" y="f11"/>
                      <a:pt x="f12" y="f13"/>
                    </a:cubicBezTo>
                    <a:lnTo>
                      <a:pt x="f14" y="f15"/>
                    </a:lnTo>
                    <a:cubicBezTo>
                      <a:pt x="f16" y="f17"/>
                      <a:pt x="f18" y="f19"/>
                      <a:pt x="f20" y="f16"/>
                    </a:cubicBezTo>
                    <a:lnTo>
                      <a:pt x="f21" y="f22"/>
                    </a:lnTo>
                    <a:lnTo>
                      <a:pt x="f23" y="f24"/>
                    </a:lnTo>
                    <a:lnTo>
                      <a:pt x="f25" y="f26"/>
                    </a:lnTo>
                    <a:cubicBezTo>
                      <a:pt x="f27" y="f28"/>
                      <a:pt x="f29" y="f30"/>
                      <a:pt x="f31" y="f22"/>
                    </a:cubicBezTo>
                    <a:lnTo>
                      <a:pt x="f32" y="f33"/>
                    </a:lnTo>
                    <a:lnTo>
                      <a:pt x="f34" y="f35"/>
                    </a:lnTo>
                    <a:lnTo>
                      <a:pt x="f36" y="f37"/>
                    </a:lnTo>
                    <a:cubicBezTo>
                      <a:pt x="f38" y="f39"/>
                      <a:pt x="f40" y="f41"/>
                      <a:pt x="f42" y="f43"/>
                    </a:cubicBezTo>
                    <a:lnTo>
                      <a:pt x="f4" y="f7"/>
                    </a:lnTo>
                    <a:close/>
                    <a:moveTo>
                      <a:pt x="f4" y="f7"/>
                    </a:moveTo>
                    <a:lnTo>
                      <a:pt x="f4" y="f7"/>
                    </a:lnTo>
                    <a:close/>
                    <a:moveTo>
                      <a:pt x="f44" y="f15"/>
                    </a:moveTo>
                    <a:lnTo>
                      <a:pt x="f45" y="f13"/>
                    </a:lnTo>
                    <a:cubicBezTo>
                      <a:pt x="f46" y="f13"/>
                      <a:pt x="f47" y="f13"/>
                      <a:pt x="f48" y="f49"/>
                    </a:cubicBezTo>
                    <a:lnTo>
                      <a:pt x="f50" y="f17"/>
                    </a:lnTo>
                    <a:lnTo>
                      <a:pt x="f50" y="f51"/>
                    </a:lnTo>
                    <a:cubicBezTo>
                      <a:pt x="f52" y="f15"/>
                      <a:pt x="f49" y="f15"/>
                      <a:pt x="f44" y="f15"/>
                    </a:cubicBezTo>
                    <a:close/>
                    <a:moveTo>
                      <a:pt x="f44" y="f15"/>
                    </a:moveTo>
                    <a:lnTo>
                      <a:pt x="f44" y="f15"/>
                    </a:lnTo>
                    <a:close/>
                    <a:moveTo>
                      <a:pt x="f53" y="f17"/>
                    </a:moveTo>
                    <a:lnTo>
                      <a:pt x="f54" y="f49"/>
                    </a:lnTo>
                    <a:cubicBezTo>
                      <a:pt x="f55" y="f13"/>
                      <a:pt x="f56" y="f13"/>
                      <a:pt x="f57" y="f13"/>
                    </a:cubicBezTo>
                    <a:lnTo>
                      <a:pt x="f58" y="f15"/>
                    </a:lnTo>
                    <a:cubicBezTo>
                      <a:pt x="f59" y="f15"/>
                      <a:pt x="f60" y="f15"/>
                      <a:pt x="f53" y="f51"/>
                    </a:cubicBezTo>
                    <a:lnTo>
                      <a:pt x="f53" y="f17"/>
                    </a:lnTo>
                    <a:close/>
                    <a:moveTo>
                      <a:pt x="f53" y="f17"/>
                    </a:moveTo>
                    <a:lnTo>
                      <a:pt x="f53" y="f17"/>
                    </a:lnTo>
                    <a:close/>
                    <a:moveTo>
                      <a:pt x="f61" y="f15"/>
                    </a:moveTo>
                    <a:lnTo>
                      <a:pt x="f62" y="f13"/>
                    </a:lnTo>
                    <a:cubicBezTo>
                      <a:pt x="f63" y="f11"/>
                      <a:pt x="f64" y="f9"/>
                      <a:pt x="f65" y="f66"/>
                    </a:cubicBezTo>
                    <a:lnTo>
                      <a:pt x="f67" y="f68"/>
                    </a:lnTo>
                    <a:cubicBezTo>
                      <a:pt x="f69" y="f70"/>
                      <a:pt x="f71" y="f72"/>
                      <a:pt x="f73" y="f37"/>
                    </a:cubicBezTo>
                    <a:lnTo>
                      <a:pt x="f74" y="f35"/>
                    </a:lnTo>
                    <a:lnTo>
                      <a:pt x="f75" y="f76"/>
                    </a:lnTo>
                    <a:lnTo>
                      <a:pt x="f77" y="f78"/>
                    </a:lnTo>
                    <a:cubicBezTo>
                      <a:pt x="f79" y="f28"/>
                      <a:pt x="f80" y="f26"/>
                      <a:pt x="f81" y="f82"/>
                    </a:cubicBezTo>
                    <a:lnTo>
                      <a:pt x="f83" y="f24"/>
                    </a:lnTo>
                    <a:lnTo>
                      <a:pt x="f84" y="f72"/>
                    </a:lnTo>
                    <a:lnTo>
                      <a:pt x="f85" y="f22"/>
                    </a:lnTo>
                    <a:lnTo>
                      <a:pt x="f86" y="f19"/>
                    </a:lnTo>
                    <a:cubicBezTo>
                      <a:pt x="f87" y="f17"/>
                      <a:pt x="f88" y="f17"/>
                      <a:pt x="f61" y="f15"/>
                    </a:cubicBezTo>
                    <a:close/>
                    <a:moveTo>
                      <a:pt x="f61" y="f15"/>
                    </a:moveTo>
                    <a:lnTo>
                      <a:pt x="f61" y="f15"/>
                    </a:lnTo>
                    <a:close/>
                    <a:moveTo>
                      <a:pt x="f89" y="f51"/>
                    </a:moveTo>
                    <a:lnTo>
                      <a:pt x="f90" y="f91"/>
                    </a:lnTo>
                    <a:cubicBezTo>
                      <a:pt x="f92" y="f93"/>
                      <a:pt x="f94" y="f95"/>
                      <a:pt x="f96" y="f97"/>
                    </a:cubicBezTo>
                    <a:lnTo>
                      <a:pt x="f98" y="f22"/>
                    </a:lnTo>
                    <a:cubicBezTo>
                      <a:pt x="f99" y="f82"/>
                      <a:pt x="f100" y="f16"/>
                      <a:pt x="f89" y="f51"/>
                    </a:cubicBezTo>
                    <a:close/>
                    <a:moveTo>
                      <a:pt x="f89" y="f51"/>
                    </a:moveTo>
                    <a:lnTo>
                      <a:pt x="f89" y="f51"/>
                    </a:lnTo>
                    <a:close/>
                    <a:moveTo>
                      <a:pt x="f101" y="f102"/>
                    </a:moveTo>
                    <a:lnTo>
                      <a:pt x="f103" y="f104"/>
                    </a:lnTo>
                    <a:cubicBezTo>
                      <a:pt x="f105" y="f106"/>
                      <a:pt x="f107" y="f108"/>
                      <a:pt x="f109" y="f108"/>
                    </a:cubicBezTo>
                    <a:cubicBezTo>
                      <a:pt x="f110" y="f111"/>
                      <a:pt x="f112" y="f113"/>
                      <a:pt x="f114" y="f115"/>
                    </a:cubicBezTo>
                    <a:cubicBezTo>
                      <a:pt x="f116" y="f117"/>
                      <a:pt x="f118" y="f119"/>
                      <a:pt x="f101" y="f102"/>
                    </a:cubicBezTo>
                    <a:close/>
                    <a:moveTo>
                      <a:pt x="f101" y="f102"/>
                    </a:moveTo>
                    <a:lnTo>
                      <a:pt x="f101" y="f102"/>
                    </a:lnTo>
                    <a:close/>
                    <a:moveTo>
                      <a:pt x="f120" y="f115"/>
                    </a:moveTo>
                    <a:cubicBezTo>
                      <a:pt x="f121" y="f113"/>
                      <a:pt x="f122" y="f111"/>
                      <a:pt x="f123" y="f108"/>
                    </a:cubicBezTo>
                    <a:cubicBezTo>
                      <a:pt x="f58" y="f108"/>
                      <a:pt x="f124" y="f106"/>
                      <a:pt x="f125" y="f126"/>
                    </a:cubicBezTo>
                    <a:lnTo>
                      <a:pt x="f127" y="f102"/>
                    </a:lnTo>
                    <a:cubicBezTo>
                      <a:pt x="f128" y="f119"/>
                      <a:pt x="f59" y="f117"/>
                      <a:pt x="f120" y="f115"/>
                    </a:cubicBezTo>
                    <a:close/>
                    <a:moveTo>
                      <a:pt x="f120" y="f115"/>
                    </a:moveTo>
                    <a:lnTo>
                      <a:pt x="f120" y="f115"/>
                    </a:lnTo>
                    <a:close/>
                    <a:moveTo>
                      <a:pt x="f129" y="f91"/>
                    </a:moveTo>
                    <a:lnTo>
                      <a:pt x="f130" y="f131"/>
                    </a:lnTo>
                    <a:cubicBezTo>
                      <a:pt x="f132" y="f17"/>
                      <a:pt x="f133" y="f134"/>
                      <a:pt x="f135" y="f78"/>
                    </a:cubicBezTo>
                    <a:lnTo>
                      <a:pt x="f136" y="f111"/>
                    </a:lnTo>
                    <a:cubicBezTo>
                      <a:pt x="f137" y="f138"/>
                      <a:pt x="f139" y="f140"/>
                      <a:pt x="f129" y="f91"/>
                    </a:cubicBezTo>
                    <a:close/>
                    <a:moveTo>
                      <a:pt x="f129" y="f91"/>
                    </a:moveTo>
                    <a:lnTo>
                      <a:pt x="f129" y="f91"/>
                    </a:lnTo>
                    <a:close/>
                    <a:moveTo>
                      <a:pt x="f141" y="f142"/>
                    </a:moveTo>
                    <a:cubicBezTo>
                      <a:pt x="f143" y="f117"/>
                      <a:pt x="f144" y="f145"/>
                      <a:pt x="f146" y="f147"/>
                    </a:cubicBezTo>
                    <a:lnTo>
                      <a:pt x="f139" y="f148"/>
                    </a:lnTo>
                    <a:cubicBezTo>
                      <a:pt x="f149" y="f150"/>
                      <a:pt x="f151" y="f152"/>
                      <a:pt x="f153" y="f154"/>
                    </a:cubicBezTo>
                    <a:cubicBezTo>
                      <a:pt x="f155" y="f152"/>
                      <a:pt x="f156" y="f157"/>
                      <a:pt x="f156" y="f158"/>
                    </a:cubicBezTo>
                    <a:lnTo>
                      <a:pt x="f159" y="f158"/>
                    </a:lnTo>
                    <a:lnTo>
                      <a:pt x="f159" y="f160"/>
                    </a:lnTo>
                    <a:lnTo>
                      <a:pt x="f161" y="f162"/>
                    </a:lnTo>
                    <a:lnTo>
                      <a:pt x="f141" y="f142"/>
                    </a:lnTo>
                    <a:close/>
                    <a:moveTo>
                      <a:pt x="f141" y="f142"/>
                    </a:moveTo>
                    <a:lnTo>
                      <a:pt x="f141" y="f142"/>
                    </a:lnTo>
                    <a:close/>
                    <a:moveTo>
                      <a:pt x="f163" y="f164"/>
                    </a:moveTo>
                    <a:lnTo>
                      <a:pt x="f165" y="f166"/>
                    </a:lnTo>
                    <a:cubicBezTo>
                      <a:pt x="f167" y="f0"/>
                      <a:pt x="f168" y="f113"/>
                      <a:pt x="f169" y="f170"/>
                    </a:cubicBezTo>
                    <a:lnTo>
                      <a:pt x="f171" y="f172"/>
                    </a:lnTo>
                    <a:cubicBezTo>
                      <a:pt x="f173" y="f174"/>
                      <a:pt x="f175" y="f176"/>
                      <a:pt x="f163" y="f164"/>
                    </a:cubicBezTo>
                    <a:close/>
                    <a:moveTo>
                      <a:pt x="f163" y="f164"/>
                    </a:moveTo>
                    <a:lnTo>
                      <a:pt x="f163" y="f164"/>
                    </a:lnTo>
                    <a:close/>
                    <a:moveTo>
                      <a:pt x="f177" y="f178"/>
                    </a:moveTo>
                    <a:cubicBezTo>
                      <a:pt x="f179" y="f180"/>
                      <a:pt x="f137" y="f154"/>
                      <a:pt x="f181" y="f152"/>
                    </a:cubicBezTo>
                    <a:lnTo>
                      <a:pt x="f182" y="f183"/>
                    </a:lnTo>
                    <a:cubicBezTo>
                      <a:pt x="f184" y="f27"/>
                      <a:pt x="f161" y="f185"/>
                      <a:pt x="f186" y="f187"/>
                    </a:cubicBezTo>
                    <a:lnTo>
                      <a:pt x="f188" y="f189"/>
                    </a:lnTo>
                    <a:cubicBezTo>
                      <a:pt x="f190" y="f191"/>
                      <a:pt x="f63" y="f192"/>
                      <a:pt x="f193" y="f194"/>
                    </a:cubicBezTo>
                    <a:cubicBezTo>
                      <a:pt x="f83" y="f195"/>
                      <a:pt x="f196" y="f197"/>
                      <a:pt x="f177" y="f178"/>
                    </a:cubicBezTo>
                    <a:close/>
                    <a:moveTo>
                      <a:pt x="f177" y="f178"/>
                    </a:moveTo>
                    <a:lnTo>
                      <a:pt x="f177" y="f178"/>
                    </a:lnTo>
                    <a:close/>
                    <a:moveTo>
                      <a:pt x="f198" y="f191"/>
                    </a:moveTo>
                    <a:lnTo>
                      <a:pt x="f199" y="f200"/>
                    </a:lnTo>
                    <a:cubicBezTo>
                      <a:pt x="f201" y="f202"/>
                      <a:pt x="f203" y="f204"/>
                      <a:pt x="f205" y="f204"/>
                    </a:cubicBezTo>
                    <a:lnTo>
                      <a:pt x="f205" y="f206"/>
                    </a:lnTo>
                    <a:cubicBezTo>
                      <a:pt x="f207" y="f206"/>
                      <a:pt x="f208" y="f209"/>
                      <a:pt x="f86" y="f210"/>
                    </a:cubicBezTo>
                    <a:cubicBezTo>
                      <a:pt x="f211" y="f212"/>
                      <a:pt x="f213" y="f214"/>
                      <a:pt x="f198" y="f191"/>
                    </a:cubicBezTo>
                    <a:close/>
                    <a:moveTo>
                      <a:pt x="f198" y="f191"/>
                    </a:moveTo>
                    <a:lnTo>
                      <a:pt x="f198" y="f191"/>
                    </a:lnTo>
                    <a:close/>
                    <a:moveTo>
                      <a:pt x="f215" y="f216"/>
                    </a:moveTo>
                    <a:cubicBezTo>
                      <a:pt x="f217" y="f218"/>
                      <a:pt x="f219" y="f197"/>
                      <a:pt x="f220" y="f197"/>
                    </a:cubicBezTo>
                    <a:lnTo>
                      <a:pt x="f221" y="f222"/>
                    </a:lnTo>
                    <a:cubicBezTo>
                      <a:pt x="f223" y="f222"/>
                      <a:pt x="f217" y="f224"/>
                      <a:pt x="f225" y="f226"/>
                    </a:cubicBezTo>
                    <a:lnTo>
                      <a:pt x="f227" y="f176"/>
                    </a:lnTo>
                    <a:cubicBezTo>
                      <a:pt x="f227" y="f150"/>
                      <a:pt x="f228" y="f229"/>
                      <a:pt x="f215" y="f216"/>
                    </a:cubicBezTo>
                    <a:close/>
                    <a:moveTo>
                      <a:pt x="f215" y="f216"/>
                    </a:moveTo>
                    <a:lnTo>
                      <a:pt x="f215" y="f216"/>
                    </a:lnTo>
                    <a:close/>
                    <a:moveTo>
                      <a:pt x="f56" y="f230"/>
                    </a:moveTo>
                    <a:lnTo>
                      <a:pt x="f59" y="f195"/>
                    </a:lnTo>
                    <a:cubicBezTo>
                      <a:pt x="f231" y="f232"/>
                      <a:pt x="f233" y="f232"/>
                      <a:pt x="f49" y="f197"/>
                    </a:cubicBezTo>
                    <a:lnTo>
                      <a:pt x="f46" y="f230"/>
                    </a:lnTo>
                    <a:cubicBezTo>
                      <a:pt x="f234" y="f230"/>
                      <a:pt x="f235" y="f236"/>
                      <a:pt x="f237" y="f236"/>
                    </a:cubicBezTo>
                    <a:cubicBezTo>
                      <a:pt x="f238" y="f160"/>
                      <a:pt x="f239" y="f240"/>
                      <a:pt x="f241" y="f229"/>
                    </a:cubicBezTo>
                    <a:lnTo>
                      <a:pt x="f242" y="f229"/>
                    </a:lnTo>
                    <a:lnTo>
                      <a:pt x="f205" y="f229"/>
                    </a:lnTo>
                    <a:cubicBezTo>
                      <a:pt x="f243" y="f240"/>
                      <a:pt x="f244" y="f160"/>
                      <a:pt x="f245" y="f236"/>
                    </a:cubicBezTo>
                    <a:cubicBezTo>
                      <a:pt x="f246" y="f236"/>
                      <a:pt x="f247" y="f230"/>
                      <a:pt x="f56" y="f230"/>
                    </a:cubicBezTo>
                    <a:close/>
                    <a:moveTo>
                      <a:pt x="f56" y="f230"/>
                    </a:moveTo>
                    <a:lnTo>
                      <a:pt x="f56" y="f230"/>
                    </a:lnTo>
                    <a:close/>
                    <a:moveTo>
                      <a:pt x="f43" y="f222"/>
                    </a:moveTo>
                    <a:lnTo>
                      <a:pt x="f248" y="f197"/>
                    </a:lnTo>
                    <a:cubicBezTo>
                      <a:pt x="f249" y="f197"/>
                      <a:pt x="f104" y="f218"/>
                      <a:pt x="f250" y="f216"/>
                    </a:cubicBezTo>
                    <a:cubicBezTo>
                      <a:pt x="f251" y="f229"/>
                      <a:pt x="f97" y="f150"/>
                      <a:pt x="f97" y="f176"/>
                    </a:cubicBezTo>
                    <a:lnTo>
                      <a:pt x="f250" y="f226"/>
                    </a:lnTo>
                    <a:cubicBezTo>
                      <a:pt x="f126" y="f226"/>
                      <a:pt x="f82" y="f224"/>
                      <a:pt x="f43" y="f222"/>
                    </a:cubicBezTo>
                    <a:close/>
                    <a:moveTo>
                      <a:pt x="f43" y="f222"/>
                    </a:moveTo>
                    <a:lnTo>
                      <a:pt x="f43" y="f222"/>
                    </a:lnTo>
                    <a:close/>
                    <a:moveTo>
                      <a:pt x="f210" y="f117"/>
                    </a:moveTo>
                    <a:lnTo>
                      <a:pt x="f252" y="f162"/>
                    </a:lnTo>
                    <a:lnTo>
                      <a:pt x="f253" y="f160"/>
                    </a:lnTo>
                    <a:lnTo>
                      <a:pt x="f253" y="f158"/>
                    </a:lnTo>
                    <a:lnTo>
                      <a:pt x="f194" y="f158"/>
                    </a:lnTo>
                    <a:cubicBezTo>
                      <a:pt x="f194" y="f148"/>
                      <a:pt x="f232" y="f150"/>
                      <a:pt x="f232" y="f240"/>
                    </a:cubicBezTo>
                    <a:cubicBezTo>
                      <a:pt x="f23" y="f150"/>
                      <a:pt x="f254" y="f157"/>
                      <a:pt x="f255" y="f164"/>
                    </a:cubicBezTo>
                    <a:lnTo>
                      <a:pt x="f256" y="f166"/>
                    </a:lnTo>
                    <a:cubicBezTo>
                      <a:pt x="f187" y="f102"/>
                      <a:pt x="f257" y="f119"/>
                      <a:pt x="f210" y="f117"/>
                    </a:cubicBezTo>
                    <a:close/>
                    <a:moveTo>
                      <a:pt x="f210" y="f117"/>
                    </a:moveTo>
                    <a:lnTo>
                      <a:pt x="f210" y="f117"/>
                    </a:lnTo>
                    <a:close/>
                    <a:moveTo>
                      <a:pt x="f258" y="f259"/>
                    </a:moveTo>
                    <a:lnTo>
                      <a:pt x="f1" y="f158"/>
                    </a:lnTo>
                    <a:cubicBezTo>
                      <a:pt x="f8" y="f10"/>
                      <a:pt x="f260" y="f261"/>
                      <a:pt x="f262" y="f263"/>
                    </a:cubicBezTo>
                    <a:lnTo>
                      <a:pt x="f40" y="f93"/>
                    </a:lnTo>
                    <a:cubicBezTo>
                      <a:pt x="f264" y="f265"/>
                      <a:pt x="f266" y="f91"/>
                      <a:pt x="f258" y="f259"/>
                    </a:cubicBezTo>
                    <a:close/>
                    <a:moveTo>
                      <a:pt x="f258" y="f259"/>
                    </a:moveTo>
                    <a:lnTo>
                      <a:pt x="f258" y="f259"/>
                    </a:lnTo>
                    <a:close/>
                    <a:moveTo>
                      <a:pt x="f267" y="f157"/>
                    </a:moveTo>
                    <a:cubicBezTo>
                      <a:pt x="f34" y="f240"/>
                      <a:pt x="f268" y="f229"/>
                      <a:pt x="f269" y="f270"/>
                    </a:cubicBezTo>
                    <a:lnTo>
                      <a:pt x="f269" y="f178"/>
                    </a:lnTo>
                    <a:lnTo>
                      <a:pt x="f271" y="f270"/>
                    </a:lnTo>
                    <a:cubicBezTo>
                      <a:pt x="f27" y="f218"/>
                      <a:pt x="f212" y="f197"/>
                      <a:pt x="f178" y="f272"/>
                    </a:cubicBezTo>
                    <a:cubicBezTo>
                      <a:pt x="f157" y="f212"/>
                      <a:pt x="f273" y="f189"/>
                      <a:pt x="f224" y="f189"/>
                    </a:cubicBezTo>
                    <a:lnTo>
                      <a:pt x="f274" y="f187"/>
                    </a:lnTo>
                    <a:cubicBezTo>
                      <a:pt x="f232" y="f275"/>
                      <a:pt x="f255" y="f254"/>
                      <a:pt x="f94" y="f276"/>
                    </a:cubicBezTo>
                    <a:lnTo>
                      <a:pt x="f267" y="f157"/>
                    </a:lnTo>
                    <a:close/>
                    <a:moveTo>
                      <a:pt x="f267" y="f157"/>
                    </a:moveTo>
                    <a:lnTo>
                      <a:pt x="f267" y="f157"/>
                    </a:lnTo>
                    <a:close/>
                    <a:moveTo>
                      <a:pt x="f119" y="f214"/>
                    </a:moveTo>
                    <a:cubicBezTo>
                      <a:pt x="f277" y="f278"/>
                      <a:pt x="f279" y="f206"/>
                      <a:pt x="f20" y="f280"/>
                    </a:cubicBezTo>
                    <a:cubicBezTo>
                      <a:pt x="f108" y="f90"/>
                      <a:pt x="f281" y="f282"/>
                      <a:pt x="f248" y="f209"/>
                    </a:cubicBezTo>
                    <a:lnTo>
                      <a:pt x="f283" y="f209"/>
                    </a:lnTo>
                    <a:cubicBezTo>
                      <a:pt x="f284" y="f206"/>
                      <a:pt x="f285" y="f206"/>
                      <a:pt x="f286" y="f206"/>
                    </a:cubicBezTo>
                    <a:lnTo>
                      <a:pt x="f286" y="f204"/>
                    </a:lnTo>
                    <a:cubicBezTo>
                      <a:pt x="f112" y="f255"/>
                      <a:pt x="f82" y="f287"/>
                      <a:pt x="f102" y="f200"/>
                    </a:cubicBezTo>
                    <a:lnTo>
                      <a:pt x="f119" y="f214"/>
                    </a:lnTo>
                    <a:close/>
                    <a:moveTo>
                      <a:pt x="f119" y="f214"/>
                    </a:moveTo>
                    <a:lnTo>
                      <a:pt x="f119" y="f214"/>
                    </a:lnTo>
                    <a:close/>
                    <a:moveTo>
                      <a:pt x="f288" y="f289"/>
                    </a:moveTo>
                    <a:cubicBezTo>
                      <a:pt x="f180" y="f290"/>
                      <a:pt x="f61" y="f291"/>
                      <a:pt x="f292" y="f27"/>
                    </a:cubicBezTo>
                    <a:lnTo>
                      <a:pt x="f293" y="f294"/>
                    </a:lnTo>
                    <a:lnTo>
                      <a:pt x="f295" y="f1"/>
                    </a:lnTo>
                    <a:cubicBezTo>
                      <a:pt x="f217" y="f296"/>
                      <a:pt x="f297" y="f298"/>
                      <a:pt x="f42" y="f290"/>
                    </a:cubicBezTo>
                    <a:lnTo>
                      <a:pt x="f42" y="f294"/>
                    </a:lnTo>
                    <a:lnTo>
                      <a:pt x="f288" y="f289"/>
                    </a:lnTo>
                    <a:close/>
                    <a:moveTo>
                      <a:pt x="f288" y="f289"/>
                    </a:moveTo>
                    <a:lnTo>
                      <a:pt x="f288" y="f289"/>
                    </a:lnTo>
                    <a:close/>
                    <a:moveTo>
                      <a:pt x="f299" y="f300"/>
                    </a:moveTo>
                    <a:cubicBezTo>
                      <a:pt x="f301" y="f38"/>
                      <a:pt x="f302" y="f303"/>
                      <a:pt x="f304" y="f258"/>
                    </a:cubicBezTo>
                    <a:lnTo>
                      <a:pt x="f305" y="f306"/>
                    </a:lnTo>
                    <a:lnTo>
                      <a:pt x="f305" y="f40"/>
                    </a:lnTo>
                    <a:lnTo>
                      <a:pt x="f75" y="f307"/>
                    </a:lnTo>
                    <a:lnTo>
                      <a:pt x="f75" y="f308"/>
                    </a:lnTo>
                    <a:lnTo>
                      <a:pt x="f155" y="f309"/>
                    </a:lnTo>
                    <a:lnTo>
                      <a:pt x="f155" y="f310"/>
                    </a:lnTo>
                    <a:lnTo>
                      <a:pt x="f217" y="f311"/>
                    </a:lnTo>
                    <a:lnTo>
                      <a:pt x="f302" y="f312"/>
                    </a:lnTo>
                    <a:lnTo>
                      <a:pt x="f313" y="f314"/>
                    </a:lnTo>
                    <a:lnTo>
                      <a:pt x="f315" y="f4"/>
                    </a:lnTo>
                    <a:lnTo>
                      <a:pt x="f316" y="f4"/>
                    </a:lnTo>
                    <a:lnTo>
                      <a:pt x="f317" y="f4"/>
                    </a:lnTo>
                    <a:lnTo>
                      <a:pt x="f317" y="f314"/>
                    </a:lnTo>
                    <a:lnTo>
                      <a:pt x="f301" y="f312"/>
                    </a:lnTo>
                    <a:lnTo>
                      <a:pt x="f301" y="f311"/>
                    </a:lnTo>
                    <a:lnTo>
                      <a:pt x="f218" y="f310"/>
                    </a:lnTo>
                    <a:lnTo>
                      <a:pt x="f197" y="f309"/>
                    </a:lnTo>
                    <a:lnTo>
                      <a:pt x="f318" y="f308"/>
                    </a:lnTo>
                    <a:lnTo>
                      <a:pt x="f318" y="f307"/>
                    </a:lnTo>
                    <a:lnTo>
                      <a:pt x="f4" y="f40"/>
                    </a:lnTo>
                    <a:lnTo>
                      <a:pt x="f4" y="f306"/>
                    </a:lnTo>
                    <a:lnTo>
                      <a:pt x="f299" y="f300"/>
                    </a:lnTo>
                    <a:close/>
                    <a:moveTo>
                      <a:pt x="f299" y="f300"/>
                    </a:moveTo>
                    <a:lnTo>
                      <a:pt x="f299" y="f300"/>
                    </a:lnTo>
                    <a:close/>
                    <a:moveTo>
                      <a:pt x="f276" y="f319"/>
                    </a:moveTo>
                    <a:lnTo>
                      <a:pt x="f320" y="f98"/>
                    </a:lnTo>
                    <a:lnTo>
                      <a:pt x="f320" y="f321"/>
                    </a:lnTo>
                    <a:lnTo>
                      <a:pt x="f276" y="f319"/>
                    </a:lnTo>
                    <a:close/>
                    <a:moveTo>
                      <a:pt x="f276" y="f319"/>
                    </a:moveTo>
                    <a:lnTo>
                      <a:pt x="f276" y="f319"/>
                    </a:lnTo>
                    <a:close/>
                    <a:moveTo>
                      <a:pt x="f16" y="f322"/>
                    </a:moveTo>
                    <a:lnTo>
                      <a:pt x="f16" y="f323"/>
                    </a:lnTo>
                    <a:lnTo>
                      <a:pt x="f324" y="f325"/>
                    </a:lnTo>
                    <a:lnTo>
                      <a:pt x="f16" y="f322"/>
                    </a:lnTo>
                    <a:close/>
                    <a:moveTo>
                      <a:pt x="f16" y="f322"/>
                    </a:moveTo>
                    <a:lnTo>
                      <a:pt x="f16" y="f322"/>
                    </a:lnTo>
                    <a:close/>
                    <a:moveTo>
                      <a:pt x="f326" y="f327"/>
                    </a:moveTo>
                    <a:lnTo>
                      <a:pt x="f56" y="f325"/>
                    </a:lnTo>
                    <a:lnTo>
                      <a:pt x="f88" y="f323"/>
                    </a:lnTo>
                    <a:lnTo>
                      <a:pt x="f326" y="f327"/>
                    </a:lnTo>
                    <a:close/>
                    <a:moveTo>
                      <a:pt x="f326" y="f327"/>
                    </a:moveTo>
                    <a:lnTo>
                      <a:pt x="f326" y="f327"/>
                    </a:lnTo>
                    <a:close/>
                    <a:moveTo>
                      <a:pt x="f77" y="f328"/>
                    </a:moveTo>
                    <a:lnTo>
                      <a:pt x="f329" y="f319"/>
                    </a:lnTo>
                    <a:lnTo>
                      <a:pt x="f77" y="f321"/>
                    </a:lnTo>
                    <a:lnTo>
                      <a:pt x="f77" y="f328"/>
                    </a:lnTo>
                    <a:close/>
                    <a:moveTo>
                      <a:pt x="f77" y="f328"/>
                    </a:moveTo>
                    <a:lnTo>
                      <a:pt x="f77" y="f328"/>
                    </a:lnTo>
                    <a:close/>
                    <a:moveTo>
                      <a:pt x="f203" y="f19"/>
                    </a:moveTo>
                    <a:cubicBezTo>
                      <a:pt x="f330" y="f138"/>
                      <a:pt x="f331" y="f10"/>
                      <a:pt x="f242" y="f10"/>
                    </a:cubicBezTo>
                    <a:cubicBezTo>
                      <a:pt x="f238" y="f10"/>
                      <a:pt x="f6" y="f138"/>
                      <a:pt x="f332" y="f19"/>
                    </a:cubicBezTo>
                    <a:lnTo>
                      <a:pt x="f112" y="f49"/>
                    </a:lnTo>
                    <a:cubicBezTo>
                      <a:pt x="f6" y="f49"/>
                      <a:pt x="f333" y="f49"/>
                      <a:pt x="f334" y="f49"/>
                    </a:cubicBezTo>
                    <a:lnTo>
                      <a:pt x="f335" y="f297"/>
                    </a:lnTo>
                    <a:cubicBezTo>
                      <a:pt x="f238" y="f336"/>
                      <a:pt x="f233" y="f337"/>
                      <a:pt x="f242" y="f338"/>
                    </a:cubicBezTo>
                    <a:cubicBezTo>
                      <a:pt x="f339" y="f337"/>
                      <a:pt x="f340" y="f336"/>
                      <a:pt x="f315" y="f297"/>
                    </a:cubicBezTo>
                    <a:lnTo>
                      <a:pt x="f341" y="f49"/>
                    </a:lnTo>
                    <a:cubicBezTo>
                      <a:pt x="f342" y="f49"/>
                      <a:pt x="f120" y="f49"/>
                      <a:pt x="f343" y="f49"/>
                    </a:cubicBezTo>
                    <a:lnTo>
                      <a:pt x="f203" y="f19"/>
                    </a:lnTo>
                    <a:close/>
                    <a:moveTo>
                      <a:pt x="f203" y="f19"/>
                    </a:moveTo>
                    <a:lnTo>
                      <a:pt x="f203" y="f19"/>
                    </a:lnTo>
                    <a:close/>
                    <a:moveTo>
                      <a:pt x="f344" y="f345"/>
                    </a:moveTo>
                    <a:lnTo>
                      <a:pt x="f346" y="f347"/>
                    </a:lnTo>
                    <a:lnTo>
                      <a:pt x="f348" y="f126"/>
                    </a:lnTo>
                    <a:lnTo>
                      <a:pt x="f349" y="f176"/>
                    </a:lnTo>
                    <a:cubicBezTo>
                      <a:pt x="f199" y="f157"/>
                      <a:pt x="f199" y="f152"/>
                      <a:pt x="f350" y="f154"/>
                    </a:cubicBezTo>
                    <a:cubicBezTo>
                      <a:pt x="f348" y="f180"/>
                      <a:pt x="f351" y="f180"/>
                      <a:pt x="f84" y="f229"/>
                    </a:cubicBezTo>
                    <a:cubicBezTo>
                      <a:pt x="f352" y="f152"/>
                      <a:pt x="f353" y="f176"/>
                      <a:pt x="f344" y="f345"/>
                    </a:cubicBezTo>
                    <a:close/>
                    <a:moveTo>
                      <a:pt x="f344" y="f345"/>
                    </a:moveTo>
                    <a:lnTo>
                      <a:pt x="f344" y="f345"/>
                    </a:lnTo>
                    <a:close/>
                    <a:moveTo>
                      <a:pt x="f354" y="f176"/>
                    </a:moveTo>
                    <a:lnTo>
                      <a:pt x="f355" y="f118"/>
                    </a:lnTo>
                    <a:lnTo>
                      <a:pt x="f353" y="f82"/>
                    </a:lnTo>
                    <a:lnTo>
                      <a:pt x="f159" y="f28"/>
                    </a:lnTo>
                    <a:lnTo>
                      <a:pt x="f193" y="f172"/>
                    </a:lnTo>
                    <a:cubicBezTo>
                      <a:pt x="f346" y="f214"/>
                      <a:pt x="f85" y="f189"/>
                      <a:pt x="f354" y="f176"/>
                    </a:cubicBezTo>
                    <a:close/>
                    <a:moveTo>
                      <a:pt x="f354" y="f176"/>
                    </a:moveTo>
                    <a:lnTo>
                      <a:pt x="f354" y="f176"/>
                    </a:lnTo>
                    <a:close/>
                    <a:moveTo>
                      <a:pt x="f174" y="f345"/>
                    </a:moveTo>
                    <a:cubicBezTo>
                      <a:pt x="f356" y="f176"/>
                      <a:pt x="f357" y="f152"/>
                      <a:pt x="f358" y="f229"/>
                    </a:cubicBezTo>
                    <a:cubicBezTo>
                      <a:pt x="f359" y="f180"/>
                      <a:pt x="f274" y="f180"/>
                      <a:pt x="f142" y="f154"/>
                    </a:cubicBezTo>
                    <a:cubicBezTo>
                      <a:pt x="f117" y="f152"/>
                      <a:pt x="f119" y="f157"/>
                      <a:pt x="f145" y="f176"/>
                    </a:cubicBezTo>
                    <a:lnTo>
                      <a:pt x="f274" y="f126"/>
                    </a:lnTo>
                    <a:lnTo>
                      <a:pt x="f152" y="f347"/>
                    </a:lnTo>
                    <a:lnTo>
                      <a:pt x="f174" y="f345"/>
                    </a:lnTo>
                    <a:close/>
                    <a:moveTo>
                      <a:pt x="f174" y="f345"/>
                    </a:moveTo>
                    <a:lnTo>
                      <a:pt x="f174" y="f345"/>
                    </a:lnTo>
                    <a:close/>
                    <a:moveTo>
                      <a:pt x="f259" y="f118"/>
                    </a:moveTo>
                    <a:lnTo>
                      <a:pt x="f21" y="f176"/>
                    </a:lnTo>
                    <a:cubicBezTo>
                      <a:pt x="f360" y="f178"/>
                      <a:pt x="f0" y="f253"/>
                      <a:pt x="f117" y="f210"/>
                    </a:cubicBezTo>
                    <a:lnTo>
                      <a:pt x="f117" y="f280"/>
                    </a:lnTo>
                    <a:lnTo>
                      <a:pt x="f222" y="f90"/>
                    </a:lnTo>
                    <a:cubicBezTo>
                      <a:pt x="f361" y="f90"/>
                      <a:pt x="f154" y="f218"/>
                      <a:pt x="f362" y="f172"/>
                    </a:cubicBezTo>
                    <a:lnTo>
                      <a:pt x="f252" y="f28"/>
                    </a:lnTo>
                    <a:lnTo>
                      <a:pt x="f259" y="f118"/>
                    </a:lnTo>
                    <a:close/>
                  </a:path>
                </a:pathLst>
              </a:custGeom>
              <a:gradFill>
                <a:gsLst>
                  <a:gs pos="0">
                    <a:srgbClr val="FFF480"/>
                  </a:gs>
                  <a:gs pos="100000">
                    <a:srgbClr val="D1B76C"/>
                  </a:gs>
                </a:gsLst>
                <a:path path="rect">
                  <a:fillToRect l="50000" t="50000" r="50000" b="50000"/>
                </a:path>
              </a:gra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0" name="Forma Livre 9"/>
              <p:cNvSpPr/>
              <p:nvPr/>
            </p:nvSpPr>
            <p:spPr>
              <a:xfrm>
                <a:off x="9059756" y="5808597"/>
                <a:ext cx="700201" cy="82727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037"/>
                  <a:gd name="f4" fmla="val 2369"/>
                  <a:gd name="f5" fmla="val 1644"/>
                  <a:gd name="f6" fmla="val 1052"/>
                  <a:gd name="f7" fmla="val 1228"/>
                  <a:gd name="f8" fmla="val 1601"/>
                  <a:gd name="f9" fmla="val 1402"/>
                  <a:gd name="f10" fmla="val 1511"/>
                  <a:gd name="f11" fmla="val 1553"/>
                  <a:gd name="f12" fmla="val 1806"/>
                  <a:gd name="f13" fmla="val 1859"/>
                  <a:gd name="f14" fmla="val 1836"/>
                  <a:gd name="f15" fmla="val 1865"/>
                  <a:gd name="f16" fmla="val 1815"/>
                  <a:gd name="f17" fmla="val 1893"/>
                  <a:gd name="f18" fmla="val 1790"/>
                  <a:gd name="f19" fmla="val 1923"/>
                  <a:gd name="f20" fmla="val 1761"/>
                  <a:gd name="f21" fmla="val 1953"/>
                  <a:gd name="f22" fmla="val 1729"/>
                  <a:gd name="f23" fmla="val 1976"/>
                  <a:gd name="f24" fmla="val 1692"/>
                  <a:gd name="f25" fmla="val 2036"/>
                  <a:gd name="f26" fmla="val 1596"/>
                  <a:gd name="f27" fmla="val 1485"/>
                  <a:gd name="f28" fmla="val 2012"/>
                  <a:gd name="f29" fmla="val 1376"/>
                  <a:gd name="f30" fmla="val 2000"/>
                  <a:gd name="f31" fmla="val 1319"/>
                  <a:gd name="f32" fmla="val 1984"/>
                  <a:gd name="f33" fmla="val 1263"/>
                  <a:gd name="f34" fmla="val 1965"/>
                  <a:gd name="f35" fmla="val 1209"/>
                  <a:gd name="f36" fmla="val 1930"/>
                  <a:gd name="f37" fmla="val 1118"/>
                  <a:gd name="f38" fmla="val 1891"/>
                  <a:gd name="f39" fmla="val 1039"/>
                  <a:gd name="f40" fmla="val 1862"/>
                  <a:gd name="f41" fmla="val 945"/>
                  <a:gd name="f42" fmla="val 1844"/>
                  <a:gd name="f43" fmla="val 893"/>
                  <a:gd name="f44" fmla="val 1832"/>
                  <a:gd name="f45" fmla="val 839"/>
                  <a:gd name="f46" fmla="val 1824"/>
                  <a:gd name="f47" fmla="val 785"/>
                  <a:gd name="f48" fmla="val 1796"/>
                  <a:gd name="f49" fmla="val 622"/>
                  <a:gd name="f50" fmla="val 1870"/>
                  <a:gd name="f51" fmla="val 487"/>
                  <a:gd name="f52" fmla="val 1988"/>
                  <a:gd name="f53" fmla="val 385"/>
                  <a:gd name="f54" fmla="val 1910"/>
                  <a:gd name="f55" fmla="val 280"/>
                  <a:gd name="f56" fmla="val 178"/>
                  <a:gd name="f57" fmla="val 1756"/>
                  <a:gd name="f58" fmla="val 72"/>
                  <a:gd name="f59" fmla="val 1663"/>
                  <a:gd name="f60" fmla="val 56"/>
                  <a:gd name="f61" fmla="val 1570"/>
                  <a:gd name="f62" fmla="val 43"/>
                  <a:gd name="f63" fmla="val 1477"/>
                  <a:gd name="f64" fmla="val 33"/>
                  <a:gd name="f65" fmla="val 1163"/>
                  <a:gd name="f66" fmla="val 870"/>
                  <a:gd name="f67" fmla="val 558"/>
                  <a:gd name="f68" fmla="val 463"/>
                  <a:gd name="f69" fmla="val 370"/>
                  <a:gd name="f70" fmla="val 279"/>
                  <a:gd name="f71" fmla="val 249"/>
                  <a:gd name="f72" fmla="val 111"/>
                  <a:gd name="f73" fmla="val 221"/>
                  <a:gd name="f74" fmla="val 149"/>
                  <a:gd name="f75" fmla="val 193"/>
                  <a:gd name="f76" fmla="val 188"/>
                  <a:gd name="f77" fmla="val 527"/>
                  <a:gd name="f78" fmla="val 540"/>
                  <a:gd name="f79" fmla="val 639"/>
                  <a:gd name="f80" fmla="val 368"/>
                  <a:gd name="f81" fmla="val 812"/>
                  <a:gd name="f82" fmla="val 243"/>
                  <a:gd name="f83" fmla="val 1015"/>
                  <a:gd name="f84" fmla="val 1225"/>
                  <a:gd name="f85" fmla="val 1401"/>
                  <a:gd name="f86" fmla="val 375"/>
                  <a:gd name="f87" fmla="val 1510"/>
                  <a:gd name="f88" fmla="val 555"/>
                  <a:gd name="f89" fmla="val 1573"/>
                  <a:gd name="f90" fmla="val 658"/>
                  <a:gd name="f91" fmla="val 1613"/>
                  <a:gd name="f92" fmla="val 772"/>
                  <a:gd name="f93" fmla="val 1632"/>
                  <a:gd name="f94" fmla="val 891"/>
                  <a:gd name="f95" fmla="val 1640"/>
                  <a:gd name="f96" fmla="val 946"/>
                  <a:gd name="f97" fmla="val 999"/>
                  <a:gd name="f98" fmla="val 518"/>
                  <a:gd name="f99" fmla="val 341"/>
                  <a:gd name="f100" fmla="val 1260"/>
                  <a:gd name="f101" fmla="val 845"/>
                  <a:gd name="f102" fmla="val 520"/>
                  <a:gd name="f103" fmla="val 553"/>
                  <a:gd name="f104" fmla="val 184"/>
                  <a:gd name="f105" fmla="val 202"/>
                  <a:gd name="f106" fmla="val 137"/>
                  <a:gd name="f107" fmla="val 262"/>
                  <a:gd name="f108" fmla="val 92"/>
                  <a:gd name="f109" fmla="val 324"/>
                  <a:gd name="f110" fmla="val 46"/>
                  <a:gd name="f111" fmla="val 165"/>
                  <a:gd name="f112" fmla="val 237"/>
                  <a:gd name="f113" fmla="val 212"/>
                  <a:gd name="f114" fmla="val 209"/>
                  <a:gd name="f115" fmla="val 789"/>
                  <a:gd name="f116" fmla="val 201"/>
                  <a:gd name="f117" fmla="val 850"/>
                  <a:gd name="f118" fmla="val 191"/>
                  <a:gd name="f119" fmla="val 888"/>
                  <a:gd name="f120" fmla="val 173"/>
                  <a:gd name="f121" fmla="val 142"/>
                  <a:gd name="f122" fmla="val 103"/>
                  <a:gd name="f123" fmla="val 70"/>
                  <a:gd name="f124" fmla="val 49"/>
                  <a:gd name="f125" fmla="val 34"/>
                  <a:gd name="f126" fmla="val 21"/>
                  <a:gd name="f127" fmla="val 58"/>
                  <a:gd name="f128" fmla="val 80"/>
                  <a:gd name="f129" fmla="val 110"/>
                  <a:gd name="f130" fmla="val 337"/>
                  <a:gd name="f131" fmla="val 1959"/>
                  <a:gd name="f132" fmla="val 572"/>
                  <a:gd name="f133" fmla="val 2060"/>
                  <a:gd name="f134" fmla="val 788"/>
                  <a:gd name="f135" fmla="val 2194"/>
                  <a:gd name="f136" fmla="val 2196"/>
                  <a:gd name="f137" fmla="val 867"/>
                  <a:gd name="f138" fmla="val 2244"/>
                  <a:gd name="f139" fmla="val 953"/>
                  <a:gd name="f140" fmla="val 2299"/>
                  <a:gd name="f141" fmla="val 1016"/>
                  <a:gd name="f142" fmla="val 2368"/>
                  <a:gd name="f143" fmla="val 1082"/>
                  <a:gd name="f144" fmla="val 1166"/>
                  <a:gd name="f145" fmla="val 1244"/>
                  <a:gd name="f146" fmla="val 1246"/>
                  <a:gd name="f147" fmla="val 1427"/>
                  <a:gd name="f148" fmla="val 2083"/>
                  <a:gd name="f149" fmla="val 1620"/>
                  <a:gd name="f150" fmla="val 1995"/>
                  <a:gd name="f151" fmla="val 1794"/>
                  <a:gd name="f152" fmla="val 1869"/>
                  <a:gd name="f153" fmla="val 1503"/>
                  <a:gd name="f154" fmla="val 1566"/>
                  <a:gd name="f155" fmla="val 1394"/>
                  <a:gd name="f156" fmla="val 1739"/>
                  <a:gd name="f157" fmla="val 1224"/>
                  <a:gd name="f158" fmla="val 1020"/>
                  <a:gd name="f159" fmla="val 1012"/>
                  <a:gd name="f160" fmla="val 803"/>
                  <a:gd name="f161" fmla="val 1861"/>
                  <a:gd name="f162" fmla="val 628"/>
                  <a:gd name="f163" fmla="val 1730"/>
                  <a:gd name="f164" fmla="*/ f0 1 2037"/>
                  <a:gd name="f165" fmla="*/ f1 1 2369"/>
                  <a:gd name="f166" fmla="+- f4 0 f2"/>
                  <a:gd name="f167" fmla="+- f3 0 f2"/>
                  <a:gd name="f168" fmla="*/ f167 1 2037"/>
                  <a:gd name="f169" fmla="*/ f166 1 2369"/>
                  <a:gd name="f170" fmla="*/ f2 1 f168"/>
                  <a:gd name="f171" fmla="*/ f3 1 f168"/>
                  <a:gd name="f172" fmla="*/ f2 1 f169"/>
                  <a:gd name="f173" fmla="*/ f4 1 f169"/>
                  <a:gd name="f174" fmla="*/ f170 f164 1"/>
                  <a:gd name="f175" fmla="*/ f171 f164 1"/>
                  <a:gd name="f176" fmla="*/ f173 f165 1"/>
                  <a:gd name="f177" fmla="*/ f172 f16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4" t="f177" r="f175" b="f176"/>
                <a:pathLst>
                  <a:path w="2037" h="2369">
                    <a:moveTo>
                      <a:pt x="f5" y="f6"/>
                    </a:moveTo>
                    <a:cubicBezTo>
                      <a:pt x="f5" y="f7"/>
                      <a:pt x="f8" y="f9"/>
                      <a:pt x="f10" y="f11"/>
                    </a:cubicBezTo>
                    <a:lnTo>
                      <a:pt x="f12" y="f13"/>
                    </a:lnTo>
                    <a:cubicBezTo>
                      <a:pt x="f14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3" y="f24"/>
                    </a:cubicBezTo>
                    <a:cubicBezTo>
                      <a:pt x="f25" y="f26"/>
                      <a:pt x="f25" y="f27"/>
                      <a:pt x="f28" y="f29"/>
                    </a:cubicBezTo>
                    <a:cubicBezTo>
                      <a:pt x="f30" y="f31"/>
                      <a:pt x="f32" y="f33"/>
                      <a:pt x="f34" y="f35"/>
                    </a:cubicBezTo>
                    <a:cubicBezTo>
                      <a:pt x="f36" y="f37"/>
                      <a:pt x="f38" y="f39"/>
                      <a:pt x="f40" y="f41"/>
                    </a:cubicBezTo>
                    <a:cubicBezTo>
                      <a:pt x="f42" y="f43"/>
                      <a:pt x="f44" y="f45"/>
                      <a:pt x="f46" y="f47"/>
                    </a:cubicBezTo>
                    <a:cubicBezTo>
                      <a:pt x="f48" y="f49"/>
                      <a:pt x="f50" y="f51"/>
                      <a:pt x="f52" y="f53"/>
                    </a:cubicBezTo>
                    <a:cubicBezTo>
                      <a:pt x="f54" y="f55"/>
                      <a:pt x="f44" y="f56"/>
                      <a:pt x="f57" y="f58"/>
                    </a:cubicBezTo>
                    <a:cubicBezTo>
                      <a:pt x="f59" y="f60"/>
                      <a:pt x="f61" y="f62"/>
                      <a:pt x="f63" y="f64"/>
                    </a:cubicBezTo>
                    <a:cubicBezTo>
                      <a:pt x="f65" y="f2"/>
                      <a:pt x="f66" y="f2"/>
                      <a:pt x="f67" y="f64"/>
                    </a:cubicBezTo>
                    <a:cubicBezTo>
                      <a:pt x="f68" y="f62"/>
                      <a:pt x="f69" y="f60"/>
                      <a:pt x="f70" y="f58"/>
                    </a:cubicBezTo>
                    <a:cubicBezTo>
                      <a:pt x="f71" y="f72"/>
                      <a:pt x="f73" y="f74"/>
                      <a:pt x="f75" y="f76"/>
                    </a:cubicBezTo>
                    <a:lnTo>
                      <a:pt x="f77" y="f78"/>
                    </a:lnTo>
                    <a:cubicBezTo>
                      <a:pt x="f79" y="f80"/>
                      <a:pt x="f81" y="f82"/>
                      <a:pt x="f83" y="f82"/>
                    </a:cubicBezTo>
                    <a:cubicBezTo>
                      <a:pt x="f84" y="f82"/>
                      <a:pt x="f85" y="f86"/>
                      <a:pt x="f87" y="f88"/>
                    </a:cubicBezTo>
                    <a:cubicBezTo>
                      <a:pt x="f89" y="f90"/>
                      <a:pt x="f91" y="f92"/>
                      <a:pt x="f93" y="f94"/>
                    </a:cubicBezTo>
                    <a:lnTo>
                      <a:pt x="f93" y="f43"/>
                    </a:lnTo>
                    <a:cubicBezTo>
                      <a:pt x="f95" y="f96"/>
                      <a:pt x="f5" y="f97"/>
                      <a:pt x="f5" y="f6"/>
                    </a:cubicBez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98" y="f11"/>
                    </a:moveTo>
                    <a:cubicBezTo>
                      <a:pt x="f99" y="f100"/>
                      <a:pt x="f99" y="f101"/>
                      <a:pt x="f98" y="f88"/>
                    </a:cubicBezTo>
                    <a:lnTo>
                      <a:pt x="f102" y="f103"/>
                    </a:lnTo>
                    <a:lnTo>
                      <a:pt x="f104" y="f105"/>
                    </a:lnTo>
                    <a:cubicBezTo>
                      <a:pt x="f106" y="f107"/>
                      <a:pt x="f108" y="f109"/>
                      <a:pt x="f110" y="f53"/>
                    </a:cubicBezTo>
                    <a:cubicBezTo>
                      <a:pt x="f111" y="f51"/>
                      <a:pt x="f112" y="f49"/>
                      <a:pt x="f113" y="f47"/>
                    </a:cubicBezTo>
                    <a:lnTo>
                      <a:pt x="f114" y="f115"/>
                    </a:lnTo>
                    <a:lnTo>
                      <a:pt x="f113" y="f115"/>
                    </a:lnTo>
                    <a:cubicBezTo>
                      <a:pt x="f116" y="f117"/>
                      <a:pt x="f118" y="f119"/>
                      <a:pt x="f120" y="f41"/>
                    </a:cubicBezTo>
                    <a:cubicBezTo>
                      <a:pt x="f121" y="f39"/>
                      <a:pt x="f122" y="f37"/>
                      <a:pt x="f123" y="f35"/>
                    </a:cubicBezTo>
                    <a:cubicBezTo>
                      <a:pt x="f124" y="f33"/>
                      <a:pt x="f125" y="f31"/>
                      <a:pt x="f126" y="f29"/>
                    </a:cubicBezTo>
                    <a:cubicBezTo>
                      <a:pt x="f2" y="f27"/>
                      <a:pt x="f2" y="f26"/>
                      <a:pt x="f127" y="f24"/>
                    </a:cubicBezTo>
                    <a:cubicBezTo>
                      <a:pt x="f128" y="f22"/>
                      <a:pt x="f129" y="f20"/>
                      <a:pt x="f121" y="f18"/>
                    </a:cubicBezTo>
                    <a:cubicBezTo>
                      <a:pt x="f130" y="f131"/>
                      <a:pt x="f132" y="f133"/>
                      <a:pt x="f134" y="f135"/>
                    </a:cubicBezTo>
                    <a:lnTo>
                      <a:pt x="f115" y="f136"/>
                    </a:lnTo>
                    <a:cubicBezTo>
                      <a:pt x="f137" y="f138"/>
                      <a:pt x="f139" y="f140"/>
                      <a:pt x="f141" y="f142"/>
                    </a:cubicBezTo>
                    <a:cubicBezTo>
                      <a:pt x="f143" y="f140"/>
                      <a:pt x="f144" y="f138"/>
                      <a:pt x="f145" y="f136"/>
                    </a:cubicBezTo>
                    <a:lnTo>
                      <a:pt x="f146" y="f135"/>
                    </a:lnTo>
                    <a:cubicBezTo>
                      <a:pt x="f147" y="f148"/>
                      <a:pt x="f149" y="f150"/>
                      <a:pt x="f151" y="f152"/>
                    </a:cubicBezTo>
                    <a:lnTo>
                      <a:pt x="f153" y="f154"/>
                    </a:lnTo>
                    <a:cubicBezTo>
                      <a:pt x="f155" y="f156"/>
                      <a:pt x="f157" y="f40"/>
                      <a:pt x="f158" y="f40"/>
                    </a:cubicBezTo>
                    <a:lnTo>
                      <a:pt x="f159" y="f40"/>
                    </a:lnTo>
                    <a:cubicBezTo>
                      <a:pt x="f160" y="f161"/>
                      <a:pt x="f162" y="f163"/>
                      <a:pt x="f98" y="f11"/>
                    </a:cubicBezTo>
                    <a:close/>
                  </a:path>
                </a:pathLst>
              </a:custGeom>
              <a:solidFill>
                <a:srgbClr val="009035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1" name="Forma Livre 10"/>
              <p:cNvSpPr/>
              <p:nvPr/>
            </p:nvSpPr>
            <p:spPr>
              <a:xfrm>
                <a:off x="9199440" y="5899315"/>
                <a:ext cx="417597" cy="2617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244"/>
                  <a:gd name="f4" fmla="val 797"/>
                  <a:gd name="f5" fmla="val 796"/>
                  <a:gd name="f6" fmla="val 2"/>
                  <a:gd name="f7" fmla="val 355"/>
                  <a:gd name="f8" fmla="val 279"/>
                  <a:gd name="f9" fmla="val 620"/>
                  <a:gd name="f10" fmla="val 964"/>
                  <a:gd name="f11" fmla="val 1239"/>
                  <a:gd name="f12" fmla="val 1243"/>
                  <a:gd name="f13" fmla="*/ f0 1 1244"/>
                  <a:gd name="f14" fmla="*/ f1 1 797"/>
                  <a:gd name="f15" fmla="+- f4 0 f2"/>
                  <a:gd name="f16" fmla="+- f3 0 f2"/>
                  <a:gd name="f17" fmla="*/ f16 1 1244"/>
                  <a:gd name="f18" fmla="*/ f15 1 797"/>
                  <a:gd name="f19" fmla="*/ f2 1 f17"/>
                  <a:gd name="f20" fmla="*/ f3 1 f17"/>
                  <a:gd name="f21" fmla="*/ f2 1 f18"/>
                  <a:gd name="f22" fmla="*/ f4 1 f18"/>
                  <a:gd name="f23" fmla="*/ f19 f13 1"/>
                  <a:gd name="f24" fmla="*/ f20 f13 1"/>
                  <a:gd name="f25" fmla="*/ f22 f14 1"/>
                  <a:gd name="f26" fmla="*/ f21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3" t="f26" r="f24" b="f25"/>
                <a:pathLst>
                  <a:path w="1244" h="797">
                    <a:moveTo>
                      <a:pt x="f2" y="f5"/>
                    </a:moveTo>
                    <a:cubicBezTo>
                      <a:pt x="f6" y="f7"/>
                      <a:pt x="f8" y="f2"/>
                      <a:pt x="f9" y="f2"/>
                    </a:cubicBezTo>
                    <a:cubicBezTo>
                      <a:pt x="f10" y="f2"/>
                      <a:pt x="f11" y="f7"/>
                      <a:pt x="f12" y="f5"/>
                    </a:cubicBezTo>
                    <a:lnTo>
                      <a:pt x="f2" y="f5"/>
                    </a:lnTo>
                  </a:path>
                </a:pathLst>
              </a:custGeom>
              <a:noFill/>
              <a:ln w="1801" cap="flat">
                <a:solidFill>
                  <a:srgbClr val="1B1918"/>
                </a:solidFill>
                <a:prstDash val="solid"/>
                <a:miter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2" name="Forma Livre 11"/>
              <p:cNvSpPr/>
              <p:nvPr/>
            </p:nvSpPr>
            <p:spPr>
              <a:xfrm>
                <a:off x="9451796" y="6195956"/>
                <a:ext cx="107999" cy="107999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375"/>
                  <a:gd name="f6" fmla="val 371"/>
                  <a:gd name="f7" fmla="val 214"/>
                  <a:gd name="f8" fmla="val 66"/>
                  <a:gd name="f9" fmla="val 193"/>
                  <a:gd name="f10" fmla="val 17"/>
                  <a:gd name="f11" fmla="val 195"/>
                  <a:gd name="f12" fmla="val 12"/>
                  <a:gd name="f13" fmla="val 189"/>
                  <a:gd name="f14" fmla="val 10"/>
                  <a:gd name="f15" fmla="val 7"/>
                  <a:gd name="f16" fmla="val 183"/>
                  <a:gd name="f17" fmla="val 160"/>
                  <a:gd name="f18" fmla="val 68"/>
                  <a:gd name="f19" fmla="val 168"/>
                  <a:gd name="f20" fmla="val 3"/>
                  <a:gd name="f21" fmla="val 159"/>
                  <a:gd name="f22" fmla="val 2"/>
                  <a:gd name="f23" fmla="val 152"/>
                  <a:gd name="f24" fmla="val 63"/>
                  <a:gd name="f25" fmla="val 145"/>
                  <a:gd name="f26" fmla="val 136"/>
                  <a:gd name="f27" fmla="val 143"/>
                  <a:gd name="f28" fmla="val 121"/>
                  <a:gd name="f29" fmla="val 5"/>
                  <a:gd name="f30" fmla="val 112"/>
                  <a:gd name="f31" fmla="val 8"/>
                  <a:gd name="f32" fmla="val 74"/>
                  <a:gd name="f33" fmla="val 93"/>
                  <a:gd name="f34" fmla="val 86"/>
                  <a:gd name="f35" fmla="val 23"/>
                  <a:gd name="f36" fmla="val 126"/>
                  <a:gd name="f37" fmla="val 76"/>
                  <a:gd name="f38" fmla="val 35"/>
                  <a:gd name="f39" fmla="val 71"/>
                  <a:gd name="f40" fmla="val 43"/>
                  <a:gd name="f41" fmla="val 81"/>
                  <a:gd name="f42" fmla="val 50"/>
                  <a:gd name="f43" fmla="val 52"/>
                  <a:gd name="f44" fmla="val 78"/>
                  <a:gd name="f45" fmla="val 64"/>
                  <a:gd name="f46" fmla="val 59"/>
                  <a:gd name="f47" fmla="val 60"/>
                  <a:gd name="f48" fmla="val 57"/>
                  <a:gd name="f49" fmla="val 61"/>
                  <a:gd name="f50" fmla="val 83"/>
                  <a:gd name="f51" fmla="val 116"/>
                  <a:gd name="f52" fmla="val 38"/>
                  <a:gd name="f53" fmla="val 32"/>
                  <a:gd name="f54" fmla="val 123"/>
                  <a:gd name="f55" fmla="val 26"/>
                  <a:gd name="f56" fmla="val 101"/>
                  <a:gd name="f57" fmla="val 109"/>
                  <a:gd name="f58" fmla="val 69"/>
                  <a:gd name="f59" fmla="val 129"/>
                  <a:gd name="f60" fmla="val 16"/>
                  <a:gd name="f61" fmla="val 124"/>
                  <a:gd name="f62" fmla="val 14"/>
                  <a:gd name="f63" fmla="val 133"/>
                  <a:gd name="f64" fmla="val 138"/>
                  <a:gd name="f65" fmla="val 144"/>
                  <a:gd name="f66" fmla="val 141"/>
                  <a:gd name="f67" fmla="val 11"/>
                  <a:gd name="f68" fmla="val 148"/>
                  <a:gd name="f69" fmla="val 151"/>
                  <a:gd name="f70" fmla="val 154"/>
                  <a:gd name="f71" fmla="val 20"/>
                  <a:gd name="f72" fmla="val 161"/>
                  <a:gd name="f73" fmla="val 172"/>
                  <a:gd name="f74" fmla="val 187"/>
                  <a:gd name="f75" fmla="val 199"/>
                  <a:gd name="f76" fmla="val 40"/>
                  <a:gd name="f77" fmla="val 202"/>
                  <a:gd name="f78" fmla="val 205"/>
                  <a:gd name="f79" fmla="val 4"/>
                  <a:gd name="f80" fmla="val 210"/>
                  <a:gd name="f81" fmla="val 212"/>
                  <a:gd name="f82" fmla="val 220"/>
                  <a:gd name="f83" fmla="val 47"/>
                  <a:gd name="f84" fmla="val 209"/>
                  <a:gd name="f85" fmla="val 237"/>
                  <a:gd name="f86" fmla="val 245"/>
                  <a:gd name="f87" fmla="val 67"/>
                  <a:gd name="f88" fmla="val 215"/>
                  <a:gd name="f89" fmla="val 19"/>
                  <a:gd name="f90" fmla="val 260"/>
                  <a:gd name="f91" fmla="val 24"/>
                  <a:gd name="f92" fmla="val 267"/>
                  <a:gd name="f93" fmla="val 72"/>
                  <a:gd name="f94" fmla="val 224"/>
                  <a:gd name="f95" fmla="val 266"/>
                  <a:gd name="f96" fmla="val 271"/>
                  <a:gd name="f97" fmla="val 281"/>
                  <a:gd name="f98" fmla="val 276"/>
                  <a:gd name="f99" fmla="val 48"/>
                  <a:gd name="f100" fmla="val 279"/>
                  <a:gd name="f101" fmla="val 272"/>
                  <a:gd name="f102" fmla="val 269"/>
                  <a:gd name="f103" fmla="val 29"/>
                  <a:gd name="f104" fmla="val 295"/>
                  <a:gd name="f105" fmla="val 303"/>
                  <a:gd name="f106" fmla="val 274"/>
                  <a:gd name="f107" fmla="val 288"/>
                  <a:gd name="f108" fmla="val 301"/>
                  <a:gd name="f109" fmla="val 316"/>
                  <a:gd name="f110" fmla="val 321"/>
                  <a:gd name="f111" fmla="val 55"/>
                  <a:gd name="f112" fmla="val 325"/>
                  <a:gd name="f113" fmla="val 308"/>
                  <a:gd name="f114" fmla="val 283"/>
                  <a:gd name="f115" fmla="val 335"/>
                  <a:gd name="f116" fmla="val 338"/>
                  <a:gd name="f117" fmla="val 90"/>
                  <a:gd name="f118" fmla="val 286"/>
                  <a:gd name="f119" fmla="val 336"/>
                  <a:gd name="f120" fmla="val 91"/>
                  <a:gd name="f121" fmla="val 340"/>
                  <a:gd name="f122" fmla="val 341"/>
                  <a:gd name="f123" fmla="val 98"/>
                  <a:gd name="f124" fmla="val 345"/>
                  <a:gd name="f125" fmla="val 102"/>
                  <a:gd name="f126" fmla="val 128"/>
                  <a:gd name="f127" fmla="val 107"/>
                  <a:gd name="f128" fmla="val 357"/>
                  <a:gd name="f129" fmla="val 114"/>
                  <a:gd name="f130" fmla="val 362"/>
                  <a:gd name="f131" fmla="val 330"/>
                  <a:gd name="f132" fmla="val 346"/>
                  <a:gd name="f133" fmla="val 365"/>
                  <a:gd name="f134" fmla="val 134"/>
                  <a:gd name="f135" fmla="val 370"/>
                  <a:gd name="f136" fmla="val 348"/>
                  <a:gd name="f137" fmla="val 333"/>
                  <a:gd name="f138" fmla="val 146"/>
                  <a:gd name="f139" fmla="val 320"/>
                  <a:gd name="f140" fmla="val 368"/>
                  <a:gd name="f141" fmla="val 153"/>
                  <a:gd name="f142" fmla="val 318"/>
                  <a:gd name="f143" fmla="val 363"/>
                  <a:gd name="f144" fmla="val 192"/>
                  <a:gd name="f145" fmla="val 207"/>
                  <a:gd name="f146" fmla="val 367"/>
                  <a:gd name="f147" fmla="val 216"/>
                  <a:gd name="f148" fmla="val 228"/>
                  <a:gd name="f149" fmla="val 229"/>
                  <a:gd name="f150" fmla="val 331"/>
                  <a:gd name="f151" fmla="val 231"/>
                  <a:gd name="f152" fmla="val 240"/>
                  <a:gd name="f153" fmla="val 238"/>
                  <a:gd name="f154" fmla="val 328"/>
                  <a:gd name="f155" fmla="val 315"/>
                  <a:gd name="f156" fmla="val 358"/>
                  <a:gd name="f157" fmla="val 355"/>
                  <a:gd name="f158" fmla="val 247"/>
                  <a:gd name="f159" fmla="val 313"/>
                  <a:gd name="f160" fmla="val 278"/>
                  <a:gd name="f161" fmla="val 343"/>
                  <a:gd name="f162" fmla="val 285"/>
                  <a:gd name="f163" fmla="val 298"/>
                  <a:gd name="f164" fmla="val 307"/>
                  <a:gd name="f165" fmla="val 293"/>
                  <a:gd name="f166" fmla="val 300"/>
                  <a:gd name="f167" fmla="val 309"/>
                  <a:gd name="f168" fmla="val 306"/>
                  <a:gd name="f169" fmla="val 317"/>
                  <a:gd name="f170" fmla="val 319"/>
                  <a:gd name="f171" fmla="val 326"/>
                  <a:gd name="f172" fmla="val 324"/>
                  <a:gd name="f173" fmla="val 314"/>
                  <a:gd name="f174" fmla="val 322"/>
                  <a:gd name="f175" fmla="val 277"/>
                  <a:gd name="f176" fmla="val 350"/>
                  <a:gd name="f177" fmla="val 262"/>
                  <a:gd name="f178" fmla="val 302"/>
                  <a:gd name="f179" fmla="val 222"/>
                  <a:gd name="f180" fmla="val 264"/>
                  <a:gd name="f181" fmla="val 259"/>
                  <a:gd name="f182" fmla="val 364"/>
                  <a:gd name="f183" fmla="val 244"/>
                  <a:gd name="f184" fmla="val 369"/>
                  <a:gd name="f185" fmla="val 235"/>
                  <a:gd name="f186" fmla="val 204"/>
                  <a:gd name="f187" fmla="val 217"/>
                  <a:gd name="f188" fmla="val 372"/>
                  <a:gd name="f189" fmla="val 219"/>
                  <a:gd name="f190" fmla="val 374"/>
                  <a:gd name="f191" fmla="val 352"/>
                  <a:gd name="f192" fmla="val 194"/>
                  <a:gd name="f193" fmla="val 185"/>
                  <a:gd name="f194" fmla="val 169"/>
                  <a:gd name="f195" fmla="val 177"/>
                  <a:gd name="f196" fmla="val 353"/>
                  <a:gd name="f197" fmla="val 359"/>
                  <a:gd name="f198" fmla="val 149"/>
                  <a:gd name="f199" fmla="val 139"/>
                  <a:gd name="f200" fmla="val 310"/>
                  <a:gd name="f201" fmla="val 131"/>
                  <a:gd name="f202" fmla="val 305"/>
                  <a:gd name="f203" fmla="val 108"/>
                  <a:gd name="f204" fmla="val 99"/>
                  <a:gd name="f205" fmla="val 119"/>
                  <a:gd name="f206" fmla="val 312"/>
                  <a:gd name="f207" fmla="val 58"/>
                  <a:gd name="f208" fmla="val 297"/>
                  <a:gd name="f209" fmla="val 42"/>
                  <a:gd name="f210" fmla="val 33"/>
                  <a:gd name="f211" fmla="val 248"/>
                  <a:gd name="f212" fmla="val 22"/>
                  <a:gd name="f213" fmla="val 15"/>
                  <a:gd name="f214" fmla="val 73"/>
                  <a:gd name="f215" fmla="val 254"/>
                  <a:gd name="f216" fmla="val 223"/>
                  <a:gd name="f217" fmla="val 181"/>
                  <a:gd name="f218" fmla="val 156"/>
                  <a:gd name="f219" fmla="val 200"/>
                  <a:gd name="f220" fmla="val 208"/>
                  <a:gd name="f221" fmla="val 188"/>
                  <a:gd name="f222" fmla="val 27"/>
                  <a:gd name="f223" fmla="val 157"/>
                  <a:gd name="f224" fmla="val 103"/>
                  <a:gd name="f225" fmla="val 165"/>
                  <a:gd name="f226" fmla="val 174"/>
                  <a:gd name="f227" fmla="val 227"/>
                  <a:gd name="f228" fmla="val 255"/>
                  <a:gd name="f229" fmla="val 290"/>
                  <a:gd name="f230" fmla="val 226"/>
                  <a:gd name="f231" fmla="val 291"/>
                  <a:gd name="f232" fmla="val 186"/>
                  <a:gd name="f233" fmla="val 257"/>
                  <a:gd name="f234" fmla="val 184"/>
                  <a:gd name="f235" fmla="val 190"/>
                  <a:gd name="f236" fmla="val 252"/>
                  <a:gd name="f237" fmla="val 239"/>
                  <a:gd name="f238" fmla="val 243"/>
                  <a:gd name="f239" fmla="val 236"/>
                  <a:gd name="f240" fmla="val 232"/>
                  <a:gd name="f241" fmla="val 197"/>
                  <a:gd name="f242" fmla="val 170"/>
                  <a:gd name="f243" fmla="val 182"/>
                  <a:gd name="f244" fmla="val 104"/>
                  <a:gd name="f245" fmla="val 79"/>
                  <a:gd name="f246" fmla="val 111"/>
                  <a:gd name="f247" fmla="val 53"/>
                  <a:gd name="f248" fmla="val 118"/>
                  <a:gd name="f249" fmla="val 105"/>
                  <a:gd name="f250" fmla="val 106"/>
                  <a:gd name="f251" fmla="val 171"/>
                  <a:gd name="f252" fmla="val 162"/>
                  <a:gd name="f253" fmla="val 122"/>
                  <a:gd name="f254" fmla="val 97"/>
                  <a:gd name="f255" fmla="val 140"/>
                  <a:gd name="f256" fmla="val 115"/>
                  <a:gd name="f257" fmla="val 88"/>
                  <a:gd name="f258" fmla="val 234"/>
                  <a:gd name="f259" fmla="val 150"/>
                  <a:gd name="f260" fmla="val 100"/>
                  <a:gd name="f261" fmla="val 95"/>
                  <a:gd name="f262" fmla="val 85"/>
                  <a:gd name="f263" fmla="val 113"/>
                  <a:gd name="f264" fmla="val 62"/>
                  <a:gd name="f265" fmla="*/ f2 1 375"/>
                  <a:gd name="f266" fmla="*/ f3 1 371"/>
                  <a:gd name="f267" fmla="+- f6 0 f4"/>
                  <a:gd name="f268" fmla="+- f5 0 f4"/>
                  <a:gd name="f269" fmla="*/ f268 1 375"/>
                  <a:gd name="f270" fmla="*/ f267 1 371"/>
                  <a:gd name="f271" fmla="*/ f4 1 f269"/>
                  <a:gd name="f272" fmla="*/ f5 1 f269"/>
                  <a:gd name="f273" fmla="*/ f4 1 f270"/>
                  <a:gd name="f274" fmla="*/ f6 1 f270"/>
                  <a:gd name="f275" fmla="*/ f271 f265 1"/>
                  <a:gd name="f276" fmla="*/ f272 f265 1"/>
                  <a:gd name="f277" fmla="*/ f274 f266 1"/>
                  <a:gd name="f278" fmla="*/ f273 f26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75" t="f278" r="f276" b="f277"/>
                <a:pathLst>
                  <a:path w="375" h="371">
                    <a:moveTo>
                      <a:pt x="f7" y="f8"/>
                    </a:moveTo>
                    <a:lnTo>
                      <a:pt x="f9" y="f10"/>
                    </a:lnTo>
                    <a:lnTo>
                      <a:pt x="f11" y="f12"/>
                    </a:lnTo>
                    <a:lnTo>
                      <a:pt x="f13" y="f14"/>
                    </a:lnTo>
                    <a:lnTo>
                      <a:pt x="f13" y="f15"/>
                    </a:lnTo>
                    <a:lnTo>
                      <a:pt x="f1" y="f14"/>
                    </a:lnTo>
                    <a:lnTo>
                      <a:pt x="f16" y="f10"/>
                    </a:lnTo>
                    <a:lnTo>
                      <a:pt x="f17" y="f18"/>
                    </a:lnTo>
                    <a:lnTo>
                      <a:pt x="f19" y="f20"/>
                    </a:lnTo>
                    <a:lnTo>
                      <a:pt x="f21" y="f22"/>
                    </a:lnTo>
                    <a:lnTo>
                      <a:pt x="f23" y="f24"/>
                    </a:lnTo>
                    <a:lnTo>
                      <a:pt x="f25" y="f22"/>
                    </a:lnTo>
                    <a:lnTo>
                      <a:pt x="f26" y="f22"/>
                    </a:lnTo>
                    <a:lnTo>
                      <a:pt x="f27" y="f18"/>
                    </a:lnTo>
                    <a:lnTo>
                      <a:pt x="f28" y="f29"/>
                    </a:lnTo>
                    <a:lnTo>
                      <a:pt x="f30" y="f31"/>
                    </a:lnTo>
                    <a:lnTo>
                      <a:pt x="f26" y="f32"/>
                    </a:lnTo>
                    <a:lnTo>
                      <a:pt x="f33" y="f10"/>
                    </a:lnTo>
                    <a:lnTo>
                      <a:pt x="f34" y="f35"/>
                    </a:lnTo>
                    <a:lnTo>
                      <a:pt x="f36" y="f37"/>
                    </a:lnTo>
                    <a:lnTo>
                      <a:pt x="f37" y="f38"/>
                    </a:lnTo>
                    <a:lnTo>
                      <a:pt x="f39" y="f40"/>
                    </a:lnTo>
                    <a:lnTo>
                      <a:pt x="f41" y="f42"/>
                    </a:lnTo>
                    <a:lnTo>
                      <a:pt x="f37" y="f43"/>
                    </a:lnTo>
                    <a:lnTo>
                      <a:pt x="f44" y="f8"/>
                    </a:lnTo>
                    <a:lnTo>
                      <a:pt x="f45" y="f46"/>
                    </a:lnTo>
                    <a:lnTo>
                      <a:pt x="f47" y="f8"/>
                    </a:lnTo>
                    <a:lnTo>
                      <a:pt x="f48" y="f49"/>
                    </a:lnTo>
                    <a:lnTo>
                      <a:pt x="f42" y="f8"/>
                    </a:lnTo>
                    <a:lnTo>
                      <a:pt x="f50" y="f51"/>
                    </a:lnTo>
                    <a:lnTo>
                      <a:pt x="f52" y="f44"/>
                    </a:lnTo>
                    <a:lnTo>
                      <a:pt x="f53" y="f34"/>
                    </a:lnTo>
                    <a:lnTo>
                      <a:pt x="f37" y="f54"/>
                    </a:lnTo>
                    <a:lnTo>
                      <a:pt x="f55" y="f56"/>
                    </a:lnTo>
                    <a:lnTo>
                      <a:pt x="f35" y="f57"/>
                    </a:lnTo>
                    <a:lnTo>
                      <a:pt x="f58" y="f59"/>
                    </a:lnTo>
                    <a:lnTo>
                      <a:pt x="f60" y="f61"/>
                    </a:lnTo>
                    <a:lnTo>
                      <a:pt x="f62" y="f63"/>
                    </a:lnTo>
                    <a:lnTo>
                      <a:pt x="f8" y="f64"/>
                    </a:lnTo>
                    <a:lnTo>
                      <a:pt x="f35" y="f65"/>
                    </a:lnTo>
                    <a:lnTo>
                      <a:pt x="f60" y="f66"/>
                    </a:lnTo>
                    <a:lnTo>
                      <a:pt x="f67" y="f68"/>
                    </a:lnTo>
                    <a:lnTo>
                      <a:pt x="f60" y="f69"/>
                    </a:lnTo>
                    <a:lnTo>
                      <a:pt x="f60" y="f70"/>
                    </a:lnTo>
                    <a:lnTo>
                      <a:pt x="f71" y="f70"/>
                    </a:lnTo>
                    <a:lnTo>
                      <a:pt x="f47" y="f1"/>
                    </a:lnTo>
                    <a:lnTo>
                      <a:pt x="f29" y="f72"/>
                    </a:lnTo>
                    <a:lnTo>
                      <a:pt x="f22" y="f73"/>
                    </a:lnTo>
                    <a:lnTo>
                      <a:pt x="f47" y="f13"/>
                    </a:lnTo>
                    <a:lnTo>
                      <a:pt x="f4" y="f74"/>
                    </a:lnTo>
                    <a:lnTo>
                      <a:pt x="f4" y="f11"/>
                    </a:lnTo>
                    <a:lnTo>
                      <a:pt x="f48" y="f75"/>
                    </a:lnTo>
                    <a:cubicBezTo>
                      <a:pt x="f76" y="f77"/>
                      <a:pt x="f35" y="f78"/>
                      <a:pt x="f79" y="f80"/>
                    </a:cubicBezTo>
                    <a:lnTo>
                      <a:pt x="f4" y="f81"/>
                    </a:lnTo>
                    <a:lnTo>
                      <a:pt x="f22" y="f82"/>
                    </a:lnTo>
                    <a:lnTo>
                      <a:pt x="f29" y="f82"/>
                    </a:lnTo>
                    <a:cubicBezTo>
                      <a:pt x="f55" y="f7"/>
                      <a:pt x="f83" y="f84"/>
                      <a:pt x="f8" y="f78"/>
                    </a:cubicBezTo>
                    <a:lnTo>
                      <a:pt x="f29" y="f85"/>
                    </a:lnTo>
                    <a:lnTo>
                      <a:pt x="f67" y="f86"/>
                    </a:lnTo>
                    <a:lnTo>
                      <a:pt x="f87" y="f88"/>
                    </a:lnTo>
                    <a:lnTo>
                      <a:pt x="f89" y="f90"/>
                    </a:lnTo>
                    <a:lnTo>
                      <a:pt x="f91" y="f92"/>
                    </a:lnTo>
                    <a:lnTo>
                      <a:pt x="f93" y="f94"/>
                    </a:lnTo>
                    <a:lnTo>
                      <a:pt x="f83" y="f95"/>
                    </a:lnTo>
                    <a:lnTo>
                      <a:pt x="f91" y="f96"/>
                    </a:lnTo>
                    <a:lnTo>
                      <a:pt x="f55" y="f97"/>
                    </a:lnTo>
                    <a:lnTo>
                      <a:pt x="f40" y="f98"/>
                    </a:lnTo>
                    <a:lnTo>
                      <a:pt x="f99" y="f100"/>
                    </a:lnTo>
                    <a:lnTo>
                      <a:pt x="f43" y="f101"/>
                    </a:lnTo>
                    <a:lnTo>
                      <a:pt x="f87" y="f102"/>
                    </a:lnTo>
                    <a:lnTo>
                      <a:pt x="f103" y="f104"/>
                    </a:lnTo>
                    <a:lnTo>
                      <a:pt x="f38" y="f105"/>
                    </a:lnTo>
                    <a:lnTo>
                      <a:pt x="f37" y="f106"/>
                    </a:lnTo>
                    <a:cubicBezTo>
                      <a:pt x="f87" y="f107"/>
                      <a:pt x="f47" y="f108"/>
                      <a:pt x="f42" y="f109"/>
                    </a:cubicBezTo>
                    <a:lnTo>
                      <a:pt x="f99" y="f110"/>
                    </a:lnTo>
                    <a:lnTo>
                      <a:pt x="f111" y="f112"/>
                    </a:lnTo>
                    <a:lnTo>
                      <a:pt x="f46" y="f110"/>
                    </a:lnTo>
                    <a:cubicBezTo>
                      <a:pt x="f8" y="f113"/>
                      <a:pt x="f32" y="f104"/>
                      <a:pt x="f41" y="f114"/>
                    </a:cubicBezTo>
                    <a:lnTo>
                      <a:pt x="f87" y="f115"/>
                    </a:lnTo>
                    <a:lnTo>
                      <a:pt x="f37" y="f116"/>
                    </a:lnTo>
                    <a:lnTo>
                      <a:pt x="f117" y="f118"/>
                    </a:lnTo>
                    <a:lnTo>
                      <a:pt x="f33" y="f119"/>
                    </a:lnTo>
                    <a:lnTo>
                      <a:pt x="f120" y="f116"/>
                    </a:lnTo>
                    <a:lnTo>
                      <a:pt x="f33" y="f121"/>
                    </a:lnTo>
                    <a:lnTo>
                      <a:pt x="f33" y="f122"/>
                    </a:lnTo>
                    <a:lnTo>
                      <a:pt x="f123" y="f124"/>
                    </a:lnTo>
                    <a:lnTo>
                      <a:pt x="f125" y="f122"/>
                    </a:lnTo>
                    <a:lnTo>
                      <a:pt x="f126" y="f109"/>
                    </a:lnTo>
                    <a:lnTo>
                      <a:pt x="f127" y="f128"/>
                    </a:lnTo>
                    <a:lnTo>
                      <a:pt x="f129" y="f130"/>
                    </a:lnTo>
                    <a:lnTo>
                      <a:pt x="f26" y="f109"/>
                    </a:lnTo>
                    <a:cubicBezTo>
                      <a:pt x="f26" y="f131"/>
                      <a:pt x="f26" y="f132"/>
                      <a:pt x="f26" y="f133"/>
                    </a:cubicBezTo>
                    <a:lnTo>
                      <a:pt x="f134" y="f135"/>
                    </a:lnTo>
                    <a:lnTo>
                      <a:pt x="f27" y="f135"/>
                    </a:lnTo>
                    <a:lnTo>
                      <a:pt x="f27" y="f133"/>
                    </a:lnTo>
                    <a:cubicBezTo>
                      <a:pt x="f25" y="f136"/>
                      <a:pt x="f25" y="f137"/>
                      <a:pt x="f138" y="f139"/>
                    </a:cubicBezTo>
                    <a:lnTo>
                      <a:pt x="f21" y="f135"/>
                    </a:lnTo>
                    <a:lnTo>
                      <a:pt x="f19" y="f140"/>
                    </a:lnTo>
                    <a:lnTo>
                      <a:pt x="f141" y="f142"/>
                    </a:lnTo>
                    <a:lnTo>
                      <a:pt x="f16" y="f143"/>
                    </a:lnTo>
                    <a:lnTo>
                      <a:pt x="f13" y="f0"/>
                    </a:lnTo>
                    <a:lnTo>
                      <a:pt x="f144" y="f130"/>
                    </a:lnTo>
                    <a:lnTo>
                      <a:pt x="f82" y="f109"/>
                    </a:lnTo>
                    <a:lnTo>
                      <a:pt x="f145" y="f146"/>
                    </a:lnTo>
                    <a:lnTo>
                      <a:pt x="f147" y="f135"/>
                    </a:lnTo>
                    <a:lnTo>
                      <a:pt x="f148" y="f142"/>
                    </a:lnTo>
                    <a:cubicBezTo>
                      <a:pt x="f149" y="f150"/>
                      <a:pt x="f149" y="f132"/>
                      <a:pt x="f151" y="f143"/>
                    </a:cubicBezTo>
                    <a:lnTo>
                      <a:pt x="f151" y="f140"/>
                    </a:lnTo>
                    <a:lnTo>
                      <a:pt x="f152" y="f146"/>
                    </a:lnTo>
                    <a:lnTo>
                      <a:pt x="f152" y="f130"/>
                    </a:lnTo>
                    <a:cubicBezTo>
                      <a:pt x="f153" y="f124"/>
                      <a:pt x="f153" y="f154"/>
                      <a:pt x="f153" y="f155"/>
                    </a:cubicBezTo>
                    <a:lnTo>
                      <a:pt x="f90" y="f156"/>
                    </a:lnTo>
                    <a:lnTo>
                      <a:pt x="f92" y="f157"/>
                    </a:lnTo>
                    <a:lnTo>
                      <a:pt x="f158" y="f159"/>
                    </a:lnTo>
                    <a:lnTo>
                      <a:pt x="f101" y="f116"/>
                    </a:lnTo>
                    <a:lnTo>
                      <a:pt x="f101" y="f121"/>
                    </a:lnTo>
                    <a:lnTo>
                      <a:pt x="f160" y="f161"/>
                    </a:lnTo>
                    <a:lnTo>
                      <a:pt x="f97" y="f121"/>
                    </a:lnTo>
                    <a:lnTo>
                      <a:pt x="f97" y="f116"/>
                    </a:lnTo>
                    <a:lnTo>
                      <a:pt x="f114" y="f119"/>
                    </a:lnTo>
                    <a:lnTo>
                      <a:pt x="f97" y="f115"/>
                    </a:lnTo>
                    <a:lnTo>
                      <a:pt x="f162" y="f162"/>
                    </a:lnTo>
                    <a:lnTo>
                      <a:pt x="f163" y="f115"/>
                    </a:lnTo>
                    <a:lnTo>
                      <a:pt x="f164" y="f137"/>
                    </a:lnTo>
                    <a:lnTo>
                      <a:pt x="f165" y="f97"/>
                    </a:lnTo>
                    <a:cubicBezTo>
                      <a:pt x="f166" y="f165"/>
                      <a:pt x="f167" y="f168"/>
                      <a:pt x="f169" y="f139"/>
                    </a:cubicBezTo>
                    <a:lnTo>
                      <a:pt x="f170" y="f112"/>
                    </a:lnTo>
                    <a:lnTo>
                      <a:pt x="f171" y="f139"/>
                    </a:lnTo>
                    <a:lnTo>
                      <a:pt x="f172" y="f109"/>
                    </a:lnTo>
                    <a:cubicBezTo>
                      <a:pt x="f173" y="f166"/>
                      <a:pt x="f164" y="f118"/>
                      <a:pt x="f163" y="f101"/>
                    </a:cubicBezTo>
                    <a:lnTo>
                      <a:pt x="f121" y="f108"/>
                    </a:lnTo>
                    <a:lnTo>
                      <a:pt x="f124" y="f165"/>
                    </a:lnTo>
                    <a:lnTo>
                      <a:pt x="f164" y="f92"/>
                    </a:lnTo>
                    <a:lnTo>
                      <a:pt x="f174" y="f96"/>
                    </a:lnTo>
                    <a:lnTo>
                      <a:pt x="f171" y="f175"/>
                    </a:lnTo>
                    <a:lnTo>
                      <a:pt x="f150" y="f101"/>
                    </a:lnTo>
                    <a:lnTo>
                      <a:pt x="f136" y="f100"/>
                    </a:lnTo>
                    <a:lnTo>
                      <a:pt x="f176" y="f102"/>
                    </a:lnTo>
                    <a:lnTo>
                      <a:pt x="f154" y="f177"/>
                    </a:lnTo>
                    <a:lnTo>
                      <a:pt x="f178" y="f179"/>
                    </a:lnTo>
                    <a:lnTo>
                      <a:pt x="f176" y="f180"/>
                    </a:lnTo>
                    <a:lnTo>
                      <a:pt x="f157" y="f181"/>
                    </a:lnTo>
                    <a:lnTo>
                      <a:pt x="f164" y="f7"/>
                    </a:lnTo>
                    <a:lnTo>
                      <a:pt x="f182" y="f183"/>
                    </a:lnTo>
                    <a:lnTo>
                      <a:pt x="f184" y="f185"/>
                    </a:lnTo>
                    <a:lnTo>
                      <a:pt x="f167" y="f186"/>
                    </a:lnTo>
                    <a:cubicBezTo>
                      <a:pt x="f154" y="f145"/>
                      <a:pt x="f136" y="f81"/>
                      <a:pt x="f184" y="f187"/>
                    </a:cubicBezTo>
                    <a:lnTo>
                      <a:pt x="f188" y="f189"/>
                    </a:lnTo>
                    <a:lnTo>
                      <a:pt x="f190" y="f80"/>
                    </a:lnTo>
                    <a:lnTo>
                      <a:pt x="f6" y="f84"/>
                    </a:lnTo>
                    <a:cubicBezTo>
                      <a:pt x="f191" y="f186"/>
                      <a:pt x="f119" y="f75"/>
                      <a:pt x="f169" y="f11"/>
                    </a:cubicBezTo>
                    <a:lnTo>
                      <a:pt x="f190" y="f192"/>
                    </a:lnTo>
                    <a:lnTo>
                      <a:pt x="f190" y="f193"/>
                    </a:lnTo>
                    <a:lnTo>
                      <a:pt x="f173" y="f74"/>
                    </a:lnTo>
                    <a:lnTo>
                      <a:pt x="f188" y="f194"/>
                    </a:lnTo>
                    <a:lnTo>
                      <a:pt x="f6" y="f21"/>
                    </a:lnTo>
                    <a:lnTo>
                      <a:pt x="f173" y="f195"/>
                    </a:lnTo>
                    <a:lnTo>
                      <a:pt x="f196" y="f141"/>
                    </a:lnTo>
                    <a:lnTo>
                      <a:pt x="f197" y="f141"/>
                    </a:lnTo>
                    <a:lnTo>
                      <a:pt x="f0" y="f198"/>
                    </a:lnTo>
                    <a:lnTo>
                      <a:pt x="f182" y="f138"/>
                    </a:lnTo>
                    <a:lnTo>
                      <a:pt x="f197" y="f199"/>
                    </a:lnTo>
                    <a:lnTo>
                      <a:pt x="f191" y="f27"/>
                    </a:lnTo>
                    <a:lnTo>
                      <a:pt x="f200" y="f26"/>
                    </a:lnTo>
                    <a:lnTo>
                      <a:pt x="f0" y="f201"/>
                    </a:lnTo>
                    <a:lnTo>
                      <a:pt x="f197" y="f28"/>
                    </a:lnTo>
                    <a:lnTo>
                      <a:pt x="f202" y="f126"/>
                    </a:lnTo>
                    <a:lnTo>
                      <a:pt x="f191" y="f203"/>
                    </a:lnTo>
                    <a:lnTo>
                      <a:pt x="f136" y="f204"/>
                    </a:lnTo>
                    <a:lnTo>
                      <a:pt x="f163" y="f205"/>
                    </a:lnTo>
                    <a:lnTo>
                      <a:pt x="f161" y="f50"/>
                    </a:lnTo>
                    <a:lnTo>
                      <a:pt x="f119" y="f37"/>
                    </a:lnTo>
                    <a:lnTo>
                      <a:pt x="f165" y="f129"/>
                    </a:lnTo>
                    <a:lnTo>
                      <a:pt x="f172" y="f45"/>
                    </a:lnTo>
                    <a:lnTo>
                      <a:pt x="f169" y="f46"/>
                    </a:lnTo>
                    <a:lnTo>
                      <a:pt x="f173" y="f45"/>
                    </a:lnTo>
                    <a:lnTo>
                      <a:pt x="f206" y="f207"/>
                    </a:lnTo>
                    <a:lnTo>
                      <a:pt x="f208" y="f45"/>
                    </a:lnTo>
                    <a:lnTo>
                      <a:pt x="f163" y="f42"/>
                    </a:lnTo>
                    <a:lnTo>
                      <a:pt x="f104" y="f99"/>
                    </a:lnTo>
                    <a:lnTo>
                      <a:pt x="f105" y="f209"/>
                    </a:lnTo>
                    <a:lnTo>
                      <a:pt x="f163" y="f210"/>
                    </a:lnTo>
                    <a:lnTo>
                      <a:pt x="f211" y="f32"/>
                    </a:lnTo>
                    <a:lnTo>
                      <a:pt x="f107" y="f212"/>
                    </a:lnTo>
                    <a:lnTo>
                      <a:pt x="f97" y="f213"/>
                    </a:lnTo>
                    <a:lnTo>
                      <a:pt x="f153" y="f214"/>
                    </a:lnTo>
                    <a:lnTo>
                      <a:pt x="f177" y="f15"/>
                    </a:lnTo>
                    <a:lnTo>
                      <a:pt x="f215" y="f20"/>
                    </a:lnTo>
                    <a:lnTo>
                      <a:pt x="f151" y="f8"/>
                    </a:lnTo>
                    <a:lnTo>
                      <a:pt x="f153" y="f4"/>
                    </a:lnTo>
                    <a:lnTo>
                      <a:pt x="f149" y="f4"/>
                    </a:lnTo>
                    <a:lnTo>
                      <a:pt x="f216" y="f49"/>
                    </a:lnTo>
                    <a:lnTo>
                      <a:pt x="f147" y="f4"/>
                    </a:lnTo>
                    <a:lnTo>
                      <a:pt x="f145" y="f22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17" y="f70"/>
                    </a:moveTo>
                    <a:lnTo>
                      <a:pt x="f217" y="f123"/>
                    </a:lnTo>
                    <a:lnTo>
                      <a:pt x="f144" y="f123"/>
                    </a:lnTo>
                    <a:lnTo>
                      <a:pt x="f144" y="f218"/>
                    </a:lnTo>
                    <a:cubicBezTo>
                      <a:pt x="f219" y="f64"/>
                      <a:pt x="f220" y="f205"/>
                      <a:pt x="f187" y="f56"/>
                    </a:cubicBezTo>
                    <a:lnTo>
                      <a:pt x="f147" y="f204"/>
                    </a:lnTo>
                    <a:lnTo>
                      <a:pt x="f187" y="f123"/>
                    </a:lnTo>
                    <a:lnTo>
                      <a:pt x="f221" y="f222"/>
                    </a:lnTo>
                    <a:lnTo>
                      <a:pt x="f223" y="f204"/>
                    </a:lnTo>
                    <a:lnTo>
                      <a:pt x="f21" y="f56"/>
                    </a:lnTo>
                    <a:lnTo>
                      <a:pt x="f223" y="f224"/>
                    </a:lnTo>
                    <a:cubicBezTo>
                      <a:pt x="f225" y="f205"/>
                      <a:pt x="f226" y="f26"/>
                      <a:pt x="f217" y="f70"/>
                    </a:cubicBezTo>
                    <a:close/>
                    <a:moveTo>
                      <a:pt x="f217" y="f70"/>
                    </a:moveTo>
                    <a:lnTo>
                      <a:pt x="f217" y="f70"/>
                    </a:lnTo>
                    <a:close/>
                    <a:moveTo>
                      <a:pt x="f221" y="f13"/>
                    </a:moveTo>
                    <a:lnTo>
                      <a:pt x="f13" y="f13"/>
                    </a:lnTo>
                    <a:cubicBezTo>
                      <a:pt x="f7" y="f227"/>
                      <a:pt x="f216" y="f228"/>
                      <a:pt x="f148" y="f229"/>
                    </a:cubicBezTo>
                    <a:lnTo>
                      <a:pt x="f230" y="f229"/>
                    </a:lnTo>
                    <a:lnTo>
                      <a:pt x="f230" y="f231"/>
                    </a:lnTo>
                    <a:lnTo>
                      <a:pt x="f232" y="f191"/>
                    </a:lnTo>
                    <a:lnTo>
                      <a:pt x="f68" y="f165"/>
                    </a:lnTo>
                    <a:lnTo>
                      <a:pt x="f68" y="f231"/>
                    </a:lnTo>
                    <a:cubicBezTo>
                      <a:pt x="f23" y="f233"/>
                      <a:pt x="f17" y="f149"/>
                      <a:pt x="f234" y="f235"/>
                    </a:cubicBezTo>
                    <a:lnTo>
                      <a:pt x="f232" y="f235"/>
                    </a:lnTo>
                    <a:lnTo>
                      <a:pt x="f232" y="f13"/>
                    </a:lnTo>
                    <a:lnTo>
                      <a:pt x="f221" y="f13"/>
                    </a:lnTo>
                    <a:close/>
                    <a:moveTo>
                      <a:pt x="f221" y="f13"/>
                    </a:moveTo>
                    <a:lnTo>
                      <a:pt x="f221" y="f13"/>
                    </a:lnTo>
                    <a:close/>
                    <a:moveTo>
                      <a:pt x="f81" y="f80"/>
                    </a:moveTo>
                    <a:lnTo>
                      <a:pt x="f86" y="f86"/>
                    </a:lnTo>
                    <a:lnTo>
                      <a:pt x="f236" y="f237"/>
                    </a:lnTo>
                    <a:lnTo>
                      <a:pt x="f147" y="f219"/>
                    </a:lnTo>
                    <a:cubicBezTo>
                      <a:pt x="f238" y="f187"/>
                      <a:pt x="f177" y="f185"/>
                      <a:pt x="f160" y="f233"/>
                    </a:cubicBezTo>
                    <a:lnTo>
                      <a:pt x="f98" y="f181"/>
                    </a:lnTo>
                    <a:lnTo>
                      <a:pt x="f160" y="f181"/>
                    </a:lnTo>
                    <a:lnTo>
                      <a:pt x="f101" y="f171"/>
                    </a:lnTo>
                    <a:lnTo>
                      <a:pt x="f239" y="f229"/>
                    </a:lnTo>
                    <a:lnTo>
                      <a:pt x="f153" y="f229"/>
                    </a:lnTo>
                    <a:lnTo>
                      <a:pt x="f185" y="f107"/>
                    </a:lnTo>
                    <a:cubicBezTo>
                      <a:pt x="f240" y="f177"/>
                      <a:pt x="f230" y="f85"/>
                      <a:pt x="f81" y="f80"/>
                    </a:cubicBezTo>
                    <a:close/>
                    <a:moveTo>
                      <a:pt x="f81" y="f80"/>
                    </a:moveTo>
                    <a:lnTo>
                      <a:pt x="f81" y="f80"/>
                    </a:lnTo>
                    <a:close/>
                    <a:moveTo>
                      <a:pt x="f240" y="f219"/>
                    </a:moveTo>
                    <a:lnTo>
                      <a:pt x="f92" y="f81"/>
                    </a:lnTo>
                    <a:lnTo>
                      <a:pt x="f96" y="f186"/>
                    </a:lnTo>
                    <a:lnTo>
                      <a:pt x="f230" y="f13"/>
                    </a:lnTo>
                    <a:cubicBezTo>
                      <a:pt x="f238" y="f235"/>
                      <a:pt x="f181" y="f192"/>
                      <a:pt x="f98" y="f241"/>
                    </a:cubicBezTo>
                    <a:lnTo>
                      <a:pt x="f160" y="f75"/>
                    </a:lnTo>
                    <a:lnTo>
                      <a:pt x="f155" y="f90"/>
                    </a:lnTo>
                    <a:lnTo>
                      <a:pt x="f118" y="f236"/>
                    </a:lnTo>
                    <a:lnTo>
                      <a:pt x="f162" y="f236"/>
                    </a:lnTo>
                    <a:cubicBezTo>
                      <a:pt x="f96" y="f240"/>
                      <a:pt x="f228" y="f187"/>
                      <a:pt x="f240" y="f219"/>
                    </a:cubicBezTo>
                    <a:close/>
                    <a:moveTo>
                      <a:pt x="f240" y="f219"/>
                    </a:moveTo>
                    <a:lnTo>
                      <a:pt x="f240" y="f219"/>
                    </a:lnTo>
                    <a:close/>
                    <a:moveTo>
                      <a:pt x="f230" y="f1"/>
                    </a:moveTo>
                    <a:lnTo>
                      <a:pt x="f96" y="f194"/>
                    </a:lnTo>
                    <a:lnTo>
                      <a:pt x="f96" y="f21"/>
                    </a:lnTo>
                    <a:lnTo>
                      <a:pt x="f94" y="f242"/>
                    </a:lnTo>
                    <a:lnTo>
                      <a:pt x="f101" y="f66"/>
                    </a:lnTo>
                    <a:lnTo>
                      <a:pt x="f106" y="f66"/>
                    </a:lnTo>
                    <a:lnTo>
                      <a:pt x="f98" y="f66"/>
                    </a:lnTo>
                    <a:lnTo>
                      <a:pt x="f98" y="f199"/>
                    </a:lnTo>
                    <a:lnTo>
                      <a:pt x="f121" y="f69"/>
                    </a:lnTo>
                    <a:lnTo>
                      <a:pt x="f100" y="f74"/>
                    </a:lnTo>
                    <a:lnTo>
                      <a:pt x="f160" y="f193"/>
                    </a:lnTo>
                    <a:lnTo>
                      <a:pt x="f98" y="f13"/>
                    </a:lnTo>
                    <a:cubicBezTo>
                      <a:pt x="f181" y="f193"/>
                      <a:pt x="f238" y="f243"/>
                      <a:pt x="f230" y="f1"/>
                    </a:cubicBezTo>
                    <a:close/>
                    <a:moveTo>
                      <a:pt x="f230" y="f1"/>
                    </a:moveTo>
                    <a:lnTo>
                      <a:pt x="f230" y="f1"/>
                    </a:lnTo>
                    <a:close/>
                    <a:moveTo>
                      <a:pt x="f145" y="f242"/>
                    </a:moveTo>
                    <a:lnTo>
                      <a:pt x="f158" y="f28"/>
                    </a:lnTo>
                    <a:lnTo>
                      <a:pt x="f153" y="f129"/>
                    </a:lnTo>
                    <a:lnTo>
                      <a:pt x="f9" y="f226"/>
                    </a:lnTo>
                    <a:cubicBezTo>
                      <a:pt x="f186" y="f198"/>
                      <a:pt x="f7" y="f36"/>
                      <a:pt x="f230" y="f224"/>
                    </a:cubicBezTo>
                    <a:lnTo>
                      <a:pt x="f148" y="f244"/>
                    </a:lnTo>
                    <a:lnTo>
                      <a:pt x="f148" y="f224"/>
                    </a:lnTo>
                    <a:lnTo>
                      <a:pt x="f148" y="f56"/>
                    </a:lnTo>
                    <a:lnTo>
                      <a:pt x="f114" y="f245"/>
                    </a:lnTo>
                    <a:lnTo>
                      <a:pt x="f102" y="f201"/>
                    </a:lnTo>
                    <a:lnTo>
                      <a:pt x="f92" y="f63"/>
                    </a:lnTo>
                    <a:lnTo>
                      <a:pt x="f92" y="f134"/>
                    </a:lnTo>
                    <a:lnTo>
                      <a:pt x="f145" y="f242"/>
                    </a:lnTo>
                    <a:close/>
                    <a:moveTo>
                      <a:pt x="f145" y="f242"/>
                    </a:moveTo>
                    <a:lnTo>
                      <a:pt x="f145" y="f242"/>
                    </a:lnTo>
                    <a:close/>
                    <a:moveTo>
                      <a:pt x="f165" y="f32"/>
                    </a:moveTo>
                    <a:lnTo>
                      <a:pt x="f206" y="f18"/>
                    </a:lnTo>
                    <a:lnTo>
                      <a:pt x="f162" y="f246"/>
                    </a:lnTo>
                    <a:lnTo>
                      <a:pt x="f165" y="f32"/>
                    </a:lnTo>
                    <a:close/>
                    <a:moveTo>
                      <a:pt x="f165" y="f32"/>
                    </a:moveTo>
                    <a:lnTo>
                      <a:pt x="f165" y="f32"/>
                    </a:lnTo>
                    <a:close/>
                    <a:moveTo>
                      <a:pt x="f118" y="f18"/>
                    </a:moveTo>
                    <a:lnTo>
                      <a:pt x="f228" y="f41"/>
                    </a:lnTo>
                    <a:lnTo>
                      <a:pt x="f229" y="f247"/>
                    </a:lnTo>
                    <a:lnTo>
                      <a:pt x="f118" y="f18"/>
                    </a:lnTo>
                    <a:close/>
                    <a:moveTo>
                      <a:pt x="f118" y="f18"/>
                    </a:moveTo>
                    <a:lnTo>
                      <a:pt x="f118" y="f18"/>
                    </a:lnTo>
                    <a:close/>
                    <a:moveTo>
                      <a:pt x="f1" y="f226"/>
                    </a:moveTo>
                    <a:lnTo>
                      <a:pt x="f26" y="f248"/>
                    </a:lnTo>
                    <a:lnTo>
                      <a:pt x="f59" y="f54"/>
                    </a:lnTo>
                    <a:lnTo>
                      <a:pt x="f19" y="f73"/>
                    </a:lnTo>
                    <a:lnTo>
                      <a:pt x="f127" y="f26"/>
                    </a:lnTo>
                    <a:lnTo>
                      <a:pt x="f127" y="f134"/>
                    </a:lnTo>
                    <a:lnTo>
                      <a:pt x="f249" y="f134"/>
                    </a:lnTo>
                    <a:lnTo>
                      <a:pt x="f120" y="f41"/>
                    </a:lnTo>
                    <a:lnTo>
                      <a:pt x="f138" y="f224"/>
                    </a:lnTo>
                    <a:lnTo>
                      <a:pt x="f138" y="f244"/>
                    </a:lnTo>
                    <a:lnTo>
                      <a:pt x="f138" y="f250"/>
                    </a:lnTo>
                    <a:lnTo>
                      <a:pt x="f68" y="f250"/>
                    </a:lnTo>
                    <a:cubicBezTo>
                      <a:pt x="f17" y="f126"/>
                      <a:pt x="f251" y="f198"/>
                      <a:pt x="f1" y="f226"/>
                    </a:cubicBezTo>
                    <a:close/>
                    <a:moveTo>
                      <a:pt x="f1" y="f226"/>
                    </a:moveTo>
                    <a:lnTo>
                      <a:pt x="f1" y="f226"/>
                    </a:lnTo>
                    <a:close/>
                    <a:moveTo>
                      <a:pt x="f252" y="f81"/>
                    </a:moveTo>
                    <a:lnTo>
                      <a:pt x="f59" y="f158"/>
                    </a:lnTo>
                    <a:lnTo>
                      <a:pt x="f253" y="f152"/>
                    </a:lnTo>
                    <a:lnTo>
                      <a:pt x="f21" y="f77"/>
                    </a:lnTo>
                    <a:cubicBezTo>
                      <a:pt x="f59" y="f82"/>
                      <a:pt x="f129" y="f85"/>
                      <a:pt x="f254" y="f181"/>
                    </a:cubicBezTo>
                    <a:lnTo>
                      <a:pt x="f123" y="f90"/>
                    </a:lnTo>
                    <a:lnTo>
                      <a:pt x="f254" y="f90"/>
                    </a:lnTo>
                    <a:lnTo>
                      <a:pt x="f125" y="f154"/>
                    </a:lnTo>
                    <a:lnTo>
                      <a:pt x="f64" y="f165"/>
                    </a:lnTo>
                    <a:lnTo>
                      <a:pt x="f64" y="f231"/>
                    </a:lnTo>
                    <a:lnTo>
                      <a:pt x="f255" y="f229"/>
                    </a:lnTo>
                    <a:cubicBezTo>
                      <a:pt x="f66" y="f177"/>
                      <a:pt x="f68" y="f152"/>
                      <a:pt x="f252" y="f81"/>
                    </a:cubicBezTo>
                    <a:close/>
                    <a:moveTo>
                      <a:pt x="f252" y="f81"/>
                    </a:moveTo>
                    <a:lnTo>
                      <a:pt x="f252" y="f81"/>
                    </a:lnTo>
                    <a:close/>
                    <a:moveTo>
                      <a:pt x="f27" y="f77"/>
                    </a:moveTo>
                    <a:lnTo>
                      <a:pt x="f127" y="f7"/>
                    </a:lnTo>
                    <a:lnTo>
                      <a:pt x="f224" y="f78"/>
                    </a:lnTo>
                    <a:lnTo>
                      <a:pt x="f68" y="f235"/>
                    </a:lnTo>
                    <a:cubicBezTo>
                      <a:pt x="f63" y="f192"/>
                      <a:pt x="f256" y="f11"/>
                      <a:pt x="f123" y="f75"/>
                    </a:cubicBezTo>
                    <a:lnTo>
                      <a:pt x="f254" y="f219"/>
                    </a:lnTo>
                    <a:lnTo>
                      <a:pt x="f46" y="f177"/>
                    </a:lnTo>
                    <a:lnTo>
                      <a:pt x="f257" y="f215"/>
                    </a:lnTo>
                    <a:lnTo>
                      <a:pt x="f117" y="f236"/>
                    </a:lnTo>
                    <a:cubicBezTo>
                      <a:pt x="f224" y="f258"/>
                      <a:pt x="f205" y="f187"/>
                      <a:pt x="f27" y="f77"/>
                    </a:cubicBezTo>
                    <a:close/>
                    <a:moveTo>
                      <a:pt x="f27" y="f77"/>
                    </a:moveTo>
                    <a:lnTo>
                      <a:pt x="f27" y="f77"/>
                    </a:lnTo>
                    <a:close/>
                    <a:moveTo>
                      <a:pt x="f68" y="f243"/>
                    </a:moveTo>
                    <a:lnTo>
                      <a:pt x="f224" y="f73"/>
                    </a:lnTo>
                    <a:lnTo>
                      <a:pt x="f249" y="f72"/>
                    </a:lnTo>
                    <a:lnTo>
                      <a:pt x="f259" y="f73"/>
                    </a:lnTo>
                    <a:lnTo>
                      <a:pt x="f125" y="f27"/>
                    </a:lnTo>
                    <a:lnTo>
                      <a:pt x="f260" y="f27"/>
                    </a:lnTo>
                    <a:lnTo>
                      <a:pt x="f123" y="f27"/>
                    </a:lnTo>
                    <a:lnTo>
                      <a:pt x="f38" y="f141"/>
                    </a:lnTo>
                    <a:lnTo>
                      <a:pt x="f261" y="f235"/>
                    </a:lnTo>
                    <a:lnTo>
                      <a:pt x="f254" y="f13"/>
                    </a:lnTo>
                    <a:lnTo>
                      <a:pt x="f123" y="f235"/>
                    </a:lnTo>
                    <a:cubicBezTo>
                      <a:pt x="f256" y="f74"/>
                      <a:pt x="f201" y="f234"/>
                      <a:pt x="f68" y="f243"/>
                    </a:cubicBezTo>
                    <a:close/>
                    <a:moveTo>
                      <a:pt x="f68" y="f243"/>
                    </a:moveTo>
                    <a:lnTo>
                      <a:pt x="f68" y="f243"/>
                    </a:lnTo>
                    <a:close/>
                    <a:moveTo>
                      <a:pt x="f257" y="f58"/>
                    </a:moveTo>
                    <a:lnTo>
                      <a:pt x="f262" y="f247"/>
                    </a:lnTo>
                    <a:lnTo>
                      <a:pt x="f205" y="f50"/>
                    </a:lnTo>
                    <a:lnTo>
                      <a:pt x="f257" y="f58"/>
                    </a:lnTo>
                    <a:close/>
                    <a:moveTo>
                      <a:pt x="f257" y="f58"/>
                    </a:moveTo>
                    <a:lnTo>
                      <a:pt x="f257" y="f58"/>
                    </a:lnTo>
                    <a:close/>
                    <a:moveTo>
                      <a:pt x="f41" y="f37"/>
                    </a:moveTo>
                    <a:lnTo>
                      <a:pt x="f120" y="f263"/>
                    </a:lnTo>
                    <a:lnTo>
                      <a:pt x="f264" y="f58"/>
                    </a:lnTo>
                    <a:lnTo>
                      <a:pt x="f41" y="f37"/>
                    </a:ln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3" name="Forma Livre 12"/>
              <p:cNvSpPr/>
              <p:nvPr/>
            </p:nvSpPr>
            <p:spPr>
              <a:xfrm>
                <a:off x="9505800" y="6261116"/>
                <a:ext cx="356" cy="12203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70"/>
                  <a:gd name="f4" fmla="val 408"/>
                  <a:gd name="f5" fmla="val 31"/>
                  <a:gd name="f6" fmla="val 8"/>
                  <a:gd name="f7" fmla="val 52"/>
                  <a:gd name="f8" fmla="val 23"/>
                  <a:gd name="f9" fmla="val 50"/>
                  <a:gd name="f10" fmla="val 35"/>
                  <a:gd name="f11" fmla="val 17"/>
                  <a:gd name="f12" fmla="val 10"/>
                  <a:gd name="f13" fmla="val 38"/>
                  <a:gd name="f14" fmla="val 64"/>
                  <a:gd name="f15" fmla="val 60"/>
                  <a:gd name="f16" fmla="val 388"/>
                  <a:gd name="f17" fmla="val 59"/>
                  <a:gd name="f18" fmla="val 358"/>
                  <a:gd name="f19" fmla="val 11"/>
                  <a:gd name="f20" fmla="val 325"/>
                  <a:gd name="f21" fmla="val 352"/>
                  <a:gd name="f22" fmla="val 346"/>
                  <a:gd name="f23" fmla="val 318"/>
                  <a:gd name="f24" fmla="val 286"/>
                  <a:gd name="f25" fmla="val 315"/>
                  <a:gd name="f26" fmla="val 308"/>
                  <a:gd name="f27" fmla="val 57"/>
                  <a:gd name="f28" fmla="val 277"/>
                  <a:gd name="f29" fmla="val 12"/>
                  <a:gd name="f30" fmla="val 245"/>
                  <a:gd name="f31" fmla="val 274"/>
                  <a:gd name="f32" fmla="val 266"/>
                  <a:gd name="f33" fmla="val 237"/>
                  <a:gd name="f34" fmla="val 14"/>
                  <a:gd name="f35" fmla="val 207"/>
                  <a:gd name="f36" fmla="val 235"/>
                  <a:gd name="f37" fmla="val 55"/>
                  <a:gd name="f38" fmla="val 225"/>
                  <a:gd name="f39" fmla="val 197"/>
                  <a:gd name="f40" fmla="val 169"/>
                  <a:gd name="f41" fmla="val 195"/>
                  <a:gd name="f42" fmla="val 185"/>
                  <a:gd name="f43" fmla="val 54"/>
                  <a:gd name="f44" fmla="val 154"/>
                  <a:gd name="f45" fmla="val 16"/>
                  <a:gd name="f46" fmla="val 128"/>
                  <a:gd name="f47" fmla="val 156"/>
                  <a:gd name="f48" fmla="val 144"/>
                  <a:gd name="f49" fmla="val 116"/>
                  <a:gd name="f50" fmla="val 89"/>
                  <a:gd name="f51" fmla="val 118"/>
                  <a:gd name="f52" fmla="val 104"/>
                  <a:gd name="f53" fmla="val 74"/>
                  <a:gd name="f54" fmla="val 79"/>
                  <a:gd name="f55" fmla="val 363"/>
                  <a:gd name="f56" fmla="val 397"/>
                  <a:gd name="f57" fmla="val 36"/>
                  <a:gd name="f58" fmla="val 407"/>
                  <a:gd name="f59" fmla="val 69"/>
                  <a:gd name="f60" fmla="*/ f0 1 70"/>
                  <a:gd name="f61" fmla="*/ f1 1 408"/>
                  <a:gd name="f62" fmla="+- f4 0 f2"/>
                  <a:gd name="f63" fmla="+- f3 0 f2"/>
                  <a:gd name="f64" fmla="*/ f63 1 70"/>
                  <a:gd name="f65" fmla="*/ f62 1 408"/>
                  <a:gd name="f66" fmla="*/ f2 1 f64"/>
                  <a:gd name="f67" fmla="*/ f3 1 f64"/>
                  <a:gd name="f68" fmla="*/ f2 1 f65"/>
                  <a:gd name="f69" fmla="*/ f4 1 f65"/>
                  <a:gd name="f70" fmla="*/ f66 f60 1"/>
                  <a:gd name="f71" fmla="*/ f67 f60 1"/>
                  <a:gd name="f72" fmla="*/ f69 f61 1"/>
                  <a:gd name="f73" fmla="*/ f68 f6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70" t="f73" r="f71" b="f72"/>
                <a:pathLst>
                  <a:path w="70" h="408">
                    <a:moveTo>
                      <a:pt x="f5" y="f6"/>
                    </a:moveTo>
                    <a:lnTo>
                      <a:pt x="f7" y="f8"/>
                    </a:lnTo>
                    <a:lnTo>
                      <a:pt x="f9" y="f6"/>
                    </a:ln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7" y="f10"/>
                    </a:moveTo>
                    <a:lnTo>
                      <a:pt x="f11" y="f12"/>
                    </a:lnTo>
                    <a:lnTo>
                      <a:pt x="f11" y="f13"/>
                    </a:lnTo>
                    <a:lnTo>
                      <a:pt x="f7" y="f14"/>
                    </a:lnTo>
                    <a:lnTo>
                      <a:pt x="f7" y="f10"/>
                    </a:lnTo>
                    <a:close/>
                    <a:moveTo>
                      <a:pt x="f7" y="f10"/>
                    </a:moveTo>
                    <a:lnTo>
                      <a:pt x="f7" y="f10"/>
                    </a:lnTo>
                    <a:close/>
                    <a:moveTo>
                      <a:pt x="f15" y="f16"/>
                    </a:moveTo>
                    <a:lnTo>
                      <a:pt x="f17" y="f18"/>
                    </a:lnTo>
                    <a:lnTo>
                      <a:pt x="f19" y="f20"/>
                    </a:lnTo>
                    <a:lnTo>
                      <a:pt x="f19" y="f21"/>
                    </a:lnTo>
                    <a:lnTo>
                      <a:pt x="f15" y="f16"/>
                    </a:lnTo>
                    <a:close/>
                    <a:moveTo>
                      <a:pt x="f15" y="f16"/>
                    </a:moveTo>
                    <a:lnTo>
                      <a:pt x="f15" y="f16"/>
                    </a:lnTo>
                    <a:close/>
                    <a:moveTo>
                      <a:pt x="f17" y="f22"/>
                    </a:moveTo>
                    <a:lnTo>
                      <a:pt x="f17" y="f23"/>
                    </a:lnTo>
                    <a:lnTo>
                      <a:pt x="f19" y="f24"/>
                    </a:lnTo>
                    <a:lnTo>
                      <a:pt x="f19" y="f25"/>
                    </a:lnTo>
                    <a:lnTo>
                      <a:pt x="f17" y="f22"/>
                    </a:lnTo>
                    <a:close/>
                    <a:moveTo>
                      <a:pt x="f17" y="f22"/>
                    </a:moveTo>
                    <a:lnTo>
                      <a:pt x="f17" y="f22"/>
                    </a:lnTo>
                    <a:close/>
                    <a:moveTo>
                      <a:pt x="f17" y="f26"/>
                    </a:moveTo>
                    <a:lnTo>
                      <a:pt x="f27" y="f28"/>
                    </a:lnTo>
                    <a:lnTo>
                      <a:pt x="f29" y="f30"/>
                    </a:lnTo>
                    <a:lnTo>
                      <a:pt x="f29" y="f31"/>
                    </a:lnTo>
                    <a:lnTo>
                      <a:pt x="f17" y="f26"/>
                    </a:lnTo>
                    <a:close/>
                    <a:moveTo>
                      <a:pt x="f17" y="f26"/>
                    </a:moveTo>
                    <a:lnTo>
                      <a:pt x="f17" y="f26"/>
                    </a:lnTo>
                    <a:close/>
                    <a:moveTo>
                      <a:pt x="f27" y="f32"/>
                    </a:moveTo>
                    <a:lnTo>
                      <a:pt x="f27" y="f33"/>
                    </a:lnTo>
                    <a:lnTo>
                      <a:pt x="f34" y="f35"/>
                    </a:lnTo>
                    <a:lnTo>
                      <a:pt x="f29" y="f36"/>
                    </a:lnTo>
                    <a:lnTo>
                      <a:pt x="f27" y="f32"/>
                    </a:lnTo>
                    <a:close/>
                    <a:moveTo>
                      <a:pt x="f27" y="f32"/>
                    </a:moveTo>
                    <a:lnTo>
                      <a:pt x="f27" y="f32"/>
                    </a:lnTo>
                    <a:close/>
                    <a:moveTo>
                      <a:pt x="f37" y="f38"/>
                    </a:moveTo>
                    <a:lnTo>
                      <a:pt x="f37" y="f39"/>
                    </a:lnTo>
                    <a:lnTo>
                      <a:pt x="f34" y="f40"/>
                    </a:lnTo>
                    <a:lnTo>
                      <a:pt x="f34" y="f41"/>
                    </a:lnTo>
                    <a:lnTo>
                      <a:pt x="f37" y="f38"/>
                    </a:lnTo>
                    <a:close/>
                    <a:moveTo>
                      <a:pt x="f37" y="f38"/>
                    </a:moveTo>
                    <a:lnTo>
                      <a:pt x="f37" y="f38"/>
                    </a:lnTo>
                    <a:close/>
                    <a:moveTo>
                      <a:pt x="f37" y="f42"/>
                    </a:moveTo>
                    <a:lnTo>
                      <a:pt x="f43" y="f44"/>
                    </a:lnTo>
                    <a:lnTo>
                      <a:pt x="f45" y="f46"/>
                    </a:lnTo>
                    <a:lnTo>
                      <a:pt x="f34" y="f47"/>
                    </a:lnTo>
                    <a:lnTo>
                      <a:pt x="f37" y="f42"/>
                    </a:lnTo>
                    <a:close/>
                    <a:moveTo>
                      <a:pt x="f37" y="f42"/>
                    </a:moveTo>
                    <a:lnTo>
                      <a:pt x="f37" y="f42"/>
                    </a:lnTo>
                    <a:close/>
                    <a:moveTo>
                      <a:pt x="f43" y="f48"/>
                    </a:moveTo>
                    <a:lnTo>
                      <a:pt x="f43" y="f49"/>
                    </a:lnTo>
                    <a:lnTo>
                      <a:pt x="f45" y="f50"/>
                    </a:lnTo>
                    <a:lnTo>
                      <a:pt x="f45" y="f51"/>
                    </a:lnTo>
                    <a:lnTo>
                      <a:pt x="f43" y="f48"/>
                    </a:lnTo>
                    <a:close/>
                    <a:moveTo>
                      <a:pt x="f43" y="f48"/>
                    </a:moveTo>
                    <a:lnTo>
                      <a:pt x="f43" y="f48"/>
                    </a:lnTo>
                    <a:close/>
                    <a:moveTo>
                      <a:pt x="f43" y="f52"/>
                    </a:moveTo>
                    <a:lnTo>
                      <a:pt x="f43" y="f53"/>
                    </a:lnTo>
                    <a:lnTo>
                      <a:pt x="f45" y="f9"/>
                    </a:lnTo>
                    <a:lnTo>
                      <a:pt x="f45" y="f54"/>
                    </a:lnTo>
                    <a:lnTo>
                      <a:pt x="f43" y="f52"/>
                    </a:lnTo>
                    <a:close/>
                    <a:moveTo>
                      <a:pt x="f43" y="f52"/>
                    </a:moveTo>
                    <a:lnTo>
                      <a:pt x="f43" y="f52"/>
                    </a:lnTo>
                    <a:close/>
                    <a:moveTo>
                      <a:pt x="f19" y="f55"/>
                    </a:moveTo>
                    <a:lnTo>
                      <a:pt x="f6" y="f56"/>
                    </a:lnTo>
                    <a:lnTo>
                      <a:pt x="f27" y="f56"/>
                    </a:lnTo>
                    <a:lnTo>
                      <a:pt x="f19" y="f55"/>
                    </a:lnTo>
                    <a:close/>
                    <a:moveTo>
                      <a:pt x="f19" y="f55"/>
                    </a:moveTo>
                    <a:lnTo>
                      <a:pt x="f19" y="f55"/>
                    </a:lnTo>
                    <a:close/>
                    <a:moveTo>
                      <a:pt x="f57" y="f58"/>
                    </a:moveTo>
                    <a:lnTo>
                      <a:pt x="f2" y="f58"/>
                    </a:lnTo>
                    <a:lnTo>
                      <a:pt x="f6" y="f2"/>
                    </a:lnTo>
                    <a:lnTo>
                      <a:pt x="f15" y="f2"/>
                    </a:lnTo>
                    <a:lnTo>
                      <a:pt x="f59" y="f58"/>
                    </a:lnTo>
                    <a:lnTo>
                      <a:pt x="f57" y="f58"/>
                    </a:ln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4" name="Forma Livre 13"/>
              <p:cNvSpPr/>
              <p:nvPr/>
            </p:nvSpPr>
            <p:spPr>
              <a:xfrm>
                <a:off x="9147236" y="5986439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5" name="Forma Livre 14"/>
              <p:cNvSpPr/>
              <p:nvPr/>
            </p:nvSpPr>
            <p:spPr>
              <a:xfrm>
                <a:off x="9102595" y="6280199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6" name="Forma Livre 15"/>
              <p:cNvSpPr/>
              <p:nvPr/>
            </p:nvSpPr>
            <p:spPr>
              <a:xfrm>
                <a:off x="9153363" y="6391436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7" name="Forma Livre 16"/>
              <p:cNvSpPr/>
              <p:nvPr/>
            </p:nvSpPr>
            <p:spPr>
              <a:xfrm>
                <a:off x="9259918" y="6464158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8" name="Forma Livre 17"/>
              <p:cNvSpPr/>
              <p:nvPr/>
            </p:nvSpPr>
            <p:spPr>
              <a:xfrm>
                <a:off x="9522003" y="6464158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9" name="Forma Livre 18"/>
              <p:cNvSpPr/>
              <p:nvPr/>
            </p:nvSpPr>
            <p:spPr>
              <a:xfrm>
                <a:off x="9194758" y="5594399"/>
                <a:ext cx="430197" cy="173159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1277"/>
                  <a:gd name="f5" fmla="val 551"/>
                  <a:gd name="f6" fmla="val 948"/>
                  <a:gd name="f7" fmla="val 325"/>
                  <a:gd name="f8" fmla="val 962"/>
                  <a:gd name="f9" fmla="val 432"/>
                  <a:gd name="f10" fmla="val 912"/>
                  <a:gd name="f11" fmla="val 427"/>
                  <a:gd name="f12" fmla="val 900"/>
                  <a:gd name="f13" fmla="val 311"/>
                  <a:gd name="f14" fmla="val 308"/>
                  <a:gd name="f15" fmla="val 902"/>
                  <a:gd name="f16" fmla="val 303"/>
                  <a:gd name="f17" fmla="val 905"/>
                  <a:gd name="f18" fmla="val 300"/>
                  <a:gd name="f19" fmla="val 295"/>
                  <a:gd name="f20" fmla="val 922"/>
                  <a:gd name="f21" fmla="val 296"/>
                  <a:gd name="f22" fmla="val 929"/>
                  <a:gd name="f23" fmla="val 298"/>
                  <a:gd name="f24" fmla="val 941"/>
                  <a:gd name="f25" fmla="val 946"/>
                  <a:gd name="f26" fmla="val 313"/>
                  <a:gd name="f27" fmla="val 1100"/>
                  <a:gd name="f28" fmla="val 50"/>
                  <a:gd name="f29" fmla="val 1026"/>
                  <a:gd name="f30" fmla="val 84"/>
                  <a:gd name="f31" fmla="val 91"/>
                  <a:gd name="f32" fmla="val 1002"/>
                  <a:gd name="f33" fmla="val 79"/>
                  <a:gd name="f34" fmla="val 33"/>
                  <a:gd name="f35" fmla="val 1273"/>
                  <a:gd name="f36" fmla="val 69"/>
                  <a:gd name="f37" fmla="val 143"/>
                  <a:gd name="f38" fmla="val 1242"/>
                  <a:gd name="f39" fmla="val 212"/>
                  <a:gd name="f40" fmla="val 1192"/>
                  <a:gd name="f41" fmla="val 254"/>
                  <a:gd name="f42" fmla="val 1152"/>
                  <a:gd name="f43" fmla="val 249"/>
                  <a:gd name="f44" fmla="val 1276"/>
                  <a:gd name="f45" fmla="val 550"/>
                  <a:gd name="f46" fmla="val 1269"/>
                  <a:gd name="f47" fmla="val 1263"/>
                  <a:gd name="f48" fmla="val 549"/>
                  <a:gd name="f49" fmla="val 1257"/>
                  <a:gd name="f50" fmla="val 1230"/>
                  <a:gd name="f51" fmla="val 479"/>
                  <a:gd name="f52" fmla="val 474"/>
                  <a:gd name="f53" fmla="val 1156"/>
                  <a:gd name="f54" fmla="val 469"/>
                  <a:gd name="f55" fmla="val 1117"/>
                  <a:gd name="f56" fmla="val 466"/>
                  <a:gd name="f57" fmla="val 1133"/>
                  <a:gd name="f58" fmla="val 532"/>
                  <a:gd name="f59" fmla="val 1126"/>
                  <a:gd name="f60" fmla="val 1121"/>
                  <a:gd name="f61" fmla="val 530"/>
                  <a:gd name="f62" fmla="val 1116"/>
                  <a:gd name="f63" fmla="val 463"/>
                  <a:gd name="f64" fmla="val 1069"/>
                  <a:gd name="f65" fmla="val 461"/>
                  <a:gd name="f66" fmla="val 1036"/>
                  <a:gd name="f67" fmla="val 458"/>
                  <a:gd name="f68" fmla="val 1004"/>
                  <a:gd name="f69" fmla="val 454"/>
                  <a:gd name="f70" fmla="val 1007"/>
                  <a:gd name="f71" fmla="val 478"/>
                  <a:gd name="f72" fmla="val 931"/>
                  <a:gd name="f73" fmla="val 878"/>
                  <a:gd name="f74" fmla="val 464"/>
                  <a:gd name="f75" fmla="val 876"/>
                  <a:gd name="f76" fmla="val 444"/>
                  <a:gd name="f77" fmla="val 851"/>
                  <a:gd name="f78" fmla="val 443"/>
                  <a:gd name="f79" fmla="val 828"/>
                  <a:gd name="f80" fmla="val 802"/>
                  <a:gd name="f81" fmla="val 808"/>
                  <a:gd name="f82" fmla="val 507"/>
                  <a:gd name="f83" fmla="val 796"/>
                  <a:gd name="f84" fmla="val 792"/>
                  <a:gd name="f85" fmla="val 505"/>
                  <a:gd name="f86" fmla="val 786"/>
                  <a:gd name="f87" fmla="val 441"/>
                  <a:gd name="f88" fmla="val 774"/>
                  <a:gd name="f89" fmla="val 760"/>
                  <a:gd name="f90" fmla="val 748"/>
                  <a:gd name="f91" fmla="val 439"/>
                  <a:gd name="f92" fmla="val 753"/>
                  <a:gd name="f93" fmla="val 746"/>
                  <a:gd name="f94" fmla="val 503"/>
                  <a:gd name="f95" fmla="val 741"/>
                  <a:gd name="f96" fmla="val 736"/>
                  <a:gd name="f97" fmla="val 733"/>
                  <a:gd name="f98" fmla="val 728"/>
                  <a:gd name="f99" fmla="val 390"/>
                  <a:gd name="f100" fmla="val 703"/>
                  <a:gd name="f101" fmla="val 315"/>
                  <a:gd name="f102" fmla="val 640"/>
                  <a:gd name="f103" fmla="val 577"/>
                  <a:gd name="f104" fmla="val 552"/>
                  <a:gd name="f105" fmla="val 548"/>
                  <a:gd name="f106" fmla="val 543"/>
                  <a:gd name="f107" fmla="val 538"/>
                  <a:gd name="f108" fmla="val 533"/>
                  <a:gd name="f109" fmla="val 528"/>
                  <a:gd name="f110" fmla="val 519"/>
                  <a:gd name="f111" fmla="val 491"/>
                  <a:gd name="f112" fmla="val 486"/>
                  <a:gd name="f113" fmla="val 481"/>
                  <a:gd name="f114" fmla="val 476"/>
                  <a:gd name="f115" fmla="val 471"/>
                  <a:gd name="f116" fmla="val 475"/>
                  <a:gd name="f117" fmla="val 448"/>
                  <a:gd name="f118" fmla="val 420"/>
                  <a:gd name="f119" fmla="val 393"/>
                  <a:gd name="f120" fmla="val 446"/>
                  <a:gd name="f121" fmla="val 392"/>
                  <a:gd name="f122" fmla="val 262"/>
                  <a:gd name="f123" fmla="val 264"/>
                  <a:gd name="f124" fmla="val 456"/>
                  <a:gd name="f125" fmla="val 235"/>
                  <a:gd name="f126" fmla="val 459"/>
                  <a:gd name="f127" fmla="val 207"/>
                  <a:gd name="f128" fmla="val 177"/>
                  <a:gd name="f129" fmla="val 162"/>
                  <a:gd name="f130" fmla="val 157"/>
                  <a:gd name="f131" fmla="val 152"/>
                  <a:gd name="f132" fmla="val 146"/>
                  <a:gd name="f133" fmla="val 468"/>
                  <a:gd name="f134" fmla="val 122"/>
                  <a:gd name="f135" fmla="val 83"/>
                  <a:gd name="f136" fmla="val 45"/>
                  <a:gd name="f137" fmla="val 483"/>
                  <a:gd name="f138" fmla="val 17"/>
                  <a:gd name="f139" fmla="val 12"/>
                  <a:gd name="f140" fmla="val 5"/>
                  <a:gd name="f141" fmla="val 124"/>
                  <a:gd name="f142" fmla="val 85"/>
                  <a:gd name="f143" fmla="val 35"/>
                  <a:gd name="f144" fmla="val 4"/>
                  <a:gd name="f145" fmla="val 176"/>
                  <a:gd name="f146" fmla="val 274"/>
                  <a:gd name="f147" fmla="val 276"/>
                  <a:gd name="f148" fmla="val 18"/>
                  <a:gd name="f149" fmla="val 450"/>
                  <a:gd name="f150" fmla="val 3"/>
                  <a:gd name="f151" fmla="val 8"/>
                  <a:gd name="f152" fmla="val 521"/>
                  <a:gd name="f153" fmla="val 66"/>
                  <a:gd name="f154" fmla="val 64"/>
                  <a:gd name="f155" fmla="val 638"/>
                  <a:gd name="f156" fmla="val 722"/>
                  <a:gd name="f157" fmla="val 724"/>
                  <a:gd name="f158" fmla="val 756"/>
                  <a:gd name="f159" fmla="val 826"/>
                  <a:gd name="f160" fmla="val 7"/>
                  <a:gd name="f161" fmla="val 1000"/>
                  <a:gd name="f162" fmla="val 28"/>
                  <a:gd name="f163" fmla="val 780"/>
                  <a:gd name="f164" fmla="val 68"/>
                  <a:gd name="f165" fmla="val 495"/>
                  <a:gd name="f166" fmla="val 248"/>
                  <a:gd name="f167" fmla="val 319"/>
                  <a:gd name="f168" fmla="val 305"/>
                  <a:gd name="f169" fmla="val 357"/>
                  <a:gd name="f170" fmla="val 369"/>
                  <a:gd name="f171" fmla="val 368"/>
                  <a:gd name="f172" fmla="val 362"/>
                  <a:gd name="f173" fmla="val 355"/>
                  <a:gd name="f174" fmla="val 346"/>
                  <a:gd name="f175" fmla="val 338"/>
                  <a:gd name="f176" fmla="val 328"/>
                  <a:gd name="f177" fmla="val 321"/>
                  <a:gd name="f178" fmla="val 569"/>
                  <a:gd name="f179" fmla="val 574"/>
                  <a:gd name="f180" fmla="val 436"/>
                  <a:gd name="f181" fmla="val 576"/>
                  <a:gd name="f182" fmla="val 396"/>
                  <a:gd name="f183" fmla="val 595"/>
                  <a:gd name="f184" fmla="val 341"/>
                  <a:gd name="f185" fmla="val 340"/>
                  <a:gd name="f186" fmla="val 686"/>
                  <a:gd name="f187" fmla="val 707"/>
                  <a:gd name="f188" fmla="val 710"/>
                  <a:gd name="f189" fmla="val 688"/>
                  <a:gd name="f190" fmla="val 667"/>
                  <a:gd name="f191" fmla="val 501"/>
                  <a:gd name="f192" fmla="val 645"/>
                  <a:gd name="f193" fmla="val 629"/>
                  <a:gd name="f194" fmla="val 608"/>
                  <a:gd name="f195" fmla="val 589"/>
                  <a:gd name="f196" fmla="val 279"/>
                  <a:gd name="f197" fmla="val 326"/>
                  <a:gd name="f198" fmla="val 281"/>
                  <a:gd name="f199" fmla="val 318"/>
                  <a:gd name="f200" fmla="val 283"/>
                  <a:gd name="f201" fmla="val 285"/>
                  <a:gd name="f202" fmla="val 301"/>
                  <a:gd name="f203" fmla="val 260"/>
                  <a:gd name="f204" fmla="val 238"/>
                  <a:gd name="f205" fmla="val 306"/>
                  <a:gd name="f206" fmla="val 214"/>
                  <a:gd name="f207" fmla="val 200"/>
                  <a:gd name="f208" fmla="val 370"/>
                  <a:gd name="f209" fmla="val 224"/>
                  <a:gd name="f210" fmla="val 250"/>
                  <a:gd name="f211" fmla="val 365"/>
                  <a:gd name="f212" fmla="val 309"/>
                  <a:gd name="f213" fmla="val 331"/>
                  <a:gd name="f214" fmla="val 255"/>
                  <a:gd name="f215" fmla="val 352"/>
                  <a:gd name="f216" fmla="val 222"/>
                  <a:gd name="f217" fmla="val 229"/>
                  <a:gd name="f218" fmla="val 245"/>
                  <a:gd name="f219" fmla="val 119"/>
                  <a:gd name="f220" fmla="val 174"/>
                  <a:gd name="f221" fmla="val 293"/>
                  <a:gd name="f222" fmla="val 205"/>
                  <a:gd name="f223" fmla="val 290"/>
                  <a:gd name="f224" fmla="val 266"/>
                  <a:gd name="f225" fmla="val 286"/>
                  <a:gd name="f226" fmla="val 259"/>
                  <a:gd name="f227" fmla="val 377"/>
                  <a:gd name="f228" fmla="val 386"/>
                  <a:gd name="f229" fmla="val 267"/>
                  <a:gd name="f230" fmla="val 395"/>
                  <a:gd name="f231" fmla="val 426"/>
                  <a:gd name="f232" fmla="val 272"/>
                  <a:gd name="f233" fmla="val 271"/>
                  <a:gd name="f234" fmla="val 493"/>
                  <a:gd name="f235" fmla="val 269"/>
                  <a:gd name="f236" fmla="val 584"/>
                  <a:gd name="f237" fmla="val 631"/>
                  <a:gd name="f238" fmla="val 545"/>
                  <a:gd name="f239" fmla="val 215"/>
                  <a:gd name="f240" fmla="val 372"/>
                  <a:gd name="f241" fmla="val 404"/>
                  <a:gd name="f242" fmla="val 291"/>
                  <a:gd name="f243" fmla="val 405"/>
                  <a:gd name="f244" fmla="val 407"/>
                  <a:gd name="f245" fmla="val 429"/>
                  <a:gd name="f246" fmla="val 350"/>
                  <a:gd name="f247" fmla="val 457"/>
                  <a:gd name="f248" fmla="val 348"/>
                  <a:gd name="f249" fmla="val 485"/>
                  <a:gd name="f250" fmla="val 490"/>
                  <a:gd name="f251" fmla="val 288"/>
                  <a:gd name="f252" fmla="val 460"/>
                  <a:gd name="f253" fmla="val 400"/>
                  <a:gd name="f254" fmla="val 442"/>
                  <a:gd name="f255" fmla="val 488"/>
                  <a:gd name="f256" fmla="val 424"/>
                  <a:gd name="f257" fmla="val 534"/>
                  <a:gd name="f258" fmla="val 402"/>
                  <a:gd name="f259" fmla="val 380"/>
                  <a:gd name="f260" fmla="val 553"/>
                  <a:gd name="f261" fmla="val 452"/>
                  <a:gd name="f262" fmla="val 385"/>
                  <a:gd name="f263" fmla="val 141"/>
                  <a:gd name="f264" fmla="val 394"/>
                  <a:gd name="f265" fmla="val 76"/>
                  <a:gd name="f266" fmla="val 406"/>
                  <a:gd name="f267" fmla="val 52"/>
                  <a:gd name="f268" fmla="val 195"/>
                  <a:gd name="f269" fmla="val 297"/>
                  <a:gd name="f270" fmla="val 376"/>
                  <a:gd name="f271" fmla="val 449"/>
                  <a:gd name="f272" fmla="val 389"/>
                  <a:gd name="f273" fmla="val 302"/>
                  <a:gd name="f274" fmla="val 989"/>
                  <a:gd name="f275" fmla="val 972"/>
                  <a:gd name="f276" fmla="val 964"/>
                  <a:gd name="f277" fmla="val 879"/>
                  <a:gd name="f278" fmla="val 257"/>
                  <a:gd name="f279" fmla="val 893"/>
                  <a:gd name="f280" fmla="val 874"/>
                  <a:gd name="f281" fmla="val 867"/>
                  <a:gd name="f282" fmla="val 367"/>
                  <a:gd name="f283" fmla="val 820"/>
                  <a:gd name="f284" fmla="val 363"/>
                  <a:gd name="f285" fmla="val 788"/>
                  <a:gd name="f286" fmla="val 831"/>
                  <a:gd name="f287" fmla="val 866"/>
                  <a:gd name="f288" fmla="val 860"/>
                  <a:gd name="f289" fmla="val 862"/>
                  <a:gd name="f290" fmla="val 863"/>
                  <a:gd name="f291" fmla="val 839"/>
                  <a:gd name="f292" fmla="val 814"/>
                  <a:gd name="f293" fmla="val 789"/>
                  <a:gd name="f294" fmla="val 795"/>
                  <a:gd name="f295" fmla="val 817"/>
                  <a:gd name="f296" fmla="val 842"/>
                  <a:gd name="f297" fmla="val 885"/>
                  <a:gd name="f298" fmla="val 897"/>
                  <a:gd name="f299" fmla="val 909"/>
                  <a:gd name="f300" fmla="val 220"/>
                  <a:gd name="f301" fmla="val 647"/>
                  <a:gd name="f302" fmla="val 800"/>
                  <a:gd name="f303" fmla="val 926"/>
                  <a:gd name="f304" fmla="val 943"/>
                  <a:gd name="f305" fmla="val 960"/>
                  <a:gd name="f306" fmla="val 1043"/>
                  <a:gd name="f307" fmla="val 1078"/>
                  <a:gd name="f308" fmla="val 1103"/>
                  <a:gd name="f309" fmla="val 1131"/>
                  <a:gd name="f310" fmla="val 1157"/>
                  <a:gd name="f311" fmla="val 244"/>
                  <a:gd name="f312" fmla="val 1062"/>
                  <a:gd name="f313" fmla="val 234"/>
                  <a:gd name="f314" fmla="val 992"/>
                  <a:gd name="f315" fmla="val 227"/>
                  <a:gd name="f316" fmla="val 919"/>
                  <a:gd name="f317" fmla="val 983"/>
                  <a:gd name="f318" fmla="val 984"/>
                  <a:gd name="f319" fmla="val 986"/>
                  <a:gd name="f320" fmla="val 988"/>
                  <a:gd name="f321" fmla="val 993"/>
                  <a:gd name="f322" fmla="val 1023"/>
                  <a:gd name="f323" fmla="val 1050"/>
                  <a:gd name="f324" fmla="val 1079"/>
                  <a:gd name="f325" fmla="val 1063"/>
                  <a:gd name="f326" fmla="val 1038"/>
                  <a:gd name="f327" fmla="val 1011"/>
                  <a:gd name="f328" fmla="val 995"/>
                  <a:gd name="f329" fmla="val 438"/>
                  <a:gd name="f330" fmla="val 1076"/>
                  <a:gd name="f331" fmla="val 1148"/>
                  <a:gd name="f332" fmla="val 453"/>
                  <a:gd name="f333" fmla="val 1223"/>
                  <a:gd name="f334" fmla="val 1196"/>
                  <a:gd name="f335" fmla="val 383"/>
                  <a:gd name="f336" fmla="val 717"/>
                  <a:gd name="f337" fmla="val 345"/>
                  <a:gd name="f338" fmla="val 738"/>
                  <a:gd name="f339" fmla="val 759"/>
                  <a:gd name="f340" fmla="val 777"/>
                  <a:gd name="f341" fmla="val 772"/>
                  <a:gd name="f342" fmla="val 685"/>
                  <a:gd name="f343" fmla="val 500"/>
                  <a:gd name="f344" fmla="val 541"/>
                  <a:gd name="f345" fmla="val 562"/>
                  <a:gd name="f346" fmla="val 580"/>
                  <a:gd name="f347" fmla="val 320"/>
                  <a:gd name="f348" fmla="val 602"/>
                  <a:gd name="f349" fmla="val 632"/>
                  <a:gd name="f350" fmla="val 648"/>
                  <a:gd name="f351" fmla="val 679"/>
                  <a:gd name="f352" fmla="val 702"/>
                  <a:gd name="f353" fmla="val 1095"/>
                  <a:gd name="f354" fmla="val 1128"/>
                  <a:gd name="f355" fmla="val 375"/>
                  <a:gd name="f356" fmla="val 1159"/>
                  <a:gd name="f357" fmla="val 1190"/>
                  <a:gd name="f358" fmla="val 1164"/>
                  <a:gd name="f359" fmla="val 1136"/>
                  <a:gd name="f360" fmla="val 316"/>
                  <a:gd name="f361" fmla="val 1109"/>
                  <a:gd name="f362" fmla="val 1081"/>
                  <a:gd name="f363" fmla="val 310"/>
                  <a:gd name="f364" fmla="val 196"/>
                  <a:gd name="f365" fmla="val 168"/>
                  <a:gd name="f366" fmla="val 140"/>
                  <a:gd name="f367" fmla="val 110"/>
                  <a:gd name="f368" fmla="val 323"/>
                  <a:gd name="f369" fmla="val 387"/>
                  <a:gd name="f370" fmla="val 117"/>
                  <a:gd name="f371" fmla="val 382"/>
                  <a:gd name="f372" fmla="val 150"/>
                  <a:gd name="f373" fmla="val 183"/>
                  <a:gd name="f374" fmla="val 373"/>
                  <a:gd name="f375" fmla="val 1188"/>
                  <a:gd name="f376" fmla="val 197"/>
                  <a:gd name="f377" fmla="val 134"/>
                  <a:gd name="f378" fmla="val 136"/>
                  <a:gd name="f379" fmla="val 47"/>
                  <a:gd name="f380" fmla="val 199"/>
                  <a:gd name="f381" fmla="val 90"/>
                  <a:gd name="f382" fmla="val 237"/>
                  <a:gd name="f383" fmla="val 166"/>
                  <a:gd name="f384" fmla="val 1238"/>
                  <a:gd name="f385" fmla="val 182"/>
                  <a:gd name="f386" fmla="val 139"/>
                  <a:gd name="f387" fmla="val 81"/>
                  <a:gd name="f388" fmla="val 53"/>
                  <a:gd name="f389" fmla="val 109"/>
                  <a:gd name="f390" fmla="val 96"/>
                  <a:gd name="f391" fmla="val 22"/>
                  <a:gd name="f392" fmla="val 843"/>
                  <a:gd name="f393" fmla="val 86"/>
                  <a:gd name="f394" fmla="val 709"/>
                  <a:gd name="f395" fmla="val 568"/>
                  <a:gd name="f396" fmla="val 160"/>
                  <a:gd name="f397" fmla="val 19"/>
                  <a:gd name="f398" fmla="val 40"/>
                  <a:gd name="f399" fmla="val 184"/>
                  <a:gd name="f400" fmla="val 118"/>
                  <a:gd name="f401" fmla="*/ f1 1 1277"/>
                  <a:gd name="f402" fmla="*/ f2 1 551"/>
                  <a:gd name="f403" fmla="+- f5 0 f3"/>
                  <a:gd name="f404" fmla="+- f4 0 f3"/>
                  <a:gd name="f405" fmla="*/ f404 1 1277"/>
                  <a:gd name="f406" fmla="*/ f403 1 551"/>
                  <a:gd name="f407" fmla="*/ f3 1 f405"/>
                  <a:gd name="f408" fmla="*/ f4 1 f405"/>
                  <a:gd name="f409" fmla="*/ f3 1 f406"/>
                  <a:gd name="f410" fmla="*/ f5 1 f406"/>
                  <a:gd name="f411" fmla="*/ f407 f401 1"/>
                  <a:gd name="f412" fmla="*/ f408 f401 1"/>
                  <a:gd name="f413" fmla="*/ f410 f402 1"/>
                  <a:gd name="f414" fmla="*/ f409 f40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411" t="f414" r="f412" b="f413"/>
                <a:pathLst>
                  <a:path w="1277" h="551">
                    <a:moveTo>
                      <a:pt x="f6" y="f7"/>
                    </a:moveTo>
                    <a:lnTo>
                      <a:pt x="f8" y="f9"/>
                    </a:lnTo>
                    <a:lnTo>
                      <a:pt x="f10" y="f11"/>
                    </a:lnTo>
                    <a:lnTo>
                      <a:pt x="f12" y="f13"/>
                    </a:lnTo>
                    <a:cubicBezTo>
                      <a:pt x="f12" y="f14"/>
                      <a:pt x="f15" y="f16"/>
                      <a:pt x="f17" y="f18"/>
                    </a:cubicBezTo>
                    <a:cubicBezTo>
                      <a:pt x="f10" y="f19"/>
                      <a:pt x="f20" y="f21"/>
                      <a:pt x="f22" y="f23"/>
                    </a:cubicBezTo>
                    <a:cubicBezTo>
                      <a:pt x="f24" y="f16"/>
                      <a:pt x="f25" y="f26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27" y="f28"/>
                    </a:moveTo>
                    <a:lnTo>
                      <a:pt x="f29" y="f30"/>
                    </a:lnTo>
                    <a:lnTo>
                      <a:pt x="f27" y="f31"/>
                    </a:lnTo>
                    <a:lnTo>
                      <a:pt x="f27" y="f28"/>
                    </a:lnTo>
                    <a:close/>
                    <a:moveTo>
                      <a:pt x="f27" y="f28"/>
                    </a:moveTo>
                    <a:lnTo>
                      <a:pt x="f27" y="f28"/>
                    </a:lnTo>
                    <a:close/>
                    <a:moveTo>
                      <a:pt x="f32" y="f33"/>
                    </a:moveTo>
                    <a:lnTo>
                      <a:pt x="f27" y="f34"/>
                    </a:lnTo>
                    <a:lnTo>
                      <a:pt x="f35" y="f36"/>
                    </a:lnTo>
                    <a:lnTo>
                      <a:pt x="f35" y="f37"/>
                    </a:lnTo>
                    <a:lnTo>
                      <a:pt x="f38" y="f39"/>
                    </a:lnTo>
                    <a:lnTo>
                      <a:pt x="f40" y="f41"/>
                    </a:lnTo>
                    <a:lnTo>
                      <a:pt x="f42" y="f43"/>
                    </a:lnTo>
                    <a:lnTo>
                      <a:pt x="f44" y="f45"/>
                    </a:lnTo>
                    <a:cubicBezTo>
                      <a:pt x="f46" y="f45"/>
                      <a:pt x="f47" y="f48"/>
                      <a:pt x="f49" y="f48"/>
                    </a:cubicBezTo>
                    <a:lnTo>
                      <a:pt x="f50" y="f51"/>
                    </a:lnTo>
                    <a:cubicBezTo>
                      <a:pt x="f40" y="f52"/>
                      <a:pt x="f53" y="f54"/>
                      <a:pt x="f55" y="f56"/>
                    </a:cubicBezTo>
                    <a:lnTo>
                      <a:pt x="f57" y="f58"/>
                    </a:lnTo>
                    <a:cubicBezTo>
                      <a:pt x="f59" y="f58"/>
                      <a:pt x="f60" y="f61"/>
                      <a:pt x="f62" y="f61"/>
                    </a:cubicBezTo>
                    <a:lnTo>
                      <a:pt x="f27" y="f63"/>
                    </a:lnTo>
                    <a:cubicBezTo>
                      <a:pt x="f64" y="f65"/>
                      <a:pt x="f66" y="f67"/>
                      <a:pt x="f68" y="f69"/>
                    </a:cubicBezTo>
                    <a:lnTo>
                      <a:pt x="f70" y="f71"/>
                    </a:lnTo>
                    <a:lnTo>
                      <a:pt x="f72" y="f54"/>
                    </a:lnTo>
                    <a:lnTo>
                      <a:pt x="f73" y="f74"/>
                    </a:lnTo>
                    <a:lnTo>
                      <a:pt x="f75" y="f76"/>
                    </a:lnTo>
                    <a:cubicBezTo>
                      <a:pt x="f77" y="f78"/>
                      <a:pt x="f79" y="f78"/>
                      <a:pt x="f80" y="f78"/>
                    </a:cubicBezTo>
                    <a:lnTo>
                      <a:pt x="f81" y="f82"/>
                    </a:lnTo>
                    <a:cubicBezTo>
                      <a:pt x="f80" y="f82"/>
                      <a:pt x="f83" y="f82"/>
                      <a:pt x="f84" y="f85"/>
                    </a:cubicBezTo>
                    <a:lnTo>
                      <a:pt x="f86" y="f87"/>
                    </a:lnTo>
                    <a:cubicBezTo>
                      <a:pt x="f88" y="f87"/>
                      <a:pt x="f89" y="f87"/>
                      <a:pt x="f90" y="f91"/>
                    </a:cubicBezTo>
                    <a:cubicBezTo>
                      <a:pt x="f90" y="f87"/>
                      <a:pt x="f90" y="f78"/>
                      <a:pt x="f90" y="f76"/>
                    </a:cubicBezTo>
                    <a:lnTo>
                      <a:pt x="f92" y="f85"/>
                    </a:lnTo>
                    <a:cubicBezTo>
                      <a:pt x="f93" y="f94"/>
                      <a:pt x="f95" y="f94"/>
                      <a:pt x="f96" y="f94"/>
                    </a:cubicBezTo>
                    <a:lnTo>
                      <a:pt x="f97" y="f76"/>
                    </a:lnTo>
                    <a:cubicBezTo>
                      <a:pt x="f98" y="f99"/>
                      <a:pt x="f100" y="f101"/>
                      <a:pt x="f102" y="f26"/>
                    </a:cubicBezTo>
                    <a:cubicBezTo>
                      <a:pt x="f103" y="f101"/>
                      <a:pt x="f104" y="f99"/>
                      <a:pt x="f105" y="f76"/>
                    </a:cubicBezTo>
                    <a:lnTo>
                      <a:pt x="f106" y="f94"/>
                    </a:lnTo>
                    <a:cubicBezTo>
                      <a:pt x="f107" y="f94"/>
                      <a:pt x="f108" y="f94"/>
                      <a:pt x="f109" y="f94"/>
                    </a:cubicBezTo>
                    <a:lnTo>
                      <a:pt x="f108" y="f76"/>
                    </a:lnTo>
                    <a:cubicBezTo>
                      <a:pt x="f108" y="f78"/>
                      <a:pt x="f108" y="f87"/>
                      <a:pt x="f108" y="f87"/>
                    </a:cubicBezTo>
                    <a:cubicBezTo>
                      <a:pt x="f110" y="f87"/>
                      <a:pt x="f85" y="f87"/>
                      <a:pt x="f111" y="f87"/>
                    </a:cubicBezTo>
                    <a:lnTo>
                      <a:pt x="f112" y="f85"/>
                    </a:lnTo>
                    <a:cubicBezTo>
                      <a:pt x="f113" y="f85"/>
                      <a:pt x="f114" y="f82"/>
                      <a:pt x="f115" y="f82"/>
                    </a:cubicBezTo>
                    <a:lnTo>
                      <a:pt x="f116" y="f78"/>
                    </a:lnTo>
                    <a:cubicBezTo>
                      <a:pt x="f117" y="f78"/>
                      <a:pt x="f118" y="f76"/>
                      <a:pt x="f119" y="f120"/>
                    </a:cubicBezTo>
                    <a:lnTo>
                      <a:pt x="f121" y="f74"/>
                    </a:lnTo>
                    <a:lnTo>
                      <a:pt x="f122" y="f71"/>
                    </a:lnTo>
                    <a:lnTo>
                      <a:pt x="f123" y="f124"/>
                    </a:lnTo>
                    <a:cubicBezTo>
                      <a:pt x="f125" y="f126"/>
                      <a:pt x="f127" y="f65"/>
                      <a:pt x="f128" y="f74"/>
                    </a:cubicBezTo>
                    <a:lnTo>
                      <a:pt x="f129" y="f61"/>
                    </a:lnTo>
                    <a:cubicBezTo>
                      <a:pt x="f130" y="f61"/>
                      <a:pt x="f131" y="f61"/>
                      <a:pt x="f132" y="f58"/>
                    </a:cubicBezTo>
                    <a:lnTo>
                      <a:pt x="f129" y="f133"/>
                    </a:lnTo>
                    <a:cubicBezTo>
                      <a:pt x="f134" y="f115"/>
                      <a:pt x="f135" y="f71"/>
                      <a:pt x="f136" y="f137"/>
                    </a:cubicBezTo>
                    <a:lnTo>
                      <a:pt x="f138" y="f48"/>
                    </a:lnTo>
                    <a:cubicBezTo>
                      <a:pt x="f139" y="f48"/>
                      <a:pt x="f140" y="f45"/>
                      <a:pt x="f3" y="f45"/>
                    </a:cubicBezTo>
                    <a:lnTo>
                      <a:pt x="f141" y="f43"/>
                    </a:lnTo>
                    <a:lnTo>
                      <a:pt x="f142" y="f41"/>
                    </a:lnTo>
                    <a:lnTo>
                      <a:pt x="f143" y="f39"/>
                    </a:lnTo>
                    <a:lnTo>
                      <a:pt x="f144" y="f37"/>
                    </a:lnTo>
                    <a:lnTo>
                      <a:pt x="f144" y="f36"/>
                    </a:lnTo>
                    <a:lnTo>
                      <a:pt x="f145" y="f34"/>
                    </a:lnTo>
                    <a:lnTo>
                      <a:pt x="f146" y="f33"/>
                    </a:lnTo>
                    <a:lnTo>
                      <a:pt x="f147" y="f148"/>
                    </a:lnTo>
                    <a:lnTo>
                      <a:pt x="f149" y="f150"/>
                    </a:lnTo>
                    <a:lnTo>
                      <a:pt x="f149" y="f151"/>
                    </a:lnTo>
                    <a:lnTo>
                      <a:pt x="f152" y="f153"/>
                    </a:lnTo>
                    <a:lnTo>
                      <a:pt x="f104" y="f154"/>
                    </a:lnTo>
                    <a:lnTo>
                      <a:pt x="f104" y="f3"/>
                    </a:lnTo>
                    <a:lnTo>
                      <a:pt x="f155" y="f3"/>
                    </a:lnTo>
                    <a:lnTo>
                      <a:pt x="f156" y="f3"/>
                    </a:lnTo>
                    <a:lnTo>
                      <a:pt x="f157" y="f154"/>
                    </a:lnTo>
                    <a:lnTo>
                      <a:pt x="f158" y="f153"/>
                    </a:lnTo>
                    <a:lnTo>
                      <a:pt x="f159" y="f160"/>
                    </a:lnTo>
                    <a:lnTo>
                      <a:pt x="f159" y="f150"/>
                    </a:lnTo>
                    <a:lnTo>
                      <a:pt x="f161" y="f148"/>
                    </a:lnTo>
                    <a:lnTo>
                      <a:pt x="f32" y="f33"/>
                    </a:lnTo>
                    <a:close/>
                    <a:moveTo>
                      <a:pt x="f32" y="f33"/>
                    </a:moveTo>
                    <a:lnTo>
                      <a:pt x="f32" y="f33"/>
                    </a:lnTo>
                    <a:close/>
                    <a:moveTo>
                      <a:pt x="f159" y="f162"/>
                    </a:moveTo>
                    <a:lnTo>
                      <a:pt x="f163" y="f164"/>
                    </a:lnTo>
                    <a:lnTo>
                      <a:pt x="f79" y="f36"/>
                    </a:lnTo>
                    <a:lnTo>
                      <a:pt x="f159" y="f162"/>
                    </a:lnTo>
                    <a:close/>
                    <a:moveTo>
                      <a:pt x="f159" y="f162"/>
                    </a:moveTo>
                    <a:lnTo>
                      <a:pt x="f159" y="f162"/>
                    </a:lnTo>
                    <a:close/>
                    <a:moveTo>
                      <a:pt x="f149" y="f162"/>
                    </a:moveTo>
                    <a:lnTo>
                      <a:pt x="f165" y="f164"/>
                    </a:lnTo>
                    <a:lnTo>
                      <a:pt x="f117" y="f36"/>
                    </a:lnTo>
                    <a:lnTo>
                      <a:pt x="f149" y="f162"/>
                    </a:lnTo>
                    <a:close/>
                    <a:moveTo>
                      <a:pt x="f149" y="f162"/>
                    </a:moveTo>
                    <a:lnTo>
                      <a:pt x="f149" y="f162"/>
                    </a:lnTo>
                    <a:close/>
                    <a:moveTo>
                      <a:pt x="f145" y="f28"/>
                    </a:moveTo>
                    <a:lnTo>
                      <a:pt x="f166" y="f30"/>
                    </a:lnTo>
                    <a:lnTo>
                      <a:pt x="f145" y="f31"/>
                    </a:lnTo>
                    <a:lnTo>
                      <a:pt x="f145" y="f28"/>
                    </a:lnTo>
                    <a:close/>
                    <a:moveTo>
                      <a:pt x="f145" y="f28"/>
                    </a:moveTo>
                    <a:lnTo>
                      <a:pt x="f145" y="f28"/>
                    </a:lnTo>
                    <a:close/>
                    <a:moveTo>
                      <a:pt x="f167" y="f7"/>
                    </a:moveTo>
                    <a:lnTo>
                      <a:pt x="f168" y="f9"/>
                    </a:lnTo>
                    <a:lnTo>
                      <a:pt x="f169" y="f11"/>
                    </a:lnTo>
                    <a:lnTo>
                      <a:pt x="f170" y="f13"/>
                    </a:lnTo>
                    <a:cubicBezTo>
                      <a:pt x="f170" y="f14"/>
                      <a:pt x="f171" y="f16"/>
                      <a:pt x="f172" y="f18"/>
                    </a:cubicBezTo>
                    <a:cubicBezTo>
                      <a:pt x="f173" y="f19"/>
                      <a:pt x="f174" y="f21"/>
                      <a:pt x="f175" y="f23"/>
                    </a:cubicBezTo>
                    <a:cubicBezTo>
                      <a:pt x="f176" y="f16"/>
                      <a:pt x="f177" y="f26"/>
                      <a:pt x="f167" y="f7"/>
                    </a:cubicBezTo>
                    <a:close/>
                    <a:moveTo>
                      <a:pt x="f167" y="f7"/>
                    </a:moveTo>
                    <a:lnTo>
                      <a:pt x="f167" y="f7"/>
                    </a:lnTo>
                    <a:close/>
                    <a:moveTo>
                      <a:pt x="f178" y="f94"/>
                    </a:moveTo>
                    <a:lnTo>
                      <a:pt x="f179" y="f180"/>
                    </a:lnTo>
                    <a:cubicBezTo>
                      <a:pt x="f181" y="f182"/>
                      <a:pt x="f183" y="f184"/>
                      <a:pt x="f102" y="f185"/>
                    </a:cubicBezTo>
                    <a:cubicBezTo>
                      <a:pt x="f186" y="f184"/>
                      <a:pt x="f100" y="f182"/>
                      <a:pt x="f187" y="f180"/>
                    </a:cubicBezTo>
                    <a:lnTo>
                      <a:pt x="f188" y="f94"/>
                    </a:lnTo>
                    <a:cubicBezTo>
                      <a:pt x="f189" y="f94"/>
                      <a:pt x="f190" y="f191"/>
                      <a:pt x="f192" y="f191"/>
                    </a:cubicBezTo>
                    <a:lnTo>
                      <a:pt x="f155" y="f191"/>
                    </a:lnTo>
                    <a:lnTo>
                      <a:pt x="f193" y="f191"/>
                    </a:lnTo>
                    <a:cubicBezTo>
                      <a:pt x="f194" y="f191"/>
                      <a:pt x="f195" y="f94"/>
                      <a:pt x="f178" y="f94"/>
                    </a:cubicBezTo>
                    <a:close/>
                    <a:moveTo>
                      <a:pt x="f178" y="f94"/>
                    </a:moveTo>
                    <a:lnTo>
                      <a:pt x="f178" y="f94"/>
                    </a:lnTo>
                    <a:close/>
                    <a:moveTo>
                      <a:pt x="f196" y="f197"/>
                    </a:moveTo>
                    <a:lnTo>
                      <a:pt x="f198" y="f199"/>
                    </a:lnTo>
                    <a:lnTo>
                      <a:pt x="f198" y="f13"/>
                    </a:lnTo>
                    <a:cubicBezTo>
                      <a:pt x="f200" y="f14"/>
                      <a:pt x="f200" y="f168"/>
                      <a:pt x="f201" y="f202"/>
                    </a:cubicBezTo>
                    <a:cubicBezTo>
                      <a:pt x="f203" y="f16"/>
                      <a:pt x="f204" y="f205"/>
                      <a:pt x="f206" y="f14"/>
                    </a:cubicBezTo>
                    <a:lnTo>
                      <a:pt x="f207" y="f208"/>
                    </a:lnTo>
                    <a:cubicBezTo>
                      <a:pt x="f209" y="f171"/>
                      <a:pt x="f210" y="f211"/>
                      <a:pt x="f147" y="f172"/>
                    </a:cubicBezTo>
                    <a:lnTo>
                      <a:pt x="f196" y="f197"/>
                    </a:lnTo>
                    <a:close/>
                    <a:moveTo>
                      <a:pt x="f196" y="f197"/>
                    </a:moveTo>
                    <a:lnTo>
                      <a:pt x="f196" y="f197"/>
                    </a:lnTo>
                    <a:close/>
                    <a:moveTo>
                      <a:pt x="f19" y="f201"/>
                    </a:moveTo>
                    <a:cubicBezTo>
                      <a:pt x="f212" y="f123"/>
                      <a:pt x="f213" y="f214"/>
                      <a:pt x="f215" y="f214"/>
                    </a:cubicBezTo>
                    <a:lnTo>
                      <a:pt x="f173" y="f216"/>
                    </a:lnTo>
                    <a:cubicBezTo>
                      <a:pt x="f201" y="f217"/>
                      <a:pt x="f39" y="f125"/>
                      <a:pt x="f37" y="f218"/>
                    </a:cubicBezTo>
                    <a:lnTo>
                      <a:pt x="f219" y="f168"/>
                    </a:lnTo>
                    <a:cubicBezTo>
                      <a:pt x="f132" y="f202"/>
                      <a:pt x="f220" y="f23"/>
                      <a:pt x="f207" y="f19"/>
                    </a:cubicBezTo>
                    <a:lnTo>
                      <a:pt x="f207" y="f221"/>
                    </a:lnTo>
                    <a:lnTo>
                      <a:pt x="f222" y="f221"/>
                    </a:lnTo>
                    <a:cubicBezTo>
                      <a:pt x="f125" y="f223"/>
                      <a:pt x="f224" y="f225"/>
                      <a:pt x="f19" y="f201"/>
                    </a:cubicBezTo>
                    <a:close/>
                    <a:moveTo>
                      <a:pt x="f19" y="f201"/>
                    </a:moveTo>
                    <a:lnTo>
                      <a:pt x="f19" y="f201"/>
                    </a:lnTo>
                    <a:close/>
                    <a:moveTo>
                      <a:pt x="f171" y="f226"/>
                    </a:moveTo>
                    <a:cubicBezTo>
                      <a:pt x="f227" y="f122"/>
                      <a:pt x="f228" y="f229"/>
                      <a:pt x="f230" y="f147"/>
                    </a:cubicBezTo>
                    <a:cubicBezTo>
                      <a:pt x="f231" y="f232"/>
                      <a:pt x="f126" y="f233"/>
                      <a:pt x="f111" y="f233"/>
                    </a:cubicBezTo>
                    <a:lnTo>
                      <a:pt x="f234" y="f233"/>
                    </a:lnTo>
                    <a:cubicBezTo>
                      <a:pt x="f107" y="f235"/>
                      <a:pt x="f236" y="f229"/>
                      <a:pt x="f237" y="f229"/>
                    </a:cubicBezTo>
                    <a:lnTo>
                      <a:pt x="f237" y="f39"/>
                    </a:lnTo>
                    <a:cubicBezTo>
                      <a:pt x="f238" y="f39"/>
                      <a:pt x="f126" y="f239"/>
                      <a:pt x="f240" y="f216"/>
                    </a:cubicBezTo>
                    <a:lnTo>
                      <a:pt x="f171" y="f226"/>
                    </a:lnTo>
                    <a:close/>
                    <a:moveTo>
                      <a:pt x="f171" y="f226"/>
                    </a:moveTo>
                    <a:lnTo>
                      <a:pt x="f171" y="f226"/>
                    </a:lnTo>
                    <a:close/>
                    <a:moveTo>
                      <a:pt x="f241" y="f242"/>
                    </a:moveTo>
                    <a:cubicBezTo>
                      <a:pt x="f243" y="f23"/>
                      <a:pt x="f244" y="f168"/>
                      <a:pt x="f244" y="f26"/>
                    </a:cubicBezTo>
                    <a:lnTo>
                      <a:pt x="f241" y="f215"/>
                    </a:lnTo>
                    <a:cubicBezTo>
                      <a:pt x="f245" y="f246"/>
                      <a:pt x="f247" y="f248"/>
                      <a:pt x="f249" y="f174"/>
                    </a:cubicBezTo>
                    <a:lnTo>
                      <a:pt x="f250" y="f251"/>
                    </a:lnTo>
                    <a:cubicBezTo>
                      <a:pt x="f252" y="f251"/>
                      <a:pt x="f9" y="f223"/>
                      <a:pt x="f241" y="f242"/>
                    </a:cubicBezTo>
                    <a:close/>
                    <a:moveTo>
                      <a:pt x="f241" y="f242"/>
                    </a:moveTo>
                    <a:lnTo>
                      <a:pt x="f241" y="f242"/>
                    </a:lnTo>
                    <a:close/>
                    <a:moveTo>
                      <a:pt x="f253" y="f171"/>
                    </a:moveTo>
                    <a:lnTo>
                      <a:pt x="f230" y="f245"/>
                    </a:lnTo>
                    <a:cubicBezTo>
                      <a:pt x="f254" y="f11"/>
                      <a:pt x="f255" y="f256"/>
                      <a:pt x="f257" y="f256"/>
                    </a:cubicBezTo>
                    <a:cubicBezTo>
                      <a:pt x="f107" y="f258"/>
                      <a:pt x="f238" y="f259"/>
                      <a:pt x="f260" y="f172"/>
                    </a:cubicBezTo>
                    <a:cubicBezTo>
                      <a:pt x="f94" y="f172"/>
                      <a:pt x="f261" y="f211"/>
                      <a:pt x="f253" y="f171"/>
                    </a:cubicBezTo>
                    <a:close/>
                    <a:moveTo>
                      <a:pt x="f253" y="f171"/>
                    </a:moveTo>
                    <a:lnTo>
                      <a:pt x="f253" y="f171"/>
                    </a:lnTo>
                    <a:close/>
                    <a:moveTo>
                      <a:pt x="f224" y="f91"/>
                    </a:moveTo>
                    <a:lnTo>
                      <a:pt x="f232" y="f259"/>
                    </a:lnTo>
                    <a:cubicBezTo>
                      <a:pt x="f127" y="f262"/>
                      <a:pt x="f263" y="f264"/>
                      <a:pt x="f265" y="f266"/>
                    </a:cubicBezTo>
                    <a:lnTo>
                      <a:pt x="f267" y="f74"/>
                    </a:lnTo>
                    <a:cubicBezTo>
                      <a:pt x="f141" y="f69"/>
                      <a:pt x="f268" y="f120"/>
                      <a:pt x="f224" y="f91"/>
                    </a:cubicBezTo>
                    <a:close/>
                    <a:moveTo>
                      <a:pt x="f224" y="f91"/>
                    </a:moveTo>
                    <a:lnTo>
                      <a:pt x="f224" y="f91"/>
                    </a:lnTo>
                    <a:close/>
                    <a:moveTo>
                      <a:pt x="f269" y="f177"/>
                    </a:moveTo>
                    <a:lnTo>
                      <a:pt x="f196" y="f126"/>
                    </a:lnTo>
                    <a:lnTo>
                      <a:pt x="f270" y="f271"/>
                    </a:lnTo>
                    <a:lnTo>
                      <a:pt x="f121" y="f26"/>
                    </a:lnTo>
                    <a:cubicBezTo>
                      <a:pt x="f272" y="f221"/>
                      <a:pt x="f259" y="f198"/>
                      <a:pt x="f211" y="f146"/>
                    </a:cubicBezTo>
                    <a:lnTo>
                      <a:pt x="f211" y="f147"/>
                    </a:lnTo>
                    <a:lnTo>
                      <a:pt x="f248" y="f232"/>
                    </a:lnTo>
                    <a:lnTo>
                      <a:pt x="f246" y="f232"/>
                    </a:lnTo>
                    <a:cubicBezTo>
                      <a:pt x="f197" y="f232"/>
                      <a:pt x="f273" y="f223"/>
                      <a:pt x="f269" y="f177"/>
                    </a:cubicBezTo>
                    <a:close/>
                    <a:moveTo>
                      <a:pt x="f269" y="f177"/>
                    </a:moveTo>
                    <a:lnTo>
                      <a:pt x="f269" y="f177"/>
                    </a:lnTo>
                    <a:close/>
                    <a:moveTo>
                      <a:pt x="f6" y="f69"/>
                    </a:moveTo>
                    <a:lnTo>
                      <a:pt x="f274" y="f126"/>
                    </a:lnTo>
                    <a:lnTo>
                      <a:pt x="f275" y="f177"/>
                    </a:lnTo>
                    <a:cubicBezTo>
                      <a:pt x="f276" y="f226"/>
                      <a:pt x="f277" y="f278"/>
                      <a:pt x="f73" y="f26"/>
                    </a:cubicBezTo>
                    <a:lnTo>
                      <a:pt x="f279" y="f271"/>
                    </a:lnTo>
                    <a:lnTo>
                      <a:pt x="f6" y="f69"/>
                    </a:lnTo>
                    <a:close/>
                    <a:moveTo>
                      <a:pt x="f6" y="f69"/>
                    </a:moveTo>
                    <a:lnTo>
                      <a:pt x="f6" y="f69"/>
                    </a:lnTo>
                    <a:close/>
                    <a:moveTo>
                      <a:pt x="f280" y="f245"/>
                    </a:moveTo>
                    <a:lnTo>
                      <a:pt x="f281" y="f282"/>
                    </a:lnTo>
                    <a:cubicBezTo>
                      <a:pt x="f283" y="f284"/>
                      <a:pt x="f88" y="f172"/>
                      <a:pt x="f98" y="f172"/>
                    </a:cubicBezTo>
                    <a:cubicBezTo>
                      <a:pt x="f96" y="f259"/>
                      <a:pt x="f95" y="f258"/>
                      <a:pt x="f93" y="f256"/>
                    </a:cubicBezTo>
                    <a:cubicBezTo>
                      <a:pt x="f285" y="f256"/>
                      <a:pt x="f286" y="f231"/>
                      <a:pt x="f280" y="f245"/>
                    </a:cubicBezTo>
                    <a:close/>
                    <a:moveTo>
                      <a:pt x="f280" y="f245"/>
                    </a:moveTo>
                    <a:lnTo>
                      <a:pt x="f280" y="f245"/>
                    </a:lnTo>
                    <a:close/>
                    <a:moveTo>
                      <a:pt x="f287" y="f215"/>
                    </a:moveTo>
                    <a:lnTo>
                      <a:pt x="f288" y="f26"/>
                    </a:lnTo>
                    <a:cubicBezTo>
                      <a:pt x="f289" y="f168"/>
                      <a:pt x="f290" y="f23"/>
                      <a:pt x="f287" y="f223"/>
                    </a:cubicBezTo>
                    <a:cubicBezTo>
                      <a:pt x="f291" y="f223"/>
                      <a:pt x="f292" y="f251"/>
                      <a:pt x="f293" y="f225"/>
                    </a:cubicBezTo>
                    <a:lnTo>
                      <a:pt x="f294" y="f174"/>
                    </a:lnTo>
                    <a:cubicBezTo>
                      <a:pt x="f295" y="f248"/>
                      <a:pt x="f296" y="f246"/>
                      <a:pt x="f287" y="f215"/>
                    </a:cubicBezTo>
                    <a:close/>
                    <a:moveTo>
                      <a:pt x="f287" y="f215"/>
                    </a:moveTo>
                    <a:lnTo>
                      <a:pt x="f287" y="f215"/>
                    </a:lnTo>
                    <a:close/>
                    <a:moveTo>
                      <a:pt x="f75" y="f146"/>
                    </a:moveTo>
                    <a:cubicBezTo>
                      <a:pt x="f297" y="f123"/>
                      <a:pt x="f298" y="f226"/>
                      <a:pt x="f299" y="f278"/>
                    </a:cubicBezTo>
                    <a:lnTo>
                      <a:pt x="f15" y="f300"/>
                    </a:lnTo>
                    <a:cubicBezTo>
                      <a:pt x="f295" y="f239"/>
                      <a:pt x="f97" y="f39"/>
                      <a:pt x="f301" y="f39"/>
                    </a:cubicBezTo>
                    <a:lnTo>
                      <a:pt x="f301" y="f229"/>
                    </a:lnTo>
                    <a:cubicBezTo>
                      <a:pt x="f157" y="f229"/>
                      <a:pt x="f302" y="f235"/>
                      <a:pt x="f75" y="f146"/>
                    </a:cubicBezTo>
                    <a:close/>
                    <a:moveTo>
                      <a:pt x="f75" y="f146"/>
                    </a:moveTo>
                    <a:lnTo>
                      <a:pt x="f75" y="f146"/>
                    </a:lnTo>
                    <a:close/>
                    <a:moveTo>
                      <a:pt x="f303" y="f214"/>
                    </a:moveTo>
                    <a:cubicBezTo>
                      <a:pt x="f304" y="f278"/>
                      <a:pt x="f305" y="f224"/>
                      <a:pt x="f275" y="f198"/>
                    </a:cubicBezTo>
                    <a:cubicBezTo>
                      <a:pt x="f70" y="f201"/>
                      <a:pt x="f306" y="f223"/>
                      <a:pt x="f307" y="f221"/>
                    </a:cubicBezTo>
                    <a:cubicBezTo>
                      <a:pt x="f308" y="f21"/>
                      <a:pt x="f309" y="f18"/>
                      <a:pt x="f310" y="f16"/>
                    </a:cubicBezTo>
                    <a:lnTo>
                      <a:pt x="f309" y="f311"/>
                    </a:lnTo>
                    <a:cubicBezTo>
                      <a:pt x="f312" y="f313"/>
                      <a:pt x="f314" y="f315"/>
                      <a:pt x="f316" y="f216"/>
                    </a:cubicBezTo>
                    <a:lnTo>
                      <a:pt x="f303" y="f214"/>
                    </a:lnTo>
                    <a:close/>
                    <a:moveTo>
                      <a:pt x="f303" y="f214"/>
                    </a:moveTo>
                    <a:lnTo>
                      <a:pt x="f303" y="f214"/>
                    </a:lnTo>
                    <a:close/>
                    <a:moveTo>
                      <a:pt x="f317" y="f18"/>
                    </a:moveTo>
                    <a:cubicBezTo>
                      <a:pt x="f318" y="f16"/>
                      <a:pt x="f319" y="f14"/>
                      <a:pt x="f319" y="f13"/>
                    </a:cubicBezTo>
                    <a:lnTo>
                      <a:pt x="f320" y="f13"/>
                    </a:lnTo>
                    <a:lnTo>
                      <a:pt x="f320" y="f199"/>
                    </a:lnTo>
                    <a:lnTo>
                      <a:pt x="f274" y="f197"/>
                    </a:lnTo>
                    <a:lnTo>
                      <a:pt x="f321" y="f0"/>
                    </a:lnTo>
                    <a:cubicBezTo>
                      <a:pt x="f322" y="f284"/>
                      <a:pt x="f323" y="f282"/>
                      <a:pt x="f324" y="f208"/>
                    </a:cubicBezTo>
                    <a:lnTo>
                      <a:pt x="f325" y="f14"/>
                    </a:lnTo>
                    <a:cubicBezTo>
                      <a:pt x="f326" y="f168"/>
                      <a:pt x="f327" y="f202"/>
                      <a:pt x="f317" y="f18"/>
                    </a:cubicBezTo>
                    <a:close/>
                    <a:moveTo>
                      <a:pt x="f317" y="f18"/>
                    </a:moveTo>
                    <a:lnTo>
                      <a:pt x="f317" y="f18"/>
                    </a:lnTo>
                    <a:close/>
                    <a:moveTo>
                      <a:pt x="f328" y="f227"/>
                    </a:moveTo>
                    <a:lnTo>
                      <a:pt x="f32" y="f329"/>
                    </a:lnTo>
                    <a:cubicBezTo>
                      <a:pt x="f330" y="f76"/>
                      <a:pt x="f331" y="f332"/>
                      <a:pt x="f333" y="f63"/>
                    </a:cubicBezTo>
                    <a:lnTo>
                      <a:pt x="f334" y="f258"/>
                    </a:lnTo>
                    <a:cubicBezTo>
                      <a:pt x="f309" y="f121"/>
                      <a:pt x="f312" y="f335"/>
                      <a:pt x="f328" y="f227"/>
                    </a:cubicBezTo>
                    <a:close/>
                    <a:moveTo>
                      <a:pt x="f328" y="f227"/>
                    </a:moveTo>
                    <a:lnTo>
                      <a:pt x="f328" y="f227"/>
                    </a:lnTo>
                    <a:close/>
                    <a:moveTo>
                      <a:pt x="f336" y="f337"/>
                    </a:moveTo>
                    <a:cubicBezTo>
                      <a:pt x="f338" y="f337"/>
                      <a:pt x="f339" y="f337"/>
                      <a:pt x="f340" y="f174"/>
                    </a:cubicBezTo>
                    <a:lnTo>
                      <a:pt x="f341" y="f225"/>
                    </a:lnTo>
                    <a:cubicBezTo>
                      <a:pt x="f342" y="f200"/>
                      <a:pt x="f183" y="f200"/>
                      <a:pt x="f85" y="f225"/>
                    </a:cubicBezTo>
                    <a:lnTo>
                      <a:pt x="f343" y="f174"/>
                    </a:lnTo>
                    <a:cubicBezTo>
                      <a:pt x="f152" y="f174"/>
                      <a:pt x="f344" y="f337"/>
                      <a:pt x="f345" y="f337"/>
                    </a:cubicBezTo>
                    <a:cubicBezTo>
                      <a:pt x="f346" y="f347"/>
                      <a:pt x="f348" y="f202"/>
                      <a:pt x="f349" y="f23"/>
                    </a:cubicBezTo>
                    <a:lnTo>
                      <a:pt x="f102" y="f23"/>
                    </a:lnTo>
                    <a:lnTo>
                      <a:pt x="f350" y="f23"/>
                    </a:lnTo>
                    <a:cubicBezTo>
                      <a:pt x="f351" y="f202"/>
                      <a:pt x="f352" y="f347"/>
                      <a:pt x="f336" y="f337"/>
                    </a:cubicBezTo>
                    <a:close/>
                    <a:moveTo>
                      <a:pt x="f336" y="f337"/>
                    </a:moveTo>
                    <a:lnTo>
                      <a:pt x="f336" y="f337"/>
                    </a:lnTo>
                    <a:close/>
                    <a:moveTo>
                      <a:pt x="f353" y="f240"/>
                    </a:moveTo>
                    <a:cubicBezTo>
                      <a:pt x="f354" y="f355"/>
                      <a:pt x="f356" y="f259"/>
                      <a:pt x="f357" y="f262"/>
                    </a:cubicBezTo>
                    <a:lnTo>
                      <a:pt x="f358" y="f347"/>
                    </a:lnTo>
                    <a:cubicBezTo>
                      <a:pt x="f359" y="f360"/>
                      <a:pt x="f361" y="f26"/>
                      <a:pt x="f362" y="f363"/>
                    </a:cubicBezTo>
                    <a:lnTo>
                      <a:pt x="f353" y="f240"/>
                    </a:lnTo>
                    <a:close/>
                    <a:moveTo>
                      <a:pt x="f353" y="f240"/>
                    </a:moveTo>
                    <a:lnTo>
                      <a:pt x="f353" y="f240"/>
                    </a:lnTo>
                    <a:close/>
                    <a:moveTo>
                      <a:pt x="f364" y="f13"/>
                    </a:moveTo>
                    <a:cubicBezTo>
                      <a:pt x="f365" y="f101"/>
                      <a:pt x="f366" y="f199"/>
                      <a:pt x="f367" y="f368"/>
                    </a:cubicBezTo>
                    <a:lnTo>
                      <a:pt x="f142" y="f369"/>
                    </a:lnTo>
                    <a:cubicBezTo>
                      <a:pt x="f370" y="f371"/>
                      <a:pt x="f372" y="f227"/>
                      <a:pt x="f373" y="f374"/>
                    </a:cubicBezTo>
                    <a:lnTo>
                      <a:pt x="f364" y="f13"/>
                    </a:lnTo>
                    <a:close/>
                    <a:moveTo>
                      <a:pt x="f364" y="f13"/>
                    </a:moveTo>
                    <a:lnTo>
                      <a:pt x="f364" y="f13"/>
                    </a:lnTo>
                    <a:close/>
                    <a:moveTo>
                      <a:pt x="f375" y="f125"/>
                    </a:moveTo>
                    <a:lnTo>
                      <a:pt x="f50" y="f207"/>
                    </a:lnTo>
                    <a:lnTo>
                      <a:pt x="f50" y="f376"/>
                    </a:lnTo>
                    <a:cubicBezTo>
                      <a:pt x="f291" y="f377"/>
                      <a:pt x="f180" y="f378"/>
                      <a:pt x="f379" y="f380"/>
                    </a:cubicBezTo>
                    <a:lnTo>
                      <a:pt x="f379" y="f207"/>
                    </a:lnTo>
                    <a:lnTo>
                      <a:pt x="f381" y="f382"/>
                    </a:lnTo>
                    <a:cubicBezTo>
                      <a:pt x="f23" y="f380"/>
                      <a:pt x="f80" y="f383"/>
                      <a:pt x="f375" y="f125"/>
                    </a:cubicBezTo>
                    <a:close/>
                    <a:moveTo>
                      <a:pt x="f375" y="f125"/>
                    </a:moveTo>
                    <a:lnTo>
                      <a:pt x="f375" y="f125"/>
                    </a:lnTo>
                    <a:close/>
                    <a:moveTo>
                      <a:pt x="f384" y="f385"/>
                    </a:moveTo>
                    <a:lnTo>
                      <a:pt x="f49" y="f386"/>
                    </a:lnTo>
                    <a:lnTo>
                      <a:pt x="f49" y="f387"/>
                    </a:lnTo>
                    <a:lnTo>
                      <a:pt x="f62" y="f388"/>
                    </a:lnTo>
                    <a:lnTo>
                      <a:pt x="f62" y="f389"/>
                    </a:lnTo>
                    <a:lnTo>
                      <a:pt x="f319" y="f390"/>
                    </a:lnTo>
                    <a:lnTo>
                      <a:pt x="f318" y="f34"/>
                    </a:lnTo>
                    <a:lnTo>
                      <a:pt x="f296" y="f391"/>
                    </a:lnTo>
                    <a:lnTo>
                      <a:pt x="f392" y="f393"/>
                    </a:lnTo>
                    <a:lnTo>
                      <a:pt x="f394" y="f387"/>
                    </a:lnTo>
                    <a:lnTo>
                      <a:pt x="f187" y="f138"/>
                    </a:lnTo>
                    <a:lnTo>
                      <a:pt x="f155" y="f138"/>
                    </a:lnTo>
                    <a:lnTo>
                      <a:pt x="f178" y="f138"/>
                    </a:lnTo>
                    <a:lnTo>
                      <a:pt x="f395" y="f387"/>
                    </a:lnTo>
                    <a:lnTo>
                      <a:pt x="f9" y="f393"/>
                    </a:lnTo>
                    <a:lnTo>
                      <a:pt x="f9" y="f391"/>
                    </a:lnTo>
                    <a:lnTo>
                      <a:pt x="f242" y="f34"/>
                    </a:lnTo>
                    <a:lnTo>
                      <a:pt x="f223" y="f390"/>
                    </a:lnTo>
                    <a:lnTo>
                      <a:pt x="f396" y="f389"/>
                    </a:lnTo>
                    <a:lnTo>
                      <a:pt x="f396" y="f388"/>
                    </a:lnTo>
                    <a:lnTo>
                      <a:pt x="f397" y="f387"/>
                    </a:lnTo>
                    <a:lnTo>
                      <a:pt x="f397" y="f386"/>
                    </a:lnTo>
                    <a:lnTo>
                      <a:pt x="f398" y="f399"/>
                    </a:lnTo>
                    <a:cubicBezTo>
                      <a:pt x="f9" y="f400"/>
                      <a:pt x="f392" y="f400"/>
                      <a:pt x="f384" y="f385"/>
                    </a:cubicBezTo>
                    <a:close/>
                  </a:path>
                </a:pathLst>
              </a:custGeom>
              <a:solidFill>
                <a:srgbClr val="513A2A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0" name="Forma Livre 19"/>
              <p:cNvSpPr/>
              <p:nvPr/>
            </p:nvSpPr>
            <p:spPr>
              <a:xfrm>
                <a:off x="9391683" y="6523201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1" name="Forma Livre 20"/>
              <p:cNvSpPr/>
              <p:nvPr/>
            </p:nvSpPr>
            <p:spPr>
              <a:xfrm>
                <a:off x="9129598" y="6140516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2" name="Forma Livre 21"/>
              <p:cNvSpPr/>
              <p:nvPr/>
            </p:nvSpPr>
            <p:spPr>
              <a:xfrm>
                <a:off x="9201241" y="5902195"/>
                <a:ext cx="363602" cy="254157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1089"/>
                  <a:gd name="f5" fmla="val 778"/>
                  <a:gd name="f6" fmla="val 457"/>
                  <a:gd name="f7" fmla="val 602"/>
                  <a:gd name="f8" fmla="val 516"/>
                  <a:gd name="f9" fmla="val 638"/>
                  <a:gd name="f10" fmla="val 557"/>
                  <a:gd name="f11" fmla="val 701"/>
                  <a:gd name="f12" fmla="val 560"/>
                  <a:gd name="f13" fmla="val 777"/>
                  <a:gd name="f14" fmla="val 576"/>
                  <a:gd name="f15" fmla="val 767"/>
                  <a:gd name="f16" fmla="val 574"/>
                  <a:gd name="f17" fmla="val 757"/>
                  <a:gd name="f18" fmla="val 572"/>
                  <a:gd name="f19" fmla="val 749"/>
                  <a:gd name="f20" fmla="val 616"/>
                  <a:gd name="f21" fmla="val 741"/>
                  <a:gd name="f22" fmla="val 739"/>
                  <a:gd name="f23" fmla="val 617"/>
                  <a:gd name="f24" fmla="val 737"/>
                  <a:gd name="f25" fmla="val 736"/>
                  <a:gd name="f26" fmla="val 734"/>
                  <a:gd name="f27" fmla="val 619"/>
                  <a:gd name="f28" fmla="val 732"/>
                  <a:gd name="f29" fmla="val 620"/>
                  <a:gd name="f30" fmla="val 731"/>
                  <a:gd name="f31" fmla="val 729"/>
                  <a:gd name="f32" fmla="val 623"/>
                  <a:gd name="f33" fmla="val 726"/>
                  <a:gd name="f34" fmla="val 725"/>
                  <a:gd name="f35" fmla="val 624"/>
                  <a:gd name="f36" fmla="val 723"/>
                  <a:gd name="f37" fmla="val 626"/>
                  <a:gd name="f38" fmla="val 721"/>
                  <a:gd name="f39" fmla="val 720"/>
                  <a:gd name="f40" fmla="val 628"/>
                  <a:gd name="f41" fmla="val 569"/>
                  <a:gd name="f42" fmla="val 568"/>
                  <a:gd name="f43" fmla="val 565"/>
                  <a:gd name="f44" fmla="val 713"/>
                  <a:gd name="f45" fmla="val 562"/>
                  <a:gd name="f46" fmla="val 705"/>
                  <a:gd name="f47" fmla="val 672"/>
                  <a:gd name="f48" fmla="val 656"/>
                  <a:gd name="f49" fmla="val 655"/>
                  <a:gd name="f50" fmla="val 674"/>
                  <a:gd name="f51" fmla="val 653"/>
                  <a:gd name="f52" fmla="val 676"/>
                  <a:gd name="f53" fmla="val 651"/>
                  <a:gd name="f54" fmla="val 678"/>
                  <a:gd name="f55" fmla="val 650"/>
                  <a:gd name="f56" fmla="val 679"/>
                  <a:gd name="f57" fmla="val 648"/>
                  <a:gd name="f58" fmla="val 681"/>
                  <a:gd name="f59" fmla="val 646"/>
                  <a:gd name="f60" fmla="val 683"/>
                  <a:gd name="f61" fmla="val 645"/>
                  <a:gd name="f62" fmla="val 643"/>
                  <a:gd name="f63" fmla="val 685"/>
                  <a:gd name="f64" fmla="val 641"/>
                  <a:gd name="f65" fmla="val 686"/>
                  <a:gd name="f66" fmla="val 640"/>
                  <a:gd name="f67" fmla="val 688"/>
                  <a:gd name="f68" fmla="val 690"/>
                  <a:gd name="f69" fmla="val 691"/>
                  <a:gd name="f70" fmla="val 635"/>
                  <a:gd name="f71" fmla="val 695"/>
                  <a:gd name="f72" fmla="val 631"/>
                  <a:gd name="f73" fmla="val 698"/>
                  <a:gd name="f74" fmla="val 556"/>
                  <a:gd name="f75" fmla="val 552"/>
                  <a:gd name="f76" fmla="val 546"/>
                  <a:gd name="f77" fmla="val 673"/>
                  <a:gd name="f78" fmla="val 543"/>
                  <a:gd name="f79" fmla="val 665"/>
                  <a:gd name="f80" fmla="val 859"/>
                  <a:gd name="f81" fmla="val 444"/>
                  <a:gd name="f82" fmla="val 443"/>
                  <a:gd name="f83" fmla="val 857"/>
                  <a:gd name="f84" fmla="val 855"/>
                  <a:gd name="f85" fmla="val 441"/>
                  <a:gd name="f86" fmla="val 854"/>
                  <a:gd name="f87" fmla="val 439"/>
                  <a:gd name="f88" fmla="val 851"/>
                  <a:gd name="f89" fmla="val 438"/>
                  <a:gd name="f90" fmla="val 850"/>
                  <a:gd name="f91" fmla="val 436"/>
                  <a:gd name="f92" fmla="val 848"/>
                  <a:gd name="f93" fmla="val 847"/>
                  <a:gd name="f94" fmla="val 434"/>
                  <a:gd name="f95" fmla="val 845"/>
                  <a:gd name="f96" fmla="val 534"/>
                  <a:gd name="f97" fmla="val 529"/>
                  <a:gd name="f98" fmla="val 522"/>
                  <a:gd name="f99" fmla="val 517"/>
                  <a:gd name="f100" fmla="val 724"/>
                  <a:gd name="f101" fmla="val 416"/>
                  <a:gd name="f102" fmla="val 414"/>
                  <a:gd name="f103" fmla="val 412"/>
                  <a:gd name="f104" fmla="val 411"/>
                  <a:gd name="f105" fmla="val 409"/>
                  <a:gd name="f106" fmla="val 407"/>
                  <a:gd name="f107" fmla="val 406"/>
                  <a:gd name="f108" fmla="val 404"/>
                  <a:gd name="f109" fmla="val 728"/>
                  <a:gd name="f110" fmla="val 402"/>
                  <a:gd name="f111" fmla="val 401"/>
                  <a:gd name="f112" fmla="val 399"/>
                  <a:gd name="f113" fmla="val 397"/>
                  <a:gd name="f114" fmla="val 396"/>
                  <a:gd name="f115" fmla="val 394"/>
                  <a:gd name="f116" fmla="val 392"/>
                  <a:gd name="f117" fmla="val 390"/>
                  <a:gd name="f118" fmla="val 388"/>
                  <a:gd name="f119" fmla="val 387"/>
                  <a:gd name="f120" fmla="val 385"/>
                  <a:gd name="f121" fmla="val 733"/>
                  <a:gd name="f122" fmla="val 383"/>
                  <a:gd name="f123" fmla="val 382"/>
                  <a:gd name="f124" fmla="val 505"/>
                  <a:gd name="f125" fmla="val 498"/>
                  <a:gd name="f126" fmla="val 614"/>
                  <a:gd name="f127" fmla="val 493"/>
                  <a:gd name="f128" fmla="val 607"/>
                  <a:gd name="f129" fmla="val 486"/>
                  <a:gd name="f130" fmla="val 293"/>
                  <a:gd name="f131" fmla="val 291"/>
                  <a:gd name="f132" fmla="val 290"/>
                  <a:gd name="f133" fmla="val 671"/>
                  <a:gd name="f134" fmla="val 669"/>
                  <a:gd name="f135" fmla="val 472"/>
                  <a:gd name="f136" fmla="val 592"/>
                  <a:gd name="f137" fmla="val 467"/>
                  <a:gd name="f138" fmla="val 589"/>
                  <a:gd name="f139" fmla="val 462"/>
                  <a:gd name="f140" fmla="val 587"/>
                  <a:gd name="f141" fmla="val 584"/>
                  <a:gd name="f142" fmla="val 141"/>
                  <a:gd name="f143" fmla="val 747"/>
                  <a:gd name="f144" fmla="val 715"/>
                  <a:gd name="f145" fmla="val 700"/>
                  <a:gd name="f146" fmla="val 143"/>
                  <a:gd name="f147" fmla="val 146"/>
                  <a:gd name="f148" fmla="val 148"/>
                  <a:gd name="f149" fmla="val 152"/>
                  <a:gd name="f150" fmla="val 16"/>
                  <a:gd name="f151" fmla="val 633"/>
                  <a:gd name="f152" fmla="val 17"/>
                  <a:gd name="f153" fmla="val 159"/>
                  <a:gd name="f154" fmla="val 162"/>
                  <a:gd name="f155" fmla="val 680"/>
                  <a:gd name="f156" fmla="val 168"/>
                  <a:gd name="f157" fmla="val 171"/>
                  <a:gd name="f158" fmla="val 29"/>
                  <a:gd name="f159" fmla="val 31"/>
                  <a:gd name="f160" fmla="val 32"/>
                  <a:gd name="f161" fmla="val 554"/>
                  <a:gd name="f162" fmla="val 549"/>
                  <a:gd name="f163" fmla="val 184"/>
                  <a:gd name="f164" fmla="val 192"/>
                  <a:gd name="f165" fmla="val 636"/>
                  <a:gd name="f166" fmla="val 196"/>
                  <a:gd name="f167" fmla="val 54"/>
                  <a:gd name="f168" fmla="val 479"/>
                  <a:gd name="f169" fmla="val 55"/>
                  <a:gd name="f170" fmla="val 474"/>
                  <a:gd name="f171" fmla="val 57"/>
                  <a:gd name="f172" fmla="val 469"/>
                  <a:gd name="f173" fmla="val 59"/>
                  <a:gd name="f174" fmla="val 463"/>
                  <a:gd name="f175" fmla="val 208"/>
                  <a:gd name="f176" fmla="val 216"/>
                  <a:gd name="f177" fmla="val 612"/>
                  <a:gd name="f178" fmla="val 223"/>
                  <a:gd name="f179" fmla="val 605"/>
                  <a:gd name="f180" fmla="val 229"/>
                  <a:gd name="f181" fmla="val 600"/>
                  <a:gd name="f182" fmla="val 90"/>
                  <a:gd name="f183" fmla="val 93"/>
                  <a:gd name="f184" fmla="val 380"/>
                  <a:gd name="f185" fmla="val 95"/>
                  <a:gd name="f186" fmla="val 373"/>
                  <a:gd name="f187" fmla="val 98"/>
                  <a:gd name="f188" fmla="val 368"/>
                  <a:gd name="f189" fmla="val 243"/>
                  <a:gd name="f190" fmla="val 247"/>
                  <a:gd name="f191" fmla="val 252"/>
                  <a:gd name="f192" fmla="val 257"/>
                  <a:gd name="f193" fmla="val 172"/>
                  <a:gd name="f194" fmla="val 157"/>
                  <a:gd name="f195" fmla="val 742"/>
                  <a:gd name="f196" fmla="val 744"/>
                  <a:gd name="f197" fmla="val 746"/>
                  <a:gd name="f198" fmla="val 155"/>
                  <a:gd name="f199" fmla="val 759"/>
                  <a:gd name="f200" fmla="val 153"/>
                  <a:gd name="f201" fmla="val 138"/>
                  <a:gd name="f202" fmla="val 140"/>
                  <a:gd name="f203" fmla="val 264"/>
                  <a:gd name="f204" fmla="val 512"/>
                  <a:gd name="f205" fmla="val 281"/>
                  <a:gd name="f206" fmla="val 276"/>
                  <a:gd name="f207" fmla="val 271"/>
                  <a:gd name="f208" fmla="val 245"/>
                  <a:gd name="f209" fmla="val 298"/>
                  <a:gd name="f210" fmla="val 449"/>
                  <a:gd name="f211" fmla="val 302"/>
                  <a:gd name="f212" fmla="val 309"/>
                  <a:gd name="f213" fmla="val 231"/>
                  <a:gd name="f214" fmla="val 174"/>
                  <a:gd name="f215" fmla="val 236"/>
                  <a:gd name="f216" fmla="val 170"/>
                  <a:gd name="f217" fmla="val 240"/>
                  <a:gd name="f218" fmla="val 164"/>
                  <a:gd name="f219" fmla="val 364"/>
                  <a:gd name="f220" fmla="val 69"/>
                  <a:gd name="f221" fmla="val 365"/>
                  <a:gd name="f222" fmla="val 272"/>
                  <a:gd name="f223" fmla="val 362"/>
                  <a:gd name="f224" fmla="val 359"/>
                  <a:gd name="f225" fmla="val 355"/>
                  <a:gd name="f226" fmla="val 353"/>
                  <a:gd name="f227" fmla="val 352"/>
                  <a:gd name="f228" fmla="val 348"/>
                  <a:gd name="f229" fmla="val 78"/>
                  <a:gd name="f230" fmla="val 74"/>
                  <a:gd name="f231" fmla="val 73"/>
                  <a:gd name="f232" fmla="val 8"/>
                  <a:gd name="f233" fmla="val 424"/>
                  <a:gd name="f234" fmla="val 12"/>
                  <a:gd name="f235" fmla="val 503"/>
                  <a:gd name="f236" fmla="val 509"/>
                  <a:gd name="f237" fmla="val 10"/>
                  <a:gd name="f238" fmla="val 2"/>
                  <a:gd name="f239" fmla="val 559"/>
                  <a:gd name="f240" fmla="val 515"/>
                  <a:gd name="f241" fmla="val 662"/>
                  <a:gd name="f242" fmla="val 842"/>
                  <a:gd name="f243" fmla="val 52"/>
                  <a:gd name="f244" fmla="val 716"/>
                  <a:gd name="f245" fmla="val 714"/>
                  <a:gd name="f246" fmla="val 712"/>
                  <a:gd name="f247" fmla="val 710"/>
                  <a:gd name="f248" fmla="val 709"/>
                  <a:gd name="f249" fmla="val 707"/>
                  <a:gd name="f250" fmla="val 703"/>
                  <a:gd name="f251" fmla="val 702"/>
                  <a:gd name="f252" fmla="val 697"/>
                  <a:gd name="f253" fmla="val 828"/>
                  <a:gd name="f254" fmla="val 45"/>
                  <a:gd name="f255" fmla="val 831"/>
                  <a:gd name="f256" fmla="val 47"/>
                  <a:gd name="f257" fmla="val 836"/>
                  <a:gd name="f258" fmla="val 48"/>
                  <a:gd name="f259" fmla="val 980"/>
                  <a:gd name="f260" fmla="val 149"/>
                  <a:gd name="f261" fmla="val 285"/>
                  <a:gd name="f262" fmla="val 283"/>
                  <a:gd name="f263" fmla="val 843"/>
                  <a:gd name="f264" fmla="val 279"/>
                  <a:gd name="f265" fmla="val 839"/>
                  <a:gd name="f266" fmla="val 838"/>
                  <a:gd name="f267" fmla="val 277"/>
                  <a:gd name="f268" fmla="val 835"/>
                  <a:gd name="f269" fmla="val 968"/>
                  <a:gd name="f270" fmla="val 972"/>
                  <a:gd name="f271" fmla="val 976"/>
                  <a:gd name="f272" fmla="val 144"/>
                  <a:gd name="f273" fmla="val 336"/>
                  <a:gd name="f274" fmla="val 335"/>
                  <a:gd name="f275" fmla="val 1088"/>
                  <a:gd name="f276" fmla="val 1024"/>
                  <a:gd name="f277" fmla="val 326"/>
                  <a:gd name="f278" fmla="val 325"/>
                  <a:gd name="f279" fmla="val 323"/>
                  <a:gd name="f280" fmla="val 1023"/>
                  <a:gd name="f281" fmla="val 321"/>
                  <a:gd name="f282" fmla="val 320"/>
                  <a:gd name="f283" fmla="val 1020"/>
                  <a:gd name="f284" fmla="val 318"/>
                  <a:gd name="f285" fmla="val 316"/>
                  <a:gd name="f286" fmla="val 1019"/>
                  <a:gd name="f287" fmla="val 315"/>
                  <a:gd name="f288" fmla="val 313"/>
                  <a:gd name="f289" fmla="val 311"/>
                  <a:gd name="f290" fmla="val 1079"/>
                  <a:gd name="f291" fmla="val 267"/>
                  <a:gd name="f292" fmla="val 1083"/>
                  <a:gd name="f293" fmla="val 1086"/>
                  <a:gd name="f294" fmla="val 1012"/>
                  <a:gd name="f295" fmla="val 507"/>
                  <a:gd name="f296" fmla="val 981"/>
                  <a:gd name="f297" fmla="val 510"/>
                  <a:gd name="f298" fmla="val 1027"/>
                  <a:gd name="f299" fmla="val 483"/>
                  <a:gd name="f300" fmla="val 1026"/>
                  <a:gd name="f301" fmla="val 484"/>
                  <a:gd name="f302" fmla="val 488"/>
                  <a:gd name="f303" fmla="val 489"/>
                  <a:gd name="f304" fmla="val 491"/>
                  <a:gd name="f305" fmla="val 494"/>
                  <a:gd name="f306" fmla="val 496"/>
                  <a:gd name="f307" fmla="val 1017"/>
                  <a:gd name="f308" fmla="val 499"/>
                  <a:gd name="f309" fmla="val 501"/>
                  <a:gd name="f310" fmla="val 1016"/>
                  <a:gd name="f311" fmla="val 1014"/>
                  <a:gd name="f312" fmla="val 886"/>
                  <a:gd name="f313" fmla="val 577"/>
                  <a:gd name="f314" fmla="val 575"/>
                  <a:gd name="f315" fmla="val 570"/>
                  <a:gd name="f316" fmla="val 833"/>
                  <a:gd name="f317" fmla="val 883"/>
                  <a:gd name="f318" fmla="val 545"/>
                  <a:gd name="f319" fmla="val 547"/>
                  <a:gd name="f320" fmla="val 550"/>
                  <a:gd name="f321" fmla="val 885"/>
                  <a:gd name="f322" fmla="val 555"/>
                  <a:gd name="f323" fmla="*/ f1 1 1089"/>
                  <a:gd name="f324" fmla="*/ f2 1 778"/>
                  <a:gd name="f325" fmla="+- f5 0 f3"/>
                  <a:gd name="f326" fmla="+- f4 0 f3"/>
                  <a:gd name="f327" fmla="*/ f326 1 1089"/>
                  <a:gd name="f328" fmla="*/ f325 1 778"/>
                  <a:gd name="f329" fmla="*/ f3 1 f327"/>
                  <a:gd name="f330" fmla="*/ f4 1 f327"/>
                  <a:gd name="f331" fmla="*/ f3 1 f328"/>
                  <a:gd name="f332" fmla="*/ f5 1 f328"/>
                  <a:gd name="f333" fmla="*/ f329 f323 1"/>
                  <a:gd name="f334" fmla="*/ f330 f323 1"/>
                  <a:gd name="f335" fmla="*/ f332 f324 1"/>
                  <a:gd name="f336" fmla="*/ f331 f32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33" t="f336" r="f334" b="f335"/>
                <a:pathLst>
                  <a:path w="1089" h="778">
                    <a:moveTo>
                      <a:pt x="f6" y="f7"/>
                    </a:moveTo>
                    <a:cubicBezTo>
                      <a:pt x="f8" y="f9"/>
                      <a:pt x="f10" y="f11"/>
                      <a:pt x="f12" y="f13"/>
                    </a:cubicBezTo>
                    <a:lnTo>
                      <a:pt x="f14" y="f13"/>
                    </a:lnTo>
                    <a:cubicBezTo>
                      <a:pt x="f14" y="f15"/>
                      <a:pt x="f16" y="f17"/>
                      <a:pt x="f18" y="f19"/>
                    </a:cubicBezTo>
                    <a:lnTo>
                      <a:pt x="f20" y="f21"/>
                    </a:lnTo>
                    <a:lnTo>
                      <a:pt x="f20" y="f22"/>
                    </a:lnTo>
                    <a:lnTo>
                      <a:pt x="f23" y="f24"/>
                    </a:lnTo>
                    <a:lnTo>
                      <a:pt x="f23" y="f25"/>
                    </a:lnTo>
                    <a:lnTo>
                      <a:pt x="f23" y="f26"/>
                    </a:lnTo>
                    <a:lnTo>
                      <a:pt x="f27" y="f26"/>
                    </a:lnTo>
                    <a:lnTo>
                      <a:pt x="f27" y="f28"/>
                    </a:lnTo>
                    <a:lnTo>
                      <a:pt x="f29" y="f28"/>
                    </a:lnTo>
                    <a:lnTo>
                      <a:pt x="f29" y="f30"/>
                    </a:lnTo>
                    <a:lnTo>
                      <a:pt x="f29" y="f31"/>
                    </a:lnTo>
                    <a:lnTo>
                      <a:pt x="f32" y="f31"/>
                    </a:lnTo>
                    <a:lnTo>
                      <a:pt x="f32" y="f33"/>
                    </a:lnTo>
                    <a:lnTo>
                      <a:pt x="f32" y="f34"/>
                    </a:lnTo>
                    <a:lnTo>
                      <a:pt x="f35" y="f34"/>
                    </a:lnTo>
                    <a:lnTo>
                      <a:pt x="f35" y="f36"/>
                    </a:lnTo>
                    <a:lnTo>
                      <a:pt x="f37" y="f36"/>
                    </a:lnTo>
                    <a:lnTo>
                      <a:pt x="f37" y="f38"/>
                    </a:lnTo>
                    <a:lnTo>
                      <a:pt x="f37" y="f39"/>
                    </a:lnTo>
                    <a:lnTo>
                      <a:pt x="f40" y="f39"/>
                    </a:lnTo>
                    <a:lnTo>
                      <a:pt x="f41" y="f28"/>
                    </a:lnTo>
                    <a:cubicBezTo>
                      <a:pt x="f42" y="f36"/>
                      <a:pt x="f43" y="f44"/>
                      <a:pt x="f45" y="f46"/>
                    </a:cubicBezTo>
                    <a:lnTo>
                      <a:pt x="f47" y="f48"/>
                    </a:lnTo>
                    <a:lnTo>
                      <a:pt x="f47" y="f49"/>
                    </a:lnTo>
                    <a:lnTo>
                      <a:pt x="f50" y="f49"/>
                    </a:lnTo>
                    <a:lnTo>
                      <a:pt x="f50" y="f51"/>
                    </a:lnTo>
                    <a:lnTo>
                      <a:pt x="f52" y="f51"/>
                    </a:lnTo>
                    <a:lnTo>
                      <a:pt x="f52" y="f53"/>
                    </a:lnTo>
                    <a:lnTo>
                      <a:pt x="f54" y="f53"/>
                    </a:lnTo>
                    <a:lnTo>
                      <a:pt x="f54" y="f55"/>
                    </a:lnTo>
                    <a:lnTo>
                      <a:pt x="f56" y="f55"/>
                    </a:lnTo>
                    <a:lnTo>
                      <a:pt x="f56" y="f57"/>
                    </a:lnTo>
                    <a:lnTo>
                      <a:pt x="f58" y="f59"/>
                    </a:lnTo>
                    <a:lnTo>
                      <a:pt x="f60" y="f61"/>
                    </a:lnTo>
                    <a:lnTo>
                      <a:pt x="f60" y="f62"/>
                    </a:lnTo>
                    <a:lnTo>
                      <a:pt x="f63" y="f62"/>
                    </a:lnTo>
                    <a:lnTo>
                      <a:pt x="f63" y="f64"/>
                    </a:lnTo>
                    <a:lnTo>
                      <a:pt x="f65" y="f64"/>
                    </a:lnTo>
                    <a:lnTo>
                      <a:pt x="f65" y="f66"/>
                    </a:lnTo>
                    <a:lnTo>
                      <a:pt x="f67" y="f66"/>
                    </a:lnTo>
                    <a:lnTo>
                      <a:pt x="f67" y="f9"/>
                    </a:lnTo>
                    <a:lnTo>
                      <a:pt x="f68" y="f9"/>
                    </a:lnTo>
                    <a:cubicBezTo>
                      <a:pt x="f69" y="f70"/>
                      <a:pt x="f71" y="f72"/>
                      <a:pt x="f73" y="f37"/>
                    </a:cubicBezTo>
                    <a:lnTo>
                      <a:pt x="f74" y="f68"/>
                    </a:lnTo>
                    <a:cubicBezTo>
                      <a:pt x="f75" y="f58"/>
                      <a:pt x="f76" y="f77"/>
                      <a:pt x="f78" y="f79"/>
                    </a:cubicBezTo>
                    <a:lnTo>
                      <a:pt x="f80" y="f81"/>
                    </a:lnTo>
                    <a:lnTo>
                      <a:pt x="f80" y="f82"/>
                    </a:lnTo>
                    <a:lnTo>
                      <a:pt x="f83" y="f82"/>
                    </a:lnTo>
                    <a:lnTo>
                      <a:pt x="f84" y="f82"/>
                    </a:lnTo>
                    <a:lnTo>
                      <a:pt x="f84" y="f85"/>
                    </a:lnTo>
                    <a:lnTo>
                      <a:pt x="f86" y="f85"/>
                    </a:lnTo>
                    <a:lnTo>
                      <a:pt x="f86" y="f87"/>
                    </a:lnTo>
                    <a:lnTo>
                      <a:pt x="f88" y="f87"/>
                    </a:lnTo>
                    <a:lnTo>
                      <a:pt x="f88" y="f89"/>
                    </a:lnTo>
                    <a:lnTo>
                      <a:pt x="f90" y="f89"/>
                    </a:lnTo>
                    <a:lnTo>
                      <a:pt x="f90" y="f91"/>
                    </a:lnTo>
                    <a:lnTo>
                      <a:pt x="f92" y="f91"/>
                    </a:lnTo>
                    <a:lnTo>
                      <a:pt x="f93" y="f91"/>
                    </a:lnTo>
                    <a:lnTo>
                      <a:pt x="f93" y="f94"/>
                    </a:lnTo>
                    <a:lnTo>
                      <a:pt x="f95" y="f94"/>
                    </a:lnTo>
                    <a:lnTo>
                      <a:pt x="f96" y="f53"/>
                    </a:lnTo>
                    <a:cubicBezTo>
                      <a:pt x="f97" y="f61"/>
                      <a:pt x="f98" y="f9"/>
                      <a:pt x="f99" y="f72"/>
                    </a:cubicBezTo>
                    <a:lnTo>
                      <a:pt x="f100" y="f101"/>
                    </a:lnTo>
                    <a:lnTo>
                      <a:pt x="f100" y="f102"/>
                    </a:lnTo>
                    <a:lnTo>
                      <a:pt x="f33" y="f103"/>
                    </a:lnTo>
                    <a:lnTo>
                      <a:pt x="f33" y="f104"/>
                    </a:lnTo>
                    <a:lnTo>
                      <a:pt x="f33" y="f105"/>
                    </a:lnTo>
                    <a:lnTo>
                      <a:pt x="f33" y="f106"/>
                    </a:lnTo>
                    <a:cubicBezTo>
                      <a:pt x="f33" y="f107"/>
                      <a:pt x="f33" y="f108"/>
                      <a:pt x="f33" y="f108"/>
                    </a:cubicBezTo>
                    <a:cubicBezTo>
                      <a:pt x="f109" y="f110"/>
                      <a:pt x="f109" y="f110"/>
                      <a:pt x="f109" y="f111"/>
                    </a:cubicBezTo>
                    <a:lnTo>
                      <a:pt x="f109" y="f112"/>
                    </a:lnTo>
                    <a:lnTo>
                      <a:pt x="f109" y="f113"/>
                    </a:lnTo>
                    <a:lnTo>
                      <a:pt x="f31" y="f113"/>
                    </a:lnTo>
                    <a:lnTo>
                      <a:pt x="f31" y="f114"/>
                    </a:lnTo>
                    <a:lnTo>
                      <a:pt x="f31" y="f115"/>
                    </a:lnTo>
                    <a:lnTo>
                      <a:pt x="f31" y="f116"/>
                    </a:lnTo>
                    <a:lnTo>
                      <a:pt x="f30" y="f116"/>
                    </a:lnTo>
                    <a:lnTo>
                      <a:pt x="f30" y="f117"/>
                    </a:lnTo>
                    <a:lnTo>
                      <a:pt x="f30" y="f118"/>
                    </a:lnTo>
                    <a:lnTo>
                      <a:pt x="f30" y="f119"/>
                    </a:lnTo>
                    <a:lnTo>
                      <a:pt x="f30" y="f120"/>
                    </a:lnTo>
                    <a:lnTo>
                      <a:pt x="f121" y="f120"/>
                    </a:lnTo>
                    <a:lnTo>
                      <a:pt x="f121" y="f122"/>
                    </a:lnTo>
                    <a:lnTo>
                      <a:pt x="f121" y="f123"/>
                    </a:lnTo>
                    <a:lnTo>
                      <a:pt x="f124" y="f29"/>
                    </a:lnTo>
                    <a:cubicBezTo>
                      <a:pt x="f125" y="f126"/>
                      <a:pt x="f127" y="f128"/>
                      <a:pt x="f129" y="f7"/>
                    </a:cubicBezTo>
                    <a:lnTo>
                      <a:pt x="f63" y="f130"/>
                    </a:lnTo>
                    <a:lnTo>
                      <a:pt x="f60" y="f130"/>
                    </a:lnTo>
                    <a:lnTo>
                      <a:pt x="f58" y="f130"/>
                    </a:lnTo>
                    <a:lnTo>
                      <a:pt x="f58" y="f131"/>
                    </a:lnTo>
                    <a:lnTo>
                      <a:pt x="f56" y="f131"/>
                    </a:lnTo>
                    <a:lnTo>
                      <a:pt x="f54" y="f131"/>
                    </a:lnTo>
                    <a:lnTo>
                      <a:pt x="f52" y="f131"/>
                    </a:lnTo>
                    <a:lnTo>
                      <a:pt x="f52" y="f132"/>
                    </a:lnTo>
                    <a:lnTo>
                      <a:pt x="f50" y="f132"/>
                    </a:lnTo>
                    <a:lnTo>
                      <a:pt x="f47" y="f132"/>
                    </a:lnTo>
                    <a:lnTo>
                      <a:pt x="f133" y="f132"/>
                    </a:lnTo>
                    <a:lnTo>
                      <a:pt x="f134" y="f132"/>
                    </a:lnTo>
                    <a:lnTo>
                      <a:pt x="f135" y="f136"/>
                    </a:lnTo>
                    <a:cubicBezTo>
                      <a:pt x="f137" y="f138"/>
                      <a:pt x="f139" y="f140"/>
                      <a:pt x="f6" y="f141"/>
                    </a:cubicBezTo>
                    <a:lnTo>
                      <a:pt x="f6" y="f7"/>
                    </a:ln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42" y="f143"/>
                    </a:moveTo>
                    <a:lnTo>
                      <a:pt x="f3" y="f144"/>
                    </a:lnTo>
                    <a:lnTo>
                      <a:pt x="f3" y="f145"/>
                    </a:lnTo>
                    <a:lnTo>
                      <a:pt x="f146" y="f28"/>
                    </a:lnTo>
                    <a:cubicBezTo>
                      <a:pt x="f147" y="f38"/>
                      <a:pt x="f148" y="f44"/>
                      <a:pt x="f149" y="f46"/>
                    </a:cubicBezTo>
                    <a:lnTo>
                      <a:pt x="f150" y="f61"/>
                    </a:lnTo>
                    <a:cubicBezTo>
                      <a:pt x="f150" y="f9"/>
                      <a:pt x="f150" y="f151"/>
                      <a:pt x="f152" y="f40"/>
                    </a:cubicBezTo>
                    <a:lnTo>
                      <a:pt x="f153" y="f67"/>
                    </a:lnTo>
                    <a:cubicBezTo>
                      <a:pt x="f154" y="f155"/>
                      <a:pt x="f156" y="f77"/>
                      <a:pt x="f157" y="f79"/>
                    </a:cubicBezTo>
                    <a:lnTo>
                      <a:pt x="f158" y="f43"/>
                    </a:lnTo>
                    <a:cubicBezTo>
                      <a:pt x="f159" y="f12"/>
                      <a:pt x="f160" y="f161"/>
                      <a:pt x="f160" y="f162"/>
                    </a:cubicBezTo>
                    <a:lnTo>
                      <a:pt x="f0" y="f53"/>
                    </a:lnTo>
                    <a:cubicBezTo>
                      <a:pt x="f163" y="f62"/>
                      <a:pt x="f164" y="f165"/>
                      <a:pt x="f166" y="f72"/>
                    </a:cubicBezTo>
                    <a:lnTo>
                      <a:pt x="f167" y="f168"/>
                    </a:lnTo>
                    <a:cubicBezTo>
                      <a:pt x="f169" y="f170"/>
                      <a:pt x="f171" y="f172"/>
                      <a:pt x="f173" y="f174"/>
                    </a:cubicBezTo>
                    <a:lnTo>
                      <a:pt x="f175" y="f29"/>
                    </a:lnTo>
                    <a:cubicBezTo>
                      <a:pt x="f176" y="f177"/>
                      <a:pt x="f178" y="f179"/>
                      <a:pt x="f180" y="f181"/>
                    </a:cubicBezTo>
                    <a:lnTo>
                      <a:pt x="f182" y="f120"/>
                    </a:lnTo>
                    <a:cubicBezTo>
                      <a:pt x="f183" y="f184"/>
                      <a:pt x="f185" y="f186"/>
                      <a:pt x="f187" y="f188"/>
                    </a:cubicBezTo>
                    <a:lnTo>
                      <a:pt x="f189" y="f136"/>
                    </a:lnTo>
                    <a:cubicBezTo>
                      <a:pt x="f190" y="f138"/>
                      <a:pt x="f191" y="f140"/>
                      <a:pt x="f192" y="f141"/>
                    </a:cubicBezTo>
                    <a:lnTo>
                      <a:pt x="f192" y="f7"/>
                    </a:lnTo>
                    <a:cubicBezTo>
                      <a:pt x="f175" y="f72"/>
                      <a:pt x="f193" y="f54"/>
                      <a:pt x="f153" y="f25"/>
                    </a:cubicBezTo>
                    <a:cubicBezTo>
                      <a:pt x="f153" y="f24"/>
                      <a:pt x="f153" y="f22"/>
                      <a:pt x="f153" y="f22"/>
                    </a:cubicBezTo>
                    <a:cubicBezTo>
                      <a:pt x="f153" y="f21"/>
                      <a:pt x="f194" y="f21"/>
                      <a:pt x="f194" y="f195"/>
                    </a:cubicBezTo>
                    <a:cubicBezTo>
                      <a:pt x="f194" y="f196"/>
                      <a:pt x="f194" y="f196"/>
                      <a:pt x="f194" y="f197"/>
                    </a:cubicBezTo>
                    <a:cubicBezTo>
                      <a:pt x="f194" y="f143"/>
                      <a:pt x="f194" y="f143"/>
                      <a:pt x="f194" y="f19"/>
                    </a:cubicBezTo>
                    <a:cubicBezTo>
                      <a:pt x="f198" y="f199"/>
                      <a:pt x="f200" y="f15"/>
                      <a:pt x="f200" y="f13"/>
                    </a:cubicBezTo>
                    <a:lnTo>
                      <a:pt x="f201" y="f13"/>
                    </a:lnTo>
                    <a:cubicBezTo>
                      <a:pt x="f201" y="f15"/>
                      <a:pt x="f202" y="f17"/>
                      <a:pt x="f142" y="f143"/>
                    </a:cubicBezTo>
                    <a:close/>
                    <a:moveTo>
                      <a:pt x="f142" y="f143"/>
                    </a:moveTo>
                    <a:lnTo>
                      <a:pt x="f142" y="f143"/>
                    </a:lnTo>
                    <a:close/>
                    <a:moveTo>
                      <a:pt x="f153" y="f203"/>
                    </a:moveTo>
                    <a:lnTo>
                      <a:pt x="f192" y="f204"/>
                    </a:lnTo>
                    <a:lnTo>
                      <a:pt x="f192" y="f161"/>
                    </a:lnTo>
                    <a:lnTo>
                      <a:pt x="f147" y="f205"/>
                    </a:lnTo>
                    <a:cubicBezTo>
                      <a:pt x="f149" y="f206"/>
                      <a:pt x="f198" y="f207"/>
                      <a:pt x="f153" y="f203"/>
                    </a:cubicBezTo>
                    <a:close/>
                    <a:moveTo>
                      <a:pt x="f153" y="f203"/>
                    </a:moveTo>
                    <a:lnTo>
                      <a:pt x="f153" y="f203"/>
                    </a:lnTo>
                    <a:close/>
                    <a:moveTo>
                      <a:pt x="f208" y="f153"/>
                    </a:moveTo>
                    <a:lnTo>
                      <a:pt x="f209" y="f94"/>
                    </a:lnTo>
                    <a:lnTo>
                      <a:pt x="f209" y="f210"/>
                    </a:lnTo>
                    <a:lnTo>
                      <a:pt x="f211" y="f210"/>
                    </a:lnTo>
                    <a:lnTo>
                      <a:pt x="f212" y="f129"/>
                    </a:lnTo>
                    <a:lnTo>
                      <a:pt x="f130" y="f129"/>
                    </a:lnTo>
                    <a:lnTo>
                      <a:pt x="f213" y="f214"/>
                    </a:lnTo>
                    <a:cubicBezTo>
                      <a:pt x="f215" y="f216"/>
                      <a:pt x="f217" y="f218"/>
                      <a:pt x="f208" y="f153"/>
                    </a:cubicBezTo>
                    <a:close/>
                    <a:moveTo>
                      <a:pt x="f208" y="f153"/>
                    </a:moveTo>
                    <a:lnTo>
                      <a:pt x="f208" y="f153"/>
                    </a:lnTo>
                    <a:close/>
                    <a:moveTo>
                      <a:pt x="f219" y="f220"/>
                    </a:moveTo>
                    <a:lnTo>
                      <a:pt x="f221" y="f222"/>
                    </a:lnTo>
                    <a:cubicBezTo>
                      <a:pt x="f223" y="f207"/>
                      <a:pt x="f224" y="f207"/>
                      <a:pt x="f225" y="f207"/>
                    </a:cubicBezTo>
                    <a:cubicBezTo>
                      <a:pt x="f226" y="f207"/>
                      <a:pt x="f227" y="f207"/>
                      <a:pt x="f228" y="f207"/>
                    </a:cubicBezTo>
                    <a:lnTo>
                      <a:pt x="f228" y="f229"/>
                    </a:lnTo>
                    <a:cubicBezTo>
                      <a:pt x="f226" y="f230"/>
                      <a:pt x="f224" y="f231"/>
                      <a:pt x="f219" y="f220"/>
                    </a:cubicBezTo>
                    <a:close/>
                    <a:moveTo>
                      <a:pt x="f219" y="f220"/>
                    </a:moveTo>
                    <a:lnTo>
                      <a:pt x="f219" y="f220"/>
                    </a:lnTo>
                    <a:close/>
                    <a:moveTo>
                      <a:pt x="f8" y="f232"/>
                    </a:moveTo>
                    <a:lnTo>
                      <a:pt x="f233" y="f129"/>
                    </a:lnTo>
                    <a:lnTo>
                      <a:pt x="f106" y="f129"/>
                    </a:lnTo>
                    <a:lnTo>
                      <a:pt x="f125" y="f234"/>
                    </a:lnTo>
                    <a:cubicBezTo>
                      <a:pt x="f235" y="f234"/>
                      <a:pt x="f236" y="f237"/>
                      <a:pt x="f8" y="f232"/>
                    </a:cubicBezTo>
                    <a:close/>
                    <a:moveTo>
                      <a:pt x="f8" y="f232"/>
                    </a:moveTo>
                    <a:lnTo>
                      <a:pt x="f8" y="f232"/>
                    </a:lnTo>
                    <a:close/>
                    <a:moveTo>
                      <a:pt x="f56" y="f238"/>
                    </a:moveTo>
                    <a:lnTo>
                      <a:pt x="f6" y="f239"/>
                    </a:lnTo>
                    <a:lnTo>
                      <a:pt x="f6" y="f240"/>
                    </a:lnTo>
                    <a:lnTo>
                      <a:pt x="f241" y="f3"/>
                    </a:lnTo>
                    <a:cubicBezTo>
                      <a:pt x="f134" y="f3"/>
                      <a:pt x="f50" y="f3"/>
                      <a:pt x="f56" y="f238"/>
                    </a:cubicBezTo>
                    <a:close/>
                    <a:moveTo>
                      <a:pt x="f56" y="f238"/>
                    </a:moveTo>
                    <a:lnTo>
                      <a:pt x="f56" y="f238"/>
                    </a:lnTo>
                    <a:close/>
                    <a:moveTo>
                      <a:pt x="f242" y="f243"/>
                    </a:moveTo>
                    <a:lnTo>
                      <a:pt x="f244" y="f208"/>
                    </a:lnTo>
                    <a:lnTo>
                      <a:pt x="f245" y="f208"/>
                    </a:lnTo>
                    <a:lnTo>
                      <a:pt x="f246" y="f208"/>
                    </a:lnTo>
                    <a:lnTo>
                      <a:pt x="f247" y="f208"/>
                    </a:lnTo>
                    <a:lnTo>
                      <a:pt x="f248" y="f208"/>
                    </a:lnTo>
                    <a:lnTo>
                      <a:pt x="f249" y="f208"/>
                    </a:lnTo>
                    <a:lnTo>
                      <a:pt x="f46" y="f208"/>
                    </a:lnTo>
                    <a:lnTo>
                      <a:pt x="f250" y="f208"/>
                    </a:lnTo>
                    <a:lnTo>
                      <a:pt x="f251" y="f208"/>
                    </a:lnTo>
                    <a:lnTo>
                      <a:pt x="f73" y="f208"/>
                    </a:lnTo>
                    <a:lnTo>
                      <a:pt x="f252" y="f208"/>
                    </a:lnTo>
                    <a:lnTo>
                      <a:pt x="f253" y="f254"/>
                    </a:lnTo>
                    <a:cubicBezTo>
                      <a:pt x="f255" y="f256"/>
                      <a:pt x="f257" y="f258"/>
                      <a:pt x="f242" y="f243"/>
                    </a:cubicBezTo>
                    <a:close/>
                    <a:moveTo>
                      <a:pt x="f242" y="f243"/>
                    </a:moveTo>
                    <a:lnTo>
                      <a:pt x="f242" y="f243"/>
                    </a:lnTo>
                    <a:close/>
                    <a:moveTo>
                      <a:pt x="f259" y="f260"/>
                    </a:moveTo>
                    <a:lnTo>
                      <a:pt x="f90" y="f261"/>
                    </a:lnTo>
                    <a:lnTo>
                      <a:pt x="f92" y="f262"/>
                    </a:lnTo>
                    <a:lnTo>
                      <a:pt x="f93" y="f262"/>
                    </a:lnTo>
                    <a:lnTo>
                      <a:pt x="f95" y="f205"/>
                    </a:lnTo>
                    <a:lnTo>
                      <a:pt x="f263" y="f205"/>
                    </a:lnTo>
                    <a:lnTo>
                      <a:pt x="f242" y="f264"/>
                    </a:lnTo>
                    <a:lnTo>
                      <a:pt x="f265" y="f264"/>
                    </a:lnTo>
                    <a:lnTo>
                      <a:pt x="f266" y="f267"/>
                    </a:lnTo>
                    <a:lnTo>
                      <a:pt x="f257" y="f267"/>
                    </a:lnTo>
                    <a:lnTo>
                      <a:pt x="f268" y="f267"/>
                    </a:lnTo>
                    <a:lnTo>
                      <a:pt x="f268" y="f206"/>
                    </a:lnTo>
                    <a:lnTo>
                      <a:pt x="f269" y="f201"/>
                    </a:lnTo>
                    <a:cubicBezTo>
                      <a:pt x="f270" y="f146"/>
                      <a:pt x="f271" y="f272"/>
                      <a:pt x="f259" y="f260"/>
                    </a:cubicBezTo>
                    <a:close/>
                    <a:moveTo>
                      <a:pt x="f259" y="f260"/>
                    </a:moveTo>
                    <a:lnTo>
                      <a:pt x="f259" y="f260"/>
                    </a:lnTo>
                    <a:close/>
                    <a:moveTo>
                      <a:pt x="f13" y="f273"/>
                    </a:moveTo>
                    <a:lnTo>
                      <a:pt x="f13" y="f274"/>
                    </a:lnTo>
                    <a:lnTo>
                      <a:pt x="f13" y="f273"/>
                    </a:lnTo>
                    <a:close/>
                    <a:moveTo>
                      <a:pt x="f13" y="f273"/>
                    </a:moveTo>
                    <a:lnTo>
                      <a:pt x="f13" y="f273"/>
                    </a:lnTo>
                    <a:close/>
                    <a:moveTo>
                      <a:pt x="f275" y="f205"/>
                    </a:moveTo>
                    <a:lnTo>
                      <a:pt x="f276" y="f277"/>
                    </a:lnTo>
                    <a:lnTo>
                      <a:pt x="f276" y="f278"/>
                    </a:lnTo>
                    <a:lnTo>
                      <a:pt x="f276" y="f279"/>
                    </a:lnTo>
                    <a:lnTo>
                      <a:pt x="f280" y="f279"/>
                    </a:lnTo>
                    <a:lnTo>
                      <a:pt x="f280" y="f281"/>
                    </a:lnTo>
                    <a:lnTo>
                      <a:pt x="f280" y="f282"/>
                    </a:lnTo>
                    <a:lnTo>
                      <a:pt x="f283" y="f282"/>
                    </a:lnTo>
                    <a:lnTo>
                      <a:pt x="f283" y="f284"/>
                    </a:lnTo>
                    <a:lnTo>
                      <a:pt x="f283" y="f285"/>
                    </a:lnTo>
                    <a:lnTo>
                      <a:pt x="f286" y="f285"/>
                    </a:lnTo>
                    <a:lnTo>
                      <a:pt x="f286" y="f287"/>
                    </a:lnTo>
                    <a:lnTo>
                      <a:pt x="f286" y="f288"/>
                    </a:lnTo>
                    <a:lnTo>
                      <a:pt x="f286" y="f289"/>
                    </a:lnTo>
                    <a:lnTo>
                      <a:pt x="f290" y="f291"/>
                    </a:lnTo>
                    <a:cubicBezTo>
                      <a:pt x="f292" y="f222"/>
                      <a:pt x="f293" y="f267"/>
                      <a:pt x="f275" y="f205"/>
                    </a:cubicBezTo>
                    <a:close/>
                    <a:moveTo>
                      <a:pt x="f275" y="f205"/>
                    </a:moveTo>
                    <a:lnTo>
                      <a:pt x="f275" y="f205"/>
                    </a:lnTo>
                    <a:close/>
                    <a:moveTo>
                      <a:pt x="f294" y="f295"/>
                    </a:moveTo>
                    <a:lnTo>
                      <a:pt x="f296" y="f98"/>
                    </a:lnTo>
                    <a:cubicBezTo>
                      <a:pt x="f296" y="f240"/>
                      <a:pt x="f296" y="f297"/>
                      <a:pt x="f296" y="f235"/>
                    </a:cubicBezTo>
                    <a:lnTo>
                      <a:pt x="f298" y="f299"/>
                    </a:lnTo>
                    <a:lnTo>
                      <a:pt x="f300" y="f299"/>
                    </a:lnTo>
                    <a:lnTo>
                      <a:pt x="f300" y="f301"/>
                    </a:lnTo>
                    <a:lnTo>
                      <a:pt x="f300" y="f129"/>
                    </a:lnTo>
                    <a:lnTo>
                      <a:pt x="f276" y="f129"/>
                    </a:lnTo>
                    <a:lnTo>
                      <a:pt x="f276" y="f302"/>
                    </a:lnTo>
                    <a:lnTo>
                      <a:pt x="f276" y="f303"/>
                    </a:lnTo>
                    <a:lnTo>
                      <a:pt x="f280" y="f303"/>
                    </a:lnTo>
                    <a:lnTo>
                      <a:pt x="f280" y="f304"/>
                    </a:lnTo>
                    <a:lnTo>
                      <a:pt x="f280" y="f127"/>
                    </a:lnTo>
                    <a:lnTo>
                      <a:pt x="f283" y="f127"/>
                    </a:lnTo>
                    <a:lnTo>
                      <a:pt x="f283" y="f305"/>
                    </a:lnTo>
                    <a:lnTo>
                      <a:pt x="f286" y="f306"/>
                    </a:lnTo>
                    <a:lnTo>
                      <a:pt x="f286" y="f125"/>
                    </a:lnTo>
                    <a:lnTo>
                      <a:pt x="f307" y="f308"/>
                    </a:lnTo>
                    <a:lnTo>
                      <a:pt x="f307" y="f309"/>
                    </a:lnTo>
                    <a:lnTo>
                      <a:pt x="f310" y="f309"/>
                    </a:lnTo>
                    <a:lnTo>
                      <a:pt x="f311" y="f124"/>
                    </a:lnTo>
                    <a:lnTo>
                      <a:pt x="f311" y="f295"/>
                    </a:lnTo>
                    <a:lnTo>
                      <a:pt x="f294" y="f295"/>
                    </a:lnTo>
                    <a:close/>
                    <a:moveTo>
                      <a:pt x="f294" y="f295"/>
                    </a:moveTo>
                    <a:lnTo>
                      <a:pt x="f294" y="f295"/>
                    </a:lnTo>
                    <a:close/>
                    <a:moveTo>
                      <a:pt x="f312" y="f45"/>
                    </a:moveTo>
                    <a:lnTo>
                      <a:pt x="f84" y="f313"/>
                    </a:lnTo>
                    <a:lnTo>
                      <a:pt x="f84" y="f314"/>
                    </a:lnTo>
                    <a:lnTo>
                      <a:pt x="f86" y="f314"/>
                    </a:lnTo>
                    <a:lnTo>
                      <a:pt x="f88" y="f314"/>
                    </a:lnTo>
                    <a:lnTo>
                      <a:pt x="f90" y="f16"/>
                    </a:lnTo>
                    <a:lnTo>
                      <a:pt x="f92" y="f16"/>
                    </a:lnTo>
                    <a:lnTo>
                      <a:pt x="f93" y="f16"/>
                    </a:lnTo>
                    <a:lnTo>
                      <a:pt x="f93" y="f18"/>
                    </a:lnTo>
                    <a:lnTo>
                      <a:pt x="f95" y="f18"/>
                    </a:lnTo>
                    <a:lnTo>
                      <a:pt x="f263" y="f18"/>
                    </a:lnTo>
                    <a:lnTo>
                      <a:pt x="f242" y="f18"/>
                    </a:lnTo>
                    <a:lnTo>
                      <a:pt x="f242" y="f315"/>
                    </a:lnTo>
                    <a:lnTo>
                      <a:pt x="f265" y="f315"/>
                    </a:lnTo>
                    <a:lnTo>
                      <a:pt x="f266" y="f315"/>
                    </a:lnTo>
                    <a:lnTo>
                      <a:pt x="f257" y="f315"/>
                    </a:lnTo>
                    <a:lnTo>
                      <a:pt x="f268" y="f315"/>
                    </a:lnTo>
                    <a:lnTo>
                      <a:pt x="f268" y="f41"/>
                    </a:lnTo>
                    <a:lnTo>
                      <a:pt x="f316" y="f41"/>
                    </a:lnTo>
                    <a:lnTo>
                      <a:pt x="f255" y="f41"/>
                    </a:lnTo>
                    <a:lnTo>
                      <a:pt x="f317" y="f318"/>
                    </a:lnTo>
                    <a:lnTo>
                      <a:pt x="f317" y="f319"/>
                    </a:lnTo>
                    <a:lnTo>
                      <a:pt x="f317" y="f162"/>
                    </a:lnTo>
                    <a:lnTo>
                      <a:pt x="f317" y="f320"/>
                    </a:lnTo>
                    <a:lnTo>
                      <a:pt x="f321" y="f320"/>
                    </a:lnTo>
                    <a:lnTo>
                      <a:pt x="f321" y="f75"/>
                    </a:lnTo>
                    <a:lnTo>
                      <a:pt x="f321" y="f161"/>
                    </a:lnTo>
                    <a:lnTo>
                      <a:pt x="f321" y="f322"/>
                    </a:lnTo>
                    <a:lnTo>
                      <a:pt x="f321" y="f10"/>
                    </a:lnTo>
                    <a:lnTo>
                      <a:pt x="f321" y="f239"/>
                    </a:lnTo>
                    <a:lnTo>
                      <a:pt x="f321" y="f12"/>
                    </a:lnTo>
                    <a:lnTo>
                      <a:pt x="f312" y="f12"/>
                    </a:lnTo>
                    <a:lnTo>
                      <a:pt x="f312" y="f45"/>
                    </a:lnTo>
                    <a:close/>
                  </a:path>
                </a:pathLst>
              </a:custGeom>
              <a:solidFill>
                <a:srgbClr val="FAD243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3" name="Forma Livre 22"/>
              <p:cNvSpPr/>
              <p:nvPr/>
            </p:nvSpPr>
            <p:spPr>
              <a:xfrm>
                <a:off x="9256681" y="6119640"/>
                <a:ext cx="120600" cy="38157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8"/>
                  <a:gd name="f4" fmla="val 176"/>
                  <a:gd name="f5" fmla="val 103"/>
                  <a:gd name="f6" fmla="val 175"/>
                  <a:gd name="f7" fmla="val 54"/>
                  <a:gd name="f8" fmla="val 27"/>
                  <a:gd name="f9" fmla="val 19"/>
                  <a:gd name="f10" fmla="val 76"/>
                  <a:gd name="f11" fmla="val 5"/>
                  <a:gd name="f12" fmla="val 134"/>
                  <a:gd name="f13" fmla="val 2"/>
                  <a:gd name="f14" fmla="val 146"/>
                  <a:gd name="f15" fmla="val 161"/>
                  <a:gd name="f16" fmla="val 303"/>
                  <a:gd name="f17" fmla="val 407"/>
                  <a:gd name="f18" fmla="val 404"/>
                  <a:gd name="f19" fmla="val 99"/>
                  <a:gd name="f20" fmla="val 362"/>
                  <a:gd name="f21" fmla="val 35"/>
                  <a:gd name="f22" fmla="*/ f0 1 408"/>
                  <a:gd name="f23" fmla="*/ f1 1 176"/>
                  <a:gd name="f24" fmla="+- f4 0 f2"/>
                  <a:gd name="f25" fmla="+- f3 0 f2"/>
                  <a:gd name="f26" fmla="*/ f25 1 408"/>
                  <a:gd name="f27" fmla="*/ f24 1 176"/>
                  <a:gd name="f28" fmla="*/ f2 1 f26"/>
                  <a:gd name="f29" fmla="*/ f3 1 f26"/>
                  <a:gd name="f30" fmla="*/ f2 1 f27"/>
                  <a:gd name="f31" fmla="*/ f4 1 f27"/>
                  <a:gd name="f32" fmla="*/ f28 f22 1"/>
                  <a:gd name="f33" fmla="*/ f29 f22 1"/>
                  <a:gd name="f34" fmla="*/ f31 f23 1"/>
                  <a:gd name="f35" fmla="*/ f30 f2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2" t="f35" r="f33" b="f34"/>
                <a:pathLst>
                  <a:path w="408" h="176">
                    <a:moveTo>
                      <a:pt x="f5" y="f6"/>
                    </a:moveTo>
                    <a:lnTo>
                      <a:pt x="f5" y="f2"/>
                    </a:lnTo>
                    <a:cubicBezTo>
                      <a:pt x="f7" y="f8"/>
                      <a:pt x="f9" y="f10"/>
                      <a:pt x="f11" y="f12"/>
                    </a:cubicBezTo>
                    <a:cubicBezTo>
                      <a:pt x="f13" y="f14"/>
                      <a:pt x="f2" y="f15"/>
                      <a:pt x="f2" y="f6"/>
                    </a:cubicBez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16" y="f2"/>
                    </a:moveTo>
                    <a:lnTo>
                      <a:pt x="f16" y="f6"/>
                    </a:lnTo>
                    <a:lnTo>
                      <a:pt x="f17" y="f6"/>
                    </a:lnTo>
                    <a:cubicBezTo>
                      <a:pt x="f18" y="f19"/>
                      <a:pt x="f20" y="f21"/>
                      <a:pt x="f16" y="f2"/>
                    </a:cubicBezTo>
                    <a:close/>
                  </a:path>
                </a:pathLst>
              </a:custGeom>
              <a:solidFill>
                <a:srgbClr val="FFEC00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4" name="Forma Livre 23"/>
              <p:cNvSpPr/>
              <p:nvPr/>
            </p:nvSpPr>
            <p:spPr>
              <a:xfrm>
                <a:off x="9199440" y="6184800"/>
                <a:ext cx="417597" cy="265322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244"/>
                  <a:gd name="f4" fmla="val 808"/>
                  <a:gd name="f5" fmla="val 624"/>
                  <a:gd name="f6" fmla="val 807"/>
                  <a:gd name="f7" fmla="val 278"/>
                  <a:gd name="f8" fmla="val 449"/>
                  <a:gd name="f9" fmla="val 5"/>
                  <a:gd name="f10" fmla="val 3"/>
                  <a:gd name="f11" fmla="val 2"/>
                  <a:gd name="f12" fmla="val 1243"/>
                  <a:gd name="f13" fmla="val 969"/>
                  <a:gd name="f14" fmla="*/ f0 1 1244"/>
                  <a:gd name="f15" fmla="*/ f1 1 808"/>
                  <a:gd name="f16" fmla="+- f4 0 f2"/>
                  <a:gd name="f17" fmla="+- f3 0 f2"/>
                  <a:gd name="f18" fmla="*/ f17 1 1244"/>
                  <a:gd name="f19" fmla="*/ f16 1 808"/>
                  <a:gd name="f20" fmla="*/ f2 1 f18"/>
                  <a:gd name="f21" fmla="*/ f3 1 f18"/>
                  <a:gd name="f22" fmla="*/ f2 1 f19"/>
                  <a:gd name="f23" fmla="*/ f4 1 f19"/>
                  <a:gd name="f24" fmla="*/ f20 f14 1"/>
                  <a:gd name="f25" fmla="*/ f21 f14 1"/>
                  <a:gd name="f26" fmla="*/ f23 f15 1"/>
                  <a:gd name="f27" fmla="*/ f22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4" t="f27" r="f25" b="f26"/>
                <a:pathLst>
                  <a:path w="1244" h="808">
                    <a:moveTo>
                      <a:pt x="f5" y="f6"/>
                    </a:moveTo>
                    <a:cubicBezTo>
                      <a:pt x="f7" y="f6"/>
                      <a:pt x="f2" y="f8"/>
                      <a:pt x="f2" y="f9"/>
                    </a:cubicBezTo>
                    <a:cubicBezTo>
                      <a:pt x="f2" y="f10"/>
                      <a:pt x="f2" y="f11"/>
                      <a:pt x="f2" y="f2"/>
                    </a:cubicBezTo>
                    <a:lnTo>
                      <a:pt x="f12" y="f2"/>
                    </a:lnTo>
                    <a:cubicBezTo>
                      <a:pt x="f12" y="f11"/>
                      <a:pt x="f12" y="f10"/>
                      <a:pt x="f12" y="f9"/>
                    </a:cubicBezTo>
                    <a:cubicBezTo>
                      <a:pt x="f12" y="f8"/>
                      <a:pt x="f13" y="f6"/>
                      <a:pt x="f5" y="f6"/>
                    </a:cubicBezTo>
                  </a:path>
                </a:pathLst>
              </a:custGeom>
              <a:noFill/>
              <a:ln w="1801" cap="flat">
                <a:solidFill>
                  <a:srgbClr val="1B1918"/>
                </a:solidFill>
                <a:prstDash val="solid"/>
                <a:miter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5" name="Forma Livre 24"/>
              <p:cNvSpPr/>
              <p:nvPr/>
            </p:nvSpPr>
            <p:spPr>
              <a:xfrm>
                <a:off x="9418676" y="6053044"/>
                <a:ext cx="193679" cy="103318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618"/>
                  <a:gd name="f5" fmla="val 357"/>
                  <a:gd name="f6" fmla="val 356"/>
                  <a:gd name="f7" fmla="val 255"/>
                  <a:gd name="f8" fmla="val 355"/>
                  <a:gd name="f9" fmla="val 302"/>
                  <a:gd name="f10" fmla="val 326"/>
                  <a:gd name="f11" fmla="val 368"/>
                  <a:gd name="f12" fmla="val 276"/>
                  <a:gd name="f13" fmla="val 400"/>
                  <a:gd name="f14" fmla="val 232"/>
                  <a:gd name="f15" fmla="val 419"/>
                  <a:gd name="f16" fmla="val 210"/>
                  <a:gd name="f17" fmla="val 442"/>
                  <a:gd name="f18" fmla="val 182"/>
                  <a:gd name="f19" fmla="val 472"/>
                  <a:gd name="f20" fmla="val 177"/>
                  <a:gd name="f21" fmla="val 503"/>
                  <a:gd name="f22" fmla="val 173"/>
                  <a:gd name="f23" fmla="val 574"/>
                  <a:gd name="f24" fmla="val 193"/>
                  <a:gd name="f25" fmla="val 605"/>
                  <a:gd name="f26" fmla="val 203"/>
                  <a:gd name="f27" fmla="val 593"/>
                  <a:gd name="f28" fmla="val 136"/>
                  <a:gd name="f29" fmla="val 576"/>
                  <a:gd name="f30" fmla="val 69"/>
                  <a:gd name="f31" fmla="val 550"/>
                  <a:gd name="f32" fmla="val 6"/>
                  <a:gd name="f33" fmla="val 519"/>
                  <a:gd name="f34" fmla="val 488"/>
                  <a:gd name="f35" fmla="val 1"/>
                  <a:gd name="f36" fmla="val 460"/>
                  <a:gd name="f37" fmla="val 25"/>
                  <a:gd name="f38" fmla="val 432"/>
                  <a:gd name="f39" fmla="val 51"/>
                  <a:gd name="f40" fmla="val 417"/>
                  <a:gd name="f41" fmla="val 91"/>
                  <a:gd name="f42" fmla="val 395"/>
                  <a:gd name="f43" fmla="val 122"/>
                  <a:gd name="f44" fmla="val 383"/>
                  <a:gd name="f45" fmla="val 139"/>
                  <a:gd name="f46" fmla="val 369"/>
                  <a:gd name="f47" fmla="val 161"/>
                  <a:gd name="f48" fmla="val 350"/>
                  <a:gd name="f49" fmla="val 175"/>
                  <a:gd name="f50" fmla="val 333"/>
                  <a:gd name="f51" fmla="val 222"/>
                  <a:gd name="f52" fmla="val 328"/>
                  <a:gd name="f53" fmla="val 225"/>
                  <a:gd name="f54" fmla="val 321"/>
                  <a:gd name="f55" fmla="val 279"/>
                  <a:gd name="f56" fmla="val 319"/>
                  <a:gd name="f57" fmla="val 291"/>
                  <a:gd name="f58" fmla="val 317"/>
                  <a:gd name="f59" fmla="val 314"/>
                  <a:gd name="f60" fmla="val 300"/>
                  <a:gd name="f61" fmla="val 316"/>
                  <a:gd name="f62" fmla="val 293"/>
                  <a:gd name="f63" fmla="val 286"/>
                  <a:gd name="f64" fmla="val 272"/>
                  <a:gd name="f65" fmla="val 283"/>
                  <a:gd name="f66" fmla="val 230"/>
                  <a:gd name="f67" fmla="val 278"/>
                  <a:gd name="f68" fmla="val 188"/>
                  <a:gd name="f69" fmla="val 266"/>
                  <a:gd name="f70" fmla="val 185"/>
                  <a:gd name="f71" fmla="val 245"/>
                  <a:gd name="f72" fmla="val 217"/>
                  <a:gd name="f73" fmla="val 163"/>
                  <a:gd name="f74" fmla="val 189"/>
                  <a:gd name="f75" fmla="val 158"/>
                  <a:gd name="f76" fmla="val 162"/>
                  <a:gd name="f77" fmla="val 170"/>
                  <a:gd name="f78" fmla="val 105"/>
                  <a:gd name="f79" fmla="val 207"/>
                  <a:gd name="f80" fmla="val 86"/>
                  <a:gd name="f81" fmla="val 227"/>
                  <a:gd name="f82" fmla="val 54"/>
                  <a:gd name="f83" fmla="val 264"/>
                  <a:gd name="f84" fmla="val 23"/>
                  <a:gd name="f85" fmla="val 311"/>
                  <a:gd name="f86" fmla="val 412"/>
                  <a:gd name="f87" fmla="val 242"/>
                  <a:gd name="f88" fmla="val 324"/>
                  <a:gd name="f89" fmla="val 617"/>
                  <a:gd name="f90" fmla="val 614"/>
                  <a:gd name="f91" fmla="val 265"/>
                  <a:gd name="f92" fmla="val 607"/>
                  <a:gd name="f93" fmla="val 580"/>
                  <a:gd name="f94" fmla="val 212"/>
                  <a:gd name="f95" fmla="val 474"/>
                  <a:gd name="f96" fmla="val 450"/>
                  <a:gd name="f97" fmla="val 197"/>
                  <a:gd name="f98" fmla="val 428"/>
                  <a:gd name="f99" fmla="val 223"/>
                  <a:gd name="f100" fmla="*/ f1 1 618"/>
                  <a:gd name="f101" fmla="*/ f2 1 357"/>
                  <a:gd name="f102" fmla="+- f5 0 f3"/>
                  <a:gd name="f103" fmla="+- f4 0 f3"/>
                  <a:gd name="f104" fmla="*/ f103 1 618"/>
                  <a:gd name="f105" fmla="*/ f102 1 357"/>
                  <a:gd name="f106" fmla="*/ f3 1 f104"/>
                  <a:gd name="f107" fmla="*/ f4 1 f104"/>
                  <a:gd name="f108" fmla="*/ f3 1 f105"/>
                  <a:gd name="f109" fmla="*/ f5 1 f105"/>
                  <a:gd name="f110" fmla="*/ f106 f100 1"/>
                  <a:gd name="f111" fmla="*/ f107 f100 1"/>
                  <a:gd name="f112" fmla="*/ f109 f101 1"/>
                  <a:gd name="f113" fmla="*/ f108 f10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10" t="f113" r="f111" b="f112"/>
                <a:pathLst>
                  <a:path w="618" h="357">
                    <a:moveTo>
                      <a:pt x="f3" y="f6"/>
                    </a:moveTo>
                    <a:lnTo>
                      <a:pt x="f7" y="f6"/>
                    </a:lnTo>
                    <a:lnTo>
                      <a:pt x="f7" y="f8"/>
                    </a:lnTo>
                    <a:cubicBezTo>
                      <a:pt x="f9" y="f10"/>
                      <a:pt x="f11" y="f12"/>
                      <a:pt x="f13" y="f14"/>
                    </a:cubicBezTo>
                    <a:cubicBezTo>
                      <a:pt x="f15" y="f16"/>
                      <a:pt x="f17" y="f18"/>
                      <a:pt x="f19" y="f20"/>
                    </a:cubicBez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27" y="f28"/>
                      <a:pt x="f29" y="f30"/>
                      <a:pt x="f31" y="f32"/>
                    </a:cubicBezTo>
                    <a:cubicBezTo>
                      <a:pt x="f33" y="f3"/>
                      <a:pt x="f34" y="f35"/>
                      <a:pt x="f36" y="f37"/>
                    </a:cubicBezTo>
                    <a:cubicBezTo>
                      <a:pt x="f38" y="f39"/>
                      <a:pt x="f40" y="f41"/>
                      <a:pt x="f42" y="f43"/>
                    </a:cubicBezTo>
                    <a:cubicBezTo>
                      <a:pt x="f44" y="f45"/>
                      <a:pt x="f46" y="f47"/>
                      <a:pt x="f48" y="f49"/>
                    </a:cubicBezTo>
                    <a:cubicBezTo>
                      <a:pt x="f50" y="f51"/>
                      <a:pt x="f52" y="f53"/>
                      <a:pt x="f54" y="f55"/>
                    </a:cubicBezTo>
                    <a:cubicBezTo>
                      <a:pt x="f56" y="f57"/>
                      <a:pt x="f58" y="f59"/>
                      <a:pt x="f60" y="f61"/>
                    </a:cubicBezTo>
                    <a:lnTo>
                      <a:pt x="f62" y="f61"/>
                    </a:lnTo>
                    <a:cubicBezTo>
                      <a:pt x="f63" y="f64"/>
                      <a:pt x="f65" y="f66"/>
                      <a:pt x="f67" y="f68"/>
                    </a:cubicBezTo>
                    <a:cubicBezTo>
                      <a:pt x="f69" y="f70"/>
                      <a:pt x="f7" y="f0"/>
                      <a:pt x="f71" y="f49"/>
                    </a:cubicBezTo>
                    <a:cubicBezTo>
                      <a:pt x="f72" y="f73"/>
                      <a:pt x="f74" y="f75"/>
                      <a:pt x="f76" y="f77"/>
                    </a:cubicBezTo>
                    <a:cubicBezTo>
                      <a:pt x="f28" y="f18"/>
                      <a:pt x="f78" y="f79"/>
                      <a:pt x="f80" y="f81"/>
                    </a:cubicBezTo>
                    <a:cubicBezTo>
                      <a:pt x="f82" y="f83"/>
                      <a:pt x="f84" y="f85"/>
                      <a:pt x="f3" y="f6"/>
                    </a:cubicBezTo>
                    <a:close/>
                    <a:moveTo>
                      <a:pt x="f3" y="f6"/>
                    </a:moveTo>
                    <a:lnTo>
                      <a:pt x="f3" y="f6"/>
                    </a:lnTo>
                    <a:close/>
                    <a:moveTo>
                      <a:pt x="f86" y="f87"/>
                    </a:moveTo>
                    <a:cubicBezTo>
                      <a:pt x="f44" y="f65"/>
                      <a:pt x="f88" y="f10"/>
                      <a:pt x="f65" y="f6"/>
                    </a:cubicBezTo>
                    <a:lnTo>
                      <a:pt x="f89" y="f6"/>
                    </a:lnTo>
                    <a:cubicBezTo>
                      <a:pt x="f89" y="f85"/>
                      <a:pt x="f90" y="f91"/>
                      <a:pt x="f92" y="f51"/>
                    </a:cubicBezTo>
                    <a:cubicBezTo>
                      <a:pt x="f93" y="f94"/>
                      <a:pt x="f21" y="f68"/>
                      <a:pt x="f95" y="f24"/>
                    </a:cubicBezTo>
                    <a:cubicBezTo>
                      <a:pt x="f96" y="f97"/>
                      <a:pt x="f98" y="f99"/>
                      <a:pt x="f86" y="f87"/>
                    </a:cubicBezTo>
                    <a:close/>
                  </a:path>
                </a:pathLst>
              </a:custGeom>
              <a:solidFill>
                <a:srgbClr val="009035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6" name="Forma Livre 25"/>
              <p:cNvSpPr/>
              <p:nvPr/>
            </p:nvSpPr>
            <p:spPr>
              <a:xfrm>
                <a:off x="9028081" y="5780160"/>
                <a:ext cx="762115" cy="904679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2208"/>
                  <a:gd name="f5" fmla="val 2585"/>
                  <a:gd name="f6" fmla="val 1330"/>
                  <a:gd name="f7" fmla="val 757"/>
                  <a:gd name="f8" fmla="val 1342"/>
                  <a:gd name="f9" fmla="val 766"/>
                  <a:gd name="f10" fmla="val 1356"/>
                  <a:gd name="f11" fmla="val 774"/>
                  <a:gd name="f12" fmla="val 1361"/>
                  <a:gd name="f13" fmla="val 789"/>
                  <a:gd name="f14" fmla="val 1382"/>
                  <a:gd name="f15" fmla="val 857"/>
                  <a:gd name="f16" fmla="val 1391"/>
                  <a:gd name="f17" fmla="val 969"/>
                  <a:gd name="f18" fmla="val 1401"/>
                  <a:gd name="f19" fmla="val 1041"/>
                  <a:gd name="f20" fmla="val 1404"/>
                  <a:gd name="f21" fmla="val 1018"/>
                  <a:gd name="f22" fmla="val 1406"/>
                  <a:gd name="f23" fmla="val 1001"/>
                  <a:gd name="f24" fmla="val 1413"/>
                  <a:gd name="f25" fmla="val 979"/>
                  <a:gd name="f26" fmla="val 1416"/>
                  <a:gd name="f27" fmla="val 971"/>
                  <a:gd name="f28" fmla="val 1420"/>
                  <a:gd name="f29" fmla="val 963"/>
                  <a:gd name="f30" fmla="val 1423"/>
                  <a:gd name="f31" fmla="val 954"/>
                  <a:gd name="f32" fmla="val 1422"/>
                  <a:gd name="f33" fmla="val 945"/>
                  <a:gd name="f34" fmla="val 1412"/>
                  <a:gd name="f35" fmla="val 905"/>
                  <a:gd name="f36" fmla="val 1403"/>
                  <a:gd name="f37" fmla="val 872"/>
                  <a:gd name="f38" fmla="val 1392"/>
                  <a:gd name="f39" fmla="val 831"/>
                  <a:gd name="f40" fmla="val 826"/>
                  <a:gd name="f41" fmla="val 862"/>
                  <a:gd name="f42" fmla="val 1425"/>
                  <a:gd name="f43" fmla="val 892"/>
                  <a:gd name="f44" fmla="val 1432"/>
                  <a:gd name="f45" fmla="val 927"/>
                  <a:gd name="f46" fmla="val 1435"/>
                  <a:gd name="f47" fmla="val 918"/>
                  <a:gd name="f48" fmla="val 1437"/>
                  <a:gd name="f49" fmla="val 912"/>
                  <a:gd name="f50" fmla="val 1440"/>
                  <a:gd name="f51" fmla="val 903"/>
                  <a:gd name="f52" fmla="val 898"/>
                  <a:gd name="f53" fmla="val 1443"/>
                  <a:gd name="f54" fmla="val 1444"/>
                  <a:gd name="f55" fmla="val 885"/>
                  <a:gd name="f56" fmla="val 880"/>
                  <a:gd name="f57" fmla="val 1434"/>
                  <a:gd name="f58" fmla="val 1419"/>
                  <a:gd name="f59" fmla="val 816"/>
                  <a:gd name="f60" fmla="val 809"/>
                  <a:gd name="f61" fmla="val 799"/>
                  <a:gd name="f62" fmla="val 811"/>
                  <a:gd name="f63" fmla="val 1427"/>
                  <a:gd name="f64" fmla="val 1439"/>
                  <a:gd name="f65" fmla="val 837"/>
                  <a:gd name="f66" fmla="val 845"/>
                  <a:gd name="f67" fmla="val 1446"/>
                  <a:gd name="f68" fmla="val 853"/>
                  <a:gd name="f69" fmla="val 832"/>
                  <a:gd name="f70" fmla="val 821"/>
                  <a:gd name="f71" fmla="val 801"/>
                  <a:gd name="f72" fmla="val 756"/>
                  <a:gd name="f73" fmla="val 1415"/>
                  <a:gd name="f74" fmla="val 741"/>
                  <a:gd name="f75" fmla="val 739"/>
                  <a:gd name="f76" fmla="val 723"/>
                  <a:gd name="f77" fmla="val 718"/>
                  <a:gd name="f78" fmla="val 1474"/>
                  <a:gd name="f79" fmla="val 713"/>
                  <a:gd name="f80" fmla="val 1494"/>
                  <a:gd name="f81" fmla="val 700"/>
                  <a:gd name="f82" fmla="val 1496"/>
                  <a:gd name="f83" fmla="val 698"/>
                  <a:gd name="f84" fmla="val 695"/>
                  <a:gd name="f85" fmla="val 691"/>
                  <a:gd name="f86" fmla="val 706"/>
                  <a:gd name="f87" fmla="val 1493"/>
                  <a:gd name="f88" fmla="val 675"/>
                  <a:gd name="f89" fmla="val 1489"/>
                  <a:gd name="f90" fmla="val 670"/>
                  <a:gd name="f91" fmla="val 1487"/>
                  <a:gd name="f92" fmla="val 663"/>
                  <a:gd name="f93" fmla="val 1483"/>
                  <a:gd name="f94" fmla="val 658"/>
                  <a:gd name="f95" fmla="val 680"/>
                  <a:gd name="f96" fmla="val 1428"/>
                  <a:gd name="f97" fmla="val 665"/>
                  <a:gd name="f98" fmla="val 1475"/>
                  <a:gd name="f99" fmla="val 643"/>
                  <a:gd name="f100" fmla="val 641"/>
                  <a:gd name="f101" fmla="val 640"/>
                  <a:gd name="f102" fmla="val 1470"/>
                  <a:gd name="f103" fmla="val 636"/>
                  <a:gd name="f104" fmla="val 1465"/>
                  <a:gd name="f105" fmla="val 635"/>
                  <a:gd name="f106" fmla="val 1462"/>
                  <a:gd name="f107" fmla="val 651"/>
                  <a:gd name="f108" fmla="val 1380"/>
                  <a:gd name="f109" fmla="val 671"/>
                  <a:gd name="f110" fmla="val 1353"/>
                  <a:gd name="f111" fmla="val 673"/>
                  <a:gd name="f112" fmla="val 1322"/>
                  <a:gd name="f113" fmla="val 681"/>
                  <a:gd name="f114" fmla="val 1299"/>
                  <a:gd name="f115" fmla="val 686"/>
                  <a:gd name="f116" fmla="val 1271"/>
                  <a:gd name="f117" fmla="val 690"/>
                  <a:gd name="f118" fmla="val 1251"/>
                  <a:gd name="f119" fmla="val 696"/>
                  <a:gd name="f120" fmla="val 1239"/>
                  <a:gd name="f121" fmla="val 701"/>
                  <a:gd name="f122" fmla="val 1228"/>
                  <a:gd name="f123" fmla="val 732"/>
                  <a:gd name="f124" fmla="val 1225"/>
                  <a:gd name="f125" fmla="val 746"/>
                  <a:gd name="f126" fmla="val 1237"/>
                  <a:gd name="f127" fmla="val 1249"/>
                  <a:gd name="f128" fmla="val 737"/>
                  <a:gd name="f129" fmla="val 1263"/>
                  <a:gd name="f130" fmla="val 1282"/>
                  <a:gd name="f131" fmla="val 1289"/>
                  <a:gd name="f132" fmla="val 1305"/>
                  <a:gd name="f133" fmla="val 1317"/>
                  <a:gd name="f134" fmla="val 749"/>
                  <a:gd name="f135" fmla="val 705"/>
                  <a:gd name="f136" fmla="val 1280"/>
                  <a:gd name="f137" fmla="val 1294"/>
                  <a:gd name="f138" fmla="val 1306"/>
                  <a:gd name="f139" fmla="val 1318"/>
                  <a:gd name="f140" fmla="val 666"/>
                  <a:gd name="f141" fmla="val 1329"/>
                  <a:gd name="f142" fmla="val 1341"/>
                  <a:gd name="f143" fmla="val 660"/>
                  <a:gd name="f144" fmla="val 1296"/>
                  <a:gd name="f145" fmla="val 614"/>
                  <a:gd name="f146" fmla="val 1213"/>
                  <a:gd name="f147" fmla="val 599"/>
                  <a:gd name="f148" fmla="val 1144"/>
                  <a:gd name="f149" fmla="val 600"/>
                  <a:gd name="f150" fmla="val 1137"/>
                  <a:gd name="f151" fmla="val 602"/>
                  <a:gd name="f152" fmla="val 1127"/>
                  <a:gd name="f153" fmla="val 1120"/>
                  <a:gd name="f154" fmla="val 1118"/>
                  <a:gd name="f155" fmla="val 604"/>
                  <a:gd name="f156" fmla="val 1160"/>
                  <a:gd name="f157" fmla="val 612"/>
                  <a:gd name="f158" fmla="val 1203"/>
                  <a:gd name="f159" fmla="val 626"/>
                  <a:gd name="f160" fmla="val 1240"/>
                  <a:gd name="f161" fmla="val 645"/>
                  <a:gd name="f162" fmla="val 1256"/>
                  <a:gd name="f163" fmla="val 655"/>
                  <a:gd name="f164" fmla="val 1267"/>
                  <a:gd name="f165" fmla="val 661"/>
                  <a:gd name="f166" fmla="val 856"/>
                  <a:gd name="f167" fmla="val 1417"/>
                  <a:gd name="f168" fmla="val 812"/>
                  <a:gd name="f169" fmla="val 1366"/>
                  <a:gd name="f170" fmla="val 785"/>
                  <a:gd name="f171" fmla="val 1313"/>
                  <a:gd name="f172" fmla="val 1247"/>
                  <a:gd name="f173" fmla="val 754"/>
                  <a:gd name="f174" fmla="val 1283"/>
                  <a:gd name="f175" fmla="val 1343"/>
                  <a:gd name="f176" fmla="val 710"/>
                  <a:gd name="f177" fmla="val 1460"/>
                  <a:gd name="f178" fmla="val 722"/>
                  <a:gd name="f179" fmla="val 1516"/>
                  <a:gd name="f180" fmla="val 748"/>
                  <a:gd name="f181" fmla="val 1558"/>
                  <a:gd name="f182" fmla="val 1560"/>
                  <a:gd name="f183" fmla="val 1563"/>
                  <a:gd name="f184" fmla="val 751"/>
                  <a:gd name="f185" fmla="val 1566"/>
                  <a:gd name="f186" fmla="val 806"/>
                  <a:gd name="f187" fmla="val 1533"/>
                  <a:gd name="f188" fmla="val 877"/>
                  <a:gd name="f189" fmla="val 1507"/>
                  <a:gd name="f190" fmla="val 939"/>
                  <a:gd name="f191" fmla="val 1492"/>
                  <a:gd name="f192" fmla="val 910"/>
                  <a:gd name="f193" fmla="val 1469"/>
                  <a:gd name="f194" fmla="val 92"/>
                  <a:gd name="f195" fmla="val 1450"/>
                  <a:gd name="f196" fmla="val 105"/>
                  <a:gd name="f197" fmla="val 120"/>
                  <a:gd name="f198" fmla="val 1336"/>
                  <a:gd name="f199" fmla="val 141"/>
                  <a:gd name="f200" fmla="val 173"/>
                  <a:gd name="f201" fmla="val 1191"/>
                  <a:gd name="f202" fmla="val 215"/>
                  <a:gd name="f203" fmla="val 1112"/>
                  <a:gd name="f204" fmla="val 244"/>
                  <a:gd name="f205" fmla="val 1019"/>
                  <a:gd name="f206" fmla="val 262"/>
                  <a:gd name="f207" fmla="val 966"/>
                  <a:gd name="f208" fmla="val 270"/>
                  <a:gd name="f209" fmla="val 925"/>
                  <a:gd name="f210" fmla="val 280"/>
                  <a:gd name="f211" fmla="val 868"/>
                  <a:gd name="f212" fmla="val 282"/>
                  <a:gd name="f213" fmla="val 308"/>
                  <a:gd name="f214" fmla="val 232"/>
                  <a:gd name="f215" fmla="val 569"/>
                  <a:gd name="f216" fmla="val 117"/>
                  <a:gd name="f217" fmla="val 469"/>
                  <a:gd name="f218" fmla="val 110"/>
                  <a:gd name="f219" fmla="val 464"/>
                  <a:gd name="f220" fmla="val 353"/>
                  <a:gd name="f221" fmla="val 138"/>
                  <a:gd name="f222" fmla="val 356"/>
                  <a:gd name="f223" fmla="val 134"/>
                  <a:gd name="f224" fmla="val 354"/>
                  <a:gd name="f225" fmla="val 136"/>
                  <a:gd name="f226" fmla="val 358"/>
                  <a:gd name="f227" fmla="val 889"/>
                  <a:gd name="f228" fmla="val 47"/>
                  <a:gd name="f229" fmla="val 1847"/>
                  <a:gd name="f230" fmla="val 1851"/>
                  <a:gd name="f231" fmla="val 1853"/>
                  <a:gd name="f232" fmla="val 2096"/>
                  <a:gd name="f233" fmla="val 2091"/>
                  <a:gd name="f234" fmla="val 1973"/>
                  <a:gd name="f235" fmla="val 1898"/>
                  <a:gd name="f236" fmla="val 1925"/>
                  <a:gd name="f237" fmla="val 1942"/>
                  <a:gd name="f238" fmla="val 968"/>
                  <a:gd name="f239" fmla="val 1968"/>
                  <a:gd name="f240" fmla="val 1046"/>
                  <a:gd name="f241" fmla="val 2010"/>
                  <a:gd name="f242" fmla="val 2028"/>
                  <a:gd name="f243" fmla="val 1190"/>
                  <a:gd name="f244" fmla="val 2047"/>
                  <a:gd name="f245" fmla="val 1233"/>
                  <a:gd name="f246" fmla="val 2065"/>
                  <a:gd name="f247" fmla="val 2086"/>
                  <a:gd name="f248" fmla="val 2101"/>
                  <a:gd name="f249" fmla="val 2113"/>
                  <a:gd name="f250" fmla="val 2137"/>
                  <a:gd name="f251" fmla="val 1679"/>
                  <a:gd name="f252" fmla="val 2075"/>
                  <a:gd name="f253" fmla="val 1780"/>
                  <a:gd name="f254" fmla="val 2053"/>
                  <a:gd name="f255" fmla="val 1817"/>
                  <a:gd name="f256" fmla="val 2022"/>
                  <a:gd name="f257" fmla="val 1987"/>
                  <a:gd name="f258" fmla="val 1879"/>
                  <a:gd name="f259" fmla="val 1794"/>
                  <a:gd name="f260" fmla="val 2051"/>
                  <a:gd name="f261" fmla="val 2153"/>
                  <a:gd name="f262" fmla="val 2286"/>
                  <a:gd name="f263" fmla="val 1339"/>
                  <a:gd name="f264" fmla="val 1259"/>
                  <a:gd name="f265" fmla="val 2337"/>
                  <a:gd name="f266" fmla="val 1173"/>
                  <a:gd name="f267" fmla="val 2394"/>
                  <a:gd name="f268" fmla="val 1110"/>
                  <a:gd name="f269" fmla="val 2465"/>
                  <a:gd name="f270" fmla="val 1103"/>
                  <a:gd name="f271" fmla="val 2470"/>
                  <a:gd name="f272" fmla="val 1077"/>
                  <a:gd name="f273" fmla="val 2443"/>
                  <a:gd name="f274" fmla="val 1056"/>
                  <a:gd name="f275" fmla="val 2423"/>
                  <a:gd name="f276" fmla="val 1027"/>
                  <a:gd name="f277" fmla="val 2399"/>
                  <a:gd name="f278" fmla="val 977"/>
                  <a:gd name="f279" fmla="val 2359"/>
                  <a:gd name="f280" fmla="val 922"/>
                  <a:gd name="f281" fmla="val 2322"/>
                  <a:gd name="f282" fmla="val 867"/>
                  <a:gd name="f283" fmla="val 649"/>
                  <a:gd name="f284" fmla="val 412"/>
                  <a:gd name="f285" fmla="val 218"/>
                  <a:gd name="f286" fmla="val 184"/>
                  <a:gd name="f287" fmla="val 154"/>
                  <a:gd name="f288" fmla="val 130"/>
                  <a:gd name="f289" fmla="val 68"/>
                  <a:gd name="f290" fmla="val 135"/>
                  <a:gd name="f291" fmla="val 1115"/>
                  <a:gd name="f292" fmla="val 1162"/>
                  <a:gd name="f293" fmla="val 96"/>
                  <a:gd name="f294" fmla="val 1208"/>
                  <a:gd name="f295" fmla="val 79"/>
                  <a:gd name="f296" fmla="val 1257"/>
                  <a:gd name="f297" fmla="val 56"/>
                  <a:gd name="f298" fmla="val 1314"/>
                  <a:gd name="f299" fmla="val 40"/>
                  <a:gd name="f300" fmla="val 1374"/>
                  <a:gd name="f301" fmla="val 27"/>
                  <a:gd name="f302" fmla="val 1568"/>
                  <a:gd name="f303" fmla="val 3"/>
                  <a:gd name="f304" fmla="val 1699"/>
                  <a:gd name="f305" fmla="val 75"/>
                  <a:gd name="f306" fmla="val 103"/>
                  <a:gd name="f307" fmla="val 1861"/>
                  <a:gd name="f308" fmla="val 175"/>
                  <a:gd name="f309" fmla="val 1933"/>
                  <a:gd name="f310" fmla="val 275"/>
                  <a:gd name="f311" fmla="val 2021"/>
                  <a:gd name="f312" fmla="val 384"/>
                  <a:gd name="f313" fmla="val 2092"/>
                  <a:gd name="f314" fmla="val 498"/>
                  <a:gd name="f315" fmla="val 2157"/>
                  <a:gd name="f316" fmla="val 609"/>
                  <a:gd name="f317" fmla="val 2221"/>
                  <a:gd name="f318" fmla="val 2278"/>
                  <a:gd name="f319" fmla="val 2345"/>
                  <a:gd name="f320" fmla="val 883"/>
                  <a:gd name="f321" fmla="val 2379"/>
                  <a:gd name="f322" fmla="val 937"/>
                  <a:gd name="f323" fmla="val 2413"/>
                  <a:gd name="f324" fmla="val 985"/>
                  <a:gd name="f325" fmla="val 2453"/>
                  <a:gd name="f326" fmla="val 988"/>
                  <a:gd name="f327" fmla="val 2455"/>
                  <a:gd name="f328" fmla="val 1012"/>
                  <a:gd name="f329" fmla="val 2475"/>
                  <a:gd name="f330" fmla="val 1034"/>
                  <a:gd name="f331" fmla="val 2495"/>
                  <a:gd name="f332" fmla="val 2518"/>
                  <a:gd name="f333" fmla="val 2521"/>
                  <a:gd name="f334" fmla="val 2522"/>
                  <a:gd name="f335" fmla="val 1058"/>
                  <a:gd name="f336" fmla="val 1074"/>
                  <a:gd name="f337" fmla="val 2539"/>
                  <a:gd name="f338" fmla="val 1087"/>
                  <a:gd name="f339" fmla="val 2557"/>
                  <a:gd name="f340" fmla="val 1099"/>
                  <a:gd name="f341" fmla="val 2577"/>
                  <a:gd name="f342" fmla="val 2581"/>
                  <a:gd name="f343" fmla="val 1101"/>
                  <a:gd name="f344" fmla="val 2582"/>
                  <a:gd name="f345" fmla="val 2584"/>
                  <a:gd name="f346" fmla="val 1105"/>
                  <a:gd name="f347" fmla="val 1106"/>
                  <a:gd name="f348" fmla="val 1132"/>
                  <a:gd name="f349" fmla="val 1148"/>
                  <a:gd name="f350" fmla="val 1149"/>
                  <a:gd name="f351" fmla="val 1151"/>
                  <a:gd name="f352" fmla="val 1172"/>
                  <a:gd name="f353" fmla="val 1194"/>
                  <a:gd name="f354" fmla="val 1219"/>
                  <a:gd name="f355" fmla="val 1220"/>
                  <a:gd name="f356" fmla="val 1268"/>
                  <a:gd name="f357" fmla="val 1376"/>
                  <a:gd name="f358" fmla="val 1597"/>
                  <a:gd name="f359" fmla="val 1708"/>
                  <a:gd name="f360" fmla="val 1822"/>
                  <a:gd name="f361" fmla="val 1932"/>
                  <a:gd name="f362" fmla="val 2031"/>
                  <a:gd name="f363" fmla="val 2070"/>
                  <a:gd name="f364" fmla="val 2105"/>
                  <a:gd name="f365" fmla="val 2132"/>
                  <a:gd name="f366" fmla="val 2204"/>
                  <a:gd name="f367" fmla="val 2207"/>
                  <a:gd name="f368" fmla="val 2179"/>
                  <a:gd name="f369" fmla="val 2167"/>
                  <a:gd name="f370" fmla="val 2149"/>
                  <a:gd name="f371" fmla="val 2129"/>
                  <a:gd name="f372" fmla="val 1215"/>
                  <a:gd name="f373" fmla="val 1176"/>
                  <a:gd name="f374" fmla="val 2080"/>
                  <a:gd name="f375" fmla="val 1139"/>
                  <a:gd name="f376" fmla="val 2077"/>
                  <a:gd name="f377" fmla="val 1130"/>
                  <a:gd name="f378" fmla="val 2074"/>
                  <a:gd name="f379" fmla="val 1124"/>
                  <a:gd name="f380" fmla="val 2055"/>
                  <a:gd name="f381" fmla="val 2039"/>
                  <a:gd name="f382" fmla="val 1038"/>
                  <a:gd name="f383" fmla="val 2025"/>
                  <a:gd name="f384" fmla="val 998"/>
                  <a:gd name="f385" fmla="val 948"/>
                  <a:gd name="f386" fmla="val 1997"/>
                  <a:gd name="f387" fmla="val 900"/>
                  <a:gd name="f388" fmla="val 1991"/>
                  <a:gd name="f389" fmla="val 850"/>
                  <a:gd name="f390" fmla="val 1963"/>
                  <a:gd name="f391" fmla="val 2067"/>
                  <a:gd name="f392" fmla="val 564"/>
                  <a:gd name="f393" fmla="val 2191"/>
                  <a:gd name="f394" fmla="val 479"/>
                  <a:gd name="f395" fmla="val 343"/>
                  <a:gd name="f396" fmla="val 209"/>
                  <a:gd name="f397" fmla="val 1887"/>
                  <a:gd name="f398" fmla="val 73"/>
                  <a:gd name="f399" fmla="val 1782"/>
                  <a:gd name="f400" fmla="val 53"/>
                  <a:gd name="f401" fmla="val 38"/>
                  <a:gd name="f402" fmla="val 1572"/>
                  <a:gd name="f403" fmla="val 10"/>
                  <a:gd name="f404" fmla="val 2"/>
                  <a:gd name="f405" fmla="val 1154"/>
                  <a:gd name="f406" fmla="val 1083"/>
                  <a:gd name="f407" fmla="val 1062"/>
                  <a:gd name="f408" fmla="val 1043"/>
                  <a:gd name="f409" fmla="val 960"/>
                  <a:gd name="f410" fmla="val 879"/>
                  <a:gd name="f411" fmla="val 5"/>
                  <a:gd name="f412" fmla="val 797"/>
                  <a:gd name="f413" fmla="val 12"/>
                  <a:gd name="f414" fmla="val 744"/>
                  <a:gd name="f415" fmla="val 15"/>
                  <a:gd name="f416" fmla="val 689"/>
                  <a:gd name="f417" fmla="val 20"/>
                  <a:gd name="f418" fmla="val 634"/>
                  <a:gd name="f419" fmla="val 529"/>
                  <a:gd name="f420" fmla="val 424"/>
                  <a:gd name="f421" fmla="val 320"/>
                  <a:gd name="f422" fmla="val 318"/>
                  <a:gd name="f423" fmla="val 16"/>
                  <a:gd name="f424" fmla="val 139"/>
                  <a:gd name="f425" fmla="val 243"/>
                  <a:gd name="f426" fmla="val 216"/>
                  <a:gd name="f427" fmla="val 208"/>
                  <a:gd name="f428" fmla="val 895"/>
                  <a:gd name="f429" fmla="val 200"/>
                  <a:gd name="f430" fmla="val 935"/>
                  <a:gd name="f431" fmla="val 188"/>
                  <a:gd name="f432" fmla="val 976"/>
                  <a:gd name="f433" fmla="val 185"/>
                  <a:gd name="f434" fmla="val 983"/>
                  <a:gd name="f435" fmla="val 989"/>
                  <a:gd name="f436" fmla="val 168"/>
                  <a:gd name="f437" fmla="val 151"/>
                  <a:gd name="f438" fmla="*/ f1 1 2208"/>
                  <a:gd name="f439" fmla="*/ f2 1 2585"/>
                  <a:gd name="f440" fmla="+- f5 0 f3"/>
                  <a:gd name="f441" fmla="+- f4 0 f3"/>
                  <a:gd name="f442" fmla="*/ f441 1 2208"/>
                  <a:gd name="f443" fmla="*/ f440 1 2585"/>
                  <a:gd name="f444" fmla="*/ f3 1 f442"/>
                  <a:gd name="f445" fmla="*/ f4 1 f442"/>
                  <a:gd name="f446" fmla="*/ f3 1 f443"/>
                  <a:gd name="f447" fmla="*/ f5 1 f443"/>
                  <a:gd name="f448" fmla="*/ f444 f438 1"/>
                  <a:gd name="f449" fmla="*/ f445 f438 1"/>
                  <a:gd name="f450" fmla="*/ f447 f439 1"/>
                  <a:gd name="f451" fmla="*/ f446 f439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448" t="f451" r="f449" b="f450"/>
                <a:pathLst>
                  <a:path w="2208" h="2585">
                    <a:moveTo>
                      <a:pt x="f6" y="f7"/>
                    </a:moveTo>
                    <a:cubicBezTo>
                      <a:pt x="f8" y="f9"/>
                      <a:pt x="f10" y="f11"/>
                      <a:pt x="f12" y="f13"/>
                    </a:cubicBezTo>
                    <a:cubicBezTo>
                      <a:pt x="f14" y="f15"/>
                      <a:pt x="f16" y="f17"/>
                      <a:pt x="f18" y="f19"/>
                    </a:cubicBezTo>
                    <a:cubicBezTo>
                      <a:pt x="f20" y="f21"/>
                      <a:pt x="f22" y="f23"/>
                      <a:pt x="f24" y="f25"/>
                    </a:cubicBezTo>
                    <a:cubicBezTo>
                      <a:pt x="f26" y="f27"/>
                      <a:pt x="f28" y="f29"/>
                      <a:pt x="f30" y="f31"/>
                    </a:cubicBezTo>
                    <a:lnTo>
                      <a:pt x="f32" y="f33"/>
                    </a:lnTo>
                    <a:cubicBezTo>
                      <a:pt x="f34" y="f35"/>
                      <a:pt x="f36" y="f37"/>
                      <a:pt x="f38" y="f39"/>
                    </a:cubicBezTo>
                    <a:lnTo>
                      <a:pt x="f22" y="f40"/>
                    </a:lnTo>
                    <a:cubicBezTo>
                      <a:pt x="f26" y="f41"/>
                      <a:pt x="f42" y="f43"/>
                      <a:pt x="f44" y="f45"/>
                    </a:cubicBezTo>
                    <a:cubicBezTo>
                      <a:pt x="f46" y="f47"/>
                      <a:pt x="f48" y="f49"/>
                      <a:pt x="f50" y="f51"/>
                    </a:cubicBezTo>
                    <a:cubicBezTo>
                      <a:pt x="f50" y="f52"/>
                      <a:pt x="f53" y="f43"/>
                      <a:pt x="f54" y="f55"/>
                    </a:cubicBezTo>
                    <a:lnTo>
                      <a:pt x="f50" y="f56"/>
                    </a:lnTo>
                    <a:cubicBezTo>
                      <a:pt x="f57" y="f41"/>
                      <a:pt x="f58" y="f39"/>
                      <a:pt x="f22" y="f59"/>
                    </a:cubicBezTo>
                    <a:lnTo>
                      <a:pt x="f36" y="f60"/>
                    </a:lnTo>
                    <a:lnTo>
                      <a:pt x="f24" y="f61"/>
                    </a:lnTo>
                    <a:cubicBezTo>
                      <a:pt x="f30" y="f62"/>
                      <a:pt x="f63" y="f59"/>
                      <a:pt x="f46" y="f39"/>
                    </a:cubicBezTo>
                    <a:cubicBezTo>
                      <a:pt x="f64" y="f65"/>
                      <a:pt x="f53" y="f66"/>
                      <a:pt x="f67" y="f68"/>
                    </a:cubicBezTo>
                    <a:cubicBezTo>
                      <a:pt x="f67" y="f69"/>
                      <a:pt x="f53" y="f70"/>
                      <a:pt x="f46" y="f71"/>
                    </a:cubicBezTo>
                    <a:lnTo>
                      <a:pt x="f48" y="f71"/>
                    </a:lnTo>
                    <a:lnTo>
                      <a:pt x="f32" y="f72"/>
                    </a:lnTo>
                    <a:cubicBezTo>
                      <a:pt x="f73" y="f74"/>
                      <a:pt x="f73" y="f75"/>
                      <a:pt x="f34" y="f76"/>
                    </a:cubicBezTo>
                    <a:cubicBezTo>
                      <a:pt x="f46" y="f77"/>
                      <a:pt x="f78" y="f79"/>
                      <a:pt x="f80" y="f81"/>
                    </a:cubicBezTo>
                    <a:cubicBezTo>
                      <a:pt x="f82" y="f83"/>
                      <a:pt x="f82" y="f84"/>
                      <a:pt x="f82" y="f85"/>
                    </a:cubicBezTo>
                    <a:lnTo>
                      <a:pt x="f67" y="f86"/>
                    </a:lnTo>
                    <a:lnTo>
                      <a:pt x="f50" y="f85"/>
                    </a:lnTo>
                    <a:lnTo>
                      <a:pt x="f87" y="f88"/>
                    </a:lnTo>
                    <a:cubicBezTo>
                      <a:pt x="f89" y="f90"/>
                      <a:pt x="f91" y="f92"/>
                      <a:pt x="f93" y="f94"/>
                    </a:cubicBezTo>
                    <a:lnTo>
                      <a:pt x="f46" y="f95"/>
                    </a:lnTo>
                    <a:lnTo>
                      <a:pt x="f96" y="f97"/>
                    </a:lnTo>
                    <a:lnTo>
                      <a:pt x="f98" y="f99"/>
                    </a:lnTo>
                    <a:cubicBezTo>
                      <a:pt x="f98" y="f100"/>
                      <a:pt x="f78" y="f101"/>
                      <a:pt x="f78" y="f101"/>
                    </a:cubicBezTo>
                    <a:cubicBezTo>
                      <a:pt x="f102" y="f103"/>
                      <a:pt x="f104" y="f105"/>
                      <a:pt x="f106" y="f103"/>
                    </a:cubicBezTo>
                    <a:cubicBezTo>
                      <a:pt x="f54" y="f101"/>
                      <a:pt x="f63" y="f107"/>
                      <a:pt x="f34" y="f94"/>
                    </a:cubicBezTo>
                    <a:cubicBezTo>
                      <a:pt x="f108" y="f109"/>
                      <a:pt x="f110" y="f111"/>
                      <a:pt x="f112" y="f113"/>
                    </a:cubicBezTo>
                    <a:cubicBezTo>
                      <a:pt x="f114" y="f115"/>
                      <a:pt x="f116" y="f117"/>
                      <a:pt x="f118" y="f119"/>
                    </a:cubicBezTo>
                    <a:cubicBezTo>
                      <a:pt x="f120" y="f121"/>
                      <a:pt x="f122" y="f123"/>
                      <a:pt x="f124" y="f125"/>
                    </a:cubicBezTo>
                    <a:cubicBezTo>
                      <a:pt x="f126" y="f74"/>
                      <a:pt x="f127" y="f128"/>
                      <a:pt x="f129" y="f128"/>
                    </a:cubicBezTo>
                    <a:cubicBezTo>
                      <a:pt x="f116" y="f128"/>
                      <a:pt x="f130" y="f128"/>
                      <a:pt x="f131" y="f75"/>
                    </a:cubicBezTo>
                    <a:cubicBezTo>
                      <a:pt x="f132" y="f125"/>
                      <a:pt x="f133" y="f134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16" y="f135"/>
                    </a:moveTo>
                    <a:cubicBezTo>
                      <a:pt x="f136" y="f135"/>
                      <a:pt x="f136" y="f77"/>
                      <a:pt x="f116" y="f77"/>
                    </a:cubicBezTo>
                    <a:cubicBezTo>
                      <a:pt x="f129" y="f77"/>
                      <a:pt x="f129" y="f135"/>
                      <a:pt x="f116" y="f135"/>
                    </a:cubicBezTo>
                    <a:close/>
                    <a:moveTo>
                      <a:pt x="f116" y="f135"/>
                    </a:moveTo>
                    <a:lnTo>
                      <a:pt x="f116" y="f135"/>
                    </a:lnTo>
                    <a:close/>
                    <a:moveTo>
                      <a:pt x="f136" y="f111"/>
                    </a:moveTo>
                    <a:cubicBezTo>
                      <a:pt x="f137" y="f90"/>
                      <a:pt x="f138" y="f90"/>
                      <a:pt x="f139" y="f140"/>
                    </a:cubicBezTo>
                    <a:cubicBezTo>
                      <a:pt x="f141" y="f92"/>
                      <a:pt x="f142" y="f143"/>
                      <a:pt x="f110" y="f94"/>
                    </a:cubicBezTo>
                    <a:cubicBezTo>
                      <a:pt x="f144" y="f145"/>
                      <a:pt x="f146" y="f147"/>
                      <a:pt x="f148" y="f149"/>
                    </a:cubicBezTo>
                    <a:cubicBezTo>
                      <a:pt x="f150" y="f151"/>
                      <a:pt x="f152" y="f151"/>
                      <a:pt x="f153" y="f151"/>
                    </a:cubicBezTo>
                    <a:lnTo>
                      <a:pt x="f154" y="f151"/>
                    </a:lnTo>
                    <a:lnTo>
                      <a:pt x="f153" y="f155"/>
                    </a:lnTo>
                    <a:cubicBezTo>
                      <a:pt x="f156" y="f157"/>
                      <a:pt x="f158" y="f159"/>
                      <a:pt x="f160" y="f161"/>
                    </a:cubicBezTo>
                    <a:cubicBezTo>
                      <a:pt x="f162" y="f163"/>
                      <a:pt x="f164" y="f165"/>
                      <a:pt x="f136" y="f111"/>
                    </a:cubicBezTo>
                    <a:close/>
                    <a:moveTo>
                      <a:pt x="f136" y="f111"/>
                    </a:moveTo>
                    <a:lnTo>
                      <a:pt x="f136" y="f111"/>
                    </a:lnTo>
                    <a:close/>
                    <a:moveTo>
                      <a:pt x="f166" y="f167"/>
                    </a:moveTo>
                    <a:cubicBezTo>
                      <a:pt x="f168" y="f169"/>
                      <a:pt x="f170" y="f171"/>
                      <a:pt x="f60" y="f172"/>
                    </a:cubicBezTo>
                    <a:cubicBezTo>
                      <a:pt x="f173" y="f174"/>
                      <a:pt x="f79" y="f175"/>
                      <a:pt x="f176" y="f34"/>
                    </a:cubicBezTo>
                    <a:cubicBezTo>
                      <a:pt x="f176" y="f177"/>
                      <a:pt x="f178" y="f179"/>
                      <a:pt x="f180" y="f181"/>
                    </a:cubicBezTo>
                    <a:cubicBezTo>
                      <a:pt x="f180" y="f182"/>
                      <a:pt x="f134" y="f183"/>
                      <a:pt x="f184" y="f185"/>
                    </a:cubicBezTo>
                    <a:cubicBezTo>
                      <a:pt x="f186" y="f187"/>
                      <a:pt x="f188" y="f189"/>
                      <a:pt x="f190" y="f191"/>
                    </a:cubicBezTo>
                    <a:cubicBezTo>
                      <a:pt x="f192" y="f193"/>
                      <a:pt x="f56" y="f54"/>
                      <a:pt x="f166" y="f167"/>
                    </a:cubicBezTo>
                    <a:close/>
                    <a:moveTo>
                      <a:pt x="f166" y="f167"/>
                    </a:moveTo>
                    <a:lnTo>
                      <a:pt x="f166" y="f167"/>
                    </a:lnTo>
                    <a:close/>
                    <a:moveTo>
                      <a:pt x="f194" y="f195"/>
                    </a:moveTo>
                    <a:cubicBezTo>
                      <a:pt x="f196" y="f16"/>
                      <a:pt x="f197" y="f198"/>
                      <a:pt x="f199" y="f136"/>
                    </a:cubicBezTo>
                    <a:cubicBezTo>
                      <a:pt x="f200" y="f201"/>
                      <a:pt x="f202" y="f203"/>
                      <a:pt x="f204" y="f205"/>
                    </a:cubicBezTo>
                    <a:cubicBezTo>
                      <a:pt x="f206" y="f207"/>
                      <a:pt x="f208" y="f209"/>
                      <a:pt x="f210" y="f211"/>
                    </a:cubicBezTo>
                    <a:lnTo>
                      <a:pt x="f212" y="f41"/>
                    </a:lnTo>
                    <a:cubicBezTo>
                      <a:pt x="f213" y="f81"/>
                      <a:pt x="f214" y="f215"/>
                      <a:pt x="f216" y="f217"/>
                    </a:cubicBezTo>
                    <a:lnTo>
                      <a:pt x="f218" y="f219"/>
                    </a:lnTo>
                    <a:lnTo>
                      <a:pt x="f220" y="f221"/>
                    </a:lnTo>
                    <a:cubicBezTo>
                      <a:pt x="f222" y="f223"/>
                      <a:pt x="f224" y="f225"/>
                      <a:pt x="f226" y="f223"/>
                    </a:cubicBezTo>
                    <a:cubicBezTo>
                      <a:pt x="f227" y="f228"/>
                      <a:pt x="f139" y="f228"/>
                      <a:pt x="f229" y="f223"/>
                    </a:cubicBezTo>
                    <a:cubicBezTo>
                      <a:pt x="f230" y="f225"/>
                      <a:pt x="f230" y="f223"/>
                      <a:pt x="f231" y="f221"/>
                    </a:cubicBezTo>
                    <a:lnTo>
                      <a:pt x="f232" y="f219"/>
                    </a:lnTo>
                    <a:lnTo>
                      <a:pt x="f233" y="f217"/>
                    </a:lnTo>
                    <a:cubicBezTo>
                      <a:pt x="f234" y="f215"/>
                      <a:pt x="f235" y="f81"/>
                      <a:pt x="f236" y="f41"/>
                    </a:cubicBezTo>
                    <a:cubicBezTo>
                      <a:pt x="f237" y="f238"/>
                      <a:pt x="f239" y="f240"/>
                      <a:pt x="f241" y="f148"/>
                    </a:cubicBezTo>
                    <a:cubicBezTo>
                      <a:pt x="f242" y="f243"/>
                      <a:pt x="f244" y="f245"/>
                      <a:pt x="f246" y="f136"/>
                    </a:cubicBezTo>
                    <a:cubicBezTo>
                      <a:pt x="f247" y="f198"/>
                      <a:pt x="f248" y="f16"/>
                      <a:pt x="f249" y="f195"/>
                    </a:cubicBezTo>
                    <a:cubicBezTo>
                      <a:pt x="f250" y="f183"/>
                      <a:pt x="f250" y="f251"/>
                      <a:pt x="f252" y="f253"/>
                    </a:cubicBezTo>
                    <a:cubicBezTo>
                      <a:pt x="f254" y="f255"/>
                      <a:pt x="f256" y="f230"/>
                      <a:pt x="f257" y="f258"/>
                    </a:cubicBezTo>
                    <a:cubicBezTo>
                      <a:pt x="f259" y="f260"/>
                      <a:pt x="f181" y="f261"/>
                      <a:pt x="f142" y="f262"/>
                    </a:cubicBezTo>
                    <a:lnTo>
                      <a:pt x="f263" y="f262"/>
                    </a:lnTo>
                    <a:cubicBezTo>
                      <a:pt x="f264" y="f265"/>
                      <a:pt x="f266" y="f267"/>
                      <a:pt x="f268" y="f269"/>
                    </a:cubicBezTo>
                    <a:lnTo>
                      <a:pt x="f270" y="f271"/>
                    </a:lnTo>
                    <a:cubicBezTo>
                      <a:pt x="f272" y="f273"/>
                      <a:pt x="f274" y="f275"/>
                      <a:pt x="f276" y="f277"/>
                    </a:cubicBezTo>
                    <a:cubicBezTo>
                      <a:pt x="f278" y="f279"/>
                      <a:pt x="f280" y="f281"/>
                      <a:pt x="f282" y="f262"/>
                    </a:cubicBezTo>
                    <a:cubicBezTo>
                      <a:pt x="f283" y="f261"/>
                      <a:pt x="f284" y="f260"/>
                      <a:pt x="f285" y="f258"/>
                    </a:cubicBezTo>
                    <a:cubicBezTo>
                      <a:pt x="f286" y="f230"/>
                      <a:pt x="f287" y="f255"/>
                      <a:pt x="f288" y="f253"/>
                    </a:cubicBezTo>
                    <a:cubicBezTo>
                      <a:pt x="f289" y="f251"/>
                      <a:pt x="f289" y="f183"/>
                      <a:pt x="f194" y="f195"/>
                    </a:cubicBezTo>
                    <a:close/>
                    <a:moveTo>
                      <a:pt x="f194" y="f195"/>
                    </a:moveTo>
                    <a:lnTo>
                      <a:pt x="f194" y="f195"/>
                    </a:lnTo>
                    <a:close/>
                    <a:moveTo>
                      <a:pt x="f290" y="f291"/>
                    </a:moveTo>
                    <a:cubicBezTo>
                      <a:pt x="f216" y="f292"/>
                      <a:pt x="f293" y="f294"/>
                      <a:pt x="f295" y="f296"/>
                    </a:cubicBezTo>
                    <a:cubicBezTo>
                      <a:pt x="f297" y="f298"/>
                      <a:pt x="f299" y="f300"/>
                      <a:pt x="f301" y="f48"/>
                    </a:cubicBezTo>
                    <a:cubicBezTo>
                      <a:pt x="f3" y="f302"/>
                      <a:pt x="f303" y="f304"/>
                      <a:pt x="f305" y="f255"/>
                    </a:cubicBezTo>
                    <a:cubicBezTo>
                      <a:pt x="f306" y="f307"/>
                      <a:pt x="f290" y="f235"/>
                      <a:pt x="f308" y="f309"/>
                    </a:cubicBezTo>
                    <a:cubicBezTo>
                      <a:pt x="f310" y="f311"/>
                      <a:pt x="f312" y="f313"/>
                      <a:pt x="f314" y="f315"/>
                    </a:cubicBezTo>
                    <a:cubicBezTo>
                      <a:pt x="f316" y="f317"/>
                      <a:pt x="f178" y="f318"/>
                      <a:pt x="f69" y="f319"/>
                    </a:cubicBezTo>
                    <a:cubicBezTo>
                      <a:pt x="f320" y="f321"/>
                      <a:pt x="f322" y="f323"/>
                      <a:pt x="f324" y="f325"/>
                    </a:cubicBezTo>
                    <a:lnTo>
                      <a:pt x="f326" y="f327"/>
                    </a:lnTo>
                    <a:cubicBezTo>
                      <a:pt x="f328" y="f329"/>
                      <a:pt x="f330" y="f331"/>
                      <a:pt x="f274" y="f332"/>
                    </a:cubicBezTo>
                    <a:cubicBezTo>
                      <a:pt x="f274" y="f333"/>
                      <a:pt x="f274" y="f334"/>
                      <a:pt x="f335" y="f334"/>
                    </a:cubicBezTo>
                    <a:cubicBezTo>
                      <a:pt x="f336" y="f337"/>
                      <a:pt x="f338" y="f339"/>
                      <a:pt x="f340" y="f341"/>
                    </a:cubicBezTo>
                    <a:cubicBezTo>
                      <a:pt x="f340" y="f342"/>
                      <a:pt x="f343" y="f344"/>
                      <a:pt x="f270" y="f345"/>
                    </a:cubicBezTo>
                    <a:cubicBezTo>
                      <a:pt x="f346" y="f344"/>
                      <a:pt x="f346" y="f342"/>
                      <a:pt x="f347" y="f341"/>
                    </a:cubicBezTo>
                    <a:cubicBezTo>
                      <a:pt x="f154" y="f339"/>
                      <a:pt x="f348" y="f337"/>
                      <a:pt x="f349" y="f334"/>
                    </a:cubicBezTo>
                    <a:cubicBezTo>
                      <a:pt x="f349" y="f334"/>
                      <a:pt x="f350" y="f333"/>
                      <a:pt x="f351" y="f332"/>
                    </a:cubicBezTo>
                    <a:cubicBezTo>
                      <a:pt x="f352" y="f331"/>
                      <a:pt x="f353" y="f329"/>
                      <a:pt x="f354" y="f327"/>
                    </a:cubicBezTo>
                    <a:cubicBezTo>
                      <a:pt x="f354" y="f327"/>
                      <a:pt x="f354" y="f325"/>
                      <a:pt x="f355" y="f325"/>
                    </a:cubicBezTo>
                    <a:cubicBezTo>
                      <a:pt x="f356" y="f323"/>
                      <a:pt x="f112" y="f321"/>
                      <a:pt x="f357" y="f319"/>
                    </a:cubicBezTo>
                    <a:cubicBezTo>
                      <a:pt x="f93" y="f318"/>
                      <a:pt x="f358" y="f317"/>
                      <a:pt x="f359" y="f315"/>
                    </a:cubicBezTo>
                    <a:cubicBezTo>
                      <a:pt x="f360" y="f313"/>
                      <a:pt x="f361" y="f311"/>
                      <a:pt x="f362" y="f309"/>
                    </a:cubicBezTo>
                    <a:cubicBezTo>
                      <a:pt x="f363" y="f235"/>
                      <a:pt x="f364" y="f307"/>
                      <a:pt x="f365" y="f255"/>
                    </a:cubicBezTo>
                    <a:cubicBezTo>
                      <a:pt x="f366" y="f304"/>
                      <a:pt x="f367" y="f302"/>
                      <a:pt x="f368" y="f48"/>
                    </a:cubicBezTo>
                    <a:cubicBezTo>
                      <a:pt x="f369" y="f300"/>
                      <a:pt x="f370" y="f298"/>
                      <a:pt x="f371" y="f296"/>
                    </a:cubicBezTo>
                    <a:cubicBezTo>
                      <a:pt x="f249" y="f372"/>
                      <a:pt x="f232" y="f373"/>
                      <a:pt x="f374" y="f375"/>
                    </a:cubicBezTo>
                    <a:cubicBezTo>
                      <a:pt x="f376" y="f377"/>
                      <a:pt x="f378" y="f379"/>
                      <a:pt x="f363" y="f291"/>
                    </a:cubicBezTo>
                    <a:cubicBezTo>
                      <a:pt x="f380" y="f272"/>
                      <a:pt x="f381" y="f382"/>
                      <a:pt x="f383" y="f384"/>
                    </a:cubicBezTo>
                    <a:cubicBezTo>
                      <a:pt x="f241" y="f385"/>
                      <a:pt x="f386" y="f387"/>
                      <a:pt x="f388" y="f389"/>
                    </a:cubicBezTo>
                    <a:cubicBezTo>
                      <a:pt x="f390" y="f115"/>
                      <a:pt x="f391" y="f392"/>
                      <a:pt x="f393" y="f394"/>
                    </a:cubicBezTo>
                    <a:cubicBezTo>
                      <a:pt x="f233" y="f395"/>
                      <a:pt x="f257" y="f396"/>
                      <a:pt x="f397" y="f398"/>
                    </a:cubicBezTo>
                    <a:cubicBezTo>
                      <a:pt x="f399" y="f400"/>
                      <a:pt x="f251" y="f401"/>
                      <a:pt x="f402" y="f301"/>
                    </a:cubicBezTo>
                    <a:cubicBezTo>
                      <a:pt x="f57" y="f403"/>
                      <a:pt x="f137" y="f404"/>
                      <a:pt x="f405" y="f3"/>
                    </a:cubicBezTo>
                    <a:cubicBezTo>
                      <a:pt x="f150" y="f3"/>
                      <a:pt x="f153" y="f3"/>
                      <a:pt x="f270" y="f3"/>
                    </a:cubicBezTo>
                    <a:cubicBezTo>
                      <a:pt x="f406" y="f3"/>
                      <a:pt x="f407" y="f3"/>
                      <a:pt x="f408" y="f3"/>
                    </a:cubicBezTo>
                    <a:cubicBezTo>
                      <a:pt x="f409" y="f404"/>
                      <a:pt x="f410" y="f411"/>
                      <a:pt x="f412" y="f413"/>
                    </a:cubicBezTo>
                    <a:cubicBezTo>
                      <a:pt x="f414" y="f415"/>
                      <a:pt x="f416" y="f417"/>
                      <a:pt x="f418" y="f301"/>
                    </a:cubicBezTo>
                    <a:cubicBezTo>
                      <a:pt x="f419" y="f401"/>
                      <a:pt x="f420" y="f400"/>
                      <a:pt x="f421" y="f398"/>
                    </a:cubicBezTo>
                    <a:cubicBezTo>
                      <a:pt x="f422" y="f398"/>
                      <a:pt x="f422" y="f398"/>
                      <a:pt x="f422" y="f398"/>
                    </a:cubicBezTo>
                    <a:cubicBezTo>
                      <a:pt x="f285" y="f396"/>
                      <a:pt x="f216" y="f395"/>
                      <a:pt x="f423" y="f394"/>
                    </a:cubicBezTo>
                    <a:cubicBezTo>
                      <a:pt x="f424" y="f392"/>
                      <a:pt x="f425" y="f115"/>
                      <a:pt x="f426" y="f389"/>
                    </a:cubicBezTo>
                    <a:cubicBezTo>
                      <a:pt x="f427" y="f428"/>
                      <a:pt x="f429" y="f430"/>
                      <a:pt x="f431" y="f432"/>
                    </a:cubicBezTo>
                    <a:cubicBezTo>
                      <a:pt x="f433" y="f434"/>
                      <a:pt x="f286" y="f435"/>
                      <a:pt x="f0" y="f384"/>
                    </a:cubicBezTo>
                    <a:cubicBezTo>
                      <a:pt x="f436" y="f382"/>
                      <a:pt x="f437" y="f272"/>
                      <a:pt x="f290" y="f291"/>
                    </a:cubicBezTo>
                    <a:close/>
                  </a:path>
                </a:pathLst>
              </a:custGeom>
              <a:solidFill>
                <a:srgbClr val="ECECED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7" name="Forma Livre 26"/>
              <p:cNvSpPr/>
              <p:nvPr/>
            </p:nvSpPr>
            <p:spPr>
              <a:xfrm>
                <a:off x="9202677" y="6188037"/>
                <a:ext cx="203399" cy="260283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643"/>
                  <a:gd name="f5" fmla="val 792"/>
                  <a:gd name="f6" fmla="val 556"/>
                  <a:gd name="f7" fmla="val 170"/>
                  <a:gd name="f8" fmla="val 43"/>
                  <a:gd name="f9" fmla="val 343"/>
                  <a:gd name="f10" fmla="val 131"/>
                  <a:gd name="f11" fmla="val 488"/>
                  <a:gd name="f12" fmla="val 232"/>
                  <a:gd name="f13" fmla="val 655"/>
                  <a:gd name="f14" fmla="val 393"/>
                  <a:gd name="f15" fmla="val 781"/>
                  <a:gd name="f16" fmla="val 588"/>
                  <a:gd name="f17" fmla="val 791"/>
                  <a:gd name="f18" fmla="val 586"/>
                  <a:gd name="f19" fmla="val 592"/>
                  <a:gd name="f20" fmla="val 784"/>
                  <a:gd name="f21" fmla="val 642"/>
                  <a:gd name="f22" fmla="val 705"/>
                  <a:gd name="f23" fmla="val 624"/>
                  <a:gd name="f24" fmla="val 599"/>
                  <a:gd name="f25" fmla="val 593"/>
                  <a:gd name="f26" fmla="val 517"/>
                  <a:gd name="f27" fmla="val 560"/>
                  <a:gd name="f28" fmla="val 434"/>
                  <a:gd name="f29" fmla="val 516"/>
                  <a:gd name="f30" fmla="val 479"/>
                  <a:gd name="f31" fmla="val 281"/>
                  <a:gd name="f32" fmla="val 460"/>
                  <a:gd name="f33" fmla="val 237"/>
                  <a:gd name="f34" fmla="val 438"/>
                  <a:gd name="f35" fmla="val 184"/>
                  <a:gd name="f36" fmla="val 442"/>
                  <a:gd name="f37" fmla="val 136"/>
                  <a:gd name="f38" fmla="val 447"/>
                  <a:gd name="f39" fmla="val 64"/>
                  <a:gd name="f40" fmla="val 495"/>
                  <a:gd name="f41" fmla="val 22"/>
                  <a:gd name="f42" fmla="val 169"/>
                  <a:gd name="f43" fmla="val 449"/>
                  <a:gd name="f44" fmla="val 196"/>
                  <a:gd name="f45" fmla="val 436"/>
                  <a:gd name="f46" fmla="val 199"/>
                  <a:gd name="f47" fmla="val 200"/>
                  <a:gd name="f48" fmla="val 219"/>
                  <a:gd name="f49" fmla="val 220"/>
                  <a:gd name="f50" fmla="val 223"/>
                  <a:gd name="f51" fmla="val 257"/>
                  <a:gd name="f52" fmla="val 243"/>
                  <a:gd name="f53" fmla="val 205"/>
                  <a:gd name="f54" fmla="val 365"/>
                  <a:gd name="f55" fmla="val 208"/>
                  <a:gd name="f56" fmla="val 277"/>
                  <a:gd name="f57" fmla="val 212"/>
                  <a:gd name="f58" fmla="val 163"/>
                  <a:gd name="f59" fmla="val 307"/>
                  <a:gd name="f60" fmla="val 94"/>
                  <a:gd name="f61" fmla="val 357"/>
                  <a:gd name="f62" fmla="val 78"/>
                  <a:gd name="f63" fmla="val 192"/>
                  <a:gd name="f64" fmla="val 362"/>
                  <a:gd name="f65" fmla="val 269"/>
                  <a:gd name="f66" fmla="val 486"/>
                  <a:gd name="f67" fmla="val 368"/>
                  <a:gd name="f68" fmla="val 359"/>
                  <a:gd name="f69" fmla="val 392"/>
                  <a:gd name="f70" fmla="val 286"/>
                  <a:gd name="f71" fmla="val 266"/>
                  <a:gd name="f72" fmla="val 422"/>
                  <a:gd name="f73" fmla="val 421"/>
                  <a:gd name="f74" fmla="val 417"/>
                  <a:gd name="f75" fmla="val 364"/>
                  <a:gd name="f76" fmla="val 395"/>
                  <a:gd name="f77" fmla="val 396"/>
                  <a:gd name="f78" fmla="val 428"/>
                  <a:gd name="f79" fmla="val 432"/>
                  <a:gd name="f80" fmla="val 458"/>
                  <a:gd name="f81" fmla="val 463"/>
                  <a:gd name="f82" fmla="val 466"/>
                  <a:gd name="f83" fmla="val 429"/>
                  <a:gd name="f84" fmla="val 469"/>
                  <a:gd name="f85" fmla="val 341"/>
                  <a:gd name="f86" fmla="val 255"/>
                  <a:gd name="f87" fmla="val 481"/>
                  <a:gd name="f88" fmla="val 162"/>
                  <a:gd name="f89" fmla="val 468"/>
                  <a:gd name="f90" fmla="val 164"/>
                  <a:gd name="f91" fmla="val 461"/>
                  <a:gd name="f92" fmla="val 454"/>
                  <a:gd name="f93" fmla="val 453"/>
                  <a:gd name="f94" fmla="val 165"/>
                  <a:gd name="f95" fmla="*/ f1 1 643"/>
                  <a:gd name="f96" fmla="*/ f2 1 792"/>
                  <a:gd name="f97" fmla="+- f5 0 f3"/>
                  <a:gd name="f98" fmla="+- f4 0 f3"/>
                  <a:gd name="f99" fmla="*/ f98 1 643"/>
                  <a:gd name="f100" fmla="*/ f97 1 792"/>
                  <a:gd name="f101" fmla="*/ f3 1 f99"/>
                  <a:gd name="f102" fmla="*/ f4 1 f99"/>
                  <a:gd name="f103" fmla="*/ f3 1 f100"/>
                  <a:gd name="f104" fmla="*/ f5 1 f100"/>
                  <a:gd name="f105" fmla="*/ f101 f95 1"/>
                  <a:gd name="f106" fmla="*/ f102 f95 1"/>
                  <a:gd name="f107" fmla="*/ f104 f96 1"/>
                  <a:gd name="f108" fmla="*/ f103 f9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05" t="f108" r="f106" b="f107"/>
                <a:pathLst>
                  <a:path w="643" h="792">
                    <a:moveTo>
                      <a:pt x="f6" y="f3"/>
                    </a:moveTo>
                    <a:lnTo>
                      <a:pt x="f3" y="f3"/>
                    </a:lnTo>
                    <a:cubicBezTo>
                      <a:pt x="f3" y="f7"/>
                      <a:pt x="f8" y="f9"/>
                      <a:pt x="f10" y="f11"/>
                    </a:cubicBezTo>
                    <a:cubicBezTo>
                      <a:pt x="f12" y="f13"/>
                      <a:pt x="f14" y="f15"/>
                      <a:pt x="f16" y="f17"/>
                    </a:cubicBezTo>
                    <a:lnTo>
                      <a:pt x="f18" y="f17"/>
                    </a:lnTo>
                    <a:lnTo>
                      <a:pt x="f19" y="f20"/>
                    </a:ln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27" y="f28"/>
                      <a:pt x="f29" y="f0"/>
                      <a:pt x="f30" y="f31"/>
                    </a:cubicBezTo>
                    <a:cubicBezTo>
                      <a:pt x="f32" y="f33"/>
                      <a:pt x="f34" y="f35"/>
                      <a:pt x="f36" y="f37"/>
                    </a:cubicBezTo>
                    <a:cubicBezTo>
                      <a:pt x="f38" y="f39"/>
                      <a:pt x="f40" y="f41"/>
                      <a:pt x="f6" y="f3"/>
                    </a:cubicBezTo>
                    <a:close/>
                    <a:moveTo>
                      <a:pt x="f6" y="f3"/>
                    </a:moveTo>
                    <a:lnTo>
                      <a:pt x="f6" y="f3"/>
                    </a:lnTo>
                    <a:close/>
                    <a:moveTo>
                      <a:pt x="f42" y="f43"/>
                    </a:moveTo>
                    <a:lnTo>
                      <a:pt x="f44" y="f43"/>
                    </a:lnTo>
                    <a:lnTo>
                      <a:pt x="f44" y="f34"/>
                    </a:lnTo>
                    <a:cubicBezTo>
                      <a:pt x="f44" y="f45"/>
                      <a:pt x="f46" y="f45"/>
                      <a:pt x="f47" y="f45"/>
                    </a:cubicBezTo>
                    <a:lnTo>
                      <a:pt x="f48" y="f45"/>
                    </a:lnTo>
                    <a:cubicBezTo>
                      <a:pt x="f49" y="f45"/>
                      <a:pt x="f50" y="f45"/>
                      <a:pt x="f50" y="f34"/>
                    </a:cubicBezTo>
                    <a:lnTo>
                      <a:pt x="f50" y="f43"/>
                    </a:lnTo>
                    <a:lnTo>
                      <a:pt x="f51" y="f43"/>
                    </a:lnTo>
                    <a:cubicBezTo>
                      <a:pt x="f52" y="f28"/>
                      <a:pt x="f53" y="f54"/>
                      <a:pt x="f55" y="f56"/>
                    </a:cubicBezTo>
                    <a:cubicBezTo>
                      <a:pt x="f57" y="f58"/>
                      <a:pt x="f59" y="f60"/>
                      <a:pt x="f61" y="f62"/>
                    </a:cubicBezTo>
                    <a:cubicBezTo>
                      <a:pt x="f31" y="f63"/>
                      <a:pt x="f64" y="f65"/>
                      <a:pt x="f66" y="f67"/>
                    </a:cubicBezTo>
                    <a:cubicBezTo>
                      <a:pt x="f68" y="f69"/>
                      <a:pt x="f70" y="f34"/>
                      <a:pt x="f71" y="f43"/>
                    </a:cubicBezTo>
                    <a:lnTo>
                      <a:pt x="f0" y="f43"/>
                    </a:lnTo>
                    <a:lnTo>
                      <a:pt x="f0" y="f72"/>
                    </a:lnTo>
                    <a:cubicBezTo>
                      <a:pt x="f0" y="f73"/>
                      <a:pt x="f64" y="f74"/>
                      <a:pt x="f75" y="f74"/>
                    </a:cubicBezTo>
                    <a:lnTo>
                      <a:pt x="f14" y="f74"/>
                    </a:lnTo>
                    <a:cubicBezTo>
                      <a:pt x="f76" y="f74"/>
                      <a:pt x="f77" y="f73"/>
                      <a:pt x="f77" y="f72"/>
                    </a:cubicBezTo>
                    <a:lnTo>
                      <a:pt x="f77" y="f43"/>
                    </a:lnTo>
                    <a:lnTo>
                      <a:pt x="f78" y="f43"/>
                    </a:lnTo>
                    <a:cubicBezTo>
                      <a:pt x="f79" y="f43"/>
                      <a:pt x="f79" y="f80"/>
                      <a:pt x="f79" y="f81"/>
                    </a:cubicBezTo>
                    <a:cubicBezTo>
                      <a:pt x="f79" y="f82"/>
                      <a:pt x="f83" y="f84"/>
                      <a:pt x="f78" y="f84"/>
                    </a:cubicBezTo>
                    <a:cubicBezTo>
                      <a:pt x="f85" y="f30"/>
                      <a:pt x="f86" y="f87"/>
                      <a:pt x="f42" y="f84"/>
                    </a:cubicBezTo>
                    <a:cubicBezTo>
                      <a:pt x="f88" y="f89"/>
                      <a:pt x="f90" y="f91"/>
                      <a:pt x="f90" y="f92"/>
                    </a:cubicBezTo>
                    <a:cubicBezTo>
                      <a:pt x="f90" y="f93"/>
                      <a:pt x="f94" y="f43"/>
                      <a:pt x="f42" y="f43"/>
                    </a:cubicBezTo>
                    <a:close/>
                  </a:path>
                </a:pathLst>
              </a:custGeom>
              <a:solidFill>
                <a:srgbClr val="9EDBF4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8" name="Forma Livre 27"/>
              <p:cNvSpPr/>
              <p:nvPr/>
            </p:nvSpPr>
            <p:spPr>
              <a:xfrm>
                <a:off x="9364681" y="6191283"/>
                <a:ext cx="187195" cy="257037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595"/>
                  <a:gd name="f5" fmla="val 785"/>
                  <a:gd name="f6" fmla="val 1"/>
                  <a:gd name="f7" fmla="val 128"/>
                  <a:gd name="f8" fmla="val 172"/>
                  <a:gd name="f9" fmla="val 20"/>
                  <a:gd name="f10" fmla="val 225"/>
                  <a:gd name="f11" fmla="val 37"/>
                  <a:gd name="f12" fmla="val 266"/>
                  <a:gd name="f13" fmla="val 74"/>
                  <a:gd name="f14" fmla="val 345"/>
                  <a:gd name="f15" fmla="val 118"/>
                  <a:gd name="f16" fmla="val 419"/>
                  <a:gd name="f17" fmla="val 151"/>
                  <a:gd name="f18" fmla="val 503"/>
                  <a:gd name="f19" fmla="val 186"/>
                  <a:gd name="f20" fmla="val 590"/>
                  <a:gd name="f21" fmla="val 201"/>
                  <a:gd name="f22" fmla="val 700"/>
                  <a:gd name="f23" fmla="val 150"/>
                  <a:gd name="f24" fmla="val 784"/>
                  <a:gd name="f25" fmla="val 165"/>
                  <a:gd name="f26" fmla="val 339"/>
                  <a:gd name="f27" fmla="val 782"/>
                  <a:gd name="f28" fmla="val 489"/>
                  <a:gd name="f29" fmla="val 690"/>
                  <a:gd name="f30" fmla="val 594"/>
                  <a:gd name="f31" fmla="val 550"/>
                  <a:gd name="f32" fmla="val 532"/>
                  <a:gd name="f33" fmla="val 506"/>
                  <a:gd name="f34" fmla="val 513"/>
                  <a:gd name="f35" fmla="val 461"/>
                  <a:gd name="f36" fmla="val 496"/>
                  <a:gd name="f37" fmla="val 463"/>
                  <a:gd name="f38" fmla="val 604"/>
                  <a:gd name="f39" fmla="val 431"/>
                  <a:gd name="f40" fmla="val 394"/>
                  <a:gd name="f41" fmla="val 398"/>
                  <a:gd name="f42" fmla="val 471"/>
                  <a:gd name="f43" fmla="val 378"/>
                  <a:gd name="f44" fmla="val 464"/>
                  <a:gd name="f45" fmla="val 458"/>
                  <a:gd name="f46" fmla="val 342"/>
                  <a:gd name="f47" fmla="val 451"/>
                  <a:gd name="f48" fmla="val 274"/>
                  <a:gd name="f49" fmla="val 429"/>
                  <a:gd name="f50" fmla="val 370"/>
                  <a:gd name="f51" fmla="val 157"/>
                  <a:gd name="f52" fmla="val 315"/>
                  <a:gd name="f53" fmla="val 111"/>
                  <a:gd name="f54" fmla="val 255"/>
                  <a:gd name="f55" fmla="val 80"/>
                  <a:gd name="f56" fmla="val 182"/>
                  <a:gd name="f57" fmla="val 94"/>
                  <a:gd name="f58" fmla="val 106"/>
                  <a:gd name="f59" fmla="val 99"/>
                  <a:gd name="f60" fmla="val 69"/>
                  <a:gd name="f61" fmla="val 110"/>
                  <a:gd name="f62" fmla="val 33"/>
                  <a:gd name="f63" fmla="val 123"/>
                  <a:gd name="f64" fmla="val 3"/>
                  <a:gd name="f65" fmla="val 89"/>
                  <a:gd name="f66" fmla="val 12"/>
                  <a:gd name="f67" fmla="val 22"/>
                  <a:gd name="f68" fmla="val 32"/>
                  <a:gd name="f69" fmla="val 43"/>
                  <a:gd name="f70" fmla="val 5"/>
                  <a:gd name="f71" fmla="val 79"/>
                  <a:gd name="f72" fmla="*/ f1 1 595"/>
                  <a:gd name="f73" fmla="*/ f2 1 785"/>
                  <a:gd name="f74" fmla="+- f5 0 f3"/>
                  <a:gd name="f75" fmla="+- f4 0 f3"/>
                  <a:gd name="f76" fmla="*/ f75 1 595"/>
                  <a:gd name="f77" fmla="*/ f74 1 785"/>
                  <a:gd name="f78" fmla="*/ f3 1 f76"/>
                  <a:gd name="f79" fmla="*/ f4 1 f76"/>
                  <a:gd name="f80" fmla="*/ f3 1 f77"/>
                  <a:gd name="f81" fmla="*/ f5 1 f77"/>
                  <a:gd name="f82" fmla="*/ f78 f72 1"/>
                  <a:gd name="f83" fmla="*/ f79 f72 1"/>
                  <a:gd name="f84" fmla="*/ f81 f73 1"/>
                  <a:gd name="f85" fmla="*/ f80 f7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82" t="f85" r="f83" b="f84"/>
                <a:pathLst>
                  <a:path w="595" h="785">
                    <a:moveTo>
                      <a:pt x="f6" y="f7"/>
                    </a:moveTo>
                    <a:cubicBezTo>
                      <a:pt x="f3" y="f8"/>
                      <a:pt x="f9" y="f10"/>
                      <a:pt x="f11" y="f12"/>
                    </a:cubicBezTo>
                    <a:cubicBezTo>
                      <a:pt x="f13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3" y="f24"/>
                    </a:cubicBezTo>
                    <a:lnTo>
                      <a:pt x="f25" y="f24"/>
                    </a:lnTo>
                    <a:cubicBezTo>
                      <a:pt x="f26" y="f27"/>
                      <a:pt x="f28" y="f29"/>
                      <a:pt x="f30" y="f31"/>
                    </a:cubicBezTo>
                    <a:cubicBezTo>
                      <a:pt x="f31" y="f32"/>
                      <a:pt x="f33" y="f34"/>
                      <a:pt x="f35" y="f36"/>
                    </a:cubicBezTo>
                    <a:lnTo>
                      <a:pt x="f37" y="f38"/>
                    </a:lnTo>
                    <a:lnTo>
                      <a:pt x="f39" y="f38"/>
                    </a:lnTo>
                    <a:lnTo>
                      <a:pt x="f40" y="f38"/>
                    </a:lnTo>
                    <a:lnTo>
                      <a:pt x="f41" y="f42"/>
                    </a:lnTo>
                    <a:cubicBezTo>
                      <a:pt x="f43" y="f44"/>
                      <a:pt x="f0" y="f45"/>
                      <a:pt x="f46" y="f47"/>
                    </a:cubicBezTo>
                    <a:cubicBezTo>
                      <a:pt x="f48" y="f49"/>
                      <a:pt x="f21" y="f50"/>
                      <a:pt x="f51" y="f52"/>
                    </a:cubicBezTo>
                    <a:cubicBezTo>
                      <a:pt x="f53" y="f54"/>
                      <a:pt x="f55" y="f56"/>
                      <a:pt x="f57" y="f58"/>
                    </a:cubicBezTo>
                    <a:cubicBezTo>
                      <a:pt x="f59" y="f60"/>
                      <a:pt x="f61" y="f62"/>
                      <a:pt x="f63" y="f3"/>
                    </a:cubicBezTo>
                    <a:cubicBezTo>
                      <a:pt x="f58" y="f64"/>
                      <a:pt x="f65" y="f66"/>
                      <a:pt x="f13" y="f67"/>
                    </a:cubicBezTo>
                    <a:cubicBezTo>
                      <a:pt x="f68" y="f69"/>
                      <a:pt x="f70" y="f71"/>
                      <a:pt x="f6" y="f7"/>
                    </a:cubicBez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9" name="Forma Livre 28"/>
              <p:cNvSpPr/>
              <p:nvPr/>
            </p:nvSpPr>
            <p:spPr>
              <a:xfrm>
                <a:off x="9396356" y="6188037"/>
                <a:ext cx="217444" cy="192243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683"/>
                  <a:gd name="f6" fmla="val 603"/>
                  <a:gd name="f7" fmla="val 504"/>
                  <a:gd name="f8" fmla="val 123"/>
                  <a:gd name="f9" fmla="val 507"/>
                  <a:gd name="f10" fmla="val 131"/>
                  <a:gd name="f11" fmla="val 459"/>
                  <a:gd name="f12" fmla="val 151"/>
                  <a:gd name="f13" fmla="val 514"/>
                  <a:gd name="f14" fmla="val 144"/>
                  <a:gd name="f15" fmla="val 154"/>
                  <a:gd name="f16" fmla="val 464"/>
                  <a:gd name="f17" fmla="val 161"/>
                  <a:gd name="f18" fmla="val 506"/>
                  <a:gd name="f19" fmla="val 166"/>
                  <a:gd name="f20" fmla="val 163"/>
                  <a:gd name="f21" fmla="val 518"/>
                  <a:gd name="f22" fmla="val 172"/>
                  <a:gd name="f23" fmla="val 174"/>
                  <a:gd name="f24" fmla="val 179"/>
                  <a:gd name="f25" fmla="val 177"/>
                  <a:gd name="f26" fmla="val 468"/>
                  <a:gd name="f27" fmla="val 200"/>
                  <a:gd name="f28" fmla="val 525"/>
                  <a:gd name="f29" fmla="val 184"/>
                  <a:gd name="f30" fmla="val 529"/>
                  <a:gd name="f31" fmla="val 194"/>
                  <a:gd name="f32" fmla="val 210"/>
                  <a:gd name="f33" fmla="val 209"/>
                  <a:gd name="f34" fmla="val 217"/>
                  <a:gd name="f35" fmla="val 473"/>
                  <a:gd name="f36" fmla="val 219"/>
                  <a:gd name="f37" fmla="val 490"/>
                  <a:gd name="f38" fmla="val 224"/>
                  <a:gd name="f39" fmla="val 227"/>
                  <a:gd name="f40" fmla="val 234"/>
                  <a:gd name="f41" fmla="val 530"/>
                  <a:gd name="f42" fmla="val 526"/>
                  <a:gd name="f43" fmla="val 244"/>
                  <a:gd name="f44" fmla="val 523"/>
                  <a:gd name="f45" fmla="val 242"/>
                  <a:gd name="f46" fmla="val 502"/>
                  <a:gd name="f47" fmla="val 235"/>
                  <a:gd name="f48" fmla="val 483"/>
                  <a:gd name="f49" fmla="val 230"/>
                  <a:gd name="f50" fmla="val 463"/>
                  <a:gd name="f51" fmla="val 259"/>
                  <a:gd name="f52" fmla="val 520"/>
                  <a:gd name="f53" fmla="val 267"/>
                  <a:gd name="f54" fmla="val 461"/>
                  <a:gd name="f55" fmla="val 237"/>
                  <a:gd name="f56" fmla="val 511"/>
                  <a:gd name="f57" fmla="val 283"/>
                  <a:gd name="f58" fmla="val 290"/>
                  <a:gd name="f59" fmla="val 458"/>
                  <a:gd name="f60" fmla="val 245"/>
                  <a:gd name="f61" fmla="val 288"/>
                  <a:gd name="f62" fmla="val 293"/>
                  <a:gd name="f63" fmla="val 303"/>
                  <a:gd name="f64" fmla="val 485"/>
                  <a:gd name="f65" fmla="val 298"/>
                  <a:gd name="f66" fmla="val 480"/>
                  <a:gd name="f67" fmla="val 301"/>
                  <a:gd name="f68" fmla="val 478"/>
                  <a:gd name="f69" fmla="val 296"/>
                  <a:gd name="f70" fmla="val 291"/>
                  <a:gd name="f71" fmla="val 499"/>
                  <a:gd name="f72" fmla="val 316"/>
                  <a:gd name="f73" fmla="val 495"/>
                  <a:gd name="f74" fmla="val 325"/>
                  <a:gd name="f75" fmla="val 454"/>
                  <a:gd name="f76" fmla="val 310"/>
                  <a:gd name="f77" fmla="val 470"/>
                  <a:gd name="f78" fmla="val 340"/>
                  <a:gd name="f79" fmla="val 482"/>
                  <a:gd name="f80" fmla="val 343"/>
                  <a:gd name="f81" fmla="val 348"/>
                  <a:gd name="f82" fmla="val 471"/>
                  <a:gd name="f83" fmla="val 330"/>
                  <a:gd name="f84" fmla="val 456"/>
                  <a:gd name="f85" fmla="val 447"/>
                  <a:gd name="f86" fmla="val 306"/>
                  <a:gd name="f87" fmla="val 357"/>
                  <a:gd name="f88" fmla="val 452"/>
                  <a:gd name="f89" fmla="val 440"/>
                  <a:gd name="f90" fmla="val 308"/>
                  <a:gd name="f91" fmla="val 437"/>
                  <a:gd name="f92" fmla="val 439"/>
                  <a:gd name="f93" fmla="val 362"/>
                  <a:gd name="f94" fmla="val 435"/>
                  <a:gd name="f95" fmla="val 363"/>
                  <a:gd name="f96" fmla="val 432"/>
                  <a:gd name="f97" fmla="val 367"/>
                  <a:gd name="f98" fmla="val 428"/>
                  <a:gd name="f99" fmla="val 427"/>
                  <a:gd name="f100" fmla="val 403"/>
                  <a:gd name="f101" fmla="val 336"/>
                  <a:gd name="f102" fmla="val 421"/>
                  <a:gd name="f103" fmla="val 378"/>
                  <a:gd name="f104" fmla="val 415"/>
                  <a:gd name="f105" fmla="val 382"/>
                  <a:gd name="f106" fmla="val 392"/>
                  <a:gd name="f107" fmla="val 338"/>
                  <a:gd name="f108" fmla="val 352"/>
                  <a:gd name="f109" fmla="val 394"/>
                  <a:gd name="f110" fmla="val 368"/>
                  <a:gd name="f111" fmla="val 387"/>
                  <a:gd name="f112" fmla="val 385"/>
                  <a:gd name="f113" fmla="val 370"/>
                  <a:gd name="f114" fmla="val 384"/>
                  <a:gd name="f115" fmla="val 355"/>
                  <a:gd name="f116" fmla="val 341"/>
                  <a:gd name="f117" fmla="val 369"/>
                  <a:gd name="f118" fmla="val 372"/>
                  <a:gd name="f119" fmla="val 486"/>
                  <a:gd name="f120" fmla="val 418"/>
                  <a:gd name="f121" fmla="val 505"/>
                  <a:gd name="f122" fmla="val 466"/>
                  <a:gd name="f123" fmla="val 545"/>
                  <a:gd name="f124" fmla="val 627"/>
                  <a:gd name="f125" fmla="val 390"/>
                  <a:gd name="f126" fmla="val 680"/>
                  <a:gd name="f127" fmla="val 192"/>
                  <a:gd name="f128" fmla="val 682"/>
                  <a:gd name="f129" fmla="val 56"/>
                  <a:gd name="f130" fmla="val 39"/>
                  <a:gd name="f131" fmla="val 37"/>
                  <a:gd name="f132" fmla="val 27"/>
                  <a:gd name="f133" fmla="val 76"/>
                  <a:gd name="f134" fmla="val 20"/>
                  <a:gd name="f135" fmla="val 118"/>
                  <a:gd name="f136" fmla="val 83"/>
                  <a:gd name="f137" fmla="val 335"/>
                  <a:gd name="f138" fmla="val 169"/>
                  <a:gd name="f139" fmla="val 397"/>
                  <a:gd name="f140" fmla="val 196"/>
                  <a:gd name="f141" fmla="val 416"/>
                  <a:gd name="f142" fmla="val 434"/>
                  <a:gd name="f143" fmla="val 256"/>
                  <a:gd name="f144" fmla="val 443"/>
                  <a:gd name="f145" fmla="val 273"/>
                  <a:gd name="f146" fmla="val 449"/>
                  <a:gd name="f147" fmla="val 307"/>
                  <a:gd name="f148" fmla="val 309"/>
                  <a:gd name="f149" fmla="val 299"/>
                  <a:gd name="f150" fmla="val 388"/>
                  <a:gd name="f151" fmla="val 353"/>
                  <a:gd name="f152" fmla="val 292"/>
                  <a:gd name="f153" fmla="val 270"/>
                  <a:gd name="f154" fmla="val 263"/>
                  <a:gd name="f155" fmla="val 380"/>
                  <a:gd name="f156" fmla="val 282"/>
                  <a:gd name="f157" fmla="val 258"/>
                  <a:gd name="f158" fmla="val 365"/>
                  <a:gd name="f159" fmla="val 252"/>
                  <a:gd name="f160" fmla="val 249"/>
                  <a:gd name="f161" fmla="val 247"/>
                  <a:gd name="f162" fmla="val 311"/>
                  <a:gd name="f163" fmla="val 232"/>
                  <a:gd name="f164" fmla="val 223"/>
                  <a:gd name="f165" fmla="val 228"/>
                  <a:gd name="f166" fmla="val 318"/>
                  <a:gd name="f167" fmla="val 221"/>
                  <a:gd name="f168" fmla="val 331"/>
                  <a:gd name="f169" fmla="val 212"/>
                  <a:gd name="f170" fmla="val 345"/>
                  <a:gd name="f171" fmla="val 350"/>
                  <a:gd name="f172" fmla="val 203"/>
                  <a:gd name="f173" fmla="val 204"/>
                  <a:gd name="f174" fmla="val 215"/>
                  <a:gd name="f175" fmla="val 188"/>
                  <a:gd name="f176" fmla="val 326"/>
                  <a:gd name="f177" fmla="val 185"/>
                  <a:gd name="f178" fmla="val 208"/>
                  <a:gd name="f179" fmla="val 197"/>
                  <a:gd name="f180" fmla="val 300"/>
                  <a:gd name="f181" fmla="val 181"/>
                  <a:gd name="f182" fmla="val 305"/>
                  <a:gd name="f183" fmla="val 295"/>
                  <a:gd name="f184" fmla="val 173"/>
                  <a:gd name="f185" fmla="val 285"/>
                  <a:gd name="f186" fmla="val 239"/>
                  <a:gd name="f187" fmla="val 165"/>
                  <a:gd name="f188" fmla="val 269"/>
                  <a:gd name="f189" fmla="val 260"/>
                  <a:gd name="f190" fmla="val 229"/>
                  <a:gd name="f191" fmla="val 157"/>
                  <a:gd name="f192" fmla="val 160"/>
                  <a:gd name="f193" fmla="val 225"/>
                  <a:gd name="f194" fmla="val 222"/>
                  <a:gd name="f195" fmla="val 216"/>
                  <a:gd name="f196" fmla="val 156"/>
                  <a:gd name="f197" fmla="val 195"/>
                  <a:gd name="f198" fmla="val 175"/>
                  <a:gd name="f199" fmla="val 164"/>
                  <a:gd name="f200" fmla="val 170"/>
                  <a:gd name="f201" fmla="val 220"/>
                  <a:gd name="f202" fmla="val 148"/>
                  <a:gd name="f203" fmla="val 153"/>
                  <a:gd name="f204" fmla="val 134"/>
                  <a:gd name="f205" fmla="val 124"/>
                  <a:gd name="f206" fmla="val 146"/>
                  <a:gd name="f207" fmla="val 187"/>
                  <a:gd name="f208" fmla="val 109"/>
                  <a:gd name="f209" fmla="val 103"/>
                  <a:gd name="f210" fmla="val 139"/>
                  <a:gd name="f211" fmla="val 91"/>
                  <a:gd name="f212" fmla="val 86"/>
                  <a:gd name="f213" fmla="val 218"/>
                  <a:gd name="f214" fmla="val 84"/>
                  <a:gd name="f215" fmla="val 78"/>
                  <a:gd name="f216" fmla="val 68"/>
                  <a:gd name="f217" fmla="val 61"/>
                  <a:gd name="f218" fmla="val 280"/>
                  <a:gd name="f219" fmla="val 99"/>
                  <a:gd name="f220" fmla="val 240"/>
                  <a:gd name="f221" fmla="val 47"/>
                  <a:gd name="f222" fmla="val 42"/>
                  <a:gd name="f223" fmla="val 268"/>
                  <a:gd name="f224" fmla="val 33"/>
                  <a:gd name="f225" fmla="val 275"/>
                  <a:gd name="f226" fmla="val 30"/>
                  <a:gd name="f227" fmla="val 88"/>
                  <a:gd name="f228" fmla="val 314"/>
                  <a:gd name="f229" fmla="val 323"/>
                  <a:gd name="f230" fmla="val 28"/>
                  <a:gd name="f231" fmla="val 93"/>
                  <a:gd name="f232" fmla="val 337"/>
                  <a:gd name="f233" fmla="val 40"/>
                  <a:gd name="f234" fmla="val 35"/>
                  <a:gd name="f235" fmla="val 344"/>
                  <a:gd name="f236" fmla="val 32"/>
                  <a:gd name="f237" fmla="val 349"/>
                  <a:gd name="f238" fmla="val 347"/>
                  <a:gd name="f239" fmla="val 361"/>
                  <a:gd name="f240" fmla="val 25"/>
                  <a:gd name="f241" fmla="val 376"/>
                  <a:gd name="f242" fmla="val 409"/>
                  <a:gd name="f243" fmla="val 98"/>
                  <a:gd name="f244" fmla="val 442"/>
                  <a:gd name="f245" fmla="val 45"/>
                  <a:gd name="f246" fmla="val 404"/>
                  <a:gd name="f247" fmla="val 59"/>
                  <a:gd name="f248" fmla="val 66"/>
                  <a:gd name="f249" fmla="val 74"/>
                  <a:gd name="f250" fmla="val 451"/>
                  <a:gd name="f251" fmla="val 81"/>
                  <a:gd name="f252" fmla="val 89"/>
                  <a:gd name="f253" fmla="val 138"/>
                  <a:gd name="f254" fmla="val 492"/>
                  <a:gd name="f255" fmla="val 101"/>
                  <a:gd name="f256" fmla="val 497"/>
                  <a:gd name="f257" fmla="val 108"/>
                  <a:gd name="f258" fmla="val 602"/>
                  <a:gd name="f259" fmla="val 569"/>
                  <a:gd name="f260" fmla="val 313"/>
                  <a:gd name="f261" fmla="val 557"/>
                  <a:gd name="f262" fmla="val 592"/>
                  <a:gd name="f263" fmla="val 564"/>
                  <a:gd name="f264" fmla="val 552"/>
                  <a:gd name="f265" fmla="val 524"/>
                  <a:gd name="f266" fmla="val 317"/>
                  <a:gd name="f267" fmla="val 489"/>
                  <a:gd name="f268" fmla="val 479"/>
                  <a:gd name="f269" fmla="val 512"/>
                  <a:gd name="f270" fmla="val 441"/>
                  <a:gd name="f271" fmla="val 412"/>
                  <a:gd name="f272" fmla="val 401"/>
                  <a:gd name="f273" fmla="val 431"/>
                  <a:gd name="f274" fmla="val 402"/>
                  <a:gd name="f275" fmla="val 377"/>
                  <a:gd name="f276" fmla="val 321"/>
                  <a:gd name="f277" fmla="val 375"/>
                  <a:gd name="f278" fmla="val 354"/>
                  <a:gd name="f279" fmla="val 320"/>
                  <a:gd name="f280" fmla="val 333"/>
                  <a:gd name="f281" fmla="val 356"/>
                  <a:gd name="f282" fmla="val 279"/>
                  <a:gd name="f283" fmla="val 254"/>
                  <a:gd name="f284" fmla="val 214"/>
                  <a:gd name="f285" fmla="val 246"/>
                  <a:gd name="f286" fmla="val 136"/>
                  <a:gd name="f287" fmla="val 94"/>
                  <a:gd name="f288" fmla="val 79"/>
                  <a:gd name="f289" fmla="val 444"/>
                  <a:gd name="f290" fmla="val 104"/>
                  <a:gd name="f291" fmla="val 294"/>
                  <a:gd name="f292" fmla="val 315"/>
                  <a:gd name="f293" fmla="val 297"/>
                  <a:gd name="f294" fmla="val 271"/>
                  <a:gd name="f295" fmla="val 277"/>
                  <a:gd name="f296" fmla="val 264"/>
                  <a:gd name="f297" fmla="val 262"/>
                  <a:gd name="f298" fmla="val 286"/>
                  <a:gd name="f299" fmla="val 304"/>
                  <a:gd name="f300" fmla="val 302"/>
                  <a:gd name="f301" fmla="val 328"/>
                  <a:gd name="f302" fmla="val 366"/>
                  <a:gd name="f303" fmla="val 250"/>
                  <a:gd name="f304" fmla="val 381"/>
                  <a:gd name="f305" fmla="val 272"/>
                  <a:gd name="f306" fmla="val 281"/>
                  <a:gd name="f307" fmla="val 399"/>
                  <a:gd name="f308" fmla="val 408"/>
                  <a:gd name="f309" fmla="val 400"/>
                  <a:gd name="f310" fmla="val 424"/>
                  <a:gd name="f311" fmla="val 255"/>
                  <a:gd name="f312" fmla="val 276"/>
                  <a:gd name="f313" fmla="val 430"/>
                  <a:gd name="f314" fmla="val 423"/>
                  <a:gd name="f315" fmla="val 205"/>
                  <a:gd name="f316" fmla="val 158"/>
                  <a:gd name="f317" fmla="val 126"/>
                  <a:gd name="f318" fmla="val 128"/>
                  <a:gd name="f319" fmla="val 149"/>
                  <a:gd name="f320" fmla="val 143"/>
                  <a:gd name="f321" fmla="val 373"/>
                  <a:gd name="f322" fmla="val 121"/>
                  <a:gd name="f323" fmla="val 342"/>
                  <a:gd name="f324" fmla="val 52"/>
                  <a:gd name="f325" fmla="val 329"/>
                  <a:gd name="f326" fmla="val 129"/>
                  <a:gd name="f327" fmla="val 159"/>
                  <a:gd name="f328" fmla="val 141"/>
                  <a:gd name="f329" fmla="val 190"/>
                  <a:gd name="f330" fmla="val 251"/>
                  <a:gd name="f331" fmla="val 287"/>
                  <a:gd name="f332" fmla="val 261"/>
                  <a:gd name="f333" fmla="val 257"/>
                  <a:gd name="f334" fmla="*/ f2 1 683"/>
                  <a:gd name="f335" fmla="*/ f3 1 603"/>
                  <a:gd name="f336" fmla="+- f6 0 f4"/>
                  <a:gd name="f337" fmla="+- f5 0 f4"/>
                  <a:gd name="f338" fmla="*/ f337 1 683"/>
                  <a:gd name="f339" fmla="*/ f336 1 603"/>
                  <a:gd name="f340" fmla="*/ f4 1 f338"/>
                  <a:gd name="f341" fmla="*/ f5 1 f338"/>
                  <a:gd name="f342" fmla="*/ f4 1 f339"/>
                  <a:gd name="f343" fmla="*/ f6 1 f339"/>
                  <a:gd name="f344" fmla="*/ f340 f334 1"/>
                  <a:gd name="f345" fmla="*/ f341 f334 1"/>
                  <a:gd name="f346" fmla="*/ f343 f335 1"/>
                  <a:gd name="f347" fmla="*/ f342 f33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44" t="f347" r="f345" b="f346"/>
                <a:pathLst>
                  <a:path w="683" h="603">
                    <a:moveTo>
                      <a:pt x="f7" y="f8"/>
                    </a:moveTo>
                    <a:lnTo>
                      <a:pt x="f9" y="f10"/>
                    </a:lnTo>
                    <a:lnTo>
                      <a:pt x="f11" y="f12"/>
                    </a:lnTo>
                    <a:lnTo>
                      <a:pt x="f13" y="f14"/>
                    </a:lnTo>
                    <a:lnTo>
                      <a:pt x="f13" y="f15"/>
                    </a:lnTo>
                    <a:lnTo>
                      <a:pt x="f16" y="f17"/>
                    </a:lnTo>
                    <a:lnTo>
                      <a:pt x="f18" y="f19"/>
                    </a:lnTo>
                    <a:lnTo>
                      <a:pt x="f13" y="f20"/>
                    </a:lnTo>
                    <a:lnTo>
                      <a:pt x="f21" y="f22"/>
                    </a:lnTo>
                    <a:lnTo>
                      <a:pt x="f13" y="f23"/>
                    </a:lnTo>
                    <a:lnTo>
                      <a:pt x="f13" y="f24"/>
                    </a:lnTo>
                    <a:lnTo>
                      <a:pt x="f9" y="f25"/>
                    </a:lnTo>
                    <a:lnTo>
                      <a:pt x="f26" y="f27"/>
                    </a:lnTo>
                    <a:lnTo>
                      <a:pt x="f28" y="f29"/>
                    </a:lnTo>
                    <a:lnTo>
                      <a:pt x="f30" y="f31"/>
                    </a:lnTo>
                    <a:lnTo>
                      <a:pt x="f26" y="f32"/>
                    </a:lnTo>
                    <a:lnTo>
                      <a:pt x="f30" y="f33"/>
                    </a:lnTo>
                    <a:lnTo>
                      <a:pt x="f30" y="f34"/>
                    </a:lnTo>
                    <a:lnTo>
                      <a:pt x="f35" y="f36"/>
                    </a:lnTo>
                    <a:cubicBezTo>
                      <a:pt x="f37" y="f38"/>
                      <a:pt x="f9" y="f39"/>
                      <a:pt x="f28" y="f40"/>
                    </a:cubicBezTo>
                    <a:lnTo>
                      <a:pt x="f41" y="f40"/>
                    </a:lnTo>
                    <a:lnTo>
                      <a:pt x="f42" y="f43"/>
                    </a:lnTo>
                    <a:lnTo>
                      <a:pt x="f44" y="f45"/>
                    </a:lnTo>
                    <a:cubicBezTo>
                      <a:pt x="f46" y="f47"/>
                      <a:pt x="f48" y="f49"/>
                      <a:pt x="f50" y="f39"/>
                    </a:cubicBezTo>
                    <a:lnTo>
                      <a:pt x="f44" y="f51"/>
                    </a:lnTo>
                    <a:lnTo>
                      <a:pt x="f52" y="f53"/>
                    </a:lnTo>
                    <a:lnTo>
                      <a:pt x="f54" y="f55"/>
                    </a:lnTo>
                    <a:lnTo>
                      <a:pt x="f56" y="f57"/>
                    </a:lnTo>
                    <a:lnTo>
                      <a:pt x="f7" y="f58"/>
                    </a:lnTo>
                    <a:lnTo>
                      <a:pt x="f59" y="f60"/>
                    </a:lnTo>
                    <a:lnTo>
                      <a:pt x="f48" y="f61"/>
                    </a:lnTo>
                    <a:lnTo>
                      <a:pt x="f18" y="f62"/>
                    </a:lnTo>
                    <a:lnTo>
                      <a:pt x="f46" y="f63"/>
                    </a:lnTo>
                    <a:lnTo>
                      <a:pt x="f64" y="f65"/>
                    </a:lnTo>
                    <a:lnTo>
                      <a:pt x="f66" y="f67"/>
                    </a:lnTo>
                    <a:lnTo>
                      <a:pt x="f68" y="f69"/>
                    </a:lnTo>
                    <a:lnTo>
                      <a:pt x="f50" y="f70"/>
                    </a:lnTo>
                    <a:lnTo>
                      <a:pt x="f71" y="f72"/>
                    </a:lnTo>
                    <a:lnTo>
                      <a:pt x="f73" y="f74"/>
                    </a:lnTo>
                    <a:lnTo>
                      <a:pt x="f75" y="f65"/>
                    </a:lnTo>
                    <a:cubicBezTo>
                      <a:pt x="f54" y="f76"/>
                      <a:pt x="f77" y="f74"/>
                      <a:pt x="f66" y="f78"/>
                    </a:cubicBezTo>
                    <a:lnTo>
                      <a:pt x="f79" y="f80"/>
                    </a:lnTo>
                    <a:lnTo>
                      <a:pt x="f35" y="f81"/>
                    </a:lnTo>
                    <a:lnTo>
                      <a:pt x="f82" y="f80"/>
                    </a:lnTo>
                    <a:cubicBezTo>
                      <a:pt x="f50" y="f83"/>
                      <a:pt x="f84" y="f72"/>
                      <a:pt x="f85" y="f86"/>
                    </a:cubicBezTo>
                    <a:lnTo>
                      <a:pt x="f54" y="f87"/>
                    </a:lnTo>
                    <a:lnTo>
                      <a:pt x="f88" y="f0"/>
                    </a:lnTo>
                    <a:lnTo>
                      <a:pt x="f89" y="f90"/>
                    </a:lnTo>
                    <a:lnTo>
                      <a:pt x="f91" y="f0"/>
                    </a:lnTo>
                    <a:lnTo>
                      <a:pt x="f92" y="f93"/>
                    </a:lnTo>
                    <a:lnTo>
                      <a:pt x="f94" y="f93"/>
                    </a:lnTo>
                    <a:lnTo>
                      <a:pt x="f94" y="f95"/>
                    </a:lnTo>
                    <a:lnTo>
                      <a:pt x="f96" y="f97"/>
                    </a:lnTo>
                    <a:lnTo>
                      <a:pt x="f98" y="f95"/>
                    </a:lnTo>
                    <a:lnTo>
                      <a:pt x="f99" y="f95"/>
                    </a:lnTo>
                    <a:lnTo>
                      <a:pt x="f99" y="f93"/>
                    </a:lnTo>
                    <a:lnTo>
                      <a:pt x="f100" y="f101"/>
                    </a:lnTo>
                    <a:lnTo>
                      <a:pt x="f102" y="f103"/>
                    </a:lnTo>
                    <a:lnTo>
                      <a:pt x="f104" y="f105"/>
                    </a:lnTo>
                    <a:lnTo>
                      <a:pt x="f106" y="f107"/>
                    </a:lnTo>
                    <a:cubicBezTo>
                      <a:pt x="f106" y="f108"/>
                      <a:pt x="f109" y="f110"/>
                      <a:pt x="f109" y="f111"/>
                    </a:cubicBezTo>
                    <a:lnTo>
                      <a:pt x="f109" y="f106"/>
                    </a:lnTo>
                    <a:lnTo>
                      <a:pt x="f112" y="f106"/>
                    </a:lnTo>
                    <a:lnTo>
                      <a:pt x="f112" y="f111"/>
                    </a:lnTo>
                    <a:cubicBezTo>
                      <a:pt x="f112" y="f113"/>
                      <a:pt x="f114" y="f115"/>
                      <a:pt x="f114" y="f116"/>
                    </a:cubicBezTo>
                    <a:lnTo>
                      <a:pt x="f117" y="f109"/>
                    </a:lnTo>
                    <a:lnTo>
                      <a:pt x="f110" y="f106"/>
                    </a:lnTo>
                    <a:lnTo>
                      <a:pt x="f118" y="f119"/>
                    </a:lnTo>
                    <a:cubicBezTo>
                      <a:pt x="f120" y="f121"/>
                      <a:pt x="f122" y="f28"/>
                      <a:pt x="f13" y="f123"/>
                    </a:cubicBezTo>
                    <a:cubicBezTo>
                      <a:pt x="f124" y="f125"/>
                      <a:pt x="f126" y="f127"/>
                      <a:pt x="f128" y="f4"/>
                    </a:cubicBezTo>
                    <a:lnTo>
                      <a:pt x="f129" y="f4"/>
                    </a:lnTo>
                    <a:cubicBezTo>
                      <a:pt x="f130" y="f131"/>
                      <a:pt x="f132" y="f133"/>
                      <a:pt x="f134" y="f135"/>
                    </a:cubicBezTo>
                    <a:cubicBezTo>
                      <a:pt x="f4" y="f49"/>
                      <a:pt x="f136" y="f137"/>
                      <a:pt x="f138" y="f139"/>
                    </a:cubicBezTo>
                    <a:cubicBezTo>
                      <a:pt x="f140" y="f141"/>
                      <a:pt x="f38" y="f142"/>
                      <a:pt x="f143" y="f144"/>
                    </a:cubicBezTo>
                    <a:cubicBezTo>
                      <a:pt x="f145" y="f146"/>
                      <a:pt x="f58" y="f84"/>
                      <a:pt x="f147" y="f54"/>
                    </a:cubicBezTo>
                    <a:lnTo>
                      <a:pt x="f148" y="f103"/>
                    </a:lnTo>
                    <a:lnTo>
                      <a:pt x="f67" y="f80"/>
                    </a:lnTo>
                    <a:cubicBezTo>
                      <a:pt x="f67" y="f87"/>
                      <a:pt x="f149" y="f118"/>
                      <a:pt x="f149" y="f150"/>
                    </a:cubicBezTo>
                    <a:lnTo>
                      <a:pt x="f149" y="f109"/>
                    </a:lnTo>
                    <a:lnTo>
                      <a:pt x="f58" y="f109"/>
                    </a:lnTo>
                    <a:lnTo>
                      <a:pt x="f58" y="f150"/>
                    </a:lnTo>
                    <a:cubicBezTo>
                      <a:pt x="f58" y="f113"/>
                      <a:pt x="f58" y="f151"/>
                      <a:pt x="f152" y="f78"/>
                    </a:cubicBezTo>
                    <a:lnTo>
                      <a:pt x="f153" y="f112"/>
                    </a:lnTo>
                    <a:lnTo>
                      <a:pt x="f154" y="f155"/>
                    </a:lnTo>
                    <a:lnTo>
                      <a:pt x="f156" y="f78"/>
                    </a:lnTo>
                    <a:lnTo>
                      <a:pt x="f157" y="f158"/>
                    </a:lnTo>
                    <a:lnTo>
                      <a:pt x="f159" y="f113"/>
                    </a:lnTo>
                    <a:lnTo>
                      <a:pt x="f160" y="f158"/>
                    </a:lnTo>
                    <a:lnTo>
                      <a:pt x="f161" y="f158"/>
                    </a:lnTo>
                    <a:lnTo>
                      <a:pt x="f161" y="f95"/>
                    </a:lnTo>
                    <a:lnTo>
                      <a:pt x="f161" y="f93"/>
                    </a:lnTo>
                    <a:lnTo>
                      <a:pt x="f43" y="f162"/>
                    </a:lnTo>
                    <a:lnTo>
                      <a:pt x="f163" y="f93"/>
                    </a:lnTo>
                    <a:lnTo>
                      <a:pt x="f164" y="f0"/>
                    </a:lnTo>
                    <a:lnTo>
                      <a:pt x="f47" y="f90"/>
                    </a:lnTo>
                    <a:cubicBezTo>
                      <a:pt x="f165" y="f166"/>
                      <a:pt x="f167" y="f168"/>
                      <a:pt x="f169" y="f170"/>
                    </a:cubicBezTo>
                    <a:lnTo>
                      <a:pt x="f33" y="f171"/>
                    </a:lnTo>
                    <a:lnTo>
                      <a:pt x="f172" y="f170"/>
                    </a:lnTo>
                    <a:lnTo>
                      <a:pt x="f173" y="f116"/>
                    </a:lnTo>
                    <a:cubicBezTo>
                      <a:pt x="f174" y="f74"/>
                      <a:pt x="f164" y="f162"/>
                      <a:pt x="f49" y="f65"/>
                    </a:cubicBezTo>
                    <a:lnTo>
                      <a:pt x="f175" y="f176"/>
                    </a:lnTo>
                    <a:lnTo>
                      <a:pt x="f177" y="f166"/>
                    </a:lnTo>
                    <a:lnTo>
                      <a:pt x="f167" y="f62"/>
                    </a:lnTo>
                    <a:lnTo>
                      <a:pt x="f178" y="f65"/>
                    </a:lnTo>
                    <a:lnTo>
                      <a:pt x="f172" y="f63"/>
                    </a:lnTo>
                    <a:lnTo>
                      <a:pt x="f179" y="f180"/>
                    </a:lnTo>
                    <a:lnTo>
                      <a:pt x="f181" y="f182"/>
                    </a:lnTo>
                    <a:lnTo>
                      <a:pt x="f1" y="f183"/>
                    </a:lnTo>
                    <a:lnTo>
                      <a:pt x="f27" y="f58"/>
                    </a:lnTo>
                    <a:lnTo>
                      <a:pt x="f39" y="f161"/>
                    </a:lnTo>
                    <a:lnTo>
                      <a:pt x="f1" y="f70"/>
                    </a:lnTo>
                    <a:lnTo>
                      <a:pt x="f184" y="f185"/>
                    </a:lnTo>
                    <a:lnTo>
                      <a:pt x="f164" y="f186"/>
                    </a:lnTo>
                    <a:lnTo>
                      <a:pt x="f187" y="f188"/>
                    </a:lnTo>
                    <a:lnTo>
                      <a:pt x="f17" y="f189"/>
                    </a:lnTo>
                    <a:lnTo>
                      <a:pt x="f167" y="f190"/>
                    </a:lnTo>
                    <a:cubicBezTo>
                      <a:pt x="f27" y="f40"/>
                      <a:pt x="f181" y="f55"/>
                      <a:pt x="f17" y="f43"/>
                    </a:cubicBezTo>
                    <a:lnTo>
                      <a:pt x="f191" y="f43"/>
                    </a:lnTo>
                    <a:lnTo>
                      <a:pt x="f15" y="f47"/>
                    </a:lnTo>
                    <a:lnTo>
                      <a:pt x="f192" y="f47"/>
                    </a:lnTo>
                    <a:cubicBezTo>
                      <a:pt x="f25" y="f49"/>
                      <a:pt x="f31" y="f193"/>
                      <a:pt x="f169" y="f194"/>
                    </a:cubicBezTo>
                    <a:lnTo>
                      <a:pt x="f15" y="f36"/>
                    </a:lnTo>
                    <a:lnTo>
                      <a:pt x="f15" y="f32"/>
                    </a:lnTo>
                    <a:lnTo>
                      <a:pt x="f195" y="f169"/>
                    </a:lnTo>
                    <a:lnTo>
                      <a:pt x="f196" y="f197"/>
                    </a:lnTo>
                    <a:lnTo>
                      <a:pt x="f192" y="f177"/>
                    </a:lnTo>
                    <a:lnTo>
                      <a:pt x="f195" y="f173"/>
                    </a:lnTo>
                    <a:lnTo>
                      <a:pt x="f25" y="f24"/>
                    </a:lnTo>
                    <a:lnTo>
                      <a:pt x="f22" y="f1"/>
                    </a:lnTo>
                    <a:lnTo>
                      <a:pt x="f138" y="f198"/>
                    </a:lnTo>
                    <a:lnTo>
                      <a:pt x="f187" y="f22"/>
                    </a:lnTo>
                    <a:lnTo>
                      <a:pt x="f138" y="f199"/>
                    </a:lnTo>
                    <a:lnTo>
                      <a:pt x="f25" y="f200"/>
                    </a:lnTo>
                    <a:lnTo>
                      <a:pt x="f201" y="f20"/>
                    </a:lnTo>
                    <a:lnTo>
                      <a:pt x="f138" y="f196"/>
                    </a:lnTo>
                    <a:lnTo>
                      <a:pt x="f22" y="f202"/>
                    </a:lnTo>
                    <a:lnTo>
                      <a:pt x="f38" y="f203"/>
                    </a:lnTo>
                    <a:lnTo>
                      <a:pt x="f25" y="f204"/>
                    </a:lnTo>
                    <a:lnTo>
                      <a:pt x="f1" y="f205"/>
                    </a:lnTo>
                    <a:lnTo>
                      <a:pt x="f49" y="f206"/>
                    </a:lnTo>
                    <a:lnTo>
                      <a:pt x="f207" y="f208"/>
                    </a:lnTo>
                    <a:lnTo>
                      <a:pt x="f127" y="f209"/>
                    </a:lnTo>
                    <a:lnTo>
                      <a:pt x="f55" y="f210"/>
                    </a:lnTo>
                    <a:lnTo>
                      <a:pt x="f173" y="f211"/>
                    </a:lnTo>
                    <a:lnTo>
                      <a:pt x="f169" y="f212"/>
                    </a:lnTo>
                    <a:lnTo>
                      <a:pt x="f174" y="f211"/>
                    </a:lnTo>
                    <a:lnTo>
                      <a:pt x="f213" y="f214"/>
                    </a:lnTo>
                    <a:lnTo>
                      <a:pt x="f40" y="f211"/>
                    </a:lnTo>
                    <a:lnTo>
                      <a:pt x="f49" y="f215"/>
                    </a:lnTo>
                    <a:lnTo>
                      <a:pt x="f47" y="f133"/>
                    </a:lnTo>
                    <a:lnTo>
                      <a:pt x="f38" y="f216"/>
                    </a:lnTo>
                    <a:lnTo>
                      <a:pt x="f49" y="f217"/>
                    </a:lnTo>
                    <a:lnTo>
                      <a:pt x="f218" y="f219"/>
                    </a:lnTo>
                    <a:lnTo>
                      <a:pt x="f220" y="f221"/>
                    </a:lnTo>
                    <a:lnTo>
                      <a:pt x="f161" y="f222"/>
                    </a:lnTo>
                    <a:lnTo>
                      <a:pt x="f58" y="f219"/>
                    </a:lnTo>
                    <a:lnTo>
                      <a:pt x="f223" y="f224"/>
                    </a:lnTo>
                    <a:lnTo>
                      <a:pt x="f225" y="f226"/>
                    </a:lnTo>
                    <a:lnTo>
                      <a:pt x="f149" y="f211"/>
                    </a:lnTo>
                    <a:lnTo>
                      <a:pt x="f58" y="f132"/>
                    </a:lnTo>
                    <a:lnTo>
                      <a:pt x="f67" y="f132"/>
                    </a:lnTo>
                    <a:lnTo>
                      <a:pt x="f86" y="f227"/>
                    </a:lnTo>
                    <a:lnTo>
                      <a:pt x="f228" y="f132"/>
                    </a:lnTo>
                    <a:lnTo>
                      <a:pt x="f229" y="f230"/>
                    </a:lnTo>
                    <a:lnTo>
                      <a:pt x="f228" y="f231"/>
                    </a:lnTo>
                    <a:lnTo>
                      <a:pt x="f232" y="f233"/>
                    </a:lnTo>
                    <a:lnTo>
                      <a:pt x="f137" y="f234"/>
                    </a:lnTo>
                    <a:lnTo>
                      <a:pt x="f235" y="f236"/>
                    </a:lnTo>
                    <a:lnTo>
                      <a:pt x="f235" y="f234"/>
                    </a:lnTo>
                    <a:lnTo>
                      <a:pt x="f237" y="f131"/>
                    </a:lnTo>
                    <a:lnTo>
                      <a:pt x="f238" y="f233"/>
                    </a:lnTo>
                    <a:lnTo>
                      <a:pt x="f117" y="f211"/>
                    </a:lnTo>
                    <a:lnTo>
                      <a:pt x="f239" y="f132"/>
                    </a:lnTo>
                    <a:lnTo>
                      <a:pt x="f117" y="f240"/>
                    </a:lnTo>
                    <a:lnTo>
                      <a:pt x="f241" y="f212"/>
                    </a:lnTo>
                    <a:lnTo>
                      <a:pt x="f114" y="f240"/>
                    </a:lnTo>
                    <a:lnTo>
                      <a:pt x="f106" y="f240"/>
                    </a:lnTo>
                    <a:lnTo>
                      <a:pt x="f111" y="f211"/>
                    </a:lnTo>
                    <a:lnTo>
                      <a:pt x="f242" y="f132"/>
                    </a:lnTo>
                    <a:lnTo>
                      <a:pt x="f120" y="f236"/>
                    </a:lnTo>
                    <a:lnTo>
                      <a:pt x="f106" y="f243"/>
                    </a:lnTo>
                    <a:lnTo>
                      <a:pt x="f94" y="f233"/>
                    </a:lnTo>
                    <a:lnTo>
                      <a:pt x="f244" y="f245"/>
                    </a:lnTo>
                    <a:lnTo>
                      <a:pt x="f246" y="f219"/>
                    </a:lnTo>
                    <a:lnTo>
                      <a:pt x="f75" y="f247"/>
                    </a:lnTo>
                    <a:lnTo>
                      <a:pt x="f11" y="f248"/>
                    </a:lnTo>
                    <a:lnTo>
                      <a:pt x="f146" y="f249"/>
                    </a:lnTo>
                    <a:lnTo>
                      <a:pt x="f75" y="f133"/>
                    </a:lnTo>
                    <a:lnTo>
                      <a:pt x="f250" y="f227"/>
                    </a:lnTo>
                    <a:lnTo>
                      <a:pt x="f122" y="f251"/>
                    </a:lnTo>
                    <a:lnTo>
                      <a:pt x="f26" y="f252"/>
                    </a:lnTo>
                    <a:lnTo>
                      <a:pt x="f82" y="f136"/>
                    </a:lnTo>
                    <a:lnTo>
                      <a:pt x="f66" y="f252"/>
                    </a:lnTo>
                    <a:lnTo>
                      <a:pt x="f85" y="f253"/>
                    </a:lnTo>
                    <a:lnTo>
                      <a:pt x="f254" y="f255"/>
                    </a:lnTo>
                    <a:lnTo>
                      <a:pt x="f256" y="f257"/>
                    </a:lnTo>
                    <a:lnTo>
                      <a:pt x="f75" y="f14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39" y="f258"/>
                    </a:moveTo>
                    <a:lnTo>
                      <a:pt x="f228" y="f259"/>
                    </a:lnTo>
                    <a:lnTo>
                      <a:pt x="f260" y="f258"/>
                    </a:lnTo>
                    <a:lnTo>
                      <a:pt x="f239" y="f258"/>
                    </a:lnTo>
                    <a:close/>
                    <a:moveTo>
                      <a:pt x="f239" y="f258"/>
                    </a:moveTo>
                    <a:lnTo>
                      <a:pt x="f239" y="f258"/>
                    </a:lnTo>
                    <a:close/>
                    <a:moveTo>
                      <a:pt x="f228" y="f261"/>
                    </a:moveTo>
                    <a:lnTo>
                      <a:pt x="f158" y="f262"/>
                    </a:lnTo>
                    <a:lnTo>
                      <a:pt x="f95" y="f263"/>
                    </a:lnTo>
                    <a:lnTo>
                      <a:pt x="f228" y="f41"/>
                    </a:lnTo>
                    <a:lnTo>
                      <a:pt x="f228" y="f261"/>
                    </a:lnTo>
                    <a:close/>
                    <a:moveTo>
                      <a:pt x="f228" y="f261"/>
                    </a:moveTo>
                    <a:lnTo>
                      <a:pt x="f228" y="f261"/>
                    </a:lnTo>
                    <a:close/>
                    <a:moveTo>
                      <a:pt x="f228" y="f21"/>
                    </a:moveTo>
                    <a:lnTo>
                      <a:pt x="f95" y="f264"/>
                    </a:lnTo>
                    <a:lnTo>
                      <a:pt x="f95" y="f265"/>
                    </a:lnTo>
                    <a:lnTo>
                      <a:pt x="f266" y="f267"/>
                    </a:lnTo>
                    <a:lnTo>
                      <a:pt x="f228" y="f21"/>
                    </a:lnTo>
                    <a:close/>
                    <a:moveTo>
                      <a:pt x="f228" y="f21"/>
                    </a:moveTo>
                    <a:lnTo>
                      <a:pt x="f228" y="f21"/>
                    </a:lnTo>
                    <a:close/>
                    <a:moveTo>
                      <a:pt x="f266" y="f268"/>
                    </a:moveTo>
                    <a:lnTo>
                      <a:pt x="f95" y="f269"/>
                    </a:lnTo>
                    <a:lnTo>
                      <a:pt x="f239" y="f48"/>
                    </a:lnTo>
                    <a:lnTo>
                      <a:pt x="f266" y="f250"/>
                    </a:lnTo>
                    <a:lnTo>
                      <a:pt x="f266" y="f268"/>
                    </a:lnTo>
                    <a:close/>
                    <a:moveTo>
                      <a:pt x="f266" y="f268"/>
                    </a:moveTo>
                    <a:lnTo>
                      <a:pt x="f266" y="f268"/>
                    </a:lnTo>
                    <a:close/>
                    <a:moveTo>
                      <a:pt x="f266" y="f270"/>
                    </a:moveTo>
                    <a:lnTo>
                      <a:pt x="f239" y="f82"/>
                    </a:lnTo>
                    <a:lnTo>
                      <a:pt x="f239" y="f144"/>
                    </a:lnTo>
                    <a:lnTo>
                      <a:pt x="f166" y="f271"/>
                    </a:lnTo>
                    <a:lnTo>
                      <a:pt x="f266" y="f270"/>
                    </a:lnTo>
                    <a:close/>
                    <a:moveTo>
                      <a:pt x="f266" y="f270"/>
                    </a:moveTo>
                    <a:lnTo>
                      <a:pt x="f266" y="f270"/>
                    </a:lnTo>
                    <a:close/>
                    <a:moveTo>
                      <a:pt x="f166" y="f272"/>
                    </a:moveTo>
                    <a:lnTo>
                      <a:pt x="f0" y="f273"/>
                    </a:lnTo>
                    <a:lnTo>
                      <a:pt x="f0" y="f274"/>
                    </a:lnTo>
                    <a:lnTo>
                      <a:pt x="f107" y="f111"/>
                    </a:lnTo>
                    <a:lnTo>
                      <a:pt x="f107" y="f150"/>
                    </a:lnTo>
                    <a:lnTo>
                      <a:pt x="f232" y="f112"/>
                    </a:lnTo>
                    <a:lnTo>
                      <a:pt x="f166" y="f118"/>
                    </a:lnTo>
                    <a:lnTo>
                      <a:pt x="f166" y="f275"/>
                    </a:lnTo>
                    <a:lnTo>
                      <a:pt x="f276" y="f106"/>
                    </a:lnTo>
                    <a:lnTo>
                      <a:pt x="f166" y="f109"/>
                    </a:lnTo>
                    <a:lnTo>
                      <a:pt x="f166" y="f272"/>
                    </a:lnTo>
                    <a:close/>
                    <a:moveTo>
                      <a:pt x="f166" y="f272"/>
                    </a:moveTo>
                    <a:lnTo>
                      <a:pt x="f166" y="f272"/>
                    </a:lnTo>
                    <a:close/>
                    <a:moveTo>
                      <a:pt x="f238" y="f105"/>
                    </a:moveTo>
                    <a:lnTo>
                      <a:pt x="f0" y="f125"/>
                    </a:lnTo>
                    <a:lnTo>
                      <a:pt x="f0" y="f158"/>
                    </a:lnTo>
                    <a:lnTo>
                      <a:pt x="f238" y="f105"/>
                    </a:lnTo>
                    <a:close/>
                    <a:moveTo>
                      <a:pt x="f238" y="f105"/>
                    </a:moveTo>
                    <a:lnTo>
                      <a:pt x="f238" y="f105"/>
                    </a:lnTo>
                    <a:close/>
                    <a:moveTo>
                      <a:pt x="f116" y="f277"/>
                    </a:moveTo>
                    <a:lnTo>
                      <a:pt x="f278" y="f87"/>
                    </a:lnTo>
                    <a:lnTo>
                      <a:pt x="f279" y="f280"/>
                    </a:lnTo>
                    <a:lnTo>
                      <a:pt x="f279" y="f116"/>
                    </a:lnTo>
                    <a:lnTo>
                      <a:pt x="f116" y="f277"/>
                    </a:lnTo>
                    <a:close/>
                    <a:moveTo>
                      <a:pt x="f116" y="f277"/>
                    </a:moveTo>
                    <a:lnTo>
                      <a:pt x="f116" y="f277"/>
                    </a:lnTo>
                    <a:close/>
                    <a:moveTo>
                      <a:pt x="f279" y="f229"/>
                    </a:moveTo>
                    <a:lnTo>
                      <a:pt x="f0" y="f171"/>
                    </a:lnTo>
                    <a:lnTo>
                      <a:pt x="f87" y="f276"/>
                    </a:lnTo>
                    <a:lnTo>
                      <a:pt x="f279" y="f183"/>
                    </a:lnTo>
                    <a:lnTo>
                      <a:pt x="f279" y="f229"/>
                    </a:lnTo>
                    <a:close/>
                    <a:moveTo>
                      <a:pt x="f279" y="f229"/>
                    </a:moveTo>
                    <a:lnTo>
                      <a:pt x="f279" y="f229"/>
                    </a:lnTo>
                    <a:close/>
                    <a:moveTo>
                      <a:pt x="f276" y="f57"/>
                    </a:moveTo>
                    <a:lnTo>
                      <a:pt x="f87" y="f76"/>
                    </a:lnTo>
                    <a:lnTo>
                      <a:pt x="f281" y="f282"/>
                    </a:lnTo>
                    <a:lnTo>
                      <a:pt x="f276" y="f283"/>
                    </a:lnTo>
                    <a:lnTo>
                      <a:pt x="f276" y="f57"/>
                    </a:lnTo>
                    <a:close/>
                    <a:moveTo>
                      <a:pt x="f276" y="f57"/>
                    </a:moveTo>
                    <a:lnTo>
                      <a:pt x="f276" y="f57"/>
                    </a:lnTo>
                    <a:close/>
                    <a:moveTo>
                      <a:pt x="f229" y="f43"/>
                    </a:moveTo>
                    <a:lnTo>
                      <a:pt x="f281" y="f53"/>
                    </a:lnTo>
                    <a:lnTo>
                      <a:pt x="f281" y="f186"/>
                    </a:lnTo>
                    <a:lnTo>
                      <a:pt x="f280" y="f38"/>
                    </a:lnTo>
                    <a:cubicBezTo>
                      <a:pt x="f83" y="f49"/>
                      <a:pt x="f176" y="f55"/>
                      <a:pt x="f229" y="f43"/>
                    </a:cubicBezTo>
                    <a:close/>
                    <a:moveTo>
                      <a:pt x="f229" y="f43"/>
                    </a:moveTo>
                    <a:lnTo>
                      <a:pt x="f229" y="f43"/>
                    </a:lnTo>
                    <a:close/>
                    <a:moveTo>
                      <a:pt x="f107" y="f34"/>
                    </a:moveTo>
                    <a:lnTo>
                      <a:pt x="f151" y="f193"/>
                    </a:lnTo>
                    <a:cubicBezTo>
                      <a:pt x="f237" y="f201"/>
                      <a:pt x="f238" y="f34"/>
                      <a:pt x="f235" y="f284"/>
                    </a:cubicBezTo>
                    <a:lnTo>
                      <a:pt x="f116" y="f284"/>
                    </a:lnTo>
                    <a:lnTo>
                      <a:pt x="f107" y="f174"/>
                    </a:lnTo>
                    <a:lnTo>
                      <a:pt x="f107" y="f34"/>
                    </a:lnTo>
                    <a:close/>
                    <a:moveTo>
                      <a:pt x="f107" y="f34"/>
                    </a:moveTo>
                    <a:lnTo>
                      <a:pt x="f107" y="f34"/>
                    </a:lnTo>
                    <a:close/>
                    <a:moveTo>
                      <a:pt x="f229" y="f158"/>
                    </a:moveTo>
                    <a:lnTo>
                      <a:pt x="f166" y="f87"/>
                    </a:lnTo>
                    <a:lnTo>
                      <a:pt x="f166" y="f93"/>
                    </a:lnTo>
                    <a:lnTo>
                      <a:pt x="f229" y="f158"/>
                    </a:lnTo>
                    <a:close/>
                    <a:moveTo>
                      <a:pt x="f229" y="f158"/>
                    </a:moveTo>
                    <a:lnTo>
                      <a:pt x="f229" y="f158"/>
                    </a:lnTo>
                    <a:close/>
                    <a:moveTo>
                      <a:pt x="f285" y="f286"/>
                    </a:moveTo>
                    <a:lnTo>
                      <a:pt x="f47" y="f255"/>
                    </a:lnTo>
                    <a:lnTo>
                      <a:pt x="f213" y="f231"/>
                    </a:lnTo>
                    <a:lnTo>
                      <a:pt x="f285" y="f286"/>
                    </a:lnTo>
                    <a:close/>
                    <a:moveTo>
                      <a:pt x="f285" y="f286"/>
                    </a:moveTo>
                    <a:lnTo>
                      <a:pt x="f285" y="f286"/>
                    </a:lnTo>
                    <a:close/>
                    <a:moveTo>
                      <a:pt x="f43" y="f287"/>
                    </a:moveTo>
                    <a:lnTo>
                      <a:pt x="f225" y="f257"/>
                    </a:lnTo>
                    <a:lnTo>
                      <a:pt x="f220" y="f288"/>
                    </a:lnTo>
                    <a:lnTo>
                      <a:pt x="f43" y="f287"/>
                    </a:lnTo>
                    <a:close/>
                    <a:moveTo>
                      <a:pt x="f43" y="f287"/>
                    </a:moveTo>
                    <a:lnTo>
                      <a:pt x="f43" y="f287"/>
                    </a:lnTo>
                    <a:close/>
                    <a:moveTo>
                      <a:pt x="f289" y="f215"/>
                    </a:moveTo>
                    <a:lnTo>
                      <a:pt x="f242" y="f290"/>
                    </a:lnTo>
                    <a:lnTo>
                      <a:pt x="f89" y="f231"/>
                    </a:lnTo>
                    <a:lnTo>
                      <a:pt x="f289" y="f215"/>
                    </a:lnTo>
                    <a:close/>
                    <a:moveTo>
                      <a:pt x="f289" y="f215"/>
                    </a:moveTo>
                    <a:lnTo>
                      <a:pt x="f289" y="f215"/>
                    </a:lnTo>
                    <a:close/>
                    <a:moveTo>
                      <a:pt x="f85" y="f219"/>
                    </a:moveTo>
                    <a:lnTo>
                      <a:pt x="f92" y="f204"/>
                    </a:lnTo>
                    <a:lnTo>
                      <a:pt x="f122" y="f211"/>
                    </a:lnTo>
                    <a:lnTo>
                      <a:pt x="f85" y="f219"/>
                    </a:lnTo>
                    <a:close/>
                    <a:moveTo>
                      <a:pt x="f85" y="f219"/>
                    </a:moveTo>
                    <a:lnTo>
                      <a:pt x="f85" y="f219"/>
                    </a:lnTo>
                    <a:close/>
                    <a:moveTo>
                      <a:pt x="f291" y="f292"/>
                    </a:moveTo>
                    <a:cubicBezTo>
                      <a:pt x="f293" y="f58"/>
                      <a:pt x="f67" y="f188"/>
                      <a:pt x="f260" y="f60"/>
                    </a:cubicBezTo>
                    <a:lnTo>
                      <a:pt x="f260" y="f220"/>
                    </a:lnTo>
                    <a:lnTo>
                      <a:pt x="f57" y="f294"/>
                    </a:lnTo>
                    <a:lnTo>
                      <a:pt x="f295" y="f296"/>
                    </a:lnTo>
                    <a:lnTo>
                      <a:pt x="f260" y="f39"/>
                    </a:lnTo>
                    <a:cubicBezTo>
                      <a:pt x="f185" y="f43"/>
                      <a:pt x="f223" y="f297"/>
                      <a:pt x="f159" y="f57"/>
                    </a:cubicBezTo>
                    <a:lnTo>
                      <a:pt x="f159" y="f185"/>
                    </a:lnTo>
                    <a:lnTo>
                      <a:pt x="f143" y="f108"/>
                    </a:lnTo>
                    <a:lnTo>
                      <a:pt x="f152" y="f72"/>
                    </a:lnTo>
                    <a:lnTo>
                      <a:pt x="f152" y="f292"/>
                    </a:lnTo>
                    <a:lnTo>
                      <a:pt x="f291" y="f292"/>
                    </a:lnTo>
                    <a:close/>
                    <a:moveTo>
                      <a:pt x="f291" y="f292"/>
                    </a:moveTo>
                    <a:lnTo>
                      <a:pt x="f291" y="f292"/>
                    </a:lnTo>
                    <a:close/>
                    <a:moveTo>
                      <a:pt x="f162" y="f294"/>
                    </a:moveTo>
                    <a:cubicBezTo>
                      <a:pt x="f147" y="f298"/>
                      <a:pt x="f299" y="f180"/>
                      <a:pt x="f300" y="f292"/>
                    </a:cubicBezTo>
                    <a:lnTo>
                      <a:pt x="f300" y="f72"/>
                    </a:lnTo>
                    <a:lnTo>
                      <a:pt x="f299" y="f72"/>
                    </a:lnTo>
                    <a:lnTo>
                      <a:pt x="f162" y="f301"/>
                    </a:lnTo>
                    <a:lnTo>
                      <a:pt x="f162" y="f294"/>
                    </a:lnTo>
                    <a:close/>
                    <a:moveTo>
                      <a:pt x="f162" y="f294"/>
                    </a:moveTo>
                    <a:lnTo>
                      <a:pt x="f162" y="f294"/>
                    </a:lnTo>
                    <a:close/>
                    <a:moveTo>
                      <a:pt x="f302" y="f303"/>
                    </a:moveTo>
                    <a:lnTo>
                      <a:pt x="f302" y="f137"/>
                    </a:lnTo>
                    <a:lnTo>
                      <a:pt x="f155" y="f292"/>
                    </a:lnTo>
                    <a:lnTo>
                      <a:pt x="f304" y="f260"/>
                    </a:lnTo>
                    <a:cubicBezTo>
                      <a:pt x="f103" y="f70"/>
                      <a:pt x="f277" y="f305"/>
                      <a:pt x="f302" y="f303"/>
                    </a:cubicBezTo>
                    <a:close/>
                    <a:moveTo>
                      <a:pt x="f302" y="f303"/>
                    </a:moveTo>
                    <a:lnTo>
                      <a:pt x="f302" y="f303"/>
                    </a:lnTo>
                    <a:close/>
                    <a:moveTo>
                      <a:pt x="f302" y="f47"/>
                    </a:moveTo>
                    <a:cubicBezTo>
                      <a:pt x="f304" y="f297"/>
                      <a:pt x="f111" y="f298"/>
                      <a:pt x="f125" y="f162"/>
                    </a:cubicBezTo>
                    <a:lnTo>
                      <a:pt x="f106" y="f260"/>
                    </a:lnTo>
                    <a:lnTo>
                      <a:pt x="f106" y="f292"/>
                    </a:lnTo>
                    <a:lnTo>
                      <a:pt x="f98" y="f108"/>
                    </a:lnTo>
                    <a:lnTo>
                      <a:pt x="f96" y="f57"/>
                    </a:lnTo>
                    <a:lnTo>
                      <a:pt x="f96" y="f306"/>
                    </a:lnTo>
                    <a:cubicBezTo>
                      <a:pt x="f141" y="f51"/>
                      <a:pt x="f307" y="f45"/>
                      <a:pt x="f117" y="f193"/>
                    </a:cubicBezTo>
                    <a:lnTo>
                      <a:pt x="f308" y="f297"/>
                    </a:lnTo>
                    <a:lnTo>
                      <a:pt x="f309" y="f188"/>
                    </a:lnTo>
                    <a:lnTo>
                      <a:pt x="f302" y="f47"/>
                    </a:lnTo>
                    <a:close/>
                    <a:moveTo>
                      <a:pt x="f302" y="f47"/>
                    </a:moveTo>
                    <a:lnTo>
                      <a:pt x="f302" y="f47"/>
                    </a:lnTo>
                    <a:close/>
                    <a:moveTo>
                      <a:pt x="f111" y="f38"/>
                    </a:moveTo>
                    <a:cubicBezTo>
                      <a:pt x="f242" y="f220"/>
                      <a:pt x="f310" y="f311"/>
                      <a:pt x="f92" y="f312"/>
                    </a:cubicBezTo>
                    <a:lnTo>
                      <a:pt x="f244" y="f312"/>
                    </a:lnTo>
                    <a:lnTo>
                      <a:pt x="f244" y="f295"/>
                    </a:lnTo>
                    <a:lnTo>
                      <a:pt x="f77" y="f185"/>
                    </a:lnTo>
                    <a:lnTo>
                      <a:pt x="f96" y="f194"/>
                    </a:lnTo>
                    <a:lnTo>
                      <a:pt x="f313" y="f201"/>
                    </a:lnTo>
                    <a:cubicBezTo>
                      <a:pt x="f104" y="f34"/>
                      <a:pt x="f139" y="f174"/>
                      <a:pt x="f155" y="f169"/>
                    </a:cubicBezTo>
                    <a:lnTo>
                      <a:pt x="f310" y="f39"/>
                    </a:lnTo>
                    <a:lnTo>
                      <a:pt x="f314" y="f47"/>
                    </a:lnTo>
                    <a:lnTo>
                      <a:pt x="f111" y="f38"/>
                    </a:lnTo>
                    <a:close/>
                    <a:moveTo>
                      <a:pt x="f111" y="f38"/>
                    </a:moveTo>
                    <a:lnTo>
                      <a:pt x="f111" y="f38"/>
                    </a:lnTo>
                    <a:close/>
                    <a:moveTo>
                      <a:pt x="f304" y="f173"/>
                    </a:moveTo>
                    <a:cubicBezTo>
                      <a:pt x="f139" y="f315"/>
                      <a:pt x="f104" y="f33"/>
                      <a:pt x="f313" y="f169"/>
                    </a:cubicBezTo>
                    <a:lnTo>
                      <a:pt x="f96" y="f33"/>
                    </a:lnTo>
                    <a:lnTo>
                      <a:pt x="f142" y="f32"/>
                    </a:lnTo>
                    <a:lnTo>
                      <a:pt x="f73" y="f198"/>
                    </a:lnTo>
                    <a:lnTo>
                      <a:pt x="f313" y="f199"/>
                    </a:lnTo>
                    <a:lnTo>
                      <a:pt x="f98" y="f199"/>
                    </a:lnTo>
                    <a:lnTo>
                      <a:pt x="f155" y="f31"/>
                    </a:lnTo>
                    <a:lnTo>
                      <a:pt x="f310" y="f29"/>
                    </a:lnTo>
                    <a:lnTo>
                      <a:pt x="f99" y="f127"/>
                    </a:lnTo>
                    <a:lnTo>
                      <a:pt x="f304" y="f173"/>
                    </a:lnTo>
                    <a:close/>
                    <a:moveTo>
                      <a:pt x="f304" y="f173"/>
                    </a:moveTo>
                    <a:lnTo>
                      <a:pt x="f304" y="f173"/>
                    </a:lnTo>
                    <a:close/>
                    <a:moveTo>
                      <a:pt x="f95" y="f31"/>
                    </a:moveTo>
                    <a:lnTo>
                      <a:pt x="f102" y="f316"/>
                    </a:lnTo>
                    <a:lnTo>
                      <a:pt x="f102" y="f196"/>
                    </a:lnTo>
                    <a:lnTo>
                      <a:pt x="f310" y="f15"/>
                    </a:lnTo>
                    <a:lnTo>
                      <a:pt x="f91" y="f209"/>
                    </a:lnTo>
                    <a:lnTo>
                      <a:pt x="f304" y="f317"/>
                    </a:lnTo>
                    <a:lnTo>
                      <a:pt x="f304" y="f318"/>
                    </a:lnTo>
                    <a:lnTo>
                      <a:pt x="f304" y="f317"/>
                    </a:lnTo>
                    <a:cubicBezTo>
                      <a:pt x="f117" y="f319"/>
                      <a:pt x="f0" y="f23"/>
                      <a:pt x="f238" y="f179"/>
                    </a:cubicBezTo>
                    <a:lnTo>
                      <a:pt x="f109" y="f253"/>
                    </a:lnTo>
                    <a:lnTo>
                      <a:pt x="f309" y="f14"/>
                    </a:lnTo>
                    <a:lnTo>
                      <a:pt x="f95" y="f31"/>
                    </a:lnTo>
                    <a:close/>
                    <a:moveTo>
                      <a:pt x="f95" y="f31"/>
                    </a:moveTo>
                    <a:lnTo>
                      <a:pt x="f95" y="f31"/>
                    </a:lnTo>
                    <a:close/>
                    <a:moveTo>
                      <a:pt x="f170" y="f1"/>
                    </a:moveTo>
                    <a:cubicBezTo>
                      <a:pt x="f278" y="f17"/>
                      <a:pt x="f95" y="f320"/>
                      <a:pt x="f118" y="f205"/>
                    </a:cubicBezTo>
                    <a:lnTo>
                      <a:pt x="f118" y="f8"/>
                    </a:lnTo>
                    <a:lnTo>
                      <a:pt x="f321" y="f322"/>
                    </a:lnTo>
                    <a:lnTo>
                      <a:pt x="f323" y="f324"/>
                    </a:lnTo>
                    <a:lnTo>
                      <a:pt x="f162" y="f205"/>
                    </a:lnTo>
                    <a:lnTo>
                      <a:pt x="f260" y="f317"/>
                    </a:lnTo>
                    <a:lnTo>
                      <a:pt x="f162" y="f317"/>
                    </a:lnTo>
                    <a:cubicBezTo>
                      <a:pt x="f276" y="f14"/>
                      <a:pt x="f325" y="f17"/>
                      <a:pt x="f232" y="f24"/>
                    </a:cubicBezTo>
                    <a:lnTo>
                      <a:pt x="f232" y="f322"/>
                    </a:lnTo>
                    <a:lnTo>
                      <a:pt x="f170" y="f322"/>
                    </a:lnTo>
                    <a:lnTo>
                      <a:pt x="f170" y="f1"/>
                    </a:lnTo>
                    <a:close/>
                    <a:moveTo>
                      <a:pt x="f170" y="f1"/>
                    </a:moveTo>
                    <a:lnTo>
                      <a:pt x="f170" y="f1"/>
                    </a:lnTo>
                    <a:close/>
                    <a:moveTo>
                      <a:pt x="f137" y="f179"/>
                    </a:moveTo>
                    <a:cubicBezTo>
                      <a:pt x="f74" y="f23"/>
                      <a:pt x="f228" y="f12"/>
                      <a:pt x="f300" y="f326"/>
                    </a:cubicBezTo>
                    <a:lnTo>
                      <a:pt x="f300" y="f318"/>
                    </a:lnTo>
                    <a:lnTo>
                      <a:pt x="f67" y="f317"/>
                    </a:lnTo>
                    <a:lnTo>
                      <a:pt x="f161" y="f290"/>
                    </a:lnTo>
                    <a:lnTo>
                      <a:pt x="f51" y="f316"/>
                    </a:lnTo>
                    <a:lnTo>
                      <a:pt x="f154" y="f316"/>
                    </a:lnTo>
                    <a:lnTo>
                      <a:pt x="f154" y="f327"/>
                    </a:lnTo>
                    <a:lnTo>
                      <a:pt x="f276" y="f197"/>
                    </a:lnTo>
                    <a:lnTo>
                      <a:pt x="f57" y="f206"/>
                    </a:lnTo>
                    <a:lnTo>
                      <a:pt x="f58" y="f328"/>
                    </a:lnTo>
                    <a:lnTo>
                      <a:pt x="f280" y="f179"/>
                    </a:lnTo>
                    <a:lnTo>
                      <a:pt x="f137" y="f179"/>
                    </a:lnTo>
                    <a:close/>
                    <a:moveTo>
                      <a:pt x="f137" y="f179"/>
                    </a:moveTo>
                    <a:lnTo>
                      <a:pt x="f137" y="f179"/>
                    </a:lnTo>
                    <a:close/>
                    <a:moveTo>
                      <a:pt x="f299" y="f179"/>
                    </a:moveTo>
                    <a:lnTo>
                      <a:pt x="f143" y="f19"/>
                    </a:lnTo>
                    <a:lnTo>
                      <a:pt x="f283" y="f19"/>
                    </a:lnTo>
                    <a:lnTo>
                      <a:pt x="f329" y="f25"/>
                    </a:lnTo>
                    <a:lnTo>
                      <a:pt x="f330" y="f284"/>
                    </a:lnTo>
                    <a:lnTo>
                      <a:pt x="f159" y="f169"/>
                    </a:lnTo>
                    <a:lnTo>
                      <a:pt x="f283" y="f284"/>
                    </a:lnTo>
                    <a:cubicBezTo>
                      <a:pt x="f153" y="f32"/>
                      <a:pt x="f331" y="f33"/>
                      <a:pt x="f300" y="f315"/>
                    </a:cubicBezTo>
                    <a:lnTo>
                      <a:pt x="f157" y="f197"/>
                    </a:lnTo>
                    <a:lnTo>
                      <a:pt x="f51" y="f177"/>
                    </a:lnTo>
                    <a:lnTo>
                      <a:pt x="f299" y="f179"/>
                    </a:lnTo>
                    <a:close/>
                    <a:moveTo>
                      <a:pt x="f299" y="f179"/>
                    </a:moveTo>
                    <a:lnTo>
                      <a:pt x="f299" y="f179"/>
                    </a:lnTo>
                    <a:close/>
                    <a:moveTo>
                      <a:pt x="f332" y="f55"/>
                    </a:moveTo>
                    <a:lnTo>
                      <a:pt x="f51" y="f190"/>
                    </a:lnTo>
                    <a:lnTo>
                      <a:pt x="f299" y="f174"/>
                    </a:lnTo>
                    <a:cubicBezTo>
                      <a:pt x="f331" y="f34"/>
                      <a:pt x="f153" y="f36"/>
                      <a:pt x="f283" y="f194"/>
                    </a:cubicBezTo>
                    <a:lnTo>
                      <a:pt x="f283" y="f38"/>
                    </a:lnTo>
                    <a:lnTo>
                      <a:pt x="f159" y="f38"/>
                    </a:lnTo>
                    <a:lnTo>
                      <a:pt x="f174" y="f298"/>
                    </a:lnTo>
                    <a:lnTo>
                      <a:pt x="f45" y="f282"/>
                    </a:lnTo>
                    <a:lnTo>
                      <a:pt x="f45" y="f295"/>
                    </a:lnTo>
                    <a:lnTo>
                      <a:pt x="f285" y="f295"/>
                    </a:lnTo>
                    <a:cubicBezTo>
                      <a:pt x="f51" y="f333"/>
                      <a:pt x="f225" y="f45"/>
                      <a:pt x="f293" y="f193"/>
                    </a:cubicBezTo>
                    <a:lnTo>
                      <a:pt x="f332" y="f55"/>
                    </a:lnTo>
                    <a:close/>
                    <a:moveTo>
                      <a:pt x="f332" y="f55"/>
                    </a:moveTo>
                    <a:lnTo>
                      <a:pt x="f332" y="f55"/>
                    </a:lnTo>
                    <a:close/>
                    <a:moveTo>
                      <a:pt x="f277" y="f78"/>
                    </a:moveTo>
                    <a:lnTo>
                      <a:pt x="f110" y="f108"/>
                    </a:lnTo>
                    <a:lnTo>
                      <a:pt x="f110" y="f110"/>
                    </a:lnTo>
                    <a:lnTo>
                      <a:pt x="f277" y="f78"/>
                    </a:lnTo>
                    <a:close/>
                  </a:path>
                </a:pathLst>
              </a:custGeom>
              <a:solidFill>
                <a:srgbClr val="D7B369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30" name="Forma Livre 29"/>
              <p:cNvSpPr/>
              <p:nvPr/>
            </p:nvSpPr>
            <p:spPr>
              <a:xfrm>
                <a:off x="9294839" y="5686562"/>
                <a:ext cx="227164" cy="63358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710"/>
                  <a:gd name="f5" fmla="val 246"/>
                  <a:gd name="f6" fmla="val 599"/>
                  <a:gd name="f7" fmla="val 53"/>
                  <a:gd name="f8" fmla="val 612"/>
                  <a:gd name="f9" fmla="val 192"/>
                  <a:gd name="f10" fmla="val 667"/>
                  <a:gd name="f11" fmla="val 197"/>
                  <a:gd name="f12" fmla="val 709"/>
                  <a:gd name="f13" fmla="val 202"/>
                  <a:gd name="f14" fmla="val 693"/>
                  <a:gd name="f15" fmla="val 63"/>
                  <a:gd name="f16" fmla="val 683"/>
                  <a:gd name="f17" fmla="val 2"/>
                  <a:gd name="f18" fmla="val 600"/>
                  <a:gd name="f19" fmla="val 632"/>
                  <a:gd name="f20" fmla="val 169"/>
                  <a:gd name="f21" fmla="val 620"/>
                  <a:gd name="f22" fmla="val 48"/>
                  <a:gd name="f23" fmla="val 623"/>
                  <a:gd name="f24" fmla="val 45"/>
                  <a:gd name="f25" fmla="val 626"/>
                  <a:gd name="f26" fmla="val 42"/>
                  <a:gd name="f27" fmla="val 37"/>
                  <a:gd name="f28" fmla="val 643"/>
                  <a:gd name="f29" fmla="val 650"/>
                  <a:gd name="f30" fmla="val 40"/>
                  <a:gd name="f31" fmla="val 662"/>
                  <a:gd name="f32" fmla="val 55"/>
                  <a:gd name="f33" fmla="val 669"/>
                  <a:gd name="f34" fmla="val 67"/>
                  <a:gd name="f35" fmla="val 174"/>
                  <a:gd name="f36" fmla="val 16"/>
                  <a:gd name="f37" fmla="val 97"/>
                  <a:gd name="f38" fmla="val 110"/>
                  <a:gd name="f39" fmla="val 109"/>
                  <a:gd name="f40" fmla="val 33"/>
                  <a:gd name="f41" fmla="val 98"/>
                  <a:gd name="f42" fmla="val 22"/>
                  <a:gd name="f43" fmla="val 85"/>
                  <a:gd name="f44" fmla="val 17"/>
                  <a:gd name="f45" fmla="val 18"/>
                  <a:gd name="f46" fmla="val 69"/>
                  <a:gd name="f47" fmla="val 15"/>
                  <a:gd name="f48" fmla="val 20"/>
                  <a:gd name="f49" fmla="val 32"/>
                  <a:gd name="f50" fmla="val 26"/>
                  <a:gd name="f51" fmla="val 38"/>
                  <a:gd name="f52" fmla="val 47"/>
                  <a:gd name="f53" fmla="val 57"/>
                  <a:gd name="f54" fmla="val 66"/>
                  <a:gd name="f55" fmla="val 76"/>
                  <a:gd name="f56" fmla="val 81"/>
                  <a:gd name="f57" fmla="val 86"/>
                  <a:gd name="f58" fmla="val 88"/>
                  <a:gd name="f59" fmla="val 452"/>
                  <a:gd name="f60" fmla="val 187"/>
                  <a:gd name="f61" fmla="val 448"/>
                  <a:gd name="f62" fmla="val 134"/>
                  <a:gd name="f63" fmla="val 423"/>
                  <a:gd name="f64" fmla="val 298"/>
                  <a:gd name="f65" fmla="val 272"/>
                  <a:gd name="f66" fmla="val 269"/>
                  <a:gd name="f67" fmla="val 264"/>
                  <a:gd name="f68" fmla="val 245"/>
                  <a:gd name="f69" fmla="val 281"/>
                  <a:gd name="f70" fmla="val 290"/>
                  <a:gd name="f71" fmla="val 293"/>
                  <a:gd name="f72" fmla="val 178"/>
                  <a:gd name="f73" fmla="val 297"/>
                  <a:gd name="f74" fmla="val 139"/>
                  <a:gd name="f75" fmla="val 315"/>
                  <a:gd name="f76" fmla="val 83"/>
                  <a:gd name="f77" fmla="val 405"/>
                  <a:gd name="f78" fmla="val 424"/>
                  <a:gd name="f79" fmla="val 428"/>
                  <a:gd name="f80" fmla="val 431"/>
                  <a:gd name="f81" fmla="val 440"/>
                  <a:gd name="f82" fmla="val 457"/>
                  <a:gd name="f83" fmla="*/ f1 1 710"/>
                  <a:gd name="f84" fmla="*/ f2 1 246"/>
                  <a:gd name="f85" fmla="+- f5 0 f3"/>
                  <a:gd name="f86" fmla="+- f4 0 f3"/>
                  <a:gd name="f87" fmla="*/ f86 1 710"/>
                  <a:gd name="f88" fmla="*/ f85 1 246"/>
                  <a:gd name="f89" fmla="*/ f3 1 f87"/>
                  <a:gd name="f90" fmla="*/ f4 1 f87"/>
                  <a:gd name="f91" fmla="*/ f3 1 f88"/>
                  <a:gd name="f92" fmla="*/ f5 1 f88"/>
                  <a:gd name="f93" fmla="*/ f89 f83 1"/>
                  <a:gd name="f94" fmla="*/ f90 f83 1"/>
                  <a:gd name="f95" fmla="*/ f92 f84 1"/>
                  <a:gd name="f96" fmla="*/ f91 f8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3" t="f96" r="f94" b="f95"/>
                <a:pathLst>
                  <a:path w="710" h="246">
                    <a:moveTo>
                      <a:pt x="f6" y="f7"/>
                    </a:moveTo>
                    <a:lnTo>
                      <a:pt x="f8" y="f9"/>
                    </a:lnTo>
                    <a:lnTo>
                      <a:pt x="f10" y="f11"/>
                    </a:lnTo>
                    <a:lnTo>
                      <a:pt x="f12" y="f13"/>
                    </a:lnTo>
                    <a:lnTo>
                      <a:pt x="f14" y="f15"/>
                    </a:lnTo>
                    <a:cubicBezTo>
                      <a:pt x="f16" y="f17"/>
                      <a:pt x="f18" y="f3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9" y="f20"/>
                    </a:moveTo>
                    <a:lnTo>
                      <a:pt x="f21" y="f7"/>
                    </a:ln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19" y="f27"/>
                      <a:pt x="f28" y="f27"/>
                      <a:pt x="f29" y="f30"/>
                    </a:cubicBezTo>
                    <a:cubicBezTo>
                      <a:pt x="f31" y="f24"/>
                      <a:pt x="f10" y="f32"/>
                      <a:pt x="f33" y="f34"/>
                    </a:cubicBezTo>
                    <a:lnTo>
                      <a:pt x="f16" y="f35"/>
                    </a:lnTo>
                    <a:lnTo>
                      <a:pt x="f19" y="f20"/>
                    </a:lnTo>
                    <a:close/>
                    <a:moveTo>
                      <a:pt x="f19" y="f20"/>
                    </a:moveTo>
                    <a:lnTo>
                      <a:pt x="f19" y="f20"/>
                    </a:lnTo>
                    <a:close/>
                    <a:moveTo>
                      <a:pt x="f36" y="f15"/>
                    </a:moveTo>
                    <a:lnTo>
                      <a:pt x="f3" y="f13"/>
                    </a:lnTo>
                    <a:lnTo>
                      <a:pt x="f37" y="f9"/>
                    </a:lnTo>
                    <a:lnTo>
                      <a:pt x="f38" y="f7"/>
                    </a:lnTo>
                    <a:cubicBezTo>
                      <a:pt x="f39" y="f40"/>
                      <a:pt x="f41" y="f42"/>
                      <a:pt x="f43" y="f44"/>
                    </a:cubicBezTo>
                    <a:lnTo>
                      <a:pt x="f43" y="f45"/>
                    </a:lnTo>
                    <a:lnTo>
                      <a:pt x="f46" y="f47"/>
                    </a:lnTo>
                    <a:cubicBezTo>
                      <a:pt x="f24" y="f47"/>
                      <a:pt x="f48" y="f49"/>
                      <a:pt x="f36" y="f15"/>
                    </a:cubicBezTo>
                    <a:close/>
                    <a:moveTo>
                      <a:pt x="f36" y="f15"/>
                    </a:moveTo>
                    <a:lnTo>
                      <a:pt x="f36" y="f15"/>
                    </a:lnTo>
                    <a:close/>
                    <a:moveTo>
                      <a:pt x="f50" y="f35"/>
                    </a:moveTo>
                    <a:lnTo>
                      <a:pt x="f51" y="f34"/>
                    </a:lnTo>
                    <a:cubicBezTo>
                      <a:pt x="f30" y="f32"/>
                      <a:pt x="f52" y="f24"/>
                      <a:pt x="f53" y="f30"/>
                    </a:cubicBezTo>
                    <a:cubicBezTo>
                      <a:pt x="f54" y="f27"/>
                      <a:pt x="f55" y="f27"/>
                      <a:pt x="f56" y="f26"/>
                    </a:cubicBezTo>
                    <a:cubicBezTo>
                      <a:pt x="f57" y="f24"/>
                      <a:pt x="f57" y="f22"/>
                      <a:pt x="f58" y="f7"/>
                    </a:cubicBezTo>
                    <a:lnTo>
                      <a:pt x="f55" y="f20"/>
                    </a:lnTo>
                    <a:lnTo>
                      <a:pt x="f50" y="f35"/>
                    </a:lnTo>
                    <a:close/>
                    <a:moveTo>
                      <a:pt x="f50" y="f35"/>
                    </a:moveTo>
                    <a:lnTo>
                      <a:pt x="f50" y="f35"/>
                    </a:lnTo>
                    <a:close/>
                    <a:moveTo>
                      <a:pt x="f59" y="f60"/>
                    </a:moveTo>
                    <a:cubicBezTo>
                      <a:pt x="f61" y="f62"/>
                      <a:pt x="f63" y="f53"/>
                      <a:pt x="f0" y="f32"/>
                    </a:cubicBezTo>
                    <a:cubicBezTo>
                      <a:pt x="f64" y="f53"/>
                      <a:pt x="f65" y="f62"/>
                      <a:pt x="f66" y="f60"/>
                    </a:cubicBezTo>
                    <a:lnTo>
                      <a:pt x="f67" y="f68"/>
                    </a:lnTo>
                    <a:cubicBezTo>
                      <a:pt x="f65" y="f68"/>
                      <a:pt x="f69" y="f68"/>
                      <a:pt x="f70" y="f68"/>
                    </a:cubicBezTo>
                    <a:lnTo>
                      <a:pt x="f71" y="f72"/>
                    </a:lnTo>
                    <a:cubicBezTo>
                      <a:pt x="f73" y="f74"/>
                      <a:pt x="f75" y="f76"/>
                      <a:pt x="f0" y="f76"/>
                    </a:cubicBezTo>
                    <a:cubicBezTo>
                      <a:pt x="f77" y="f76"/>
                      <a:pt x="f78" y="f74"/>
                      <a:pt x="f79" y="f72"/>
                    </a:cubicBezTo>
                    <a:lnTo>
                      <a:pt x="f80" y="f68"/>
                    </a:lnTo>
                    <a:cubicBezTo>
                      <a:pt x="f81" y="f68"/>
                      <a:pt x="f61" y="f68"/>
                      <a:pt x="f82" y="f68"/>
                    </a:cubicBezTo>
                    <a:lnTo>
                      <a:pt x="f59" y="f60"/>
                    </a:lnTo>
                    <a:close/>
                  </a:path>
                </a:pathLst>
              </a:custGeom>
              <a:solidFill>
                <a:srgbClr val="F8EBDA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31" name="Forma Livre 30"/>
              <p:cNvSpPr/>
              <p:nvPr/>
            </p:nvSpPr>
            <p:spPr>
              <a:xfrm>
                <a:off x="9296284" y="6005523"/>
                <a:ext cx="38157" cy="152284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75"/>
                  <a:gd name="f4" fmla="val 494"/>
                  <a:gd name="f5" fmla="val 109"/>
                  <a:gd name="f6" fmla="val 486"/>
                  <a:gd name="f7" fmla="val 174"/>
                  <a:gd name="f8" fmla="val 382"/>
                  <a:gd name="f9" fmla="val 493"/>
                  <a:gd name="f10" fmla="val 66"/>
                  <a:gd name="f11" fmla="val 427"/>
                  <a:gd name="f12" fmla="val 397"/>
                  <a:gd name="f13" fmla="val 367"/>
                  <a:gd name="f14" fmla="val 288"/>
                  <a:gd name="f15" fmla="val 308"/>
                  <a:gd name="f16" fmla="val 353"/>
                  <a:gd name="f17" fmla="val 274"/>
                  <a:gd name="f18" fmla="val 215"/>
                  <a:gd name="f19" fmla="val 146"/>
                  <a:gd name="f20" fmla="val 239"/>
                  <a:gd name="f21" fmla="val 126"/>
                  <a:gd name="f22" fmla="val 98"/>
                  <a:gd name="f23" fmla="val 76"/>
                  <a:gd name="f24" fmla="val 48"/>
                  <a:gd name="f25" fmla="val 28"/>
                  <a:gd name="f26" fmla="val 57"/>
                  <a:gd name="f27" fmla="val 202"/>
                  <a:gd name="f28" fmla="val 114"/>
                  <a:gd name="f29" fmla="val 164"/>
                  <a:gd name="f30" fmla="val 42"/>
                  <a:gd name="f31" fmla="val 151"/>
                  <a:gd name="f32" fmla="val 129"/>
                  <a:gd name="f33" fmla="val 119"/>
                  <a:gd name="f34" fmla="val 68"/>
                  <a:gd name="f35" fmla="val 43"/>
                  <a:gd name="f36" fmla="val 105"/>
                  <a:gd name="f37" fmla="val 85"/>
                  <a:gd name="f38" fmla="val 64"/>
                  <a:gd name="f39" fmla="val 78"/>
                  <a:gd name="f40" fmla="val 81"/>
                  <a:gd name="f41" fmla="val 108"/>
                  <a:gd name="f42" fmla="val 91"/>
                  <a:gd name="f43" fmla="val 71"/>
                  <a:gd name="f44" fmla="val 18"/>
                  <a:gd name="f45" fmla="val 79"/>
                  <a:gd name="f46" fmla="val 15"/>
                  <a:gd name="f47" fmla="val 100"/>
                  <a:gd name="f48" fmla="val 13"/>
                  <a:gd name="f49" fmla="val 5"/>
                  <a:gd name="f50" fmla="val 93"/>
                  <a:gd name="f51" fmla="*/ f0 1 175"/>
                  <a:gd name="f52" fmla="*/ f1 1 494"/>
                  <a:gd name="f53" fmla="+- f4 0 f2"/>
                  <a:gd name="f54" fmla="+- f3 0 f2"/>
                  <a:gd name="f55" fmla="*/ f54 1 175"/>
                  <a:gd name="f56" fmla="*/ f53 1 494"/>
                  <a:gd name="f57" fmla="*/ f2 1 f55"/>
                  <a:gd name="f58" fmla="*/ f3 1 f55"/>
                  <a:gd name="f59" fmla="*/ f2 1 f56"/>
                  <a:gd name="f60" fmla="*/ f4 1 f56"/>
                  <a:gd name="f61" fmla="*/ f57 f51 1"/>
                  <a:gd name="f62" fmla="*/ f58 f51 1"/>
                  <a:gd name="f63" fmla="*/ f60 f52 1"/>
                  <a:gd name="f64" fmla="*/ f59 f5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61" t="f64" r="f62" b="f63"/>
                <a:pathLst>
                  <a:path w="175" h="494"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7" y="f8"/>
                    </a:moveTo>
                    <a:lnTo>
                      <a:pt x="f2" y="f8"/>
                    </a:lnTo>
                    <a:lnTo>
                      <a:pt x="f2" y="f9"/>
                    </a:lnTo>
                    <a:lnTo>
                      <a:pt x="f10" y="f9"/>
                    </a:lnTo>
                    <a:lnTo>
                      <a:pt x="f10" y="f11"/>
                    </a:lnTo>
                    <a:cubicBezTo>
                      <a:pt x="f10" y="f12"/>
                      <a:pt x="f5" y="f12"/>
                      <a:pt x="f5" y="f11"/>
                    </a:cubicBezTo>
                    <a:lnTo>
                      <a:pt x="f5" y="f6"/>
                    </a:lnTo>
                    <a:lnTo>
                      <a:pt x="f5" y="f9"/>
                    </a:lnTo>
                    <a:lnTo>
                      <a:pt x="f7" y="f9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" y="f13"/>
                    </a:moveTo>
                    <a:lnTo>
                      <a:pt x="f7" y="f13"/>
                    </a:lnTo>
                    <a:lnTo>
                      <a:pt x="f7" y="f14"/>
                    </a:lnTo>
                    <a:lnTo>
                      <a:pt x="f2" y="f14"/>
                    </a:lnTo>
                    <a:lnTo>
                      <a:pt x="f2" y="f13"/>
                    </a:lnTo>
                    <a:close/>
                    <a:moveTo>
                      <a:pt x="f2" y="f13"/>
                    </a:moveTo>
                    <a:lnTo>
                      <a:pt x="f2" y="f13"/>
                    </a:lnTo>
                    <a:close/>
                    <a:moveTo>
                      <a:pt x="f5" y="f15"/>
                    </a:moveTo>
                    <a:lnTo>
                      <a:pt x="f5" y="f16"/>
                    </a:lnTo>
                    <a:lnTo>
                      <a:pt x="f10" y="f16"/>
                    </a:lnTo>
                    <a:lnTo>
                      <a:pt x="f10" y="f15"/>
                    </a:lnTo>
                    <a:lnTo>
                      <a:pt x="f5" y="f15"/>
                    </a:lnTo>
                    <a:close/>
                    <a:moveTo>
                      <a:pt x="f5" y="f15"/>
                    </a:moveTo>
                    <a:lnTo>
                      <a:pt x="f5" y="f15"/>
                    </a:lnTo>
                    <a:close/>
                    <a:moveTo>
                      <a:pt x="f2" y="f17"/>
                    </a:moveTo>
                    <a:lnTo>
                      <a:pt x="f7" y="f17"/>
                    </a:lnTo>
                    <a:lnTo>
                      <a:pt x="f7" y="f18"/>
                    </a:lnTo>
                    <a:lnTo>
                      <a:pt x="f19" y="f18"/>
                    </a:lnTo>
                    <a:lnTo>
                      <a:pt x="f19" y="f20"/>
                    </a:lnTo>
                    <a:lnTo>
                      <a:pt x="f21" y="f20"/>
                    </a:lnTo>
                    <a:lnTo>
                      <a:pt x="f21" y="f18"/>
                    </a:lnTo>
                    <a:lnTo>
                      <a:pt x="f22" y="f18"/>
                    </a:lnTo>
                    <a:lnTo>
                      <a:pt x="f22" y="f20"/>
                    </a:lnTo>
                    <a:lnTo>
                      <a:pt x="f23" y="f20"/>
                    </a:lnTo>
                    <a:lnTo>
                      <a:pt x="f23" y="f18"/>
                    </a:lnTo>
                    <a:lnTo>
                      <a:pt x="f24" y="f18"/>
                    </a:lnTo>
                    <a:lnTo>
                      <a:pt x="f24" y="f20"/>
                    </a:lnTo>
                    <a:lnTo>
                      <a:pt x="f25" y="f20"/>
                    </a:lnTo>
                    <a:lnTo>
                      <a:pt x="f25" y="f18"/>
                    </a:lnTo>
                    <a:lnTo>
                      <a:pt x="f2" y="f18"/>
                    </a:lnTo>
                    <a:lnTo>
                      <a:pt x="f2" y="f17"/>
                    </a:lnTo>
                    <a:close/>
                    <a:moveTo>
                      <a:pt x="f2" y="f17"/>
                    </a:moveTo>
                    <a:lnTo>
                      <a:pt x="f2" y="f17"/>
                    </a:lnTo>
                    <a:close/>
                    <a:moveTo>
                      <a:pt x="f26" y="f27"/>
                    </a:moveTo>
                    <a:lnTo>
                      <a:pt x="f28" y="f27"/>
                    </a:lnTo>
                    <a:lnTo>
                      <a:pt x="f28" y="f29"/>
                    </a:lnTo>
                    <a:lnTo>
                      <a:pt x="f26" y="f29"/>
                    </a:lnTo>
                    <a:lnTo>
                      <a:pt x="f26" y="f27"/>
                    </a:lnTo>
                    <a:close/>
                    <a:moveTo>
                      <a:pt x="f26" y="f27"/>
                    </a:moveTo>
                    <a:lnTo>
                      <a:pt x="f26" y="f27"/>
                    </a:lnTo>
                    <a:close/>
                    <a:moveTo>
                      <a:pt x="f30" y="f31"/>
                    </a:moveTo>
                    <a:lnTo>
                      <a:pt x="f32" y="f31"/>
                    </a:lnTo>
                    <a:lnTo>
                      <a:pt x="f32" y="f33"/>
                    </a:lnTo>
                    <a:lnTo>
                      <a:pt x="f30" y="f33"/>
                    </a:lnTo>
                    <a:lnTo>
                      <a:pt x="f30" y="f31"/>
                    </a:lnTo>
                    <a:close/>
                    <a:moveTo>
                      <a:pt x="f30" y="f31"/>
                    </a:moveTo>
                    <a:lnTo>
                      <a:pt x="f30" y="f31"/>
                    </a:lnTo>
                    <a:close/>
                    <a:moveTo>
                      <a:pt x="f30" y="f34"/>
                    </a:moveTo>
                    <a:lnTo>
                      <a:pt x="f32" y="f34"/>
                    </a:lnTo>
                    <a:lnTo>
                      <a:pt x="f32" y="f10"/>
                    </a:lnTo>
                    <a:cubicBezTo>
                      <a:pt x="f32" y="f35"/>
                      <a:pt x="f36" y="f25"/>
                      <a:pt x="f37" y="f25"/>
                    </a:cubicBezTo>
                    <a:cubicBezTo>
                      <a:pt x="f38" y="f25"/>
                      <a:pt x="f30" y="f35"/>
                      <a:pt x="f30" y="f10"/>
                    </a:cubicBezTo>
                    <a:lnTo>
                      <a:pt x="f30" y="f34"/>
                    </a:lnTo>
                    <a:close/>
                    <a:moveTo>
                      <a:pt x="f30" y="f34"/>
                    </a:moveTo>
                    <a:lnTo>
                      <a:pt x="f30" y="f34"/>
                    </a:lnTo>
                    <a:close/>
                    <a:moveTo>
                      <a:pt x="f39" y="f40"/>
                    </a:moveTo>
                    <a:lnTo>
                      <a:pt x="f26" y="f40"/>
                    </a:lnTo>
                    <a:lnTo>
                      <a:pt x="f26" y="f41"/>
                    </a:lnTo>
                    <a:lnTo>
                      <a:pt x="f39" y="f41"/>
                    </a:lnTo>
                    <a:lnTo>
                      <a:pt x="f39" y="f40"/>
                    </a:lnTo>
                    <a:close/>
                    <a:moveTo>
                      <a:pt x="f39" y="f40"/>
                    </a:moveTo>
                    <a:lnTo>
                      <a:pt x="f39" y="f40"/>
                    </a:lnTo>
                    <a:close/>
                    <a:moveTo>
                      <a:pt x="f42" y="f40"/>
                    </a:moveTo>
                    <a:lnTo>
                      <a:pt x="f42" y="f41"/>
                    </a:lnTo>
                    <a:lnTo>
                      <a:pt x="f28" y="f41"/>
                    </a:lnTo>
                    <a:lnTo>
                      <a:pt x="f28" y="f40"/>
                    </a:lnTo>
                    <a:lnTo>
                      <a:pt x="f42" y="f40"/>
                    </a:lnTo>
                    <a:close/>
                    <a:moveTo>
                      <a:pt x="f42" y="f40"/>
                    </a:moveTo>
                    <a:lnTo>
                      <a:pt x="f42" y="f40"/>
                    </a:lnTo>
                    <a:close/>
                    <a:moveTo>
                      <a:pt x="f43" y="f44"/>
                    </a:moveTo>
                    <a:cubicBezTo>
                      <a:pt x="f45" y="f46"/>
                      <a:pt x="f42" y="f46"/>
                      <a:pt x="f47" y="f44"/>
                    </a:cubicBezTo>
                    <a:lnTo>
                      <a:pt x="f47" y="f48"/>
                    </a:lnTo>
                    <a:cubicBezTo>
                      <a:pt x="f47" y="f49"/>
                      <a:pt x="f50" y="f2"/>
                      <a:pt x="f37" y="f2"/>
                    </a:cubicBezTo>
                    <a:cubicBezTo>
                      <a:pt x="f39" y="f2"/>
                      <a:pt x="f43" y="f49"/>
                      <a:pt x="f43" y="f48"/>
                    </a:cubicBezTo>
                    <a:lnTo>
                      <a:pt x="f43" y="f44"/>
                    </a:lnTo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32" name="Forma Livre 31"/>
              <p:cNvSpPr/>
              <p:nvPr/>
            </p:nvSpPr>
            <p:spPr>
              <a:xfrm>
                <a:off x="9023399" y="5773677"/>
                <a:ext cx="772924" cy="924120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2242"/>
                  <a:gd name="f5" fmla="val 2638"/>
                  <a:gd name="f6" fmla="val 1116"/>
                  <a:gd name="f7" fmla="val 1956"/>
                  <a:gd name="f8" fmla="val 1061"/>
                  <a:gd name="f9" fmla="val 1010"/>
                  <a:gd name="f10" fmla="val 1946"/>
                  <a:gd name="f11" fmla="val 959"/>
                  <a:gd name="f12" fmla="val 1930"/>
                  <a:gd name="f13" fmla="val 818"/>
                  <a:gd name="f14" fmla="val 1883"/>
                  <a:gd name="f15" fmla="val 702"/>
                  <a:gd name="f16" fmla="val 1775"/>
                  <a:gd name="f17" fmla="val 623"/>
                  <a:gd name="f18" fmla="val 1646"/>
                  <a:gd name="f19" fmla="val 532"/>
                  <a:gd name="f20" fmla="val 1497"/>
                  <a:gd name="f21" fmla="val 489"/>
                  <a:gd name="f22" fmla="val 1321"/>
                  <a:gd name="f23" fmla="val 1147"/>
                  <a:gd name="f24" fmla="val 973"/>
                  <a:gd name="f25" fmla="val 796"/>
                  <a:gd name="f26" fmla="val 650"/>
                  <a:gd name="f27" fmla="val 648"/>
                  <a:gd name="f28" fmla="val 287"/>
                  <a:gd name="f29" fmla="val 295"/>
                  <a:gd name="f30" fmla="val 240"/>
                  <a:gd name="f31" fmla="val 357"/>
                  <a:gd name="f32" fmla="val 195"/>
                  <a:gd name="f33" fmla="val 417"/>
                  <a:gd name="f34" fmla="val 151"/>
                  <a:gd name="f35" fmla="val 479"/>
                  <a:gd name="f36" fmla="val 207"/>
                  <a:gd name="f37" fmla="val 529"/>
                  <a:gd name="f38" fmla="val 258"/>
                  <a:gd name="f39" fmla="val 589"/>
                  <a:gd name="f40" fmla="val 289"/>
                  <a:gd name="f41" fmla="val 660"/>
                  <a:gd name="f42" fmla="val 320"/>
                  <a:gd name="f43" fmla="val 731"/>
                  <a:gd name="f44" fmla="val 326"/>
                  <a:gd name="f45" fmla="val 804"/>
                  <a:gd name="f46" fmla="val 314"/>
                  <a:gd name="f47" fmla="val 880"/>
                  <a:gd name="f48" fmla="val 883"/>
                  <a:gd name="f49" fmla="val 313"/>
                  <a:gd name="f50" fmla="val 892"/>
                  <a:gd name="f51" fmla="val 309"/>
                  <a:gd name="f52" fmla="val 915"/>
                  <a:gd name="f53" fmla="val 304"/>
                  <a:gd name="f54" fmla="val 940"/>
                  <a:gd name="f55" fmla="val 297"/>
                  <a:gd name="f56" fmla="val 966"/>
                  <a:gd name="f57" fmla="val 292"/>
                  <a:gd name="f58" fmla="val 991"/>
                  <a:gd name="f59" fmla="val 283"/>
                  <a:gd name="f60" fmla="val 1014"/>
                  <a:gd name="f61" fmla="val 277"/>
                  <a:gd name="f62" fmla="val 1039"/>
                  <a:gd name="f63" fmla="val 263"/>
                  <a:gd name="f64" fmla="val 1084"/>
                  <a:gd name="f65" fmla="val 246"/>
                  <a:gd name="f66" fmla="val 1124"/>
                  <a:gd name="f67" fmla="val 228"/>
                  <a:gd name="f68" fmla="val 1166"/>
                  <a:gd name="f69" fmla="val 210"/>
                  <a:gd name="f70" fmla="val 1211"/>
                  <a:gd name="f71" fmla="val 191"/>
                  <a:gd name="f72" fmla="val 1257"/>
                  <a:gd name="f73" fmla="val 173"/>
                  <a:gd name="f74" fmla="val 1302"/>
                  <a:gd name="f75" fmla="val 152"/>
                  <a:gd name="f76" fmla="val 1356"/>
                  <a:gd name="f77" fmla="val 137"/>
                  <a:gd name="f78" fmla="val 1414"/>
                  <a:gd name="f79" fmla="val 125"/>
                  <a:gd name="f80" fmla="val 1470"/>
                  <a:gd name="f81" fmla="val 102"/>
                  <a:gd name="f82" fmla="val 1580"/>
                  <a:gd name="f83" fmla="val 1691"/>
                  <a:gd name="f84" fmla="val 163"/>
                  <a:gd name="f85" fmla="val 1787"/>
                  <a:gd name="f86" fmla="val 185"/>
                  <a:gd name="f87" fmla="val 1823"/>
                  <a:gd name="f88" fmla="val 215"/>
                  <a:gd name="f89" fmla="val 1856"/>
                  <a:gd name="f90" fmla="val 1884"/>
                  <a:gd name="f91" fmla="val 342"/>
                  <a:gd name="f92" fmla="val 1967"/>
                  <a:gd name="f93" fmla="val 447"/>
                  <a:gd name="f94" fmla="val 2034"/>
                  <a:gd name="f95" fmla="val 556"/>
                  <a:gd name="f96" fmla="val 2097"/>
                  <a:gd name="f97" fmla="val 668"/>
                  <a:gd name="f98" fmla="val 2162"/>
                  <a:gd name="f99" fmla="val 782"/>
                  <a:gd name="f100" fmla="val 2221"/>
                  <a:gd name="f101" fmla="val 2288"/>
                  <a:gd name="f102" fmla="val 894"/>
                  <a:gd name="f103" fmla="val 947"/>
                  <a:gd name="f104" fmla="val 2324"/>
                  <a:gd name="f105" fmla="val 1004"/>
                  <a:gd name="f106" fmla="val 2360"/>
                  <a:gd name="f107" fmla="val 1056"/>
                  <a:gd name="f108" fmla="val 2402"/>
                  <a:gd name="f109" fmla="val 1078"/>
                  <a:gd name="f110" fmla="val 2421"/>
                  <a:gd name="f111" fmla="val 1099"/>
                  <a:gd name="f112" fmla="val 2440"/>
                  <a:gd name="f113" fmla="val 1121"/>
                  <a:gd name="f114" fmla="val 2461"/>
                  <a:gd name="f115" fmla="val 1142"/>
                  <a:gd name="f116" fmla="val 1163"/>
                  <a:gd name="f117" fmla="val 1187"/>
                  <a:gd name="f118" fmla="val 1237"/>
                  <a:gd name="f119" fmla="val 1294"/>
                  <a:gd name="f120" fmla="val 1349"/>
                  <a:gd name="f121" fmla="val 1459"/>
                  <a:gd name="f122" fmla="val 1573"/>
                  <a:gd name="f123" fmla="val 1685"/>
                  <a:gd name="f124" fmla="val 1758"/>
                  <a:gd name="f125" fmla="val 2056"/>
                  <a:gd name="f126" fmla="val 1830"/>
                  <a:gd name="f127" fmla="val 2012"/>
                  <a:gd name="f128" fmla="val 1897"/>
                  <a:gd name="f129" fmla="val 1962"/>
                  <a:gd name="f130" fmla="val 1607"/>
                  <a:gd name="f131" fmla="val 1661"/>
                  <a:gd name="f132" fmla="val 1530"/>
                  <a:gd name="f133" fmla="val 1780"/>
                  <a:gd name="f134" fmla="val 1423"/>
                  <a:gd name="f135" fmla="val 1881"/>
                  <a:gd name="f136" fmla="val 1289"/>
                  <a:gd name="f137" fmla="val 1928"/>
                  <a:gd name="f138" fmla="val 1235"/>
                  <a:gd name="f139" fmla="val 1180"/>
                  <a:gd name="f140" fmla="val 1123"/>
                  <a:gd name="f141" fmla="val 335"/>
                  <a:gd name="f142" fmla="val 88"/>
                  <a:gd name="f143" fmla="val 235"/>
                  <a:gd name="f144" fmla="val 224"/>
                  <a:gd name="f145" fmla="val 133"/>
                  <a:gd name="f146" fmla="val 34"/>
                  <a:gd name="f147" fmla="val 496"/>
                  <a:gd name="f148" fmla="val 157"/>
                  <a:gd name="f149" fmla="val 580"/>
                  <a:gd name="f150" fmla="val 259"/>
                  <a:gd name="f151" fmla="val 701"/>
                  <a:gd name="f152" fmla="val 234"/>
                  <a:gd name="f153" fmla="val 865"/>
                  <a:gd name="f154" fmla="val 225"/>
                  <a:gd name="f155" fmla="val 213"/>
                  <a:gd name="f156" fmla="val 964"/>
                  <a:gd name="f157" fmla="val 197"/>
                  <a:gd name="f158" fmla="val 1013"/>
                  <a:gd name="f159" fmla="val 1053"/>
                  <a:gd name="f160" fmla="val 169"/>
                  <a:gd name="f161" fmla="val 1094"/>
                  <a:gd name="f162" fmla="val 1132"/>
                  <a:gd name="f163" fmla="val 1178"/>
                  <a:gd name="f164" fmla="val 114"/>
                  <a:gd name="f165" fmla="val 1225"/>
                  <a:gd name="f166" fmla="val 96"/>
                  <a:gd name="f167" fmla="val 1272"/>
                  <a:gd name="f168" fmla="val 75"/>
                  <a:gd name="f169" fmla="val 1331"/>
                  <a:gd name="f170" fmla="val 58"/>
                  <a:gd name="f171" fmla="val 1391"/>
                  <a:gd name="f172" fmla="val 43"/>
                  <a:gd name="f173" fmla="val 1452"/>
                  <a:gd name="f174" fmla="val 16"/>
                  <a:gd name="f175" fmla="val 1585"/>
                  <a:gd name="f176" fmla="val 19"/>
                  <a:gd name="f177" fmla="val 1716"/>
                  <a:gd name="f178" fmla="val 92"/>
                  <a:gd name="f179" fmla="val 1832"/>
                  <a:gd name="f180" fmla="val 120"/>
                  <a:gd name="f181" fmla="val 1878"/>
                  <a:gd name="f182" fmla="val 154"/>
                  <a:gd name="f183" fmla="val 1916"/>
                  <a:gd name="f184" fmla="val 192"/>
                  <a:gd name="f185" fmla="val 1950"/>
                  <a:gd name="f186" fmla="val 2036"/>
                  <a:gd name="f187" fmla="val 403"/>
                  <a:gd name="f188" fmla="val 2107"/>
                  <a:gd name="f189" fmla="val 514"/>
                  <a:gd name="f190" fmla="val 2172"/>
                  <a:gd name="f191" fmla="val 627"/>
                  <a:gd name="f192" fmla="val 2236"/>
                  <a:gd name="f193" fmla="val 740"/>
                  <a:gd name="f194" fmla="val 2294"/>
                  <a:gd name="f195" fmla="val 849"/>
                  <a:gd name="f196" fmla="val 902"/>
                  <a:gd name="f197" fmla="val 2395"/>
                  <a:gd name="f198" fmla="val 956"/>
                  <a:gd name="f199" fmla="val 2430"/>
                  <a:gd name="f200" fmla="val 2468"/>
                  <a:gd name="f201" fmla="val 1047"/>
                  <a:gd name="f202" fmla="val 2503"/>
                  <a:gd name="f203" fmla="val 1089"/>
                  <a:gd name="f204" fmla="val 2546"/>
                  <a:gd name="f205" fmla="val 2594"/>
                  <a:gd name="f206" fmla="val 1118"/>
                  <a:gd name="f207" fmla="val 2596"/>
                  <a:gd name="f208" fmla="val 1120"/>
                  <a:gd name="f209" fmla="val 2599"/>
                  <a:gd name="f210" fmla="val 2601"/>
                  <a:gd name="f211" fmla="val 1125"/>
                  <a:gd name="f212" fmla="val 1154"/>
                  <a:gd name="f213" fmla="val 1194"/>
                  <a:gd name="f214" fmla="val 1285"/>
                  <a:gd name="f215" fmla="val 1339"/>
                  <a:gd name="f216" fmla="val 1392"/>
                  <a:gd name="f217" fmla="val 1501"/>
                  <a:gd name="f218" fmla="val 1614"/>
                  <a:gd name="f219" fmla="val 1727"/>
                  <a:gd name="f220" fmla="val 1838"/>
                  <a:gd name="f221" fmla="val 1949"/>
                  <a:gd name="f222" fmla="val 2049"/>
                  <a:gd name="f223" fmla="val 2087"/>
                  <a:gd name="f224" fmla="val 2121"/>
                  <a:gd name="f225" fmla="val 2149"/>
                  <a:gd name="f226" fmla="val 2222"/>
                  <a:gd name="f227" fmla="val 2225"/>
                  <a:gd name="f228" fmla="val 2198"/>
                  <a:gd name="f229" fmla="val 2183"/>
                  <a:gd name="f230" fmla="val 2166"/>
                  <a:gd name="f231" fmla="val 2145"/>
                  <a:gd name="f232" fmla="val 2128"/>
                  <a:gd name="f233" fmla="val 2108"/>
                  <a:gd name="f234" fmla="val 2089"/>
                  <a:gd name="f235" fmla="val 2071"/>
                  <a:gd name="f236" fmla="val 2044"/>
                  <a:gd name="f237" fmla="val 2028"/>
                  <a:gd name="f238" fmla="val 2016"/>
                  <a:gd name="f239" fmla="val 2007"/>
                  <a:gd name="f240" fmla="val 1982"/>
                  <a:gd name="f241" fmla="val 2085"/>
                  <a:gd name="f242" fmla="val 2207"/>
                  <a:gd name="f243" fmla="val 2006"/>
                  <a:gd name="f244" fmla="val 1906"/>
                  <a:gd name="f245" fmla="val 1801"/>
                  <a:gd name="f246" fmla="val 71"/>
                  <a:gd name="f247" fmla="val 1696"/>
                  <a:gd name="f248" fmla="val 53"/>
                  <a:gd name="f249" fmla="val 1588"/>
                  <a:gd name="f250" fmla="val 1434"/>
                  <a:gd name="f251" fmla="val 25"/>
                  <a:gd name="f252" fmla="val 1278"/>
                  <a:gd name="f253" fmla="val 17"/>
                  <a:gd name="f254" fmla="val 807"/>
                  <a:gd name="f255" fmla="val 653"/>
                  <a:gd name="f256" fmla="val 545"/>
                  <a:gd name="f257" fmla="val 440"/>
                  <a:gd name="f258" fmla="val 1113"/>
                  <a:gd name="f259" fmla="val 1128"/>
                  <a:gd name="f260" fmla="val 1284"/>
                  <a:gd name="f261" fmla="val 1437"/>
                  <a:gd name="f262" fmla="val 8"/>
                  <a:gd name="f263" fmla="val 1590"/>
                  <a:gd name="f264" fmla="val 27"/>
                  <a:gd name="f265" fmla="val 1699"/>
                  <a:gd name="f266" fmla="val 38"/>
                  <a:gd name="f267" fmla="val 1804"/>
                  <a:gd name="f268" fmla="val 1911"/>
                  <a:gd name="f269" fmla="val 73"/>
                  <a:gd name="f270" fmla="val 1915"/>
                  <a:gd name="f271" fmla="val 76"/>
                  <a:gd name="f272" fmla="val 2018"/>
                  <a:gd name="f273" fmla="val 2123"/>
                  <a:gd name="f274" fmla="val 353"/>
                  <a:gd name="f275" fmla="val 493"/>
                  <a:gd name="f276" fmla="val 2230"/>
                  <a:gd name="f277" fmla="val 499"/>
                  <a:gd name="f278" fmla="val 2223"/>
                  <a:gd name="f279" fmla="val 505"/>
                  <a:gd name="f280" fmla="val 2102"/>
                  <a:gd name="f281" fmla="val 585"/>
                  <a:gd name="f282" fmla="val 1998"/>
                  <a:gd name="f283" fmla="val 2023"/>
                  <a:gd name="f284" fmla="val 863"/>
                  <a:gd name="f285" fmla="val 2031"/>
                  <a:gd name="f286" fmla="val 912"/>
                  <a:gd name="f287" fmla="val 2042"/>
                  <a:gd name="f288" fmla="val 961"/>
                  <a:gd name="f289" fmla="val 2058"/>
                  <a:gd name="f290" fmla="val 1008"/>
                  <a:gd name="f291" fmla="val 2072"/>
                  <a:gd name="f292" fmla="val 1048"/>
                  <a:gd name="f293" fmla="val 1087"/>
                  <a:gd name="f294" fmla="val 1172"/>
                  <a:gd name="f295" fmla="val 2142"/>
                  <a:gd name="f296" fmla="val 1218"/>
                  <a:gd name="f297" fmla="val 2161"/>
                  <a:gd name="f298" fmla="val 1265"/>
                  <a:gd name="f299" fmla="val 2182"/>
                  <a:gd name="f300" fmla="val 1326"/>
                  <a:gd name="f301" fmla="val 2199"/>
                  <a:gd name="f302" fmla="val 1386"/>
                  <a:gd name="f303" fmla="val 2211"/>
                  <a:gd name="f304" fmla="val 1449"/>
                  <a:gd name="f305" fmla="val 2241"/>
                  <a:gd name="f306" fmla="val 2237"/>
                  <a:gd name="f307" fmla="val 1721"/>
                  <a:gd name="f308" fmla="val 2163"/>
                  <a:gd name="f309" fmla="val 1842"/>
                  <a:gd name="f310" fmla="val 2133"/>
                  <a:gd name="f311" fmla="val 1888"/>
                  <a:gd name="f312" fmla="val 2099"/>
                  <a:gd name="f313" fmla="val 1926"/>
                  <a:gd name="f314" fmla="val 2059"/>
                  <a:gd name="f315" fmla="val 1959"/>
                  <a:gd name="f316" fmla="val 1847"/>
                  <a:gd name="f317" fmla="val 2120"/>
                  <a:gd name="f318" fmla="val 1733"/>
                  <a:gd name="f319" fmla="val 2188"/>
                  <a:gd name="f320" fmla="val 1623"/>
                  <a:gd name="f321" fmla="val 2251"/>
                  <a:gd name="f322" fmla="val 1509"/>
                  <a:gd name="f323" fmla="val 2309"/>
                  <a:gd name="f324" fmla="val 1401"/>
                  <a:gd name="f325" fmla="val 2375"/>
                  <a:gd name="f326" fmla="val 2410"/>
                  <a:gd name="f327" fmla="val 1296"/>
                  <a:gd name="f328" fmla="val 2443"/>
                  <a:gd name="f329" fmla="val 1247"/>
                  <a:gd name="f330" fmla="val 2481"/>
                  <a:gd name="f331" fmla="val 1206"/>
                  <a:gd name="f332" fmla="val 2515"/>
                  <a:gd name="f333" fmla="val 1167"/>
                  <a:gd name="f334" fmla="val 2556"/>
                  <a:gd name="f335" fmla="val 1137"/>
                  <a:gd name="f336" fmla="val 2602"/>
                  <a:gd name="f337" fmla="val 1135"/>
                  <a:gd name="f338" fmla="val 2609"/>
                  <a:gd name="f339" fmla="val 2614"/>
                  <a:gd name="f340" fmla="val 1127"/>
                  <a:gd name="f341" fmla="val 2621"/>
                  <a:gd name="f342" fmla="val 2637"/>
                  <a:gd name="f343" fmla="val 1114"/>
                  <a:gd name="f344" fmla="val 1111"/>
                  <a:gd name="f345" fmla="val 1106"/>
                  <a:gd name="f346" fmla="val 1102"/>
                  <a:gd name="f347" fmla="val 1074"/>
                  <a:gd name="f348" fmla="val 1035"/>
                  <a:gd name="f349" fmla="val 994"/>
                  <a:gd name="f350" fmla="val 945"/>
                  <a:gd name="f351" fmla="val 840"/>
                  <a:gd name="f352" fmla="val 732"/>
                  <a:gd name="f353" fmla="val 618"/>
                  <a:gd name="f354" fmla="val 508"/>
                  <a:gd name="f355" fmla="val 394"/>
                  <a:gd name="f356" fmla="val 282"/>
                  <a:gd name="f357" fmla="val 182"/>
                  <a:gd name="f358" fmla="val 142"/>
                  <a:gd name="f359" fmla="val 108"/>
                  <a:gd name="f360" fmla="val 78"/>
                  <a:gd name="f361" fmla="val 6"/>
                  <a:gd name="f362" fmla="val 28"/>
                  <a:gd name="f363" fmla="val 42"/>
                  <a:gd name="f364" fmla="val 59"/>
                  <a:gd name="f365" fmla="val 82"/>
                  <a:gd name="f366" fmla="val 99"/>
                  <a:gd name="f367" fmla="val 139"/>
                  <a:gd name="f368" fmla="val 183"/>
                  <a:gd name="f369" fmla="val 199"/>
                  <a:gd name="f370" fmla="val 218"/>
                  <a:gd name="f371" fmla="val 243"/>
                  <a:gd name="f372" fmla="val 18"/>
                  <a:gd name="f373" fmla="val 11"/>
                  <a:gd name="f374" fmla="val 118"/>
                  <a:gd name="f375" fmla="val 223"/>
                  <a:gd name="f376" fmla="val 325"/>
                  <a:gd name="f377" fmla="val 330"/>
                  <a:gd name="f378" fmla="val 437"/>
                  <a:gd name="f379" fmla="val 542"/>
                  <a:gd name="f380" fmla="val 651"/>
                  <a:gd name="f381" fmla="val 957"/>
                  <a:gd name="f382" fmla="val 720"/>
                  <a:gd name="f383" fmla="val 1292"/>
                  <a:gd name="f384" fmla="val 723"/>
                  <a:gd name="f385" fmla="val 726"/>
                  <a:gd name="f386" fmla="val 734"/>
                  <a:gd name="f387" fmla="val 1282"/>
                  <a:gd name="f388" fmla="val 693"/>
                  <a:gd name="f389" fmla="val 1270"/>
                  <a:gd name="f390" fmla="val 686"/>
                  <a:gd name="f391" fmla="val 1258"/>
                  <a:gd name="f392" fmla="val 680"/>
                  <a:gd name="f393" fmla="val 1250"/>
                  <a:gd name="f394" fmla="val 676"/>
                  <a:gd name="f395" fmla="val 1213"/>
                  <a:gd name="f396" fmla="val 658"/>
                  <a:gd name="f397" fmla="val 1173"/>
                  <a:gd name="f398" fmla="val 645"/>
                  <a:gd name="f399" fmla="val 636"/>
                  <a:gd name="f400" fmla="val 635"/>
                  <a:gd name="f401" fmla="val 631"/>
                  <a:gd name="f402" fmla="val 625"/>
                  <a:gd name="f403" fmla="val 612"/>
                  <a:gd name="f404" fmla="val 604"/>
                  <a:gd name="f405" fmla="val 602"/>
                  <a:gd name="f406" fmla="val 1144"/>
                  <a:gd name="f407" fmla="val 1161"/>
                  <a:gd name="f408" fmla="val 600"/>
                  <a:gd name="f409" fmla="val 1183"/>
                  <a:gd name="f410" fmla="val 1204"/>
                  <a:gd name="f411" fmla="val 610"/>
                  <a:gd name="f412" fmla="val 1342"/>
                  <a:gd name="f413" fmla="val 628"/>
                  <a:gd name="f414" fmla="val 1387"/>
                  <a:gd name="f415" fmla="val 670"/>
                  <a:gd name="f416" fmla="val 666"/>
                  <a:gd name="f417" fmla="val 1411"/>
                  <a:gd name="f418" fmla="val 663"/>
                  <a:gd name="f419" fmla="val 1441"/>
                  <a:gd name="f420" fmla="val 1456"/>
                  <a:gd name="f421" fmla="val 641"/>
                  <a:gd name="f422" fmla="val 1474"/>
                  <a:gd name="f423" fmla="val 1484"/>
                  <a:gd name="f424" fmla="val 633"/>
                  <a:gd name="f425" fmla="val 1496"/>
                  <a:gd name="f426" fmla="val 1502"/>
                  <a:gd name="f427" fmla="val 1514"/>
                  <a:gd name="f428" fmla="val 1523"/>
                  <a:gd name="f429" fmla="val 678"/>
                  <a:gd name="f430" fmla="val 1528"/>
                  <a:gd name="f431" fmla="val 696"/>
                  <a:gd name="f432" fmla="val 708"/>
                  <a:gd name="f433" fmla="val 1520"/>
                  <a:gd name="f434" fmla="val 744"/>
                  <a:gd name="f435" fmla="val 1473"/>
                  <a:gd name="f436" fmla="val 747"/>
                  <a:gd name="f437" fmla="val 751"/>
                  <a:gd name="f438" fmla="val 1450"/>
                  <a:gd name="f439" fmla="val 756"/>
                  <a:gd name="f440" fmla="val 1453"/>
                  <a:gd name="f441" fmla="val 761"/>
                  <a:gd name="f442" fmla="val 1454"/>
                  <a:gd name="f443" fmla="val 766"/>
                  <a:gd name="f444" fmla="val 779"/>
                  <a:gd name="f445" fmla="val 1462"/>
                  <a:gd name="f446" fmla="val 792"/>
                  <a:gd name="f447" fmla="val 1468"/>
                  <a:gd name="f448" fmla="val 806"/>
                  <a:gd name="f449" fmla="val 814"/>
                  <a:gd name="f450" fmla="val 1471"/>
                  <a:gd name="f451" fmla="val 819"/>
                  <a:gd name="f452" fmla="val 1482"/>
                  <a:gd name="f453" fmla="val 853"/>
                  <a:gd name="f454" fmla="val 885"/>
                  <a:gd name="f455" fmla="val 917"/>
                  <a:gd name="f456" fmla="val 908"/>
                  <a:gd name="f457" fmla="val 1489"/>
                  <a:gd name="f458" fmla="val 900"/>
                  <a:gd name="f459" fmla="val 888"/>
                  <a:gd name="f460" fmla="val 1506"/>
                  <a:gd name="f461" fmla="val 873"/>
                  <a:gd name="f462" fmla="val 1516"/>
                  <a:gd name="f463" fmla="val 857"/>
                  <a:gd name="f464" fmla="val 1525"/>
                  <a:gd name="f465" fmla="val 842"/>
                  <a:gd name="f466" fmla="val 1535"/>
                  <a:gd name="f467" fmla="val 822"/>
                  <a:gd name="f468" fmla="val 1547"/>
                  <a:gd name="f469" fmla="val 1564"/>
                  <a:gd name="f470" fmla="val 789"/>
                  <a:gd name="f471" fmla="val 1656"/>
                  <a:gd name="f472" fmla="val 1641"/>
                  <a:gd name="f473" fmla="val 729"/>
                  <a:gd name="f474" fmla="val 1622"/>
                  <a:gd name="f475" fmla="val 691"/>
                  <a:gd name="f476" fmla="val 1601"/>
                  <a:gd name="f477" fmla="val 426"/>
                  <a:gd name="f478" fmla="val 1271"/>
                  <a:gd name="f479" fmla="val 380"/>
                  <a:gd name="f480" fmla="val 1223"/>
                  <a:gd name="f481" fmla="val 362"/>
                  <a:gd name="f482" fmla="val 1170"/>
                  <a:gd name="f483" fmla="val 1066"/>
                  <a:gd name="f484" fmla="val 1015"/>
                  <a:gd name="f485" fmla="val 825"/>
                  <a:gd name="f486" fmla="val 713"/>
                  <a:gd name="f487" fmla="val 549"/>
                  <a:gd name="f488" fmla="val 797"/>
                  <a:gd name="f489" fmla="val 504"/>
                  <a:gd name="f490" fmla="val 757"/>
                  <a:gd name="f491" fmla="val 815"/>
                  <a:gd name="f492" fmla="val 799"/>
                  <a:gd name="f493" fmla="val 721"/>
                  <a:gd name="f494" fmla="val 706"/>
                  <a:gd name="f495" fmla="val 811"/>
                  <a:gd name="f496" fmla="val 671"/>
                  <a:gd name="f497" fmla="val 828"/>
                  <a:gd name="f498" fmla="val 655"/>
                  <a:gd name="f499" fmla="val 640"/>
                  <a:gd name="f500" fmla="val 856"/>
                  <a:gd name="f501" fmla="val 870"/>
                  <a:gd name="f502" fmla="val 884"/>
                  <a:gd name="f503" fmla="val 899"/>
                  <a:gd name="f504" fmla="val 911"/>
                  <a:gd name="f505" fmla="val 897"/>
                  <a:gd name="f506" fmla="val 1096"/>
                  <a:gd name="f507" fmla="val 1109"/>
                  <a:gd name="f508" fmla="val 1105"/>
                  <a:gd name="f509" fmla="val 1080"/>
                  <a:gd name="f510" fmla="val 1140"/>
                  <a:gd name="f511" fmla="val 1033"/>
                  <a:gd name="f512" fmla="val 1171"/>
                  <a:gd name="f513" fmla="val 1188"/>
                  <a:gd name="f514" fmla="val 993"/>
                  <a:gd name="f515" fmla="val 1210"/>
                  <a:gd name="f516" fmla="val 971"/>
                  <a:gd name="f517" fmla="val 1242"/>
                  <a:gd name="f518" fmla="val 943"/>
                  <a:gd name="f519" fmla="val 932"/>
                  <a:gd name="f520" fmla="val 1335"/>
                  <a:gd name="f521" fmla="val 922"/>
                  <a:gd name="f522" fmla="val 1367"/>
                  <a:gd name="f523" fmla="val 937"/>
                  <a:gd name="f524" fmla="val 1375"/>
                  <a:gd name="f525" fmla="val 1382"/>
                  <a:gd name="f526" fmla="val 1388"/>
                  <a:gd name="f527" fmla="val 1379"/>
                  <a:gd name="f528" fmla="val 877"/>
                  <a:gd name="f529" fmla="val 855"/>
                  <a:gd name="f530" fmla="val 1370"/>
                  <a:gd name="f531" fmla="val 831"/>
                  <a:gd name="f532" fmla="val 1364"/>
                  <a:gd name="f533" fmla="val 809"/>
                  <a:gd name="f534" fmla="val 1361"/>
                  <a:gd name="f535" fmla="val 1340"/>
                  <a:gd name="f536" fmla="val 787"/>
                  <a:gd name="f537" fmla="val 1327"/>
                  <a:gd name="f538" fmla="val 1316"/>
                  <a:gd name="f539" fmla="val 776"/>
                  <a:gd name="f540" fmla="val 1301"/>
                  <a:gd name="f541" fmla="val 771"/>
                  <a:gd name="f542" fmla="val 1297"/>
                  <a:gd name="f543" fmla="val 769"/>
                  <a:gd name="f544" fmla="val 1280"/>
                  <a:gd name="f545" fmla="val 1249"/>
                  <a:gd name="f546" fmla="val 777"/>
                  <a:gd name="f547" fmla="val 1222"/>
                  <a:gd name="f548" fmla="val 774"/>
                  <a:gd name="f549" fmla="val 1226"/>
                  <a:gd name="f550" fmla="val 1231"/>
                  <a:gd name="f551" fmla="val 742"/>
                  <a:gd name="f552" fmla="val 716"/>
                  <a:gd name="f553" fmla="val 1262"/>
                  <a:gd name="f554" fmla="val 1268"/>
                  <a:gd name="f555" fmla="val 695"/>
                  <a:gd name="f556" fmla="val 1273"/>
                  <a:gd name="f557" fmla="val 1465"/>
                  <a:gd name="f558" fmla="val 953"/>
                  <a:gd name="f559" fmla="val 1458"/>
                  <a:gd name="f560" fmla="val 968"/>
                  <a:gd name="f561" fmla="val 984"/>
                  <a:gd name="f562" fmla="val 1446"/>
                  <a:gd name="f563" fmla="val 999"/>
                  <a:gd name="f564" fmla="val 1018"/>
                  <a:gd name="f565" fmla="val 1034"/>
                  <a:gd name="f566" fmla="val 1435"/>
                  <a:gd name="f567" fmla="val 1055"/>
                  <a:gd name="f568" fmla="val 1065"/>
                  <a:gd name="f569" fmla="val 1431"/>
                  <a:gd name="f570" fmla="val 1422"/>
                  <a:gd name="f571" fmla="val 1419"/>
                  <a:gd name="f572" fmla="val 1090"/>
                  <a:gd name="f573" fmla="val 1416"/>
                  <a:gd name="f574" fmla="val 1092"/>
                  <a:gd name="f575" fmla="val 1407"/>
                  <a:gd name="f576" fmla="val 1406"/>
                  <a:gd name="f577" fmla="val 1085"/>
                  <a:gd name="f578" fmla="val 1044"/>
                  <a:gd name="f579" fmla="val 1395"/>
                  <a:gd name="f580" fmla="val 1380"/>
                  <a:gd name="f581" fmla="val 958"/>
                  <a:gd name="f582" fmla="val 1359"/>
                  <a:gd name="f583" fmla="val 950"/>
                  <a:gd name="f584" fmla="val 1332"/>
                  <a:gd name="f585" fmla="val 938"/>
                  <a:gd name="f586" fmla="val 1304"/>
                  <a:gd name="f587" fmla="val 933"/>
                  <a:gd name="f588" fmla="val 1277"/>
                  <a:gd name="f589" fmla="val 1219"/>
                  <a:gd name="f590" fmla="val 983"/>
                  <a:gd name="f591" fmla="val 1201"/>
                  <a:gd name="f592" fmla="val 1023"/>
                  <a:gd name="f593" fmla="val 1168"/>
                  <a:gd name="f594" fmla="val 1152"/>
                  <a:gd name="f595" fmla="val 1139"/>
                  <a:gd name="f596" fmla="val 1130"/>
                  <a:gd name="f597" fmla="val 1376"/>
                  <a:gd name="f598" fmla="val 1112"/>
                  <a:gd name="f599" fmla="val 1428"/>
                  <a:gd name="f600" fmla="val 1041"/>
                  <a:gd name="f601" fmla="val 1026"/>
                  <a:gd name="f602" fmla="val 1009"/>
                  <a:gd name="f603" fmla="val 1532"/>
                  <a:gd name="f604" fmla="val 986"/>
                  <a:gd name="f605" fmla="val 1554"/>
                  <a:gd name="f606" fmla="val 954"/>
                  <a:gd name="f607" fmla="val 1598"/>
                  <a:gd name="f608" fmla="val 1610"/>
                  <a:gd name="f609" fmla="val 1635"/>
                  <a:gd name="f610" fmla="val 1650"/>
                  <a:gd name="f611" fmla="val 1665"/>
                  <a:gd name="f612" fmla="val 1684"/>
                  <a:gd name="f613" fmla="val 969"/>
                  <a:gd name="f614" fmla="val 1701"/>
                  <a:gd name="f615" fmla="val 974"/>
                  <a:gd name="f616" fmla="val 1718"/>
                  <a:gd name="f617" fmla="val 979"/>
                  <a:gd name="f618" fmla="val 1708"/>
                  <a:gd name="f619" fmla="val 913"/>
                  <a:gd name="f620" fmla="val 1690"/>
                  <a:gd name="f621" fmla="val 847"/>
                  <a:gd name="f622" fmla="val 1662"/>
                  <a:gd name="f623" fmla="val 784"/>
                  <a:gd name="f624" fmla="val 1631"/>
                  <a:gd name="f625" fmla="val 1575"/>
                  <a:gd name="f626" fmla="val 802"/>
                  <a:gd name="f627" fmla="val 1545"/>
                  <a:gd name="f628" fmla="val 827"/>
                  <a:gd name="f629" fmla="val 868"/>
                  <a:gd name="f630" fmla="val 898"/>
                  <a:gd name="f631" fmla="val 674"/>
                  <a:gd name="f632" fmla="val 1600"/>
                  <a:gd name="f633" fmla="val 1586"/>
                  <a:gd name="f634" fmla="val 704"/>
                  <a:gd name="f635" fmla="val 725"/>
                  <a:gd name="f636" fmla="val 727"/>
                  <a:gd name="f637" fmla="val 763"/>
                  <a:gd name="f638" fmla="val 749"/>
                  <a:gd name="f639" fmla="val 1583"/>
                  <a:gd name="f640" fmla="val 711"/>
                  <a:gd name="f641" fmla="val 1429"/>
                  <a:gd name="f642" fmla="val 1313"/>
                  <a:gd name="f643" fmla="val 813"/>
                  <a:gd name="f644" fmla="val 1243"/>
                  <a:gd name="f645" fmla="val 861"/>
                  <a:gd name="f646" fmla="val 1228"/>
                  <a:gd name="f647" fmla="val 1343"/>
                  <a:gd name="f648" fmla="val 866"/>
                  <a:gd name="f649" fmla="val 1518"/>
                  <a:gd name="f650" fmla="val 1543"/>
                  <a:gd name="f651" fmla="val 791"/>
                  <a:gd name="f652" fmla="val 1571"/>
                  <a:gd name="f653" fmla="val 1570"/>
                  <a:gd name="f654" fmla="val 1568"/>
                  <a:gd name="f655" fmla="val 935"/>
                  <a:gd name="f656" fmla="val 1605"/>
                  <a:gd name="f657" fmla="val 1613"/>
                  <a:gd name="f658" fmla="val 1616"/>
                  <a:gd name="f659" fmla="val 1618"/>
                  <a:gd name="f660" fmla="val 846"/>
                  <a:gd name="f661" fmla="val 1629"/>
                  <a:gd name="f662" fmla="val 759"/>
                  <a:gd name="f663" fmla="val 927"/>
                  <a:gd name="f664" fmla="val 1485"/>
                  <a:gd name="f665" fmla="val 1460"/>
                  <a:gd name="f666" fmla="val 1405"/>
                  <a:gd name="f667" fmla="val 1371"/>
                  <a:gd name="f668" fmla="val 816"/>
                  <a:gd name="f669" fmla="val 1308"/>
                  <a:gd name="f670" fmla="val 1283"/>
                  <a:gd name="f671" fmla="val 810"/>
                  <a:gd name="f672" fmla="val 794"/>
                  <a:gd name="f673" fmla="val 1287"/>
                  <a:gd name="f674" fmla="val 1338"/>
                  <a:gd name="f675" fmla="val 730"/>
                  <a:gd name="f676" fmla="val 728"/>
                  <a:gd name="f677" fmla="val 733"/>
                  <a:gd name="f678" fmla="val 1504"/>
                  <a:gd name="f679" fmla="val 1540"/>
                  <a:gd name="f680" fmla="val 752"/>
                  <a:gd name="f681" fmla="val 1551"/>
                  <a:gd name="f682" fmla="val 1563"/>
                  <a:gd name="f683" fmla="val 764"/>
                  <a:gd name="f684" fmla="val 1576"/>
                  <a:gd name="f685" fmla="val 768"/>
                  <a:gd name="f686" fmla="val 770"/>
                  <a:gd name="f687" fmla="val 1581"/>
                  <a:gd name="f688" fmla="val 775"/>
                  <a:gd name="f689" fmla="val 1578"/>
                  <a:gd name="f690" fmla="val 1561"/>
                  <a:gd name="f691" fmla="val 823"/>
                  <a:gd name="f692" fmla="val 1555"/>
                  <a:gd name="f693" fmla="val 909"/>
                  <a:gd name="f694" fmla="val 878"/>
                  <a:gd name="f695" fmla="val 944"/>
                  <a:gd name="f696" fmla="val 1021"/>
                  <a:gd name="f697" fmla="val 835"/>
                  <a:gd name="f698" fmla="val 1067"/>
                  <a:gd name="f699" fmla="val 1036"/>
                  <a:gd name="f700" fmla="val 683"/>
                  <a:gd name="f701" fmla="val 646"/>
                  <a:gd name="f702" fmla="val 862"/>
                  <a:gd name="f703" fmla="val 850"/>
                  <a:gd name="f704" fmla="val 656"/>
                  <a:gd name="f705" fmla="val 871"/>
                  <a:gd name="f706" fmla="val 916"/>
                  <a:gd name="f707" fmla="val 896"/>
                  <a:gd name="f708" fmla="val 948"/>
                  <a:gd name="f709" fmla="val 281"/>
                  <a:gd name="f710" fmla="val 709"/>
                  <a:gd name="f711" fmla="val 512"/>
                  <a:gd name="f712" fmla="val 409"/>
                  <a:gd name="f713" fmla="val 363"/>
                  <a:gd name="f714" fmla="val 1011"/>
                  <a:gd name="f715" fmla="val 346"/>
                  <a:gd name="f716" fmla="val 338"/>
                  <a:gd name="f717" fmla="val 411"/>
                  <a:gd name="f718" fmla="val 518"/>
                  <a:gd name="f719" fmla="val 1677"/>
                  <a:gd name="f720" fmla="val 867"/>
                  <a:gd name="f721" fmla="val 1735"/>
                  <a:gd name="f722" fmla="val 1737"/>
                  <a:gd name="f723" fmla="val 988"/>
                  <a:gd name="f724" fmla="val 1744"/>
                  <a:gd name="f725" fmla="val 1747"/>
                  <a:gd name="f726" fmla="val 1749"/>
                  <a:gd name="f727" fmla="val 1319"/>
                  <a:gd name="f728" fmla="val 1706"/>
                  <a:gd name="f729" fmla="val 1494"/>
                  <a:gd name="f730" fmla="val 1642"/>
                  <a:gd name="f731" fmla="val 1644"/>
                  <a:gd name="f732" fmla="val 1951"/>
                  <a:gd name="f733" fmla="val 1939"/>
                  <a:gd name="f734" fmla="val 1931"/>
                  <a:gd name="f735" fmla="val 1968"/>
                  <a:gd name="f736" fmla="val 1908"/>
                  <a:gd name="f737" fmla="val 1995"/>
                  <a:gd name="f738" fmla="val 2026"/>
                  <a:gd name="f739" fmla="val 2080"/>
                  <a:gd name="f740" fmla="val 2139"/>
                  <a:gd name="f741" fmla="val 2116"/>
                  <a:gd name="f742" fmla="val 2104"/>
                  <a:gd name="f743" fmla="val 2068"/>
                  <a:gd name="f744" fmla="val 2050"/>
                  <a:gd name="f745" fmla="val 2013"/>
                  <a:gd name="f746" fmla="val 1978"/>
                  <a:gd name="f747" fmla="val 1964"/>
                  <a:gd name="f748" fmla="val 1935"/>
                  <a:gd name="f749" fmla="val 1927"/>
                  <a:gd name="f750" fmla="val 1923"/>
                  <a:gd name="f751" fmla="val 1952"/>
                  <a:gd name="f752" fmla="val 1983"/>
                  <a:gd name="f753" fmla="val 2090"/>
                  <a:gd name="f754" fmla="val 2014"/>
                  <a:gd name="f755" fmla="val 375"/>
                  <a:gd name="f756" fmla="val 1937"/>
                  <a:gd name="f757" fmla="val 271"/>
                  <a:gd name="f758" fmla="val 1859"/>
                  <a:gd name="f759" fmla="val 166"/>
                  <a:gd name="f760" fmla="val 1767"/>
                  <a:gd name="f761" fmla="val 1673"/>
                  <a:gd name="f762" fmla="val 138"/>
                  <a:gd name="f763" fmla="val 128"/>
                  <a:gd name="f764" fmla="val 111"/>
                  <a:gd name="f765" fmla="val 101"/>
                  <a:gd name="f766" fmla="val 661"/>
                  <a:gd name="f767" fmla="val 568"/>
                  <a:gd name="f768" fmla="val 474"/>
                  <a:gd name="f769" fmla="val 382"/>
                  <a:gd name="f770" fmla="val 352"/>
                  <a:gd name="f771" fmla="val 205"/>
                  <a:gd name="f772" fmla="val 244"/>
                  <a:gd name="f773" fmla="val 299"/>
                  <a:gd name="f774" fmla="val 311"/>
                  <a:gd name="f775" fmla="val 302"/>
                  <a:gd name="f776" fmla="val 273"/>
                  <a:gd name="f777" fmla="val 595"/>
                  <a:gd name="f778" fmla="val 535"/>
                  <a:gd name="f779" fmla="val 486"/>
                  <a:gd name="f780" fmla="val 481"/>
                  <a:gd name="f781" fmla="val 132"/>
                  <a:gd name="f782" fmla="val 211"/>
                  <a:gd name="f783" fmla="val 368"/>
                  <a:gd name="f784" fmla="val 262"/>
                  <a:gd name="f785" fmla="val 371"/>
                  <a:gd name="f786" fmla="val 153"/>
                  <a:gd name="f787" fmla="val 373"/>
                  <a:gd name="f788" fmla="val 376"/>
                  <a:gd name="f789" fmla="val 470"/>
                  <a:gd name="f790" fmla="val 136"/>
                  <a:gd name="f791" fmla="val 564"/>
                  <a:gd name="f792" fmla="val 123"/>
                  <a:gd name="f793" fmla="val 659"/>
                  <a:gd name="f794" fmla="val 94"/>
                  <a:gd name="f795" fmla="val 967"/>
                  <a:gd name="f796" fmla="val 86"/>
                  <a:gd name="f797" fmla="val 1274"/>
                  <a:gd name="f798" fmla="val 1582"/>
                  <a:gd name="f799" fmla="val 1771"/>
                  <a:gd name="f800" fmla="val 1865"/>
                  <a:gd name="f801" fmla="val 1868"/>
                  <a:gd name="f802" fmla="val 1870"/>
                  <a:gd name="f803" fmla="val 2030"/>
                  <a:gd name="f804" fmla="val 2113"/>
                  <a:gd name="f805" fmla="val 1999"/>
                  <a:gd name="f806" fmla="val 1966"/>
                  <a:gd name="f807" fmla="val 1942"/>
                  <a:gd name="f808" fmla="val 930"/>
                  <a:gd name="f809" fmla="val 1963"/>
                  <a:gd name="f810" fmla="val 1980"/>
                  <a:gd name="f811" fmla="val 1994"/>
                  <a:gd name="f812" fmla="val 1077"/>
                  <a:gd name="f813" fmla="val 2010"/>
                  <a:gd name="f814" fmla="val 1119"/>
                  <a:gd name="f815" fmla="val 1159"/>
                  <a:gd name="f816" fmla="val 2046"/>
                  <a:gd name="f817" fmla="val 1205"/>
                  <a:gd name="f818" fmla="val 2066"/>
                  <a:gd name="f819" fmla="val 2084"/>
                  <a:gd name="f820" fmla="val 1353"/>
                  <a:gd name="f821" fmla="val 1410"/>
                  <a:gd name="f822" fmla="val 2132"/>
                  <a:gd name="f823" fmla="val 1467"/>
                  <a:gd name="f824" fmla="val 2156"/>
                  <a:gd name="f825" fmla="val 2092"/>
                  <a:gd name="f826" fmla="val 1795"/>
                  <a:gd name="f827" fmla="val 2070"/>
                  <a:gd name="f828" fmla="val 1834"/>
                  <a:gd name="f829" fmla="val 2038"/>
                  <a:gd name="f830" fmla="val 1896"/>
                  <a:gd name="f831" fmla="val 1909"/>
                  <a:gd name="f832" fmla="val 1802"/>
                  <a:gd name="f833" fmla="val 1694"/>
                  <a:gd name="f834" fmla="val 2112"/>
                  <a:gd name="f835" fmla="val 2175"/>
                  <a:gd name="f836" fmla="val 2234"/>
                  <a:gd name="f837" fmla="val 1357"/>
                  <a:gd name="f838" fmla="val 2302"/>
                  <a:gd name="f839" fmla="val 2304"/>
                  <a:gd name="f840" fmla="val 2339"/>
                  <a:gd name="f841" fmla="val 2374"/>
                  <a:gd name="f842" fmla="val 1195"/>
                  <a:gd name="f843" fmla="val 2415"/>
                  <a:gd name="f844" fmla="val 2435"/>
                  <a:gd name="f845" fmla="val 1149"/>
                  <a:gd name="f846" fmla="val 2456"/>
                  <a:gd name="f847" fmla="val 2480"/>
                  <a:gd name="f848" fmla="val 2485"/>
                  <a:gd name="f849" fmla="val 1070"/>
                  <a:gd name="f850" fmla="val 1046"/>
                  <a:gd name="f851" fmla="val 939"/>
                  <a:gd name="f852" fmla="val 773"/>
                  <a:gd name="f853" fmla="val 547"/>
                  <a:gd name="f854" fmla="val 439"/>
                  <a:gd name="f855" fmla="val 332"/>
                  <a:gd name="f856" fmla="val 203"/>
                  <a:gd name="f857" fmla="val 171"/>
                  <a:gd name="f858" fmla="val 149"/>
                  <a:gd name="f859" fmla="val 87"/>
                  <a:gd name="f860" fmla="val 109"/>
                  <a:gd name="f861" fmla="val 121"/>
                  <a:gd name="f862" fmla="val 175"/>
                  <a:gd name="f863" fmla="val 231"/>
                  <a:gd name="f864" fmla="val 247"/>
                  <a:gd name="f865" fmla="val 261"/>
                  <a:gd name="f866" fmla="val 270"/>
                  <a:gd name="f867" fmla="val 963"/>
                  <a:gd name="f868" fmla="val 294"/>
                  <a:gd name="f869" fmla="val 1933"/>
                  <a:gd name="f870" fmla="val 1854"/>
                  <a:gd name="f871" fmla="val 1748"/>
                  <a:gd name="f872" fmla="val 1097"/>
                  <a:gd name="f873" fmla="val 1666"/>
                  <a:gd name="f874" fmla="val 1620"/>
                  <a:gd name="f875" fmla="val 1068"/>
                  <a:gd name="f876" fmla="val 1596"/>
                  <a:gd name="f877" fmla="val 1040"/>
                  <a:gd name="f878" fmla="val 1541"/>
                  <a:gd name="f879" fmla="val 1487"/>
                  <a:gd name="f880" fmla="val 985"/>
                  <a:gd name="f881" fmla="val 1430"/>
                  <a:gd name="f882" fmla="val 1333"/>
                  <a:gd name="f883" fmla="val 951"/>
                  <a:gd name="f884" fmla="val 1230"/>
                  <a:gd name="f885" fmla="val 980"/>
                  <a:gd name="f886" fmla="val 1190"/>
                  <a:gd name="f887" fmla="val 1027"/>
                  <a:gd name="f888" fmla="val 1164"/>
                  <a:gd name="f889" fmla="val 1037"/>
                  <a:gd name="f890" fmla="val 1049"/>
                  <a:gd name="f891" fmla="val 1492"/>
                  <a:gd name="f892" fmla="val 1637"/>
                  <a:gd name="f893" fmla="val 1763"/>
                  <a:gd name="f894" fmla="val 1869"/>
                  <a:gd name="f895" fmla="val 1914"/>
                  <a:gd name="f896" fmla="val 1006"/>
                  <a:gd name="f897" fmla="val 1936"/>
                  <a:gd name="f898" fmla="val 1940"/>
                  <a:gd name="f899" fmla="val 1938"/>
                  <a:gd name="f900" fmla="val 998"/>
                  <a:gd name="f901" fmla="val 1682"/>
                  <a:gd name="f902" fmla="val 981"/>
                  <a:gd name="f903" fmla="val 1647"/>
                  <a:gd name="f904" fmla="val 976"/>
                  <a:gd name="f905" fmla="val 1634"/>
                  <a:gd name="f906" fmla="val 1619"/>
                  <a:gd name="f907" fmla="val 1587"/>
                  <a:gd name="f908" fmla="val 1542"/>
                  <a:gd name="f909" fmla="val 1527"/>
                  <a:gd name="f910" fmla="val 1019"/>
                  <a:gd name="f911" fmla="val 1513"/>
                  <a:gd name="f912" fmla="val 1478"/>
                  <a:gd name="f913" fmla="val 1069"/>
                  <a:gd name="f914" fmla="val 1104"/>
                  <a:gd name="f915" fmla="val 1402"/>
                  <a:gd name="f916" fmla="val 1129"/>
                  <a:gd name="f917" fmla="val 1397"/>
                  <a:gd name="f918" fmla="val 1732"/>
                  <a:gd name="f919" fmla="val 1728"/>
                  <a:gd name="f920" fmla="val 1043"/>
                  <a:gd name="f921" fmla="val 1186"/>
                  <a:gd name="f922" fmla="val 1227"/>
                  <a:gd name="f923" fmla="val 1323"/>
                  <a:gd name="f924" fmla="val 1073"/>
                  <a:gd name="f925" fmla="val 1156"/>
                  <a:gd name="f926" fmla="val 1546"/>
                  <a:gd name="f927" fmla="val 1246"/>
                  <a:gd name="f928" fmla="val 1565"/>
                  <a:gd name="f929" fmla="val 1306"/>
                  <a:gd name="f930" fmla="val 1593"/>
                  <a:gd name="f931" fmla="val 1325"/>
                  <a:gd name="f932" fmla="val 1611"/>
                  <a:gd name="f933" fmla="val 1621"/>
                  <a:gd name="f934" fmla="val 1615"/>
                  <a:gd name="f935" fmla="val 1608"/>
                  <a:gd name="f936" fmla="val 1238"/>
                  <a:gd name="f937" fmla="val 1560"/>
                  <a:gd name="f938" fmla="val 1176"/>
                  <a:gd name="f939" fmla="val 1472"/>
                  <a:gd name="f940" fmla="val 1396"/>
                  <a:gd name="f941" fmla="val 1058"/>
                  <a:gd name="f942" fmla="val 1354"/>
                  <a:gd name="f943" fmla="val 1050"/>
                  <a:gd name="f944" fmla="val 1324"/>
                  <a:gd name="f945" fmla="val 1054"/>
                  <a:gd name="f946" fmla="val 1263"/>
                  <a:gd name="f947" fmla="val 1071"/>
                  <a:gd name="f948" fmla="val 1191"/>
                  <a:gd name="f949" fmla="val 1157"/>
                  <a:gd name="f950" fmla="val 1169"/>
                  <a:gd name="f951" fmla="val 1383"/>
                  <a:gd name="f952" fmla="val 1424"/>
                  <a:gd name="f953" fmla="val 1479"/>
                  <a:gd name="f954" fmla="val 1082"/>
                  <a:gd name="f955" fmla="val 1636"/>
                  <a:gd name="f956" fmla="val 1145"/>
                  <a:gd name="f957" fmla="val 1858"/>
                  <a:gd name="f958" fmla="val 1234"/>
                  <a:gd name="f959" fmla="val 1913"/>
                  <a:gd name="f960" fmla="val 1874"/>
                  <a:gd name="f961" fmla="val 1800"/>
                  <a:gd name="f962" fmla="val 1707"/>
                  <a:gd name="f963" fmla="val 1511"/>
                  <a:gd name="f964" fmla="val 1689"/>
                  <a:gd name="f965" fmla="val 1466"/>
                  <a:gd name="f966" fmla="val 1671"/>
                  <a:gd name="f967" fmla="val 1654"/>
                  <a:gd name="f968" fmla="val 1674"/>
                  <a:gd name="f969" fmla="val 1579"/>
                  <a:gd name="f970" fmla="val 1592"/>
                  <a:gd name="f971" fmla="val 1604"/>
                  <a:gd name="f972" fmla="val 1299"/>
                  <a:gd name="f973" fmla="val 688"/>
                  <a:gd name="f974" fmla="val 1311"/>
                  <a:gd name="f975" fmla="val 685"/>
                  <a:gd name="f976" fmla="val 681"/>
                  <a:gd name="f977" fmla="val 1347"/>
                  <a:gd name="f978" fmla="val 673"/>
                  <a:gd name="f979" fmla="val 1328"/>
                  <a:gd name="f980" fmla="val 626"/>
                  <a:gd name="f981" fmla="val 621"/>
                  <a:gd name="f982" fmla="val 1203"/>
                  <a:gd name="f983" fmla="val 1182"/>
                  <a:gd name="f984" fmla="val 620"/>
                  <a:gd name="f985" fmla="val 1179"/>
                  <a:gd name="f986" fmla="val 630"/>
                  <a:gd name="f987" fmla="val 643"/>
                  <a:gd name="f988" fmla="val 690"/>
                  <a:gd name="f989" fmla="val 1508"/>
                  <a:gd name="f990" fmla="val 1490"/>
                  <a:gd name="f991" fmla="val 1461"/>
                  <a:gd name="f992" fmla="val 1394"/>
                  <a:gd name="f993" fmla="val 1363"/>
                  <a:gd name="f994" fmla="val 1351"/>
                  <a:gd name="f995" fmla="val 1330"/>
                  <a:gd name="f996" fmla="val 700"/>
                  <a:gd name="f997" fmla="val 1320"/>
                  <a:gd name="f998" fmla="val 1309"/>
                  <a:gd name="f999" fmla="val 703"/>
                  <a:gd name="f1000" fmla="val 705"/>
                  <a:gd name="f1001" fmla="val 1259"/>
                  <a:gd name="f1002" fmla="val 715"/>
                  <a:gd name="f1003" fmla="val 1254"/>
                  <a:gd name="f1004" fmla="val 737"/>
                  <a:gd name="f1005" fmla="val 1244"/>
                  <a:gd name="f1006" fmla="val 1256"/>
                  <a:gd name="f1007" fmla="val 772"/>
                  <a:gd name="f1008" fmla="val 781"/>
                  <a:gd name="f1009" fmla="val 826"/>
                  <a:gd name="f1010" fmla="val 1399"/>
                  <a:gd name="f1011" fmla="val 1418"/>
                  <a:gd name="f1012" fmla="val 1051"/>
                  <a:gd name="f1013" fmla="val 1031"/>
                  <a:gd name="f1014" fmla="val 1425"/>
                  <a:gd name="f1015" fmla="val 978"/>
                  <a:gd name="f1016" fmla="val 1438"/>
                  <a:gd name="f1017" fmla="val 925"/>
                  <a:gd name="f1018" fmla="val 890"/>
                  <a:gd name="f1019" fmla="val 848"/>
                  <a:gd name="f1020" fmla="val 843"/>
                  <a:gd name="f1021" fmla="val 1426"/>
                  <a:gd name="f1022" fmla="val 1444"/>
                  <a:gd name="f1023" fmla="val 942"/>
                  <a:gd name="f1024" fmla="val 920"/>
                  <a:gd name="f1025" fmla="val 907"/>
                  <a:gd name="f1026" fmla="val 895"/>
                  <a:gd name="f1027" fmla="val 882"/>
                  <a:gd name="f1028" fmla="val 839"/>
                  <a:gd name="f1029" fmla="val 824"/>
                  <a:gd name="f1030" fmla="val 821"/>
                  <a:gd name="f1031" fmla="val 1442"/>
                  <a:gd name="f1032" fmla="val 829"/>
                  <a:gd name="f1033" fmla="val 1447"/>
                  <a:gd name="f1034" fmla="val 837"/>
                  <a:gd name="f1035" fmla="val 817"/>
                  <a:gd name="f1036" fmla="val 812"/>
                  <a:gd name="f1037" fmla="val 739"/>
                  <a:gd name="f1038" fmla="val 710"/>
                  <a:gd name="f1039" fmla="*/ f1 1 2242"/>
                  <a:gd name="f1040" fmla="*/ f2 1 2638"/>
                  <a:gd name="f1041" fmla="+- f5 0 f3"/>
                  <a:gd name="f1042" fmla="+- f4 0 f3"/>
                  <a:gd name="f1043" fmla="*/ f1042 1 2242"/>
                  <a:gd name="f1044" fmla="*/ f1041 1 2638"/>
                  <a:gd name="f1045" fmla="*/ f3 1 f1043"/>
                  <a:gd name="f1046" fmla="*/ f4 1 f1043"/>
                  <a:gd name="f1047" fmla="*/ f3 1 f1044"/>
                  <a:gd name="f1048" fmla="*/ f5 1 f1044"/>
                  <a:gd name="f1049" fmla="*/ f1045 f1039 1"/>
                  <a:gd name="f1050" fmla="*/ f1046 f1039 1"/>
                  <a:gd name="f1051" fmla="*/ f1048 f1040 1"/>
                  <a:gd name="f1052" fmla="*/ f1047 f104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049" t="f1052" r="f1050" b="f1051"/>
                <a:pathLst>
                  <a:path w="2242" h="2638">
                    <a:moveTo>
                      <a:pt x="f6" y="f7"/>
                    </a:moveTo>
                    <a:cubicBezTo>
                      <a:pt x="f8" y="f7"/>
                      <a:pt x="f9" y="f10"/>
                      <a:pt x="f11" y="f12"/>
                    </a:cubicBezTo>
                    <a:cubicBezTo>
                      <a:pt x="f13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1" y="f23"/>
                    </a:cubicBezTo>
                    <a:cubicBezTo>
                      <a:pt x="f21" y="f24"/>
                      <a:pt x="f19" y="f25"/>
                      <a:pt x="f17" y="f26"/>
                    </a:cubicBezTo>
                    <a:lnTo>
                      <a:pt x="f17" y="f27"/>
                    </a:lnTo>
                    <a:lnTo>
                      <a:pt x="f28" y="f29"/>
                    </a:lnTo>
                    <a:cubicBezTo>
                      <a:pt x="f30" y="f31"/>
                      <a:pt x="f32" y="f33"/>
                      <a:pt x="f34" y="f35"/>
                    </a:cubicBezTo>
                    <a:cubicBezTo>
                      <a:pt x="f36" y="f37"/>
                      <a:pt x="f38" y="f39"/>
                      <a:pt x="f40" y="f41"/>
                    </a:cubicBezTo>
                    <a:cubicBezTo>
                      <a:pt x="f42" y="f43"/>
                      <a:pt x="f44" y="f45"/>
                      <a:pt x="f46" y="f47"/>
                    </a:cubicBezTo>
                    <a:lnTo>
                      <a:pt x="f46" y="f48"/>
                    </a:lnTo>
                    <a:lnTo>
                      <a:pt x="f49" y="f50"/>
                    </a:lnTo>
                    <a:cubicBezTo>
                      <a:pt x="f51" y="f52"/>
                      <a:pt x="f53" y="f54"/>
                      <a:pt x="f55" y="f56"/>
                    </a:cubicBezTo>
                    <a:cubicBezTo>
                      <a:pt x="f57" y="f58"/>
                      <a:pt x="f59" y="f60"/>
                      <a:pt x="f61" y="f62"/>
                    </a:cubicBezTo>
                    <a:cubicBezTo>
                      <a:pt x="f63" y="f64"/>
                      <a:pt x="f65" y="f66"/>
                      <a:pt x="f67" y="f68"/>
                    </a:cubicBezTo>
                    <a:cubicBezTo>
                      <a:pt x="f69" y="f70"/>
                      <a:pt x="f71" y="f72"/>
                      <a:pt x="f73" y="f74"/>
                    </a:cubicBezTo>
                    <a:cubicBezTo>
                      <a:pt x="f75" y="f76"/>
                      <a:pt x="f77" y="f78"/>
                      <a:pt x="f79" y="f80"/>
                    </a:cubicBezTo>
                    <a:cubicBezTo>
                      <a:pt x="f81" y="f82"/>
                      <a:pt x="f81" y="f83"/>
                      <a:pt x="f84" y="f85"/>
                    </a:cubicBezTo>
                    <a:cubicBezTo>
                      <a:pt x="f86" y="f87"/>
                      <a:pt x="f88" y="f89"/>
                      <a:pt x="f65" y="f90"/>
                    </a:cubicBezTo>
                    <a:cubicBezTo>
                      <a:pt x="f91" y="f92"/>
                      <a:pt x="f93" y="f94"/>
                      <a:pt x="f95" y="f96"/>
                    </a:cubicBezTo>
                    <a:cubicBezTo>
                      <a:pt x="f97" y="f98"/>
                      <a:pt x="f99" y="f100"/>
                      <a:pt x="f50" y="f101"/>
                    </a:cubicBezTo>
                    <a:lnTo>
                      <a:pt x="f102" y="f101"/>
                    </a:lnTo>
                    <a:cubicBezTo>
                      <a:pt x="f103" y="f104"/>
                      <a:pt x="f105" y="f106"/>
                      <a:pt x="f107" y="f108"/>
                    </a:cubicBezTo>
                    <a:cubicBezTo>
                      <a:pt x="f109" y="f110"/>
                      <a:pt x="f111" y="f112"/>
                      <a:pt x="f113" y="f114"/>
                    </a:cubicBezTo>
                    <a:cubicBezTo>
                      <a:pt x="f115" y="f112"/>
                      <a:pt x="f116" y="f110"/>
                      <a:pt x="f117" y="f108"/>
                    </a:cubicBezTo>
                    <a:cubicBezTo>
                      <a:pt x="f118" y="f106"/>
                      <a:pt x="f119" y="f104"/>
                      <a:pt x="f120" y="f101"/>
                    </a:cubicBezTo>
                    <a:cubicBezTo>
                      <a:pt x="f121" y="f100"/>
                      <a:pt x="f122" y="f98"/>
                      <a:pt x="f123" y="f96"/>
                    </a:cubicBezTo>
                    <a:cubicBezTo>
                      <a:pt x="f124" y="f125"/>
                      <a:pt x="f126" y="f127"/>
                      <a:pt x="f128" y="f129"/>
                    </a:cubicBezTo>
                    <a:lnTo>
                      <a:pt x="f130" y="f131"/>
                    </a:lnTo>
                    <a:cubicBezTo>
                      <a:pt x="f132" y="f133"/>
                      <a:pt x="f134" y="f135"/>
                      <a:pt x="f136" y="f137"/>
                    </a:cubicBezTo>
                    <a:cubicBezTo>
                      <a:pt x="f138" y="f10"/>
                      <a:pt x="f139" y="f7"/>
                      <a:pt x="f140" y="f7"/>
                    </a:cubicBezTo>
                    <a:lnTo>
                      <a:pt x="f6" y="f7"/>
                    </a:ln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41" y="f142"/>
                    </a:moveTo>
                    <a:cubicBezTo>
                      <a:pt x="f143" y="f144"/>
                      <a:pt x="f145" y="f0"/>
                      <a:pt x="f146" y="f147"/>
                    </a:cubicBezTo>
                    <a:cubicBezTo>
                      <a:pt x="f148" y="f149"/>
                      <a:pt x="f150" y="f151"/>
                      <a:pt x="f152" y="f153"/>
                    </a:cubicBezTo>
                    <a:cubicBezTo>
                      <a:pt x="f154" y="f52"/>
                      <a:pt x="f155" y="f156"/>
                      <a:pt x="f157" y="f158"/>
                    </a:cubicBezTo>
                    <a:cubicBezTo>
                      <a:pt x="f86" y="f159"/>
                      <a:pt x="f160" y="f161"/>
                      <a:pt x="f75" y="f162"/>
                    </a:cubicBezTo>
                    <a:cubicBezTo>
                      <a:pt x="f145" y="f163"/>
                      <a:pt x="f164" y="f165"/>
                      <a:pt x="f166" y="f167"/>
                    </a:cubicBezTo>
                    <a:cubicBezTo>
                      <a:pt x="f168" y="f169"/>
                      <a:pt x="f170" y="f171"/>
                      <a:pt x="f172" y="f173"/>
                    </a:cubicBezTo>
                    <a:cubicBezTo>
                      <a:pt x="f174" y="f175"/>
                      <a:pt x="f176" y="f177"/>
                      <a:pt x="f178" y="f179"/>
                    </a:cubicBezTo>
                    <a:cubicBezTo>
                      <a:pt x="f180" y="f181"/>
                      <a:pt x="f182" y="f183"/>
                      <a:pt x="f184" y="f185"/>
                    </a:cubicBezTo>
                    <a:cubicBezTo>
                      <a:pt x="f57" y="f186"/>
                      <a:pt x="f187" y="f188"/>
                      <a:pt x="f189" y="f190"/>
                    </a:cubicBezTo>
                    <a:cubicBezTo>
                      <a:pt x="f191" y="f192"/>
                      <a:pt x="f193" y="f194"/>
                      <a:pt x="f195" y="f106"/>
                    </a:cubicBezTo>
                    <a:cubicBezTo>
                      <a:pt x="f196" y="f197"/>
                      <a:pt x="f198" y="f199"/>
                      <a:pt x="f105" y="f200"/>
                    </a:cubicBezTo>
                    <a:cubicBezTo>
                      <a:pt x="f201" y="f202"/>
                      <a:pt x="f203" y="f204"/>
                      <a:pt x="f6" y="f205"/>
                    </a:cubicBezTo>
                    <a:cubicBezTo>
                      <a:pt x="f206" y="f207"/>
                      <a:pt x="f208" y="f209"/>
                      <a:pt x="f113" y="f210"/>
                    </a:cubicBezTo>
                    <a:cubicBezTo>
                      <a:pt x="f113" y="f209"/>
                      <a:pt x="f140" y="f207"/>
                      <a:pt x="f211" y="f205"/>
                    </a:cubicBezTo>
                    <a:cubicBezTo>
                      <a:pt x="f212" y="f204"/>
                      <a:pt x="f213" y="f202"/>
                      <a:pt x="f118" y="f200"/>
                    </a:cubicBezTo>
                    <a:cubicBezTo>
                      <a:pt x="f214" y="f199"/>
                      <a:pt x="f215" y="f197"/>
                      <a:pt x="f216" y="f106"/>
                    </a:cubicBezTo>
                    <a:cubicBezTo>
                      <a:pt x="f217" y="f194"/>
                      <a:pt x="f218" y="f192"/>
                      <a:pt x="f219" y="f190"/>
                    </a:cubicBezTo>
                    <a:cubicBezTo>
                      <a:pt x="f220" y="f188"/>
                      <a:pt x="f221" y="f186"/>
                      <a:pt x="f222" y="f185"/>
                    </a:cubicBezTo>
                    <a:cubicBezTo>
                      <a:pt x="f223" y="f183"/>
                      <a:pt x="f224" y="f181"/>
                      <a:pt x="f225" y="f179"/>
                    </a:cubicBezTo>
                    <a:cubicBezTo>
                      <a:pt x="f226" y="f177"/>
                      <a:pt x="f227" y="f175"/>
                      <a:pt x="f228" y="f173"/>
                    </a:cubicBezTo>
                    <a:cubicBezTo>
                      <a:pt x="f229" y="f171"/>
                      <a:pt x="f230" y="f169"/>
                      <a:pt x="f231" y="f167"/>
                    </a:cubicBezTo>
                    <a:cubicBezTo>
                      <a:pt x="f232" y="f165"/>
                      <a:pt x="f233" y="f163"/>
                      <a:pt x="f234" y="f162"/>
                    </a:cubicBezTo>
                    <a:cubicBezTo>
                      <a:pt x="f235" y="f161"/>
                      <a:pt x="f125" y="f159"/>
                      <a:pt x="f236" y="f158"/>
                    </a:cubicBezTo>
                    <a:cubicBezTo>
                      <a:pt x="f237" y="f156"/>
                      <a:pt x="f238" y="f52"/>
                      <a:pt x="f239" y="f153"/>
                    </a:cubicBezTo>
                    <a:cubicBezTo>
                      <a:pt x="f240" y="f151"/>
                      <a:pt x="f241" y="f149"/>
                      <a:pt x="f242" y="f147"/>
                    </a:cubicBezTo>
                    <a:cubicBezTo>
                      <a:pt x="f233" y="f0"/>
                      <a:pt x="f243" y="f144"/>
                      <a:pt x="f244" y="f142"/>
                    </a:cubicBezTo>
                    <a:cubicBezTo>
                      <a:pt x="f245" y="f246"/>
                      <a:pt x="f247" y="f248"/>
                      <a:pt x="f249" y="f172"/>
                    </a:cubicBezTo>
                    <a:cubicBezTo>
                      <a:pt x="f250" y="f251"/>
                      <a:pt x="f252" y="f253"/>
                      <a:pt x="f113" y="f253"/>
                    </a:cubicBezTo>
                    <a:cubicBezTo>
                      <a:pt x="f156" y="f253"/>
                      <a:pt x="f254" y="f251"/>
                      <a:pt x="f255" y="f172"/>
                    </a:cubicBezTo>
                    <a:cubicBezTo>
                      <a:pt x="f256" y="f248"/>
                      <a:pt x="f257" y="f246"/>
                      <a:pt x="f141" y="f142"/>
                    </a:cubicBezTo>
                    <a:close/>
                    <a:moveTo>
                      <a:pt x="f141" y="f142"/>
                    </a:moveTo>
                    <a:lnTo>
                      <a:pt x="f141" y="f142"/>
                    </a:lnTo>
                    <a:close/>
                    <a:moveTo>
                      <a:pt x="f258" y="f3"/>
                    </a:moveTo>
                    <a:lnTo>
                      <a:pt x="f113" y="f3"/>
                    </a:lnTo>
                    <a:lnTo>
                      <a:pt x="f259" y="f3"/>
                    </a:lnTo>
                    <a:cubicBezTo>
                      <a:pt x="f260" y="f3"/>
                      <a:pt x="f261" y="f262"/>
                      <a:pt x="f263" y="f264"/>
                    </a:cubicBezTo>
                    <a:cubicBezTo>
                      <a:pt x="f265" y="f266"/>
                      <a:pt x="f267" y="f248"/>
                      <a:pt x="f268" y="f269"/>
                    </a:cubicBezTo>
                    <a:lnTo>
                      <a:pt x="f270" y="f269"/>
                    </a:lnTo>
                    <a:lnTo>
                      <a:pt x="f183" y="f271"/>
                    </a:lnTo>
                    <a:cubicBezTo>
                      <a:pt x="f272" y="f88"/>
                      <a:pt x="f273" y="f274"/>
                      <a:pt x="f227" y="f275"/>
                    </a:cubicBezTo>
                    <a:lnTo>
                      <a:pt x="f276" y="f277"/>
                    </a:lnTo>
                    <a:lnTo>
                      <a:pt x="f278" y="f279"/>
                    </a:lnTo>
                    <a:cubicBezTo>
                      <a:pt x="f280" y="f281"/>
                      <a:pt x="f282" y="f151"/>
                      <a:pt x="f283" y="f284"/>
                    </a:cubicBezTo>
                    <a:cubicBezTo>
                      <a:pt x="f285" y="f286"/>
                      <a:pt x="f287" y="f288"/>
                      <a:pt x="f289" y="f290"/>
                    </a:cubicBezTo>
                    <a:cubicBezTo>
                      <a:pt x="f291" y="f292"/>
                      <a:pt x="f223" y="f293"/>
                      <a:pt x="f280" y="f211"/>
                    </a:cubicBezTo>
                    <a:cubicBezTo>
                      <a:pt x="f273" y="f294"/>
                      <a:pt x="f295" y="f296"/>
                      <a:pt x="f297" y="f298"/>
                    </a:cubicBezTo>
                    <a:cubicBezTo>
                      <a:pt x="f299" y="f300"/>
                      <a:pt x="f301" y="f302"/>
                      <a:pt x="f303" y="f304"/>
                    </a:cubicBezTo>
                    <a:cubicBezTo>
                      <a:pt x="f305" y="f175"/>
                      <a:pt x="f306" y="f307"/>
                      <a:pt x="f308" y="f309"/>
                    </a:cubicBezTo>
                    <a:cubicBezTo>
                      <a:pt x="f310" y="f311"/>
                      <a:pt x="f312" y="f313"/>
                      <a:pt x="f314" y="f129"/>
                    </a:cubicBezTo>
                    <a:cubicBezTo>
                      <a:pt x="f315" y="f222"/>
                      <a:pt x="f316" y="f317"/>
                      <a:pt x="f318" y="f319"/>
                    </a:cubicBezTo>
                    <a:cubicBezTo>
                      <a:pt x="f320" y="f321"/>
                      <a:pt x="f322" y="f323"/>
                      <a:pt x="f324" y="f325"/>
                    </a:cubicBezTo>
                    <a:cubicBezTo>
                      <a:pt x="f120" y="f326"/>
                      <a:pt x="f327" y="f328"/>
                      <a:pt x="f329" y="f330"/>
                    </a:cubicBezTo>
                    <a:cubicBezTo>
                      <a:pt x="f331" y="f332"/>
                      <a:pt x="f333" y="f334"/>
                      <a:pt x="f335" y="f336"/>
                    </a:cubicBezTo>
                    <a:cubicBezTo>
                      <a:pt x="f337" y="f338"/>
                      <a:pt x="f162" y="f339"/>
                      <a:pt x="f340" y="f341"/>
                    </a:cubicBezTo>
                    <a:lnTo>
                      <a:pt x="f113" y="f342"/>
                    </a:lnTo>
                    <a:lnTo>
                      <a:pt x="f343" y="f341"/>
                    </a:lnTo>
                    <a:cubicBezTo>
                      <a:pt x="f344" y="f339"/>
                      <a:pt x="f345" y="f338"/>
                      <a:pt x="f346" y="f336"/>
                    </a:cubicBezTo>
                    <a:cubicBezTo>
                      <a:pt x="f347" y="f334"/>
                      <a:pt x="f348" y="f332"/>
                      <a:pt x="f349" y="f330"/>
                    </a:cubicBezTo>
                    <a:cubicBezTo>
                      <a:pt x="f350" y="f328"/>
                      <a:pt x="f102" y="f326"/>
                      <a:pt x="f351" y="f325"/>
                    </a:cubicBezTo>
                    <a:cubicBezTo>
                      <a:pt x="f352" y="f323"/>
                      <a:pt x="f353" y="f321"/>
                      <a:pt x="f354" y="f319"/>
                    </a:cubicBezTo>
                    <a:cubicBezTo>
                      <a:pt x="f355" y="f317"/>
                      <a:pt x="f356" y="f222"/>
                      <a:pt x="f357" y="f129"/>
                    </a:cubicBezTo>
                    <a:cubicBezTo>
                      <a:pt x="f358" y="f313"/>
                      <a:pt x="f359" y="f311"/>
                      <a:pt x="f360" y="f309"/>
                    </a:cubicBezTo>
                    <a:cubicBezTo>
                      <a:pt x="f361" y="f307"/>
                      <a:pt x="f3" y="f175"/>
                      <a:pt x="f362" y="f304"/>
                    </a:cubicBezTo>
                    <a:cubicBezTo>
                      <a:pt x="f363" y="f302"/>
                      <a:pt x="f364" y="f300"/>
                      <a:pt x="f365" y="f298"/>
                    </a:cubicBezTo>
                    <a:cubicBezTo>
                      <a:pt x="f366" y="f296"/>
                      <a:pt x="f180" y="f294"/>
                      <a:pt x="f367" y="f211"/>
                    </a:cubicBezTo>
                    <a:cubicBezTo>
                      <a:pt x="f182" y="f293"/>
                      <a:pt x="f160" y="f292"/>
                      <a:pt x="f368" y="f290"/>
                    </a:cubicBezTo>
                    <a:cubicBezTo>
                      <a:pt x="f369" y="f288"/>
                      <a:pt x="f69" y="f286"/>
                      <a:pt x="f370" y="f284"/>
                    </a:cubicBezTo>
                    <a:cubicBezTo>
                      <a:pt x="f371" y="f151"/>
                      <a:pt x="f367" y="f281"/>
                      <a:pt x="f372" y="f279"/>
                    </a:cubicBezTo>
                    <a:lnTo>
                      <a:pt x="f373" y="f277"/>
                    </a:lnTo>
                    <a:lnTo>
                      <a:pt x="f174" y="f275"/>
                    </a:lnTo>
                    <a:cubicBezTo>
                      <a:pt x="f374" y="f274"/>
                      <a:pt x="f375" y="f88"/>
                      <a:pt x="f376" y="f271"/>
                    </a:cubicBezTo>
                    <a:lnTo>
                      <a:pt x="f44" y="f269"/>
                    </a:lnTo>
                    <a:lnTo>
                      <a:pt x="f377" y="f269"/>
                    </a:lnTo>
                    <a:cubicBezTo>
                      <a:pt x="f378" y="f248"/>
                      <a:pt x="f379" y="f266"/>
                      <a:pt x="f380" y="f264"/>
                    </a:cubicBezTo>
                    <a:cubicBezTo>
                      <a:pt x="f45" y="f262"/>
                      <a:pt x="f381" y="f3"/>
                      <a:pt x="f258" y="f3"/>
                    </a:cubicBezTo>
                    <a:close/>
                    <a:moveTo>
                      <a:pt x="f258" y="f3"/>
                    </a:moveTo>
                    <a:lnTo>
                      <a:pt x="f258" y="f3"/>
                    </a:lnTo>
                    <a:close/>
                    <a:moveTo>
                      <a:pt x="f136" y="f382"/>
                    </a:moveTo>
                    <a:cubicBezTo>
                      <a:pt x="f383" y="f382"/>
                      <a:pt x="f327" y="f384"/>
                      <a:pt x="f327" y="f385"/>
                    </a:cubicBezTo>
                    <a:cubicBezTo>
                      <a:pt x="f327" y="f352"/>
                      <a:pt x="f383" y="f386"/>
                      <a:pt x="f136" y="f386"/>
                    </a:cubicBezTo>
                    <a:cubicBezTo>
                      <a:pt x="f214" y="f386"/>
                      <a:pt x="f387" y="f352"/>
                      <a:pt x="f387" y="f385"/>
                    </a:cubicBezTo>
                    <a:cubicBezTo>
                      <a:pt x="f387" y="f384"/>
                      <a:pt x="f214" y="f382"/>
                      <a:pt x="f136" y="f382"/>
                    </a:cubicBezTo>
                    <a:close/>
                    <a:moveTo>
                      <a:pt x="f136" y="f382"/>
                    </a:moveTo>
                    <a:lnTo>
                      <a:pt x="f136" y="f382"/>
                    </a:lnTo>
                    <a:close/>
                    <a:moveTo>
                      <a:pt x="f252" y="f388"/>
                    </a:moveTo>
                    <a:cubicBezTo>
                      <a:pt x="f389" y="f390"/>
                      <a:pt x="f391" y="f392"/>
                      <a:pt x="f393" y="f394"/>
                    </a:cubicBezTo>
                    <a:cubicBezTo>
                      <a:pt x="f395" y="f396"/>
                      <a:pt x="f397" y="f398"/>
                      <a:pt x="f162" y="f399"/>
                    </a:cubicBezTo>
                    <a:lnTo>
                      <a:pt x="f162" y="f400"/>
                    </a:lnTo>
                    <a:cubicBezTo>
                      <a:pt x="f140" y="f401"/>
                      <a:pt x="f258" y="f402"/>
                      <a:pt x="f6" y="f403"/>
                    </a:cubicBezTo>
                    <a:cubicBezTo>
                      <a:pt x="f206" y="f404"/>
                      <a:pt x="f259" y="f405"/>
                      <a:pt x="f335" y="f405"/>
                    </a:cubicBezTo>
                    <a:cubicBezTo>
                      <a:pt x="f406" y="f405"/>
                      <a:pt x="f212" y="f405"/>
                      <a:pt x="f407" y="f408"/>
                    </a:cubicBezTo>
                    <a:cubicBezTo>
                      <a:pt x="f409" y="f408"/>
                      <a:pt x="f410" y="f405"/>
                      <a:pt x="f165" y="f404"/>
                    </a:cubicBezTo>
                    <a:cubicBezTo>
                      <a:pt x="f260" y="f411"/>
                      <a:pt x="f412" y="f413"/>
                      <a:pt x="f414" y="f97"/>
                    </a:cubicBezTo>
                    <a:lnTo>
                      <a:pt x="f171" y="f415"/>
                    </a:lnTo>
                    <a:cubicBezTo>
                      <a:pt x="f324" y="f416"/>
                      <a:pt x="f417" y="f418"/>
                      <a:pt x="f134" y="f396"/>
                    </a:cubicBezTo>
                    <a:cubicBezTo>
                      <a:pt x="f419" y="f380"/>
                      <a:pt x="f420" y="f421"/>
                      <a:pt x="f422" y="f399"/>
                    </a:cubicBezTo>
                    <a:cubicBezTo>
                      <a:pt x="f423" y="f424"/>
                      <a:pt x="f425" y="f399"/>
                      <a:pt x="f426" y="f398"/>
                    </a:cubicBezTo>
                    <a:cubicBezTo>
                      <a:pt x="f427" y="f41"/>
                      <a:pt x="f428" y="f429"/>
                      <a:pt x="f430" y="f431"/>
                    </a:cubicBezTo>
                    <a:cubicBezTo>
                      <a:pt x="f132" y="f432"/>
                      <a:pt x="f132" y="f384"/>
                      <a:pt x="f433" y="f43"/>
                    </a:cubicBezTo>
                    <a:cubicBezTo>
                      <a:pt x="f217" y="f434"/>
                      <a:pt x="f435" y="f436"/>
                      <a:pt x="f304" y="f437"/>
                    </a:cubicBezTo>
                    <a:cubicBezTo>
                      <a:pt x="f438" y="f439"/>
                      <a:pt x="f440" y="f441"/>
                      <a:pt x="f442" y="f443"/>
                    </a:cubicBezTo>
                    <a:cubicBezTo>
                      <a:pt x="f121" y="f444"/>
                      <a:pt x="f445" y="f446"/>
                      <a:pt x="f447" y="f448"/>
                    </a:cubicBezTo>
                    <a:lnTo>
                      <a:pt x="f80" y="f449"/>
                    </a:lnTo>
                    <a:lnTo>
                      <a:pt x="f450" y="f451"/>
                    </a:lnTo>
                    <a:cubicBezTo>
                      <a:pt x="f452" y="f453"/>
                      <a:pt x="f423" y="f454"/>
                      <a:pt x="f422" y="f455"/>
                    </a:cubicBezTo>
                    <a:cubicBezTo>
                      <a:pt x="f452" y="f456"/>
                      <a:pt x="f457" y="f458"/>
                      <a:pt x="f425" y="f459"/>
                    </a:cubicBezTo>
                    <a:cubicBezTo>
                      <a:pt x="f460" y="f461"/>
                      <a:pt x="f462" y="f463"/>
                      <a:pt x="f464" y="f465"/>
                    </a:cubicBezTo>
                    <a:cubicBezTo>
                      <a:pt x="f466" y="f467"/>
                      <a:pt x="f468" y="f45"/>
                      <a:pt x="f469" y="f470"/>
                    </a:cubicBezTo>
                    <a:cubicBezTo>
                      <a:pt x="f263" y="f443"/>
                      <a:pt x="f320" y="f441"/>
                      <a:pt x="f471" y="f443"/>
                    </a:cubicBezTo>
                    <a:cubicBezTo>
                      <a:pt x="f472" y="f473"/>
                      <a:pt x="f474" y="f475"/>
                      <a:pt x="f476" y="f396"/>
                    </a:cubicBezTo>
                    <a:cubicBezTo>
                      <a:pt x="f428" y="f19"/>
                      <a:pt x="f417" y="f477"/>
                      <a:pt x="f478" y="f479"/>
                    </a:cubicBezTo>
                    <a:cubicBezTo>
                      <a:pt x="f480" y="f481"/>
                      <a:pt x="f482" y="f274"/>
                      <a:pt x="f206" y="f274"/>
                    </a:cubicBezTo>
                    <a:cubicBezTo>
                      <a:pt x="f483" y="f274"/>
                      <a:pt x="f484" y="f481"/>
                      <a:pt x="f156" y="f479"/>
                    </a:cubicBezTo>
                    <a:cubicBezTo>
                      <a:pt x="f485" y="f477"/>
                      <a:pt x="f486" y="f19"/>
                      <a:pt x="f400" y="f396"/>
                    </a:cubicBezTo>
                    <a:cubicBezTo>
                      <a:pt x="f487" y="f488"/>
                      <a:pt x="f354" y="f56"/>
                      <a:pt x="f489" y="f162"/>
                    </a:cubicBezTo>
                    <a:lnTo>
                      <a:pt x="f490" y="f162"/>
                    </a:lnTo>
                    <a:lnTo>
                      <a:pt x="f490" y="f465"/>
                    </a:lnTo>
                    <a:lnTo>
                      <a:pt x="f491" y="f465"/>
                    </a:lnTo>
                    <a:lnTo>
                      <a:pt x="f491" y="f45"/>
                    </a:lnTo>
                    <a:lnTo>
                      <a:pt x="f492" y="f45"/>
                    </a:lnTo>
                    <a:lnTo>
                      <a:pt x="f492" y="f436"/>
                    </a:lnTo>
                    <a:lnTo>
                      <a:pt x="f491" y="f436"/>
                    </a:lnTo>
                    <a:lnTo>
                      <a:pt x="f491" y="f493"/>
                    </a:lnTo>
                    <a:lnTo>
                      <a:pt x="f492" y="f493"/>
                    </a:lnTo>
                    <a:lnTo>
                      <a:pt x="f492" y="f494"/>
                    </a:lnTo>
                    <a:cubicBezTo>
                      <a:pt x="f492" y="f390"/>
                      <a:pt x="f495" y="f496"/>
                      <a:pt x="f497" y="f418"/>
                    </a:cubicBezTo>
                    <a:lnTo>
                      <a:pt x="f497" y="f498"/>
                    </a:lnTo>
                    <a:cubicBezTo>
                      <a:pt x="f497" y="f499"/>
                      <a:pt x="f351" y="f413"/>
                      <a:pt x="f500" y="f413"/>
                    </a:cubicBezTo>
                    <a:cubicBezTo>
                      <a:pt x="f501" y="f413"/>
                      <a:pt x="f502" y="f499"/>
                      <a:pt x="f502" y="f498"/>
                    </a:cubicBezTo>
                    <a:lnTo>
                      <a:pt x="f502" y="f418"/>
                    </a:lnTo>
                    <a:cubicBezTo>
                      <a:pt x="f503" y="f496"/>
                      <a:pt x="f504" y="f390"/>
                      <a:pt x="f504" y="f494"/>
                    </a:cubicBezTo>
                    <a:lnTo>
                      <a:pt x="f504" y="f493"/>
                    </a:lnTo>
                    <a:lnTo>
                      <a:pt x="f505" y="f493"/>
                    </a:lnTo>
                    <a:lnTo>
                      <a:pt x="f505" y="f436"/>
                    </a:lnTo>
                    <a:lnTo>
                      <a:pt x="f504" y="f436"/>
                    </a:lnTo>
                    <a:lnTo>
                      <a:pt x="f504" y="f45"/>
                    </a:lnTo>
                    <a:lnTo>
                      <a:pt x="f505" y="f45"/>
                    </a:lnTo>
                    <a:lnTo>
                      <a:pt x="f505" y="f465"/>
                    </a:lnTo>
                    <a:lnTo>
                      <a:pt x="f381" y="f465"/>
                    </a:lnTo>
                    <a:lnTo>
                      <a:pt x="f381" y="f162"/>
                    </a:lnTo>
                    <a:lnTo>
                      <a:pt x="f506" y="f162"/>
                    </a:lnTo>
                    <a:cubicBezTo>
                      <a:pt x="f507" y="f508"/>
                      <a:pt x="f140" y="f509"/>
                      <a:pt x="f510" y="f107"/>
                    </a:cubicBezTo>
                    <a:cubicBezTo>
                      <a:pt x="f212" y="f511"/>
                      <a:pt x="f512" y="f158"/>
                      <a:pt x="f513" y="f514"/>
                    </a:cubicBezTo>
                    <a:cubicBezTo>
                      <a:pt x="f515" y="f516"/>
                      <a:pt x="f517" y="f518"/>
                      <a:pt x="f389" y="f519"/>
                    </a:cubicBezTo>
                    <a:cubicBezTo>
                      <a:pt x="f74" y="f455"/>
                      <a:pt x="f520" y="f521"/>
                      <a:pt x="f522" y="f523"/>
                    </a:cubicBezTo>
                    <a:cubicBezTo>
                      <a:pt x="f524" y="f54"/>
                      <a:pt x="f525" y="f518"/>
                      <a:pt x="f526" y="f350"/>
                    </a:cubicBezTo>
                    <a:cubicBezTo>
                      <a:pt x="f414" y="f521"/>
                      <a:pt x="f525" y="f458"/>
                      <a:pt x="f527" y="f528"/>
                    </a:cubicBezTo>
                    <a:cubicBezTo>
                      <a:pt x="f524" y="f529"/>
                      <a:pt x="f530" y="f531"/>
                      <a:pt x="f532" y="f533"/>
                    </a:cubicBezTo>
                    <a:cubicBezTo>
                      <a:pt x="f534" y="f492"/>
                      <a:pt x="f120" y="f446"/>
                      <a:pt x="f535" y="f536"/>
                    </a:cubicBezTo>
                    <a:cubicBezTo>
                      <a:pt x="f537" y="f444"/>
                      <a:pt x="f538" y="f539"/>
                      <a:pt x="f540" y="f541"/>
                    </a:cubicBezTo>
                    <a:cubicBezTo>
                      <a:pt x="f542" y="f543"/>
                      <a:pt x="f214" y="f543"/>
                      <a:pt x="f544" y="f543"/>
                    </a:cubicBezTo>
                    <a:cubicBezTo>
                      <a:pt x="f298" y="f543"/>
                      <a:pt x="f545" y="f546"/>
                      <a:pt x="f138" y="f99"/>
                    </a:cubicBezTo>
                    <a:lnTo>
                      <a:pt x="f547" y="f470"/>
                    </a:lnTo>
                    <a:lnTo>
                      <a:pt x="f165" y="f548"/>
                    </a:lnTo>
                    <a:cubicBezTo>
                      <a:pt x="f549" y="f441"/>
                      <a:pt x="f550" y="f551"/>
                      <a:pt x="f118" y="f43"/>
                    </a:cubicBezTo>
                    <a:cubicBezTo>
                      <a:pt x="f517" y="f552"/>
                      <a:pt x="f545" y="f151"/>
                      <a:pt x="f553" y="f431"/>
                    </a:cubicBezTo>
                    <a:cubicBezTo>
                      <a:pt x="f554" y="f555"/>
                      <a:pt x="f556" y="f388"/>
                      <a:pt x="f252" y="f388"/>
                    </a:cubicBezTo>
                    <a:close/>
                    <a:moveTo>
                      <a:pt x="f252" y="f388"/>
                    </a:moveTo>
                    <a:lnTo>
                      <a:pt x="f252" y="f388"/>
                    </a:lnTo>
                    <a:close/>
                    <a:moveTo>
                      <a:pt x="f557" y="f558"/>
                    </a:moveTo>
                    <a:cubicBezTo>
                      <a:pt x="f559" y="f560"/>
                      <a:pt x="f440" y="f561"/>
                      <a:pt x="f562" y="f563"/>
                    </a:cubicBezTo>
                    <a:cubicBezTo>
                      <a:pt x="f419" y="f564"/>
                      <a:pt x="f261" y="f565"/>
                      <a:pt x="f566" y="f567"/>
                    </a:cubicBezTo>
                    <a:cubicBezTo>
                      <a:pt x="f250" y="f568"/>
                      <a:pt x="f569" y="f64"/>
                      <a:pt x="f570" y="f203"/>
                    </a:cubicBezTo>
                    <a:cubicBezTo>
                      <a:pt x="f571" y="f572"/>
                      <a:pt x="f573" y="f574"/>
                      <a:pt x="f78" y="f574"/>
                    </a:cubicBezTo>
                    <a:lnTo>
                      <a:pt x="f575" y="f574"/>
                    </a:lnTo>
                    <a:lnTo>
                      <a:pt x="f576" y="f577"/>
                    </a:lnTo>
                    <a:cubicBezTo>
                      <a:pt x="f324" y="f578"/>
                      <a:pt x="f579" y="f105"/>
                      <a:pt x="f216" y="f156"/>
                    </a:cubicBezTo>
                    <a:cubicBezTo>
                      <a:pt x="f580" y="f288"/>
                      <a:pt x="f530" y="f581"/>
                      <a:pt x="f582" y="f583"/>
                    </a:cubicBezTo>
                    <a:cubicBezTo>
                      <a:pt x="f584" y="f585"/>
                      <a:pt x="f586" y="f587"/>
                      <a:pt x="f588" y="f103"/>
                    </a:cubicBezTo>
                    <a:cubicBezTo>
                      <a:pt x="f545" y="f581"/>
                      <a:pt x="f589" y="f590"/>
                      <a:pt x="f591" y="f105"/>
                    </a:cubicBezTo>
                    <a:cubicBezTo>
                      <a:pt x="f409" y="f592"/>
                      <a:pt x="f593" y="f578"/>
                      <a:pt x="f594" y="f568"/>
                    </a:cubicBezTo>
                    <a:cubicBezTo>
                      <a:pt x="f595" y="f293"/>
                      <a:pt x="f340" y="f507"/>
                      <a:pt x="f343" y="f162"/>
                    </a:cubicBezTo>
                    <a:lnTo>
                      <a:pt x="f530" y="f162"/>
                    </a:lnTo>
                    <a:lnTo>
                      <a:pt x="f530" y="f596"/>
                    </a:lnTo>
                    <a:lnTo>
                      <a:pt x="f597" y="f340"/>
                    </a:lnTo>
                    <a:cubicBezTo>
                      <a:pt x="f414" y="f208"/>
                      <a:pt x="f579" y="f598"/>
                      <a:pt x="f576" y="f508"/>
                    </a:cubicBezTo>
                    <a:cubicBezTo>
                      <a:pt x="f599" y="f572"/>
                      <a:pt x="f304" y="f347"/>
                      <a:pt x="f447" y="f107"/>
                    </a:cubicBezTo>
                    <a:cubicBezTo>
                      <a:pt x="f423" y="f600"/>
                      <a:pt x="f217" y="f601"/>
                      <a:pt x="f427" y="f602"/>
                    </a:cubicBezTo>
                    <a:cubicBezTo>
                      <a:pt x="f603" y="f604"/>
                      <a:pt x="f605" y="f581"/>
                      <a:pt x="f175" y="f606"/>
                    </a:cubicBezTo>
                    <a:cubicBezTo>
                      <a:pt x="f607" y="f583"/>
                      <a:pt x="f608" y="f606"/>
                      <a:pt x="f474" y="f198"/>
                    </a:cubicBezTo>
                    <a:cubicBezTo>
                      <a:pt x="f609" y="f581"/>
                      <a:pt x="f610" y="f288"/>
                      <a:pt x="f611" y="f156"/>
                    </a:cubicBezTo>
                    <a:cubicBezTo>
                      <a:pt x="f612" y="f613"/>
                      <a:pt x="f614" y="f615"/>
                      <a:pt x="f616" y="f617"/>
                    </a:cubicBezTo>
                    <a:cubicBezTo>
                      <a:pt x="f618" y="f619"/>
                      <a:pt x="f620" y="f621"/>
                      <a:pt x="f622" y="f623"/>
                    </a:cubicBezTo>
                    <a:cubicBezTo>
                      <a:pt x="f624" y="f546"/>
                      <a:pt x="f476" y="f444"/>
                      <a:pt x="f625" y="f626"/>
                    </a:cubicBezTo>
                    <a:cubicBezTo>
                      <a:pt x="f627" y="f628"/>
                      <a:pt x="f603" y="f629"/>
                      <a:pt x="f322" y="f630"/>
                    </a:cubicBezTo>
                    <a:cubicBezTo>
                      <a:pt x="f425" y="f52"/>
                      <a:pt x="f452" y="f523"/>
                      <a:pt x="f557" y="f558"/>
                    </a:cubicBezTo>
                    <a:close/>
                    <a:moveTo>
                      <a:pt x="f557" y="f558"/>
                    </a:moveTo>
                    <a:lnTo>
                      <a:pt x="f557" y="f558"/>
                    </a:lnTo>
                    <a:close/>
                    <a:moveTo>
                      <a:pt x="f631" y="f632"/>
                    </a:moveTo>
                    <a:lnTo>
                      <a:pt x="f15" y="f632"/>
                    </a:lnTo>
                    <a:lnTo>
                      <a:pt x="f15" y="f633"/>
                    </a:lnTo>
                    <a:cubicBezTo>
                      <a:pt x="f15" y="f633"/>
                      <a:pt x="f634" y="f175"/>
                      <a:pt x="f494" y="f175"/>
                    </a:cubicBezTo>
                    <a:lnTo>
                      <a:pt x="f635" y="f175"/>
                    </a:lnTo>
                    <a:cubicBezTo>
                      <a:pt x="f636" y="f175"/>
                      <a:pt x="f636" y="f633"/>
                      <a:pt x="f636" y="f633"/>
                    </a:cubicBezTo>
                    <a:lnTo>
                      <a:pt x="f636" y="f632"/>
                    </a:lnTo>
                    <a:lnTo>
                      <a:pt x="f637" y="f632"/>
                    </a:lnTo>
                    <a:cubicBezTo>
                      <a:pt x="f638" y="f639"/>
                      <a:pt x="f640" y="f462"/>
                      <a:pt x="f486" y="f641"/>
                    </a:cubicBezTo>
                    <a:cubicBezTo>
                      <a:pt x="f552" y="f642"/>
                      <a:pt x="f643" y="f644"/>
                      <a:pt x="f645" y="f646"/>
                    </a:cubicBezTo>
                    <a:cubicBezTo>
                      <a:pt x="f536" y="f647"/>
                      <a:pt x="f648" y="f571"/>
                      <a:pt x="f58" y="f649"/>
                    </a:cubicBezTo>
                    <a:cubicBezTo>
                      <a:pt x="f153" y="f650"/>
                      <a:pt x="f651" y="f633"/>
                      <a:pt x="f541" y="f632"/>
                    </a:cubicBezTo>
                    <a:lnTo>
                      <a:pt x="f153" y="f632"/>
                    </a:lnTo>
                    <a:lnTo>
                      <a:pt x="f153" y="f652"/>
                    </a:lnTo>
                    <a:cubicBezTo>
                      <a:pt x="f153" y="f653"/>
                      <a:pt x="f648" y="f654"/>
                      <a:pt x="f501" y="f654"/>
                    </a:cubicBezTo>
                    <a:lnTo>
                      <a:pt x="f505" y="f654"/>
                    </a:lnTo>
                    <a:cubicBezTo>
                      <a:pt x="f503" y="f654"/>
                      <a:pt x="f196" y="f653"/>
                      <a:pt x="f196" y="f652"/>
                    </a:cubicBezTo>
                    <a:lnTo>
                      <a:pt x="f196" y="f632"/>
                    </a:lnTo>
                    <a:lnTo>
                      <a:pt x="f519" y="f632"/>
                    </a:lnTo>
                    <a:cubicBezTo>
                      <a:pt x="f655" y="f632"/>
                      <a:pt x="f523" y="f476"/>
                      <a:pt x="f523" y="f656"/>
                    </a:cubicBezTo>
                    <a:lnTo>
                      <a:pt x="f523" y="f657"/>
                    </a:lnTo>
                    <a:cubicBezTo>
                      <a:pt x="f523" y="f658"/>
                      <a:pt x="f655" y="f659"/>
                      <a:pt x="f519" y="f659"/>
                    </a:cubicBezTo>
                    <a:cubicBezTo>
                      <a:pt x="f660" y="f661"/>
                      <a:pt x="f662" y="f624"/>
                      <a:pt x="f631" y="f659"/>
                    </a:cubicBezTo>
                    <a:cubicBezTo>
                      <a:pt x="f496" y="f659"/>
                      <a:pt x="f415" y="f658"/>
                      <a:pt x="f415" y="f657"/>
                    </a:cubicBezTo>
                    <a:lnTo>
                      <a:pt x="f415" y="f656"/>
                    </a:lnTo>
                    <a:cubicBezTo>
                      <a:pt x="f415" y="f476"/>
                      <a:pt x="f496" y="f632"/>
                      <a:pt x="f631" y="f632"/>
                    </a:cubicBezTo>
                    <a:close/>
                    <a:moveTo>
                      <a:pt x="f631" y="f632"/>
                    </a:moveTo>
                    <a:lnTo>
                      <a:pt x="f631" y="f632"/>
                    </a:lnTo>
                    <a:close/>
                    <a:moveTo>
                      <a:pt x="f198" y="f322"/>
                    </a:moveTo>
                    <a:cubicBezTo>
                      <a:pt x="f663" y="f664"/>
                      <a:pt x="f503" y="f665"/>
                      <a:pt x="f461" y="f250"/>
                    </a:cubicBezTo>
                    <a:cubicBezTo>
                      <a:pt x="f621" y="f666"/>
                      <a:pt x="f485" y="f667"/>
                      <a:pt x="f13" y="f169"/>
                    </a:cubicBezTo>
                    <a:cubicBezTo>
                      <a:pt x="f668" y="f669"/>
                      <a:pt x="f451" y="f670"/>
                      <a:pt x="f497" y="f553"/>
                    </a:cubicBezTo>
                    <a:cubicBezTo>
                      <a:pt x="f671" y="f556"/>
                      <a:pt x="f672" y="f673"/>
                      <a:pt x="f99" y="f540"/>
                    </a:cubicBezTo>
                    <a:cubicBezTo>
                      <a:pt x="f638" y="f674"/>
                      <a:pt x="f675" y="f527"/>
                      <a:pt x="f676" y="f641"/>
                    </a:cubicBezTo>
                    <a:cubicBezTo>
                      <a:pt x="f636" y="f557"/>
                      <a:pt x="f677" y="f678"/>
                      <a:pt x="f436" y="f679"/>
                    </a:cubicBezTo>
                    <a:cubicBezTo>
                      <a:pt x="f680" y="f681"/>
                      <a:pt x="f490" y="f682"/>
                      <a:pt x="f683" y="f625"/>
                    </a:cubicBezTo>
                    <a:cubicBezTo>
                      <a:pt x="f683" y="f684"/>
                      <a:pt x="f685" y="f82"/>
                      <a:pt x="f686" y="f639"/>
                    </a:cubicBezTo>
                    <a:cubicBezTo>
                      <a:pt x="f541" y="f687"/>
                      <a:pt x="f688" y="f82"/>
                      <a:pt x="f444" y="f689"/>
                    </a:cubicBezTo>
                    <a:cubicBezTo>
                      <a:pt x="f446" y="f653"/>
                      <a:pt x="f254" y="f690"/>
                      <a:pt x="f691" y="f692"/>
                    </a:cubicBezTo>
                    <a:cubicBezTo>
                      <a:pt x="f153" y="f466"/>
                      <a:pt x="f693" y="f433"/>
                      <a:pt x="f198" y="f322"/>
                    </a:cubicBezTo>
                    <a:close/>
                    <a:moveTo>
                      <a:pt x="f198" y="f322"/>
                    </a:moveTo>
                    <a:lnTo>
                      <a:pt x="f198" y="f322"/>
                    </a:lnTo>
                    <a:close/>
                    <a:moveTo>
                      <a:pt x="f694" y="f211"/>
                    </a:moveTo>
                    <a:lnTo>
                      <a:pt x="f694" y="f162"/>
                    </a:lnTo>
                    <a:lnTo>
                      <a:pt x="f695" y="f162"/>
                    </a:lnTo>
                    <a:lnTo>
                      <a:pt x="f695" y="f696"/>
                    </a:lnTo>
                    <a:lnTo>
                      <a:pt x="f686" y="f696"/>
                    </a:lnTo>
                    <a:lnTo>
                      <a:pt x="f686" y="f162"/>
                    </a:lnTo>
                    <a:lnTo>
                      <a:pt x="f697" y="f162"/>
                    </a:lnTo>
                    <a:lnTo>
                      <a:pt x="f697" y="f698"/>
                    </a:lnTo>
                    <a:cubicBezTo>
                      <a:pt x="f697" y="f699"/>
                      <a:pt x="f694" y="f699"/>
                      <a:pt x="f694" y="f698"/>
                    </a:cubicBezTo>
                    <a:lnTo>
                      <a:pt x="f694" y="f211"/>
                    </a:lnTo>
                    <a:close/>
                    <a:moveTo>
                      <a:pt x="f694" y="f211"/>
                    </a:moveTo>
                    <a:lnTo>
                      <a:pt x="f694" y="f211"/>
                    </a:lnTo>
                    <a:close/>
                    <a:moveTo>
                      <a:pt x="f503" y="f432"/>
                    </a:moveTo>
                    <a:lnTo>
                      <a:pt x="f503" y="f494"/>
                    </a:lnTo>
                    <a:cubicBezTo>
                      <a:pt x="f503" y="f700"/>
                      <a:pt x="f528" y="f415"/>
                      <a:pt x="f500" y="f415"/>
                    </a:cubicBezTo>
                    <a:cubicBezTo>
                      <a:pt x="f697" y="f415"/>
                      <a:pt x="f643" y="f700"/>
                      <a:pt x="f643" y="f494"/>
                    </a:cubicBezTo>
                    <a:lnTo>
                      <a:pt x="f643" y="f432"/>
                    </a:lnTo>
                    <a:lnTo>
                      <a:pt x="f503" y="f432"/>
                    </a:lnTo>
                    <a:close/>
                    <a:moveTo>
                      <a:pt x="f503" y="f432"/>
                    </a:moveTo>
                    <a:lnTo>
                      <a:pt x="f503" y="f432"/>
                    </a:lnTo>
                    <a:close/>
                    <a:moveTo>
                      <a:pt x="f501" y="f396"/>
                    </a:moveTo>
                    <a:lnTo>
                      <a:pt x="f501" y="f498"/>
                    </a:lnTo>
                    <a:cubicBezTo>
                      <a:pt x="f501" y="f701"/>
                      <a:pt x="f702" y="f421"/>
                      <a:pt x="f500" y="f421"/>
                    </a:cubicBezTo>
                    <a:cubicBezTo>
                      <a:pt x="f621" y="f421"/>
                      <a:pt x="f351" y="f701"/>
                      <a:pt x="f351" y="f498"/>
                    </a:cubicBezTo>
                    <a:lnTo>
                      <a:pt x="f351" y="f396"/>
                    </a:lnTo>
                    <a:cubicBezTo>
                      <a:pt x="f660" y="f396"/>
                      <a:pt x="f703" y="f704"/>
                      <a:pt x="f500" y="f704"/>
                    </a:cubicBezTo>
                    <a:cubicBezTo>
                      <a:pt x="f645" y="f704"/>
                      <a:pt x="f648" y="f396"/>
                      <a:pt x="f501" y="f396"/>
                    </a:cubicBezTo>
                    <a:close/>
                    <a:moveTo>
                      <a:pt x="f501" y="f396"/>
                    </a:moveTo>
                    <a:lnTo>
                      <a:pt x="f501" y="f396"/>
                    </a:lnTo>
                    <a:close/>
                    <a:moveTo>
                      <a:pt x="f495" y="f441"/>
                    </a:moveTo>
                    <a:lnTo>
                      <a:pt x="f495" y="f446"/>
                    </a:lnTo>
                    <a:lnTo>
                      <a:pt x="f503" y="f446"/>
                    </a:lnTo>
                    <a:lnTo>
                      <a:pt x="f503" y="f441"/>
                    </a:lnTo>
                    <a:lnTo>
                      <a:pt x="f495" y="f441"/>
                    </a:lnTo>
                    <a:close/>
                    <a:moveTo>
                      <a:pt x="f495" y="f441"/>
                    </a:moveTo>
                    <a:lnTo>
                      <a:pt x="f495" y="f441"/>
                    </a:lnTo>
                    <a:close/>
                    <a:moveTo>
                      <a:pt x="f628" y="f493"/>
                    </a:moveTo>
                    <a:lnTo>
                      <a:pt x="f628" y="f436"/>
                    </a:lnTo>
                    <a:lnTo>
                      <a:pt x="f621" y="f436"/>
                    </a:lnTo>
                    <a:lnTo>
                      <a:pt x="f195" y="f436"/>
                    </a:lnTo>
                    <a:lnTo>
                      <a:pt x="f195" y="f493"/>
                    </a:lnTo>
                    <a:lnTo>
                      <a:pt x="f628" y="f493"/>
                    </a:lnTo>
                    <a:close/>
                    <a:moveTo>
                      <a:pt x="f628" y="f493"/>
                    </a:moveTo>
                    <a:lnTo>
                      <a:pt x="f628" y="f493"/>
                    </a:lnTo>
                    <a:close/>
                    <a:moveTo>
                      <a:pt x="f645" y="f493"/>
                    </a:moveTo>
                    <a:lnTo>
                      <a:pt x="f645" y="f436"/>
                    </a:lnTo>
                    <a:lnTo>
                      <a:pt x="f502" y="f436"/>
                    </a:lnTo>
                    <a:lnTo>
                      <a:pt x="f502" y="f493"/>
                    </a:lnTo>
                    <a:lnTo>
                      <a:pt x="f705" y="f493"/>
                    </a:lnTo>
                    <a:lnTo>
                      <a:pt x="f645" y="f493"/>
                    </a:lnTo>
                    <a:close/>
                    <a:moveTo>
                      <a:pt x="f645" y="f493"/>
                    </a:moveTo>
                    <a:lnTo>
                      <a:pt x="f645" y="f493"/>
                    </a:lnTo>
                    <a:close/>
                    <a:moveTo>
                      <a:pt x="f695" y="f529"/>
                    </a:moveTo>
                    <a:lnTo>
                      <a:pt x="f706" y="f529"/>
                    </a:lnTo>
                    <a:lnTo>
                      <a:pt x="f706" y="f694"/>
                    </a:lnTo>
                    <a:lnTo>
                      <a:pt x="f707" y="f694"/>
                    </a:lnTo>
                    <a:lnTo>
                      <a:pt x="f707" y="f529"/>
                    </a:lnTo>
                    <a:lnTo>
                      <a:pt x="f629" y="f529"/>
                    </a:lnTo>
                    <a:lnTo>
                      <a:pt x="f629" y="f694"/>
                    </a:lnTo>
                    <a:lnTo>
                      <a:pt x="f621" y="f694"/>
                    </a:lnTo>
                    <a:lnTo>
                      <a:pt x="f621" y="f529"/>
                    </a:lnTo>
                    <a:lnTo>
                      <a:pt x="f13" y="f529"/>
                    </a:lnTo>
                    <a:lnTo>
                      <a:pt x="f13" y="f694"/>
                    </a:lnTo>
                    <a:lnTo>
                      <a:pt x="f488" y="f694"/>
                    </a:lnTo>
                    <a:lnTo>
                      <a:pt x="f488" y="f529"/>
                    </a:lnTo>
                    <a:lnTo>
                      <a:pt x="f686" y="f529"/>
                    </a:lnTo>
                    <a:lnTo>
                      <a:pt x="f686" y="f619"/>
                    </a:lnTo>
                    <a:lnTo>
                      <a:pt x="f695" y="f619"/>
                    </a:lnTo>
                    <a:lnTo>
                      <a:pt x="f695" y="f529"/>
                    </a:lnTo>
                    <a:close/>
                    <a:moveTo>
                      <a:pt x="f695" y="f529"/>
                    </a:moveTo>
                    <a:lnTo>
                      <a:pt x="f695" y="f529"/>
                    </a:lnTo>
                    <a:close/>
                    <a:moveTo>
                      <a:pt x="f628" y="f45"/>
                    </a:moveTo>
                    <a:lnTo>
                      <a:pt x="f628" y="f465"/>
                    </a:lnTo>
                    <a:lnTo>
                      <a:pt x="f502" y="f465"/>
                    </a:lnTo>
                    <a:lnTo>
                      <a:pt x="f502" y="f45"/>
                    </a:lnTo>
                    <a:lnTo>
                      <a:pt x="f628" y="f45"/>
                    </a:lnTo>
                    <a:close/>
                    <a:moveTo>
                      <a:pt x="f628" y="f45"/>
                    </a:moveTo>
                    <a:lnTo>
                      <a:pt x="f628" y="f45"/>
                    </a:lnTo>
                    <a:close/>
                    <a:moveTo>
                      <a:pt x="f697" y="f708"/>
                    </a:moveTo>
                    <a:lnTo>
                      <a:pt x="f694" y="f708"/>
                    </a:lnTo>
                    <a:lnTo>
                      <a:pt x="f694" y="f349"/>
                    </a:lnTo>
                    <a:lnTo>
                      <a:pt x="f697" y="f349"/>
                    </a:lnTo>
                    <a:lnTo>
                      <a:pt x="f697" y="f708"/>
                    </a:lnTo>
                    <a:close/>
                    <a:moveTo>
                      <a:pt x="f697" y="f708"/>
                    </a:moveTo>
                    <a:lnTo>
                      <a:pt x="f697" y="f708"/>
                    </a:lnTo>
                    <a:close/>
                    <a:moveTo>
                      <a:pt x="f686" y="f290"/>
                    </a:moveTo>
                    <a:lnTo>
                      <a:pt x="f695" y="f290"/>
                    </a:lnTo>
                    <a:lnTo>
                      <a:pt x="f695" y="f663"/>
                    </a:lnTo>
                    <a:lnTo>
                      <a:pt x="f686" y="f663"/>
                    </a:lnTo>
                    <a:lnTo>
                      <a:pt x="f686" y="f290"/>
                    </a:lnTo>
                    <a:close/>
                    <a:moveTo>
                      <a:pt x="f686" y="f290"/>
                    </a:moveTo>
                    <a:lnTo>
                      <a:pt x="f686" y="f290"/>
                    </a:lnTo>
                    <a:close/>
                    <a:moveTo>
                      <a:pt x="f55" y="f709"/>
                    </a:moveTo>
                    <a:lnTo>
                      <a:pt x="f401" y="f400"/>
                    </a:lnTo>
                    <a:cubicBezTo>
                      <a:pt x="f710" y="f711"/>
                      <a:pt x="f691" y="f712"/>
                      <a:pt x="f11" y="f713"/>
                    </a:cubicBezTo>
                    <a:cubicBezTo>
                      <a:pt x="f714" y="f715"/>
                      <a:pt x="f568" y="f716"/>
                      <a:pt x="f206" y="f716"/>
                    </a:cubicBezTo>
                    <a:cubicBezTo>
                      <a:pt x="f512" y="f716"/>
                      <a:pt x="f165" y="f715"/>
                      <a:pt x="f588" y="f713"/>
                    </a:cubicBezTo>
                    <a:cubicBezTo>
                      <a:pt x="f571" y="f717"/>
                      <a:pt x="f466" y="f718"/>
                      <a:pt x="f218" y="f26"/>
                    </a:cubicBezTo>
                    <a:cubicBezTo>
                      <a:pt x="f719" y="f437"/>
                      <a:pt x="f177" y="f720"/>
                      <a:pt x="f721" y="f604"/>
                    </a:cubicBezTo>
                    <a:lnTo>
                      <a:pt x="f722" y="f604"/>
                    </a:lnTo>
                    <a:lnTo>
                      <a:pt x="f721" y="f723"/>
                    </a:lnTo>
                    <a:cubicBezTo>
                      <a:pt x="f724" y="f62"/>
                      <a:pt x="f725" y="f161"/>
                      <a:pt x="f725" y="f23"/>
                    </a:cubicBezTo>
                    <a:cubicBezTo>
                      <a:pt x="f726" y="f727"/>
                      <a:pt x="f728" y="f729"/>
                      <a:pt x="f659" y="f730"/>
                    </a:cubicBezTo>
                    <a:cubicBezTo>
                      <a:pt x="f659" y="f731"/>
                      <a:pt x="f658" y="f18"/>
                      <a:pt x="f658" y="f18"/>
                    </a:cubicBezTo>
                    <a:lnTo>
                      <a:pt x="f268" y="f732"/>
                    </a:lnTo>
                    <a:cubicBezTo>
                      <a:pt x="f733" y="f734"/>
                      <a:pt x="f735" y="f736"/>
                      <a:pt x="f737" y="f90"/>
                    </a:cubicBezTo>
                    <a:cubicBezTo>
                      <a:pt x="f738" y="f89"/>
                      <a:pt x="f289" y="f87"/>
                      <a:pt x="f739" y="f85"/>
                    </a:cubicBezTo>
                    <a:cubicBezTo>
                      <a:pt x="f740" y="f83"/>
                      <a:pt x="f740" y="f82"/>
                      <a:pt x="f741" y="f80"/>
                    </a:cubicBezTo>
                    <a:cubicBezTo>
                      <a:pt x="f742" y="f78"/>
                      <a:pt x="f234" y="f76"/>
                      <a:pt x="f743" y="f74"/>
                    </a:cubicBezTo>
                    <a:cubicBezTo>
                      <a:pt x="f744" y="f72"/>
                      <a:pt x="f285" y="f70"/>
                      <a:pt x="f745" y="f68"/>
                    </a:cubicBezTo>
                    <a:cubicBezTo>
                      <a:pt x="f737" y="f66"/>
                      <a:pt x="f746" y="f64"/>
                      <a:pt x="f747" y="f62"/>
                    </a:cubicBezTo>
                    <a:cubicBezTo>
                      <a:pt x="f221" y="f723"/>
                      <a:pt x="f748" y="f587"/>
                      <a:pt x="f749" y="f47"/>
                    </a:cubicBezTo>
                    <a:cubicBezTo>
                      <a:pt x="f270" y="f45"/>
                      <a:pt x="f750" y="f43"/>
                      <a:pt x="f751" y="f41"/>
                    </a:cubicBezTo>
                    <a:cubicBezTo>
                      <a:pt x="f752" y="f39"/>
                      <a:pt x="f94" y="f37"/>
                      <a:pt x="f753" y="f35"/>
                    </a:cubicBezTo>
                    <a:cubicBezTo>
                      <a:pt x="f754" y="f755"/>
                      <a:pt x="f756" y="f757"/>
                      <a:pt x="f758" y="f759"/>
                    </a:cubicBezTo>
                    <a:cubicBezTo>
                      <a:pt x="f760" y="f34"/>
                      <a:pt x="f761" y="f762"/>
                      <a:pt x="f82" y="f763"/>
                    </a:cubicBezTo>
                    <a:cubicBezTo>
                      <a:pt x="f599" y="f764"/>
                      <a:pt x="f556" y="f765"/>
                      <a:pt x="f113" y="f765"/>
                    </a:cubicBezTo>
                    <a:cubicBezTo>
                      <a:pt x="f560" y="f765"/>
                      <a:pt x="f643" y="f764"/>
                      <a:pt x="f766" y="f763"/>
                    </a:cubicBezTo>
                    <a:cubicBezTo>
                      <a:pt x="f767" y="f762"/>
                      <a:pt x="f768" y="f34"/>
                      <a:pt x="f769" y="f759"/>
                    </a:cubicBezTo>
                    <a:cubicBezTo>
                      <a:pt x="f770" y="f771"/>
                      <a:pt x="f376" y="f772"/>
                      <a:pt x="f55" y="f709"/>
                    </a:cubicBezTo>
                    <a:close/>
                    <a:moveTo>
                      <a:pt x="f55" y="f709"/>
                    </a:moveTo>
                    <a:lnTo>
                      <a:pt x="f55" y="f709"/>
                    </a:lnTo>
                    <a:close/>
                    <a:moveTo>
                      <a:pt x="f55" y="f454"/>
                    </a:moveTo>
                    <a:lnTo>
                      <a:pt x="f773" y="f528"/>
                    </a:lnTo>
                    <a:cubicBezTo>
                      <a:pt x="f774" y="f45"/>
                      <a:pt x="f775" y="f386"/>
                      <a:pt x="f776" y="f97"/>
                    </a:cubicBezTo>
                    <a:cubicBezTo>
                      <a:pt x="f371" y="f777"/>
                      <a:pt x="f184" y="f778"/>
                      <a:pt x="f145" y="f779"/>
                    </a:cubicBezTo>
                    <a:lnTo>
                      <a:pt x="f763" y="f780"/>
                    </a:lnTo>
                    <a:lnTo>
                      <a:pt x="f781" y="f768"/>
                    </a:lnTo>
                    <a:cubicBezTo>
                      <a:pt x="f782" y="f783"/>
                      <a:pt x="f57" y="f784"/>
                      <a:pt x="f785" y="f786"/>
                    </a:cubicBezTo>
                    <a:lnTo>
                      <a:pt x="f787" y="f34"/>
                    </a:lnTo>
                    <a:lnTo>
                      <a:pt x="f788" y="f34"/>
                    </a:lnTo>
                    <a:cubicBezTo>
                      <a:pt x="f789" y="f790"/>
                      <a:pt x="f791" y="f792"/>
                      <a:pt x="f793" y="f764"/>
                    </a:cubicBezTo>
                    <a:cubicBezTo>
                      <a:pt x="f643" y="f794"/>
                      <a:pt x="f795" y="f796"/>
                      <a:pt x="f113" y="f796"/>
                    </a:cubicBezTo>
                    <a:cubicBezTo>
                      <a:pt x="f797" y="f796"/>
                      <a:pt x="f599" y="f794"/>
                      <a:pt x="f798" y="f764"/>
                    </a:cubicBezTo>
                    <a:cubicBezTo>
                      <a:pt x="f719" y="f792"/>
                      <a:pt x="f799" y="f790"/>
                      <a:pt x="f800" y="f34"/>
                    </a:cubicBezTo>
                    <a:lnTo>
                      <a:pt x="f801" y="f34"/>
                    </a:lnTo>
                    <a:lnTo>
                      <a:pt x="f802" y="f786"/>
                    </a:lnTo>
                    <a:cubicBezTo>
                      <a:pt x="f221" y="f784"/>
                      <a:pt x="f803" y="f783"/>
                      <a:pt x="f233" y="f768"/>
                    </a:cubicBezTo>
                    <a:lnTo>
                      <a:pt x="f804" y="f780"/>
                    </a:lnTo>
                    <a:lnTo>
                      <a:pt x="f233" y="f779"/>
                    </a:lnTo>
                    <a:cubicBezTo>
                      <a:pt x="f222" y="f778"/>
                      <a:pt x="f805" y="f777"/>
                      <a:pt x="f806" y="f97"/>
                    </a:cubicBezTo>
                    <a:cubicBezTo>
                      <a:pt x="f733" y="f386"/>
                      <a:pt x="f12" y="f45"/>
                      <a:pt x="f807" y="f528"/>
                    </a:cubicBezTo>
                    <a:cubicBezTo>
                      <a:pt x="f732" y="f808"/>
                      <a:pt x="f809" y="f590"/>
                      <a:pt x="f810" y="f565"/>
                    </a:cubicBezTo>
                    <a:cubicBezTo>
                      <a:pt x="f811" y="f812"/>
                      <a:pt x="f813" y="f814"/>
                      <a:pt x="f738" y="f815"/>
                    </a:cubicBezTo>
                    <a:cubicBezTo>
                      <a:pt x="f816" y="f817"/>
                      <a:pt x="f818" y="f393"/>
                      <a:pt x="f819" y="f327"/>
                    </a:cubicBezTo>
                    <a:cubicBezTo>
                      <a:pt x="f280" y="f820"/>
                      <a:pt x="f317" y="f821"/>
                      <a:pt x="f822" y="f823"/>
                    </a:cubicBezTo>
                    <a:cubicBezTo>
                      <a:pt x="f824" y="f82"/>
                      <a:pt x="f824" y="f247"/>
                      <a:pt x="f825" y="f826"/>
                    </a:cubicBezTo>
                    <a:cubicBezTo>
                      <a:pt x="f827" y="f828"/>
                      <a:pt x="f829" y="f801"/>
                      <a:pt x="f243" y="f830"/>
                    </a:cubicBezTo>
                    <a:cubicBezTo>
                      <a:pt x="f831" y="f810"/>
                      <a:pt x="f832" y="f222"/>
                      <a:pt x="f833" y="f834"/>
                    </a:cubicBezTo>
                    <a:cubicBezTo>
                      <a:pt x="f798" y="f835"/>
                      <a:pt x="f447" y="f836"/>
                      <a:pt x="f837" y="f838"/>
                    </a:cubicBezTo>
                    <a:lnTo>
                      <a:pt x="f837" y="f839"/>
                    </a:lnTo>
                    <a:cubicBezTo>
                      <a:pt x="f74" y="f840"/>
                      <a:pt x="f329" y="f841"/>
                      <a:pt x="f842" y="f843"/>
                    </a:cubicBezTo>
                    <a:cubicBezTo>
                      <a:pt x="f512" y="f844"/>
                      <a:pt x="f845" y="f846"/>
                      <a:pt x="f340" y="f847"/>
                    </a:cubicBezTo>
                    <a:lnTo>
                      <a:pt x="f113" y="f848"/>
                    </a:lnTo>
                    <a:lnTo>
                      <a:pt x="f343" y="f847"/>
                    </a:lnTo>
                    <a:cubicBezTo>
                      <a:pt x="f161" y="f846"/>
                      <a:pt x="f849" y="f844"/>
                      <a:pt x="f850" y="f843"/>
                    </a:cubicBezTo>
                    <a:cubicBezTo>
                      <a:pt x="f349" y="f841"/>
                      <a:pt x="f851" y="f840"/>
                      <a:pt x="f502" y="f839"/>
                    </a:cubicBezTo>
                    <a:lnTo>
                      <a:pt x="f502" y="f838"/>
                    </a:lnTo>
                    <a:cubicBezTo>
                      <a:pt x="f852" y="f836"/>
                      <a:pt x="f793" y="f835"/>
                      <a:pt x="f853" y="f834"/>
                    </a:cubicBezTo>
                    <a:cubicBezTo>
                      <a:pt x="f854" y="f222"/>
                      <a:pt x="f855" y="f810"/>
                      <a:pt x="f143" y="f830"/>
                    </a:cubicBezTo>
                    <a:cubicBezTo>
                      <a:pt x="f856" y="f801"/>
                      <a:pt x="f857" y="f828"/>
                      <a:pt x="f858" y="f826"/>
                    </a:cubicBezTo>
                    <a:cubicBezTo>
                      <a:pt x="f859" y="f247"/>
                      <a:pt x="f859" y="f82"/>
                      <a:pt x="f860" y="f823"/>
                    </a:cubicBezTo>
                    <a:cubicBezTo>
                      <a:pt x="f861" y="f821"/>
                      <a:pt x="f367" y="f820"/>
                      <a:pt x="f148" y="f327"/>
                    </a:cubicBezTo>
                    <a:cubicBezTo>
                      <a:pt x="f862" y="f393"/>
                      <a:pt x="f32" y="f817"/>
                      <a:pt x="f88" y="f815"/>
                    </a:cubicBezTo>
                    <a:cubicBezTo>
                      <a:pt x="f863" y="f814"/>
                      <a:pt x="f864" y="f812"/>
                      <a:pt x="f865" y="f565"/>
                    </a:cubicBezTo>
                    <a:cubicBezTo>
                      <a:pt x="f866" y="f714"/>
                      <a:pt x="f61" y="f604"/>
                      <a:pt x="f356" y="f867"/>
                    </a:cubicBezTo>
                    <a:cubicBezTo>
                      <a:pt x="f40" y="f523"/>
                      <a:pt x="f868" y="f619"/>
                      <a:pt x="f55" y="f459"/>
                    </a:cubicBezTo>
                    <a:lnTo>
                      <a:pt x="f55" y="f454"/>
                    </a:lnTo>
                    <a:close/>
                    <a:moveTo>
                      <a:pt x="f55" y="f454"/>
                    </a:moveTo>
                    <a:lnTo>
                      <a:pt x="f55" y="f454"/>
                    </a:lnTo>
                    <a:close/>
                    <a:moveTo>
                      <a:pt x="f506" y="f869"/>
                    </a:moveTo>
                    <a:cubicBezTo>
                      <a:pt x="f23" y="f870"/>
                      <a:pt x="f596" y="f871"/>
                      <a:pt x="f872" y="f873"/>
                    </a:cubicBezTo>
                    <a:cubicBezTo>
                      <a:pt x="f203" y="f731"/>
                      <a:pt x="f109" y="f874"/>
                      <a:pt x="f875" y="f876"/>
                    </a:cubicBezTo>
                    <a:cubicBezTo>
                      <a:pt x="f877" y="f878"/>
                      <a:pt x="f9" y="f879"/>
                      <a:pt x="f880" y="f881"/>
                    </a:cubicBezTo>
                    <a:cubicBezTo>
                      <a:pt x="f156" y="f526"/>
                      <a:pt x="f695" y="f882"/>
                      <a:pt x="f103" y="f670"/>
                    </a:cubicBezTo>
                    <a:cubicBezTo>
                      <a:pt x="f883" y="f884"/>
                      <a:pt x="f885" y="f886"/>
                      <a:pt x="f887" y="f888"/>
                    </a:cubicBezTo>
                    <a:cubicBezTo>
                      <a:pt x="f889" y="f815"/>
                      <a:pt x="f890" y="f212"/>
                      <a:pt x="f8" y="f845"/>
                    </a:cubicBezTo>
                    <a:lnTo>
                      <a:pt x="f489" y="f845"/>
                    </a:lnTo>
                    <a:cubicBezTo>
                      <a:pt x="f489" y="f727"/>
                      <a:pt x="f853" y="f891"/>
                      <a:pt x="f400" y="f892"/>
                    </a:cubicBezTo>
                    <a:cubicBezTo>
                      <a:pt x="f486" y="f893"/>
                      <a:pt x="f485" y="f894"/>
                      <a:pt x="f156" y="f895"/>
                    </a:cubicBezTo>
                    <a:cubicBezTo>
                      <a:pt x="f896" y="f137"/>
                      <a:pt x="f890" y="f897"/>
                      <a:pt x="f574" y="f898"/>
                    </a:cubicBezTo>
                    <a:lnTo>
                      <a:pt x="f574" y="f899"/>
                    </a:lnTo>
                    <a:lnTo>
                      <a:pt x="f506" y="f869"/>
                    </a:lnTo>
                    <a:close/>
                    <a:moveTo>
                      <a:pt x="f506" y="f869"/>
                    </a:moveTo>
                    <a:lnTo>
                      <a:pt x="f506" y="f869"/>
                    </a:lnTo>
                    <a:close/>
                    <a:moveTo>
                      <a:pt x="f307" y="f900"/>
                    </a:moveTo>
                    <a:cubicBezTo>
                      <a:pt x="f614" y="f514"/>
                      <a:pt x="f901" y="f604"/>
                      <a:pt x="f131" y="f902"/>
                    </a:cubicBezTo>
                    <a:cubicBezTo>
                      <a:pt x="f903" y="f904"/>
                      <a:pt x="f905" y="f615"/>
                      <a:pt x="f906" y="f516"/>
                    </a:cubicBezTo>
                    <a:cubicBezTo>
                      <a:pt x="f608" y="f613"/>
                      <a:pt x="f607" y="f560"/>
                      <a:pt x="f907" y="f613"/>
                    </a:cubicBezTo>
                    <a:cubicBezTo>
                      <a:pt x="f682" y="f24"/>
                      <a:pt x="f908" y="f563"/>
                      <a:pt x="f909" y="f910"/>
                    </a:cubicBezTo>
                    <a:cubicBezTo>
                      <a:pt x="f911" y="f699"/>
                      <a:pt x="f425" y="f159"/>
                      <a:pt x="f912" y="f913"/>
                    </a:cubicBezTo>
                    <a:cubicBezTo>
                      <a:pt x="f559" y="f293"/>
                      <a:pt x="f261" y="f914"/>
                      <a:pt x="f78" y="f208"/>
                    </a:cubicBezTo>
                    <a:cubicBezTo>
                      <a:pt x="f821" y="f66"/>
                      <a:pt x="f915" y="f916"/>
                      <a:pt x="f917" y="f162"/>
                    </a:cubicBezTo>
                    <a:lnTo>
                      <a:pt x="f918" y="f162"/>
                    </a:lnTo>
                    <a:cubicBezTo>
                      <a:pt x="f918" y="f293"/>
                      <a:pt x="f919" y="f920"/>
                      <a:pt x="f307" y="f900"/>
                    </a:cubicBezTo>
                    <a:close/>
                    <a:moveTo>
                      <a:pt x="f307" y="f900"/>
                    </a:moveTo>
                    <a:lnTo>
                      <a:pt x="f307" y="f900"/>
                    </a:lnTo>
                    <a:close/>
                    <a:moveTo>
                      <a:pt x="f918" y="f845"/>
                    </a:moveTo>
                    <a:lnTo>
                      <a:pt x="f345" y="f845"/>
                    </a:lnTo>
                    <a:cubicBezTo>
                      <a:pt x="f203" y="f921"/>
                      <a:pt x="f812" y="f922"/>
                      <a:pt x="f849" y="f298"/>
                    </a:cubicBezTo>
                    <a:cubicBezTo>
                      <a:pt x="f483" y="f119"/>
                      <a:pt x="f483" y="f923"/>
                      <a:pt x="f924" y="f120"/>
                    </a:cubicBezTo>
                    <a:cubicBezTo>
                      <a:pt x="f64" y="f171"/>
                      <a:pt x="f914" y="f641"/>
                      <a:pt x="f596" y="f445"/>
                    </a:cubicBezTo>
                    <a:cubicBezTo>
                      <a:pt x="f925" y="f891"/>
                      <a:pt x="f117" y="f428"/>
                      <a:pt x="f589" y="f926"/>
                    </a:cubicBezTo>
                    <a:cubicBezTo>
                      <a:pt x="f927" y="f928"/>
                      <a:pt x="f588" y="f687"/>
                      <a:pt x="f929" y="f930"/>
                    </a:cubicBezTo>
                    <a:cubicBezTo>
                      <a:pt x="f931" y="f607"/>
                      <a:pt x="f412" y="f656"/>
                      <a:pt x="f582" y="f932"/>
                    </a:cubicBezTo>
                    <a:lnTo>
                      <a:pt x="f837" y="f661"/>
                    </a:lnTo>
                    <a:cubicBezTo>
                      <a:pt x="f215" y="f933"/>
                      <a:pt x="f22" y="f934"/>
                      <a:pt x="f74" y="f935"/>
                    </a:cubicBezTo>
                    <a:cubicBezTo>
                      <a:pt x="f389" y="f607"/>
                      <a:pt x="f936" y="f689"/>
                      <a:pt x="f70" y="f937"/>
                    </a:cubicBezTo>
                    <a:cubicBezTo>
                      <a:pt x="f938" y="f466"/>
                      <a:pt x="f406" y="f678"/>
                      <a:pt x="f206" y="f939"/>
                    </a:cubicBezTo>
                    <a:cubicBezTo>
                      <a:pt x="f572" y="f261"/>
                      <a:pt x="f875" y="f940"/>
                      <a:pt x="f941" y="f942"/>
                    </a:cubicBezTo>
                    <a:cubicBezTo>
                      <a:pt x="f943" y="f944"/>
                      <a:pt x="f890" y="f383"/>
                      <a:pt x="f945" y="f946"/>
                    </a:cubicBezTo>
                    <a:cubicBezTo>
                      <a:pt x="f8" y="f922"/>
                      <a:pt x="f947" y="f948"/>
                      <a:pt x="f577" y="f949"/>
                    </a:cubicBezTo>
                    <a:cubicBezTo>
                      <a:pt x="f875" y="f407"/>
                      <a:pt x="f943" y="f950"/>
                      <a:pt x="f348" y="f139"/>
                    </a:cubicBezTo>
                    <a:cubicBezTo>
                      <a:pt x="f349" y="f591"/>
                      <a:pt x="f156" y="f118"/>
                      <a:pt x="f867" y="f214"/>
                    </a:cubicBezTo>
                    <a:cubicBezTo>
                      <a:pt x="f11" y="f169"/>
                      <a:pt x="f885" y="f951"/>
                      <a:pt x="f563" y="f952"/>
                    </a:cubicBezTo>
                    <a:cubicBezTo>
                      <a:pt x="f592" y="f953"/>
                      <a:pt x="f945" y="f466"/>
                      <a:pt x="f954" y="f263"/>
                    </a:cubicBezTo>
                    <a:cubicBezTo>
                      <a:pt x="f574" y="f657"/>
                      <a:pt x="f346" y="f955"/>
                      <a:pt x="f258" y="f131"/>
                    </a:cubicBezTo>
                    <a:cubicBezTo>
                      <a:pt x="f956" y="f725"/>
                      <a:pt x="f116" y="f957"/>
                      <a:pt x="f344" y="f898"/>
                    </a:cubicBezTo>
                    <a:cubicBezTo>
                      <a:pt x="f258" y="f898"/>
                      <a:pt x="f6" y="f898"/>
                      <a:pt x="f206" y="f898"/>
                    </a:cubicBezTo>
                    <a:lnTo>
                      <a:pt x="f340" y="f898"/>
                    </a:lnTo>
                    <a:cubicBezTo>
                      <a:pt x="f139" y="f898"/>
                      <a:pt x="f958" y="f734"/>
                      <a:pt x="f260" y="f959"/>
                    </a:cubicBezTo>
                    <a:cubicBezTo>
                      <a:pt x="f216" y="f960"/>
                      <a:pt x="f423" y="f961"/>
                      <a:pt x="f605" y="f962"/>
                    </a:cubicBezTo>
                    <a:cubicBezTo>
                      <a:pt x="f963" y="f964"/>
                      <a:pt x="f965" y="f966"/>
                      <a:pt x="f570" y="f967"/>
                    </a:cubicBezTo>
                    <a:lnTo>
                      <a:pt x="f571" y="f955"/>
                    </a:lnTo>
                    <a:cubicBezTo>
                      <a:pt x="f447" y="f967"/>
                      <a:pt x="f462" y="f968"/>
                      <a:pt x="f469" y="f833"/>
                    </a:cubicBezTo>
                    <a:cubicBezTo>
                      <a:pt x="f969" y="f968"/>
                      <a:pt x="f970" y="f967"/>
                      <a:pt x="f971" y="f905"/>
                    </a:cubicBezTo>
                    <a:cubicBezTo>
                      <a:pt x="f620" y="f457"/>
                      <a:pt x="f918" y="f727"/>
                      <a:pt x="f918" y="f845"/>
                    </a:cubicBezTo>
                    <a:close/>
                    <a:moveTo>
                      <a:pt x="f918" y="f845"/>
                    </a:moveTo>
                    <a:lnTo>
                      <a:pt x="f918" y="f845"/>
                    </a:lnTo>
                    <a:close/>
                    <a:moveTo>
                      <a:pt x="f972" y="f973"/>
                    </a:moveTo>
                    <a:cubicBezTo>
                      <a:pt x="f974" y="f390"/>
                      <a:pt x="f923" y="f975"/>
                      <a:pt x="f520" y="f976"/>
                    </a:cubicBezTo>
                    <a:cubicBezTo>
                      <a:pt x="f977" y="f429"/>
                      <a:pt x="f582" y="f394"/>
                      <a:pt x="f530" y="f978"/>
                    </a:cubicBezTo>
                    <a:cubicBezTo>
                      <a:pt x="f979" y="f421"/>
                      <a:pt x="f797" y="f980"/>
                      <a:pt x="f165" y="f981"/>
                    </a:cubicBezTo>
                    <a:cubicBezTo>
                      <a:pt x="f982" y="f353"/>
                      <a:pt x="f983" y="f353"/>
                      <a:pt x="f116" y="f353"/>
                    </a:cubicBezTo>
                    <a:cubicBezTo>
                      <a:pt x="f212" y="f353"/>
                      <a:pt x="f956" y="f353"/>
                      <a:pt x="f335" y="f984"/>
                    </a:cubicBezTo>
                    <a:lnTo>
                      <a:pt x="f337" y="f984"/>
                    </a:lnTo>
                    <a:cubicBezTo>
                      <a:pt x="f335" y="f984"/>
                      <a:pt x="f335" y="f981"/>
                      <a:pt x="f335" y="f981"/>
                    </a:cubicBezTo>
                    <a:cubicBezTo>
                      <a:pt x="f985" y="f986"/>
                      <a:pt x="f589" y="f987"/>
                      <a:pt x="f391" y="f766"/>
                    </a:cubicBezTo>
                    <a:cubicBezTo>
                      <a:pt x="f389" y="f97"/>
                      <a:pt x="f214" y="f394"/>
                      <a:pt x="f327" y="f975"/>
                    </a:cubicBezTo>
                    <a:lnTo>
                      <a:pt x="f972" y="f973"/>
                    </a:lnTo>
                    <a:close/>
                    <a:moveTo>
                      <a:pt x="f972" y="f973"/>
                    </a:moveTo>
                    <a:lnTo>
                      <a:pt x="f972" y="f973"/>
                    </a:lnTo>
                    <a:close/>
                    <a:moveTo>
                      <a:pt x="f911" y="f494"/>
                    </a:moveTo>
                    <a:lnTo>
                      <a:pt x="f445" y="f384"/>
                    </a:lnTo>
                    <a:lnTo>
                      <a:pt x="f559" y="f494"/>
                    </a:lnTo>
                    <a:lnTo>
                      <a:pt x="f322" y="f988"/>
                    </a:lnTo>
                    <a:cubicBezTo>
                      <a:pt x="f989" y="f975"/>
                      <a:pt x="f678" y="f429"/>
                      <a:pt x="f217" y="f978"/>
                    </a:cubicBezTo>
                    <a:lnTo>
                      <a:pt x="f440" y="f555"/>
                    </a:lnTo>
                    <a:lnTo>
                      <a:pt x="f562" y="f392"/>
                    </a:lnTo>
                    <a:lnTo>
                      <a:pt x="f729" y="f41"/>
                    </a:lnTo>
                    <a:cubicBezTo>
                      <a:pt x="f891" y="f396"/>
                      <a:pt x="f990" y="f704"/>
                      <a:pt x="f990" y="f498"/>
                    </a:cubicBezTo>
                    <a:cubicBezTo>
                      <a:pt x="f457" y="f380"/>
                      <a:pt x="f452" y="f380"/>
                      <a:pt x="f912" y="f380"/>
                    </a:cubicBezTo>
                    <a:cubicBezTo>
                      <a:pt x="f991" y="f704"/>
                      <a:pt x="f562" y="f416"/>
                      <a:pt x="f881" y="f978"/>
                    </a:cubicBezTo>
                    <a:cubicBezTo>
                      <a:pt x="f417" y="f976"/>
                      <a:pt x="f992" y="f390"/>
                      <a:pt x="f524" y="f988"/>
                    </a:cubicBezTo>
                    <a:cubicBezTo>
                      <a:pt x="f993" y="f475"/>
                      <a:pt x="f994" y="f388"/>
                      <a:pt x="f535" y="f431"/>
                    </a:cubicBezTo>
                    <a:cubicBezTo>
                      <a:pt x="f995" y="f996"/>
                      <a:pt x="f997" y="f151"/>
                      <a:pt x="f998" y="f999"/>
                    </a:cubicBezTo>
                    <a:cubicBezTo>
                      <a:pt x="f327" y="f1000"/>
                      <a:pt x="f387" y="f432"/>
                      <a:pt x="f554" y="f486"/>
                    </a:cubicBezTo>
                    <a:cubicBezTo>
                      <a:pt x="f1001" y="f1002"/>
                      <a:pt x="f1003" y="f473"/>
                      <a:pt x="f393" y="f1004"/>
                    </a:cubicBezTo>
                    <a:cubicBezTo>
                      <a:pt x="f545" y="f434"/>
                      <a:pt x="f927" y="f680"/>
                      <a:pt x="f1005" y="f441"/>
                    </a:cubicBezTo>
                    <a:cubicBezTo>
                      <a:pt x="f1006" y="f439"/>
                      <a:pt x="f554" y="f680"/>
                      <a:pt x="f387" y="f680"/>
                    </a:cubicBezTo>
                    <a:cubicBezTo>
                      <a:pt x="f136" y="f680"/>
                      <a:pt x="f972" y="f680"/>
                      <a:pt x="f929" y="f439"/>
                    </a:cubicBezTo>
                    <a:cubicBezTo>
                      <a:pt x="f22" y="f441"/>
                      <a:pt x="f882" y="f683"/>
                      <a:pt x="f120" y="f1007"/>
                    </a:cubicBezTo>
                    <a:cubicBezTo>
                      <a:pt x="f534" y="f1008"/>
                      <a:pt x="f524" y="f470"/>
                      <a:pt x="f527" y="f45"/>
                    </a:cubicBezTo>
                    <a:cubicBezTo>
                      <a:pt x="f414" y="f1009"/>
                      <a:pt x="f171" y="f703"/>
                      <a:pt x="f992" y="f461"/>
                    </a:cubicBezTo>
                    <a:cubicBezTo>
                      <a:pt x="f1010" y="f458"/>
                      <a:pt x="f915" y="f663"/>
                      <a:pt x="f576" y="f606"/>
                    </a:cubicBezTo>
                    <a:cubicBezTo>
                      <a:pt x="f821" y="f723"/>
                      <a:pt x="f78" y="f592"/>
                      <a:pt x="f1011" y="f107"/>
                    </a:cubicBezTo>
                    <a:cubicBezTo>
                      <a:pt x="f571" y="f567"/>
                      <a:pt x="f571" y="f159"/>
                      <a:pt x="f571" y="f1012"/>
                    </a:cubicBezTo>
                    <a:cubicBezTo>
                      <a:pt x="f570" y="f1013"/>
                      <a:pt x="f1014" y="f158"/>
                      <a:pt x="f881" y="f349"/>
                    </a:cubicBezTo>
                    <a:cubicBezTo>
                      <a:pt x="f250" y="f604"/>
                      <a:pt x="f261" y="f1015"/>
                      <a:pt x="f419" y="f613"/>
                    </a:cubicBezTo>
                    <a:lnTo>
                      <a:pt x="f1016" y="f288"/>
                    </a:lnTo>
                    <a:cubicBezTo>
                      <a:pt x="f881" y="f1017"/>
                      <a:pt x="f570" y="f1018"/>
                      <a:pt x="f417" y="f529"/>
                    </a:cubicBezTo>
                    <a:lnTo>
                      <a:pt x="f821" y="f1019"/>
                    </a:lnTo>
                    <a:lnTo>
                      <a:pt x="f1014" y="f1020"/>
                    </a:lnTo>
                    <a:lnTo>
                      <a:pt x="f1021" y="f703"/>
                    </a:lnTo>
                    <a:cubicBezTo>
                      <a:pt x="f566" y="f47"/>
                      <a:pt x="f1022" y="f286"/>
                      <a:pt x="f438" y="f1023"/>
                    </a:cubicBezTo>
                    <a:cubicBezTo>
                      <a:pt x="f440" y="f655"/>
                      <a:pt x="f420" y="f663"/>
                      <a:pt x="f559" y="f1024"/>
                    </a:cubicBezTo>
                    <a:cubicBezTo>
                      <a:pt x="f121" y="f619"/>
                      <a:pt x="f991" y="f1025"/>
                      <a:pt x="f445" y="f196"/>
                    </a:cubicBezTo>
                    <a:lnTo>
                      <a:pt x="f121" y="f1026"/>
                    </a:lnTo>
                    <a:cubicBezTo>
                      <a:pt x="f440" y="f1027"/>
                      <a:pt x="f562" y="f629"/>
                      <a:pt x="f1016" y="f529"/>
                    </a:cubicBezTo>
                    <a:cubicBezTo>
                      <a:pt x="f566" y="f1019"/>
                      <a:pt x="f881" y="f1028"/>
                      <a:pt x="f1014" y="f531"/>
                    </a:cubicBezTo>
                    <a:lnTo>
                      <a:pt x="f571" y="f1029"/>
                    </a:lnTo>
                    <a:lnTo>
                      <a:pt x="f569" y="f449"/>
                    </a:lnTo>
                    <a:lnTo>
                      <a:pt x="f261" y="f1030"/>
                    </a:lnTo>
                    <a:cubicBezTo>
                      <a:pt x="f1031" y="f1032"/>
                      <a:pt x="f1033" y="f1034"/>
                      <a:pt x="f440" y="f621"/>
                    </a:cubicBezTo>
                    <a:cubicBezTo>
                      <a:pt x="f559" y="f453"/>
                      <a:pt x="f991" y="f702"/>
                      <a:pt x="f557" y="f629"/>
                    </a:cubicBezTo>
                    <a:cubicBezTo>
                      <a:pt x="f445" y="f529"/>
                      <a:pt x="f991" y="f1028"/>
                      <a:pt x="f559" y="f1029"/>
                    </a:cubicBezTo>
                    <a:lnTo>
                      <a:pt x="f442" y="f1035"/>
                    </a:lnTo>
                    <a:lnTo>
                      <a:pt x="f442" y="f668"/>
                    </a:lnTo>
                    <a:lnTo>
                      <a:pt x="f440" y="f1036"/>
                    </a:lnTo>
                    <a:cubicBezTo>
                      <a:pt x="f304" y="f488"/>
                      <a:pt x="f1022" y="f623"/>
                      <a:pt x="f1016" y="f541"/>
                    </a:cubicBezTo>
                    <a:cubicBezTo>
                      <a:pt x="f566" y="f683"/>
                      <a:pt x="f569" y="f439"/>
                      <a:pt x="f881" y="f436"/>
                    </a:cubicBezTo>
                    <a:lnTo>
                      <a:pt x="f599" y="f1037"/>
                    </a:lnTo>
                    <a:lnTo>
                      <a:pt x="f261" y="f1004"/>
                    </a:lnTo>
                    <a:cubicBezTo>
                      <a:pt x="f121" y="f352"/>
                      <a:pt x="f990" y="f43"/>
                      <a:pt x="f963" y="f552"/>
                    </a:cubicBezTo>
                    <a:cubicBezTo>
                      <a:pt x="f911" y="f1002"/>
                      <a:pt x="f911" y="f1038"/>
                      <a:pt x="f911" y="f494"/>
                    </a:cubicBez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31000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125" y="83184"/>
            <a:ext cx="11131490" cy="825500"/>
          </a:xfrm>
        </p:spPr>
        <p:txBody>
          <a:bodyPr>
            <a:normAutofit/>
          </a:bodyPr>
          <a:lstStyle/>
          <a:p>
            <a:r>
              <a:rPr lang="pt-BR" sz="3600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► </a:t>
            </a:r>
            <a:r>
              <a:rPr lang="pt-BR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São José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89647" y="1217880"/>
            <a:ext cx="6131589" cy="4601029"/>
          </a:xfrm>
        </p:spPr>
        <p:txBody>
          <a:bodyPr>
            <a:normAutofit/>
          </a:bodyPr>
          <a:lstStyle/>
          <a:p>
            <a:pPr marL="534988" indent="-534988" algn="just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534988" algn="l"/>
              </a:tabLst>
            </a:pPr>
            <a:r>
              <a:rPr lang="pt-BR" sz="30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Agricultores familiares assistidos em projetos implantados: 635</a:t>
            </a:r>
          </a:p>
          <a:p>
            <a:pPr marL="534988" indent="-534988" algn="just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534988" algn="l"/>
              </a:tabLst>
            </a:pPr>
            <a:r>
              <a:rPr lang="pt-BR" sz="30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Associações atendidas: 146</a:t>
            </a:r>
          </a:p>
          <a:p>
            <a:pPr marL="534988" indent="-534988" algn="just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534988" algn="l"/>
              </a:tabLst>
            </a:pPr>
            <a:r>
              <a:rPr lang="pt-BR" sz="30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Fiscalizações efetuadas: 124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6467475"/>
            <a:ext cx="12192000" cy="381890"/>
          </a:xfrm>
          <a:prstGeom prst="rect">
            <a:avLst/>
          </a:prstGeom>
          <a:solidFill>
            <a:srgbClr val="00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5" name="Agrupar 4"/>
          <p:cNvGrpSpPr/>
          <p:nvPr/>
        </p:nvGrpSpPr>
        <p:grpSpPr>
          <a:xfrm>
            <a:off x="11818230" y="5970577"/>
            <a:ext cx="348074" cy="496898"/>
            <a:chOff x="9023399" y="5594399"/>
            <a:chExt cx="772924" cy="1103398"/>
          </a:xfrm>
        </p:grpSpPr>
        <p:grpSp>
          <p:nvGrpSpPr>
            <p:cNvPr id="6" name="Agrupar 5"/>
            <p:cNvGrpSpPr/>
            <p:nvPr/>
          </p:nvGrpSpPr>
          <p:grpSpPr>
            <a:xfrm>
              <a:off x="9023399" y="5594399"/>
              <a:ext cx="772924" cy="1103398"/>
              <a:chOff x="9023399" y="5594399"/>
              <a:chExt cx="772924" cy="1103398"/>
            </a:xfrm>
          </p:grpSpPr>
          <p:sp>
            <p:nvSpPr>
              <p:cNvPr id="7" name="Forma Livre 6"/>
              <p:cNvSpPr/>
              <p:nvPr/>
            </p:nvSpPr>
            <p:spPr>
              <a:xfrm>
                <a:off x="9201241" y="5600882"/>
                <a:ext cx="415795" cy="166676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1239"/>
                  <a:gd name="f6" fmla="val 533"/>
                  <a:gd name="f7" fmla="val 530"/>
                  <a:gd name="f8" fmla="val 150"/>
                  <a:gd name="f9" fmla="val 510"/>
                  <a:gd name="f10" fmla="val 298"/>
                  <a:gd name="f11" fmla="val 494"/>
                  <a:gd name="f12" fmla="val 452"/>
                  <a:gd name="f13" fmla="val 488"/>
                  <a:gd name="f14" fmla="val 457"/>
                  <a:gd name="f15" fmla="val 424"/>
                  <a:gd name="f16" fmla="val 429"/>
                  <a:gd name="f17" fmla="val 426"/>
                  <a:gd name="f18" fmla="val 402"/>
                  <a:gd name="f19" fmla="val 427"/>
                  <a:gd name="f20" fmla="val 374"/>
                  <a:gd name="f21" fmla="val 372"/>
                  <a:gd name="f22" fmla="val 448"/>
                  <a:gd name="f23" fmla="val 243"/>
                  <a:gd name="f24" fmla="val 461"/>
                  <a:gd name="f25" fmla="val 245"/>
                  <a:gd name="f26" fmla="val 439"/>
                  <a:gd name="f27" fmla="val 217"/>
                  <a:gd name="f28" fmla="val 443"/>
                  <a:gd name="f29" fmla="val 188"/>
                  <a:gd name="f30" fmla="val 444"/>
                  <a:gd name="f31" fmla="val 159"/>
                  <a:gd name="f32" fmla="val 145"/>
                  <a:gd name="f33" fmla="val 512"/>
                  <a:gd name="f34" fmla="val 128"/>
                  <a:gd name="f35" fmla="val 515"/>
                  <a:gd name="f36" fmla="val 143"/>
                  <a:gd name="f37" fmla="val 449"/>
                  <a:gd name="f38" fmla="val 103"/>
                  <a:gd name="f39" fmla="val 454"/>
                  <a:gd name="f40" fmla="val 66"/>
                  <a:gd name="f41" fmla="val 459"/>
                  <a:gd name="f42" fmla="val 28"/>
                  <a:gd name="f43" fmla="val 466"/>
                  <a:gd name="f44" fmla="val 472"/>
                  <a:gd name="f45" fmla="val 467"/>
                  <a:gd name="f46" fmla="val 481"/>
                  <a:gd name="f47" fmla="val 495"/>
                  <a:gd name="f48" fmla="val 509"/>
                  <a:gd name="f49" fmla="val 486"/>
                  <a:gd name="f50" fmla="val 514"/>
                  <a:gd name="f51" fmla="val 422"/>
                  <a:gd name="f52" fmla="val 500"/>
                  <a:gd name="f53" fmla="val 729"/>
                  <a:gd name="f54" fmla="val 734"/>
                  <a:gd name="f55" fmla="val 746"/>
                  <a:gd name="f56" fmla="val 760"/>
                  <a:gd name="f57" fmla="val 774"/>
                  <a:gd name="f58" fmla="val 769"/>
                  <a:gd name="f59" fmla="val 756"/>
                  <a:gd name="f60" fmla="val 741"/>
                  <a:gd name="f61" fmla="val 784"/>
                  <a:gd name="f62" fmla="val 789"/>
                  <a:gd name="f63" fmla="val 941"/>
                  <a:gd name="f64" fmla="val 1088"/>
                  <a:gd name="f65" fmla="val 1238"/>
                  <a:gd name="f66" fmla="val 532"/>
                  <a:gd name="f67" fmla="val 1211"/>
                  <a:gd name="f68" fmla="val 463"/>
                  <a:gd name="f69" fmla="val 1172"/>
                  <a:gd name="f70" fmla="val 458"/>
                  <a:gd name="f71" fmla="val 1136"/>
                  <a:gd name="f72" fmla="val 453"/>
                  <a:gd name="f73" fmla="val 1098"/>
                  <a:gd name="f74" fmla="val 1114"/>
                  <a:gd name="f75" fmla="val 1097"/>
                  <a:gd name="f76" fmla="val 513"/>
                  <a:gd name="f77" fmla="val 1081"/>
                  <a:gd name="f78" fmla="val 446"/>
                  <a:gd name="f79" fmla="val 1050"/>
                  <a:gd name="f80" fmla="val 1017"/>
                  <a:gd name="f81" fmla="val 986"/>
                  <a:gd name="f82" fmla="val 438"/>
                  <a:gd name="f83" fmla="val 988"/>
                  <a:gd name="f84" fmla="val 912"/>
                  <a:gd name="f85" fmla="val 860"/>
                  <a:gd name="f86" fmla="val 857"/>
                  <a:gd name="f87" fmla="val 833"/>
                  <a:gd name="f88" fmla="val 808"/>
                  <a:gd name="f89" fmla="val 248"/>
                  <a:gd name="f90" fmla="val 255"/>
                  <a:gd name="f91" fmla="val 362"/>
                  <a:gd name="f92" fmla="val 189"/>
                  <a:gd name="f93" fmla="val 370"/>
                  <a:gd name="f94" fmla="val 124"/>
                  <a:gd name="f95" fmla="val 378"/>
                  <a:gd name="f96" fmla="val 59"/>
                  <a:gd name="f97" fmla="val 388"/>
                  <a:gd name="f98" fmla="val 35"/>
                  <a:gd name="f99" fmla="val 105"/>
                  <a:gd name="f100" fmla="val 176"/>
                  <a:gd name="f101" fmla="val 383"/>
                  <a:gd name="f102" fmla="val 352"/>
                  <a:gd name="f103" fmla="val 376"/>
                  <a:gd name="f104" fmla="val 412"/>
                  <a:gd name="f105" fmla="val 423"/>
                  <a:gd name="f106" fmla="val 409"/>
                  <a:gd name="f107" fmla="val 469"/>
                  <a:gd name="f108" fmla="val 407"/>
                  <a:gd name="f109" fmla="val 516"/>
                  <a:gd name="f110" fmla="val 519"/>
                  <a:gd name="f111" fmla="val 385"/>
                  <a:gd name="f112" fmla="val 526"/>
                  <a:gd name="f113" fmla="val 363"/>
                  <a:gd name="f114" fmla="val 534"/>
                  <a:gd name="f115" fmla="val 345"/>
                  <a:gd name="f116" fmla="val 483"/>
                  <a:gd name="f117" fmla="val 346"/>
                  <a:gd name="f118" fmla="val 432"/>
                  <a:gd name="f119" fmla="val 348"/>
                  <a:gd name="f120" fmla="val 709"/>
                  <a:gd name="f121" fmla="val 717"/>
                  <a:gd name="f122" fmla="val 724"/>
                  <a:gd name="f123" fmla="val 728"/>
                  <a:gd name="f124" fmla="val 812"/>
                  <a:gd name="f125" fmla="val 855"/>
                  <a:gd name="f126" fmla="val 411"/>
                  <a:gd name="f127" fmla="val 850"/>
                  <a:gd name="f128" fmla="val 802"/>
                  <a:gd name="f129" fmla="val 976"/>
                  <a:gd name="f130" fmla="val 983"/>
                  <a:gd name="f131" fmla="val 421"/>
                  <a:gd name="f132" fmla="val 1057"/>
                  <a:gd name="f133" fmla="val 1131"/>
                  <a:gd name="f134" fmla="val 434"/>
                  <a:gd name="f135" fmla="val 1203"/>
                  <a:gd name="f136" fmla="val 1177"/>
                  <a:gd name="f137" fmla="val 1110"/>
                  <a:gd name="f138" fmla="val 375"/>
                  <a:gd name="f139" fmla="val 1045"/>
                  <a:gd name="f140" fmla="val 367"/>
                  <a:gd name="f141" fmla="val 974"/>
                  <a:gd name="f142" fmla="val 343"/>
                  <a:gd name="f143" fmla="val 1002"/>
                  <a:gd name="f144" fmla="val 1031"/>
                  <a:gd name="f145" fmla="val 350"/>
                  <a:gd name="f146" fmla="val 1060"/>
                  <a:gd name="f147" fmla="val 353"/>
                  <a:gd name="f148" fmla="val 291"/>
                  <a:gd name="f149" fmla="val 1019"/>
                  <a:gd name="f150" fmla="val 288"/>
                  <a:gd name="f151" fmla="val 992"/>
                  <a:gd name="f152" fmla="val 286"/>
                  <a:gd name="f153" fmla="val 964"/>
                  <a:gd name="f154" fmla="val 283"/>
                  <a:gd name="f155" fmla="val 965"/>
                  <a:gd name="f156" fmla="val 968"/>
                  <a:gd name="f157" fmla="val 290"/>
                  <a:gd name="f158" fmla="val 295"/>
                  <a:gd name="f159" fmla="val 969"/>
                  <a:gd name="f160" fmla="val 303"/>
                  <a:gd name="f161" fmla="val 971"/>
                  <a:gd name="f162" fmla="val 310"/>
                  <a:gd name="f163" fmla="val 1062"/>
                  <a:gd name="f164" fmla="val 293"/>
                  <a:gd name="f165" fmla="val 1076"/>
                  <a:gd name="f166" fmla="val 355"/>
                  <a:gd name="f167" fmla="val 1109"/>
                  <a:gd name="f168" fmla="val 1140"/>
                  <a:gd name="f169" fmla="val 1171"/>
                  <a:gd name="f170" fmla="val 368"/>
                  <a:gd name="f171" fmla="val 1145"/>
                  <a:gd name="f172" fmla="val 305"/>
                  <a:gd name="f173" fmla="val 1117"/>
                  <a:gd name="f174" fmla="val 300"/>
                  <a:gd name="f175" fmla="val 1090"/>
                  <a:gd name="f176" fmla="val 296"/>
                  <a:gd name="f177" fmla="val 1059"/>
                  <a:gd name="f178" fmla="val 276"/>
                  <a:gd name="f179" fmla="val 1085"/>
                  <a:gd name="f180" fmla="val 279"/>
                  <a:gd name="f181" fmla="val 1138"/>
                  <a:gd name="f182" fmla="val 1112"/>
                  <a:gd name="f183" fmla="val 225"/>
                  <a:gd name="f184" fmla="val 1042"/>
                  <a:gd name="f185" fmla="val 209"/>
                  <a:gd name="f186" fmla="val 900"/>
                  <a:gd name="f187" fmla="val 205"/>
                  <a:gd name="f188" fmla="val 907"/>
                  <a:gd name="f189" fmla="val 239"/>
                  <a:gd name="f190" fmla="val 924"/>
                  <a:gd name="f191" fmla="val 240"/>
                  <a:gd name="f192" fmla="val 249"/>
                  <a:gd name="f193" fmla="val 953"/>
                  <a:gd name="f194" fmla="val 264"/>
                  <a:gd name="f195" fmla="val 269"/>
                  <a:gd name="f196" fmla="val 1024"/>
                  <a:gd name="f197" fmla="val 271"/>
                  <a:gd name="f198" fmla="val 890"/>
                  <a:gd name="f199" fmla="val 883"/>
                  <a:gd name="f200" fmla="val 204"/>
                  <a:gd name="f201" fmla="val 799"/>
                  <a:gd name="f202" fmla="val 197"/>
                  <a:gd name="f203" fmla="val 714"/>
                  <a:gd name="f204" fmla="val 194"/>
                  <a:gd name="f205" fmla="val 629"/>
                  <a:gd name="f206" fmla="val 250"/>
                  <a:gd name="f207" fmla="val 705"/>
                  <a:gd name="f208" fmla="val 781"/>
                  <a:gd name="f209" fmla="val 252"/>
                  <a:gd name="f210" fmla="val 257"/>
                  <a:gd name="f211" fmla="val 866"/>
                  <a:gd name="f212" fmla="val 247"/>
                  <a:gd name="f213" fmla="val 878"/>
                  <a:gd name="f214" fmla="val 242"/>
                  <a:gd name="f215" fmla="val 848"/>
                  <a:gd name="f216" fmla="val 274"/>
                  <a:gd name="f217" fmla="val 823"/>
                  <a:gd name="f218" fmla="val 272"/>
                  <a:gd name="f219" fmla="val 796"/>
                  <a:gd name="f220" fmla="val 771"/>
                  <a:gd name="f221" fmla="val 776"/>
                  <a:gd name="f222" fmla="val 331"/>
                  <a:gd name="f223" fmla="val 800"/>
                  <a:gd name="f224" fmla="val 333"/>
                  <a:gd name="f225" fmla="val 847"/>
                  <a:gd name="f226" fmla="val 335"/>
                  <a:gd name="f227" fmla="val 843"/>
                  <a:gd name="f228" fmla="val 845"/>
                  <a:gd name="f229" fmla="val 281"/>
                  <a:gd name="f230" fmla="val 330"/>
                  <a:gd name="f231" fmla="val 666"/>
                  <a:gd name="f232" fmla="val 266"/>
                  <a:gd name="f233" fmla="val 576"/>
                  <a:gd name="f234" fmla="val 502"/>
                  <a:gd name="f235" fmla="val 522"/>
                  <a:gd name="f236" fmla="val 328"/>
                  <a:gd name="f237" fmla="val 543"/>
                  <a:gd name="f238" fmla="val 559"/>
                  <a:gd name="f239" fmla="val 583"/>
                  <a:gd name="f240" fmla="val 285"/>
                  <a:gd name="f241" fmla="val 614"/>
                  <a:gd name="f242" fmla="val 623"/>
                  <a:gd name="f243" fmla="val 660"/>
                  <a:gd name="f244" fmla="val 683"/>
                  <a:gd name="f245" fmla="val 700"/>
                  <a:gd name="f246" fmla="val 721"/>
                  <a:gd name="f247" fmla="val 740"/>
                  <a:gd name="f248" fmla="val 471"/>
                  <a:gd name="f249" fmla="val 442"/>
                  <a:gd name="f250" fmla="val 384"/>
                  <a:gd name="f251" fmla="val 386"/>
                  <a:gd name="f252" fmla="val 260"/>
                  <a:gd name="f253" fmla="val 262"/>
                  <a:gd name="f254" fmla="val 219"/>
                  <a:gd name="f255" fmla="val 195"/>
                  <a:gd name="f256" fmla="val 181"/>
                  <a:gd name="f257" fmla="val 231"/>
                  <a:gd name="f258" fmla="val 164"/>
                  <a:gd name="f259" fmla="val 357"/>
                  <a:gd name="f260" fmla="val 121"/>
                  <a:gd name="f261" fmla="val 301"/>
                  <a:gd name="f262" fmla="val 91"/>
                  <a:gd name="f263" fmla="val 306"/>
                  <a:gd name="f264" fmla="val 98"/>
                  <a:gd name="f265" fmla="val 365"/>
                  <a:gd name="f266" fmla="val 131"/>
                  <a:gd name="f267" fmla="val 100"/>
                  <a:gd name="f268" fmla="val 155"/>
                  <a:gd name="f269" fmla="val 183"/>
                  <a:gd name="f270" fmla="val 277"/>
                  <a:gd name="f271" fmla="val 186"/>
                  <a:gd name="f272" fmla="val 267"/>
                  <a:gd name="f273" fmla="val 312"/>
                  <a:gd name="f274" fmla="val 336"/>
                  <a:gd name="f275" fmla="val 210"/>
                  <a:gd name="f276" fmla="val 229"/>
                  <a:gd name="f277" fmla="val 359"/>
                  <a:gd name="f278" fmla="val 244"/>
                  <a:gd name="f279" fmla="val 369"/>
                  <a:gd name="f280" fmla="val 259"/>
                  <a:gd name="f281" fmla="val 440"/>
                  <a:gd name="f282" fmla="val 254"/>
                  <a:gd name="f283" fmla="val 474"/>
                  <a:gd name="f284" fmla="val 521"/>
                  <a:gd name="f285" fmla="val 565"/>
                  <a:gd name="f286" fmla="val 612"/>
                  <a:gd name="f287" fmla="val 199"/>
                  <a:gd name="f288" fmla="val 71"/>
                  <a:gd name="f289" fmla="val 220"/>
                  <a:gd name="f290" fmla="val 182"/>
                  <a:gd name="f291" fmla="val 149"/>
                  <a:gd name="f292" fmla="val 1169"/>
                  <a:gd name="f293" fmla="val 1208"/>
                  <a:gd name="f294" fmla="val 184"/>
                  <a:gd name="f295" fmla="val 1212"/>
                  <a:gd name="f296" fmla="val 118"/>
                  <a:gd name="f297" fmla="val 417"/>
                  <a:gd name="f298" fmla="val 119"/>
                  <a:gd name="f299" fmla="val 20"/>
                  <a:gd name="f300" fmla="val 166"/>
                  <a:gd name="f301" fmla="val 414"/>
                  <a:gd name="f302" fmla="val 824"/>
                  <a:gd name="f303" fmla="val 101"/>
                  <a:gd name="f304" fmla="val 1219"/>
                  <a:gd name="f305" fmla="val 1236"/>
                  <a:gd name="f306" fmla="val 123"/>
                  <a:gd name="f307" fmla="val 37"/>
                  <a:gd name="f308" fmla="val 93"/>
                  <a:gd name="f309" fmla="val 79"/>
                  <a:gd name="f310" fmla="val 17"/>
                  <a:gd name="f311" fmla="val 5"/>
                  <a:gd name="f312" fmla="val 69"/>
                  <a:gd name="f313" fmla="val 690"/>
                  <a:gd name="f314" fmla="val 64"/>
                  <a:gd name="f315" fmla="val 688"/>
                  <a:gd name="f316" fmla="val 619"/>
                  <a:gd name="f317" fmla="val 548"/>
                  <a:gd name="f318" fmla="val 141"/>
                  <a:gd name="f319" fmla="val 68"/>
                  <a:gd name="f320" fmla="val 157"/>
                  <a:gd name="f321" fmla="val 74"/>
                  <a:gd name="f322" fmla="val 13"/>
                  <a:gd name="f323" fmla="val 52"/>
                  <a:gd name="f324" fmla="val 476"/>
                  <a:gd name="f325" fmla="val 50"/>
                  <a:gd name="f326" fmla="val 807"/>
                  <a:gd name="f327" fmla="val 12"/>
                  <a:gd name="f328" fmla="val 33"/>
                  <a:gd name="f329" fmla="val 1007"/>
                  <a:gd name="f330" fmla="val 710"/>
                  <a:gd name="f331" fmla="val 685"/>
                  <a:gd name="f332" fmla="val 529"/>
                  <a:gd name="f333" fmla="val 541"/>
                  <a:gd name="f334" fmla="val 550"/>
                  <a:gd name="f335" fmla="val 556"/>
                  <a:gd name="f336" fmla="val 380"/>
                  <a:gd name="f337" fmla="val 325"/>
                  <a:gd name="f338" fmla="val 323"/>
                  <a:gd name="f339" fmla="val 667"/>
                  <a:gd name="f340" fmla="val 686"/>
                  <a:gd name="f341" fmla="val 693"/>
                  <a:gd name="f342" fmla="val 702"/>
                  <a:gd name="f343" fmla="val 719"/>
                  <a:gd name="f344" fmla="val 931"/>
                  <a:gd name="f345" fmla="val 308"/>
                  <a:gd name="f346" fmla="val 943"/>
                  <a:gd name="f347" fmla="val 416"/>
                  <a:gd name="f348" fmla="val 893"/>
                  <a:gd name="f349" fmla="val 881"/>
                  <a:gd name="f350" fmla="val 888"/>
                  <a:gd name="f351" fmla="val 905"/>
                  <a:gd name="f352" fmla="val 922"/>
                  <a:gd name="f353" fmla="val 929"/>
                  <a:gd name="f354" fmla="val 859"/>
                  <a:gd name="f355" fmla="val 874"/>
                  <a:gd name="f356" fmla="val 302"/>
                  <a:gd name="f357" fmla="val 309"/>
                  <a:gd name="f358" fmla="val 319"/>
                  <a:gd name="f359" fmla="val 326"/>
                  <a:gd name="f360" fmla="val 371"/>
                  <a:gd name="f361" fmla="val 307"/>
                  <a:gd name="f362" fmla="val 278"/>
                  <a:gd name="f363" fmla="*/ f2 1 1239"/>
                  <a:gd name="f364" fmla="*/ f3 1 533"/>
                  <a:gd name="f365" fmla="+- f6 0 f4"/>
                  <a:gd name="f366" fmla="+- f5 0 f4"/>
                  <a:gd name="f367" fmla="*/ f366 1 1239"/>
                  <a:gd name="f368" fmla="*/ f365 1 533"/>
                  <a:gd name="f369" fmla="*/ f4 1 f367"/>
                  <a:gd name="f370" fmla="*/ f5 1 f367"/>
                  <a:gd name="f371" fmla="*/ f4 1 f368"/>
                  <a:gd name="f372" fmla="*/ f6 1 f368"/>
                  <a:gd name="f373" fmla="*/ f369 f363 1"/>
                  <a:gd name="f374" fmla="*/ f370 f363 1"/>
                  <a:gd name="f375" fmla="*/ f372 f364 1"/>
                  <a:gd name="f376" fmla="*/ f371 f36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3" t="f376" r="f374" b="f375"/>
                <a:pathLst>
                  <a:path w="1239" h="533">
                    <a:moveTo>
                      <a:pt x="f4" y="f7"/>
                    </a:moveTo>
                    <a:cubicBezTo>
                      <a:pt x="f8" y="f9"/>
                      <a:pt x="f10" y="f11"/>
                      <a:pt x="f12" y="f13"/>
                    </a:cubicBezTo>
                    <a:lnTo>
                      <a:pt x="f14" y="f15"/>
                    </a:lnTo>
                    <a:cubicBezTo>
                      <a:pt x="f16" y="f17"/>
                      <a:pt x="f18" y="f19"/>
                      <a:pt x="f20" y="f16"/>
                    </a:cubicBezTo>
                    <a:lnTo>
                      <a:pt x="f21" y="f22"/>
                    </a:lnTo>
                    <a:lnTo>
                      <a:pt x="f23" y="f24"/>
                    </a:lnTo>
                    <a:lnTo>
                      <a:pt x="f25" y="f26"/>
                    </a:lnTo>
                    <a:cubicBezTo>
                      <a:pt x="f27" y="f28"/>
                      <a:pt x="f29" y="f30"/>
                      <a:pt x="f31" y="f22"/>
                    </a:cubicBezTo>
                    <a:lnTo>
                      <a:pt x="f32" y="f33"/>
                    </a:lnTo>
                    <a:lnTo>
                      <a:pt x="f34" y="f35"/>
                    </a:lnTo>
                    <a:lnTo>
                      <a:pt x="f36" y="f37"/>
                    </a:lnTo>
                    <a:cubicBezTo>
                      <a:pt x="f38" y="f39"/>
                      <a:pt x="f40" y="f41"/>
                      <a:pt x="f42" y="f43"/>
                    </a:cubicBezTo>
                    <a:lnTo>
                      <a:pt x="f4" y="f7"/>
                    </a:lnTo>
                    <a:close/>
                    <a:moveTo>
                      <a:pt x="f4" y="f7"/>
                    </a:moveTo>
                    <a:lnTo>
                      <a:pt x="f4" y="f7"/>
                    </a:lnTo>
                    <a:close/>
                    <a:moveTo>
                      <a:pt x="f44" y="f15"/>
                    </a:moveTo>
                    <a:lnTo>
                      <a:pt x="f45" y="f13"/>
                    </a:lnTo>
                    <a:cubicBezTo>
                      <a:pt x="f46" y="f13"/>
                      <a:pt x="f47" y="f13"/>
                      <a:pt x="f48" y="f49"/>
                    </a:cubicBezTo>
                    <a:lnTo>
                      <a:pt x="f50" y="f17"/>
                    </a:lnTo>
                    <a:lnTo>
                      <a:pt x="f50" y="f51"/>
                    </a:lnTo>
                    <a:cubicBezTo>
                      <a:pt x="f52" y="f15"/>
                      <a:pt x="f49" y="f15"/>
                      <a:pt x="f44" y="f15"/>
                    </a:cubicBezTo>
                    <a:close/>
                    <a:moveTo>
                      <a:pt x="f44" y="f15"/>
                    </a:moveTo>
                    <a:lnTo>
                      <a:pt x="f44" y="f15"/>
                    </a:lnTo>
                    <a:close/>
                    <a:moveTo>
                      <a:pt x="f53" y="f17"/>
                    </a:moveTo>
                    <a:lnTo>
                      <a:pt x="f54" y="f49"/>
                    </a:lnTo>
                    <a:cubicBezTo>
                      <a:pt x="f55" y="f13"/>
                      <a:pt x="f56" y="f13"/>
                      <a:pt x="f57" y="f13"/>
                    </a:cubicBezTo>
                    <a:lnTo>
                      <a:pt x="f58" y="f15"/>
                    </a:lnTo>
                    <a:cubicBezTo>
                      <a:pt x="f59" y="f15"/>
                      <a:pt x="f60" y="f15"/>
                      <a:pt x="f53" y="f51"/>
                    </a:cubicBezTo>
                    <a:lnTo>
                      <a:pt x="f53" y="f17"/>
                    </a:lnTo>
                    <a:close/>
                    <a:moveTo>
                      <a:pt x="f53" y="f17"/>
                    </a:moveTo>
                    <a:lnTo>
                      <a:pt x="f53" y="f17"/>
                    </a:lnTo>
                    <a:close/>
                    <a:moveTo>
                      <a:pt x="f61" y="f15"/>
                    </a:moveTo>
                    <a:lnTo>
                      <a:pt x="f62" y="f13"/>
                    </a:lnTo>
                    <a:cubicBezTo>
                      <a:pt x="f63" y="f11"/>
                      <a:pt x="f64" y="f9"/>
                      <a:pt x="f65" y="f66"/>
                    </a:cubicBezTo>
                    <a:lnTo>
                      <a:pt x="f67" y="f68"/>
                    </a:lnTo>
                    <a:cubicBezTo>
                      <a:pt x="f69" y="f70"/>
                      <a:pt x="f71" y="f72"/>
                      <a:pt x="f73" y="f37"/>
                    </a:cubicBezTo>
                    <a:lnTo>
                      <a:pt x="f74" y="f35"/>
                    </a:lnTo>
                    <a:lnTo>
                      <a:pt x="f75" y="f76"/>
                    </a:lnTo>
                    <a:lnTo>
                      <a:pt x="f77" y="f78"/>
                    </a:lnTo>
                    <a:cubicBezTo>
                      <a:pt x="f79" y="f28"/>
                      <a:pt x="f80" y="f26"/>
                      <a:pt x="f81" y="f82"/>
                    </a:cubicBezTo>
                    <a:lnTo>
                      <a:pt x="f83" y="f24"/>
                    </a:lnTo>
                    <a:lnTo>
                      <a:pt x="f84" y="f72"/>
                    </a:lnTo>
                    <a:lnTo>
                      <a:pt x="f85" y="f22"/>
                    </a:lnTo>
                    <a:lnTo>
                      <a:pt x="f86" y="f19"/>
                    </a:lnTo>
                    <a:cubicBezTo>
                      <a:pt x="f87" y="f17"/>
                      <a:pt x="f88" y="f17"/>
                      <a:pt x="f61" y="f15"/>
                    </a:cubicBezTo>
                    <a:close/>
                    <a:moveTo>
                      <a:pt x="f61" y="f15"/>
                    </a:moveTo>
                    <a:lnTo>
                      <a:pt x="f61" y="f15"/>
                    </a:lnTo>
                    <a:close/>
                    <a:moveTo>
                      <a:pt x="f89" y="f51"/>
                    </a:moveTo>
                    <a:lnTo>
                      <a:pt x="f90" y="f91"/>
                    </a:lnTo>
                    <a:cubicBezTo>
                      <a:pt x="f92" y="f93"/>
                      <a:pt x="f94" y="f95"/>
                      <a:pt x="f96" y="f97"/>
                    </a:cubicBezTo>
                    <a:lnTo>
                      <a:pt x="f98" y="f22"/>
                    </a:lnTo>
                    <a:cubicBezTo>
                      <a:pt x="f99" y="f82"/>
                      <a:pt x="f100" y="f16"/>
                      <a:pt x="f89" y="f51"/>
                    </a:cubicBezTo>
                    <a:close/>
                    <a:moveTo>
                      <a:pt x="f89" y="f51"/>
                    </a:moveTo>
                    <a:lnTo>
                      <a:pt x="f89" y="f51"/>
                    </a:lnTo>
                    <a:close/>
                    <a:moveTo>
                      <a:pt x="f101" y="f102"/>
                    </a:moveTo>
                    <a:lnTo>
                      <a:pt x="f103" y="f104"/>
                    </a:lnTo>
                    <a:cubicBezTo>
                      <a:pt x="f105" y="f106"/>
                      <a:pt x="f107" y="f108"/>
                      <a:pt x="f109" y="f108"/>
                    </a:cubicBezTo>
                    <a:cubicBezTo>
                      <a:pt x="f110" y="f111"/>
                      <a:pt x="f112" y="f113"/>
                      <a:pt x="f114" y="f115"/>
                    </a:cubicBezTo>
                    <a:cubicBezTo>
                      <a:pt x="f116" y="f117"/>
                      <a:pt x="f118" y="f119"/>
                      <a:pt x="f101" y="f102"/>
                    </a:cubicBezTo>
                    <a:close/>
                    <a:moveTo>
                      <a:pt x="f101" y="f102"/>
                    </a:moveTo>
                    <a:lnTo>
                      <a:pt x="f101" y="f102"/>
                    </a:lnTo>
                    <a:close/>
                    <a:moveTo>
                      <a:pt x="f120" y="f115"/>
                    </a:moveTo>
                    <a:cubicBezTo>
                      <a:pt x="f121" y="f113"/>
                      <a:pt x="f122" y="f111"/>
                      <a:pt x="f123" y="f108"/>
                    </a:cubicBezTo>
                    <a:cubicBezTo>
                      <a:pt x="f58" y="f108"/>
                      <a:pt x="f124" y="f106"/>
                      <a:pt x="f125" y="f126"/>
                    </a:cubicBezTo>
                    <a:lnTo>
                      <a:pt x="f127" y="f102"/>
                    </a:lnTo>
                    <a:cubicBezTo>
                      <a:pt x="f128" y="f119"/>
                      <a:pt x="f59" y="f117"/>
                      <a:pt x="f120" y="f115"/>
                    </a:cubicBezTo>
                    <a:close/>
                    <a:moveTo>
                      <a:pt x="f120" y="f115"/>
                    </a:moveTo>
                    <a:lnTo>
                      <a:pt x="f120" y="f115"/>
                    </a:lnTo>
                    <a:close/>
                    <a:moveTo>
                      <a:pt x="f129" y="f91"/>
                    </a:moveTo>
                    <a:lnTo>
                      <a:pt x="f130" y="f131"/>
                    </a:lnTo>
                    <a:cubicBezTo>
                      <a:pt x="f132" y="f17"/>
                      <a:pt x="f133" y="f134"/>
                      <a:pt x="f135" y="f78"/>
                    </a:cubicBezTo>
                    <a:lnTo>
                      <a:pt x="f136" y="f111"/>
                    </a:lnTo>
                    <a:cubicBezTo>
                      <a:pt x="f137" y="f138"/>
                      <a:pt x="f139" y="f140"/>
                      <a:pt x="f129" y="f91"/>
                    </a:cubicBezTo>
                    <a:close/>
                    <a:moveTo>
                      <a:pt x="f129" y="f91"/>
                    </a:moveTo>
                    <a:lnTo>
                      <a:pt x="f129" y="f91"/>
                    </a:lnTo>
                    <a:close/>
                    <a:moveTo>
                      <a:pt x="f141" y="f142"/>
                    </a:moveTo>
                    <a:cubicBezTo>
                      <a:pt x="f143" y="f117"/>
                      <a:pt x="f144" y="f145"/>
                      <a:pt x="f146" y="f147"/>
                    </a:cubicBezTo>
                    <a:lnTo>
                      <a:pt x="f139" y="f148"/>
                    </a:lnTo>
                    <a:cubicBezTo>
                      <a:pt x="f149" y="f150"/>
                      <a:pt x="f151" y="f152"/>
                      <a:pt x="f153" y="f154"/>
                    </a:cubicBezTo>
                    <a:cubicBezTo>
                      <a:pt x="f155" y="f152"/>
                      <a:pt x="f156" y="f157"/>
                      <a:pt x="f156" y="f158"/>
                    </a:cubicBezTo>
                    <a:lnTo>
                      <a:pt x="f159" y="f158"/>
                    </a:lnTo>
                    <a:lnTo>
                      <a:pt x="f159" y="f160"/>
                    </a:lnTo>
                    <a:lnTo>
                      <a:pt x="f161" y="f162"/>
                    </a:lnTo>
                    <a:lnTo>
                      <a:pt x="f141" y="f142"/>
                    </a:lnTo>
                    <a:close/>
                    <a:moveTo>
                      <a:pt x="f141" y="f142"/>
                    </a:moveTo>
                    <a:lnTo>
                      <a:pt x="f141" y="f142"/>
                    </a:lnTo>
                    <a:close/>
                    <a:moveTo>
                      <a:pt x="f163" y="f164"/>
                    </a:moveTo>
                    <a:lnTo>
                      <a:pt x="f165" y="f166"/>
                    </a:lnTo>
                    <a:cubicBezTo>
                      <a:pt x="f167" y="f0"/>
                      <a:pt x="f168" y="f113"/>
                      <a:pt x="f169" y="f170"/>
                    </a:cubicBezTo>
                    <a:lnTo>
                      <a:pt x="f171" y="f172"/>
                    </a:lnTo>
                    <a:cubicBezTo>
                      <a:pt x="f173" y="f174"/>
                      <a:pt x="f175" y="f176"/>
                      <a:pt x="f163" y="f164"/>
                    </a:cubicBezTo>
                    <a:close/>
                    <a:moveTo>
                      <a:pt x="f163" y="f164"/>
                    </a:moveTo>
                    <a:lnTo>
                      <a:pt x="f163" y="f164"/>
                    </a:lnTo>
                    <a:close/>
                    <a:moveTo>
                      <a:pt x="f177" y="f178"/>
                    </a:moveTo>
                    <a:cubicBezTo>
                      <a:pt x="f179" y="f180"/>
                      <a:pt x="f137" y="f154"/>
                      <a:pt x="f181" y="f152"/>
                    </a:cubicBezTo>
                    <a:lnTo>
                      <a:pt x="f182" y="f183"/>
                    </a:lnTo>
                    <a:cubicBezTo>
                      <a:pt x="f184" y="f27"/>
                      <a:pt x="f161" y="f185"/>
                      <a:pt x="f186" y="f187"/>
                    </a:cubicBezTo>
                    <a:lnTo>
                      <a:pt x="f188" y="f189"/>
                    </a:lnTo>
                    <a:cubicBezTo>
                      <a:pt x="f190" y="f191"/>
                      <a:pt x="f63" y="f192"/>
                      <a:pt x="f193" y="f194"/>
                    </a:cubicBezTo>
                    <a:cubicBezTo>
                      <a:pt x="f83" y="f195"/>
                      <a:pt x="f196" y="f197"/>
                      <a:pt x="f177" y="f178"/>
                    </a:cubicBezTo>
                    <a:close/>
                    <a:moveTo>
                      <a:pt x="f177" y="f178"/>
                    </a:moveTo>
                    <a:lnTo>
                      <a:pt x="f177" y="f178"/>
                    </a:lnTo>
                    <a:close/>
                    <a:moveTo>
                      <a:pt x="f198" y="f191"/>
                    </a:moveTo>
                    <a:lnTo>
                      <a:pt x="f199" y="f200"/>
                    </a:lnTo>
                    <a:cubicBezTo>
                      <a:pt x="f201" y="f202"/>
                      <a:pt x="f203" y="f204"/>
                      <a:pt x="f205" y="f204"/>
                    </a:cubicBezTo>
                    <a:lnTo>
                      <a:pt x="f205" y="f206"/>
                    </a:lnTo>
                    <a:cubicBezTo>
                      <a:pt x="f207" y="f206"/>
                      <a:pt x="f208" y="f209"/>
                      <a:pt x="f86" y="f210"/>
                    </a:cubicBezTo>
                    <a:cubicBezTo>
                      <a:pt x="f211" y="f212"/>
                      <a:pt x="f213" y="f214"/>
                      <a:pt x="f198" y="f191"/>
                    </a:cubicBezTo>
                    <a:close/>
                    <a:moveTo>
                      <a:pt x="f198" y="f191"/>
                    </a:moveTo>
                    <a:lnTo>
                      <a:pt x="f198" y="f191"/>
                    </a:lnTo>
                    <a:close/>
                    <a:moveTo>
                      <a:pt x="f215" y="f216"/>
                    </a:moveTo>
                    <a:cubicBezTo>
                      <a:pt x="f217" y="f218"/>
                      <a:pt x="f219" y="f197"/>
                      <a:pt x="f220" y="f197"/>
                    </a:cubicBezTo>
                    <a:lnTo>
                      <a:pt x="f221" y="f222"/>
                    </a:lnTo>
                    <a:cubicBezTo>
                      <a:pt x="f223" y="f222"/>
                      <a:pt x="f217" y="f224"/>
                      <a:pt x="f225" y="f226"/>
                    </a:cubicBezTo>
                    <a:lnTo>
                      <a:pt x="f227" y="f176"/>
                    </a:lnTo>
                    <a:cubicBezTo>
                      <a:pt x="f227" y="f150"/>
                      <a:pt x="f228" y="f229"/>
                      <a:pt x="f215" y="f216"/>
                    </a:cubicBezTo>
                    <a:close/>
                    <a:moveTo>
                      <a:pt x="f215" y="f216"/>
                    </a:moveTo>
                    <a:lnTo>
                      <a:pt x="f215" y="f216"/>
                    </a:lnTo>
                    <a:close/>
                    <a:moveTo>
                      <a:pt x="f56" y="f230"/>
                    </a:moveTo>
                    <a:lnTo>
                      <a:pt x="f59" y="f195"/>
                    </a:lnTo>
                    <a:cubicBezTo>
                      <a:pt x="f231" y="f232"/>
                      <a:pt x="f233" y="f232"/>
                      <a:pt x="f49" y="f197"/>
                    </a:cubicBezTo>
                    <a:lnTo>
                      <a:pt x="f46" y="f230"/>
                    </a:lnTo>
                    <a:cubicBezTo>
                      <a:pt x="f234" y="f230"/>
                      <a:pt x="f235" y="f236"/>
                      <a:pt x="f237" y="f236"/>
                    </a:cubicBezTo>
                    <a:cubicBezTo>
                      <a:pt x="f238" y="f160"/>
                      <a:pt x="f239" y="f240"/>
                      <a:pt x="f241" y="f229"/>
                    </a:cubicBezTo>
                    <a:lnTo>
                      <a:pt x="f242" y="f229"/>
                    </a:lnTo>
                    <a:lnTo>
                      <a:pt x="f205" y="f229"/>
                    </a:lnTo>
                    <a:cubicBezTo>
                      <a:pt x="f243" y="f240"/>
                      <a:pt x="f244" y="f160"/>
                      <a:pt x="f245" y="f236"/>
                    </a:cubicBezTo>
                    <a:cubicBezTo>
                      <a:pt x="f246" y="f236"/>
                      <a:pt x="f247" y="f230"/>
                      <a:pt x="f56" y="f230"/>
                    </a:cubicBezTo>
                    <a:close/>
                    <a:moveTo>
                      <a:pt x="f56" y="f230"/>
                    </a:moveTo>
                    <a:lnTo>
                      <a:pt x="f56" y="f230"/>
                    </a:lnTo>
                    <a:close/>
                    <a:moveTo>
                      <a:pt x="f43" y="f222"/>
                    </a:moveTo>
                    <a:lnTo>
                      <a:pt x="f248" y="f197"/>
                    </a:lnTo>
                    <a:cubicBezTo>
                      <a:pt x="f249" y="f197"/>
                      <a:pt x="f104" y="f218"/>
                      <a:pt x="f250" y="f216"/>
                    </a:cubicBezTo>
                    <a:cubicBezTo>
                      <a:pt x="f251" y="f229"/>
                      <a:pt x="f97" y="f150"/>
                      <a:pt x="f97" y="f176"/>
                    </a:cubicBezTo>
                    <a:lnTo>
                      <a:pt x="f250" y="f226"/>
                    </a:lnTo>
                    <a:cubicBezTo>
                      <a:pt x="f126" y="f226"/>
                      <a:pt x="f82" y="f224"/>
                      <a:pt x="f43" y="f222"/>
                    </a:cubicBezTo>
                    <a:close/>
                    <a:moveTo>
                      <a:pt x="f43" y="f222"/>
                    </a:moveTo>
                    <a:lnTo>
                      <a:pt x="f43" y="f222"/>
                    </a:lnTo>
                    <a:close/>
                    <a:moveTo>
                      <a:pt x="f210" y="f117"/>
                    </a:moveTo>
                    <a:lnTo>
                      <a:pt x="f252" y="f162"/>
                    </a:lnTo>
                    <a:lnTo>
                      <a:pt x="f253" y="f160"/>
                    </a:lnTo>
                    <a:lnTo>
                      <a:pt x="f253" y="f158"/>
                    </a:lnTo>
                    <a:lnTo>
                      <a:pt x="f194" y="f158"/>
                    </a:lnTo>
                    <a:cubicBezTo>
                      <a:pt x="f194" y="f148"/>
                      <a:pt x="f232" y="f150"/>
                      <a:pt x="f232" y="f240"/>
                    </a:cubicBezTo>
                    <a:cubicBezTo>
                      <a:pt x="f23" y="f150"/>
                      <a:pt x="f254" y="f157"/>
                      <a:pt x="f255" y="f164"/>
                    </a:cubicBezTo>
                    <a:lnTo>
                      <a:pt x="f256" y="f166"/>
                    </a:lnTo>
                    <a:cubicBezTo>
                      <a:pt x="f187" y="f102"/>
                      <a:pt x="f257" y="f119"/>
                      <a:pt x="f210" y="f117"/>
                    </a:cubicBezTo>
                    <a:close/>
                    <a:moveTo>
                      <a:pt x="f210" y="f117"/>
                    </a:moveTo>
                    <a:lnTo>
                      <a:pt x="f210" y="f117"/>
                    </a:lnTo>
                    <a:close/>
                    <a:moveTo>
                      <a:pt x="f258" y="f259"/>
                    </a:moveTo>
                    <a:lnTo>
                      <a:pt x="f1" y="f158"/>
                    </a:lnTo>
                    <a:cubicBezTo>
                      <a:pt x="f8" y="f10"/>
                      <a:pt x="f260" y="f261"/>
                      <a:pt x="f262" y="f263"/>
                    </a:cubicBezTo>
                    <a:lnTo>
                      <a:pt x="f40" y="f93"/>
                    </a:lnTo>
                    <a:cubicBezTo>
                      <a:pt x="f264" y="f265"/>
                      <a:pt x="f266" y="f91"/>
                      <a:pt x="f258" y="f259"/>
                    </a:cubicBezTo>
                    <a:close/>
                    <a:moveTo>
                      <a:pt x="f258" y="f259"/>
                    </a:moveTo>
                    <a:lnTo>
                      <a:pt x="f258" y="f259"/>
                    </a:lnTo>
                    <a:close/>
                    <a:moveTo>
                      <a:pt x="f267" y="f157"/>
                    </a:moveTo>
                    <a:cubicBezTo>
                      <a:pt x="f34" y="f240"/>
                      <a:pt x="f268" y="f229"/>
                      <a:pt x="f269" y="f270"/>
                    </a:cubicBezTo>
                    <a:lnTo>
                      <a:pt x="f269" y="f178"/>
                    </a:lnTo>
                    <a:lnTo>
                      <a:pt x="f271" y="f270"/>
                    </a:lnTo>
                    <a:cubicBezTo>
                      <a:pt x="f27" y="f218"/>
                      <a:pt x="f212" y="f197"/>
                      <a:pt x="f178" y="f272"/>
                    </a:cubicBezTo>
                    <a:cubicBezTo>
                      <a:pt x="f157" y="f212"/>
                      <a:pt x="f273" y="f189"/>
                      <a:pt x="f224" y="f189"/>
                    </a:cubicBezTo>
                    <a:lnTo>
                      <a:pt x="f274" y="f187"/>
                    </a:lnTo>
                    <a:cubicBezTo>
                      <a:pt x="f232" y="f275"/>
                      <a:pt x="f255" y="f254"/>
                      <a:pt x="f94" y="f276"/>
                    </a:cubicBezTo>
                    <a:lnTo>
                      <a:pt x="f267" y="f157"/>
                    </a:lnTo>
                    <a:close/>
                    <a:moveTo>
                      <a:pt x="f267" y="f157"/>
                    </a:moveTo>
                    <a:lnTo>
                      <a:pt x="f267" y="f157"/>
                    </a:lnTo>
                    <a:close/>
                    <a:moveTo>
                      <a:pt x="f119" y="f214"/>
                    </a:moveTo>
                    <a:cubicBezTo>
                      <a:pt x="f277" y="f278"/>
                      <a:pt x="f279" y="f206"/>
                      <a:pt x="f20" y="f280"/>
                    </a:cubicBezTo>
                    <a:cubicBezTo>
                      <a:pt x="f108" y="f90"/>
                      <a:pt x="f281" y="f282"/>
                      <a:pt x="f248" y="f209"/>
                    </a:cubicBezTo>
                    <a:lnTo>
                      <a:pt x="f283" y="f209"/>
                    </a:lnTo>
                    <a:cubicBezTo>
                      <a:pt x="f284" y="f206"/>
                      <a:pt x="f285" y="f206"/>
                      <a:pt x="f286" y="f206"/>
                    </a:cubicBezTo>
                    <a:lnTo>
                      <a:pt x="f286" y="f204"/>
                    </a:lnTo>
                    <a:cubicBezTo>
                      <a:pt x="f112" y="f255"/>
                      <a:pt x="f82" y="f287"/>
                      <a:pt x="f102" y="f200"/>
                    </a:cubicBezTo>
                    <a:lnTo>
                      <a:pt x="f119" y="f214"/>
                    </a:lnTo>
                    <a:close/>
                    <a:moveTo>
                      <a:pt x="f119" y="f214"/>
                    </a:moveTo>
                    <a:lnTo>
                      <a:pt x="f119" y="f214"/>
                    </a:lnTo>
                    <a:close/>
                    <a:moveTo>
                      <a:pt x="f288" y="f289"/>
                    </a:moveTo>
                    <a:cubicBezTo>
                      <a:pt x="f180" y="f290"/>
                      <a:pt x="f61" y="f291"/>
                      <a:pt x="f292" y="f27"/>
                    </a:cubicBezTo>
                    <a:lnTo>
                      <a:pt x="f293" y="f294"/>
                    </a:lnTo>
                    <a:lnTo>
                      <a:pt x="f295" y="f1"/>
                    </a:lnTo>
                    <a:cubicBezTo>
                      <a:pt x="f217" y="f296"/>
                      <a:pt x="f297" y="f298"/>
                      <a:pt x="f42" y="f290"/>
                    </a:cubicBezTo>
                    <a:lnTo>
                      <a:pt x="f42" y="f294"/>
                    </a:lnTo>
                    <a:lnTo>
                      <a:pt x="f288" y="f289"/>
                    </a:lnTo>
                    <a:close/>
                    <a:moveTo>
                      <a:pt x="f288" y="f289"/>
                    </a:moveTo>
                    <a:lnTo>
                      <a:pt x="f288" y="f289"/>
                    </a:lnTo>
                    <a:close/>
                    <a:moveTo>
                      <a:pt x="f299" y="f300"/>
                    </a:moveTo>
                    <a:cubicBezTo>
                      <a:pt x="f301" y="f38"/>
                      <a:pt x="f302" y="f303"/>
                      <a:pt x="f304" y="f258"/>
                    </a:cubicBezTo>
                    <a:lnTo>
                      <a:pt x="f305" y="f306"/>
                    </a:lnTo>
                    <a:lnTo>
                      <a:pt x="f305" y="f40"/>
                    </a:lnTo>
                    <a:lnTo>
                      <a:pt x="f75" y="f307"/>
                    </a:lnTo>
                    <a:lnTo>
                      <a:pt x="f75" y="f308"/>
                    </a:lnTo>
                    <a:lnTo>
                      <a:pt x="f155" y="f309"/>
                    </a:lnTo>
                    <a:lnTo>
                      <a:pt x="f155" y="f310"/>
                    </a:lnTo>
                    <a:lnTo>
                      <a:pt x="f217" y="f311"/>
                    </a:lnTo>
                    <a:lnTo>
                      <a:pt x="f302" y="f312"/>
                    </a:lnTo>
                    <a:lnTo>
                      <a:pt x="f313" y="f314"/>
                    </a:lnTo>
                    <a:lnTo>
                      <a:pt x="f315" y="f4"/>
                    </a:lnTo>
                    <a:lnTo>
                      <a:pt x="f316" y="f4"/>
                    </a:lnTo>
                    <a:lnTo>
                      <a:pt x="f317" y="f4"/>
                    </a:lnTo>
                    <a:lnTo>
                      <a:pt x="f317" y="f314"/>
                    </a:lnTo>
                    <a:lnTo>
                      <a:pt x="f301" y="f312"/>
                    </a:lnTo>
                    <a:lnTo>
                      <a:pt x="f301" y="f311"/>
                    </a:lnTo>
                    <a:lnTo>
                      <a:pt x="f218" y="f310"/>
                    </a:lnTo>
                    <a:lnTo>
                      <a:pt x="f197" y="f309"/>
                    </a:lnTo>
                    <a:lnTo>
                      <a:pt x="f318" y="f308"/>
                    </a:lnTo>
                    <a:lnTo>
                      <a:pt x="f318" y="f307"/>
                    </a:lnTo>
                    <a:lnTo>
                      <a:pt x="f4" y="f40"/>
                    </a:lnTo>
                    <a:lnTo>
                      <a:pt x="f4" y="f306"/>
                    </a:lnTo>
                    <a:lnTo>
                      <a:pt x="f299" y="f300"/>
                    </a:lnTo>
                    <a:close/>
                    <a:moveTo>
                      <a:pt x="f299" y="f300"/>
                    </a:moveTo>
                    <a:lnTo>
                      <a:pt x="f299" y="f300"/>
                    </a:lnTo>
                    <a:close/>
                    <a:moveTo>
                      <a:pt x="f276" y="f319"/>
                    </a:moveTo>
                    <a:lnTo>
                      <a:pt x="f320" y="f98"/>
                    </a:lnTo>
                    <a:lnTo>
                      <a:pt x="f320" y="f321"/>
                    </a:lnTo>
                    <a:lnTo>
                      <a:pt x="f276" y="f319"/>
                    </a:lnTo>
                    <a:close/>
                    <a:moveTo>
                      <a:pt x="f276" y="f319"/>
                    </a:moveTo>
                    <a:lnTo>
                      <a:pt x="f276" y="f319"/>
                    </a:lnTo>
                    <a:close/>
                    <a:moveTo>
                      <a:pt x="f16" y="f322"/>
                    </a:moveTo>
                    <a:lnTo>
                      <a:pt x="f16" y="f323"/>
                    </a:lnTo>
                    <a:lnTo>
                      <a:pt x="f324" y="f325"/>
                    </a:lnTo>
                    <a:lnTo>
                      <a:pt x="f16" y="f322"/>
                    </a:lnTo>
                    <a:close/>
                    <a:moveTo>
                      <a:pt x="f16" y="f322"/>
                    </a:moveTo>
                    <a:lnTo>
                      <a:pt x="f16" y="f322"/>
                    </a:lnTo>
                    <a:close/>
                    <a:moveTo>
                      <a:pt x="f326" y="f327"/>
                    </a:moveTo>
                    <a:lnTo>
                      <a:pt x="f56" y="f325"/>
                    </a:lnTo>
                    <a:lnTo>
                      <a:pt x="f88" y="f323"/>
                    </a:lnTo>
                    <a:lnTo>
                      <a:pt x="f326" y="f327"/>
                    </a:lnTo>
                    <a:close/>
                    <a:moveTo>
                      <a:pt x="f326" y="f327"/>
                    </a:moveTo>
                    <a:lnTo>
                      <a:pt x="f326" y="f327"/>
                    </a:lnTo>
                    <a:close/>
                    <a:moveTo>
                      <a:pt x="f77" y="f328"/>
                    </a:moveTo>
                    <a:lnTo>
                      <a:pt x="f329" y="f319"/>
                    </a:lnTo>
                    <a:lnTo>
                      <a:pt x="f77" y="f321"/>
                    </a:lnTo>
                    <a:lnTo>
                      <a:pt x="f77" y="f328"/>
                    </a:lnTo>
                    <a:close/>
                    <a:moveTo>
                      <a:pt x="f77" y="f328"/>
                    </a:moveTo>
                    <a:lnTo>
                      <a:pt x="f77" y="f328"/>
                    </a:lnTo>
                    <a:close/>
                    <a:moveTo>
                      <a:pt x="f203" y="f19"/>
                    </a:moveTo>
                    <a:cubicBezTo>
                      <a:pt x="f330" y="f138"/>
                      <a:pt x="f331" y="f10"/>
                      <a:pt x="f242" y="f10"/>
                    </a:cubicBezTo>
                    <a:cubicBezTo>
                      <a:pt x="f238" y="f10"/>
                      <a:pt x="f6" y="f138"/>
                      <a:pt x="f332" y="f19"/>
                    </a:cubicBezTo>
                    <a:lnTo>
                      <a:pt x="f112" y="f49"/>
                    </a:lnTo>
                    <a:cubicBezTo>
                      <a:pt x="f6" y="f49"/>
                      <a:pt x="f333" y="f49"/>
                      <a:pt x="f334" y="f49"/>
                    </a:cubicBezTo>
                    <a:lnTo>
                      <a:pt x="f335" y="f297"/>
                    </a:lnTo>
                    <a:cubicBezTo>
                      <a:pt x="f238" y="f336"/>
                      <a:pt x="f233" y="f337"/>
                      <a:pt x="f242" y="f338"/>
                    </a:cubicBezTo>
                    <a:cubicBezTo>
                      <a:pt x="f339" y="f337"/>
                      <a:pt x="f340" y="f336"/>
                      <a:pt x="f315" y="f297"/>
                    </a:cubicBezTo>
                    <a:lnTo>
                      <a:pt x="f341" y="f49"/>
                    </a:lnTo>
                    <a:cubicBezTo>
                      <a:pt x="f342" y="f49"/>
                      <a:pt x="f120" y="f49"/>
                      <a:pt x="f343" y="f49"/>
                    </a:cubicBezTo>
                    <a:lnTo>
                      <a:pt x="f203" y="f19"/>
                    </a:lnTo>
                    <a:close/>
                    <a:moveTo>
                      <a:pt x="f203" y="f19"/>
                    </a:moveTo>
                    <a:lnTo>
                      <a:pt x="f203" y="f19"/>
                    </a:lnTo>
                    <a:close/>
                    <a:moveTo>
                      <a:pt x="f344" y="f345"/>
                    </a:moveTo>
                    <a:lnTo>
                      <a:pt x="f346" y="f347"/>
                    </a:lnTo>
                    <a:lnTo>
                      <a:pt x="f348" y="f126"/>
                    </a:lnTo>
                    <a:lnTo>
                      <a:pt x="f349" y="f176"/>
                    </a:lnTo>
                    <a:cubicBezTo>
                      <a:pt x="f199" y="f157"/>
                      <a:pt x="f199" y="f152"/>
                      <a:pt x="f350" y="f154"/>
                    </a:cubicBezTo>
                    <a:cubicBezTo>
                      <a:pt x="f348" y="f180"/>
                      <a:pt x="f351" y="f180"/>
                      <a:pt x="f84" y="f229"/>
                    </a:cubicBezTo>
                    <a:cubicBezTo>
                      <a:pt x="f352" y="f152"/>
                      <a:pt x="f353" y="f176"/>
                      <a:pt x="f344" y="f345"/>
                    </a:cubicBezTo>
                    <a:close/>
                    <a:moveTo>
                      <a:pt x="f344" y="f345"/>
                    </a:moveTo>
                    <a:lnTo>
                      <a:pt x="f344" y="f345"/>
                    </a:lnTo>
                    <a:close/>
                    <a:moveTo>
                      <a:pt x="f354" y="f176"/>
                    </a:moveTo>
                    <a:lnTo>
                      <a:pt x="f355" y="f118"/>
                    </a:lnTo>
                    <a:lnTo>
                      <a:pt x="f353" y="f82"/>
                    </a:lnTo>
                    <a:lnTo>
                      <a:pt x="f159" y="f28"/>
                    </a:lnTo>
                    <a:lnTo>
                      <a:pt x="f193" y="f172"/>
                    </a:lnTo>
                    <a:cubicBezTo>
                      <a:pt x="f346" y="f214"/>
                      <a:pt x="f85" y="f189"/>
                      <a:pt x="f354" y="f176"/>
                    </a:cubicBezTo>
                    <a:close/>
                    <a:moveTo>
                      <a:pt x="f354" y="f176"/>
                    </a:moveTo>
                    <a:lnTo>
                      <a:pt x="f354" y="f176"/>
                    </a:lnTo>
                    <a:close/>
                    <a:moveTo>
                      <a:pt x="f174" y="f345"/>
                    </a:moveTo>
                    <a:cubicBezTo>
                      <a:pt x="f356" y="f176"/>
                      <a:pt x="f357" y="f152"/>
                      <a:pt x="f358" y="f229"/>
                    </a:cubicBezTo>
                    <a:cubicBezTo>
                      <a:pt x="f359" y="f180"/>
                      <a:pt x="f274" y="f180"/>
                      <a:pt x="f142" y="f154"/>
                    </a:cubicBezTo>
                    <a:cubicBezTo>
                      <a:pt x="f117" y="f152"/>
                      <a:pt x="f119" y="f157"/>
                      <a:pt x="f145" y="f176"/>
                    </a:cubicBezTo>
                    <a:lnTo>
                      <a:pt x="f274" y="f126"/>
                    </a:lnTo>
                    <a:lnTo>
                      <a:pt x="f152" y="f347"/>
                    </a:lnTo>
                    <a:lnTo>
                      <a:pt x="f174" y="f345"/>
                    </a:lnTo>
                    <a:close/>
                    <a:moveTo>
                      <a:pt x="f174" y="f345"/>
                    </a:moveTo>
                    <a:lnTo>
                      <a:pt x="f174" y="f345"/>
                    </a:lnTo>
                    <a:close/>
                    <a:moveTo>
                      <a:pt x="f259" y="f118"/>
                    </a:moveTo>
                    <a:lnTo>
                      <a:pt x="f21" y="f176"/>
                    </a:lnTo>
                    <a:cubicBezTo>
                      <a:pt x="f360" y="f178"/>
                      <a:pt x="f0" y="f253"/>
                      <a:pt x="f117" y="f210"/>
                    </a:cubicBezTo>
                    <a:lnTo>
                      <a:pt x="f117" y="f280"/>
                    </a:lnTo>
                    <a:lnTo>
                      <a:pt x="f222" y="f90"/>
                    </a:lnTo>
                    <a:cubicBezTo>
                      <a:pt x="f361" y="f90"/>
                      <a:pt x="f154" y="f218"/>
                      <a:pt x="f362" y="f172"/>
                    </a:cubicBezTo>
                    <a:lnTo>
                      <a:pt x="f252" y="f28"/>
                    </a:lnTo>
                    <a:lnTo>
                      <a:pt x="f259" y="f118"/>
                    </a:lnTo>
                    <a:close/>
                  </a:path>
                </a:pathLst>
              </a:custGeom>
              <a:gradFill>
                <a:gsLst>
                  <a:gs pos="0">
                    <a:srgbClr val="FFF480"/>
                  </a:gs>
                  <a:gs pos="100000">
                    <a:srgbClr val="D1B76C"/>
                  </a:gs>
                </a:gsLst>
                <a:path path="rect">
                  <a:fillToRect l="50000" t="50000" r="50000" b="50000"/>
                </a:path>
              </a:gra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8" name="Forma Livre 7"/>
              <p:cNvSpPr/>
              <p:nvPr/>
            </p:nvSpPr>
            <p:spPr>
              <a:xfrm>
                <a:off x="9059756" y="5808597"/>
                <a:ext cx="700201" cy="82727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037"/>
                  <a:gd name="f4" fmla="val 2369"/>
                  <a:gd name="f5" fmla="val 1644"/>
                  <a:gd name="f6" fmla="val 1052"/>
                  <a:gd name="f7" fmla="val 1228"/>
                  <a:gd name="f8" fmla="val 1601"/>
                  <a:gd name="f9" fmla="val 1402"/>
                  <a:gd name="f10" fmla="val 1511"/>
                  <a:gd name="f11" fmla="val 1553"/>
                  <a:gd name="f12" fmla="val 1806"/>
                  <a:gd name="f13" fmla="val 1859"/>
                  <a:gd name="f14" fmla="val 1836"/>
                  <a:gd name="f15" fmla="val 1865"/>
                  <a:gd name="f16" fmla="val 1815"/>
                  <a:gd name="f17" fmla="val 1893"/>
                  <a:gd name="f18" fmla="val 1790"/>
                  <a:gd name="f19" fmla="val 1923"/>
                  <a:gd name="f20" fmla="val 1761"/>
                  <a:gd name="f21" fmla="val 1953"/>
                  <a:gd name="f22" fmla="val 1729"/>
                  <a:gd name="f23" fmla="val 1976"/>
                  <a:gd name="f24" fmla="val 1692"/>
                  <a:gd name="f25" fmla="val 2036"/>
                  <a:gd name="f26" fmla="val 1596"/>
                  <a:gd name="f27" fmla="val 1485"/>
                  <a:gd name="f28" fmla="val 2012"/>
                  <a:gd name="f29" fmla="val 1376"/>
                  <a:gd name="f30" fmla="val 2000"/>
                  <a:gd name="f31" fmla="val 1319"/>
                  <a:gd name="f32" fmla="val 1984"/>
                  <a:gd name="f33" fmla="val 1263"/>
                  <a:gd name="f34" fmla="val 1965"/>
                  <a:gd name="f35" fmla="val 1209"/>
                  <a:gd name="f36" fmla="val 1930"/>
                  <a:gd name="f37" fmla="val 1118"/>
                  <a:gd name="f38" fmla="val 1891"/>
                  <a:gd name="f39" fmla="val 1039"/>
                  <a:gd name="f40" fmla="val 1862"/>
                  <a:gd name="f41" fmla="val 945"/>
                  <a:gd name="f42" fmla="val 1844"/>
                  <a:gd name="f43" fmla="val 893"/>
                  <a:gd name="f44" fmla="val 1832"/>
                  <a:gd name="f45" fmla="val 839"/>
                  <a:gd name="f46" fmla="val 1824"/>
                  <a:gd name="f47" fmla="val 785"/>
                  <a:gd name="f48" fmla="val 1796"/>
                  <a:gd name="f49" fmla="val 622"/>
                  <a:gd name="f50" fmla="val 1870"/>
                  <a:gd name="f51" fmla="val 487"/>
                  <a:gd name="f52" fmla="val 1988"/>
                  <a:gd name="f53" fmla="val 385"/>
                  <a:gd name="f54" fmla="val 1910"/>
                  <a:gd name="f55" fmla="val 280"/>
                  <a:gd name="f56" fmla="val 178"/>
                  <a:gd name="f57" fmla="val 1756"/>
                  <a:gd name="f58" fmla="val 72"/>
                  <a:gd name="f59" fmla="val 1663"/>
                  <a:gd name="f60" fmla="val 56"/>
                  <a:gd name="f61" fmla="val 1570"/>
                  <a:gd name="f62" fmla="val 43"/>
                  <a:gd name="f63" fmla="val 1477"/>
                  <a:gd name="f64" fmla="val 33"/>
                  <a:gd name="f65" fmla="val 1163"/>
                  <a:gd name="f66" fmla="val 870"/>
                  <a:gd name="f67" fmla="val 558"/>
                  <a:gd name="f68" fmla="val 463"/>
                  <a:gd name="f69" fmla="val 370"/>
                  <a:gd name="f70" fmla="val 279"/>
                  <a:gd name="f71" fmla="val 249"/>
                  <a:gd name="f72" fmla="val 111"/>
                  <a:gd name="f73" fmla="val 221"/>
                  <a:gd name="f74" fmla="val 149"/>
                  <a:gd name="f75" fmla="val 193"/>
                  <a:gd name="f76" fmla="val 188"/>
                  <a:gd name="f77" fmla="val 527"/>
                  <a:gd name="f78" fmla="val 540"/>
                  <a:gd name="f79" fmla="val 639"/>
                  <a:gd name="f80" fmla="val 368"/>
                  <a:gd name="f81" fmla="val 812"/>
                  <a:gd name="f82" fmla="val 243"/>
                  <a:gd name="f83" fmla="val 1015"/>
                  <a:gd name="f84" fmla="val 1225"/>
                  <a:gd name="f85" fmla="val 1401"/>
                  <a:gd name="f86" fmla="val 375"/>
                  <a:gd name="f87" fmla="val 1510"/>
                  <a:gd name="f88" fmla="val 555"/>
                  <a:gd name="f89" fmla="val 1573"/>
                  <a:gd name="f90" fmla="val 658"/>
                  <a:gd name="f91" fmla="val 1613"/>
                  <a:gd name="f92" fmla="val 772"/>
                  <a:gd name="f93" fmla="val 1632"/>
                  <a:gd name="f94" fmla="val 891"/>
                  <a:gd name="f95" fmla="val 1640"/>
                  <a:gd name="f96" fmla="val 946"/>
                  <a:gd name="f97" fmla="val 999"/>
                  <a:gd name="f98" fmla="val 518"/>
                  <a:gd name="f99" fmla="val 341"/>
                  <a:gd name="f100" fmla="val 1260"/>
                  <a:gd name="f101" fmla="val 845"/>
                  <a:gd name="f102" fmla="val 520"/>
                  <a:gd name="f103" fmla="val 553"/>
                  <a:gd name="f104" fmla="val 184"/>
                  <a:gd name="f105" fmla="val 202"/>
                  <a:gd name="f106" fmla="val 137"/>
                  <a:gd name="f107" fmla="val 262"/>
                  <a:gd name="f108" fmla="val 92"/>
                  <a:gd name="f109" fmla="val 324"/>
                  <a:gd name="f110" fmla="val 46"/>
                  <a:gd name="f111" fmla="val 165"/>
                  <a:gd name="f112" fmla="val 237"/>
                  <a:gd name="f113" fmla="val 212"/>
                  <a:gd name="f114" fmla="val 209"/>
                  <a:gd name="f115" fmla="val 789"/>
                  <a:gd name="f116" fmla="val 201"/>
                  <a:gd name="f117" fmla="val 850"/>
                  <a:gd name="f118" fmla="val 191"/>
                  <a:gd name="f119" fmla="val 888"/>
                  <a:gd name="f120" fmla="val 173"/>
                  <a:gd name="f121" fmla="val 142"/>
                  <a:gd name="f122" fmla="val 103"/>
                  <a:gd name="f123" fmla="val 70"/>
                  <a:gd name="f124" fmla="val 49"/>
                  <a:gd name="f125" fmla="val 34"/>
                  <a:gd name="f126" fmla="val 21"/>
                  <a:gd name="f127" fmla="val 58"/>
                  <a:gd name="f128" fmla="val 80"/>
                  <a:gd name="f129" fmla="val 110"/>
                  <a:gd name="f130" fmla="val 337"/>
                  <a:gd name="f131" fmla="val 1959"/>
                  <a:gd name="f132" fmla="val 572"/>
                  <a:gd name="f133" fmla="val 2060"/>
                  <a:gd name="f134" fmla="val 788"/>
                  <a:gd name="f135" fmla="val 2194"/>
                  <a:gd name="f136" fmla="val 2196"/>
                  <a:gd name="f137" fmla="val 867"/>
                  <a:gd name="f138" fmla="val 2244"/>
                  <a:gd name="f139" fmla="val 953"/>
                  <a:gd name="f140" fmla="val 2299"/>
                  <a:gd name="f141" fmla="val 1016"/>
                  <a:gd name="f142" fmla="val 2368"/>
                  <a:gd name="f143" fmla="val 1082"/>
                  <a:gd name="f144" fmla="val 1166"/>
                  <a:gd name="f145" fmla="val 1244"/>
                  <a:gd name="f146" fmla="val 1246"/>
                  <a:gd name="f147" fmla="val 1427"/>
                  <a:gd name="f148" fmla="val 2083"/>
                  <a:gd name="f149" fmla="val 1620"/>
                  <a:gd name="f150" fmla="val 1995"/>
                  <a:gd name="f151" fmla="val 1794"/>
                  <a:gd name="f152" fmla="val 1869"/>
                  <a:gd name="f153" fmla="val 1503"/>
                  <a:gd name="f154" fmla="val 1566"/>
                  <a:gd name="f155" fmla="val 1394"/>
                  <a:gd name="f156" fmla="val 1739"/>
                  <a:gd name="f157" fmla="val 1224"/>
                  <a:gd name="f158" fmla="val 1020"/>
                  <a:gd name="f159" fmla="val 1012"/>
                  <a:gd name="f160" fmla="val 803"/>
                  <a:gd name="f161" fmla="val 1861"/>
                  <a:gd name="f162" fmla="val 628"/>
                  <a:gd name="f163" fmla="val 1730"/>
                  <a:gd name="f164" fmla="*/ f0 1 2037"/>
                  <a:gd name="f165" fmla="*/ f1 1 2369"/>
                  <a:gd name="f166" fmla="+- f4 0 f2"/>
                  <a:gd name="f167" fmla="+- f3 0 f2"/>
                  <a:gd name="f168" fmla="*/ f167 1 2037"/>
                  <a:gd name="f169" fmla="*/ f166 1 2369"/>
                  <a:gd name="f170" fmla="*/ f2 1 f168"/>
                  <a:gd name="f171" fmla="*/ f3 1 f168"/>
                  <a:gd name="f172" fmla="*/ f2 1 f169"/>
                  <a:gd name="f173" fmla="*/ f4 1 f169"/>
                  <a:gd name="f174" fmla="*/ f170 f164 1"/>
                  <a:gd name="f175" fmla="*/ f171 f164 1"/>
                  <a:gd name="f176" fmla="*/ f173 f165 1"/>
                  <a:gd name="f177" fmla="*/ f172 f16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4" t="f177" r="f175" b="f176"/>
                <a:pathLst>
                  <a:path w="2037" h="2369">
                    <a:moveTo>
                      <a:pt x="f5" y="f6"/>
                    </a:moveTo>
                    <a:cubicBezTo>
                      <a:pt x="f5" y="f7"/>
                      <a:pt x="f8" y="f9"/>
                      <a:pt x="f10" y="f11"/>
                    </a:cubicBezTo>
                    <a:lnTo>
                      <a:pt x="f12" y="f13"/>
                    </a:lnTo>
                    <a:cubicBezTo>
                      <a:pt x="f14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3" y="f24"/>
                    </a:cubicBezTo>
                    <a:cubicBezTo>
                      <a:pt x="f25" y="f26"/>
                      <a:pt x="f25" y="f27"/>
                      <a:pt x="f28" y="f29"/>
                    </a:cubicBezTo>
                    <a:cubicBezTo>
                      <a:pt x="f30" y="f31"/>
                      <a:pt x="f32" y="f33"/>
                      <a:pt x="f34" y="f35"/>
                    </a:cubicBezTo>
                    <a:cubicBezTo>
                      <a:pt x="f36" y="f37"/>
                      <a:pt x="f38" y="f39"/>
                      <a:pt x="f40" y="f41"/>
                    </a:cubicBezTo>
                    <a:cubicBezTo>
                      <a:pt x="f42" y="f43"/>
                      <a:pt x="f44" y="f45"/>
                      <a:pt x="f46" y="f47"/>
                    </a:cubicBezTo>
                    <a:cubicBezTo>
                      <a:pt x="f48" y="f49"/>
                      <a:pt x="f50" y="f51"/>
                      <a:pt x="f52" y="f53"/>
                    </a:cubicBezTo>
                    <a:cubicBezTo>
                      <a:pt x="f54" y="f55"/>
                      <a:pt x="f44" y="f56"/>
                      <a:pt x="f57" y="f58"/>
                    </a:cubicBezTo>
                    <a:cubicBezTo>
                      <a:pt x="f59" y="f60"/>
                      <a:pt x="f61" y="f62"/>
                      <a:pt x="f63" y="f64"/>
                    </a:cubicBezTo>
                    <a:cubicBezTo>
                      <a:pt x="f65" y="f2"/>
                      <a:pt x="f66" y="f2"/>
                      <a:pt x="f67" y="f64"/>
                    </a:cubicBezTo>
                    <a:cubicBezTo>
                      <a:pt x="f68" y="f62"/>
                      <a:pt x="f69" y="f60"/>
                      <a:pt x="f70" y="f58"/>
                    </a:cubicBezTo>
                    <a:cubicBezTo>
                      <a:pt x="f71" y="f72"/>
                      <a:pt x="f73" y="f74"/>
                      <a:pt x="f75" y="f76"/>
                    </a:cubicBezTo>
                    <a:lnTo>
                      <a:pt x="f77" y="f78"/>
                    </a:lnTo>
                    <a:cubicBezTo>
                      <a:pt x="f79" y="f80"/>
                      <a:pt x="f81" y="f82"/>
                      <a:pt x="f83" y="f82"/>
                    </a:cubicBezTo>
                    <a:cubicBezTo>
                      <a:pt x="f84" y="f82"/>
                      <a:pt x="f85" y="f86"/>
                      <a:pt x="f87" y="f88"/>
                    </a:cubicBezTo>
                    <a:cubicBezTo>
                      <a:pt x="f89" y="f90"/>
                      <a:pt x="f91" y="f92"/>
                      <a:pt x="f93" y="f94"/>
                    </a:cubicBezTo>
                    <a:lnTo>
                      <a:pt x="f93" y="f43"/>
                    </a:lnTo>
                    <a:cubicBezTo>
                      <a:pt x="f95" y="f96"/>
                      <a:pt x="f5" y="f97"/>
                      <a:pt x="f5" y="f6"/>
                    </a:cubicBez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98" y="f11"/>
                    </a:moveTo>
                    <a:cubicBezTo>
                      <a:pt x="f99" y="f100"/>
                      <a:pt x="f99" y="f101"/>
                      <a:pt x="f98" y="f88"/>
                    </a:cubicBezTo>
                    <a:lnTo>
                      <a:pt x="f102" y="f103"/>
                    </a:lnTo>
                    <a:lnTo>
                      <a:pt x="f104" y="f105"/>
                    </a:lnTo>
                    <a:cubicBezTo>
                      <a:pt x="f106" y="f107"/>
                      <a:pt x="f108" y="f109"/>
                      <a:pt x="f110" y="f53"/>
                    </a:cubicBezTo>
                    <a:cubicBezTo>
                      <a:pt x="f111" y="f51"/>
                      <a:pt x="f112" y="f49"/>
                      <a:pt x="f113" y="f47"/>
                    </a:cubicBezTo>
                    <a:lnTo>
                      <a:pt x="f114" y="f115"/>
                    </a:lnTo>
                    <a:lnTo>
                      <a:pt x="f113" y="f115"/>
                    </a:lnTo>
                    <a:cubicBezTo>
                      <a:pt x="f116" y="f117"/>
                      <a:pt x="f118" y="f119"/>
                      <a:pt x="f120" y="f41"/>
                    </a:cubicBezTo>
                    <a:cubicBezTo>
                      <a:pt x="f121" y="f39"/>
                      <a:pt x="f122" y="f37"/>
                      <a:pt x="f123" y="f35"/>
                    </a:cubicBezTo>
                    <a:cubicBezTo>
                      <a:pt x="f124" y="f33"/>
                      <a:pt x="f125" y="f31"/>
                      <a:pt x="f126" y="f29"/>
                    </a:cubicBezTo>
                    <a:cubicBezTo>
                      <a:pt x="f2" y="f27"/>
                      <a:pt x="f2" y="f26"/>
                      <a:pt x="f127" y="f24"/>
                    </a:cubicBezTo>
                    <a:cubicBezTo>
                      <a:pt x="f128" y="f22"/>
                      <a:pt x="f129" y="f20"/>
                      <a:pt x="f121" y="f18"/>
                    </a:cubicBezTo>
                    <a:cubicBezTo>
                      <a:pt x="f130" y="f131"/>
                      <a:pt x="f132" y="f133"/>
                      <a:pt x="f134" y="f135"/>
                    </a:cubicBezTo>
                    <a:lnTo>
                      <a:pt x="f115" y="f136"/>
                    </a:lnTo>
                    <a:cubicBezTo>
                      <a:pt x="f137" y="f138"/>
                      <a:pt x="f139" y="f140"/>
                      <a:pt x="f141" y="f142"/>
                    </a:cubicBezTo>
                    <a:cubicBezTo>
                      <a:pt x="f143" y="f140"/>
                      <a:pt x="f144" y="f138"/>
                      <a:pt x="f145" y="f136"/>
                    </a:cubicBezTo>
                    <a:lnTo>
                      <a:pt x="f146" y="f135"/>
                    </a:lnTo>
                    <a:cubicBezTo>
                      <a:pt x="f147" y="f148"/>
                      <a:pt x="f149" y="f150"/>
                      <a:pt x="f151" y="f152"/>
                    </a:cubicBezTo>
                    <a:lnTo>
                      <a:pt x="f153" y="f154"/>
                    </a:lnTo>
                    <a:cubicBezTo>
                      <a:pt x="f155" y="f156"/>
                      <a:pt x="f157" y="f40"/>
                      <a:pt x="f158" y="f40"/>
                    </a:cubicBezTo>
                    <a:lnTo>
                      <a:pt x="f159" y="f40"/>
                    </a:lnTo>
                    <a:cubicBezTo>
                      <a:pt x="f160" y="f161"/>
                      <a:pt x="f162" y="f163"/>
                      <a:pt x="f98" y="f11"/>
                    </a:cubicBezTo>
                    <a:close/>
                  </a:path>
                </a:pathLst>
              </a:custGeom>
              <a:solidFill>
                <a:srgbClr val="009035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9" name="Forma Livre 8"/>
              <p:cNvSpPr/>
              <p:nvPr/>
            </p:nvSpPr>
            <p:spPr>
              <a:xfrm>
                <a:off x="9199440" y="5899315"/>
                <a:ext cx="417597" cy="2617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244"/>
                  <a:gd name="f4" fmla="val 797"/>
                  <a:gd name="f5" fmla="val 796"/>
                  <a:gd name="f6" fmla="val 2"/>
                  <a:gd name="f7" fmla="val 355"/>
                  <a:gd name="f8" fmla="val 279"/>
                  <a:gd name="f9" fmla="val 620"/>
                  <a:gd name="f10" fmla="val 964"/>
                  <a:gd name="f11" fmla="val 1239"/>
                  <a:gd name="f12" fmla="val 1243"/>
                  <a:gd name="f13" fmla="*/ f0 1 1244"/>
                  <a:gd name="f14" fmla="*/ f1 1 797"/>
                  <a:gd name="f15" fmla="+- f4 0 f2"/>
                  <a:gd name="f16" fmla="+- f3 0 f2"/>
                  <a:gd name="f17" fmla="*/ f16 1 1244"/>
                  <a:gd name="f18" fmla="*/ f15 1 797"/>
                  <a:gd name="f19" fmla="*/ f2 1 f17"/>
                  <a:gd name="f20" fmla="*/ f3 1 f17"/>
                  <a:gd name="f21" fmla="*/ f2 1 f18"/>
                  <a:gd name="f22" fmla="*/ f4 1 f18"/>
                  <a:gd name="f23" fmla="*/ f19 f13 1"/>
                  <a:gd name="f24" fmla="*/ f20 f13 1"/>
                  <a:gd name="f25" fmla="*/ f22 f14 1"/>
                  <a:gd name="f26" fmla="*/ f21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3" t="f26" r="f24" b="f25"/>
                <a:pathLst>
                  <a:path w="1244" h="797">
                    <a:moveTo>
                      <a:pt x="f2" y="f5"/>
                    </a:moveTo>
                    <a:cubicBezTo>
                      <a:pt x="f6" y="f7"/>
                      <a:pt x="f8" y="f2"/>
                      <a:pt x="f9" y="f2"/>
                    </a:cubicBezTo>
                    <a:cubicBezTo>
                      <a:pt x="f10" y="f2"/>
                      <a:pt x="f11" y="f7"/>
                      <a:pt x="f12" y="f5"/>
                    </a:cubicBezTo>
                    <a:lnTo>
                      <a:pt x="f2" y="f5"/>
                    </a:lnTo>
                  </a:path>
                </a:pathLst>
              </a:custGeom>
              <a:noFill/>
              <a:ln w="1801" cap="flat">
                <a:solidFill>
                  <a:srgbClr val="1B1918"/>
                </a:solidFill>
                <a:prstDash val="solid"/>
                <a:miter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0" name="Forma Livre 9"/>
              <p:cNvSpPr/>
              <p:nvPr/>
            </p:nvSpPr>
            <p:spPr>
              <a:xfrm>
                <a:off x="9451796" y="6195956"/>
                <a:ext cx="107999" cy="107999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375"/>
                  <a:gd name="f6" fmla="val 371"/>
                  <a:gd name="f7" fmla="val 214"/>
                  <a:gd name="f8" fmla="val 66"/>
                  <a:gd name="f9" fmla="val 193"/>
                  <a:gd name="f10" fmla="val 17"/>
                  <a:gd name="f11" fmla="val 195"/>
                  <a:gd name="f12" fmla="val 12"/>
                  <a:gd name="f13" fmla="val 189"/>
                  <a:gd name="f14" fmla="val 10"/>
                  <a:gd name="f15" fmla="val 7"/>
                  <a:gd name="f16" fmla="val 183"/>
                  <a:gd name="f17" fmla="val 160"/>
                  <a:gd name="f18" fmla="val 68"/>
                  <a:gd name="f19" fmla="val 168"/>
                  <a:gd name="f20" fmla="val 3"/>
                  <a:gd name="f21" fmla="val 159"/>
                  <a:gd name="f22" fmla="val 2"/>
                  <a:gd name="f23" fmla="val 152"/>
                  <a:gd name="f24" fmla="val 63"/>
                  <a:gd name="f25" fmla="val 145"/>
                  <a:gd name="f26" fmla="val 136"/>
                  <a:gd name="f27" fmla="val 143"/>
                  <a:gd name="f28" fmla="val 121"/>
                  <a:gd name="f29" fmla="val 5"/>
                  <a:gd name="f30" fmla="val 112"/>
                  <a:gd name="f31" fmla="val 8"/>
                  <a:gd name="f32" fmla="val 74"/>
                  <a:gd name="f33" fmla="val 93"/>
                  <a:gd name="f34" fmla="val 86"/>
                  <a:gd name="f35" fmla="val 23"/>
                  <a:gd name="f36" fmla="val 126"/>
                  <a:gd name="f37" fmla="val 76"/>
                  <a:gd name="f38" fmla="val 35"/>
                  <a:gd name="f39" fmla="val 71"/>
                  <a:gd name="f40" fmla="val 43"/>
                  <a:gd name="f41" fmla="val 81"/>
                  <a:gd name="f42" fmla="val 50"/>
                  <a:gd name="f43" fmla="val 52"/>
                  <a:gd name="f44" fmla="val 78"/>
                  <a:gd name="f45" fmla="val 64"/>
                  <a:gd name="f46" fmla="val 59"/>
                  <a:gd name="f47" fmla="val 60"/>
                  <a:gd name="f48" fmla="val 57"/>
                  <a:gd name="f49" fmla="val 61"/>
                  <a:gd name="f50" fmla="val 83"/>
                  <a:gd name="f51" fmla="val 116"/>
                  <a:gd name="f52" fmla="val 38"/>
                  <a:gd name="f53" fmla="val 32"/>
                  <a:gd name="f54" fmla="val 123"/>
                  <a:gd name="f55" fmla="val 26"/>
                  <a:gd name="f56" fmla="val 101"/>
                  <a:gd name="f57" fmla="val 109"/>
                  <a:gd name="f58" fmla="val 69"/>
                  <a:gd name="f59" fmla="val 129"/>
                  <a:gd name="f60" fmla="val 16"/>
                  <a:gd name="f61" fmla="val 124"/>
                  <a:gd name="f62" fmla="val 14"/>
                  <a:gd name="f63" fmla="val 133"/>
                  <a:gd name="f64" fmla="val 138"/>
                  <a:gd name="f65" fmla="val 144"/>
                  <a:gd name="f66" fmla="val 141"/>
                  <a:gd name="f67" fmla="val 11"/>
                  <a:gd name="f68" fmla="val 148"/>
                  <a:gd name="f69" fmla="val 151"/>
                  <a:gd name="f70" fmla="val 154"/>
                  <a:gd name="f71" fmla="val 20"/>
                  <a:gd name="f72" fmla="val 161"/>
                  <a:gd name="f73" fmla="val 172"/>
                  <a:gd name="f74" fmla="val 187"/>
                  <a:gd name="f75" fmla="val 199"/>
                  <a:gd name="f76" fmla="val 40"/>
                  <a:gd name="f77" fmla="val 202"/>
                  <a:gd name="f78" fmla="val 205"/>
                  <a:gd name="f79" fmla="val 4"/>
                  <a:gd name="f80" fmla="val 210"/>
                  <a:gd name="f81" fmla="val 212"/>
                  <a:gd name="f82" fmla="val 220"/>
                  <a:gd name="f83" fmla="val 47"/>
                  <a:gd name="f84" fmla="val 209"/>
                  <a:gd name="f85" fmla="val 237"/>
                  <a:gd name="f86" fmla="val 245"/>
                  <a:gd name="f87" fmla="val 67"/>
                  <a:gd name="f88" fmla="val 215"/>
                  <a:gd name="f89" fmla="val 19"/>
                  <a:gd name="f90" fmla="val 260"/>
                  <a:gd name="f91" fmla="val 24"/>
                  <a:gd name="f92" fmla="val 267"/>
                  <a:gd name="f93" fmla="val 72"/>
                  <a:gd name="f94" fmla="val 224"/>
                  <a:gd name="f95" fmla="val 266"/>
                  <a:gd name="f96" fmla="val 271"/>
                  <a:gd name="f97" fmla="val 281"/>
                  <a:gd name="f98" fmla="val 276"/>
                  <a:gd name="f99" fmla="val 48"/>
                  <a:gd name="f100" fmla="val 279"/>
                  <a:gd name="f101" fmla="val 272"/>
                  <a:gd name="f102" fmla="val 269"/>
                  <a:gd name="f103" fmla="val 29"/>
                  <a:gd name="f104" fmla="val 295"/>
                  <a:gd name="f105" fmla="val 303"/>
                  <a:gd name="f106" fmla="val 274"/>
                  <a:gd name="f107" fmla="val 288"/>
                  <a:gd name="f108" fmla="val 301"/>
                  <a:gd name="f109" fmla="val 316"/>
                  <a:gd name="f110" fmla="val 321"/>
                  <a:gd name="f111" fmla="val 55"/>
                  <a:gd name="f112" fmla="val 325"/>
                  <a:gd name="f113" fmla="val 308"/>
                  <a:gd name="f114" fmla="val 283"/>
                  <a:gd name="f115" fmla="val 335"/>
                  <a:gd name="f116" fmla="val 338"/>
                  <a:gd name="f117" fmla="val 90"/>
                  <a:gd name="f118" fmla="val 286"/>
                  <a:gd name="f119" fmla="val 336"/>
                  <a:gd name="f120" fmla="val 91"/>
                  <a:gd name="f121" fmla="val 340"/>
                  <a:gd name="f122" fmla="val 341"/>
                  <a:gd name="f123" fmla="val 98"/>
                  <a:gd name="f124" fmla="val 345"/>
                  <a:gd name="f125" fmla="val 102"/>
                  <a:gd name="f126" fmla="val 128"/>
                  <a:gd name="f127" fmla="val 107"/>
                  <a:gd name="f128" fmla="val 357"/>
                  <a:gd name="f129" fmla="val 114"/>
                  <a:gd name="f130" fmla="val 362"/>
                  <a:gd name="f131" fmla="val 330"/>
                  <a:gd name="f132" fmla="val 346"/>
                  <a:gd name="f133" fmla="val 365"/>
                  <a:gd name="f134" fmla="val 134"/>
                  <a:gd name="f135" fmla="val 370"/>
                  <a:gd name="f136" fmla="val 348"/>
                  <a:gd name="f137" fmla="val 333"/>
                  <a:gd name="f138" fmla="val 146"/>
                  <a:gd name="f139" fmla="val 320"/>
                  <a:gd name="f140" fmla="val 368"/>
                  <a:gd name="f141" fmla="val 153"/>
                  <a:gd name="f142" fmla="val 318"/>
                  <a:gd name="f143" fmla="val 363"/>
                  <a:gd name="f144" fmla="val 192"/>
                  <a:gd name="f145" fmla="val 207"/>
                  <a:gd name="f146" fmla="val 367"/>
                  <a:gd name="f147" fmla="val 216"/>
                  <a:gd name="f148" fmla="val 228"/>
                  <a:gd name="f149" fmla="val 229"/>
                  <a:gd name="f150" fmla="val 331"/>
                  <a:gd name="f151" fmla="val 231"/>
                  <a:gd name="f152" fmla="val 240"/>
                  <a:gd name="f153" fmla="val 238"/>
                  <a:gd name="f154" fmla="val 328"/>
                  <a:gd name="f155" fmla="val 315"/>
                  <a:gd name="f156" fmla="val 358"/>
                  <a:gd name="f157" fmla="val 355"/>
                  <a:gd name="f158" fmla="val 247"/>
                  <a:gd name="f159" fmla="val 313"/>
                  <a:gd name="f160" fmla="val 278"/>
                  <a:gd name="f161" fmla="val 343"/>
                  <a:gd name="f162" fmla="val 285"/>
                  <a:gd name="f163" fmla="val 298"/>
                  <a:gd name="f164" fmla="val 307"/>
                  <a:gd name="f165" fmla="val 293"/>
                  <a:gd name="f166" fmla="val 300"/>
                  <a:gd name="f167" fmla="val 309"/>
                  <a:gd name="f168" fmla="val 306"/>
                  <a:gd name="f169" fmla="val 317"/>
                  <a:gd name="f170" fmla="val 319"/>
                  <a:gd name="f171" fmla="val 326"/>
                  <a:gd name="f172" fmla="val 324"/>
                  <a:gd name="f173" fmla="val 314"/>
                  <a:gd name="f174" fmla="val 322"/>
                  <a:gd name="f175" fmla="val 277"/>
                  <a:gd name="f176" fmla="val 350"/>
                  <a:gd name="f177" fmla="val 262"/>
                  <a:gd name="f178" fmla="val 302"/>
                  <a:gd name="f179" fmla="val 222"/>
                  <a:gd name="f180" fmla="val 264"/>
                  <a:gd name="f181" fmla="val 259"/>
                  <a:gd name="f182" fmla="val 364"/>
                  <a:gd name="f183" fmla="val 244"/>
                  <a:gd name="f184" fmla="val 369"/>
                  <a:gd name="f185" fmla="val 235"/>
                  <a:gd name="f186" fmla="val 204"/>
                  <a:gd name="f187" fmla="val 217"/>
                  <a:gd name="f188" fmla="val 372"/>
                  <a:gd name="f189" fmla="val 219"/>
                  <a:gd name="f190" fmla="val 374"/>
                  <a:gd name="f191" fmla="val 352"/>
                  <a:gd name="f192" fmla="val 194"/>
                  <a:gd name="f193" fmla="val 185"/>
                  <a:gd name="f194" fmla="val 169"/>
                  <a:gd name="f195" fmla="val 177"/>
                  <a:gd name="f196" fmla="val 353"/>
                  <a:gd name="f197" fmla="val 359"/>
                  <a:gd name="f198" fmla="val 149"/>
                  <a:gd name="f199" fmla="val 139"/>
                  <a:gd name="f200" fmla="val 310"/>
                  <a:gd name="f201" fmla="val 131"/>
                  <a:gd name="f202" fmla="val 305"/>
                  <a:gd name="f203" fmla="val 108"/>
                  <a:gd name="f204" fmla="val 99"/>
                  <a:gd name="f205" fmla="val 119"/>
                  <a:gd name="f206" fmla="val 312"/>
                  <a:gd name="f207" fmla="val 58"/>
                  <a:gd name="f208" fmla="val 297"/>
                  <a:gd name="f209" fmla="val 42"/>
                  <a:gd name="f210" fmla="val 33"/>
                  <a:gd name="f211" fmla="val 248"/>
                  <a:gd name="f212" fmla="val 22"/>
                  <a:gd name="f213" fmla="val 15"/>
                  <a:gd name="f214" fmla="val 73"/>
                  <a:gd name="f215" fmla="val 254"/>
                  <a:gd name="f216" fmla="val 223"/>
                  <a:gd name="f217" fmla="val 181"/>
                  <a:gd name="f218" fmla="val 156"/>
                  <a:gd name="f219" fmla="val 200"/>
                  <a:gd name="f220" fmla="val 208"/>
                  <a:gd name="f221" fmla="val 188"/>
                  <a:gd name="f222" fmla="val 27"/>
                  <a:gd name="f223" fmla="val 157"/>
                  <a:gd name="f224" fmla="val 103"/>
                  <a:gd name="f225" fmla="val 165"/>
                  <a:gd name="f226" fmla="val 174"/>
                  <a:gd name="f227" fmla="val 227"/>
                  <a:gd name="f228" fmla="val 255"/>
                  <a:gd name="f229" fmla="val 290"/>
                  <a:gd name="f230" fmla="val 226"/>
                  <a:gd name="f231" fmla="val 291"/>
                  <a:gd name="f232" fmla="val 186"/>
                  <a:gd name="f233" fmla="val 257"/>
                  <a:gd name="f234" fmla="val 184"/>
                  <a:gd name="f235" fmla="val 190"/>
                  <a:gd name="f236" fmla="val 252"/>
                  <a:gd name="f237" fmla="val 239"/>
                  <a:gd name="f238" fmla="val 243"/>
                  <a:gd name="f239" fmla="val 236"/>
                  <a:gd name="f240" fmla="val 232"/>
                  <a:gd name="f241" fmla="val 197"/>
                  <a:gd name="f242" fmla="val 170"/>
                  <a:gd name="f243" fmla="val 182"/>
                  <a:gd name="f244" fmla="val 104"/>
                  <a:gd name="f245" fmla="val 79"/>
                  <a:gd name="f246" fmla="val 111"/>
                  <a:gd name="f247" fmla="val 53"/>
                  <a:gd name="f248" fmla="val 118"/>
                  <a:gd name="f249" fmla="val 105"/>
                  <a:gd name="f250" fmla="val 106"/>
                  <a:gd name="f251" fmla="val 171"/>
                  <a:gd name="f252" fmla="val 162"/>
                  <a:gd name="f253" fmla="val 122"/>
                  <a:gd name="f254" fmla="val 97"/>
                  <a:gd name="f255" fmla="val 140"/>
                  <a:gd name="f256" fmla="val 115"/>
                  <a:gd name="f257" fmla="val 88"/>
                  <a:gd name="f258" fmla="val 234"/>
                  <a:gd name="f259" fmla="val 150"/>
                  <a:gd name="f260" fmla="val 100"/>
                  <a:gd name="f261" fmla="val 95"/>
                  <a:gd name="f262" fmla="val 85"/>
                  <a:gd name="f263" fmla="val 113"/>
                  <a:gd name="f264" fmla="val 62"/>
                  <a:gd name="f265" fmla="*/ f2 1 375"/>
                  <a:gd name="f266" fmla="*/ f3 1 371"/>
                  <a:gd name="f267" fmla="+- f6 0 f4"/>
                  <a:gd name="f268" fmla="+- f5 0 f4"/>
                  <a:gd name="f269" fmla="*/ f268 1 375"/>
                  <a:gd name="f270" fmla="*/ f267 1 371"/>
                  <a:gd name="f271" fmla="*/ f4 1 f269"/>
                  <a:gd name="f272" fmla="*/ f5 1 f269"/>
                  <a:gd name="f273" fmla="*/ f4 1 f270"/>
                  <a:gd name="f274" fmla="*/ f6 1 f270"/>
                  <a:gd name="f275" fmla="*/ f271 f265 1"/>
                  <a:gd name="f276" fmla="*/ f272 f265 1"/>
                  <a:gd name="f277" fmla="*/ f274 f266 1"/>
                  <a:gd name="f278" fmla="*/ f273 f26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75" t="f278" r="f276" b="f277"/>
                <a:pathLst>
                  <a:path w="375" h="371">
                    <a:moveTo>
                      <a:pt x="f7" y="f8"/>
                    </a:moveTo>
                    <a:lnTo>
                      <a:pt x="f9" y="f10"/>
                    </a:lnTo>
                    <a:lnTo>
                      <a:pt x="f11" y="f12"/>
                    </a:lnTo>
                    <a:lnTo>
                      <a:pt x="f13" y="f14"/>
                    </a:lnTo>
                    <a:lnTo>
                      <a:pt x="f13" y="f15"/>
                    </a:lnTo>
                    <a:lnTo>
                      <a:pt x="f1" y="f14"/>
                    </a:lnTo>
                    <a:lnTo>
                      <a:pt x="f16" y="f10"/>
                    </a:lnTo>
                    <a:lnTo>
                      <a:pt x="f17" y="f18"/>
                    </a:lnTo>
                    <a:lnTo>
                      <a:pt x="f19" y="f20"/>
                    </a:lnTo>
                    <a:lnTo>
                      <a:pt x="f21" y="f22"/>
                    </a:lnTo>
                    <a:lnTo>
                      <a:pt x="f23" y="f24"/>
                    </a:lnTo>
                    <a:lnTo>
                      <a:pt x="f25" y="f22"/>
                    </a:lnTo>
                    <a:lnTo>
                      <a:pt x="f26" y="f22"/>
                    </a:lnTo>
                    <a:lnTo>
                      <a:pt x="f27" y="f18"/>
                    </a:lnTo>
                    <a:lnTo>
                      <a:pt x="f28" y="f29"/>
                    </a:lnTo>
                    <a:lnTo>
                      <a:pt x="f30" y="f31"/>
                    </a:lnTo>
                    <a:lnTo>
                      <a:pt x="f26" y="f32"/>
                    </a:lnTo>
                    <a:lnTo>
                      <a:pt x="f33" y="f10"/>
                    </a:lnTo>
                    <a:lnTo>
                      <a:pt x="f34" y="f35"/>
                    </a:lnTo>
                    <a:lnTo>
                      <a:pt x="f36" y="f37"/>
                    </a:lnTo>
                    <a:lnTo>
                      <a:pt x="f37" y="f38"/>
                    </a:lnTo>
                    <a:lnTo>
                      <a:pt x="f39" y="f40"/>
                    </a:lnTo>
                    <a:lnTo>
                      <a:pt x="f41" y="f42"/>
                    </a:lnTo>
                    <a:lnTo>
                      <a:pt x="f37" y="f43"/>
                    </a:lnTo>
                    <a:lnTo>
                      <a:pt x="f44" y="f8"/>
                    </a:lnTo>
                    <a:lnTo>
                      <a:pt x="f45" y="f46"/>
                    </a:lnTo>
                    <a:lnTo>
                      <a:pt x="f47" y="f8"/>
                    </a:lnTo>
                    <a:lnTo>
                      <a:pt x="f48" y="f49"/>
                    </a:lnTo>
                    <a:lnTo>
                      <a:pt x="f42" y="f8"/>
                    </a:lnTo>
                    <a:lnTo>
                      <a:pt x="f50" y="f51"/>
                    </a:lnTo>
                    <a:lnTo>
                      <a:pt x="f52" y="f44"/>
                    </a:lnTo>
                    <a:lnTo>
                      <a:pt x="f53" y="f34"/>
                    </a:lnTo>
                    <a:lnTo>
                      <a:pt x="f37" y="f54"/>
                    </a:lnTo>
                    <a:lnTo>
                      <a:pt x="f55" y="f56"/>
                    </a:lnTo>
                    <a:lnTo>
                      <a:pt x="f35" y="f57"/>
                    </a:lnTo>
                    <a:lnTo>
                      <a:pt x="f58" y="f59"/>
                    </a:lnTo>
                    <a:lnTo>
                      <a:pt x="f60" y="f61"/>
                    </a:lnTo>
                    <a:lnTo>
                      <a:pt x="f62" y="f63"/>
                    </a:lnTo>
                    <a:lnTo>
                      <a:pt x="f8" y="f64"/>
                    </a:lnTo>
                    <a:lnTo>
                      <a:pt x="f35" y="f65"/>
                    </a:lnTo>
                    <a:lnTo>
                      <a:pt x="f60" y="f66"/>
                    </a:lnTo>
                    <a:lnTo>
                      <a:pt x="f67" y="f68"/>
                    </a:lnTo>
                    <a:lnTo>
                      <a:pt x="f60" y="f69"/>
                    </a:lnTo>
                    <a:lnTo>
                      <a:pt x="f60" y="f70"/>
                    </a:lnTo>
                    <a:lnTo>
                      <a:pt x="f71" y="f70"/>
                    </a:lnTo>
                    <a:lnTo>
                      <a:pt x="f47" y="f1"/>
                    </a:lnTo>
                    <a:lnTo>
                      <a:pt x="f29" y="f72"/>
                    </a:lnTo>
                    <a:lnTo>
                      <a:pt x="f22" y="f73"/>
                    </a:lnTo>
                    <a:lnTo>
                      <a:pt x="f47" y="f13"/>
                    </a:lnTo>
                    <a:lnTo>
                      <a:pt x="f4" y="f74"/>
                    </a:lnTo>
                    <a:lnTo>
                      <a:pt x="f4" y="f11"/>
                    </a:lnTo>
                    <a:lnTo>
                      <a:pt x="f48" y="f75"/>
                    </a:lnTo>
                    <a:cubicBezTo>
                      <a:pt x="f76" y="f77"/>
                      <a:pt x="f35" y="f78"/>
                      <a:pt x="f79" y="f80"/>
                    </a:cubicBezTo>
                    <a:lnTo>
                      <a:pt x="f4" y="f81"/>
                    </a:lnTo>
                    <a:lnTo>
                      <a:pt x="f22" y="f82"/>
                    </a:lnTo>
                    <a:lnTo>
                      <a:pt x="f29" y="f82"/>
                    </a:lnTo>
                    <a:cubicBezTo>
                      <a:pt x="f55" y="f7"/>
                      <a:pt x="f83" y="f84"/>
                      <a:pt x="f8" y="f78"/>
                    </a:cubicBezTo>
                    <a:lnTo>
                      <a:pt x="f29" y="f85"/>
                    </a:lnTo>
                    <a:lnTo>
                      <a:pt x="f67" y="f86"/>
                    </a:lnTo>
                    <a:lnTo>
                      <a:pt x="f87" y="f88"/>
                    </a:lnTo>
                    <a:lnTo>
                      <a:pt x="f89" y="f90"/>
                    </a:lnTo>
                    <a:lnTo>
                      <a:pt x="f91" y="f92"/>
                    </a:lnTo>
                    <a:lnTo>
                      <a:pt x="f93" y="f94"/>
                    </a:lnTo>
                    <a:lnTo>
                      <a:pt x="f83" y="f95"/>
                    </a:lnTo>
                    <a:lnTo>
                      <a:pt x="f91" y="f96"/>
                    </a:lnTo>
                    <a:lnTo>
                      <a:pt x="f55" y="f97"/>
                    </a:lnTo>
                    <a:lnTo>
                      <a:pt x="f40" y="f98"/>
                    </a:lnTo>
                    <a:lnTo>
                      <a:pt x="f99" y="f100"/>
                    </a:lnTo>
                    <a:lnTo>
                      <a:pt x="f43" y="f101"/>
                    </a:lnTo>
                    <a:lnTo>
                      <a:pt x="f87" y="f102"/>
                    </a:lnTo>
                    <a:lnTo>
                      <a:pt x="f103" y="f104"/>
                    </a:lnTo>
                    <a:lnTo>
                      <a:pt x="f38" y="f105"/>
                    </a:lnTo>
                    <a:lnTo>
                      <a:pt x="f37" y="f106"/>
                    </a:lnTo>
                    <a:cubicBezTo>
                      <a:pt x="f87" y="f107"/>
                      <a:pt x="f47" y="f108"/>
                      <a:pt x="f42" y="f109"/>
                    </a:cubicBezTo>
                    <a:lnTo>
                      <a:pt x="f99" y="f110"/>
                    </a:lnTo>
                    <a:lnTo>
                      <a:pt x="f111" y="f112"/>
                    </a:lnTo>
                    <a:lnTo>
                      <a:pt x="f46" y="f110"/>
                    </a:lnTo>
                    <a:cubicBezTo>
                      <a:pt x="f8" y="f113"/>
                      <a:pt x="f32" y="f104"/>
                      <a:pt x="f41" y="f114"/>
                    </a:cubicBezTo>
                    <a:lnTo>
                      <a:pt x="f87" y="f115"/>
                    </a:lnTo>
                    <a:lnTo>
                      <a:pt x="f37" y="f116"/>
                    </a:lnTo>
                    <a:lnTo>
                      <a:pt x="f117" y="f118"/>
                    </a:lnTo>
                    <a:lnTo>
                      <a:pt x="f33" y="f119"/>
                    </a:lnTo>
                    <a:lnTo>
                      <a:pt x="f120" y="f116"/>
                    </a:lnTo>
                    <a:lnTo>
                      <a:pt x="f33" y="f121"/>
                    </a:lnTo>
                    <a:lnTo>
                      <a:pt x="f33" y="f122"/>
                    </a:lnTo>
                    <a:lnTo>
                      <a:pt x="f123" y="f124"/>
                    </a:lnTo>
                    <a:lnTo>
                      <a:pt x="f125" y="f122"/>
                    </a:lnTo>
                    <a:lnTo>
                      <a:pt x="f126" y="f109"/>
                    </a:lnTo>
                    <a:lnTo>
                      <a:pt x="f127" y="f128"/>
                    </a:lnTo>
                    <a:lnTo>
                      <a:pt x="f129" y="f130"/>
                    </a:lnTo>
                    <a:lnTo>
                      <a:pt x="f26" y="f109"/>
                    </a:lnTo>
                    <a:cubicBezTo>
                      <a:pt x="f26" y="f131"/>
                      <a:pt x="f26" y="f132"/>
                      <a:pt x="f26" y="f133"/>
                    </a:cubicBezTo>
                    <a:lnTo>
                      <a:pt x="f134" y="f135"/>
                    </a:lnTo>
                    <a:lnTo>
                      <a:pt x="f27" y="f135"/>
                    </a:lnTo>
                    <a:lnTo>
                      <a:pt x="f27" y="f133"/>
                    </a:lnTo>
                    <a:cubicBezTo>
                      <a:pt x="f25" y="f136"/>
                      <a:pt x="f25" y="f137"/>
                      <a:pt x="f138" y="f139"/>
                    </a:cubicBezTo>
                    <a:lnTo>
                      <a:pt x="f21" y="f135"/>
                    </a:lnTo>
                    <a:lnTo>
                      <a:pt x="f19" y="f140"/>
                    </a:lnTo>
                    <a:lnTo>
                      <a:pt x="f141" y="f142"/>
                    </a:lnTo>
                    <a:lnTo>
                      <a:pt x="f16" y="f143"/>
                    </a:lnTo>
                    <a:lnTo>
                      <a:pt x="f13" y="f0"/>
                    </a:lnTo>
                    <a:lnTo>
                      <a:pt x="f144" y="f130"/>
                    </a:lnTo>
                    <a:lnTo>
                      <a:pt x="f82" y="f109"/>
                    </a:lnTo>
                    <a:lnTo>
                      <a:pt x="f145" y="f146"/>
                    </a:lnTo>
                    <a:lnTo>
                      <a:pt x="f147" y="f135"/>
                    </a:lnTo>
                    <a:lnTo>
                      <a:pt x="f148" y="f142"/>
                    </a:lnTo>
                    <a:cubicBezTo>
                      <a:pt x="f149" y="f150"/>
                      <a:pt x="f149" y="f132"/>
                      <a:pt x="f151" y="f143"/>
                    </a:cubicBezTo>
                    <a:lnTo>
                      <a:pt x="f151" y="f140"/>
                    </a:lnTo>
                    <a:lnTo>
                      <a:pt x="f152" y="f146"/>
                    </a:lnTo>
                    <a:lnTo>
                      <a:pt x="f152" y="f130"/>
                    </a:lnTo>
                    <a:cubicBezTo>
                      <a:pt x="f153" y="f124"/>
                      <a:pt x="f153" y="f154"/>
                      <a:pt x="f153" y="f155"/>
                    </a:cubicBezTo>
                    <a:lnTo>
                      <a:pt x="f90" y="f156"/>
                    </a:lnTo>
                    <a:lnTo>
                      <a:pt x="f92" y="f157"/>
                    </a:lnTo>
                    <a:lnTo>
                      <a:pt x="f158" y="f159"/>
                    </a:lnTo>
                    <a:lnTo>
                      <a:pt x="f101" y="f116"/>
                    </a:lnTo>
                    <a:lnTo>
                      <a:pt x="f101" y="f121"/>
                    </a:lnTo>
                    <a:lnTo>
                      <a:pt x="f160" y="f161"/>
                    </a:lnTo>
                    <a:lnTo>
                      <a:pt x="f97" y="f121"/>
                    </a:lnTo>
                    <a:lnTo>
                      <a:pt x="f97" y="f116"/>
                    </a:lnTo>
                    <a:lnTo>
                      <a:pt x="f114" y="f119"/>
                    </a:lnTo>
                    <a:lnTo>
                      <a:pt x="f97" y="f115"/>
                    </a:lnTo>
                    <a:lnTo>
                      <a:pt x="f162" y="f162"/>
                    </a:lnTo>
                    <a:lnTo>
                      <a:pt x="f163" y="f115"/>
                    </a:lnTo>
                    <a:lnTo>
                      <a:pt x="f164" y="f137"/>
                    </a:lnTo>
                    <a:lnTo>
                      <a:pt x="f165" y="f97"/>
                    </a:lnTo>
                    <a:cubicBezTo>
                      <a:pt x="f166" y="f165"/>
                      <a:pt x="f167" y="f168"/>
                      <a:pt x="f169" y="f139"/>
                    </a:cubicBezTo>
                    <a:lnTo>
                      <a:pt x="f170" y="f112"/>
                    </a:lnTo>
                    <a:lnTo>
                      <a:pt x="f171" y="f139"/>
                    </a:lnTo>
                    <a:lnTo>
                      <a:pt x="f172" y="f109"/>
                    </a:lnTo>
                    <a:cubicBezTo>
                      <a:pt x="f173" y="f166"/>
                      <a:pt x="f164" y="f118"/>
                      <a:pt x="f163" y="f101"/>
                    </a:cubicBezTo>
                    <a:lnTo>
                      <a:pt x="f121" y="f108"/>
                    </a:lnTo>
                    <a:lnTo>
                      <a:pt x="f124" y="f165"/>
                    </a:lnTo>
                    <a:lnTo>
                      <a:pt x="f164" y="f92"/>
                    </a:lnTo>
                    <a:lnTo>
                      <a:pt x="f174" y="f96"/>
                    </a:lnTo>
                    <a:lnTo>
                      <a:pt x="f171" y="f175"/>
                    </a:lnTo>
                    <a:lnTo>
                      <a:pt x="f150" y="f101"/>
                    </a:lnTo>
                    <a:lnTo>
                      <a:pt x="f136" y="f100"/>
                    </a:lnTo>
                    <a:lnTo>
                      <a:pt x="f176" y="f102"/>
                    </a:lnTo>
                    <a:lnTo>
                      <a:pt x="f154" y="f177"/>
                    </a:lnTo>
                    <a:lnTo>
                      <a:pt x="f178" y="f179"/>
                    </a:lnTo>
                    <a:lnTo>
                      <a:pt x="f176" y="f180"/>
                    </a:lnTo>
                    <a:lnTo>
                      <a:pt x="f157" y="f181"/>
                    </a:lnTo>
                    <a:lnTo>
                      <a:pt x="f164" y="f7"/>
                    </a:lnTo>
                    <a:lnTo>
                      <a:pt x="f182" y="f183"/>
                    </a:lnTo>
                    <a:lnTo>
                      <a:pt x="f184" y="f185"/>
                    </a:lnTo>
                    <a:lnTo>
                      <a:pt x="f167" y="f186"/>
                    </a:lnTo>
                    <a:cubicBezTo>
                      <a:pt x="f154" y="f145"/>
                      <a:pt x="f136" y="f81"/>
                      <a:pt x="f184" y="f187"/>
                    </a:cubicBezTo>
                    <a:lnTo>
                      <a:pt x="f188" y="f189"/>
                    </a:lnTo>
                    <a:lnTo>
                      <a:pt x="f190" y="f80"/>
                    </a:lnTo>
                    <a:lnTo>
                      <a:pt x="f6" y="f84"/>
                    </a:lnTo>
                    <a:cubicBezTo>
                      <a:pt x="f191" y="f186"/>
                      <a:pt x="f119" y="f75"/>
                      <a:pt x="f169" y="f11"/>
                    </a:cubicBezTo>
                    <a:lnTo>
                      <a:pt x="f190" y="f192"/>
                    </a:lnTo>
                    <a:lnTo>
                      <a:pt x="f190" y="f193"/>
                    </a:lnTo>
                    <a:lnTo>
                      <a:pt x="f173" y="f74"/>
                    </a:lnTo>
                    <a:lnTo>
                      <a:pt x="f188" y="f194"/>
                    </a:lnTo>
                    <a:lnTo>
                      <a:pt x="f6" y="f21"/>
                    </a:lnTo>
                    <a:lnTo>
                      <a:pt x="f173" y="f195"/>
                    </a:lnTo>
                    <a:lnTo>
                      <a:pt x="f196" y="f141"/>
                    </a:lnTo>
                    <a:lnTo>
                      <a:pt x="f197" y="f141"/>
                    </a:lnTo>
                    <a:lnTo>
                      <a:pt x="f0" y="f198"/>
                    </a:lnTo>
                    <a:lnTo>
                      <a:pt x="f182" y="f138"/>
                    </a:lnTo>
                    <a:lnTo>
                      <a:pt x="f197" y="f199"/>
                    </a:lnTo>
                    <a:lnTo>
                      <a:pt x="f191" y="f27"/>
                    </a:lnTo>
                    <a:lnTo>
                      <a:pt x="f200" y="f26"/>
                    </a:lnTo>
                    <a:lnTo>
                      <a:pt x="f0" y="f201"/>
                    </a:lnTo>
                    <a:lnTo>
                      <a:pt x="f197" y="f28"/>
                    </a:lnTo>
                    <a:lnTo>
                      <a:pt x="f202" y="f126"/>
                    </a:lnTo>
                    <a:lnTo>
                      <a:pt x="f191" y="f203"/>
                    </a:lnTo>
                    <a:lnTo>
                      <a:pt x="f136" y="f204"/>
                    </a:lnTo>
                    <a:lnTo>
                      <a:pt x="f163" y="f205"/>
                    </a:lnTo>
                    <a:lnTo>
                      <a:pt x="f161" y="f50"/>
                    </a:lnTo>
                    <a:lnTo>
                      <a:pt x="f119" y="f37"/>
                    </a:lnTo>
                    <a:lnTo>
                      <a:pt x="f165" y="f129"/>
                    </a:lnTo>
                    <a:lnTo>
                      <a:pt x="f172" y="f45"/>
                    </a:lnTo>
                    <a:lnTo>
                      <a:pt x="f169" y="f46"/>
                    </a:lnTo>
                    <a:lnTo>
                      <a:pt x="f173" y="f45"/>
                    </a:lnTo>
                    <a:lnTo>
                      <a:pt x="f206" y="f207"/>
                    </a:lnTo>
                    <a:lnTo>
                      <a:pt x="f208" y="f45"/>
                    </a:lnTo>
                    <a:lnTo>
                      <a:pt x="f163" y="f42"/>
                    </a:lnTo>
                    <a:lnTo>
                      <a:pt x="f104" y="f99"/>
                    </a:lnTo>
                    <a:lnTo>
                      <a:pt x="f105" y="f209"/>
                    </a:lnTo>
                    <a:lnTo>
                      <a:pt x="f163" y="f210"/>
                    </a:lnTo>
                    <a:lnTo>
                      <a:pt x="f211" y="f32"/>
                    </a:lnTo>
                    <a:lnTo>
                      <a:pt x="f107" y="f212"/>
                    </a:lnTo>
                    <a:lnTo>
                      <a:pt x="f97" y="f213"/>
                    </a:lnTo>
                    <a:lnTo>
                      <a:pt x="f153" y="f214"/>
                    </a:lnTo>
                    <a:lnTo>
                      <a:pt x="f177" y="f15"/>
                    </a:lnTo>
                    <a:lnTo>
                      <a:pt x="f215" y="f20"/>
                    </a:lnTo>
                    <a:lnTo>
                      <a:pt x="f151" y="f8"/>
                    </a:lnTo>
                    <a:lnTo>
                      <a:pt x="f153" y="f4"/>
                    </a:lnTo>
                    <a:lnTo>
                      <a:pt x="f149" y="f4"/>
                    </a:lnTo>
                    <a:lnTo>
                      <a:pt x="f216" y="f49"/>
                    </a:lnTo>
                    <a:lnTo>
                      <a:pt x="f147" y="f4"/>
                    </a:lnTo>
                    <a:lnTo>
                      <a:pt x="f145" y="f22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17" y="f70"/>
                    </a:moveTo>
                    <a:lnTo>
                      <a:pt x="f217" y="f123"/>
                    </a:lnTo>
                    <a:lnTo>
                      <a:pt x="f144" y="f123"/>
                    </a:lnTo>
                    <a:lnTo>
                      <a:pt x="f144" y="f218"/>
                    </a:lnTo>
                    <a:cubicBezTo>
                      <a:pt x="f219" y="f64"/>
                      <a:pt x="f220" y="f205"/>
                      <a:pt x="f187" y="f56"/>
                    </a:cubicBezTo>
                    <a:lnTo>
                      <a:pt x="f147" y="f204"/>
                    </a:lnTo>
                    <a:lnTo>
                      <a:pt x="f187" y="f123"/>
                    </a:lnTo>
                    <a:lnTo>
                      <a:pt x="f221" y="f222"/>
                    </a:lnTo>
                    <a:lnTo>
                      <a:pt x="f223" y="f204"/>
                    </a:lnTo>
                    <a:lnTo>
                      <a:pt x="f21" y="f56"/>
                    </a:lnTo>
                    <a:lnTo>
                      <a:pt x="f223" y="f224"/>
                    </a:lnTo>
                    <a:cubicBezTo>
                      <a:pt x="f225" y="f205"/>
                      <a:pt x="f226" y="f26"/>
                      <a:pt x="f217" y="f70"/>
                    </a:cubicBezTo>
                    <a:close/>
                    <a:moveTo>
                      <a:pt x="f217" y="f70"/>
                    </a:moveTo>
                    <a:lnTo>
                      <a:pt x="f217" y="f70"/>
                    </a:lnTo>
                    <a:close/>
                    <a:moveTo>
                      <a:pt x="f221" y="f13"/>
                    </a:moveTo>
                    <a:lnTo>
                      <a:pt x="f13" y="f13"/>
                    </a:lnTo>
                    <a:cubicBezTo>
                      <a:pt x="f7" y="f227"/>
                      <a:pt x="f216" y="f228"/>
                      <a:pt x="f148" y="f229"/>
                    </a:cubicBezTo>
                    <a:lnTo>
                      <a:pt x="f230" y="f229"/>
                    </a:lnTo>
                    <a:lnTo>
                      <a:pt x="f230" y="f231"/>
                    </a:lnTo>
                    <a:lnTo>
                      <a:pt x="f232" y="f191"/>
                    </a:lnTo>
                    <a:lnTo>
                      <a:pt x="f68" y="f165"/>
                    </a:lnTo>
                    <a:lnTo>
                      <a:pt x="f68" y="f231"/>
                    </a:lnTo>
                    <a:cubicBezTo>
                      <a:pt x="f23" y="f233"/>
                      <a:pt x="f17" y="f149"/>
                      <a:pt x="f234" y="f235"/>
                    </a:cubicBezTo>
                    <a:lnTo>
                      <a:pt x="f232" y="f235"/>
                    </a:lnTo>
                    <a:lnTo>
                      <a:pt x="f232" y="f13"/>
                    </a:lnTo>
                    <a:lnTo>
                      <a:pt x="f221" y="f13"/>
                    </a:lnTo>
                    <a:close/>
                    <a:moveTo>
                      <a:pt x="f221" y="f13"/>
                    </a:moveTo>
                    <a:lnTo>
                      <a:pt x="f221" y="f13"/>
                    </a:lnTo>
                    <a:close/>
                    <a:moveTo>
                      <a:pt x="f81" y="f80"/>
                    </a:moveTo>
                    <a:lnTo>
                      <a:pt x="f86" y="f86"/>
                    </a:lnTo>
                    <a:lnTo>
                      <a:pt x="f236" y="f237"/>
                    </a:lnTo>
                    <a:lnTo>
                      <a:pt x="f147" y="f219"/>
                    </a:lnTo>
                    <a:cubicBezTo>
                      <a:pt x="f238" y="f187"/>
                      <a:pt x="f177" y="f185"/>
                      <a:pt x="f160" y="f233"/>
                    </a:cubicBezTo>
                    <a:lnTo>
                      <a:pt x="f98" y="f181"/>
                    </a:lnTo>
                    <a:lnTo>
                      <a:pt x="f160" y="f181"/>
                    </a:lnTo>
                    <a:lnTo>
                      <a:pt x="f101" y="f171"/>
                    </a:lnTo>
                    <a:lnTo>
                      <a:pt x="f239" y="f229"/>
                    </a:lnTo>
                    <a:lnTo>
                      <a:pt x="f153" y="f229"/>
                    </a:lnTo>
                    <a:lnTo>
                      <a:pt x="f185" y="f107"/>
                    </a:lnTo>
                    <a:cubicBezTo>
                      <a:pt x="f240" y="f177"/>
                      <a:pt x="f230" y="f85"/>
                      <a:pt x="f81" y="f80"/>
                    </a:cubicBezTo>
                    <a:close/>
                    <a:moveTo>
                      <a:pt x="f81" y="f80"/>
                    </a:moveTo>
                    <a:lnTo>
                      <a:pt x="f81" y="f80"/>
                    </a:lnTo>
                    <a:close/>
                    <a:moveTo>
                      <a:pt x="f240" y="f219"/>
                    </a:moveTo>
                    <a:lnTo>
                      <a:pt x="f92" y="f81"/>
                    </a:lnTo>
                    <a:lnTo>
                      <a:pt x="f96" y="f186"/>
                    </a:lnTo>
                    <a:lnTo>
                      <a:pt x="f230" y="f13"/>
                    </a:lnTo>
                    <a:cubicBezTo>
                      <a:pt x="f238" y="f235"/>
                      <a:pt x="f181" y="f192"/>
                      <a:pt x="f98" y="f241"/>
                    </a:cubicBezTo>
                    <a:lnTo>
                      <a:pt x="f160" y="f75"/>
                    </a:lnTo>
                    <a:lnTo>
                      <a:pt x="f155" y="f90"/>
                    </a:lnTo>
                    <a:lnTo>
                      <a:pt x="f118" y="f236"/>
                    </a:lnTo>
                    <a:lnTo>
                      <a:pt x="f162" y="f236"/>
                    </a:lnTo>
                    <a:cubicBezTo>
                      <a:pt x="f96" y="f240"/>
                      <a:pt x="f228" y="f187"/>
                      <a:pt x="f240" y="f219"/>
                    </a:cubicBezTo>
                    <a:close/>
                    <a:moveTo>
                      <a:pt x="f240" y="f219"/>
                    </a:moveTo>
                    <a:lnTo>
                      <a:pt x="f240" y="f219"/>
                    </a:lnTo>
                    <a:close/>
                    <a:moveTo>
                      <a:pt x="f230" y="f1"/>
                    </a:moveTo>
                    <a:lnTo>
                      <a:pt x="f96" y="f194"/>
                    </a:lnTo>
                    <a:lnTo>
                      <a:pt x="f96" y="f21"/>
                    </a:lnTo>
                    <a:lnTo>
                      <a:pt x="f94" y="f242"/>
                    </a:lnTo>
                    <a:lnTo>
                      <a:pt x="f101" y="f66"/>
                    </a:lnTo>
                    <a:lnTo>
                      <a:pt x="f106" y="f66"/>
                    </a:lnTo>
                    <a:lnTo>
                      <a:pt x="f98" y="f66"/>
                    </a:lnTo>
                    <a:lnTo>
                      <a:pt x="f98" y="f199"/>
                    </a:lnTo>
                    <a:lnTo>
                      <a:pt x="f121" y="f69"/>
                    </a:lnTo>
                    <a:lnTo>
                      <a:pt x="f100" y="f74"/>
                    </a:lnTo>
                    <a:lnTo>
                      <a:pt x="f160" y="f193"/>
                    </a:lnTo>
                    <a:lnTo>
                      <a:pt x="f98" y="f13"/>
                    </a:lnTo>
                    <a:cubicBezTo>
                      <a:pt x="f181" y="f193"/>
                      <a:pt x="f238" y="f243"/>
                      <a:pt x="f230" y="f1"/>
                    </a:cubicBezTo>
                    <a:close/>
                    <a:moveTo>
                      <a:pt x="f230" y="f1"/>
                    </a:moveTo>
                    <a:lnTo>
                      <a:pt x="f230" y="f1"/>
                    </a:lnTo>
                    <a:close/>
                    <a:moveTo>
                      <a:pt x="f145" y="f242"/>
                    </a:moveTo>
                    <a:lnTo>
                      <a:pt x="f158" y="f28"/>
                    </a:lnTo>
                    <a:lnTo>
                      <a:pt x="f153" y="f129"/>
                    </a:lnTo>
                    <a:lnTo>
                      <a:pt x="f9" y="f226"/>
                    </a:lnTo>
                    <a:cubicBezTo>
                      <a:pt x="f186" y="f198"/>
                      <a:pt x="f7" y="f36"/>
                      <a:pt x="f230" y="f224"/>
                    </a:cubicBezTo>
                    <a:lnTo>
                      <a:pt x="f148" y="f244"/>
                    </a:lnTo>
                    <a:lnTo>
                      <a:pt x="f148" y="f224"/>
                    </a:lnTo>
                    <a:lnTo>
                      <a:pt x="f148" y="f56"/>
                    </a:lnTo>
                    <a:lnTo>
                      <a:pt x="f114" y="f245"/>
                    </a:lnTo>
                    <a:lnTo>
                      <a:pt x="f102" y="f201"/>
                    </a:lnTo>
                    <a:lnTo>
                      <a:pt x="f92" y="f63"/>
                    </a:lnTo>
                    <a:lnTo>
                      <a:pt x="f92" y="f134"/>
                    </a:lnTo>
                    <a:lnTo>
                      <a:pt x="f145" y="f242"/>
                    </a:lnTo>
                    <a:close/>
                    <a:moveTo>
                      <a:pt x="f145" y="f242"/>
                    </a:moveTo>
                    <a:lnTo>
                      <a:pt x="f145" y="f242"/>
                    </a:lnTo>
                    <a:close/>
                    <a:moveTo>
                      <a:pt x="f165" y="f32"/>
                    </a:moveTo>
                    <a:lnTo>
                      <a:pt x="f206" y="f18"/>
                    </a:lnTo>
                    <a:lnTo>
                      <a:pt x="f162" y="f246"/>
                    </a:lnTo>
                    <a:lnTo>
                      <a:pt x="f165" y="f32"/>
                    </a:lnTo>
                    <a:close/>
                    <a:moveTo>
                      <a:pt x="f165" y="f32"/>
                    </a:moveTo>
                    <a:lnTo>
                      <a:pt x="f165" y="f32"/>
                    </a:lnTo>
                    <a:close/>
                    <a:moveTo>
                      <a:pt x="f118" y="f18"/>
                    </a:moveTo>
                    <a:lnTo>
                      <a:pt x="f228" y="f41"/>
                    </a:lnTo>
                    <a:lnTo>
                      <a:pt x="f229" y="f247"/>
                    </a:lnTo>
                    <a:lnTo>
                      <a:pt x="f118" y="f18"/>
                    </a:lnTo>
                    <a:close/>
                    <a:moveTo>
                      <a:pt x="f118" y="f18"/>
                    </a:moveTo>
                    <a:lnTo>
                      <a:pt x="f118" y="f18"/>
                    </a:lnTo>
                    <a:close/>
                    <a:moveTo>
                      <a:pt x="f1" y="f226"/>
                    </a:moveTo>
                    <a:lnTo>
                      <a:pt x="f26" y="f248"/>
                    </a:lnTo>
                    <a:lnTo>
                      <a:pt x="f59" y="f54"/>
                    </a:lnTo>
                    <a:lnTo>
                      <a:pt x="f19" y="f73"/>
                    </a:lnTo>
                    <a:lnTo>
                      <a:pt x="f127" y="f26"/>
                    </a:lnTo>
                    <a:lnTo>
                      <a:pt x="f127" y="f134"/>
                    </a:lnTo>
                    <a:lnTo>
                      <a:pt x="f249" y="f134"/>
                    </a:lnTo>
                    <a:lnTo>
                      <a:pt x="f120" y="f41"/>
                    </a:lnTo>
                    <a:lnTo>
                      <a:pt x="f138" y="f224"/>
                    </a:lnTo>
                    <a:lnTo>
                      <a:pt x="f138" y="f244"/>
                    </a:lnTo>
                    <a:lnTo>
                      <a:pt x="f138" y="f250"/>
                    </a:lnTo>
                    <a:lnTo>
                      <a:pt x="f68" y="f250"/>
                    </a:lnTo>
                    <a:cubicBezTo>
                      <a:pt x="f17" y="f126"/>
                      <a:pt x="f251" y="f198"/>
                      <a:pt x="f1" y="f226"/>
                    </a:cubicBezTo>
                    <a:close/>
                    <a:moveTo>
                      <a:pt x="f1" y="f226"/>
                    </a:moveTo>
                    <a:lnTo>
                      <a:pt x="f1" y="f226"/>
                    </a:lnTo>
                    <a:close/>
                    <a:moveTo>
                      <a:pt x="f252" y="f81"/>
                    </a:moveTo>
                    <a:lnTo>
                      <a:pt x="f59" y="f158"/>
                    </a:lnTo>
                    <a:lnTo>
                      <a:pt x="f253" y="f152"/>
                    </a:lnTo>
                    <a:lnTo>
                      <a:pt x="f21" y="f77"/>
                    </a:lnTo>
                    <a:cubicBezTo>
                      <a:pt x="f59" y="f82"/>
                      <a:pt x="f129" y="f85"/>
                      <a:pt x="f254" y="f181"/>
                    </a:cubicBezTo>
                    <a:lnTo>
                      <a:pt x="f123" y="f90"/>
                    </a:lnTo>
                    <a:lnTo>
                      <a:pt x="f254" y="f90"/>
                    </a:lnTo>
                    <a:lnTo>
                      <a:pt x="f125" y="f154"/>
                    </a:lnTo>
                    <a:lnTo>
                      <a:pt x="f64" y="f165"/>
                    </a:lnTo>
                    <a:lnTo>
                      <a:pt x="f64" y="f231"/>
                    </a:lnTo>
                    <a:lnTo>
                      <a:pt x="f255" y="f229"/>
                    </a:lnTo>
                    <a:cubicBezTo>
                      <a:pt x="f66" y="f177"/>
                      <a:pt x="f68" y="f152"/>
                      <a:pt x="f252" y="f81"/>
                    </a:cubicBezTo>
                    <a:close/>
                    <a:moveTo>
                      <a:pt x="f252" y="f81"/>
                    </a:moveTo>
                    <a:lnTo>
                      <a:pt x="f252" y="f81"/>
                    </a:lnTo>
                    <a:close/>
                    <a:moveTo>
                      <a:pt x="f27" y="f77"/>
                    </a:moveTo>
                    <a:lnTo>
                      <a:pt x="f127" y="f7"/>
                    </a:lnTo>
                    <a:lnTo>
                      <a:pt x="f224" y="f78"/>
                    </a:lnTo>
                    <a:lnTo>
                      <a:pt x="f68" y="f235"/>
                    </a:lnTo>
                    <a:cubicBezTo>
                      <a:pt x="f63" y="f192"/>
                      <a:pt x="f256" y="f11"/>
                      <a:pt x="f123" y="f75"/>
                    </a:cubicBezTo>
                    <a:lnTo>
                      <a:pt x="f254" y="f219"/>
                    </a:lnTo>
                    <a:lnTo>
                      <a:pt x="f46" y="f177"/>
                    </a:lnTo>
                    <a:lnTo>
                      <a:pt x="f257" y="f215"/>
                    </a:lnTo>
                    <a:lnTo>
                      <a:pt x="f117" y="f236"/>
                    </a:lnTo>
                    <a:cubicBezTo>
                      <a:pt x="f224" y="f258"/>
                      <a:pt x="f205" y="f187"/>
                      <a:pt x="f27" y="f77"/>
                    </a:cubicBezTo>
                    <a:close/>
                    <a:moveTo>
                      <a:pt x="f27" y="f77"/>
                    </a:moveTo>
                    <a:lnTo>
                      <a:pt x="f27" y="f77"/>
                    </a:lnTo>
                    <a:close/>
                    <a:moveTo>
                      <a:pt x="f68" y="f243"/>
                    </a:moveTo>
                    <a:lnTo>
                      <a:pt x="f224" y="f73"/>
                    </a:lnTo>
                    <a:lnTo>
                      <a:pt x="f249" y="f72"/>
                    </a:lnTo>
                    <a:lnTo>
                      <a:pt x="f259" y="f73"/>
                    </a:lnTo>
                    <a:lnTo>
                      <a:pt x="f125" y="f27"/>
                    </a:lnTo>
                    <a:lnTo>
                      <a:pt x="f260" y="f27"/>
                    </a:lnTo>
                    <a:lnTo>
                      <a:pt x="f123" y="f27"/>
                    </a:lnTo>
                    <a:lnTo>
                      <a:pt x="f38" y="f141"/>
                    </a:lnTo>
                    <a:lnTo>
                      <a:pt x="f261" y="f235"/>
                    </a:lnTo>
                    <a:lnTo>
                      <a:pt x="f254" y="f13"/>
                    </a:lnTo>
                    <a:lnTo>
                      <a:pt x="f123" y="f235"/>
                    </a:lnTo>
                    <a:cubicBezTo>
                      <a:pt x="f256" y="f74"/>
                      <a:pt x="f201" y="f234"/>
                      <a:pt x="f68" y="f243"/>
                    </a:cubicBezTo>
                    <a:close/>
                    <a:moveTo>
                      <a:pt x="f68" y="f243"/>
                    </a:moveTo>
                    <a:lnTo>
                      <a:pt x="f68" y="f243"/>
                    </a:lnTo>
                    <a:close/>
                    <a:moveTo>
                      <a:pt x="f257" y="f58"/>
                    </a:moveTo>
                    <a:lnTo>
                      <a:pt x="f262" y="f247"/>
                    </a:lnTo>
                    <a:lnTo>
                      <a:pt x="f205" y="f50"/>
                    </a:lnTo>
                    <a:lnTo>
                      <a:pt x="f257" y="f58"/>
                    </a:lnTo>
                    <a:close/>
                    <a:moveTo>
                      <a:pt x="f257" y="f58"/>
                    </a:moveTo>
                    <a:lnTo>
                      <a:pt x="f257" y="f58"/>
                    </a:lnTo>
                    <a:close/>
                    <a:moveTo>
                      <a:pt x="f41" y="f37"/>
                    </a:moveTo>
                    <a:lnTo>
                      <a:pt x="f120" y="f263"/>
                    </a:lnTo>
                    <a:lnTo>
                      <a:pt x="f264" y="f58"/>
                    </a:lnTo>
                    <a:lnTo>
                      <a:pt x="f41" y="f37"/>
                    </a:ln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1" name="Forma Livre 10"/>
              <p:cNvSpPr/>
              <p:nvPr/>
            </p:nvSpPr>
            <p:spPr>
              <a:xfrm>
                <a:off x="9505800" y="6261116"/>
                <a:ext cx="356" cy="12203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70"/>
                  <a:gd name="f4" fmla="val 408"/>
                  <a:gd name="f5" fmla="val 31"/>
                  <a:gd name="f6" fmla="val 8"/>
                  <a:gd name="f7" fmla="val 52"/>
                  <a:gd name="f8" fmla="val 23"/>
                  <a:gd name="f9" fmla="val 50"/>
                  <a:gd name="f10" fmla="val 35"/>
                  <a:gd name="f11" fmla="val 17"/>
                  <a:gd name="f12" fmla="val 10"/>
                  <a:gd name="f13" fmla="val 38"/>
                  <a:gd name="f14" fmla="val 64"/>
                  <a:gd name="f15" fmla="val 60"/>
                  <a:gd name="f16" fmla="val 388"/>
                  <a:gd name="f17" fmla="val 59"/>
                  <a:gd name="f18" fmla="val 358"/>
                  <a:gd name="f19" fmla="val 11"/>
                  <a:gd name="f20" fmla="val 325"/>
                  <a:gd name="f21" fmla="val 352"/>
                  <a:gd name="f22" fmla="val 346"/>
                  <a:gd name="f23" fmla="val 318"/>
                  <a:gd name="f24" fmla="val 286"/>
                  <a:gd name="f25" fmla="val 315"/>
                  <a:gd name="f26" fmla="val 308"/>
                  <a:gd name="f27" fmla="val 57"/>
                  <a:gd name="f28" fmla="val 277"/>
                  <a:gd name="f29" fmla="val 12"/>
                  <a:gd name="f30" fmla="val 245"/>
                  <a:gd name="f31" fmla="val 274"/>
                  <a:gd name="f32" fmla="val 266"/>
                  <a:gd name="f33" fmla="val 237"/>
                  <a:gd name="f34" fmla="val 14"/>
                  <a:gd name="f35" fmla="val 207"/>
                  <a:gd name="f36" fmla="val 235"/>
                  <a:gd name="f37" fmla="val 55"/>
                  <a:gd name="f38" fmla="val 225"/>
                  <a:gd name="f39" fmla="val 197"/>
                  <a:gd name="f40" fmla="val 169"/>
                  <a:gd name="f41" fmla="val 195"/>
                  <a:gd name="f42" fmla="val 185"/>
                  <a:gd name="f43" fmla="val 54"/>
                  <a:gd name="f44" fmla="val 154"/>
                  <a:gd name="f45" fmla="val 16"/>
                  <a:gd name="f46" fmla="val 128"/>
                  <a:gd name="f47" fmla="val 156"/>
                  <a:gd name="f48" fmla="val 144"/>
                  <a:gd name="f49" fmla="val 116"/>
                  <a:gd name="f50" fmla="val 89"/>
                  <a:gd name="f51" fmla="val 118"/>
                  <a:gd name="f52" fmla="val 104"/>
                  <a:gd name="f53" fmla="val 74"/>
                  <a:gd name="f54" fmla="val 79"/>
                  <a:gd name="f55" fmla="val 363"/>
                  <a:gd name="f56" fmla="val 397"/>
                  <a:gd name="f57" fmla="val 36"/>
                  <a:gd name="f58" fmla="val 407"/>
                  <a:gd name="f59" fmla="val 69"/>
                  <a:gd name="f60" fmla="*/ f0 1 70"/>
                  <a:gd name="f61" fmla="*/ f1 1 408"/>
                  <a:gd name="f62" fmla="+- f4 0 f2"/>
                  <a:gd name="f63" fmla="+- f3 0 f2"/>
                  <a:gd name="f64" fmla="*/ f63 1 70"/>
                  <a:gd name="f65" fmla="*/ f62 1 408"/>
                  <a:gd name="f66" fmla="*/ f2 1 f64"/>
                  <a:gd name="f67" fmla="*/ f3 1 f64"/>
                  <a:gd name="f68" fmla="*/ f2 1 f65"/>
                  <a:gd name="f69" fmla="*/ f4 1 f65"/>
                  <a:gd name="f70" fmla="*/ f66 f60 1"/>
                  <a:gd name="f71" fmla="*/ f67 f60 1"/>
                  <a:gd name="f72" fmla="*/ f69 f61 1"/>
                  <a:gd name="f73" fmla="*/ f68 f6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70" t="f73" r="f71" b="f72"/>
                <a:pathLst>
                  <a:path w="70" h="408">
                    <a:moveTo>
                      <a:pt x="f5" y="f6"/>
                    </a:moveTo>
                    <a:lnTo>
                      <a:pt x="f7" y="f8"/>
                    </a:lnTo>
                    <a:lnTo>
                      <a:pt x="f9" y="f6"/>
                    </a:ln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7" y="f10"/>
                    </a:moveTo>
                    <a:lnTo>
                      <a:pt x="f11" y="f12"/>
                    </a:lnTo>
                    <a:lnTo>
                      <a:pt x="f11" y="f13"/>
                    </a:lnTo>
                    <a:lnTo>
                      <a:pt x="f7" y="f14"/>
                    </a:lnTo>
                    <a:lnTo>
                      <a:pt x="f7" y="f10"/>
                    </a:lnTo>
                    <a:close/>
                    <a:moveTo>
                      <a:pt x="f7" y="f10"/>
                    </a:moveTo>
                    <a:lnTo>
                      <a:pt x="f7" y="f10"/>
                    </a:lnTo>
                    <a:close/>
                    <a:moveTo>
                      <a:pt x="f15" y="f16"/>
                    </a:moveTo>
                    <a:lnTo>
                      <a:pt x="f17" y="f18"/>
                    </a:lnTo>
                    <a:lnTo>
                      <a:pt x="f19" y="f20"/>
                    </a:lnTo>
                    <a:lnTo>
                      <a:pt x="f19" y="f21"/>
                    </a:lnTo>
                    <a:lnTo>
                      <a:pt x="f15" y="f16"/>
                    </a:lnTo>
                    <a:close/>
                    <a:moveTo>
                      <a:pt x="f15" y="f16"/>
                    </a:moveTo>
                    <a:lnTo>
                      <a:pt x="f15" y="f16"/>
                    </a:lnTo>
                    <a:close/>
                    <a:moveTo>
                      <a:pt x="f17" y="f22"/>
                    </a:moveTo>
                    <a:lnTo>
                      <a:pt x="f17" y="f23"/>
                    </a:lnTo>
                    <a:lnTo>
                      <a:pt x="f19" y="f24"/>
                    </a:lnTo>
                    <a:lnTo>
                      <a:pt x="f19" y="f25"/>
                    </a:lnTo>
                    <a:lnTo>
                      <a:pt x="f17" y="f22"/>
                    </a:lnTo>
                    <a:close/>
                    <a:moveTo>
                      <a:pt x="f17" y="f22"/>
                    </a:moveTo>
                    <a:lnTo>
                      <a:pt x="f17" y="f22"/>
                    </a:lnTo>
                    <a:close/>
                    <a:moveTo>
                      <a:pt x="f17" y="f26"/>
                    </a:moveTo>
                    <a:lnTo>
                      <a:pt x="f27" y="f28"/>
                    </a:lnTo>
                    <a:lnTo>
                      <a:pt x="f29" y="f30"/>
                    </a:lnTo>
                    <a:lnTo>
                      <a:pt x="f29" y="f31"/>
                    </a:lnTo>
                    <a:lnTo>
                      <a:pt x="f17" y="f26"/>
                    </a:lnTo>
                    <a:close/>
                    <a:moveTo>
                      <a:pt x="f17" y="f26"/>
                    </a:moveTo>
                    <a:lnTo>
                      <a:pt x="f17" y="f26"/>
                    </a:lnTo>
                    <a:close/>
                    <a:moveTo>
                      <a:pt x="f27" y="f32"/>
                    </a:moveTo>
                    <a:lnTo>
                      <a:pt x="f27" y="f33"/>
                    </a:lnTo>
                    <a:lnTo>
                      <a:pt x="f34" y="f35"/>
                    </a:lnTo>
                    <a:lnTo>
                      <a:pt x="f29" y="f36"/>
                    </a:lnTo>
                    <a:lnTo>
                      <a:pt x="f27" y="f32"/>
                    </a:lnTo>
                    <a:close/>
                    <a:moveTo>
                      <a:pt x="f27" y="f32"/>
                    </a:moveTo>
                    <a:lnTo>
                      <a:pt x="f27" y="f32"/>
                    </a:lnTo>
                    <a:close/>
                    <a:moveTo>
                      <a:pt x="f37" y="f38"/>
                    </a:moveTo>
                    <a:lnTo>
                      <a:pt x="f37" y="f39"/>
                    </a:lnTo>
                    <a:lnTo>
                      <a:pt x="f34" y="f40"/>
                    </a:lnTo>
                    <a:lnTo>
                      <a:pt x="f34" y="f41"/>
                    </a:lnTo>
                    <a:lnTo>
                      <a:pt x="f37" y="f38"/>
                    </a:lnTo>
                    <a:close/>
                    <a:moveTo>
                      <a:pt x="f37" y="f38"/>
                    </a:moveTo>
                    <a:lnTo>
                      <a:pt x="f37" y="f38"/>
                    </a:lnTo>
                    <a:close/>
                    <a:moveTo>
                      <a:pt x="f37" y="f42"/>
                    </a:moveTo>
                    <a:lnTo>
                      <a:pt x="f43" y="f44"/>
                    </a:lnTo>
                    <a:lnTo>
                      <a:pt x="f45" y="f46"/>
                    </a:lnTo>
                    <a:lnTo>
                      <a:pt x="f34" y="f47"/>
                    </a:lnTo>
                    <a:lnTo>
                      <a:pt x="f37" y="f42"/>
                    </a:lnTo>
                    <a:close/>
                    <a:moveTo>
                      <a:pt x="f37" y="f42"/>
                    </a:moveTo>
                    <a:lnTo>
                      <a:pt x="f37" y="f42"/>
                    </a:lnTo>
                    <a:close/>
                    <a:moveTo>
                      <a:pt x="f43" y="f48"/>
                    </a:moveTo>
                    <a:lnTo>
                      <a:pt x="f43" y="f49"/>
                    </a:lnTo>
                    <a:lnTo>
                      <a:pt x="f45" y="f50"/>
                    </a:lnTo>
                    <a:lnTo>
                      <a:pt x="f45" y="f51"/>
                    </a:lnTo>
                    <a:lnTo>
                      <a:pt x="f43" y="f48"/>
                    </a:lnTo>
                    <a:close/>
                    <a:moveTo>
                      <a:pt x="f43" y="f48"/>
                    </a:moveTo>
                    <a:lnTo>
                      <a:pt x="f43" y="f48"/>
                    </a:lnTo>
                    <a:close/>
                    <a:moveTo>
                      <a:pt x="f43" y="f52"/>
                    </a:moveTo>
                    <a:lnTo>
                      <a:pt x="f43" y="f53"/>
                    </a:lnTo>
                    <a:lnTo>
                      <a:pt x="f45" y="f9"/>
                    </a:lnTo>
                    <a:lnTo>
                      <a:pt x="f45" y="f54"/>
                    </a:lnTo>
                    <a:lnTo>
                      <a:pt x="f43" y="f52"/>
                    </a:lnTo>
                    <a:close/>
                    <a:moveTo>
                      <a:pt x="f43" y="f52"/>
                    </a:moveTo>
                    <a:lnTo>
                      <a:pt x="f43" y="f52"/>
                    </a:lnTo>
                    <a:close/>
                    <a:moveTo>
                      <a:pt x="f19" y="f55"/>
                    </a:moveTo>
                    <a:lnTo>
                      <a:pt x="f6" y="f56"/>
                    </a:lnTo>
                    <a:lnTo>
                      <a:pt x="f27" y="f56"/>
                    </a:lnTo>
                    <a:lnTo>
                      <a:pt x="f19" y="f55"/>
                    </a:lnTo>
                    <a:close/>
                    <a:moveTo>
                      <a:pt x="f19" y="f55"/>
                    </a:moveTo>
                    <a:lnTo>
                      <a:pt x="f19" y="f55"/>
                    </a:lnTo>
                    <a:close/>
                    <a:moveTo>
                      <a:pt x="f57" y="f58"/>
                    </a:moveTo>
                    <a:lnTo>
                      <a:pt x="f2" y="f58"/>
                    </a:lnTo>
                    <a:lnTo>
                      <a:pt x="f6" y="f2"/>
                    </a:lnTo>
                    <a:lnTo>
                      <a:pt x="f15" y="f2"/>
                    </a:lnTo>
                    <a:lnTo>
                      <a:pt x="f59" y="f58"/>
                    </a:lnTo>
                    <a:lnTo>
                      <a:pt x="f57" y="f58"/>
                    </a:ln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2" name="Forma Livre 11"/>
              <p:cNvSpPr/>
              <p:nvPr/>
            </p:nvSpPr>
            <p:spPr>
              <a:xfrm>
                <a:off x="9147236" y="5986439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3" name="Forma Livre 12"/>
              <p:cNvSpPr/>
              <p:nvPr/>
            </p:nvSpPr>
            <p:spPr>
              <a:xfrm>
                <a:off x="9102595" y="6280199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4" name="Forma Livre 13"/>
              <p:cNvSpPr/>
              <p:nvPr/>
            </p:nvSpPr>
            <p:spPr>
              <a:xfrm>
                <a:off x="9153363" y="6391436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5" name="Forma Livre 14"/>
              <p:cNvSpPr/>
              <p:nvPr/>
            </p:nvSpPr>
            <p:spPr>
              <a:xfrm>
                <a:off x="9259918" y="6464158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6" name="Forma Livre 15"/>
              <p:cNvSpPr/>
              <p:nvPr/>
            </p:nvSpPr>
            <p:spPr>
              <a:xfrm>
                <a:off x="9522003" y="6464158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7" name="Forma Livre 16"/>
              <p:cNvSpPr/>
              <p:nvPr/>
            </p:nvSpPr>
            <p:spPr>
              <a:xfrm>
                <a:off x="9194758" y="5594399"/>
                <a:ext cx="430197" cy="173159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1277"/>
                  <a:gd name="f5" fmla="val 551"/>
                  <a:gd name="f6" fmla="val 948"/>
                  <a:gd name="f7" fmla="val 325"/>
                  <a:gd name="f8" fmla="val 962"/>
                  <a:gd name="f9" fmla="val 432"/>
                  <a:gd name="f10" fmla="val 912"/>
                  <a:gd name="f11" fmla="val 427"/>
                  <a:gd name="f12" fmla="val 900"/>
                  <a:gd name="f13" fmla="val 311"/>
                  <a:gd name="f14" fmla="val 308"/>
                  <a:gd name="f15" fmla="val 902"/>
                  <a:gd name="f16" fmla="val 303"/>
                  <a:gd name="f17" fmla="val 905"/>
                  <a:gd name="f18" fmla="val 300"/>
                  <a:gd name="f19" fmla="val 295"/>
                  <a:gd name="f20" fmla="val 922"/>
                  <a:gd name="f21" fmla="val 296"/>
                  <a:gd name="f22" fmla="val 929"/>
                  <a:gd name="f23" fmla="val 298"/>
                  <a:gd name="f24" fmla="val 941"/>
                  <a:gd name="f25" fmla="val 946"/>
                  <a:gd name="f26" fmla="val 313"/>
                  <a:gd name="f27" fmla="val 1100"/>
                  <a:gd name="f28" fmla="val 50"/>
                  <a:gd name="f29" fmla="val 1026"/>
                  <a:gd name="f30" fmla="val 84"/>
                  <a:gd name="f31" fmla="val 91"/>
                  <a:gd name="f32" fmla="val 1002"/>
                  <a:gd name="f33" fmla="val 79"/>
                  <a:gd name="f34" fmla="val 33"/>
                  <a:gd name="f35" fmla="val 1273"/>
                  <a:gd name="f36" fmla="val 69"/>
                  <a:gd name="f37" fmla="val 143"/>
                  <a:gd name="f38" fmla="val 1242"/>
                  <a:gd name="f39" fmla="val 212"/>
                  <a:gd name="f40" fmla="val 1192"/>
                  <a:gd name="f41" fmla="val 254"/>
                  <a:gd name="f42" fmla="val 1152"/>
                  <a:gd name="f43" fmla="val 249"/>
                  <a:gd name="f44" fmla="val 1276"/>
                  <a:gd name="f45" fmla="val 550"/>
                  <a:gd name="f46" fmla="val 1269"/>
                  <a:gd name="f47" fmla="val 1263"/>
                  <a:gd name="f48" fmla="val 549"/>
                  <a:gd name="f49" fmla="val 1257"/>
                  <a:gd name="f50" fmla="val 1230"/>
                  <a:gd name="f51" fmla="val 479"/>
                  <a:gd name="f52" fmla="val 474"/>
                  <a:gd name="f53" fmla="val 1156"/>
                  <a:gd name="f54" fmla="val 469"/>
                  <a:gd name="f55" fmla="val 1117"/>
                  <a:gd name="f56" fmla="val 466"/>
                  <a:gd name="f57" fmla="val 1133"/>
                  <a:gd name="f58" fmla="val 532"/>
                  <a:gd name="f59" fmla="val 1126"/>
                  <a:gd name="f60" fmla="val 1121"/>
                  <a:gd name="f61" fmla="val 530"/>
                  <a:gd name="f62" fmla="val 1116"/>
                  <a:gd name="f63" fmla="val 463"/>
                  <a:gd name="f64" fmla="val 1069"/>
                  <a:gd name="f65" fmla="val 461"/>
                  <a:gd name="f66" fmla="val 1036"/>
                  <a:gd name="f67" fmla="val 458"/>
                  <a:gd name="f68" fmla="val 1004"/>
                  <a:gd name="f69" fmla="val 454"/>
                  <a:gd name="f70" fmla="val 1007"/>
                  <a:gd name="f71" fmla="val 478"/>
                  <a:gd name="f72" fmla="val 931"/>
                  <a:gd name="f73" fmla="val 878"/>
                  <a:gd name="f74" fmla="val 464"/>
                  <a:gd name="f75" fmla="val 876"/>
                  <a:gd name="f76" fmla="val 444"/>
                  <a:gd name="f77" fmla="val 851"/>
                  <a:gd name="f78" fmla="val 443"/>
                  <a:gd name="f79" fmla="val 828"/>
                  <a:gd name="f80" fmla="val 802"/>
                  <a:gd name="f81" fmla="val 808"/>
                  <a:gd name="f82" fmla="val 507"/>
                  <a:gd name="f83" fmla="val 796"/>
                  <a:gd name="f84" fmla="val 792"/>
                  <a:gd name="f85" fmla="val 505"/>
                  <a:gd name="f86" fmla="val 786"/>
                  <a:gd name="f87" fmla="val 441"/>
                  <a:gd name="f88" fmla="val 774"/>
                  <a:gd name="f89" fmla="val 760"/>
                  <a:gd name="f90" fmla="val 748"/>
                  <a:gd name="f91" fmla="val 439"/>
                  <a:gd name="f92" fmla="val 753"/>
                  <a:gd name="f93" fmla="val 746"/>
                  <a:gd name="f94" fmla="val 503"/>
                  <a:gd name="f95" fmla="val 741"/>
                  <a:gd name="f96" fmla="val 736"/>
                  <a:gd name="f97" fmla="val 733"/>
                  <a:gd name="f98" fmla="val 728"/>
                  <a:gd name="f99" fmla="val 390"/>
                  <a:gd name="f100" fmla="val 703"/>
                  <a:gd name="f101" fmla="val 315"/>
                  <a:gd name="f102" fmla="val 640"/>
                  <a:gd name="f103" fmla="val 577"/>
                  <a:gd name="f104" fmla="val 552"/>
                  <a:gd name="f105" fmla="val 548"/>
                  <a:gd name="f106" fmla="val 543"/>
                  <a:gd name="f107" fmla="val 538"/>
                  <a:gd name="f108" fmla="val 533"/>
                  <a:gd name="f109" fmla="val 528"/>
                  <a:gd name="f110" fmla="val 519"/>
                  <a:gd name="f111" fmla="val 491"/>
                  <a:gd name="f112" fmla="val 486"/>
                  <a:gd name="f113" fmla="val 481"/>
                  <a:gd name="f114" fmla="val 476"/>
                  <a:gd name="f115" fmla="val 471"/>
                  <a:gd name="f116" fmla="val 475"/>
                  <a:gd name="f117" fmla="val 448"/>
                  <a:gd name="f118" fmla="val 420"/>
                  <a:gd name="f119" fmla="val 393"/>
                  <a:gd name="f120" fmla="val 446"/>
                  <a:gd name="f121" fmla="val 392"/>
                  <a:gd name="f122" fmla="val 262"/>
                  <a:gd name="f123" fmla="val 264"/>
                  <a:gd name="f124" fmla="val 456"/>
                  <a:gd name="f125" fmla="val 235"/>
                  <a:gd name="f126" fmla="val 459"/>
                  <a:gd name="f127" fmla="val 207"/>
                  <a:gd name="f128" fmla="val 177"/>
                  <a:gd name="f129" fmla="val 162"/>
                  <a:gd name="f130" fmla="val 157"/>
                  <a:gd name="f131" fmla="val 152"/>
                  <a:gd name="f132" fmla="val 146"/>
                  <a:gd name="f133" fmla="val 468"/>
                  <a:gd name="f134" fmla="val 122"/>
                  <a:gd name="f135" fmla="val 83"/>
                  <a:gd name="f136" fmla="val 45"/>
                  <a:gd name="f137" fmla="val 483"/>
                  <a:gd name="f138" fmla="val 17"/>
                  <a:gd name="f139" fmla="val 12"/>
                  <a:gd name="f140" fmla="val 5"/>
                  <a:gd name="f141" fmla="val 124"/>
                  <a:gd name="f142" fmla="val 85"/>
                  <a:gd name="f143" fmla="val 35"/>
                  <a:gd name="f144" fmla="val 4"/>
                  <a:gd name="f145" fmla="val 176"/>
                  <a:gd name="f146" fmla="val 274"/>
                  <a:gd name="f147" fmla="val 276"/>
                  <a:gd name="f148" fmla="val 18"/>
                  <a:gd name="f149" fmla="val 450"/>
                  <a:gd name="f150" fmla="val 3"/>
                  <a:gd name="f151" fmla="val 8"/>
                  <a:gd name="f152" fmla="val 521"/>
                  <a:gd name="f153" fmla="val 66"/>
                  <a:gd name="f154" fmla="val 64"/>
                  <a:gd name="f155" fmla="val 638"/>
                  <a:gd name="f156" fmla="val 722"/>
                  <a:gd name="f157" fmla="val 724"/>
                  <a:gd name="f158" fmla="val 756"/>
                  <a:gd name="f159" fmla="val 826"/>
                  <a:gd name="f160" fmla="val 7"/>
                  <a:gd name="f161" fmla="val 1000"/>
                  <a:gd name="f162" fmla="val 28"/>
                  <a:gd name="f163" fmla="val 780"/>
                  <a:gd name="f164" fmla="val 68"/>
                  <a:gd name="f165" fmla="val 495"/>
                  <a:gd name="f166" fmla="val 248"/>
                  <a:gd name="f167" fmla="val 319"/>
                  <a:gd name="f168" fmla="val 305"/>
                  <a:gd name="f169" fmla="val 357"/>
                  <a:gd name="f170" fmla="val 369"/>
                  <a:gd name="f171" fmla="val 368"/>
                  <a:gd name="f172" fmla="val 362"/>
                  <a:gd name="f173" fmla="val 355"/>
                  <a:gd name="f174" fmla="val 346"/>
                  <a:gd name="f175" fmla="val 338"/>
                  <a:gd name="f176" fmla="val 328"/>
                  <a:gd name="f177" fmla="val 321"/>
                  <a:gd name="f178" fmla="val 569"/>
                  <a:gd name="f179" fmla="val 574"/>
                  <a:gd name="f180" fmla="val 436"/>
                  <a:gd name="f181" fmla="val 576"/>
                  <a:gd name="f182" fmla="val 396"/>
                  <a:gd name="f183" fmla="val 595"/>
                  <a:gd name="f184" fmla="val 341"/>
                  <a:gd name="f185" fmla="val 340"/>
                  <a:gd name="f186" fmla="val 686"/>
                  <a:gd name="f187" fmla="val 707"/>
                  <a:gd name="f188" fmla="val 710"/>
                  <a:gd name="f189" fmla="val 688"/>
                  <a:gd name="f190" fmla="val 667"/>
                  <a:gd name="f191" fmla="val 501"/>
                  <a:gd name="f192" fmla="val 645"/>
                  <a:gd name="f193" fmla="val 629"/>
                  <a:gd name="f194" fmla="val 608"/>
                  <a:gd name="f195" fmla="val 589"/>
                  <a:gd name="f196" fmla="val 279"/>
                  <a:gd name="f197" fmla="val 326"/>
                  <a:gd name="f198" fmla="val 281"/>
                  <a:gd name="f199" fmla="val 318"/>
                  <a:gd name="f200" fmla="val 283"/>
                  <a:gd name="f201" fmla="val 285"/>
                  <a:gd name="f202" fmla="val 301"/>
                  <a:gd name="f203" fmla="val 260"/>
                  <a:gd name="f204" fmla="val 238"/>
                  <a:gd name="f205" fmla="val 306"/>
                  <a:gd name="f206" fmla="val 214"/>
                  <a:gd name="f207" fmla="val 200"/>
                  <a:gd name="f208" fmla="val 370"/>
                  <a:gd name="f209" fmla="val 224"/>
                  <a:gd name="f210" fmla="val 250"/>
                  <a:gd name="f211" fmla="val 365"/>
                  <a:gd name="f212" fmla="val 309"/>
                  <a:gd name="f213" fmla="val 331"/>
                  <a:gd name="f214" fmla="val 255"/>
                  <a:gd name="f215" fmla="val 352"/>
                  <a:gd name="f216" fmla="val 222"/>
                  <a:gd name="f217" fmla="val 229"/>
                  <a:gd name="f218" fmla="val 245"/>
                  <a:gd name="f219" fmla="val 119"/>
                  <a:gd name="f220" fmla="val 174"/>
                  <a:gd name="f221" fmla="val 293"/>
                  <a:gd name="f222" fmla="val 205"/>
                  <a:gd name="f223" fmla="val 290"/>
                  <a:gd name="f224" fmla="val 266"/>
                  <a:gd name="f225" fmla="val 286"/>
                  <a:gd name="f226" fmla="val 259"/>
                  <a:gd name="f227" fmla="val 377"/>
                  <a:gd name="f228" fmla="val 386"/>
                  <a:gd name="f229" fmla="val 267"/>
                  <a:gd name="f230" fmla="val 395"/>
                  <a:gd name="f231" fmla="val 426"/>
                  <a:gd name="f232" fmla="val 272"/>
                  <a:gd name="f233" fmla="val 271"/>
                  <a:gd name="f234" fmla="val 493"/>
                  <a:gd name="f235" fmla="val 269"/>
                  <a:gd name="f236" fmla="val 584"/>
                  <a:gd name="f237" fmla="val 631"/>
                  <a:gd name="f238" fmla="val 545"/>
                  <a:gd name="f239" fmla="val 215"/>
                  <a:gd name="f240" fmla="val 372"/>
                  <a:gd name="f241" fmla="val 404"/>
                  <a:gd name="f242" fmla="val 291"/>
                  <a:gd name="f243" fmla="val 405"/>
                  <a:gd name="f244" fmla="val 407"/>
                  <a:gd name="f245" fmla="val 429"/>
                  <a:gd name="f246" fmla="val 350"/>
                  <a:gd name="f247" fmla="val 457"/>
                  <a:gd name="f248" fmla="val 348"/>
                  <a:gd name="f249" fmla="val 485"/>
                  <a:gd name="f250" fmla="val 490"/>
                  <a:gd name="f251" fmla="val 288"/>
                  <a:gd name="f252" fmla="val 460"/>
                  <a:gd name="f253" fmla="val 400"/>
                  <a:gd name="f254" fmla="val 442"/>
                  <a:gd name="f255" fmla="val 488"/>
                  <a:gd name="f256" fmla="val 424"/>
                  <a:gd name="f257" fmla="val 534"/>
                  <a:gd name="f258" fmla="val 402"/>
                  <a:gd name="f259" fmla="val 380"/>
                  <a:gd name="f260" fmla="val 553"/>
                  <a:gd name="f261" fmla="val 452"/>
                  <a:gd name="f262" fmla="val 385"/>
                  <a:gd name="f263" fmla="val 141"/>
                  <a:gd name="f264" fmla="val 394"/>
                  <a:gd name="f265" fmla="val 76"/>
                  <a:gd name="f266" fmla="val 406"/>
                  <a:gd name="f267" fmla="val 52"/>
                  <a:gd name="f268" fmla="val 195"/>
                  <a:gd name="f269" fmla="val 297"/>
                  <a:gd name="f270" fmla="val 376"/>
                  <a:gd name="f271" fmla="val 449"/>
                  <a:gd name="f272" fmla="val 389"/>
                  <a:gd name="f273" fmla="val 302"/>
                  <a:gd name="f274" fmla="val 989"/>
                  <a:gd name="f275" fmla="val 972"/>
                  <a:gd name="f276" fmla="val 964"/>
                  <a:gd name="f277" fmla="val 879"/>
                  <a:gd name="f278" fmla="val 257"/>
                  <a:gd name="f279" fmla="val 893"/>
                  <a:gd name="f280" fmla="val 874"/>
                  <a:gd name="f281" fmla="val 867"/>
                  <a:gd name="f282" fmla="val 367"/>
                  <a:gd name="f283" fmla="val 820"/>
                  <a:gd name="f284" fmla="val 363"/>
                  <a:gd name="f285" fmla="val 788"/>
                  <a:gd name="f286" fmla="val 831"/>
                  <a:gd name="f287" fmla="val 866"/>
                  <a:gd name="f288" fmla="val 860"/>
                  <a:gd name="f289" fmla="val 862"/>
                  <a:gd name="f290" fmla="val 863"/>
                  <a:gd name="f291" fmla="val 839"/>
                  <a:gd name="f292" fmla="val 814"/>
                  <a:gd name="f293" fmla="val 789"/>
                  <a:gd name="f294" fmla="val 795"/>
                  <a:gd name="f295" fmla="val 817"/>
                  <a:gd name="f296" fmla="val 842"/>
                  <a:gd name="f297" fmla="val 885"/>
                  <a:gd name="f298" fmla="val 897"/>
                  <a:gd name="f299" fmla="val 909"/>
                  <a:gd name="f300" fmla="val 220"/>
                  <a:gd name="f301" fmla="val 647"/>
                  <a:gd name="f302" fmla="val 800"/>
                  <a:gd name="f303" fmla="val 926"/>
                  <a:gd name="f304" fmla="val 943"/>
                  <a:gd name="f305" fmla="val 960"/>
                  <a:gd name="f306" fmla="val 1043"/>
                  <a:gd name="f307" fmla="val 1078"/>
                  <a:gd name="f308" fmla="val 1103"/>
                  <a:gd name="f309" fmla="val 1131"/>
                  <a:gd name="f310" fmla="val 1157"/>
                  <a:gd name="f311" fmla="val 244"/>
                  <a:gd name="f312" fmla="val 1062"/>
                  <a:gd name="f313" fmla="val 234"/>
                  <a:gd name="f314" fmla="val 992"/>
                  <a:gd name="f315" fmla="val 227"/>
                  <a:gd name="f316" fmla="val 919"/>
                  <a:gd name="f317" fmla="val 983"/>
                  <a:gd name="f318" fmla="val 984"/>
                  <a:gd name="f319" fmla="val 986"/>
                  <a:gd name="f320" fmla="val 988"/>
                  <a:gd name="f321" fmla="val 993"/>
                  <a:gd name="f322" fmla="val 1023"/>
                  <a:gd name="f323" fmla="val 1050"/>
                  <a:gd name="f324" fmla="val 1079"/>
                  <a:gd name="f325" fmla="val 1063"/>
                  <a:gd name="f326" fmla="val 1038"/>
                  <a:gd name="f327" fmla="val 1011"/>
                  <a:gd name="f328" fmla="val 995"/>
                  <a:gd name="f329" fmla="val 438"/>
                  <a:gd name="f330" fmla="val 1076"/>
                  <a:gd name="f331" fmla="val 1148"/>
                  <a:gd name="f332" fmla="val 453"/>
                  <a:gd name="f333" fmla="val 1223"/>
                  <a:gd name="f334" fmla="val 1196"/>
                  <a:gd name="f335" fmla="val 383"/>
                  <a:gd name="f336" fmla="val 717"/>
                  <a:gd name="f337" fmla="val 345"/>
                  <a:gd name="f338" fmla="val 738"/>
                  <a:gd name="f339" fmla="val 759"/>
                  <a:gd name="f340" fmla="val 777"/>
                  <a:gd name="f341" fmla="val 772"/>
                  <a:gd name="f342" fmla="val 685"/>
                  <a:gd name="f343" fmla="val 500"/>
                  <a:gd name="f344" fmla="val 541"/>
                  <a:gd name="f345" fmla="val 562"/>
                  <a:gd name="f346" fmla="val 580"/>
                  <a:gd name="f347" fmla="val 320"/>
                  <a:gd name="f348" fmla="val 602"/>
                  <a:gd name="f349" fmla="val 632"/>
                  <a:gd name="f350" fmla="val 648"/>
                  <a:gd name="f351" fmla="val 679"/>
                  <a:gd name="f352" fmla="val 702"/>
                  <a:gd name="f353" fmla="val 1095"/>
                  <a:gd name="f354" fmla="val 1128"/>
                  <a:gd name="f355" fmla="val 375"/>
                  <a:gd name="f356" fmla="val 1159"/>
                  <a:gd name="f357" fmla="val 1190"/>
                  <a:gd name="f358" fmla="val 1164"/>
                  <a:gd name="f359" fmla="val 1136"/>
                  <a:gd name="f360" fmla="val 316"/>
                  <a:gd name="f361" fmla="val 1109"/>
                  <a:gd name="f362" fmla="val 1081"/>
                  <a:gd name="f363" fmla="val 310"/>
                  <a:gd name="f364" fmla="val 196"/>
                  <a:gd name="f365" fmla="val 168"/>
                  <a:gd name="f366" fmla="val 140"/>
                  <a:gd name="f367" fmla="val 110"/>
                  <a:gd name="f368" fmla="val 323"/>
                  <a:gd name="f369" fmla="val 387"/>
                  <a:gd name="f370" fmla="val 117"/>
                  <a:gd name="f371" fmla="val 382"/>
                  <a:gd name="f372" fmla="val 150"/>
                  <a:gd name="f373" fmla="val 183"/>
                  <a:gd name="f374" fmla="val 373"/>
                  <a:gd name="f375" fmla="val 1188"/>
                  <a:gd name="f376" fmla="val 197"/>
                  <a:gd name="f377" fmla="val 134"/>
                  <a:gd name="f378" fmla="val 136"/>
                  <a:gd name="f379" fmla="val 47"/>
                  <a:gd name="f380" fmla="val 199"/>
                  <a:gd name="f381" fmla="val 90"/>
                  <a:gd name="f382" fmla="val 237"/>
                  <a:gd name="f383" fmla="val 166"/>
                  <a:gd name="f384" fmla="val 1238"/>
                  <a:gd name="f385" fmla="val 182"/>
                  <a:gd name="f386" fmla="val 139"/>
                  <a:gd name="f387" fmla="val 81"/>
                  <a:gd name="f388" fmla="val 53"/>
                  <a:gd name="f389" fmla="val 109"/>
                  <a:gd name="f390" fmla="val 96"/>
                  <a:gd name="f391" fmla="val 22"/>
                  <a:gd name="f392" fmla="val 843"/>
                  <a:gd name="f393" fmla="val 86"/>
                  <a:gd name="f394" fmla="val 709"/>
                  <a:gd name="f395" fmla="val 568"/>
                  <a:gd name="f396" fmla="val 160"/>
                  <a:gd name="f397" fmla="val 19"/>
                  <a:gd name="f398" fmla="val 40"/>
                  <a:gd name="f399" fmla="val 184"/>
                  <a:gd name="f400" fmla="val 118"/>
                  <a:gd name="f401" fmla="*/ f1 1 1277"/>
                  <a:gd name="f402" fmla="*/ f2 1 551"/>
                  <a:gd name="f403" fmla="+- f5 0 f3"/>
                  <a:gd name="f404" fmla="+- f4 0 f3"/>
                  <a:gd name="f405" fmla="*/ f404 1 1277"/>
                  <a:gd name="f406" fmla="*/ f403 1 551"/>
                  <a:gd name="f407" fmla="*/ f3 1 f405"/>
                  <a:gd name="f408" fmla="*/ f4 1 f405"/>
                  <a:gd name="f409" fmla="*/ f3 1 f406"/>
                  <a:gd name="f410" fmla="*/ f5 1 f406"/>
                  <a:gd name="f411" fmla="*/ f407 f401 1"/>
                  <a:gd name="f412" fmla="*/ f408 f401 1"/>
                  <a:gd name="f413" fmla="*/ f410 f402 1"/>
                  <a:gd name="f414" fmla="*/ f409 f40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411" t="f414" r="f412" b="f413"/>
                <a:pathLst>
                  <a:path w="1277" h="551">
                    <a:moveTo>
                      <a:pt x="f6" y="f7"/>
                    </a:moveTo>
                    <a:lnTo>
                      <a:pt x="f8" y="f9"/>
                    </a:lnTo>
                    <a:lnTo>
                      <a:pt x="f10" y="f11"/>
                    </a:lnTo>
                    <a:lnTo>
                      <a:pt x="f12" y="f13"/>
                    </a:lnTo>
                    <a:cubicBezTo>
                      <a:pt x="f12" y="f14"/>
                      <a:pt x="f15" y="f16"/>
                      <a:pt x="f17" y="f18"/>
                    </a:cubicBezTo>
                    <a:cubicBezTo>
                      <a:pt x="f10" y="f19"/>
                      <a:pt x="f20" y="f21"/>
                      <a:pt x="f22" y="f23"/>
                    </a:cubicBezTo>
                    <a:cubicBezTo>
                      <a:pt x="f24" y="f16"/>
                      <a:pt x="f25" y="f26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27" y="f28"/>
                    </a:moveTo>
                    <a:lnTo>
                      <a:pt x="f29" y="f30"/>
                    </a:lnTo>
                    <a:lnTo>
                      <a:pt x="f27" y="f31"/>
                    </a:lnTo>
                    <a:lnTo>
                      <a:pt x="f27" y="f28"/>
                    </a:lnTo>
                    <a:close/>
                    <a:moveTo>
                      <a:pt x="f27" y="f28"/>
                    </a:moveTo>
                    <a:lnTo>
                      <a:pt x="f27" y="f28"/>
                    </a:lnTo>
                    <a:close/>
                    <a:moveTo>
                      <a:pt x="f32" y="f33"/>
                    </a:moveTo>
                    <a:lnTo>
                      <a:pt x="f27" y="f34"/>
                    </a:lnTo>
                    <a:lnTo>
                      <a:pt x="f35" y="f36"/>
                    </a:lnTo>
                    <a:lnTo>
                      <a:pt x="f35" y="f37"/>
                    </a:lnTo>
                    <a:lnTo>
                      <a:pt x="f38" y="f39"/>
                    </a:lnTo>
                    <a:lnTo>
                      <a:pt x="f40" y="f41"/>
                    </a:lnTo>
                    <a:lnTo>
                      <a:pt x="f42" y="f43"/>
                    </a:lnTo>
                    <a:lnTo>
                      <a:pt x="f44" y="f45"/>
                    </a:lnTo>
                    <a:cubicBezTo>
                      <a:pt x="f46" y="f45"/>
                      <a:pt x="f47" y="f48"/>
                      <a:pt x="f49" y="f48"/>
                    </a:cubicBezTo>
                    <a:lnTo>
                      <a:pt x="f50" y="f51"/>
                    </a:lnTo>
                    <a:cubicBezTo>
                      <a:pt x="f40" y="f52"/>
                      <a:pt x="f53" y="f54"/>
                      <a:pt x="f55" y="f56"/>
                    </a:cubicBezTo>
                    <a:lnTo>
                      <a:pt x="f57" y="f58"/>
                    </a:lnTo>
                    <a:cubicBezTo>
                      <a:pt x="f59" y="f58"/>
                      <a:pt x="f60" y="f61"/>
                      <a:pt x="f62" y="f61"/>
                    </a:cubicBezTo>
                    <a:lnTo>
                      <a:pt x="f27" y="f63"/>
                    </a:lnTo>
                    <a:cubicBezTo>
                      <a:pt x="f64" y="f65"/>
                      <a:pt x="f66" y="f67"/>
                      <a:pt x="f68" y="f69"/>
                    </a:cubicBezTo>
                    <a:lnTo>
                      <a:pt x="f70" y="f71"/>
                    </a:lnTo>
                    <a:lnTo>
                      <a:pt x="f72" y="f54"/>
                    </a:lnTo>
                    <a:lnTo>
                      <a:pt x="f73" y="f74"/>
                    </a:lnTo>
                    <a:lnTo>
                      <a:pt x="f75" y="f76"/>
                    </a:lnTo>
                    <a:cubicBezTo>
                      <a:pt x="f77" y="f78"/>
                      <a:pt x="f79" y="f78"/>
                      <a:pt x="f80" y="f78"/>
                    </a:cubicBezTo>
                    <a:lnTo>
                      <a:pt x="f81" y="f82"/>
                    </a:lnTo>
                    <a:cubicBezTo>
                      <a:pt x="f80" y="f82"/>
                      <a:pt x="f83" y="f82"/>
                      <a:pt x="f84" y="f85"/>
                    </a:cubicBezTo>
                    <a:lnTo>
                      <a:pt x="f86" y="f87"/>
                    </a:lnTo>
                    <a:cubicBezTo>
                      <a:pt x="f88" y="f87"/>
                      <a:pt x="f89" y="f87"/>
                      <a:pt x="f90" y="f91"/>
                    </a:cubicBezTo>
                    <a:cubicBezTo>
                      <a:pt x="f90" y="f87"/>
                      <a:pt x="f90" y="f78"/>
                      <a:pt x="f90" y="f76"/>
                    </a:cubicBezTo>
                    <a:lnTo>
                      <a:pt x="f92" y="f85"/>
                    </a:lnTo>
                    <a:cubicBezTo>
                      <a:pt x="f93" y="f94"/>
                      <a:pt x="f95" y="f94"/>
                      <a:pt x="f96" y="f94"/>
                    </a:cubicBezTo>
                    <a:lnTo>
                      <a:pt x="f97" y="f76"/>
                    </a:lnTo>
                    <a:cubicBezTo>
                      <a:pt x="f98" y="f99"/>
                      <a:pt x="f100" y="f101"/>
                      <a:pt x="f102" y="f26"/>
                    </a:cubicBezTo>
                    <a:cubicBezTo>
                      <a:pt x="f103" y="f101"/>
                      <a:pt x="f104" y="f99"/>
                      <a:pt x="f105" y="f76"/>
                    </a:cubicBezTo>
                    <a:lnTo>
                      <a:pt x="f106" y="f94"/>
                    </a:lnTo>
                    <a:cubicBezTo>
                      <a:pt x="f107" y="f94"/>
                      <a:pt x="f108" y="f94"/>
                      <a:pt x="f109" y="f94"/>
                    </a:cubicBezTo>
                    <a:lnTo>
                      <a:pt x="f108" y="f76"/>
                    </a:lnTo>
                    <a:cubicBezTo>
                      <a:pt x="f108" y="f78"/>
                      <a:pt x="f108" y="f87"/>
                      <a:pt x="f108" y="f87"/>
                    </a:cubicBezTo>
                    <a:cubicBezTo>
                      <a:pt x="f110" y="f87"/>
                      <a:pt x="f85" y="f87"/>
                      <a:pt x="f111" y="f87"/>
                    </a:cubicBezTo>
                    <a:lnTo>
                      <a:pt x="f112" y="f85"/>
                    </a:lnTo>
                    <a:cubicBezTo>
                      <a:pt x="f113" y="f85"/>
                      <a:pt x="f114" y="f82"/>
                      <a:pt x="f115" y="f82"/>
                    </a:cubicBezTo>
                    <a:lnTo>
                      <a:pt x="f116" y="f78"/>
                    </a:lnTo>
                    <a:cubicBezTo>
                      <a:pt x="f117" y="f78"/>
                      <a:pt x="f118" y="f76"/>
                      <a:pt x="f119" y="f120"/>
                    </a:cubicBezTo>
                    <a:lnTo>
                      <a:pt x="f121" y="f74"/>
                    </a:lnTo>
                    <a:lnTo>
                      <a:pt x="f122" y="f71"/>
                    </a:lnTo>
                    <a:lnTo>
                      <a:pt x="f123" y="f124"/>
                    </a:lnTo>
                    <a:cubicBezTo>
                      <a:pt x="f125" y="f126"/>
                      <a:pt x="f127" y="f65"/>
                      <a:pt x="f128" y="f74"/>
                    </a:cubicBezTo>
                    <a:lnTo>
                      <a:pt x="f129" y="f61"/>
                    </a:lnTo>
                    <a:cubicBezTo>
                      <a:pt x="f130" y="f61"/>
                      <a:pt x="f131" y="f61"/>
                      <a:pt x="f132" y="f58"/>
                    </a:cubicBezTo>
                    <a:lnTo>
                      <a:pt x="f129" y="f133"/>
                    </a:lnTo>
                    <a:cubicBezTo>
                      <a:pt x="f134" y="f115"/>
                      <a:pt x="f135" y="f71"/>
                      <a:pt x="f136" y="f137"/>
                    </a:cubicBezTo>
                    <a:lnTo>
                      <a:pt x="f138" y="f48"/>
                    </a:lnTo>
                    <a:cubicBezTo>
                      <a:pt x="f139" y="f48"/>
                      <a:pt x="f140" y="f45"/>
                      <a:pt x="f3" y="f45"/>
                    </a:cubicBezTo>
                    <a:lnTo>
                      <a:pt x="f141" y="f43"/>
                    </a:lnTo>
                    <a:lnTo>
                      <a:pt x="f142" y="f41"/>
                    </a:lnTo>
                    <a:lnTo>
                      <a:pt x="f143" y="f39"/>
                    </a:lnTo>
                    <a:lnTo>
                      <a:pt x="f144" y="f37"/>
                    </a:lnTo>
                    <a:lnTo>
                      <a:pt x="f144" y="f36"/>
                    </a:lnTo>
                    <a:lnTo>
                      <a:pt x="f145" y="f34"/>
                    </a:lnTo>
                    <a:lnTo>
                      <a:pt x="f146" y="f33"/>
                    </a:lnTo>
                    <a:lnTo>
                      <a:pt x="f147" y="f148"/>
                    </a:lnTo>
                    <a:lnTo>
                      <a:pt x="f149" y="f150"/>
                    </a:lnTo>
                    <a:lnTo>
                      <a:pt x="f149" y="f151"/>
                    </a:lnTo>
                    <a:lnTo>
                      <a:pt x="f152" y="f153"/>
                    </a:lnTo>
                    <a:lnTo>
                      <a:pt x="f104" y="f154"/>
                    </a:lnTo>
                    <a:lnTo>
                      <a:pt x="f104" y="f3"/>
                    </a:lnTo>
                    <a:lnTo>
                      <a:pt x="f155" y="f3"/>
                    </a:lnTo>
                    <a:lnTo>
                      <a:pt x="f156" y="f3"/>
                    </a:lnTo>
                    <a:lnTo>
                      <a:pt x="f157" y="f154"/>
                    </a:lnTo>
                    <a:lnTo>
                      <a:pt x="f158" y="f153"/>
                    </a:lnTo>
                    <a:lnTo>
                      <a:pt x="f159" y="f160"/>
                    </a:lnTo>
                    <a:lnTo>
                      <a:pt x="f159" y="f150"/>
                    </a:lnTo>
                    <a:lnTo>
                      <a:pt x="f161" y="f148"/>
                    </a:lnTo>
                    <a:lnTo>
                      <a:pt x="f32" y="f33"/>
                    </a:lnTo>
                    <a:close/>
                    <a:moveTo>
                      <a:pt x="f32" y="f33"/>
                    </a:moveTo>
                    <a:lnTo>
                      <a:pt x="f32" y="f33"/>
                    </a:lnTo>
                    <a:close/>
                    <a:moveTo>
                      <a:pt x="f159" y="f162"/>
                    </a:moveTo>
                    <a:lnTo>
                      <a:pt x="f163" y="f164"/>
                    </a:lnTo>
                    <a:lnTo>
                      <a:pt x="f79" y="f36"/>
                    </a:lnTo>
                    <a:lnTo>
                      <a:pt x="f159" y="f162"/>
                    </a:lnTo>
                    <a:close/>
                    <a:moveTo>
                      <a:pt x="f159" y="f162"/>
                    </a:moveTo>
                    <a:lnTo>
                      <a:pt x="f159" y="f162"/>
                    </a:lnTo>
                    <a:close/>
                    <a:moveTo>
                      <a:pt x="f149" y="f162"/>
                    </a:moveTo>
                    <a:lnTo>
                      <a:pt x="f165" y="f164"/>
                    </a:lnTo>
                    <a:lnTo>
                      <a:pt x="f117" y="f36"/>
                    </a:lnTo>
                    <a:lnTo>
                      <a:pt x="f149" y="f162"/>
                    </a:lnTo>
                    <a:close/>
                    <a:moveTo>
                      <a:pt x="f149" y="f162"/>
                    </a:moveTo>
                    <a:lnTo>
                      <a:pt x="f149" y="f162"/>
                    </a:lnTo>
                    <a:close/>
                    <a:moveTo>
                      <a:pt x="f145" y="f28"/>
                    </a:moveTo>
                    <a:lnTo>
                      <a:pt x="f166" y="f30"/>
                    </a:lnTo>
                    <a:lnTo>
                      <a:pt x="f145" y="f31"/>
                    </a:lnTo>
                    <a:lnTo>
                      <a:pt x="f145" y="f28"/>
                    </a:lnTo>
                    <a:close/>
                    <a:moveTo>
                      <a:pt x="f145" y="f28"/>
                    </a:moveTo>
                    <a:lnTo>
                      <a:pt x="f145" y="f28"/>
                    </a:lnTo>
                    <a:close/>
                    <a:moveTo>
                      <a:pt x="f167" y="f7"/>
                    </a:moveTo>
                    <a:lnTo>
                      <a:pt x="f168" y="f9"/>
                    </a:lnTo>
                    <a:lnTo>
                      <a:pt x="f169" y="f11"/>
                    </a:lnTo>
                    <a:lnTo>
                      <a:pt x="f170" y="f13"/>
                    </a:lnTo>
                    <a:cubicBezTo>
                      <a:pt x="f170" y="f14"/>
                      <a:pt x="f171" y="f16"/>
                      <a:pt x="f172" y="f18"/>
                    </a:cubicBezTo>
                    <a:cubicBezTo>
                      <a:pt x="f173" y="f19"/>
                      <a:pt x="f174" y="f21"/>
                      <a:pt x="f175" y="f23"/>
                    </a:cubicBezTo>
                    <a:cubicBezTo>
                      <a:pt x="f176" y="f16"/>
                      <a:pt x="f177" y="f26"/>
                      <a:pt x="f167" y="f7"/>
                    </a:cubicBezTo>
                    <a:close/>
                    <a:moveTo>
                      <a:pt x="f167" y="f7"/>
                    </a:moveTo>
                    <a:lnTo>
                      <a:pt x="f167" y="f7"/>
                    </a:lnTo>
                    <a:close/>
                    <a:moveTo>
                      <a:pt x="f178" y="f94"/>
                    </a:moveTo>
                    <a:lnTo>
                      <a:pt x="f179" y="f180"/>
                    </a:lnTo>
                    <a:cubicBezTo>
                      <a:pt x="f181" y="f182"/>
                      <a:pt x="f183" y="f184"/>
                      <a:pt x="f102" y="f185"/>
                    </a:cubicBezTo>
                    <a:cubicBezTo>
                      <a:pt x="f186" y="f184"/>
                      <a:pt x="f100" y="f182"/>
                      <a:pt x="f187" y="f180"/>
                    </a:cubicBezTo>
                    <a:lnTo>
                      <a:pt x="f188" y="f94"/>
                    </a:lnTo>
                    <a:cubicBezTo>
                      <a:pt x="f189" y="f94"/>
                      <a:pt x="f190" y="f191"/>
                      <a:pt x="f192" y="f191"/>
                    </a:cubicBezTo>
                    <a:lnTo>
                      <a:pt x="f155" y="f191"/>
                    </a:lnTo>
                    <a:lnTo>
                      <a:pt x="f193" y="f191"/>
                    </a:lnTo>
                    <a:cubicBezTo>
                      <a:pt x="f194" y="f191"/>
                      <a:pt x="f195" y="f94"/>
                      <a:pt x="f178" y="f94"/>
                    </a:cubicBezTo>
                    <a:close/>
                    <a:moveTo>
                      <a:pt x="f178" y="f94"/>
                    </a:moveTo>
                    <a:lnTo>
                      <a:pt x="f178" y="f94"/>
                    </a:lnTo>
                    <a:close/>
                    <a:moveTo>
                      <a:pt x="f196" y="f197"/>
                    </a:moveTo>
                    <a:lnTo>
                      <a:pt x="f198" y="f199"/>
                    </a:lnTo>
                    <a:lnTo>
                      <a:pt x="f198" y="f13"/>
                    </a:lnTo>
                    <a:cubicBezTo>
                      <a:pt x="f200" y="f14"/>
                      <a:pt x="f200" y="f168"/>
                      <a:pt x="f201" y="f202"/>
                    </a:cubicBezTo>
                    <a:cubicBezTo>
                      <a:pt x="f203" y="f16"/>
                      <a:pt x="f204" y="f205"/>
                      <a:pt x="f206" y="f14"/>
                    </a:cubicBezTo>
                    <a:lnTo>
                      <a:pt x="f207" y="f208"/>
                    </a:lnTo>
                    <a:cubicBezTo>
                      <a:pt x="f209" y="f171"/>
                      <a:pt x="f210" y="f211"/>
                      <a:pt x="f147" y="f172"/>
                    </a:cubicBezTo>
                    <a:lnTo>
                      <a:pt x="f196" y="f197"/>
                    </a:lnTo>
                    <a:close/>
                    <a:moveTo>
                      <a:pt x="f196" y="f197"/>
                    </a:moveTo>
                    <a:lnTo>
                      <a:pt x="f196" y="f197"/>
                    </a:lnTo>
                    <a:close/>
                    <a:moveTo>
                      <a:pt x="f19" y="f201"/>
                    </a:moveTo>
                    <a:cubicBezTo>
                      <a:pt x="f212" y="f123"/>
                      <a:pt x="f213" y="f214"/>
                      <a:pt x="f215" y="f214"/>
                    </a:cubicBezTo>
                    <a:lnTo>
                      <a:pt x="f173" y="f216"/>
                    </a:lnTo>
                    <a:cubicBezTo>
                      <a:pt x="f201" y="f217"/>
                      <a:pt x="f39" y="f125"/>
                      <a:pt x="f37" y="f218"/>
                    </a:cubicBezTo>
                    <a:lnTo>
                      <a:pt x="f219" y="f168"/>
                    </a:lnTo>
                    <a:cubicBezTo>
                      <a:pt x="f132" y="f202"/>
                      <a:pt x="f220" y="f23"/>
                      <a:pt x="f207" y="f19"/>
                    </a:cubicBezTo>
                    <a:lnTo>
                      <a:pt x="f207" y="f221"/>
                    </a:lnTo>
                    <a:lnTo>
                      <a:pt x="f222" y="f221"/>
                    </a:lnTo>
                    <a:cubicBezTo>
                      <a:pt x="f125" y="f223"/>
                      <a:pt x="f224" y="f225"/>
                      <a:pt x="f19" y="f201"/>
                    </a:cubicBezTo>
                    <a:close/>
                    <a:moveTo>
                      <a:pt x="f19" y="f201"/>
                    </a:moveTo>
                    <a:lnTo>
                      <a:pt x="f19" y="f201"/>
                    </a:lnTo>
                    <a:close/>
                    <a:moveTo>
                      <a:pt x="f171" y="f226"/>
                    </a:moveTo>
                    <a:cubicBezTo>
                      <a:pt x="f227" y="f122"/>
                      <a:pt x="f228" y="f229"/>
                      <a:pt x="f230" y="f147"/>
                    </a:cubicBezTo>
                    <a:cubicBezTo>
                      <a:pt x="f231" y="f232"/>
                      <a:pt x="f126" y="f233"/>
                      <a:pt x="f111" y="f233"/>
                    </a:cubicBezTo>
                    <a:lnTo>
                      <a:pt x="f234" y="f233"/>
                    </a:lnTo>
                    <a:cubicBezTo>
                      <a:pt x="f107" y="f235"/>
                      <a:pt x="f236" y="f229"/>
                      <a:pt x="f237" y="f229"/>
                    </a:cubicBezTo>
                    <a:lnTo>
                      <a:pt x="f237" y="f39"/>
                    </a:lnTo>
                    <a:cubicBezTo>
                      <a:pt x="f238" y="f39"/>
                      <a:pt x="f126" y="f239"/>
                      <a:pt x="f240" y="f216"/>
                    </a:cubicBezTo>
                    <a:lnTo>
                      <a:pt x="f171" y="f226"/>
                    </a:lnTo>
                    <a:close/>
                    <a:moveTo>
                      <a:pt x="f171" y="f226"/>
                    </a:moveTo>
                    <a:lnTo>
                      <a:pt x="f171" y="f226"/>
                    </a:lnTo>
                    <a:close/>
                    <a:moveTo>
                      <a:pt x="f241" y="f242"/>
                    </a:moveTo>
                    <a:cubicBezTo>
                      <a:pt x="f243" y="f23"/>
                      <a:pt x="f244" y="f168"/>
                      <a:pt x="f244" y="f26"/>
                    </a:cubicBezTo>
                    <a:lnTo>
                      <a:pt x="f241" y="f215"/>
                    </a:lnTo>
                    <a:cubicBezTo>
                      <a:pt x="f245" y="f246"/>
                      <a:pt x="f247" y="f248"/>
                      <a:pt x="f249" y="f174"/>
                    </a:cubicBezTo>
                    <a:lnTo>
                      <a:pt x="f250" y="f251"/>
                    </a:lnTo>
                    <a:cubicBezTo>
                      <a:pt x="f252" y="f251"/>
                      <a:pt x="f9" y="f223"/>
                      <a:pt x="f241" y="f242"/>
                    </a:cubicBezTo>
                    <a:close/>
                    <a:moveTo>
                      <a:pt x="f241" y="f242"/>
                    </a:moveTo>
                    <a:lnTo>
                      <a:pt x="f241" y="f242"/>
                    </a:lnTo>
                    <a:close/>
                    <a:moveTo>
                      <a:pt x="f253" y="f171"/>
                    </a:moveTo>
                    <a:lnTo>
                      <a:pt x="f230" y="f245"/>
                    </a:lnTo>
                    <a:cubicBezTo>
                      <a:pt x="f254" y="f11"/>
                      <a:pt x="f255" y="f256"/>
                      <a:pt x="f257" y="f256"/>
                    </a:cubicBezTo>
                    <a:cubicBezTo>
                      <a:pt x="f107" y="f258"/>
                      <a:pt x="f238" y="f259"/>
                      <a:pt x="f260" y="f172"/>
                    </a:cubicBezTo>
                    <a:cubicBezTo>
                      <a:pt x="f94" y="f172"/>
                      <a:pt x="f261" y="f211"/>
                      <a:pt x="f253" y="f171"/>
                    </a:cubicBezTo>
                    <a:close/>
                    <a:moveTo>
                      <a:pt x="f253" y="f171"/>
                    </a:moveTo>
                    <a:lnTo>
                      <a:pt x="f253" y="f171"/>
                    </a:lnTo>
                    <a:close/>
                    <a:moveTo>
                      <a:pt x="f224" y="f91"/>
                    </a:moveTo>
                    <a:lnTo>
                      <a:pt x="f232" y="f259"/>
                    </a:lnTo>
                    <a:cubicBezTo>
                      <a:pt x="f127" y="f262"/>
                      <a:pt x="f263" y="f264"/>
                      <a:pt x="f265" y="f266"/>
                    </a:cubicBezTo>
                    <a:lnTo>
                      <a:pt x="f267" y="f74"/>
                    </a:lnTo>
                    <a:cubicBezTo>
                      <a:pt x="f141" y="f69"/>
                      <a:pt x="f268" y="f120"/>
                      <a:pt x="f224" y="f91"/>
                    </a:cubicBezTo>
                    <a:close/>
                    <a:moveTo>
                      <a:pt x="f224" y="f91"/>
                    </a:moveTo>
                    <a:lnTo>
                      <a:pt x="f224" y="f91"/>
                    </a:lnTo>
                    <a:close/>
                    <a:moveTo>
                      <a:pt x="f269" y="f177"/>
                    </a:moveTo>
                    <a:lnTo>
                      <a:pt x="f196" y="f126"/>
                    </a:lnTo>
                    <a:lnTo>
                      <a:pt x="f270" y="f271"/>
                    </a:lnTo>
                    <a:lnTo>
                      <a:pt x="f121" y="f26"/>
                    </a:lnTo>
                    <a:cubicBezTo>
                      <a:pt x="f272" y="f221"/>
                      <a:pt x="f259" y="f198"/>
                      <a:pt x="f211" y="f146"/>
                    </a:cubicBezTo>
                    <a:lnTo>
                      <a:pt x="f211" y="f147"/>
                    </a:lnTo>
                    <a:lnTo>
                      <a:pt x="f248" y="f232"/>
                    </a:lnTo>
                    <a:lnTo>
                      <a:pt x="f246" y="f232"/>
                    </a:lnTo>
                    <a:cubicBezTo>
                      <a:pt x="f197" y="f232"/>
                      <a:pt x="f273" y="f223"/>
                      <a:pt x="f269" y="f177"/>
                    </a:cubicBezTo>
                    <a:close/>
                    <a:moveTo>
                      <a:pt x="f269" y="f177"/>
                    </a:moveTo>
                    <a:lnTo>
                      <a:pt x="f269" y="f177"/>
                    </a:lnTo>
                    <a:close/>
                    <a:moveTo>
                      <a:pt x="f6" y="f69"/>
                    </a:moveTo>
                    <a:lnTo>
                      <a:pt x="f274" y="f126"/>
                    </a:lnTo>
                    <a:lnTo>
                      <a:pt x="f275" y="f177"/>
                    </a:lnTo>
                    <a:cubicBezTo>
                      <a:pt x="f276" y="f226"/>
                      <a:pt x="f277" y="f278"/>
                      <a:pt x="f73" y="f26"/>
                    </a:cubicBezTo>
                    <a:lnTo>
                      <a:pt x="f279" y="f271"/>
                    </a:lnTo>
                    <a:lnTo>
                      <a:pt x="f6" y="f69"/>
                    </a:lnTo>
                    <a:close/>
                    <a:moveTo>
                      <a:pt x="f6" y="f69"/>
                    </a:moveTo>
                    <a:lnTo>
                      <a:pt x="f6" y="f69"/>
                    </a:lnTo>
                    <a:close/>
                    <a:moveTo>
                      <a:pt x="f280" y="f245"/>
                    </a:moveTo>
                    <a:lnTo>
                      <a:pt x="f281" y="f282"/>
                    </a:lnTo>
                    <a:cubicBezTo>
                      <a:pt x="f283" y="f284"/>
                      <a:pt x="f88" y="f172"/>
                      <a:pt x="f98" y="f172"/>
                    </a:cubicBezTo>
                    <a:cubicBezTo>
                      <a:pt x="f96" y="f259"/>
                      <a:pt x="f95" y="f258"/>
                      <a:pt x="f93" y="f256"/>
                    </a:cubicBezTo>
                    <a:cubicBezTo>
                      <a:pt x="f285" y="f256"/>
                      <a:pt x="f286" y="f231"/>
                      <a:pt x="f280" y="f245"/>
                    </a:cubicBezTo>
                    <a:close/>
                    <a:moveTo>
                      <a:pt x="f280" y="f245"/>
                    </a:moveTo>
                    <a:lnTo>
                      <a:pt x="f280" y="f245"/>
                    </a:lnTo>
                    <a:close/>
                    <a:moveTo>
                      <a:pt x="f287" y="f215"/>
                    </a:moveTo>
                    <a:lnTo>
                      <a:pt x="f288" y="f26"/>
                    </a:lnTo>
                    <a:cubicBezTo>
                      <a:pt x="f289" y="f168"/>
                      <a:pt x="f290" y="f23"/>
                      <a:pt x="f287" y="f223"/>
                    </a:cubicBezTo>
                    <a:cubicBezTo>
                      <a:pt x="f291" y="f223"/>
                      <a:pt x="f292" y="f251"/>
                      <a:pt x="f293" y="f225"/>
                    </a:cubicBezTo>
                    <a:lnTo>
                      <a:pt x="f294" y="f174"/>
                    </a:lnTo>
                    <a:cubicBezTo>
                      <a:pt x="f295" y="f248"/>
                      <a:pt x="f296" y="f246"/>
                      <a:pt x="f287" y="f215"/>
                    </a:cubicBezTo>
                    <a:close/>
                    <a:moveTo>
                      <a:pt x="f287" y="f215"/>
                    </a:moveTo>
                    <a:lnTo>
                      <a:pt x="f287" y="f215"/>
                    </a:lnTo>
                    <a:close/>
                    <a:moveTo>
                      <a:pt x="f75" y="f146"/>
                    </a:moveTo>
                    <a:cubicBezTo>
                      <a:pt x="f297" y="f123"/>
                      <a:pt x="f298" y="f226"/>
                      <a:pt x="f299" y="f278"/>
                    </a:cubicBezTo>
                    <a:lnTo>
                      <a:pt x="f15" y="f300"/>
                    </a:lnTo>
                    <a:cubicBezTo>
                      <a:pt x="f295" y="f239"/>
                      <a:pt x="f97" y="f39"/>
                      <a:pt x="f301" y="f39"/>
                    </a:cubicBezTo>
                    <a:lnTo>
                      <a:pt x="f301" y="f229"/>
                    </a:lnTo>
                    <a:cubicBezTo>
                      <a:pt x="f157" y="f229"/>
                      <a:pt x="f302" y="f235"/>
                      <a:pt x="f75" y="f146"/>
                    </a:cubicBezTo>
                    <a:close/>
                    <a:moveTo>
                      <a:pt x="f75" y="f146"/>
                    </a:moveTo>
                    <a:lnTo>
                      <a:pt x="f75" y="f146"/>
                    </a:lnTo>
                    <a:close/>
                    <a:moveTo>
                      <a:pt x="f303" y="f214"/>
                    </a:moveTo>
                    <a:cubicBezTo>
                      <a:pt x="f304" y="f278"/>
                      <a:pt x="f305" y="f224"/>
                      <a:pt x="f275" y="f198"/>
                    </a:cubicBezTo>
                    <a:cubicBezTo>
                      <a:pt x="f70" y="f201"/>
                      <a:pt x="f306" y="f223"/>
                      <a:pt x="f307" y="f221"/>
                    </a:cubicBezTo>
                    <a:cubicBezTo>
                      <a:pt x="f308" y="f21"/>
                      <a:pt x="f309" y="f18"/>
                      <a:pt x="f310" y="f16"/>
                    </a:cubicBezTo>
                    <a:lnTo>
                      <a:pt x="f309" y="f311"/>
                    </a:lnTo>
                    <a:cubicBezTo>
                      <a:pt x="f312" y="f313"/>
                      <a:pt x="f314" y="f315"/>
                      <a:pt x="f316" y="f216"/>
                    </a:cubicBezTo>
                    <a:lnTo>
                      <a:pt x="f303" y="f214"/>
                    </a:lnTo>
                    <a:close/>
                    <a:moveTo>
                      <a:pt x="f303" y="f214"/>
                    </a:moveTo>
                    <a:lnTo>
                      <a:pt x="f303" y="f214"/>
                    </a:lnTo>
                    <a:close/>
                    <a:moveTo>
                      <a:pt x="f317" y="f18"/>
                    </a:moveTo>
                    <a:cubicBezTo>
                      <a:pt x="f318" y="f16"/>
                      <a:pt x="f319" y="f14"/>
                      <a:pt x="f319" y="f13"/>
                    </a:cubicBezTo>
                    <a:lnTo>
                      <a:pt x="f320" y="f13"/>
                    </a:lnTo>
                    <a:lnTo>
                      <a:pt x="f320" y="f199"/>
                    </a:lnTo>
                    <a:lnTo>
                      <a:pt x="f274" y="f197"/>
                    </a:lnTo>
                    <a:lnTo>
                      <a:pt x="f321" y="f0"/>
                    </a:lnTo>
                    <a:cubicBezTo>
                      <a:pt x="f322" y="f284"/>
                      <a:pt x="f323" y="f282"/>
                      <a:pt x="f324" y="f208"/>
                    </a:cubicBezTo>
                    <a:lnTo>
                      <a:pt x="f325" y="f14"/>
                    </a:lnTo>
                    <a:cubicBezTo>
                      <a:pt x="f326" y="f168"/>
                      <a:pt x="f327" y="f202"/>
                      <a:pt x="f317" y="f18"/>
                    </a:cubicBezTo>
                    <a:close/>
                    <a:moveTo>
                      <a:pt x="f317" y="f18"/>
                    </a:moveTo>
                    <a:lnTo>
                      <a:pt x="f317" y="f18"/>
                    </a:lnTo>
                    <a:close/>
                    <a:moveTo>
                      <a:pt x="f328" y="f227"/>
                    </a:moveTo>
                    <a:lnTo>
                      <a:pt x="f32" y="f329"/>
                    </a:lnTo>
                    <a:cubicBezTo>
                      <a:pt x="f330" y="f76"/>
                      <a:pt x="f331" y="f332"/>
                      <a:pt x="f333" y="f63"/>
                    </a:cubicBezTo>
                    <a:lnTo>
                      <a:pt x="f334" y="f258"/>
                    </a:lnTo>
                    <a:cubicBezTo>
                      <a:pt x="f309" y="f121"/>
                      <a:pt x="f312" y="f335"/>
                      <a:pt x="f328" y="f227"/>
                    </a:cubicBezTo>
                    <a:close/>
                    <a:moveTo>
                      <a:pt x="f328" y="f227"/>
                    </a:moveTo>
                    <a:lnTo>
                      <a:pt x="f328" y="f227"/>
                    </a:lnTo>
                    <a:close/>
                    <a:moveTo>
                      <a:pt x="f336" y="f337"/>
                    </a:moveTo>
                    <a:cubicBezTo>
                      <a:pt x="f338" y="f337"/>
                      <a:pt x="f339" y="f337"/>
                      <a:pt x="f340" y="f174"/>
                    </a:cubicBezTo>
                    <a:lnTo>
                      <a:pt x="f341" y="f225"/>
                    </a:lnTo>
                    <a:cubicBezTo>
                      <a:pt x="f342" y="f200"/>
                      <a:pt x="f183" y="f200"/>
                      <a:pt x="f85" y="f225"/>
                    </a:cubicBezTo>
                    <a:lnTo>
                      <a:pt x="f343" y="f174"/>
                    </a:lnTo>
                    <a:cubicBezTo>
                      <a:pt x="f152" y="f174"/>
                      <a:pt x="f344" y="f337"/>
                      <a:pt x="f345" y="f337"/>
                    </a:cubicBezTo>
                    <a:cubicBezTo>
                      <a:pt x="f346" y="f347"/>
                      <a:pt x="f348" y="f202"/>
                      <a:pt x="f349" y="f23"/>
                    </a:cubicBezTo>
                    <a:lnTo>
                      <a:pt x="f102" y="f23"/>
                    </a:lnTo>
                    <a:lnTo>
                      <a:pt x="f350" y="f23"/>
                    </a:lnTo>
                    <a:cubicBezTo>
                      <a:pt x="f351" y="f202"/>
                      <a:pt x="f352" y="f347"/>
                      <a:pt x="f336" y="f337"/>
                    </a:cubicBezTo>
                    <a:close/>
                    <a:moveTo>
                      <a:pt x="f336" y="f337"/>
                    </a:moveTo>
                    <a:lnTo>
                      <a:pt x="f336" y="f337"/>
                    </a:lnTo>
                    <a:close/>
                    <a:moveTo>
                      <a:pt x="f353" y="f240"/>
                    </a:moveTo>
                    <a:cubicBezTo>
                      <a:pt x="f354" y="f355"/>
                      <a:pt x="f356" y="f259"/>
                      <a:pt x="f357" y="f262"/>
                    </a:cubicBezTo>
                    <a:lnTo>
                      <a:pt x="f358" y="f347"/>
                    </a:lnTo>
                    <a:cubicBezTo>
                      <a:pt x="f359" y="f360"/>
                      <a:pt x="f361" y="f26"/>
                      <a:pt x="f362" y="f363"/>
                    </a:cubicBezTo>
                    <a:lnTo>
                      <a:pt x="f353" y="f240"/>
                    </a:lnTo>
                    <a:close/>
                    <a:moveTo>
                      <a:pt x="f353" y="f240"/>
                    </a:moveTo>
                    <a:lnTo>
                      <a:pt x="f353" y="f240"/>
                    </a:lnTo>
                    <a:close/>
                    <a:moveTo>
                      <a:pt x="f364" y="f13"/>
                    </a:moveTo>
                    <a:cubicBezTo>
                      <a:pt x="f365" y="f101"/>
                      <a:pt x="f366" y="f199"/>
                      <a:pt x="f367" y="f368"/>
                    </a:cubicBezTo>
                    <a:lnTo>
                      <a:pt x="f142" y="f369"/>
                    </a:lnTo>
                    <a:cubicBezTo>
                      <a:pt x="f370" y="f371"/>
                      <a:pt x="f372" y="f227"/>
                      <a:pt x="f373" y="f374"/>
                    </a:cubicBezTo>
                    <a:lnTo>
                      <a:pt x="f364" y="f13"/>
                    </a:lnTo>
                    <a:close/>
                    <a:moveTo>
                      <a:pt x="f364" y="f13"/>
                    </a:moveTo>
                    <a:lnTo>
                      <a:pt x="f364" y="f13"/>
                    </a:lnTo>
                    <a:close/>
                    <a:moveTo>
                      <a:pt x="f375" y="f125"/>
                    </a:moveTo>
                    <a:lnTo>
                      <a:pt x="f50" y="f207"/>
                    </a:lnTo>
                    <a:lnTo>
                      <a:pt x="f50" y="f376"/>
                    </a:lnTo>
                    <a:cubicBezTo>
                      <a:pt x="f291" y="f377"/>
                      <a:pt x="f180" y="f378"/>
                      <a:pt x="f379" y="f380"/>
                    </a:cubicBezTo>
                    <a:lnTo>
                      <a:pt x="f379" y="f207"/>
                    </a:lnTo>
                    <a:lnTo>
                      <a:pt x="f381" y="f382"/>
                    </a:lnTo>
                    <a:cubicBezTo>
                      <a:pt x="f23" y="f380"/>
                      <a:pt x="f80" y="f383"/>
                      <a:pt x="f375" y="f125"/>
                    </a:cubicBezTo>
                    <a:close/>
                    <a:moveTo>
                      <a:pt x="f375" y="f125"/>
                    </a:moveTo>
                    <a:lnTo>
                      <a:pt x="f375" y="f125"/>
                    </a:lnTo>
                    <a:close/>
                    <a:moveTo>
                      <a:pt x="f384" y="f385"/>
                    </a:moveTo>
                    <a:lnTo>
                      <a:pt x="f49" y="f386"/>
                    </a:lnTo>
                    <a:lnTo>
                      <a:pt x="f49" y="f387"/>
                    </a:lnTo>
                    <a:lnTo>
                      <a:pt x="f62" y="f388"/>
                    </a:lnTo>
                    <a:lnTo>
                      <a:pt x="f62" y="f389"/>
                    </a:lnTo>
                    <a:lnTo>
                      <a:pt x="f319" y="f390"/>
                    </a:lnTo>
                    <a:lnTo>
                      <a:pt x="f318" y="f34"/>
                    </a:lnTo>
                    <a:lnTo>
                      <a:pt x="f296" y="f391"/>
                    </a:lnTo>
                    <a:lnTo>
                      <a:pt x="f392" y="f393"/>
                    </a:lnTo>
                    <a:lnTo>
                      <a:pt x="f394" y="f387"/>
                    </a:lnTo>
                    <a:lnTo>
                      <a:pt x="f187" y="f138"/>
                    </a:lnTo>
                    <a:lnTo>
                      <a:pt x="f155" y="f138"/>
                    </a:lnTo>
                    <a:lnTo>
                      <a:pt x="f178" y="f138"/>
                    </a:lnTo>
                    <a:lnTo>
                      <a:pt x="f395" y="f387"/>
                    </a:lnTo>
                    <a:lnTo>
                      <a:pt x="f9" y="f393"/>
                    </a:lnTo>
                    <a:lnTo>
                      <a:pt x="f9" y="f391"/>
                    </a:lnTo>
                    <a:lnTo>
                      <a:pt x="f242" y="f34"/>
                    </a:lnTo>
                    <a:lnTo>
                      <a:pt x="f223" y="f390"/>
                    </a:lnTo>
                    <a:lnTo>
                      <a:pt x="f396" y="f389"/>
                    </a:lnTo>
                    <a:lnTo>
                      <a:pt x="f396" y="f388"/>
                    </a:lnTo>
                    <a:lnTo>
                      <a:pt x="f397" y="f387"/>
                    </a:lnTo>
                    <a:lnTo>
                      <a:pt x="f397" y="f386"/>
                    </a:lnTo>
                    <a:lnTo>
                      <a:pt x="f398" y="f399"/>
                    </a:lnTo>
                    <a:cubicBezTo>
                      <a:pt x="f9" y="f400"/>
                      <a:pt x="f392" y="f400"/>
                      <a:pt x="f384" y="f385"/>
                    </a:cubicBezTo>
                    <a:close/>
                  </a:path>
                </a:pathLst>
              </a:custGeom>
              <a:solidFill>
                <a:srgbClr val="513A2A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8" name="Forma Livre 17"/>
              <p:cNvSpPr/>
              <p:nvPr/>
            </p:nvSpPr>
            <p:spPr>
              <a:xfrm>
                <a:off x="9391683" y="6523201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9" name="Forma Livre 18"/>
              <p:cNvSpPr/>
              <p:nvPr/>
            </p:nvSpPr>
            <p:spPr>
              <a:xfrm>
                <a:off x="9129598" y="6140516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0" name="Forma Livre 19"/>
              <p:cNvSpPr/>
              <p:nvPr/>
            </p:nvSpPr>
            <p:spPr>
              <a:xfrm>
                <a:off x="9201241" y="5902195"/>
                <a:ext cx="363602" cy="254157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1089"/>
                  <a:gd name="f5" fmla="val 778"/>
                  <a:gd name="f6" fmla="val 457"/>
                  <a:gd name="f7" fmla="val 602"/>
                  <a:gd name="f8" fmla="val 516"/>
                  <a:gd name="f9" fmla="val 638"/>
                  <a:gd name="f10" fmla="val 557"/>
                  <a:gd name="f11" fmla="val 701"/>
                  <a:gd name="f12" fmla="val 560"/>
                  <a:gd name="f13" fmla="val 777"/>
                  <a:gd name="f14" fmla="val 576"/>
                  <a:gd name="f15" fmla="val 767"/>
                  <a:gd name="f16" fmla="val 574"/>
                  <a:gd name="f17" fmla="val 757"/>
                  <a:gd name="f18" fmla="val 572"/>
                  <a:gd name="f19" fmla="val 749"/>
                  <a:gd name="f20" fmla="val 616"/>
                  <a:gd name="f21" fmla="val 741"/>
                  <a:gd name="f22" fmla="val 739"/>
                  <a:gd name="f23" fmla="val 617"/>
                  <a:gd name="f24" fmla="val 737"/>
                  <a:gd name="f25" fmla="val 736"/>
                  <a:gd name="f26" fmla="val 734"/>
                  <a:gd name="f27" fmla="val 619"/>
                  <a:gd name="f28" fmla="val 732"/>
                  <a:gd name="f29" fmla="val 620"/>
                  <a:gd name="f30" fmla="val 731"/>
                  <a:gd name="f31" fmla="val 729"/>
                  <a:gd name="f32" fmla="val 623"/>
                  <a:gd name="f33" fmla="val 726"/>
                  <a:gd name="f34" fmla="val 725"/>
                  <a:gd name="f35" fmla="val 624"/>
                  <a:gd name="f36" fmla="val 723"/>
                  <a:gd name="f37" fmla="val 626"/>
                  <a:gd name="f38" fmla="val 721"/>
                  <a:gd name="f39" fmla="val 720"/>
                  <a:gd name="f40" fmla="val 628"/>
                  <a:gd name="f41" fmla="val 569"/>
                  <a:gd name="f42" fmla="val 568"/>
                  <a:gd name="f43" fmla="val 565"/>
                  <a:gd name="f44" fmla="val 713"/>
                  <a:gd name="f45" fmla="val 562"/>
                  <a:gd name="f46" fmla="val 705"/>
                  <a:gd name="f47" fmla="val 672"/>
                  <a:gd name="f48" fmla="val 656"/>
                  <a:gd name="f49" fmla="val 655"/>
                  <a:gd name="f50" fmla="val 674"/>
                  <a:gd name="f51" fmla="val 653"/>
                  <a:gd name="f52" fmla="val 676"/>
                  <a:gd name="f53" fmla="val 651"/>
                  <a:gd name="f54" fmla="val 678"/>
                  <a:gd name="f55" fmla="val 650"/>
                  <a:gd name="f56" fmla="val 679"/>
                  <a:gd name="f57" fmla="val 648"/>
                  <a:gd name="f58" fmla="val 681"/>
                  <a:gd name="f59" fmla="val 646"/>
                  <a:gd name="f60" fmla="val 683"/>
                  <a:gd name="f61" fmla="val 645"/>
                  <a:gd name="f62" fmla="val 643"/>
                  <a:gd name="f63" fmla="val 685"/>
                  <a:gd name="f64" fmla="val 641"/>
                  <a:gd name="f65" fmla="val 686"/>
                  <a:gd name="f66" fmla="val 640"/>
                  <a:gd name="f67" fmla="val 688"/>
                  <a:gd name="f68" fmla="val 690"/>
                  <a:gd name="f69" fmla="val 691"/>
                  <a:gd name="f70" fmla="val 635"/>
                  <a:gd name="f71" fmla="val 695"/>
                  <a:gd name="f72" fmla="val 631"/>
                  <a:gd name="f73" fmla="val 698"/>
                  <a:gd name="f74" fmla="val 556"/>
                  <a:gd name="f75" fmla="val 552"/>
                  <a:gd name="f76" fmla="val 546"/>
                  <a:gd name="f77" fmla="val 673"/>
                  <a:gd name="f78" fmla="val 543"/>
                  <a:gd name="f79" fmla="val 665"/>
                  <a:gd name="f80" fmla="val 859"/>
                  <a:gd name="f81" fmla="val 444"/>
                  <a:gd name="f82" fmla="val 443"/>
                  <a:gd name="f83" fmla="val 857"/>
                  <a:gd name="f84" fmla="val 855"/>
                  <a:gd name="f85" fmla="val 441"/>
                  <a:gd name="f86" fmla="val 854"/>
                  <a:gd name="f87" fmla="val 439"/>
                  <a:gd name="f88" fmla="val 851"/>
                  <a:gd name="f89" fmla="val 438"/>
                  <a:gd name="f90" fmla="val 850"/>
                  <a:gd name="f91" fmla="val 436"/>
                  <a:gd name="f92" fmla="val 848"/>
                  <a:gd name="f93" fmla="val 847"/>
                  <a:gd name="f94" fmla="val 434"/>
                  <a:gd name="f95" fmla="val 845"/>
                  <a:gd name="f96" fmla="val 534"/>
                  <a:gd name="f97" fmla="val 529"/>
                  <a:gd name="f98" fmla="val 522"/>
                  <a:gd name="f99" fmla="val 517"/>
                  <a:gd name="f100" fmla="val 724"/>
                  <a:gd name="f101" fmla="val 416"/>
                  <a:gd name="f102" fmla="val 414"/>
                  <a:gd name="f103" fmla="val 412"/>
                  <a:gd name="f104" fmla="val 411"/>
                  <a:gd name="f105" fmla="val 409"/>
                  <a:gd name="f106" fmla="val 407"/>
                  <a:gd name="f107" fmla="val 406"/>
                  <a:gd name="f108" fmla="val 404"/>
                  <a:gd name="f109" fmla="val 728"/>
                  <a:gd name="f110" fmla="val 402"/>
                  <a:gd name="f111" fmla="val 401"/>
                  <a:gd name="f112" fmla="val 399"/>
                  <a:gd name="f113" fmla="val 397"/>
                  <a:gd name="f114" fmla="val 396"/>
                  <a:gd name="f115" fmla="val 394"/>
                  <a:gd name="f116" fmla="val 392"/>
                  <a:gd name="f117" fmla="val 390"/>
                  <a:gd name="f118" fmla="val 388"/>
                  <a:gd name="f119" fmla="val 387"/>
                  <a:gd name="f120" fmla="val 385"/>
                  <a:gd name="f121" fmla="val 733"/>
                  <a:gd name="f122" fmla="val 383"/>
                  <a:gd name="f123" fmla="val 382"/>
                  <a:gd name="f124" fmla="val 505"/>
                  <a:gd name="f125" fmla="val 498"/>
                  <a:gd name="f126" fmla="val 614"/>
                  <a:gd name="f127" fmla="val 493"/>
                  <a:gd name="f128" fmla="val 607"/>
                  <a:gd name="f129" fmla="val 486"/>
                  <a:gd name="f130" fmla="val 293"/>
                  <a:gd name="f131" fmla="val 291"/>
                  <a:gd name="f132" fmla="val 290"/>
                  <a:gd name="f133" fmla="val 671"/>
                  <a:gd name="f134" fmla="val 669"/>
                  <a:gd name="f135" fmla="val 472"/>
                  <a:gd name="f136" fmla="val 592"/>
                  <a:gd name="f137" fmla="val 467"/>
                  <a:gd name="f138" fmla="val 589"/>
                  <a:gd name="f139" fmla="val 462"/>
                  <a:gd name="f140" fmla="val 587"/>
                  <a:gd name="f141" fmla="val 584"/>
                  <a:gd name="f142" fmla="val 141"/>
                  <a:gd name="f143" fmla="val 747"/>
                  <a:gd name="f144" fmla="val 715"/>
                  <a:gd name="f145" fmla="val 700"/>
                  <a:gd name="f146" fmla="val 143"/>
                  <a:gd name="f147" fmla="val 146"/>
                  <a:gd name="f148" fmla="val 148"/>
                  <a:gd name="f149" fmla="val 152"/>
                  <a:gd name="f150" fmla="val 16"/>
                  <a:gd name="f151" fmla="val 633"/>
                  <a:gd name="f152" fmla="val 17"/>
                  <a:gd name="f153" fmla="val 159"/>
                  <a:gd name="f154" fmla="val 162"/>
                  <a:gd name="f155" fmla="val 680"/>
                  <a:gd name="f156" fmla="val 168"/>
                  <a:gd name="f157" fmla="val 171"/>
                  <a:gd name="f158" fmla="val 29"/>
                  <a:gd name="f159" fmla="val 31"/>
                  <a:gd name="f160" fmla="val 32"/>
                  <a:gd name="f161" fmla="val 554"/>
                  <a:gd name="f162" fmla="val 549"/>
                  <a:gd name="f163" fmla="val 184"/>
                  <a:gd name="f164" fmla="val 192"/>
                  <a:gd name="f165" fmla="val 636"/>
                  <a:gd name="f166" fmla="val 196"/>
                  <a:gd name="f167" fmla="val 54"/>
                  <a:gd name="f168" fmla="val 479"/>
                  <a:gd name="f169" fmla="val 55"/>
                  <a:gd name="f170" fmla="val 474"/>
                  <a:gd name="f171" fmla="val 57"/>
                  <a:gd name="f172" fmla="val 469"/>
                  <a:gd name="f173" fmla="val 59"/>
                  <a:gd name="f174" fmla="val 463"/>
                  <a:gd name="f175" fmla="val 208"/>
                  <a:gd name="f176" fmla="val 216"/>
                  <a:gd name="f177" fmla="val 612"/>
                  <a:gd name="f178" fmla="val 223"/>
                  <a:gd name="f179" fmla="val 605"/>
                  <a:gd name="f180" fmla="val 229"/>
                  <a:gd name="f181" fmla="val 600"/>
                  <a:gd name="f182" fmla="val 90"/>
                  <a:gd name="f183" fmla="val 93"/>
                  <a:gd name="f184" fmla="val 380"/>
                  <a:gd name="f185" fmla="val 95"/>
                  <a:gd name="f186" fmla="val 373"/>
                  <a:gd name="f187" fmla="val 98"/>
                  <a:gd name="f188" fmla="val 368"/>
                  <a:gd name="f189" fmla="val 243"/>
                  <a:gd name="f190" fmla="val 247"/>
                  <a:gd name="f191" fmla="val 252"/>
                  <a:gd name="f192" fmla="val 257"/>
                  <a:gd name="f193" fmla="val 172"/>
                  <a:gd name="f194" fmla="val 157"/>
                  <a:gd name="f195" fmla="val 742"/>
                  <a:gd name="f196" fmla="val 744"/>
                  <a:gd name="f197" fmla="val 746"/>
                  <a:gd name="f198" fmla="val 155"/>
                  <a:gd name="f199" fmla="val 759"/>
                  <a:gd name="f200" fmla="val 153"/>
                  <a:gd name="f201" fmla="val 138"/>
                  <a:gd name="f202" fmla="val 140"/>
                  <a:gd name="f203" fmla="val 264"/>
                  <a:gd name="f204" fmla="val 512"/>
                  <a:gd name="f205" fmla="val 281"/>
                  <a:gd name="f206" fmla="val 276"/>
                  <a:gd name="f207" fmla="val 271"/>
                  <a:gd name="f208" fmla="val 245"/>
                  <a:gd name="f209" fmla="val 298"/>
                  <a:gd name="f210" fmla="val 449"/>
                  <a:gd name="f211" fmla="val 302"/>
                  <a:gd name="f212" fmla="val 309"/>
                  <a:gd name="f213" fmla="val 231"/>
                  <a:gd name="f214" fmla="val 174"/>
                  <a:gd name="f215" fmla="val 236"/>
                  <a:gd name="f216" fmla="val 170"/>
                  <a:gd name="f217" fmla="val 240"/>
                  <a:gd name="f218" fmla="val 164"/>
                  <a:gd name="f219" fmla="val 364"/>
                  <a:gd name="f220" fmla="val 69"/>
                  <a:gd name="f221" fmla="val 365"/>
                  <a:gd name="f222" fmla="val 272"/>
                  <a:gd name="f223" fmla="val 362"/>
                  <a:gd name="f224" fmla="val 359"/>
                  <a:gd name="f225" fmla="val 355"/>
                  <a:gd name="f226" fmla="val 353"/>
                  <a:gd name="f227" fmla="val 352"/>
                  <a:gd name="f228" fmla="val 348"/>
                  <a:gd name="f229" fmla="val 78"/>
                  <a:gd name="f230" fmla="val 74"/>
                  <a:gd name="f231" fmla="val 73"/>
                  <a:gd name="f232" fmla="val 8"/>
                  <a:gd name="f233" fmla="val 424"/>
                  <a:gd name="f234" fmla="val 12"/>
                  <a:gd name="f235" fmla="val 503"/>
                  <a:gd name="f236" fmla="val 509"/>
                  <a:gd name="f237" fmla="val 10"/>
                  <a:gd name="f238" fmla="val 2"/>
                  <a:gd name="f239" fmla="val 559"/>
                  <a:gd name="f240" fmla="val 515"/>
                  <a:gd name="f241" fmla="val 662"/>
                  <a:gd name="f242" fmla="val 842"/>
                  <a:gd name="f243" fmla="val 52"/>
                  <a:gd name="f244" fmla="val 716"/>
                  <a:gd name="f245" fmla="val 714"/>
                  <a:gd name="f246" fmla="val 712"/>
                  <a:gd name="f247" fmla="val 710"/>
                  <a:gd name="f248" fmla="val 709"/>
                  <a:gd name="f249" fmla="val 707"/>
                  <a:gd name="f250" fmla="val 703"/>
                  <a:gd name="f251" fmla="val 702"/>
                  <a:gd name="f252" fmla="val 697"/>
                  <a:gd name="f253" fmla="val 828"/>
                  <a:gd name="f254" fmla="val 45"/>
                  <a:gd name="f255" fmla="val 831"/>
                  <a:gd name="f256" fmla="val 47"/>
                  <a:gd name="f257" fmla="val 836"/>
                  <a:gd name="f258" fmla="val 48"/>
                  <a:gd name="f259" fmla="val 980"/>
                  <a:gd name="f260" fmla="val 149"/>
                  <a:gd name="f261" fmla="val 285"/>
                  <a:gd name="f262" fmla="val 283"/>
                  <a:gd name="f263" fmla="val 843"/>
                  <a:gd name="f264" fmla="val 279"/>
                  <a:gd name="f265" fmla="val 839"/>
                  <a:gd name="f266" fmla="val 838"/>
                  <a:gd name="f267" fmla="val 277"/>
                  <a:gd name="f268" fmla="val 835"/>
                  <a:gd name="f269" fmla="val 968"/>
                  <a:gd name="f270" fmla="val 972"/>
                  <a:gd name="f271" fmla="val 976"/>
                  <a:gd name="f272" fmla="val 144"/>
                  <a:gd name="f273" fmla="val 336"/>
                  <a:gd name="f274" fmla="val 335"/>
                  <a:gd name="f275" fmla="val 1088"/>
                  <a:gd name="f276" fmla="val 1024"/>
                  <a:gd name="f277" fmla="val 326"/>
                  <a:gd name="f278" fmla="val 325"/>
                  <a:gd name="f279" fmla="val 323"/>
                  <a:gd name="f280" fmla="val 1023"/>
                  <a:gd name="f281" fmla="val 321"/>
                  <a:gd name="f282" fmla="val 320"/>
                  <a:gd name="f283" fmla="val 1020"/>
                  <a:gd name="f284" fmla="val 318"/>
                  <a:gd name="f285" fmla="val 316"/>
                  <a:gd name="f286" fmla="val 1019"/>
                  <a:gd name="f287" fmla="val 315"/>
                  <a:gd name="f288" fmla="val 313"/>
                  <a:gd name="f289" fmla="val 311"/>
                  <a:gd name="f290" fmla="val 1079"/>
                  <a:gd name="f291" fmla="val 267"/>
                  <a:gd name="f292" fmla="val 1083"/>
                  <a:gd name="f293" fmla="val 1086"/>
                  <a:gd name="f294" fmla="val 1012"/>
                  <a:gd name="f295" fmla="val 507"/>
                  <a:gd name="f296" fmla="val 981"/>
                  <a:gd name="f297" fmla="val 510"/>
                  <a:gd name="f298" fmla="val 1027"/>
                  <a:gd name="f299" fmla="val 483"/>
                  <a:gd name="f300" fmla="val 1026"/>
                  <a:gd name="f301" fmla="val 484"/>
                  <a:gd name="f302" fmla="val 488"/>
                  <a:gd name="f303" fmla="val 489"/>
                  <a:gd name="f304" fmla="val 491"/>
                  <a:gd name="f305" fmla="val 494"/>
                  <a:gd name="f306" fmla="val 496"/>
                  <a:gd name="f307" fmla="val 1017"/>
                  <a:gd name="f308" fmla="val 499"/>
                  <a:gd name="f309" fmla="val 501"/>
                  <a:gd name="f310" fmla="val 1016"/>
                  <a:gd name="f311" fmla="val 1014"/>
                  <a:gd name="f312" fmla="val 886"/>
                  <a:gd name="f313" fmla="val 577"/>
                  <a:gd name="f314" fmla="val 575"/>
                  <a:gd name="f315" fmla="val 570"/>
                  <a:gd name="f316" fmla="val 833"/>
                  <a:gd name="f317" fmla="val 883"/>
                  <a:gd name="f318" fmla="val 545"/>
                  <a:gd name="f319" fmla="val 547"/>
                  <a:gd name="f320" fmla="val 550"/>
                  <a:gd name="f321" fmla="val 885"/>
                  <a:gd name="f322" fmla="val 555"/>
                  <a:gd name="f323" fmla="*/ f1 1 1089"/>
                  <a:gd name="f324" fmla="*/ f2 1 778"/>
                  <a:gd name="f325" fmla="+- f5 0 f3"/>
                  <a:gd name="f326" fmla="+- f4 0 f3"/>
                  <a:gd name="f327" fmla="*/ f326 1 1089"/>
                  <a:gd name="f328" fmla="*/ f325 1 778"/>
                  <a:gd name="f329" fmla="*/ f3 1 f327"/>
                  <a:gd name="f330" fmla="*/ f4 1 f327"/>
                  <a:gd name="f331" fmla="*/ f3 1 f328"/>
                  <a:gd name="f332" fmla="*/ f5 1 f328"/>
                  <a:gd name="f333" fmla="*/ f329 f323 1"/>
                  <a:gd name="f334" fmla="*/ f330 f323 1"/>
                  <a:gd name="f335" fmla="*/ f332 f324 1"/>
                  <a:gd name="f336" fmla="*/ f331 f32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33" t="f336" r="f334" b="f335"/>
                <a:pathLst>
                  <a:path w="1089" h="778">
                    <a:moveTo>
                      <a:pt x="f6" y="f7"/>
                    </a:moveTo>
                    <a:cubicBezTo>
                      <a:pt x="f8" y="f9"/>
                      <a:pt x="f10" y="f11"/>
                      <a:pt x="f12" y="f13"/>
                    </a:cubicBezTo>
                    <a:lnTo>
                      <a:pt x="f14" y="f13"/>
                    </a:lnTo>
                    <a:cubicBezTo>
                      <a:pt x="f14" y="f15"/>
                      <a:pt x="f16" y="f17"/>
                      <a:pt x="f18" y="f19"/>
                    </a:cubicBezTo>
                    <a:lnTo>
                      <a:pt x="f20" y="f21"/>
                    </a:lnTo>
                    <a:lnTo>
                      <a:pt x="f20" y="f22"/>
                    </a:lnTo>
                    <a:lnTo>
                      <a:pt x="f23" y="f24"/>
                    </a:lnTo>
                    <a:lnTo>
                      <a:pt x="f23" y="f25"/>
                    </a:lnTo>
                    <a:lnTo>
                      <a:pt x="f23" y="f26"/>
                    </a:lnTo>
                    <a:lnTo>
                      <a:pt x="f27" y="f26"/>
                    </a:lnTo>
                    <a:lnTo>
                      <a:pt x="f27" y="f28"/>
                    </a:lnTo>
                    <a:lnTo>
                      <a:pt x="f29" y="f28"/>
                    </a:lnTo>
                    <a:lnTo>
                      <a:pt x="f29" y="f30"/>
                    </a:lnTo>
                    <a:lnTo>
                      <a:pt x="f29" y="f31"/>
                    </a:lnTo>
                    <a:lnTo>
                      <a:pt x="f32" y="f31"/>
                    </a:lnTo>
                    <a:lnTo>
                      <a:pt x="f32" y="f33"/>
                    </a:lnTo>
                    <a:lnTo>
                      <a:pt x="f32" y="f34"/>
                    </a:lnTo>
                    <a:lnTo>
                      <a:pt x="f35" y="f34"/>
                    </a:lnTo>
                    <a:lnTo>
                      <a:pt x="f35" y="f36"/>
                    </a:lnTo>
                    <a:lnTo>
                      <a:pt x="f37" y="f36"/>
                    </a:lnTo>
                    <a:lnTo>
                      <a:pt x="f37" y="f38"/>
                    </a:lnTo>
                    <a:lnTo>
                      <a:pt x="f37" y="f39"/>
                    </a:lnTo>
                    <a:lnTo>
                      <a:pt x="f40" y="f39"/>
                    </a:lnTo>
                    <a:lnTo>
                      <a:pt x="f41" y="f28"/>
                    </a:lnTo>
                    <a:cubicBezTo>
                      <a:pt x="f42" y="f36"/>
                      <a:pt x="f43" y="f44"/>
                      <a:pt x="f45" y="f46"/>
                    </a:cubicBezTo>
                    <a:lnTo>
                      <a:pt x="f47" y="f48"/>
                    </a:lnTo>
                    <a:lnTo>
                      <a:pt x="f47" y="f49"/>
                    </a:lnTo>
                    <a:lnTo>
                      <a:pt x="f50" y="f49"/>
                    </a:lnTo>
                    <a:lnTo>
                      <a:pt x="f50" y="f51"/>
                    </a:lnTo>
                    <a:lnTo>
                      <a:pt x="f52" y="f51"/>
                    </a:lnTo>
                    <a:lnTo>
                      <a:pt x="f52" y="f53"/>
                    </a:lnTo>
                    <a:lnTo>
                      <a:pt x="f54" y="f53"/>
                    </a:lnTo>
                    <a:lnTo>
                      <a:pt x="f54" y="f55"/>
                    </a:lnTo>
                    <a:lnTo>
                      <a:pt x="f56" y="f55"/>
                    </a:lnTo>
                    <a:lnTo>
                      <a:pt x="f56" y="f57"/>
                    </a:lnTo>
                    <a:lnTo>
                      <a:pt x="f58" y="f59"/>
                    </a:lnTo>
                    <a:lnTo>
                      <a:pt x="f60" y="f61"/>
                    </a:lnTo>
                    <a:lnTo>
                      <a:pt x="f60" y="f62"/>
                    </a:lnTo>
                    <a:lnTo>
                      <a:pt x="f63" y="f62"/>
                    </a:lnTo>
                    <a:lnTo>
                      <a:pt x="f63" y="f64"/>
                    </a:lnTo>
                    <a:lnTo>
                      <a:pt x="f65" y="f64"/>
                    </a:lnTo>
                    <a:lnTo>
                      <a:pt x="f65" y="f66"/>
                    </a:lnTo>
                    <a:lnTo>
                      <a:pt x="f67" y="f66"/>
                    </a:lnTo>
                    <a:lnTo>
                      <a:pt x="f67" y="f9"/>
                    </a:lnTo>
                    <a:lnTo>
                      <a:pt x="f68" y="f9"/>
                    </a:lnTo>
                    <a:cubicBezTo>
                      <a:pt x="f69" y="f70"/>
                      <a:pt x="f71" y="f72"/>
                      <a:pt x="f73" y="f37"/>
                    </a:cubicBezTo>
                    <a:lnTo>
                      <a:pt x="f74" y="f68"/>
                    </a:lnTo>
                    <a:cubicBezTo>
                      <a:pt x="f75" y="f58"/>
                      <a:pt x="f76" y="f77"/>
                      <a:pt x="f78" y="f79"/>
                    </a:cubicBezTo>
                    <a:lnTo>
                      <a:pt x="f80" y="f81"/>
                    </a:lnTo>
                    <a:lnTo>
                      <a:pt x="f80" y="f82"/>
                    </a:lnTo>
                    <a:lnTo>
                      <a:pt x="f83" y="f82"/>
                    </a:lnTo>
                    <a:lnTo>
                      <a:pt x="f84" y="f82"/>
                    </a:lnTo>
                    <a:lnTo>
                      <a:pt x="f84" y="f85"/>
                    </a:lnTo>
                    <a:lnTo>
                      <a:pt x="f86" y="f85"/>
                    </a:lnTo>
                    <a:lnTo>
                      <a:pt x="f86" y="f87"/>
                    </a:lnTo>
                    <a:lnTo>
                      <a:pt x="f88" y="f87"/>
                    </a:lnTo>
                    <a:lnTo>
                      <a:pt x="f88" y="f89"/>
                    </a:lnTo>
                    <a:lnTo>
                      <a:pt x="f90" y="f89"/>
                    </a:lnTo>
                    <a:lnTo>
                      <a:pt x="f90" y="f91"/>
                    </a:lnTo>
                    <a:lnTo>
                      <a:pt x="f92" y="f91"/>
                    </a:lnTo>
                    <a:lnTo>
                      <a:pt x="f93" y="f91"/>
                    </a:lnTo>
                    <a:lnTo>
                      <a:pt x="f93" y="f94"/>
                    </a:lnTo>
                    <a:lnTo>
                      <a:pt x="f95" y="f94"/>
                    </a:lnTo>
                    <a:lnTo>
                      <a:pt x="f96" y="f53"/>
                    </a:lnTo>
                    <a:cubicBezTo>
                      <a:pt x="f97" y="f61"/>
                      <a:pt x="f98" y="f9"/>
                      <a:pt x="f99" y="f72"/>
                    </a:cubicBezTo>
                    <a:lnTo>
                      <a:pt x="f100" y="f101"/>
                    </a:lnTo>
                    <a:lnTo>
                      <a:pt x="f100" y="f102"/>
                    </a:lnTo>
                    <a:lnTo>
                      <a:pt x="f33" y="f103"/>
                    </a:lnTo>
                    <a:lnTo>
                      <a:pt x="f33" y="f104"/>
                    </a:lnTo>
                    <a:lnTo>
                      <a:pt x="f33" y="f105"/>
                    </a:lnTo>
                    <a:lnTo>
                      <a:pt x="f33" y="f106"/>
                    </a:lnTo>
                    <a:cubicBezTo>
                      <a:pt x="f33" y="f107"/>
                      <a:pt x="f33" y="f108"/>
                      <a:pt x="f33" y="f108"/>
                    </a:cubicBezTo>
                    <a:cubicBezTo>
                      <a:pt x="f109" y="f110"/>
                      <a:pt x="f109" y="f110"/>
                      <a:pt x="f109" y="f111"/>
                    </a:cubicBezTo>
                    <a:lnTo>
                      <a:pt x="f109" y="f112"/>
                    </a:lnTo>
                    <a:lnTo>
                      <a:pt x="f109" y="f113"/>
                    </a:lnTo>
                    <a:lnTo>
                      <a:pt x="f31" y="f113"/>
                    </a:lnTo>
                    <a:lnTo>
                      <a:pt x="f31" y="f114"/>
                    </a:lnTo>
                    <a:lnTo>
                      <a:pt x="f31" y="f115"/>
                    </a:lnTo>
                    <a:lnTo>
                      <a:pt x="f31" y="f116"/>
                    </a:lnTo>
                    <a:lnTo>
                      <a:pt x="f30" y="f116"/>
                    </a:lnTo>
                    <a:lnTo>
                      <a:pt x="f30" y="f117"/>
                    </a:lnTo>
                    <a:lnTo>
                      <a:pt x="f30" y="f118"/>
                    </a:lnTo>
                    <a:lnTo>
                      <a:pt x="f30" y="f119"/>
                    </a:lnTo>
                    <a:lnTo>
                      <a:pt x="f30" y="f120"/>
                    </a:lnTo>
                    <a:lnTo>
                      <a:pt x="f121" y="f120"/>
                    </a:lnTo>
                    <a:lnTo>
                      <a:pt x="f121" y="f122"/>
                    </a:lnTo>
                    <a:lnTo>
                      <a:pt x="f121" y="f123"/>
                    </a:lnTo>
                    <a:lnTo>
                      <a:pt x="f124" y="f29"/>
                    </a:lnTo>
                    <a:cubicBezTo>
                      <a:pt x="f125" y="f126"/>
                      <a:pt x="f127" y="f128"/>
                      <a:pt x="f129" y="f7"/>
                    </a:cubicBezTo>
                    <a:lnTo>
                      <a:pt x="f63" y="f130"/>
                    </a:lnTo>
                    <a:lnTo>
                      <a:pt x="f60" y="f130"/>
                    </a:lnTo>
                    <a:lnTo>
                      <a:pt x="f58" y="f130"/>
                    </a:lnTo>
                    <a:lnTo>
                      <a:pt x="f58" y="f131"/>
                    </a:lnTo>
                    <a:lnTo>
                      <a:pt x="f56" y="f131"/>
                    </a:lnTo>
                    <a:lnTo>
                      <a:pt x="f54" y="f131"/>
                    </a:lnTo>
                    <a:lnTo>
                      <a:pt x="f52" y="f131"/>
                    </a:lnTo>
                    <a:lnTo>
                      <a:pt x="f52" y="f132"/>
                    </a:lnTo>
                    <a:lnTo>
                      <a:pt x="f50" y="f132"/>
                    </a:lnTo>
                    <a:lnTo>
                      <a:pt x="f47" y="f132"/>
                    </a:lnTo>
                    <a:lnTo>
                      <a:pt x="f133" y="f132"/>
                    </a:lnTo>
                    <a:lnTo>
                      <a:pt x="f134" y="f132"/>
                    </a:lnTo>
                    <a:lnTo>
                      <a:pt x="f135" y="f136"/>
                    </a:lnTo>
                    <a:cubicBezTo>
                      <a:pt x="f137" y="f138"/>
                      <a:pt x="f139" y="f140"/>
                      <a:pt x="f6" y="f141"/>
                    </a:cubicBezTo>
                    <a:lnTo>
                      <a:pt x="f6" y="f7"/>
                    </a:ln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42" y="f143"/>
                    </a:moveTo>
                    <a:lnTo>
                      <a:pt x="f3" y="f144"/>
                    </a:lnTo>
                    <a:lnTo>
                      <a:pt x="f3" y="f145"/>
                    </a:lnTo>
                    <a:lnTo>
                      <a:pt x="f146" y="f28"/>
                    </a:lnTo>
                    <a:cubicBezTo>
                      <a:pt x="f147" y="f38"/>
                      <a:pt x="f148" y="f44"/>
                      <a:pt x="f149" y="f46"/>
                    </a:cubicBezTo>
                    <a:lnTo>
                      <a:pt x="f150" y="f61"/>
                    </a:lnTo>
                    <a:cubicBezTo>
                      <a:pt x="f150" y="f9"/>
                      <a:pt x="f150" y="f151"/>
                      <a:pt x="f152" y="f40"/>
                    </a:cubicBezTo>
                    <a:lnTo>
                      <a:pt x="f153" y="f67"/>
                    </a:lnTo>
                    <a:cubicBezTo>
                      <a:pt x="f154" y="f155"/>
                      <a:pt x="f156" y="f77"/>
                      <a:pt x="f157" y="f79"/>
                    </a:cubicBezTo>
                    <a:lnTo>
                      <a:pt x="f158" y="f43"/>
                    </a:lnTo>
                    <a:cubicBezTo>
                      <a:pt x="f159" y="f12"/>
                      <a:pt x="f160" y="f161"/>
                      <a:pt x="f160" y="f162"/>
                    </a:cubicBezTo>
                    <a:lnTo>
                      <a:pt x="f0" y="f53"/>
                    </a:lnTo>
                    <a:cubicBezTo>
                      <a:pt x="f163" y="f62"/>
                      <a:pt x="f164" y="f165"/>
                      <a:pt x="f166" y="f72"/>
                    </a:cubicBezTo>
                    <a:lnTo>
                      <a:pt x="f167" y="f168"/>
                    </a:lnTo>
                    <a:cubicBezTo>
                      <a:pt x="f169" y="f170"/>
                      <a:pt x="f171" y="f172"/>
                      <a:pt x="f173" y="f174"/>
                    </a:cubicBezTo>
                    <a:lnTo>
                      <a:pt x="f175" y="f29"/>
                    </a:lnTo>
                    <a:cubicBezTo>
                      <a:pt x="f176" y="f177"/>
                      <a:pt x="f178" y="f179"/>
                      <a:pt x="f180" y="f181"/>
                    </a:cubicBezTo>
                    <a:lnTo>
                      <a:pt x="f182" y="f120"/>
                    </a:lnTo>
                    <a:cubicBezTo>
                      <a:pt x="f183" y="f184"/>
                      <a:pt x="f185" y="f186"/>
                      <a:pt x="f187" y="f188"/>
                    </a:cubicBezTo>
                    <a:lnTo>
                      <a:pt x="f189" y="f136"/>
                    </a:lnTo>
                    <a:cubicBezTo>
                      <a:pt x="f190" y="f138"/>
                      <a:pt x="f191" y="f140"/>
                      <a:pt x="f192" y="f141"/>
                    </a:cubicBezTo>
                    <a:lnTo>
                      <a:pt x="f192" y="f7"/>
                    </a:lnTo>
                    <a:cubicBezTo>
                      <a:pt x="f175" y="f72"/>
                      <a:pt x="f193" y="f54"/>
                      <a:pt x="f153" y="f25"/>
                    </a:cubicBezTo>
                    <a:cubicBezTo>
                      <a:pt x="f153" y="f24"/>
                      <a:pt x="f153" y="f22"/>
                      <a:pt x="f153" y="f22"/>
                    </a:cubicBezTo>
                    <a:cubicBezTo>
                      <a:pt x="f153" y="f21"/>
                      <a:pt x="f194" y="f21"/>
                      <a:pt x="f194" y="f195"/>
                    </a:cubicBezTo>
                    <a:cubicBezTo>
                      <a:pt x="f194" y="f196"/>
                      <a:pt x="f194" y="f196"/>
                      <a:pt x="f194" y="f197"/>
                    </a:cubicBezTo>
                    <a:cubicBezTo>
                      <a:pt x="f194" y="f143"/>
                      <a:pt x="f194" y="f143"/>
                      <a:pt x="f194" y="f19"/>
                    </a:cubicBezTo>
                    <a:cubicBezTo>
                      <a:pt x="f198" y="f199"/>
                      <a:pt x="f200" y="f15"/>
                      <a:pt x="f200" y="f13"/>
                    </a:cubicBezTo>
                    <a:lnTo>
                      <a:pt x="f201" y="f13"/>
                    </a:lnTo>
                    <a:cubicBezTo>
                      <a:pt x="f201" y="f15"/>
                      <a:pt x="f202" y="f17"/>
                      <a:pt x="f142" y="f143"/>
                    </a:cubicBezTo>
                    <a:close/>
                    <a:moveTo>
                      <a:pt x="f142" y="f143"/>
                    </a:moveTo>
                    <a:lnTo>
                      <a:pt x="f142" y="f143"/>
                    </a:lnTo>
                    <a:close/>
                    <a:moveTo>
                      <a:pt x="f153" y="f203"/>
                    </a:moveTo>
                    <a:lnTo>
                      <a:pt x="f192" y="f204"/>
                    </a:lnTo>
                    <a:lnTo>
                      <a:pt x="f192" y="f161"/>
                    </a:lnTo>
                    <a:lnTo>
                      <a:pt x="f147" y="f205"/>
                    </a:lnTo>
                    <a:cubicBezTo>
                      <a:pt x="f149" y="f206"/>
                      <a:pt x="f198" y="f207"/>
                      <a:pt x="f153" y="f203"/>
                    </a:cubicBezTo>
                    <a:close/>
                    <a:moveTo>
                      <a:pt x="f153" y="f203"/>
                    </a:moveTo>
                    <a:lnTo>
                      <a:pt x="f153" y="f203"/>
                    </a:lnTo>
                    <a:close/>
                    <a:moveTo>
                      <a:pt x="f208" y="f153"/>
                    </a:moveTo>
                    <a:lnTo>
                      <a:pt x="f209" y="f94"/>
                    </a:lnTo>
                    <a:lnTo>
                      <a:pt x="f209" y="f210"/>
                    </a:lnTo>
                    <a:lnTo>
                      <a:pt x="f211" y="f210"/>
                    </a:lnTo>
                    <a:lnTo>
                      <a:pt x="f212" y="f129"/>
                    </a:lnTo>
                    <a:lnTo>
                      <a:pt x="f130" y="f129"/>
                    </a:lnTo>
                    <a:lnTo>
                      <a:pt x="f213" y="f214"/>
                    </a:lnTo>
                    <a:cubicBezTo>
                      <a:pt x="f215" y="f216"/>
                      <a:pt x="f217" y="f218"/>
                      <a:pt x="f208" y="f153"/>
                    </a:cubicBezTo>
                    <a:close/>
                    <a:moveTo>
                      <a:pt x="f208" y="f153"/>
                    </a:moveTo>
                    <a:lnTo>
                      <a:pt x="f208" y="f153"/>
                    </a:lnTo>
                    <a:close/>
                    <a:moveTo>
                      <a:pt x="f219" y="f220"/>
                    </a:moveTo>
                    <a:lnTo>
                      <a:pt x="f221" y="f222"/>
                    </a:lnTo>
                    <a:cubicBezTo>
                      <a:pt x="f223" y="f207"/>
                      <a:pt x="f224" y="f207"/>
                      <a:pt x="f225" y="f207"/>
                    </a:cubicBezTo>
                    <a:cubicBezTo>
                      <a:pt x="f226" y="f207"/>
                      <a:pt x="f227" y="f207"/>
                      <a:pt x="f228" y="f207"/>
                    </a:cubicBezTo>
                    <a:lnTo>
                      <a:pt x="f228" y="f229"/>
                    </a:lnTo>
                    <a:cubicBezTo>
                      <a:pt x="f226" y="f230"/>
                      <a:pt x="f224" y="f231"/>
                      <a:pt x="f219" y="f220"/>
                    </a:cubicBezTo>
                    <a:close/>
                    <a:moveTo>
                      <a:pt x="f219" y="f220"/>
                    </a:moveTo>
                    <a:lnTo>
                      <a:pt x="f219" y="f220"/>
                    </a:lnTo>
                    <a:close/>
                    <a:moveTo>
                      <a:pt x="f8" y="f232"/>
                    </a:moveTo>
                    <a:lnTo>
                      <a:pt x="f233" y="f129"/>
                    </a:lnTo>
                    <a:lnTo>
                      <a:pt x="f106" y="f129"/>
                    </a:lnTo>
                    <a:lnTo>
                      <a:pt x="f125" y="f234"/>
                    </a:lnTo>
                    <a:cubicBezTo>
                      <a:pt x="f235" y="f234"/>
                      <a:pt x="f236" y="f237"/>
                      <a:pt x="f8" y="f232"/>
                    </a:cubicBezTo>
                    <a:close/>
                    <a:moveTo>
                      <a:pt x="f8" y="f232"/>
                    </a:moveTo>
                    <a:lnTo>
                      <a:pt x="f8" y="f232"/>
                    </a:lnTo>
                    <a:close/>
                    <a:moveTo>
                      <a:pt x="f56" y="f238"/>
                    </a:moveTo>
                    <a:lnTo>
                      <a:pt x="f6" y="f239"/>
                    </a:lnTo>
                    <a:lnTo>
                      <a:pt x="f6" y="f240"/>
                    </a:lnTo>
                    <a:lnTo>
                      <a:pt x="f241" y="f3"/>
                    </a:lnTo>
                    <a:cubicBezTo>
                      <a:pt x="f134" y="f3"/>
                      <a:pt x="f50" y="f3"/>
                      <a:pt x="f56" y="f238"/>
                    </a:cubicBezTo>
                    <a:close/>
                    <a:moveTo>
                      <a:pt x="f56" y="f238"/>
                    </a:moveTo>
                    <a:lnTo>
                      <a:pt x="f56" y="f238"/>
                    </a:lnTo>
                    <a:close/>
                    <a:moveTo>
                      <a:pt x="f242" y="f243"/>
                    </a:moveTo>
                    <a:lnTo>
                      <a:pt x="f244" y="f208"/>
                    </a:lnTo>
                    <a:lnTo>
                      <a:pt x="f245" y="f208"/>
                    </a:lnTo>
                    <a:lnTo>
                      <a:pt x="f246" y="f208"/>
                    </a:lnTo>
                    <a:lnTo>
                      <a:pt x="f247" y="f208"/>
                    </a:lnTo>
                    <a:lnTo>
                      <a:pt x="f248" y="f208"/>
                    </a:lnTo>
                    <a:lnTo>
                      <a:pt x="f249" y="f208"/>
                    </a:lnTo>
                    <a:lnTo>
                      <a:pt x="f46" y="f208"/>
                    </a:lnTo>
                    <a:lnTo>
                      <a:pt x="f250" y="f208"/>
                    </a:lnTo>
                    <a:lnTo>
                      <a:pt x="f251" y="f208"/>
                    </a:lnTo>
                    <a:lnTo>
                      <a:pt x="f73" y="f208"/>
                    </a:lnTo>
                    <a:lnTo>
                      <a:pt x="f252" y="f208"/>
                    </a:lnTo>
                    <a:lnTo>
                      <a:pt x="f253" y="f254"/>
                    </a:lnTo>
                    <a:cubicBezTo>
                      <a:pt x="f255" y="f256"/>
                      <a:pt x="f257" y="f258"/>
                      <a:pt x="f242" y="f243"/>
                    </a:cubicBezTo>
                    <a:close/>
                    <a:moveTo>
                      <a:pt x="f242" y="f243"/>
                    </a:moveTo>
                    <a:lnTo>
                      <a:pt x="f242" y="f243"/>
                    </a:lnTo>
                    <a:close/>
                    <a:moveTo>
                      <a:pt x="f259" y="f260"/>
                    </a:moveTo>
                    <a:lnTo>
                      <a:pt x="f90" y="f261"/>
                    </a:lnTo>
                    <a:lnTo>
                      <a:pt x="f92" y="f262"/>
                    </a:lnTo>
                    <a:lnTo>
                      <a:pt x="f93" y="f262"/>
                    </a:lnTo>
                    <a:lnTo>
                      <a:pt x="f95" y="f205"/>
                    </a:lnTo>
                    <a:lnTo>
                      <a:pt x="f263" y="f205"/>
                    </a:lnTo>
                    <a:lnTo>
                      <a:pt x="f242" y="f264"/>
                    </a:lnTo>
                    <a:lnTo>
                      <a:pt x="f265" y="f264"/>
                    </a:lnTo>
                    <a:lnTo>
                      <a:pt x="f266" y="f267"/>
                    </a:lnTo>
                    <a:lnTo>
                      <a:pt x="f257" y="f267"/>
                    </a:lnTo>
                    <a:lnTo>
                      <a:pt x="f268" y="f267"/>
                    </a:lnTo>
                    <a:lnTo>
                      <a:pt x="f268" y="f206"/>
                    </a:lnTo>
                    <a:lnTo>
                      <a:pt x="f269" y="f201"/>
                    </a:lnTo>
                    <a:cubicBezTo>
                      <a:pt x="f270" y="f146"/>
                      <a:pt x="f271" y="f272"/>
                      <a:pt x="f259" y="f260"/>
                    </a:cubicBezTo>
                    <a:close/>
                    <a:moveTo>
                      <a:pt x="f259" y="f260"/>
                    </a:moveTo>
                    <a:lnTo>
                      <a:pt x="f259" y="f260"/>
                    </a:lnTo>
                    <a:close/>
                    <a:moveTo>
                      <a:pt x="f13" y="f273"/>
                    </a:moveTo>
                    <a:lnTo>
                      <a:pt x="f13" y="f274"/>
                    </a:lnTo>
                    <a:lnTo>
                      <a:pt x="f13" y="f273"/>
                    </a:lnTo>
                    <a:close/>
                    <a:moveTo>
                      <a:pt x="f13" y="f273"/>
                    </a:moveTo>
                    <a:lnTo>
                      <a:pt x="f13" y="f273"/>
                    </a:lnTo>
                    <a:close/>
                    <a:moveTo>
                      <a:pt x="f275" y="f205"/>
                    </a:moveTo>
                    <a:lnTo>
                      <a:pt x="f276" y="f277"/>
                    </a:lnTo>
                    <a:lnTo>
                      <a:pt x="f276" y="f278"/>
                    </a:lnTo>
                    <a:lnTo>
                      <a:pt x="f276" y="f279"/>
                    </a:lnTo>
                    <a:lnTo>
                      <a:pt x="f280" y="f279"/>
                    </a:lnTo>
                    <a:lnTo>
                      <a:pt x="f280" y="f281"/>
                    </a:lnTo>
                    <a:lnTo>
                      <a:pt x="f280" y="f282"/>
                    </a:lnTo>
                    <a:lnTo>
                      <a:pt x="f283" y="f282"/>
                    </a:lnTo>
                    <a:lnTo>
                      <a:pt x="f283" y="f284"/>
                    </a:lnTo>
                    <a:lnTo>
                      <a:pt x="f283" y="f285"/>
                    </a:lnTo>
                    <a:lnTo>
                      <a:pt x="f286" y="f285"/>
                    </a:lnTo>
                    <a:lnTo>
                      <a:pt x="f286" y="f287"/>
                    </a:lnTo>
                    <a:lnTo>
                      <a:pt x="f286" y="f288"/>
                    </a:lnTo>
                    <a:lnTo>
                      <a:pt x="f286" y="f289"/>
                    </a:lnTo>
                    <a:lnTo>
                      <a:pt x="f290" y="f291"/>
                    </a:lnTo>
                    <a:cubicBezTo>
                      <a:pt x="f292" y="f222"/>
                      <a:pt x="f293" y="f267"/>
                      <a:pt x="f275" y="f205"/>
                    </a:cubicBezTo>
                    <a:close/>
                    <a:moveTo>
                      <a:pt x="f275" y="f205"/>
                    </a:moveTo>
                    <a:lnTo>
                      <a:pt x="f275" y="f205"/>
                    </a:lnTo>
                    <a:close/>
                    <a:moveTo>
                      <a:pt x="f294" y="f295"/>
                    </a:moveTo>
                    <a:lnTo>
                      <a:pt x="f296" y="f98"/>
                    </a:lnTo>
                    <a:cubicBezTo>
                      <a:pt x="f296" y="f240"/>
                      <a:pt x="f296" y="f297"/>
                      <a:pt x="f296" y="f235"/>
                    </a:cubicBezTo>
                    <a:lnTo>
                      <a:pt x="f298" y="f299"/>
                    </a:lnTo>
                    <a:lnTo>
                      <a:pt x="f300" y="f299"/>
                    </a:lnTo>
                    <a:lnTo>
                      <a:pt x="f300" y="f301"/>
                    </a:lnTo>
                    <a:lnTo>
                      <a:pt x="f300" y="f129"/>
                    </a:lnTo>
                    <a:lnTo>
                      <a:pt x="f276" y="f129"/>
                    </a:lnTo>
                    <a:lnTo>
                      <a:pt x="f276" y="f302"/>
                    </a:lnTo>
                    <a:lnTo>
                      <a:pt x="f276" y="f303"/>
                    </a:lnTo>
                    <a:lnTo>
                      <a:pt x="f280" y="f303"/>
                    </a:lnTo>
                    <a:lnTo>
                      <a:pt x="f280" y="f304"/>
                    </a:lnTo>
                    <a:lnTo>
                      <a:pt x="f280" y="f127"/>
                    </a:lnTo>
                    <a:lnTo>
                      <a:pt x="f283" y="f127"/>
                    </a:lnTo>
                    <a:lnTo>
                      <a:pt x="f283" y="f305"/>
                    </a:lnTo>
                    <a:lnTo>
                      <a:pt x="f286" y="f306"/>
                    </a:lnTo>
                    <a:lnTo>
                      <a:pt x="f286" y="f125"/>
                    </a:lnTo>
                    <a:lnTo>
                      <a:pt x="f307" y="f308"/>
                    </a:lnTo>
                    <a:lnTo>
                      <a:pt x="f307" y="f309"/>
                    </a:lnTo>
                    <a:lnTo>
                      <a:pt x="f310" y="f309"/>
                    </a:lnTo>
                    <a:lnTo>
                      <a:pt x="f311" y="f124"/>
                    </a:lnTo>
                    <a:lnTo>
                      <a:pt x="f311" y="f295"/>
                    </a:lnTo>
                    <a:lnTo>
                      <a:pt x="f294" y="f295"/>
                    </a:lnTo>
                    <a:close/>
                    <a:moveTo>
                      <a:pt x="f294" y="f295"/>
                    </a:moveTo>
                    <a:lnTo>
                      <a:pt x="f294" y="f295"/>
                    </a:lnTo>
                    <a:close/>
                    <a:moveTo>
                      <a:pt x="f312" y="f45"/>
                    </a:moveTo>
                    <a:lnTo>
                      <a:pt x="f84" y="f313"/>
                    </a:lnTo>
                    <a:lnTo>
                      <a:pt x="f84" y="f314"/>
                    </a:lnTo>
                    <a:lnTo>
                      <a:pt x="f86" y="f314"/>
                    </a:lnTo>
                    <a:lnTo>
                      <a:pt x="f88" y="f314"/>
                    </a:lnTo>
                    <a:lnTo>
                      <a:pt x="f90" y="f16"/>
                    </a:lnTo>
                    <a:lnTo>
                      <a:pt x="f92" y="f16"/>
                    </a:lnTo>
                    <a:lnTo>
                      <a:pt x="f93" y="f16"/>
                    </a:lnTo>
                    <a:lnTo>
                      <a:pt x="f93" y="f18"/>
                    </a:lnTo>
                    <a:lnTo>
                      <a:pt x="f95" y="f18"/>
                    </a:lnTo>
                    <a:lnTo>
                      <a:pt x="f263" y="f18"/>
                    </a:lnTo>
                    <a:lnTo>
                      <a:pt x="f242" y="f18"/>
                    </a:lnTo>
                    <a:lnTo>
                      <a:pt x="f242" y="f315"/>
                    </a:lnTo>
                    <a:lnTo>
                      <a:pt x="f265" y="f315"/>
                    </a:lnTo>
                    <a:lnTo>
                      <a:pt x="f266" y="f315"/>
                    </a:lnTo>
                    <a:lnTo>
                      <a:pt x="f257" y="f315"/>
                    </a:lnTo>
                    <a:lnTo>
                      <a:pt x="f268" y="f315"/>
                    </a:lnTo>
                    <a:lnTo>
                      <a:pt x="f268" y="f41"/>
                    </a:lnTo>
                    <a:lnTo>
                      <a:pt x="f316" y="f41"/>
                    </a:lnTo>
                    <a:lnTo>
                      <a:pt x="f255" y="f41"/>
                    </a:lnTo>
                    <a:lnTo>
                      <a:pt x="f317" y="f318"/>
                    </a:lnTo>
                    <a:lnTo>
                      <a:pt x="f317" y="f319"/>
                    </a:lnTo>
                    <a:lnTo>
                      <a:pt x="f317" y="f162"/>
                    </a:lnTo>
                    <a:lnTo>
                      <a:pt x="f317" y="f320"/>
                    </a:lnTo>
                    <a:lnTo>
                      <a:pt x="f321" y="f320"/>
                    </a:lnTo>
                    <a:lnTo>
                      <a:pt x="f321" y="f75"/>
                    </a:lnTo>
                    <a:lnTo>
                      <a:pt x="f321" y="f161"/>
                    </a:lnTo>
                    <a:lnTo>
                      <a:pt x="f321" y="f322"/>
                    </a:lnTo>
                    <a:lnTo>
                      <a:pt x="f321" y="f10"/>
                    </a:lnTo>
                    <a:lnTo>
                      <a:pt x="f321" y="f239"/>
                    </a:lnTo>
                    <a:lnTo>
                      <a:pt x="f321" y="f12"/>
                    </a:lnTo>
                    <a:lnTo>
                      <a:pt x="f312" y="f12"/>
                    </a:lnTo>
                    <a:lnTo>
                      <a:pt x="f312" y="f45"/>
                    </a:lnTo>
                    <a:close/>
                  </a:path>
                </a:pathLst>
              </a:custGeom>
              <a:solidFill>
                <a:srgbClr val="FAD243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1" name="Forma Livre 20"/>
              <p:cNvSpPr/>
              <p:nvPr/>
            </p:nvSpPr>
            <p:spPr>
              <a:xfrm>
                <a:off x="9256681" y="6119640"/>
                <a:ext cx="120600" cy="38157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8"/>
                  <a:gd name="f4" fmla="val 176"/>
                  <a:gd name="f5" fmla="val 103"/>
                  <a:gd name="f6" fmla="val 175"/>
                  <a:gd name="f7" fmla="val 54"/>
                  <a:gd name="f8" fmla="val 27"/>
                  <a:gd name="f9" fmla="val 19"/>
                  <a:gd name="f10" fmla="val 76"/>
                  <a:gd name="f11" fmla="val 5"/>
                  <a:gd name="f12" fmla="val 134"/>
                  <a:gd name="f13" fmla="val 2"/>
                  <a:gd name="f14" fmla="val 146"/>
                  <a:gd name="f15" fmla="val 161"/>
                  <a:gd name="f16" fmla="val 303"/>
                  <a:gd name="f17" fmla="val 407"/>
                  <a:gd name="f18" fmla="val 404"/>
                  <a:gd name="f19" fmla="val 99"/>
                  <a:gd name="f20" fmla="val 362"/>
                  <a:gd name="f21" fmla="val 35"/>
                  <a:gd name="f22" fmla="*/ f0 1 408"/>
                  <a:gd name="f23" fmla="*/ f1 1 176"/>
                  <a:gd name="f24" fmla="+- f4 0 f2"/>
                  <a:gd name="f25" fmla="+- f3 0 f2"/>
                  <a:gd name="f26" fmla="*/ f25 1 408"/>
                  <a:gd name="f27" fmla="*/ f24 1 176"/>
                  <a:gd name="f28" fmla="*/ f2 1 f26"/>
                  <a:gd name="f29" fmla="*/ f3 1 f26"/>
                  <a:gd name="f30" fmla="*/ f2 1 f27"/>
                  <a:gd name="f31" fmla="*/ f4 1 f27"/>
                  <a:gd name="f32" fmla="*/ f28 f22 1"/>
                  <a:gd name="f33" fmla="*/ f29 f22 1"/>
                  <a:gd name="f34" fmla="*/ f31 f23 1"/>
                  <a:gd name="f35" fmla="*/ f30 f2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2" t="f35" r="f33" b="f34"/>
                <a:pathLst>
                  <a:path w="408" h="176">
                    <a:moveTo>
                      <a:pt x="f5" y="f6"/>
                    </a:moveTo>
                    <a:lnTo>
                      <a:pt x="f5" y="f2"/>
                    </a:lnTo>
                    <a:cubicBezTo>
                      <a:pt x="f7" y="f8"/>
                      <a:pt x="f9" y="f10"/>
                      <a:pt x="f11" y="f12"/>
                    </a:cubicBezTo>
                    <a:cubicBezTo>
                      <a:pt x="f13" y="f14"/>
                      <a:pt x="f2" y="f15"/>
                      <a:pt x="f2" y="f6"/>
                    </a:cubicBez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16" y="f2"/>
                    </a:moveTo>
                    <a:lnTo>
                      <a:pt x="f16" y="f6"/>
                    </a:lnTo>
                    <a:lnTo>
                      <a:pt x="f17" y="f6"/>
                    </a:lnTo>
                    <a:cubicBezTo>
                      <a:pt x="f18" y="f19"/>
                      <a:pt x="f20" y="f21"/>
                      <a:pt x="f16" y="f2"/>
                    </a:cubicBezTo>
                    <a:close/>
                  </a:path>
                </a:pathLst>
              </a:custGeom>
              <a:solidFill>
                <a:srgbClr val="FFEC00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2" name="Forma Livre 21"/>
              <p:cNvSpPr/>
              <p:nvPr/>
            </p:nvSpPr>
            <p:spPr>
              <a:xfrm>
                <a:off x="9199440" y="6184800"/>
                <a:ext cx="417597" cy="265322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244"/>
                  <a:gd name="f4" fmla="val 808"/>
                  <a:gd name="f5" fmla="val 624"/>
                  <a:gd name="f6" fmla="val 807"/>
                  <a:gd name="f7" fmla="val 278"/>
                  <a:gd name="f8" fmla="val 449"/>
                  <a:gd name="f9" fmla="val 5"/>
                  <a:gd name="f10" fmla="val 3"/>
                  <a:gd name="f11" fmla="val 2"/>
                  <a:gd name="f12" fmla="val 1243"/>
                  <a:gd name="f13" fmla="val 969"/>
                  <a:gd name="f14" fmla="*/ f0 1 1244"/>
                  <a:gd name="f15" fmla="*/ f1 1 808"/>
                  <a:gd name="f16" fmla="+- f4 0 f2"/>
                  <a:gd name="f17" fmla="+- f3 0 f2"/>
                  <a:gd name="f18" fmla="*/ f17 1 1244"/>
                  <a:gd name="f19" fmla="*/ f16 1 808"/>
                  <a:gd name="f20" fmla="*/ f2 1 f18"/>
                  <a:gd name="f21" fmla="*/ f3 1 f18"/>
                  <a:gd name="f22" fmla="*/ f2 1 f19"/>
                  <a:gd name="f23" fmla="*/ f4 1 f19"/>
                  <a:gd name="f24" fmla="*/ f20 f14 1"/>
                  <a:gd name="f25" fmla="*/ f21 f14 1"/>
                  <a:gd name="f26" fmla="*/ f23 f15 1"/>
                  <a:gd name="f27" fmla="*/ f22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4" t="f27" r="f25" b="f26"/>
                <a:pathLst>
                  <a:path w="1244" h="808">
                    <a:moveTo>
                      <a:pt x="f5" y="f6"/>
                    </a:moveTo>
                    <a:cubicBezTo>
                      <a:pt x="f7" y="f6"/>
                      <a:pt x="f2" y="f8"/>
                      <a:pt x="f2" y="f9"/>
                    </a:cubicBezTo>
                    <a:cubicBezTo>
                      <a:pt x="f2" y="f10"/>
                      <a:pt x="f2" y="f11"/>
                      <a:pt x="f2" y="f2"/>
                    </a:cubicBezTo>
                    <a:lnTo>
                      <a:pt x="f12" y="f2"/>
                    </a:lnTo>
                    <a:cubicBezTo>
                      <a:pt x="f12" y="f11"/>
                      <a:pt x="f12" y="f10"/>
                      <a:pt x="f12" y="f9"/>
                    </a:cubicBezTo>
                    <a:cubicBezTo>
                      <a:pt x="f12" y="f8"/>
                      <a:pt x="f13" y="f6"/>
                      <a:pt x="f5" y="f6"/>
                    </a:cubicBezTo>
                  </a:path>
                </a:pathLst>
              </a:custGeom>
              <a:noFill/>
              <a:ln w="1801" cap="flat">
                <a:solidFill>
                  <a:srgbClr val="1B1918"/>
                </a:solidFill>
                <a:prstDash val="solid"/>
                <a:miter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3" name="Forma Livre 22"/>
              <p:cNvSpPr/>
              <p:nvPr/>
            </p:nvSpPr>
            <p:spPr>
              <a:xfrm>
                <a:off x="9418676" y="6053044"/>
                <a:ext cx="193679" cy="103318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618"/>
                  <a:gd name="f5" fmla="val 357"/>
                  <a:gd name="f6" fmla="val 356"/>
                  <a:gd name="f7" fmla="val 255"/>
                  <a:gd name="f8" fmla="val 355"/>
                  <a:gd name="f9" fmla="val 302"/>
                  <a:gd name="f10" fmla="val 326"/>
                  <a:gd name="f11" fmla="val 368"/>
                  <a:gd name="f12" fmla="val 276"/>
                  <a:gd name="f13" fmla="val 400"/>
                  <a:gd name="f14" fmla="val 232"/>
                  <a:gd name="f15" fmla="val 419"/>
                  <a:gd name="f16" fmla="val 210"/>
                  <a:gd name="f17" fmla="val 442"/>
                  <a:gd name="f18" fmla="val 182"/>
                  <a:gd name="f19" fmla="val 472"/>
                  <a:gd name="f20" fmla="val 177"/>
                  <a:gd name="f21" fmla="val 503"/>
                  <a:gd name="f22" fmla="val 173"/>
                  <a:gd name="f23" fmla="val 574"/>
                  <a:gd name="f24" fmla="val 193"/>
                  <a:gd name="f25" fmla="val 605"/>
                  <a:gd name="f26" fmla="val 203"/>
                  <a:gd name="f27" fmla="val 593"/>
                  <a:gd name="f28" fmla="val 136"/>
                  <a:gd name="f29" fmla="val 576"/>
                  <a:gd name="f30" fmla="val 69"/>
                  <a:gd name="f31" fmla="val 550"/>
                  <a:gd name="f32" fmla="val 6"/>
                  <a:gd name="f33" fmla="val 519"/>
                  <a:gd name="f34" fmla="val 488"/>
                  <a:gd name="f35" fmla="val 1"/>
                  <a:gd name="f36" fmla="val 460"/>
                  <a:gd name="f37" fmla="val 25"/>
                  <a:gd name="f38" fmla="val 432"/>
                  <a:gd name="f39" fmla="val 51"/>
                  <a:gd name="f40" fmla="val 417"/>
                  <a:gd name="f41" fmla="val 91"/>
                  <a:gd name="f42" fmla="val 395"/>
                  <a:gd name="f43" fmla="val 122"/>
                  <a:gd name="f44" fmla="val 383"/>
                  <a:gd name="f45" fmla="val 139"/>
                  <a:gd name="f46" fmla="val 369"/>
                  <a:gd name="f47" fmla="val 161"/>
                  <a:gd name="f48" fmla="val 350"/>
                  <a:gd name="f49" fmla="val 175"/>
                  <a:gd name="f50" fmla="val 333"/>
                  <a:gd name="f51" fmla="val 222"/>
                  <a:gd name="f52" fmla="val 328"/>
                  <a:gd name="f53" fmla="val 225"/>
                  <a:gd name="f54" fmla="val 321"/>
                  <a:gd name="f55" fmla="val 279"/>
                  <a:gd name="f56" fmla="val 319"/>
                  <a:gd name="f57" fmla="val 291"/>
                  <a:gd name="f58" fmla="val 317"/>
                  <a:gd name="f59" fmla="val 314"/>
                  <a:gd name="f60" fmla="val 300"/>
                  <a:gd name="f61" fmla="val 316"/>
                  <a:gd name="f62" fmla="val 293"/>
                  <a:gd name="f63" fmla="val 286"/>
                  <a:gd name="f64" fmla="val 272"/>
                  <a:gd name="f65" fmla="val 283"/>
                  <a:gd name="f66" fmla="val 230"/>
                  <a:gd name="f67" fmla="val 278"/>
                  <a:gd name="f68" fmla="val 188"/>
                  <a:gd name="f69" fmla="val 266"/>
                  <a:gd name="f70" fmla="val 185"/>
                  <a:gd name="f71" fmla="val 245"/>
                  <a:gd name="f72" fmla="val 217"/>
                  <a:gd name="f73" fmla="val 163"/>
                  <a:gd name="f74" fmla="val 189"/>
                  <a:gd name="f75" fmla="val 158"/>
                  <a:gd name="f76" fmla="val 162"/>
                  <a:gd name="f77" fmla="val 170"/>
                  <a:gd name="f78" fmla="val 105"/>
                  <a:gd name="f79" fmla="val 207"/>
                  <a:gd name="f80" fmla="val 86"/>
                  <a:gd name="f81" fmla="val 227"/>
                  <a:gd name="f82" fmla="val 54"/>
                  <a:gd name="f83" fmla="val 264"/>
                  <a:gd name="f84" fmla="val 23"/>
                  <a:gd name="f85" fmla="val 311"/>
                  <a:gd name="f86" fmla="val 412"/>
                  <a:gd name="f87" fmla="val 242"/>
                  <a:gd name="f88" fmla="val 324"/>
                  <a:gd name="f89" fmla="val 617"/>
                  <a:gd name="f90" fmla="val 614"/>
                  <a:gd name="f91" fmla="val 265"/>
                  <a:gd name="f92" fmla="val 607"/>
                  <a:gd name="f93" fmla="val 580"/>
                  <a:gd name="f94" fmla="val 212"/>
                  <a:gd name="f95" fmla="val 474"/>
                  <a:gd name="f96" fmla="val 450"/>
                  <a:gd name="f97" fmla="val 197"/>
                  <a:gd name="f98" fmla="val 428"/>
                  <a:gd name="f99" fmla="val 223"/>
                  <a:gd name="f100" fmla="*/ f1 1 618"/>
                  <a:gd name="f101" fmla="*/ f2 1 357"/>
                  <a:gd name="f102" fmla="+- f5 0 f3"/>
                  <a:gd name="f103" fmla="+- f4 0 f3"/>
                  <a:gd name="f104" fmla="*/ f103 1 618"/>
                  <a:gd name="f105" fmla="*/ f102 1 357"/>
                  <a:gd name="f106" fmla="*/ f3 1 f104"/>
                  <a:gd name="f107" fmla="*/ f4 1 f104"/>
                  <a:gd name="f108" fmla="*/ f3 1 f105"/>
                  <a:gd name="f109" fmla="*/ f5 1 f105"/>
                  <a:gd name="f110" fmla="*/ f106 f100 1"/>
                  <a:gd name="f111" fmla="*/ f107 f100 1"/>
                  <a:gd name="f112" fmla="*/ f109 f101 1"/>
                  <a:gd name="f113" fmla="*/ f108 f10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10" t="f113" r="f111" b="f112"/>
                <a:pathLst>
                  <a:path w="618" h="357">
                    <a:moveTo>
                      <a:pt x="f3" y="f6"/>
                    </a:moveTo>
                    <a:lnTo>
                      <a:pt x="f7" y="f6"/>
                    </a:lnTo>
                    <a:lnTo>
                      <a:pt x="f7" y="f8"/>
                    </a:lnTo>
                    <a:cubicBezTo>
                      <a:pt x="f9" y="f10"/>
                      <a:pt x="f11" y="f12"/>
                      <a:pt x="f13" y="f14"/>
                    </a:cubicBezTo>
                    <a:cubicBezTo>
                      <a:pt x="f15" y="f16"/>
                      <a:pt x="f17" y="f18"/>
                      <a:pt x="f19" y="f20"/>
                    </a:cubicBez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27" y="f28"/>
                      <a:pt x="f29" y="f30"/>
                      <a:pt x="f31" y="f32"/>
                    </a:cubicBezTo>
                    <a:cubicBezTo>
                      <a:pt x="f33" y="f3"/>
                      <a:pt x="f34" y="f35"/>
                      <a:pt x="f36" y="f37"/>
                    </a:cubicBezTo>
                    <a:cubicBezTo>
                      <a:pt x="f38" y="f39"/>
                      <a:pt x="f40" y="f41"/>
                      <a:pt x="f42" y="f43"/>
                    </a:cubicBezTo>
                    <a:cubicBezTo>
                      <a:pt x="f44" y="f45"/>
                      <a:pt x="f46" y="f47"/>
                      <a:pt x="f48" y="f49"/>
                    </a:cubicBezTo>
                    <a:cubicBezTo>
                      <a:pt x="f50" y="f51"/>
                      <a:pt x="f52" y="f53"/>
                      <a:pt x="f54" y="f55"/>
                    </a:cubicBezTo>
                    <a:cubicBezTo>
                      <a:pt x="f56" y="f57"/>
                      <a:pt x="f58" y="f59"/>
                      <a:pt x="f60" y="f61"/>
                    </a:cubicBezTo>
                    <a:lnTo>
                      <a:pt x="f62" y="f61"/>
                    </a:lnTo>
                    <a:cubicBezTo>
                      <a:pt x="f63" y="f64"/>
                      <a:pt x="f65" y="f66"/>
                      <a:pt x="f67" y="f68"/>
                    </a:cubicBezTo>
                    <a:cubicBezTo>
                      <a:pt x="f69" y="f70"/>
                      <a:pt x="f7" y="f0"/>
                      <a:pt x="f71" y="f49"/>
                    </a:cubicBezTo>
                    <a:cubicBezTo>
                      <a:pt x="f72" y="f73"/>
                      <a:pt x="f74" y="f75"/>
                      <a:pt x="f76" y="f77"/>
                    </a:cubicBezTo>
                    <a:cubicBezTo>
                      <a:pt x="f28" y="f18"/>
                      <a:pt x="f78" y="f79"/>
                      <a:pt x="f80" y="f81"/>
                    </a:cubicBezTo>
                    <a:cubicBezTo>
                      <a:pt x="f82" y="f83"/>
                      <a:pt x="f84" y="f85"/>
                      <a:pt x="f3" y="f6"/>
                    </a:cubicBezTo>
                    <a:close/>
                    <a:moveTo>
                      <a:pt x="f3" y="f6"/>
                    </a:moveTo>
                    <a:lnTo>
                      <a:pt x="f3" y="f6"/>
                    </a:lnTo>
                    <a:close/>
                    <a:moveTo>
                      <a:pt x="f86" y="f87"/>
                    </a:moveTo>
                    <a:cubicBezTo>
                      <a:pt x="f44" y="f65"/>
                      <a:pt x="f88" y="f10"/>
                      <a:pt x="f65" y="f6"/>
                    </a:cubicBezTo>
                    <a:lnTo>
                      <a:pt x="f89" y="f6"/>
                    </a:lnTo>
                    <a:cubicBezTo>
                      <a:pt x="f89" y="f85"/>
                      <a:pt x="f90" y="f91"/>
                      <a:pt x="f92" y="f51"/>
                    </a:cubicBezTo>
                    <a:cubicBezTo>
                      <a:pt x="f93" y="f94"/>
                      <a:pt x="f21" y="f68"/>
                      <a:pt x="f95" y="f24"/>
                    </a:cubicBezTo>
                    <a:cubicBezTo>
                      <a:pt x="f96" y="f97"/>
                      <a:pt x="f98" y="f99"/>
                      <a:pt x="f86" y="f87"/>
                    </a:cubicBezTo>
                    <a:close/>
                  </a:path>
                </a:pathLst>
              </a:custGeom>
              <a:solidFill>
                <a:srgbClr val="009035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4" name="Forma Livre 23"/>
              <p:cNvSpPr/>
              <p:nvPr/>
            </p:nvSpPr>
            <p:spPr>
              <a:xfrm>
                <a:off x="9028081" y="5780160"/>
                <a:ext cx="762115" cy="904679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2208"/>
                  <a:gd name="f5" fmla="val 2585"/>
                  <a:gd name="f6" fmla="val 1330"/>
                  <a:gd name="f7" fmla="val 757"/>
                  <a:gd name="f8" fmla="val 1342"/>
                  <a:gd name="f9" fmla="val 766"/>
                  <a:gd name="f10" fmla="val 1356"/>
                  <a:gd name="f11" fmla="val 774"/>
                  <a:gd name="f12" fmla="val 1361"/>
                  <a:gd name="f13" fmla="val 789"/>
                  <a:gd name="f14" fmla="val 1382"/>
                  <a:gd name="f15" fmla="val 857"/>
                  <a:gd name="f16" fmla="val 1391"/>
                  <a:gd name="f17" fmla="val 969"/>
                  <a:gd name="f18" fmla="val 1401"/>
                  <a:gd name="f19" fmla="val 1041"/>
                  <a:gd name="f20" fmla="val 1404"/>
                  <a:gd name="f21" fmla="val 1018"/>
                  <a:gd name="f22" fmla="val 1406"/>
                  <a:gd name="f23" fmla="val 1001"/>
                  <a:gd name="f24" fmla="val 1413"/>
                  <a:gd name="f25" fmla="val 979"/>
                  <a:gd name="f26" fmla="val 1416"/>
                  <a:gd name="f27" fmla="val 971"/>
                  <a:gd name="f28" fmla="val 1420"/>
                  <a:gd name="f29" fmla="val 963"/>
                  <a:gd name="f30" fmla="val 1423"/>
                  <a:gd name="f31" fmla="val 954"/>
                  <a:gd name="f32" fmla="val 1422"/>
                  <a:gd name="f33" fmla="val 945"/>
                  <a:gd name="f34" fmla="val 1412"/>
                  <a:gd name="f35" fmla="val 905"/>
                  <a:gd name="f36" fmla="val 1403"/>
                  <a:gd name="f37" fmla="val 872"/>
                  <a:gd name="f38" fmla="val 1392"/>
                  <a:gd name="f39" fmla="val 831"/>
                  <a:gd name="f40" fmla="val 826"/>
                  <a:gd name="f41" fmla="val 862"/>
                  <a:gd name="f42" fmla="val 1425"/>
                  <a:gd name="f43" fmla="val 892"/>
                  <a:gd name="f44" fmla="val 1432"/>
                  <a:gd name="f45" fmla="val 927"/>
                  <a:gd name="f46" fmla="val 1435"/>
                  <a:gd name="f47" fmla="val 918"/>
                  <a:gd name="f48" fmla="val 1437"/>
                  <a:gd name="f49" fmla="val 912"/>
                  <a:gd name="f50" fmla="val 1440"/>
                  <a:gd name="f51" fmla="val 903"/>
                  <a:gd name="f52" fmla="val 898"/>
                  <a:gd name="f53" fmla="val 1443"/>
                  <a:gd name="f54" fmla="val 1444"/>
                  <a:gd name="f55" fmla="val 885"/>
                  <a:gd name="f56" fmla="val 880"/>
                  <a:gd name="f57" fmla="val 1434"/>
                  <a:gd name="f58" fmla="val 1419"/>
                  <a:gd name="f59" fmla="val 816"/>
                  <a:gd name="f60" fmla="val 809"/>
                  <a:gd name="f61" fmla="val 799"/>
                  <a:gd name="f62" fmla="val 811"/>
                  <a:gd name="f63" fmla="val 1427"/>
                  <a:gd name="f64" fmla="val 1439"/>
                  <a:gd name="f65" fmla="val 837"/>
                  <a:gd name="f66" fmla="val 845"/>
                  <a:gd name="f67" fmla="val 1446"/>
                  <a:gd name="f68" fmla="val 853"/>
                  <a:gd name="f69" fmla="val 832"/>
                  <a:gd name="f70" fmla="val 821"/>
                  <a:gd name="f71" fmla="val 801"/>
                  <a:gd name="f72" fmla="val 756"/>
                  <a:gd name="f73" fmla="val 1415"/>
                  <a:gd name="f74" fmla="val 741"/>
                  <a:gd name="f75" fmla="val 739"/>
                  <a:gd name="f76" fmla="val 723"/>
                  <a:gd name="f77" fmla="val 718"/>
                  <a:gd name="f78" fmla="val 1474"/>
                  <a:gd name="f79" fmla="val 713"/>
                  <a:gd name="f80" fmla="val 1494"/>
                  <a:gd name="f81" fmla="val 700"/>
                  <a:gd name="f82" fmla="val 1496"/>
                  <a:gd name="f83" fmla="val 698"/>
                  <a:gd name="f84" fmla="val 695"/>
                  <a:gd name="f85" fmla="val 691"/>
                  <a:gd name="f86" fmla="val 706"/>
                  <a:gd name="f87" fmla="val 1493"/>
                  <a:gd name="f88" fmla="val 675"/>
                  <a:gd name="f89" fmla="val 1489"/>
                  <a:gd name="f90" fmla="val 670"/>
                  <a:gd name="f91" fmla="val 1487"/>
                  <a:gd name="f92" fmla="val 663"/>
                  <a:gd name="f93" fmla="val 1483"/>
                  <a:gd name="f94" fmla="val 658"/>
                  <a:gd name="f95" fmla="val 680"/>
                  <a:gd name="f96" fmla="val 1428"/>
                  <a:gd name="f97" fmla="val 665"/>
                  <a:gd name="f98" fmla="val 1475"/>
                  <a:gd name="f99" fmla="val 643"/>
                  <a:gd name="f100" fmla="val 641"/>
                  <a:gd name="f101" fmla="val 640"/>
                  <a:gd name="f102" fmla="val 1470"/>
                  <a:gd name="f103" fmla="val 636"/>
                  <a:gd name="f104" fmla="val 1465"/>
                  <a:gd name="f105" fmla="val 635"/>
                  <a:gd name="f106" fmla="val 1462"/>
                  <a:gd name="f107" fmla="val 651"/>
                  <a:gd name="f108" fmla="val 1380"/>
                  <a:gd name="f109" fmla="val 671"/>
                  <a:gd name="f110" fmla="val 1353"/>
                  <a:gd name="f111" fmla="val 673"/>
                  <a:gd name="f112" fmla="val 1322"/>
                  <a:gd name="f113" fmla="val 681"/>
                  <a:gd name="f114" fmla="val 1299"/>
                  <a:gd name="f115" fmla="val 686"/>
                  <a:gd name="f116" fmla="val 1271"/>
                  <a:gd name="f117" fmla="val 690"/>
                  <a:gd name="f118" fmla="val 1251"/>
                  <a:gd name="f119" fmla="val 696"/>
                  <a:gd name="f120" fmla="val 1239"/>
                  <a:gd name="f121" fmla="val 701"/>
                  <a:gd name="f122" fmla="val 1228"/>
                  <a:gd name="f123" fmla="val 732"/>
                  <a:gd name="f124" fmla="val 1225"/>
                  <a:gd name="f125" fmla="val 746"/>
                  <a:gd name="f126" fmla="val 1237"/>
                  <a:gd name="f127" fmla="val 1249"/>
                  <a:gd name="f128" fmla="val 737"/>
                  <a:gd name="f129" fmla="val 1263"/>
                  <a:gd name="f130" fmla="val 1282"/>
                  <a:gd name="f131" fmla="val 1289"/>
                  <a:gd name="f132" fmla="val 1305"/>
                  <a:gd name="f133" fmla="val 1317"/>
                  <a:gd name="f134" fmla="val 749"/>
                  <a:gd name="f135" fmla="val 705"/>
                  <a:gd name="f136" fmla="val 1280"/>
                  <a:gd name="f137" fmla="val 1294"/>
                  <a:gd name="f138" fmla="val 1306"/>
                  <a:gd name="f139" fmla="val 1318"/>
                  <a:gd name="f140" fmla="val 666"/>
                  <a:gd name="f141" fmla="val 1329"/>
                  <a:gd name="f142" fmla="val 1341"/>
                  <a:gd name="f143" fmla="val 660"/>
                  <a:gd name="f144" fmla="val 1296"/>
                  <a:gd name="f145" fmla="val 614"/>
                  <a:gd name="f146" fmla="val 1213"/>
                  <a:gd name="f147" fmla="val 599"/>
                  <a:gd name="f148" fmla="val 1144"/>
                  <a:gd name="f149" fmla="val 600"/>
                  <a:gd name="f150" fmla="val 1137"/>
                  <a:gd name="f151" fmla="val 602"/>
                  <a:gd name="f152" fmla="val 1127"/>
                  <a:gd name="f153" fmla="val 1120"/>
                  <a:gd name="f154" fmla="val 1118"/>
                  <a:gd name="f155" fmla="val 604"/>
                  <a:gd name="f156" fmla="val 1160"/>
                  <a:gd name="f157" fmla="val 612"/>
                  <a:gd name="f158" fmla="val 1203"/>
                  <a:gd name="f159" fmla="val 626"/>
                  <a:gd name="f160" fmla="val 1240"/>
                  <a:gd name="f161" fmla="val 645"/>
                  <a:gd name="f162" fmla="val 1256"/>
                  <a:gd name="f163" fmla="val 655"/>
                  <a:gd name="f164" fmla="val 1267"/>
                  <a:gd name="f165" fmla="val 661"/>
                  <a:gd name="f166" fmla="val 856"/>
                  <a:gd name="f167" fmla="val 1417"/>
                  <a:gd name="f168" fmla="val 812"/>
                  <a:gd name="f169" fmla="val 1366"/>
                  <a:gd name="f170" fmla="val 785"/>
                  <a:gd name="f171" fmla="val 1313"/>
                  <a:gd name="f172" fmla="val 1247"/>
                  <a:gd name="f173" fmla="val 754"/>
                  <a:gd name="f174" fmla="val 1283"/>
                  <a:gd name="f175" fmla="val 1343"/>
                  <a:gd name="f176" fmla="val 710"/>
                  <a:gd name="f177" fmla="val 1460"/>
                  <a:gd name="f178" fmla="val 722"/>
                  <a:gd name="f179" fmla="val 1516"/>
                  <a:gd name="f180" fmla="val 748"/>
                  <a:gd name="f181" fmla="val 1558"/>
                  <a:gd name="f182" fmla="val 1560"/>
                  <a:gd name="f183" fmla="val 1563"/>
                  <a:gd name="f184" fmla="val 751"/>
                  <a:gd name="f185" fmla="val 1566"/>
                  <a:gd name="f186" fmla="val 806"/>
                  <a:gd name="f187" fmla="val 1533"/>
                  <a:gd name="f188" fmla="val 877"/>
                  <a:gd name="f189" fmla="val 1507"/>
                  <a:gd name="f190" fmla="val 939"/>
                  <a:gd name="f191" fmla="val 1492"/>
                  <a:gd name="f192" fmla="val 910"/>
                  <a:gd name="f193" fmla="val 1469"/>
                  <a:gd name="f194" fmla="val 92"/>
                  <a:gd name="f195" fmla="val 1450"/>
                  <a:gd name="f196" fmla="val 105"/>
                  <a:gd name="f197" fmla="val 120"/>
                  <a:gd name="f198" fmla="val 1336"/>
                  <a:gd name="f199" fmla="val 141"/>
                  <a:gd name="f200" fmla="val 173"/>
                  <a:gd name="f201" fmla="val 1191"/>
                  <a:gd name="f202" fmla="val 215"/>
                  <a:gd name="f203" fmla="val 1112"/>
                  <a:gd name="f204" fmla="val 244"/>
                  <a:gd name="f205" fmla="val 1019"/>
                  <a:gd name="f206" fmla="val 262"/>
                  <a:gd name="f207" fmla="val 966"/>
                  <a:gd name="f208" fmla="val 270"/>
                  <a:gd name="f209" fmla="val 925"/>
                  <a:gd name="f210" fmla="val 280"/>
                  <a:gd name="f211" fmla="val 868"/>
                  <a:gd name="f212" fmla="val 282"/>
                  <a:gd name="f213" fmla="val 308"/>
                  <a:gd name="f214" fmla="val 232"/>
                  <a:gd name="f215" fmla="val 569"/>
                  <a:gd name="f216" fmla="val 117"/>
                  <a:gd name="f217" fmla="val 469"/>
                  <a:gd name="f218" fmla="val 110"/>
                  <a:gd name="f219" fmla="val 464"/>
                  <a:gd name="f220" fmla="val 353"/>
                  <a:gd name="f221" fmla="val 138"/>
                  <a:gd name="f222" fmla="val 356"/>
                  <a:gd name="f223" fmla="val 134"/>
                  <a:gd name="f224" fmla="val 354"/>
                  <a:gd name="f225" fmla="val 136"/>
                  <a:gd name="f226" fmla="val 358"/>
                  <a:gd name="f227" fmla="val 889"/>
                  <a:gd name="f228" fmla="val 47"/>
                  <a:gd name="f229" fmla="val 1847"/>
                  <a:gd name="f230" fmla="val 1851"/>
                  <a:gd name="f231" fmla="val 1853"/>
                  <a:gd name="f232" fmla="val 2096"/>
                  <a:gd name="f233" fmla="val 2091"/>
                  <a:gd name="f234" fmla="val 1973"/>
                  <a:gd name="f235" fmla="val 1898"/>
                  <a:gd name="f236" fmla="val 1925"/>
                  <a:gd name="f237" fmla="val 1942"/>
                  <a:gd name="f238" fmla="val 968"/>
                  <a:gd name="f239" fmla="val 1968"/>
                  <a:gd name="f240" fmla="val 1046"/>
                  <a:gd name="f241" fmla="val 2010"/>
                  <a:gd name="f242" fmla="val 2028"/>
                  <a:gd name="f243" fmla="val 1190"/>
                  <a:gd name="f244" fmla="val 2047"/>
                  <a:gd name="f245" fmla="val 1233"/>
                  <a:gd name="f246" fmla="val 2065"/>
                  <a:gd name="f247" fmla="val 2086"/>
                  <a:gd name="f248" fmla="val 2101"/>
                  <a:gd name="f249" fmla="val 2113"/>
                  <a:gd name="f250" fmla="val 2137"/>
                  <a:gd name="f251" fmla="val 1679"/>
                  <a:gd name="f252" fmla="val 2075"/>
                  <a:gd name="f253" fmla="val 1780"/>
                  <a:gd name="f254" fmla="val 2053"/>
                  <a:gd name="f255" fmla="val 1817"/>
                  <a:gd name="f256" fmla="val 2022"/>
                  <a:gd name="f257" fmla="val 1987"/>
                  <a:gd name="f258" fmla="val 1879"/>
                  <a:gd name="f259" fmla="val 1794"/>
                  <a:gd name="f260" fmla="val 2051"/>
                  <a:gd name="f261" fmla="val 2153"/>
                  <a:gd name="f262" fmla="val 2286"/>
                  <a:gd name="f263" fmla="val 1339"/>
                  <a:gd name="f264" fmla="val 1259"/>
                  <a:gd name="f265" fmla="val 2337"/>
                  <a:gd name="f266" fmla="val 1173"/>
                  <a:gd name="f267" fmla="val 2394"/>
                  <a:gd name="f268" fmla="val 1110"/>
                  <a:gd name="f269" fmla="val 2465"/>
                  <a:gd name="f270" fmla="val 1103"/>
                  <a:gd name="f271" fmla="val 2470"/>
                  <a:gd name="f272" fmla="val 1077"/>
                  <a:gd name="f273" fmla="val 2443"/>
                  <a:gd name="f274" fmla="val 1056"/>
                  <a:gd name="f275" fmla="val 2423"/>
                  <a:gd name="f276" fmla="val 1027"/>
                  <a:gd name="f277" fmla="val 2399"/>
                  <a:gd name="f278" fmla="val 977"/>
                  <a:gd name="f279" fmla="val 2359"/>
                  <a:gd name="f280" fmla="val 922"/>
                  <a:gd name="f281" fmla="val 2322"/>
                  <a:gd name="f282" fmla="val 867"/>
                  <a:gd name="f283" fmla="val 649"/>
                  <a:gd name="f284" fmla="val 412"/>
                  <a:gd name="f285" fmla="val 218"/>
                  <a:gd name="f286" fmla="val 184"/>
                  <a:gd name="f287" fmla="val 154"/>
                  <a:gd name="f288" fmla="val 130"/>
                  <a:gd name="f289" fmla="val 68"/>
                  <a:gd name="f290" fmla="val 135"/>
                  <a:gd name="f291" fmla="val 1115"/>
                  <a:gd name="f292" fmla="val 1162"/>
                  <a:gd name="f293" fmla="val 96"/>
                  <a:gd name="f294" fmla="val 1208"/>
                  <a:gd name="f295" fmla="val 79"/>
                  <a:gd name="f296" fmla="val 1257"/>
                  <a:gd name="f297" fmla="val 56"/>
                  <a:gd name="f298" fmla="val 1314"/>
                  <a:gd name="f299" fmla="val 40"/>
                  <a:gd name="f300" fmla="val 1374"/>
                  <a:gd name="f301" fmla="val 27"/>
                  <a:gd name="f302" fmla="val 1568"/>
                  <a:gd name="f303" fmla="val 3"/>
                  <a:gd name="f304" fmla="val 1699"/>
                  <a:gd name="f305" fmla="val 75"/>
                  <a:gd name="f306" fmla="val 103"/>
                  <a:gd name="f307" fmla="val 1861"/>
                  <a:gd name="f308" fmla="val 175"/>
                  <a:gd name="f309" fmla="val 1933"/>
                  <a:gd name="f310" fmla="val 275"/>
                  <a:gd name="f311" fmla="val 2021"/>
                  <a:gd name="f312" fmla="val 384"/>
                  <a:gd name="f313" fmla="val 2092"/>
                  <a:gd name="f314" fmla="val 498"/>
                  <a:gd name="f315" fmla="val 2157"/>
                  <a:gd name="f316" fmla="val 609"/>
                  <a:gd name="f317" fmla="val 2221"/>
                  <a:gd name="f318" fmla="val 2278"/>
                  <a:gd name="f319" fmla="val 2345"/>
                  <a:gd name="f320" fmla="val 883"/>
                  <a:gd name="f321" fmla="val 2379"/>
                  <a:gd name="f322" fmla="val 937"/>
                  <a:gd name="f323" fmla="val 2413"/>
                  <a:gd name="f324" fmla="val 985"/>
                  <a:gd name="f325" fmla="val 2453"/>
                  <a:gd name="f326" fmla="val 988"/>
                  <a:gd name="f327" fmla="val 2455"/>
                  <a:gd name="f328" fmla="val 1012"/>
                  <a:gd name="f329" fmla="val 2475"/>
                  <a:gd name="f330" fmla="val 1034"/>
                  <a:gd name="f331" fmla="val 2495"/>
                  <a:gd name="f332" fmla="val 2518"/>
                  <a:gd name="f333" fmla="val 2521"/>
                  <a:gd name="f334" fmla="val 2522"/>
                  <a:gd name="f335" fmla="val 1058"/>
                  <a:gd name="f336" fmla="val 1074"/>
                  <a:gd name="f337" fmla="val 2539"/>
                  <a:gd name="f338" fmla="val 1087"/>
                  <a:gd name="f339" fmla="val 2557"/>
                  <a:gd name="f340" fmla="val 1099"/>
                  <a:gd name="f341" fmla="val 2577"/>
                  <a:gd name="f342" fmla="val 2581"/>
                  <a:gd name="f343" fmla="val 1101"/>
                  <a:gd name="f344" fmla="val 2582"/>
                  <a:gd name="f345" fmla="val 2584"/>
                  <a:gd name="f346" fmla="val 1105"/>
                  <a:gd name="f347" fmla="val 1106"/>
                  <a:gd name="f348" fmla="val 1132"/>
                  <a:gd name="f349" fmla="val 1148"/>
                  <a:gd name="f350" fmla="val 1149"/>
                  <a:gd name="f351" fmla="val 1151"/>
                  <a:gd name="f352" fmla="val 1172"/>
                  <a:gd name="f353" fmla="val 1194"/>
                  <a:gd name="f354" fmla="val 1219"/>
                  <a:gd name="f355" fmla="val 1220"/>
                  <a:gd name="f356" fmla="val 1268"/>
                  <a:gd name="f357" fmla="val 1376"/>
                  <a:gd name="f358" fmla="val 1597"/>
                  <a:gd name="f359" fmla="val 1708"/>
                  <a:gd name="f360" fmla="val 1822"/>
                  <a:gd name="f361" fmla="val 1932"/>
                  <a:gd name="f362" fmla="val 2031"/>
                  <a:gd name="f363" fmla="val 2070"/>
                  <a:gd name="f364" fmla="val 2105"/>
                  <a:gd name="f365" fmla="val 2132"/>
                  <a:gd name="f366" fmla="val 2204"/>
                  <a:gd name="f367" fmla="val 2207"/>
                  <a:gd name="f368" fmla="val 2179"/>
                  <a:gd name="f369" fmla="val 2167"/>
                  <a:gd name="f370" fmla="val 2149"/>
                  <a:gd name="f371" fmla="val 2129"/>
                  <a:gd name="f372" fmla="val 1215"/>
                  <a:gd name="f373" fmla="val 1176"/>
                  <a:gd name="f374" fmla="val 2080"/>
                  <a:gd name="f375" fmla="val 1139"/>
                  <a:gd name="f376" fmla="val 2077"/>
                  <a:gd name="f377" fmla="val 1130"/>
                  <a:gd name="f378" fmla="val 2074"/>
                  <a:gd name="f379" fmla="val 1124"/>
                  <a:gd name="f380" fmla="val 2055"/>
                  <a:gd name="f381" fmla="val 2039"/>
                  <a:gd name="f382" fmla="val 1038"/>
                  <a:gd name="f383" fmla="val 2025"/>
                  <a:gd name="f384" fmla="val 998"/>
                  <a:gd name="f385" fmla="val 948"/>
                  <a:gd name="f386" fmla="val 1997"/>
                  <a:gd name="f387" fmla="val 900"/>
                  <a:gd name="f388" fmla="val 1991"/>
                  <a:gd name="f389" fmla="val 850"/>
                  <a:gd name="f390" fmla="val 1963"/>
                  <a:gd name="f391" fmla="val 2067"/>
                  <a:gd name="f392" fmla="val 564"/>
                  <a:gd name="f393" fmla="val 2191"/>
                  <a:gd name="f394" fmla="val 479"/>
                  <a:gd name="f395" fmla="val 343"/>
                  <a:gd name="f396" fmla="val 209"/>
                  <a:gd name="f397" fmla="val 1887"/>
                  <a:gd name="f398" fmla="val 73"/>
                  <a:gd name="f399" fmla="val 1782"/>
                  <a:gd name="f400" fmla="val 53"/>
                  <a:gd name="f401" fmla="val 38"/>
                  <a:gd name="f402" fmla="val 1572"/>
                  <a:gd name="f403" fmla="val 10"/>
                  <a:gd name="f404" fmla="val 2"/>
                  <a:gd name="f405" fmla="val 1154"/>
                  <a:gd name="f406" fmla="val 1083"/>
                  <a:gd name="f407" fmla="val 1062"/>
                  <a:gd name="f408" fmla="val 1043"/>
                  <a:gd name="f409" fmla="val 960"/>
                  <a:gd name="f410" fmla="val 879"/>
                  <a:gd name="f411" fmla="val 5"/>
                  <a:gd name="f412" fmla="val 797"/>
                  <a:gd name="f413" fmla="val 12"/>
                  <a:gd name="f414" fmla="val 744"/>
                  <a:gd name="f415" fmla="val 15"/>
                  <a:gd name="f416" fmla="val 689"/>
                  <a:gd name="f417" fmla="val 20"/>
                  <a:gd name="f418" fmla="val 634"/>
                  <a:gd name="f419" fmla="val 529"/>
                  <a:gd name="f420" fmla="val 424"/>
                  <a:gd name="f421" fmla="val 320"/>
                  <a:gd name="f422" fmla="val 318"/>
                  <a:gd name="f423" fmla="val 16"/>
                  <a:gd name="f424" fmla="val 139"/>
                  <a:gd name="f425" fmla="val 243"/>
                  <a:gd name="f426" fmla="val 216"/>
                  <a:gd name="f427" fmla="val 208"/>
                  <a:gd name="f428" fmla="val 895"/>
                  <a:gd name="f429" fmla="val 200"/>
                  <a:gd name="f430" fmla="val 935"/>
                  <a:gd name="f431" fmla="val 188"/>
                  <a:gd name="f432" fmla="val 976"/>
                  <a:gd name="f433" fmla="val 185"/>
                  <a:gd name="f434" fmla="val 983"/>
                  <a:gd name="f435" fmla="val 989"/>
                  <a:gd name="f436" fmla="val 168"/>
                  <a:gd name="f437" fmla="val 151"/>
                  <a:gd name="f438" fmla="*/ f1 1 2208"/>
                  <a:gd name="f439" fmla="*/ f2 1 2585"/>
                  <a:gd name="f440" fmla="+- f5 0 f3"/>
                  <a:gd name="f441" fmla="+- f4 0 f3"/>
                  <a:gd name="f442" fmla="*/ f441 1 2208"/>
                  <a:gd name="f443" fmla="*/ f440 1 2585"/>
                  <a:gd name="f444" fmla="*/ f3 1 f442"/>
                  <a:gd name="f445" fmla="*/ f4 1 f442"/>
                  <a:gd name="f446" fmla="*/ f3 1 f443"/>
                  <a:gd name="f447" fmla="*/ f5 1 f443"/>
                  <a:gd name="f448" fmla="*/ f444 f438 1"/>
                  <a:gd name="f449" fmla="*/ f445 f438 1"/>
                  <a:gd name="f450" fmla="*/ f447 f439 1"/>
                  <a:gd name="f451" fmla="*/ f446 f439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448" t="f451" r="f449" b="f450"/>
                <a:pathLst>
                  <a:path w="2208" h="2585">
                    <a:moveTo>
                      <a:pt x="f6" y="f7"/>
                    </a:moveTo>
                    <a:cubicBezTo>
                      <a:pt x="f8" y="f9"/>
                      <a:pt x="f10" y="f11"/>
                      <a:pt x="f12" y="f13"/>
                    </a:cubicBezTo>
                    <a:cubicBezTo>
                      <a:pt x="f14" y="f15"/>
                      <a:pt x="f16" y="f17"/>
                      <a:pt x="f18" y="f19"/>
                    </a:cubicBezTo>
                    <a:cubicBezTo>
                      <a:pt x="f20" y="f21"/>
                      <a:pt x="f22" y="f23"/>
                      <a:pt x="f24" y="f25"/>
                    </a:cubicBezTo>
                    <a:cubicBezTo>
                      <a:pt x="f26" y="f27"/>
                      <a:pt x="f28" y="f29"/>
                      <a:pt x="f30" y="f31"/>
                    </a:cubicBezTo>
                    <a:lnTo>
                      <a:pt x="f32" y="f33"/>
                    </a:lnTo>
                    <a:cubicBezTo>
                      <a:pt x="f34" y="f35"/>
                      <a:pt x="f36" y="f37"/>
                      <a:pt x="f38" y="f39"/>
                    </a:cubicBezTo>
                    <a:lnTo>
                      <a:pt x="f22" y="f40"/>
                    </a:lnTo>
                    <a:cubicBezTo>
                      <a:pt x="f26" y="f41"/>
                      <a:pt x="f42" y="f43"/>
                      <a:pt x="f44" y="f45"/>
                    </a:cubicBezTo>
                    <a:cubicBezTo>
                      <a:pt x="f46" y="f47"/>
                      <a:pt x="f48" y="f49"/>
                      <a:pt x="f50" y="f51"/>
                    </a:cubicBezTo>
                    <a:cubicBezTo>
                      <a:pt x="f50" y="f52"/>
                      <a:pt x="f53" y="f43"/>
                      <a:pt x="f54" y="f55"/>
                    </a:cubicBezTo>
                    <a:lnTo>
                      <a:pt x="f50" y="f56"/>
                    </a:lnTo>
                    <a:cubicBezTo>
                      <a:pt x="f57" y="f41"/>
                      <a:pt x="f58" y="f39"/>
                      <a:pt x="f22" y="f59"/>
                    </a:cubicBezTo>
                    <a:lnTo>
                      <a:pt x="f36" y="f60"/>
                    </a:lnTo>
                    <a:lnTo>
                      <a:pt x="f24" y="f61"/>
                    </a:lnTo>
                    <a:cubicBezTo>
                      <a:pt x="f30" y="f62"/>
                      <a:pt x="f63" y="f59"/>
                      <a:pt x="f46" y="f39"/>
                    </a:cubicBezTo>
                    <a:cubicBezTo>
                      <a:pt x="f64" y="f65"/>
                      <a:pt x="f53" y="f66"/>
                      <a:pt x="f67" y="f68"/>
                    </a:cubicBezTo>
                    <a:cubicBezTo>
                      <a:pt x="f67" y="f69"/>
                      <a:pt x="f53" y="f70"/>
                      <a:pt x="f46" y="f71"/>
                    </a:cubicBezTo>
                    <a:lnTo>
                      <a:pt x="f48" y="f71"/>
                    </a:lnTo>
                    <a:lnTo>
                      <a:pt x="f32" y="f72"/>
                    </a:lnTo>
                    <a:cubicBezTo>
                      <a:pt x="f73" y="f74"/>
                      <a:pt x="f73" y="f75"/>
                      <a:pt x="f34" y="f76"/>
                    </a:cubicBezTo>
                    <a:cubicBezTo>
                      <a:pt x="f46" y="f77"/>
                      <a:pt x="f78" y="f79"/>
                      <a:pt x="f80" y="f81"/>
                    </a:cubicBezTo>
                    <a:cubicBezTo>
                      <a:pt x="f82" y="f83"/>
                      <a:pt x="f82" y="f84"/>
                      <a:pt x="f82" y="f85"/>
                    </a:cubicBezTo>
                    <a:lnTo>
                      <a:pt x="f67" y="f86"/>
                    </a:lnTo>
                    <a:lnTo>
                      <a:pt x="f50" y="f85"/>
                    </a:lnTo>
                    <a:lnTo>
                      <a:pt x="f87" y="f88"/>
                    </a:lnTo>
                    <a:cubicBezTo>
                      <a:pt x="f89" y="f90"/>
                      <a:pt x="f91" y="f92"/>
                      <a:pt x="f93" y="f94"/>
                    </a:cubicBezTo>
                    <a:lnTo>
                      <a:pt x="f46" y="f95"/>
                    </a:lnTo>
                    <a:lnTo>
                      <a:pt x="f96" y="f97"/>
                    </a:lnTo>
                    <a:lnTo>
                      <a:pt x="f98" y="f99"/>
                    </a:lnTo>
                    <a:cubicBezTo>
                      <a:pt x="f98" y="f100"/>
                      <a:pt x="f78" y="f101"/>
                      <a:pt x="f78" y="f101"/>
                    </a:cubicBezTo>
                    <a:cubicBezTo>
                      <a:pt x="f102" y="f103"/>
                      <a:pt x="f104" y="f105"/>
                      <a:pt x="f106" y="f103"/>
                    </a:cubicBezTo>
                    <a:cubicBezTo>
                      <a:pt x="f54" y="f101"/>
                      <a:pt x="f63" y="f107"/>
                      <a:pt x="f34" y="f94"/>
                    </a:cubicBezTo>
                    <a:cubicBezTo>
                      <a:pt x="f108" y="f109"/>
                      <a:pt x="f110" y="f111"/>
                      <a:pt x="f112" y="f113"/>
                    </a:cubicBezTo>
                    <a:cubicBezTo>
                      <a:pt x="f114" y="f115"/>
                      <a:pt x="f116" y="f117"/>
                      <a:pt x="f118" y="f119"/>
                    </a:cubicBezTo>
                    <a:cubicBezTo>
                      <a:pt x="f120" y="f121"/>
                      <a:pt x="f122" y="f123"/>
                      <a:pt x="f124" y="f125"/>
                    </a:cubicBezTo>
                    <a:cubicBezTo>
                      <a:pt x="f126" y="f74"/>
                      <a:pt x="f127" y="f128"/>
                      <a:pt x="f129" y="f128"/>
                    </a:cubicBezTo>
                    <a:cubicBezTo>
                      <a:pt x="f116" y="f128"/>
                      <a:pt x="f130" y="f128"/>
                      <a:pt x="f131" y="f75"/>
                    </a:cubicBezTo>
                    <a:cubicBezTo>
                      <a:pt x="f132" y="f125"/>
                      <a:pt x="f133" y="f134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16" y="f135"/>
                    </a:moveTo>
                    <a:cubicBezTo>
                      <a:pt x="f136" y="f135"/>
                      <a:pt x="f136" y="f77"/>
                      <a:pt x="f116" y="f77"/>
                    </a:cubicBezTo>
                    <a:cubicBezTo>
                      <a:pt x="f129" y="f77"/>
                      <a:pt x="f129" y="f135"/>
                      <a:pt x="f116" y="f135"/>
                    </a:cubicBezTo>
                    <a:close/>
                    <a:moveTo>
                      <a:pt x="f116" y="f135"/>
                    </a:moveTo>
                    <a:lnTo>
                      <a:pt x="f116" y="f135"/>
                    </a:lnTo>
                    <a:close/>
                    <a:moveTo>
                      <a:pt x="f136" y="f111"/>
                    </a:moveTo>
                    <a:cubicBezTo>
                      <a:pt x="f137" y="f90"/>
                      <a:pt x="f138" y="f90"/>
                      <a:pt x="f139" y="f140"/>
                    </a:cubicBezTo>
                    <a:cubicBezTo>
                      <a:pt x="f141" y="f92"/>
                      <a:pt x="f142" y="f143"/>
                      <a:pt x="f110" y="f94"/>
                    </a:cubicBezTo>
                    <a:cubicBezTo>
                      <a:pt x="f144" y="f145"/>
                      <a:pt x="f146" y="f147"/>
                      <a:pt x="f148" y="f149"/>
                    </a:cubicBezTo>
                    <a:cubicBezTo>
                      <a:pt x="f150" y="f151"/>
                      <a:pt x="f152" y="f151"/>
                      <a:pt x="f153" y="f151"/>
                    </a:cubicBezTo>
                    <a:lnTo>
                      <a:pt x="f154" y="f151"/>
                    </a:lnTo>
                    <a:lnTo>
                      <a:pt x="f153" y="f155"/>
                    </a:lnTo>
                    <a:cubicBezTo>
                      <a:pt x="f156" y="f157"/>
                      <a:pt x="f158" y="f159"/>
                      <a:pt x="f160" y="f161"/>
                    </a:cubicBezTo>
                    <a:cubicBezTo>
                      <a:pt x="f162" y="f163"/>
                      <a:pt x="f164" y="f165"/>
                      <a:pt x="f136" y="f111"/>
                    </a:cubicBezTo>
                    <a:close/>
                    <a:moveTo>
                      <a:pt x="f136" y="f111"/>
                    </a:moveTo>
                    <a:lnTo>
                      <a:pt x="f136" y="f111"/>
                    </a:lnTo>
                    <a:close/>
                    <a:moveTo>
                      <a:pt x="f166" y="f167"/>
                    </a:moveTo>
                    <a:cubicBezTo>
                      <a:pt x="f168" y="f169"/>
                      <a:pt x="f170" y="f171"/>
                      <a:pt x="f60" y="f172"/>
                    </a:cubicBezTo>
                    <a:cubicBezTo>
                      <a:pt x="f173" y="f174"/>
                      <a:pt x="f79" y="f175"/>
                      <a:pt x="f176" y="f34"/>
                    </a:cubicBezTo>
                    <a:cubicBezTo>
                      <a:pt x="f176" y="f177"/>
                      <a:pt x="f178" y="f179"/>
                      <a:pt x="f180" y="f181"/>
                    </a:cubicBezTo>
                    <a:cubicBezTo>
                      <a:pt x="f180" y="f182"/>
                      <a:pt x="f134" y="f183"/>
                      <a:pt x="f184" y="f185"/>
                    </a:cubicBezTo>
                    <a:cubicBezTo>
                      <a:pt x="f186" y="f187"/>
                      <a:pt x="f188" y="f189"/>
                      <a:pt x="f190" y="f191"/>
                    </a:cubicBezTo>
                    <a:cubicBezTo>
                      <a:pt x="f192" y="f193"/>
                      <a:pt x="f56" y="f54"/>
                      <a:pt x="f166" y="f167"/>
                    </a:cubicBezTo>
                    <a:close/>
                    <a:moveTo>
                      <a:pt x="f166" y="f167"/>
                    </a:moveTo>
                    <a:lnTo>
                      <a:pt x="f166" y="f167"/>
                    </a:lnTo>
                    <a:close/>
                    <a:moveTo>
                      <a:pt x="f194" y="f195"/>
                    </a:moveTo>
                    <a:cubicBezTo>
                      <a:pt x="f196" y="f16"/>
                      <a:pt x="f197" y="f198"/>
                      <a:pt x="f199" y="f136"/>
                    </a:cubicBezTo>
                    <a:cubicBezTo>
                      <a:pt x="f200" y="f201"/>
                      <a:pt x="f202" y="f203"/>
                      <a:pt x="f204" y="f205"/>
                    </a:cubicBezTo>
                    <a:cubicBezTo>
                      <a:pt x="f206" y="f207"/>
                      <a:pt x="f208" y="f209"/>
                      <a:pt x="f210" y="f211"/>
                    </a:cubicBezTo>
                    <a:lnTo>
                      <a:pt x="f212" y="f41"/>
                    </a:lnTo>
                    <a:cubicBezTo>
                      <a:pt x="f213" y="f81"/>
                      <a:pt x="f214" y="f215"/>
                      <a:pt x="f216" y="f217"/>
                    </a:cubicBezTo>
                    <a:lnTo>
                      <a:pt x="f218" y="f219"/>
                    </a:lnTo>
                    <a:lnTo>
                      <a:pt x="f220" y="f221"/>
                    </a:lnTo>
                    <a:cubicBezTo>
                      <a:pt x="f222" y="f223"/>
                      <a:pt x="f224" y="f225"/>
                      <a:pt x="f226" y="f223"/>
                    </a:cubicBezTo>
                    <a:cubicBezTo>
                      <a:pt x="f227" y="f228"/>
                      <a:pt x="f139" y="f228"/>
                      <a:pt x="f229" y="f223"/>
                    </a:cubicBezTo>
                    <a:cubicBezTo>
                      <a:pt x="f230" y="f225"/>
                      <a:pt x="f230" y="f223"/>
                      <a:pt x="f231" y="f221"/>
                    </a:cubicBezTo>
                    <a:lnTo>
                      <a:pt x="f232" y="f219"/>
                    </a:lnTo>
                    <a:lnTo>
                      <a:pt x="f233" y="f217"/>
                    </a:lnTo>
                    <a:cubicBezTo>
                      <a:pt x="f234" y="f215"/>
                      <a:pt x="f235" y="f81"/>
                      <a:pt x="f236" y="f41"/>
                    </a:cubicBezTo>
                    <a:cubicBezTo>
                      <a:pt x="f237" y="f238"/>
                      <a:pt x="f239" y="f240"/>
                      <a:pt x="f241" y="f148"/>
                    </a:cubicBezTo>
                    <a:cubicBezTo>
                      <a:pt x="f242" y="f243"/>
                      <a:pt x="f244" y="f245"/>
                      <a:pt x="f246" y="f136"/>
                    </a:cubicBezTo>
                    <a:cubicBezTo>
                      <a:pt x="f247" y="f198"/>
                      <a:pt x="f248" y="f16"/>
                      <a:pt x="f249" y="f195"/>
                    </a:cubicBezTo>
                    <a:cubicBezTo>
                      <a:pt x="f250" y="f183"/>
                      <a:pt x="f250" y="f251"/>
                      <a:pt x="f252" y="f253"/>
                    </a:cubicBezTo>
                    <a:cubicBezTo>
                      <a:pt x="f254" y="f255"/>
                      <a:pt x="f256" y="f230"/>
                      <a:pt x="f257" y="f258"/>
                    </a:cubicBezTo>
                    <a:cubicBezTo>
                      <a:pt x="f259" y="f260"/>
                      <a:pt x="f181" y="f261"/>
                      <a:pt x="f142" y="f262"/>
                    </a:cubicBezTo>
                    <a:lnTo>
                      <a:pt x="f263" y="f262"/>
                    </a:lnTo>
                    <a:cubicBezTo>
                      <a:pt x="f264" y="f265"/>
                      <a:pt x="f266" y="f267"/>
                      <a:pt x="f268" y="f269"/>
                    </a:cubicBezTo>
                    <a:lnTo>
                      <a:pt x="f270" y="f271"/>
                    </a:lnTo>
                    <a:cubicBezTo>
                      <a:pt x="f272" y="f273"/>
                      <a:pt x="f274" y="f275"/>
                      <a:pt x="f276" y="f277"/>
                    </a:cubicBezTo>
                    <a:cubicBezTo>
                      <a:pt x="f278" y="f279"/>
                      <a:pt x="f280" y="f281"/>
                      <a:pt x="f282" y="f262"/>
                    </a:cubicBezTo>
                    <a:cubicBezTo>
                      <a:pt x="f283" y="f261"/>
                      <a:pt x="f284" y="f260"/>
                      <a:pt x="f285" y="f258"/>
                    </a:cubicBezTo>
                    <a:cubicBezTo>
                      <a:pt x="f286" y="f230"/>
                      <a:pt x="f287" y="f255"/>
                      <a:pt x="f288" y="f253"/>
                    </a:cubicBezTo>
                    <a:cubicBezTo>
                      <a:pt x="f289" y="f251"/>
                      <a:pt x="f289" y="f183"/>
                      <a:pt x="f194" y="f195"/>
                    </a:cubicBezTo>
                    <a:close/>
                    <a:moveTo>
                      <a:pt x="f194" y="f195"/>
                    </a:moveTo>
                    <a:lnTo>
                      <a:pt x="f194" y="f195"/>
                    </a:lnTo>
                    <a:close/>
                    <a:moveTo>
                      <a:pt x="f290" y="f291"/>
                    </a:moveTo>
                    <a:cubicBezTo>
                      <a:pt x="f216" y="f292"/>
                      <a:pt x="f293" y="f294"/>
                      <a:pt x="f295" y="f296"/>
                    </a:cubicBezTo>
                    <a:cubicBezTo>
                      <a:pt x="f297" y="f298"/>
                      <a:pt x="f299" y="f300"/>
                      <a:pt x="f301" y="f48"/>
                    </a:cubicBezTo>
                    <a:cubicBezTo>
                      <a:pt x="f3" y="f302"/>
                      <a:pt x="f303" y="f304"/>
                      <a:pt x="f305" y="f255"/>
                    </a:cubicBezTo>
                    <a:cubicBezTo>
                      <a:pt x="f306" y="f307"/>
                      <a:pt x="f290" y="f235"/>
                      <a:pt x="f308" y="f309"/>
                    </a:cubicBezTo>
                    <a:cubicBezTo>
                      <a:pt x="f310" y="f311"/>
                      <a:pt x="f312" y="f313"/>
                      <a:pt x="f314" y="f315"/>
                    </a:cubicBezTo>
                    <a:cubicBezTo>
                      <a:pt x="f316" y="f317"/>
                      <a:pt x="f178" y="f318"/>
                      <a:pt x="f69" y="f319"/>
                    </a:cubicBezTo>
                    <a:cubicBezTo>
                      <a:pt x="f320" y="f321"/>
                      <a:pt x="f322" y="f323"/>
                      <a:pt x="f324" y="f325"/>
                    </a:cubicBezTo>
                    <a:lnTo>
                      <a:pt x="f326" y="f327"/>
                    </a:lnTo>
                    <a:cubicBezTo>
                      <a:pt x="f328" y="f329"/>
                      <a:pt x="f330" y="f331"/>
                      <a:pt x="f274" y="f332"/>
                    </a:cubicBezTo>
                    <a:cubicBezTo>
                      <a:pt x="f274" y="f333"/>
                      <a:pt x="f274" y="f334"/>
                      <a:pt x="f335" y="f334"/>
                    </a:cubicBezTo>
                    <a:cubicBezTo>
                      <a:pt x="f336" y="f337"/>
                      <a:pt x="f338" y="f339"/>
                      <a:pt x="f340" y="f341"/>
                    </a:cubicBezTo>
                    <a:cubicBezTo>
                      <a:pt x="f340" y="f342"/>
                      <a:pt x="f343" y="f344"/>
                      <a:pt x="f270" y="f345"/>
                    </a:cubicBezTo>
                    <a:cubicBezTo>
                      <a:pt x="f346" y="f344"/>
                      <a:pt x="f346" y="f342"/>
                      <a:pt x="f347" y="f341"/>
                    </a:cubicBezTo>
                    <a:cubicBezTo>
                      <a:pt x="f154" y="f339"/>
                      <a:pt x="f348" y="f337"/>
                      <a:pt x="f349" y="f334"/>
                    </a:cubicBezTo>
                    <a:cubicBezTo>
                      <a:pt x="f349" y="f334"/>
                      <a:pt x="f350" y="f333"/>
                      <a:pt x="f351" y="f332"/>
                    </a:cubicBezTo>
                    <a:cubicBezTo>
                      <a:pt x="f352" y="f331"/>
                      <a:pt x="f353" y="f329"/>
                      <a:pt x="f354" y="f327"/>
                    </a:cubicBezTo>
                    <a:cubicBezTo>
                      <a:pt x="f354" y="f327"/>
                      <a:pt x="f354" y="f325"/>
                      <a:pt x="f355" y="f325"/>
                    </a:cubicBezTo>
                    <a:cubicBezTo>
                      <a:pt x="f356" y="f323"/>
                      <a:pt x="f112" y="f321"/>
                      <a:pt x="f357" y="f319"/>
                    </a:cubicBezTo>
                    <a:cubicBezTo>
                      <a:pt x="f93" y="f318"/>
                      <a:pt x="f358" y="f317"/>
                      <a:pt x="f359" y="f315"/>
                    </a:cubicBezTo>
                    <a:cubicBezTo>
                      <a:pt x="f360" y="f313"/>
                      <a:pt x="f361" y="f311"/>
                      <a:pt x="f362" y="f309"/>
                    </a:cubicBezTo>
                    <a:cubicBezTo>
                      <a:pt x="f363" y="f235"/>
                      <a:pt x="f364" y="f307"/>
                      <a:pt x="f365" y="f255"/>
                    </a:cubicBezTo>
                    <a:cubicBezTo>
                      <a:pt x="f366" y="f304"/>
                      <a:pt x="f367" y="f302"/>
                      <a:pt x="f368" y="f48"/>
                    </a:cubicBezTo>
                    <a:cubicBezTo>
                      <a:pt x="f369" y="f300"/>
                      <a:pt x="f370" y="f298"/>
                      <a:pt x="f371" y="f296"/>
                    </a:cubicBezTo>
                    <a:cubicBezTo>
                      <a:pt x="f249" y="f372"/>
                      <a:pt x="f232" y="f373"/>
                      <a:pt x="f374" y="f375"/>
                    </a:cubicBezTo>
                    <a:cubicBezTo>
                      <a:pt x="f376" y="f377"/>
                      <a:pt x="f378" y="f379"/>
                      <a:pt x="f363" y="f291"/>
                    </a:cubicBezTo>
                    <a:cubicBezTo>
                      <a:pt x="f380" y="f272"/>
                      <a:pt x="f381" y="f382"/>
                      <a:pt x="f383" y="f384"/>
                    </a:cubicBezTo>
                    <a:cubicBezTo>
                      <a:pt x="f241" y="f385"/>
                      <a:pt x="f386" y="f387"/>
                      <a:pt x="f388" y="f389"/>
                    </a:cubicBezTo>
                    <a:cubicBezTo>
                      <a:pt x="f390" y="f115"/>
                      <a:pt x="f391" y="f392"/>
                      <a:pt x="f393" y="f394"/>
                    </a:cubicBezTo>
                    <a:cubicBezTo>
                      <a:pt x="f233" y="f395"/>
                      <a:pt x="f257" y="f396"/>
                      <a:pt x="f397" y="f398"/>
                    </a:cubicBezTo>
                    <a:cubicBezTo>
                      <a:pt x="f399" y="f400"/>
                      <a:pt x="f251" y="f401"/>
                      <a:pt x="f402" y="f301"/>
                    </a:cubicBezTo>
                    <a:cubicBezTo>
                      <a:pt x="f57" y="f403"/>
                      <a:pt x="f137" y="f404"/>
                      <a:pt x="f405" y="f3"/>
                    </a:cubicBezTo>
                    <a:cubicBezTo>
                      <a:pt x="f150" y="f3"/>
                      <a:pt x="f153" y="f3"/>
                      <a:pt x="f270" y="f3"/>
                    </a:cubicBezTo>
                    <a:cubicBezTo>
                      <a:pt x="f406" y="f3"/>
                      <a:pt x="f407" y="f3"/>
                      <a:pt x="f408" y="f3"/>
                    </a:cubicBezTo>
                    <a:cubicBezTo>
                      <a:pt x="f409" y="f404"/>
                      <a:pt x="f410" y="f411"/>
                      <a:pt x="f412" y="f413"/>
                    </a:cubicBezTo>
                    <a:cubicBezTo>
                      <a:pt x="f414" y="f415"/>
                      <a:pt x="f416" y="f417"/>
                      <a:pt x="f418" y="f301"/>
                    </a:cubicBezTo>
                    <a:cubicBezTo>
                      <a:pt x="f419" y="f401"/>
                      <a:pt x="f420" y="f400"/>
                      <a:pt x="f421" y="f398"/>
                    </a:cubicBezTo>
                    <a:cubicBezTo>
                      <a:pt x="f422" y="f398"/>
                      <a:pt x="f422" y="f398"/>
                      <a:pt x="f422" y="f398"/>
                    </a:cubicBezTo>
                    <a:cubicBezTo>
                      <a:pt x="f285" y="f396"/>
                      <a:pt x="f216" y="f395"/>
                      <a:pt x="f423" y="f394"/>
                    </a:cubicBezTo>
                    <a:cubicBezTo>
                      <a:pt x="f424" y="f392"/>
                      <a:pt x="f425" y="f115"/>
                      <a:pt x="f426" y="f389"/>
                    </a:cubicBezTo>
                    <a:cubicBezTo>
                      <a:pt x="f427" y="f428"/>
                      <a:pt x="f429" y="f430"/>
                      <a:pt x="f431" y="f432"/>
                    </a:cubicBezTo>
                    <a:cubicBezTo>
                      <a:pt x="f433" y="f434"/>
                      <a:pt x="f286" y="f435"/>
                      <a:pt x="f0" y="f384"/>
                    </a:cubicBezTo>
                    <a:cubicBezTo>
                      <a:pt x="f436" y="f382"/>
                      <a:pt x="f437" y="f272"/>
                      <a:pt x="f290" y="f291"/>
                    </a:cubicBezTo>
                    <a:close/>
                  </a:path>
                </a:pathLst>
              </a:custGeom>
              <a:solidFill>
                <a:srgbClr val="ECECED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5" name="Forma Livre 24"/>
              <p:cNvSpPr/>
              <p:nvPr/>
            </p:nvSpPr>
            <p:spPr>
              <a:xfrm>
                <a:off x="9202677" y="6188037"/>
                <a:ext cx="203399" cy="260283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643"/>
                  <a:gd name="f5" fmla="val 792"/>
                  <a:gd name="f6" fmla="val 556"/>
                  <a:gd name="f7" fmla="val 170"/>
                  <a:gd name="f8" fmla="val 43"/>
                  <a:gd name="f9" fmla="val 343"/>
                  <a:gd name="f10" fmla="val 131"/>
                  <a:gd name="f11" fmla="val 488"/>
                  <a:gd name="f12" fmla="val 232"/>
                  <a:gd name="f13" fmla="val 655"/>
                  <a:gd name="f14" fmla="val 393"/>
                  <a:gd name="f15" fmla="val 781"/>
                  <a:gd name="f16" fmla="val 588"/>
                  <a:gd name="f17" fmla="val 791"/>
                  <a:gd name="f18" fmla="val 586"/>
                  <a:gd name="f19" fmla="val 592"/>
                  <a:gd name="f20" fmla="val 784"/>
                  <a:gd name="f21" fmla="val 642"/>
                  <a:gd name="f22" fmla="val 705"/>
                  <a:gd name="f23" fmla="val 624"/>
                  <a:gd name="f24" fmla="val 599"/>
                  <a:gd name="f25" fmla="val 593"/>
                  <a:gd name="f26" fmla="val 517"/>
                  <a:gd name="f27" fmla="val 560"/>
                  <a:gd name="f28" fmla="val 434"/>
                  <a:gd name="f29" fmla="val 516"/>
                  <a:gd name="f30" fmla="val 479"/>
                  <a:gd name="f31" fmla="val 281"/>
                  <a:gd name="f32" fmla="val 460"/>
                  <a:gd name="f33" fmla="val 237"/>
                  <a:gd name="f34" fmla="val 438"/>
                  <a:gd name="f35" fmla="val 184"/>
                  <a:gd name="f36" fmla="val 442"/>
                  <a:gd name="f37" fmla="val 136"/>
                  <a:gd name="f38" fmla="val 447"/>
                  <a:gd name="f39" fmla="val 64"/>
                  <a:gd name="f40" fmla="val 495"/>
                  <a:gd name="f41" fmla="val 22"/>
                  <a:gd name="f42" fmla="val 169"/>
                  <a:gd name="f43" fmla="val 449"/>
                  <a:gd name="f44" fmla="val 196"/>
                  <a:gd name="f45" fmla="val 436"/>
                  <a:gd name="f46" fmla="val 199"/>
                  <a:gd name="f47" fmla="val 200"/>
                  <a:gd name="f48" fmla="val 219"/>
                  <a:gd name="f49" fmla="val 220"/>
                  <a:gd name="f50" fmla="val 223"/>
                  <a:gd name="f51" fmla="val 257"/>
                  <a:gd name="f52" fmla="val 243"/>
                  <a:gd name="f53" fmla="val 205"/>
                  <a:gd name="f54" fmla="val 365"/>
                  <a:gd name="f55" fmla="val 208"/>
                  <a:gd name="f56" fmla="val 277"/>
                  <a:gd name="f57" fmla="val 212"/>
                  <a:gd name="f58" fmla="val 163"/>
                  <a:gd name="f59" fmla="val 307"/>
                  <a:gd name="f60" fmla="val 94"/>
                  <a:gd name="f61" fmla="val 357"/>
                  <a:gd name="f62" fmla="val 78"/>
                  <a:gd name="f63" fmla="val 192"/>
                  <a:gd name="f64" fmla="val 362"/>
                  <a:gd name="f65" fmla="val 269"/>
                  <a:gd name="f66" fmla="val 486"/>
                  <a:gd name="f67" fmla="val 368"/>
                  <a:gd name="f68" fmla="val 359"/>
                  <a:gd name="f69" fmla="val 392"/>
                  <a:gd name="f70" fmla="val 286"/>
                  <a:gd name="f71" fmla="val 266"/>
                  <a:gd name="f72" fmla="val 422"/>
                  <a:gd name="f73" fmla="val 421"/>
                  <a:gd name="f74" fmla="val 417"/>
                  <a:gd name="f75" fmla="val 364"/>
                  <a:gd name="f76" fmla="val 395"/>
                  <a:gd name="f77" fmla="val 396"/>
                  <a:gd name="f78" fmla="val 428"/>
                  <a:gd name="f79" fmla="val 432"/>
                  <a:gd name="f80" fmla="val 458"/>
                  <a:gd name="f81" fmla="val 463"/>
                  <a:gd name="f82" fmla="val 466"/>
                  <a:gd name="f83" fmla="val 429"/>
                  <a:gd name="f84" fmla="val 469"/>
                  <a:gd name="f85" fmla="val 341"/>
                  <a:gd name="f86" fmla="val 255"/>
                  <a:gd name="f87" fmla="val 481"/>
                  <a:gd name="f88" fmla="val 162"/>
                  <a:gd name="f89" fmla="val 468"/>
                  <a:gd name="f90" fmla="val 164"/>
                  <a:gd name="f91" fmla="val 461"/>
                  <a:gd name="f92" fmla="val 454"/>
                  <a:gd name="f93" fmla="val 453"/>
                  <a:gd name="f94" fmla="val 165"/>
                  <a:gd name="f95" fmla="*/ f1 1 643"/>
                  <a:gd name="f96" fmla="*/ f2 1 792"/>
                  <a:gd name="f97" fmla="+- f5 0 f3"/>
                  <a:gd name="f98" fmla="+- f4 0 f3"/>
                  <a:gd name="f99" fmla="*/ f98 1 643"/>
                  <a:gd name="f100" fmla="*/ f97 1 792"/>
                  <a:gd name="f101" fmla="*/ f3 1 f99"/>
                  <a:gd name="f102" fmla="*/ f4 1 f99"/>
                  <a:gd name="f103" fmla="*/ f3 1 f100"/>
                  <a:gd name="f104" fmla="*/ f5 1 f100"/>
                  <a:gd name="f105" fmla="*/ f101 f95 1"/>
                  <a:gd name="f106" fmla="*/ f102 f95 1"/>
                  <a:gd name="f107" fmla="*/ f104 f96 1"/>
                  <a:gd name="f108" fmla="*/ f103 f9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05" t="f108" r="f106" b="f107"/>
                <a:pathLst>
                  <a:path w="643" h="792">
                    <a:moveTo>
                      <a:pt x="f6" y="f3"/>
                    </a:moveTo>
                    <a:lnTo>
                      <a:pt x="f3" y="f3"/>
                    </a:lnTo>
                    <a:cubicBezTo>
                      <a:pt x="f3" y="f7"/>
                      <a:pt x="f8" y="f9"/>
                      <a:pt x="f10" y="f11"/>
                    </a:cubicBezTo>
                    <a:cubicBezTo>
                      <a:pt x="f12" y="f13"/>
                      <a:pt x="f14" y="f15"/>
                      <a:pt x="f16" y="f17"/>
                    </a:cubicBezTo>
                    <a:lnTo>
                      <a:pt x="f18" y="f17"/>
                    </a:lnTo>
                    <a:lnTo>
                      <a:pt x="f19" y="f20"/>
                    </a:ln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27" y="f28"/>
                      <a:pt x="f29" y="f0"/>
                      <a:pt x="f30" y="f31"/>
                    </a:cubicBezTo>
                    <a:cubicBezTo>
                      <a:pt x="f32" y="f33"/>
                      <a:pt x="f34" y="f35"/>
                      <a:pt x="f36" y="f37"/>
                    </a:cubicBezTo>
                    <a:cubicBezTo>
                      <a:pt x="f38" y="f39"/>
                      <a:pt x="f40" y="f41"/>
                      <a:pt x="f6" y="f3"/>
                    </a:cubicBezTo>
                    <a:close/>
                    <a:moveTo>
                      <a:pt x="f6" y="f3"/>
                    </a:moveTo>
                    <a:lnTo>
                      <a:pt x="f6" y="f3"/>
                    </a:lnTo>
                    <a:close/>
                    <a:moveTo>
                      <a:pt x="f42" y="f43"/>
                    </a:moveTo>
                    <a:lnTo>
                      <a:pt x="f44" y="f43"/>
                    </a:lnTo>
                    <a:lnTo>
                      <a:pt x="f44" y="f34"/>
                    </a:lnTo>
                    <a:cubicBezTo>
                      <a:pt x="f44" y="f45"/>
                      <a:pt x="f46" y="f45"/>
                      <a:pt x="f47" y="f45"/>
                    </a:cubicBezTo>
                    <a:lnTo>
                      <a:pt x="f48" y="f45"/>
                    </a:lnTo>
                    <a:cubicBezTo>
                      <a:pt x="f49" y="f45"/>
                      <a:pt x="f50" y="f45"/>
                      <a:pt x="f50" y="f34"/>
                    </a:cubicBezTo>
                    <a:lnTo>
                      <a:pt x="f50" y="f43"/>
                    </a:lnTo>
                    <a:lnTo>
                      <a:pt x="f51" y="f43"/>
                    </a:lnTo>
                    <a:cubicBezTo>
                      <a:pt x="f52" y="f28"/>
                      <a:pt x="f53" y="f54"/>
                      <a:pt x="f55" y="f56"/>
                    </a:cubicBezTo>
                    <a:cubicBezTo>
                      <a:pt x="f57" y="f58"/>
                      <a:pt x="f59" y="f60"/>
                      <a:pt x="f61" y="f62"/>
                    </a:cubicBezTo>
                    <a:cubicBezTo>
                      <a:pt x="f31" y="f63"/>
                      <a:pt x="f64" y="f65"/>
                      <a:pt x="f66" y="f67"/>
                    </a:cubicBezTo>
                    <a:cubicBezTo>
                      <a:pt x="f68" y="f69"/>
                      <a:pt x="f70" y="f34"/>
                      <a:pt x="f71" y="f43"/>
                    </a:cubicBezTo>
                    <a:lnTo>
                      <a:pt x="f0" y="f43"/>
                    </a:lnTo>
                    <a:lnTo>
                      <a:pt x="f0" y="f72"/>
                    </a:lnTo>
                    <a:cubicBezTo>
                      <a:pt x="f0" y="f73"/>
                      <a:pt x="f64" y="f74"/>
                      <a:pt x="f75" y="f74"/>
                    </a:cubicBezTo>
                    <a:lnTo>
                      <a:pt x="f14" y="f74"/>
                    </a:lnTo>
                    <a:cubicBezTo>
                      <a:pt x="f76" y="f74"/>
                      <a:pt x="f77" y="f73"/>
                      <a:pt x="f77" y="f72"/>
                    </a:cubicBezTo>
                    <a:lnTo>
                      <a:pt x="f77" y="f43"/>
                    </a:lnTo>
                    <a:lnTo>
                      <a:pt x="f78" y="f43"/>
                    </a:lnTo>
                    <a:cubicBezTo>
                      <a:pt x="f79" y="f43"/>
                      <a:pt x="f79" y="f80"/>
                      <a:pt x="f79" y="f81"/>
                    </a:cubicBezTo>
                    <a:cubicBezTo>
                      <a:pt x="f79" y="f82"/>
                      <a:pt x="f83" y="f84"/>
                      <a:pt x="f78" y="f84"/>
                    </a:cubicBezTo>
                    <a:cubicBezTo>
                      <a:pt x="f85" y="f30"/>
                      <a:pt x="f86" y="f87"/>
                      <a:pt x="f42" y="f84"/>
                    </a:cubicBezTo>
                    <a:cubicBezTo>
                      <a:pt x="f88" y="f89"/>
                      <a:pt x="f90" y="f91"/>
                      <a:pt x="f90" y="f92"/>
                    </a:cubicBezTo>
                    <a:cubicBezTo>
                      <a:pt x="f90" y="f93"/>
                      <a:pt x="f94" y="f43"/>
                      <a:pt x="f42" y="f43"/>
                    </a:cubicBezTo>
                    <a:close/>
                  </a:path>
                </a:pathLst>
              </a:custGeom>
              <a:solidFill>
                <a:srgbClr val="9EDBF4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6" name="Forma Livre 25"/>
              <p:cNvSpPr/>
              <p:nvPr/>
            </p:nvSpPr>
            <p:spPr>
              <a:xfrm>
                <a:off x="9364681" y="6191283"/>
                <a:ext cx="187195" cy="257037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595"/>
                  <a:gd name="f5" fmla="val 785"/>
                  <a:gd name="f6" fmla="val 1"/>
                  <a:gd name="f7" fmla="val 128"/>
                  <a:gd name="f8" fmla="val 172"/>
                  <a:gd name="f9" fmla="val 20"/>
                  <a:gd name="f10" fmla="val 225"/>
                  <a:gd name="f11" fmla="val 37"/>
                  <a:gd name="f12" fmla="val 266"/>
                  <a:gd name="f13" fmla="val 74"/>
                  <a:gd name="f14" fmla="val 345"/>
                  <a:gd name="f15" fmla="val 118"/>
                  <a:gd name="f16" fmla="val 419"/>
                  <a:gd name="f17" fmla="val 151"/>
                  <a:gd name="f18" fmla="val 503"/>
                  <a:gd name="f19" fmla="val 186"/>
                  <a:gd name="f20" fmla="val 590"/>
                  <a:gd name="f21" fmla="val 201"/>
                  <a:gd name="f22" fmla="val 700"/>
                  <a:gd name="f23" fmla="val 150"/>
                  <a:gd name="f24" fmla="val 784"/>
                  <a:gd name="f25" fmla="val 165"/>
                  <a:gd name="f26" fmla="val 339"/>
                  <a:gd name="f27" fmla="val 782"/>
                  <a:gd name="f28" fmla="val 489"/>
                  <a:gd name="f29" fmla="val 690"/>
                  <a:gd name="f30" fmla="val 594"/>
                  <a:gd name="f31" fmla="val 550"/>
                  <a:gd name="f32" fmla="val 532"/>
                  <a:gd name="f33" fmla="val 506"/>
                  <a:gd name="f34" fmla="val 513"/>
                  <a:gd name="f35" fmla="val 461"/>
                  <a:gd name="f36" fmla="val 496"/>
                  <a:gd name="f37" fmla="val 463"/>
                  <a:gd name="f38" fmla="val 604"/>
                  <a:gd name="f39" fmla="val 431"/>
                  <a:gd name="f40" fmla="val 394"/>
                  <a:gd name="f41" fmla="val 398"/>
                  <a:gd name="f42" fmla="val 471"/>
                  <a:gd name="f43" fmla="val 378"/>
                  <a:gd name="f44" fmla="val 464"/>
                  <a:gd name="f45" fmla="val 458"/>
                  <a:gd name="f46" fmla="val 342"/>
                  <a:gd name="f47" fmla="val 451"/>
                  <a:gd name="f48" fmla="val 274"/>
                  <a:gd name="f49" fmla="val 429"/>
                  <a:gd name="f50" fmla="val 370"/>
                  <a:gd name="f51" fmla="val 157"/>
                  <a:gd name="f52" fmla="val 315"/>
                  <a:gd name="f53" fmla="val 111"/>
                  <a:gd name="f54" fmla="val 255"/>
                  <a:gd name="f55" fmla="val 80"/>
                  <a:gd name="f56" fmla="val 182"/>
                  <a:gd name="f57" fmla="val 94"/>
                  <a:gd name="f58" fmla="val 106"/>
                  <a:gd name="f59" fmla="val 99"/>
                  <a:gd name="f60" fmla="val 69"/>
                  <a:gd name="f61" fmla="val 110"/>
                  <a:gd name="f62" fmla="val 33"/>
                  <a:gd name="f63" fmla="val 123"/>
                  <a:gd name="f64" fmla="val 3"/>
                  <a:gd name="f65" fmla="val 89"/>
                  <a:gd name="f66" fmla="val 12"/>
                  <a:gd name="f67" fmla="val 22"/>
                  <a:gd name="f68" fmla="val 32"/>
                  <a:gd name="f69" fmla="val 43"/>
                  <a:gd name="f70" fmla="val 5"/>
                  <a:gd name="f71" fmla="val 79"/>
                  <a:gd name="f72" fmla="*/ f1 1 595"/>
                  <a:gd name="f73" fmla="*/ f2 1 785"/>
                  <a:gd name="f74" fmla="+- f5 0 f3"/>
                  <a:gd name="f75" fmla="+- f4 0 f3"/>
                  <a:gd name="f76" fmla="*/ f75 1 595"/>
                  <a:gd name="f77" fmla="*/ f74 1 785"/>
                  <a:gd name="f78" fmla="*/ f3 1 f76"/>
                  <a:gd name="f79" fmla="*/ f4 1 f76"/>
                  <a:gd name="f80" fmla="*/ f3 1 f77"/>
                  <a:gd name="f81" fmla="*/ f5 1 f77"/>
                  <a:gd name="f82" fmla="*/ f78 f72 1"/>
                  <a:gd name="f83" fmla="*/ f79 f72 1"/>
                  <a:gd name="f84" fmla="*/ f81 f73 1"/>
                  <a:gd name="f85" fmla="*/ f80 f7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82" t="f85" r="f83" b="f84"/>
                <a:pathLst>
                  <a:path w="595" h="785">
                    <a:moveTo>
                      <a:pt x="f6" y="f7"/>
                    </a:moveTo>
                    <a:cubicBezTo>
                      <a:pt x="f3" y="f8"/>
                      <a:pt x="f9" y="f10"/>
                      <a:pt x="f11" y="f12"/>
                    </a:cubicBezTo>
                    <a:cubicBezTo>
                      <a:pt x="f13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3" y="f24"/>
                    </a:cubicBezTo>
                    <a:lnTo>
                      <a:pt x="f25" y="f24"/>
                    </a:lnTo>
                    <a:cubicBezTo>
                      <a:pt x="f26" y="f27"/>
                      <a:pt x="f28" y="f29"/>
                      <a:pt x="f30" y="f31"/>
                    </a:cubicBezTo>
                    <a:cubicBezTo>
                      <a:pt x="f31" y="f32"/>
                      <a:pt x="f33" y="f34"/>
                      <a:pt x="f35" y="f36"/>
                    </a:cubicBezTo>
                    <a:lnTo>
                      <a:pt x="f37" y="f38"/>
                    </a:lnTo>
                    <a:lnTo>
                      <a:pt x="f39" y="f38"/>
                    </a:lnTo>
                    <a:lnTo>
                      <a:pt x="f40" y="f38"/>
                    </a:lnTo>
                    <a:lnTo>
                      <a:pt x="f41" y="f42"/>
                    </a:lnTo>
                    <a:cubicBezTo>
                      <a:pt x="f43" y="f44"/>
                      <a:pt x="f0" y="f45"/>
                      <a:pt x="f46" y="f47"/>
                    </a:cubicBezTo>
                    <a:cubicBezTo>
                      <a:pt x="f48" y="f49"/>
                      <a:pt x="f21" y="f50"/>
                      <a:pt x="f51" y="f52"/>
                    </a:cubicBezTo>
                    <a:cubicBezTo>
                      <a:pt x="f53" y="f54"/>
                      <a:pt x="f55" y="f56"/>
                      <a:pt x="f57" y="f58"/>
                    </a:cubicBezTo>
                    <a:cubicBezTo>
                      <a:pt x="f59" y="f60"/>
                      <a:pt x="f61" y="f62"/>
                      <a:pt x="f63" y="f3"/>
                    </a:cubicBezTo>
                    <a:cubicBezTo>
                      <a:pt x="f58" y="f64"/>
                      <a:pt x="f65" y="f66"/>
                      <a:pt x="f13" y="f67"/>
                    </a:cubicBezTo>
                    <a:cubicBezTo>
                      <a:pt x="f68" y="f69"/>
                      <a:pt x="f70" y="f71"/>
                      <a:pt x="f6" y="f7"/>
                    </a:cubicBez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7" name="Forma Livre 26"/>
              <p:cNvSpPr/>
              <p:nvPr/>
            </p:nvSpPr>
            <p:spPr>
              <a:xfrm>
                <a:off x="9396356" y="6188037"/>
                <a:ext cx="217444" cy="192243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683"/>
                  <a:gd name="f6" fmla="val 603"/>
                  <a:gd name="f7" fmla="val 504"/>
                  <a:gd name="f8" fmla="val 123"/>
                  <a:gd name="f9" fmla="val 507"/>
                  <a:gd name="f10" fmla="val 131"/>
                  <a:gd name="f11" fmla="val 459"/>
                  <a:gd name="f12" fmla="val 151"/>
                  <a:gd name="f13" fmla="val 514"/>
                  <a:gd name="f14" fmla="val 144"/>
                  <a:gd name="f15" fmla="val 154"/>
                  <a:gd name="f16" fmla="val 464"/>
                  <a:gd name="f17" fmla="val 161"/>
                  <a:gd name="f18" fmla="val 506"/>
                  <a:gd name="f19" fmla="val 166"/>
                  <a:gd name="f20" fmla="val 163"/>
                  <a:gd name="f21" fmla="val 518"/>
                  <a:gd name="f22" fmla="val 172"/>
                  <a:gd name="f23" fmla="val 174"/>
                  <a:gd name="f24" fmla="val 179"/>
                  <a:gd name="f25" fmla="val 177"/>
                  <a:gd name="f26" fmla="val 468"/>
                  <a:gd name="f27" fmla="val 200"/>
                  <a:gd name="f28" fmla="val 525"/>
                  <a:gd name="f29" fmla="val 184"/>
                  <a:gd name="f30" fmla="val 529"/>
                  <a:gd name="f31" fmla="val 194"/>
                  <a:gd name="f32" fmla="val 210"/>
                  <a:gd name="f33" fmla="val 209"/>
                  <a:gd name="f34" fmla="val 217"/>
                  <a:gd name="f35" fmla="val 473"/>
                  <a:gd name="f36" fmla="val 219"/>
                  <a:gd name="f37" fmla="val 490"/>
                  <a:gd name="f38" fmla="val 224"/>
                  <a:gd name="f39" fmla="val 227"/>
                  <a:gd name="f40" fmla="val 234"/>
                  <a:gd name="f41" fmla="val 530"/>
                  <a:gd name="f42" fmla="val 526"/>
                  <a:gd name="f43" fmla="val 244"/>
                  <a:gd name="f44" fmla="val 523"/>
                  <a:gd name="f45" fmla="val 242"/>
                  <a:gd name="f46" fmla="val 502"/>
                  <a:gd name="f47" fmla="val 235"/>
                  <a:gd name="f48" fmla="val 483"/>
                  <a:gd name="f49" fmla="val 230"/>
                  <a:gd name="f50" fmla="val 463"/>
                  <a:gd name="f51" fmla="val 259"/>
                  <a:gd name="f52" fmla="val 520"/>
                  <a:gd name="f53" fmla="val 267"/>
                  <a:gd name="f54" fmla="val 461"/>
                  <a:gd name="f55" fmla="val 237"/>
                  <a:gd name="f56" fmla="val 511"/>
                  <a:gd name="f57" fmla="val 283"/>
                  <a:gd name="f58" fmla="val 290"/>
                  <a:gd name="f59" fmla="val 458"/>
                  <a:gd name="f60" fmla="val 245"/>
                  <a:gd name="f61" fmla="val 288"/>
                  <a:gd name="f62" fmla="val 293"/>
                  <a:gd name="f63" fmla="val 303"/>
                  <a:gd name="f64" fmla="val 485"/>
                  <a:gd name="f65" fmla="val 298"/>
                  <a:gd name="f66" fmla="val 480"/>
                  <a:gd name="f67" fmla="val 301"/>
                  <a:gd name="f68" fmla="val 478"/>
                  <a:gd name="f69" fmla="val 296"/>
                  <a:gd name="f70" fmla="val 291"/>
                  <a:gd name="f71" fmla="val 499"/>
                  <a:gd name="f72" fmla="val 316"/>
                  <a:gd name="f73" fmla="val 495"/>
                  <a:gd name="f74" fmla="val 325"/>
                  <a:gd name="f75" fmla="val 454"/>
                  <a:gd name="f76" fmla="val 310"/>
                  <a:gd name="f77" fmla="val 470"/>
                  <a:gd name="f78" fmla="val 340"/>
                  <a:gd name="f79" fmla="val 482"/>
                  <a:gd name="f80" fmla="val 343"/>
                  <a:gd name="f81" fmla="val 348"/>
                  <a:gd name="f82" fmla="val 471"/>
                  <a:gd name="f83" fmla="val 330"/>
                  <a:gd name="f84" fmla="val 456"/>
                  <a:gd name="f85" fmla="val 447"/>
                  <a:gd name="f86" fmla="val 306"/>
                  <a:gd name="f87" fmla="val 357"/>
                  <a:gd name="f88" fmla="val 452"/>
                  <a:gd name="f89" fmla="val 440"/>
                  <a:gd name="f90" fmla="val 308"/>
                  <a:gd name="f91" fmla="val 437"/>
                  <a:gd name="f92" fmla="val 439"/>
                  <a:gd name="f93" fmla="val 362"/>
                  <a:gd name="f94" fmla="val 435"/>
                  <a:gd name="f95" fmla="val 363"/>
                  <a:gd name="f96" fmla="val 432"/>
                  <a:gd name="f97" fmla="val 367"/>
                  <a:gd name="f98" fmla="val 428"/>
                  <a:gd name="f99" fmla="val 427"/>
                  <a:gd name="f100" fmla="val 403"/>
                  <a:gd name="f101" fmla="val 336"/>
                  <a:gd name="f102" fmla="val 421"/>
                  <a:gd name="f103" fmla="val 378"/>
                  <a:gd name="f104" fmla="val 415"/>
                  <a:gd name="f105" fmla="val 382"/>
                  <a:gd name="f106" fmla="val 392"/>
                  <a:gd name="f107" fmla="val 338"/>
                  <a:gd name="f108" fmla="val 352"/>
                  <a:gd name="f109" fmla="val 394"/>
                  <a:gd name="f110" fmla="val 368"/>
                  <a:gd name="f111" fmla="val 387"/>
                  <a:gd name="f112" fmla="val 385"/>
                  <a:gd name="f113" fmla="val 370"/>
                  <a:gd name="f114" fmla="val 384"/>
                  <a:gd name="f115" fmla="val 355"/>
                  <a:gd name="f116" fmla="val 341"/>
                  <a:gd name="f117" fmla="val 369"/>
                  <a:gd name="f118" fmla="val 372"/>
                  <a:gd name="f119" fmla="val 486"/>
                  <a:gd name="f120" fmla="val 418"/>
                  <a:gd name="f121" fmla="val 505"/>
                  <a:gd name="f122" fmla="val 466"/>
                  <a:gd name="f123" fmla="val 545"/>
                  <a:gd name="f124" fmla="val 627"/>
                  <a:gd name="f125" fmla="val 390"/>
                  <a:gd name="f126" fmla="val 680"/>
                  <a:gd name="f127" fmla="val 192"/>
                  <a:gd name="f128" fmla="val 682"/>
                  <a:gd name="f129" fmla="val 56"/>
                  <a:gd name="f130" fmla="val 39"/>
                  <a:gd name="f131" fmla="val 37"/>
                  <a:gd name="f132" fmla="val 27"/>
                  <a:gd name="f133" fmla="val 76"/>
                  <a:gd name="f134" fmla="val 20"/>
                  <a:gd name="f135" fmla="val 118"/>
                  <a:gd name="f136" fmla="val 83"/>
                  <a:gd name="f137" fmla="val 335"/>
                  <a:gd name="f138" fmla="val 169"/>
                  <a:gd name="f139" fmla="val 397"/>
                  <a:gd name="f140" fmla="val 196"/>
                  <a:gd name="f141" fmla="val 416"/>
                  <a:gd name="f142" fmla="val 434"/>
                  <a:gd name="f143" fmla="val 256"/>
                  <a:gd name="f144" fmla="val 443"/>
                  <a:gd name="f145" fmla="val 273"/>
                  <a:gd name="f146" fmla="val 449"/>
                  <a:gd name="f147" fmla="val 307"/>
                  <a:gd name="f148" fmla="val 309"/>
                  <a:gd name="f149" fmla="val 299"/>
                  <a:gd name="f150" fmla="val 388"/>
                  <a:gd name="f151" fmla="val 353"/>
                  <a:gd name="f152" fmla="val 292"/>
                  <a:gd name="f153" fmla="val 270"/>
                  <a:gd name="f154" fmla="val 263"/>
                  <a:gd name="f155" fmla="val 380"/>
                  <a:gd name="f156" fmla="val 282"/>
                  <a:gd name="f157" fmla="val 258"/>
                  <a:gd name="f158" fmla="val 365"/>
                  <a:gd name="f159" fmla="val 252"/>
                  <a:gd name="f160" fmla="val 249"/>
                  <a:gd name="f161" fmla="val 247"/>
                  <a:gd name="f162" fmla="val 311"/>
                  <a:gd name="f163" fmla="val 232"/>
                  <a:gd name="f164" fmla="val 223"/>
                  <a:gd name="f165" fmla="val 228"/>
                  <a:gd name="f166" fmla="val 318"/>
                  <a:gd name="f167" fmla="val 221"/>
                  <a:gd name="f168" fmla="val 331"/>
                  <a:gd name="f169" fmla="val 212"/>
                  <a:gd name="f170" fmla="val 345"/>
                  <a:gd name="f171" fmla="val 350"/>
                  <a:gd name="f172" fmla="val 203"/>
                  <a:gd name="f173" fmla="val 204"/>
                  <a:gd name="f174" fmla="val 215"/>
                  <a:gd name="f175" fmla="val 188"/>
                  <a:gd name="f176" fmla="val 326"/>
                  <a:gd name="f177" fmla="val 185"/>
                  <a:gd name="f178" fmla="val 208"/>
                  <a:gd name="f179" fmla="val 197"/>
                  <a:gd name="f180" fmla="val 300"/>
                  <a:gd name="f181" fmla="val 181"/>
                  <a:gd name="f182" fmla="val 305"/>
                  <a:gd name="f183" fmla="val 295"/>
                  <a:gd name="f184" fmla="val 173"/>
                  <a:gd name="f185" fmla="val 285"/>
                  <a:gd name="f186" fmla="val 239"/>
                  <a:gd name="f187" fmla="val 165"/>
                  <a:gd name="f188" fmla="val 269"/>
                  <a:gd name="f189" fmla="val 260"/>
                  <a:gd name="f190" fmla="val 229"/>
                  <a:gd name="f191" fmla="val 157"/>
                  <a:gd name="f192" fmla="val 160"/>
                  <a:gd name="f193" fmla="val 225"/>
                  <a:gd name="f194" fmla="val 222"/>
                  <a:gd name="f195" fmla="val 216"/>
                  <a:gd name="f196" fmla="val 156"/>
                  <a:gd name="f197" fmla="val 195"/>
                  <a:gd name="f198" fmla="val 175"/>
                  <a:gd name="f199" fmla="val 164"/>
                  <a:gd name="f200" fmla="val 170"/>
                  <a:gd name="f201" fmla="val 220"/>
                  <a:gd name="f202" fmla="val 148"/>
                  <a:gd name="f203" fmla="val 153"/>
                  <a:gd name="f204" fmla="val 134"/>
                  <a:gd name="f205" fmla="val 124"/>
                  <a:gd name="f206" fmla="val 146"/>
                  <a:gd name="f207" fmla="val 187"/>
                  <a:gd name="f208" fmla="val 109"/>
                  <a:gd name="f209" fmla="val 103"/>
                  <a:gd name="f210" fmla="val 139"/>
                  <a:gd name="f211" fmla="val 91"/>
                  <a:gd name="f212" fmla="val 86"/>
                  <a:gd name="f213" fmla="val 218"/>
                  <a:gd name="f214" fmla="val 84"/>
                  <a:gd name="f215" fmla="val 78"/>
                  <a:gd name="f216" fmla="val 68"/>
                  <a:gd name="f217" fmla="val 61"/>
                  <a:gd name="f218" fmla="val 280"/>
                  <a:gd name="f219" fmla="val 99"/>
                  <a:gd name="f220" fmla="val 240"/>
                  <a:gd name="f221" fmla="val 47"/>
                  <a:gd name="f222" fmla="val 42"/>
                  <a:gd name="f223" fmla="val 268"/>
                  <a:gd name="f224" fmla="val 33"/>
                  <a:gd name="f225" fmla="val 275"/>
                  <a:gd name="f226" fmla="val 30"/>
                  <a:gd name="f227" fmla="val 88"/>
                  <a:gd name="f228" fmla="val 314"/>
                  <a:gd name="f229" fmla="val 323"/>
                  <a:gd name="f230" fmla="val 28"/>
                  <a:gd name="f231" fmla="val 93"/>
                  <a:gd name="f232" fmla="val 337"/>
                  <a:gd name="f233" fmla="val 40"/>
                  <a:gd name="f234" fmla="val 35"/>
                  <a:gd name="f235" fmla="val 344"/>
                  <a:gd name="f236" fmla="val 32"/>
                  <a:gd name="f237" fmla="val 349"/>
                  <a:gd name="f238" fmla="val 347"/>
                  <a:gd name="f239" fmla="val 361"/>
                  <a:gd name="f240" fmla="val 25"/>
                  <a:gd name="f241" fmla="val 376"/>
                  <a:gd name="f242" fmla="val 409"/>
                  <a:gd name="f243" fmla="val 98"/>
                  <a:gd name="f244" fmla="val 442"/>
                  <a:gd name="f245" fmla="val 45"/>
                  <a:gd name="f246" fmla="val 404"/>
                  <a:gd name="f247" fmla="val 59"/>
                  <a:gd name="f248" fmla="val 66"/>
                  <a:gd name="f249" fmla="val 74"/>
                  <a:gd name="f250" fmla="val 451"/>
                  <a:gd name="f251" fmla="val 81"/>
                  <a:gd name="f252" fmla="val 89"/>
                  <a:gd name="f253" fmla="val 138"/>
                  <a:gd name="f254" fmla="val 492"/>
                  <a:gd name="f255" fmla="val 101"/>
                  <a:gd name="f256" fmla="val 497"/>
                  <a:gd name="f257" fmla="val 108"/>
                  <a:gd name="f258" fmla="val 602"/>
                  <a:gd name="f259" fmla="val 569"/>
                  <a:gd name="f260" fmla="val 313"/>
                  <a:gd name="f261" fmla="val 557"/>
                  <a:gd name="f262" fmla="val 592"/>
                  <a:gd name="f263" fmla="val 564"/>
                  <a:gd name="f264" fmla="val 552"/>
                  <a:gd name="f265" fmla="val 524"/>
                  <a:gd name="f266" fmla="val 317"/>
                  <a:gd name="f267" fmla="val 489"/>
                  <a:gd name="f268" fmla="val 479"/>
                  <a:gd name="f269" fmla="val 512"/>
                  <a:gd name="f270" fmla="val 441"/>
                  <a:gd name="f271" fmla="val 412"/>
                  <a:gd name="f272" fmla="val 401"/>
                  <a:gd name="f273" fmla="val 431"/>
                  <a:gd name="f274" fmla="val 402"/>
                  <a:gd name="f275" fmla="val 377"/>
                  <a:gd name="f276" fmla="val 321"/>
                  <a:gd name="f277" fmla="val 375"/>
                  <a:gd name="f278" fmla="val 354"/>
                  <a:gd name="f279" fmla="val 320"/>
                  <a:gd name="f280" fmla="val 333"/>
                  <a:gd name="f281" fmla="val 356"/>
                  <a:gd name="f282" fmla="val 279"/>
                  <a:gd name="f283" fmla="val 254"/>
                  <a:gd name="f284" fmla="val 214"/>
                  <a:gd name="f285" fmla="val 246"/>
                  <a:gd name="f286" fmla="val 136"/>
                  <a:gd name="f287" fmla="val 94"/>
                  <a:gd name="f288" fmla="val 79"/>
                  <a:gd name="f289" fmla="val 444"/>
                  <a:gd name="f290" fmla="val 104"/>
                  <a:gd name="f291" fmla="val 294"/>
                  <a:gd name="f292" fmla="val 315"/>
                  <a:gd name="f293" fmla="val 297"/>
                  <a:gd name="f294" fmla="val 271"/>
                  <a:gd name="f295" fmla="val 277"/>
                  <a:gd name="f296" fmla="val 264"/>
                  <a:gd name="f297" fmla="val 262"/>
                  <a:gd name="f298" fmla="val 286"/>
                  <a:gd name="f299" fmla="val 304"/>
                  <a:gd name="f300" fmla="val 302"/>
                  <a:gd name="f301" fmla="val 328"/>
                  <a:gd name="f302" fmla="val 366"/>
                  <a:gd name="f303" fmla="val 250"/>
                  <a:gd name="f304" fmla="val 381"/>
                  <a:gd name="f305" fmla="val 272"/>
                  <a:gd name="f306" fmla="val 281"/>
                  <a:gd name="f307" fmla="val 399"/>
                  <a:gd name="f308" fmla="val 408"/>
                  <a:gd name="f309" fmla="val 400"/>
                  <a:gd name="f310" fmla="val 424"/>
                  <a:gd name="f311" fmla="val 255"/>
                  <a:gd name="f312" fmla="val 276"/>
                  <a:gd name="f313" fmla="val 430"/>
                  <a:gd name="f314" fmla="val 423"/>
                  <a:gd name="f315" fmla="val 205"/>
                  <a:gd name="f316" fmla="val 158"/>
                  <a:gd name="f317" fmla="val 126"/>
                  <a:gd name="f318" fmla="val 128"/>
                  <a:gd name="f319" fmla="val 149"/>
                  <a:gd name="f320" fmla="val 143"/>
                  <a:gd name="f321" fmla="val 373"/>
                  <a:gd name="f322" fmla="val 121"/>
                  <a:gd name="f323" fmla="val 342"/>
                  <a:gd name="f324" fmla="val 52"/>
                  <a:gd name="f325" fmla="val 329"/>
                  <a:gd name="f326" fmla="val 129"/>
                  <a:gd name="f327" fmla="val 159"/>
                  <a:gd name="f328" fmla="val 141"/>
                  <a:gd name="f329" fmla="val 190"/>
                  <a:gd name="f330" fmla="val 251"/>
                  <a:gd name="f331" fmla="val 287"/>
                  <a:gd name="f332" fmla="val 261"/>
                  <a:gd name="f333" fmla="val 257"/>
                  <a:gd name="f334" fmla="*/ f2 1 683"/>
                  <a:gd name="f335" fmla="*/ f3 1 603"/>
                  <a:gd name="f336" fmla="+- f6 0 f4"/>
                  <a:gd name="f337" fmla="+- f5 0 f4"/>
                  <a:gd name="f338" fmla="*/ f337 1 683"/>
                  <a:gd name="f339" fmla="*/ f336 1 603"/>
                  <a:gd name="f340" fmla="*/ f4 1 f338"/>
                  <a:gd name="f341" fmla="*/ f5 1 f338"/>
                  <a:gd name="f342" fmla="*/ f4 1 f339"/>
                  <a:gd name="f343" fmla="*/ f6 1 f339"/>
                  <a:gd name="f344" fmla="*/ f340 f334 1"/>
                  <a:gd name="f345" fmla="*/ f341 f334 1"/>
                  <a:gd name="f346" fmla="*/ f343 f335 1"/>
                  <a:gd name="f347" fmla="*/ f342 f33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44" t="f347" r="f345" b="f346"/>
                <a:pathLst>
                  <a:path w="683" h="603">
                    <a:moveTo>
                      <a:pt x="f7" y="f8"/>
                    </a:moveTo>
                    <a:lnTo>
                      <a:pt x="f9" y="f10"/>
                    </a:lnTo>
                    <a:lnTo>
                      <a:pt x="f11" y="f12"/>
                    </a:lnTo>
                    <a:lnTo>
                      <a:pt x="f13" y="f14"/>
                    </a:lnTo>
                    <a:lnTo>
                      <a:pt x="f13" y="f15"/>
                    </a:lnTo>
                    <a:lnTo>
                      <a:pt x="f16" y="f17"/>
                    </a:lnTo>
                    <a:lnTo>
                      <a:pt x="f18" y="f19"/>
                    </a:lnTo>
                    <a:lnTo>
                      <a:pt x="f13" y="f20"/>
                    </a:lnTo>
                    <a:lnTo>
                      <a:pt x="f21" y="f22"/>
                    </a:lnTo>
                    <a:lnTo>
                      <a:pt x="f13" y="f23"/>
                    </a:lnTo>
                    <a:lnTo>
                      <a:pt x="f13" y="f24"/>
                    </a:lnTo>
                    <a:lnTo>
                      <a:pt x="f9" y="f25"/>
                    </a:lnTo>
                    <a:lnTo>
                      <a:pt x="f26" y="f27"/>
                    </a:lnTo>
                    <a:lnTo>
                      <a:pt x="f28" y="f29"/>
                    </a:lnTo>
                    <a:lnTo>
                      <a:pt x="f30" y="f31"/>
                    </a:lnTo>
                    <a:lnTo>
                      <a:pt x="f26" y="f32"/>
                    </a:lnTo>
                    <a:lnTo>
                      <a:pt x="f30" y="f33"/>
                    </a:lnTo>
                    <a:lnTo>
                      <a:pt x="f30" y="f34"/>
                    </a:lnTo>
                    <a:lnTo>
                      <a:pt x="f35" y="f36"/>
                    </a:lnTo>
                    <a:cubicBezTo>
                      <a:pt x="f37" y="f38"/>
                      <a:pt x="f9" y="f39"/>
                      <a:pt x="f28" y="f40"/>
                    </a:cubicBezTo>
                    <a:lnTo>
                      <a:pt x="f41" y="f40"/>
                    </a:lnTo>
                    <a:lnTo>
                      <a:pt x="f42" y="f43"/>
                    </a:lnTo>
                    <a:lnTo>
                      <a:pt x="f44" y="f45"/>
                    </a:lnTo>
                    <a:cubicBezTo>
                      <a:pt x="f46" y="f47"/>
                      <a:pt x="f48" y="f49"/>
                      <a:pt x="f50" y="f39"/>
                    </a:cubicBezTo>
                    <a:lnTo>
                      <a:pt x="f44" y="f51"/>
                    </a:lnTo>
                    <a:lnTo>
                      <a:pt x="f52" y="f53"/>
                    </a:lnTo>
                    <a:lnTo>
                      <a:pt x="f54" y="f55"/>
                    </a:lnTo>
                    <a:lnTo>
                      <a:pt x="f56" y="f57"/>
                    </a:lnTo>
                    <a:lnTo>
                      <a:pt x="f7" y="f58"/>
                    </a:lnTo>
                    <a:lnTo>
                      <a:pt x="f59" y="f60"/>
                    </a:lnTo>
                    <a:lnTo>
                      <a:pt x="f48" y="f61"/>
                    </a:lnTo>
                    <a:lnTo>
                      <a:pt x="f18" y="f62"/>
                    </a:lnTo>
                    <a:lnTo>
                      <a:pt x="f46" y="f63"/>
                    </a:lnTo>
                    <a:lnTo>
                      <a:pt x="f64" y="f65"/>
                    </a:lnTo>
                    <a:lnTo>
                      <a:pt x="f66" y="f67"/>
                    </a:lnTo>
                    <a:lnTo>
                      <a:pt x="f68" y="f69"/>
                    </a:lnTo>
                    <a:lnTo>
                      <a:pt x="f50" y="f70"/>
                    </a:lnTo>
                    <a:lnTo>
                      <a:pt x="f71" y="f72"/>
                    </a:lnTo>
                    <a:lnTo>
                      <a:pt x="f73" y="f74"/>
                    </a:lnTo>
                    <a:lnTo>
                      <a:pt x="f75" y="f65"/>
                    </a:lnTo>
                    <a:cubicBezTo>
                      <a:pt x="f54" y="f76"/>
                      <a:pt x="f77" y="f74"/>
                      <a:pt x="f66" y="f78"/>
                    </a:cubicBezTo>
                    <a:lnTo>
                      <a:pt x="f79" y="f80"/>
                    </a:lnTo>
                    <a:lnTo>
                      <a:pt x="f35" y="f81"/>
                    </a:lnTo>
                    <a:lnTo>
                      <a:pt x="f82" y="f80"/>
                    </a:lnTo>
                    <a:cubicBezTo>
                      <a:pt x="f50" y="f83"/>
                      <a:pt x="f84" y="f72"/>
                      <a:pt x="f85" y="f86"/>
                    </a:cubicBezTo>
                    <a:lnTo>
                      <a:pt x="f54" y="f87"/>
                    </a:lnTo>
                    <a:lnTo>
                      <a:pt x="f88" y="f0"/>
                    </a:lnTo>
                    <a:lnTo>
                      <a:pt x="f89" y="f90"/>
                    </a:lnTo>
                    <a:lnTo>
                      <a:pt x="f91" y="f0"/>
                    </a:lnTo>
                    <a:lnTo>
                      <a:pt x="f92" y="f93"/>
                    </a:lnTo>
                    <a:lnTo>
                      <a:pt x="f94" y="f93"/>
                    </a:lnTo>
                    <a:lnTo>
                      <a:pt x="f94" y="f95"/>
                    </a:lnTo>
                    <a:lnTo>
                      <a:pt x="f96" y="f97"/>
                    </a:lnTo>
                    <a:lnTo>
                      <a:pt x="f98" y="f95"/>
                    </a:lnTo>
                    <a:lnTo>
                      <a:pt x="f99" y="f95"/>
                    </a:lnTo>
                    <a:lnTo>
                      <a:pt x="f99" y="f93"/>
                    </a:lnTo>
                    <a:lnTo>
                      <a:pt x="f100" y="f101"/>
                    </a:lnTo>
                    <a:lnTo>
                      <a:pt x="f102" y="f103"/>
                    </a:lnTo>
                    <a:lnTo>
                      <a:pt x="f104" y="f105"/>
                    </a:lnTo>
                    <a:lnTo>
                      <a:pt x="f106" y="f107"/>
                    </a:lnTo>
                    <a:cubicBezTo>
                      <a:pt x="f106" y="f108"/>
                      <a:pt x="f109" y="f110"/>
                      <a:pt x="f109" y="f111"/>
                    </a:cubicBezTo>
                    <a:lnTo>
                      <a:pt x="f109" y="f106"/>
                    </a:lnTo>
                    <a:lnTo>
                      <a:pt x="f112" y="f106"/>
                    </a:lnTo>
                    <a:lnTo>
                      <a:pt x="f112" y="f111"/>
                    </a:lnTo>
                    <a:cubicBezTo>
                      <a:pt x="f112" y="f113"/>
                      <a:pt x="f114" y="f115"/>
                      <a:pt x="f114" y="f116"/>
                    </a:cubicBezTo>
                    <a:lnTo>
                      <a:pt x="f117" y="f109"/>
                    </a:lnTo>
                    <a:lnTo>
                      <a:pt x="f110" y="f106"/>
                    </a:lnTo>
                    <a:lnTo>
                      <a:pt x="f118" y="f119"/>
                    </a:lnTo>
                    <a:cubicBezTo>
                      <a:pt x="f120" y="f121"/>
                      <a:pt x="f122" y="f28"/>
                      <a:pt x="f13" y="f123"/>
                    </a:cubicBezTo>
                    <a:cubicBezTo>
                      <a:pt x="f124" y="f125"/>
                      <a:pt x="f126" y="f127"/>
                      <a:pt x="f128" y="f4"/>
                    </a:cubicBezTo>
                    <a:lnTo>
                      <a:pt x="f129" y="f4"/>
                    </a:lnTo>
                    <a:cubicBezTo>
                      <a:pt x="f130" y="f131"/>
                      <a:pt x="f132" y="f133"/>
                      <a:pt x="f134" y="f135"/>
                    </a:cubicBezTo>
                    <a:cubicBezTo>
                      <a:pt x="f4" y="f49"/>
                      <a:pt x="f136" y="f137"/>
                      <a:pt x="f138" y="f139"/>
                    </a:cubicBezTo>
                    <a:cubicBezTo>
                      <a:pt x="f140" y="f141"/>
                      <a:pt x="f38" y="f142"/>
                      <a:pt x="f143" y="f144"/>
                    </a:cubicBezTo>
                    <a:cubicBezTo>
                      <a:pt x="f145" y="f146"/>
                      <a:pt x="f58" y="f84"/>
                      <a:pt x="f147" y="f54"/>
                    </a:cubicBezTo>
                    <a:lnTo>
                      <a:pt x="f148" y="f103"/>
                    </a:lnTo>
                    <a:lnTo>
                      <a:pt x="f67" y="f80"/>
                    </a:lnTo>
                    <a:cubicBezTo>
                      <a:pt x="f67" y="f87"/>
                      <a:pt x="f149" y="f118"/>
                      <a:pt x="f149" y="f150"/>
                    </a:cubicBezTo>
                    <a:lnTo>
                      <a:pt x="f149" y="f109"/>
                    </a:lnTo>
                    <a:lnTo>
                      <a:pt x="f58" y="f109"/>
                    </a:lnTo>
                    <a:lnTo>
                      <a:pt x="f58" y="f150"/>
                    </a:lnTo>
                    <a:cubicBezTo>
                      <a:pt x="f58" y="f113"/>
                      <a:pt x="f58" y="f151"/>
                      <a:pt x="f152" y="f78"/>
                    </a:cubicBezTo>
                    <a:lnTo>
                      <a:pt x="f153" y="f112"/>
                    </a:lnTo>
                    <a:lnTo>
                      <a:pt x="f154" y="f155"/>
                    </a:lnTo>
                    <a:lnTo>
                      <a:pt x="f156" y="f78"/>
                    </a:lnTo>
                    <a:lnTo>
                      <a:pt x="f157" y="f158"/>
                    </a:lnTo>
                    <a:lnTo>
                      <a:pt x="f159" y="f113"/>
                    </a:lnTo>
                    <a:lnTo>
                      <a:pt x="f160" y="f158"/>
                    </a:lnTo>
                    <a:lnTo>
                      <a:pt x="f161" y="f158"/>
                    </a:lnTo>
                    <a:lnTo>
                      <a:pt x="f161" y="f95"/>
                    </a:lnTo>
                    <a:lnTo>
                      <a:pt x="f161" y="f93"/>
                    </a:lnTo>
                    <a:lnTo>
                      <a:pt x="f43" y="f162"/>
                    </a:lnTo>
                    <a:lnTo>
                      <a:pt x="f163" y="f93"/>
                    </a:lnTo>
                    <a:lnTo>
                      <a:pt x="f164" y="f0"/>
                    </a:lnTo>
                    <a:lnTo>
                      <a:pt x="f47" y="f90"/>
                    </a:lnTo>
                    <a:cubicBezTo>
                      <a:pt x="f165" y="f166"/>
                      <a:pt x="f167" y="f168"/>
                      <a:pt x="f169" y="f170"/>
                    </a:cubicBezTo>
                    <a:lnTo>
                      <a:pt x="f33" y="f171"/>
                    </a:lnTo>
                    <a:lnTo>
                      <a:pt x="f172" y="f170"/>
                    </a:lnTo>
                    <a:lnTo>
                      <a:pt x="f173" y="f116"/>
                    </a:lnTo>
                    <a:cubicBezTo>
                      <a:pt x="f174" y="f74"/>
                      <a:pt x="f164" y="f162"/>
                      <a:pt x="f49" y="f65"/>
                    </a:cubicBezTo>
                    <a:lnTo>
                      <a:pt x="f175" y="f176"/>
                    </a:lnTo>
                    <a:lnTo>
                      <a:pt x="f177" y="f166"/>
                    </a:lnTo>
                    <a:lnTo>
                      <a:pt x="f167" y="f62"/>
                    </a:lnTo>
                    <a:lnTo>
                      <a:pt x="f178" y="f65"/>
                    </a:lnTo>
                    <a:lnTo>
                      <a:pt x="f172" y="f63"/>
                    </a:lnTo>
                    <a:lnTo>
                      <a:pt x="f179" y="f180"/>
                    </a:lnTo>
                    <a:lnTo>
                      <a:pt x="f181" y="f182"/>
                    </a:lnTo>
                    <a:lnTo>
                      <a:pt x="f1" y="f183"/>
                    </a:lnTo>
                    <a:lnTo>
                      <a:pt x="f27" y="f58"/>
                    </a:lnTo>
                    <a:lnTo>
                      <a:pt x="f39" y="f161"/>
                    </a:lnTo>
                    <a:lnTo>
                      <a:pt x="f1" y="f70"/>
                    </a:lnTo>
                    <a:lnTo>
                      <a:pt x="f184" y="f185"/>
                    </a:lnTo>
                    <a:lnTo>
                      <a:pt x="f164" y="f186"/>
                    </a:lnTo>
                    <a:lnTo>
                      <a:pt x="f187" y="f188"/>
                    </a:lnTo>
                    <a:lnTo>
                      <a:pt x="f17" y="f189"/>
                    </a:lnTo>
                    <a:lnTo>
                      <a:pt x="f167" y="f190"/>
                    </a:lnTo>
                    <a:cubicBezTo>
                      <a:pt x="f27" y="f40"/>
                      <a:pt x="f181" y="f55"/>
                      <a:pt x="f17" y="f43"/>
                    </a:cubicBezTo>
                    <a:lnTo>
                      <a:pt x="f191" y="f43"/>
                    </a:lnTo>
                    <a:lnTo>
                      <a:pt x="f15" y="f47"/>
                    </a:lnTo>
                    <a:lnTo>
                      <a:pt x="f192" y="f47"/>
                    </a:lnTo>
                    <a:cubicBezTo>
                      <a:pt x="f25" y="f49"/>
                      <a:pt x="f31" y="f193"/>
                      <a:pt x="f169" y="f194"/>
                    </a:cubicBezTo>
                    <a:lnTo>
                      <a:pt x="f15" y="f36"/>
                    </a:lnTo>
                    <a:lnTo>
                      <a:pt x="f15" y="f32"/>
                    </a:lnTo>
                    <a:lnTo>
                      <a:pt x="f195" y="f169"/>
                    </a:lnTo>
                    <a:lnTo>
                      <a:pt x="f196" y="f197"/>
                    </a:lnTo>
                    <a:lnTo>
                      <a:pt x="f192" y="f177"/>
                    </a:lnTo>
                    <a:lnTo>
                      <a:pt x="f195" y="f173"/>
                    </a:lnTo>
                    <a:lnTo>
                      <a:pt x="f25" y="f24"/>
                    </a:lnTo>
                    <a:lnTo>
                      <a:pt x="f22" y="f1"/>
                    </a:lnTo>
                    <a:lnTo>
                      <a:pt x="f138" y="f198"/>
                    </a:lnTo>
                    <a:lnTo>
                      <a:pt x="f187" y="f22"/>
                    </a:lnTo>
                    <a:lnTo>
                      <a:pt x="f138" y="f199"/>
                    </a:lnTo>
                    <a:lnTo>
                      <a:pt x="f25" y="f200"/>
                    </a:lnTo>
                    <a:lnTo>
                      <a:pt x="f201" y="f20"/>
                    </a:lnTo>
                    <a:lnTo>
                      <a:pt x="f138" y="f196"/>
                    </a:lnTo>
                    <a:lnTo>
                      <a:pt x="f22" y="f202"/>
                    </a:lnTo>
                    <a:lnTo>
                      <a:pt x="f38" y="f203"/>
                    </a:lnTo>
                    <a:lnTo>
                      <a:pt x="f25" y="f204"/>
                    </a:lnTo>
                    <a:lnTo>
                      <a:pt x="f1" y="f205"/>
                    </a:lnTo>
                    <a:lnTo>
                      <a:pt x="f49" y="f206"/>
                    </a:lnTo>
                    <a:lnTo>
                      <a:pt x="f207" y="f208"/>
                    </a:lnTo>
                    <a:lnTo>
                      <a:pt x="f127" y="f209"/>
                    </a:lnTo>
                    <a:lnTo>
                      <a:pt x="f55" y="f210"/>
                    </a:lnTo>
                    <a:lnTo>
                      <a:pt x="f173" y="f211"/>
                    </a:lnTo>
                    <a:lnTo>
                      <a:pt x="f169" y="f212"/>
                    </a:lnTo>
                    <a:lnTo>
                      <a:pt x="f174" y="f211"/>
                    </a:lnTo>
                    <a:lnTo>
                      <a:pt x="f213" y="f214"/>
                    </a:lnTo>
                    <a:lnTo>
                      <a:pt x="f40" y="f211"/>
                    </a:lnTo>
                    <a:lnTo>
                      <a:pt x="f49" y="f215"/>
                    </a:lnTo>
                    <a:lnTo>
                      <a:pt x="f47" y="f133"/>
                    </a:lnTo>
                    <a:lnTo>
                      <a:pt x="f38" y="f216"/>
                    </a:lnTo>
                    <a:lnTo>
                      <a:pt x="f49" y="f217"/>
                    </a:lnTo>
                    <a:lnTo>
                      <a:pt x="f218" y="f219"/>
                    </a:lnTo>
                    <a:lnTo>
                      <a:pt x="f220" y="f221"/>
                    </a:lnTo>
                    <a:lnTo>
                      <a:pt x="f161" y="f222"/>
                    </a:lnTo>
                    <a:lnTo>
                      <a:pt x="f58" y="f219"/>
                    </a:lnTo>
                    <a:lnTo>
                      <a:pt x="f223" y="f224"/>
                    </a:lnTo>
                    <a:lnTo>
                      <a:pt x="f225" y="f226"/>
                    </a:lnTo>
                    <a:lnTo>
                      <a:pt x="f149" y="f211"/>
                    </a:lnTo>
                    <a:lnTo>
                      <a:pt x="f58" y="f132"/>
                    </a:lnTo>
                    <a:lnTo>
                      <a:pt x="f67" y="f132"/>
                    </a:lnTo>
                    <a:lnTo>
                      <a:pt x="f86" y="f227"/>
                    </a:lnTo>
                    <a:lnTo>
                      <a:pt x="f228" y="f132"/>
                    </a:lnTo>
                    <a:lnTo>
                      <a:pt x="f229" y="f230"/>
                    </a:lnTo>
                    <a:lnTo>
                      <a:pt x="f228" y="f231"/>
                    </a:lnTo>
                    <a:lnTo>
                      <a:pt x="f232" y="f233"/>
                    </a:lnTo>
                    <a:lnTo>
                      <a:pt x="f137" y="f234"/>
                    </a:lnTo>
                    <a:lnTo>
                      <a:pt x="f235" y="f236"/>
                    </a:lnTo>
                    <a:lnTo>
                      <a:pt x="f235" y="f234"/>
                    </a:lnTo>
                    <a:lnTo>
                      <a:pt x="f237" y="f131"/>
                    </a:lnTo>
                    <a:lnTo>
                      <a:pt x="f238" y="f233"/>
                    </a:lnTo>
                    <a:lnTo>
                      <a:pt x="f117" y="f211"/>
                    </a:lnTo>
                    <a:lnTo>
                      <a:pt x="f239" y="f132"/>
                    </a:lnTo>
                    <a:lnTo>
                      <a:pt x="f117" y="f240"/>
                    </a:lnTo>
                    <a:lnTo>
                      <a:pt x="f241" y="f212"/>
                    </a:lnTo>
                    <a:lnTo>
                      <a:pt x="f114" y="f240"/>
                    </a:lnTo>
                    <a:lnTo>
                      <a:pt x="f106" y="f240"/>
                    </a:lnTo>
                    <a:lnTo>
                      <a:pt x="f111" y="f211"/>
                    </a:lnTo>
                    <a:lnTo>
                      <a:pt x="f242" y="f132"/>
                    </a:lnTo>
                    <a:lnTo>
                      <a:pt x="f120" y="f236"/>
                    </a:lnTo>
                    <a:lnTo>
                      <a:pt x="f106" y="f243"/>
                    </a:lnTo>
                    <a:lnTo>
                      <a:pt x="f94" y="f233"/>
                    </a:lnTo>
                    <a:lnTo>
                      <a:pt x="f244" y="f245"/>
                    </a:lnTo>
                    <a:lnTo>
                      <a:pt x="f246" y="f219"/>
                    </a:lnTo>
                    <a:lnTo>
                      <a:pt x="f75" y="f247"/>
                    </a:lnTo>
                    <a:lnTo>
                      <a:pt x="f11" y="f248"/>
                    </a:lnTo>
                    <a:lnTo>
                      <a:pt x="f146" y="f249"/>
                    </a:lnTo>
                    <a:lnTo>
                      <a:pt x="f75" y="f133"/>
                    </a:lnTo>
                    <a:lnTo>
                      <a:pt x="f250" y="f227"/>
                    </a:lnTo>
                    <a:lnTo>
                      <a:pt x="f122" y="f251"/>
                    </a:lnTo>
                    <a:lnTo>
                      <a:pt x="f26" y="f252"/>
                    </a:lnTo>
                    <a:lnTo>
                      <a:pt x="f82" y="f136"/>
                    </a:lnTo>
                    <a:lnTo>
                      <a:pt x="f66" y="f252"/>
                    </a:lnTo>
                    <a:lnTo>
                      <a:pt x="f85" y="f253"/>
                    </a:lnTo>
                    <a:lnTo>
                      <a:pt x="f254" y="f255"/>
                    </a:lnTo>
                    <a:lnTo>
                      <a:pt x="f256" y="f257"/>
                    </a:lnTo>
                    <a:lnTo>
                      <a:pt x="f75" y="f14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39" y="f258"/>
                    </a:moveTo>
                    <a:lnTo>
                      <a:pt x="f228" y="f259"/>
                    </a:lnTo>
                    <a:lnTo>
                      <a:pt x="f260" y="f258"/>
                    </a:lnTo>
                    <a:lnTo>
                      <a:pt x="f239" y="f258"/>
                    </a:lnTo>
                    <a:close/>
                    <a:moveTo>
                      <a:pt x="f239" y="f258"/>
                    </a:moveTo>
                    <a:lnTo>
                      <a:pt x="f239" y="f258"/>
                    </a:lnTo>
                    <a:close/>
                    <a:moveTo>
                      <a:pt x="f228" y="f261"/>
                    </a:moveTo>
                    <a:lnTo>
                      <a:pt x="f158" y="f262"/>
                    </a:lnTo>
                    <a:lnTo>
                      <a:pt x="f95" y="f263"/>
                    </a:lnTo>
                    <a:lnTo>
                      <a:pt x="f228" y="f41"/>
                    </a:lnTo>
                    <a:lnTo>
                      <a:pt x="f228" y="f261"/>
                    </a:lnTo>
                    <a:close/>
                    <a:moveTo>
                      <a:pt x="f228" y="f261"/>
                    </a:moveTo>
                    <a:lnTo>
                      <a:pt x="f228" y="f261"/>
                    </a:lnTo>
                    <a:close/>
                    <a:moveTo>
                      <a:pt x="f228" y="f21"/>
                    </a:moveTo>
                    <a:lnTo>
                      <a:pt x="f95" y="f264"/>
                    </a:lnTo>
                    <a:lnTo>
                      <a:pt x="f95" y="f265"/>
                    </a:lnTo>
                    <a:lnTo>
                      <a:pt x="f266" y="f267"/>
                    </a:lnTo>
                    <a:lnTo>
                      <a:pt x="f228" y="f21"/>
                    </a:lnTo>
                    <a:close/>
                    <a:moveTo>
                      <a:pt x="f228" y="f21"/>
                    </a:moveTo>
                    <a:lnTo>
                      <a:pt x="f228" y="f21"/>
                    </a:lnTo>
                    <a:close/>
                    <a:moveTo>
                      <a:pt x="f266" y="f268"/>
                    </a:moveTo>
                    <a:lnTo>
                      <a:pt x="f95" y="f269"/>
                    </a:lnTo>
                    <a:lnTo>
                      <a:pt x="f239" y="f48"/>
                    </a:lnTo>
                    <a:lnTo>
                      <a:pt x="f266" y="f250"/>
                    </a:lnTo>
                    <a:lnTo>
                      <a:pt x="f266" y="f268"/>
                    </a:lnTo>
                    <a:close/>
                    <a:moveTo>
                      <a:pt x="f266" y="f268"/>
                    </a:moveTo>
                    <a:lnTo>
                      <a:pt x="f266" y="f268"/>
                    </a:lnTo>
                    <a:close/>
                    <a:moveTo>
                      <a:pt x="f266" y="f270"/>
                    </a:moveTo>
                    <a:lnTo>
                      <a:pt x="f239" y="f82"/>
                    </a:lnTo>
                    <a:lnTo>
                      <a:pt x="f239" y="f144"/>
                    </a:lnTo>
                    <a:lnTo>
                      <a:pt x="f166" y="f271"/>
                    </a:lnTo>
                    <a:lnTo>
                      <a:pt x="f266" y="f270"/>
                    </a:lnTo>
                    <a:close/>
                    <a:moveTo>
                      <a:pt x="f266" y="f270"/>
                    </a:moveTo>
                    <a:lnTo>
                      <a:pt x="f266" y="f270"/>
                    </a:lnTo>
                    <a:close/>
                    <a:moveTo>
                      <a:pt x="f166" y="f272"/>
                    </a:moveTo>
                    <a:lnTo>
                      <a:pt x="f0" y="f273"/>
                    </a:lnTo>
                    <a:lnTo>
                      <a:pt x="f0" y="f274"/>
                    </a:lnTo>
                    <a:lnTo>
                      <a:pt x="f107" y="f111"/>
                    </a:lnTo>
                    <a:lnTo>
                      <a:pt x="f107" y="f150"/>
                    </a:lnTo>
                    <a:lnTo>
                      <a:pt x="f232" y="f112"/>
                    </a:lnTo>
                    <a:lnTo>
                      <a:pt x="f166" y="f118"/>
                    </a:lnTo>
                    <a:lnTo>
                      <a:pt x="f166" y="f275"/>
                    </a:lnTo>
                    <a:lnTo>
                      <a:pt x="f276" y="f106"/>
                    </a:lnTo>
                    <a:lnTo>
                      <a:pt x="f166" y="f109"/>
                    </a:lnTo>
                    <a:lnTo>
                      <a:pt x="f166" y="f272"/>
                    </a:lnTo>
                    <a:close/>
                    <a:moveTo>
                      <a:pt x="f166" y="f272"/>
                    </a:moveTo>
                    <a:lnTo>
                      <a:pt x="f166" y="f272"/>
                    </a:lnTo>
                    <a:close/>
                    <a:moveTo>
                      <a:pt x="f238" y="f105"/>
                    </a:moveTo>
                    <a:lnTo>
                      <a:pt x="f0" y="f125"/>
                    </a:lnTo>
                    <a:lnTo>
                      <a:pt x="f0" y="f158"/>
                    </a:lnTo>
                    <a:lnTo>
                      <a:pt x="f238" y="f105"/>
                    </a:lnTo>
                    <a:close/>
                    <a:moveTo>
                      <a:pt x="f238" y="f105"/>
                    </a:moveTo>
                    <a:lnTo>
                      <a:pt x="f238" y="f105"/>
                    </a:lnTo>
                    <a:close/>
                    <a:moveTo>
                      <a:pt x="f116" y="f277"/>
                    </a:moveTo>
                    <a:lnTo>
                      <a:pt x="f278" y="f87"/>
                    </a:lnTo>
                    <a:lnTo>
                      <a:pt x="f279" y="f280"/>
                    </a:lnTo>
                    <a:lnTo>
                      <a:pt x="f279" y="f116"/>
                    </a:lnTo>
                    <a:lnTo>
                      <a:pt x="f116" y="f277"/>
                    </a:lnTo>
                    <a:close/>
                    <a:moveTo>
                      <a:pt x="f116" y="f277"/>
                    </a:moveTo>
                    <a:lnTo>
                      <a:pt x="f116" y="f277"/>
                    </a:lnTo>
                    <a:close/>
                    <a:moveTo>
                      <a:pt x="f279" y="f229"/>
                    </a:moveTo>
                    <a:lnTo>
                      <a:pt x="f0" y="f171"/>
                    </a:lnTo>
                    <a:lnTo>
                      <a:pt x="f87" y="f276"/>
                    </a:lnTo>
                    <a:lnTo>
                      <a:pt x="f279" y="f183"/>
                    </a:lnTo>
                    <a:lnTo>
                      <a:pt x="f279" y="f229"/>
                    </a:lnTo>
                    <a:close/>
                    <a:moveTo>
                      <a:pt x="f279" y="f229"/>
                    </a:moveTo>
                    <a:lnTo>
                      <a:pt x="f279" y="f229"/>
                    </a:lnTo>
                    <a:close/>
                    <a:moveTo>
                      <a:pt x="f276" y="f57"/>
                    </a:moveTo>
                    <a:lnTo>
                      <a:pt x="f87" y="f76"/>
                    </a:lnTo>
                    <a:lnTo>
                      <a:pt x="f281" y="f282"/>
                    </a:lnTo>
                    <a:lnTo>
                      <a:pt x="f276" y="f283"/>
                    </a:lnTo>
                    <a:lnTo>
                      <a:pt x="f276" y="f57"/>
                    </a:lnTo>
                    <a:close/>
                    <a:moveTo>
                      <a:pt x="f276" y="f57"/>
                    </a:moveTo>
                    <a:lnTo>
                      <a:pt x="f276" y="f57"/>
                    </a:lnTo>
                    <a:close/>
                    <a:moveTo>
                      <a:pt x="f229" y="f43"/>
                    </a:moveTo>
                    <a:lnTo>
                      <a:pt x="f281" y="f53"/>
                    </a:lnTo>
                    <a:lnTo>
                      <a:pt x="f281" y="f186"/>
                    </a:lnTo>
                    <a:lnTo>
                      <a:pt x="f280" y="f38"/>
                    </a:lnTo>
                    <a:cubicBezTo>
                      <a:pt x="f83" y="f49"/>
                      <a:pt x="f176" y="f55"/>
                      <a:pt x="f229" y="f43"/>
                    </a:cubicBezTo>
                    <a:close/>
                    <a:moveTo>
                      <a:pt x="f229" y="f43"/>
                    </a:moveTo>
                    <a:lnTo>
                      <a:pt x="f229" y="f43"/>
                    </a:lnTo>
                    <a:close/>
                    <a:moveTo>
                      <a:pt x="f107" y="f34"/>
                    </a:moveTo>
                    <a:lnTo>
                      <a:pt x="f151" y="f193"/>
                    </a:lnTo>
                    <a:cubicBezTo>
                      <a:pt x="f237" y="f201"/>
                      <a:pt x="f238" y="f34"/>
                      <a:pt x="f235" y="f284"/>
                    </a:cubicBezTo>
                    <a:lnTo>
                      <a:pt x="f116" y="f284"/>
                    </a:lnTo>
                    <a:lnTo>
                      <a:pt x="f107" y="f174"/>
                    </a:lnTo>
                    <a:lnTo>
                      <a:pt x="f107" y="f34"/>
                    </a:lnTo>
                    <a:close/>
                    <a:moveTo>
                      <a:pt x="f107" y="f34"/>
                    </a:moveTo>
                    <a:lnTo>
                      <a:pt x="f107" y="f34"/>
                    </a:lnTo>
                    <a:close/>
                    <a:moveTo>
                      <a:pt x="f229" y="f158"/>
                    </a:moveTo>
                    <a:lnTo>
                      <a:pt x="f166" y="f87"/>
                    </a:lnTo>
                    <a:lnTo>
                      <a:pt x="f166" y="f93"/>
                    </a:lnTo>
                    <a:lnTo>
                      <a:pt x="f229" y="f158"/>
                    </a:lnTo>
                    <a:close/>
                    <a:moveTo>
                      <a:pt x="f229" y="f158"/>
                    </a:moveTo>
                    <a:lnTo>
                      <a:pt x="f229" y="f158"/>
                    </a:lnTo>
                    <a:close/>
                    <a:moveTo>
                      <a:pt x="f285" y="f286"/>
                    </a:moveTo>
                    <a:lnTo>
                      <a:pt x="f47" y="f255"/>
                    </a:lnTo>
                    <a:lnTo>
                      <a:pt x="f213" y="f231"/>
                    </a:lnTo>
                    <a:lnTo>
                      <a:pt x="f285" y="f286"/>
                    </a:lnTo>
                    <a:close/>
                    <a:moveTo>
                      <a:pt x="f285" y="f286"/>
                    </a:moveTo>
                    <a:lnTo>
                      <a:pt x="f285" y="f286"/>
                    </a:lnTo>
                    <a:close/>
                    <a:moveTo>
                      <a:pt x="f43" y="f287"/>
                    </a:moveTo>
                    <a:lnTo>
                      <a:pt x="f225" y="f257"/>
                    </a:lnTo>
                    <a:lnTo>
                      <a:pt x="f220" y="f288"/>
                    </a:lnTo>
                    <a:lnTo>
                      <a:pt x="f43" y="f287"/>
                    </a:lnTo>
                    <a:close/>
                    <a:moveTo>
                      <a:pt x="f43" y="f287"/>
                    </a:moveTo>
                    <a:lnTo>
                      <a:pt x="f43" y="f287"/>
                    </a:lnTo>
                    <a:close/>
                    <a:moveTo>
                      <a:pt x="f289" y="f215"/>
                    </a:moveTo>
                    <a:lnTo>
                      <a:pt x="f242" y="f290"/>
                    </a:lnTo>
                    <a:lnTo>
                      <a:pt x="f89" y="f231"/>
                    </a:lnTo>
                    <a:lnTo>
                      <a:pt x="f289" y="f215"/>
                    </a:lnTo>
                    <a:close/>
                    <a:moveTo>
                      <a:pt x="f289" y="f215"/>
                    </a:moveTo>
                    <a:lnTo>
                      <a:pt x="f289" y="f215"/>
                    </a:lnTo>
                    <a:close/>
                    <a:moveTo>
                      <a:pt x="f85" y="f219"/>
                    </a:moveTo>
                    <a:lnTo>
                      <a:pt x="f92" y="f204"/>
                    </a:lnTo>
                    <a:lnTo>
                      <a:pt x="f122" y="f211"/>
                    </a:lnTo>
                    <a:lnTo>
                      <a:pt x="f85" y="f219"/>
                    </a:lnTo>
                    <a:close/>
                    <a:moveTo>
                      <a:pt x="f85" y="f219"/>
                    </a:moveTo>
                    <a:lnTo>
                      <a:pt x="f85" y="f219"/>
                    </a:lnTo>
                    <a:close/>
                    <a:moveTo>
                      <a:pt x="f291" y="f292"/>
                    </a:moveTo>
                    <a:cubicBezTo>
                      <a:pt x="f293" y="f58"/>
                      <a:pt x="f67" y="f188"/>
                      <a:pt x="f260" y="f60"/>
                    </a:cubicBezTo>
                    <a:lnTo>
                      <a:pt x="f260" y="f220"/>
                    </a:lnTo>
                    <a:lnTo>
                      <a:pt x="f57" y="f294"/>
                    </a:lnTo>
                    <a:lnTo>
                      <a:pt x="f295" y="f296"/>
                    </a:lnTo>
                    <a:lnTo>
                      <a:pt x="f260" y="f39"/>
                    </a:lnTo>
                    <a:cubicBezTo>
                      <a:pt x="f185" y="f43"/>
                      <a:pt x="f223" y="f297"/>
                      <a:pt x="f159" y="f57"/>
                    </a:cubicBezTo>
                    <a:lnTo>
                      <a:pt x="f159" y="f185"/>
                    </a:lnTo>
                    <a:lnTo>
                      <a:pt x="f143" y="f108"/>
                    </a:lnTo>
                    <a:lnTo>
                      <a:pt x="f152" y="f72"/>
                    </a:lnTo>
                    <a:lnTo>
                      <a:pt x="f152" y="f292"/>
                    </a:lnTo>
                    <a:lnTo>
                      <a:pt x="f291" y="f292"/>
                    </a:lnTo>
                    <a:close/>
                    <a:moveTo>
                      <a:pt x="f291" y="f292"/>
                    </a:moveTo>
                    <a:lnTo>
                      <a:pt x="f291" y="f292"/>
                    </a:lnTo>
                    <a:close/>
                    <a:moveTo>
                      <a:pt x="f162" y="f294"/>
                    </a:moveTo>
                    <a:cubicBezTo>
                      <a:pt x="f147" y="f298"/>
                      <a:pt x="f299" y="f180"/>
                      <a:pt x="f300" y="f292"/>
                    </a:cubicBezTo>
                    <a:lnTo>
                      <a:pt x="f300" y="f72"/>
                    </a:lnTo>
                    <a:lnTo>
                      <a:pt x="f299" y="f72"/>
                    </a:lnTo>
                    <a:lnTo>
                      <a:pt x="f162" y="f301"/>
                    </a:lnTo>
                    <a:lnTo>
                      <a:pt x="f162" y="f294"/>
                    </a:lnTo>
                    <a:close/>
                    <a:moveTo>
                      <a:pt x="f162" y="f294"/>
                    </a:moveTo>
                    <a:lnTo>
                      <a:pt x="f162" y="f294"/>
                    </a:lnTo>
                    <a:close/>
                    <a:moveTo>
                      <a:pt x="f302" y="f303"/>
                    </a:moveTo>
                    <a:lnTo>
                      <a:pt x="f302" y="f137"/>
                    </a:lnTo>
                    <a:lnTo>
                      <a:pt x="f155" y="f292"/>
                    </a:lnTo>
                    <a:lnTo>
                      <a:pt x="f304" y="f260"/>
                    </a:lnTo>
                    <a:cubicBezTo>
                      <a:pt x="f103" y="f70"/>
                      <a:pt x="f277" y="f305"/>
                      <a:pt x="f302" y="f303"/>
                    </a:cubicBezTo>
                    <a:close/>
                    <a:moveTo>
                      <a:pt x="f302" y="f303"/>
                    </a:moveTo>
                    <a:lnTo>
                      <a:pt x="f302" y="f303"/>
                    </a:lnTo>
                    <a:close/>
                    <a:moveTo>
                      <a:pt x="f302" y="f47"/>
                    </a:moveTo>
                    <a:cubicBezTo>
                      <a:pt x="f304" y="f297"/>
                      <a:pt x="f111" y="f298"/>
                      <a:pt x="f125" y="f162"/>
                    </a:cubicBezTo>
                    <a:lnTo>
                      <a:pt x="f106" y="f260"/>
                    </a:lnTo>
                    <a:lnTo>
                      <a:pt x="f106" y="f292"/>
                    </a:lnTo>
                    <a:lnTo>
                      <a:pt x="f98" y="f108"/>
                    </a:lnTo>
                    <a:lnTo>
                      <a:pt x="f96" y="f57"/>
                    </a:lnTo>
                    <a:lnTo>
                      <a:pt x="f96" y="f306"/>
                    </a:lnTo>
                    <a:cubicBezTo>
                      <a:pt x="f141" y="f51"/>
                      <a:pt x="f307" y="f45"/>
                      <a:pt x="f117" y="f193"/>
                    </a:cubicBezTo>
                    <a:lnTo>
                      <a:pt x="f308" y="f297"/>
                    </a:lnTo>
                    <a:lnTo>
                      <a:pt x="f309" y="f188"/>
                    </a:lnTo>
                    <a:lnTo>
                      <a:pt x="f302" y="f47"/>
                    </a:lnTo>
                    <a:close/>
                    <a:moveTo>
                      <a:pt x="f302" y="f47"/>
                    </a:moveTo>
                    <a:lnTo>
                      <a:pt x="f302" y="f47"/>
                    </a:lnTo>
                    <a:close/>
                    <a:moveTo>
                      <a:pt x="f111" y="f38"/>
                    </a:moveTo>
                    <a:cubicBezTo>
                      <a:pt x="f242" y="f220"/>
                      <a:pt x="f310" y="f311"/>
                      <a:pt x="f92" y="f312"/>
                    </a:cubicBezTo>
                    <a:lnTo>
                      <a:pt x="f244" y="f312"/>
                    </a:lnTo>
                    <a:lnTo>
                      <a:pt x="f244" y="f295"/>
                    </a:lnTo>
                    <a:lnTo>
                      <a:pt x="f77" y="f185"/>
                    </a:lnTo>
                    <a:lnTo>
                      <a:pt x="f96" y="f194"/>
                    </a:lnTo>
                    <a:lnTo>
                      <a:pt x="f313" y="f201"/>
                    </a:lnTo>
                    <a:cubicBezTo>
                      <a:pt x="f104" y="f34"/>
                      <a:pt x="f139" y="f174"/>
                      <a:pt x="f155" y="f169"/>
                    </a:cubicBezTo>
                    <a:lnTo>
                      <a:pt x="f310" y="f39"/>
                    </a:lnTo>
                    <a:lnTo>
                      <a:pt x="f314" y="f47"/>
                    </a:lnTo>
                    <a:lnTo>
                      <a:pt x="f111" y="f38"/>
                    </a:lnTo>
                    <a:close/>
                    <a:moveTo>
                      <a:pt x="f111" y="f38"/>
                    </a:moveTo>
                    <a:lnTo>
                      <a:pt x="f111" y="f38"/>
                    </a:lnTo>
                    <a:close/>
                    <a:moveTo>
                      <a:pt x="f304" y="f173"/>
                    </a:moveTo>
                    <a:cubicBezTo>
                      <a:pt x="f139" y="f315"/>
                      <a:pt x="f104" y="f33"/>
                      <a:pt x="f313" y="f169"/>
                    </a:cubicBezTo>
                    <a:lnTo>
                      <a:pt x="f96" y="f33"/>
                    </a:lnTo>
                    <a:lnTo>
                      <a:pt x="f142" y="f32"/>
                    </a:lnTo>
                    <a:lnTo>
                      <a:pt x="f73" y="f198"/>
                    </a:lnTo>
                    <a:lnTo>
                      <a:pt x="f313" y="f199"/>
                    </a:lnTo>
                    <a:lnTo>
                      <a:pt x="f98" y="f199"/>
                    </a:lnTo>
                    <a:lnTo>
                      <a:pt x="f155" y="f31"/>
                    </a:lnTo>
                    <a:lnTo>
                      <a:pt x="f310" y="f29"/>
                    </a:lnTo>
                    <a:lnTo>
                      <a:pt x="f99" y="f127"/>
                    </a:lnTo>
                    <a:lnTo>
                      <a:pt x="f304" y="f173"/>
                    </a:lnTo>
                    <a:close/>
                    <a:moveTo>
                      <a:pt x="f304" y="f173"/>
                    </a:moveTo>
                    <a:lnTo>
                      <a:pt x="f304" y="f173"/>
                    </a:lnTo>
                    <a:close/>
                    <a:moveTo>
                      <a:pt x="f95" y="f31"/>
                    </a:moveTo>
                    <a:lnTo>
                      <a:pt x="f102" y="f316"/>
                    </a:lnTo>
                    <a:lnTo>
                      <a:pt x="f102" y="f196"/>
                    </a:lnTo>
                    <a:lnTo>
                      <a:pt x="f310" y="f15"/>
                    </a:lnTo>
                    <a:lnTo>
                      <a:pt x="f91" y="f209"/>
                    </a:lnTo>
                    <a:lnTo>
                      <a:pt x="f304" y="f317"/>
                    </a:lnTo>
                    <a:lnTo>
                      <a:pt x="f304" y="f318"/>
                    </a:lnTo>
                    <a:lnTo>
                      <a:pt x="f304" y="f317"/>
                    </a:lnTo>
                    <a:cubicBezTo>
                      <a:pt x="f117" y="f319"/>
                      <a:pt x="f0" y="f23"/>
                      <a:pt x="f238" y="f179"/>
                    </a:cubicBezTo>
                    <a:lnTo>
                      <a:pt x="f109" y="f253"/>
                    </a:lnTo>
                    <a:lnTo>
                      <a:pt x="f309" y="f14"/>
                    </a:lnTo>
                    <a:lnTo>
                      <a:pt x="f95" y="f31"/>
                    </a:lnTo>
                    <a:close/>
                    <a:moveTo>
                      <a:pt x="f95" y="f31"/>
                    </a:moveTo>
                    <a:lnTo>
                      <a:pt x="f95" y="f31"/>
                    </a:lnTo>
                    <a:close/>
                    <a:moveTo>
                      <a:pt x="f170" y="f1"/>
                    </a:moveTo>
                    <a:cubicBezTo>
                      <a:pt x="f278" y="f17"/>
                      <a:pt x="f95" y="f320"/>
                      <a:pt x="f118" y="f205"/>
                    </a:cubicBezTo>
                    <a:lnTo>
                      <a:pt x="f118" y="f8"/>
                    </a:lnTo>
                    <a:lnTo>
                      <a:pt x="f321" y="f322"/>
                    </a:lnTo>
                    <a:lnTo>
                      <a:pt x="f323" y="f324"/>
                    </a:lnTo>
                    <a:lnTo>
                      <a:pt x="f162" y="f205"/>
                    </a:lnTo>
                    <a:lnTo>
                      <a:pt x="f260" y="f317"/>
                    </a:lnTo>
                    <a:lnTo>
                      <a:pt x="f162" y="f317"/>
                    </a:lnTo>
                    <a:cubicBezTo>
                      <a:pt x="f276" y="f14"/>
                      <a:pt x="f325" y="f17"/>
                      <a:pt x="f232" y="f24"/>
                    </a:cubicBezTo>
                    <a:lnTo>
                      <a:pt x="f232" y="f322"/>
                    </a:lnTo>
                    <a:lnTo>
                      <a:pt x="f170" y="f322"/>
                    </a:lnTo>
                    <a:lnTo>
                      <a:pt x="f170" y="f1"/>
                    </a:lnTo>
                    <a:close/>
                    <a:moveTo>
                      <a:pt x="f170" y="f1"/>
                    </a:moveTo>
                    <a:lnTo>
                      <a:pt x="f170" y="f1"/>
                    </a:lnTo>
                    <a:close/>
                    <a:moveTo>
                      <a:pt x="f137" y="f179"/>
                    </a:moveTo>
                    <a:cubicBezTo>
                      <a:pt x="f74" y="f23"/>
                      <a:pt x="f228" y="f12"/>
                      <a:pt x="f300" y="f326"/>
                    </a:cubicBezTo>
                    <a:lnTo>
                      <a:pt x="f300" y="f318"/>
                    </a:lnTo>
                    <a:lnTo>
                      <a:pt x="f67" y="f317"/>
                    </a:lnTo>
                    <a:lnTo>
                      <a:pt x="f161" y="f290"/>
                    </a:lnTo>
                    <a:lnTo>
                      <a:pt x="f51" y="f316"/>
                    </a:lnTo>
                    <a:lnTo>
                      <a:pt x="f154" y="f316"/>
                    </a:lnTo>
                    <a:lnTo>
                      <a:pt x="f154" y="f327"/>
                    </a:lnTo>
                    <a:lnTo>
                      <a:pt x="f276" y="f197"/>
                    </a:lnTo>
                    <a:lnTo>
                      <a:pt x="f57" y="f206"/>
                    </a:lnTo>
                    <a:lnTo>
                      <a:pt x="f58" y="f328"/>
                    </a:lnTo>
                    <a:lnTo>
                      <a:pt x="f280" y="f179"/>
                    </a:lnTo>
                    <a:lnTo>
                      <a:pt x="f137" y="f179"/>
                    </a:lnTo>
                    <a:close/>
                    <a:moveTo>
                      <a:pt x="f137" y="f179"/>
                    </a:moveTo>
                    <a:lnTo>
                      <a:pt x="f137" y="f179"/>
                    </a:lnTo>
                    <a:close/>
                    <a:moveTo>
                      <a:pt x="f299" y="f179"/>
                    </a:moveTo>
                    <a:lnTo>
                      <a:pt x="f143" y="f19"/>
                    </a:lnTo>
                    <a:lnTo>
                      <a:pt x="f283" y="f19"/>
                    </a:lnTo>
                    <a:lnTo>
                      <a:pt x="f329" y="f25"/>
                    </a:lnTo>
                    <a:lnTo>
                      <a:pt x="f330" y="f284"/>
                    </a:lnTo>
                    <a:lnTo>
                      <a:pt x="f159" y="f169"/>
                    </a:lnTo>
                    <a:lnTo>
                      <a:pt x="f283" y="f284"/>
                    </a:lnTo>
                    <a:cubicBezTo>
                      <a:pt x="f153" y="f32"/>
                      <a:pt x="f331" y="f33"/>
                      <a:pt x="f300" y="f315"/>
                    </a:cubicBezTo>
                    <a:lnTo>
                      <a:pt x="f157" y="f197"/>
                    </a:lnTo>
                    <a:lnTo>
                      <a:pt x="f51" y="f177"/>
                    </a:lnTo>
                    <a:lnTo>
                      <a:pt x="f299" y="f179"/>
                    </a:lnTo>
                    <a:close/>
                    <a:moveTo>
                      <a:pt x="f299" y="f179"/>
                    </a:moveTo>
                    <a:lnTo>
                      <a:pt x="f299" y="f179"/>
                    </a:lnTo>
                    <a:close/>
                    <a:moveTo>
                      <a:pt x="f332" y="f55"/>
                    </a:moveTo>
                    <a:lnTo>
                      <a:pt x="f51" y="f190"/>
                    </a:lnTo>
                    <a:lnTo>
                      <a:pt x="f299" y="f174"/>
                    </a:lnTo>
                    <a:cubicBezTo>
                      <a:pt x="f331" y="f34"/>
                      <a:pt x="f153" y="f36"/>
                      <a:pt x="f283" y="f194"/>
                    </a:cubicBezTo>
                    <a:lnTo>
                      <a:pt x="f283" y="f38"/>
                    </a:lnTo>
                    <a:lnTo>
                      <a:pt x="f159" y="f38"/>
                    </a:lnTo>
                    <a:lnTo>
                      <a:pt x="f174" y="f298"/>
                    </a:lnTo>
                    <a:lnTo>
                      <a:pt x="f45" y="f282"/>
                    </a:lnTo>
                    <a:lnTo>
                      <a:pt x="f45" y="f295"/>
                    </a:lnTo>
                    <a:lnTo>
                      <a:pt x="f285" y="f295"/>
                    </a:lnTo>
                    <a:cubicBezTo>
                      <a:pt x="f51" y="f333"/>
                      <a:pt x="f225" y="f45"/>
                      <a:pt x="f293" y="f193"/>
                    </a:cubicBezTo>
                    <a:lnTo>
                      <a:pt x="f332" y="f55"/>
                    </a:lnTo>
                    <a:close/>
                    <a:moveTo>
                      <a:pt x="f332" y="f55"/>
                    </a:moveTo>
                    <a:lnTo>
                      <a:pt x="f332" y="f55"/>
                    </a:lnTo>
                    <a:close/>
                    <a:moveTo>
                      <a:pt x="f277" y="f78"/>
                    </a:moveTo>
                    <a:lnTo>
                      <a:pt x="f110" y="f108"/>
                    </a:lnTo>
                    <a:lnTo>
                      <a:pt x="f110" y="f110"/>
                    </a:lnTo>
                    <a:lnTo>
                      <a:pt x="f277" y="f78"/>
                    </a:lnTo>
                    <a:close/>
                  </a:path>
                </a:pathLst>
              </a:custGeom>
              <a:solidFill>
                <a:srgbClr val="D7B369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8" name="Forma Livre 27"/>
              <p:cNvSpPr/>
              <p:nvPr/>
            </p:nvSpPr>
            <p:spPr>
              <a:xfrm>
                <a:off x="9294839" y="5686562"/>
                <a:ext cx="227164" cy="63358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710"/>
                  <a:gd name="f5" fmla="val 246"/>
                  <a:gd name="f6" fmla="val 599"/>
                  <a:gd name="f7" fmla="val 53"/>
                  <a:gd name="f8" fmla="val 612"/>
                  <a:gd name="f9" fmla="val 192"/>
                  <a:gd name="f10" fmla="val 667"/>
                  <a:gd name="f11" fmla="val 197"/>
                  <a:gd name="f12" fmla="val 709"/>
                  <a:gd name="f13" fmla="val 202"/>
                  <a:gd name="f14" fmla="val 693"/>
                  <a:gd name="f15" fmla="val 63"/>
                  <a:gd name="f16" fmla="val 683"/>
                  <a:gd name="f17" fmla="val 2"/>
                  <a:gd name="f18" fmla="val 600"/>
                  <a:gd name="f19" fmla="val 632"/>
                  <a:gd name="f20" fmla="val 169"/>
                  <a:gd name="f21" fmla="val 620"/>
                  <a:gd name="f22" fmla="val 48"/>
                  <a:gd name="f23" fmla="val 623"/>
                  <a:gd name="f24" fmla="val 45"/>
                  <a:gd name="f25" fmla="val 626"/>
                  <a:gd name="f26" fmla="val 42"/>
                  <a:gd name="f27" fmla="val 37"/>
                  <a:gd name="f28" fmla="val 643"/>
                  <a:gd name="f29" fmla="val 650"/>
                  <a:gd name="f30" fmla="val 40"/>
                  <a:gd name="f31" fmla="val 662"/>
                  <a:gd name="f32" fmla="val 55"/>
                  <a:gd name="f33" fmla="val 669"/>
                  <a:gd name="f34" fmla="val 67"/>
                  <a:gd name="f35" fmla="val 174"/>
                  <a:gd name="f36" fmla="val 16"/>
                  <a:gd name="f37" fmla="val 97"/>
                  <a:gd name="f38" fmla="val 110"/>
                  <a:gd name="f39" fmla="val 109"/>
                  <a:gd name="f40" fmla="val 33"/>
                  <a:gd name="f41" fmla="val 98"/>
                  <a:gd name="f42" fmla="val 22"/>
                  <a:gd name="f43" fmla="val 85"/>
                  <a:gd name="f44" fmla="val 17"/>
                  <a:gd name="f45" fmla="val 18"/>
                  <a:gd name="f46" fmla="val 69"/>
                  <a:gd name="f47" fmla="val 15"/>
                  <a:gd name="f48" fmla="val 20"/>
                  <a:gd name="f49" fmla="val 32"/>
                  <a:gd name="f50" fmla="val 26"/>
                  <a:gd name="f51" fmla="val 38"/>
                  <a:gd name="f52" fmla="val 47"/>
                  <a:gd name="f53" fmla="val 57"/>
                  <a:gd name="f54" fmla="val 66"/>
                  <a:gd name="f55" fmla="val 76"/>
                  <a:gd name="f56" fmla="val 81"/>
                  <a:gd name="f57" fmla="val 86"/>
                  <a:gd name="f58" fmla="val 88"/>
                  <a:gd name="f59" fmla="val 452"/>
                  <a:gd name="f60" fmla="val 187"/>
                  <a:gd name="f61" fmla="val 448"/>
                  <a:gd name="f62" fmla="val 134"/>
                  <a:gd name="f63" fmla="val 423"/>
                  <a:gd name="f64" fmla="val 298"/>
                  <a:gd name="f65" fmla="val 272"/>
                  <a:gd name="f66" fmla="val 269"/>
                  <a:gd name="f67" fmla="val 264"/>
                  <a:gd name="f68" fmla="val 245"/>
                  <a:gd name="f69" fmla="val 281"/>
                  <a:gd name="f70" fmla="val 290"/>
                  <a:gd name="f71" fmla="val 293"/>
                  <a:gd name="f72" fmla="val 178"/>
                  <a:gd name="f73" fmla="val 297"/>
                  <a:gd name="f74" fmla="val 139"/>
                  <a:gd name="f75" fmla="val 315"/>
                  <a:gd name="f76" fmla="val 83"/>
                  <a:gd name="f77" fmla="val 405"/>
                  <a:gd name="f78" fmla="val 424"/>
                  <a:gd name="f79" fmla="val 428"/>
                  <a:gd name="f80" fmla="val 431"/>
                  <a:gd name="f81" fmla="val 440"/>
                  <a:gd name="f82" fmla="val 457"/>
                  <a:gd name="f83" fmla="*/ f1 1 710"/>
                  <a:gd name="f84" fmla="*/ f2 1 246"/>
                  <a:gd name="f85" fmla="+- f5 0 f3"/>
                  <a:gd name="f86" fmla="+- f4 0 f3"/>
                  <a:gd name="f87" fmla="*/ f86 1 710"/>
                  <a:gd name="f88" fmla="*/ f85 1 246"/>
                  <a:gd name="f89" fmla="*/ f3 1 f87"/>
                  <a:gd name="f90" fmla="*/ f4 1 f87"/>
                  <a:gd name="f91" fmla="*/ f3 1 f88"/>
                  <a:gd name="f92" fmla="*/ f5 1 f88"/>
                  <a:gd name="f93" fmla="*/ f89 f83 1"/>
                  <a:gd name="f94" fmla="*/ f90 f83 1"/>
                  <a:gd name="f95" fmla="*/ f92 f84 1"/>
                  <a:gd name="f96" fmla="*/ f91 f8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3" t="f96" r="f94" b="f95"/>
                <a:pathLst>
                  <a:path w="710" h="246">
                    <a:moveTo>
                      <a:pt x="f6" y="f7"/>
                    </a:moveTo>
                    <a:lnTo>
                      <a:pt x="f8" y="f9"/>
                    </a:lnTo>
                    <a:lnTo>
                      <a:pt x="f10" y="f11"/>
                    </a:lnTo>
                    <a:lnTo>
                      <a:pt x="f12" y="f13"/>
                    </a:lnTo>
                    <a:lnTo>
                      <a:pt x="f14" y="f15"/>
                    </a:lnTo>
                    <a:cubicBezTo>
                      <a:pt x="f16" y="f17"/>
                      <a:pt x="f18" y="f3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9" y="f20"/>
                    </a:moveTo>
                    <a:lnTo>
                      <a:pt x="f21" y="f7"/>
                    </a:ln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19" y="f27"/>
                      <a:pt x="f28" y="f27"/>
                      <a:pt x="f29" y="f30"/>
                    </a:cubicBezTo>
                    <a:cubicBezTo>
                      <a:pt x="f31" y="f24"/>
                      <a:pt x="f10" y="f32"/>
                      <a:pt x="f33" y="f34"/>
                    </a:cubicBezTo>
                    <a:lnTo>
                      <a:pt x="f16" y="f35"/>
                    </a:lnTo>
                    <a:lnTo>
                      <a:pt x="f19" y="f20"/>
                    </a:lnTo>
                    <a:close/>
                    <a:moveTo>
                      <a:pt x="f19" y="f20"/>
                    </a:moveTo>
                    <a:lnTo>
                      <a:pt x="f19" y="f20"/>
                    </a:lnTo>
                    <a:close/>
                    <a:moveTo>
                      <a:pt x="f36" y="f15"/>
                    </a:moveTo>
                    <a:lnTo>
                      <a:pt x="f3" y="f13"/>
                    </a:lnTo>
                    <a:lnTo>
                      <a:pt x="f37" y="f9"/>
                    </a:lnTo>
                    <a:lnTo>
                      <a:pt x="f38" y="f7"/>
                    </a:lnTo>
                    <a:cubicBezTo>
                      <a:pt x="f39" y="f40"/>
                      <a:pt x="f41" y="f42"/>
                      <a:pt x="f43" y="f44"/>
                    </a:cubicBezTo>
                    <a:lnTo>
                      <a:pt x="f43" y="f45"/>
                    </a:lnTo>
                    <a:lnTo>
                      <a:pt x="f46" y="f47"/>
                    </a:lnTo>
                    <a:cubicBezTo>
                      <a:pt x="f24" y="f47"/>
                      <a:pt x="f48" y="f49"/>
                      <a:pt x="f36" y="f15"/>
                    </a:cubicBezTo>
                    <a:close/>
                    <a:moveTo>
                      <a:pt x="f36" y="f15"/>
                    </a:moveTo>
                    <a:lnTo>
                      <a:pt x="f36" y="f15"/>
                    </a:lnTo>
                    <a:close/>
                    <a:moveTo>
                      <a:pt x="f50" y="f35"/>
                    </a:moveTo>
                    <a:lnTo>
                      <a:pt x="f51" y="f34"/>
                    </a:lnTo>
                    <a:cubicBezTo>
                      <a:pt x="f30" y="f32"/>
                      <a:pt x="f52" y="f24"/>
                      <a:pt x="f53" y="f30"/>
                    </a:cubicBezTo>
                    <a:cubicBezTo>
                      <a:pt x="f54" y="f27"/>
                      <a:pt x="f55" y="f27"/>
                      <a:pt x="f56" y="f26"/>
                    </a:cubicBezTo>
                    <a:cubicBezTo>
                      <a:pt x="f57" y="f24"/>
                      <a:pt x="f57" y="f22"/>
                      <a:pt x="f58" y="f7"/>
                    </a:cubicBezTo>
                    <a:lnTo>
                      <a:pt x="f55" y="f20"/>
                    </a:lnTo>
                    <a:lnTo>
                      <a:pt x="f50" y="f35"/>
                    </a:lnTo>
                    <a:close/>
                    <a:moveTo>
                      <a:pt x="f50" y="f35"/>
                    </a:moveTo>
                    <a:lnTo>
                      <a:pt x="f50" y="f35"/>
                    </a:lnTo>
                    <a:close/>
                    <a:moveTo>
                      <a:pt x="f59" y="f60"/>
                    </a:moveTo>
                    <a:cubicBezTo>
                      <a:pt x="f61" y="f62"/>
                      <a:pt x="f63" y="f53"/>
                      <a:pt x="f0" y="f32"/>
                    </a:cubicBezTo>
                    <a:cubicBezTo>
                      <a:pt x="f64" y="f53"/>
                      <a:pt x="f65" y="f62"/>
                      <a:pt x="f66" y="f60"/>
                    </a:cubicBezTo>
                    <a:lnTo>
                      <a:pt x="f67" y="f68"/>
                    </a:lnTo>
                    <a:cubicBezTo>
                      <a:pt x="f65" y="f68"/>
                      <a:pt x="f69" y="f68"/>
                      <a:pt x="f70" y="f68"/>
                    </a:cubicBezTo>
                    <a:lnTo>
                      <a:pt x="f71" y="f72"/>
                    </a:lnTo>
                    <a:cubicBezTo>
                      <a:pt x="f73" y="f74"/>
                      <a:pt x="f75" y="f76"/>
                      <a:pt x="f0" y="f76"/>
                    </a:cubicBezTo>
                    <a:cubicBezTo>
                      <a:pt x="f77" y="f76"/>
                      <a:pt x="f78" y="f74"/>
                      <a:pt x="f79" y="f72"/>
                    </a:cubicBezTo>
                    <a:lnTo>
                      <a:pt x="f80" y="f68"/>
                    </a:lnTo>
                    <a:cubicBezTo>
                      <a:pt x="f81" y="f68"/>
                      <a:pt x="f61" y="f68"/>
                      <a:pt x="f82" y="f68"/>
                    </a:cubicBezTo>
                    <a:lnTo>
                      <a:pt x="f59" y="f60"/>
                    </a:lnTo>
                    <a:close/>
                  </a:path>
                </a:pathLst>
              </a:custGeom>
              <a:solidFill>
                <a:srgbClr val="F8EBDA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9" name="Forma Livre 28"/>
              <p:cNvSpPr/>
              <p:nvPr/>
            </p:nvSpPr>
            <p:spPr>
              <a:xfrm>
                <a:off x="9296284" y="6005523"/>
                <a:ext cx="38157" cy="152284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75"/>
                  <a:gd name="f4" fmla="val 494"/>
                  <a:gd name="f5" fmla="val 109"/>
                  <a:gd name="f6" fmla="val 486"/>
                  <a:gd name="f7" fmla="val 174"/>
                  <a:gd name="f8" fmla="val 382"/>
                  <a:gd name="f9" fmla="val 493"/>
                  <a:gd name="f10" fmla="val 66"/>
                  <a:gd name="f11" fmla="val 427"/>
                  <a:gd name="f12" fmla="val 397"/>
                  <a:gd name="f13" fmla="val 367"/>
                  <a:gd name="f14" fmla="val 288"/>
                  <a:gd name="f15" fmla="val 308"/>
                  <a:gd name="f16" fmla="val 353"/>
                  <a:gd name="f17" fmla="val 274"/>
                  <a:gd name="f18" fmla="val 215"/>
                  <a:gd name="f19" fmla="val 146"/>
                  <a:gd name="f20" fmla="val 239"/>
                  <a:gd name="f21" fmla="val 126"/>
                  <a:gd name="f22" fmla="val 98"/>
                  <a:gd name="f23" fmla="val 76"/>
                  <a:gd name="f24" fmla="val 48"/>
                  <a:gd name="f25" fmla="val 28"/>
                  <a:gd name="f26" fmla="val 57"/>
                  <a:gd name="f27" fmla="val 202"/>
                  <a:gd name="f28" fmla="val 114"/>
                  <a:gd name="f29" fmla="val 164"/>
                  <a:gd name="f30" fmla="val 42"/>
                  <a:gd name="f31" fmla="val 151"/>
                  <a:gd name="f32" fmla="val 129"/>
                  <a:gd name="f33" fmla="val 119"/>
                  <a:gd name="f34" fmla="val 68"/>
                  <a:gd name="f35" fmla="val 43"/>
                  <a:gd name="f36" fmla="val 105"/>
                  <a:gd name="f37" fmla="val 85"/>
                  <a:gd name="f38" fmla="val 64"/>
                  <a:gd name="f39" fmla="val 78"/>
                  <a:gd name="f40" fmla="val 81"/>
                  <a:gd name="f41" fmla="val 108"/>
                  <a:gd name="f42" fmla="val 91"/>
                  <a:gd name="f43" fmla="val 71"/>
                  <a:gd name="f44" fmla="val 18"/>
                  <a:gd name="f45" fmla="val 79"/>
                  <a:gd name="f46" fmla="val 15"/>
                  <a:gd name="f47" fmla="val 100"/>
                  <a:gd name="f48" fmla="val 13"/>
                  <a:gd name="f49" fmla="val 5"/>
                  <a:gd name="f50" fmla="val 93"/>
                  <a:gd name="f51" fmla="*/ f0 1 175"/>
                  <a:gd name="f52" fmla="*/ f1 1 494"/>
                  <a:gd name="f53" fmla="+- f4 0 f2"/>
                  <a:gd name="f54" fmla="+- f3 0 f2"/>
                  <a:gd name="f55" fmla="*/ f54 1 175"/>
                  <a:gd name="f56" fmla="*/ f53 1 494"/>
                  <a:gd name="f57" fmla="*/ f2 1 f55"/>
                  <a:gd name="f58" fmla="*/ f3 1 f55"/>
                  <a:gd name="f59" fmla="*/ f2 1 f56"/>
                  <a:gd name="f60" fmla="*/ f4 1 f56"/>
                  <a:gd name="f61" fmla="*/ f57 f51 1"/>
                  <a:gd name="f62" fmla="*/ f58 f51 1"/>
                  <a:gd name="f63" fmla="*/ f60 f52 1"/>
                  <a:gd name="f64" fmla="*/ f59 f5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61" t="f64" r="f62" b="f63"/>
                <a:pathLst>
                  <a:path w="175" h="494"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7" y="f8"/>
                    </a:moveTo>
                    <a:lnTo>
                      <a:pt x="f2" y="f8"/>
                    </a:lnTo>
                    <a:lnTo>
                      <a:pt x="f2" y="f9"/>
                    </a:lnTo>
                    <a:lnTo>
                      <a:pt x="f10" y="f9"/>
                    </a:lnTo>
                    <a:lnTo>
                      <a:pt x="f10" y="f11"/>
                    </a:lnTo>
                    <a:cubicBezTo>
                      <a:pt x="f10" y="f12"/>
                      <a:pt x="f5" y="f12"/>
                      <a:pt x="f5" y="f11"/>
                    </a:cubicBezTo>
                    <a:lnTo>
                      <a:pt x="f5" y="f6"/>
                    </a:lnTo>
                    <a:lnTo>
                      <a:pt x="f5" y="f9"/>
                    </a:lnTo>
                    <a:lnTo>
                      <a:pt x="f7" y="f9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" y="f13"/>
                    </a:moveTo>
                    <a:lnTo>
                      <a:pt x="f7" y="f13"/>
                    </a:lnTo>
                    <a:lnTo>
                      <a:pt x="f7" y="f14"/>
                    </a:lnTo>
                    <a:lnTo>
                      <a:pt x="f2" y="f14"/>
                    </a:lnTo>
                    <a:lnTo>
                      <a:pt x="f2" y="f13"/>
                    </a:lnTo>
                    <a:close/>
                    <a:moveTo>
                      <a:pt x="f2" y="f13"/>
                    </a:moveTo>
                    <a:lnTo>
                      <a:pt x="f2" y="f13"/>
                    </a:lnTo>
                    <a:close/>
                    <a:moveTo>
                      <a:pt x="f5" y="f15"/>
                    </a:moveTo>
                    <a:lnTo>
                      <a:pt x="f5" y="f16"/>
                    </a:lnTo>
                    <a:lnTo>
                      <a:pt x="f10" y="f16"/>
                    </a:lnTo>
                    <a:lnTo>
                      <a:pt x="f10" y="f15"/>
                    </a:lnTo>
                    <a:lnTo>
                      <a:pt x="f5" y="f15"/>
                    </a:lnTo>
                    <a:close/>
                    <a:moveTo>
                      <a:pt x="f5" y="f15"/>
                    </a:moveTo>
                    <a:lnTo>
                      <a:pt x="f5" y="f15"/>
                    </a:lnTo>
                    <a:close/>
                    <a:moveTo>
                      <a:pt x="f2" y="f17"/>
                    </a:moveTo>
                    <a:lnTo>
                      <a:pt x="f7" y="f17"/>
                    </a:lnTo>
                    <a:lnTo>
                      <a:pt x="f7" y="f18"/>
                    </a:lnTo>
                    <a:lnTo>
                      <a:pt x="f19" y="f18"/>
                    </a:lnTo>
                    <a:lnTo>
                      <a:pt x="f19" y="f20"/>
                    </a:lnTo>
                    <a:lnTo>
                      <a:pt x="f21" y="f20"/>
                    </a:lnTo>
                    <a:lnTo>
                      <a:pt x="f21" y="f18"/>
                    </a:lnTo>
                    <a:lnTo>
                      <a:pt x="f22" y="f18"/>
                    </a:lnTo>
                    <a:lnTo>
                      <a:pt x="f22" y="f20"/>
                    </a:lnTo>
                    <a:lnTo>
                      <a:pt x="f23" y="f20"/>
                    </a:lnTo>
                    <a:lnTo>
                      <a:pt x="f23" y="f18"/>
                    </a:lnTo>
                    <a:lnTo>
                      <a:pt x="f24" y="f18"/>
                    </a:lnTo>
                    <a:lnTo>
                      <a:pt x="f24" y="f20"/>
                    </a:lnTo>
                    <a:lnTo>
                      <a:pt x="f25" y="f20"/>
                    </a:lnTo>
                    <a:lnTo>
                      <a:pt x="f25" y="f18"/>
                    </a:lnTo>
                    <a:lnTo>
                      <a:pt x="f2" y="f18"/>
                    </a:lnTo>
                    <a:lnTo>
                      <a:pt x="f2" y="f17"/>
                    </a:lnTo>
                    <a:close/>
                    <a:moveTo>
                      <a:pt x="f2" y="f17"/>
                    </a:moveTo>
                    <a:lnTo>
                      <a:pt x="f2" y="f17"/>
                    </a:lnTo>
                    <a:close/>
                    <a:moveTo>
                      <a:pt x="f26" y="f27"/>
                    </a:moveTo>
                    <a:lnTo>
                      <a:pt x="f28" y="f27"/>
                    </a:lnTo>
                    <a:lnTo>
                      <a:pt x="f28" y="f29"/>
                    </a:lnTo>
                    <a:lnTo>
                      <a:pt x="f26" y="f29"/>
                    </a:lnTo>
                    <a:lnTo>
                      <a:pt x="f26" y="f27"/>
                    </a:lnTo>
                    <a:close/>
                    <a:moveTo>
                      <a:pt x="f26" y="f27"/>
                    </a:moveTo>
                    <a:lnTo>
                      <a:pt x="f26" y="f27"/>
                    </a:lnTo>
                    <a:close/>
                    <a:moveTo>
                      <a:pt x="f30" y="f31"/>
                    </a:moveTo>
                    <a:lnTo>
                      <a:pt x="f32" y="f31"/>
                    </a:lnTo>
                    <a:lnTo>
                      <a:pt x="f32" y="f33"/>
                    </a:lnTo>
                    <a:lnTo>
                      <a:pt x="f30" y="f33"/>
                    </a:lnTo>
                    <a:lnTo>
                      <a:pt x="f30" y="f31"/>
                    </a:lnTo>
                    <a:close/>
                    <a:moveTo>
                      <a:pt x="f30" y="f31"/>
                    </a:moveTo>
                    <a:lnTo>
                      <a:pt x="f30" y="f31"/>
                    </a:lnTo>
                    <a:close/>
                    <a:moveTo>
                      <a:pt x="f30" y="f34"/>
                    </a:moveTo>
                    <a:lnTo>
                      <a:pt x="f32" y="f34"/>
                    </a:lnTo>
                    <a:lnTo>
                      <a:pt x="f32" y="f10"/>
                    </a:lnTo>
                    <a:cubicBezTo>
                      <a:pt x="f32" y="f35"/>
                      <a:pt x="f36" y="f25"/>
                      <a:pt x="f37" y="f25"/>
                    </a:cubicBezTo>
                    <a:cubicBezTo>
                      <a:pt x="f38" y="f25"/>
                      <a:pt x="f30" y="f35"/>
                      <a:pt x="f30" y="f10"/>
                    </a:cubicBezTo>
                    <a:lnTo>
                      <a:pt x="f30" y="f34"/>
                    </a:lnTo>
                    <a:close/>
                    <a:moveTo>
                      <a:pt x="f30" y="f34"/>
                    </a:moveTo>
                    <a:lnTo>
                      <a:pt x="f30" y="f34"/>
                    </a:lnTo>
                    <a:close/>
                    <a:moveTo>
                      <a:pt x="f39" y="f40"/>
                    </a:moveTo>
                    <a:lnTo>
                      <a:pt x="f26" y="f40"/>
                    </a:lnTo>
                    <a:lnTo>
                      <a:pt x="f26" y="f41"/>
                    </a:lnTo>
                    <a:lnTo>
                      <a:pt x="f39" y="f41"/>
                    </a:lnTo>
                    <a:lnTo>
                      <a:pt x="f39" y="f40"/>
                    </a:lnTo>
                    <a:close/>
                    <a:moveTo>
                      <a:pt x="f39" y="f40"/>
                    </a:moveTo>
                    <a:lnTo>
                      <a:pt x="f39" y="f40"/>
                    </a:lnTo>
                    <a:close/>
                    <a:moveTo>
                      <a:pt x="f42" y="f40"/>
                    </a:moveTo>
                    <a:lnTo>
                      <a:pt x="f42" y="f41"/>
                    </a:lnTo>
                    <a:lnTo>
                      <a:pt x="f28" y="f41"/>
                    </a:lnTo>
                    <a:lnTo>
                      <a:pt x="f28" y="f40"/>
                    </a:lnTo>
                    <a:lnTo>
                      <a:pt x="f42" y="f40"/>
                    </a:lnTo>
                    <a:close/>
                    <a:moveTo>
                      <a:pt x="f42" y="f40"/>
                    </a:moveTo>
                    <a:lnTo>
                      <a:pt x="f42" y="f40"/>
                    </a:lnTo>
                    <a:close/>
                    <a:moveTo>
                      <a:pt x="f43" y="f44"/>
                    </a:moveTo>
                    <a:cubicBezTo>
                      <a:pt x="f45" y="f46"/>
                      <a:pt x="f42" y="f46"/>
                      <a:pt x="f47" y="f44"/>
                    </a:cubicBezTo>
                    <a:lnTo>
                      <a:pt x="f47" y="f48"/>
                    </a:lnTo>
                    <a:cubicBezTo>
                      <a:pt x="f47" y="f49"/>
                      <a:pt x="f50" y="f2"/>
                      <a:pt x="f37" y="f2"/>
                    </a:cubicBezTo>
                    <a:cubicBezTo>
                      <a:pt x="f39" y="f2"/>
                      <a:pt x="f43" y="f49"/>
                      <a:pt x="f43" y="f48"/>
                    </a:cubicBezTo>
                    <a:lnTo>
                      <a:pt x="f43" y="f44"/>
                    </a:lnTo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30" name="Forma Livre 29"/>
              <p:cNvSpPr/>
              <p:nvPr/>
            </p:nvSpPr>
            <p:spPr>
              <a:xfrm>
                <a:off x="9023399" y="5773677"/>
                <a:ext cx="772924" cy="924120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2242"/>
                  <a:gd name="f5" fmla="val 2638"/>
                  <a:gd name="f6" fmla="val 1116"/>
                  <a:gd name="f7" fmla="val 1956"/>
                  <a:gd name="f8" fmla="val 1061"/>
                  <a:gd name="f9" fmla="val 1010"/>
                  <a:gd name="f10" fmla="val 1946"/>
                  <a:gd name="f11" fmla="val 959"/>
                  <a:gd name="f12" fmla="val 1930"/>
                  <a:gd name="f13" fmla="val 818"/>
                  <a:gd name="f14" fmla="val 1883"/>
                  <a:gd name="f15" fmla="val 702"/>
                  <a:gd name="f16" fmla="val 1775"/>
                  <a:gd name="f17" fmla="val 623"/>
                  <a:gd name="f18" fmla="val 1646"/>
                  <a:gd name="f19" fmla="val 532"/>
                  <a:gd name="f20" fmla="val 1497"/>
                  <a:gd name="f21" fmla="val 489"/>
                  <a:gd name="f22" fmla="val 1321"/>
                  <a:gd name="f23" fmla="val 1147"/>
                  <a:gd name="f24" fmla="val 973"/>
                  <a:gd name="f25" fmla="val 796"/>
                  <a:gd name="f26" fmla="val 650"/>
                  <a:gd name="f27" fmla="val 648"/>
                  <a:gd name="f28" fmla="val 287"/>
                  <a:gd name="f29" fmla="val 295"/>
                  <a:gd name="f30" fmla="val 240"/>
                  <a:gd name="f31" fmla="val 357"/>
                  <a:gd name="f32" fmla="val 195"/>
                  <a:gd name="f33" fmla="val 417"/>
                  <a:gd name="f34" fmla="val 151"/>
                  <a:gd name="f35" fmla="val 479"/>
                  <a:gd name="f36" fmla="val 207"/>
                  <a:gd name="f37" fmla="val 529"/>
                  <a:gd name="f38" fmla="val 258"/>
                  <a:gd name="f39" fmla="val 589"/>
                  <a:gd name="f40" fmla="val 289"/>
                  <a:gd name="f41" fmla="val 660"/>
                  <a:gd name="f42" fmla="val 320"/>
                  <a:gd name="f43" fmla="val 731"/>
                  <a:gd name="f44" fmla="val 326"/>
                  <a:gd name="f45" fmla="val 804"/>
                  <a:gd name="f46" fmla="val 314"/>
                  <a:gd name="f47" fmla="val 880"/>
                  <a:gd name="f48" fmla="val 883"/>
                  <a:gd name="f49" fmla="val 313"/>
                  <a:gd name="f50" fmla="val 892"/>
                  <a:gd name="f51" fmla="val 309"/>
                  <a:gd name="f52" fmla="val 915"/>
                  <a:gd name="f53" fmla="val 304"/>
                  <a:gd name="f54" fmla="val 940"/>
                  <a:gd name="f55" fmla="val 297"/>
                  <a:gd name="f56" fmla="val 966"/>
                  <a:gd name="f57" fmla="val 292"/>
                  <a:gd name="f58" fmla="val 991"/>
                  <a:gd name="f59" fmla="val 283"/>
                  <a:gd name="f60" fmla="val 1014"/>
                  <a:gd name="f61" fmla="val 277"/>
                  <a:gd name="f62" fmla="val 1039"/>
                  <a:gd name="f63" fmla="val 263"/>
                  <a:gd name="f64" fmla="val 1084"/>
                  <a:gd name="f65" fmla="val 246"/>
                  <a:gd name="f66" fmla="val 1124"/>
                  <a:gd name="f67" fmla="val 228"/>
                  <a:gd name="f68" fmla="val 1166"/>
                  <a:gd name="f69" fmla="val 210"/>
                  <a:gd name="f70" fmla="val 1211"/>
                  <a:gd name="f71" fmla="val 191"/>
                  <a:gd name="f72" fmla="val 1257"/>
                  <a:gd name="f73" fmla="val 173"/>
                  <a:gd name="f74" fmla="val 1302"/>
                  <a:gd name="f75" fmla="val 152"/>
                  <a:gd name="f76" fmla="val 1356"/>
                  <a:gd name="f77" fmla="val 137"/>
                  <a:gd name="f78" fmla="val 1414"/>
                  <a:gd name="f79" fmla="val 125"/>
                  <a:gd name="f80" fmla="val 1470"/>
                  <a:gd name="f81" fmla="val 102"/>
                  <a:gd name="f82" fmla="val 1580"/>
                  <a:gd name="f83" fmla="val 1691"/>
                  <a:gd name="f84" fmla="val 163"/>
                  <a:gd name="f85" fmla="val 1787"/>
                  <a:gd name="f86" fmla="val 185"/>
                  <a:gd name="f87" fmla="val 1823"/>
                  <a:gd name="f88" fmla="val 215"/>
                  <a:gd name="f89" fmla="val 1856"/>
                  <a:gd name="f90" fmla="val 1884"/>
                  <a:gd name="f91" fmla="val 342"/>
                  <a:gd name="f92" fmla="val 1967"/>
                  <a:gd name="f93" fmla="val 447"/>
                  <a:gd name="f94" fmla="val 2034"/>
                  <a:gd name="f95" fmla="val 556"/>
                  <a:gd name="f96" fmla="val 2097"/>
                  <a:gd name="f97" fmla="val 668"/>
                  <a:gd name="f98" fmla="val 2162"/>
                  <a:gd name="f99" fmla="val 782"/>
                  <a:gd name="f100" fmla="val 2221"/>
                  <a:gd name="f101" fmla="val 2288"/>
                  <a:gd name="f102" fmla="val 894"/>
                  <a:gd name="f103" fmla="val 947"/>
                  <a:gd name="f104" fmla="val 2324"/>
                  <a:gd name="f105" fmla="val 1004"/>
                  <a:gd name="f106" fmla="val 2360"/>
                  <a:gd name="f107" fmla="val 1056"/>
                  <a:gd name="f108" fmla="val 2402"/>
                  <a:gd name="f109" fmla="val 1078"/>
                  <a:gd name="f110" fmla="val 2421"/>
                  <a:gd name="f111" fmla="val 1099"/>
                  <a:gd name="f112" fmla="val 2440"/>
                  <a:gd name="f113" fmla="val 1121"/>
                  <a:gd name="f114" fmla="val 2461"/>
                  <a:gd name="f115" fmla="val 1142"/>
                  <a:gd name="f116" fmla="val 1163"/>
                  <a:gd name="f117" fmla="val 1187"/>
                  <a:gd name="f118" fmla="val 1237"/>
                  <a:gd name="f119" fmla="val 1294"/>
                  <a:gd name="f120" fmla="val 1349"/>
                  <a:gd name="f121" fmla="val 1459"/>
                  <a:gd name="f122" fmla="val 1573"/>
                  <a:gd name="f123" fmla="val 1685"/>
                  <a:gd name="f124" fmla="val 1758"/>
                  <a:gd name="f125" fmla="val 2056"/>
                  <a:gd name="f126" fmla="val 1830"/>
                  <a:gd name="f127" fmla="val 2012"/>
                  <a:gd name="f128" fmla="val 1897"/>
                  <a:gd name="f129" fmla="val 1962"/>
                  <a:gd name="f130" fmla="val 1607"/>
                  <a:gd name="f131" fmla="val 1661"/>
                  <a:gd name="f132" fmla="val 1530"/>
                  <a:gd name="f133" fmla="val 1780"/>
                  <a:gd name="f134" fmla="val 1423"/>
                  <a:gd name="f135" fmla="val 1881"/>
                  <a:gd name="f136" fmla="val 1289"/>
                  <a:gd name="f137" fmla="val 1928"/>
                  <a:gd name="f138" fmla="val 1235"/>
                  <a:gd name="f139" fmla="val 1180"/>
                  <a:gd name="f140" fmla="val 1123"/>
                  <a:gd name="f141" fmla="val 335"/>
                  <a:gd name="f142" fmla="val 88"/>
                  <a:gd name="f143" fmla="val 235"/>
                  <a:gd name="f144" fmla="val 224"/>
                  <a:gd name="f145" fmla="val 133"/>
                  <a:gd name="f146" fmla="val 34"/>
                  <a:gd name="f147" fmla="val 496"/>
                  <a:gd name="f148" fmla="val 157"/>
                  <a:gd name="f149" fmla="val 580"/>
                  <a:gd name="f150" fmla="val 259"/>
                  <a:gd name="f151" fmla="val 701"/>
                  <a:gd name="f152" fmla="val 234"/>
                  <a:gd name="f153" fmla="val 865"/>
                  <a:gd name="f154" fmla="val 225"/>
                  <a:gd name="f155" fmla="val 213"/>
                  <a:gd name="f156" fmla="val 964"/>
                  <a:gd name="f157" fmla="val 197"/>
                  <a:gd name="f158" fmla="val 1013"/>
                  <a:gd name="f159" fmla="val 1053"/>
                  <a:gd name="f160" fmla="val 169"/>
                  <a:gd name="f161" fmla="val 1094"/>
                  <a:gd name="f162" fmla="val 1132"/>
                  <a:gd name="f163" fmla="val 1178"/>
                  <a:gd name="f164" fmla="val 114"/>
                  <a:gd name="f165" fmla="val 1225"/>
                  <a:gd name="f166" fmla="val 96"/>
                  <a:gd name="f167" fmla="val 1272"/>
                  <a:gd name="f168" fmla="val 75"/>
                  <a:gd name="f169" fmla="val 1331"/>
                  <a:gd name="f170" fmla="val 58"/>
                  <a:gd name="f171" fmla="val 1391"/>
                  <a:gd name="f172" fmla="val 43"/>
                  <a:gd name="f173" fmla="val 1452"/>
                  <a:gd name="f174" fmla="val 16"/>
                  <a:gd name="f175" fmla="val 1585"/>
                  <a:gd name="f176" fmla="val 19"/>
                  <a:gd name="f177" fmla="val 1716"/>
                  <a:gd name="f178" fmla="val 92"/>
                  <a:gd name="f179" fmla="val 1832"/>
                  <a:gd name="f180" fmla="val 120"/>
                  <a:gd name="f181" fmla="val 1878"/>
                  <a:gd name="f182" fmla="val 154"/>
                  <a:gd name="f183" fmla="val 1916"/>
                  <a:gd name="f184" fmla="val 192"/>
                  <a:gd name="f185" fmla="val 1950"/>
                  <a:gd name="f186" fmla="val 2036"/>
                  <a:gd name="f187" fmla="val 403"/>
                  <a:gd name="f188" fmla="val 2107"/>
                  <a:gd name="f189" fmla="val 514"/>
                  <a:gd name="f190" fmla="val 2172"/>
                  <a:gd name="f191" fmla="val 627"/>
                  <a:gd name="f192" fmla="val 2236"/>
                  <a:gd name="f193" fmla="val 740"/>
                  <a:gd name="f194" fmla="val 2294"/>
                  <a:gd name="f195" fmla="val 849"/>
                  <a:gd name="f196" fmla="val 902"/>
                  <a:gd name="f197" fmla="val 2395"/>
                  <a:gd name="f198" fmla="val 956"/>
                  <a:gd name="f199" fmla="val 2430"/>
                  <a:gd name="f200" fmla="val 2468"/>
                  <a:gd name="f201" fmla="val 1047"/>
                  <a:gd name="f202" fmla="val 2503"/>
                  <a:gd name="f203" fmla="val 1089"/>
                  <a:gd name="f204" fmla="val 2546"/>
                  <a:gd name="f205" fmla="val 2594"/>
                  <a:gd name="f206" fmla="val 1118"/>
                  <a:gd name="f207" fmla="val 2596"/>
                  <a:gd name="f208" fmla="val 1120"/>
                  <a:gd name="f209" fmla="val 2599"/>
                  <a:gd name="f210" fmla="val 2601"/>
                  <a:gd name="f211" fmla="val 1125"/>
                  <a:gd name="f212" fmla="val 1154"/>
                  <a:gd name="f213" fmla="val 1194"/>
                  <a:gd name="f214" fmla="val 1285"/>
                  <a:gd name="f215" fmla="val 1339"/>
                  <a:gd name="f216" fmla="val 1392"/>
                  <a:gd name="f217" fmla="val 1501"/>
                  <a:gd name="f218" fmla="val 1614"/>
                  <a:gd name="f219" fmla="val 1727"/>
                  <a:gd name="f220" fmla="val 1838"/>
                  <a:gd name="f221" fmla="val 1949"/>
                  <a:gd name="f222" fmla="val 2049"/>
                  <a:gd name="f223" fmla="val 2087"/>
                  <a:gd name="f224" fmla="val 2121"/>
                  <a:gd name="f225" fmla="val 2149"/>
                  <a:gd name="f226" fmla="val 2222"/>
                  <a:gd name="f227" fmla="val 2225"/>
                  <a:gd name="f228" fmla="val 2198"/>
                  <a:gd name="f229" fmla="val 2183"/>
                  <a:gd name="f230" fmla="val 2166"/>
                  <a:gd name="f231" fmla="val 2145"/>
                  <a:gd name="f232" fmla="val 2128"/>
                  <a:gd name="f233" fmla="val 2108"/>
                  <a:gd name="f234" fmla="val 2089"/>
                  <a:gd name="f235" fmla="val 2071"/>
                  <a:gd name="f236" fmla="val 2044"/>
                  <a:gd name="f237" fmla="val 2028"/>
                  <a:gd name="f238" fmla="val 2016"/>
                  <a:gd name="f239" fmla="val 2007"/>
                  <a:gd name="f240" fmla="val 1982"/>
                  <a:gd name="f241" fmla="val 2085"/>
                  <a:gd name="f242" fmla="val 2207"/>
                  <a:gd name="f243" fmla="val 2006"/>
                  <a:gd name="f244" fmla="val 1906"/>
                  <a:gd name="f245" fmla="val 1801"/>
                  <a:gd name="f246" fmla="val 71"/>
                  <a:gd name="f247" fmla="val 1696"/>
                  <a:gd name="f248" fmla="val 53"/>
                  <a:gd name="f249" fmla="val 1588"/>
                  <a:gd name="f250" fmla="val 1434"/>
                  <a:gd name="f251" fmla="val 25"/>
                  <a:gd name="f252" fmla="val 1278"/>
                  <a:gd name="f253" fmla="val 17"/>
                  <a:gd name="f254" fmla="val 807"/>
                  <a:gd name="f255" fmla="val 653"/>
                  <a:gd name="f256" fmla="val 545"/>
                  <a:gd name="f257" fmla="val 440"/>
                  <a:gd name="f258" fmla="val 1113"/>
                  <a:gd name="f259" fmla="val 1128"/>
                  <a:gd name="f260" fmla="val 1284"/>
                  <a:gd name="f261" fmla="val 1437"/>
                  <a:gd name="f262" fmla="val 8"/>
                  <a:gd name="f263" fmla="val 1590"/>
                  <a:gd name="f264" fmla="val 27"/>
                  <a:gd name="f265" fmla="val 1699"/>
                  <a:gd name="f266" fmla="val 38"/>
                  <a:gd name="f267" fmla="val 1804"/>
                  <a:gd name="f268" fmla="val 1911"/>
                  <a:gd name="f269" fmla="val 73"/>
                  <a:gd name="f270" fmla="val 1915"/>
                  <a:gd name="f271" fmla="val 76"/>
                  <a:gd name="f272" fmla="val 2018"/>
                  <a:gd name="f273" fmla="val 2123"/>
                  <a:gd name="f274" fmla="val 353"/>
                  <a:gd name="f275" fmla="val 493"/>
                  <a:gd name="f276" fmla="val 2230"/>
                  <a:gd name="f277" fmla="val 499"/>
                  <a:gd name="f278" fmla="val 2223"/>
                  <a:gd name="f279" fmla="val 505"/>
                  <a:gd name="f280" fmla="val 2102"/>
                  <a:gd name="f281" fmla="val 585"/>
                  <a:gd name="f282" fmla="val 1998"/>
                  <a:gd name="f283" fmla="val 2023"/>
                  <a:gd name="f284" fmla="val 863"/>
                  <a:gd name="f285" fmla="val 2031"/>
                  <a:gd name="f286" fmla="val 912"/>
                  <a:gd name="f287" fmla="val 2042"/>
                  <a:gd name="f288" fmla="val 961"/>
                  <a:gd name="f289" fmla="val 2058"/>
                  <a:gd name="f290" fmla="val 1008"/>
                  <a:gd name="f291" fmla="val 2072"/>
                  <a:gd name="f292" fmla="val 1048"/>
                  <a:gd name="f293" fmla="val 1087"/>
                  <a:gd name="f294" fmla="val 1172"/>
                  <a:gd name="f295" fmla="val 2142"/>
                  <a:gd name="f296" fmla="val 1218"/>
                  <a:gd name="f297" fmla="val 2161"/>
                  <a:gd name="f298" fmla="val 1265"/>
                  <a:gd name="f299" fmla="val 2182"/>
                  <a:gd name="f300" fmla="val 1326"/>
                  <a:gd name="f301" fmla="val 2199"/>
                  <a:gd name="f302" fmla="val 1386"/>
                  <a:gd name="f303" fmla="val 2211"/>
                  <a:gd name="f304" fmla="val 1449"/>
                  <a:gd name="f305" fmla="val 2241"/>
                  <a:gd name="f306" fmla="val 2237"/>
                  <a:gd name="f307" fmla="val 1721"/>
                  <a:gd name="f308" fmla="val 2163"/>
                  <a:gd name="f309" fmla="val 1842"/>
                  <a:gd name="f310" fmla="val 2133"/>
                  <a:gd name="f311" fmla="val 1888"/>
                  <a:gd name="f312" fmla="val 2099"/>
                  <a:gd name="f313" fmla="val 1926"/>
                  <a:gd name="f314" fmla="val 2059"/>
                  <a:gd name="f315" fmla="val 1959"/>
                  <a:gd name="f316" fmla="val 1847"/>
                  <a:gd name="f317" fmla="val 2120"/>
                  <a:gd name="f318" fmla="val 1733"/>
                  <a:gd name="f319" fmla="val 2188"/>
                  <a:gd name="f320" fmla="val 1623"/>
                  <a:gd name="f321" fmla="val 2251"/>
                  <a:gd name="f322" fmla="val 1509"/>
                  <a:gd name="f323" fmla="val 2309"/>
                  <a:gd name="f324" fmla="val 1401"/>
                  <a:gd name="f325" fmla="val 2375"/>
                  <a:gd name="f326" fmla="val 2410"/>
                  <a:gd name="f327" fmla="val 1296"/>
                  <a:gd name="f328" fmla="val 2443"/>
                  <a:gd name="f329" fmla="val 1247"/>
                  <a:gd name="f330" fmla="val 2481"/>
                  <a:gd name="f331" fmla="val 1206"/>
                  <a:gd name="f332" fmla="val 2515"/>
                  <a:gd name="f333" fmla="val 1167"/>
                  <a:gd name="f334" fmla="val 2556"/>
                  <a:gd name="f335" fmla="val 1137"/>
                  <a:gd name="f336" fmla="val 2602"/>
                  <a:gd name="f337" fmla="val 1135"/>
                  <a:gd name="f338" fmla="val 2609"/>
                  <a:gd name="f339" fmla="val 2614"/>
                  <a:gd name="f340" fmla="val 1127"/>
                  <a:gd name="f341" fmla="val 2621"/>
                  <a:gd name="f342" fmla="val 2637"/>
                  <a:gd name="f343" fmla="val 1114"/>
                  <a:gd name="f344" fmla="val 1111"/>
                  <a:gd name="f345" fmla="val 1106"/>
                  <a:gd name="f346" fmla="val 1102"/>
                  <a:gd name="f347" fmla="val 1074"/>
                  <a:gd name="f348" fmla="val 1035"/>
                  <a:gd name="f349" fmla="val 994"/>
                  <a:gd name="f350" fmla="val 945"/>
                  <a:gd name="f351" fmla="val 840"/>
                  <a:gd name="f352" fmla="val 732"/>
                  <a:gd name="f353" fmla="val 618"/>
                  <a:gd name="f354" fmla="val 508"/>
                  <a:gd name="f355" fmla="val 394"/>
                  <a:gd name="f356" fmla="val 282"/>
                  <a:gd name="f357" fmla="val 182"/>
                  <a:gd name="f358" fmla="val 142"/>
                  <a:gd name="f359" fmla="val 108"/>
                  <a:gd name="f360" fmla="val 78"/>
                  <a:gd name="f361" fmla="val 6"/>
                  <a:gd name="f362" fmla="val 28"/>
                  <a:gd name="f363" fmla="val 42"/>
                  <a:gd name="f364" fmla="val 59"/>
                  <a:gd name="f365" fmla="val 82"/>
                  <a:gd name="f366" fmla="val 99"/>
                  <a:gd name="f367" fmla="val 139"/>
                  <a:gd name="f368" fmla="val 183"/>
                  <a:gd name="f369" fmla="val 199"/>
                  <a:gd name="f370" fmla="val 218"/>
                  <a:gd name="f371" fmla="val 243"/>
                  <a:gd name="f372" fmla="val 18"/>
                  <a:gd name="f373" fmla="val 11"/>
                  <a:gd name="f374" fmla="val 118"/>
                  <a:gd name="f375" fmla="val 223"/>
                  <a:gd name="f376" fmla="val 325"/>
                  <a:gd name="f377" fmla="val 330"/>
                  <a:gd name="f378" fmla="val 437"/>
                  <a:gd name="f379" fmla="val 542"/>
                  <a:gd name="f380" fmla="val 651"/>
                  <a:gd name="f381" fmla="val 957"/>
                  <a:gd name="f382" fmla="val 720"/>
                  <a:gd name="f383" fmla="val 1292"/>
                  <a:gd name="f384" fmla="val 723"/>
                  <a:gd name="f385" fmla="val 726"/>
                  <a:gd name="f386" fmla="val 734"/>
                  <a:gd name="f387" fmla="val 1282"/>
                  <a:gd name="f388" fmla="val 693"/>
                  <a:gd name="f389" fmla="val 1270"/>
                  <a:gd name="f390" fmla="val 686"/>
                  <a:gd name="f391" fmla="val 1258"/>
                  <a:gd name="f392" fmla="val 680"/>
                  <a:gd name="f393" fmla="val 1250"/>
                  <a:gd name="f394" fmla="val 676"/>
                  <a:gd name="f395" fmla="val 1213"/>
                  <a:gd name="f396" fmla="val 658"/>
                  <a:gd name="f397" fmla="val 1173"/>
                  <a:gd name="f398" fmla="val 645"/>
                  <a:gd name="f399" fmla="val 636"/>
                  <a:gd name="f400" fmla="val 635"/>
                  <a:gd name="f401" fmla="val 631"/>
                  <a:gd name="f402" fmla="val 625"/>
                  <a:gd name="f403" fmla="val 612"/>
                  <a:gd name="f404" fmla="val 604"/>
                  <a:gd name="f405" fmla="val 602"/>
                  <a:gd name="f406" fmla="val 1144"/>
                  <a:gd name="f407" fmla="val 1161"/>
                  <a:gd name="f408" fmla="val 600"/>
                  <a:gd name="f409" fmla="val 1183"/>
                  <a:gd name="f410" fmla="val 1204"/>
                  <a:gd name="f411" fmla="val 610"/>
                  <a:gd name="f412" fmla="val 1342"/>
                  <a:gd name="f413" fmla="val 628"/>
                  <a:gd name="f414" fmla="val 1387"/>
                  <a:gd name="f415" fmla="val 670"/>
                  <a:gd name="f416" fmla="val 666"/>
                  <a:gd name="f417" fmla="val 1411"/>
                  <a:gd name="f418" fmla="val 663"/>
                  <a:gd name="f419" fmla="val 1441"/>
                  <a:gd name="f420" fmla="val 1456"/>
                  <a:gd name="f421" fmla="val 641"/>
                  <a:gd name="f422" fmla="val 1474"/>
                  <a:gd name="f423" fmla="val 1484"/>
                  <a:gd name="f424" fmla="val 633"/>
                  <a:gd name="f425" fmla="val 1496"/>
                  <a:gd name="f426" fmla="val 1502"/>
                  <a:gd name="f427" fmla="val 1514"/>
                  <a:gd name="f428" fmla="val 1523"/>
                  <a:gd name="f429" fmla="val 678"/>
                  <a:gd name="f430" fmla="val 1528"/>
                  <a:gd name="f431" fmla="val 696"/>
                  <a:gd name="f432" fmla="val 708"/>
                  <a:gd name="f433" fmla="val 1520"/>
                  <a:gd name="f434" fmla="val 744"/>
                  <a:gd name="f435" fmla="val 1473"/>
                  <a:gd name="f436" fmla="val 747"/>
                  <a:gd name="f437" fmla="val 751"/>
                  <a:gd name="f438" fmla="val 1450"/>
                  <a:gd name="f439" fmla="val 756"/>
                  <a:gd name="f440" fmla="val 1453"/>
                  <a:gd name="f441" fmla="val 761"/>
                  <a:gd name="f442" fmla="val 1454"/>
                  <a:gd name="f443" fmla="val 766"/>
                  <a:gd name="f444" fmla="val 779"/>
                  <a:gd name="f445" fmla="val 1462"/>
                  <a:gd name="f446" fmla="val 792"/>
                  <a:gd name="f447" fmla="val 1468"/>
                  <a:gd name="f448" fmla="val 806"/>
                  <a:gd name="f449" fmla="val 814"/>
                  <a:gd name="f450" fmla="val 1471"/>
                  <a:gd name="f451" fmla="val 819"/>
                  <a:gd name="f452" fmla="val 1482"/>
                  <a:gd name="f453" fmla="val 853"/>
                  <a:gd name="f454" fmla="val 885"/>
                  <a:gd name="f455" fmla="val 917"/>
                  <a:gd name="f456" fmla="val 908"/>
                  <a:gd name="f457" fmla="val 1489"/>
                  <a:gd name="f458" fmla="val 900"/>
                  <a:gd name="f459" fmla="val 888"/>
                  <a:gd name="f460" fmla="val 1506"/>
                  <a:gd name="f461" fmla="val 873"/>
                  <a:gd name="f462" fmla="val 1516"/>
                  <a:gd name="f463" fmla="val 857"/>
                  <a:gd name="f464" fmla="val 1525"/>
                  <a:gd name="f465" fmla="val 842"/>
                  <a:gd name="f466" fmla="val 1535"/>
                  <a:gd name="f467" fmla="val 822"/>
                  <a:gd name="f468" fmla="val 1547"/>
                  <a:gd name="f469" fmla="val 1564"/>
                  <a:gd name="f470" fmla="val 789"/>
                  <a:gd name="f471" fmla="val 1656"/>
                  <a:gd name="f472" fmla="val 1641"/>
                  <a:gd name="f473" fmla="val 729"/>
                  <a:gd name="f474" fmla="val 1622"/>
                  <a:gd name="f475" fmla="val 691"/>
                  <a:gd name="f476" fmla="val 1601"/>
                  <a:gd name="f477" fmla="val 426"/>
                  <a:gd name="f478" fmla="val 1271"/>
                  <a:gd name="f479" fmla="val 380"/>
                  <a:gd name="f480" fmla="val 1223"/>
                  <a:gd name="f481" fmla="val 362"/>
                  <a:gd name="f482" fmla="val 1170"/>
                  <a:gd name="f483" fmla="val 1066"/>
                  <a:gd name="f484" fmla="val 1015"/>
                  <a:gd name="f485" fmla="val 825"/>
                  <a:gd name="f486" fmla="val 713"/>
                  <a:gd name="f487" fmla="val 549"/>
                  <a:gd name="f488" fmla="val 797"/>
                  <a:gd name="f489" fmla="val 504"/>
                  <a:gd name="f490" fmla="val 757"/>
                  <a:gd name="f491" fmla="val 815"/>
                  <a:gd name="f492" fmla="val 799"/>
                  <a:gd name="f493" fmla="val 721"/>
                  <a:gd name="f494" fmla="val 706"/>
                  <a:gd name="f495" fmla="val 811"/>
                  <a:gd name="f496" fmla="val 671"/>
                  <a:gd name="f497" fmla="val 828"/>
                  <a:gd name="f498" fmla="val 655"/>
                  <a:gd name="f499" fmla="val 640"/>
                  <a:gd name="f500" fmla="val 856"/>
                  <a:gd name="f501" fmla="val 870"/>
                  <a:gd name="f502" fmla="val 884"/>
                  <a:gd name="f503" fmla="val 899"/>
                  <a:gd name="f504" fmla="val 911"/>
                  <a:gd name="f505" fmla="val 897"/>
                  <a:gd name="f506" fmla="val 1096"/>
                  <a:gd name="f507" fmla="val 1109"/>
                  <a:gd name="f508" fmla="val 1105"/>
                  <a:gd name="f509" fmla="val 1080"/>
                  <a:gd name="f510" fmla="val 1140"/>
                  <a:gd name="f511" fmla="val 1033"/>
                  <a:gd name="f512" fmla="val 1171"/>
                  <a:gd name="f513" fmla="val 1188"/>
                  <a:gd name="f514" fmla="val 993"/>
                  <a:gd name="f515" fmla="val 1210"/>
                  <a:gd name="f516" fmla="val 971"/>
                  <a:gd name="f517" fmla="val 1242"/>
                  <a:gd name="f518" fmla="val 943"/>
                  <a:gd name="f519" fmla="val 932"/>
                  <a:gd name="f520" fmla="val 1335"/>
                  <a:gd name="f521" fmla="val 922"/>
                  <a:gd name="f522" fmla="val 1367"/>
                  <a:gd name="f523" fmla="val 937"/>
                  <a:gd name="f524" fmla="val 1375"/>
                  <a:gd name="f525" fmla="val 1382"/>
                  <a:gd name="f526" fmla="val 1388"/>
                  <a:gd name="f527" fmla="val 1379"/>
                  <a:gd name="f528" fmla="val 877"/>
                  <a:gd name="f529" fmla="val 855"/>
                  <a:gd name="f530" fmla="val 1370"/>
                  <a:gd name="f531" fmla="val 831"/>
                  <a:gd name="f532" fmla="val 1364"/>
                  <a:gd name="f533" fmla="val 809"/>
                  <a:gd name="f534" fmla="val 1361"/>
                  <a:gd name="f535" fmla="val 1340"/>
                  <a:gd name="f536" fmla="val 787"/>
                  <a:gd name="f537" fmla="val 1327"/>
                  <a:gd name="f538" fmla="val 1316"/>
                  <a:gd name="f539" fmla="val 776"/>
                  <a:gd name="f540" fmla="val 1301"/>
                  <a:gd name="f541" fmla="val 771"/>
                  <a:gd name="f542" fmla="val 1297"/>
                  <a:gd name="f543" fmla="val 769"/>
                  <a:gd name="f544" fmla="val 1280"/>
                  <a:gd name="f545" fmla="val 1249"/>
                  <a:gd name="f546" fmla="val 777"/>
                  <a:gd name="f547" fmla="val 1222"/>
                  <a:gd name="f548" fmla="val 774"/>
                  <a:gd name="f549" fmla="val 1226"/>
                  <a:gd name="f550" fmla="val 1231"/>
                  <a:gd name="f551" fmla="val 742"/>
                  <a:gd name="f552" fmla="val 716"/>
                  <a:gd name="f553" fmla="val 1262"/>
                  <a:gd name="f554" fmla="val 1268"/>
                  <a:gd name="f555" fmla="val 695"/>
                  <a:gd name="f556" fmla="val 1273"/>
                  <a:gd name="f557" fmla="val 1465"/>
                  <a:gd name="f558" fmla="val 953"/>
                  <a:gd name="f559" fmla="val 1458"/>
                  <a:gd name="f560" fmla="val 968"/>
                  <a:gd name="f561" fmla="val 984"/>
                  <a:gd name="f562" fmla="val 1446"/>
                  <a:gd name="f563" fmla="val 999"/>
                  <a:gd name="f564" fmla="val 1018"/>
                  <a:gd name="f565" fmla="val 1034"/>
                  <a:gd name="f566" fmla="val 1435"/>
                  <a:gd name="f567" fmla="val 1055"/>
                  <a:gd name="f568" fmla="val 1065"/>
                  <a:gd name="f569" fmla="val 1431"/>
                  <a:gd name="f570" fmla="val 1422"/>
                  <a:gd name="f571" fmla="val 1419"/>
                  <a:gd name="f572" fmla="val 1090"/>
                  <a:gd name="f573" fmla="val 1416"/>
                  <a:gd name="f574" fmla="val 1092"/>
                  <a:gd name="f575" fmla="val 1407"/>
                  <a:gd name="f576" fmla="val 1406"/>
                  <a:gd name="f577" fmla="val 1085"/>
                  <a:gd name="f578" fmla="val 1044"/>
                  <a:gd name="f579" fmla="val 1395"/>
                  <a:gd name="f580" fmla="val 1380"/>
                  <a:gd name="f581" fmla="val 958"/>
                  <a:gd name="f582" fmla="val 1359"/>
                  <a:gd name="f583" fmla="val 950"/>
                  <a:gd name="f584" fmla="val 1332"/>
                  <a:gd name="f585" fmla="val 938"/>
                  <a:gd name="f586" fmla="val 1304"/>
                  <a:gd name="f587" fmla="val 933"/>
                  <a:gd name="f588" fmla="val 1277"/>
                  <a:gd name="f589" fmla="val 1219"/>
                  <a:gd name="f590" fmla="val 983"/>
                  <a:gd name="f591" fmla="val 1201"/>
                  <a:gd name="f592" fmla="val 1023"/>
                  <a:gd name="f593" fmla="val 1168"/>
                  <a:gd name="f594" fmla="val 1152"/>
                  <a:gd name="f595" fmla="val 1139"/>
                  <a:gd name="f596" fmla="val 1130"/>
                  <a:gd name="f597" fmla="val 1376"/>
                  <a:gd name="f598" fmla="val 1112"/>
                  <a:gd name="f599" fmla="val 1428"/>
                  <a:gd name="f600" fmla="val 1041"/>
                  <a:gd name="f601" fmla="val 1026"/>
                  <a:gd name="f602" fmla="val 1009"/>
                  <a:gd name="f603" fmla="val 1532"/>
                  <a:gd name="f604" fmla="val 986"/>
                  <a:gd name="f605" fmla="val 1554"/>
                  <a:gd name="f606" fmla="val 954"/>
                  <a:gd name="f607" fmla="val 1598"/>
                  <a:gd name="f608" fmla="val 1610"/>
                  <a:gd name="f609" fmla="val 1635"/>
                  <a:gd name="f610" fmla="val 1650"/>
                  <a:gd name="f611" fmla="val 1665"/>
                  <a:gd name="f612" fmla="val 1684"/>
                  <a:gd name="f613" fmla="val 969"/>
                  <a:gd name="f614" fmla="val 1701"/>
                  <a:gd name="f615" fmla="val 974"/>
                  <a:gd name="f616" fmla="val 1718"/>
                  <a:gd name="f617" fmla="val 979"/>
                  <a:gd name="f618" fmla="val 1708"/>
                  <a:gd name="f619" fmla="val 913"/>
                  <a:gd name="f620" fmla="val 1690"/>
                  <a:gd name="f621" fmla="val 847"/>
                  <a:gd name="f622" fmla="val 1662"/>
                  <a:gd name="f623" fmla="val 784"/>
                  <a:gd name="f624" fmla="val 1631"/>
                  <a:gd name="f625" fmla="val 1575"/>
                  <a:gd name="f626" fmla="val 802"/>
                  <a:gd name="f627" fmla="val 1545"/>
                  <a:gd name="f628" fmla="val 827"/>
                  <a:gd name="f629" fmla="val 868"/>
                  <a:gd name="f630" fmla="val 898"/>
                  <a:gd name="f631" fmla="val 674"/>
                  <a:gd name="f632" fmla="val 1600"/>
                  <a:gd name="f633" fmla="val 1586"/>
                  <a:gd name="f634" fmla="val 704"/>
                  <a:gd name="f635" fmla="val 725"/>
                  <a:gd name="f636" fmla="val 727"/>
                  <a:gd name="f637" fmla="val 763"/>
                  <a:gd name="f638" fmla="val 749"/>
                  <a:gd name="f639" fmla="val 1583"/>
                  <a:gd name="f640" fmla="val 711"/>
                  <a:gd name="f641" fmla="val 1429"/>
                  <a:gd name="f642" fmla="val 1313"/>
                  <a:gd name="f643" fmla="val 813"/>
                  <a:gd name="f644" fmla="val 1243"/>
                  <a:gd name="f645" fmla="val 861"/>
                  <a:gd name="f646" fmla="val 1228"/>
                  <a:gd name="f647" fmla="val 1343"/>
                  <a:gd name="f648" fmla="val 866"/>
                  <a:gd name="f649" fmla="val 1518"/>
                  <a:gd name="f650" fmla="val 1543"/>
                  <a:gd name="f651" fmla="val 791"/>
                  <a:gd name="f652" fmla="val 1571"/>
                  <a:gd name="f653" fmla="val 1570"/>
                  <a:gd name="f654" fmla="val 1568"/>
                  <a:gd name="f655" fmla="val 935"/>
                  <a:gd name="f656" fmla="val 1605"/>
                  <a:gd name="f657" fmla="val 1613"/>
                  <a:gd name="f658" fmla="val 1616"/>
                  <a:gd name="f659" fmla="val 1618"/>
                  <a:gd name="f660" fmla="val 846"/>
                  <a:gd name="f661" fmla="val 1629"/>
                  <a:gd name="f662" fmla="val 759"/>
                  <a:gd name="f663" fmla="val 927"/>
                  <a:gd name="f664" fmla="val 1485"/>
                  <a:gd name="f665" fmla="val 1460"/>
                  <a:gd name="f666" fmla="val 1405"/>
                  <a:gd name="f667" fmla="val 1371"/>
                  <a:gd name="f668" fmla="val 816"/>
                  <a:gd name="f669" fmla="val 1308"/>
                  <a:gd name="f670" fmla="val 1283"/>
                  <a:gd name="f671" fmla="val 810"/>
                  <a:gd name="f672" fmla="val 794"/>
                  <a:gd name="f673" fmla="val 1287"/>
                  <a:gd name="f674" fmla="val 1338"/>
                  <a:gd name="f675" fmla="val 730"/>
                  <a:gd name="f676" fmla="val 728"/>
                  <a:gd name="f677" fmla="val 733"/>
                  <a:gd name="f678" fmla="val 1504"/>
                  <a:gd name="f679" fmla="val 1540"/>
                  <a:gd name="f680" fmla="val 752"/>
                  <a:gd name="f681" fmla="val 1551"/>
                  <a:gd name="f682" fmla="val 1563"/>
                  <a:gd name="f683" fmla="val 764"/>
                  <a:gd name="f684" fmla="val 1576"/>
                  <a:gd name="f685" fmla="val 768"/>
                  <a:gd name="f686" fmla="val 770"/>
                  <a:gd name="f687" fmla="val 1581"/>
                  <a:gd name="f688" fmla="val 775"/>
                  <a:gd name="f689" fmla="val 1578"/>
                  <a:gd name="f690" fmla="val 1561"/>
                  <a:gd name="f691" fmla="val 823"/>
                  <a:gd name="f692" fmla="val 1555"/>
                  <a:gd name="f693" fmla="val 909"/>
                  <a:gd name="f694" fmla="val 878"/>
                  <a:gd name="f695" fmla="val 944"/>
                  <a:gd name="f696" fmla="val 1021"/>
                  <a:gd name="f697" fmla="val 835"/>
                  <a:gd name="f698" fmla="val 1067"/>
                  <a:gd name="f699" fmla="val 1036"/>
                  <a:gd name="f700" fmla="val 683"/>
                  <a:gd name="f701" fmla="val 646"/>
                  <a:gd name="f702" fmla="val 862"/>
                  <a:gd name="f703" fmla="val 850"/>
                  <a:gd name="f704" fmla="val 656"/>
                  <a:gd name="f705" fmla="val 871"/>
                  <a:gd name="f706" fmla="val 916"/>
                  <a:gd name="f707" fmla="val 896"/>
                  <a:gd name="f708" fmla="val 948"/>
                  <a:gd name="f709" fmla="val 281"/>
                  <a:gd name="f710" fmla="val 709"/>
                  <a:gd name="f711" fmla="val 512"/>
                  <a:gd name="f712" fmla="val 409"/>
                  <a:gd name="f713" fmla="val 363"/>
                  <a:gd name="f714" fmla="val 1011"/>
                  <a:gd name="f715" fmla="val 346"/>
                  <a:gd name="f716" fmla="val 338"/>
                  <a:gd name="f717" fmla="val 411"/>
                  <a:gd name="f718" fmla="val 518"/>
                  <a:gd name="f719" fmla="val 1677"/>
                  <a:gd name="f720" fmla="val 867"/>
                  <a:gd name="f721" fmla="val 1735"/>
                  <a:gd name="f722" fmla="val 1737"/>
                  <a:gd name="f723" fmla="val 988"/>
                  <a:gd name="f724" fmla="val 1744"/>
                  <a:gd name="f725" fmla="val 1747"/>
                  <a:gd name="f726" fmla="val 1749"/>
                  <a:gd name="f727" fmla="val 1319"/>
                  <a:gd name="f728" fmla="val 1706"/>
                  <a:gd name="f729" fmla="val 1494"/>
                  <a:gd name="f730" fmla="val 1642"/>
                  <a:gd name="f731" fmla="val 1644"/>
                  <a:gd name="f732" fmla="val 1951"/>
                  <a:gd name="f733" fmla="val 1939"/>
                  <a:gd name="f734" fmla="val 1931"/>
                  <a:gd name="f735" fmla="val 1968"/>
                  <a:gd name="f736" fmla="val 1908"/>
                  <a:gd name="f737" fmla="val 1995"/>
                  <a:gd name="f738" fmla="val 2026"/>
                  <a:gd name="f739" fmla="val 2080"/>
                  <a:gd name="f740" fmla="val 2139"/>
                  <a:gd name="f741" fmla="val 2116"/>
                  <a:gd name="f742" fmla="val 2104"/>
                  <a:gd name="f743" fmla="val 2068"/>
                  <a:gd name="f744" fmla="val 2050"/>
                  <a:gd name="f745" fmla="val 2013"/>
                  <a:gd name="f746" fmla="val 1978"/>
                  <a:gd name="f747" fmla="val 1964"/>
                  <a:gd name="f748" fmla="val 1935"/>
                  <a:gd name="f749" fmla="val 1927"/>
                  <a:gd name="f750" fmla="val 1923"/>
                  <a:gd name="f751" fmla="val 1952"/>
                  <a:gd name="f752" fmla="val 1983"/>
                  <a:gd name="f753" fmla="val 2090"/>
                  <a:gd name="f754" fmla="val 2014"/>
                  <a:gd name="f755" fmla="val 375"/>
                  <a:gd name="f756" fmla="val 1937"/>
                  <a:gd name="f757" fmla="val 271"/>
                  <a:gd name="f758" fmla="val 1859"/>
                  <a:gd name="f759" fmla="val 166"/>
                  <a:gd name="f760" fmla="val 1767"/>
                  <a:gd name="f761" fmla="val 1673"/>
                  <a:gd name="f762" fmla="val 138"/>
                  <a:gd name="f763" fmla="val 128"/>
                  <a:gd name="f764" fmla="val 111"/>
                  <a:gd name="f765" fmla="val 101"/>
                  <a:gd name="f766" fmla="val 661"/>
                  <a:gd name="f767" fmla="val 568"/>
                  <a:gd name="f768" fmla="val 474"/>
                  <a:gd name="f769" fmla="val 382"/>
                  <a:gd name="f770" fmla="val 352"/>
                  <a:gd name="f771" fmla="val 205"/>
                  <a:gd name="f772" fmla="val 244"/>
                  <a:gd name="f773" fmla="val 299"/>
                  <a:gd name="f774" fmla="val 311"/>
                  <a:gd name="f775" fmla="val 302"/>
                  <a:gd name="f776" fmla="val 273"/>
                  <a:gd name="f777" fmla="val 595"/>
                  <a:gd name="f778" fmla="val 535"/>
                  <a:gd name="f779" fmla="val 486"/>
                  <a:gd name="f780" fmla="val 481"/>
                  <a:gd name="f781" fmla="val 132"/>
                  <a:gd name="f782" fmla="val 211"/>
                  <a:gd name="f783" fmla="val 368"/>
                  <a:gd name="f784" fmla="val 262"/>
                  <a:gd name="f785" fmla="val 371"/>
                  <a:gd name="f786" fmla="val 153"/>
                  <a:gd name="f787" fmla="val 373"/>
                  <a:gd name="f788" fmla="val 376"/>
                  <a:gd name="f789" fmla="val 470"/>
                  <a:gd name="f790" fmla="val 136"/>
                  <a:gd name="f791" fmla="val 564"/>
                  <a:gd name="f792" fmla="val 123"/>
                  <a:gd name="f793" fmla="val 659"/>
                  <a:gd name="f794" fmla="val 94"/>
                  <a:gd name="f795" fmla="val 967"/>
                  <a:gd name="f796" fmla="val 86"/>
                  <a:gd name="f797" fmla="val 1274"/>
                  <a:gd name="f798" fmla="val 1582"/>
                  <a:gd name="f799" fmla="val 1771"/>
                  <a:gd name="f800" fmla="val 1865"/>
                  <a:gd name="f801" fmla="val 1868"/>
                  <a:gd name="f802" fmla="val 1870"/>
                  <a:gd name="f803" fmla="val 2030"/>
                  <a:gd name="f804" fmla="val 2113"/>
                  <a:gd name="f805" fmla="val 1999"/>
                  <a:gd name="f806" fmla="val 1966"/>
                  <a:gd name="f807" fmla="val 1942"/>
                  <a:gd name="f808" fmla="val 930"/>
                  <a:gd name="f809" fmla="val 1963"/>
                  <a:gd name="f810" fmla="val 1980"/>
                  <a:gd name="f811" fmla="val 1994"/>
                  <a:gd name="f812" fmla="val 1077"/>
                  <a:gd name="f813" fmla="val 2010"/>
                  <a:gd name="f814" fmla="val 1119"/>
                  <a:gd name="f815" fmla="val 1159"/>
                  <a:gd name="f816" fmla="val 2046"/>
                  <a:gd name="f817" fmla="val 1205"/>
                  <a:gd name="f818" fmla="val 2066"/>
                  <a:gd name="f819" fmla="val 2084"/>
                  <a:gd name="f820" fmla="val 1353"/>
                  <a:gd name="f821" fmla="val 1410"/>
                  <a:gd name="f822" fmla="val 2132"/>
                  <a:gd name="f823" fmla="val 1467"/>
                  <a:gd name="f824" fmla="val 2156"/>
                  <a:gd name="f825" fmla="val 2092"/>
                  <a:gd name="f826" fmla="val 1795"/>
                  <a:gd name="f827" fmla="val 2070"/>
                  <a:gd name="f828" fmla="val 1834"/>
                  <a:gd name="f829" fmla="val 2038"/>
                  <a:gd name="f830" fmla="val 1896"/>
                  <a:gd name="f831" fmla="val 1909"/>
                  <a:gd name="f832" fmla="val 1802"/>
                  <a:gd name="f833" fmla="val 1694"/>
                  <a:gd name="f834" fmla="val 2112"/>
                  <a:gd name="f835" fmla="val 2175"/>
                  <a:gd name="f836" fmla="val 2234"/>
                  <a:gd name="f837" fmla="val 1357"/>
                  <a:gd name="f838" fmla="val 2302"/>
                  <a:gd name="f839" fmla="val 2304"/>
                  <a:gd name="f840" fmla="val 2339"/>
                  <a:gd name="f841" fmla="val 2374"/>
                  <a:gd name="f842" fmla="val 1195"/>
                  <a:gd name="f843" fmla="val 2415"/>
                  <a:gd name="f844" fmla="val 2435"/>
                  <a:gd name="f845" fmla="val 1149"/>
                  <a:gd name="f846" fmla="val 2456"/>
                  <a:gd name="f847" fmla="val 2480"/>
                  <a:gd name="f848" fmla="val 2485"/>
                  <a:gd name="f849" fmla="val 1070"/>
                  <a:gd name="f850" fmla="val 1046"/>
                  <a:gd name="f851" fmla="val 939"/>
                  <a:gd name="f852" fmla="val 773"/>
                  <a:gd name="f853" fmla="val 547"/>
                  <a:gd name="f854" fmla="val 439"/>
                  <a:gd name="f855" fmla="val 332"/>
                  <a:gd name="f856" fmla="val 203"/>
                  <a:gd name="f857" fmla="val 171"/>
                  <a:gd name="f858" fmla="val 149"/>
                  <a:gd name="f859" fmla="val 87"/>
                  <a:gd name="f860" fmla="val 109"/>
                  <a:gd name="f861" fmla="val 121"/>
                  <a:gd name="f862" fmla="val 175"/>
                  <a:gd name="f863" fmla="val 231"/>
                  <a:gd name="f864" fmla="val 247"/>
                  <a:gd name="f865" fmla="val 261"/>
                  <a:gd name="f866" fmla="val 270"/>
                  <a:gd name="f867" fmla="val 963"/>
                  <a:gd name="f868" fmla="val 294"/>
                  <a:gd name="f869" fmla="val 1933"/>
                  <a:gd name="f870" fmla="val 1854"/>
                  <a:gd name="f871" fmla="val 1748"/>
                  <a:gd name="f872" fmla="val 1097"/>
                  <a:gd name="f873" fmla="val 1666"/>
                  <a:gd name="f874" fmla="val 1620"/>
                  <a:gd name="f875" fmla="val 1068"/>
                  <a:gd name="f876" fmla="val 1596"/>
                  <a:gd name="f877" fmla="val 1040"/>
                  <a:gd name="f878" fmla="val 1541"/>
                  <a:gd name="f879" fmla="val 1487"/>
                  <a:gd name="f880" fmla="val 985"/>
                  <a:gd name="f881" fmla="val 1430"/>
                  <a:gd name="f882" fmla="val 1333"/>
                  <a:gd name="f883" fmla="val 951"/>
                  <a:gd name="f884" fmla="val 1230"/>
                  <a:gd name="f885" fmla="val 980"/>
                  <a:gd name="f886" fmla="val 1190"/>
                  <a:gd name="f887" fmla="val 1027"/>
                  <a:gd name="f888" fmla="val 1164"/>
                  <a:gd name="f889" fmla="val 1037"/>
                  <a:gd name="f890" fmla="val 1049"/>
                  <a:gd name="f891" fmla="val 1492"/>
                  <a:gd name="f892" fmla="val 1637"/>
                  <a:gd name="f893" fmla="val 1763"/>
                  <a:gd name="f894" fmla="val 1869"/>
                  <a:gd name="f895" fmla="val 1914"/>
                  <a:gd name="f896" fmla="val 1006"/>
                  <a:gd name="f897" fmla="val 1936"/>
                  <a:gd name="f898" fmla="val 1940"/>
                  <a:gd name="f899" fmla="val 1938"/>
                  <a:gd name="f900" fmla="val 998"/>
                  <a:gd name="f901" fmla="val 1682"/>
                  <a:gd name="f902" fmla="val 981"/>
                  <a:gd name="f903" fmla="val 1647"/>
                  <a:gd name="f904" fmla="val 976"/>
                  <a:gd name="f905" fmla="val 1634"/>
                  <a:gd name="f906" fmla="val 1619"/>
                  <a:gd name="f907" fmla="val 1587"/>
                  <a:gd name="f908" fmla="val 1542"/>
                  <a:gd name="f909" fmla="val 1527"/>
                  <a:gd name="f910" fmla="val 1019"/>
                  <a:gd name="f911" fmla="val 1513"/>
                  <a:gd name="f912" fmla="val 1478"/>
                  <a:gd name="f913" fmla="val 1069"/>
                  <a:gd name="f914" fmla="val 1104"/>
                  <a:gd name="f915" fmla="val 1402"/>
                  <a:gd name="f916" fmla="val 1129"/>
                  <a:gd name="f917" fmla="val 1397"/>
                  <a:gd name="f918" fmla="val 1732"/>
                  <a:gd name="f919" fmla="val 1728"/>
                  <a:gd name="f920" fmla="val 1043"/>
                  <a:gd name="f921" fmla="val 1186"/>
                  <a:gd name="f922" fmla="val 1227"/>
                  <a:gd name="f923" fmla="val 1323"/>
                  <a:gd name="f924" fmla="val 1073"/>
                  <a:gd name="f925" fmla="val 1156"/>
                  <a:gd name="f926" fmla="val 1546"/>
                  <a:gd name="f927" fmla="val 1246"/>
                  <a:gd name="f928" fmla="val 1565"/>
                  <a:gd name="f929" fmla="val 1306"/>
                  <a:gd name="f930" fmla="val 1593"/>
                  <a:gd name="f931" fmla="val 1325"/>
                  <a:gd name="f932" fmla="val 1611"/>
                  <a:gd name="f933" fmla="val 1621"/>
                  <a:gd name="f934" fmla="val 1615"/>
                  <a:gd name="f935" fmla="val 1608"/>
                  <a:gd name="f936" fmla="val 1238"/>
                  <a:gd name="f937" fmla="val 1560"/>
                  <a:gd name="f938" fmla="val 1176"/>
                  <a:gd name="f939" fmla="val 1472"/>
                  <a:gd name="f940" fmla="val 1396"/>
                  <a:gd name="f941" fmla="val 1058"/>
                  <a:gd name="f942" fmla="val 1354"/>
                  <a:gd name="f943" fmla="val 1050"/>
                  <a:gd name="f944" fmla="val 1324"/>
                  <a:gd name="f945" fmla="val 1054"/>
                  <a:gd name="f946" fmla="val 1263"/>
                  <a:gd name="f947" fmla="val 1071"/>
                  <a:gd name="f948" fmla="val 1191"/>
                  <a:gd name="f949" fmla="val 1157"/>
                  <a:gd name="f950" fmla="val 1169"/>
                  <a:gd name="f951" fmla="val 1383"/>
                  <a:gd name="f952" fmla="val 1424"/>
                  <a:gd name="f953" fmla="val 1479"/>
                  <a:gd name="f954" fmla="val 1082"/>
                  <a:gd name="f955" fmla="val 1636"/>
                  <a:gd name="f956" fmla="val 1145"/>
                  <a:gd name="f957" fmla="val 1858"/>
                  <a:gd name="f958" fmla="val 1234"/>
                  <a:gd name="f959" fmla="val 1913"/>
                  <a:gd name="f960" fmla="val 1874"/>
                  <a:gd name="f961" fmla="val 1800"/>
                  <a:gd name="f962" fmla="val 1707"/>
                  <a:gd name="f963" fmla="val 1511"/>
                  <a:gd name="f964" fmla="val 1689"/>
                  <a:gd name="f965" fmla="val 1466"/>
                  <a:gd name="f966" fmla="val 1671"/>
                  <a:gd name="f967" fmla="val 1654"/>
                  <a:gd name="f968" fmla="val 1674"/>
                  <a:gd name="f969" fmla="val 1579"/>
                  <a:gd name="f970" fmla="val 1592"/>
                  <a:gd name="f971" fmla="val 1604"/>
                  <a:gd name="f972" fmla="val 1299"/>
                  <a:gd name="f973" fmla="val 688"/>
                  <a:gd name="f974" fmla="val 1311"/>
                  <a:gd name="f975" fmla="val 685"/>
                  <a:gd name="f976" fmla="val 681"/>
                  <a:gd name="f977" fmla="val 1347"/>
                  <a:gd name="f978" fmla="val 673"/>
                  <a:gd name="f979" fmla="val 1328"/>
                  <a:gd name="f980" fmla="val 626"/>
                  <a:gd name="f981" fmla="val 621"/>
                  <a:gd name="f982" fmla="val 1203"/>
                  <a:gd name="f983" fmla="val 1182"/>
                  <a:gd name="f984" fmla="val 620"/>
                  <a:gd name="f985" fmla="val 1179"/>
                  <a:gd name="f986" fmla="val 630"/>
                  <a:gd name="f987" fmla="val 643"/>
                  <a:gd name="f988" fmla="val 690"/>
                  <a:gd name="f989" fmla="val 1508"/>
                  <a:gd name="f990" fmla="val 1490"/>
                  <a:gd name="f991" fmla="val 1461"/>
                  <a:gd name="f992" fmla="val 1394"/>
                  <a:gd name="f993" fmla="val 1363"/>
                  <a:gd name="f994" fmla="val 1351"/>
                  <a:gd name="f995" fmla="val 1330"/>
                  <a:gd name="f996" fmla="val 700"/>
                  <a:gd name="f997" fmla="val 1320"/>
                  <a:gd name="f998" fmla="val 1309"/>
                  <a:gd name="f999" fmla="val 703"/>
                  <a:gd name="f1000" fmla="val 705"/>
                  <a:gd name="f1001" fmla="val 1259"/>
                  <a:gd name="f1002" fmla="val 715"/>
                  <a:gd name="f1003" fmla="val 1254"/>
                  <a:gd name="f1004" fmla="val 737"/>
                  <a:gd name="f1005" fmla="val 1244"/>
                  <a:gd name="f1006" fmla="val 1256"/>
                  <a:gd name="f1007" fmla="val 772"/>
                  <a:gd name="f1008" fmla="val 781"/>
                  <a:gd name="f1009" fmla="val 826"/>
                  <a:gd name="f1010" fmla="val 1399"/>
                  <a:gd name="f1011" fmla="val 1418"/>
                  <a:gd name="f1012" fmla="val 1051"/>
                  <a:gd name="f1013" fmla="val 1031"/>
                  <a:gd name="f1014" fmla="val 1425"/>
                  <a:gd name="f1015" fmla="val 978"/>
                  <a:gd name="f1016" fmla="val 1438"/>
                  <a:gd name="f1017" fmla="val 925"/>
                  <a:gd name="f1018" fmla="val 890"/>
                  <a:gd name="f1019" fmla="val 848"/>
                  <a:gd name="f1020" fmla="val 843"/>
                  <a:gd name="f1021" fmla="val 1426"/>
                  <a:gd name="f1022" fmla="val 1444"/>
                  <a:gd name="f1023" fmla="val 942"/>
                  <a:gd name="f1024" fmla="val 920"/>
                  <a:gd name="f1025" fmla="val 907"/>
                  <a:gd name="f1026" fmla="val 895"/>
                  <a:gd name="f1027" fmla="val 882"/>
                  <a:gd name="f1028" fmla="val 839"/>
                  <a:gd name="f1029" fmla="val 824"/>
                  <a:gd name="f1030" fmla="val 821"/>
                  <a:gd name="f1031" fmla="val 1442"/>
                  <a:gd name="f1032" fmla="val 829"/>
                  <a:gd name="f1033" fmla="val 1447"/>
                  <a:gd name="f1034" fmla="val 837"/>
                  <a:gd name="f1035" fmla="val 817"/>
                  <a:gd name="f1036" fmla="val 812"/>
                  <a:gd name="f1037" fmla="val 739"/>
                  <a:gd name="f1038" fmla="val 710"/>
                  <a:gd name="f1039" fmla="*/ f1 1 2242"/>
                  <a:gd name="f1040" fmla="*/ f2 1 2638"/>
                  <a:gd name="f1041" fmla="+- f5 0 f3"/>
                  <a:gd name="f1042" fmla="+- f4 0 f3"/>
                  <a:gd name="f1043" fmla="*/ f1042 1 2242"/>
                  <a:gd name="f1044" fmla="*/ f1041 1 2638"/>
                  <a:gd name="f1045" fmla="*/ f3 1 f1043"/>
                  <a:gd name="f1046" fmla="*/ f4 1 f1043"/>
                  <a:gd name="f1047" fmla="*/ f3 1 f1044"/>
                  <a:gd name="f1048" fmla="*/ f5 1 f1044"/>
                  <a:gd name="f1049" fmla="*/ f1045 f1039 1"/>
                  <a:gd name="f1050" fmla="*/ f1046 f1039 1"/>
                  <a:gd name="f1051" fmla="*/ f1048 f1040 1"/>
                  <a:gd name="f1052" fmla="*/ f1047 f104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049" t="f1052" r="f1050" b="f1051"/>
                <a:pathLst>
                  <a:path w="2242" h="2638">
                    <a:moveTo>
                      <a:pt x="f6" y="f7"/>
                    </a:moveTo>
                    <a:cubicBezTo>
                      <a:pt x="f8" y="f7"/>
                      <a:pt x="f9" y="f10"/>
                      <a:pt x="f11" y="f12"/>
                    </a:cubicBezTo>
                    <a:cubicBezTo>
                      <a:pt x="f13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1" y="f23"/>
                    </a:cubicBezTo>
                    <a:cubicBezTo>
                      <a:pt x="f21" y="f24"/>
                      <a:pt x="f19" y="f25"/>
                      <a:pt x="f17" y="f26"/>
                    </a:cubicBezTo>
                    <a:lnTo>
                      <a:pt x="f17" y="f27"/>
                    </a:lnTo>
                    <a:lnTo>
                      <a:pt x="f28" y="f29"/>
                    </a:lnTo>
                    <a:cubicBezTo>
                      <a:pt x="f30" y="f31"/>
                      <a:pt x="f32" y="f33"/>
                      <a:pt x="f34" y="f35"/>
                    </a:cubicBezTo>
                    <a:cubicBezTo>
                      <a:pt x="f36" y="f37"/>
                      <a:pt x="f38" y="f39"/>
                      <a:pt x="f40" y="f41"/>
                    </a:cubicBezTo>
                    <a:cubicBezTo>
                      <a:pt x="f42" y="f43"/>
                      <a:pt x="f44" y="f45"/>
                      <a:pt x="f46" y="f47"/>
                    </a:cubicBezTo>
                    <a:lnTo>
                      <a:pt x="f46" y="f48"/>
                    </a:lnTo>
                    <a:lnTo>
                      <a:pt x="f49" y="f50"/>
                    </a:lnTo>
                    <a:cubicBezTo>
                      <a:pt x="f51" y="f52"/>
                      <a:pt x="f53" y="f54"/>
                      <a:pt x="f55" y="f56"/>
                    </a:cubicBezTo>
                    <a:cubicBezTo>
                      <a:pt x="f57" y="f58"/>
                      <a:pt x="f59" y="f60"/>
                      <a:pt x="f61" y="f62"/>
                    </a:cubicBezTo>
                    <a:cubicBezTo>
                      <a:pt x="f63" y="f64"/>
                      <a:pt x="f65" y="f66"/>
                      <a:pt x="f67" y="f68"/>
                    </a:cubicBezTo>
                    <a:cubicBezTo>
                      <a:pt x="f69" y="f70"/>
                      <a:pt x="f71" y="f72"/>
                      <a:pt x="f73" y="f74"/>
                    </a:cubicBezTo>
                    <a:cubicBezTo>
                      <a:pt x="f75" y="f76"/>
                      <a:pt x="f77" y="f78"/>
                      <a:pt x="f79" y="f80"/>
                    </a:cubicBezTo>
                    <a:cubicBezTo>
                      <a:pt x="f81" y="f82"/>
                      <a:pt x="f81" y="f83"/>
                      <a:pt x="f84" y="f85"/>
                    </a:cubicBezTo>
                    <a:cubicBezTo>
                      <a:pt x="f86" y="f87"/>
                      <a:pt x="f88" y="f89"/>
                      <a:pt x="f65" y="f90"/>
                    </a:cubicBezTo>
                    <a:cubicBezTo>
                      <a:pt x="f91" y="f92"/>
                      <a:pt x="f93" y="f94"/>
                      <a:pt x="f95" y="f96"/>
                    </a:cubicBezTo>
                    <a:cubicBezTo>
                      <a:pt x="f97" y="f98"/>
                      <a:pt x="f99" y="f100"/>
                      <a:pt x="f50" y="f101"/>
                    </a:cubicBezTo>
                    <a:lnTo>
                      <a:pt x="f102" y="f101"/>
                    </a:lnTo>
                    <a:cubicBezTo>
                      <a:pt x="f103" y="f104"/>
                      <a:pt x="f105" y="f106"/>
                      <a:pt x="f107" y="f108"/>
                    </a:cubicBezTo>
                    <a:cubicBezTo>
                      <a:pt x="f109" y="f110"/>
                      <a:pt x="f111" y="f112"/>
                      <a:pt x="f113" y="f114"/>
                    </a:cubicBezTo>
                    <a:cubicBezTo>
                      <a:pt x="f115" y="f112"/>
                      <a:pt x="f116" y="f110"/>
                      <a:pt x="f117" y="f108"/>
                    </a:cubicBezTo>
                    <a:cubicBezTo>
                      <a:pt x="f118" y="f106"/>
                      <a:pt x="f119" y="f104"/>
                      <a:pt x="f120" y="f101"/>
                    </a:cubicBezTo>
                    <a:cubicBezTo>
                      <a:pt x="f121" y="f100"/>
                      <a:pt x="f122" y="f98"/>
                      <a:pt x="f123" y="f96"/>
                    </a:cubicBezTo>
                    <a:cubicBezTo>
                      <a:pt x="f124" y="f125"/>
                      <a:pt x="f126" y="f127"/>
                      <a:pt x="f128" y="f129"/>
                    </a:cubicBezTo>
                    <a:lnTo>
                      <a:pt x="f130" y="f131"/>
                    </a:lnTo>
                    <a:cubicBezTo>
                      <a:pt x="f132" y="f133"/>
                      <a:pt x="f134" y="f135"/>
                      <a:pt x="f136" y="f137"/>
                    </a:cubicBezTo>
                    <a:cubicBezTo>
                      <a:pt x="f138" y="f10"/>
                      <a:pt x="f139" y="f7"/>
                      <a:pt x="f140" y="f7"/>
                    </a:cubicBezTo>
                    <a:lnTo>
                      <a:pt x="f6" y="f7"/>
                    </a:ln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41" y="f142"/>
                    </a:moveTo>
                    <a:cubicBezTo>
                      <a:pt x="f143" y="f144"/>
                      <a:pt x="f145" y="f0"/>
                      <a:pt x="f146" y="f147"/>
                    </a:cubicBezTo>
                    <a:cubicBezTo>
                      <a:pt x="f148" y="f149"/>
                      <a:pt x="f150" y="f151"/>
                      <a:pt x="f152" y="f153"/>
                    </a:cubicBezTo>
                    <a:cubicBezTo>
                      <a:pt x="f154" y="f52"/>
                      <a:pt x="f155" y="f156"/>
                      <a:pt x="f157" y="f158"/>
                    </a:cubicBezTo>
                    <a:cubicBezTo>
                      <a:pt x="f86" y="f159"/>
                      <a:pt x="f160" y="f161"/>
                      <a:pt x="f75" y="f162"/>
                    </a:cubicBezTo>
                    <a:cubicBezTo>
                      <a:pt x="f145" y="f163"/>
                      <a:pt x="f164" y="f165"/>
                      <a:pt x="f166" y="f167"/>
                    </a:cubicBezTo>
                    <a:cubicBezTo>
                      <a:pt x="f168" y="f169"/>
                      <a:pt x="f170" y="f171"/>
                      <a:pt x="f172" y="f173"/>
                    </a:cubicBezTo>
                    <a:cubicBezTo>
                      <a:pt x="f174" y="f175"/>
                      <a:pt x="f176" y="f177"/>
                      <a:pt x="f178" y="f179"/>
                    </a:cubicBezTo>
                    <a:cubicBezTo>
                      <a:pt x="f180" y="f181"/>
                      <a:pt x="f182" y="f183"/>
                      <a:pt x="f184" y="f185"/>
                    </a:cubicBezTo>
                    <a:cubicBezTo>
                      <a:pt x="f57" y="f186"/>
                      <a:pt x="f187" y="f188"/>
                      <a:pt x="f189" y="f190"/>
                    </a:cubicBezTo>
                    <a:cubicBezTo>
                      <a:pt x="f191" y="f192"/>
                      <a:pt x="f193" y="f194"/>
                      <a:pt x="f195" y="f106"/>
                    </a:cubicBezTo>
                    <a:cubicBezTo>
                      <a:pt x="f196" y="f197"/>
                      <a:pt x="f198" y="f199"/>
                      <a:pt x="f105" y="f200"/>
                    </a:cubicBezTo>
                    <a:cubicBezTo>
                      <a:pt x="f201" y="f202"/>
                      <a:pt x="f203" y="f204"/>
                      <a:pt x="f6" y="f205"/>
                    </a:cubicBezTo>
                    <a:cubicBezTo>
                      <a:pt x="f206" y="f207"/>
                      <a:pt x="f208" y="f209"/>
                      <a:pt x="f113" y="f210"/>
                    </a:cubicBezTo>
                    <a:cubicBezTo>
                      <a:pt x="f113" y="f209"/>
                      <a:pt x="f140" y="f207"/>
                      <a:pt x="f211" y="f205"/>
                    </a:cubicBezTo>
                    <a:cubicBezTo>
                      <a:pt x="f212" y="f204"/>
                      <a:pt x="f213" y="f202"/>
                      <a:pt x="f118" y="f200"/>
                    </a:cubicBezTo>
                    <a:cubicBezTo>
                      <a:pt x="f214" y="f199"/>
                      <a:pt x="f215" y="f197"/>
                      <a:pt x="f216" y="f106"/>
                    </a:cubicBezTo>
                    <a:cubicBezTo>
                      <a:pt x="f217" y="f194"/>
                      <a:pt x="f218" y="f192"/>
                      <a:pt x="f219" y="f190"/>
                    </a:cubicBezTo>
                    <a:cubicBezTo>
                      <a:pt x="f220" y="f188"/>
                      <a:pt x="f221" y="f186"/>
                      <a:pt x="f222" y="f185"/>
                    </a:cubicBezTo>
                    <a:cubicBezTo>
                      <a:pt x="f223" y="f183"/>
                      <a:pt x="f224" y="f181"/>
                      <a:pt x="f225" y="f179"/>
                    </a:cubicBezTo>
                    <a:cubicBezTo>
                      <a:pt x="f226" y="f177"/>
                      <a:pt x="f227" y="f175"/>
                      <a:pt x="f228" y="f173"/>
                    </a:cubicBezTo>
                    <a:cubicBezTo>
                      <a:pt x="f229" y="f171"/>
                      <a:pt x="f230" y="f169"/>
                      <a:pt x="f231" y="f167"/>
                    </a:cubicBezTo>
                    <a:cubicBezTo>
                      <a:pt x="f232" y="f165"/>
                      <a:pt x="f233" y="f163"/>
                      <a:pt x="f234" y="f162"/>
                    </a:cubicBezTo>
                    <a:cubicBezTo>
                      <a:pt x="f235" y="f161"/>
                      <a:pt x="f125" y="f159"/>
                      <a:pt x="f236" y="f158"/>
                    </a:cubicBezTo>
                    <a:cubicBezTo>
                      <a:pt x="f237" y="f156"/>
                      <a:pt x="f238" y="f52"/>
                      <a:pt x="f239" y="f153"/>
                    </a:cubicBezTo>
                    <a:cubicBezTo>
                      <a:pt x="f240" y="f151"/>
                      <a:pt x="f241" y="f149"/>
                      <a:pt x="f242" y="f147"/>
                    </a:cubicBezTo>
                    <a:cubicBezTo>
                      <a:pt x="f233" y="f0"/>
                      <a:pt x="f243" y="f144"/>
                      <a:pt x="f244" y="f142"/>
                    </a:cubicBezTo>
                    <a:cubicBezTo>
                      <a:pt x="f245" y="f246"/>
                      <a:pt x="f247" y="f248"/>
                      <a:pt x="f249" y="f172"/>
                    </a:cubicBezTo>
                    <a:cubicBezTo>
                      <a:pt x="f250" y="f251"/>
                      <a:pt x="f252" y="f253"/>
                      <a:pt x="f113" y="f253"/>
                    </a:cubicBezTo>
                    <a:cubicBezTo>
                      <a:pt x="f156" y="f253"/>
                      <a:pt x="f254" y="f251"/>
                      <a:pt x="f255" y="f172"/>
                    </a:cubicBezTo>
                    <a:cubicBezTo>
                      <a:pt x="f256" y="f248"/>
                      <a:pt x="f257" y="f246"/>
                      <a:pt x="f141" y="f142"/>
                    </a:cubicBezTo>
                    <a:close/>
                    <a:moveTo>
                      <a:pt x="f141" y="f142"/>
                    </a:moveTo>
                    <a:lnTo>
                      <a:pt x="f141" y="f142"/>
                    </a:lnTo>
                    <a:close/>
                    <a:moveTo>
                      <a:pt x="f258" y="f3"/>
                    </a:moveTo>
                    <a:lnTo>
                      <a:pt x="f113" y="f3"/>
                    </a:lnTo>
                    <a:lnTo>
                      <a:pt x="f259" y="f3"/>
                    </a:lnTo>
                    <a:cubicBezTo>
                      <a:pt x="f260" y="f3"/>
                      <a:pt x="f261" y="f262"/>
                      <a:pt x="f263" y="f264"/>
                    </a:cubicBezTo>
                    <a:cubicBezTo>
                      <a:pt x="f265" y="f266"/>
                      <a:pt x="f267" y="f248"/>
                      <a:pt x="f268" y="f269"/>
                    </a:cubicBezTo>
                    <a:lnTo>
                      <a:pt x="f270" y="f269"/>
                    </a:lnTo>
                    <a:lnTo>
                      <a:pt x="f183" y="f271"/>
                    </a:lnTo>
                    <a:cubicBezTo>
                      <a:pt x="f272" y="f88"/>
                      <a:pt x="f273" y="f274"/>
                      <a:pt x="f227" y="f275"/>
                    </a:cubicBezTo>
                    <a:lnTo>
                      <a:pt x="f276" y="f277"/>
                    </a:lnTo>
                    <a:lnTo>
                      <a:pt x="f278" y="f279"/>
                    </a:lnTo>
                    <a:cubicBezTo>
                      <a:pt x="f280" y="f281"/>
                      <a:pt x="f282" y="f151"/>
                      <a:pt x="f283" y="f284"/>
                    </a:cubicBezTo>
                    <a:cubicBezTo>
                      <a:pt x="f285" y="f286"/>
                      <a:pt x="f287" y="f288"/>
                      <a:pt x="f289" y="f290"/>
                    </a:cubicBezTo>
                    <a:cubicBezTo>
                      <a:pt x="f291" y="f292"/>
                      <a:pt x="f223" y="f293"/>
                      <a:pt x="f280" y="f211"/>
                    </a:cubicBezTo>
                    <a:cubicBezTo>
                      <a:pt x="f273" y="f294"/>
                      <a:pt x="f295" y="f296"/>
                      <a:pt x="f297" y="f298"/>
                    </a:cubicBezTo>
                    <a:cubicBezTo>
                      <a:pt x="f299" y="f300"/>
                      <a:pt x="f301" y="f302"/>
                      <a:pt x="f303" y="f304"/>
                    </a:cubicBezTo>
                    <a:cubicBezTo>
                      <a:pt x="f305" y="f175"/>
                      <a:pt x="f306" y="f307"/>
                      <a:pt x="f308" y="f309"/>
                    </a:cubicBezTo>
                    <a:cubicBezTo>
                      <a:pt x="f310" y="f311"/>
                      <a:pt x="f312" y="f313"/>
                      <a:pt x="f314" y="f129"/>
                    </a:cubicBezTo>
                    <a:cubicBezTo>
                      <a:pt x="f315" y="f222"/>
                      <a:pt x="f316" y="f317"/>
                      <a:pt x="f318" y="f319"/>
                    </a:cubicBezTo>
                    <a:cubicBezTo>
                      <a:pt x="f320" y="f321"/>
                      <a:pt x="f322" y="f323"/>
                      <a:pt x="f324" y="f325"/>
                    </a:cubicBezTo>
                    <a:cubicBezTo>
                      <a:pt x="f120" y="f326"/>
                      <a:pt x="f327" y="f328"/>
                      <a:pt x="f329" y="f330"/>
                    </a:cubicBezTo>
                    <a:cubicBezTo>
                      <a:pt x="f331" y="f332"/>
                      <a:pt x="f333" y="f334"/>
                      <a:pt x="f335" y="f336"/>
                    </a:cubicBezTo>
                    <a:cubicBezTo>
                      <a:pt x="f337" y="f338"/>
                      <a:pt x="f162" y="f339"/>
                      <a:pt x="f340" y="f341"/>
                    </a:cubicBezTo>
                    <a:lnTo>
                      <a:pt x="f113" y="f342"/>
                    </a:lnTo>
                    <a:lnTo>
                      <a:pt x="f343" y="f341"/>
                    </a:lnTo>
                    <a:cubicBezTo>
                      <a:pt x="f344" y="f339"/>
                      <a:pt x="f345" y="f338"/>
                      <a:pt x="f346" y="f336"/>
                    </a:cubicBezTo>
                    <a:cubicBezTo>
                      <a:pt x="f347" y="f334"/>
                      <a:pt x="f348" y="f332"/>
                      <a:pt x="f349" y="f330"/>
                    </a:cubicBezTo>
                    <a:cubicBezTo>
                      <a:pt x="f350" y="f328"/>
                      <a:pt x="f102" y="f326"/>
                      <a:pt x="f351" y="f325"/>
                    </a:cubicBezTo>
                    <a:cubicBezTo>
                      <a:pt x="f352" y="f323"/>
                      <a:pt x="f353" y="f321"/>
                      <a:pt x="f354" y="f319"/>
                    </a:cubicBezTo>
                    <a:cubicBezTo>
                      <a:pt x="f355" y="f317"/>
                      <a:pt x="f356" y="f222"/>
                      <a:pt x="f357" y="f129"/>
                    </a:cubicBezTo>
                    <a:cubicBezTo>
                      <a:pt x="f358" y="f313"/>
                      <a:pt x="f359" y="f311"/>
                      <a:pt x="f360" y="f309"/>
                    </a:cubicBezTo>
                    <a:cubicBezTo>
                      <a:pt x="f361" y="f307"/>
                      <a:pt x="f3" y="f175"/>
                      <a:pt x="f362" y="f304"/>
                    </a:cubicBezTo>
                    <a:cubicBezTo>
                      <a:pt x="f363" y="f302"/>
                      <a:pt x="f364" y="f300"/>
                      <a:pt x="f365" y="f298"/>
                    </a:cubicBezTo>
                    <a:cubicBezTo>
                      <a:pt x="f366" y="f296"/>
                      <a:pt x="f180" y="f294"/>
                      <a:pt x="f367" y="f211"/>
                    </a:cubicBezTo>
                    <a:cubicBezTo>
                      <a:pt x="f182" y="f293"/>
                      <a:pt x="f160" y="f292"/>
                      <a:pt x="f368" y="f290"/>
                    </a:cubicBezTo>
                    <a:cubicBezTo>
                      <a:pt x="f369" y="f288"/>
                      <a:pt x="f69" y="f286"/>
                      <a:pt x="f370" y="f284"/>
                    </a:cubicBezTo>
                    <a:cubicBezTo>
                      <a:pt x="f371" y="f151"/>
                      <a:pt x="f367" y="f281"/>
                      <a:pt x="f372" y="f279"/>
                    </a:cubicBezTo>
                    <a:lnTo>
                      <a:pt x="f373" y="f277"/>
                    </a:lnTo>
                    <a:lnTo>
                      <a:pt x="f174" y="f275"/>
                    </a:lnTo>
                    <a:cubicBezTo>
                      <a:pt x="f374" y="f274"/>
                      <a:pt x="f375" y="f88"/>
                      <a:pt x="f376" y="f271"/>
                    </a:cubicBezTo>
                    <a:lnTo>
                      <a:pt x="f44" y="f269"/>
                    </a:lnTo>
                    <a:lnTo>
                      <a:pt x="f377" y="f269"/>
                    </a:lnTo>
                    <a:cubicBezTo>
                      <a:pt x="f378" y="f248"/>
                      <a:pt x="f379" y="f266"/>
                      <a:pt x="f380" y="f264"/>
                    </a:cubicBezTo>
                    <a:cubicBezTo>
                      <a:pt x="f45" y="f262"/>
                      <a:pt x="f381" y="f3"/>
                      <a:pt x="f258" y="f3"/>
                    </a:cubicBezTo>
                    <a:close/>
                    <a:moveTo>
                      <a:pt x="f258" y="f3"/>
                    </a:moveTo>
                    <a:lnTo>
                      <a:pt x="f258" y="f3"/>
                    </a:lnTo>
                    <a:close/>
                    <a:moveTo>
                      <a:pt x="f136" y="f382"/>
                    </a:moveTo>
                    <a:cubicBezTo>
                      <a:pt x="f383" y="f382"/>
                      <a:pt x="f327" y="f384"/>
                      <a:pt x="f327" y="f385"/>
                    </a:cubicBezTo>
                    <a:cubicBezTo>
                      <a:pt x="f327" y="f352"/>
                      <a:pt x="f383" y="f386"/>
                      <a:pt x="f136" y="f386"/>
                    </a:cubicBezTo>
                    <a:cubicBezTo>
                      <a:pt x="f214" y="f386"/>
                      <a:pt x="f387" y="f352"/>
                      <a:pt x="f387" y="f385"/>
                    </a:cubicBezTo>
                    <a:cubicBezTo>
                      <a:pt x="f387" y="f384"/>
                      <a:pt x="f214" y="f382"/>
                      <a:pt x="f136" y="f382"/>
                    </a:cubicBezTo>
                    <a:close/>
                    <a:moveTo>
                      <a:pt x="f136" y="f382"/>
                    </a:moveTo>
                    <a:lnTo>
                      <a:pt x="f136" y="f382"/>
                    </a:lnTo>
                    <a:close/>
                    <a:moveTo>
                      <a:pt x="f252" y="f388"/>
                    </a:moveTo>
                    <a:cubicBezTo>
                      <a:pt x="f389" y="f390"/>
                      <a:pt x="f391" y="f392"/>
                      <a:pt x="f393" y="f394"/>
                    </a:cubicBezTo>
                    <a:cubicBezTo>
                      <a:pt x="f395" y="f396"/>
                      <a:pt x="f397" y="f398"/>
                      <a:pt x="f162" y="f399"/>
                    </a:cubicBezTo>
                    <a:lnTo>
                      <a:pt x="f162" y="f400"/>
                    </a:lnTo>
                    <a:cubicBezTo>
                      <a:pt x="f140" y="f401"/>
                      <a:pt x="f258" y="f402"/>
                      <a:pt x="f6" y="f403"/>
                    </a:cubicBezTo>
                    <a:cubicBezTo>
                      <a:pt x="f206" y="f404"/>
                      <a:pt x="f259" y="f405"/>
                      <a:pt x="f335" y="f405"/>
                    </a:cubicBezTo>
                    <a:cubicBezTo>
                      <a:pt x="f406" y="f405"/>
                      <a:pt x="f212" y="f405"/>
                      <a:pt x="f407" y="f408"/>
                    </a:cubicBezTo>
                    <a:cubicBezTo>
                      <a:pt x="f409" y="f408"/>
                      <a:pt x="f410" y="f405"/>
                      <a:pt x="f165" y="f404"/>
                    </a:cubicBezTo>
                    <a:cubicBezTo>
                      <a:pt x="f260" y="f411"/>
                      <a:pt x="f412" y="f413"/>
                      <a:pt x="f414" y="f97"/>
                    </a:cubicBezTo>
                    <a:lnTo>
                      <a:pt x="f171" y="f415"/>
                    </a:lnTo>
                    <a:cubicBezTo>
                      <a:pt x="f324" y="f416"/>
                      <a:pt x="f417" y="f418"/>
                      <a:pt x="f134" y="f396"/>
                    </a:cubicBezTo>
                    <a:cubicBezTo>
                      <a:pt x="f419" y="f380"/>
                      <a:pt x="f420" y="f421"/>
                      <a:pt x="f422" y="f399"/>
                    </a:cubicBezTo>
                    <a:cubicBezTo>
                      <a:pt x="f423" y="f424"/>
                      <a:pt x="f425" y="f399"/>
                      <a:pt x="f426" y="f398"/>
                    </a:cubicBezTo>
                    <a:cubicBezTo>
                      <a:pt x="f427" y="f41"/>
                      <a:pt x="f428" y="f429"/>
                      <a:pt x="f430" y="f431"/>
                    </a:cubicBezTo>
                    <a:cubicBezTo>
                      <a:pt x="f132" y="f432"/>
                      <a:pt x="f132" y="f384"/>
                      <a:pt x="f433" y="f43"/>
                    </a:cubicBezTo>
                    <a:cubicBezTo>
                      <a:pt x="f217" y="f434"/>
                      <a:pt x="f435" y="f436"/>
                      <a:pt x="f304" y="f437"/>
                    </a:cubicBezTo>
                    <a:cubicBezTo>
                      <a:pt x="f438" y="f439"/>
                      <a:pt x="f440" y="f441"/>
                      <a:pt x="f442" y="f443"/>
                    </a:cubicBezTo>
                    <a:cubicBezTo>
                      <a:pt x="f121" y="f444"/>
                      <a:pt x="f445" y="f446"/>
                      <a:pt x="f447" y="f448"/>
                    </a:cubicBezTo>
                    <a:lnTo>
                      <a:pt x="f80" y="f449"/>
                    </a:lnTo>
                    <a:lnTo>
                      <a:pt x="f450" y="f451"/>
                    </a:lnTo>
                    <a:cubicBezTo>
                      <a:pt x="f452" y="f453"/>
                      <a:pt x="f423" y="f454"/>
                      <a:pt x="f422" y="f455"/>
                    </a:cubicBezTo>
                    <a:cubicBezTo>
                      <a:pt x="f452" y="f456"/>
                      <a:pt x="f457" y="f458"/>
                      <a:pt x="f425" y="f459"/>
                    </a:cubicBezTo>
                    <a:cubicBezTo>
                      <a:pt x="f460" y="f461"/>
                      <a:pt x="f462" y="f463"/>
                      <a:pt x="f464" y="f465"/>
                    </a:cubicBezTo>
                    <a:cubicBezTo>
                      <a:pt x="f466" y="f467"/>
                      <a:pt x="f468" y="f45"/>
                      <a:pt x="f469" y="f470"/>
                    </a:cubicBezTo>
                    <a:cubicBezTo>
                      <a:pt x="f263" y="f443"/>
                      <a:pt x="f320" y="f441"/>
                      <a:pt x="f471" y="f443"/>
                    </a:cubicBezTo>
                    <a:cubicBezTo>
                      <a:pt x="f472" y="f473"/>
                      <a:pt x="f474" y="f475"/>
                      <a:pt x="f476" y="f396"/>
                    </a:cubicBezTo>
                    <a:cubicBezTo>
                      <a:pt x="f428" y="f19"/>
                      <a:pt x="f417" y="f477"/>
                      <a:pt x="f478" y="f479"/>
                    </a:cubicBezTo>
                    <a:cubicBezTo>
                      <a:pt x="f480" y="f481"/>
                      <a:pt x="f482" y="f274"/>
                      <a:pt x="f206" y="f274"/>
                    </a:cubicBezTo>
                    <a:cubicBezTo>
                      <a:pt x="f483" y="f274"/>
                      <a:pt x="f484" y="f481"/>
                      <a:pt x="f156" y="f479"/>
                    </a:cubicBezTo>
                    <a:cubicBezTo>
                      <a:pt x="f485" y="f477"/>
                      <a:pt x="f486" y="f19"/>
                      <a:pt x="f400" y="f396"/>
                    </a:cubicBezTo>
                    <a:cubicBezTo>
                      <a:pt x="f487" y="f488"/>
                      <a:pt x="f354" y="f56"/>
                      <a:pt x="f489" y="f162"/>
                    </a:cubicBezTo>
                    <a:lnTo>
                      <a:pt x="f490" y="f162"/>
                    </a:lnTo>
                    <a:lnTo>
                      <a:pt x="f490" y="f465"/>
                    </a:lnTo>
                    <a:lnTo>
                      <a:pt x="f491" y="f465"/>
                    </a:lnTo>
                    <a:lnTo>
                      <a:pt x="f491" y="f45"/>
                    </a:lnTo>
                    <a:lnTo>
                      <a:pt x="f492" y="f45"/>
                    </a:lnTo>
                    <a:lnTo>
                      <a:pt x="f492" y="f436"/>
                    </a:lnTo>
                    <a:lnTo>
                      <a:pt x="f491" y="f436"/>
                    </a:lnTo>
                    <a:lnTo>
                      <a:pt x="f491" y="f493"/>
                    </a:lnTo>
                    <a:lnTo>
                      <a:pt x="f492" y="f493"/>
                    </a:lnTo>
                    <a:lnTo>
                      <a:pt x="f492" y="f494"/>
                    </a:lnTo>
                    <a:cubicBezTo>
                      <a:pt x="f492" y="f390"/>
                      <a:pt x="f495" y="f496"/>
                      <a:pt x="f497" y="f418"/>
                    </a:cubicBezTo>
                    <a:lnTo>
                      <a:pt x="f497" y="f498"/>
                    </a:lnTo>
                    <a:cubicBezTo>
                      <a:pt x="f497" y="f499"/>
                      <a:pt x="f351" y="f413"/>
                      <a:pt x="f500" y="f413"/>
                    </a:cubicBezTo>
                    <a:cubicBezTo>
                      <a:pt x="f501" y="f413"/>
                      <a:pt x="f502" y="f499"/>
                      <a:pt x="f502" y="f498"/>
                    </a:cubicBezTo>
                    <a:lnTo>
                      <a:pt x="f502" y="f418"/>
                    </a:lnTo>
                    <a:cubicBezTo>
                      <a:pt x="f503" y="f496"/>
                      <a:pt x="f504" y="f390"/>
                      <a:pt x="f504" y="f494"/>
                    </a:cubicBezTo>
                    <a:lnTo>
                      <a:pt x="f504" y="f493"/>
                    </a:lnTo>
                    <a:lnTo>
                      <a:pt x="f505" y="f493"/>
                    </a:lnTo>
                    <a:lnTo>
                      <a:pt x="f505" y="f436"/>
                    </a:lnTo>
                    <a:lnTo>
                      <a:pt x="f504" y="f436"/>
                    </a:lnTo>
                    <a:lnTo>
                      <a:pt x="f504" y="f45"/>
                    </a:lnTo>
                    <a:lnTo>
                      <a:pt x="f505" y="f45"/>
                    </a:lnTo>
                    <a:lnTo>
                      <a:pt x="f505" y="f465"/>
                    </a:lnTo>
                    <a:lnTo>
                      <a:pt x="f381" y="f465"/>
                    </a:lnTo>
                    <a:lnTo>
                      <a:pt x="f381" y="f162"/>
                    </a:lnTo>
                    <a:lnTo>
                      <a:pt x="f506" y="f162"/>
                    </a:lnTo>
                    <a:cubicBezTo>
                      <a:pt x="f507" y="f508"/>
                      <a:pt x="f140" y="f509"/>
                      <a:pt x="f510" y="f107"/>
                    </a:cubicBezTo>
                    <a:cubicBezTo>
                      <a:pt x="f212" y="f511"/>
                      <a:pt x="f512" y="f158"/>
                      <a:pt x="f513" y="f514"/>
                    </a:cubicBezTo>
                    <a:cubicBezTo>
                      <a:pt x="f515" y="f516"/>
                      <a:pt x="f517" y="f518"/>
                      <a:pt x="f389" y="f519"/>
                    </a:cubicBezTo>
                    <a:cubicBezTo>
                      <a:pt x="f74" y="f455"/>
                      <a:pt x="f520" y="f521"/>
                      <a:pt x="f522" y="f523"/>
                    </a:cubicBezTo>
                    <a:cubicBezTo>
                      <a:pt x="f524" y="f54"/>
                      <a:pt x="f525" y="f518"/>
                      <a:pt x="f526" y="f350"/>
                    </a:cubicBezTo>
                    <a:cubicBezTo>
                      <a:pt x="f414" y="f521"/>
                      <a:pt x="f525" y="f458"/>
                      <a:pt x="f527" y="f528"/>
                    </a:cubicBezTo>
                    <a:cubicBezTo>
                      <a:pt x="f524" y="f529"/>
                      <a:pt x="f530" y="f531"/>
                      <a:pt x="f532" y="f533"/>
                    </a:cubicBezTo>
                    <a:cubicBezTo>
                      <a:pt x="f534" y="f492"/>
                      <a:pt x="f120" y="f446"/>
                      <a:pt x="f535" y="f536"/>
                    </a:cubicBezTo>
                    <a:cubicBezTo>
                      <a:pt x="f537" y="f444"/>
                      <a:pt x="f538" y="f539"/>
                      <a:pt x="f540" y="f541"/>
                    </a:cubicBezTo>
                    <a:cubicBezTo>
                      <a:pt x="f542" y="f543"/>
                      <a:pt x="f214" y="f543"/>
                      <a:pt x="f544" y="f543"/>
                    </a:cubicBezTo>
                    <a:cubicBezTo>
                      <a:pt x="f298" y="f543"/>
                      <a:pt x="f545" y="f546"/>
                      <a:pt x="f138" y="f99"/>
                    </a:cubicBezTo>
                    <a:lnTo>
                      <a:pt x="f547" y="f470"/>
                    </a:lnTo>
                    <a:lnTo>
                      <a:pt x="f165" y="f548"/>
                    </a:lnTo>
                    <a:cubicBezTo>
                      <a:pt x="f549" y="f441"/>
                      <a:pt x="f550" y="f551"/>
                      <a:pt x="f118" y="f43"/>
                    </a:cubicBezTo>
                    <a:cubicBezTo>
                      <a:pt x="f517" y="f552"/>
                      <a:pt x="f545" y="f151"/>
                      <a:pt x="f553" y="f431"/>
                    </a:cubicBezTo>
                    <a:cubicBezTo>
                      <a:pt x="f554" y="f555"/>
                      <a:pt x="f556" y="f388"/>
                      <a:pt x="f252" y="f388"/>
                    </a:cubicBezTo>
                    <a:close/>
                    <a:moveTo>
                      <a:pt x="f252" y="f388"/>
                    </a:moveTo>
                    <a:lnTo>
                      <a:pt x="f252" y="f388"/>
                    </a:lnTo>
                    <a:close/>
                    <a:moveTo>
                      <a:pt x="f557" y="f558"/>
                    </a:moveTo>
                    <a:cubicBezTo>
                      <a:pt x="f559" y="f560"/>
                      <a:pt x="f440" y="f561"/>
                      <a:pt x="f562" y="f563"/>
                    </a:cubicBezTo>
                    <a:cubicBezTo>
                      <a:pt x="f419" y="f564"/>
                      <a:pt x="f261" y="f565"/>
                      <a:pt x="f566" y="f567"/>
                    </a:cubicBezTo>
                    <a:cubicBezTo>
                      <a:pt x="f250" y="f568"/>
                      <a:pt x="f569" y="f64"/>
                      <a:pt x="f570" y="f203"/>
                    </a:cubicBezTo>
                    <a:cubicBezTo>
                      <a:pt x="f571" y="f572"/>
                      <a:pt x="f573" y="f574"/>
                      <a:pt x="f78" y="f574"/>
                    </a:cubicBezTo>
                    <a:lnTo>
                      <a:pt x="f575" y="f574"/>
                    </a:lnTo>
                    <a:lnTo>
                      <a:pt x="f576" y="f577"/>
                    </a:lnTo>
                    <a:cubicBezTo>
                      <a:pt x="f324" y="f578"/>
                      <a:pt x="f579" y="f105"/>
                      <a:pt x="f216" y="f156"/>
                    </a:cubicBezTo>
                    <a:cubicBezTo>
                      <a:pt x="f580" y="f288"/>
                      <a:pt x="f530" y="f581"/>
                      <a:pt x="f582" y="f583"/>
                    </a:cubicBezTo>
                    <a:cubicBezTo>
                      <a:pt x="f584" y="f585"/>
                      <a:pt x="f586" y="f587"/>
                      <a:pt x="f588" y="f103"/>
                    </a:cubicBezTo>
                    <a:cubicBezTo>
                      <a:pt x="f545" y="f581"/>
                      <a:pt x="f589" y="f590"/>
                      <a:pt x="f591" y="f105"/>
                    </a:cubicBezTo>
                    <a:cubicBezTo>
                      <a:pt x="f409" y="f592"/>
                      <a:pt x="f593" y="f578"/>
                      <a:pt x="f594" y="f568"/>
                    </a:cubicBezTo>
                    <a:cubicBezTo>
                      <a:pt x="f595" y="f293"/>
                      <a:pt x="f340" y="f507"/>
                      <a:pt x="f343" y="f162"/>
                    </a:cubicBezTo>
                    <a:lnTo>
                      <a:pt x="f530" y="f162"/>
                    </a:lnTo>
                    <a:lnTo>
                      <a:pt x="f530" y="f596"/>
                    </a:lnTo>
                    <a:lnTo>
                      <a:pt x="f597" y="f340"/>
                    </a:lnTo>
                    <a:cubicBezTo>
                      <a:pt x="f414" y="f208"/>
                      <a:pt x="f579" y="f598"/>
                      <a:pt x="f576" y="f508"/>
                    </a:cubicBezTo>
                    <a:cubicBezTo>
                      <a:pt x="f599" y="f572"/>
                      <a:pt x="f304" y="f347"/>
                      <a:pt x="f447" y="f107"/>
                    </a:cubicBezTo>
                    <a:cubicBezTo>
                      <a:pt x="f423" y="f600"/>
                      <a:pt x="f217" y="f601"/>
                      <a:pt x="f427" y="f602"/>
                    </a:cubicBezTo>
                    <a:cubicBezTo>
                      <a:pt x="f603" y="f604"/>
                      <a:pt x="f605" y="f581"/>
                      <a:pt x="f175" y="f606"/>
                    </a:cubicBezTo>
                    <a:cubicBezTo>
                      <a:pt x="f607" y="f583"/>
                      <a:pt x="f608" y="f606"/>
                      <a:pt x="f474" y="f198"/>
                    </a:cubicBezTo>
                    <a:cubicBezTo>
                      <a:pt x="f609" y="f581"/>
                      <a:pt x="f610" y="f288"/>
                      <a:pt x="f611" y="f156"/>
                    </a:cubicBezTo>
                    <a:cubicBezTo>
                      <a:pt x="f612" y="f613"/>
                      <a:pt x="f614" y="f615"/>
                      <a:pt x="f616" y="f617"/>
                    </a:cubicBezTo>
                    <a:cubicBezTo>
                      <a:pt x="f618" y="f619"/>
                      <a:pt x="f620" y="f621"/>
                      <a:pt x="f622" y="f623"/>
                    </a:cubicBezTo>
                    <a:cubicBezTo>
                      <a:pt x="f624" y="f546"/>
                      <a:pt x="f476" y="f444"/>
                      <a:pt x="f625" y="f626"/>
                    </a:cubicBezTo>
                    <a:cubicBezTo>
                      <a:pt x="f627" y="f628"/>
                      <a:pt x="f603" y="f629"/>
                      <a:pt x="f322" y="f630"/>
                    </a:cubicBezTo>
                    <a:cubicBezTo>
                      <a:pt x="f425" y="f52"/>
                      <a:pt x="f452" y="f523"/>
                      <a:pt x="f557" y="f558"/>
                    </a:cubicBezTo>
                    <a:close/>
                    <a:moveTo>
                      <a:pt x="f557" y="f558"/>
                    </a:moveTo>
                    <a:lnTo>
                      <a:pt x="f557" y="f558"/>
                    </a:lnTo>
                    <a:close/>
                    <a:moveTo>
                      <a:pt x="f631" y="f632"/>
                    </a:moveTo>
                    <a:lnTo>
                      <a:pt x="f15" y="f632"/>
                    </a:lnTo>
                    <a:lnTo>
                      <a:pt x="f15" y="f633"/>
                    </a:lnTo>
                    <a:cubicBezTo>
                      <a:pt x="f15" y="f633"/>
                      <a:pt x="f634" y="f175"/>
                      <a:pt x="f494" y="f175"/>
                    </a:cubicBezTo>
                    <a:lnTo>
                      <a:pt x="f635" y="f175"/>
                    </a:lnTo>
                    <a:cubicBezTo>
                      <a:pt x="f636" y="f175"/>
                      <a:pt x="f636" y="f633"/>
                      <a:pt x="f636" y="f633"/>
                    </a:cubicBezTo>
                    <a:lnTo>
                      <a:pt x="f636" y="f632"/>
                    </a:lnTo>
                    <a:lnTo>
                      <a:pt x="f637" y="f632"/>
                    </a:lnTo>
                    <a:cubicBezTo>
                      <a:pt x="f638" y="f639"/>
                      <a:pt x="f640" y="f462"/>
                      <a:pt x="f486" y="f641"/>
                    </a:cubicBezTo>
                    <a:cubicBezTo>
                      <a:pt x="f552" y="f642"/>
                      <a:pt x="f643" y="f644"/>
                      <a:pt x="f645" y="f646"/>
                    </a:cubicBezTo>
                    <a:cubicBezTo>
                      <a:pt x="f536" y="f647"/>
                      <a:pt x="f648" y="f571"/>
                      <a:pt x="f58" y="f649"/>
                    </a:cubicBezTo>
                    <a:cubicBezTo>
                      <a:pt x="f153" y="f650"/>
                      <a:pt x="f651" y="f633"/>
                      <a:pt x="f541" y="f632"/>
                    </a:cubicBezTo>
                    <a:lnTo>
                      <a:pt x="f153" y="f632"/>
                    </a:lnTo>
                    <a:lnTo>
                      <a:pt x="f153" y="f652"/>
                    </a:lnTo>
                    <a:cubicBezTo>
                      <a:pt x="f153" y="f653"/>
                      <a:pt x="f648" y="f654"/>
                      <a:pt x="f501" y="f654"/>
                    </a:cubicBezTo>
                    <a:lnTo>
                      <a:pt x="f505" y="f654"/>
                    </a:lnTo>
                    <a:cubicBezTo>
                      <a:pt x="f503" y="f654"/>
                      <a:pt x="f196" y="f653"/>
                      <a:pt x="f196" y="f652"/>
                    </a:cubicBezTo>
                    <a:lnTo>
                      <a:pt x="f196" y="f632"/>
                    </a:lnTo>
                    <a:lnTo>
                      <a:pt x="f519" y="f632"/>
                    </a:lnTo>
                    <a:cubicBezTo>
                      <a:pt x="f655" y="f632"/>
                      <a:pt x="f523" y="f476"/>
                      <a:pt x="f523" y="f656"/>
                    </a:cubicBezTo>
                    <a:lnTo>
                      <a:pt x="f523" y="f657"/>
                    </a:lnTo>
                    <a:cubicBezTo>
                      <a:pt x="f523" y="f658"/>
                      <a:pt x="f655" y="f659"/>
                      <a:pt x="f519" y="f659"/>
                    </a:cubicBezTo>
                    <a:cubicBezTo>
                      <a:pt x="f660" y="f661"/>
                      <a:pt x="f662" y="f624"/>
                      <a:pt x="f631" y="f659"/>
                    </a:cubicBezTo>
                    <a:cubicBezTo>
                      <a:pt x="f496" y="f659"/>
                      <a:pt x="f415" y="f658"/>
                      <a:pt x="f415" y="f657"/>
                    </a:cubicBezTo>
                    <a:lnTo>
                      <a:pt x="f415" y="f656"/>
                    </a:lnTo>
                    <a:cubicBezTo>
                      <a:pt x="f415" y="f476"/>
                      <a:pt x="f496" y="f632"/>
                      <a:pt x="f631" y="f632"/>
                    </a:cubicBezTo>
                    <a:close/>
                    <a:moveTo>
                      <a:pt x="f631" y="f632"/>
                    </a:moveTo>
                    <a:lnTo>
                      <a:pt x="f631" y="f632"/>
                    </a:lnTo>
                    <a:close/>
                    <a:moveTo>
                      <a:pt x="f198" y="f322"/>
                    </a:moveTo>
                    <a:cubicBezTo>
                      <a:pt x="f663" y="f664"/>
                      <a:pt x="f503" y="f665"/>
                      <a:pt x="f461" y="f250"/>
                    </a:cubicBezTo>
                    <a:cubicBezTo>
                      <a:pt x="f621" y="f666"/>
                      <a:pt x="f485" y="f667"/>
                      <a:pt x="f13" y="f169"/>
                    </a:cubicBezTo>
                    <a:cubicBezTo>
                      <a:pt x="f668" y="f669"/>
                      <a:pt x="f451" y="f670"/>
                      <a:pt x="f497" y="f553"/>
                    </a:cubicBezTo>
                    <a:cubicBezTo>
                      <a:pt x="f671" y="f556"/>
                      <a:pt x="f672" y="f673"/>
                      <a:pt x="f99" y="f540"/>
                    </a:cubicBezTo>
                    <a:cubicBezTo>
                      <a:pt x="f638" y="f674"/>
                      <a:pt x="f675" y="f527"/>
                      <a:pt x="f676" y="f641"/>
                    </a:cubicBezTo>
                    <a:cubicBezTo>
                      <a:pt x="f636" y="f557"/>
                      <a:pt x="f677" y="f678"/>
                      <a:pt x="f436" y="f679"/>
                    </a:cubicBezTo>
                    <a:cubicBezTo>
                      <a:pt x="f680" y="f681"/>
                      <a:pt x="f490" y="f682"/>
                      <a:pt x="f683" y="f625"/>
                    </a:cubicBezTo>
                    <a:cubicBezTo>
                      <a:pt x="f683" y="f684"/>
                      <a:pt x="f685" y="f82"/>
                      <a:pt x="f686" y="f639"/>
                    </a:cubicBezTo>
                    <a:cubicBezTo>
                      <a:pt x="f541" y="f687"/>
                      <a:pt x="f688" y="f82"/>
                      <a:pt x="f444" y="f689"/>
                    </a:cubicBezTo>
                    <a:cubicBezTo>
                      <a:pt x="f446" y="f653"/>
                      <a:pt x="f254" y="f690"/>
                      <a:pt x="f691" y="f692"/>
                    </a:cubicBezTo>
                    <a:cubicBezTo>
                      <a:pt x="f153" y="f466"/>
                      <a:pt x="f693" y="f433"/>
                      <a:pt x="f198" y="f322"/>
                    </a:cubicBezTo>
                    <a:close/>
                    <a:moveTo>
                      <a:pt x="f198" y="f322"/>
                    </a:moveTo>
                    <a:lnTo>
                      <a:pt x="f198" y="f322"/>
                    </a:lnTo>
                    <a:close/>
                    <a:moveTo>
                      <a:pt x="f694" y="f211"/>
                    </a:moveTo>
                    <a:lnTo>
                      <a:pt x="f694" y="f162"/>
                    </a:lnTo>
                    <a:lnTo>
                      <a:pt x="f695" y="f162"/>
                    </a:lnTo>
                    <a:lnTo>
                      <a:pt x="f695" y="f696"/>
                    </a:lnTo>
                    <a:lnTo>
                      <a:pt x="f686" y="f696"/>
                    </a:lnTo>
                    <a:lnTo>
                      <a:pt x="f686" y="f162"/>
                    </a:lnTo>
                    <a:lnTo>
                      <a:pt x="f697" y="f162"/>
                    </a:lnTo>
                    <a:lnTo>
                      <a:pt x="f697" y="f698"/>
                    </a:lnTo>
                    <a:cubicBezTo>
                      <a:pt x="f697" y="f699"/>
                      <a:pt x="f694" y="f699"/>
                      <a:pt x="f694" y="f698"/>
                    </a:cubicBezTo>
                    <a:lnTo>
                      <a:pt x="f694" y="f211"/>
                    </a:lnTo>
                    <a:close/>
                    <a:moveTo>
                      <a:pt x="f694" y="f211"/>
                    </a:moveTo>
                    <a:lnTo>
                      <a:pt x="f694" y="f211"/>
                    </a:lnTo>
                    <a:close/>
                    <a:moveTo>
                      <a:pt x="f503" y="f432"/>
                    </a:moveTo>
                    <a:lnTo>
                      <a:pt x="f503" y="f494"/>
                    </a:lnTo>
                    <a:cubicBezTo>
                      <a:pt x="f503" y="f700"/>
                      <a:pt x="f528" y="f415"/>
                      <a:pt x="f500" y="f415"/>
                    </a:cubicBezTo>
                    <a:cubicBezTo>
                      <a:pt x="f697" y="f415"/>
                      <a:pt x="f643" y="f700"/>
                      <a:pt x="f643" y="f494"/>
                    </a:cubicBezTo>
                    <a:lnTo>
                      <a:pt x="f643" y="f432"/>
                    </a:lnTo>
                    <a:lnTo>
                      <a:pt x="f503" y="f432"/>
                    </a:lnTo>
                    <a:close/>
                    <a:moveTo>
                      <a:pt x="f503" y="f432"/>
                    </a:moveTo>
                    <a:lnTo>
                      <a:pt x="f503" y="f432"/>
                    </a:lnTo>
                    <a:close/>
                    <a:moveTo>
                      <a:pt x="f501" y="f396"/>
                    </a:moveTo>
                    <a:lnTo>
                      <a:pt x="f501" y="f498"/>
                    </a:lnTo>
                    <a:cubicBezTo>
                      <a:pt x="f501" y="f701"/>
                      <a:pt x="f702" y="f421"/>
                      <a:pt x="f500" y="f421"/>
                    </a:cubicBezTo>
                    <a:cubicBezTo>
                      <a:pt x="f621" y="f421"/>
                      <a:pt x="f351" y="f701"/>
                      <a:pt x="f351" y="f498"/>
                    </a:cubicBezTo>
                    <a:lnTo>
                      <a:pt x="f351" y="f396"/>
                    </a:lnTo>
                    <a:cubicBezTo>
                      <a:pt x="f660" y="f396"/>
                      <a:pt x="f703" y="f704"/>
                      <a:pt x="f500" y="f704"/>
                    </a:cubicBezTo>
                    <a:cubicBezTo>
                      <a:pt x="f645" y="f704"/>
                      <a:pt x="f648" y="f396"/>
                      <a:pt x="f501" y="f396"/>
                    </a:cubicBezTo>
                    <a:close/>
                    <a:moveTo>
                      <a:pt x="f501" y="f396"/>
                    </a:moveTo>
                    <a:lnTo>
                      <a:pt x="f501" y="f396"/>
                    </a:lnTo>
                    <a:close/>
                    <a:moveTo>
                      <a:pt x="f495" y="f441"/>
                    </a:moveTo>
                    <a:lnTo>
                      <a:pt x="f495" y="f446"/>
                    </a:lnTo>
                    <a:lnTo>
                      <a:pt x="f503" y="f446"/>
                    </a:lnTo>
                    <a:lnTo>
                      <a:pt x="f503" y="f441"/>
                    </a:lnTo>
                    <a:lnTo>
                      <a:pt x="f495" y="f441"/>
                    </a:lnTo>
                    <a:close/>
                    <a:moveTo>
                      <a:pt x="f495" y="f441"/>
                    </a:moveTo>
                    <a:lnTo>
                      <a:pt x="f495" y="f441"/>
                    </a:lnTo>
                    <a:close/>
                    <a:moveTo>
                      <a:pt x="f628" y="f493"/>
                    </a:moveTo>
                    <a:lnTo>
                      <a:pt x="f628" y="f436"/>
                    </a:lnTo>
                    <a:lnTo>
                      <a:pt x="f621" y="f436"/>
                    </a:lnTo>
                    <a:lnTo>
                      <a:pt x="f195" y="f436"/>
                    </a:lnTo>
                    <a:lnTo>
                      <a:pt x="f195" y="f493"/>
                    </a:lnTo>
                    <a:lnTo>
                      <a:pt x="f628" y="f493"/>
                    </a:lnTo>
                    <a:close/>
                    <a:moveTo>
                      <a:pt x="f628" y="f493"/>
                    </a:moveTo>
                    <a:lnTo>
                      <a:pt x="f628" y="f493"/>
                    </a:lnTo>
                    <a:close/>
                    <a:moveTo>
                      <a:pt x="f645" y="f493"/>
                    </a:moveTo>
                    <a:lnTo>
                      <a:pt x="f645" y="f436"/>
                    </a:lnTo>
                    <a:lnTo>
                      <a:pt x="f502" y="f436"/>
                    </a:lnTo>
                    <a:lnTo>
                      <a:pt x="f502" y="f493"/>
                    </a:lnTo>
                    <a:lnTo>
                      <a:pt x="f705" y="f493"/>
                    </a:lnTo>
                    <a:lnTo>
                      <a:pt x="f645" y="f493"/>
                    </a:lnTo>
                    <a:close/>
                    <a:moveTo>
                      <a:pt x="f645" y="f493"/>
                    </a:moveTo>
                    <a:lnTo>
                      <a:pt x="f645" y="f493"/>
                    </a:lnTo>
                    <a:close/>
                    <a:moveTo>
                      <a:pt x="f695" y="f529"/>
                    </a:moveTo>
                    <a:lnTo>
                      <a:pt x="f706" y="f529"/>
                    </a:lnTo>
                    <a:lnTo>
                      <a:pt x="f706" y="f694"/>
                    </a:lnTo>
                    <a:lnTo>
                      <a:pt x="f707" y="f694"/>
                    </a:lnTo>
                    <a:lnTo>
                      <a:pt x="f707" y="f529"/>
                    </a:lnTo>
                    <a:lnTo>
                      <a:pt x="f629" y="f529"/>
                    </a:lnTo>
                    <a:lnTo>
                      <a:pt x="f629" y="f694"/>
                    </a:lnTo>
                    <a:lnTo>
                      <a:pt x="f621" y="f694"/>
                    </a:lnTo>
                    <a:lnTo>
                      <a:pt x="f621" y="f529"/>
                    </a:lnTo>
                    <a:lnTo>
                      <a:pt x="f13" y="f529"/>
                    </a:lnTo>
                    <a:lnTo>
                      <a:pt x="f13" y="f694"/>
                    </a:lnTo>
                    <a:lnTo>
                      <a:pt x="f488" y="f694"/>
                    </a:lnTo>
                    <a:lnTo>
                      <a:pt x="f488" y="f529"/>
                    </a:lnTo>
                    <a:lnTo>
                      <a:pt x="f686" y="f529"/>
                    </a:lnTo>
                    <a:lnTo>
                      <a:pt x="f686" y="f619"/>
                    </a:lnTo>
                    <a:lnTo>
                      <a:pt x="f695" y="f619"/>
                    </a:lnTo>
                    <a:lnTo>
                      <a:pt x="f695" y="f529"/>
                    </a:lnTo>
                    <a:close/>
                    <a:moveTo>
                      <a:pt x="f695" y="f529"/>
                    </a:moveTo>
                    <a:lnTo>
                      <a:pt x="f695" y="f529"/>
                    </a:lnTo>
                    <a:close/>
                    <a:moveTo>
                      <a:pt x="f628" y="f45"/>
                    </a:moveTo>
                    <a:lnTo>
                      <a:pt x="f628" y="f465"/>
                    </a:lnTo>
                    <a:lnTo>
                      <a:pt x="f502" y="f465"/>
                    </a:lnTo>
                    <a:lnTo>
                      <a:pt x="f502" y="f45"/>
                    </a:lnTo>
                    <a:lnTo>
                      <a:pt x="f628" y="f45"/>
                    </a:lnTo>
                    <a:close/>
                    <a:moveTo>
                      <a:pt x="f628" y="f45"/>
                    </a:moveTo>
                    <a:lnTo>
                      <a:pt x="f628" y="f45"/>
                    </a:lnTo>
                    <a:close/>
                    <a:moveTo>
                      <a:pt x="f697" y="f708"/>
                    </a:moveTo>
                    <a:lnTo>
                      <a:pt x="f694" y="f708"/>
                    </a:lnTo>
                    <a:lnTo>
                      <a:pt x="f694" y="f349"/>
                    </a:lnTo>
                    <a:lnTo>
                      <a:pt x="f697" y="f349"/>
                    </a:lnTo>
                    <a:lnTo>
                      <a:pt x="f697" y="f708"/>
                    </a:lnTo>
                    <a:close/>
                    <a:moveTo>
                      <a:pt x="f697" y="f708"/>
                    </a:moveTo>
                    <a:lnTo>
                      <a:pt x="f697" y="f708"/>
                    </a:lnTo>
                    <a:close/>
                    <a:moveTo>
                      <a:pt x="f686" y="f290"/>
                    </a:moveTo>
                    <a:lnTo>
                      <a:pt x="f695" y="f290"/>
                    </a:lnTo>
                    <a:lnTo>
                      <a:pt x="f695" y="f663"/>
                    </a:lnTo>
                    <a:lnTo>
                      <a:pt x="f686" y="f663"/>
                    </a:lnTo>
                    <a:lnTo>
                      <a:pt x="f686" y="f290"/>
                    </a:lnTo>
                    <a:close/>
                    <a:moveTo>
                      <a:pt x="f686" y="f290"/>
                    </a:moveTo>
                    <a:lnTo>
                      <a:pt x="f686" y="f290"/>
                    </a:lnTo>
                    <a:close/>
                    <a:moveTo>
                      <a:pt x="f55" y="f709"/>
                    </a:moveTo>
                    <a:lnTo>
                      <a:pt x="f401" y="f400"/>
                    </a:lnTo>
                    <a:cubicBezTo>
                      <a:pt x="f710" y="f711"/>
                      <a:pt x="f691" y="f712"/>
                      <a:pt x="f11" y="f713"/>
                    </a:cubicBezTo>
                    <a:cubicBezTo>
                      <a:pt x="f714" y="f715"/>
                      <a:pt x="f568" y="f716"/>
                      <a:pt x="f206" y="f716"/>
                    </a:cubicBezTo>
                    <a:cubicBezTo>
                      <a:pt x="f512" y="f716"/>
                      <a:pt x="f165" y="f715"/>
                      <a:pt x="f588" y="f713"/>
                    </a:cubicBezTo>
                    <a:cubicBezTo>
                      <a:pt x="f571" y="f717"/>
                      <a:pt x="f466" y="f718"/>
                      <a:pt x="f218" y="f26"/>
                    </a:cubicBezTo>
                    <a:cubicBezTo>
                      <a:pt x="f719" y="f437"/>
                      <a:pt x="f177" y="f720"/>
                      <a:pt x="f721" y="f604"/>
                    </a:cubicBezTo>
                    <a:lnTo>
                      <a:pt x="f722" y="f604"/>
                    </a:lnTo>
                    <a:lnTo>
                      <a:pt x="f721" y="f723"/>
                    </a:lnTo>
                    <a:cubicBezTo>
                      <a:pt x="f724" y="f62"/>
                      <a:pt x="f725" y="f161"/>
                      <a:pt x="f725" y="f23"/>
                    </a:cubicBezTo>
                    <a:cubicBezTo>
                      <a:pt x="f726" y="f727"/>
                      <a:pt x="f728" y="f729"/>
                      <a:pt x="f659" y="f730"/>
                    </a:cubicBezTo>
                    <a:cubicBezTo>
                      <a:pt x="f659" y="f731"/>
                      <a:pt x="f658" y="f18"/>
                      <a:pt x="f658" y="f18"/>
                    </a:cubicBezTo>
                    <a:lnTo>
                      <a:pt x="f268" y="f732"/>
                    </a:lnTo>
                    <a:cubicBezTo>
                      <a:pt x="f733" y="f734"/>
                      <a:pt x="f735" y="f736"/>
                      <a:pt x="f737" y="f90"/>
                    </a:cubicBezTo>
                    <a:cubicBezTo>
                      <a:pt x="f738" y="f89"/>
                      <a:pt x="f289" y="f87"/>
                      <a:pt x="f739" y="f85"/>
                    </a:cubicBezTo>
                    <a:cubicBezTo>
                      <a:pt x="f740" y="f83"/>
                      <a:pt x="f740" y="f82"/>
                      <a:pt x="f741" y="f80"/>
                    </a:cubicBezTo>
                    <a:cubicBezTo>
                      <a:pt x="f742" y="f78"/>
                      <a:pt x="f234" y="f76"/>
                      <a:pt x="f743" y="f74"/>
                    </a:cubicBezTo>
                    <a:cubicBezTo>
                      <a:pt x="f744" y="f72"/>
                      <a:pt x="f285" y="f70"/>
                      <a:pt x="f745" y="f68"/>
                    </a:cubicBezTo>
                    <a:cubicBezTo>
                      <a:pt x="f737" y="f66"/>
                      <a:pt x="f746" y="f64"/>
                      <a:pt x="f747" y="f62"/>
                    </a:cubicBezTo>
                    <a:cubicBezTo>
                      <a:pt x="f221" y="f723"/>
                      <a:pt x="f748" y="f587"/>
                      <a:pt x="f749" y="f47"/>
                    </a:cubicBezTo>
                    <a:cubicBezTo>
                      <a:pt x="f270" y="f45"/>
                      <a:pt x="f750" y="f43"/>
                      <a:pt x="f751" y="f41"/>
                    </a:cubicBezTo>
                    <a:cubicBezTo>
                      <a:pt x="f752" y="f39"/>
                      <a:pt x="f94" y="f37"/>
                      <a:pt x="f753" y="f35"/>
                    </a:cubicBezTo>
                    <a:cubicBezTo>
                      <a:pt x="f754" y="f755"/>
                      <a:pt x="f756" y="f757"/>
                      <a:pt x="f758" y="f759"/>
                    </a:cubicBezTo>
                    <a:cubicBezTo>
                      <a:pt x="f760" y="f34"/>
                      <a:pt x="f761" y="f762"/>
                      <a:pt x="f82" y="f763"/>
                    </a:cubicBezTo>
                    <a:cubicBezTo>
                      <a:pt x="f599" y="f764"/>
                      <a:pt x="f556" y="f765"/>
                      <a:pt x="f113" y="f765"/>
                    </a:cubicBezTo>
                    <a:cubicBezTo>
                      <a:pt x="f560" y="f765"/>
                      <a:pt x="f643" y="f764"/>
                      <a:pt x="f766" y="f763"/>
                    </a:cubicBezTo>
                    <a:cubicBezTo>
                      <a:pt x="f767" y="f762"/>
                      <a:pt x="f768" y="f34"/>
                      <a:pt x="f769" y="f759"/>
                    </a:cubicBezTo>
                    <a:cubicBezTo>
                      <a:pt x="f770" y="f771"/>
                      <a:pt x="f376" y="f772"/>
                      <a:pt x="f55" y="f709"/>
                    </a:cubicBezTo>
                    <a:close/>
                    <a:moveTo>
                      <a:pt x="f55" y="f709"/>
                    </a:moveTo>
                    <a:lnTo>
                      <a:pt x="f55" y="f709"/>
                    </a:lnTo>
                    <a:close/>
                    <a:moveTo>
                      <a:pt x="f55" y="f454"/>
                    </a:moveTo>
                    <a:lnTo>
                      <a:pt x="f773" y="f528"/>
                    </a:lnTo>
                    <a:cubicBezTo>
                      <a:pt x="f774" y="f45"/>
                      <a:pt x="f775" y="f386"/>
                      <a:pt x="f776" y="f97"/>
                    </a:cubicBezTo>
                    <a:cubicBezTo>
                      <a:pt x="f371" y="f777"/>
                      <a:pt x="f184" y="f778"/>
                      <a:pt x="f145" y="f779"/>
                    </a:cubicBezTo>
                    <a:lnTo>
                      <a:pt x="f763" y="f780"/>
                    </a:lnTo>
                    <a:lnTo>
                      <a:pt x="f781" y="f768"/>
                    </a:lnTo>
                    <a:cubicBezTo>
                      <a:pt x="f782" y="f783"/>
                      <a:pt x="f57" y="f784"/>
                      <a:pt x="f785" y="f786"/>
                    </a:cubicBezTo>
                    <a:lnTo>
                      <a:pt x="f787" y="f34"/>
                    </a:lnTo>
                    <a:lnTo>
                      <a:pt x="f788" y="f34"/>
                    </a:lnTo>
                    <a:cubicBezTo>
                      <a:pt x="f789" y="f790"/>
                      <a:pt x="f791" y="f792"/>
                      <a:pt x="f793" y="f764"/>
                    </a:cubicBezTo>
                    <a:cubicBezTo>
                      <a:pt x="f643" y="f794"/>
                      <a:pt x="f795" y="f796"/>
                      <a:pt x="f113" y="f796"/>
                    </a:cubicBezTo>
                    <a:cubicBezTo>
                      <a:pt x="f797" y="f796"/>
                      <a:pt x="f599" y="f794"/>
                      <a:pt x="f798" y="f764"/>
                    </a:cubicBezTo>
                    <a:cubicBezTo>
                      <a:pt x="f719" y="f792"/>
                      <a:pt x="f799" y="f790"/>
                      <a:pt x="f800" y="f34"/>
                    </a:cubicBezTo>
                    <a:lnTo>
                      <a:pt x="f801" y="f34"/>
                    </a:lnTo>
                    <a:lnTo>
                      <a:pt x="f802" y="f786"/>
                    </a:lnTo>
                    <a:cubicBezTo>
                      <a:pt x="f221" y="f784"/>
                      <a:pt x="f803" y="f783"/>
                      <a:pt x="f233" y="f768"/>
                    </a:cubicBezTo>
                    <a:lnTo>
                      <a:pt x="f804" y="f780"/>
                    </a:lnTo>
                    <a:lnTo>
                      <a:pt x="f233" y="f779"/>
                    </a:lnTo>
                    <a:cubicBezTo>
                      <a:pt x="f222" y="f778"/>
                      <a:pt x="f805" y="f777"/>
                      <a:pt x="f806" y="f97"/>
                    </a:cubicBezTo>
                    <a:cubicBezTo>
                      <a:pt x="f733" y="f386"/>
                      <a:pt x="f12" y="f45"/>
                      <a:pt x="f807" y="f528"/>
                    </a:cubicBezTo>
                    <a:cubicBezTo>
                      <a:pt x="f732" y="f808"/>
                      <a:pt x="f809" y="f590"/>
                      <a:pt x="f810" y="f565"/>
                    </a:cubicBezTo>
                    <a:cubicBezTo>
                      <a:pt x="f811" y="f812"/>
                      <a:pt x="f813" y="f814"/>
                      <a:pt x="f738" y="f815"/>
                    </a:cubicBezTo>
                    <a:cubicBezTo>
                      <a:pt x="f816" y="f817"/>
                      <a:pt x="f818" y="f393"/>
                      <a:pt x="f819" y="f327"/>
                    </a:cubicBezTo>
                    <a:cubicBezTo>
                      <a:pt x="f280" y="f820"/>
                      <a:pt x="f317" y="f821"/>
                      <a:pt x="f822" y="f823"/>
                    </a:cubicBezTo>
                    <a:cubicBezTo>
                      <a:pt x="f824" y="f82"/>
                      <a:pt x="f824" y="f247"/>
                      <a:pt x="f825" y="f826"/>
                    </a:cubicBezTo>
                    <a:cubicBezTo>
                      <a:pt x="f827" y="f828"/>
                      <a:pt x="f829" y="f801"/>
                      <a:pt x="f243" y="f830"/>
                    </a:cubicBezTo>
                    <a:cubicBezTo>
                      <a:pt x="f831" y="f810"/>
                      <a:pt x="f832" y="f222"/>
                      <a:pt x="f833" y="f834"/>
                    </a:cubicBezTo>
                    <a:cubicBezTo>
                      <a:pt x="f798" y="f835"/>
                      <a:pt x="f447" y="f836"/>
                      <a:pt x="f837" y="f838"/>
                    </a:cubicBezTo>
                    <a:lnTo>
                      <a:pt x="f837" y="f839"/>
                    </a:lnTo>
                    <a:cubicBezTo>
                      <a:pt x="f74" y="f840"/>
                      <a:pt x="f329" y="f841"/>
                      <a:pt x="f842" y="f843"/>
                    </a:cubicBezTo>
                    <a:cubicBezTo>
                      <a:pt x="f512" y="f844"/>
                      <a:pt x="f845" y="f846"/>
                      <a:pt x="f340" y="f847"/>
                    </a:cubicBezTo>
                    <a:lnTo>
                      <a:pt x="f113" y="f848"/>
                    </a:lnTo>
                    <a:lnTo>
                      <a:pt x="f343" y="f847"/>
                    </a:lnTo>
                    <a:cubicBezTo>
                      <a:pt x="f161" y="f846"/>
                      <a:pt x="f849" y="f844"/>
                      <a:pt x="f850" y="f843"/>
                    </a:cubicBezTo>
                    <a:cubicBezTo>
                      <a:pt x="f349" y="f841"/>
                      <a:pt x="f851" y="f840"/>
                      <a:pt x="f502" y="f839"/>
                    </a:cubicBezTo>
                    <a:lnTo>
                      <a:pt x="f502" y="f838"/>
                    </a:lnTo>
                    <a:cubicBezTo>
                      <a:pt x="f852" y="f836"/>
                      <a:pt x="f793" y="f835"/>
                      <a:pt x="f853" y="f834"/>
                    </a:cubicBezTo>
                    <a:cubicBezTo>
                      <a:pt x="f854" y="f222"/>
                      <a:pt x="f855" y="f810"/>
                      <a:pt x="f143" y="f830"/>
                    </a:cubicBezTo>
                    <a:cubicBezTo>
                      <a:pt x="f856" y="f801"/>
                      <a:pt x="f857" y="f828"/>
                      <a:pt x="f858" y="f826"/>
                    </a:cubicBezTo>
                    <a:cubicBezTo>
                      <a:pt x="f859" y="f247"/>
                      <a:pt x="f859" y="f82"/>
                      <a:pt x="f860" y="f823"/>
                    </a:cubicBezTo>
                    <a:cubicBezTo>
                      <a:pt x="f861" y="f821"/>
                      <a:pt x="f367" y="f820"/>
                      <a:pt x="f148" y="f327"/>
                    </a:cubicBezTo>
                    <a:cubicBezTo>
                      <a:pt x="f862" y="f393"/>
                      <a:pt x="f32" y="f817"/>
                      <a:pt x="f88" y="f815"/>
                    </a:cubicBezTo>
                    <a:cubicBezTo>
                      <a:pt x="f863" y="f814"/>
                      <a:pt x="f864" y="f812"/>
                      <a:pt x="f865" y="f565"/>
                    </a:cubicBezTo>
                    <a:cubicBezTo>
                      <a:pt x="f866" y="f714"/>
                      <a:pt x="f61" y="f604"/>
                      <a:pt x="f356" y="f867"/>
                    </a:cubicBezTo>
                    <a:cubicBezTo>
                      <a:pt x="f40" y="f523"/>
                      <a:pt x="f868" y="f619"/>
                      <a:pt x="f55" y="f459"/>
                    </a:cubicBezTo>
                    <a:lnTo>
                      <a:pt x="f55" y="f454"/>
                    </a:lnTo>
                    <a:close/>
                    <a:moveTo>
                      <a:pt x="f55" y="f454"/>
                    </a:moveTo>
                    <a:lnTo>
                      <a:pt x="f55" y="f454"/>
                    </a:lnTo>
                    <a:close/>
                    <a:moveTo>
                      <a:pt x="f506" y="f869"/>
                    </a:moveTo>
                    <a:cubicBezTo>
                      <a:pt x="f23" y="f870"/>
                      <a:pt x="f596" y="f871"/>
                      <a:pt x="f872" y="f873"/>
                    </a:cubicBezTo>
                    <a:cubicBezTo>
                      <a:pt x="f203" y="f731"/>
                      <a:pt x="f109" y="f874"/>
                      <a:pt x="f875" y="f876"/>
                    </a:cubicBezTo>
                    <a:cubicBezTo>
                      <a:pt x="f877" y="f878"/>
                      <a:pt x="f9" y="f879"/>
                      <a:pt x="f880" y="f881"/>
                    </a:cubicBezTo>
                    <a:cubicBezTo>
                      <a:pt x="f156" y="f526"/>
                      <a:pt x="f695" y="f882"/>
                      <a:pt x="f103" y="f670"/>
                    </a:cubicBezTo>
                    <a:cubicBezTo>
                      <a:pt x="f883" y="f884"/>
                      <a:pt x="f885" y="f886"/>
                      <a:pt x="f887" y="f888"/>
                    </a:cubicBezTo>
                    <a:cubicBezTo>
                      <a:pt x="f889" y="f815"/>
                      <a:pt x="f890" y="f212"/>
                      <a:pt x="f8" y="f845"/>
                    </a:cubicBezTo>
                    <a:lnTo>
                      <a:pt x="f489" y="f845"/>
                    </a:lnTo>
                    <a:cubicBezTo>
                      <a:pt x="f489" y="f727"/>
                      <a:pt x="f853" y="f891"/>
                      <a:pt x="f400" y="f892"/>
                    </a:cubicBezTo>
                    <a:cubicBezTo>
                      <a:pt x="f486" y="f893"/>
                      <a:pt x="f485" y="f894"/>
                      <a:pt x="f156" y="f895"/>
                    </a:cubicBezTo>
                    <a:cubicBezTo>
                      <a:pt x="f896" y="f137"/>
                      <a:pt x="f890" y="f897"/>
                      <a:pt x="f574" y="f898"/>
                    </a:cubicBezTo>
                    <a:lnTo>
                      <a:pt x="f574" y="f899"/>
                    </a:lnTo>
                    <a:lnTo>
                      <a:pt x="f506" y="f869"/>
                    </a:lnTo>
                    <a:close/>
                    <a:moveTo>
                      <a:pt x="f506" y="f869"/>
                    </a:moveTo>
                    <a:lnTo>
                      <a:pt x="f506" y="f869"/>
                    </a:lnTo>
                    <a:close/>
                    <a:moveTo>
                      <a:pt x="f307" y="f900"/>
                    </a:moveTo>
                    <a:cubicBezTo>
                      <a:pt x="f614" y="f514"/>
                      <a:pt x="f901" y="f604"/>
                      <a:pt x="f131" y="f902"/>
                    </a:cubicBezTo>
                    <a:cubicBezTo>
                      <a:pt x="f903" y="f904"/>
                      <a:pt x="f905" y="f615"/>
                      <a:pt x="f906" y="f516"/>
                    </a:cubicBezTo>
                    <a:cubicBezTo>
                      <a:pt x="f608" y="f613"/>
                      <a:pt x="f607" y="f560"/>
                      <a:pt x="f907" y="f613"/>
                    </a:cubicBezTo>
                    <a:cubicBezTo>
                      <a:pt x="f682" y="f24"/>
                      <a:pt x="f908" y="f563"/>
                      <a:pt x="f909" y="f910"/>
                    </a:cubicBezTo>
                    <a:cubicBezTo>
                      <a:pt x="f911" y="f699"/>
                      <a:pt x="f425" y="f159"/>
                      <a:pt x="f912" y="f913"/>
                    </a:cubicBezTo>
                    <a:cubicBezTo>
                      <a:pt x="f559" y="f293"/>
                      <a:pt x="f261" y="f914"/>
                      <a:pt x="f78" y="f208"/>
                    </a:cubicBezTo>
                    <a:cubicBezTo>
                      <a:pt x="f821" y="f66"/>
                      <a:pt x="f915" y="f916"/>
                      <a:pt x="f917" y="f162"/>
                    </a:cubicBezTo>
                    <a:lnTo>
                      <a:pt x="f918" y="f162"/>
                    </a:lnTo>
                    <a:cubicBezTo>
                      <a:pt x="f918" y="f293"/>
                      <a:pt x="f919" y="f920"/>
                      <a:pt x="f307" y="f900"/>
                    </a:cubicBezTo>
                    <a:close/>
                    <a:moveTo>
                      <a:pt x="f307" y="f900"/>
                    </a:moveTo>
                    <a:lnTo>
                      <a:pt x="f307" y="f900"/>
                    </a:lnTo>
                    <a:close/>
                    <a:moveTo>
                      <a:pt x="f918" y="f845"/>
                    </a:moveTo>
                    <a:lnTo>
                      <a:pt x="f345" y="f845"/>
                    </a:lnTo>
                    <a:cubicBezTo>
                      <a:pt x="f203" y="f921"/>
                      <a:pt x="f812" y="f922"/>
                      <a:pt x="f849" y="f298"/>
                    </a:cubicBezTo>
                    <a:cubicBezTo>
                      <a:pt x="f483" y="f119"/>
                      <a:pt x="f483" y="f923"/>
                      <a:pt x="f924" y="f120"/>
                    </a:cubicBezTo>
                    <a:cubicBezTo>
                      <a:pt x="f64" y="f171"/>
                      <a:pt x="f914" y="f641"/>
                      <a:pt x="f596" y="f445"/>
                    </a:cubicBezTo>
                    <a:cubicBezTo>
                      <a:pt x="f925" y="f891"/>
                      <a:pt x="f117" y="f428"/>
                      <a:pt x="f589" y="f926"/>
                    </a:cubicBezTo>
                    <a:cubicBezTo>
                      <a:pt x="f927" y="f928"/>
                      <a:pt x="f588" y="f687"/>
                      <a:pt x="f929" y="f930"/>
                    </a:cubicBezTo>
                    <a:cubicBezTo>
                      <a:pt x="f931" y="f607"/>
                      <a:pt x="f412" y="f656"/>
                      <a:pt x="f582" y="f932"/>
                    </a:cubicBezTo>
                    <a:lnTo>
                      <a:pt x="f837" y="f661"/>
                    </a:lnTo>
                    <a:cubicBezTo>
                      <a:pt x="f215" y="f933"/>
                      <a:pt x="f22" y="f934"/>
                      <a:pt x="f74" y="f935"/>
                    </a:cubicBezTo>
                    <a:cubicBezTo>
                      <a:pt x="f389" y="f607"/>
                      <a:pt x="f936" y="f689"/>
                      <a:pt x="f70" y="f937"/>
                    </a:cubicBezTo>
                    <a:cubicBezTo>
                      <a:pt x="f938" y="f466"/>
                      <a:pt x="f406" y="f678"/>
                      <a:pt x="f206" y="f939"/>
                    </a:cubicBezTo>
                    <a:cubicBezTo>
                      <a:pt x="f572" y="f261"/>
                      <a:pt x="f875" y="f940"/>
                      <a:pt x="f941" y="f942"/>
                    </a:cubicBezTo>
                    <a:cubicBezTo>
                      <a:pt x="f943" y="f944"/>
                      <a:pt x="f890" y="f383"/>
                      <a:pt x="f945" y="f946"/>
                    </a:cubicBezTo>
                    <a:cubicBezTo>
                      <a:pt x="f8" y="f922"/>
                      <a:pt x="f947" y="f948"/>
                      <a:pt x="f577" y="f949"/>
                    </a:cubicBezTo>
                    <a:cubicBezTo>
                      <a:pt x="f875" y="f407"/>
                      <a:pt x="f943" y="f950"/>
                      <a:pt x="f348" y="f139"/>
                    </a:cubicBezTo>
                    <a:cubicBezTo>
                      <a:pt x="f349" y="f591"/>
                      <a:pt x="f156" y="f118"/>
                      <a:pt x="f867" y="f214"/>
                    </a:cubicBezTo>
                    <a:cubicBezTo>
                      <a:pt x="f11" y="f169"/>
                      <a:pt x="f885" y="f951"/>
                      <a:pt x="f563" y="f952"/>
                    </a:cubicBezTo>
                    <a:cubicBezTo>
                      <a:pt x="f592" y="f953"/>
                      <a:pt x="f945" y="f466"/>
                      <a:pt x="f954" y="f263"/>
                    </a:cubicBezTo>
                    <a:cubicBezTo>
                      <a:pt x="f574" y="f657"/>
                      <a:pt x="f346" y="f955"/>
                      <a:pt x="f258" y="f131"/>
                    </a:cubicBezTo>
                    <a:cubicBezTo>
                      <a:pt x="f956" y="f725"/>
                      <a:pt x="f116" y="f957"/>
                      <a:pt x="f344" y="f898"/>
                    </a:cubicBezTo>
                    <a:cubicBezTo>
                      <a:pt x="f258" y="f898"/>
                      <a:pt x="f6" y="f898"/>
                      <a:pt x="f206" y="f898"/>
                    </a:cubicBezTo>
                    <a:lnTo>
                      <a:pt x="f340" y="f898"/>
                    </a:lnTo>
                    <a:cubicBezTo>
                      <a:pt x="f139" y="f898"/>
                      <a:pt x="f958" y="f734"/>
                      <a:pt x="f260" y="f959"/>
                    </a:cubicBezTo>
                    <a:cubicBezTo>
                      <a:pt x="f216" y="f960"/>
                      <a:pt x="f423" y="f961"/>
                      <a:pt x="f605" y="f962"/>
                    </a:cubicBezTo>
                    <a:cubicBezTo>
                      <a:pt x="f963" y="f964"/>
                      <a:pt x="f965" y="f966"/>
                      <a:pt x="f570" y="f967"/>
                    </a:cubicBezTo>
                    <a:lnTo>
                      <a:pt x="f571" y="f955"/>
                    </a:lnTo>
                    <a:cubicBezTo>
                      <a:pt x="f447" y="f967"/>
                      <a:pt x="f462" y="f968"/>
                      <a:pt x="f469" y="f833"/>
                    </a:cubicBezTo>
                    <a:cubicBezTo>
                      <a:pt x="f969" y="f968"/>
                      <a:pt x="f970" y="f967"/>
                      <a:pt x="f971" y="f905"/>
                    </a:cubicBezTo>
                    <a:cubicBezTo>
                      <a:pt x="f620" y="f457"/>
                      <a:pt x="f918" y="f727"/>
                      <a:pt x="f918" y="f845"/>
                    </a:cubicBezTo>
                    <a:close/>
                    <a:moveTo>
                      <a:pt x="f918" y="f845"/>
                    </a:moveTo>
                    <a:lnTo>
                      <a:pt x="f918" y="f845"/>
                    </a:lnTo>
                    <a:close/>
                    <a:moveTo>
                      <a:pt x="f972" y="f973"/>
                    </a:moveTo>
                    <a:cubicBezTo>
                      <a:pt x="f974" y="f390"/>
                      <a:pt x="f923" y="f975"/>
                      <a:pt x="f520" y="f976"/>
                    </a:cubicBezTo>
                    <a:cubicBezTo>
                      <a:pt x="f977" y="f429"/>
                      <a:pt x="f582" y="f394"/>
                      <a:pt x="f530" y="f978"/>
                    </a:cubicBezTo>
                    <a:cubicBezTo>
                      <a:pt x="f979" y="f421"/>
                      <a:pt x="f797" y="f980"/>
                      <a:pt x="f165" y="f981"/>
                    </a:cubicBezTo>
                    <a:cubicBezTo>
                      <a:pt x="f982" y="f353"/>
                      <a:pt x="f983" y="f353"/>
                      <a:pt x="f116" y="f353"/>
                    </a:cubicBezTo>
                    <a:cubicBezTo>
                      <a:pt x="f212" y="f353"/>
                      <a:pt x="f956" y="f353"/>
                      <a:pt x="f335" y="f984"/>
                    </a:cubicBezTo>
                    <a:lnTo>
                      <a:pt x="f337" y="f984"/>
                    </a:lnTo>
                    <a:cubicBezTo>
                      <a:pt x="f335" y="f984"/>
                      <a:pt x="f335" y="f981"/>
                      <a:pt x="f335" y="f981"/>
                    </a:cubicBezTo>
                    <a:cubicBezTo>
                      <a:pt x="f985" y="f986"/>
                      <a:pt x="f589" y="f987"/>
                      <a:pt x="f391" y="f766"/>
                    </a:cubicBezTo>
                    <a:cubicBezTo>
                      <a:pt x="f389" y="f97"/>
                      <a:pt x="f214" y="f394"/>
                      <a:pt x="f327" y="f975"/>
                    </a:cubicBezTo>
                    <a:lnTo>
                      <a:pt x="f972" y="f973"/>
                    </a:lnTo>
                    <a:close/>
                    <a:moveTo>
                      <a:pt x="f972" y="f973"/>
                    </a:moveTo>
                    <a:lnTo>
                      <a:pt x="f972" y="f973"/>
                    </a:lnTo>
                    <a:close/>
                    <a:moveTo>
                      <a:pt x="f911" y="f494"/>
                    </a:moveTo>
                    <a:lnTo>
                      <a:pt x="f445" y="f384"/>
                    </a:lnTo>
                    <a:lnTo>
                      <a:pt x="f559" y="f494"/>
                    </a:lnTo>
                    <a:lnTo>
                      <a:pt x="f322" y="f988"/>
                    </a:lnTo>
                    <a:cubicBezTo>
                      <a:pt x="f989" y="f975"/>
                      <a:pt x="f678" y="f429"/>
                      <a:pt x="f217" y="f978"/>
                    </a:cubicBezTo>
                    <a:lnTo>
                      <a:pt x="f440" y="f555"/>
                    </a:lnTo>
                    <a:lnTo>
                      <a:pt x="f562" y="f392"/>
                    </a:lnTo>
                    <a:lnTo>
                      <a:pt x="f729" y="f41"/>
                    </a:lnTo>
                    <a:cubicBezTo>
                      <a:pt x="f891" y="f396"/>
                      <a:pt x="f990" y="f704"/>
                      <a:pt x="f990" y="f498"/>
                    </a:cubicBezTo>
                    <a:cubicBezTo>
                      <a:pt x="f457" y="f380"/>
                      <a:pt x="f452" y="f380"/>
                      <a:pt x="f912" y="f380"/>
                    </a:cubicBezTo>
                    <a:cubicBezTo>
                      <a:pt x="f991" y="f704"/>
                      <a:pt x="f562" y="f416"/>
                      <a:pt x="f881" y="f978"/>
                    </a:cubicBezTo>
                    <a:cubicBezTo>
                      <a:pt x="f417" y="f976"/>
                      <a:pt x="f992" y="f390"/>
                      <a:pt x="f524" y="f988"/>
                    </a:cubicBezTo>
                    <a:cubicBezTo>
                      <a:pt x="f993" y="f475"/>
                      <a:pt x="f994" y="f388"/>
                      <a:pt x="f535" y="f431"/>
                    </a:cubicBezTo>
                    <a:cubicBezTo>
                      <a:pt x="f995" y="f996"/>
                      <a:pt x="f997" y="f151"/>
                      <a:pt x="f998" y="f999"/>
                    </a:cubicBezTo>
                    <a:cubicBezTo>
                      <a:pt x="f327" y="f1000"/>
                      <a:pt x="f387" y="f432"/>
                      <a:pt x="f554" y="f486"/>
                    </a:cubicBezTo>
                    <a:cubicBezTo>
                      <a:pt x="f1001" y="f1002"/>
                      <a:pt x="f1003" y="f473"/>
                      <a:pt x="f393" y="f1004"/>
                    </a:cubicBezTo>
                    <a:cubicBezTo>
                      <a:pt x="f545" y="f434"/>
                      <a:pt x="f927" y="f680"/>
                      <a:pt x="f1005" y="f441"/>
                    </a:cubicBezTo>
                    <a:cubicBezTo>
                      <a:pt x="f1006" y="f439"/>
                      <a:pt x="f554" y="f680"/>
                      <a:pt x="f387" y="f680"/>
                    </a:cubicBezTo>
                    <a:cubicBezTo>
                      <a:pt x="f136" y="f680"/>
                      <a:pt x="f972" y="f680"/>
                      <a:pt x="f929" y="f439"/>
                    </a:cubicBezTo>
                    <a:cubicBezTo>
                      <a:pt x="f22" y="f441"/>
                      <a:pt x="f882" y="f683"/>
                      <a:pt x="f120" y="f1007"/>
                    </a:cubicBezTo>
                    <a:cubicBezTo>
                      <a:pt x="f534" y="f1008"/>
                      <a:pt x="f524" y="f470"/>
                      <a:pt x="f527" y="f45"/>
                    </a:cubicBezTo>
                    <a:cubicBezTo>
                      <a:pt x="f414" y="f1009"/>
                      <a:pt x="f171" y="f703"/>
                      <a:pt x="f992" y="f461"/>
                    </a:cubicBezTo>
                    <a:cubicBezTo>
                      <a:pt x="f1010" y="f458"/>
                      <a:pt x="f915" y="f663"/>
                      <a:pt x="f576" y="f606"/>
                    </a:cubicBezTo>
                    <a:cubicBezTo>
                      <a:pt x="f821" y="f723"/>
                      <a:pt x="f78" y="f592"/>
                      <a:pt x="f1011" y="f107"/>
                    </a:cubicBezTo>
                    <a:cubicBezTo>
                      <a:pt x="f571" y="f567"/>
                      <a:pt x="f571" y="f159"/>
                      <a:pt x="f571" y="f1012"/>
                    </a:cubicBezTo>
                    <a:cubicBezTo>
                      <a:pt x="f570" y="f1013"/>
                      <a:pt x="f1014" y="f158"/>
                      <a:pt x="f881" y="f349"/>
                    </a:cubicBezTo>
                    <a:cubicBezTo>
                      <a:pt x="f250" y="f604"/>
                      <a:pt x="f261" y="f1015"/>
                      <a:pt x="f419" y="f613"/>
                    </a:cubicBezTo>
                    <a:lnTo>
                      <a:pt x="f1016" y="f288"/>
                    </a:lnTo>
                    <a:cubicBezTo>
                      <a:pt x="f881" y="f1017"/>
                      <a:pt x="f570" y="f1018"/>
                      <a:pt x="f417" y="f529"/>
                    </a:cubicBezTo>
                    <a:lnTo>
                      <a:pt x="f821" y="f1019"/>
                    </a:lnTo>
                    <a:lnTo>
                      <a:pt x="f1014" y="f1020"/>
                    </a:lnTo>
                    <a:lnTo>
                      <a:pt x="f1021" y="f703"/>
                    </a:lnTo>
                    <a:cubicBezTo>
                      <a:pt x="f566" y="f47"/>
                      <a:pt x="f1022" y="f286"/>
                      <a:pt x="f438" y="f1023"/>
                    </a:cubicBezTo>
                    <a:cubicBezTo>
                      <a:pt x="f440" y="f655"/>
                      <a:pt x="f420" y="f663"/>
                      <a:pt x="f559" y="f1024"/>
                    </a:cubicBezTo>
                    <a:cubicBezTo>
                      <a:pt x="f121" y="f619"/>
                      <a:pt x="f991" y="f1025"/>
                      <a:pt x="f445" y="f196"/>
                    </a:cubicBezTo>
                    <a:lnTo>
                      <a:pt x="f121" y="f1026"/>
                    </a:lnTo>
                    <a:cubicBezTo>
                      <a:pt x="f440" y="f1027"/>
                      <a:pt x="f562" y="f629"/>
                      <a:pt x="f1016" y="f529"/>
                    </a:cubicBezTo>
                    <a:cubicBezTo>
                      <a:pt x="f566" y="f1019"/>
                      <a:pt x="f881" y="f1028"/>
                      <a:pt x="f1014" y="f531"/>
                    </a:cubicBezTo>
                    <a:lnTo>
                      <a:pt x="f571" y="f1029"/>
                    </a:lnTo>
                    <a:lnTo>
                      <a:pt x="f569" y="f449"/>
                    </a:lnTo>
                    <a:lnTo>
                      <a:pt x="f261" y="f1030"/>
                    </a:lnTo>
                    <a:cubicBezTo>
                      <a:pt x="f1031" y="f1032"/>
                      <a:pt x="f1033" y="f1034"/>
                      <a:pt x="f440" y="f621"/>
                    </a:cubicBezTo>
                    <a:cubicBezTo>
                      <a:pt x="f559" y="f453"/>
                      <a:pt x="f991" y="f702"/>
                      <a:pt x="f557" y="f629"/>
                    </a:cubicBezTo>
                    <a:cubicBezTo>
                      <a:pt x="f445" y="f529"/>
                      <a:pt x="f991" y="f1028"/>
                      <a:pt x="f559" y="f1029"/>
                    </a:cubicBezTo>
                    <a:lnTo>
                      <a:pt x="f442" y="f1035"/>
                    </a:lnTo>
                    <a:lnTo>
                      <a:pt x="f442" y="f668"/>
                    </a:lnTo>
                    <a:lnTo>
                      <a:pt x="f440" y="f1036"/>
                    </a:lnTo>
                    <a:cubicBezTo>
                      <a:pt x="f304" y="f488"/>
                      <a:pt x="f1022" y="f623"/>
                      <a:pt x="f1016" y="f541"/>
                    </a:cubicBezTo>
                    <a:cubicBezTo>
                      <a:pt x="f566" y="f683"/>
                      <a:pt x="f569" y="f439"/>
                      <a:pt x="f881" y="f436"/>
                    </a:cubicBezTo>
                    <a:lnTo>
                      <a:pt x="f599" y="f1037"/>
                    </a:lnTo>
                    <a:lnTo>
                      <a:pt x="f261" y="f1004"/>
                    </a:lnTo>
                    <a:cubicBezTo>
                      <a:pt x="f121" y="f352"/>
                      <a:pt x="f990" y="f43"/>
                      <a:pt x="f963" y="f552"/>
                    </a:cubicBezTo>
                    <a:cubicBezTo>
                      <a:pt x="f911" y="f1002"/>
                      <a:pt x="f911" y="f1038"/>
                      <a:pt x="f911" y="f494"/>
                    </a:cubicBez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</p:grpSp>
      </p:grpSp>
      <p:sp>
        <p:nvSpPr>
          <p:cNvPr id="32" name="Retângulo Arredondado 31"/>
          <p:cNvSpPr/>
          <p:nvPr/>
        </p:nvSpPr>
        <p:spPr>
          <a:xfrm>
            <a:off x="101599" y="870656"/>
            <a:ext cx="11998164" cy="47651"/>
          </a:xfrm>
          <a:prstGeom prst="roundRect">
            <a:avLst>
              <a:gd name="adj" fmla="val 50000"/>
            </a:avLst>
          </a:prstGeom>
          <a:solidFill>
            <a:srgbClr val="EB2D4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3" name="Imagem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" y="5978557"/>
            <a:ext cx="511854" cy="461031"/>
          </a:xfrm>
          <a:prstGeom prst="rect">
            <a:avLst/>
          </a:prstGeom>
        </p:spPr>
      </p:pic>
      <p:pic>
        <p:nvPicPr>
          <p:cNvPr id="39" name="Imagem 38">
            <a:extLst>
              <a:ext uri="{FF2B5EF4-FFF2-40B4-BE49-F238E27FC236}">
                <a16:creationId xmlns:a16="http://schemas.microsoft.com/office/drawing/2014/main" id="{8CC7643A-9AA0-4C69-A39C-EB5A02C334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404" y="1060631"/>
            <a:ext cx="3408211" cy="2556158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BB43C975-EF4C-478B-AA67-D7AEC03AE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491" y="3824870"/>
            <a:ext cx="4011986" cy="224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7296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125" y="83184"/>
            <a:ext cx="11131490" cy="825500"/>
          </a:xfrm>
        </p:spPr>
        <p:txBody>
          <a:bodyPr>
            <a:normAutofit/>
          </a:bodyPr>
          <a:lstStyle/>
          <a:p>
            <a:r>
              <a:rPr lang="pt-BR" sz="3600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► </a:t>
            </a:r>
            <a:r>
              <a:rPr lang="pt-BR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Dom Hélder I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69911" y="1217880"/>
            <a:ext cx="7230198" cy="1710483"/>
          </a:xfrm>
        </p:spPr>
        <p:txBody>
          <a:bodyPr>
            <a:normAutofit fontScale="70000" lnSpcReduction="20000"/>
          </a:bodyPr>
          <a:lstStyle/>
          <a:p>
            <a:pPr marL="534988" indent="-534988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534988" algn="l"/>
              </a:tabLst>
            </a:pPr>
            <a:r>
              <a:rPr lang="pt-BR" sz="30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Produtores assistidos: 5.344 </a:t>
            </a:r>
          </a:p>
          <a:p>
            <a:pPr marL="534988" indent="-534988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534988" algn="l"/>
              </a:tabLst>
            </a:pPr>
            <a:r>
              <a:rPr lang="pt-BR" sz="30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80 municípios</a:t>
            </a:r>
          </a:p>
          <a:p>
            <a:pPr marL="534988" indent="-534988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534988" algn="l"/>
              </a:tabLst>
            </a:pPr>
            <a:r>
              <a:rPr lang="pt-BR" sz="30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Fomentos liberados: 855 </a:t>
            </a:r>
          </a:p>
          <a:p>
            <a:pPr marL="534988" indent="-534988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534988" algn="l"/>
              </a:tabLst>
            </a:pPr>
            <a:r>
              <a:rPr lang="pt-BR" sz="30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Valor total dos fomentos: R$ 2.052.000,00 </a:t>
            </a: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0" y="6467475"/>
            <a:ext cx="12192000" cy="381890"/>
          </a:xfrm>
          <a:prstGeom prst="rect">
            <a:avLst/>
          </a:prstGeom>
          <a:solidFill>
            <a:srgbClr val="00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5" name="Agrupar 4"/>
          <p:cNvGrpSpPr/>
          <p:nvPr/>
        </p:nvGrpSpPr>
        <p:grpSpPr>
          <a:xfrm>
            <a:off x="11818230" y="5970577"/>
            <a:ext cx="348074" cy="496898"/>
            <a:chOff x="9023399" y="5594399"/>
            <a:chExt cx="772924" cy="1103398"/>
          </a:xfrm>
        </p:grpSpPr>
        <p:grpSp>
          <p:nvGrpSpPr>
            <p:cNvPr id="6" name="Agrupar 5"/>
            <p:cNvGrpSpPr/>
            <p:nvPr/>
          </p:nvGrpSpPr>
          <p:grpSpPr>
            <a:xfrm>
              <a:off x="9023399" y="5594399"/>
              <a:ext cx="772924" cy="1103398"/>
              <a:chOff x="9023399" y="5594399"/>
              <a:chExt cx="772924" cy="1103398"/>
            </a:xfrm>
          </p:grpSpPr>
          <p:sp>
            <p:nvSpPr>
              <p:cNvPr id="7" name="Forma Livre 6"/>
              <p:cNvSpPr/>
              <p:nvPr/>
            </p:nvSpPr>
            <p:spPr>
              <a:xfrm>
                <a:off x="9201241" y="5600882"/>
                <a:ext cx="415795" cy="166676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1239"/>
                  <a:gd name="f6" fmla="val 533"/>
                  <a:gd name="f7" fmla="val 530"/>
                  <a:gd name="f8" fmla="val 150"/>
                  <a:gd name="f9" fmla="val 510"/>
                  <a:gd name="f10" fmla="val 298"/>
                  <a:gd name="f11" fmla="val 494"/>
                  <a:gd name="f12" fmla="val 452"/>
                  <a:gd name="f13" fmla="val 488"/>
                  <a:gd name="f14" fmla="val 457"/>
                  <a:gd name="f15" fmla="val 424"/>
                  <a:gd name="f16" fmla="val 429"/>
                  <a:gd name="f17" fmla="val 426"/>
                  <a:gd name="f18" fmla="val 402"/>
                  <a:gd name="f19" fmla="val 427"/>
                  <a:gd name="f20" fmla="val 374"/>
                  <a:gd name="f21" fmla="val 372"/>
                  <a:gd name="f22" fmla="val 448"/>
                  <a:gd name="f23" fmla="val 243"/>
                  <a:gd name="f24" fmla="val 461"/>
                  <a:gd name="f25" fmla="val 245"/>
                  <a:gd name="f26" fmla="val 439"/>
                  <a:gd name="f27" fmla="val 217"/>
                  <a:gd name="f28" fmla="val 443"/>
                  <a:gd name="f29" fmla="val 188"/>
                  <a:gd name="f30" fmla="val 444"/>
                  <a:gd name="f31" fmla="val 159"/>
                  <a:gd name="f32" fmla="val 145"/>
                  <a:gd name="f33" fmla="val 512"/>
                  <a:gd name="f34" fmla="val 128"/>
                  <a:gd name="f35" fmla="val 515"/>
                  <a:gd name="f36" fmla="val 143"/>
                  <a:gd name="f37" fmla="val 449"/>
                  <a:gd name="f38" fmla="val 103"/>
                  <a:gd name="f39" fmla="val 454"/>
                  <a:gd name="f40" fmla="val 66"/>
                  <a:gd name="f41" fmla="val 459"/>
                  <a:gd name="f42" fmla="val 28"/>
                  <a:gd name="f43" fmla="val 466"/>
                  <a:gd name="f44" fmla="val 472"/>
                  <a:gd name="f45" fmla="val 467"/>
                  <a:gd name="f46" fmla="val 481"/>
                  <a:gd name="f47" fmla="val 495"/>
                  <a:gd name="f48" fmla="val 509"/>
                  <a:gd name="f49" fmla="val 486"/>
                  <a:gd name="f50" fmla="val 514"/>
                  <a:gd name="f51" fmla="val 422"/>
                  <a:gd name="f52" fmla="val 500"/>
                  <a:gd name="f53" fmla="val 729"/>
                  <a:gd name="f54" fmla="val 734"/>
                  <a:gd name="f55" fmla="val 746"/>
                  <a:gd name="f56" fmla="val 760"/>
                  <a:gd name="f57" fmla="val 774"/>
                  <a:gd name="f58" fmla="val 769"/>
                  <a:gd name="f59" fmla="val 756"/>
                  <a:gd name="f60" fmla="val 741"/>
                  <a:gd name="f61" fmla="val 784"/>
                  <a:gd name="f62" fmla="val 789"/>
                  <a:gd name="f63" fmla="val 941"/>
                  <a:gd name="f64" fmla="val 1088"/>
                  <a:gd name="f65" fmla="val 1238"/>
                  <a:gd name="f66" fmla="val 532"/>
                  <a:gd name="f67" fmla="val 1211"/>
                  <a:gd name="f68" fmla="val 463"/>
                  <a:gd name="f69" fmla="val 1172"/>
                  <a:gd name="f70" fmla="val 458"/>
                  <a:gd name="f71" fmla="val 1136"/>
                  <a:gd name="f72" fmla="val 453"/>
                  <a:gd name="f73" fmla="val 1098"/>
                  <a:gd name="f74" fmla="val 1114"/>
                  <a:gd name="f75" fmla="val 1097"/>
                  <a:gd name="f76" fmla="val 513"/>
                  <a:gd name="f77" fmla="val 1081"/>
                  <a:gd name="f78" fmla="val 446"/>
                  <a:gd name="f79" fmla="val 1050"/>
                  <a:gd name="f80" fmla="val 1017"/>
                  <a:gd name="f81" fmla="val 986"/>
                  <a:gd name="f82" fmla="val 438"/>
                  <a:gd name="f83" fmla="val 988"/>
                  <a:gd name="f84" fmla="val 912"/>
                  <a:gd name="f85" fmla="val 860"/>
                  <a:gd name="f86" fmla="val 857"/>
                  <a:gd name="f87" fmla="val 833"/>
                  <a:gd name="f88" fmla="val 808"/>
                  <a:gd name="f89" fmla="val 248"/>
                  <a:gd name="f90" fmla="val 255"/>
                  <a:gd name="f91" fmla="val 362"/>
                  <a:gd name="f92" fmla="val 189"/>
                  <a:gd name="f93" fmla="val 370"/>
                  <a:gd name="f94" fmla="val 124"/>
                  <a:gd name="f95" fmla="val 378"/>
                  <a:gd name="f96" fmla="val 59"/>
                  <a:gd name="f97" fmla="val 388"/>
                  <a:gd name="f98" fmla="val 35"/>
                  <a:gd name="f99" fmla="val 105"/>
                  <a:gd name="f100" fmla="val 176"/>
                  <a:gd name="f101" fmla="val 383"/>
                  <a:gd name="f102" fmla="val 352"/>
                  <a:gd name="f103" fmla="val 376"/>
                  <a:gd name="f104" fmla="val 412"/>
                  <a:gd name="f105" fmla="val 423"/>
                  <a:gd name="f106" fmla="val 409"/>
                  <a:gd name="f107" fmla="val 469"/>
                  <a:gd name="f108" fmla="val 407"/>
                  <a:gd name="f109" fmla="val 516"/>
                  <a:gd name="f110" fmla="val 519"/>
                  <a:gd name="f111" fmla="val 385"/>
                  <a:gd name="f112" fmla="val 526"/>
                  <a:gd name="f113" fmla="val 363"/>
                  <a:gd name="f114" fmla="val 534"/>
                  <a:gd name="f115" fmla="val 345"/>
                  <a:gd name="f116" fmla="val 483"/>
                  <a:gd name="f117" fmla="val 346"/>
                  <a:gd name="f118" fmla="val 432"/>
                  <a:gd name="f119" fmla="val 348"/>
                  <a:gd name="f120" fmla="val 709"/>
                  <a:gd name="f121" fmla="val 717"/>
                  <a:gd name="f122" fmla="val 724"/>
                  <a:gd name="f123" fmla="val 728"/>
                  <a:gd name="f124" fmla="val 812"/>
                  <a:gd name="f125" fmla="val 855"/>
                  <a:gd name="f126" fmla="val 411"/>
                  <a:gd name="f127" fmla="val 850"/>
                  <a:gd name="f128" fmla="val 802"/>
                  <a:gd name="f129" fmla="val 976"/>
                  <a:gd name="f130" fmla="val 983"/>
                  <a:gd name="f131" fmla="val 421"/>
                  <a:gd name="f132" fmla="val 1057"/>
                  <a:gd name="f133" fmla="val 1131"/>
                  <a:gd name="f134" fmla="val 434"/>
                  <a:gd name="f135" fmla="val 1203"/>
                  <a:gd name="f136" fmla="val 1177"/>
                  <a:gd name="f137" fmla="val 1110"/>
                  <a:gd name="f138" fmla="val 375"/>
                  <a:gd name="f139" fmla="val 1045"/>
                  <a:gd name="f140" fmla="val 367"/>
                  <a:gd name="f141" fmla="val 974"/>
                  <a:gd name="f142" fmla="val 343"/>
                  <a:gd name="f143" fmla="val 1002"/>
                  <a:gd name="f144" fmla="val 1031"/>
                  <a:gd name="f145" fmla="val 350"/>
                  <a:gd name="f146" fmla="val 1060"/>
                  <a:gd name="f147" fmla="val 353"/>
                  <a:gd name="f148" fmla="val 291"/>
                  <a:gd name="f149" fmla="val 1019"/>
                  <a:gd name="f150" fmla="val 288"/>
                  <a:gd name="f151" fmla="val 992"/>
                  <a:gd name="f152" fmla="val 286"/>
                  <a:gd name="f153" fmla="val 964"/>
                  <a:gd name="f154" fmla="val 283"/>
                  <a:gd name="f155" fmla="val 965"/>
                  <a:gd name="f156" fmla="val 968"/>
                  <a:gd name="f157" fmla="val 290"/>
                  <a:gd name="f158" fmla="val 295"/>
                  <a:gd name="f159" fmla="val 969"/>
                  <a:gd name="f160" fmla="val 303"/>
                  <a:gd name="f161" fmla="val 971"/>
                  <a:gd name="f162" fmla="val 310"/>
                  <a:gd name="f163" fmla="val 1062"/>
                  <a:gd name="f164" fmla="val 293"/>
                  <a:gd name="f165" fmla="val 1076"/>
                  <a:gd name="f166" fmla="val 355"/>
                  <a:gd name="f167" fmla="val 1109"/>
                  <a:gd name="f168" fmla="val 1140"/>
                  <a:gd name="f169" fmla="val 1171"/>
                  <a:gd name="f170" fmla="val 368"/>
                  <a:gd name="f171" fmla="val 1145"/>
                  <a:gd name="f172" fmla="val 305"/>
                  <a:gd name="f173" fmla="val 1117"/>
                  <a:gd name="f174" fmla="val 300"/>
                  <a:gd name="f175" fmla="val 1090"/>
                  <a:gd name="f176" fmla="val 296"/>
                  <a:gd name="f177" fmla="val 1059"/>
                  <a:gd name="f178" fmla="val 276"/>
                  <a:gd name="f179" fmla="val 1085"/>
                  <a:gd name="f180" fmla="val 279"/>
                  <a:gd name="f181" fmla="val 1138"/>
                  <a:gd name="f182" fmla="val 1112"/>
                  <a:gd name="f183" fmla="val 225"/>
                  <a:gd name="f184" fmla="val 1042"/>
                  <a:gd name="f185" fmla="val 209"/>
                  <a:gd name="f186" fmla="val 900"/>
                  <a:gd name="f187" fmla="val 205"/>
                  <a:gd name="f188" fmla="val 907"/>
                  <a:gd name="f189" fmla="val 239"/>
                  <a:gd name="f190" fmla="val 924"/>
                  <a:gd name="f191" fmla="val 240"/>
                  <a:gd name="f192" fmla="val 249"/>
                  <a:gd name="f193" fmla="val 953"/>
                  <a:gd name="f194" fmla="val 264"/>
                  <a:gd name="f195" fmla="val 269"/>
                  <a:gd name="f196" fmla="val 1024"/>
                  <a:gd name="f197" fmla="val 271"/>
                  <a:gd name="f198" fmla="val 890"/>
                  <a:gd name="f199" fmla="val 883"/>
                  <a:gd name="f200" fmla="val 204"/>
                  <a:gd name="f201" fmla="val 799"/>
                  <a:gd name="f202" fmla="val 197"/>
                  <a:gd name="f203" fmla="val 714"/>
                  <a:gd name="f204" fmla="val 194"/>
                  <a:gd name="f205" fmla="val 629"/>
                  <a:gd name="f206" fmla="val 250"/>
                  <a:gd name="f207" fmla="val 705"/>
                  <a:gd name="f208" fmla="val 781"/>
                  <a:gd name="f209" fmla="val 252"/>
                  <a:gd name="f210" fmla="val 257"/>
                  <a:gd name="f211" fmla="val 866"/>
                  <a:gd name="f212" fmla="val 247"/>
                  <a:gd name="f213" fmla="val 878"/>
                  <a:gd name="f214" fmla="val 242"/>
                  <a:gd name="f215" fmla="val 848"/>
                  <a:gd name="f216" fmla="val 274"/>
                  <a:gd name="f217" fmla="val 823"/>
                  <a:gd name="f218" fmla="val 272"/>
                  <a:gd name="f219" fmla="val 796"/>
                  <a:gd name="f220" fmla="val 771"/>
                  <a:gd name="f221" fmla="val 776"/>
                  <a:gd name="f222" fmla="val 331"/>
                  <a:gd name="f223" fmla="val 800"/>
                  <a:gd name="f224" fmla="val 333"/>
                  <a:gd name="f225" fmla="val 847"/>
                  <a:gd name="f226" fmla="val 335"/>
                  <a:gd name="f227" fmla="val 843"/>
                  <a:gd name="f228" fmla="val 845"/>
                  <a:gd name="f229" fmla="val 281"/>
                  <a:gd name="f230" fmla="val 330"/>
                  <a:gd name="f231" fmla="val 666"/>
                  <a:gd name="f232" fmla="val 266"/>
                  <a:gd name="f233" fmla="val 576"/>
                  <a:gd name="f234" fmla="val 502"/>
                  <a:gd name="f235" fmla="val 522"/>
                  <a:gd name="f236" fmla="val 328"/>
                  <a:gd name="f237" fmla="val 543"/>
                  <a:gd name="f238" fmla="val 559"/>
                  <a:gd name="f239" fmla="val 583"/>
                  <a:gd name="f240" fmla="val 285"/>
                  <a:gd name="f241" fmla="val 614"/>
                  <a:gd name="f242" fmla="val 623"/>
                  <a:gd name="f243" fmla="val 660"/>
                  <a:gd name="f244" fmla="val 683"/>
                  <a:gd name="f245" fmla="val 700"/>
                  <a:gd name="f246" fmla="val 721"/>
                  <a:gd name="f247" fmla="val 740"/>
                  <a:gd name="f248" fmla="val 471"/>
                  <a:gd name="f249" fmla="val 442"/>
                  <a:gd name="f250" fmla="val 384"/>
                  <a:gd name="f251" fmla="val 386"/>
                  <a:gd name="f252" fmla="val 260"/>
                  <a:gd name="f253" fmla="val 262"/>
                  <a:gd name="f254" fmla="val 219"/>
                  <a:gd name="f255" fmla="val 195"/>
                  <a:gd name="f256" fmla="val 181"/>
                  <a:gd name="f257" fmla="val 231"/>
                  <a:gd name="f258" fmla="val 164"/>
                  <a:gd name="f259" fmla="val 357"/>
                  <a:gd name="f260" fmla="val 121"/>
                  <a:gd name="f261" fmla="val 301"/>
                  <a:gd name="f262" fmla="val 91"/>
                  <a:gd name="f263" fmla="val 306"/>
                  <a:gd name="f264" fmla="val 98"/>
                  <a:gd name="f265" fmla="val 365"/>
                  <a:gd name="f266" fmla="val 131"/>
                  <a:gd name="f267" fmla="val 100"/>
                  <a:gd name="f268" fmla="val 155"/>
                  <a:gd name="f269" fmla="val 183"/>
                  <a:gd name="f270" fmla="val 277"/>
                  <a:gd name="f271" fmla="val 186"/>
                  <a:gd name="f272" fmla="val 267"/>
                  <a:gd name="f273" fmla="val 312"/>
                  <a:gd name="f274" fmla="val 336"/>
                  <a:gd name="f275" fmla="val 210"/>
                  <a:gd name="f276" fmla="val 229"/>
                  <a:gd name="f277" fmla="val 359"/>
                  <a:gd name="f278" fmla="val 244"/>
                  <a:gd name="f279" fmla="val 369"/>
                  <a:gd name="f280" fmla="val 259"/>
                  <a:gd name="f281" fmla="val 440"/>
                  <a:gd name="f282" fmla="val 254"/>
                  <a:gd name="f283" fmla="val 474"/>
                  <a:gd name="f284" fmla="val 521"/>
                  <a:gd name="f285" fmla="val 565"/>
                  <a:gd name="f286" fmla="val 612"/>
                  <a:gd name="f287" fmla="val 199"/>
                  <a:gd name="f288" fmla="val 71"/>
                  <a:gd name="f289" fmla="val 220"/>
                  <a:gd name="f290" fmla="val 182"/>
                  <a:gd name="f291" fmla="val 149"/>
                  <a:gd name="f292" fmla="val 1169"/>
                  <a:gd name="f293" fmla="val 1208"/>
                  <a:gd name="f294" fmla="val 184"/>
                  <a:gd name="f295" fmla="val 1212"/>
                  <a:gd name="f296" fmla="val 118"/>
                  <a:gd name="f297" fmla="val 417"/>
                  <a:gd name="f298" fmla="val 119"/>
                  <a:gd name="f299" fmla="val 20"/>
                  <a:gd name="f300" fmla="val 166"/>
                  <a:gd name="f301" fmla="val 414"/>
                  <a:gd name="f302" fmla="val 824"/>
                  <a:gd name="f303" fmla="val 101"/>
                  <a:gd name="f304" fmla="val 1219"/>
                  <a:gd name="f305" fmla="val 1236"/>
                  <a:gd name="f306" fmla="val 123"/>
                  <a:gd name="f307" fmla="val 37"/>
                  <a:gd name="f308" fmla="val 93"/>
                  <a:gd name="f309" fmla="val 79"/>
                  <a:gd name="f310" fmla="val 17"/>
                  <a:gd name="f311" fmla="val 5"/>
                  <a:gd name="f312" fmla="val 69"/>
                  <a:gd name="f313" fmla="val 690"/>
                  <a:gd name="f314" fmla="val 64"/>
                  <a:gd name="f315" fmla="val 688"/>
                  <a:gd name="f316" fmla="val 619"/>
                  <a:gd name="f317" fmla="val 548"/>
                  <a:gd name="f318" fmla="val 141"/>
                  <a:gd name="f319" fmla="val 68"/>
                  <a:gd name="f320" fmla="val 157"/>
                  <a:gd name="f321" fmla="val 74"/>
                  <a:gd name="f322" fmla="val 13"/>
                  <a:gd name="f323" fmla="val 52"/>
                  <a:gd name="f324" fmla="val 476"/>
                  <a:gd name="f325" fmla="val 50"/>
                  <a:gd name="f326" fmla="val 807"/>
                  <a:gd name="f327" fmla="val 12"/>
                  <a:gd name="f328" fmla="val 33"/>
                  <a:gd name="f329" fmla="val 1007"/>
                  <a:gd name="f330" fmla="val 710"/>
                  <a:gd name="f331" fmla="val 685"/>
                  <a:gd name="f332" fmla="val 529"/>
                  <a:gd name="f333" fmla="val 541"/>
                  <a:gd name="f334" fmla="val 550"/>
                  <a:gd name="f335" fmla="val 556"/>
                  <a:gd name="f336" fmla="val 380"/>
                  <a:gd name="f337" fmla="val 325"/>
                  <a:gd name="f338" fmla="val 323"/>
                  <a:gd name="f339" fmla="val 667"/>
                  <a:gd name="f340" fmla="val 686"/>
                  <a:gd name="f341" fmla="val 693"/>
                  <a:gd name="f342" fmla="val 702"/>
                  <a:gd name="f343" fmla="val 719"/>
                  <a:gd name="f344" fmla="val 931"/>
                  <a:gd name="f345" fmla="val 308"/>
                  <a:gd name="f346" fmla="val 943"/>
                  <a:gd name="f347" fmla="val 416"/>
                  <a:gd name="f348" fmla="val 893"/>
                  <a:gd name="f349" fmla="val 881"/>
                  <a:gd name="f350" fmla="val 888"/>
                  <a:gd name="f351" fmla="val 905"/>
                  <a:gd name="f352" fmla="val 922"/>
                  <a:gd name="f353" fmla="val 929"/>
                  <a:gd name="f354" fmla="val 859"/>
                  <a:gd name="f355" fmla="val 874"/>
                  <a:gd name="f356" fmla="val 302"/>
                  <a:gd name="f357" fmla="val 309"/>
                  <a:gd name="f358" fmla="val 319"/>
                  <a:gd name="f359" fmla="val 326"/>
                  <a:gd name="f360" fmla="val 371"/>
                  <a:gd name="f361" fmla="val 307"/>
                  <a:gd name="f362" fmla="val 278"/>
                  <a:gd name="f363" fmla="*/ f2 1 1239"/>
                  <a:gd name="f364" fmla="*/ f3 1 533"/>
                  <a:gd name="f365" fmla="+- f6 0 f4"/>
                  <a:gd name="f366" fmla="+- f5 0 f4"/>
                  <a:gd name="f367" fmla="*/ f366 1 1239"/>
                  <a:gd name="f368" fmla="*/ f365 1 533"/>
                  <a:gd name="f369" fmla="*/ f4 1 f367"/>
                  <a:gd name="f370" fmla="*/ f5 1 f367"/>
                  <a:gd name="f371" fmla="*/ f4 1 f368"/>
                  <a:gd name="f372" fmla="*/ f6 1 f368"/>
                  <a:gd name="f373" fmla="*/ f369 f363 1"/>
                  <a:gd name="f374" fmla="*/ f370 f363 1"/>
                  <a:gd name="f375" fmla="*/ f372 f364 1"/>
                  <a:gd name="f376" fmla="*/ f371 f36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3" t="f376" r="f374" b="f375"/>
                <a:pathLst>
                  <a:path w="1239" h="533">
                    <a:moveTo>
                      <a:pt x="f4" y="f7"/>
                    </a:moveTo>
                    <a:cubicBezTo>
                      <a:pt x="f8" y="f9"/>
                      <a:pt x="f10" y="f11"/>
                      <a:pt x="f12" y="f13"/>
                    </a:cubicBezTo>
                    <a:lnTo>
                      <a:pt x="f14" y="f15"/>
                    </a:lnTo>
                    <a:cubicBezTo>
                      <a:pt x="f16" y="f17"/>
                      <a:pt x="f18" y="f19"/>
                      <a:pt x="f20" y="f16"/>
                    </a:cubicBezTo>
                    <a:lnTo>
                      <a:pt x="f21" y="f22"/>
                    </a:lnTo>
                    <a:lnTo>
                      <a:pt x="f23" y="f24"/>
                    </a:lnTo>
                    <a:lnTo>
                      <a:pt x="f25" y="f26"/>
                    </a:lnTo>
                    <a:cubicBezTo>
                      <a:pt x="f27" y="f28"/>
                      <a:pt x="f29" y="f30"/>
                      <a:pt x="f31" y="f22"/>
                    </a:cubicBezTo>
                    <a:lnTo>
                      <a:pt x="f32" y="f33"/>
                    </a:lnTo>
                    <a:lnTo>
                      <a:pt x="f34" y="f35"/>
                    </a:lnTo>
                    <a:lnTo>
                      <a:pt x="f36" y="f37"/>
                    </a:lnTo>
                    <a:cubicBezTo>
                      <a:pt x="f38" y="f39"/>
                      <a:pt x="f40" y="f41"/>
                      <a:pt x="f42" y="f43"/>
                    </a:cubicBezTo>
                    <a:lnTo>
                      <a:pt x="f4" y="f7"/>
                    </a:lnTo>
                    <a:close/>
                    <a:moveTo>
                      <a:pt x="f4" y="f7"/>
                    </a:moveTo>
                    <a:lnTo>
                      <a:pt x="f4" y="f7"/>
                    </a:lnTo>
                    <a:close/>
                    <a:moveTo>
                      <a:pt x="f44" y="f15"/>
                    </a:moveTo>
                    <a:lnTo>
                      <a:pt x="f45" y="f13"/>
                    </a:lnTo>
                    <a:cubicBezTo>
                      <a:pt x="f46" y="f13"/>
                      <a:pt x="f47" y="f13"/>
                      <a:pt x="f48" y="f49"/>
                    </a:cubicBezTo>
                    <a:lnTo>
                      <a:pt x="f50" y="f17"/>
                    </a:lnTo>
                    <a:lnTo>
                      <a:pt x="f50" y="f51"/>
                    </a:lnTo>
                    <a:cubicBezTo>
                      <a:pt x="f52" y="f15"/>
                      <a:pt x="f49" y="f15"/>
                      <a:pt x="f44" y="f15"/>
                    </a:cubicBezTo>
                    <a:close/>
                    <a:moveTo>
                      <a:pt x="f44" y="f15"/>
                    </a:moveTo>
                    <a:lnTo>
                      <a:pt x="f44" y="f15"/>
                    </a:lnTo>
                    <a:close/>
                    <a:moveTo>
                      <a:pt x="f53" y="f17"/>
                    </a:moveTo>
                    <a:lnTo>
                      <a:pt x="f54" y="f49"/>
                    </a:lnTo>
                    <a:cubicBezTo>
                      <a:pt x="f55" y="f13"/>
                      <a:pt x="f56" y="f13"/>
                      <a:pt x="f57" y="f13"/>
                    </a:cubicBezTo>
                    <a:lnTo>
                      <a:pt x="f58" y="f15"/>
                    </a:lnTo>
                    <a:cubicBezTo>
                      <a:pt x="f59" y="f15"/>
                      <a:pt x="f60" y="f15"/>
                      <a:pt x="f53" y="f51"/>
                    </a:cubicBezTo>
                    <a:lnTo>
                      <a:pt x="f53" y="f17"/>
                    </a:lnTo>
                    <a:close/>
                    <a:moveTo>
                      <a:pt x="f53" y="f17"/>
                    </a:moveTo>
                    <a:lnTo>
                      <a:pt x="f53" y="f17"/>
                    </a:lnTo>
                    <a:close/>
                    <a:moveTo>
                      <a:pt x="f61" y="f15"/>
                    </a:moveTo>
                    <a:lnTo>
                      <a:pt x="f62" y="f13"/>
                    </a:lnTo>
                    <a:cubicBezTo>
                      <a:pt x="f63" y="f11"/>
                      <a:pt x="f64" y="f9"/>
                      <a:pt x="f65" y="f66"/>
                    </a:cubicBezTo>
                    <a:lnTo>
                      <a:pt x="f67" y="f68"/>
                    </a:lnTo>
                    <a:cubicBezTo>
                      <a:pt x="f69" y="f70"/>
                      <a:pt x="f71" y="f72"/>
                      <a:pt x="f73" y="f37"/>
                    </a:cubicBezTo>
                    <a:lnTo>
                      <a:pt x="f74" y="f35"/>
                    </a:lnTo>
                    <a:lnTo>
                      <a:pt x="f75" y="f76"/>
                    </a:lnTo>
                    <a:lnTo>
                      <a:pt x="f77" y="f78"/>
                    </a:lnTo>
                    <a:cubicBezTo>
                      <a:pt x="f79" y="f28"/>
                      <a:pt x="f80" y="f26"/>
                      <a:pt x="f81" y="f82"/>
                    </a:cubicBezTo>
                    <a:lnTo>
                      <a:pt x="f83" y="f24"/>
                    </a:lnTo>
                    <a:lnTo>
                      <a:pt x="f84" y="f72"/>
                    </a:lnTo>
                    <a:lnTo>
                      <a:pt x="f85" y="f22"/>
                    </a:lnTo>
                    <a:lnTo>
                      <a:pt x="f86" y="f19"/>
                    </a:lnTo>
                    <a:cubicBezTo>
                      <a:pt x="f87" y="f17"/>
                      <a:pt x="f88" y="f17"/>
                      <a:pt x="f61" y="f15"/>
                    </a:cubicBezTo>
                    <a:close/>
                    <a:moveTo>
                      <a:pt x="f61" y="f15"/>
                    </a:moveTo>
                    <a:lnTo>
                      <a:pt x="f61" y="f15"/>
                    </a:lnTo>
                    <a:close/>
                    <a:moveTo>
                      <a:pt x="f89" y="f51"/>
                    </a:moveTo>
                    <a:lnTo>
                      <a:pt x="f90" y="f91"/>
                    </a:lnTo>
                    <a:cubicBezTo>
                      <a:pt x="f92" y="f93"/>
                      <a:pt x="f94" y="f95"/>
                      <a:pt x="f96" y="f97"/>
                    </a:cubicBezTo>
                    <a:lnTo>
                      <a:pt x="f98" y="f22"/>
                    </a:lnTo>
                    <a:cubicBezTo>
                      <a:pt x="f99" y="f82"/>
                      <a:pt x="f100" y="f16"/>
                      <a:pt x="f89" y="f51"/>
                    </a:cubicBezTo>
                    <a:close/>
                    <a:moveTo>
                      <a:pt x="f89" y="f51"/>
                    </a:moveTo>
                    <a:lnTo>
                      <a:pt x="f89" y="f51"/>
                    </a:lnTo>
                    <a:close/>
                    <a:moveTo>
                      <a:pt x="f101" y="f102"/>
                    </a:moveTo>
                    <a:lnTo>
                      <a:pt x="f103" y="f104"/>
                    </a:lnTo>
                    <a:cubicBezTo>
                      <a:pt x="f105" y="f106"/>
                      <a:pt x="f107" y="f108"/>
                      <a:pt x="f109" y="f108"/>
                    </a:cubicBezTo>
                    <a:cubicBezTo>
                      <a:pt x="f110" y="f111"/>
                      <a:pt x="f112" y="f113"/>
                      <a:pt x="f114" y="f115"/>
                    </a:cubicBezTo>
                    <a:cubicBezTo>
                      <a:pt x="f116" y="f117"/>
                      <a:pt x="f118" y="f119"/>
                      <a:pt x="f101" y="f102"/>
                    </a:cubicBezTo>
                    <a:close/>
                    <a:moveTo>
                      <a:pt x="f101" y="f102"/>
                    </a:moveTo>
                    <a:lnTo>
                      <a:pt x="f101" y="f102"/>
                    </a:lnTo>
                    <a:close/>
                    <a:moveTo>
                      <a:pt x="f120" y="f115"/>
                    </a:moveTo>
                    <a:cubicBezTo>
                      <a:pt x="f121" y="f113"/>
                      <a:pt x="f122" y="f111"/>
                      <a:pt x="f123" y="f108"/>
                    </a:cubicBezTo>
                    <a:cubicBezTo>
                      <a:pt x="f58" y="f108"/>
                      <a:pt x="f124" y="f106"/>
                      <a:pt x="f125" y="f126"/>
                    </a:cubicBezTo>
                    <a:lnTo>
                      <a:pt x="f127" y="f102"/>
                    </a:lnTo>
                    <a:cubicBezTo>
                      <a:pt x="f128" y="f119"/>
                      <a:pt x="f59" y="f117"/>
                      <a:pt x="f120" y="f115"/>
                    </a:cubicBezTo>
                    <a:close/>
                    <a:moveTo>
                      <a:pt x="f120" y="f115"/>
                    </a:moveTo>
                    <a:lnTo>
                      <a:pt x="f120" y="f115"/>
                    </a:lnTo>
                    <a:close/>
                    <a:moveTo>
                      <a:pt x="f129" y="f91"/>
                    </a:moveTo>
                    <a:lnTo>
                      <a:pt x="f130" y="f131"/>
                    </a:lnTo>
                    <a:cubicBezTo>
                      <a:pt x="f132" y="f17"/>
                      <a:pt x="f133" y="f134"/>
                      <a:pt x="f135" y="f78"/>
                    </a:cubicBezTo>
                    <a:lnTo>
                      <a:pt x="f136" y="f111"/>
                    </a:lnTo>
                    <a:cubicBezTo>
                      <a:pt x="f137" y="f138"/>
                      <a:pt x="f139" y="f140"/>
                      <a:pt x="f129" y="f91"/>
                    </a:cubicBezTo>
                    <a:close/>
                    <a:moveTo>
                      <a:pt x="f129" y="f91"/>
                    </a:moveTo>
                    <a:lnTo>
                      <a:pt x="f129" y="f91"/>
                    </a:lnTo>
                    <a:close/>
                    <a:moveTo>
                      <a:pt x="f141" y="f142"/>
                    </a:moveTo>
                    <a:cubicBezTo>
                      <a:pt x="f143" y="f117"/>
                      <a:pt x="f144" y="f145"/>
                      <a:pt x="f146" y="f147"/>
                    </a:cubicBezTo>
                    <a:lnTo>
                      <a:pt x="f139" y="f148"/>
                    </a:lnTo>
                    <a:cubicBezTo>
                      <a:pt x="f149" y="f150"/>
                      <a:pt x="f151" y="f152"/>
                      <a:pt x="f153" y="f154"/>
                    </a:cubicBezTo>
                    <a:cubicBezTo>
                      <a:pt x="f155" y="f152"/>
                      <a:pt x="f156" y="f157"/>
                      <a:pt x="f156" y="f158"/>
                    </a:cubicBezTo>
                    <a:lnTo>
                      <a:pt x="f159" y="f158"/>
                    </a:lnTo>
                    <a:lnTo>
                      <a:pt x="f159" y="f160"/>
                    </a:lnTo>
                    <a:lnTo>
                      <a:pt x="f161" y="f162"/>
                    </a:lnTo>
                    <a:lnTo>
                      <a:pt x="f141" y="f142"/>
                    </a:lnTo>
                    <a:close/>
                    <a:moveTo>
                      <a:pt x="f141" y="f142"/>
                    </a:moveTo>
                    <a:lnTo>
                      <a:pt x="f141" y="f142"/>
                    </a:lnTo>
                    <a:close/>
                    <a:moveTo>
                      <a:pt x="f163" y="f164"/>
                    </a:moveTo>
                    <a:lnTo>
                      <a:pt x="f165" y="f166"/>
                    </a:lnTo>
                    <a:cubicBezTo>
                      <a:pt x="f167" y="f0"/>
                      <a:pt x="f168" y="f113"/>
                      <a:pt x="f169" y="f170"/>
                    </a:cubicBezTo>
                    <a:lnTo>
                      <a:pt x="f171" y="f172"/>
                    </a:lnTo>
                    <a:cubicBezTo>
                      <a:pt x="f173" y="f174"/>
                      <a:pt x="f175" y="f176"/>
                      <a:pt x="f163" y="f164"/>
                    </a:cubicBezTo>
                    <a:close/>
                    <a:moveTo>
                      <a:pt x="f163" y="f164"/>
                    </a:moveTo>
                    <a:lnTo>
                      <a:pt x="f163" y="f164"/>
                    </a:lnTo>
                    <a:close/>
                    <a:moveTo>
                      <a:pt x="f177" y="f178"/>
                    </a:moveTo>
                    <a:cubicBezTo>
                      <a:pt x="f179" y="f180"/>
                      <a:pt x="f137" y="f154"/>
                      <a:pt x="f181" y="f152"/>
                    </a:cubicBezTo>
                    <a:lnTo>
                      <a:pt x="f182" y="f183"/>
                    </a:lnTo>
                    <a:cubicBezTo>
                      <a:pt x="f184" y="f27"/>
                      <a:pt x="f161" y="f185"/>
                      <a:pt x="f186" y="f187"/>
                    </a:cubicBezTo>
                    <a:lnTo>
                      <a:pt x="f188" y="f189"/>
                    </a:lnTo>
                    <a:cubicBezTo>
                      <a:pt x="f190" y="f191"/>
                      <a:pt x="f63" y="f192"/>
                      <a:pt x="f193" y="f194"/>
                    </a:cubicBezTo>
                    <a:cubicBezTo>
                      <a:pt x="f83" y="f195"/>
                      <a:pt x="f196" y="f197"/>
                      <a:pt x="f177" y="f178"/>
                    </a:cubicBezTo>
                    <a:close/>
                    <a:moveTo>
                      <a:pt x="f177" y="f178"/>
                    </a:moveTo>
                    <a:lnTo>
                      <a:pt x="f177" y="f178"/>
                    </a:lnTo>
                    <a:close/>
                    <a:moveTo>
                      <a:pt x="f198" y="f191"/>
                    </a:moveTo>
                    <a:lnTo>
                      <a:pt x="f199" y="f200"/>
                    </a:lnTo>
                    <a:cubicBezTo>
                      <a:pt x="f201" y="f202"/>
                      <a:pt x="f203" y="f204"/>
                      <a:pt x="f205" y="f204"/>
                    </a:cubicBezTo>
                    <a:lnTo>
                      <a:pt x="f205" y="f206"/>
                    </a:lnTo>
                    <a:cubicBezTo>
                      <a:pt x="f207" y="f206"/>
                      <a:pt x="f208" y="f209"/>
                      <a:pt x="f86" y="f210"/>
                    </a:cubicBezTo>
                    <a:cubicBezTo>
                      <a:pt x="f211" y="f212"/>
                      <a:pt x="f213" y="f214"/>
                      <a:pt x="f198" y="f191"/>
                    </a:cubicBezTo>
                    <a:close/>
                    <a:moveTo>
                      <a:pt x="f198" y="f191"/>
                    </a:moveTo>
                    <a:lnTo>
                      <a:pt x="f198" y="f191"/>
                    </a:lnTo>
                    <a:close/>
                    <a:moveTo>
                      <a:pt x="f215" y="f216"/>
                    </a:moveTo>
                    <a:cubicBezTo>
                      <a:pt x="f217" y="f218"/>
                      <a:pt x="f219" y="f197"/>
                      <a:pt x="f220" y="f197"/>
                    </a:cubicBezTo>
                    <a:lnTo>
                      <a:pt x="f221" y="f222"/>
                    </a:lnTo>
                    <a:cubicBezTo>
                      <a:pt x="f223" y="f222"/>
                      <a:pt x="f217" y="f224"/>
                      <a:pt x="f225" y="f226"/>
                    </a:cubicBezTo>
                    <a:lnTo>
                      <a:pt x="f227" y="f176"/>
                    </a:lnTo>
                    <a:cubicBezTo>
                      <a:pt x="f227" y="f150"/>
                      <a:pt x="f228" y="f229"/>
                      <a:pt x="f215" y="f216"/>
                    </a:cubicBezTo>
                    <a:close/>
                    <a:moveTo>
                      <a:pt x="f215" y="f216"/>
                    </a:moveTo>
                    <a:lnTo>
                      <a:pt x="f215" y="f216"/>
                    </a:lnTo>
                    <a:close/>
                    <a:moveTo>
                      <a:pt x="f56" y="f230"/>
                    </a:moveTo>
                    <a:lnTo>
                      <a:pt x="f59" y="f195"/>
                    </a:lnTo>
                    <a:cubicBezTo>
                      <a:pt x="f231" y="f232"/>
                      <a:pt x="f233" y="f232"/>
                      <a:pt x="f49" y="f197"/>
                    </a:cubicBezTo>
                    <a:lnTo>
                      <a:pt x="f46" y="f230"/>
                    </a:lnTo>
                    <a:cubicBezTo>
                      <a:pt x="f234" y="f230"/>
                      <a:pt x="f235" y="f236"/>
                      <a:pt x="f237" y="f236"/>
                    </a:cubicBezTo>
                    <a:cubicBezTo>
                      <a:pt x="f238" y="f160"/>
                      <a:pt x="f239" y="f240"/>
                      <a:pt x="f241" y="f229"/>
                    </a:cubicBezTo>
                    <a:lnTo>
                      <a:pt x="f242" y="f229"/>
                    </a:lnTo>
                    <a:lnTo>
                      <a:pt x="f205" y="f229"/>
                    </a:lnTo>
                    <a:cubicBezTo>
                      <a:pt x="f243" y="f240"/>
                      <a:pt x="f244" y="f160"/>
                      <a:pt x="f245" y="f236"/>
                    </a:cubicBezTo>
                    <a:cubicBezTo>
                      <a:pt x="f246" y="f236"/>
                      <a:pt x="f247" y="f230"/>
                      <a:pt x="f56" y="f230"/>
                    </a:cubicBezTo>
                    <a:close/>
                    <a:moveTo>
                      <a:pt x="f56" y="f230"/>
                    </a:moveTo>
                    <a:lnTo>
                      <a:pt x="f56" y="f230"/>
                    </a:lnTo>
                    <a:close/>
                    <a:moveTo>
                      <a:pt x="f43" y="f222"/>
                    </a:moveTo>
                    <a:lnTo>
                      <a:pt x="f248" y="f197"/>
                    </a:lnTo>
                    <a:cubicBezTo>
                      <a:pt x="f249" y="f197"/>
                      <a:pt x="f104" y="f218"/>
                      <a:pt x="f250" y="f216"/>
                    </a:cubicBezTo>
                    <a:cubicBezTo>
                      <a:pt x="f251" y="f229"/>
                      <a:pt x="f97" y="f150"/>
                      <a:pt x="f97" y="f176"/>
                    </a:cubicBezTo>
                    <a:lnTo>
                      <a:pt x="f250" y="f226"/>
                    </a:lnTo>
                    <a:cubicBezTo>
                      <a:pt x="f126" y="f226"/>
                      <a:pt x="f82" y="f224"/>
                      <a:pt x="f43" y="f222"/>
                    </a:cubicBezTo>
                    <a:close/>
                    <a:moveTo>
                      <a:pt x="f43" y="f222"/>
                    </a:moveTo>
                    <a:lnTo>
                      <a:pt x="f43" y="f222"/>
                    </a:lnTo>
                    <a:close/>
                    <a:moveTo>
                      <a:pt x="f210" y="f117"/>
                    </a:moveTo>
                    <a:lnTo>
                      <a:pt x="f252" y="f162"/>
                    </a:lnTo>
                    <a:lnTo>
                      <a:pt x="f253" y="f160"/>
                    </a:lnTo>
                    <a:lnTo>
                      <a:pt x="f253" y="f158"/>
                    </a:lnTo>
                    <a:lnTo>
                      <a:pt x="f194" y="f158"/>
                    </a:lnTo>
                    <a:cubicBezTo>
                      <a:pt x="f194" y="f148"/>
                      <a:pt x="f232" y="f150"/>
                      <a:pt x="f232" y="f240"/>
                    </a:cubicBezTo>
                    <a:cubicBezTo>
                      <a:pt x="f23" y="f150"/>
                      <a:pt x="f254" y="f157"/>
                      <a:pt x="f255" y="f164"/>
                    </a:cubicBezTo>
                    <a:lnTo>
                      <a:pt x="f256" y="f166"/>
                    </a:lnTo>
                    <a:cubicBezTo>
                      <a:pt x="f187" y="f102"/>
                      <a:pt x="f257" y="f119"/>
                      <a:pt x="f210" y="f117"/>
                    </a:cubicBezTo>
                    <a:close/>
                    <a:moveTo>
                      <a:pt x="f210" y="f117"/>
                    </a:moveTo>
                    <a:lnTo>
                      <a:pt x="f210" y="f117"/>
                    </a:lnTo>
                    <a:close/>
                    <a:moveTo>
                      <a:pt x="f258" y="f259"/>
                    </a:moveTo>
                    <a:lnTo>
                      <a:pt x="f1" y="f158"/>
                    </a:lnTo>
                    <a:cubicBezTo>
                      <a:pt x="f8" y="f10"/>
                      <a:pt x="f260" y="f261"/>
                      <a:pt x="f262" y="f263"/>
                    </a:cubicBezTo>
                    <a:lnTo>
                      <a:pt x="f40" y="f93"/>
                    </a:lnTo>
                    <a:cubicBezTo>
                      <a:pt x="f264" y="f265"/>
                      <a:pt x="f266" y="f91"/>
                      <a:pt x="f258" y="f259"/>
                    </a:cubicBezTo>
                    <a:close/>
                    <a:moveTo>
                      <a:pt x="f258" y="f259"/>
                    </a:moveTo>
                    <a:lnTo>
                      <a:pt x="f258" y="f259"/>
                    </a:lnTo>
                    <a:close/>
                    <a:moveTo>
                      <a:pt x="f267" y="f157"/>
                    </a:moveTo>
                    <a:cubicBezTo>
                      <a:pt x="f34" y="f240"/>
                      <a:pt x="f268" y="f229"/>
                      <a:pt x="f269" y="f270"/>
                    </a:cubicBezTo>
                    <a:lnTo>
                      <a:pt x="f269" y="f178"/>
                    </a:lnTo>
                    <a:lnTo>
                      <a:pt x="f271" y="f270"/>
                    </a:lnTo>
                    <a:cubicBezTo>
                      <a:pt x="f27" y="f218"/>
                      <a:pt x="f212" y="f197"/>
                      <a:pt x="f178" y="f272"/>
                    </a:cubicBezTo>
                    <a:cubicBezTo>
                      <a:pt x="f157" y="f212"/>
                      <a:pt x="f273" y="f189"/>
                      <a:pt x="f224" y="f189"/>
                    </a:cubicBezTo>
                    <a:lnTo>
                      <a:pt x="f274" y="f187"/>
                    </a:lnTo>
                    <a:cubicBezTo>
                      <a:pt x="f232" y="f275"/>
                      <a:pt x="f255" y="f254"/>
                      <a:pt x="f94" y="f276"/>
                    </a:cubicBezTo>
                    <a:lnTo>
                      <a:pt x="f267" y="f157"/>
                    </a:lnTo>
                    <a:close/>
                    <a:moveTo>
                      <a:pt x="f267" y="f157"/>
                    </a:moveTo>
                    <a:lnTo>
                      <a:pt x="f267" y="f157"/>
                    </a:lnTo>
                    <a:close/>
                    <a:moveTo>
                      <a:pt x="f119" y="f214"/>
                    </a:moveTo>
                    <a:cubicBezTo>
                      <a:pt x="f277" y="f278"/>
                      <a:pt x="f279" y="f206"/>
                      <a:pt x="f20" y="f280"/>
                    </a:cubicBezTo>
                    <a:cubicBezTo>
                      <a:pt x="f108" y="f90"/>
                      <a:pt x="f281" y="f282"/>
                      <a:pt x="f248" y="f209"/>
                    </a:cubicBezTo>
                    <a:lnTo>
                      <a:pt x="f283" y="f209"/>
                    </a:lnTo>
                    <a:cubicBezTo>
                      <a:pt x="f284" y="f206"/>
                      <a:pt x="f285" y="f206"/>
                      <a:pt x="f286" y="f206"/>
                    </a:cubicBezTo>
                    <a:lnTo>
                      <a:pt x="f286" y="f204"/>
                    </a:lnTo>
                    <a:cubicBezTo>
                      <a:pt x="f112" y="f255"/>
                      <a:pt x="f82" y="f287"/>
                      <a:pt x="f102" y="f200"/>
                    </a:cubicBezTo>
                    <a:lnTo>
                      <a:pt x="f119" y="f214"/>
                    </a:lnTo>
                    <a:close/>
                    <a:moveTo>
                      <a:pt x="f119" y="f214"/>
                    </a:moveTo>
                    <a:lnTo>
                      <a:pt x="f119" y="f214"/>
                    </a:lnTo>
                    <a:close/>
                    <a:moveTo>
                      <a:pt x="f288" y="f289"/>
                    </a:moveTo>
                    <a:cubicBezTo>
                      <a:pt x="f180" y="f290"/>
                      <a:pt x="f61" y="f291"/>
                      <a:pt x="f292" y="f27"/>
                    </a:cubicBezTo>
                    <a:lnTo>
                      <a:pt x="f293" y="f294"/>
                    </a:lnTo>
                    <a:lnTo>
                      <a:pt x="f295" y="f1"/>
                    </a:lnTo>
                    <a:cubicBezTo>
                      <a:pt x="f217" y="f296"/>
                      <a:pt x="f297" y="f298"/>
                      <a:pt x="f42" y="f290"/>
                    </a:cubicBezTo>
                    <a:lnTo>
                      <a:pt x="f42" y="f294"/>
                    </a:lnTo>
                    <a:lnTo>
                      <a:pt x="f288" y="f289"/>
                    </a:lnTo>
                    <a:close/>
                    <a:moveTo>
                      <a:pt x="f288" y="f289"/>
                    </a:moveTo>
                    <a:lnTo>
                      <a:pt x="f288" y="f289"/>
                    </a:lnTo>
                    <a:close/>
                    <a:moveTo>
                      <a:pt x="f299" y="f300"/>
                    </a:moveTo>
                    <a:cubicBezTo>
                      <a:pt x="f301" y="f38"/>
                      <a:pt x="f302" y="f303"/>
                      <a:pt x="f304" y="f258"/>
                    </a:cubicBezTo>
                    <a:lnTo>
                      <a:pt x="f305" y="f306"/>
                    </a:lnTo>
                    <a:lnTo>
                      <a:pt x="f305" y="f40"/>
                    </a:lnTo>
                    <a:lnTo>
                      <a:pt x="f75" y="f307"/>
                    </a:lnTo>
                    <a:lnTo>
                      <a:pt x="f75" y="f308"/>
                    </a:lnTo>
                    <a:lnTo>
                      <a:pt x="f155" y="f309"/>
                    </a:lnTo>
                    <a:lnTo>
                      <a:pt x="f155" y="f310"/>
                    </a:lnTo>
                    <a:lnTo>
                      <a:pt x="f217" y="f311"/>
                    </a:lnTo>
                    <a:lnTo>
                      <a:pt x="f302" y="f312"/>
                    </a:lnTo>
                    <a:lnTo>
                      <a:pt x="f313" y="f314"/>
                    </a:lnTo>
                    <a:lnTo>
                      <a:pt x="f315" y="f4"/>
                    </a:lnTo>
                    <a:lnTo>
                      <a:pt x="f316" y="f4"/>
                    </a:lnTo>
                    <a:lnTo>
                      <a:pt x="f317" y="f4"/>
                    </a:lnTo>
                    <a:lnTo>
                      <a:pt x="f317" y="f314"/>
                    </a:lnTo>
                    <a:lnTo>
                      <a:pt x="f301" y="f312"/>
                    </a:lnTo>
                    <a:lnTo>
                      <a:pt x="f301" y="f311"/>
                    </a:lnTo>
                    <a:lnTo>
                      <a:pt x="f218" y="f310"/>
                    </a:lnTo>
                    <a:lnTo>
                      <a:pt x="f197" y="f309"/>
                    </a:lnTo>
                    <a:lnTo>
                      <a:pt x="f318" y="f308"/>
                    </a:lnTo>
                    <a:lnTo>
                      <a:pt x="f318" y="f307"/>
                    </a:lnTo>
                    <a:lnTo>
                      <a:pt x="f4" y="f40"/>
                    </a:lnTo>
                    <a:lnTo>
                      <a:pt x="f4" y="f306"/>
                    </a:lnTo>
                    <a:lnTo>
                      <a:pt x="f299" y="f300"/>
                    </a:lnTo>
                    <a:close/>
                    <a:moveTo>
                      <a:pt x="f299" y="f300"/>
                    </a:moveTo>
                    <a:lnTo>
                      <a:pt x="f299" y="f300"/>
                    </a:lnTo>
                    <a:close/>
                    <a:moveTo>
                      <a:pt x="f276" y="f319"/>
                    </a:moveTo>
                    <a:lnTo>
                      <a:pt x="f320" y="f98"/>
                    </a:lnTo>
                    <a:lnTo>
                      <a:pt x="f320" y="f321"/>
                    </a:lnTo>
                    <a:lnTo>
                      <a:pt x="f276" y="f319"/>
                    </a:lnTo>
                    <a:close/>
                    <a:moveTo>
                      <a:pt x="f276" y="f319"/>
                    </a:moveTo>
                    <a:lnTo>
                      <a:pt x="f276" y="f319"/>
                    </a:lnTo>
                    <a:close/>
                    <a:moveTo>
                      <a:pt x="f16" y="f322"/>
                    </a:moveTo>
                    <a:lnTo>
                      <a:pt x="f16" y="f323"/>
                    </a:lnTo>
                    <a:lnTo>
                      <a:pt x="f324" y="f325"/>
                    </a:lnTo>
                    <a:lnTo>
                      <a:pt x="f16" y="f322"/>
                    </a:lnTo>
                    <a:close/>
                    <a:moveTo>
                      <a:pt x="f16" y="f322"/>
                    </a:moveTo>
                    <a:lnTo>
                      <a:pt x="f16" y="f322"/>
                    </a:lnTo>
                    <a:close/>
                    <a:moveTo>
                      <a:pt x="f326" y="f327"/>
                    </a:moveTo>
                    <a:lnTo>
                      <a:pt x="f56" y="f325"/>
                    </a:lnTo>
                    <a:lnTo>
                      <a:pt x="f88" y="f323"/>
                    </a:lnTo>
                    <a:lnTo>
                      <a:pt x="f326" y="f327"/>
                    </a:lnTo>
                    <a:close/>
                    <a:moveTo>
                      <a:pt x="f326" y="f327"/>
                    </a:moveTo>
                    <a:lnTo>
                      <a:pt x="f326" y="f327"/>
                    </a:lnTo>
                    <a:close/>
                    <a:moveTo>
                      <a:pt x="f77" y="f328"/>
                    </a:moveTo>
                    <a:lnTo>
                      <a:pt x="f329" y="f319"/>
                    </a:lnTo>
                    <a:lnTo>
                      <a:pt x="f77" y="f321"/>
                    </a:lnTo>
                    <a:lnTo>
                      <a:pt x="f77" y="f328"/>
                    </a:lnTo>
                    <a:close/>
                    <a:moveTo>
                      <a:pt x="f77" y="f328"/>
                    </a:moveTo>
                    <a:lnTo>
                      <a:pt x="f77" y="f328"/>
                    </a:lnTo>
                    <a:close/>
                    <a:moveTo>
                      <a:pt x="f203" y="f19"/>
                    </a:moveTo>
                    <a:cubicBezTo>
                      <a:pt x="f330" y="f138"/>
                      <a:pt x="f331" y="f10"/>
                      <a:pt x="f242" y="f10"/>
                    </a:cubicBezTo>
                    <a:cubicBezTo>
                      <a:pt x="f238" y="f10"/>
                      <a:pt x="f6" y="f138"/>
                      <a:pt x="f332" y="f19"/>
                    </a:cubicBezTo>
                    <a:lnTo>
                      <a:pt x="f112" y="f49"/>
                    </a:lnTo>
                    <a:cubicBezTo>
                      <a:pt x="f6" y="f49"/>
                      <a:pt x="f333" y="f49"/>
                      <a:pt x="f334" y="f49"/>
                    </a:cubicBezTo>
                    <a:lnTo>
                      <a:pt x="f335" y="f297"/>
                    </a:lnTo>
                    <a:cubicBezTo>
                      <a:pt x="f238" y="f336"/>
                      <a:pt x="f233" y="f337"/>
                      <a:pt x="f242" y="f338"/>
                    </a:cubicBezTo>
                    <a:cubicBezTo>
                      <a:pt x="f339" y="f337"/>
                      <a:pt x="f340" y="f336"/>
                      <a:pt x="f315" y="f297"/>
                    </a:cubicBezTo>
                    <a:lnTo>
                      <a:pt x="f341" y="f49"/>
                    </a:lnTo>
                    <a:cubicBezTo>
                      <a:pt x="f342" y="f49"/>
                      <a:pt x="f120" y="f49"/>
                      <a:pt x="f343" y="f49"/>
                    </a:cubicBezTo>
                    <a:lnTo>
                      <a:pt x="f203" y="f19"/>
                    </a:lnTo>
                    <a:close/>
                    <a:moveTo>
                      <a:pt x="f203" y="f19"/>
                    </a:moveTo>
                    <a:lnTo>
                      <a:pt x="f203" y="f19"/>
                    </a:lnTo>
                    <a:close/>
                    <a:moveTo>
                      <a:pt x="f344" y="f345"/>
                    </a:moveTo>
                    <a:lnTo>
                      <a:pt x="f346" y="f347"/>
                    </a:lnTo>
                    <a:lnTo>
                      <a:pt x="f348" y="f126"/>
                    </a:lnTo>
                    <a:lnTo>
                      <a:pt x="f349" y="f176"/>
                    </a:lnTo>
                    <a:cubicBezTo>
                      <a:pt x="f199" y="f157"/>
                      <a:pt x="f199" y="f152"/>
                      <a:pt x="f350" y="f154"/>
                    </a:cubicBezTo>
                    <a:cubicBezTo>
                      <a:pt x="f348" y="f180"/>
                      <a:pt x="f351" y="f180"/>
                      <a:pt x="f84" y="f229"/>
                    </a:cubicBezTo>
                    <a:cubicBezTo>
                      <a:pt x="f352" y="f152"/>
                      <a:pt x="f353" y="f176"/>
                      <a:pt x="f344" y="f345"/>
                    </a:cubicBezTo>
                    <a:close/>
                    <a:moveTo>
                      <a:pt x="f344" y="f345"/>
                    </a:moveTo>
                    <a:lnTo>
                      <a:pt x="f344" y="f345"/>
                    </a:lnTo>
                    <a:close/>
                    <a:moveTo>
                      <a:pt x="f354" y="f176"/>
                    </a:moveTo>
                    <a:lnTo>
                      <a:pt x="f355" y="f118"/>
                    </a:lnTo>
                    <a:lnTo>
                      <a:pt x="f353" y="f82"/>
                    </a:lnTo>
                    <a:lnTo>
                      <a:pt x="f159" y="f28"/>
                    </a:lnTo>
                    <a:lnTo>
                      <a:pt x="f193" y="f172"/>
                    </a:lnTo>
                    <a:cubicBezTo>
                      <a:pt x="f346" y="f214"/>
                      <a:pt x="f85" y="f189"/>
                      <a:pt x="f354" y="f176"/>
                    </a:cubicBezTo>
                    <a:close/>
                    <a:moveTo>
                      <a:pt x="f354" y="f176"/>
                    </a:moveTo>
                    <a:lnTo>
                      <a:pt x="f354" y="f176"/>
                    </a:lnTo>
                    <a:close/>
                    <a:moveTo>
                      <a:pt x="f174" y="f345"/>
                    </a:moveTo>
                    <a:cubicBezTo>
                      <a:pt x="f356" y="f176"/>
                      <a:pt x="f357" y="f152"/>
                      <a:pt x="f358" y="f229"/>
                    </a:cubicBezTo>
                    <a:cubicBezTo>
                      <a:pt x="f359" y="f180"/>
                      <a:pt x="f274" y="f180"/>
                      <a:pt x="f142" y="f154"/>
                    </a:cubicBezTo>
                    <a:cubicBezTo>
                      <a:pt x="f117" y="f152"/>
                      <a:pt x="f119" y="f157"/>
                      <a:pt x="f145" y="f176"/>
                    </a:cubicBezTo>
                    <a:lnTo>
                      <a:pt x="f274" y="f126"/>
                    </a:lnTo>
                    <a:lnTo>
                      <a:pt x="f152" y="f347"/>
                    </a:lnTo>
                    <a:lnTo>
                      <a:pt x="f174" y="f345"/>
                    </a:lnTo>
                    <a:close/>
                    <a:moveTo>
                      <a:pt x="f174" y="f345"/>
                    </a:moveTo>
                    <a:lnTo>
                      <a:pt x="f174" y="f345"/>
                    </a:lnTo>
                    <a:close/>
                    <a:moveTo>
                      <a:pt x="f259" y="f118"/>
                    </a:moveTo>
                    <a:lnTo>
                      <a:pt x="f21" y="f176"/>
                    </a:lnTo>
                    <a:cubicBezTo>
                      <a:pt x="f360" y="f178"/>
                      <a:pt x="f0" y="f253"/>
                      <a:pt x="f117" y="f210"/>
                    </a:cubicBezTo>
                    <a:lnTo>
                      <a:pt x="f117" y="f280"/>
                    </a:lnTo>
                    <a:lnTo>
                      <a:pt x="f222" y="f90"/>
                    </a:lnTo>
                    <a:cubicBezTo>
                      <a:pt x="f361" y="f90"/>
                      <a:pt x="f154" y="f218"/>
                      <a:pt x="f362" y="f172"/>
                    </a:cubicBezTo>
                    <a:lnTo>
                      <a:pt x="f252" y="f28"/>
                    </a:lnTo>
                    <a:lnTo>
                      <a:pt x="f259" y="f118"/>
                    </a:lnTo>
                    <a:close/>
                  </a:path>
                </a:pathLst>
              </a:custGeom>
              <a:gradFill>
                <a:gsLst>
                  <a:gs pos="0">
                    <a:srgbClr val="FFF480"/>
                  </a:gs>
                  <a:gs pos="100000">
                    <a:srgbClr val="D1B76C"/>
                  </a:gs>
                </a:gsLst>
                <a:path path="rect">
                  <a:fillToRect l="50000" t="50000" r="50000" b="50000"/>
                </a:path>
              </a:gra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8" name="Forma Livre 7"/>
              <p:cNvSpPr/>
              <p:nvPr/>
            </p:nvSpPr>
            <p:spPr>
              <a:xfrm>
                <a:off x="9059756" y="5808597"/>
                <a:ext cx="700201" cy="82727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037"/>
                  <a:gd name="f4" fmla="val 2369"/>
                  <a:gd name="f5" fmla="val 1644"/>
                  <a:gd name="f6" fmla="val 1052"/>
                  <a:gd name="f7" fmla="val 1228"/>
                  <a:gd name="f8" fmla="val 1601"/>
                  <a:gd name="f9" fmla="val 1402"/>
                  <a:gd name="f10" fmla="val 1511"/>
                  <a:gd name="f11" fmla="val 1553"/>
                  <a:gd name="f12" fmla="val 1806"/>
                  <a:gd name="f13" fmla="val 1859"/>
                  <a:gd name="f14" fmla="val 1836"/>
                  <a:gd name="f15" fmla="val 1865"/>
                  <a:gd name="f16" fmla="val 1815"/>
                  <a:gd name="f17" fmla="val 1893"/>
                  <a:gd name="f18" fmla="val 1790"/>
                  <a:gd name="f19" fmla="val 1923"/>
                  <a:gd name="f20" fmla="val 1761"/>
                  <a:gd name="f21" fmla="val 1953"/>
                  <a:gd name="f22" fmla="val 1729"/>
                  <a:gd name="f23" fmla="val 1976"/>
                  <a:gd name="f24" fmla="val 1692"/>
                  <a:gd name="f25" fmla="val 2036"/>
                  <a:gd name="f26" fmla="val 1596"/>
                  <a:gd name="f27" fmla="val 1485"/>
                  <a:gd name="f28" fmla="val 2012"/>
                  <a:gd name="f29" fmla="val 1376"/>
                  <a:gd name="f30" fmla="val 2000"/>
                  <a:gd name="f31" fmla="val 1319"/>
                  <a:gd name="f32" fmla="val 1984"/>
                  <a:gd name="f33" fmla="val 1263"/>
                  <a:gd name="f34" fmla="val 1965"/>
                  <a:gd name="f35" fmla="val 1209"/>
                  <a:gd name="f36" fmla="val 1930"/>
                  <a:gd name="f37" fmla="val 1118"/>
                  <a:gd name="f38" fmla="val 1891"/>
                  <a:gd name="f39" fmla="val 1039"/>
                  <a:gd name="f40" fmla="val 1862"/>
                  <a:gd name="f41" fmla="val 945"/>
                  <a:gd name="f42" fmla="val 1844"/>
                  <a:gd name="f43" fmla="val 893"/>
                  <a:gd name="f44" fmla="val 1832"/>
                  <a:gd name="f45" fmla="val 839"/>
                  <a:gd name="f46" fmla="val 1824"/>
                  <a:gd name="f47" fmla="val 785"/>
                  <a:gd name="f48" fmla="val 1796"/>
                  <a:gd name="f49" fmla="val 622"/>
                  <a:gd name="f50" fmla="val 1870"/>
                  <a:gd name="f51" fmla="val 487"/>
                  <a:gd name="f52" fmla="val 1988"/>
                  <a:gd name="f53" fmla="val 385"/>
                  <a:gd name="f54" fmla="val 1910"/>
                  <a:gd name="f55" fmla="val 280"/>
                  <a:gd name="f56" fmla="val 178"/>
                  <a:gd name="f57" fmla="val 1756"/>
                  <a:gd name="f58" fmla="val 72"/>
                  <a:gd name="f59" fmla="val 1663"/>
                  <a:gd name="f60" fmla="val 56"/>
                  <a:gd name="f61" fmla="val 1570"/>
                  <a:gd name="f62" fmla="val 43"/>
                  <a:gd name="f63" fmla="val 1477"/>
                  <a:gd name="f64" fmla="val 33"/>
                  <a:gd name="f65" fmla="val 1163"/>
                  <a:gd name="f66" fmla="val 870"/>
                  <a:gd name="f67" fmla="val 558"/>
                  <a:gd name="f68" fmla="val 463"/>
                  <a:gd name="f69" fmla="val 370"/>
                  <a:gd name="f70" fmla="val 279"/>
                  <a:gd name="f71" fmla="val 249"/>
                  <a:gd name="f72" fmla="val 111"/>
                  <a:gd name="f73" fmla="val 221"/>
                  <a:gd name="f74" fmla="val 149"/>
                  <a:gd name="f75" fmla="val 193"/>
                  <a:gd name="f76" fmla="val 188"/>
                  <a:gd name="f77" fmla="val 527"/>
                  <a:gd name="f78" fmla="val 540"/>
                  <a:gd name="f79" fmla="val 639"/>
                  <a:gd name="f80" fmla="val 368"/>
                  <a:gd name="f81" fmla="val 812"/>
                  <a:gd name="f82" fmla="val 243"/>
                  <a:gd name="f83" fmla="val 1015"/>
                  <a:gd name="f84" fmla="val 1225"/>
                  <a:gd name="f85" fmla="val 1401"/>
                  <a:gd name="f86" fmla="val 375"/>
                  <a:gd name="f87" fmla="val 1510"/>
                  <a:gd name="f88" fmla="val 555"/>
                  <a:gd name="f89" fmla="val 1573"/>
                  <a:gd name="f90" fmla="val 658"/>
                  <a:gd name="f91" fmla="val 1613"/>
                  <a:gd name="f92" fmla="val 772"/>
                  <a:gd name="f93" fmla="val 1632"/>
                  <a:gd name="f94" fmla="val 891"/>
                  <a:gd name="f95" fmla="val 1640"/>
                  <a:gd name="f96" fmla="val 946"/>
                  <a:gd name="f97" fmla="val 999"/>
                  <a:gd name="f98" fmla="val 518"/>
                  <a:gd name="f99" fmla="val 341"/>
                  <a:gd name="f100" fmla="val 1260"/>
                  <a:gd name="f101" fmla="val 845"/>
                  <a:gd name="f102" fmla="val 520"/>
                  <a:gd name="f103" fmla="val 553"/>
                  <a:gd name="f104" fmla="val 184"/>
                  <a:gd name="f105" fmla="val 202"/>
                  <a:gd name="f106" fmla="val 137"/>
                  <a:gd name="f107" fmla="val 262"/>
                  <a:gd name="f108" fmla="val 92"/>
                  <a:gd name="f109" fmla="val 324"/>
                  <a:gd name="f110" fmla="val 46"/>
                  <a:gd name="f111" fmla="val 165"/>
                  <a:gd name="f112" fmla="val 237"/>
                  <a:gd name="f113" fmla="val 212"/>
                  <a:gd name="f114" fmla="val 209"/>
                  <a:gd name="f115" fmla="val 789"/>
                  <a:gd name="f116" fmla="val 201"/>
                  <a:gd name="f117" fmla="val 850"/>
                  <a:gd name="f118" fmla="val 191"/>
                  <a:gd name="f119" fmla="val 888"/>
                  <a:gd name="f120" fmla="val 173"/>
                  <a:gd name="f121" fmla="val 142"/>
                  <a:gd name="f122" fmla="val 103"/>
                  <a:gd name="f123" fmla="val 70"/>
                  <a:gd name="f124" fmla="val 49"/>
                  <a:gd name="f125" fmla="val 34"/>
                  <a:gd name="f126" fmla="val 21"/>
                  <a:gd name="f127" fmla="val 58"/>
                  <a:gd name="f128" fmla="val 80"/>
                  <a:gd name="f129" fmla="val 110"/>
                  <a:gd name="f130" fmla="val 337"/>
                  <a:gd name="f131" fmla="val 1959"/>
                  <a:gd name="f132" fmla="val 572"/>
                  <a:gd name="f133" fmla="val 2060"/>
                  <a:gd name="f134" fmla="val 788"/>
                  <a:gd name="f135" fmla="val 2194"/>
                  <a:gd name="f136" fmla="val 2196"/>
                  <a:gd name="f137" fmla="val 867"/>
                  <a:gd name="f138" fmla="val 2244"/>
                  <a:gd name="f139" fmla="val 953"/>
                  <a:gd name="f140" fmla="val 2299"/>
                  <a:gd name="f141" fmla="val 1016"/>
                  <a:gd name="f142" fmla="val 2368"/>
                  <a:gd name="f143" fmla="val 1082"/>
                  <a:gd name="f144" fmla="val 1166"/>
                  <a:gd name="f145" fmla="val 1244"/>
                  <a:gd name="f146" fmla="val 1246"/>
                  <a:gd name="f147" fmla="val 1427"/>
                  <a:gd name="f148" fmla="val 2083"/>
                  <a:gd name="f149" fmla="val 1620"/>
                  <a:gd name="f150" fmla="val 1995"/>
                  <a:gd name="f151" fmla="val 1794"/>
                  <a:gd name="f152" fmla="val 1869"/>
                  <a:gd name="f153" fmla="val 1503"/>
                  <a:gd name="f154" fmla="val 1566"/>
                  <a:gd name="f155" fmla="val 1394"/>
                  <a:gd name="f156" fmla="val 1739"/>
                  <a:gd name="f157" fmla="val 1224"/>
                  <a:gd name="f158" fmla="val 1020"/>
                  <a:gd name="f159" fmla="val 1012"/>
                  <a:gd name="f160" fmla="val 803"/>
                  <a:gd name="f161" fmla="val 1861"/>
                  <a:gd name="f162" fmla="val 628"/>
                  <a:gd name="f163" fmla="val 1730"/>
                  <a:gd name="f164" fmla="*/ f0 1 2037"/>
                  <a:gd name="f165" fmla="*/ f1 1 2369"/>
                  <a:gd name="f166" fmla="+- f4 0 f2"/>
                  <a:gd name="f167" fmla="+- f3 0 f2"/>
                  <a:gd name="f168" fmla="*/ f167 1 2037"/>
                  <a:gd name="f169" fmla="*/ f166 1 2369"/>
                  <a:gd name="f170" fmla="*/ f2 1 f168"/>
                  <a:gd name="f171" fmla="*/ f3 1 f168"/>
                  <a:gd name="f172" fmla="*/ f2 1 f169"/>
                  <a:gd name="f173" fmla="*/ f4 1 f169"/>
                  <a:gd name="f174" fmla="*/ f170 f164 1"/>
                  <a:gd name="f175" fmla="*/ f171 f164 1"/>
                  <a:gd name="f176" fmla="*/ f173 f165 1"/>
                  <a:gd name="f177" fmla="*/ f172 f16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4" t="f177" r="f175" b="f176"/>
                <a:pathLst>
                  <a:path w="2037" h="2369">
                    <a:moveTo>
                      <a:pt x="f5" y="f6"/>
                    </a:moveTo>
                    <a:cubicBezTo>
                      <a:pt x="f5" y="f7"/>
                      <a:pt x="f8" y="f9"/>
                      <a:pt x="f10" y="f11"/>
                    </a:cubicBezTo>
                    <a:lnTo>
                      <a:pt x="f12" y="f13"/>
                    </a:lnTo>
                    <a:cubicBezTo>
                      <a:pt x="f14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3" y="f24"/>
                    </a:cubicBezTo>
                    <a:cubicBezTo>
                      <a:pt x="f25" y="f26"/>
                      <a:pt x="f25" y="f27"/>
                      <a:pt x="f28" y="f29"/>
                    </a:cubicBezTo>
                    <a:cubicBezTo>
                      <a:pt x="f30" y="f31"/>
                      <a:pt x="f32" y="f33"/>
                      <a:pt x="f34" y="f35"/>
                    </a:cubicBezTo>
                    <a:cubicBezTo>
                      <a:pt x="f36" y="f37"/>
                      <a:pt x="f38" y="f39"/>
                      <a:pt x="f40" y="f41"/>
                    </a:cubicBezTo>
                    <a:cubicBezTo>
                      <a:pt x="f42" y="f43"/>
                      <a:pt x="f44" y="f45"/>
                      <a:pt x="f46" y="f47"/>
                    </a:cubicBezTo>
                    <a:cubicBezTo>
                      <a:pt x="f48" y="f49"/>
                      <a:pt x="f50" y="f51"/>
                      <a:pt x="f52" y="f53"/>
                    </a:cubicBezTo>
                    <a:cubicBezTo>
                      <a:pt x="f54" y="f55"/>
                      <a:pt x="f44" y="f56"/>
                      <a:pt x="f57" y="f58"/>
                    </a:cubicBezTo>
                    <a:cubicBezTo>
                      <a:pt x="f59" y="f60"/>
                      <a:pt x="f61" y="f62"/>
                      <a:pt x="f63" y="f64"/>
                    </a:cubicBezTo>
                    <a:cubicBezTo>
                      <a:pt x="f65" y="f2"/>
                      <a:pt x="f66" y="f2"/>
                      <a:pt x="f67" y="f64"/>
                    </a:cubicBezTo>
                    <a:cubicBezTo>
                      <a:pt x="f68" y="f62"/>
                      <a:pt x="f69" y="f60"/>
                      <a:pt x="f70" y="f58"/>
                    </a:cubicBezTo>
                    <a:cubicBezTo>
                      <a:pt x="f71" y="f72"/>
                      <a:pt x="f73" y="f74"/>
                      <a:pt x="f75" y="f76"/>
                    </a:cubicBezTo>
                    <a:lnTo>
                      <a:pt x="f77" y="f78"/>
                    </a:lnTo>
                    <a:cubicBezTo>
                      <a:pt x="f79" y="f80"/>
                      <a:pt x="f81" y="f82"/>
                      <a:pt x="f83" y="f82"/>
                    </a:cubicBezTo>
                    <a:cubicBezTo>
                      <a:pt x="f84" y="f82"/>
                      <a:pt x="f85" y="f86"/>
                      <a:pt x="f87" y="f88"/>
                    </a:cubicBezTo>
                    <a:cubicBezTo>
                      <a:pt x="f89" y="f90"/>
                      <a:pt x="f91" y="f92"/>
                      <a:pt x="f93" y="f94"/>
                    </a:cubicBezTo>
                    <a:lnTo>
                      <a:pt x="f93" y="f43"/>
                    </a:lnTo>
                    <a:cubicBezTo>
                      <a:pt x="f95" y="f96"/>
                      <a:pt x="f5" y="f97"/>
                      <a:pt x="f5" y="f6"/>
                    </a:cubicBez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98" y="f11"/>
                    </a:moveTo>
                    <a:cubicBezTo>
                      <a:pt x="f99" y="f100"/>
                      <a:pt x="f99" y="f101"/>
                      <a:pt x="f98" y="f88"/>
                    </a:cubicBezTo>
                    <a:lnTo>
                      <a:pt x="f102" y="f103"/>
                    </a:lnTo>
                    <a:lnTo>
                      <a:pt x="f104" y="f105"/>
                    </a:lnTo>
                    <a:cubicBezTo>
                      <a:pt x="f106" y="f107"/>
                      <a:pt x="f108" y="f109"/>
                      <a:pt x="f110" y="f53"/>
                    </a:cubicBezTo>
                    <a:cubicBezTo>
                      <a:pt x="f111" y="f51"/>
                      <a:pt x="f112" y="f49"/>
                      <a:pt x="f113" y="f47"/>
                    </a:cubicBezTo>
                    <a:lnTo>
                      <a:pt x="f114" y="f115"/>
                    </a:lnTo>
                    <a:lnTo>
                      <a:pt x="f113" y="f115"/>
                    </a:lnTo>
                    <a:cubicBezTo>
                      <a:pt x="f116" y="f117"/>
                      <a:pt x="f118" y="f119"/>
                      <a:pt x="f120" y="f41"/>
                    </a:cubicBezTo>
                    <a:cubicBezTo>
                      <a:pt x="f121" y="f39"/>
                      <a:pt x="f122" y="f37"/>
                      <a:pt x="f123" y="f35"/>
                    </a:cubicBezTo>
                    <a:cubicBezTo>
                      <a:pt x="f124" y="f33"/>
                      <a:pt x="f125" y="f31"/>
                      <a:pt x="f126" y="f29"/>
                    </a:cubicBezTo>
                    <a:cubicBezTo>
                      <a:pt x="f2" y="f27"/>
                      <a:pt x="f2" y="f26"/>
                      <a:pt x="f127" y="f24"/>
                    </a:cubicBezTo>
                    <a:cubicBezTo>
                      <a:pt x="f128" y="f22"/>
                      <a:pt x="f129" y="f20"/>
                      <a:pt x="f121" y="f18"/>
                    </a:cubicBezTo>
                    <a:cubicBezTo>
                      <a:pt x="f130" y="f131"/>
                      <a:pt x="f132" y="f133"/>
                      <a:pt x="f134" y="f135"/>
                    </a:cubicBezTo>
                    <a:lnTo>
                      <a:pt x="f115" y="f136"/>
                    </a:lnTo>
                    <a:cubicBezTo>
                      <a:pt x="f137" y="f138"/>
                      <a:pt x="f139" y="f140"/>
                      <a:pt x="f141" y="f142"/>
                    </a:cubicBezTo>
                    <a:cubicBezTo>
                      <a:pt x="f143" y="f140"/>
                      <a:pt x="f144" y="f138"/>
                      <a:pt x="f145" y="f136"/>
                    </a:cubicBezTo>
                    <a:lnTo>
                      <a:pt x="f146" y="f135"/>
                    </a:lnTo>
                    <a:cubicBezTo>
                      <a:pt x="f147" y="f148"/>
                      <a:pt x="f149" y="f150"/>
                      <a:pt x="f151" y="f152"/>
                    </a:cubicBezTo>
                    <a:lnTo>
                      <a:pt x="f153" y="f154"/>
                    </a:lnTo>
                    <a:cubicBezTo>
                      <a:pt x="f155" y="f156"/>
                      <a:pt x="f157" y="f40"/>
                      <a:pt x="f158" y="f40"/>
                    </a:cubicBezTo>
                    <a:lnTo>
                      <a:pt x="f159" y="f40"/>
                    </a:lnTo>
                    <a:cubicBezTo>
                      <a:pt x="f160" y="f161"/>
                      <a:pt x="f162" y="f163"/>
                      <a:pt x="f98" y="f11"/>
                    </a:cubicBezTo>
                    <a:close/>
                  </a:path>
                </a:pathLst>
              </a:custGeom>
              <a:solidFill>
                <a:srgbClr val="009035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9" name="Forma Livre 8"/>
              <p:cNvSpPr/>
              <p:nvPr/>
            </p:nvSpPr>
            <p:spPr>
              <a:xfrm>
                <a:off x="9199440" y="5899315"/>
                <a:ext cx="417597" cy="2617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244"/>
                  <a:gd name="f4" fmla="val 797"/>
                  <a:gd name="f5" fmla="val 796"/>
                  <a:gd name="f6" fmla="val 2"/>
                  <a:gd name="f7" fmla="val 355"/>
                  <a:gd name="f8" fmla="val 279"/>
                  <a:gd name="f9" fmla="val 620"/>
                  <a:gd name="f10" fmla="val 964"/>
                  <a:gd name="f11" fmla="val 1239"/>
                  <a:gd name="f12" fmla="val 1243"/>
                  <a:gd name="f13" fmla="*/ f0 1 1244"/>
                  <a:gd name="f14" fmla="*/ f1 1 797"/>
                  <a:gd name="f15" fmla="+- f4 0 f2"/>
                  <a:gd name="f16" fmla="+- f3 0 f2"/>
                  <a:gd name="f17" fmla="*/ f16 1 1244"/>
                  <a:gd name="f18" fmla="*/ f15 1 797"/>
                  <a:gd name="f19" fmla="*/ f2 1 f17"/>
                  <a:gd name="f20" fmla="*/ f3 1 f17"/>
                  <a:gd name="f21" fmla="*/ f2 1 f18"/>
                  <a:gd name="f22" fmla="*/ f4 1 f18"/>
                  <a:gd name="f23" fmla="*/ f19 f13 1"/>
                  <a:gd name="f24" fmla="*/ f20 f13 1"/>
                  <a:gd name="f25" fmla="*/ f22 f14 1"/>
                  <a:gd name="f26" fmla="*/ f21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3" t="f26" r="f24" b="f25"/>
                <a:pathLst>
                  <a:path w="1244" h="797">
                    <a:moveTo>
                      <a:pt x="f2" y="f5"/>
                    </a:moveTo>
                    <a:cubicBezTo>
                      <a:pt x="f6" y="f7"/>
                      <a:pt x="f8" y="f2"/>
                      <a:pt x="f9" y="f2"/>
                    </a:cubicBezTo>
                    <a:cubicBezTo>
                      <a:pt x="f10" y="f2"/>
                      <a:pt x="f11" y="f7"/>
                      <a:pt x="f12" y="f5"/>
                    </a:cubicBezTo>
                    <a:lnTo>
                      <a:pt x="f2" y="f5"/>
                    </a:lnTo>
                  </a:path>
                </a:pathLst>
              </a:custGeom>
              <a:noFill/>
              <a:ln w="1801" cap="flat">
                <a:solidFill>
                  <a:srgbClr val="1B1918"/>
                </a:solidFill>
                <a:prstDash val="solid"/>
                <a:miter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0" name="Forma Livre 9"/>
              <p:cNvSpPr/>
              <p:nvPr/>
            </p:nvSpPr>
            <p:spPr>
              <a:xfrm>
                <a:off x="9451796" y="6195956"/>
                <a:ext cx="107999" cy="107999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375"/>
                  <a:gd name="f6" fmla="val 371"/>
                  <a:gd name="f7" fmla="val 214"/>
                  <a:gd name="f8" fmla="val 66"/>
                  <a:gd name="f9" fmla="val 193"/>
                  <a:gd name="f10" fmla="val 17"/>
                  <a:gd name="f11" fmla="val 195"/>
                  <a:gd name="f12" fmla="val 12"/>
                  <a:gd name="f13" fmla="val 189"/>
                  <a:gd name="f14" fmla="val 10"/>
                  <a:gd name="f15" fmla="val 7"/>
                  <a:gd name="f16" fmla="val 183"/>
                  <a:gd name="f17" fmla="val 160"/>
                  <a:gd name="f18" fmla="val 68"/>
                  <a:gd name="f19" fmla="val 168"/>
                  <a:gd name="f20" fmla="val 3"/>
                  <a:gd name="f21" fmla="val 159"/>
                  <a:gd name="f22" fmla="val 2"/>
                  <a:gd name="f23" fmla="val 152"/>
                  <a:gd name="f24" fmla="val 63"/>
                  <a:gd name="f25" fmla="val 145"/>
                  <a:gd name="f26" fmla="val 136"/>
                  <a:gd name="f27" fmla="val 143"/>
                  <a:gd name="f28" fmla="val 121"/>
                  <a:gd name="f29" fmla="val 5"/>
                  <a:gd name="f30" fmla="val 112"/>
                  <a:gd name="f31" fmla="val 8"/>
                  <a:gd name="f32" fmla="val 74"/>
                  <a:gd name="f33" fmla="val 93"/>
                  <a:gd name="f34" fmla="val 86"/>
                  <a:gd name="f35" fmla="val 23"/>
                  <a:gd name="f36" fmla="val 126"/>
                  <a:gd name="f37" fmla="val 76"/>
                  <a:gd name="f38" fmla="val 35"/>
                  <a:gd name="f39" fmla="val 71"/>
                  <a:gd name="f40" fmla="val 43"/>
                  <a:gd name="f41" fmla="val 81"/>
                  <a:gd name="f42" fmla="val 50"/>
                  <a:gd name="f43" fmla="val 52"/>
                  <a:gd name="f44" fmla="val 78"/>
                  <a:gd name="f45" fmla="val 64"/>
                  <a:gd name="f46" fmla="val 59"/>
                  <a:gd name="f47" fmla="val 60"/>
                  <a:gd name="f48" fmla="val 57"/>
                  <a:gd name="f49" fmla="val 61"/>
                  <a:gd name="f50" fmla="val 83"/>
                  <a:gd name="f51" fmla="val 116"/>
                  <a:gd name="f52" fmla="val 38"/>
                  <a:gd name="f53" fmla="val 32"/>
                  <a:gd name="f54" fmla="val 123"/>
                  <a:gd name="f55" fmla="val 26"/>
                  <a:gd name="f56" fmla="val 101"/>
                  <a:gd name="f57" fmla="val 109"/>
                  <a:gd name="f58" fmla="val 69"/>
                  <a:gd name="f59" fmla="val 129"/>
                  <a:gd name="f60" fmla="val 16"/>
                  <a:gd name="f61" fmla="val 124"/>
                  <a:gd name="f62" fmla="val 14"/>
                  <a:gd name="f63" fmla="val 133"/>
                  <a:gd name="f64" fmla="val 138"/>
                  <a:gd name="f65" fmla="val 144"/>
                  <a:gd name="f66" fmla="val 141"/>
                  <a:gd name="f67" fmla="val 11"/>
                  <a:gd name="f68" fmla="val 148"/>
                  <a:gd name="f69" fmla="val 151"/>
                  <a:gd name="f70" fmla="val 154"/>
                  <a:gd name="f71" fmla="val 20"/>
                  <a:gd name="f72" fmla="val 161"/>
                  <a:gd name="f73" fmla="val 172"/>
                  <a:gd name="f74" fmla="val 187"/>
                  <a:gd name="f75" fmla="val 199"/>
                  <a:gd name="f76" fmla="val 40"/>
                  <a:gd name="f77" fmla="val 202"/>
                  <a:gd name="f78" fmla="val 205"/>
                  <a:gd name="f79" fmla="val 4"/>
                  <a:gd name="f80" fmla="val 210"/>
                  <a:gd name="f81" fmla="val 212"/>
                  <a:gd name="f82" fmla="val 220"/>
                  <a:gd name="f83" fmla="val 47"/>
                  <a:gd name="f84" fmla="val 209"/>
                  <a:gd name="f85" fmla="val 237"/>
                  <a:gd name="f86" fmla="val 245"/>
                  <a:gd name="f87" fmla="val 67"/>
                  <a:gd name="f88" fmla="val 215"/>
                  <a:gd name="f89" fmla="val 19"/>
                  <a:gd name="f90" fmla="val 260"/>
                  <a:gd name="f91" fmla="val 24"/>
                  <a:gd name="f92" fmla="val 267"/>
                  <a:gd name="f93" fmla="val 72"/>
                  <a:gd name="f94" fmla="val 224"/>
                  <a:gd name="f95" fmla="val 266"/>
                  <a:gd name="f96" fmla="val 271"/>
                  <a:gd name="f97" fmla="val 281"/>
                  <a:gd name="f98" fmla="val 276"/>
                  <a:gd name="f99" fmla="val 48"/>
                  <a:gd name="f100" fmla="val 279"/>
                  <a:gd name="f101" fmla="val 272"/>
                  <a:gd name="f102" fmla="val 269"/>
                  <a:gd name="f103" fmla="val 29"/>
                  <a:gd name="f104" fmla="val 295"/>
                  <a:gd name="f105" fmla="val 303"/>
                  <a:gd name="f106" fmla="val 274"/>
                  <a:gd name="f107" fmla="val 288"/>
                  <a:gd name="f108" fmla="val 301"/>
                  <a:gd name="f109" fmla="val 316"/>
                  <a:gd name="f110" fmla="val 321"/>
                  <a:gd name="f111" fmla="val 55"/>
                  <a:gd name="f112" fmla="val 325"/>
                  <a:gd name="f113" fmla="val 308"/>
                  <a:gd name="f114" fmla="val 283"/>
                  <a:gd name="f115" fmla="val 335"/>
                  <a:gd name="f116" fmla="val 338"/>
                  <a:gd name="f117" fmla="val 90"/>
                  <a:gd name="f118" fmla="val 286"/>
                  <a:gd name="f119" fmla="val 336"/>
                  <a:gd name="f120" fmla="val 91"/>
                  <a:gd name="f121" fmla="val 340"/>
                  <a:gd name="f122" fmla="val 341"/>
                  <a:gd name="f123" fmla="val 98"/>
                  <a:gd name="f124" fmla="val 345"/>
                  <a:gd name="f125" fmla="val 102"/>
                  <a:gd name="f126" fmla="val 128"/>
                  <a:gd name="f127" fmla="val 107"/>
                  <a:gd name="f128" fmla="val 357"/>
                  <a:gd name="f129" fmla="val 114"/>
                  <a:gd name="f130" fmla="val 362"/>
                  <a:gd name="f131" fmla="val 330"/>
                  <a:gd name="f132" fmla="val 346"/>
                  <a:gd name="f133" fmla="val 365"/>
                  <a:gd name="f134" fmla="val 134"/>
                  <a:gd name="f135" fmla="val 370"/>
                  <a:gd name="f136" fmla="val 348"/>
                  <a:gd name="f137" fmla="val 333"/>
                  <a:gd name="f138" fmla="val 146"/>
                  <a:gd name="f139" fmla="val 320"/>
                  <a:gd name="f140" fmla="val 368"/>
                  <a:gd name="f141" fmla="val 153"/>
                  <a:gd name="f142" fmla="val 318"/>
                  <a:gd name="f143" fmla="val 363"/>
                  <a:gd name="f144" fmla="val 192"/>
                  <a:gd name="f145" fmla="val 207"/>
                  <a:gd name="f146" fmla="val 367"/>
                  <a:gd name="f147" fmla="val 216"/>
                  <a:gd name="f148" fmla="val 228"/>
                  <a:gd name="f149" fmla="val 229"/>
                  <a:gd name="f150" fmla="val 331"/>
                  <a:gd name="f151" fmla="val 231"/>
                  <a:gd name="f152" fmla="val 240"/>
                  <a:gd name="f153" fmla="val 238"/>
                  <a:gd name="f154" fmla="val 328"/>
                  <a:gd name="f155" fmla="val 315"/>
                  <a:gd name="f156" fmla="val 358"/>
                  <a:gd name="f157" fmla="val 355"/>
                  <a:gd name="f158" fmla="val 247"/>
                  <a:gd name="f159" fmla="val 313"/>
                  <a:gd name="f160" fmla="val 278"/>
                  <a:gd name="f161" fmla="val 343"/>
                  <a:gd name="f162" fmla="val 285"/>
                  <a:gd name="f163" fmla="val 298"/>
                  <a:gd name="f164" fmla="val 307"/>
                  <a:gd name="f165" fmla="val 293"/>
                  <a:gd name="f166" fmla="val 300"/>
                  <a:gd name="f167" fmla="val 309"/>
                  <a:gd name="f168" fmla="val 306"/>
                  <a:gd name="f169" fmla="val 317"/>
                  <a:gd name="f170" fmla="val 319"/>
                  <a:gd name="f171" fmla="val 326"/>
                  <a:gd name="f172" fmla="val 324"/>
                  <a:gd name="f173" fmla="val 314"/>
                  <a:gd name="f174" fmla="val 322"/>
                  <a:gd name="f175" fmla="val 277"/>
                  <a:gd name="f176" fmla="val 350"/>
                  <a:gd name="f177" fmla="val 262"/>
                  <a:gd name="f178" fmla="val 302"/>
                  <a:gd name="f179" fmla="val 222"/>
                  <a:gd name="f180" fmla="val 264"/>
                  <a:gd name="f181" fmla="val 259"/>
                  <a:gd name="f182" fmla="val 364"/>
                  <a:gd name="f183" fmla="val 244"/>
                  <a:gd name="f184" fmla="val 369"/>
                  <a:gd name="f185" fmla="val 235"/>
                  <a:gd name="f186" fmla="val 204"/>
                  <a:gd name="f187" fmla="val 217"/>
                  <a:gd name="f188" fmla="val 372"/>
                  <a:gd name="f189" fmla="val 219"/>
                  <a:gd name="f190" fmla="val 374"/>
                  <a:gd name="f191" fmla="val 352"/>
                  <a:gd name="f192" fmla="val 194"/>
                  <a:gd name="f193" fmla="val 185"/>
                  <a:gd name="f194" fmla="val 169"/>
                  <a:gd name="f195" fmla="val 177"/>
                  <a:gd name="f196" fmla="val 353"/>
                  <a:gd name="f197" fmla="val 359"/>
                  <a:gd name="f198" fmla="val 149"/>
                  <a:gd name="f199" fmla="val 139"/>
                  <a:gd name="f200" fmla="val 310"/>
                  <a:gd name="f201" fmla="val 131"/>
                  <a:gd name="f202" fmla="val 305"/>
                  <a:gd name="f203" fmla="val 108"/>
                  <a:gd name="f204" fmla="val 99"/>
                  <a:gd name="f205" fmla="val 119"/>
                  <a:gd name="f206" fmla="val 312"/>
                  <a:gd name="f207" fmla="val 58"/>
                  <a:gd name="f208" fmla="val 297"/>
                  <a:gd name="f209" fmla="val 42"/>
                  <a:gd name="f210" fmla="val 33"/>
                  <a:gd name="f211" fmla="val 248"/>
                  <a:gd name="f212" fmla="val 22"/>
                  <a:gd name="f213" fmla="val 15"/>
                  <a:gd name="f214" fmla="val 73"/>
                  <a:gd name="f215" fmla="val 254"/>
                  <a:gd name="f216" fmla="val 223"/>
                  <a:gd name="f217" fmla="val 181"/>
                  <a:gd name="f218" fmla="val 156"/>
                  <a:gd name="f219" fmla="val 200"/>
                  <a:gd name="f220" fmla="val 208"/>
                  <a:gd name="f221" fmla="val 188"/>
                  <a:gd name="f222" fmla="val 27"/>
                  <a:gd name="f223" fmla="val 157"/>
                  <a:gd name="f224" fmla="val 103"/>
                  <a:gd name="f225" fmla="val 165"/>
                  <a:gd name="f226" fmla="val 174"/>
                  <a:gd name="f227" fmla="val 227"/>
                  <a:gd name="f228" fmla="val 255"/>
                  <a:gd name="f229" fmla="val 290"/>
                  <a:gd name="f230" fmla="val 226"/>
                  <a:gd name="f231" fmla="val 291"/>
                  <a:gd name="f232" fmla="val 186"/>
                  <a:gd name="f233" fmla="val 257"/>
                  <a:gd name="f234" fmla="val 184"/>
                  <a:gd name="f235" fmla="val 190"/>
                  <a:gd name="f236" fmla="val 252"/>
                  <a:gd name="f237" fmla="val 239"/>
                  <a:gd name="f238" fmla="val 243"/>
                  <a:gd name="f239" fmla="val 236"/>
                  <a:gd name="f240" fmla="val 232"/>
                  <a:gd name="f241" fmla="val 197"/>
                  <a:gd name="f242" fmla="val 170"/>
                  <a:gd name="f243" fmla="val 182"/>
                  <a:gd name="f244" fmla="val 104"/>
                  <a:gd name="f245" fmla="val 79"/>
                  <a:gd name="f246" fmla="val 111"/>
                  <a:gd name="f247" fmla="val 53"/>
                  <a:gd name="f248" fmla="val 118"/>
                  <a:gd name="f249" fmla="val 105"/>
                  <a:gd name="f250" fmla="val 106"/>
                  <a:gd name="f251" fmla="val 171"/>
                  <a:gd name="f252" fmla="val 162"/>
                  <a:gd name="f253" fmla="val 122"/>
                  <a:gd name="f254" fmla="val 97"/>
                  <a:gd name="f255" fmla="val 140"/>
                  <a:gd name="f256" fmla="val 115"/>
                  <a:gd name="f257" fmla="val 88"/>
                  <a:gd name="f258" fmla="val 234"/>
                  <a:gd name="f259" fmla="val 150"/>
                  <a:gd name="f260" fmla="val 100"/>
                  <a:gd name="f261" fmla="val 95"/>
                  <a:gd name="f262" fmla="val 85"/>
                  <a:gd name="f263" fmla="val 113"/>
                  <a:gd name="f264" fmla="val 62"/>
                  <a:gd name="f265" fmla="*/ f2 1 375"/>
                  <a:gd name="f266" fmla="*/ f3 1 371"/>
                  <a:gd name="f267" fmla="+- f6 0 f4"/>
                  <a:gd name="f268" fmla="+- f5 0 f4"/>
                  <a:gd name="f269" fmla="*/ f268 1 375"/>
                  <a:gd name="f270" fmla="*/ f267 1 371"/>
                  <a:gd name="f271" fmla="*/ f4 1 f269"/>
                  <a:gd name="f272" fmla="*/ f5 1 f269"/>
                  <a:gd name="f273" fmla="*/ f4 1 f270"/>
                  <a:gd name="f274" fmla="*/ f6 1 f270"/>
                  <a:gd name="f275" fmla="*/ f271 f265 1"/>
                  <a:gd name="f276" fmla="*/ f272 f265 1"/>
                  <a:gd name="f277" fmla="*/ f274 f266 1"/>
                  <a:gd name="f278" fmla="*/ f273 f26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75" t="f278" r="f276" b="f277"/>
                <a:pathLst>
                  <a:path w="375" h="371">
                    <a:moveTo>
                      <a:pt x="f7" y="f8"/>
                    </a:moveTo>
                    <a:lnTo>
                      <a:pt x="f9" y="f10"/>
                    </a:lnTo>
                    <a:lnTo>
                      <a:pt x="f11" y="f12"/>
                    </a:lnTo>
                    <a:lnTo>
                      <a:pt x="f13" y="f14"/>
                    </a:lnTo>
                    <a:lnTo>
                      <a:pt x="f13" y="f15"/>
                    </a:lnTo>
                    <a:lnTo>
                      <a:pt x="f1" y="f14"/>
                    </a:lnTo>
                    <a:lnTo>
                      <a:pt x="f16" y="f10"/>
                    </a:lnTo>
                    <a:lnTo>
                      <a:pt x="f17" y="f18"/>
                    </a:lnTo>
                    <a:lnTo>
                      <a:pt x="f19" y="f20"/>
                    </a:lnTo>
                    <a:lnTo>
                      <a:pt x="f21" y="f22"/>
                    </a:lnTo>
                    <a:lnTo>
                      <a:pt x="f23" y="f24"/>
                    </a:lnTo>
                    <a:lnTo>
                      <a:pt x="f25" y="f22"/>
                    </a:lnTo>
                    <a:lnTo>
                      <a:pt x="f26" y="f22"/>
                    </a:lnTo>
                    <a:lnTo>
                      <a:pt x="f27" y="f18"/>
                    </a:lnTo>
                    <a:lnTo>
                      <a:pt x="f28" y="f29"/>
                    </a:lnTo>
                    <a:lnTo>
                      <a:pt x="f30" y="f31"/>
                    </a:lnTo>
                    <a:lnTo>
                      <a:pt x="f26" y="f32"/>
                    </a:lnTo>
                    <a:lnTo>
                      <a:pt x="f33" y="f10"/>
                    </a:lnTo>
                    <a:lnTo>
                      <a:pt x="f34" y="f35"/>
                    </a:lnTo>
                    <a:lnTo>
                      <a:pt x="f36" y="f37"/>
                    </a:lnTo>
                    <a:lnTo>
                      <a:pt x="f37" y="f38"/>
                    </a:lnTo>
                    <a:lnTo>
                      <a:pt x="f39" y="f40"/>
                    </a:lnTo>
                    <a:lnTo>
                      <a:pt x="f41" y="f42"/>
                    </a:lnTo>
                    <a:lnTo>
                      <a:pt x="f37" y="f43"/>
                    </a:lnTo>
                    <a:lnTo>
                      <a:pt x="f44" y="f8"/>
                    </a:lnTo>
                    <a:lnTo>
                      <a:pt x="f45" y="f46"/>
                    </a:lnTo>
                    <a:lnTo>
                      <a:pt x="f47" y="f8"/>
                    </a:lnTo>
                    <a:lnTo>
                      <a:pt x="f48" y="f49"/>
                    </a:lnTo>
                    <a:lnTo>
                      <a:pt x="f42" y="f8"/>
                    </a:lnTo>
                    <a:lnTo>
                      <a:pt x="f50" y="f51"/>
                    </a:lnTo>
                    <a:lnTo>
                      <a:pt x="f52" y="f44"/>
                    </a:lnTo>
                    <a:lnTo>
                      <a:pt x="f53" y="f34"/>
                    </a:lnTo>
                    <a:lnTo>
                      <a:pt x="f37" y="f54"/>
                    </a:lnTo>
                    <a:lnTo>
                      <a:pt x="f55" y="f56"/>
                    </a:lnTo>
                    <a:lnTo>
                      <a:pt x="f35" y="f57"/>
                    </a:lnTo>
                    <a:lnTo>
                      <a:pt x="f58" y="f59"/>
                    </a:lnTo>
                    <a:lnTo>
                      <a:pt x="f60" y="f61"/>
                    </a:lnTo>
                    <a:lnTo>
                      <a:pt x="f62" y="f63"/>
                    </a:lnTo>
                    <a:lnTo>
                      <a:pt x="f8" y="f64"/>
                    </a:lnTo>
                    <a:lnTo>
                      <a:pt x="f35" y="f65"/>
                    </a:lnTo>
                    <a:lnTo>
                      <a:pt x="f60" y="f66"/>
                    </a:lnTo>
                    <a:lnTo>
                      <a:pt x="f67" y="f68"/>
                    </a:lnTo>
                    <a:lnTo>
                      <a:pt x="f60" y="f69"/>
                    </a:lnTo>
                    <a:lnTo>
                      <a:pt x="f60" y="f70"/>
                    </a:lnTo>
                    <a:lnTo>
                      <a:pt x="f71" y="f70"/>
                    </a:lnTo>
                    <a:lnTo>
                      <a:pt x="f47" y="f1"/>
                    </a:lnTo>
                    <a:lnTo>
                      <a:pt x="f29" y="f72"/>
                    </a:lnTo>
                    <a:lnTo>
                      <a:pt x="f22" y="f73"/>
                    </a:lnTo>
                    <a:lnTo>
                      <a:pt x="f47" y="f13"/>
                    </a:lnTo>
                    <a:lnTo>
                      <a:pt x="f4" y="f74"/>
                    </a:lnTo>
                    <a:lnTo>
                      <a:pt x="f4" y="f11"/>
                    </a:lnTo>
                    <a:lnTo>
                      <a:pt x="f48" y="f75"/>
                    </a:lnTo>
                    <a:cubicBezTo>
                      <a:pt x="f76" y="f77"/>
                      <a:pt x="f35" y="f78"/>
                      <a:pt x="f79" y="f80"/>
                    </a:cubicBezTo>
                    <a:lnTo>
                      <a:pt x="f4" y="f81"/>
                    </a:lnTo>
                    <a:lnTo>
                      <a:pt x="f22" y="f82"/>
                    </a:lnTo>
                    <a:lnTo>
                      <a:pt x="f29" y="f82"/>
                    </a:lnTo>
                    <a:cubicBezTo>
                      <a:pt x="f55" y="f7"/>
                      <a:pt x="f83" y="f84"/>
                      <a:pt x="f8" y="f78"/>
                    </a:cubicBezTo>
                    <a:lnTo>
                      <a:pt x="f29" y="f85"/>
                    </a:lnTo>
                    <a:lnTo>
                      <a:pt x="f67" y="f86"/>
                    </a:lnTo>
                    <a:lnTo>
                      <a:pt x="f87" y="f88"/>
                    </a:lnTo>
                    <a:lnTo>
                      <a:pt x="f89" y="f90"/>
                    </a:lnTo>
                    <a:lnTo>
                      <a:pt x="f91" y="f92"/>
                    </a:lnTo>
                    <a:lnTo>
                      <a:pt x="f93" y="f94"/>
                    </a:lnTo>
                    <a:lnTo>
                      <a:pt x="f83" y="f95"/>
                    </a:lnTo>
                    <a:lnTo>
                      <a:pt x="f91" y="f96"/>
                    </a:lnTo>
                    <a:lnTo>
                      <a:pt x="f55" y="f97"/>
                    </a:lnTo>
                    <a:lnTo>
                      <a:pt x="f40" y="f98"/>
                    </a:lnTo>
                    <a:lnTo>
                      <a:pt x="f99" y="f100"/>
                    </a:lnTo>
                    <a:lnTo>
                      <a:pt x="f43" y="f101"/>
                    </a:lnTo>
                    <a:lnTo>
                      <a:pt x="f87" y="f102"/>
                    </a:lnTo>
                    <a:lnTo>
                      <a:pt x="f103" y="f104"/>
                    </a:lnTo>
                    <a:lnTo>
                      <a:pt x="f38" y="f105"/>
                    </a:lnTo>
                    <a:lnTo>
                      <a:pt x="f37" y="f106"/>
                    </a:lnTo>
                    <a:cubicBezTo>
                      <a:pt x="f87" y="f107"/>
                      <a:pt x="f47" y="f108"/>
                      <a:pt x="f42" y="f109"/>
                    </a:cubicBezTo>
                    <a:lnTo>
                      <a:pt x="f99" y="f110"/>
                    </a:lnTo>
                    <a:lnTo>
                      <a:pt x="f111" y="f112"/>
                    </a:lnTo>
                    <a:lnTo>
                      <a:pt x="f46" y="f110"/>
                    </a:lnTo>
                    <a:cubicBezTo>
                      <a:pt x="f8" y="f113"/>
                      <a:pt x="f32" y="f104"/>
                      <a:pt x="f41" y="f114"/>
                    </a:cubicBezTo>
                    <a:lnTo>
                      <a:pt x="f87" y="f115"/>
                    </a:lnTo>
                    <a:lnTo>
                      <a:pt x="f37" y="f116"/>
                    </a:lnTo>
                    <a:lnTo>
                      <a:pt x="f117" y="f118"/>
                    </a:lnTo>
                    <a:lnTo>
                      <a:pt x="f33" y="f119"/>
                    </a:lnTo>
                    <a:lnTo>
                      <a:pt x="f120" y="f116"/>
                    </a:lnTo>
                    <a:lnTo>
                      <a:pt x="f33" y="f121"/>
                    </a:lnTo>
                    <a:lnTo>
                      <a:pt x="f33" y="f122"/>
                    </a:lnTo>
                    <a:lnTo>
                      <a:pt x="f123" y="f124"/>
                    </a:lnTo>
                    <a:lnTo>
                      <a:pt x="f125" y="f122"/>
                    </a:lnTo>
                    <a:lnTo>
                      <a:pt x="f126" y="f109"/>
                    </a:lnTo>
                    <a:lnTo>
                      <a:pt x="f127" y="f128"/>
                    </a:lnTo>
                    <a:lnTo>
                      <a:pt x="f129" y="f130"/>
                    </a:lnTo>
                    <a:lnTo>
                      <a:pt x="f26" y="f109"/>
                    </a:lnTo>
                    <a:cubicBezTo>
                      <a:pt x="f26" y="f131"/>
                      <a:pt x="f26" y="f132"/>
                      <a:pt x="f26" y="f133"/>
                    </a:cubicBezTo>
                    <a:lnTo>
                      <a:pt x="f134" y="f135"/>
                    </a:lnTo>
                    <a:lnTo>
                      <a:pt x="f27" y="f135"/>
                    </a:lnTo>
                    <a:lnTo>
                      <a:pt x="f27" y="f133"/>
                    </a:lnTo>
                    <a:cubicBezTo>
                      <a:pt x="f25" y="f136"/>
                      <a:pt x="f25" y="f137"/>
                      <a:pt x="f138" y="f139"/>
                    </a:cubicBezTo>
                    <a:lnTo>
                      <a:pt x="f21" y="f135"/>
                    </a:lnTo>
                    <a:lnTo>
                      <a:pt x="f19" y="f140"/>
                    </a:lnTo>
                    <a:lnTo>
                      <a:pt x="f141" y="f142"/>
                    </a:lnTo>
                    <a:lnTo>
                      <a:pt x="f16" y="f143"/>
                    </a:lnTo>
                    <a:lnTo>
                      <a:pt x="f13" y="f0"/>
                    </a:lnTo>
                    <a:lnTo>
                      <a:pt x="f144" y="f130"/>
                    </a:lnTo>
                    <a:lnTo>
                      <a:pt x="f82" y="f109"/>
                    </a:lnTo>
                    <a:lnTo>
                      <a:pt x="f145" y="f146"/>
                    </a:lnTo>
                    <a:lnTo>
                      <a:pt x="f147" y="f135"/>
                    </a:lnTo>
                    <a:lnTo>
                      <a:pt x="f148" y="f142"/>
                    </a:lnTo>
                    <a:cubicBezTo>
                      <a:pt x="f149" y="f150"/>
                      <a:pt x="f149" y="f132"/>
                      <a:pt x="f151" y="f143"/>
                    </a:cubicBezTo>
                    <a:lnTo>
                      <a:pt x="f151" y="f140"/>
                    </a:lnTo>
                    <a:lnTo>
                      <a:pt x="f152" y="f146"/>
                    </a:lnTo>
                    <a:lnTo>
                      <a:pt x="f152" y="f130"/>
                    </a:lnTo>
                    <a:cubicBezTo>
                      <a:pt x="f153" y="f124"/>
                      <a:pt x="f153" y="f154"/>
                      <a:pt x="f153" y="f155"/>
                    </a:cubicBezTo>
                    <a:lnTo>
                      <a:pt x="f90" y="f156"/>
                    </a:lnTo>
                    <a:lnTo>
                      <a:pt x="f92" y="f157"/>
                    </a:lnTo>
                    <a:lnTo>
                      <a:pt x="f158" y="f159"/>
                    </a:lnTo>
                    <a:lnTo>
                      <a:pt x="f101" y="f116"/>
                    </a:lnTo>
                    <a:lnTo>
                      <a:pt x="f101" y="f121"/>
                    </a:lnTo>
                    <a:lnTo>
                      <a:pt x="f160" y="f161"/>
                    </a:lnTo>
                    <a:lnTo>
                      <a:pt x="f97" y="f121"/>
                    </a:lnTo>
                    <a:lnTo>
                      <a:pt x="f97" y="f116"/>
                    </a:lnTo>
                    <a:lnTo>
                      <a:pt x="f114" y="f119"/>
                    </a:lnTo>
                    <a:lnTo>
                      <a:pt x="f97" y="f115"/>
                    </a:lnTo>
                    <a:lnTo>
                      <a:pt x="f162" y="f162"/>
                    </a:lnTo>
                    <a:lnTo>
                      <a:pt x="f163" y="f115"/>
                    </a:lnTo>
                    <a:lnTo>
                      <a:pt x="f164" y="f137"/>
                    </a:lnTo>
                    <a:lnTo>
                      <a:pt x="f165" y="f97"/>
                    </a:lnTo>
                    <a:cubicBezTo>
                      <a:pt x="f166" y="f165"/>
                      <a:pt x="f167" y="f168"/>
                      <a:pt x="f169" y="f139"/>
                    </a:cubicBezTo>
                    <a:lnTo>
                      <a:pt x="f170" y="f112"/>
                    </a:lnTo>
                    <a:lnTo>
                      <a:pt x="f171" y="f139"/>
                    </a:lnTo>
                    <a:lnTo>
                      <a:pt x="f172" y="f109"/>
                    </a:lnTo>
                    <a:cubicBezTo>
                      <a:pt x="f173" y="f166"/>
                      <a:pt x="f164" y="f118"/>
                      <a:pt x="f163" y="f101"/>
                    </a:cubicBezTo>
                    <a:lnTo>
                      <a:pt x="f121" y="f108"/>
                    </a:lnTo>
                    <a:lnTo>
                      <a:pt x="f124" y="f165"/>
                    </a:lnTo>
                    <a:lnTo>
                      <a:pt x="f164" y="f92"/>
                    </a:lnTo>
                    <a:lnTo>
                      <a:pt x="f174" y="f96"/>
                    </a:lnTo>
                    <a:lnTo>
                      <a:pt x="f171" y="f175"/>
                    </a:lnTo>
                    <a:lnTo>
                      <a:pt x="f150" y="f101"/>
                    </a:lnTo>
                    <a:lnTo>
                      <a:pt x="f136" y="f100"/>
                    </a:lnTo>
                    <a:lnTo>
                      <a:pt x="f176" y="f102"/>
                    </a:lnTo>
                    <a:lnTo>
                      <a:pt x="f154" y="f177"/>
                    </a:lnTo>
                    <a:lnTo>
                      <a:pt x="f178" y="f179"/>
                    </a:lnTo>
                    <a:lnTo>
                      <a:pt x="f176" y="f180"/>
                    </a:lnTo>
                    <a:lnTo>
                      <a:pt x="f157" y="f181"/>
                    </a:lnTo>
                    <a:lnTo>
                      <a:pt x="f164" y="f7"/>
                    </a:lnTo>
                    <a:lnTo>
                      <a:pt x="f182" y="f183"/>
                    </a:lnTo>
                    <a:lnTo>
                      <a:pt x="f184" y="f185"/>
                    </a:lnTo>
                    <a:lnTo>
                      <a:pt x="f167" y="f186"/>
                    </a:lnTo>
                    <a:cubicBezTo>
                      <a:pt x="f154" y="f145"/>
                      <a:pt x="f136" y="f81"/>
                      <a:pt x="f184" y="f187"/>
                    </a:cubicBezTo>
                    <a:lnTo>
                      <a:pt x="f188" y="f189"/>
                    </a:lnTo>
                    <a:lnTo>
                      <a:pt x="f190" y="f80"/>
                    </a:lnTo>
                    <a:lnTo>
                      <a:pt x="f6" y="f84"/>
                    </a:lnTo>
                    <a:cubicBezTo>
                      <a:pt x="f191" y="f186"/>
                      <a:pt x="f119" y="f75"/>
                      <a:pt x="f169" y="f11"/>
                    </a:cubicBezTo>
                    <a:lnTo>
                      <a:pt x="f190" y="f192"/>
                    </a:lnTo>
                    <a:lnTo>
                      <a:pt x="f190" y="f193"/>
                    </a:lnTo>
                    <a:lnTo>
                      <a:pt x="f173" y="f74"/>
                    </a:lnTo>
                    <a:lnTo>
                      <a:pt x="f188" y="f194"/>
                    </a:lnTo>
                    <a:lnTo>
                      <a:pt x="f6" y="f21"/>
                    </a:lnTo>
                    <a:lnTo>
                      <a:pt x="f173" y="f195"/>
                    </a:lnTo>
                    <a:lnTo>
                      <a:pt x="f196" y="f141"/>
                    </a:lnTo>
                    <a:lnTo>
                      <a:pt x="f197" y="f141"/>
                    </a:lnTo>
                    <a:lnTo>
                      <a:pt x="f0" y="f198"/>
                    </a:lnTo>
                    <a:lnTo>
                      <a:pt x="f182" y="f138"/>
                    </a:lnTo>
                    <a:lnTo>
                      <a:pt x="f197" y="f199"/>
                    </a:lnTo>
                    <a:lnTo>
                      <a:pt x="f191" y="f27"/>
                    </a:lnTo>
                    <a:lnTo>
                      <a:pt x="f200" y="f26"/>
                    </a:lnTo>
                    <a:lnTo>
                      <a:pt x="f0" y="f201"/>
                    </a:lnTo>
                    <a:lnTo>
                      <a:pt x="f197" y="f28"/>
                    </a:lnTo>
                    <a:lnTo>
                      <a:pt x="f202" y="f126"/>
                    </a:lnTo>
                    <a:lnTo>
                      <a:pt x="f191" y="f203"/>
                    </a:lnTo>
                    <a:lnTo>
                      <a:pt x="f136" y="f204"/>
                    </a:lnTo>
                    <a:lnTo>
                      <a:pt x="f163" y="f205"/>
                    </a:lnTo>
                    <a:lnTo>
                      <a:pt x="f161" y="f50"/>
                    </a:lnTo>
                    <a:lnTo>
                      <a:pt x="f119" y="f37"/>
                    </a:lnTo>
                    <a:lnTo>
                      <a:pt x="f165" y="f129"/>
                    </a:lnTo>
                    <a:lnTo>
                      <a:pt x="f172" y="f45"/>
                    </a:lnTo>
                    <a:lnTo>
                      <a:pt x="f169" y="f46"/>
                    </a:lnTo>
                    <a:lnTo>
                      <a:pt x="f173" y="f45"/>
                    </a:lnTo>
                    <a:lnTo>
                      <a:pt x="f206" y="f207"/>
                    </a:lnTo>
                    <a:lnTo>
                      <a:pt x="f208" y="f45"/>
                    </a:lnTo>
                    <a:lnTo>
                      <a:pt x="f163" y="f42"/>
                    </a:lnTo>
                    <a:lnTo>
                      <a:pt x="f104" y="f99"/>
                    </a:lnTo>
                    <a:lnTo>
                      <a:pt x="f105" y="f209"/>
                    </a:lnTo>
                    <a:lnTo>
                      <a:pt x="f163" y="f210"/>
                    </a:lnTo>
                    <a:lnTo>
                      <a:pt x="f211" y="f32"/>
                    </a:lnTo>
                    <a:lnTo>
                      <a:pt x="f107" y="f212"/>
                    </a:lnTo>
                    <a:lnTo>
                      <a:pt x="f97" y="f213"/>
                    </a:lnTo>
                    <a:lnTo>
                      <a:pt x="f153" y="f214"/>
                    </a:lnTo>
                    <a:lnTo>
                      <a:pt x="f177" y="f15"/>
                    </a:lnTo>
                    <a:lnTo>
                      <a:pt x="f215" y="f20"/>
                    </a:lnTo>
                    <a:lnTo>
                      <a:pt x="f151" y="f8"/>
                    </a:lnTo>
                    <a:lnTo>
                      <a:pt x="f153" y="f4"/>
                    </a:lnTo>
                    <a:lnTo>
                      <a:pt x="f149" y="f4"/>
                    </a:lnTo>
                    <a:lnTo>
                      <a:pt x="f216" y="f49"/>
                    </a:lnTo>
                    <a:lnTo>
                      <a:pt x="f147" y="f4"/>
                    </a:lnTo>
                    <a:lnTo>
                      <a:pt x="f145" y="f22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17" y="f70"/>
                    </a:moveTo>
                    <a:lnTo>
                      <a:pt x="f217" y="f123"/>
                    </a:lnTo>
                    <a:lnTo>
                      <a:pt x="f144" y="f123"/>
                    </a:lnTo>
                    <a:lnTo>
                      <a:pt x="f144" y="f218"/>
                    </a:lnTo>
                    <a:cubicBezTo>
                      <a:pt x="f219" y="f64"/>
                      <a:pt x="f220" y="f205"/>
                      <a:pt x="f187" y="f56"/>
                    </a:cubicBezTo>
                    <a:lnTo>
                      <a:pt x="f147" y="f204"/>
                    </a:lnTo>
                    <a:lnTo>
                      <a:pt x="f187" y="f123"/>
                    </a:lnTo>
                    <a:lnTo>
                      <a:pt x="f221" y="f222"/>
                    </a:lnTo>
                    <a:lnTo>
                      <a:pt x="f223" y="f204"/>
                    </a:lnTo>
                    <a:lnTo>
                      <a:pt x="f21" y="f56"/>
                    </a:lnTo>
                    <a:lnTo>
                      <a:pt x="f223" y="f224"/>
                    </a:lnTo>
                    <a:cubicBezTo>
                      <a:pt x="f225" y="f205"/>
                      <a:pt x="f226" y="f26"/>
                      <a:pt x="f217" y="f70"/>
                    </a:cubicBezTo>
                    <a:close/>
                    <a:moveTo>
                      <a:pt x="f217" y="f70"/>
                    </a:moveTo>
                    <a:lnTo>
                      <a:pt x="f217" y="f70"/>
                    </a:lnTo>
                    <a:close/>
                    <a:moveTo>
                      <a:pt x="f221" y="f13"/>
                    </a:moveTo>
                    <a:lnTo>
                      <a:pt x="f13" y="f13"/>
                    </a:lnTo>
                    <a:cubicBezTo>
                      <a:pt x="f7" y="f227"/>
                      <a:pt x="f216" y="f228"/>
                      <a:pt x="f148" y="f229"/>
                    </a:cubicBezTo>
                    <a:lnTo>
                      <a:pt x="f230" y="f229"/>
                    </a:lnTo>
                    <a:lnTo>
                      <a:pt x="f230" y="f231"/>
                    </a:lnTo>
                    <a:lnTo>
                      <a:pt x="f232" y="f191"/>
                    </a:lnTo>
                    <a:lnTo>
                      <a:pt x="f68" y="f165"/>
                    </a:lnTo>
                    <a:lnTo>
                      <a:pt x="f68" y="f231"/>
                    </a:lnTo>
                    <a:cubicBezTo>
                      <a:pt x="f23" y="f233"/>
                      <a:pt x="f17" y="f149"/>
                      <a:pt x="f234" y="f235"/>
                    </a:cubicBezTo>
                    <a:lnTo>
                      <a:pt x="f232" y="f235"/>
                    </a:lnTo>
                    <a:lnTo>
                      <a:pt x="f232" y="f13"/>
                    </a:lnTo>
                    <a:lnTo>
                      <a:pt x="f221" y="f13"/>
                    </a:lnTo>
                    <a:close/>
                    <a:moveTo>
                      <a:pt x="f221" y="f13"/>
                    </a:moveTo>
                    <a:lnTo>
                      <a:pt x="f221" y="f13"/>
                    </a:lnTo>
                    <a:close/>
                    <a:moveTo>
                      <a:pt x="f81" y="f80"/>
                    </a:moveTo>
                    <a:lnTo>
                      <a:pt x="f86" y="f86"/>
                    </a:lnTo>
                    <a:lnTo>
                      <a:pt x="f236" y="f237"/>
                    </a:lnTo>
                    <a:lnTo>
                      <a:pt x="f147" y="f219"/>
                    </a:lnTo>
                    <a:cubicBezTo>
                      <a:pt x="f238" y="f187"/>
                      <a:pt x="f177" y="f185"/>
                      <a:pt x="f160" y="f233"/>
                    </a:cubicBezTo>
                    <a:lnTo>
                      <a:pt x="f98" y="f181"/>
                    </a:lnTo>
                    <a:lnTo>
                      <a:pt x="f160" y="f181"/>
                    </a:lnTo>
                    <a:lnTo>
                      <a:pt x="f101" y="f171"/>
                    </a:lnTo>
                    <a:lnTo>
                      <a:pt x="f239" y="f229"/>
                    </a:lnTo>
                    <a:lnTo>
                      <a:pt x="f153" y="f229"/>
                    </a:lnTo>
                    <a:lnTo>
                      <a:pt x="f185" y="f107"/>
                    </a:lnTo>
                    <a:cubicBezTo>
                      <a:pt x="f240" y="f177"/>
                      <a:pt x="f230" y="f85"/>
                      <a:pt x="f81" y="f80"/>
                    </a:cubicBezTo>
                    <a:close/>
                    <a:moveTo>
                      <a:pt x="f81" y="f80"/>
                    </a:moveTo>
                    <a:lnTo>
                      <a:pt x="f81" y="f80"/>
                    </a:lnTo>
                    <a:close/>
                    <a:moveTo>
                      <a:pt x="f240" y="f219"/>
                    </a:moveTo>
                    <a:lnTo>
                      <a:pt x="f92" y="f81"/>
                    </a:lnTo>
                    <a:lnTo>
                      <a:pt x="f96" y="f186"/>
                    </a:lnTo>
                    <a:lnTo>
                      <a:pt x="f230" y="f13"/>
                    </a:lnTo>
                    <a:cubicBezTo>
                      <a:pt x="f238" y="f235"/>
                      <a:pt x="f181" y="f192"/>
                      <a:pt x="f98" y="f241"/>
                    </a:cubicBezTo>
                    <a:lnTo>
                      <a:pt x="f160" y="f75"/>
                    </a:lnTo>
                    <a:lnTo>
                      <a:pt x="f155" y="f90"/>
                    </a:lnTo>
                    <a:lnTo>
                      <a:pt x="f118" y="f236"/>
                    </a:lnTo>
                    <a:lnTo>
                      <a:pt x="f162" y="f236"/>
                    </a:lnTo>
                    <a:cubicBezTo>
                      <a:pt x="f96" y="f240"/>
                      <a:pt x="f228" y="f187"/>
                      <a:pt x="f240" y="f219"/>
                    </a:cubicBezTo>
                    <a:close/>
                    <a:moveTo>
                      <a:pt x="f240" y="f219"/>
                    </a:moveTo>
                    <a:lnTo>
                      <a:pt x="f240" y="f219"/>
                    </a:lnTo>
                    <a:close/>
                    <a:moveTo>
                      <a:pt x="f230" y="f1"/>
                    </a:moveTo>
                    <a:lnTo>
                      <a:pt x="f96" y="f194"/>
                    </a:lnTo>
                    <a:lnTo>
                      <a:pt x="f96" y="f21"/>
                    </a:lnTo>
                    <a:lnTo>
                      <a:pt x="f94" y="f242"/>
                    </a:lnTo>
                    <a:lnTo>
                      <a:pt x="f101" y="f66"/>
                    </a:lnTo>
                    <a:lnTo>
                      <a:pt x="f106" y="f66"/>
                    </a:lnTo>
                    <a:lnTo>
                      <a:pt x="f98" y="f66"/>
                    </a:lnTo>
                    <a:lnTo>
                      <a:pt x="f98" y="f199"/>
                    </a:lnTo>
                    <a:lnTo>
                      <a:pt x="f121" y="f69"/>
                    </a:lnTo>
                    <a:lnTo>
                      <a:pt x="f100" y="f74"/>
                    </a:lnTo>
                    <a:lnTo>
                      <a:pt x="f160" y="f193"/>
                    </a:lnTo>
                    <a:lnTo>
                      <a:pt x="f98" y="f13"/>
                    </a:lnTo>
                    <a:cubicBezTo>
                      <a:pt x="f181" y="f193"/>
                      <a:pt x="f238" y="f243"/>
                      <a:pt x="f230" y="f1"/>
                    </a:cubicBezTo>
                    <a:close/>
                    <a:moveTo>
                      <a:pt x="f230" y="f1"/>
                    </a:moveTo>
                    <a:lnTo>
                      <a:pt x="f230" y="f1"/>
                    </a:lnTo>
                    <a:close/>
                    <a:moveTo>
                      <a:pt x="f145" y="f242"/>
                    </a:moveTo>
                    <a:lnTo>
                      <a:pt x="f158" y="f28"/>
                    </a:lnTo>
                    <a:lnTo>
                      <a:pt x="f153" y="f129"/>
                    </a:lnTo>
                    <a:lnTo>
                      <a:pt x="f9" y="f226"/>
                    </a:lnTo>
                    <a:cubicBezTo>
                      <a:pt x="f186" y="f198"/>
                      <a:pt x="f7" y="f36"/>
                      <a:pt x="f230" y="f224"/>
                    </a:cubicBezTo>
                    <a:lnTo>
                      <a:pt x="f148" y="f244"/>
                    </a:lnTo>
                    <a:lnTo>
                      <a:pt x="f148" y="f224"/>
                    </a:lnTo>
                    <a:lnTo>
                      <a:pt x="f148" y="f56"/>
                    </a:lnTo>
                    <a:lnTo>
                      <a:pt x="f114" y="f245"/>
                    </a:lnTo>
                    <a:lnTo>
                      <a:pt x="f102" y="f201"/>
                    </a:lnTo>
                    <a:lnTo>
                      <a:pt x="f92" y="f63"/>
                    </a:lnTo>
                    <a:lnTo>
                      <a:pt x="f92" y="f134"/>
                    </a:lnTo>
                    <a:lnTo>
                      <a:pt x="f145" y="f242"/>
                    </a:lnTo>
                    <a:close/>
                    <a:moveTo>
                      <a:pt x="f145" y="f242"/>
                    </a:moveTo>
                    <a:lnTo>
                      <a:pt x="f145" y="f242"/>
                    </a:lnTo>
                    <a:close/>
                    <a:moveTo>
                      <a:pt x="f165" y="f32"/>
                    </a:moveTo>
                    <a:lnTo>
                      <a:pt x="f206" y="f18"/>
                    </a:lnTo>
                    <a:lnTo>
                      <a:pt x="f162" y="f246"/>
                    </a:lnTo>
                    <a:lnTo>
                      <a:pt x="f165" y="f32"/>
                    </a:lnTo>
                    <a:close/>
                    <a:moveTo>
                      <a:pt x="f165" y="f32"/>
                    </a:moveTo>
                    <a:lnTo>
                      <a:pt x="f165" y="f32"/>
                    </a:lnTo>
                    <a:close/>
                    <a:moveTo>
                      <a:pt x="f118" y="f18"/>
                    </a:moveTo>
                    <a:lnTo>
                      <a:pt x="f228" y="f41"/>
                    </a:lnTo>
                    <a:lnTo>
                      <a:pt x="f229" y="f247"/>
                    </a:lnTo>
                    <a:lnTo>
                      <a:pt x="f118" y="f18"/>
                    </a:lnTo>
                    <a:close/>
                    <a:moveTo>
                      <a:pt x="f118" y="f18"/>
                    </a:moveTo>
                    <a:lnTo>
                      <a:pt x="f118" y="f18"/>
                    </a:lnTo>
                    <a:close/>
                    <a:moveTo>
                      <a:pt x="f1" y="f226"/>
                    </a:moveTo>
                    <a:lnTo>
                      <a:pt x="f26" y="f248"/>
                    </a:lnTo>
                    <a:lnTo>
                      <a:pt x="f59" y="f54"/>
                    </a:lnTo>
                    <a:lnTo>
                      <a:pt x="f19" y="f73"/>
                    </a:lnTo>
                    <a:lnTo>
                      <a:pt x="f127" y="f26"/>
                    </a:lnTo>
                    <a:lnTo>
                      <a:pt x="f127" y="f134"/>
                    </a:lnTo>
                    <a:lnTo>
                      <a:pt x="f249" y="f134"/>
                    </a:lnTo>
                    <a:lnTo>
                      <a:pt x="f120" y="f41"/>
                    </a:lnTo>
                    <a:lnTo>
                      <a:pt x="f138" y="f224"/>
                    </a:lnTo>
                    <a:lnTo>
                      <a:pt x="f138" y="f244"/>
                    </a:lnTo>
                    <a:lnTo>
                      <a:pt x="f138" y="f250"/>
                    </a:lnTo>
                    <a:lnTo>
                      <a:pt x="f68" y="f250"/>
                    </a:lnTo>
                    <a:cubicBezTo>
                      <a:pt x="f17" y="f126"/>
                      <a:pt x="f251" y="f198"/>
                      <a:pt x="f1" y="f226"/>
                    </a:cubicBezTo>
                    <a:close/>
                    <a:moveTo>
                      <a:pt x="f1" y="f226"/>
                    </a:moveTo>
                    <a:lnTo>
                      <a:pt x="f1" y="f226"/>
                    </a:lnTo>
                    <a:close/>
                    <a:moveTo>
                      <a:pt x="f252" y="f81"/>
                    </a:moveTo>
                    <a:lnTo>
                      <a:pt x="f59" y="f158"/>
                    </a:lnTo>
                    <a:lnTo>
                      <a:pt x="f253" y="f152"/>
                    </a:lnTo>
                    <a:lnTo>
                      <a:pt x="f21" y="f77"/>
                    </a:lnTo>
                    <a:cubicBezTo>
                      <a:pt x="f59" y="f82"/>
                      <a:pt x="f129" y="f85"/>
                      <a:pt x="f254" y="f181"/>
                    </a:cubicBezTo>
                    <a:lnTo>
                      <a:pt x="f123" y="f90"/>
                    </a:lnTo>
                    <a:lnTo>
                      <a:pt x="f254" y="f90"/>
                    </a:lnTo>
                    <a:lnTo>
                      <a:pt x="f125" y="f154"/>
                    </a:lnTo>
                    <a:lnTo>
                      <a:pt x="f64" y="f165"/>
                    </a:lnTo>
                    <a:lnTo>
                      <a:pt x="f64" y="f231"/>
                    </a:lnTo>
                    <a:lnTo>
                      <a:pt x="f255" y="f229"/>
                    </a:lnTo>
                    <a:cubicBezTo>
                      <a:pt x="f66" y="f177"/>
                      <a:pt x="f68" y="f152"/>
                      <a:pt x="f252" y="f81"/>
                    </a:cubicBezTo>
                    <a:close/>
                    <a:moveTo>
                      <a:pt x="f252" y="f81"/>
                    </a:moveTo>
                    <a:lnTo>
                      <a:pt x="f252" y="f81"/>
                    </a:lnTo>
                    <a:close/>
                    <a:moveTo>
                      <a:pt x="f27" y="f77"/>
                    </a:moveTo>
                    <a:lnTo>
                      <a:pt x="f127" y="f7"/>
                    </a:lnTo>
                    <a:lnTo>
                      <a:pt x="f224" y="f78"/>
                    </a:lnTo>
                    <a:lnTo>
                      <a:pt x="f68" y="f235"/>
                    </a:lnTo>
                    <a:cubicBezTo>
                      <a:pt x="f63" y="f192"/>
                      <a:pt x="f256" y="f11"/>
                      <a:pt x="f123" y="f75"/>
                    </a:cubicBezTo>
                    <a:lnTo>
                      <a:pt x="f254" y="f219"/>
                    </a:lnTo>
                    <a:lnTo>
                      <a:pt x="f46" y="f177"/>
                    </a:lnTo>
                    <a:lnTo>
                      <a:pt x="f257" y="f215"/>
                    </a:lnTo>
                    <a:lnTo>
                      <a:pt x="f117" y="f236"/>
                    </a:lnTo>
                    <a:cubicBezTo>
                      <a:pt x="f224" y="f258"/>
                      <a:pt x="f205" y="f187"/>
                      <a:pt x="f27" y="f77"/>
                    </a:cubicBezTo>
                    <a:close/>
                    <a:moveTo>
                      <a:pt x="f27" y="f77"/>
                    </a:moveTo>
                    <a:lnTo>
                      <a:pt x="f27" y="f77"/>
                    </a:lnTo>
                    <a:close/>
                    <a:moveTo>
                      <a:pt x="f68" y="f243"/>
                    </a:moveTo>
                    <a:lnTo>
                      <a:pt x="f224" y="f73"/>
                    </a:lnTo>
                    <a:lnTo>
                      <a:pt x="f249" y="f72"/>
                    </a:lnTo>
                    <a:lnTo>
                      <a:pt x="f259" y="f73"/>
                    </a:lnTo>
                    <a:lnTo>
                      <a:pt x="f125" y="f27"/>
                    </a:lnTo>
                    <a:lnTo>
                      <a:pt x="f260" y="f27"/>
                    </a:lnTo>
                    <a:lnTo>
                      <a:pt x="f123" y="f27"/>
                    </a:lnTo>
                    <a:lnTo>
                      <a:pt x="f38" y="f141"/>
                    </a:lnTo>
                    <a:lnTo>
                      <a:pt x="f261" y="f235"/>
                    </a:lnTo>
                    <a:lnTo>
                      <a:pt x="f254" y="f13"/>
                    </a:lnTo>
                    <a:lnTo>
                      <a:pt x="f123" y="f235"/>
                    </a:lnTo>
                    <a:cubicBezTo>
                      <a:pt x="f256" y="f74"/>
                      <a:pt x="f201" y="f234"/>
                      <a:pt x="f68" y="f243"/>
                    </a:cubicBezTo>
                    <a:close/>
                    <a:moveTo>
                      <a:pt x="f68" y="f243"/>
                    </a:moveTo>
                    <a:lnTo>
                      <a:pt x="f68" y="f243"/>
                    </a:lnTo>
                    <a:close/>
                    <a:moveTo>
                      <a:pt x="f257" y="f58"/>
                    </a:moveTo>
                    <a:lnTo>
                      <a:pt x="f262" y="f247"/>
                    </a:lnTo>
                    <a:lnTo>
                      <a:pt x="f205" y="f50"/>
                    </a:lnTo>
                    <a:lnTo>
                      <a:pt x="f257" y="f58"/>
                    </a:lnTo>
                    <a:close/>
                    <a:moveTo>
                      <a:pt x="f257" y="f58"/>
                    </a:moveTo>
                    <a:lnTo>
                      <a:pt x="f257" y="f58"/>
                    </a:lnTo>
                    <a:close/>
                    <a:moveTo>
                      <a:pt x="f41" y="f37"/>
                    </a:moveTo>
                    <a:lnTo>
                      <a:pt x="f120" y="f263"/>
                    </a:lnTo>
                    <a:lnTo>
                      <a:pt x="f264" y="f58"/>
                    </a:lnTo>
                    <a:lnTo>
                      <a:pt x="f41" y="f37"/>
                    </a:ln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1" name="Forma Livre 10"/>
              <p:cNvSpPr/>
              <p:nvPr/>
            </p:nvSpPr>
            <p:spPr>
              <a:xfrm>
                <a:off x="9505800" y="6261116"/>
                <a:ext cx="356" cy="12203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70"/>
                  <a:gd name="f4" fmla="val 408"/>
                  <a:gd name="f5" fmla="val 31"/>
                  <a:gd name="f6" fmla="val 8"/>
                  <a:gd name="f7" fmla="val 52"/>
                  <a:gd name="f8" fmla="val 23"/>
                  <a:gd name="f9" fmla="val 50"/>
                  <a:gd name="f10" fmla="val 35"/>
                  <a:gd name="f11" fmla="val 17"/>
                  <a:gd name="f12" fmla="val 10"/>
                  <a:gd name="f13" fmla="val 38"/>
                  <a:gd name="f14" fmla="val 64"/>
                  <a:gd name="f15" fmla="val 60"/>
                  <a:gd name="f16" fmla="val 388"/>
                  <a:gd name="f17" fmla="val 59"/>
                  <a:gd name="f18" fmla="val 358"/>
                  <a:gd name="f19" fmla="val 11"/>
                  <a:gd name="f20" fmla="val 325"/>
                  <a:gd name="f21" fmla="val 352"/>
                  <a:gd name="f22" fmla="val 346"/>
                  <a:gd name="f23" fmla="val 318"/>
                  <a:gd name="f24" fmla="val 286"/>
                  <a:gd name="f25" fmla="val 315"/>
                  <a:gd name="f26" fmla="val 308"/>
                  <a:gd name="f27" fmla="val 57"/>
                  <a:gd name="f28" fmla="val 277"/>
                  <a:gd name="f29" fmla="val 12"/>
                  <a:gd name="f30" fmla="val 245"/>
                  <a:gd name="f31" fmla="val 274"/>
                  <a:gd name="f32" fmla="val 266"/>
                  <a:gd name="f33" fmla="val 237"/>
                  <a:gd name="f34" fmla="val 14"/>
                  <a:gd name="f35" fmla="val 207"/>
                  <a:gd name="f36" fmla="val 235"/>
                  <a:gd name="f37" fmla="val 55"/>
                  <a:gd name="f38" fmla="val 225"/>
                  <a:gd name="f39" fmla="val 197"/>
                  <a:gd name="f40" fmla="val 169"/>
                  <a:gd name="f41" fmla="val 195"/>
                  <a:gd name="f42" fmla="val 185"/>
                  <a:gd name="f43" fmla="val 54"/>
                  <a:gd name="f44" fmla="val 154"/>
                  <a:gd name="f45" fmla="val 16"/>
                  <a:gd name="f46" fmla="val 128"/>
                  <a:gd name="f47" fmla="val 156"/>
                  <a:gd name="f48" fmla="val 144"/>
                  <a:gd name="f49" fmla="val 116"/>
                  <a:gd name="f50" fmla="val 89"/>
                  <a:gd name="f51" fmla="val 118"/>
                  <a:gd name="f52" fmla="val 104"/>
                  <a:gd name="f53" fmla="val 74"/>
                  <a:gd name="f54" fmla="val 79"/>
                  <a:gd name="f55" fmla="val 363"/>
                  <a:gd name="f56" fmla="val 397"/>
                  <a:gd name="f57" fmla="val 36"/>
                  <a:gd name="f58" fmla="val 407"/>
                  <a:gd name="f59" fmla="val 69"/>
                  <a:gd name="f60" fmla="*/ f0 1 70"/>
                  <a:gd name="f61" fmla="*/ f1 1 408"/>
                  <a:gd name="f62" fmla="+- f4 0 f2"/>
                  <a:gd name="f63" fmla="+- f3 0 f2"/>
                  <a:gd name="f64" fmla="*/ f63 1 70"/>
                  <a:gd name="f65" fmla="*/ f62 1 408"/>
                  <a:gd name="f66" fmla="*/ f2 1 f64"/>
                  <a:gd name="f67" fmla="*/ f3 1 f64"/>
                  <a:gd name="f68" fmla="*/ f2 1 f65"/>
                  <a:gd name="f69" fmla="*/ f4 1 f65"/>
                  <a:gd name="f70" fmla="*/ f66 f60 1"/>
                  <a:gd name="f71" fmla="*/ f67 f60 1"/>
                  <a:gd name="f72" fmla="*/ f69 f61 1"/>
                  <a:gd name="f73" fmla="*/ f68 f6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70" t="f73" r="f71" b="f72"/>
                <a:pathLst>
                  <a:path w="70" h="408">
                    <a:moveTo>
                      <a:pt x="f5" y="f6"/>
                    </a:moveTo>
                    <a:lnTo>
                      <a:pt x="f7" y="f8"/>
                    </a:lnTo>
                    <a:lnTo>
                      <a:pt x="f9" y="f6"/>
                    </a:ln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7" y="f10"/>
                    </a:moveTo>
                    <a:lnTo>
                      <a:pt x="f11" y="f12"/>
                    </a:lnTo>
                    <a:lnTo>
                      <a:pt x="f11" y="f13"/>
                    </a:lnTo>
                    <a:lnTo>
                      <a:pt x="f7" y="f14"/>
                    </a:lnTo>
                    <a:lnTo>
                      <a:pt x="f7" y="f10"/>
                    </a:lnTo>
                    <a:close/>
                    <a:moveTo>
                      <a:pt x="f7" y="f10"/>
                    </a:moveTo>
                    <a:lnTo>
                      <a:pt x="f7" y="f10"/>
                    </a:lnTo>
                    <a:close/>
                    <a:moveTo>
                      <a:pt x="f15" y="f16"/>
                    </a:moveTo>
                    <a:lnTo>
                      <a:pt x="f17" y="f18"/>
                    </a:lnTo>
                    <a:lnTo>
                      <a:pt x="f19" y="f20"/>
                    </a:lnTo>
                    <a:lnTo>
                      <a:pt x="f19" y="f21"/>
                    </a:lnTo>
                    <a:lnTo>
                      <a:pt x="f15" y="f16"/>
                    </a:lnTo>
                    <a:close/>
                    <a:moveTo>
                      <a:pt x="f15" y="f16"/>
                    </a:moveTo>
                    <a:lnTo>
                      <a:pt x="f15" y="f16"/>
                    </a:lnTo>
                    <a:close/>
                    <a:moveTo>
                      <a:pt x="f17" y="f22"/>
                    </a:moveTo>
                    <a:lnTo>
                      <a:pt x="f17" y="f23"/>
                    </a:lnTo>
                    <a:lnTo>
                      <a:pt x="f19" y="f24"/>
                    </a:lnTo>
                    <a:lnTo>
                      <a:pt x="f19" y="f25"/>
                    </a:lnTo>
                    <a:lnTo>
                      <a:pt x="f17" y="f22"/>
                    </a:lnTo>
                    <a:close/>
                    <a:moveTo>
                      <a:pt x="f17" y="f22"/>
                    </a:moveTo>
                    <a:lnTo>
                      <a:pt x="f17" y="f22"/>
                    </a:lnTo>
                    <a:close/>
                    <a:moveTo>
                      <a:pt x="f17" y="f26"/>
                    </a:moveTo>
                    <a:lnTo>
                      <a:pt x="f27" y="f28"/>
                    </a:lnTo>
                    <a:lnTo>
                      <a:pt x="f29" y="f30"/>
                    </a:lnTo>
                    <a:lnTo>
                      <a:pt x="f29" y="f31"/>
                    </a:lnTo>
                    <a:lnTo>
                      <a:pt x="f17" y="f26"/>
                    </a:lnTo>
                    <a:close/>
                    <a:moveTo>
                      <a:pt x="f17" y="f26"/>
                    </a:moveTo>
                    <a:lnTo>
                      <a:pt x="f17" y="f26"/>
                    </a:lnTo>
                    <a:close/>
                    <a:moveTo>
                      <a:pt x="f27" y="f32"/>
                    </a:moveTo>
                    <a:lnTo>
                      <a:pt x="f27" y="f33"/>
                    </a:lnTo>
                    <a:lnTo>
                      <a:pt x="f34" y="f35"/>
                    </a:lnTo>
                    <a:lnTo>
                      <a:pt x="f29" y="f36"/>
                    </a:lnTo>
                    <a:lnTo>
                      <a:pt x="f27" y="f32"/>
                    </a:lnTo>
                    <a:close/>
                    <a:moveTo>
                      <a:pt x="f27" y="f32"/>
                    </a:moveTo>
                    <a:lnTo>
                      <a:pt x="f27" y="f32"/>
                    </a:lnTo>
                    <a:close/>
                    <a:moveTo>
                      <a:pt x="f37" y="f38"/>
                    </a:moveTo>
                    <a:lnTo>
                      <a:pt x="f37" y="f39"/>
                    </a:lnTo>
                    <a:lnTo>
                      <a:pt x="f34" y="f40"/>
                    </a:lnTo>
                    <a:lnTo>
                      <a:pt x="f34" y="f41"/>
                    </a:lnTo>
                    <a:lnTo>
                      <a:pt x="f37" y="f38"/>
                    </a:lnTo>
                    <a:close/>
                    <a:moveTo>
                      <a:pt x="f37" y="f38"/>
                    </a:moveTo>
                    <a:lnTo>
                      <a:pt x="f37" y="f38"/>
                    </a:lnTo>
                    <a:close/>
                    <a:moveTo>
                      <a:pt x="f37" y="f42"/>
                    </a:moveTo>
                    <a:lnTo>
                      <a:pt x="f43" y="f44"/>
                    </a:lnTo>
                    <a:lnTo>
                      <a:pt x="f45" y="f46"/>
                    </a:lnTo>
                    <a:lnTo>
                      <a:pt x="f34" y="f47"/>
                    </a:lnTo>
                    <a:lnTo>
                      <a:pt x="f37" y="f42"/>
                    </a:lnTo>
                    <a:close/>
                    <a:moveTo>
                      <a:pt x="f37" y="f42"/>
                    </a:moveTo>
                    <a:lnTo>
                      <a:pt x="f37" y="f42"/>
                    </a:lnTo>
                    <a:close/>
                    <a:moveTo>
                      <a:pt x="f43" y="f48"/>
                    </a:moveTo>
                    <a:lnTo>
                      <a:pt x="f43" y="f49"/>
                    </a:lnTo>
                    <a:lnTo>
                      <a:pt x="f45" y="f50"/>
                    </a:lnTo>
                    <a:lnTo>
                      <a:pt x="f45" y="f51"/>
                    </a:lnTo>
                    <a:lnTo>
                      <a:pt x="f43" y="f48"/>
                    </a:lnTo>
                    <a:close/>
                    <a:moveTo>
                      <a:pt x="f43" y="f48"/>
                    </a:moveTo>
                    <a:lnTo>
                      <a:pt x="f43" y="f48"/>
                    </a:lnTo>
                    <a:close/>
                    <a:moveTo>
                      <a:pt x="f43" y="f52"/>
                    </a:moveTo>
                    <a:lnTo>
                      <a:pt x="f43" y="f53"/>
                    </a:lnTo>
                    <a:lnTo>
                      <a:pt x="f45" y="f9"/>
                    </a:lnTo>
                    <a:lnTo>
                      <a:pt x="f45" y="f54"/>
                    </a:lnTo>
                    <a:lnTo>
                      <a:pt x="f43" y="f52"/>
                    </a:lnTo>
                    <a:close/>
                    <a:moveTo>
                      <a:pt x="f43" y="f52"/>
                    </a:moveTo>
                    <a:lnTo>
                      <a:pt x="f43" y="f52"/>
                    </a:lnTo>
                    <a:close/>
                    <a:moveTo>
                      <a:pt x="f19" y="f55"/>
                    </a:moveTo>
                    <a:lnTo>
                      <a:pt x="f6" y="f56"/>
                    </a:lnTo>
                    <a:lnTo>
                      <a:pt x="f27" y="f56"/>
                    </a:lnTo>
                    <a:lnTo>
                      <a:pt x="f19" y="f55"/>
                    </a:lnTo>
                    <a:close/>
                    <a:moveTo>
                      <a:pt x="f19" y="f55"/>
                    </a:moveTo>
                    <a:lnTo>
                      <a:pt x="f19" y="f55"/>
                    </a:lnTo>
                    <a:close/>
                    <a:moveTo>
                      <a:pt x="f57" y="f58"/>
                    </a:moveTo>
                    <a:lnTo>
                      <a:pt x="f2" y="f58"/>
                    </a:lnTo>
                    <a:lnTo>
                      <a:pt x="f6" y="f2"/>
                    </a:lnTo>
                    <a:lnTo>
                      <a:pt x="f15" y="f2"/>
                    </a:lnTo>
                    <a:lnTo>
                      <a:pt x="f59" y="f58"/>
                    </a:lnTo>
                    <a:lnTo>
                      <a:pt x="f57" y="f58"/>
                    </a:ln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2" name="Forma Livre 11"/>
              <p:cNvSpPr/>
              <p:nvPr/>
            </p:nvSpPr>
            <p:spPr>
              <a:xfrm>
                <a:off x="9147236" y="5986439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3" name="Forma Livre 12"/>
              <p:cNvSpPr/>
              <p:nvPr/>
            </p:nvSpPr>
            <p:spPr>
              <a:xfrm>
                <a:off x="9102595" y="6280199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4" name="Forma Livre 13"/>
              <p:cNvSpPr/>
              <p:nvPr/>
            </p:nvSpPr>
            <p:spPr>
              <a:xfrm>
                <a:off x="9153363" y="6391436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5" name="Forma Livre 14"/>
              <p:cNvSpPr/>
              <p:nvPr/>
            </p:nvSpPr>
            <p:spPr>
              <a:xfrm>
                <a:off x="9259918" y="6464158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6" name="Forma Livre 15"/>
              <p:cNvSpPr/>
              <p:nvPr/>
            </p:nvSpPr>
            <p:spPr>
              <a:xfrm>
                <a:off x="9522003" y="6464158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7" name="Forma Livre 16"/>
              <p:cNvSpPr/>
              <p:nvPr/>
            </p:nvSpPr>
            <p:spPr>
              <a:xfrm>
                <a:off x="9194758" y="5594399"/>
                <a:ext cx="430197" cy="173159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1277"/>
                  <a:gd name="f5" fmla="val 551"/>
                  <a:gd name="f6" fmla="val 948"/>
                  <a:gd name="f7" fmla="val 325"/>
                  <a:gd name="f8" fmla="val 962"/>
                  <a:gd name="f9" fmla="val 432"/>
                  <a:gd name="f10" fmla="val 912"/>
                  <a:gd name="f11" fmla="val 427"/>
                  <a:gd name="f12" fmla="val 900"/>
                  <a:gd name="f13" fmla="val 311"/>
                  <a:gd name="f14" fmla="val 308"/>
                  <a:gd name="f15" fmla="val 902"/>
                  <a:gd name="f16" fmla="val 303"/>
                  <a:gd name="f17" fmla="val 905"/>
                  <a:gd name="f18" fmla="val 300"/>
                  <a:gd name="f19" fmla="val 295"/>
                  <a:gd name="f20" fmla="val 922"/>
                  <a:gd name="f21" fmla="val 296"/>
                  <a:gd name="f22" fmla="val 929"/>
                  <a:gd name="f23" fmla="val 298"/>
                  <a:gd name="f24" fmla="val 941"/>
                  <a:gd name="f25" fmla="val 946"/>
                  <a:gd name="f26" fmla="val 313"/>
                  <a:gd name="f27" fmla="val 1100"/>
                  <a:gd name="f28" fmla="val 50"/>
                  <a:gd name="f29" fmla="val 1026"/>
                  <a:gd name="f30" fmla="val 84"/>
                  <a:gd name="f31" fmla="val 91"/>
                  <a:gd name="f32" fmla="val 1002"/>
                  <a:gd name="f33" fmla="val 79"/>
                  <a:gd name="f34" fmla="val 33"/>
                  <a:gd name="f35" fmla="val 1273"/>
                  <a:gd name="f36" fmla="val 69"/>
                  <a:gd name="f37" fmla="val 143"/>
                  <a:gd name="f38" fmla="val 1242"/>
                  <a:gd name="f39" fmla="val 212"/>
                  <a:gd name="f40" fmla="val 1192"/>
                  <a:gd name="f41" fmla="val 254"/>
                  <a:gd name="f42" fmla="val 1152"/>
                  <a:gd name="f43" fmla="val 249"/>
                  <a:gd name="f44" fmla="val 1276"/>
                  <a:gd name="f45" fmla="val 550"/>
                  <a:gd name="f46" fmla="val 1269"/>
                  <a:gd name="f47" fmla="val 1263"/>
                  <a:gd name="f48" fmla="val 549"/>
                  <a:gd name="f49" fmla="val 1257"/>
                  <a:gd name="f50" fmla="val 1230"/>
                  <a:gd name="f51" fmla="val 479"/>
                  <a:gd name="f52" fmla="val 474"/>
                  <a:gd name="f53" fmla="val 1156"/>
                  <a:gd name="f54" fmla="val 469"/>
                  <a:gd name="f55" fmla="val 1117"/>
                  <a:gd name="f56" fmla="val 466"/>
                  <a:gd name="f57" fmla="val 1133"/>
                  <a:gd name="f58" fmla="val 532"/>
                  <a:gd name="f59" fmla="val 1126"/>
                  <a:gd name="f60" fmla="val 1121"/>
                  <a:gd name="f61" fmla="val 530"/>
                  <a:gd name="f62" fmla="val 1116"/>
                  <a:gd name="f63" fmla="val 463"/>
                  <a:gd name="f64" fmla="val 1069"/>
                  <a:gd name="f65" fmla="val 461"/>
                  <a:gd name="f66" fmla="val 1036"/>
                  <a:gd name="f67" fmla="val 458"/>
                  <a:gd name="f68" fmla="val 1004"/>
                  <a:gd name="f69" fmla="val 454"/>
                  <a:gd name="f70" fmla="val 1007"/>
                  <a:gd name="f71" fmla="val 478"/>
                  <a:gd name="f72" fmla="val 931"/>
                  <a:gd name="f73" fmla="val 878"/>
                  <a:gd name="f74" fmla="val 464"/>
                  <a:gd name="f75" fmla="val 876"/>
                  <a:gd name="f76" fmla="val 444"/>
                  <a:gd name="f77" fmla="val 851"/>
                  <a:gd name="f78" fmla="val 443"/>
                  <a:gd name="f79" fmla="val 828"/>
                  <a:gd name="f80" fmla="val 802"/>
                  <a:gd name="f81" fmla="val 808"/>
                  <a:gd name="f82" fmla="val 507"/>
                  <a:gd name="f83" fmla="val 796"/>
                  <a:gd name="f84" fmla="val 792"/>
                  <a:gd name="f85" fmla="val 505"/>
                  <a:gd name="f86" fmla="val 786"/>
                  <a:gd name="f87" fmla="val 441"/>
                  <a:gd name="f88" fmla="val 774"/>
                  <a:gd name="f89" fmla="val 760"/>
                  <a:gd name="f90" fmla="val 748"/>
                  <a:gd name="f91" fmla="val 439"/>
                  <a:gd name="f92" fmla="val 753"/>
                  <a:gd name="f93" fmla="val 746"/>
                  <a:gd name="f94" fmla="val 503"/>
                  <a:gd name="f95" fmla="val 741"/>
                  <a:gd name="f96" fmla="val 736"/>
                  <a:gd name="f97" fmla="val 733"/>
                  <a:gd name="f98" fmla="val 728"/>
                  <a:gd name="f99" fmla="val 390"/>
                  <a:gd name="f100" fmla="val 703"/>
                  <a:gd name="f101" fmla="val 315"/>
                  <a:gd name="f102" fmla="val 640"/>
                  <a:gd name="f103" fmla="val 577"/>
                  <a:gd name="f104" fmla="val 552"/>
                  <a:gd name="f105" fmla="val 548"/>
                  <a:gd name="f106" fmla="val 543"/>
                  <a:gd name="f107" fmla="val 538"/>
                  <a:gd name="f108" fmla="val 533"/>
                  <a:gd name="f109" fmla="val 528"/>
                  <a:gd name="f110" fmla="val 519"/>
                  <a:gd name="f111" fmla="val 491"/>
                  <a:gd name="f112" fmla="val 486"/>
                  <a:gd name="f113" fmla="val 481"/>
                  <a:gd name="f114" fmla="val 476"/>
                  <a:gd name="f115" fmla="val 471"/>
                  <a:gd name="f116" fmla="val 475"/>
                  <a:gd name="f117" fmla="val 448"/>
                  <a:gd name="f118" fmla="val 420"/>
                  <a:gd name="f119" fmla="val 393"/>
                  <a:gd name="f120" fmla="val 446"/>
                  <a:gd name="f121" fmla="val 392"/>
                  <a:gd name="f122" fmla="val 262"/>
                  <a:gd name="f123" fmla="val 264"/>
                  <a:gd name="f124" fmla="val 456"/>
                  <a:gd name="f125" fmla="val 235"/>
                  <a:gd name="f126" fmla="val 459"/>
                  <a:gd name="f127" fmla="val 207"/>
                  <a:gd name="f128" fmla="val 177"/>
                  <a:gd name="f129" fmla="val 162"/>
                  <a:gd name="f130" fmla="val 157"/>
                  <a:gd name="f131" fmla="val 152"/>
                  <a:gd name="f132" fmla="val 146"/>
                  <a:gd name="f133" fmla="val 468"/>
                  <a:gd name="f134" fmla="val 122"/>
                  <a:gd name="f135" fmla="val 83"/>
                  <a:gd name="f136" fmla="val 45"/>
                  <a:gd name="f137" fmla="val 483"/>
                  <a:gd name="f138" fmla="val 17"/>
                  <a:gd name="f139" fmla="val 12"/>
                  <a:gd name="f140" fmla="val 5"/>
                  <a:gd name="f141" fmla="val 124"/>
                  <a:gd name="f142" fmla="val 85"/>
                  <a:gd name="f143" fmla="val 35"/>
                  <a:gd name="f144" fmla="val 4"/>
                  <a:gd name="f145" fmla="val 176"/>
                  <a:gd name="f146" fmla="val 274"/>
                  <a:gd name="f147" fmla="val 276"/>
                  <a:gd name="f148" fmla="val 18"/>
                  <a:gd name="f149" fmla="val 450"/>
                  <a:gd name="f150" fmla="val 3"/>
                  <a:gd name="f151" fmla="val 8"/>
                  <a:gd name="f152" fmla="val 521"/>
                  <a:gd name="f153" fmla="val 66"/>
                  <a:gd name="f154" fmla="val 64"/>
                  <a:gd name="f155" fmla="val 638"/>
                  <a:gd name="f156" fmla="val 722"/>
                  <a:gd name="f157" fmla="val 724"/>
                  <a:gd name="f158" fmla="val 756"/>
                  <a:gd name="f159" fmla="val 826"/>
                  <a:gd name="f160" fmla="val 7"/>
                  <a:gd name="f161" fmla="val 1000"/>
                  <a:gd name="f162" fmla="val 28"/>
                  <a:gd name="f163" fmla="val 780"/>
                  <a:gd name="f164" fmla="val 68"/>
                  <a:gd name="f165" fmla="val 495"/>
                  <a:gd name="f166" fmla="val 248"/>
                  <a:gd name="f167" fmla="val 319"/>
                  <a:gd name="f168" fmla="val 305"/>
                  <a:gd name="f169" fmla="val 357"/>
                  <a:gd name="f170" fmla="val 369"/>
                  <a:gd name="f171" fmla="val 368"/>
                  <a:gd name="f172" fmla="val 362"/>
                  <a:gd name="f173" fmla="val 355"/>
                  <a:gd name="f174" fmla="val 346"/>
                  <a:gd name="f175" fmla="val 338"/>
                  <a:gd name="f176" fmla="val 328"/>
                  <a:gd name="f177" fmla="val 321"/>
                  <a:gd name="f178" fmla="val 569"/>
                  <a:gd name="f179" fmla="val 574"/>
                  <a:gd name="f180" fmla="val 436"/>
                  <a:gd name="f181" fmla="val 576"/>
                  <a:gd name="f182" fmla="val 396"/>
                  <a:gd name="f183" fmla="val 595"/>
                  <a:gd name="f184" fmla="val 341"/>
                  <a:gd name="f185" fmla="val 340"/>
                  <a:gd name="f186" fmla="val 686"/>
                  <a:gd name="f187" fmla="val 707"/>
                  <a:gd name="f188" fmla="val 710"/>
                  <a:gd name="f189" fmla="val 688"/>
                  <a:gd name="f190" fmla="val 667"/>
                  <a:gd name="f191" fmla="val 501"/>
                  <a:gd name="f192" fmla="val 645"/>
                  <a:gd name="f193" fmla="val 629"/>
                  <a:gd name="f194" fmla="val 608"/>
                  <a:gd name="f195" fmla="val 589"/>
                  <a:gd name="f196" fmla="val 279"/>
                  <a:gd name="f197" fmla="val 326"/>
                  <a:gd name="f198" fmla="val 281"/>
                  <a:gd name="f199" fmla="val 318"/>
                  <a:gd name="f200" fmla="val 283"/>
                  <a:gd name="f201" fmla="val 285"/>
                  <a:gd name="f202" fmla="val 301"/>
                  <a:gd name="f203" fmla="val 260"/>
                  <a:gd name="f204" fmla="val 238"/>
                  <a:gd name="f205" fmla="val 306"/>
                  <a:gd name="f206" fmla="val 214"/>
                  <a:gd name="f207" fmla="val 200"/>
                  <a:gd name="f208" fmla="val 370"/>
                  <a:gd name="f209" fmla="val 224"/>
                  <a:gd name="f210" fmla="val 250"/>
                  <a:gd name="f211" fmla="val 365"/>
                  <a:gd name="f212" fmla="val 309"/>
                  <a:gd name="f213" fmla="val 331"/>
                  <a:gd name="f214" fmla="val 255"/>
                  <a:gd name="f215" fmla="val 352"/>
                  <a:gd name="f216" fmla="val 222"/>
                  <a:gd name="f217" fmla="val 229"/>
                  <a:gd name="f218" fmla="val 245"/>
                  <a:gd name="f219" fmla="val 119"/>
                  <a:gd name="f220" fmla="val 174"/>
                  <a:gd name="f221" fmla="val 293"/>
                  <a:gd name="f222" fmla="val 205"/>
                  <a:gd name="f223" fmla="val 290"/>
                  <a:gd name="f224" fmla="val 266"/>
                  <a:gd name="f225" fmla="val 286"/>
                  <a:gd name="f226" fmla="val 259"/>
                  <a:gd name="f227" fmla="val 377"/>
                  <a:gd name="f228" fmla="val 386"/>
                  <a:gd name="f229" fmla="val 267"/>
                  <a:gd name="f230" fmla="val 395"/>
                  <a:gd name="f231" fmla="val 426"/>
                  <a:gd name="f232" fmla="val 272"/>
                  <a:gd name="f233" fmla="val 271"/>
                  <a:gd name="f234" fmla="val 493"/>
                  <a:gd name="f235" fmla="val 269"/>
                  <a:gd name="f236" fmla="val 584"/>
                  <a:gd name="f237" fmla="val 631"/>
                  <a:gd name="f238" fmla="val 545"/>
                  <a:gd name="f239" fmla="val 215"/>
                  <a:gd name="f240" fmla="val 372"/>
                  <a:gd name="f241" fmla="val 404"/>
                  <a:gd name="f242" fmla="val 291"/>
                  <a:gd name="f243" fmla="val 405"/>
                  <a:gd name="f244" fmla="val 407"/>
                  <a:gd name="f245" fmla="val 429"/>
                  <a:gd name="f246" fmla="val 350"/>
                  <a:gd name="f247" fmla="val 457"/>
                  <a:gd name="f248" fmla="val 348"/>
                  <a:gd name="f249" fmla="val 485"/>
                  <a:gd name="f250" fmla="val 490"/>
                  <a:gd name="f251" fmla="val 288"/>
                  <a:gd name="f252" fmla="val 460"/>
                  <a:gd name="f253" fmla="val 400"/>
                  <a:gd name="f254" fmla="val 442"/>
                  <a:gd name="f255" fmla="val 488"/>
                  <a:gd name="f256" fmla="val 424"/>
                  <a:gd name="f257" fmla="val 534"/>
                  <a:gd name="f258" fmla="val 402"/>
                  <a:gd name="f259" fmla="val 380"/>
                  <a:gd name="f260" fmla="val 553"/>
                  <a:gd name="f261" fmla="val 452"/>
                  <a:gd name="f262" fmla="val 385"/>
                  <a:gd name="f263" fmla="val 141"/>
                  <a:gd name="f264" fmla="val 394"/>
                  <a:gd name="f265" fmla="val 76"/>
                  <a:gd name="f266" fmla="val 406"/>
                  <a:gd name="f267" fmla="val 52"/>
                  <a:gd name="f268" fmla="val 195"/>
                  <a:gd name="f269" fmla="val 297"/>
                  <a:gd name="f270" fmla="val 376"/>
                  <a:gd name="f271" fmla="val 449"/>
                  <a:gd name="f272" fmla="val 389"/>
                  <a:gd name="f273" fmla="val 302"/>
                  <a:gd name="f274" fmla="val 989"/>
                  <a:gd name="f275" fmla="val 972"/>
                  <a:gd name="f276" fmla="val 964"/>
                  <a:gd name="f277" fmla="val 879"/>
                  <a:gd name="f278" fmla="val 257"/>
                  <a:gd name="f279" fmla="val 893"/>
                  <a:gd name="f280" fmla="val 874"/>
                  <a:gd name="f281" fmla="val 867"/>
                  <a:gd name="f282" fmla="val 367"/>
                  <a:gd name="f283" fmla="val 820"/>
                  <a:gd name="f284" fmla="val 363"/>
                  <a:gd name="f285" fmla="val 788"/>
                  <a:gd name="f286" fmla="val 831"/>
                  <a:gd name="f287" fmla="val 866"/>
                  <a:gd name="f288" fmla="val 860"/>
                  <a:gd name="f289" fmla="val 862"/>
                  <a:gd name="f290" fmla="val 863"/>
                  <a:gd name="f291" fmla="val 839"/>
                  <a:gd name="f292" fmla="val 814"/>
                  <a:gd name="f293" fmla="val 789"/>
                  <a:gd name="f294" fmla="val 795"/>
                  <a:gd name="f295" fmla="val 817"/>
                  <a:gd name="f296" fmla="val 842"/>
                  <a:gd name="f297" fmla="val 885"/>
                  <a:gd name="f298" fmla="val 897"/>
                  <a:gd name="f299" fmla="val 909"/>
                  <a:gd name="f300" fmla="val 220"/>
                  <a:gd name="f301" fmla="val 647"/>
                  <a:gd name="f302" fmla="val 800"/>
                  <a:gd name="f303" fmla="val 926"/>
                  <a:gd name="f304" fmla="val 943"/>
                  <a:gd name="f305" fmla="val 960"/>
                  <a:gd name="f306" fmla="val 1043"/>
                  <a:gd name="f307" fmla="val 1078"/>
                  <a:gd name="f308" fmla="val 1103"/>
                  <a:gd name="f309" fmla="val 1131"/>
                  <a:gd name="f310" fmla="val 1157"/>
                  <a:gd name="f311" fmla="val 244"/>
                  <a:gd name="f312" fmla="val 1062"/>
                  <a:gd name="f313" fmla="val 234"/>
                  <a:gd name="f314" fmla="val 992"/>
                  <a:gd name="f315" fmla="val 227"/>
                  <a:gd name="f316" fmla="val 919"/>
                  <a:gd name="f317" fmla="val 983"/>
                  <a:gd name="f318" fmla="val 984"/>
                  <a:gd name="f319" fmla="val 986"/>
                  <a:gd name="f320" fmla="val 988"/>
                  <a:gd name="f321" fmla="val 993"/>
                  <a:gd name="f322" fmla="val 1023"/>
                  <a:gd name="f323" fmla="val 1050"/>
                  <a:gd name="f324" fmla="val 1079"/>
                  <a:gd name="f325" fmla="val 1063"/>
                  <a:gd name="f326" fmla="val 1038"/>
                  <a:gd name="f327" fmla="val 1011"/>
                  <a:gd name="f328" fmla="val 995"/>
                  <a:gd name="f329" fmla="val 438"/>
                  <a:gd name="f330" fmla="val 1076"/>
                  <a:gd name="f331" fmla="val 1148"/>
                  <a:gd name="f332" fmla="val 453"/>
                  <a:gd name="f333" fmla="val 1223"/>
                  <a:gd name="f334" fmla="val 1196"/>
                  <a:gd name="f335" fmla="val 383"/>
                  <a:gd name="f336" fmla="val 717"/>
                  <a:gd name="f337" fmla="val 345"/>
                  <a:gd name="f338" fmla="val 738"/>
                  <a:gd name="f339" fmla="val 759"/>
                  <a:gd name="f340" fmla="val 777"/>
                  <a:gd name="f341" fmla="val 772"/>
                  <a:gd name="f342" fmla="val 685"/>
                  <a:gd name="f343" fmla="val 500"/>
                  <a:gd name="f344" fmla="val 541"/>
                  <a:gd name="f345" fmla="val 562"/>
                  <a:gd name="f346" fmla="val 580"/>
                  <a:gd name="f347" fmla="val 320"/>
                  <a:gd name="f348" fmla="val 602"/>
                  <a:gd name="f349" fmla="val 632"/>
                  <a:gd name="f350" fmla="val 648"/>
                  <a:gd name="f351" fmla="val 679"/>
                  <a:gd name="f352" fmla="val 702"/>
                  <a:gd name="f353" fmla="val 1095"/>
                  <a:gd name="f354" fmla="val 1128"/>
                  <a:gd name="f355" fmla="val 375"/>
                  <a:gd name="f356" fmla="val 1159"/>
                  <a:gd name="f357" fmla="val 1190"/>
                  <a:gd name="f358" fmla="val 1164"/>
                  <a:gd name="f359" fmla="val 1136"/>
                  <a:gd name="f360" fmla="val 316"/>
                  <a:gd name="f361" fmla="val 1109"/>
                  <a:gd name="f362" fmla="val 1081"/>
                  <a:gd name="f363" fmla="val 310"/>
                  <a:gd name="f364" fmla="val 196"/>
                  <a:gd name="f365" fmla="val 168"/>
                  <a:gd name="f366" fmla="val 140"/>
                  <a:gd name="f367" fmla="val 110"/>
                  <a:gd name="f368" fmla="val 323"/>
                  <a:gd name="f369" fmla="val 387"/>
                  <a:gd name="f370" fmla="val 117"/>
                  <a:gd name="f371" fmla="val 382"/>
                  <a:gd name="f372" fmla="val 150"/>
                  <a:gd name="f373" fmla="val 183"/>
                  <a:gd name="f374" fmla="val 373"/>
                  <a:gd name="f375" fmla="val 1188"/>
                  <a:gd name="f376" fmla="val 197"/>
                  <a:gd name="f377" fmla="val 134"/>
                  <a:gd name="f378" fmla="val 136"/>
                  <a:gd name="f379" fmla="val 47"/>
                  <a:gd name="f380" fmla="val 199"/>
                  <a:gd name="f381" fmla="val 90"/>
                  <a:gd name="f382" fmla="val 237"/>
                  <a:gd name="f383" fmla="val 166"/>
                  <a:gd name="f384" fmla="val 1238"/>
                  <a:gd name="f385" fmla="val 182"/>
                  <a:gd name="f386" fmla="val 139"/>
                  <a:gd name="f387" fmla="val 81"/>
                  <a:gd name="f388" fmla="val 53"/>
                  <a:gd name="f389" fmla="val 109"/>
                  <a:gd name="f390" fmla="val 96"/>
                  <a:gd name="f391" fmla="val 22"/>
                  <a:gd name="f392" fmla="val 843"/>
                  <a:gd name="f393" fmla="val 86"/>
                  <a:gd name="f394" fmla="val 709"/>
                  <a:gd name="f395" fmla="val 568"/>
                  <a:gd name="f396" fmla="val 160"/>
                  <a:gd name="f397" fmla="val 19"/>
                  <a:gd name="f398" fmla="val 40"/>
                  <a:gd name="f399" fmla="val 184"/>
                  <a:gd name="f400" fmla="val 118"/>
                  <a:gd name="f401" fmla="*/ f1 1 1277"/>
                  <a:gd name="f402" fmla="*/ f2 1 551"/>
                  <a:gd name="f403" fmla="+- f5 0 f3"/>
                  <a:gd name="f404" fmla="+- f4 0 f3"/>
                  <a:gd name="f405" fmla="*/ f404 1 1277"/>
                  <a:gd name="f406" fmla="*/ f403 1 551"/>
                  <a:gd name="f407" fmla="*/ f3 1 f405"/>
                  <a:gd name="f408" fmla="*/ f4 1 f405"/>
                  <a:gd name="f409" fmla="*/ f3 1 f406"/>
                  <a:gd name="f410" fmla="*/ f5 1 f406"/>
                  <a:gd name="f411" fmla="*/ f407 f401 1"/>
                  <a:gd name="f412" fmla="*/ f408 f401 1"/>
                  <a:gd name="f413" fmla="*/ f410 f402 1"/>
                  <a:gd name="f414" fmla="*/ f409 f40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411" t="f414" r="f412" b="f413"/>
                <a:pathLst>
                  <a:path w="1277" h="551">
                    <a:moveTo>
                      <a:pt x="f6" y="f7"/>
                    </a:moveTo>
                    <a:lnTo>
                      <a:pt x="f8" y="f9"/>
                    </a:lnTo>
                    <a:lnTo>
                      <a:pt x="f10" y="f11"/>
                    </a:lnTo>
                    <a:lnTo>
                      <a:pt x="f12" y="f13"/>
                    </a:lnTo>
                    <a:cubicBezTo>
                      <a:pt x="f12" y="f14"/>
                      <a:pt x="f15" y="f16"/>
                      <a:pt x="f17" y="f18"/>
                    </a:cubicBezTo>
                    <a:cubicBezTo>
                      <a:pt x="f10" y="f19"/>
                      <a:pt x="f20" y="f21"/>
                      <a:pt x="f22" y="f23"/>
                    </a:cubicBezTo>
                    <a:cubicBezTo>
                      <a:pt x="f24" y="f16"/>
                      <a:pt x="f25" y="f26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27" y="f28"/>
                    </a:moveTo>
                    <a:lnTo>
                      <a:pt x="f29" y="f30"/>
                    </a:lnTo>
                    <a:lnTo>
                      <a:pt x="f27" y="f31"/>
                    </a:lnTo>
                    <a:lnTo>
                      <a:pt x="f27" y="f28"/>
                    </a:lnTo>
                    <a:close/>
                    <a:moveTo>
                      <a:pt x="f27" y="f28"/>
                    </a:moveTo>
                    <a:lnTo>
                      <a:pt x="f27" y="f28"/>
                    </a:lnTo>
                    <a:close/>
                    <a:moveTo>
                      <a:pt x="f32" y="f33"/>
                    </a:moveTo>
                    <a:lnTo>
                      <a:pt x="f27" y="f34"/>
                    </a:lnTo>
                    <a:lnTo>
                      <a:pt x="f35" y="f36"/>
                    </a:lnTo>
                    <a:lnTo>
                      <a:pt x="f35" y="f37"/>
                    </a:lnTo>
                    <a:lnTo>
                      <a:pt x="f38" y="f39"/>
                    </a:lnTo>
                    <a:lnTo>
                      <a:pt x="f40" y="f41"/>
                    </a:lnTo>
                    <a:lnTo>
                      <a:pt x="f42" y="f43"/>
                    </a:lnTo>
                    <a:lnTo>
                      <a:pt x="f44" y="f45"/>
                    </a:lnTo>
                    <a:cubicBezTo>
                      <a:pt x="f46" y="f45"/>
                      <a:pt x="f47" y="f48"/>
                      <a:pt x="f49" y="f48"/>
                    </a:cubicBezTo>
                    <a:lnTo>
                      <a:pt x="f50" y="f51"/>
                    </a:lnTo>
                    <a:cubicBezTo>
                      <a:pt x="f40" y="f52"/>
                      <a:pt x="f53" y="f54"/>
                      <a:pt x="f55" y="f56"/>
                    </a:cubicBezTo>
                    <a:lnTo>
                      <a:pt x="f57" y="f58"/>
                    </a:lnTo>
                    <a:cubicBezTo>
                      <a:pt x="f59" y="f58"/>
                      <a:pt x="f60" y="f61"/>
                      <a:pt x="f62" y="f61"/>
                    </a:cubicBezTo>
                    <a:lnTo>
                      <a:pt x="f27" y="f63"/>
                    </a:lnTo>
                    <a:cubicBezTo>
                      <a:pt x="f64" y="f65"/>
                      <a:pt x="f66" y="f67"/>
                      <a:pt x="f68" y="f69"/>
                    </a:cubicBezTo>
                    <a:lnTo>
                      <a:pt x="f70" y="f71"/>
                    </a:lnTo>
                    <a:lnTo>
                      <a:pt x="f72" y="f54"/>
                    </a:lnTo>
                    <a:lnTo>
                      <a:pt x="f73" y="f74"/>
                    </a:lnTo>
                    <a:lnTo>
                      <a:pt x="f75" y="f76"/>
                    </a:lnTo>
                    <a:cubicBezTo>
                      <a:pt x="f77" y="f78"/>
                      <a:pt x="f79" y="f78"/>
                      <a:pt x="f80" y="f78"/>
                    </a:cubicBezTo>
                    <a:lnTo>
                      <a:pt x="f81" y="f82"/>
                    </a:lnTo>
                    <a:cubicBezTo>
                      <a:pt x="f80" y="f82"/>
                      <a:pt x="f83" y="f82"/>
                      <a:pt x="f84" y="f85"/>
                    </a:cubicBezTo>
                    <a:lnTo>
                      <a:pt x="f86" y="f87"/>
                    </a:lnTo>
                    <a:cubicBezTo>
                      <a:pt x="f88" y="f87"/>
                      <a:pt x="f89" y="f87"/>
                      <a:pt x="f90" y="f91"/>
                    </a:cubicBezTo>
                    <a:cubicBezTo>
                      <a:pt x="f90" y="f87"/>
                      <a:pt x="f90" y="f78"/>
                      <a:pt x="f90" y="f76"/>
                    </a:cubicBezTo>
                    <a:lnTo>
                      <a:pt x="f92" y="f85"/>
                    </a:lnTo>
                    <a:cubicBezTo>
                      <a:pt x="f93" y="f94"/>
                      <a:pt x="f95" y="f94"/>
                      <a:pt x="f96" y="f94"/>
                    </a:cubicBezTo>
                    <a:lnTo>
                      <a:pt x="f97" y="f76"/>
                    </a:lnTo>
                    <a:cubicBezTo>
                      <a:pt x="f98" y="f99"/>
                      <a:pt x="f100" y="f101"/>
                      <a:pt x="f102" y="f26"/>
                    </a:cubicBezTo>
                    <a:cubicBezTo>
                      <a:pt x="f103" y="f101"/>
                      <a:pt x="f104" y="f99"/>
                      <a:pt x="f105" y="f76"/>
                    </a:cubicBezTo>
                    <a:lnTo>
                      <a:pt x="f106" y="f94"/>
                    </a:lnTo>
                    <a:cubicBezTo>
                      <a:pt x="f107" y="f94"/>
                      <a:pt x="f108" y="f94"/>
                      <a:pt x="f109" y="f94"/>
                    </a:cubicBezTo>
                    <a:lnTo>
                      <a:pt x="f108" y="f76"/>
                    </a:lnTo>
                    <a:cubicBezTo>
                      <a:pt x="f108" y="f78"/>
                      <a:pt x="f108" y="f87"/>
                      <a:pt x="f108" y="f87"/>
                    </a:cubicBezTo>
                    <a:cubicBezTo>
                      <a:pt x="f110" y="f87"/>
                      <a:pt x="f85" y="f87"/>
                      <a:pt x="f111" y="f87"/>
                    </a:cubicBezTo>
                    <a:lnTo>
                      <a:pt x="f112" y="f85"/>
                    </a:lnTo>
                    <a:cubicBezTo>
                      <a:pt x="f113" y="f85"/>
                      <a:pt x="f114" y="f82"/>
                      <a:pt x="f115" y="f82"/>
                    </a:cubicBezTo>
                    <a:lnTo>
                      <a:pt x="f116" y="f78"/>
                    </a:lnTo>
                    <a:cubicBezTo>
                      <a:pt x="f117" y="f78"/>
                      <a:pt x="f118" y="f76"/>
                      <a:pt x="f119" y="f120"/>
                    </a:cubicBezTo>
                    <a:lnTo>
                      <a:pt x="f121" y="f74"/>
                    </a:lnTo>
                    <a:lnTo>
                      <a:pt x="f122" y="f71"/>
                    </a:lnTo>
                    <a:lnTo>
                      <a:pt x="f123" y="f124"/>
                    </a:lnTo>
                    <a:cubicBezTo>
                      <a:pt x="f125" y="f126"/>
                      <a:pt x="f127" y="f65"/>
                      <a:pt x="f128" y="f74"/>
                    </a:cubicBezTo>
                    <a:lnTo>
                      <a:pt x="f129" y="f61"/>
                    </a:lnTo>
                    <a:cubicBezTo>
                      <a:pt x="f130" y="f61"/>
                      <a:pt x="f131" y="f61"/>
                      <a:pt x="f132" y="f58"/>
                    </a:cubicBezTo>
                    <a:lnTo>
                      <a:pt x="f129" y="f133"/>
                    </a:lnTo>
                    <a:cubicBezTo>
                      <a:pt x="f134" y="f115"/>
                      <a:pt x="f135" y="f71"/>
                      <a:pt x="f136" y="f137"/>
                    </a:cubicBezTo>
                    <a:lnTo>
                      <a:pt x="f138" y="f48"/>
                    </a:lnTo>
                    <a:cubicBezTo>
                      <a:pt x="f139" y="f48"/>
                      <a:pt x="f140" y="f45"/>
                      <a:pt x="f3" y="f45"/>
                    </a:cubicBezTo>
                    <a:lnTo>
                      <a:pt x="f141" y="f43"/>
                    </a:lnTo>
                    <a:lnTo>
                      <a:pt x="f142" y="f41"/>
                    </a:lnTo>
                    <a:lnTo>
                      <a:pt x="f143" y="f39"/>
                    </a:lnTo>
                    <a:lnTo>
                      <a:pt x="f144" y="f37"/>
                    </a:lnTo>
                    <a:lnTo>
                      <a:pt x="f144" y="f36"/>
                    </a:lnTo>
                    <a:lnTo>
                      <a:pt x="f145" y="f34"/>
                    </a:lnTo>
                    <a:lnTo>
                      <a:pt x="f146" y="f33"/>
                    </a:lnTo>
                    <a:lnTo>
                      <a:pt x="f147" y="f148"/>
                    </a:lnTo>
                    <a:lnTo>
                      <a:pt x="f149" y="f150"/>
                    </a:lnTo>
                    <a:lnTo>
                      <a:pt x="f149" y="f151"/>
                    </a:lnTo>
                    <a:lnTo>
                      <a:pt x="f152" y="f153"/>
                    </a:lnTo>
                    <a:lnTo>
                      <a:pt x="f104" y="f154"/>
                    </a:lnTo>
                    <a:lnTo>
                      <a:pt x="f104" y="f3"/>
                    </a:lnTo>
                    <a:lnTo>
                      <a:pt x="f155" y="f3"/>
                    </a:lnTo>
                    <a:lnTo>
                      <a:pt x="f156" y="f3"/>
                    </a:lnTo>
                    <a:lnTo>
                      <a:pt x="f157" y="f154"/>
                    </a:lnTo>
                    <a:lnTo>
                      <a:pt x="f158" y="f153"/>
                    </a:lnTo>
                    <a:lnTo>
                      <a:pt x="f159" y="f160"/>
                    </a:lnTo>
                    <a:lnTo>
                      <a:pt x="f159" y="f150"/>
                    </a:lnTo>
                    <a:lnTo>
                      <a:pt x="f161" y="f148"/>
                    </a:lnTo>
                    <a:lnTo>
                      <a:pt x="f32" y="f33"/>
                    </a:lnTo>
                    <a:close/>
                    <a:moveTo>
                      <a:pt x="f32" y="f33"/>
                    </a:moveTo>
                    <a:lnTo>
                      <a:pt x="f32" y="f33"/>
                    </a:lnTo>
                    <a:close/>
                    <a:moveTo>
                      <a:pt x="f159" y="f162"/>
                    </a:moveTo>
                    <a:lnTo>
                      <a:pt x="f163" y="f164"/>
                    </a:lnTo>
                    <a:lnTo>
                      <a:pt x="f79" y="f36"/>
                    </a:lnTo>
                    <a:lnTo>
                      <a:pt x="f159" y="f162"/>
                    </a:lnTo>
                    <a:close/>
                    <a:moveTo>
                      <a:pt x="f159" y="f162"/>
                    </a:moveTo>
                    <a:lnTo>
                      <a:pt x="f159" y="f162"/>
                    </a:lnTo>
                    <a:close/>
                    <a:moveTo>
                      <a:pt x="f149" y="f162"/>
                    </a:moveTo>
                    <a:lnTo>
                      <a:pt x="f165" y="f164"/>
                    </a:lnTo>
                    <a:lnTo>
                      <a:pt x="f117" y="f36"/>
                    </a:lnTo>
                    <a:lnTo>
                      <a:pt x="f149" y="f162"/>
                    </a:lnTo>
                    <a:close/>
                    <a:moveTo>
                      <a:pt x="f149" y="f162"/>
                    </a:moveTo>
                    <a:lnTo>
                      <a:pt x="f149" y="f162"/>
                    </a:lnTo>
                    <a:close/>
                    <a:moveTo>
                      <a:pt x="f145" y="f28"/>
                    </a:moveTo>
                    <a:lnTo>
                      <a:pt x="f166" y="f30"/>
                    </a:lnTo>
                    <a:lnTo>
                      <a:pt x="f145" y="f31"/>
                    </a:lnTo>
                    <a:lnTo>
                      <a:pt x="f145" y="f28"/>
                    </a:lnTo>
                    <a:close/>
                    <a:moveTo>
                      <a:pt x="f145" y="f28"/>
                    </a:moveTo>
                    <a:lnTo>
                      <a:pt x="f145" y="f28"/>
                    </a:lnTo>
                    <a:close/>
                    <a:moveTo>
                      <a:pt x="f167" y="f7"/>
                    </a:moveTo>
                    <a:lnTo>
                      <a:pt x="f168" y="f9"/>
                    </a:lnTo>
                    <a:lnTo>
                      <a:pt x="f169" y="f11"/>
                    </a:lnTo>
                    <a:lnTo>
                      <a:pt x="f170" y="f13"/>
                    </a:lnTo>
                    <a:cubicBezTo>
                      <a:pt x="f170" y="f14"/>
                      <a:pt x="f171" y="f16"/>
                      <a:pt x="f172" y="f18"/>
                    </a:cubicBezTo>
                    <a:cubicBezTo>
                      <a:pt x="f173" y="f19"/>
                      <a:pt x="f174" y="f21"/>
                      <a:pt x="f175" y="f23"/>
                    </a:cubicBezTo>
                    <a:cubicBezTo>
                      <a:pt x="f176" y="f16"/>
                      <a:pt x="f177" y="f26"/>
                      <a:pt x="f167" y="f7"/>
                    </a:cubicBezTo>
                    <a:close/>
                    <a:moveTo>
                      <a:pt x="f167" y="f7"/>
                    </a:moveTo>
                    <a:lnTo>
                      <a:pt x="f167" y="f7"/>
                    </a:lnTo>
                    <a:close/>
                    <a:moveTo>
                      <a:pt x="f178" y="f94"/>
                    </a:moveTo>
                    <a:lnTo>
                      <a:pt x="f179" y="f180"/>
                    </a:lnTo>
                    <a:cubicBezTo>
                      <a:pt x="f181" y="f182"/>
                      <a:pt x="f183" y="f184"/>
                      <a:pt x="f102" y="f185"/>
                    </a:cubicBezTo>
                    <a:cubicBezTo>
                      <a:pt x="f186" y="f184"/>
                      <a:pt x="f100" y="f182"/>
                      <a:pt x="f187" y="f180"/>
                    </a:cubicBezTo>
                    <a:lnTo>
                      <a:pt x="f188" y="f94"/>
                    </a:lnTo>
                    <a:cubicBezTo>
                      <a:pt x="f189" y="f94"/>
                      <a:pt x="f190" y="f191"/>
                      <a:pt x="f192" y="f191"/>
                    </a:cubicBezTo>
                    <a:lnTo>
                      <a:pt x="f155" y="f191"/>
                    </a:lnTo>
                    <a:lnTo>
                      <a:pt x="f193" y="f191"/>
                    </a:lnTo>
                    <a:cubicBezTo>
                      <a:pt x="f194" y="f191"/>
                      <a:pt x="f195" y="f94"/>
                      <a:pt x="f178" y="f94"/>
                    </a:cubicBezTo>
                    <a:close/>
                    <a:moveTo>
                      <a:pt x="f178" y="f94"/>
                    </a:moveTo>
                    <a:lnTo>
                      <a:pt x="f178" y="f94"/>
                    </a:lnTo>
                    <a:close/>
                    <a:moveTo>
                      <a:pt x="f196" y="f197"/>
                    </a:moveTo>
                    <a:lnTo>
                      <a:pt x="f198" y="f199"/>
                    </a:lnTo>
                    <a:lnTo>
                      <a:pt x="f198" y="f13"/>
                    </a:lnTo>
                    <a:cubicBezTo>
                      <a:pt x="f200" y="f14"/>
                      <a:pt x="f200" y="f168"/>
                      <a:pt x="f201" y="f202"/>
                    </a:cubicBezTo>
                    <a:cubicBezTo>
                      <a:pt x="f203" y="f16"/>
                      <a:pt x="f204" y="f205"/>
                      <a:pt x="f206" y="f14"/>
                    </a:cubicBezTo>
                    <a:lnTo>
                      <a:pt x="f207" y="f208"/>
                    </a:lnTo>
                    <a:cubicBezTo>
                      <a:pt x="f209" y="f171"/>
                      <a:pt x="f210" y="f211"/>
                      <a:pt x="f147" y="f172"/>
                    </a:cubicBezTo>
                    <a:lnTo>
                      <a:pt x="f196" y="f197"/>
                    </a:lnTo>
                    <a:close/>
                    <a:moveTo>
                      <a:pt x="f196" y="f197"/>
                    </a:moveTo>
                    <a:lnTo>
                      <a:pt x="f196" y="f197"/>
                    </a:lnTo>
                    <a:close/>
                    <a:moveTo>
                      <a:pt x="f19" y="f201"/>
                    </a:moveTo>
                    <a:cubicBezTo>
                      <a:pt x="f212" y="f123"/>
                      <a:pt x="f213" y="f214"/>
                      <a:pt x="f215" y="f214"/>
                    </a:cubicBezTo>
                    <a:lnTo>
                      <a:pt x="f173" y="f216"/>
                    </a:lnTo>
                    <a:cubicBezTo>
                      <a:pt x="f201" y="f217"/>
                      <a:pt x="f39" y="f125"/>
                      <a:pt x="f37" y="f218"/>
                    </a:cubicBezTo>
                    <a:lnTo>
                      <a:pt x="f219" y="f168"/>
                    </a:lnTo>
                    <a:cubicBezTo>
                      <a:pt x="f132" y="f202"/>
                      <a:pt x="f220" y="f23"/>
                      <a:pt x="f207" y="f19"/>
                    </a:cubicBezTo>
                    <a:lnTo>
                      <a:pt x="f207" y="f221"/>
                    </a:lnTo>
                    <a:lnTo>
                      <a:pt x="f222" y="f221"/>
                    </a:lnTo>
                    <a:cubicBezTo>
                      <a:pt x="f125" y="f223"/>
                      <a:pt x="f224" y="f225"/>
                      <a:pt x="f19" y="f201"/>
                    </a:cubicBezTo>
                    <a:close/>
                    <a:moveTo>
                      <a:pt x="f19" y="f201"/>
                    </a:moveTo>
                    <a:lnTo>
                      <a:pt x="f19" y="f201"/>
                    </a:lnTo>
                    <a:close/>
                    <a:moveTo>
                      <a:pt x="f171" y="f226"/>
                    </a:moveTo>
                    <a:cubicBezTo>
                      <a:pt x="f227" y="f122"/>
                      <a:pt x="f228" y="f229"/>
                      <a:pt x="f230" y="f147"/>
                    </a:cubicBezTo>
                    <a:cubicBezTo>
                      <a:pt x="f231" y="f232"/>
                      <a:pt x="f126" y="f233"/>
                      <a:pt x="f111" y="f233"/>
                    </a:cubicBezTo>
                    <a:lnTo>
                      <a:pt x="f234" y="f233"/>
                    </a:lnTo>
                    <a:cubicBezTo>
                      <a:pt x="f107" y="f235"/>
                      <a:pt x="f236" y="f229"/>
                      <a:pt x="f237" y="f229"/>
                    </a:cubicBezTo>
                    <a:lnTo>
                      <a:pt x="f237" y="f39"/>
                    </a:lnTo>
                    <a:cubicBezTo>
                      <a:pt x="f238" y="f39"/>
                      <a:pt x="f126" y="f239"/>
                      <a:pt x="f240" y="f216"/>
                    </a:cubicBezTo>
                    <a:lnTo>
                      <a:pt x="f171" y="f226"/>
                    </a:lnTo>
                    <a:close/>
                    <a:moveTo>
                      <a:pt x="f171" y="f226"/>
                    </a:moveTo>
                    <a:lnTo>
                      <a:pt x="f171" y="f226"/>
                    </a:lnTo>
                    <a:close/>
                    <a:moveTo>
                      <a:pt x="f241" y="f242"/>
                    </a:moveTo>
                    <a:cubicBezTo>
                      <a:pt x="f243" y="f23"/>
                      <a:pt x="f244" y="f168"/>
                      <a:pt x="f244" y="f26"/>
                    </a:cubicBezTo>
                    <a:lnTo>
                      <a:pt x="f241" y="f215"/>
                    </a:lnTo>
                    <a:cubicBezTo>
                      <a:pt x="f245" y="f246"/>
                      <a:pt x="f247" y="f248"/>
                      <a:pt x="f249" y="f174"/>
                    </a:cubicBezTo>
                    <a:lnTo>
                      <a:pt x="f250" y="f251"/>
                    </a:lnTo>
                    <a:cubicBezTo>
                      <a:pt x="f252" y="f251"/>
                      <a:pt x="f9" y="f223"/>
                      <a:pt x="f241" y="f242"/>
                    </a:cubicBezTo>
                    <a:close/>
                    <a:moveTo>
                      <a:pt x="f241" y="f242"/>
                    </a:moveTo>
                    <a:lnTo>
                      <a:pt x="f241" y="f242"/>
                    </a:lnTo>
                    <a:close/>
                    <a:moveTo>
                      <a:pt x="f253" y="f171"/>
                    </a:moveTo>
                    <a:lnTo>
                      <a:pt x="f230" y="f245"/>
                    </a:lnTo>
                    <a:cubicBezTo>
                      <a:pt x="f254" y="f11"/>
                      <a:pt x="f255" y="f256"/>
                      <a:pt x="f257" y="f256"/>
                    </a:cubicBezTo>
                    <a:cubicBezTo>
                      <a:pt x="f107" y="f258"/>
                      <a:pt x="f238" y="f259"/>
                      <a:pt x="f260" y="f172"/>
                    </a:cubicBezTo>
                    <a:cubicBezTo>
                      <a:pt x="f94" y="f172"/>
                      <a:pt x="f261" y="f211"/>
                      <a:pt x="f253" y="f171"/>
                    </a:cubicBezTo>
                    <a:close/>
                    <a:moveTo>
                      <a:pt x="f253" y="f171"/>
                    </a:moveTo>
                    <a:lnTo>
                      <a:pt x="f253" y="f171"/>
                    </a:lnTo>
                    <a:close/>
                    <a:moveTo>
                      <a:pt x="f224" y="f91"/>
                    </a:moveTo>
                    <a:lnTo>
                      <a:pt x="f232" y="f259"/>
                    </a:lnTo>
                    <a:cubicBezTo>
                      <a:pt x="f127" y="f262"/>
                      <a:pt x="f263" y="f264"/>
                      <a:pt x="f265" y="f266"/>
                    </a:cubicBezTo>
                    <a:lnTo>
                      <a:pt x="f267" y="f74"/>
                    </a:lnTo>
                    <a:cubicBezTo>
                      <a:pt x="f141" y="f69"/>
                      <a:pt x="f268" y="f120"/>
                      <a:pt x="f224" y="f91"/>
                    </a:cubicBezTo>
                    <a:close/>
                    <a:moveTo>
                      <a:pt x="f224" y="f91"/>
                    </a:moveTo>
                    <a:lnTo>
                      <a:pt x="f224" y="f91"/>
                    </a:lnTo>
                    <a:close/>
                    <a:moveTo>
                      <a:pt x="f269" y="f177"/>
                    </a:moveTo>
                    <a:lnTo>
                      <a:pt x="f196" y="f126"/>
                    </a:lnTo>
                    <a:lnTo>
                      <a:pt x="f270" y="f271"/>
                    </a:lnTo>
                    <a:lnTo>
                      <a:pt x="f121" y="f26"/>
                    </a:lnTo>
                    <a:cubicBezTo>
                      <a:pt x="f272" y="f221"/>
                      <a:pt x="f259" y="f198"/>
                      <a:pt x="f211" y="f146"/>
                    </a:cubicBezTo>
                    <a:lnTo>
                      <a:pt x="f211" y="f147"/>
                    </a:lnTo>
                    <a:lnTo>
                      <a:pt x="f248" y="f232"/>
                    </a:lnTo>
                    <a:lnTo>
                      <a:pt x="f246" y="f232"/>
                    </a:lnTo>
                    <a:cubicBezTo>
                      <a:pt x="f197" y="f232"/>
                      <a:pt x="f273" y="f223"/>
                      <a:pt x="f269" y="f177"/>
                    </a:cubicBezTo>
                    <a:close/>
                    <a:moveTo>
                      <a:pt x="f269" y="f177"/>
                    </a:moveTo>
                    <a:lnTo>
                      <a:pt x="f269" y="f177"/>
                    </a:lnTo>
                    <a:close/>
                    <a:moveTo>
                      <a:pt x="f6" y="f69"/>
                    </a:moveTo>
                    <a:lnTo>
                      <a:pt x="f274" y="f126"/>
                    </a:lnTo>
                    <a:lnTo>
                      <a:pt x="f275" y="f177"/>
                    </a:lnTo>
                    <a:cubicBezTo>
                      <a:pt x="f276" y="f226"/>
                      <a:pt x="f277" y="f278"/>
                      <a:pt x="f73" y="f26"/>
                    </a:cubicBezTo>
                    <a:lnTo>
                      <a:pt x="f279" y="f271"/>
                    </a:lnTo>
                    <a:lnTo>
                      <a:pt x="f6" y="f69"/>
                    </a:lnTo>
                    <a:close/>
                    <a:moveTo>
                      <a:pt x="f6" y="f69"/>
                    </a:moveTo>
                    <a:lnTo>
                      <a:pt x="f6" y="f69"/>
                    </a:lnTo>
                    <a:close/>
                    <a:moveTo>
                      <a:pt x="f280" y="f245"/>
                    </a:moveTo>
                    <a:lnTo>
                      <a:pt x="f281" y="f282"/>
                    </a:lnTo>
                    <a:cubicBezTo>
                      <a:pt x="f283" y="f284"/>
                      <a:pt x="f88" y="f172"/>
                      <a:pt x="f98" y="f172"/>
                    </a:cubicBezTo>
                    <a:cubicBezTo>
                      <a:pt x="f96" y="f259"/>
                      <a:pt x="f95" y="f258"/>
                      <a:pt x="f93" y="f256"/>
                    </a:cubicBezTo>
                    <a:cubicBezTo>
                      <a:pt x="f285" y="f256"/>
                      <a:pt x="f286" y="f231"/>
                      <a:pt x="f280" y="f245"/>
                    </a:cubicBezTo>
                    <a:close/>
                    <a:moveTo>
                      <a:pt x="f280" y="f245"/>
                    </a:moveTo>
                    <a:lnTo>
                      <a:pt x="f280" y="f245"/>
                    </a:lnTo>
                    <a:close/>
                    <a:moveTo>
                      <a:pt x="f287" y="f215"/>
                    </a:moveTo>
                    <a:lnTo>
                      <a:pt x="f288" y="f26"/>
                    </a:lnTo>
                    <a:cubicBezTo>
                      <a:pt x="f289" y="f168"/>
                      <a:pt x="f290" y="f23"/>
                      <a:pt x="f287" y="f223"/>
                    </a:cubicBezTo>
                    <a:cubicBezTo>
                      <a:pt x="f291" y="f223"/>
                      <a:pt x="f292" y="f251"/>
                      <a:pt x="f293" y="f225"/>
                    </a:cubicBezTo>
                    <a:lnTo>
                      <a:pt x="f294" y="f174"/>
                    </a:lnTo>
                    <a:cubicBezTo>
                      <a:pt x="f295" y="f248"/>
                      <a:pt x="f296" y="f246"/>
                      <a:pt x="f287" y="f215"/>
                    </a:cubicBezTo>
                    <a:close/>
                    <a:moveTo>
                      <a:pt x="f287" y="f215"/>
                    </a:moveTo>
                    <a:lnTo>
                      <a:pt x="f287" y="f215"/>
                    </a:lnTo>
                    <a:close/>
                    <a:moveTo>
                      <a:pt x="f75" y="f146"/>
                    </a:moveTo>
                    <a:cubicBezTo>
                      <a:pt x="f297" y="f123"/>
                      <a:pt x="f298" y="f226"/>
                      <a:pt x="f299" y="f278"/>
                    </a:cubicBezTo>
                    <a:lnTo>
                      <a:pt x="f15" y="f300"/>
                    </a:lnTo>
                    <a:cubicBezTo>
                      <a:pt x="f295" y="f239"/>
                      <a:pt x="f97" y="f39"/>
                      <a:pt x="f301" y="f39"/>
                    </a:cubicBezTo>
                    <a:lnTo>
                      <a:pt x="f301" y="f229"/>
                    </a:lnTo>
                    <a:cubicBezTo>
                      <a:pt x="f157" y="f229"/>
                      <a:pt x="f302" y="f235"/>
                      <a:pt x="f75" y="f146"/>
                    </a:cubicBezTo>
                    <a:close/>
                    <a:moveTo>
                      <a:pt x="f75" y="f146"/>
                    </a:moveTo>
                    <a:lnTo>
                      <a:pt x="f75" y="f146"/>
                    </a:lnTo>
                    <a:close/>
                    <a:moveTo>
                      <a:pt x="f303" y="f214"/>
                    </a:moveTo>
                    <a:cubicBezTo>
                      <a:pt x="f304" y="f278"/>
                      <a:pt x="f305" y="f224"/>
                      <a:pt x="f275" y="f198"/>
                    </a:cubicBezTo>
                    <a:cubicBezTo>
                      <a:pt x="f70" y="f201"/>
                      <a:pt x="f306" y="f223"/>
                      <a:pt x="f307" y="f221"/>
                    </a:cubicBezTo>
                    <a:cubicBezTo>
                      <a:pt x="f308" y="f21"/>
                      <a:pt x="f309" y="f18"/>
                      <a:pt x="f310" y="f16"/>
                    </a:cubicBezTo>
                    <a:lnTo>
                      <a:pt x="f309" y="f311"/>
                    </a:lnTo>
                    <a:cubicBezTo>
                      <a:pt x="f312" y="f313"/>
                      <a:pt x="f314" y="f315"/>
                      <a:pt x="f316" y="f216"/>
                    </a:cubicBezTo>
                    <a:lnTo>
                      <a:pt x="f303" y="f214"/>
                    </a:lnTo>
                    <a:close/>
                    <a:moveTo>
                      <a:pt x="f303" y="f214"/>
                    </a:moveTo>
                    <a:lnTo>
                      <a:pt x="f303" y="f214"/>
                    </a:lnTo>
                    <a:close/>
                    <a:moveTo>
                      <a:pt x="f317" y="f18"/>
                    </a:moveTo>
                    <a:cubicBezTo>
                      <a:pt x="f318" y="f16"/>
                      <a:pt x="f319" y="f14"/>
                      <a:pt x="f319" y="f13"/>
                    </a:cubicBezTo>
                    <a:lnTo>
                      <a:pt x="f320" y="f13"/>
                    </a:lnTo>
                    <a:lnTo>
                      <a:pt x="f320" y="f199"/>
                    </a:lnTo>
                    <a:lnTo>
                      <a:pt x="f274" y="f197"/>
                    </a:lnTo>
                    <a:lnTo>
                      <a:pt x="f321" y="f0"/>
                    </a:lnTo>
                    <a:cubicBezTo>
                      <a:pt x="f322" y="f284"/>
                      <a:pt x="f323" y="f282"/>
                      <a:pt x="f324" y="f208"/>
                    </a:cubicBezTo>
                    <a:lnTo>
                      <a:pt x="f325" y="f14"/>
                    </a:lnTo>
                    <a:cubicBezTo>
                      <a:pt x="f326" y="f168"/>
                      <a:pt x="f327" y="f202"/>
                      <a:pt x="f317" y="f18"/>
                    </a:cubicBezTo>
                    <a:close/>
                    <a:moveTo>
                      <a:pt x="f317" y="f18"/>
                    </a:moveTo>
                    <a:lnTo>
                      <a:pt x="f317" y="f18"/>
                    </a:lnTo>
                    <a:close/>
                    <a:moveTo>
                      <a:pt x="f328" y="f227"/>
                    </a:moveTo>
                    <a:lnTo>
                      <a:pt x="f32" y="f329"/>
                    </a:lnTo>
                    <a:cubicBezTo>
                      <a:pt x="f330" y="f76"/>
                      <a:pt x="f331" y="f332"/>
                      <a:pt x="f333" y="f63"/>
                    </a:cubicBezTo>
                    <a:lnTo>
                      <a:pt x="f334" y="f258"/>
                    </a:lnTo>
                    <a:cubicBezTo>
                      <a:pt x="f309" y="f121"/>
                      <a:pt x="f312" y="f335"/>
                      <a:pt x="f328" y="f227"/>
                    </a:cubicBezTo>
                    <a:close/>
                    <a:moveTo>
                      <a:pt x="f328" y="f227"/>
                    </a:moveTo>
                    <a:lnTo>
                      <a:pt x="f328" y="f227"/>
                    </a:lnTo>
                    <a:close/>
                    <a:moveTo>
                      <a:pt x="f336" y="f337"/>
                    </a:moveTo>
                    <a:cubicBezTo>
                      <a:pt x="f338" y="f337"/>
                      <a:pt x="f339" y="f337"/>
                      <a:pt x="f340" y="f174"/>
                    </a:cubicBezTo>
                    <a:lnTo>
                      <a:pt x="f341" y="f225"/>
                    </a:lnTo>
                    <a:cubicBezTo>
                      <a:pt x="f342" y="f200"/>
                      <a:pt x="f183" y="f200"/>
                      <a:pt x="f85" y="f225"/>
                    </a:cubicBezTo>
                    <a:lnTo>
                      <a:pt x="f343" y="f174"/>
                    </a:lnTo>
                    <a:cubicBezTo>
                      <a:pt x="f152" y="f174"/>
                      <a:pt x="f344" y="f337"/>
                      <a:pt x="f345" y="f337"/>
                    </a:cubicBezTo>
                    <a:cubicBezTo>
                      <a:pt x="f346" y="f347"/>
                      <a:pt x="f348" y="f202"/>
                      <a:pt x="f349" y="f23"/>
                    </a:cubicBezTo>
                    <a:lnTo>
                      <a:pt x="f102" y="f23"/>
                    </a:lnTo>
                    <a:lnTo>
                      <a:pt x="f350" y="f23"/>
                    </a:lnTo>
                    <a:cubicBezTo>
                      <a:pt x="f351" y="f202"/>
                      <a:pt x="f352" y="f347"/>
                      <a:pt x="f336" y="f337"/>
                    </a:cubicBezTo>
                    <a:close/>
                    <a:moveTo>
                      <a:pt x="f336" y="f337"/>
                    </a:moveTo>
                    <a:lnTo>
                      <a:pt x="f336" y="f337"/>
                    </a:lnTo>
                    <a:close/>
                    <a:moveTo>
                      <a:pt x="f353" y="f240"/>
                    </a:moveTo>
                    <a:cubicBezTo>
                      <a:pt x="f354" y="f355"/>
                      <a:pt x="f356" y="f259"/>
                      <a:pt x="f357" y="f262"/>
                    </a:cubicBezTo>
                    <a:lnTo>
                      <a:pt x="f358" y="f347"/>
                    </a:lnTo>
                    <a:cubicBezTo>
                      <a:pt x="f359" y="f360"/>
                      <a:pt x="f361" y="f26"/>
                      <a:pt x="f362" y="f363"/>
                    </a:cubicBezTo>
                    <a:lnTo>
                      <a:pt x="f353" y="f240"/>
                    </a:lnTo>
                    <a:close/>
                    <a:moveTo>
                      <a:pt x="f353" y="f240"/>
                    </a:moveTo>
                    <a:lnTo>
                      <a:pt x="f353" y="f240"/>
                    </a:lnTo>
                    <a:close/>
                    <a:moveTo>
                      <a:pt x="f364" y="f13"/>
                    </a:moveTo>
                    <a:cubicBezTo>
                      <a:pt x="f365" y="f101"/>
                      <a:pt x="f366" y="f199"/>
                      <a:pt x="f367" y="f368"/>
                    </a:cubicBezTo>
                    <a:lnTo>
                      <a:pt x="f142" y="f369"/>
                    </a:lnTo>
                    <a:cubicBezTo>
                      <a:pt x="f370" y="f371"/>
                      <a:pt x="f372" y="f227"/>
                      <a:pt x="f373" y="f374"/>
                    </a:cubicBezTo>
                    <a:lnTo>
                      <a:pt x="f364" y="f13"/>
                    </a:lnTo>
                    <a:close/>
                    <a:moveTo>
                      <a:pt x="f364" y="f13"/>
                    </a:moveTo>
                    <a:lnTo>
                      <a:pt x="f364" y="f13"/>
                    </a:lnTo>
                    <a:close/>
                    <a:moveTo>
                      <a:pt x="f375" y="f125"/>
                    </a:moveTo>
                    <a:lnTo>
                      <a:pt x="f50" y="f207"/>
                    </a:lnTo>
                    <a:lnTo>
                      <a:pt x="f50" y="f376"/>
                    </a:lnTo>
                    <a:cubicBezTo>
                      <a:pt x="f291" y="f377"/>
                      <a:pt x="f180" y="f378"/>
                      <a:pt x="f379" y="f380"/>
                    </a:cubicBezTo>
                    <a:lnTo>
                      <a:pt x="f379" y="f207"/>
                    </a:lnTo>
                    <a:lnTo>
                      <a:pt x="f381" y="f382"/>
                    </a:lnTo>
                    <a:cubicBezTo>
                      <a:pt x="f23" y="f380"/>
                      <a:pt x="f80" y="f383"/>
                      <a:pt x="f375" y="f125"/>
                    </a:cubicBezTo>
                    <a:close/>
                    <a:moveTo>
                      <a:pt x="f375" y="f125"/>
                    </a:moveTo>
                    <a:lnTo>
                      <a:pt x="f375" y="f125"/>
                    </a:lnTo>
                    <a:close/>
                    <a:moveTo>
                      <a:pt x="f384" y="f385"/>
                    </a:moveTo>
                    <a:lnTo>
                      <a:pt x="f49" y="f386"/>
                    </a:lnTo>
                    <a:lnTo>
                      <a:pt x="f49" y="f387"/>
                    </a:lnTo>
                    <a:lnTo>
                      <a:pt x="f62" y="f388"/>
                    </a:lnTo>
                    <a:lnTo>
                      <a:pt x="f62" y="f389"/>
                    </a:lnTo>
                    <a:lnTo>
                      <a:pt x="f319" y="f390"/>
                    </a:lnTo>
                    <a:lnTo>
                      <a:pt x="f318" y="f34"/>
                    </a:lnTo>
                    <a:lnTo>
                      <a:pt x="f296" y="f391"/>
                    </a:lnTo>
                    <a:lnTo>
                      <a:pt x="f392" y="f393"/>
                    </a:lnTo>
                    <a:lnTo>
                      <a:pt x="f394" y="f387"/>
                    </a:lnTo>
                    <a:lnTo>
                      <a:pt x="f187" y="f138"/>
                    </a:lnTo>
                    <a:lnTo>
                      <a:pt x="f155" y="f138"/>
                    </a:lnTo>
                    <a:lnTo>
                      <a:pt x="f178" y="f138"/>
                    </a:lnTo>
                    <a:lnTo>
                      <a:pt x="f395" y="f387"/>
                    </a:lnTo>
                    <a:lnTo>
                      <a:pt x="f9" y="f393"/>
                    </a:lnTo>
                    <a:lnTo>
                      <a:pt x="f9" y="f391"/>
                    </a:lnTo>
                    <a:lnTo>
                      <a:pt x="f242" y="f34"/>
                    </a:lnTo>
                    <a:lnTo>
                      <a:pt x="f223" y="f390"/>
                    </a:lnTo>
                    <a:lnTo>
                      <a:pt x="f396" y="f389"/>
                    </a:lnTo>
                    <a:lnTo>
                      <a:pt x="f396" y="f388"/>
                    </a:lnTo>
                    <a:lnTo>
                      <a:pt x="f397" y="f387"/>
                    </a:lnTo>
                    <a:lnTo>
                      <a:pt x="f397" y="f386"/>
                    </a:lnTo>
                    <a:lnTo>
                      <a:pt x="f398" y="f399"/>
                    </a:lnTo>
                    <a:cubicBezTo>
                      <a:pt x="f9" y="f400"/>
                      <a:pt x="f392" y="f400"/>
                      <a:pt x="f384" y="f385"/>
                    </a:cubicBezTo>
                    <a:close/>
                  </a:path>
                </a:pathLst>
              </a:custGeom>
              <a:solidFill>
                <a:srgbClr val="513A2A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8" name="Forma Livre 17"/>
              <p:cNvSpPr/>
              <p:nvPr/>
            </p:nvSpPr>
            <p:spPr>
              <a:xfrm>
                <a:off x="9391683" y="6523201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9" name="Forma Livre 18"/>
              <p:cNvSpPr/>
              <p:nvPr/>
            </p:nvSpPr>
            <p:spPr>
              <a:xfrm>
                <a:off x="9129598" y="6140516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0" name="Forma Livre 19"/>
              <p:cNvSpPr/>
              <p:nvPr/>
            </p:nvSpPr>
            <p:spPr>
              <a:xfrm>
                <a:off x="9201241" y="5902195"/>
                <a:ext cx="363602" cy="254157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1089"/>
                  <a:gd name="f5" fmla="val 778"/>
                  <a:gd name="f6" fmla="val 457"/>
                  <a:gd name="f7" fmla="val 602"/>
                  <a:gd name="f8" fmla="val 516"/>
                  <a:gd name="f9" fmla="val 638"/>
                  <a:gd name="f10" fmla="val 557"/>
                  <a:gd name="f11" fmla="val 701"/>
                  <a:gd name="f12" fmla="val 560"/>
                  <a:gd name="f13" fmla="val 777"/>
                  <a:gd name="f14" fmla="val 576"/>
                  <a:gd name="f15" fmla="val 767"/>
                  <a:gd name="f16" fmla="val 574"/>
                  <a:gd name="f17" fmla="val 757"/>
                  <a:gd name="f18" fmla="val 572"/>
                  <a:gd name="f19" fmla="val 749"/>
                  <a:gd name="f20" fmla="val 616"/>
                  <a:gd name="f21" fmla="val 741"/>
                  <a:gd name="f22" fmla="val 739"/>
                  <a:gd name="f23" fmla="val 617"/>
                  <a:gd name="f24" fmla="val 737"/>
                  <a:gd name="f25" fmla="val 736"/>
                  <a:gd name="f26" fmla="val 734"/>
                  <a:gd name="f27" fmla="val 619"/>
                  <a:gd name="f28" fmla="val 732"/>
                  <a:gd name="f29" fmla="val 620"/>
                  <a:gd name="f30" fmla="val 731"/>
                  <a:gd name="f31" fmla="val 729"/>
                  <a:gd name="f32" fmla="val 623"/>
                  <a:gd name="f33" fmla="val 726"/>
                  <a:gd name="f34" fmla="val 725"/>
                  <a:gd name="f35" fmla="val 624"/>
                  <a:gd name="f36" fmla="val 723"/>
                  <a:gd name="f37" fmla="val 626"/>
                  <a:gd name="f38" fmla="val 721"/>
                  <a:gd name="f39" fmla="val 720"/>
                  <a:gd name="f40" fmla="val 628"/>
                  <a:gd name="f41" fmla="val 569"/>
                  <a:gd name="f42" fmla="val 568"/>
                  <a:gd name="f43" fmla="val 565"/>
                  <a:gd name="f44" fmla="val 713"/>
                  <a:gd name="f45" fmla="val 562"/>
                  <a:gd name="f46" fmla="val 705"/>
                  <a:gd name="f47" fmla="val 672"/>
                  <a:gd name="f48" fmla="val 656"/>
                  <a:gd name="f49" fmla="val 655"/>
                  <a:gd name="f50" fmla="val 674"/>
                  <a:gd name="f51" fmla="val 653"/>
                  <a:gd name="f52" fmla="val 676"/>
                  <a:gd name="f53" fmla="val 651"/>
                  <a:gd name="f54" fmla="val 678"/>
                  <a:gd name="f55" fmla="val 650"/>
                  <a:gd name="f56" fmla="val 679"/>
                  <a:gd name="f57" fmla="val 648"/>
                  <a:gd name="f58" fmla="val 681"/>
                  <a:gd name="f59" fmla="val 646"/>
                  <a:gd name="f60" fmla="val 683"/>
                  <a:gd name="f61" fmla="val 645"/>
                  <a:gd name="f62" fmla="val 643"/>
                  <a:gd name="f63" fmla="val 685"/>
                  <a:gd name="f64" fmla="val 641"/>
                  <a:gd name="f65" fmla="val 686"/>
                  <a:gd name="f66" fmla="val 640"/>
                  <a:gd name="f67" fmla="val 688"/>
                  <a:gd name="f68" fmla="val 690"/>
                  <a:gd name="f69" fmla="val 691"/>
                  <a:gd name="f70" fmla="val 635"/>
                  <a:gd name="f71" fmla="val 695"/>
                  <a:gd name="f72" fmla="val 631"/>
                  <a:gd name="f73" fmla="val 698"/>
                  <a:gd name="f74" fmla="val 556"/>
                  <a:gd name="f75" fmla="val 552"/>
                  <a:gd name="f76" fmla="val 546"/>
                  <a:gd name="f77" fmla="val 673"/>
                  <a:gd name="f78" fmla="val 543"/>
                  <a:gd name="f79" fmla="val 665"/>
                  <a:gd name="f80" fmla="val 859"/>
                  <a:gd name="f81" fmla="val 444"/>
                  <a:gd name="f82" fmla="val 443"/>
                  <a:gd name="f83" fmla="val 857"/>
                  <a:gd name="f84" fmla="val 855"/>
                  <a:gd name="f85" fmla="val 441"/>
                  <a:gd name="f86" fmla="val 854"/>
                  <a:gd name="f87" fmla="val 439"/>
                  <a:gd name="f88" fmla="val 851"/>
                  <a:gd name="f89" fmla="val 438"/>
                  <a:gd name="f90" fmla="val 850"/>
                  <a:gd name="f91" fmla="val 436"/>
                  <a:gd name="f92" fmla="val 848"/>
                  <a:gd name="f93" fmla="val 847"/>
                  <a:gd name="f94" fmla="val 434"/>
                  <a:gd name="f95" fmla="val 845"/>
                  <a:gd name="f96" fmla="val 534"/>
                  <a:gd name="f97" fmla="val 529"/>
                  <a:gd name="f98" fmla="val 522"/>
                  <a:gd name="f99" fmla="val 517"/>
                  <a:gd name="f100" fmla="val 724"/>
                  <a:gd name="f101" fmla="val 416"/>
                  <a:gd name="f102" fmla="val 414"/>
                  <a:gd name="f103" fmla="val 412"/>
                  <a:gd name="f104" fmla="val 411"/>
                  <a:gd name="f105" fmla="val 409"/>
                  <a:gd name="f106" fmla="val 407"/>
                  <a:gd name="f107" fmla="val 406"/>
                  <a:gd name="f108" fmla="val 404"/>
                  <a:gd name="f109" fmla="val 728"/>
                  <a:gd name="f110" fmla="val 402"/>
                  <a:gd name="f111" fmla="val 401"/>
                  <a:gd name="f112" fmla="val 399"/>
                  <a:gd name="f113" fmla="val 397"/>
                  <a:gd name="f114" fmla="val 396"/>
                  <a:gd name="f115" fmla="val 394"/>
                  <a:gd name="f116" fmla="val 392"/>
                  <a:gd name="f117" fmla="val 390"/>
                  <a:gd name="f118" fmla="val 388"/>
                  <a:gd name="f119" fmla="val 387"/>
                  <a:gd name="f120" fmla="val 385"/>
                  <a:gd name="f121" fmla="val 733"/>
                  <a:gd name="f122" fmla="val 383"/>
                  <a:gd name="f123" fmla="val 382"/>
                  <a:gd name="f124" fmla="val 505"/>
                  <a:gd name="f125" fmla="val 498"/>
                  <a:gd name="f126" fmla="val 614"/>
                  <a:gd name="f127" fmla="val 493"/>
                  <a:gd name="f128" fmla="val 607"/>
                  <a:gd name="f129" fmla="val 486"/>
                  <a:gd name="f130" fmla="val 293"/>
                  <a:gd name="f131" fmla="val 291"/>
                  <a:gd name="f132" fmla="val 290"/>
                  <a:gd name="f133" fmla="val 671"/>
                  <a:gd name="f134" fmla="val 669"/>
                  <a:gd name="f135" fmla="val 472"/>
                  <a:gd name="f136" fmla="val 592"/>
                  <a:gd name="f137" fmla="val 467"/>
                  <a:gd name="f138" fmla="val 589"/>
                  <a:gd name="f139" fmla="val 462"/>
                  <a:gd name="f140" fmla="val 587"/>
                  <a:gd name="f141" fmla="val 584"/>
                  <a:gd name="f142" fmla="val 141"/>
                  <a:gd name="f143" fmla="val 747"/>
                  <a:gd name="f144" fmla="val 715"/>
                  <a:gd name="f145" fmla="val 700"/>
                  <a:gd name="f146" fmla="val 143"/>
                  <a:gd name="f147" fmla="val 146"/>
                  <a:gd name="f148" fmla="val 148"/>
                  <a:gd name="f149" fmla="val 152"/>
                  <a:gd name="f150" fmla="val 16"/>
                  <a:gd name="f151" fmla="val 633"/>
                  <a:gd name="f152" fmla="val 17"/>
                  <a:gd name="f153" fmla="val 159"/>
                  <a:gd name="f154" fmla="val 162"/>
                  <a:gd name="f155" fmla="val 680"/>
                  <a:gd name="f156" fmla="val 168"/>
                  <a:gd name="f157" fmla="val 171"/>
                  <a:gd name="f158" fmla="val 29"/>
                  <a:gd name="f159" fmla="val 31"/>
                  <a:gd name="f160" fmla="val 32"/>
                  <a:gd name="f161" fmla="val 554"/>
                  <a:gd name="f162" fmla="val 549"/>
                  <a:gd name="f163" fmla="val 184"/>
                  <a:gd name="f164" fmla="val 192"/>
                  <a:gd name="f165" fmla="val 636"/>
                  <a:gd name="f166" fmla="val 196"/>
                  <a:gd name="f167" fmla="val 54"/>
                  <a:gd name="f168" fmla="val 479"/>
                  <a:gd name="f169" fmla="val 55"/>
                  <a:gd name="f170" fmla="val 474"/>
                  <a:gd name="f171" fmla="val 57"/>
                  <a:gd name="f172" fmla="val 469"/>
                  <a:gd name="f173" fmla="val 59"/>
                  <a:gd name="f174" fmla="val 463"/>
                  <a:gd name="f175" fmla="val 208"/>
                  <a:gd name="f176" fmla="val 216"/>
                  <a:gd name="f177" fmla="val 612"/>
                  <a:gd name="f178" fmla="val 223"/>
                  <a:gd name="f179" fmla="val 605"/>
                  <a:gd name="f180" fmla="val 229"/>
                  <a:gd name="f181" fmla="val 600"/>
                  <a:gd name="f182" fmla="val 90"/>
                  <a:gd name="f183" fmla="val 93"/>
                  <a:gd name="f184" fmla="val 380"/>
                  <a:gd name="f185" fmla="val 95"/>
                  <a:gd name="f186" fmla="val 373"/>
                  <a:gd name="f187" fmla="val 98"/>
                  <a:gd name="f188" fmla="val 368"/>
                  <a:gd name="f189" fmla="val 243"/>
                  <a:gd name="f190" fmla="val 247"/>
                  <a:gd name="f191" fmla="val 252"/>
                  <a:gd name="f192" fmla="val 257"/>
                  <a:gd name="f193" fmla="val 172"/>
                  <a:gd name="f194" fmla="val 157"/>
                  <a:gd name="f195" fmla="val 742"/>
                  <a:gd name="f196" fmla="val 744"/>
                  <a:gd name="f197" fmla="val 746"/>
                  <a:gd name="f198" fmla="val 155"/>
                  <a:gd name="f199" fmla="val 759"/>
                  <a:gd name="f200" fmla="val 153"/>
                  <a:gd name="f201" fmla="val 138"/>
                  <a:gd name="f202" fmla="val 140"/>
                  <a:gd name="f203" fmla="val 264"/>
                  <a:gd name="f204" fmla="val 512"/>
                  <a:gd name="f205" fmla="val 281"/>
                  <a:gd name="f206" fmla="val 276"/>
                  <a:gd name="f207" fmla="val 271"/>
                  <a:gd name="f208" fmla="val 245"/>
                  <a:gd name="f209" fmla="val 298"/>
                  <a:gd name="f210" fmla="val 449"/>
                  <a:gd name="f211" fmla="val 302"/>
                  <a:gd name="f212" fmla="val 309"/>
                  <a:gd name="f213" fmla="val 231"/>
                  <a:gd name="f214" fmla="val 174"/>
                  <a:gd name="f215" fmla="val 236"/>
                  <a:gd name="f216" fmla="val 170"/>
                  <a:gd name="f217" fmla="val 240"/>
                  <a:gd name="f218" fmla="val 164"/>
                  <a:gd name="f219" fmla="val 364"/>
                  <a:gd name="f220" fmla="val 69"/>
                  <a:gd name="f221" fmla="val 365"/>
                  <a:gd name="f222" fmla="val 272"/>
                  <a:gd name="f223" fmla="val 362"/>
                  <a:gd name="f224" fmla="val 359"/>
                  <a:gd name="f225" fmla="val 355"/>
                  <a:gd name="f226" fmla="val 353"/>
                  <a:gd name="f227" fmla="val 352"/>
                  <a:gd name="f228" fmla="val 348"/>
                  <a:gd name="f229" fmla="val 78"/>
                  <a:gd name="f230" fmla="val 74"/>
                  <a:gd name="f231" fmla="val 73"/>
                  <a:gd name="f232" fmla="val 8"/>
                  <a:gd name="f233" fmla="val 424"/>
                  <a:gd name="f234" fmla="val 12"/>
                  <a:gd name="f235" fmla="val 503"/>
                  <a:gd name="f236" fmla="val 509"/>
                  <a:gd name="f237" fmla="val 10"/>
                  <a:gd name="f238" fmla="val 2"/>
                  <a:gd name="f239" fmla="val 559"/>
                  <a:gd name="f240" fmla="val 515"/>
                  <a:gd name="f241" fmla="val 662"/>
                  <a:gd name="f242" fmla="val 842"/>
                  <a:gd name="f243" fmla="val 52"/>
                  <a:gd name="f244" fmla="val 716"/>
                  <a:gd name="f245" fmla="val 714"/>
                  <a:gd name="f246" fmla="val 712"/>
                  <a:gd name="f247" fmla="val 710"/>
                  <a:gd name="f248" fmla="val 709"/>
                  <a:gd name="f249" fmla="val 707"/>
                  <a:gd name="f250" fmla="val 703"/>
                  <a:gd name="f251" fmla="val 702"/>
                  <a:gd name="f252" fmla="val 697"/>
                  <a:gd name="f253" fmla="val 828"/>
                  <a:gd name="f254" fmla="val 45"/>
                  <a:gd name="f255" fmla="val 831"/>
                  <a:gd name="f256" fmla="val 47"/>
                  <a:gd name="f257" fmla="val 836"/>
                  <a:gd name="f258" fmla="val 48"/>
                  <a:gd name="f259" fmla="val 980"/>
                  <a:gd name="f260" fmla="val 149"/>
                  <a:gd name="f261" fmla="val 285"/>
                  <a:gd name="f262" fmla="val 283"/>
                  <a:gd name="f263" fmla="val 843"/>
                  <a:gd name="f264" fmla="val 279"/>
                  <a:gd name="f265" fmla="val 839"/>
                  <a:gd name="f266" fmla="val 838"/>
                  <a:gd name="f267" fmla="val 277"/>
                  <a:gd name="f268" fmla="val 835"/>
                  <a:gd name="f269" fmla="val 968"/>
                  <a:gd name="f270" fmla="val 972"/>
                  <a:gd name="f271" fmla="val 976"/>
                  <a:gd name="f272" fmla="val 144"/>
                  <a:gd name="f273" fmla="val 336"/>
                  <a:gd name="f274" fmla="val 335"/>
                  <a:gd name="f275" fmla="val 1088"/>
                  <a:gd name="f276" fmla="val 1024"/>
                  <a:gd name="f277" fmla="val 326"/>
                  <a:gd name="f278" fmla="val 325"/>
                  <a:gd name="f279" fmla="val 323"/>
                  <a:gd name="f280" fmla="val 1023"/>
                  <a:gd name="f281" fmla="val 321"/>
                  <a:gd name="f282" fmla="val 320"/>
                  <a:gd name="f283" fmla="val 1020"/>
                  <a:gd name="f284" fmla="val 318"/>
                  <a:gd name="f285" fmla="val 316"/>
                  <a:gd name="f286" fmla="val 1019"/>
                  <a:gd name="f287" fmla="val 315"/>
                  <a:gd name="f288" fmla="val 313"/>
                  <a:gd name="f289" fmla="val 311"/>
                  <a:gd name="f290" fmla="val 1079"/>
                  <a:gd name="f291" fmla="val 267"/>
                  <a:gd name="f292" fmla="val 1083"/>
                  <a:gd name="f293" fmla="val 1086"/>
                  <a:gd name="f294" fmla="val 1012"/>
                  <a:gd name="f295" fmla="val 507"/>
                  <a:gd name="f296" fmla="val 981"/>
                  <a:gd name="f297" fmla="val 510"/>
                  <a:gd name="f298" fmla="val 1027"/>
                  <a:gd name="f299" fmla="val 483"/>
                  <a:gd name="f300" fmla="val 1026"/>
                  <a:gd name="f301" fmla="val 484"/>
                  <a:gd name="f302" fmla="val 488"/>
                  <a:gd name="f303" fmla="val 489"/>
                  <a:gd name="f304" fmla="val 491"/>
                  <a:gd name="f305" fmla="val 494"/>
                  <a:gd name="f306" fmla="val 496"/>
                  <a:gd name="f307" fmla="val 1017"/>
                  <a:gd name="f308" fmla="val 499"/>
                  <a:gd name="f309" fmla="val 501"/>
                  <a:gd name="f310" fmla="val 1016"/>
                  <a:gd name="f311" fmla="val 1014"/>
                  <a:gd name="f312" fmla="val 886"/>
                  <a:gd name="f313" fmla="val 577"/>
                  <a:gd name="f314" fmla="val 575"/>
                  <a:gd name="f315" fmla="val 570"/>
                  <a:gd name="f316" fmla="val 833"/>
                  <a:gd name="f317" fmla="val 883"/>
                  <a:gd name="f318" fmla="val 545"/>
                  <a:gd name="f319" fmla="val 547"/>
                  <a:gd name="f320" fmla="val 550"/>
                  <a:gd name="f321" fmla="val 885"/>
                  <a:gd name="f322" fmla="val 555"/>
                  <a:gd name="f323" fmla="*/ f1 1 1089"/>
                  <a:gd name="f324" fmla="*/ f2 1 778"/>
                  <a:gd name="f325" fmla="+- f5 0 f3"/>
                  <a:gd name="f326" fmla="+- f4 0 f3"/>
                  <a:gd name="f327" fmla="*/ f326 1 1089"/>
                  <a:gd name="f328" fmla="*/ f325 1 778"/>
                  <a:gd name="f329" fmla="*/ f3 1 f327"/>
                  <a:gd name="f330" fmla="*/ f4 1 f327"/>
                  <a:gd name="f331" fmla="*/ f3 1 f328"/>
                  <a:gd name="f332" fmla="*/ f5 1 f328"/>
                  <a:gd name="f333" fmla="*/ f329 f323 1"/>
                  <a:gd name="f334" fmla="*/ f330 f323 1"/>
                  <a:gd name="f335" fmla="*/ f332 f324 1"/>
                  <a:gd name="f336" fmla="*/ f331 f32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33" t="f336" r="f334" b="f335"/>
                <a:pathLst>
                  <a:path w="1089" h="778">
                    <a:moveTo>
                      <a:pt x="f6" y="f7"/>
                    </a:moveTo>
                    <a:cubicBezTo>
                      <a:pt x="f8" y="f9"/>
                      <a:pt x="f10" y="f11"/>
                      <a:pt x="f12" y="f13"/>
                    </a:cubicBezTo>
                    <a:lnTo>
                      <a:pt x="f14" y="f13"/>
                    </a:lnTo>
                    <a:cubicBezTo>
                      <a:pt x="f14" y="f15"/>
                      <a:pt x="f16" y="f17"/>
                      <a:pt x="f18" y="f19"/>
                    </a:cubicBezTo>
                    <a:lnTo>
                      <a:pt x="f20" y="f21"/>
                    </a:lnTo>
                    <a:lnTo>
                      <a:pt x="f20" y="f22"/>
                    </a:lnTo>
                    <a:lnTo>
                      <a:pt x="f23" y="f24"/>
                    </a:lnTo>
                    <a:lnTo>
                      <a:pt x="f23" y="f25"/>
                    </a:lnTo>
                    <a:lnTo>
                      <a:pt x="f23" y="f26"/>
                    </a:lnTo>
                    <a:lnTo>
                      <a:pt x="f27" y="f26"/>
                    </a:lnTo>
                    <a:lnTo>
                      <a:pt x="f27" y="f28"/>
                    </a:lnTo>
                    <a:lnTo>
                      <a:pt x="f29" y="f28"/>
                    </a:lnTo>
                    <a:lnTo>
                      <a:pt x="f29" y="f30"/>
                    </a:lnTo>
                    <a:lnTo>
                      <a:pt x="f29" y="f31"/>
                    </a:lnTo>
                    <a:lnTo>
                      <a:pt x="f32" y="f31"/>
                    </a:lnTo>
                    <a:lnTo>
                      <a:pt x="f32" y="f33"/>
                    </a:lnTo>
                    <a:lnTo>
                      <a:pt x="f32" y="f34"/>
                    </a:lnTo>
                    <a:lnTo>
                      <a:pt x="f35" y="f34"/>
                    </a:lnTo>
                    <a:lnTo>
                      <a:pt x="f35" y="f36"/>
                    </a:lnTo>
                    <a:lnTo>
                      <a:pt x="f37" y="f36"/>
                    </a:lnTo>
                    <a:lnTo>
                      <a:pt x="f37" y="f38"/>
                    </a:lnTo>
                    <a:lnTo>
                      <a:pt x="f37" y="f39"/>
                    </a:lnTo>
                    <a:lnTo>
                      <a:pt x="f40" y="f39"/>
                    </a:lnTo>
                    <a:lnTo>
                      <a:pt x="f41" y="f28"/>
                    </a:lnTo>
                    <a:cubicBezTo>
                      <a:pt x="f42" y="f36"/>
                      <a:pt x="f43" y="f44"/>
                      <a:pt x="f45" y="f46"/>
                    </a:cubicBezTo>
                    <a:lnTo>
                      <a:pt x="f47" y="f48"/>
                    </a:lnTo>
                    <a:lnTo>
                      <a:pt x="f47" y="f49"/>
                    </a:lnTo>
                    <a:lnTo>
                      <a:pt x="f50" y="f49"/>
                    </a:lnTo>
                    <a:lnTo>
                      <a:pt x="f50" y="f51"/>
                    </a:lnTo>
                    <a:lnTo>
                      <a:pt x="f52" y="f51"/>
                    </a:lnTo>
                    <a:lnTo>
                      <a:pt x="f52" y="f53"/>
                    </a:lnTo>
                    <a:lnTo>
                      <a:pt x="f54" y="f53"/>
                    </a:lnTo>
                    <a:lnTo>
                      <a:pt x="f54" y="f55"/>
                    </a:lnTo>
                    <a:lnTo>
                      <a:pt x="f56" y="f55"/>
                    </a:lnTo>
                    <a:lnTo>
                      <a:pt x="f56" y="f57"/>
                    </a:lnTo>
                    <a:lnTo>
                      <a:pt x="f58" y="f59"/>
                    </a:lnTo>
                    <a:lnTo>
                      <a:pt x="f60" y="f61"/>
                    </a:lnTo>
                    <a:lnTo>
                      <a:pt x="f60" y="f62"/>
                    </a:lnTo>
                    <a:lnTo>
                      <a:pt x="f63" y="f62"/>
                    </a:lnTo>
                    <a:lnTo>
                      <a:pt x="f63" y="f64"/>
                    </a:lnTo>
                    <a:lnTo>
                      <a:pt x="f65" y="f64"/>
                    </a:lnTo>
                    <a:lnTo>
                      <a:pt x="f65" y="f66"/>
                    </a:lnTo>
                    <a:lnTo>
                      <a:pt x="f67" y="f66"/>
                    </a:lnTo>
                    <a:lnTo>
                      <a:pt x="f67" y="f9"/>
                    </a:lnTo>
                    <a:lnTo>
                      <a:pt x="f68" y="f9"/>
                    </a:lnTo>
                    <a:cubicBezTo>
                      <a:pt x="f69" y="f70"/>
                      <a:pt x="f71" y="f72"/>
                      <a:pt x="f73" y="f37"/>
                    </a:cubicBezTo>
                    <a:lnTo>
                      <a:pt x="f74" y="f68"/>
                    </a:lnTo>
                    <a:cubicBezTo>
                      <a:pt x="f75" y="f58"/>
                      <a:pt x="f76" y="f77"/>
                      <a:pt x="f78" y="f79"/>
                    </a:cubicBezTo>
                    <a:lnTo>
                      <a:pt x="f80" y="f81"/>
                    </a:lnTo>
                    <a:lnTo>
                      <a:pt x="f80" y="f82"/>
                    </a:lnTo>
                    <a:lnTo>
                      <a:pt x="f83" y="f82"/>
                    </a:lnTo>
                    <a:lnTo>
                      <a:pt x="f84" y="f82"/>
                    </a:lnTo>
                    <a:lnTo>
                      <a:pt x="f84" y="f85"/>
                    </a:lnTo>
                    <a:lnTo>
                      <a:pt x="f86" y="f85"/>
                    </a:lnTo>
                    <a:lnTo>
                      <a:pt x="f86" y="f87"/>
                    </a:lnTo>
                    <a:lnTo>
                      <a:pt x="f88" y="f87"/>
                    </a:lnTo>
                    <a:lnTo>
                      <a:pt x="f88" y="f89"/>
                    </a:lnTo>
                    <a:lnTo>
                      <a:pt x="f90" y="f89"/>
                    </a:lnTo>
                    <a:lnTo>
                      <a:pt x="f90" y="f91"/>
                    </a:lnTo>
                    <a:lnTo>
                      <a:pt x="f92" y="f91"/>
                    </a:lnTo>
                    <a:lnTo>
                      <a:pt x="f93" y="f91"/>
                    </a:lnTo>
                    <a:lnTo>
                      <a:pt x="f93" y="f94"/>
                    </a:lnTo>
                    <a:lnTo>
                      <a:pt x="f95" y="f94"/>
                    </a:lnTo>
                    <a:lnTo>
                      <a:pt x="f96" y="f53"/>
                    </a:lnTo>
                    <a:cubicBezTo>
                      <a:pt x="f97" y="f61"/>
                      <a:pt x="f98" y="f9"/>
                      <a:pt x="f99" y="f72"/>
                    </a:cubicBezTo>
                    <a:lnTo>
                      <a:pt x="f100" y="f101"/>
                    </a:lnTo>
                    <a:lnTo>
                      <a:pt x="f100" y="f102"/>
                    </a:lnTo>
                    <a:lnTo>
                      <a:pt x="f33" y="f103"/>
                    </a:lnTo>
                    <a:lnTo>
                      <a:pt x="f33" y="f104"/>
                    </a:lnTo>
                    <a:lnTo>
                      <a:pt x="f33" y="f105"/>
                    </a:lnTo>
                    <a:lnTo>
                      <a:pt x="f33" y="f106"/>
                    </a:lnTo>
                    <a:cubicBezTo>
                      <a:pt x="f33" y="f107"/>
                      <a:pt x="f33" y="f108"/>
                      <a:pt x="f33" y="f108"/>
                    </a:cubicBezTo>
                    <a:cubicBezTo>
                      <a:pt x="f109" y="f110"/>
                      <a:pt x="f109" y="f110"/>
                      <a:pt x="f109" y="f111"/>
                    </a:cubicBezTo>
                    <a:lnTo>
                      <a:pt x="f109" y="f112"/>
                    </a:lnTo>
                    <a:lnTo>
                      <a:pt x="f109" y="f113"/>
                    </a:lnTo>
                    <a:lnTo>
                      <a:pt x="f31" y="f113"/>
                    </a:lnTo>
                    <a:lnTo>
                      <a:pt x="f31" y="f114"/>
                    </a:lnTo>
                    <a:lnTo>
                      <a:pt x="f31" y="f115"/>
                    </a:lnTo>
                    <a:lnTo>
                      <a:pt x="f31" y="f116"/>
                    </a:lnTo>
                    <a:lnTo>
                      <a:pt x="f30" y="f116"/>
                    </a:lnTo>
                    <a:lnTo>
                      <a:pt x="f30" y="f117"/>
                    </a:lnTo>
                    <a:lnTo>
                      <a:pt x="f30" y="f118"/>
                    </a:lnTo>
                    <a:lnTo>
                      <a:pt x="f30" y="f119"/>
                    </a:lnTo>
                    <a:lnTo>
                      <a:pt x="f30" y="f120"/>
                    </a:lnTo>
                    <a:lnTo>
                      <a:pt x="f121" y="f120"/>
                    </a:lnTo>
                    <a:lnTo>
                      <a:pt x="f121" y="f122"/>
                    </a:lnTo>
                    <a:lnTo>
                      <a:pt x="f121" y="f123"/>
                    </a:lnTo>
                    <a:lnTo>
                      <a:pt x="f124" y="f29"/>
                    </a:lnTo>
                    <a:cubicBezTo>
                      <a:pt x="f125" y="f126"/>
                      <a:pt x="f127" y="f128"/>
                      <a:pt x="f129" y="f7"/>
                    </a:cubicBezTo>
                    <a:lnTo>
                      <a:pt x="f63" y="f130"/>
                    </a:lnTo>
                    <a:lnTo>
                      <a:pt x="f60" y="f130"/>
                    </a:lnTo>
                    <a:lnTo>
                      <a:pt x="f58" y="f130"/>
                    </a:lnTo>
                    <a:lnTo>
                      <a:pt x="f58" y="f131"/>
                    </a:lnTo>
                    <a:lnTo>
                      <a:pt x="f56" y="f131"/>
                    </a:lnTo>
                    <a:lnTo>
                      <a:pt x="f54" y="f131"/>
                    </a:lnTo>
                    <a:lnTo>
                      <a:pt x="f52" y="f131"/>
                    </a:lnTo>
                    <a:lnTo>
                      <a:pt x="f52" y="f132"/>
                    </a:lnTo>
                    <a:lnTo>
                      <a:pt x="f50" y="f132"/>
                    </a:lnTo>
                    <a:lnTo>
                      <a:pt x="f47" y="f132"/>
                    </a:lnTo>
                    <a:lnTo>
                      <a:pt x="f133" y="f132"/>
                    </a:lnTo>
                    <a:lnTo>
                      <a:pt x="f134" y="f132"/>
                    </a:lnTo>
                    <a:lnTo>
                      <a:pt x="f135" y="f136"/>
                    </a:lnTo>
                    <a:cubicBezTo>
                      <a:pt x="f137" y="f138"/>
                      <a:pt x="f139" y="f140"/>
                      <a:pt x="f6" y="f141"/>
                    </a:cubicBezTo>
                    <a:lnTo>
                      <a:pt x="f6" y="f7"/>
                    </a:ln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42" y="f143"/>
                    </a:moveTo>
                    <a:lnTo>
                      <a:pt x="f3" y="f144"/>
                    </a:lnTo>
                    <a:lnTo>
                      <a:pt x="f3" y="f145"/>
                    </a:lnTo>
                    <a:lnTo>
                      <a:pt x="f146" y="f28"/>
                    </a:lnTo>
                    <a:cubicBezTo>
                      <a:pt x="f147" y="f38"/>
                      <a:pt x="f148" y="f44"/>
                      <a:pt x="f149" y="f46"/>
                    </a:cubicBezTo>
                    <a:lnTo>
                      <a:pt x="f150" y="f61"/>
                    </a:lnTo>
                    <a:cubicBezTo>
                      <a:pt x="f150" y="f9"/>
                      <a:pt x="f150" y="f151"/>
                      <a:pt x="f152" y="f40"/>
                    </a:cubicBezTo>
                    <a:lnTo>
                      <a:pt x="f153" y="f67"/>
                    </a:lnTo>
                    <a:cubicBezTo>
                      <a:pt x="f154" y="f155"/>
                      <a:pt x="f156" y="f77"/>
                      <a:pt x="f157" y="f79"/>
                    </a:cubicBezTo>
                    <a:lnTo>
                      <a:pt x="f158" y="f43"/>
                    </a:lnTo>
                    <a:cubicBezTo>
                      <a:pt x="f159" y="f12"/>
                      <a:pt x="f160" y="f161"/>
                      <a:pt x="f160" y="f162"/>
                    </a:cubicBezTo>
                    <a:lnTo>
                      <a:pt x="f0" y="f53"/>
                    </a:lnTo>
                    <a:cubicBezTo>
                      <a:pt x="f163" y="f62"/>
                      <a:pt x="f164" y="f165"/>
                      <a:pt x="f166" y="f72"/>
                    </a:cubicBezTo>
                    <a:lnTo>
                      <a:pt x="f167" y="f168"/>
                    </a:lnTo>
                    <a:cubicBezTo>
                      <a:pt x="f169" y="f170"/>
                      <a:pt x="f171" y="f172"/>
                      <a:pt x="f173" y="f174"/>
                    </a:cubicBezTo>
                    <a:lnTo>
                      <a:pt x="f175" y="f29"/>
                    </a:lnTo>
                    <a:cubicBezTo>
                      <a:pt x="f176" y="f177"/>
                      <a:pt x="f178" y="f179"/>
                      <a:pt x="f180" y="f181"/>
                    </a:cubicBezTo>
                    <a:lnTo>
                      <a:pt x="f182" y="f120"/>
                    </a:lnTo>
                    <a:cubicBezTo>
                      <a:pt x="f183" y="f184"/>
                      <a:pt x="f185" y="f186"/>
                      <a:pt x="f187" y="f188"/>
                    </a:cubicBezTo>
                    <a:lnTo>
                      <a:pt x="f189" y="f136"/>
                    </a:lnTo>
                    <a:cubicBezTo>
                      <a:pt x="f190" y="f138"/>
                      <a:pt x="f191" y="f140"/>
                      <a:pt x="f192" y="f141"/>
                    </a:cubicBezTo>
                    <a:lnTo>
                      <a:pt x="f192" y="f7"/>
                    </a:lnTo>
                    <a:cubicBezTo>
                      <a:pt x="f175" y="f72"/>
                      <a:pt x="f193" y="f54"/>
                      <a:pt x="f153" y="f25"/>
                    </a:cubicBezTo>
                    <a:cubicBezTo>
                      <a:pt x="f153" y="f24"/>
                      <a:pt x="f153" y="f22"/>
                      <a:pt x="f153" y="f22"/>
                    </a:cubicBezTo>
                    <a:cubicBezTo>
                      <a:pt x="f153" y="f21"/>
                      <a:pt x="f194" y="f21"/>
                      <a:pt x="f194" y="f195"/>
                    </a:cubicBezTo>
                    <a:cubicBezTo>
                      <a:pt x="f194" y="f196"/>
                      <a:pt x="f194" y="f196"/>
                      <a:pt x="f194" y="f197"/>
                    </a:cubicBezTo>
                    <a:cubicBezTo>
                      <a:pt x="f194" y="f143"/>
                      <a:pt x="f194" y="f143"/>
                      <a:pt x="f194" y="f19"/>
                    </a:cubicBezTo>
                    <a:cubicBezTo>
                      <a:pt x="f198" y="f199"/>
                      <a:pt x="f200" y="f15"/>
                      <a:pt x="f200" y="f13"/>
                    </a:cubicBezTo>
                    <a:lnTo>
                      <a:pt x="f201" y="f13"/>
                    </a:lnTo>
                    <a:cubicBezTo>
                      <a:pt x="f201" y="f15"/>
                      <a:pt x="f202" y="f17"/>
                      <a:pt x="f142" y="f143"/>
                    </a:cubicBezTo>
                    <a:close/>
                    <a:moveTo>
                      <a:pt x="f142" y="f143"/>
                    </a:moveTo>
                    <a:lnTo>
                      <a:pt x="f142" y="f143"/>
                    </a:lnTo>
                    <a:close/>
                    <a:moveTo>
                      <a:pt x="f153" y="f203"/>
                    </a:moveTo>
                    <a:lnTo>
                      <a:pt x="f192" y="f204"/>
                    </a:lnTo>
                    <a:lnTo>
                      <a:pt x="f192" y="f161"/>
                    </a:lnTo>
                    <a:lnTo>
                      <a:pt x="f147" y="f205"/>
                    </a:lnTo>
                    <a:cubicBezTo>
                      <a:pt x="f149" y="f206"/>
                      <a:pt x="f198" y="f207"/>
                      <a:pt x="f153" y="f203"/>
                    </a:cubicBezTo>
                    <a:close/>
                    <a:moveTo>
                      <a:pt x="f153" y="f203"/>
                    </a:moveTo>
                    <a:lnTo>
                      <a:pt x="f153" y="f203"/>
                    </a:lnTo>
                    <a:close/>
                    <a:moveTo>
                      <a:pt x="f208" y="f153"/>
                    </a:moveTo>
                    <a:lnTo>
                      <a:pt x="f209" y="f94"/>
                    </a:lnTo>
                    <a:lnTo>
                      <a:pt x="f209" y="f210"/>
                    </a:lnTo>
                    <a:lnTo>
                      <a:pt x="f211" y="f210"/>
                    </a:lnTo>
                    <a:lnTo>
                      <a:pt x="f212" y="f129"/>
                    </a:lnTo>
                    <a:lnTo>
                      <a:pt x="f130" y="f129"/>
                    </a:lnTo>
                    <a:lnTo>
                      <a:pt x="f213" y="f214"/>
                    </a:lnTo>
                    <a:cubicBezTo>
                      <a:pt x="f215" y="f216"/>
                      <a:pt x="f217" y="f218"/>
                      <a:pt x="f208" y="f153"/>
                    </a:cubicBezTo>
                    <a:close/>
                    <a:moveTo>
                      <a:pt x="f208" y="f153"/>
                    </a:moveTo>
                    <a:lnTo>
                      <a:pt x="f208" y="f153"/>
                    </a:lnTo>
                    <a:close/>
                    <a:moveTo>
                      <a:pt x="f219" y="f220"/>
                    </a:moveTo>
                    <a:lnTo>
                      <a:pt x="f221" y="f222"/>
                    </a:lnTo>
                    <a:cubicBezTo>
                      <a:pt x="f223" y="f207"/>
                      <a:pt x="f224" y="f207"/>
                      <a:pt x="f225" y="f207"/>
                    </a:cubicBezTo>
                    <a:cubicBezTo>
                      <a:pt x="f226" y="f207"/>
                      <a:pt x="f227" y="f207"/>
                      <a:pt x="f228" y="f207"/>
                    </a:cubicBezTo>
                    <a:lnTo>
                      <a:pt x="f228" y="f229"/>
                    </a:lnTo>
                    <a:cubicBezTo>
                      <a:pt x="f226" y="f230"/>
                      <a:pt x="f224" y="f231"/>
                      <a:pt x="f219" y="f220"/>
                    </a:cubicBezTo>
                    <a:close/>
                    <a:moveTo>
                      <a:pt x="f219" y="f220"/>
                    </a:moveTo>
                    <a:lnTo>
                      <a:pt x="f219" y="f220"/>
                    </a:lnTo>
                    <a:close/>
                    <a:moveTo>
                      <a:pt x="f8" y="f232"/>
                    </a:moveTo>
                    <a:lnTo>
                      <a:pt x="f233" y="f129"/>
                    </a:lnTo>
                    <a:lnTo>
                      <a:pt x="f106" y="f129"/>
                    </a:lnTo>
                    <a:lnTo>
                      <a:pt x="f125" y="f234"/>
                    </a:lnTo>
                    <a:cubicBezTo>
                      <a:pt x="f235" y="f234"/>
                      <a:pt x="f236" y="f237"/>
                      <a:pt x="f8" y="f232"/>
                    </a:cubicBezTo>
                    <a:close/>
                    <a:moveTo>
                      <a:pt x="f8" y="f232"/>
                    </a:moveTo>
                    <a:lnTo>
                      <a:pt x="f8" y="f232"/>
                    </a:lnTo>
                    <a:close/>
                    <a:moveTo>
                      <a:pt x="f56" y="f238"/>
                    </a:moveTo>
                    <a:lnTo>
                      <a:pt x="f6" y="f239"/>
                    </a:lnTo>
                    <a:lnTo>
                      <a:pt x="f6" y="f240"/>
                    </a:lnTo>
                    <a:lnTo>
                      <a:pt x="f241" y="f3"/>
                    </a:lnTo>
                    <a:cubicBezTo>
                      <a:pt x="f134" y="f3"/>
                      <a:pt x="f50" y="f3"/>
                      <a:pt x="f56" y="f238"/>
                    </a:cubicBezTo>
                    <a:close/>
                    <a:moveTo>
                      <a:pt x="f56" y="f238"/>
                    </a:moveTo>
                    <a:lnTo>
                      <a:pt x="f56" y="f238"/>
                    </a:lnTo>
                    <a:close/>
                    <a:moveTo>
                      <a:pt x="f242" y="f243"/>
                    </a:moveTo>
                    <a:lnTo>
                      <a:pt x="f244" y="f208"/>
                    </a:lnTo>
                    <a:lnTo>
                      <a:pt x="f245" y="f208"/>
                    </a:lnTo>
                    <a:lnTo>
                      <a:pt x="f246" y="f208"/>
                    </a:lnTo>
                    <a:lnTo>
                      <a:pt x="f247" y="f208"/>
                    </a:lnTo>
                    <a:lnTo>
                      <a:pt x="f248" y="f208"/>
                    </a:lnTo>
                    <a:lnTo>
                      <a:pt x="f249" y="f208"/>
                    </a:lnTo>
                    <a:lnTo>
                      <a:pt x="f46" y="f208"/>
                    </a:lnTo>
                    <a:lnTo>
                      <a:pt x="f250" y="f208"/>
                    </a:lnTo>
                    <a:lnTo>
                      <a:pt x="f251" y="f208"/>
                    </a:lnTo>
                    <a:lnTo>
                      <a:pt x="f73" y="f208"/>
                    </a:lnTo>
                    <a:lnTo>
                      <a:pt x="f252" y="f208"/>
                    </a:lnTo>
                    <a:lnTo>
                      <a:pt x="f253" y="f254"/>
                    </a:lnTo>
                    <a:cubicBezTo>
                      <a:pt x="f255" y="f256"/>
                      <a:pt x="f257" y="f258"/>
                      <a:pt x="f242" y="f243"/>
                    </a:cubicBezTo>
                    <a:close/>
                    <a:moveTo>
                      <a:pt x="f242" y="f243"/>
                    </a:moveTo>
                    <a:lnTo>
                      <a:pt x="f242" y="f243"/>
                    </a:lnTo>
                    <a:close/>
                    <a:moveTo>
                      <a:pt x="f259" y="f260"/>
                    </a:moveTo>
                    <a:lnTo>
                      <a:pt x="f90" y="f261"/>
                    </a:lnTo>
                    <a:lnTo>
                      <a:pt x="f92" y="f262"/>
                    </a:lnTo>
                    <a:lnTo>
                      <a:pt x="f93" y="f262"/>
                    </a:lnTo>
                    <a:lnTo>
                      <a:pt x="f95" y="f205"/>
                    </a:lnTo>
                    <a:lnTo>
                      <a:pt x="f263" y="f205"/>
                    </a:lnTo>
                    <a:lnTo>
                      <a:pt x="f242" y="f264"/>
                    </a:lnTo>
                    <a:lnTo>
                      <a:pt x="f265" y="f264"/>
                    </a:lnTo>
                    <a:lnTo>
                      <a:pt x="f266" y="f267"/>
                    </a:lnTo>
                    <a:lnTo>
                      <a:pt x="f257" y="f267"/>
                    </a:lnTo>
                    <a:lnTo>
                      <a:pt x="f268" y="f267"/>
                    </a:lnTo>
                    <a:lnTo>
                      <a:pt x="f268" y="f206"/>
                    </a:lnTo>
                    <a:lnTo>
                      <a:pt x="f269" y="f201"/>
                    </a:lnTo>
                    <a:cubicBezTo>
                      <a:pt x="f270" y="f146"/>
                      <a:pt x="f271" y="f272"/>
                      <a:pt x="f259" y="f260"/>
                    </a:cubicBezTo>
                    <a:close/>
                    <a:moveTo>
                      <a:pt x="f259" y="f260"/>
                    </a:moveTo>
                    <a:lnTo>
                      <a:pt x="f259" y="f260"/>
                    </a:lnTo>
                    <a:close/>
                    <a:moveTo>
                      <a:pt x="f13" y="f273"/>
                    </a:moveTo>
                    <a:lnTo>
                      <a:pt x="f13" y="f274"/>
                    </a:lnTo>
                    <a:lnTo>
                      <a:pt x="f13" y="f273"/>
                    </a:lnTo>
                    <a:close/>
                    <a:moveTo>
                      <a:pt x="f13" y="f273"/>
                    </a:moveTo>
                    <a:lnTo>
                      <a:pt x="f13" y="f273"/>
                    </a:lnTo>
                    <a:close/>
                    <a:moveTo>
                      <a:pt x="f275" y="f205"/>
                    </a:moveTo>
                    <a:lnTo>
                      <a:pt x="f276" y="f277"/>
                    </a:lnTo>
                    <a:lnTo>
                      <a:pt x="f276" y="f278"/>
                    </a:lnTo>
                    <a:lnTo>
                      <a:pt x="f276" y="f279"/>
                    </a:lnTo>
                    <a:lnTo>
                      <a:pt x="f280" y="f279"/>
                    </a:lnTo>
                    <a:lnTo>
                      <a:pt x="f280" y="f281"/>
                    </a:lnTo>
                    <a:lnTo>
                      <a:pt x="f280" y="f282"/>
                    </a:lnTo>
                    <a:lnTo>
                      <a:pt x="f283" y="f282"/>
                    </a:lnTo>
                    <a:lnTo>
                      <a:pt x="f283" y="f284"/>
                    </a:lnTo>
                    <a:lnTo>
                      <a:pt x="f283" y="f285"/>
                    </a:lnTo>
                    <a:lnTo>
                      <a:pt x="f286" y="f285"/>
                    </a:lnTo>
                    <a:lnTo>
                      <a:pt x="f286" y="f287"/>
                    </a:lnTo>
                    <a:lnTo>
                      <a:pt x="f286" y="f288"/>
                    </a:lnTo>
                    <a:lnTo>
                      <a:pt x="f286" y="f289"/>
                    </a:lnTo>
                    <a:lnTo>
                      <a:pt x="f290" y="f291"/>
                    </a:lnTo>
                    <a:cubicBezTo>
                      <a:pt x="f292" y="f222"/>
                      <a:pt x="f293" y="f267"/>
                      <a:pt x="f275" y="f205"/>
                    </a:cubicBezTo>
                    <a:close/>
                    <a:moveTo>
                      <a:pt x="f275" y="f205"/>
                    </a:moveTo>
                    <a:lnTo>
                      <a:pt x="f275" y="f205"/>
                    </a:lnTo>
                    <a:close/>
                    <a:moveTo>
                      <a:pt x="f294" y="f295"/>
                    </a:moveTo>
                    <a:lnTo>
                      <a:pt x="f296" y="f98"/>
                    </a:lnTo>
                    <a:cubicBezTo>
                      <a:pt x="f296" y="f240"/>
                      <a:pt x="f296" y="f297"/>
                      <a:pt x="f296" y="f235"/>
                    </a:cubicBezTo>
                    <a:lnTo>
                      <a:pt x="f298" y="f299"/>
                    </a:lnTo>
                    <a:lnTo>
                      <a:pt x="f300" y="f299"/>
                    </a:lnTo>
                    <a:lnTo>
                      <a:pt x="f300" y="f301"/>
                    </a:lnTo>
                    <a:lnTo>
                      <a:pt x="f300" y="f129"/>
                    </a:lnTo>
                    <a:lnTo>
                      <a:pt x="f276" y="f129"/>
                    </a:lnTo>
                    <a:lnTo>
                      <a:pt x="f276" y="f302"/>
                    </a:lnTo>
                    <a:lnTo>
                      <a:pt x="f276" y="f303"/>
                    </a:lnTo>
                    <a:lnTo>
                      <a:pt x="f280" y="f303"/>
                    </a:lnTo>
                    <a:lnTo>
                      <a:pt x="f280" y="f304"/>
                    </a:lnTo>
                    <a:lnTo>
                      <a:pt x="f280" y="f127"/>
                    </a:lnTo>
                    <a:lnTo>
                      <a:pt x="f283" y="f127"/>
                    </a:lnTo>
                    <a:lnTo>
                      <a:pt x="f283" y="f305"/>
                    </a:lnTo>
                    <a:lnTo>
                      <a:pt x="f286" y="f306"/>
                    </a:lnTo>
                    <a:lnTo>
                      <a:pt x="f286" y="f125"/>
                    </a:lnTo>
                    <a:lnTo>
                      <a:pt x="f307" y="f308"/>
                    </a:lnTo>
                    <a:lnTo>
                      <a:pt x="f307" y="f309"/>
                    </a:lnTo>
                    <a:lnTo>
                      <a:pt x="f310" y="f309"/>
                    </a:lnTo>
                    <a:lnTo>
                      <a:pt x="f311" y="f124"/>
                    </a:lnTo>
                    <a:lnTo>
                      <a:pt x="f311" y="f295"/>
                    </a:lnTo>
                    <a:lnTo>
                      <a:pt x="f294" y="f295"/>
                    </a:lnTo>
                    <a:close/>
                    <a:moveTo>
                      <a:pt x="f294" y="f295"/>
                    </a:moveTo>
                    <a:lnTo>
                      <a:pt x="f294" y="f295"/>
                    </a:lnTo>
                    <a:close/>
                    <a:moveTo>
                      <a:pt x="f312" y="f45"/>
                    </a:moveTo>
                    <a:lnTo>
                      <a:pt x="f84" y="f313"/>
                    </a:lnTo>
                    <a:lnTo>
                      <a:pt x="f84" y="f314"/>
                    </a:lnTo>
                    <a:lnTo>
                      <a:pt x="f86" y="f314"/>
                    </a:lnTo>
                    <a:lnTo>
                      <a:pt x="f88" y="f314"/>
                    </a:lnTo>
                    <a:lnTo>
                      <a:pt x="f90" y="f16"/>
                    </a:lnTo>
                    <a:lnTo>
                      <a:pt x="f92" y="f16"/>
                    </a:lnTo>
                    <a:lnTo>
                      <a:pt x="f93" y="f16"/>
                    </a:lnTo>
                    <a:lnTo>
                      <a:pt x="f93" y="f18"/>
                    </a:lnTo>
                    <a:lnTo>
                      <a:pt x="f95" y="f18"/>
                    </a:lnTo>
                    <a:lnTo>
                      <a:pt x="f263" y="f18"/>
                    </a:lnTo>
                    <a:lnTo>
                      <a:pt x="f242" y="f18"/>
                    </a:lnTo>
                    <a:lnTo>
                      <a:pt x="f242" y="f315"/>
                    </a:lnTo>
                    <a:lnTo>
                      <a:pt x="f265" y="f315"/>
                    </a:lnTo>
                    <a:lnTo>
                      <a:pt x="f266" y="f315"/>
                    </a:lnTo>
                    <a:lnTo>
                      <a:pt x="f257" y="f315"/>
                    </a:lnTo>
                    <a:lnTo>
                      <a:pt x="f268" y="f315"/>
                    </a:lnTo>
                    <a:lnTo>
                      <a:pt x="f268" y="f41"/>
                    </a:lnTo>
                    <a:lnTo>
                      <a:pt x="f316" y="f41"/>
                    </a:lnTo>
                    <a:lnTo>
                      <a:pt x="f255" y="f41"/>
                    </a:lnTo>
                    <a:lnTo>
                      <a:pt x="f317" y="f318"/>
                    </a:lnTo>
                    <a:lnTo>
                      <a:pt x="f317" y="f319"/>
                    </a:lnTo>
                    <a:lnTo>
                      <a:pt x="f317" y="f162"/>
                    </a:lnTo>
                    <a:lnTo>
                      <a:pt x="f317" y="f320"/>
                    </a:lnTo>
                    <a:lnTo>
                      <a:pt x="f321" y="f320"/>
                    </a:lnTo>
                    <a:lnTo>
                      <a:pt x="f321" y="f75"/>
                    </a:lnTo>
                    <a:lnTo>
                      <a:pt x="f321" y="f161"/>
                    </a:lnTo>
                    <a:lnTo>
                      <a:pt x="f321" y="f322"/>
                    </a:lnTo>
                    <a:lnTo>
                      <a:pt x="f321" y="f10"/>
                    </a:lnTo>
                    <a:lnTo>
                      <a:pt x="f321" y="f239"/>
                    </a:lnTo>
                    <a:lnTo>
                      <a:pt x="f321" y="f12"/>
                    </a:lnTo>
                    <a:lnTo>
                      <a:pt x="f312" y="f12"/>
                    </a:lnTo>
                    <a:lnTo>
                      <a:pt x="f312" y="f45"/>
                    </a:lnTo>
                    <a:close/>
                  </a:path>
                </a:pathLst>
              </a:custGeom>
              <a:solidFill>
                <a:srgbClr val="FAD243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1" name="Forma Livre 20"/>
              <p:cNvSpPr/>
              <p:nvPr/>
            </p:nvSpPr>
            <p:spPr>
              <a:xfrm>
                <a:off x="9256681" y="6119640"/>
                <a:ext cx="120600" cy="38157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8"/>
                  <a:gd name="f4" fmla="val 176"/>
                  <a:gd name="f5" fmla="val 103"/>
                  <a:gd name="f6" fmla="val 175"/>
                  <a:gd name="f7" fmla="val 54"/>
                  <a:gd name="f8" fmla="val 27"/>
                  <a:gd name="f9" fmla="val 19"/>
                  <a:gd name="f10" fmla="val 76"/>
                  <a:gd name="f11" fmla="val 5"/>
                  <a:gd name="f12" fmla="val 134"/>
                  <a:gd name="f13" fmla="val 2"/>
                  <a:gd name="f14" fmla="val 146"/>
                  <a:gd name="f15" fmla="val 161"/>
                  <a:gd name="f16" fmla="val 303"/>
                  <a:gd name="f17" fmla="val 407"/>
                  <a:gd name="f18" fmla="val 404"/>
                  <a:gd name="f19" fmla="val 99"/>
                  <a:gd name="f20" fmla="val 362"/>
                  <a:gd name="f21" fmla="val 35"/>
                  <a:gd name="f22" fmla="*/ f0 1 408"/>
                  <a:gd name="f23" fmla="*/ f1 1 176"/>
                  <a:gd name="f24" fmla="+- f4 0 f2"/>
                  <a:gd name="f25" fmla="+- f3 0 f2"/>
                  <a:gd name="f26" fmla="*/ f25 1 408"/>
                  <a:gd name="f27" fmla="*/ f24 1 176"/>
                  <a:gd name="f28" fmla="*/ f2 1 f26"/>
                  <a:gd name="f29" fmla="*/ f3 1 f26"/>
                  <a:gd name="f30" fmla="*/ f2 1 f27"/>
                  <a:gd name="f31" fmla="*/ f4 1 f27"/>
                  <a:gd name="f32" fmla="*/ f28 f22 1"/>
                  <a:gd name="f33" fmla="*/ f29 f22 1"/>
                  <a:gd name="f34" fmla="*/ f31 f23 1"/>
                  <a:gd name="f35" fmla="*/ f30 f2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2" t="f35" r="f33" b="f34"/>
                <a:pathLst>
                  <a:path w="408" h="176">
                    <a:moveTo>
                      <a:pt x="f5" y="f6"/>
                    </a:moveTo>
                    <a:lnTo>
                      <a:pt x="f5" y="f2"/>
                    </a:lnTo>
                    <a:cubicBezTo>
                      <a:pt x="f7" y="f8"/>
                      <a:pt x="f9" y="f10"/>
                      <a:pt x="f11" y="f12"/>
                    </a:cubicBezTo>
                    <a:cubicBezTo>
                      <a:pt x="f13" y="f14"/>
                      <a:pt x="f2" y="f15"/>
                      <a:pt x="f2" y="f6"/>
                    </a:cubicBez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16" y="f2"/>
                    </a:moveTo>
                    <a:lnTo>
                      <a:pt x="f16" y="f6"/>
                    </a:lnTo>
                    <a:lnTo>
                      <a:pt x="f17" y="f6"/>
                    </a:lnTo>
                    <a:cubicBezTo>
                      <a:pt x="f18" y="f19"/>
                      <a:pt x="f20" y="f21"/>
                      <a:pt x="f16" y="f2"/>
                    </a:cubicBezTo>
                    <a:close/>
                  </a:path>
                </a:pathLst>
              </a:custGeom>
              <a:solidFill>
                <a:srgbClr val="FFEC00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2" name="Forma Livre 21"/>
              <p:cNvSpPr/>
              <p:nvPr/>
            </p:nvSpPr>
            <p:spPr>
              <a:xfrm>
                <a:off x="9199440" y="6184800"/>
                <a:ext cx="417597" cy="265322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244"/>
                  <a:gd name="f4" fmla="val 808"/>
                  <a:gd name="f5" fmla="val 624"/>
                  <a:gd name="f6" fmla="val 807"/>
                  <a:gd name="f7" fmla="val 278"/>
                  <a:gd name="f8" fmla="val 449"/>
                  <a:gd name="f9" fmla="val 5"/>
                  <a:gd name="f10" fmla="val 3"/>
                  <a:gd name="f11" fmla="val 2"/>
                  <a:gd name="f12" fmla="val 1243"/>
                  <a:gd name="f13" fmla="val 969"/>
                  <a:gd name="f14" fmla="*/ f0 1 1244"/>
                  <a:gd name="f15" fmla="*/ f1 1 808"/>
                  <a:gd name="f16" fmla="+- f4 0 f2"/>
                  <a:gd name="f17" fmla="+- f3 0 f2"/>
                  <a:gd name="f18" fmla="*/ f17 1 1244"/>
                  <a:gd name="f19" fmla="*/ f16 1 808"/>
                  <a:gd name="f20" fmla="*/ f2 1 f18"/>
                  <a:gd name="f21" fmla="*/ f3 1 f18"/>
                  <a:gd name="f22" fmla="*/ f2 1 f19"/>
                  <a:gd name="f23" fmla="*/ f4 1 f19"/>
                  <a:gd name="f24" fmla="*/ f20 f14 1"/>
                  <a:gd name="f25" fmla="*/ f21 f14 1"/>
                  <a:gd name="f26" fmla="*/ f23 f15 1"/>
                  <a:gd name="f27" fmla="*/ f22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4" t="f27" r="f25" b="f26"/>
                <a:pathLst>
                  <a:path w="1244" h="808">
                    <a:moveTo>
                      <a:pt x="f5" y="f6"/>
                    </a:moveTo>
                    <a:cubicBezTo>
                      <a:pt x="f7" y="f6"/>
                      <a:pt x="f2" y="f8"/>
                      <a:pt x="f2" y="f9"/>
                    </a:cubicBezTo>
                    <a:cubicBezTo>
                      <a:pt x="f2" y="f10"/>
                      <a:pt x="f2" y="f11"/>
                      <a:pt x="f2" y="f2"/>
                    </a:cubicBezTo>
                    <a:lnTo>
                      <a:pt x="f12" y="f2"/>
                    </a:lnTo>
                    <a:cubicBezTo>
                      <a:pt x="f12" y="f11"/>
                      <a:pt x="f12" y="f10"/>
                      <a:pt x="f12" y="f9"/>
                    </a:cubicBezTo>
                    <a:cubicBezTo>
                      <a:pt x="f12" y="f8"/>
                      <a:pt x="f13" y="f6"/>
                      <a:pt x="f5" y="f6"/>
                    </a:cubicBezTo>
                  </a:path>
                </a:pathLst>
              </a:custGeom>
              <a:noFill/>
              <a:ln w="1801" cap="flat">
                <a:solidFill>
                  <a:srgbClr val="1B1918"/>
                </a:solidFill>
                <a:prstDash val="solid"/>
                <a:miter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3" name="Forma Livre 22"/>
              <p:cNvSpPr/>
              <p:nvPr/>
            </p:nvSpPr>
            <p:spPr>
              <a:xfrm>
                <a:off x="9418676" y="6053044"/>
                <a:ext cx="193679" cy="103318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618"/>
                  <a:gd name="f5" fmla="val 357"/>
                  <a:gd name="f6" fmla="val 356"/>
                  <a:gd name="f7" fmla="val 255"/>
                  <a:gd name="f8" fmla="val 355"/>
                  <a:gd name="f9" fmla="val 302"/>
                  <a:gd name="f10" fmla="val 326"/>
                  <a:gd name="f11" fmla="val 368"/>
                  <a:gd name="f12" fmla="val 276"/>
                  <a:gd name="f13" fmla="val 400"/>
                  <a:gd name="f14" fmla="val 232"/>
                  <a:gd name="f15" fmla="val 419"/>
                  <a:gd name="f16" fmla="val 210"/>
                  <a:gd name="f17" fmla="val 442"/>
                  <a:gd name="f18" fmla="val 182"/>
                  <a:gd name="f19" fmla="val 472"/>
                  <a:gd name="f20" fmla="val 177"/>
                  <a:gd name="f21" fmla="val 503"/>
                  <a:gd name="f22" fmla="val 173"/>
                  <a:gd name="f23" fmla="val 574"/>
                  <a:gd name="f24" fmla="val 193"/>
                  <a:gd name="f25" fmla="val 605"/>
                  <a:gd name="f26" fmla="val 203"/>
                  <a:gd name="f27" fmla="val 593"/>
                  <a:gd name="f28" fmla="val 136"/>
                  <a:gd name="f29" fmla="val 576"/>
                  <a:gd name="f30" fmla="val 69"/>
                  <a:gd name="f31" fmla="val 550"/>
                  <a:gd name="f32" fmla="val 6"/>
                  <a:gd name="f33" fmla="val 519"/>
                  <a:gd name="f34" fmla="val 488"/>
                  <a:gd name="f35" fmla="val 1"/>
                  <a:gd name="f36" fmla="val 460"/>
                  <a:gd name="f37" fmla="val 25"/>
                  <a:gd name="f38" fmla="val 432"/>
                  <a:gd name="f39" fmla="val 51"/>
                  <a:gd name="f40" fmla="val 417"/>
                  <a:gd name="f41" fmla="val 91"/>
                  <a:gd name="f42" fmla="val 395"/>
                  <a:gd name="f43" fmla="val 122"/>
                  <a:gd name="f44" fmla="val 383"/>
                  <a:gd name="f45" fmla="val 139"/>
                  <a:gd name="f46" fmla="val 369"/>
                  <a:gd name="f47" fmla="val 161"/>
                  <a:gd name="f48" fmla="val 350"/>
                  <a:gd name="f49" fmla="val 175"/>
                  <a:gd name="f50" fmla="val 333"/>
                  <a:gd name="f51" fmla="val 222"/>
                  <a:gd name="f52" fmla="val 328"/>
                  <a:gd name="f53" fmla="val 225"/>
                  <a:gd name="f54" fmla="val 321"/>
                  <a:gd name="f55" fmla="val 279"/>
                  <a:gd name="f56" fmla="val 319"/>
                  <a:gd name="f57" fmla="val 291"/>
                  <a:gd name="f58" fmla="val 317"/>
                  <a:gd name="f59" fmla="val 314"/>
                  <a:gd name="f60" fmla="val 300"/>
                  <a:gd name="f61" fmla="val 316"/>
                  <a:gd name="f62" fmla="val 293"/>
                  <a:gd name="f63" fmla="val 286"/>
                  <a:gd name="f64" fmla="val 272"/>
                  <a:gd name="f65" fmla="val 283"/>
                  <a:gd name="f66" fmla="val 230"/>
                  <a:gd name="f67" fmla="val 278"/>
                  <a:gd name="f68" fmla="val 188"/>
                  <a:gd name="f69" fmla="val 266"/>
                  <a:gd name="f70" fmla="val 185"/>
                  <a:gd name="f71" fmla="val 245"/>
                  <a:gd name="f72" fmla="val 217"/>
                  <a:gd name="f73" fmla="val 163"/>
                  <a:gd name="f74" fmla="val 189"/>
                  <a:gd name="f75" fmla="val 158"/>
                  <a:gd name="f76" fmla="val 162"/>
                  <a:gd name="f77" fmla="val 170"/>
                  <a:gd name="f78" fmla="val 105"/>
                  <a:gd name="f79" fmla="val 207"/>
                  <a:gd name="f80" fmla="val 86"/>
                  <a:gd name="f81" fmla="val 227"/>
                  <a:gd name="f82" fmla="val 54"/>
                  <a:gd name="f83" fmla="val 264"/>
                  <a:gd name="f84" fmla="val 23"/>
                  <a:gd name="f85" fmla="val 311"/>
                  <a:gd name="f86" fmla="val 412"/>
                  <a:gd name="f87" fmla="val 242"/>
                  <a:gd name="f88" fmla="val 324"/>
                  <a:gd name="f89" fmla="val 617"/>
                  <a:gd name="f90" fmla="val 614"/>
                  <a:gd name="f91" fmla="val 265"/>
                  <a:gd name="f92" fmla="val 607"/>
                  <a:gd name="f93" fmla="val 580"/>
                  <a:gd name="f94" fmla="val 212"/>
                  <a:gd name="f95" fmla="val 474"/>
                  <a:gd name="f96" fmla="val 450"/>
                  <a:gd name="f97" fmla="val 197"/>
                  <a:gd name="f98" fmla="val 428"/>
                  <a:gd name="f99" fmla="val 223"/>
                  <a:gd name="f100" fmla="*/ f1 1 618"/>
                  <a:gd name="f101" fmla="*/ f2 1 357"/>
                  <a:gd name="f102" fmla="+- f5 0 f3"/>
                  <a:gd name="f103" fmla="+- f4 0 f3"/>
                  <a:gd name="f104" fmla="*/ f103 1 618"/>
                  <a:gd name="f105" fmla="*/ f102 1 357"/>
                  <a:gd name="f106" fmla="*/ f3 1 f104"/>
                  <a:gd name="f107" fmla="*/ f4 1 f104"/>
                  <a:gd name="f108" fmla="*/ f3 1 f105"/>
                  <a:gd name="f109" fmla="*/ f5 1 f105"/>
                  <a:gd name="f110" fmla="*/ f106 f100 1"/>
                  <a:gd name="f111" fmla="*/ f107 f100 1"/>
                  <a:gd name="f112" fmla="*/ f109 f101 1"/>
                  <a:gd name="f113" fmla="*/ f108 f10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10" t="f113" r="f111" b="f112"/>
                <a:pathLst>
                  <a:path w="618" h="357">
                    <a:moveTo>
                      <a:pt x="f3" y="f6"/>
                    </a:moveTo>
                    <a:lnTo>
                      <a:pt x="f7" y="f6"/>
                    </a:lnTo>
                    <a:lnTo>
                      <a:pt x="f7" y="f8"/>
                    </a:lnTo>
                    <a:cubicBezTo>
                      <a:pt x="f9" y="f10"/>
                      <a:pt x="f11" y="f12"/>
                      <a:pt x="f13" y="f14"/>
                    </a:cubicBezTo>
                    <a:cubicBezTo>
                      <a:pt x="f15" y="f16"/>
                      <a:pt x="f17" y="f18"/>
                      <a:pt x="f19" y="f20"/>
                    </a:cubicBez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27" y="f28"/>
                      <a:pt x="f29" y="f30"/>
                      <a:pt x="f31" y="f32"/>
                    </a:cubicBezTo>
                    <a:cubicBezTo>
                      <a:pt x="f33" y="f3"/>
                      <a:pt x="f34" y="f35"/>
                      <a:pt x="f36" y="f37"/>
                    </a:cubicBezTo>
                    <a:cubicBezTo>
                      <a:pt x="f38" y="f39"/>
                      <a:pt x="f40" y="f41"/>
                      <a:pt x="f42" y="f43"/>
                    </a:cubicBezTo>
                    <a:cubicBezTo>
                      <a:pt x="f44" y="f45"/>
                      <a:pt x="f46" y="f47"/>
                      <a:pt x="f48" y="f49"/>
                    </a:cubicBezTo>
                    <a:cubicBezTo>
                      <a:pt x="f50" y="f51"/>
                      <a:pt x="f52" y="f53"/>
                      <a:pt x="f54" y="f55"/>
                    </a:cubicBezTo>
                    <a:cubicBezTo>
                      <a:pt x="f56" y="f57"/>
                      <a:pt x="f58" y="f59"/>
                      <a:pt x="f60" y="f61"/>
                    </a:cubicBezTo>
                    <a:lnTo>
                      <a:pt x="f62" y="f61"/>
                    </a:lnTo>
                    <a:cubicBezTo>
                      <a:pt x="f63" y="f64"/>
                      <a:pt x="f65" y="f66"/>
                      <a:pt x="f67" y="f68"/>
                    </a:cubicBezTo>
                    <a:cubicBezTo>
                      <a:pt x="f69" y="f70"/>
                      <a:pt x="f7" y="f0"/>
                      <a:pt x="f71" y="f49"/>
                    </a:cubicBezTo>
                    <a:cubicBezTo>
                      <a:pt x="f72" y="f73"/>
                      <a:pt x="f74" y="f75"/>
                      <a:pt x="f76" y="f77"/>
                    </a:cubicBezTo>
                    <a:cubicBezTo>
                      <a:pt x="f28" y="f18"/>
                      <a:pt x="f78" y="f79"/>
                      <a:pt x="f80" y="f81"/>
                    </a:cubicBezTo>
                    <a:cubicBezTo>
                      <a:pt x="f82" y="f83"/>
                      <a:pt x="f84" y="f85"/>
                      <a:pt x="f3" y="f6"/>
                    </a:cubicBezTo>
                    <a:close/>
                    <a:moveTo>
                      <a:pt x="f3" y="f6"/>
                    </a:moveTo>
                    <a:lnTo>
                      <a:pt x="f3" y="f6"/>
                    </a:lnTo>
                    <a:close/>
                    <a:moveTo>
                      <a:pt x="f86" y="f87"/>
                    </a:moveTo>
                    <a:cubicBezTo>
                      <a:pt x="f44" y="f65"/>
                      <a:pt x="f88" y="f10"/>
                      <a:pt x="f65" y="f6"/>
                    </a:cubicBezTo>
                    <a:lnTo>
                      <a:pt x="f89" y="f6"/>
                    </a:lnTo>
                    <a:cubicBezTo>
                      <a:pt x="f89" y="f85"/>
                      <a:pt x="f90" y="f91"/>
                      <a:pt x="f92" y="f51"/>
                    </a:cubicBezTo>
                    <a:cubicBezTo>
                      <a:pt x="f93" y="f94"/>
                      <a:pt x="f21" y="f68"/>
                      <a:pt x="f95" y="f24"/>
                    </a:cubicBezTo>
                    <a:cubicBezTo>
                      <a:pt x="f96" y="f97"/>
                      <a:pt x="f98" y="f99"/>
                      <a:pt x="f86" y="f87"/>
                    </a:cubicBezTo>
                    <a:close/>
                  </a:path>
                </a:pathLst>
              </a:custGeom>
              <a:solidFill>
                <a:srgbClr val="009035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4" name="Forma Livre 23"/>
              <p:cNvSpPr/>
              <p:nvPr/>
            </p:nvSpPr>
            <p:spPr>
              <a:xfrm>
                <a:off x="9028081" y="5780160"/>
                <a:ext cx="762115" cy="904679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2208"/>
                  <a:gd name="f5" fmla="val 2585"/>
                  <a:gd name="f6" fmla="val 1330"/>
                  <a:gd name="f7" fmla="val 757"/>
                  <a:gd name="f8" fmla="val 1342"/>
                  <a:gd name="f9" fmla="val 766"/>
                  <a:gd name="f10" fmla="val 1356"/>
                  <a:gd name="f11" fmla="val 774"/>
                  <a:gd name="f12" fmla="val 1361"/>
                  <a:gd name="f13" fmla="val 789"/>
                  <a:gd name="f14" fmla="val 1382"/>
                  <a:gd name="f15" fmla="val 857"/>
                  <a:gd name="f16" fmla="val 1391"/>
                  <a:gd name="f17" fmla="val 969"/>
                  <a:gd name="f18" fmla="val 1401"/>
                  <a:gd name="f19" fmla="val 1041"/>
                  <a:gd name="f20" fmla="val 1404"/>
                  <a:gd name="f21" fmla="val 1018"/>
                  <a:gd name="f22" fmla="val 1406"/>
                  <a:gd name="f23" fmla="val 1001"/>
                  <a:gd name="f24" fmla="val 1413"/>
                  <a:gd name="f25" fmla="val 979"/>
                  <a:gd name="f26" fmla="val 1416"/>
                  <a:gd name="f27" fmla="val 971"/>
                  <a:gd name="f28" fmla="val 1420"/>
                  <a:gd name="f29" fmla="val 963"/>
                  <a:gd name="f30" fmla="val 1423"/>
                  <a:gd name="f31" fmla="val 954"/>
                  <a:gd name="f32" fmla="val 1422"/>
                  <a:gd name="f33" fmla="val 945"/>
                  <a:gd name="f34" fmla="val 1412"/>
                  <a:gd name="f35" fmla="val 905"/>
                  <a:gd name="f36" fmla="val 1403"/>
                  <a:gd name="f37" fmla="val 872"/>
                  <a:gd name="f38" fmla="val 1392"/>
                  <a:gd name="f39" fmla="val 831"/>
                  <a:gd name="f40" fmla="val 826"/>
                  <a:gd name="f41" fmla="val 862"/>
                  <a:gd name="f42" fmla="val 1425"/>
                  <a:gd name="f43" fmla="val 892"/>
                  <a:gd name="f44" fmla="val 1432"/>
                  <a:gd name="f45" fmla="val 927"/>
                  <a:gd name="f46" fmla="val 1435"/>
                  <a:gd name="f47" fmla="val 918"/>
                  <a:gd name="f48" fmla="val 1437"/>
                  <a:gd name="f49" fmla="val 912"/>
                  <a:gd name="f50" fmla="val 1440"/>
                  <a:gd name="f51" fmla="val 903"/>
                  <a:gd name="f52" fmla="val 898"/>
                  <a:gd name="f53" fmla="val 1443"/>
                  <a:gd name="f54" fmla="val 1444"/>
                  <a:gd name="f55" fmla="val 885"/>
                  <a:gd name="f56" fmla="val 880"/>
                  <a:gd name="f57" fmla="val 1434"/>
                  <a:gd name="f58" fmla="val 1419"/>
                  <a:gd name="f59" fmla="val 816"/>
                  <a:gd name="f60" fmla="val 809"/>
                  <a:gd name="f61" fmla="val 799"/>
                  <a:gd name="f62" fmla="val 811"/>
                  <a:gd name="f63" fmla="val 1427"/>
                  <a:gd name="f64" fmla="val 1439"/>
                  <a:gd name="f65" fmla="val 837"/>
                  <a:gd name="f66" fmla="val 845"/>
                  <a:gd name="f67" fmla="val 1446"/>
                  <a:gd name="f68" fmla="val 853"/>
                  <a:gd name="f69" fmla="val 832"/>
                  <a:gd name="f70" fmla="val 821"/>
                  <a:gd name="f71" fmla="val 801"/>
                  <a:gd name="f72" fmla="val 756"/>
                  <a:gd name="f73" fmla="val 1415"/>
                  <a:gd name="f74" fmla="val 741"/>
                  <a:gd name="f75" fmla="val 739"/>
                  <a:gd name="f76" fmla="val 723"/>
                  <a:gd name="f77" fmla="val 718"/>
                  <a:gd name="f78" fmla="val 1474"/>
                  <a:gd name="f79" fmla="val 713"/>
                  <a:gd name="f80" fmla="val 1494"/>
                  <a:gd name="f81" fmla="val 700"/>
                  <a:gd name="f82" fmla="val 1496"/>
                  <a:gd name="f83" fmla="val 698"/>
                  <a:gd name="f84" fmla="val 695"/>
                  <a:gd name="f85" fmla="val 691"/>
                  <a:gd name="f86" fmla="val 706"/>
                  <a:gd name="f87" fmla="val 1493"/>
                  <a:gd name="f88" fmla="val 675"/>
                  <a:gd name="f89" fmla="val 1489"/>
                  <a:gd name="f90" fmla="val 670"/>
                  <a:gd name="f91" fmla="val 1487"/>
                  <a:gd name="f92" fmla="val 663"/>
                  <a:gd name="f93" fmla="val 1483"/>
                  <a:gd name="f94" fmla="val 658"/>
                  <a:gd name="f95" fmla="val 680"/>
                  <a:gd name="f96" fmla="val 1428"/>
                  <a:gd name="f97" fmla="val 665"/>
                  <a:gd name="f98" fmla="val 1475"/>
                  <a:gd name="f99" fmla="val 643"/>
                  <a:gd name="f100" fmla="val 641"/>
                  <a:gd name="f101" fmla="val 640"/>
                  <a:gd name="f102" fmla="val 1470"/>
                  <a:gd name="f103" fmla="val 636"/>
                  <a:gd name="f104" fmla="val 1465"/>
                  <a:gd name="f105" fmla="val 635"/>
                  <a:gd name="f106" fmla="val 1462"/>
                  <a:gd name="f107" fmla="val 651"/>
                  <a:gd name="f108" fmla="val 1380"/>
                  <a:gd name="f109" fmla="val 671"/>
                  <a:gd name="f110" fmla="val 1353"/>
                  <a:gd name="f111" fmla="val 673"/>
                  <a:gd name="f112" fmla="val 1322"/>
                  <a:gd name="f113" fmla="val 681"/>
                  <a:gd name="f114" fmla="val 1299"/>
                  <a:gd name="f115" fmla="val 686"/>
                  <a:gd name="f116" fmla="val 1271"/>
                  <a:gd name="f117" fmla="val 690"/>
                  <a:gd name="f118" fmla="val 1251"/>
                  <a:gd name="f119" fmla="val 696"/>
                  <a:gd name="f120" fmla="val 1239"/>
                  <a:gd name="f121" fmla="val 701"/>
                  <a:gd name="f122" fmla="val 1228"/>
                  <a:gd name="f123" fmla="val 732"/>
                  <a:gd name="f124" fmla="val 1225"/>
                  <a:gd name="f125" fmla="val 746"/>
                  <a:gd name="f126" fmla="val 1237"/>
                  <a:gd name="f127" fmla="val 1249"/>
                  <a:gd name="f128" fmla="val 737"/>
                  <a:gd name="f129" fmla="val 1263"/>
                  <a:gd name="f130" fmla="val 1282"/>
                  <a:gd name="f131" fmla="val 1289"/>
                  <a:gd name="f132" fmla="val 1305"/>
                  <a:gd name="f133" fmla="val 1317"/>
                  <a:gd name="f134" fmla="val 749"/>
                  <a:gd name="f135" fmla="val 705"/>
                  <a:gd name="f136" fmla="val 1280"/>
                  <a:gd name="f137" fmla="val 1294"/>
                  <a:gd name="f138" fmla="val 1306"/>
                  <a:gd name="f139" fmla="val 1318"/>
                  <a:gd name="f140" fmla="val 666"/>
                  <a:gd name="f141" fmla="val 1329"/>
                  <a:gd name="f142" fmla="val 1341"/>
                  <a:gd name="f143" fmla="val 660"/>
                  <a:gd name="f144" fmla="val 1296"/>
                  <a:gd name="f145" fmla="val 614"/>
                  <a:gd name="f146" fmla="val 1213"/>
                  <a:gd name="f147" fmla="val 599"/>
                  <a:gd name="f148" fmla="val 1144"/>
                  <a:gd name="f149" fmla="val 600"/>
                  <a:gd name="f150" fmla="val 1137"/>
                  <a:gd name="f151" fmla="val 602"/>
                  <a:gd name="f152" fmla="val 1127"/>
                  <a:gd name="f153" fmla="val 1120"/>
                  <a:gd name="f154" fmla="val 1118"/>
                  <a:gd name="f155" fmla="val 604"/>
                  <a:gd name="f156" fmla="val 1160"/>
                  <a:gd name="f157" fmla="val 612"/>
                  <a:gd name="f158" fmla="val 1203"/>
                  <a:gd name="f159" fmla="val 626"/>
                  <a:gd name="f160" fmla="val 1240"/>
                  <a:gd name="f161" fmla="val 645"/>
                  <a:gd name="f162" fmla="val 1256"/>
                  <a:gd name="f163" fmla="val 655"/>
                  <a:gd name="f164" fmla="val 1267"/>
                  <a:gd name="f165" fmla="val 661"/>
                  <a:gd name="f166" fmla="val 856"/>
                  <a:gd name="f167" fmla="val 1417"/>
                  <a:gd name="f168" fmla="val 812"/>
                  <a:gd name="f169" fmla="val 1366"/>
                  <a:gd name="f170" fmla="val 785"/>
                  <a:gd name="f171" fmla="val 1313"/>
                  <a:gd name="f172" fmla="val 1247"/>
                  <a:gd name="f173" fmla="val 754"/>
                  <a:gd name="f174" fmla="val 1283"/>
                  <a:gd name="f175" fmla="val 1343"/>
                  <a:gd name="f176" fmla="val 710"/>
                  <a:gd name="f177" fmla="val 1460"/>
                  <a:gd name="f178" fmla="val 722"/>
                  <a:gd name="f179" fmla="val 1516"/>
                  <a:gd name="f180" fmla="val 748"/>
                  <a:gd name="f181" fmla="val 1558"/>
                  <a:gd name="f182" fmla="val 1560"/>
                  <a:gd name="f183" fmla="val 1563"/>
                  <a:gd name="f184" fmla="val 751"/>
                  <a:gd name="f185" fmla="val 1566"/>
                  <a:gd name="f186" fmla="val 806"/>
                  <a:gd name="f187" fmla="val 1533"/>
                  <a:gd name="f188" fmla="val 877"/>
                  <a:gd name="f189" fmla="val 1507"/>
                  <a:gd name="f190" fmla="val 939"/>
                  <a:gd name="f191" fmla="val 1492"/>
                  <a:gd name="f192" fmla="val 910"/>
                  <a:gd name="f193" fmla="val 1469"/>
                  <a:gd name="f194" fmla="val 92"/>
                  <a:gd name="f195" fmla="val 1450"/>
                  <a:gd name="f196" fmla="val 105"/>
                  <a:gd name="f197" fmla="val 120"/>
                  <a:gd name="f198" fmla="val 1336"/>
                  <a:gd name="f199" fmla="val 141"/>
                  <a:gd name="f200" fmla="val 173"/>
                  <a:gd name="f201" fmla="val 1191"/>
                  <a:gd name="f202" fmla="val 215"/>
                  <a:gd name="f203" fmla="val 1112"/>
                  <a:gd name="f204" fmla="val 244"/>
                  <a:gd name="f205" fmla="val 1019"/>
                  <a:gd name="f206" fmla="val 262"/>
                  <a:gd name="f207" fmla="val 966"/>
                  <a:gd name="f208" fmla="val 270"/>
                  <a:gd name="f209" fmla="val 925"/>
                  <a:gd name="f210" fmla="val 280"/>
                  <a:gd name="f211" fmla="val 868"/>
                  <a:gd name="f212" fmla="val 282"/>
                  <a:gd name="f213" fmla="val 308"/>
                  <a:gd name="f214" fmla="val 232"/>
                  <a:gd name="f215" fmla="val 569"/>
                  <a:gd name="f216" fmla="val 117"/>
                  <a:gd name="f217" fmla="val 469"/>
                  <a:gd name="f218" fmla="val 110"/>
                  <a:gd name="f219" fmla="val 464"/>
                  <a:gd name="f220" fmla="val 353"/>
                  <a:gd name="f221" fmla="val 138"/>
                  <a:gd name="f222" fmla="val 356"/>
                  <a:gd name="f223" fmla="val 134"/>
                  <a:gd name="f224" fmla="val 354"/>
                  <a:gd name="f225" fmla="val 136"/>
                  <a:gd name="f226" fmla="val 358"/>
                  <a:gd name="f227" fmla="val 889"/>
                  <a:gd name="f228" fmla="val 47"/>
                  <a:gd name="f229" fmla="val 1847"/>
                  <a:gd name="f230" fmla="val 1851"/>
                  <a:gd name="f231" fmla="val 1853"/>
                  <a:gd name="f232" fmla="val 2096"/>
                  <a:gd name="f233" fmla="val 2091"/>
                  <a:gd name="f234" fmla="val 1973"/>
                  <a:gd name="f235" fmla="val 1898"/>
                  <a:gd name="f236" fmla="val 1925"/>
                  <a:gd name="f237" fmla="val 1942"/>
                  <a:gd name="f238" fmla="val 968"/>
                  <a:gd name="f239" fmla="val 1968"/>
                  <a:gd name="f240" fmla="val 1046"/>
                  <a:gd name="f241" fmla="val 2010"/>
                  <a:gd name="f242" fmla="val 2028"/>
                  <a:gd name="f243" fmla="val 1190"/>
                  <a:gd name="f244" fmla="val 2047"/>
                  <a:gd name="f245" fmla="val 1233"/>
                  <a:gd name="f246" fmla="val 2065"/>
                  <a:gd name="f247" fmla="val 2086"/>
                  <a:gd name="f248" fmla="val 2101"/>
                  <a:gd name="f249" fmla="val 2113"/>
                  <a:gd name="f250" fmla="val 2137"/>
                  <a:gd name="f251" fmla="val 1679"/>
                  <a:gd name="f252" fmla="val 2075"/>
                  <a:gd name="f253" fmla="val 1780"/>
                  <a:gd name="f254" fmla="val 2053"/>
                  <a:gd name="f255" fmla="val 1817"/>
                  <a:gd name="f256" fmla="val 2022"/>
                  <a:gd name="f257" fmla="val 1987"/>
                  <a:gd name="f258" fmla="val 1879"/>
                  <a:gd name="f259" fmla="val 1794"/>
                  <a:gd name="f260" fmla="val 2051"/>
                  <a:gd name="f261" fmla="val 2153"/>
                  <a:gd name="f262" fmla="val 2286"/>
                  <a:gd name="f263" fmla="val 1339"/>
                  <a:gd name="f264" fmla="val 1259"/>
                  <a:gd name="f265" fmla="val 2337"/>
                  <a:gd name="f266" fmla="val 1173"/>
                  <a:gd name="f267" fmla="val 2394"/>
                  <a:gd name="f268" fmla="val 1110"/>
                  <a:gd name="f269" fmla="val 2465"/>
                  <a:gd name="f270" fmla="val 1103"/>
                  <a:gd name="f271" fmla="val 2470"/>
                  <a:gd name="f272" fmla="val 1077"/>
                  <a:gd name="f273" fmla="val 2443"/>
                  <a:gd name="f274" fmla="val 1056"/>
                  <a:gd name="f275" fmla="val 2423"/>
                  <a:gd name="f276" fmla="val 1027"/>
                  <a:gd name="f277" fmla="val 2399"/>
                  <a:gd name="f278" fmla="val 977"/>
                  <a:gd name="f279" fmla="val 2359"/>
                  <a:gd name="f280" fmla="val 922"/>
                  <a:gd name="f281" fmla="val 2322"/>
                  <a:gd name="f282" fmla="val 867"/>
                  <a:gd name="f283" fmla="val 649"/>
                  <a:gd name="f284" fmla="val 412"/>
                  <a:gd name="f285" fmla="val 218"/>
                  <a:gd name="f286" fmla="val 184"/>
                  <a:gd name="f287" fmla="val 154"/>
                  <a:gd name="f288" fmla="val 130"/>
                  <a:gd name="f289" fmla="val 68"/>
                  <a:gd name="f290" fmla="val 135"/>
                  <a:gd name="f291" fmla="val 1115"/>
                  <a:gd name="f292" fmla="val 1162"/>
                  <a:gd name="f293" fmla="val 96"/>
                  <a:gd name="f294" fmla="val 1208"/>
                  <a:gd name="f295" fmla="val 79"/>
                  <a:gd name="f296" fmla="val 1257"/>
                  <a:gd name="f297" fmla="val 56"/>
                  <a:gd name="f298" fmla="val 1314"/>
                  <a:gd name="f299" fmla="val 40"/>
                  <a:gd name="f300" fmla="val 1374"/>
                  <a:gd name="f301" fmla="val 27"/>
                  <a:gd name="f302" fmla="val 1568"/>
                  <a:gd name="f303" fmla="val 3"/>
                  <a:gd name="f304" fmla="val 1699"/>
                  <a:gd name="f305" fmla="val 75"/>
                  <a:gd name="f306" fmla="val 103"/>
                  <a:gd name="f307" fmla="val 1861"/>
                  <a:gd name="f308" fmla="val 175"/>
                  <a:gd name="f309" fmla="val 1933"/>
                  <a:gd name="f310" fmla="val 275"/>
                  <a:gd name="f311" fmla="val 2021"/>
                  <a:gd name="f312" fmla="val 384"/>
                  <a:gd name="f313" fmla="val 2092"/>
                  <a:gd name="f314" fmla="val 498"/>
                  <a:gd name="f315" fmla="val 2157"/>
                  <a:gd name="f316" fmla="val 609"/>
                  <a:gd name="f317" fmla="val 2221"/>
                  <a:gd name="f318" fmla="val 2278"/>
                  <a:gd name="f319" fmla="val 2345"/>
                  <a:gd name="f320" fmla="val 883"/>
                  <a:gd name="f321" fmla="val 2379"/>
                  <a:gd name="f322" fmla="val 937"/>
                  <a:gd name="f323" fmla="val 2413"/>
                  <a:gd name="f324" fmla="val 985"/>
                  <a:gd name="f325" fmla="val 2453"/>
                  <a:gd name="f326" fmla="val 988"/>
                  <a:gd name="f327" fmla="val 2455"/>
                  <a:gd name="f328" fmla="val 1012"/>
                  <a:gd name="f329" fmla="val 2475"/>
                  <a:gd name="f330" fmla="val 1034"/>
                  <a:gd name="f331" fmla="val 2495"/>
                  <a:gd name="f332" fmla="val 2518"/>
                  <a:gd name="f333" fmla="val 2521"/>
                  <a:gd name="f334" fmla="val 2522"/>
                  <a:gd name="f335" fmla="val 1058"/>
                  <a:gd name="f336" fmla="val 1074"/>
                  <a:gd name="f337" fmla="val 2539"/>
                  <a:gd name="f338" fmla="val 1087"/>
                  <a:gd name="f339" fmla="val 2557"/>
                  <a:gd name="f340" fmla="val 1099"/>
                  <a:gd name="f341" fmla="val 2577"/>
                  <a:gd name="f342" fmla="val 2581"/>
                  <a:gd name="f343" fmla="val 1101"/>
                  <a:gd name="f344" fmla="val 2582"/>
                  <a:gd name="f345" fmla="val 2584"/>
                  <a:gd name="f346" fmla="val 1105"/>
                  <a:gd name="f347" fmla="val 1106"/>
                  <a:gd name="f348" fmla="val 1132"/>
                  <a:gd name="f349" fmla="val 1148"/>
                  <a:gd name="f350" fmla="val 1149"/>
                  <a:gd name="f351" fmla="val 1151"/>
                  <a:gd name="f352" fmla="val 1172"/>
                  <a:gd name="f353" fmla="val 1194"/>
                  <a:gd name="f354" fmla="val 1219"/>
                  <a:gd name="f355" fmla="val 1220"/>
                  <a:gd name="f356" fmla="val 1268"/>
                  <a:gd name="f357" fmla="val 1376"/>
                  <a:gd name="f358" fmla="val 1597"/>
                  <a:gd name="f359" fmla="val 1708"/>
                  <a:gd name="f360" fmla="val 1822"/>
                  <a:gd name="f361" fmla="val 1932"/>
                  <a:gd name="f362" fmla="val 2031"/>
                  <a:gd name="f363" fmla="val 2070"/>
                  <a:gd name="f364" fmla="val 2105"/>
                  <a:gd name="f365" fmla="val 2132"/>
                  <a:gd name="f366" fmla="val 2204"/>
                  <a:gd name="f367" fmla="val 2207"/>
                  <a:gd name="f368" fmla="val 2179"/>
                  <a:gd name="f369" fmla="val 2167"/>
                  <a:gd name="f370" fmla="val 2149"/>
                  <a:gd name="f371" fmla="val 2129"/>
                  <a:gd name="f372" fmla="val 1215"/>
                  <a:gd name="f373" fmla="val 1176"/>
                  <a:gd name="f374" fmla="val 2080"/>
                  <a:gd name="f375" fmla="val 1139"/>
                  <a:gd name="f376" fmla="val 2077"/>
                  <a:gd name="f377" fmla="val 1130"/>
                  <a:gd name="f378" fmla="val 2074"/>
                  <a:gd name="f379" fmla="val 1124"/>
                  <a:gd name="f380" fmla="val 2055"/>
                  <a:gd name="f381" fmla="val 2039"/>
                  <a:gd name="f382" fmla="val 1038"/>
                  <a:gd name="f383" fmla="val 2025"/>
                  <a:gd name="f384" fmla="val 998"/>
                  <a:gd name="f385" fmla="val 948"/>
                  <a:gd name="f386" fmla="val 1997"/>
                  <a:gd name="f387" fmla="val 900"/>
                  <a:gd name="f388" fmla="val 1991"/>
                  <a:gd name="f389" fmla="val 850"/>
                  <a:gd name="f390" fmla="val 1963"/>
                  <a:gd name="f391" fmla="val 2067"/>
                  <a:gd name="f392" fmla="val 564"/>
                  <a:gd name="f393" fmla="val 2191"/>
                  <a:gd name="f394" fmla="val 479"/>
                  <a:gd name="f395" fmla="val 343"/>
                  <a:gd name="f396" fmla="val 209"/>
                  <a:gd name="f397" fmla="val 1887"/>
                  <a:gd name="f398" fmla="val 73"/>
                  <a:gd name="f399" fmla="val 1782"/>
                  <a:gd name="f400" fmla="val 53"/>
                  <a:gd name="f401" fmla="val 38"/>
                  <a:gd name="f402" fmla="val 1572"/>
                  <a:gd name="f403" fmla="val 10"/>
                  <a:gd name="f404" fmla="val 2"/>
                  <a:gd name="f405" fmla="val 1154"/>
                  <a:gd name="f406" fmla="val 1083"/>
                  <a:gd name="f407" fmla="val 1062"/>
                  <a:gd name="f408" fmla="val 1043"/>
                  <a:gd name="f409" fmla="val 960"/>
                  <a:gd name="f410" fmla="val 879"/>
                  <a:gd name="f411" fmla="val 5"/>
                  <a:gd name="f412" fmla="val 797"/>
                  <a:gd name="f413" fmla="val 12"/>
                  <a:gd name="f414" fmla="val 744"/>
                  <a:gd name="f415" fmla="val 15"/>
                  <a:gd name="f416" fmla="val 689"/>
                  <a:gd name="f417" fmla="val 20"/>
                  <a:gd name="f418" fmla="val 634"/>
                  <a:gd name="f419" fmla="val 529"/>
                  <a:gd name="f420" fmla="val 424"/>
                  <a:gd name="f421" fmla="val 320"/>
                  <a:gd name="f422" fmla="val 318"/>
                  <a:gd name="f423" fmla="val 16"/>
                  <a:gd name="f424" fmla="val 139"/>
                  <a:gd name="f425" fmla="val 243"/>
                  <a:gd name="f426" fmla="val 216"/>
                  <a:gd name="f427" fmla="val 208"/>
                  <a:gd name="f428" fmla="val 895"/>
                  <a:gd name="f429" fmla="val 200"/>
                  <a:gd name="f430" fmla="val 935"/>
                  <a:gd name="f431" fmla="val 188"/>
                  <a:gd name="f432" fmla="val 976"/>
                  <a:gd name="f433" fmla="val 185"/>
                  <a:gd name="f434" fmla="val 983"/>
                  <a:gd name="f435" fmla="val 989"/>
                  <a:gd name="f436" fmla="val 168"/>
                  <a:gd name="f437" fmla="val 151"/>
                  <a:gd name="f438" fmla="*/ f1 1 2208"/>
                  <a:gd name="f439" fmla="*/ f2 1 2585"/>
                  <a:gd name="f440" fmla="+- f5 0 f3"/>
                  <a:gd name="f441" fmla="+- f4 0 f3"/>
                  <a:gd name="f442" fmla="*/ f441 1 2208"/>
                  <a:gd name="f443" fmla="*/ f440 1 2585"/>
                  <a:gd name="f444" fmla="*/ f3 1 f442"/>
                  <a:gd name="f445" fmla="*/ f4 1 f442"/>
                  <a:gd name="f446" fmla="*/ f3 1 f443"/>
                  <a:gd name="f447" fmla="*/ f5 1 f443"/>
                  <a:gd name="f448" fmla="*/ f444 f438 1"/>
                  <a:gd name="f449" fmla="*/ f445 f438 1"/>
                  <a:gd name="f450" fmla="*/ f447 f439 1"/>
                  <a:gd name="f451" fmla="*/ f446 f439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448" t="f451" r="f449" b="f450"/>
                <a:pathLst>
                  <a:path w="2208" h="2585">
                    <a:moveTo>
                      <a:pt x="f6" y="f7"/>
                    </a:moveTo>
                    <a:cubicBezTo>
                      <a:pt x="f8" y="f9"/>
                      <a:pt x="f10" y="f11"/>
                      <a:pt x="f12" y="f13"/>
                    </a:cubicBezTo>
                    <a:cubicBezTo>
                      <a:pt x="f14" y="f15"/>
                      <a:pt x="f16" y="f17"/>
                      <a:pt x="f18" y="f19"/>
                    </a:cubicBezTo>
                    <a:cubicBezTo>
                      <a:pt x="f20" y="f21"/>
                      <a:pt x="f22" y="f23"/>
                      <a:pt x="f24" y="f25"/>
                    </a:cubicBezTo>
                    <a:cubicBezTo>
                      <a:pt x="f26" y="f27"/>
                      <a:pt x="f28" y="f29"/>
                      <a:pt x="f30" y="f31"/>
                    </a:cubicBezTo>
                    <a:lnTo>
                      <a:pt x="f32" y="f33"/>
                    </a:lnTo>
                    <a:cubicBezTo>
                      <a:pt x="f34" y="f35"/>
                      <a:pt x="f36" y="f37"/>
                      <a:pt x="f38" y="f39"/>
                    </a:cubicBezTo>
                    <a:lnTo>
                      <a:pt x="f22" y="f40"/>
                    </a:lnTo>
                    <a:cubicBezTo>
                      <a:pt x="f26" y="f41"/>
                      <a:pt x="f42" y="f43"/>
                      <a:pt x="f44" y="f45"/>
                    </a:cubicBezTo>
                    <a:cubicBezTo>
                      <a:pt x="f46" y="f47"/>
                      <a:pt x="f48" y="f49"/>
                      <a:pt x="f50" y="f51"/>
                    </a:cubicBezTo>
                    <a:cubicBezTo>
                      <a:pt x="f50" y="f52"/>
                      <a:pt x="f53" y="f43"/>
                      <a:pt x="f54" y="f55"/>
                    </a:cubicBezTo>
                    <a:lnTo>
                      <a:pt x="f50" y="f56"/>
                    </a:lnTo>
                    <a:cubicBezTo>
                      <a:pt x="f57" y="f41"/>
                      <a:pt x="f58" y="f39"/>
                      <a:pt x="f22" y="f59"/>
                    </a:cubicBezTo>
                    <a:lnTo>
                      <a:pt x="f36" y="f60"/>
                    </a:lnTo>
                    <a:lnTo>
                      <a:pt x="f24" y="f61"/>
                    </a:lnTo>
                    <a:cubicBezTo>
                      <a:pt x="f30" y="f62"/>
                      <a:pt x="f63" y="f59"/>
                      <a:pt x="f46" y="f39"/>
                    </a:cubicBezTo>
                    <a:cubicBezTo>
                      <a:pt x="f64" y="f65"/>
                      <a:pt x="f53" y="f66"/>
                      <a:pt x="f67" y="f68"/>
                    </a:cubicBezTo>
                    <a:cubicBezTo>
                      <a:pt x="f67" y="f69"/>
                      <a:pt x="f53" y="f70"/>
                      <a:pt x="f46" y="f71"/>
                    </a:cubicBezTo>
                    <a:lnTo>
                      <a:pt x="f48" y="f71"/>
                    </a:lnTo>
                    <a:lnTo>
                      <a:pt x="f32" y="f72"/>
                    </a:lnTo>
                    <a:cubicBezTo>
                      <a:pt x="f73" y="f74"/>
                      <a:pt x="f73" y="f75"/>
                      <a:pt x="f34" y="f76"/>
                    </a:cubicBezTo>
                    <a:cubicBezTo>
                      <a:pt x="f46" y="f77"/>
                      <a:pt x="f78" y="f79"/>
                      <a:pt x="f80" y="f81"/>
                    </a:cubicBezTo>
                    <a:cubicBezTo>
                      <a:pt x="f82" y="f83"/>
                      <a:pt x="f82" y="f84"/>
                      <a:pt x="f82" y="f85"/>
                    </a:cubicBezTo>
                    <a:lnTo>
                      <a:pt x="f67" y="f86"/>
                    </a:lnTo>
                    <a:lnTo>
                      <a:pt x="f50" y="f85"/>
                    </a:lnTo>
                    <a:lnTo>
                      <a:pt x="f87" y="f88"/>
                    </a:lnTo>
                    <a:cubicBezTo>
                      <a:pt x="f89" y="f90"/>
                      <a:pt x="f91" y="f92"/>
                      <a:pt x="f93" y="f94"/>
                    </a:cubicBezTo>
                    <a:lnTo>
                      <a:pt x="f46" y="f95"/>
                    </a:lnTo>
                    <a:lnTo>
                      <a:pt x="f96" y="f97"/>
                    </a:lnTo>
                    <a:lnTo>
                      <a:pt x="f98" y="f99"/>
                    </a:lnTo>
                    <a:cubicBezTo>
                      <a:pt x="f98" y="f100"/>
                      <a:pt x="f78" y="f101"/>
                      <a:pt x="f78" y="f101"/>
                    </a:cubicBezTo>
                    <a:cubicBezTo>
                      <a:pt x="f102" y="f103"/>
                      <a:pt x="f104" y="f105"/>
                      <a:pt x="f106" y="f103"/>
                    </a:cubicBezTo>
                    <a:cubicBezTo>
                      <a:pt x="f54" y="f101"/>
                      <a:pt x="f63" y="f107"/>
                      <a:pt x="f34" y="f94"/>
                    </a:cubicBezTo>
                    <a:cubicBezTo>
                      <a:pt x="f108" y="f109"/>
                      <a:pt x="f110" y="f111"/>
                      <a:pt x="f112" y="f113"/>
                    </a:cubicBezTo>
                    <a:cubicBezTo>
                      <a:pt x="f114" y="f115"/>
                      <a:pt x="f116" y="f117"/>
                      <a:pt x="f118" y="f119"/>
                    </a:cubicBezTo>
                    <a:cubicBezTo>
                      <a:pt x="f120" y="f121"/>
                      <a:pt x="f122" y="f123"/>
                      <a:pt x="f124" y="f125"/>
                    </a:cubicBezTo>
                    <a:cubicBezTo>
                      <a:pt x="f126" y="f74"/>
                      <a:pt x="f127" y="f128"/>
                      <a:pt x="f129" y="f128"/>
                    </a:cubicBezTo>
                    <a:cubicBezTo>
                      <a:pt x="f116" y="f128"/>
                      <a:pt x="f130" y="f128"/>
                      <a:pt x="f131" y="f75"/>
                    </a:cubicBezTo>
                    <a:cubicBezTo>
                      <a:pt x="f132" y="f125"/>
                      <a:pt x="f133" y="f134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16" y="f135"/>
                    </a:moveTo>
                    <a:cubicBezTo>
                      <a:pt x="f136" y="f135"/>
                      <a:pt x="f136" y="f77"/>
                      <a:pt x="f116" y="f77"/>
                    </a:cubicBezTo>
                    <a:cubicBezTo>
                      <a:pt x="f129" y="f77"/>
                      <a:pt x="f129" y="f135"/>
                      <a:pt x="f116" y="f135"/>
                    </a:cubicBezTo>
                    <a:close/>
                    <a:moveTo>
                      <a:pt x="f116" y="f135"/>
                    </a:moveTo>
                    <a:lnTo>
                      <a:pt x="f116" y="f135"/>
                    </a:lnTo>
                    <a:close/>
                    <a:moveTo>
                      <a:pt x="f136" y="f111"/>
                    </a:moveTo>
                    <a:cubicBezTo>
                      <a:pt x="f137" y="f90"/>
                      <a:pt x="f138" y="f90"/>
                      <a:pt x="f139" y="f140"/>
                    </a:cubicBezTo>
                    <a:cubicBezTo>
                      <a:pt x="f141" y="f92"/>
                      <a:pt x="f142" y="f143"/>
                      <a:pt x="f110" y="f94"/>
                    </a:cubicBezTo>
                    <a:cubicBezTo>
                      <a:pt x="f144" y="f145"/>
                      <a:pt x="f146" y="f147"/>
                      <a:pt x="f148" y="f149"/>
                    </a:cubicBezTo>
                    <a:cubicBezTo>
                      <a:pt x="f150" y="f151"/>
                      <a:pt x="f152" y="f151"/>
                      <a:pt x="f153" y="f151"/>
                    </a:cubicBezTo>
                    <a:lnTo>
                      <a:pt x="f154" y="f151"/>
                    </a:lnTo>
                    <a:lnTo>
                      <a:pt x="f153" y="f155"/>
                    </a:lnTo>
                    <a:cubicBezTo>
                      <a:pt x="f156" y="f157"/>
                      <a:pt x="f158" y="f159"/>
                      <a:pt x="f160" y="f161"/>
                    </a:cubicBezTo>
                    <a:cubicBezTo>
                      <a:pt x="f162" y="f163"/>
                      <a:pt x="f164" y="f165"/>
                      <a:pt x="f136" y="f111"/>
                    </a:cubicBezTo>
                    <a:close/>
                    <a:moveTo>
                      <a:pt x="f136" y="f111"/>
                    </a:moveTo>
                    <a:lnTo>
                      <a:pt x="f136" y="f111"/>
                    </a:lnTo>
                    <a:close/>
                    <a:moveTo>
                      <a:pt x="f166" y="f167"/>
                    </a:moveTo>
                    <a:cubicBezTo>
                      <a:pt x="f168" y="f169"/>
                      <a:pt x="f170" y="f171"/>
                      <a:pt x="f60" y="f172"/>
                    </a:cubicBezTo>
                    <a:cubicBezTo>
                      <a:pt x="f173" y="f174"/>
                      <a:pt x="f79" y="f175"/>
                      <a:pt x="f176" y="f34"/>
                    </a:cubicBezTo>
                    <a:cubicBezTo>
                      <a:pt x="f176" y="f177"/>
                      <a:pt x="f178" y="f179"/>
                      <a:pt x="f180" y="f181"/>
                    </a:cubicBezTo>
                    <a:cubicBezTo>
                      <a:pt x="f180" y="f182"/>
                      <a:pt x="f134" y="f183"/>
                      <a:pt x="f184" y="f185"/>
                    </a:cubicBezTo>
                    <a:cubicBezTo>
                      <a:pt x="f186" y="f187"/>
                      <a:pt x="f188" y="f189"/>
                      <a:pt x="f190" y="f191"/>
                    </a:cubicBezTo>
                    <a:cubicBezTo>
                      <a:pt x="f192" y="f193"/>
                      <a:pt x="f56" y="f54"/>
                      <a:pt x="f166" y="f167"/>
                    </a:cubicBezTo>
                    <a:close/>
                    <a:moveTo>
                      <a:pt x="f166" y="f167"/>
                    </a:moveTo>
                    <a:lnTo>
                      <a:pt x="f166" y="f167"/>
                    </a:lnTo>
                    <a:close/>
                    <a:moveTo>
                      <a:pt x="f194" y="f195"/>
                    </a:moveTo>
                    <a:cubicBezTo>
                      <a:pt x="f196" y="f16"/>
                      <a:pt x="f197" y="f198"/>
                      <a:pt x="f199" y="f136"/>
                    </a:cubicBezTo>
                    <a:cubicBezTo>
                      <a:pt x="f200" y="f201"/>
                      <a:pt x="f202" y="f203"/>
                      <a:pt x="f204" y="f205"/>
                    </a:cubicBezTo>
                    <a:cubicBezTo>
                      <a:pt x="f206" y="f207"/>
                      <a:pt x="f208" y="f209"/>
                      <a:pt x="f210" y="f211"/>
                    </a:cubicBezTo>
                    <a:lnTo>
                      <a:pt x="f212" y="f41"/>
                    </a:lnTo>
                    <a:cubicBezTo>
                      <a:pt x="f213" y="f81"/>
                      <a:pt x="f214" y="f215"/>
                      <a:pt x="f216" y="f217"/>
                    </a:cubicBezTo>
                    <a:lnTo>
                      <a:pt x="f218" y="f219"/>
                    </a:lnTo>
                    <a:lnTo>
                      <a:pt x="f220" y="f221"/>
                    </a:lnTo>
                    <a:cubicBezTo>
                      <a:pt x="f222" y="f223"/>
                      <a:pt x="f224" y="f225"/>
                      <a:pt x="f226" y="f223"/>
                    </a:cubicBezTo>
                    <a:cubicBezTo>
                      <a:pt x="f227" y="f228"/>
                      <a:pt x="f139" y="f228"/>
                      <a:pt x="f229" y="f223"/>
                    </a:cubicBezTo>
                    <a:cubicBezTo>
                      <a:pt x="f230" y="f225"/>
                      <a:pt x="f230" y="f223"/>
                      <a:pt x="f231" y="f221"/>
                    </a:cubicBezTo>
                    <a:lnTo>
                      <a:pt x="f232" y="f219"/>
                    </a:lnTo>
                    <a:lnTo>
                      <a:pt x="f233" y="f217"/>
                    </a:lnTo>
                    <a:cubicBezTo>
                      <a:pt x="f234" y="f215"/>
                      <a:pt x="f235" y="f81"/>
                      <a:pt x="f236" y="f41"/>
                    </a:cubicBezTo>
                    <a:cubicBezTo>
                      <a:pt x="f237" y="f238"/>
                      <a:pt x="f239" y="f240"/>
                      <a:pt x="f241" y="f148"/>
                    </a:cubicBezTo>
                    <a:cubicBezTo>
                      <a:pt x="f242" y="f243"/>
                      <a:pt x="f244" y="f245"/>
                      <a:pt x="f246" y="f136"/>
                    </a:cubicBezTo>
                    <a:cubicBezTo>
                      <a:pt x="f247" y="f198"/>
                      <a:pt x="f248" y="f16"/>
                      <a:pt x="f249" y="f195"/>
                    </a:cubicBezTo>
                    <a:cubicBezTo>
                      <a:pt x="f250" y="f183"/>
                      <a:pt x="f250" y="f251"/>
                      <a:pt x="f252" y="f253"/>
                    </a:cubicBezTo>
                    <a:cubicBezTo>
                      <a:pt x="f254" y="f255"/>
                      <a:pt x="f256" y="f230"/>
                      <a:pt x="f257" y="f258"/>
                    </a:cubicBezTo>
                    <a:cubicBezTo>
                      <a:pt x="f259" y="f260"/>
                      <a:pt x="f181" y="f261"/>
                      <a:pt x="f142" y="f262"/>
                    </a:cubicBezTo>
                    <a:lnTo>
                      <a:pt x="f263" y="f262"/>
                    </a:lnTo>
                    <a:cubicBezTo>
                      <a:pt x="f264" y="f265"/>
                      <a:pt x="f266" y="f267"/>
                      <a:pt x="f268" y="f269"/>
                    </a:cubicBezTo>
                    <a:lnTo>
                      <a:pt x="f270" y="f271"/>
                    </a:lnTo>
                    <a:cubicBezTo>
                      <a:pt x="f272" y="f273"/>
                      <a:pt x="f274" y="f275"/>
                      <a:pt x="f276" y="f277"/>
                    </a:cubicBezTo>
                    <a:cubicBezTo>
                      <a:pt x="f278" y="f279"/>
                      <a:pt x="f280" y="f281"/>
                      <a:pt x="f282" y="f262"/>
                    </a:cubicBezTo>
                    <a:cubicBezTo>
                      <a:pt x="f283" y="f261"/>
                      <a:pt x="f284" y="f260"/>
                      <a:pt x="f285" y="f258"/>
                    </a:cubicBezTo>
                    <a:cubicBezTo>
                      <a:pt x="f286" y="f230"/>
                      <a:pt x="f287" y="f255"/>
                      <a:pt x="f288" y="f253"/>
                    </a:cubicBezTo>
                    <a:cubicBezTo>
                      <a:pt x="f289" y="f251"/>
                      <a:pt x="f289" y="f183"/>
                      <a:pt x="f194" y="f195"/>
                    </a:cubicBezTo>
                    <a:close/>
                    <a:moveTo>
                      <a:pt x="f194" y="f195"/>
                    </a:moveTo>
                    <a:lnTo>
                      <a:pt x="f194" y="f195"/>
                    </a:lnTo>
                    <a:close/>
                    <a:moveTo>
                      <a:pt x="f290" y="f291"/>
                    </a:moveTo>
                    <a:cubicBezTo>
                      <a:pt x="f216" y="f292"/>
                      <a:pt x="f293" y="f294"/>
                      <a:pt x="f295" y="f296"/>
                    </a:cubicBezTo>
                    <a:cubicBezTo>
                      <a:pt x="f297" y="f298"/>
                      <a:pt x="f299" y="f300"/>
                      <a:pt x="f301" y="f48"/>
                    </a:cubicBezTo>
                    <a:cubicBezTo>
                      <a:pt x="f3" y="f302"/>
                      <a:pt x="f303" y="f304"/>
                      <a:pt x="f305" y="f255"/>
                    </a:cubicBezTo>
                    <a:cubicBezTo>
                      <a:pt x="f306" y="f307"/>
                      <a:pt x="f290" y="f235"/>
                      <a:pt x="f308" y="f309"/>
                    </a:cubicBezTo>
                    <a:cubicBezTo>
                      <a:pt x="f310" y="f311"/>
                      <a:pt x="f312" y="f313"/>
                      <a:pt x="f314" y="f315"/>
                    </a:cubicBezTo>
                    <a:cubicBezTo>
                      <a:pt x="f316" y="f317"/>
                      <a:pt x="f178" y="f318"/>
                      <a:pt x="f69" y="f319"/>
                    </a:cubicBezTo>
                    <a:cubicBezTo>
                      <a:pt x="f320" y="f321"/>
                      <a:pt x="f322" y="f323"/>
                      <a:pt x="f324" y="f325"/>
                    </a:cubicBezTo>
                    <a:lnTo>
                      <a:pt x="f326" y="f327"/>
                    </a:lnTo>
                    <a:cubicBezTo>
                      <a:pt x="f328" y="f329"/>
                      <a:pt x="f330" y="f331"/>
                      <a:pt x="f274" y="f332"/>
                    </a:cubicBezTo>
                    <a:cubicBezTo>
                      <a:pt x="f274" y="f333"/>
                      <a:pt x="f274" y="f334"/>
                      <a:pt x="f335" y="f334"/>
                    </a:cubicBezTo>
                    <a:cubicBezTo>
                      <a:pt x="f336" y="f337"/>
                      <a:pt x="f338" y="f339"/>
                      <a:pt x="f340" y="f341"/>
                    </a:cubicBezTo>
                    <a:cubicBezTo>
                      <a:pt x="f340" y="f342"/>
                      <a:pt x="f343" y="f344"/>
                      <a:pt x="f270" y="f345"/>
                    </a:cubicBezTo>
                    <a:cubicBezTo>
                      <a:pt x="f346" y="f344"/>
                      <a:pt x="f346" y="f342"/>
                      <a:pt x="f347" y="f341"/>
                    </a:cubicBezTo>
                    <a:cubicBezTo>
                      <a:pt x="f154" y="f339"/>
                      <a:pt x="f348" y="f337"/>
                      <a:pt x="f349" y="f334"/>
                    </a:cubicBezTo>
                    <a:cubicBezTo>
                      <a:pt x="f349" y="f334"/>
                      <a:pt x="f350" y="f333"/>
                      <a:pt x="f351" y="f332"/>
                    </a:cubicBezTo>
                    <a:cubicBezTo>
                      <a:pt x="f352" y="f331"/>
                      <a:pt x="f353" y="f329"/>
                      <a:pt x="f354" y="f327"/>
                    </a:cubicBezTo>
                    <a:cubicBezTo>
                      <a:pt x="f354" y="f327"/>
                      <a:pt x="f354" y="f325"/>
                      <a:pt x="f355" y="f325"/>
                    </a:cubicBezTo>
                    <a:cubicBezTo>
                      <a:pt x="f356" y="f323"/>
                      <a:pt x="f112" y="f321"/>
                      <a:pt x="f357" y="f319"/>
                    </a:cubicBezTo>
                    <a:cubicBezTo>
                      <a:pt x="f93" y="f318"/>
                      <a:pt x="f358" y="f317"/>
                      <a:pt x="f359" y="f315"/>
                    </a:cubicBezTo>
                    <a:cubicBezTo>
                      <a:pt x="f360" y="f313"/>
                      <a:pt x="f361" y="f311"/>
                      <a:pt x="f362" y="f309"/>
                    </a:cubicBezTo>
                    <a:cubicBezTo>
                      <a:pt x="f363" y="f235"/>
                      <a:pt x="f364" y="f307"/>
                      <a:pt x="f365" y="f255"/>
                    </a:cubicBezTo>
                    <a:cubicBezTo>
                      <a:pt x="f366" y="f304"/>
                      <a:pt x="f367" y="f302"/>
                      <a:pt x="f368" y="f48"/>
                    </a:cubicBezTo>
                    <a:cubicBezTo>
                      <a:pt x="f369" y="f300"/>
                      <a:pt x="f370" y="f298"/>
                      <a:pt x="f371" y="f296"/>
                    </a:cubicBezTo>
                    <a:cubicBezTo>
                      <a:pt x="f249" y="f372"/>
                      <a:pt x="f232" y="f373"/>
                      <a:pt x="f374" y="f375"/>
                    </a:cubicBezTo>
                    <a:cubicBezTo>
                      <a:pt x="f376" y="f377"/>
                      <a:pt x="f378" y="f379"/>
                      <a:pt x="f363" y="f291"/>
                    </a:cubicBezTo>
                    <a:cubicBezTo>
                      <a:pt x="f380" y="f272"/>
                      <a:pt x="f381" y="f382"/>
                      <a:pt x="f383" y="f384"/>
                    </a:cubicBezTo>
                    <a:cubicBezTo>
                      <a:pt x="f241" y="f385"/>
                      <a:pt x="f386" y="f387"/>
                      <a:pt x="f388" y="f389"/>
                    </a:cubicBezTo>
                    <a:cubicBezTo>
                      <a:pt x="f390" y="f115"/>
                      <a:pt x="f391" y="f392"/>
                      <a:pt x="f393" y="f394"/>
                    </a:cubicBezTo>
                    <a:cubicBezTo>
                      <a:pt x="f233" y="f395"/>
                      <a:pt x="f257" y="f396"/>
                      <a:pt x="f397" y="f398"/>
                    </a:cubicBezTo>
                    <a:cubicBezTo>
                      <a:pt x="f399" y="f400"/>
                      <a:pt x="f251" y="f401"/>
                      <a:pt x="f402" y="f301"/>
                    </a:cubicBezTo>
                    <a:cubicBezTo>
                      <a:pt x="f57" y="f403"/>
                      <a:pt x="f137" y="f404"/>
                      <a:pt x="f405" y="f3"/>
                    </a:cubicBezTo>
                    <a:cubicBezTo>
                      <a:pt x="f150" y="f3"/>
                      <a:pt x="f153" y="f3"/>
                      <a:pt x="f270" y="f3"/>
                    </a:cubicBezTo>
                    <a:cubicBezTo>
                      <a:pt x="f406" y="f3"/>
                      <a:pt x="f407" y="f3"/>
                      <a:pt x="f408" y="f3"/>
                    </a:cubicBezTo>
                    <a:cubicBezTo>
                      <a:pt x="f409" y="f404"/>
                      <a:pt x="f410" y="f411"/>
                      <a:pt x="f412" y="f413"/>
                    </a:cubicBezTo>
                    <a:cubicBezTo>
                      <a:pt x="f414" y="f415"/>
                      <a:pt x="f416" y="f417"/>
                      <a:pt x="f418" y="f301"/>
                    </a:cubicBezTo>
                    <a:cubicBezTo>
                      <a:pt x="f419" y="f401"/>
                      <a:pt x="f420" y="f400"/>
                      <a:pt x="f421" y="f398"/>
                    </a:cubicBezTo>
                    <a:cubicBezTo>
                      <a:pt x="f422" y="f398"/>
                      <a:pt x="f422" y="f398"/>
                      <a:pt x="f422" y="f398"/>
                    </a:cubicBezTo>
                    <a:cubicBezTo>
                      <a:pt x="f285" y="f396"/>
                      <a:pt x="f216" y="f395"/>
                      <a:pt x="f423" y="f394"/>
                    </a:cubicBezTo>
                    <a:cubicBezTo>
                      <a:pt x="f424" y="f392"/>
                      <a:pt x="f425" y="f115"/>
                      <a:pt x="f426" y="f389"/>
                    </a:cubicBezTo>
                    <a:cubicBezTo>
                      <a:pt x="f427" y="f428"/>
                      <a:pt x="f429" y="f430"/>
                      <a:pt x="f431" y="f432"/>
                    </a:cubicBezTo>
                    <a:cubicBezTo>
                      <a:pt x="f433" y="f434"/>
                      <a:pt x="f286" y="f435"/>
                      <a:pt x="f0" y="f384"/>
                    </a:cubicBezTo>
                    <a:cubicBezTo>
                      <a:pt x="f436" y="f382"/>
                      <a:pt x="f437" y="f272"/>
                      <a:pt x="f290" y="f291"/>
                    </a:cubicBezTo>
                    <a:close/>
                  </a:path>
                </a:pathLst>
              </a:custGeom>
              <a:solidFill>
                <a:srgbClr val="ECECED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5" name="Forma Livre 24"/>
              <p:cNvSpPr/>
              <p:nvPr/>
            </p:nvSpPr>
            <p:spPr>
              <a:xfrm>
                <a:off x="9202677" y="6188037"/>
                <a:ext cx="203399" cy="260283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643"/>
                  <a:gd name="f5" fmla="val 792"/>
                  <a:gd name="f6" fmla="val 556"/>
                  <a:gd name="f7" fmla="val 170"/>
                  <a:gd name="f8" fmla="val 43"/>
                  <a:gd name="f9" fmla="val 343"/>
                  <a:gd name="f10" fmla="val 131"/>
                  <a:gd name="f11" fmla="val 488"/>
                  <a:gd name="f12" fmla="val 232"/>
                  <a:gd name="f13" fmla="val 655"/>
                  <a:gd name="f14" fmla="val 393"/>
                  <a:gd name="f15" fmla="val 781"/>
                  <a:gd name="f16" fmla="val 588"/>
                  <a:gd name="f17" fmla="val 791"/>
                  <a:gd name="f18" fmla="val 586"/>
                  <a:gd name="f19" fmla="val 592"/>
                  <a:gd name="f20" fmla="val 784"/>
                  <a:gd name="f21" fmla="val 642"/>
                  <a:gd name="f22" fmla="val 705"/>
                  <a:gd name="f23" fmla="val 624"/>
                  <a:gd name="f24" fmla="val 599"/>
                  <a:gd name="f25" fmla="val 593"/>
                  <a:gd name="f26" fmla="val 517"/>
                  <a:gd name="f27" fmla="val 560"/>
                  <a:gd name="f28" fmla="val 434"/>
                  <a:gd name="f29" fmla="val 516"/>
                  <a:gd name="f30" fmla="val 479"/>
                  <a:gd name="f31" fmla="val 281"/>
                  <a:gd name="f32" fmla="val 460"/>
                  <a:gd name="f33" fmla="val 237"/>
                  <a:gd name="f34" fmla="val 438"/>
                  <a:gd name="f35" fmla="val 184"/>
                  <a:gd name="f36" fmla="val 442"/>
                  <a:gd name="f37" fmla="val 136"/>
                  <a:gd name="f38" fmla="val 447"/>
                  <a:gd name="f39" fmla="val 64"/>
                  <a:gd name="f40" fmla="val 495"/>
                  <a:gd name="f41" fmla="val 22"/>
                  <a:gd name="f42" fmla="val 169"/>
                  <a:gd name="f43" fmla="val 449"/>
                  <a:gd name="f44" fmla="val 196"/>
                  <a:gd name="f45" fmla="val 436"/>
                  <a:gd name="f46" fmla="val 199"/>
                  <a:gd name="f47" fmla="val 200"/>
                  <a:gd name="f48" fmla="val 219"/>
                  <a:gd name="f49" fmla="val 220"/>
                  <a:gd name="f50" fmla="val 223"/>
                  <a:gd name="f51" fmla="val 257"/>
                  <a:gd name="f52" fmla="val 243"/>
                  <a:gd name="f53" fmla="val 205"/>
                  <a:gd name="f54" fmla="val 365"/>
                  <a:gd name="f55" fmla="val 208"/>
                  <a:gd name="f56" fmla="val 277"/>
                  <a:gd name="f57" fmla="val 212"/>
                  <a:gd name="f58" fmla="val 163"/>
                  <a:gd name="f59" fmla="val 307"/>
                  <a:gd name="f60" fmla="val 94"/>
                  <a:gd name="f61" fmla="val 357"/>
                  <a:gd name="f62" fmla="val 78"/>
                  <a:gd name="f63" fmla="val 192"/>
                  <a:gd name="f64" fmla="val 362"/>
                  <a:gd name="f65" fmla="val 269"/>
                  <a:gd name="f66" fmla="val 486"/>
                  <a:gd name="f67" fmla="val 368"/>
                  <a:gd name="f68" fmla="val 359"/>
                  <a:gd name="f69" fmla="val 392"/>
                  <a:gd name="f70" fmla="val 286"/>
                  <a:gd name="f71" fmla="val 266"/>
                  <a:gd name="f72" fmla="val 422"/>
                  <a:gd name="f73" fmla="val 421"/>
                  <a:gd name="f74" fmla="val 417"/>
                  <a:gd name="f75" fmla="val 364"/>
                  <a:gd name="f76" fmla="val 395"/>
                  <a:gd name="f77" fmla="val 396"/>
                  <a:gd name="f78" fmla="val 428"/>
                  <a:gd name="f79" fmla="val 432"/>
                  <a:gd name="f80" fmla="val 458"/>
                  <a:gd name="f81" fmla="val 463"/>
                  <a:gd name="f82" fmla="val 466"/>
                  <a:gd name="f83" fmla="val 429"/>
                  <a:gd name="f84" fmla="val 469"/>
                  <a:gd name="f85" fmla="val 341"/>
                  <a:gd name="f86" fmla="val 255"/>
                  <a:gd name="f87" fmla="val 481"/>
                  <a:gd name="f88" fmla="val 162"/>
                  <a:gd name="f89" fmla="val 468"/>
                  <a:gd name="f90" fmla="val 164"/>
                  <a:gd name="f91" fmla="val 461"/>
                  <a:gd name="f92" fmla="val 454"/>
                  <a:gd name="f93" fmla="val 453"/>
                  <a:gd name="f94" fmla="val 165"/>
                  <a:gd name="f95" fmla="*/ f1 1 643"/>
                  <a:gd name="f96" fmla="*/ f2 1 792"/>
                  <a:gd name="f97" fmla="+- f5 0 f3"/>
                  <a:gd name="f98" fmla="+- f4 0 f3"/>
                  <a:gd name="f99" fmla="*/ f98 1 643"/>
                  <a:gd name="f100" fmla="*/ f97 1 792"/>
                  <a:gd name="f101" fmla="*/ f3 1 f99"/>
                  <a:gd name="f102" fmla="*/ f4 1 f99"/>
                  <a:gd name="f103" fmla="*/ f3 1 f100"/>
                  <a:gd name="f104" fmla="*/ f5 1 f100"/>
                  <a:gd name="f105" fmla="*/ f101 f95 1"/>
                  <a:gd name="f106" fmla="*/ f102 f95 1"/>
                  <a:gd name="f107" fmla="*/ f104 f96 1"/>
                  <a:gd name="f108" fmla="*/ f103 f9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05" t="f108" r="f106" b="f107"/>
                <a:pathLst>
                  <a:path w="643" h="792">
                    <a:moveTo>
                      <a:pt x="f6" y="f3"/>
                    </a:moveTo>
                    <a:lnTo>
                      <a:pt x="f3" y="f3"/>
                    </a:lnTo>
                    <a:cubicBezTo>
                      <a:pt x="f3" y="f7"/>
                      <a:pt x="f8" y="f9"/>
                      <a:pt x="f10" y="f11"/>
                    </a:cubicBezTo>
                    <a:cubicBezTo>
                      <a:pt x="f12" y="f13"/>
                      <a:pt x="f14" y="f15"/>
                      <a:pt x="f16" y="f17"/>
                    </a:cubicBezTo>
                    <a:lnTo>
                      <a:pt x="f18" y="f17"/>
                    </a:lnTo>
                    <a:lnTo>
                      <a:pt x="f19" y="f20"/>
                    </a:ln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27" y="f28"/>
                      <a:pt x="f29" y="f0"/>
                      <a:pt x="f30" y="f31"/>
                    </a:cubicBezTo>
                    <a:cubicBezTo>
                      <a:pt x="f32" y="f33"/>
                      <a:pt x="f34" y="f35"/>
                      <a:pt x="f36" y="f37"/>
                    </a:cubicBezTo>
                    <a:cubicBezTo>
                      <a:pt x="f38" y="f39"/>
                      <a:pt x="f40" y="f41"/>
                      <a:pt x="f6" y="f3"/>
                    </a:cubicBezTo>
                    <a:close/>
                    <a:moveTo>
                      <a:pt x="f6" y="f3"/>
                    </a:moveTo>
                    <a:lnTo>
                      <a:pt x="f6" y="f3"/>
                    </a:lnTo>
                    <a:close/>
                    <a:moveTo>
                      <a:pt x="f42" y="f43"/>
                    </a:moveTo>
                    <a:lnTo>
                      <a:pt x="f44" y="f43"/>
                    </a:lnTo>
                    <a:lnTo>
                      <a:pt x="f44" y="f34"/>
                    </a:lnTo>
                    <a:cubicBezTo>
                      <a:pt x="f44" y="f45"/>
                      <a:pt x="f46" y="f45"/>
                      <a:pt x="f47" y="f45"/>
                    </a:cubicBezTo>
                    <a:lnTo>
                      <a:pt x="f48" y="f45"/>
                    </a:lnTo>
                    <a:cubicBezTo>
                      <a:pt x="f49" y="f45"/>
                      <a:pt x="f50" y="f45"/>
                      <a:pt x="f50" y="f34"/>
                    </a:cubicBezTo>
                    <a:lnTo>
                      <a:pt x="f50" y="f43"/>
                    </a:lnTo>
                    <a:lnTo>
                      <a:pt x="f51" y="f43"/>
                    </a:lnTo>
                    <a:cubicBezTo>
                      <a:pt x="f52" y="f28"/>
                      <a:pt x="f53" y="f54"/>
                      <a:pt x="f55" y="f56"/>
                    </a:cubicBezTo>
                    <a:cubicBezTo>
                      <a:pt x="f57" y="f58"/>
                      <a:pt x="f59" y="f60"/>
                      <a:pt x="f61" y="f62"/>
                    </a:cubicBezTo>
                    <a:cubicBezTo>
                      <a:pt x="f31" y="f63"/>
                      <a:pt x="f64" y="f65"/>
                      <a:pt x="f66" y="f67"/>
                    </a:cubicBezTo>
                    <a:cubicBezTo>
                      <a:pt x="f68" y="f69"/>
                      <a:pt x="f70" y="f34"/>
                      <a:pt x="f71" y="f43"/>
                    </a:cubicBezTo>
                    <a:lnTo>
                      <a:pt x="f0" y="f43"/>
                    </a:lnTo>
                    <a:lnTo>
                      <a:pt x="f0" y="f72"/>
                    </a:lnTo>
                    <a:cubicBezTo>
                      <a:pt x="f0" y="f73"/>
                      <a:pt x="f64" y="f74"/>
                      <a:pt x="f75" y="f74"/>
                    </a:cubicBezTo>
                    <a:lnTo>
                      <a:pt x="f14" y="f74"/>
                    </a:lnTo>
                    <a:cubicBezTo>
                      <a:pt x="f76" y="f74"/>
                      <a:pt x="f77" y="f73"/>
                      <a:pt x="f77" y="f72"/>
                    </a:cubicBezTo>
                    <a:lnTo>
                      <a:pt x="f77" y="f43"/>
                    </a:lnTo>
                    <a:lnTo>
                      <a:pt x="f78" y="f43"/>
                    </a:lnTo>
                    <a:cubicBezTo>
                      <a:pt x="f79" y="f43"/>
                      <a:pt x="f79" y="f80"/>
                      <a:pt x="f79" y="f81"/>
                    </a:cubicBezTo>
                    <a:cubicBezTo>
                      <a:pt x="f79" y="f82"/>
                      <a:pt x="f83" y="f84"/>
                      <a:pt x="f78" y="f84"/>
                    </a:cubicBezTo>
                    <a:cubicBezTo>
                      <a:pt x="f85" y="f30"/>
                      <a:pt x="f86" y="f87"/>
                      <a:pt x="f42" y="f84"/>
                    </a:cubicBezTo>
                    <a:cubicBezTo>
                      <a:pt x="f88" y="f89"/>
                      <a:pt x="f90" y="f91"/>
                      <a:pt x="f90" y="f92"/>
                    </a:cubicBezTo>
                    <a:cubicBezTo>
                      <a:pt x="f90" y="f93"/>
                      <a:pt x="f94" y="f43"/>
                      <a:pt x="f42" y="f43"/>
                    </a:cubicBezTo>
                    <a:close/>
                  </a:path>
                </a:pathLst>
              </a:custGeom>
              <a:solidFill>
                <a:srgbClr val="9EDBF4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6" name="Forma Livre 25"/>
              <p:cNvSpPr/>
              <p:nvPr/>
            </p:nvSpPr>
            <p:spPr>
              <a:xfrm>
                <a:off x="9364681" y="6191283"/>
                <a:ext cx="187195" cy="257037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595"/>
                  <a:gd name="f5" fmla="val 785"/>
                  <a:gd name="f6" fmla="val 1"/>
                  <a:gd name="f7" fmla="val 128"/>
                  <a:gd name="f8" fmla="val 172"/>
                  <a:gd name="f9" fmla="val 20"/>
                  <a:gd name="f10" fmla="val 225"/>
                  <a:gd name="f11" fmla="val 37"/>
                  <a:gd name="f12" fmla="val 266"/>
                  <a:gd name="f13" fmla="val 74"/>
                  <a:gd name="f14" fmla="val 345"/>
                  <a:gd name="f15" fmla="val 118"/>
                  <a:gd name="f16" fmla="val 419"/>
                  <a:gd name="f17" fmla="val 151"/>
                  <a:gd name="f18" fmla="val 503"/>
                  <a:gd name="f19" fmla="val 186"/>
                  <a:gd name="f20" fmla="val 590"/>
                  <a:gd name="f21" fmla="val 201"/>
                  <a:gd name="f22" fmla="val 700"/>
                  <a:gd name="f23" fmla="val 150"/>
                  <a:gd name="f24" fmla="val 784"/>
                  <a:gd name="f25" fmla="val 165"/>
                  <a:gd name="f26" fmla="val 339"/>
                  <a:gd name="f27" fmla="val 782"/>
                  <a:gd name="f28" fmla="val 489"/>
                  <a:gd name="f29" fmla="val 690"/>
                  <a:gd name="f30" fmla="val 594"/>
                  <a:gd name="f31" fmla="val 550"/>
                  <a:gd name="f32" fmla="val 532"/>
                  <a:gd name="f33" fmla="val 506"/>
                  <a:gd name="f34" fmla="val 513"/>
                  <a:gd name="f35" fmla="val 461"/>
                  <a:gd name="f36" fmla="val 496"/>
                  <a:gd name="f37" fmla="val 463"/>
                  <a:gd name="f38" fmla="val 604"/>
                  <a:gd name="f39" fmla="val 431"/>
                  <a:gd name="f40" fmla="val 394"/>
                  <a:gd name="f41" fmla="val 398"/>
                  <a:gd name="f42" fmla="val 471"/>
                  <a:gd name="f43" fmla="val 378"/>
                  <a:gd name="f44" fmla="val 464"/>
                  <a:gd name="f45" fmla="val 458"/>
                  <a:gd name="f46" fmla="val 342"/>
                  <a:gd name="f47" fmla="val 451"/>
                  <a:gd name="f48" fmla="val 274"/>
                  <a:gd name="f49" fmla="val 429"/>
                  <a:gd name="f50" fmla="val 370"/>
                  <a:gd name="f51" fmla="val 157"/>
                  <a:gd name="f52" fmla="val 315"/>
                  <a:gd name="f53" fmla="val 111"/>
                  <a:gd name="f54" fmla="val 255"/>
                  <a:gd name="f55" fmla="val 80"/>
                  <a:gd name="f56" fmla="val 182"/>
                  <a:gd name="f57" fmla="val 94"/>
                  <a:gd name="f58" fmla="val 106"/>
                  <a:gd name="f59" fmla="val 99"/>
                  <a:gd name="f60" fmla="val 69"/>
                  <a:gd name="f61" fmla="val 110"/>
                  <a:gd name="f62" fmla="val 33"/>
                  <a:gd name="f63" fmla="val 123"/>
                  <a:gd name="f64" fmla="val 3"/>
                  <a:gd name="f65" fmla="val 89"/>
                  <a:gd name="f66" fmla="val 12"/>
                  <a:gd name="f67" fmla="val 22"/>
                  <a:gd name="f68" fmla="val 32"/>
                  <a:gd name="f69" fmla="val 43"/>
                  <a:gd name="f70" fmla="val 5"/>
                  <a:gd name="f71" fmla="val 79"/>
                  <a:gd name="f72" fmla="*/ f1 1 595"/>
                  <a:gd name="f73" fmla="*/ f2 1 785"/>
                  <a:gd name="f74" fmla="+- f5 0 f3"/>
                  <a:gd name="f75" fmla="+- f4 0 f3"/>
                  <a:gd name="f76" fmla="*/ f75 1 595"/>
                  <a:gd name="f77" fmla="*/ f74 1 785"/>
                  <a:gd name="f78" fmla="*/ f3 1 f76"/>
                  <a:gd name="f79" fmla="*/ f4 1 f76"/>
                  <a:gd name="f80" fmla="*/ f3 1 f77"/>
                  <a:gd name="f81" fmla="*/ f5 1 f77"/>
                  <a:gd name="f82" fmla="*/ f78 f72 1"/>
                  <a:gd name="f83" fmla="*/ f79 f72 1"/>
                  <a:gd name="f84" fmla="*/ f81 f73 1"/>
                  <a:gd name="f85" fmla="*/ f80 f7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82" t="f85" r="f83" b="f84"/>
                <a:pathLst>
                  <a:path w="595" h="785">
                    <a:moveTo>
                      <a:pt x="f6" y="f7"/>
                    </a:moveTo>
                    <a:cubicBezTo>
                      <a:pt x="f3" y="f8"/>
                      <a:pt x="f9" y="f10"/>
                      <a:pt x="f11" y="f12"/>
                    </a:cubicBezTo>
                    <a:cubicBezTo>
                      <a:pt x="f13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3" y="f24"/>
                    </a:cubicBezTo>
                    <a:lnTo>
                      <a:pt x="f25" y="f24"/>
                    </a:lnTo>
                    <a:cubicBezTo>
                      <a:pt x="f26" y="f27"/>
                      <a:pt x="f28" y="f29"/>
                      <a:pt x="f30" y="f31"/>
                    </a:cubicBezTo>
                    <a:cubicBezTo>
                      <a:pt x="f31" y="f32"/>
                      <a:pt x="f33" y="f34"/>
                      <a:pt x="f35" y="f36"/>
                    </a:cubicBezTo>
                    <a:lnTo>
                      <a:pt x="f37" y="f38"/>
                    </a:lnTo>
                    <a:lnTo>
                      <a:pt x="f39" y="f38"/>
                    </a:lnTo>
                    <a:lnTo>
                      <a:pt x="f40" y="f38"/>
                    </a:lnTo>
                    <a:lnTo>
                      <a:pt x="f41" y="f42"/>
                    </a:lnTo>
                    <a:cubicBezTo>
                      <a:pt x="f43" y="f44"/>
                      <a:pt x="f0" y="f45"/>
                      <a:pt x="f46" y="f47"/>
                    </a:cubicBezTo>
                    <a:cubicBezTo>
                      <a:pt x="f48" y="f49"/>
                      <a:pt x="f21" y="f50"/>
                      <a:pt x="f51" y="f52"/>
                    </a:cubicBezTo>
                    <a:cubicBezTo>
                      <a:pt x="f53" y="f54"/>
                      <a:pt x="f55" y="f56"/>
                      <a:pt x="f57" y="f58"/>
                    </a:cubicBezTo>
                    <a:cubicBezTo>
                      <a:pt x="f59" y="f60"/>
                      <a:pt x="f61" y="f62"/>
                      <a:pt x="f63" y="f3"/>
                    </a:cubicBezTo>
                    <a:cubicBezTo>
                      <a:pt x="f58" y="f64"/>
                      <a:pt x="f65" y="f66"/>
                      <a:pt x="f13" y="f67"/>
                    </a:cubicBezTo>
                    <a:cubicBezTo>
                      <a:pt x="f68" y="f69"/>
                      <a:pt x="f70" y="f71"/>
                      <a:pt x="f6" y="f7"/>
                    </a:cubicBez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7" name="Forma Livre 26"/>
              <p:cNvSpPr/>
              <p:nvPr/>
            </p:nvSpPr>
            <p:spPr>
              <a:xfrm>
                <a:off x="9396356" y="6188037"/>
                <a:ext cx="217444" cy="192243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683"/>
                  <a:gd name="f6" fmla="val 603"/>
                  <a:gd name="f7" fmla="val 504"/>
                  <a:gd name="f8" fmla="val 123"/>
                  <a:gd name="f9" fmla="val 507"/>
                  <a:gd name="f10" fmla="val 131"/>
                  <a:gd name="f11" fmla="val 459"/>
                  <a:gd name="f12" fmla="val 151"/>
                  <a:gd name="f13" fmla="val 514"/>
                  <a:gd name="f14" fmla="val 144"/>
                  <a:gd name="f15" fmla="val 154"/>
                  <a:gd name="f16" fmla="val 464"/>
                  <a:gd name="f17" fmla="val 161"/>
                  <a:gd name="f18" fmla="val 506"/>
                  <a:gd name="f19" fmla="val 166"/>
                  <a:gd name="f20" fmla="val 163"/>
                  <a:gd name="f21" fmla="val 518"/>
                  <a:gd name="f22" fmla="val 172"/>
                  <a:gd name="f23" fmla="val 174"/>
                  <a:gd name="f24" fmla="val 179"/>
                  <a:gd name="f25" fmla="val 177"/>
                  <a:gd name="f26" fmla="val 468"/>
                  <a:gd name="f27" fmla="val 200"/>
                  <a:gd name="f28" fmla="val 525"/>
                  <a:gd name="f29" fmla="val 184"/>
                  <a:gd name="f30" fmla="val 529"/>
                  <a:gd name="f31" fmla="val 194"/>
                  <a:gd name="f32" fmla="val 210"/>
                  <a:gd name="f33" fmla="val 209"/>
                  <a:gd name="f34" fmla="val 217"/>
                  <a:gd name="f35" fmla="val 473"/>
                  <a:gd name="f36" fmla="val 219"/>
                  <a:gd name="f37" fmla="val 490"/>
                  <a:gd name="f38" fmla="val 224"/>
                  <a:gd name="f39" fmla="val 227"/>
                  <a:gd name="f40" fmla="val 234"/>
                  <a:gd name="f41" fmla="val 530"/>
                  <a:gd name="f42" fmla="val 526"/>
                  <a:gd name="f43" fmla="val 244"/>
                  <a:gd name="f44" fmla="val 523"/>
                  <a:gd name="f45" fmla="val 242"/>
                  <a:gd name="f46" fmla="val 502"/>
                  <a:gd name="f47" fmla="val 235"/>
                  <a:gd name="f48" fmla="val 483"/>
                  <a:gd name="f49" fmla="val 230"/>
                  <a:gd name="f50" fmla="val 463"/>
                  <a:gd name="f51" fmla="val 259"/>
                  <a:gd name="f52" fmla="val 520"/>
                  <a:gd name="f53" fmla="val 267"/>
                  <a:gd name="f54" fmla="val 461"/>
                  <a:gd name="f55" fmla="val 237"/>
                  <a:gd name="f56" fmla="val 511"/>
                  <a:gd name="f57" fmla="val 283"/>
                  <a:gd name="f58" fmla="val 290"/>
                  <a:gd name="f59" fmla="val 458"/>
                  <a:gd name="f60" fmla="val 245"/>
                  <a:gd name="f61" fmla="val 288"/>
                  <a:gd name="f62" fmla="val 293"/>
                  <a:gd name="f63" fmla="val 303"/>
                  <a:gd name="f64" fmla="val 485"/>
                  <a:gd name="f65" fmla="val 298"/>
                  <a:gd name="f66" fmla="val 480"/>
                  <a:gd name="f67" fmla="val 301"/>
                  <a:gd name="f68" fmla="val 478"/>
                  <a:gd name="f69" fmla="val 296"/>
                  <a:gd name="f70" fmla="val 291"/>
                  <a:gd name="f71" fmla="val 499"/>
                  <a:gd name="f72" fmla="val 316"/>
                  <a:gd name="f73" fmla="val 495"/>
                  <a:gd name="f74" fmla="val 325"/>
                  <a:gd name="f75" fmla="val 454"/>
                  <a:gd name="f76" fmla="val 310"/>
                  <a:gd name="f77" fmla="val 470"/>
                  <a:gd name="f78" fmla="val 340"/>
                  <a:gd name="f79" fmla="val 482"/>
                  <a:gd name="f80" fmla="val 343"/>
                  <a:gd name="f81" fmla="val 348"/>
                  <a:gd name="f82" fmla="val 471"/>
                  <a:gd name="f83" fmla="val 330"/>
                  <a:gd name="f84" fmla="val 456"/>
                  <a:gd name="f85" fmla="val 447"/>
                  <a:gd name="f86" fmla="val 306"/>
                  <a:gd name="f87" fmla="val 357"/>
                  <a:gd name="f88" fmla="val 452"/>
                  <a:gd name="f89" fmla="val 440"/>
                  <a:gd name="f90" fmla="val 308"/>
                  <a:gd name="f91" fmla="val 437"/>
                  <a:gd name="f92" fmla="val 439"/>
                  <a:gd name="f93" fmla="val 362"/>
                  <a:gd name="f94" fmla="val 435"/>
                  <a:gd name="f95" fmla="val 363"/>
                  <a:gd name="f96" fmla="val 432"/>
                  <a:gd name="f97" fmla="val 367"/>
                  <a:gd name="f98" fmla="val 428"/>
                  <a:gd name="f99" fmla="val 427"/>
                  <a:gd name="f100" fmla="val 403"/>
                  <a:gd name="f101" fmla="val 336"/>
                  <a:gd name="f102" fmla="val 421"/>
                  <a:gd name="f103" fmla="val 378"/>
                  <a:gd name="f104" fmla="val 415"/>
                  <a:gd name="f105" fmla="val 382"/>
                  <a:gd name="f106" fmla="val 392"/>
                  <a:gd name="f107" fmla="val 338"/>
                  <a:gd name="f108" fmla="val 352"/>
                  <a:gd name="f109" fmla="val 394"/>
                  <a:gd name="f110" fmla="val 368"/>
                  <a:gd name="f111" fmla="val 387"/>
                  <a:gd name="f112" fmla="val 385"/>
                  <a:gd name="f113" fmla="val 370"/>
                  <a:gd name="f114" fmla="val 384"/>
                  <a:gd name="f115" fmla="val 355"/>
                  <a:gd name="f116" fmla="val 341"/>
                  <a:gd name="f117" fmla="val 369"/>
                  <a:gd name="f118" fmla="val 372"/>
                  <a:gd name="f119" fmla="val 486"/>
                  <a:gd name="f120" fmla="val 418"/>
                  <a:gd name="f121" fmla="val 505"/>
                  <a:gd name="f122" fmla="val 466"/>
                  <a:gd name="f123" fmla="val 545"/>
                  <a:gd name="f124" fmla="val 627"/>
                  <a:gd name="f125" fmla="val 390"/>
                  <a:gd name="f126" fmla="val 680"/>
                  <a:gd name="f127" fmla="val 192"/>
                  <a:gd name="f128" fmla="val 682"/>
                  <a:gd name="f129" fmla="val 56"/>
                  <a:gd name="f130" fmla="val 39"/>
                  <a:gd name="f131" fmla="val 37"/>
                  <a:gd name="f132" fmla="val 27"/>
                  <a:gd name="f133" fmla="val 76"/>
                  <a:gd name="f134" fmla="val 20"/>
                  <a:gd name="f135" fmla="val 118"/>
                  <a:gd name="f136" fmla="val 83"/>
                  <a:gd name="f137" fmla="val 335"/>
                  <a:gd name="f138" fmla="val 169"/>
                  <a:gd name="f139" fmla="val 397"/>
                  <a:gd name="f140" fmla="val 196"/>
                  <a:gd name="f141" fmla="val 416"/>
                  <a:gd name="f142" fmla="val 434"/>
                  <a:gd name="f143" fmla="val 256"/>
                  <a:gd name="f144" fmla="val 443"/>
                  <a:gd name="f145" fmla="val 273"/>
                  <a:gd name="f146" fmla="val 449"/>
                  <a:gd name="f147" fmla="val 307"/>
                  <a:gd name="f148" fmla="val 309"/>
                  <a:gd name="f149" fmla="val 299"/>
                  <a:gd name="f150" fmla="val 388"/>
                  <a:gd name="f151" fmla="val 353"/>
                  <a:gd name="f152" fmla="val 292"/>
                  <a:gd name="f153" fmla="val 270"/>
                  <a:gd name="f154" fmla="val 263"/>
                  <a:gd name="f155" fmla="val 380"/>
                  <a:gd name="f156" fmla="val 282"/>
                  <a:gd name="f157" fmla="val 258"/>
                  <a:gd name="f158" fmla="val 365"/>
                  <a:gd name="f159" fmla="val 252"/>
                  <a:gd name="f160" fmla="val 249"/>
                  <a:gd name="f161" fmla="val 247"/>
                  <a:gd name="f162" fmla="val 311"/>
                  <a:gd name="f163" fmla="val 232"/>
                  <a:gd name="f164" fmla="val 223"/>
                  <a:gd name="f165" fmla="val 228"/>
                  <a:gd name="f166" fmla="val 318"/>
                  <a:gd name="f167" fmla="val 221"/>
                  <a:gd name="f168" fmla="val 331"/>
                  <a:gd name="f169" fmla="val 212"/>
                  <a:gd name="f170" fmla="val 345"/>
                  <a:gd name="f171" fmla="val 350"/>
                  <a:gd name="f172" fmla="val 203"/>
                  <a:gd name="f173" fmla="val 204"/>
                  <a:gd name="f174" fmla="val 215"/>
                  <a:gd name="f175" fmla="val 188"/>
                  <a:gd name="f176" fmla="val 326"/>
                  <a:gd name="f177" fmla="val 185"/>
                  <a:gd name="f178" fmla="val 208"/>
                  <a:gd name="f179" fmla="val 197"/>
                  <a:gd name="f180" fmla="val 300"/>
                  <a:gd name="f181" fmla="val 181"/>
                  <a:gd name="f182" fmla="val 305"/>
                  <a:gd name="f183" fmla="val 295"/>
                  <a:gd name="f184" fmla="val 173"/>
                  <a:gd name="f185" fmla="val 285"/>
                  <a:gd name="f186" fmla="val 239"/>
                  <a:gd name="f187" fmla="val 165"/>
                  <a:gd name="f188" fmla="val 269"/>
                  <a:gd name="f189" fmla="val 260"/>
                  <a:gd name="f190" fmla="val 229"/>
                  <a:gd name="f191" fmla="val 157"/>
                  <a:gd name="f192" fmla="val 160"/>
                  <a:gd name="f193" fmla="val 225"/>
                  <a:gd name="f194" fmla="val 222"/>
                  <a:gd name="f195" fmla="val 216"/>
                  <a:gd name="f196" fmla="val 156"/>
                  <a:gd name="f197" fmla="val 195"/>
                  <a:gd name="f198" fmla="val 175"/>
                  <a:gd name="f199" fmla="val 164"/>
                  <a:gd name="f200" fmla="val 170"/>
                  <a:gd name="f201" fmla="val 220"/>
                  <a:gd name="f202" fmla="val 148"/>
                  <a:gd name="f203" fmla="val 153"/>
                  <a:gd name="f204" fmla="val 134"/>
                  <a:gd name="f205" fmla="val 124"/>
                  <a:gd name="f206" fmla="val 146"/>
                  <a:gd name="f207" fmla="val 187"/>
                  <a:gd name="f208" fmla="val 109"/>
                  <a:gd name="f209" fmla="val 103"/>
                  <a:gd name="f210" fmla="val 139"/>
                  <a:gd name="f211" fmla="val 91"/>
                  <a:gd name="f212" fmla="val 86"/>
                  <a:gd name="f213" fmla="val 218"/>
                  <a:gd name="f214" fmla="val 84"/>
                  <a:gd name="f215" fmla="val 78"/>
                  <a:gd name="f216" fmla="val 68"/>
                  <a:gd name="f217" fmla="val 61"/>
                  <a:gd name="f218" fmla="val 280"/>
                  <a:gd name="f219" fmla="val 99"/>
                  <a:gd name="f220" fmla="val 240"/>
                  <a:gd name="f221" fmla="val 47"/>
                  <a:gd name="f222" fmla="val 42"/>
                  <a:gd name="f223" fmla="val 268"/>
                  <a:gd name="f224" fmla="val 33"/>
                  <a:gd name="f225" fmla="val 275"/>
                  <a:gd name="f226" fmla="val 30"/>
                  <a:gd name="f227" fmla="val 88"/>
                  <a:gd name="f228" fmla="val 314"/>
                  <a:gd name="f229" fmla="val 323"/>
                  <a:gd name="f230" fmla="val 28"/>
                  <a:gd name="f231" fmla="val 93"/>
                  <a:gd name="f232" fmla="val 337"/>
                  <a:gd name="f233" fmla="val 40"/>
                  <a:gd name="f234" fmla="val 35"/>
                  <a:gd name="f235" fmla="val 344"/>
                  <a:gd name="f236" fmla="val 32"/>
                  <a:gd name="f237" fmla="val 349"/>
                  <a:gd name="f238" fmla="val 347"/>
                  <a:gd name="f239" fmla="val 361"/>
                  <a:gd name="f240" fmla="val 25"/>
                  <a:gd name="f241" fmla="val 376"/>
                  <a:gd name="f242" fmla="val 409"/>
                  <a:gd name="f243" fmla="val 98"/>
                  <a:gd name="f244" fmla="val 442"/>
                  <a:gd name="f245" fmla="val 45"/>
                  <a:gd name="f246" fmla="val 404"/>
                  <a:gd name="f247" fmla="val 59"/>
                  <a:gd name="f248" fmla="val 66"/>
                  <a:gd name="f249" fmla="val 74"/>
                  <a:gd name="f250" fmla="val 451"/>
                  <a:gd name="f251" fmla="val 81"/>
                  <a:gd name="f252" fmla="val 89"/>
                  <a:gd name="f253" fmla="val 138"/>
                  <a:gd name="f254" fmla="val 492"/>
                  <a:gd name="f255" fmla="val 101"/>
                  <a:gd name="f256" fmla="val 497"/>
                  <a:gd name="f257" fmla="val 108"/>
                  <a:gd name="f258" fmla="val 602"/>
                  <a:gd name="f259" fmla="val 569"/>
                  <a:gd name="f260" fmla="val 313"/>
                  <a:gd name="f261" fmla="val 557"/>
                  <a:gd name="f262" fmla="val 592"/>
                  <a:gd name="f263" fmla="val 564"/>
                  <a:gd name="f264" fmla="val 552"/>
                  <a:gd name="f265" fmla="val 524"/>
                  <a:gd name="f266" fmla="val 317"/>
                  <a:gd name="f267" fmla="val 489"/>
                  <a:gd name="f268" fmla="val 479"/>
                  <a:gd name="f269" fmla="val 512"/>
                  <a:gd name="f270" fmla="val 441"/>
                  <a:gd name="f271" fmla="val 412"/>
                  <a:gd name="f272" fmla="val 401"/>
                  <a:gd name="f273" fmla="val 431"/>
                  <a:gd name="f274" fmla="val 402"/>
                  <a:gd name="f275" fmla="val 377"/>
                  <a:gd name="f276" fmla="val 321"/>
                  <a:gd name="f277" fmla="val 375"/>
                  <a:gd name="f278" fmla="val 354"/>
                  <a:gd name="f279" fmla="val 320"/>
                  <a:gd name="f280" fmla="val 333"/>
                  <a:gd name="f281" fmla="val 356"/>
                  <a:gd name="f282" fmla="val 279"/>
                  <a:gd name="f283" fmla="val 254"/>
                  <a:gd name="f284" fmla="val 214"/>
                  <a:gd name="f285" fmla="val 246"/>
                  <a:gd name="f286" fmla="val 136"/>
                  <a:gd name="f287" fmla="val 94"/>
                  <a:gd name="f288" fmla="val 79"/>
                  <a:gd name="f289" fmla="val 444"/>
                  <a:gd name="f290" fmla="val 104"/>
                  <a:gd name="f291" fmla="val 294"/>
                  <a:gd name="f292" fmla="val 315"/>
                  <a:gd name="f293" fmla="val 297"/>
                  <a:gd name="f294" fmla="val 271"/>
                  <a:gd name="f295" fmla="val 277"/>
                  <a:gd name="f296" fmla="val 264"/>
                  <a:gd name="f297" fmla="val 262"/>
                  <a:gd name="f298" fmla="val 286"/>
                  <a:gd name="f299" fmla="val 304"/>
                  <a:gd name="f300" fmla="val 302"/>
                  <a:gd name="f301" fmla="val 328"/>
                  <a:gd name="f302" fmla="val 366"/>
                  <a:gd name="f303" fmla="val 250"/>
                  <a:gd name="f304" fmla="val 381"/>
                  <a:gd name="f305" fmla="val 272"/>
                  <a:gd name="f306" fmla="val 281"/>
                  <a:gd name="f307" fmla="val 399"/>
                  <a:gd name="f308" fmla="val 408"/>
                  <a:gd name="f309" fmla="val 400"/>
                  <a:gd name="f310" fmla="val 424"/>
                  <a:gd name="f311" fmla="val 255"/>
                  <a:gd name="f312" fmla="val 276"/>
                  <a:gd name="f313" fmla="val 430"/>
                  <a:gd name="f314" fmla="val 423"/>
                  <a:gd name="f315" fmla="val 205"/>
                  <a:gd name="f316" fmla="val 158"/>
                  <a:gd name="f317" fmla="val 126"/>
                  <a:gd name="f318" fmla="val 128"/>
                  <a:gd name="f319" fmla="val 149"/>
                  <a:gd name="f320" fmla="val 143"/>
                  <a:gd name="f321" fmla="val 373"/>
                  <a:gd name="f322" fmla="val 121"/>
                  <a:gd name="f323" fmla="val 342"/>
                  <a:gd name="f324" fmla="val 52"/>
                  <a:gd name="f325" fmla="val 329"/>
                  <a:gd name="f326" fmla="val 129"/>
                  <a:gd name="f327" fmla="val 159"/>
                  <a:gd name="f328" fmla="val 141"/>
                  <a:gd name="f329" fmla="val 190"/>
                  <a:gd name="f330" fmla="val 251"/>
                  <a:gd name="f331" fmla="val 287"/>
                  <a:gd name="f332" fmla="val 261"/>
                  <a:gd name="f333" fmla="val 257"/>
                  <a:gd name="f334" fmla="*/ f2 1 683"/>
                  <a:gd name="f335" fmla="*/ f3 1 603"/>
                  <a:gd name="f336" fmla="+- f6 0 f4"/>
                  <a:gd name="f337" fmla="+- f5 0 f4"/>
                  <a:gd name="f338" fmla="*/ f337 1 683"/>
                  <a:gd name="f339" fmla="*/ f336 1 603"/>
                  <a:gd name="f340" fmla="*/ f4 1 f338"/>
                  <a:gd name="f341" fmla="*/ f5 1 f338"/>
                  <a:gd name="f342" fmla="*/ f4 1 f339"/>
                  <a:gd name="f343" fmla="*/ f6 1 f339"/>
                  <a:gd name="f344" fmla="*/ f340 f334 1"/>
                  <a:gd name="f345" fmla="*/ f341 f334 1"/>
                  <a:gd name="f346" fmla="*/ f343 f335 1"/>
                  <a:gd name="f347" fmla="*/ f342 f33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44" t="f347" r="f345" b="f346"/>
                <a:pathLst>
                  <a:path w="683" h="603">
                    <a:moveTo>
                      <a:pt x="f7" y="f8"/>
                    </a:moveTo>
                    <a:lnTo>
                      <a:pt x="f9" y="f10"/>
                    </a:lnTo>
                    <a:lnTo>
                      <a:pt x="f11" y="f12"/>
                    </a:lnTo>
                    <a:lnTo>
                      <a:pt x="f13" y="f14"/>
                    </a:lnTo>
                    <a:lnTo>
                      <a:pt x="f13" y="f15"/>
                    </a:lnTo>
                    <a:lnTo>
                      <a:pt x="f16" y="f17"/>
                    </a:lnTo>
                    <a:lnTo>
                      <a:pt x="f18" y="f19"/>
                    </a:lnTo>
                    <a:lnTo>
                      <a:pt x="f13" y="f20"/>
                    </a:lnTo>
                    <a:lnTo>
                      <a:pt x="f21" y="f22"/>
                    </a:lnTo>
                    <a:lnTo>
                      <a:pt x="f13" y="f23"/>
                    </a:lnTo>
                    <a:lnTo>
                      <a:pt x="f13" y="f24"/>
                    </a:lnTo>
                    <a:lnTo>
                      <a:pt x="f9" y="f25"/>
                    </a:lnTo>
                    <a:lnTo>
                      <a:pt x="f26" y="f27"/>
                    </a:lnTo>
                    <a:lnTo>
                      <a:pt x="f28" y="f29"/>
                    </a:lnTo>
                    <a:lnTo>
                      <a:pt x="f30" y="f31"/>
                    </a:lnTo>
                    <a:lnTo>
                      <a:pt x="f26" y="f32"/>
                    </a:lnTo>
                    <a:lnTo>
                      <a:pt x="f30" y="f33"/>
                    </a:lnTo>
                    <a:lnTo>
                      <a:pt x="f30" y="f34"/>
                    </a:lnTo>
                    <a:lnTo>
                      <a:pt x="f35" y="f36"/>
                    </a:lnTo>
                    <a:cubicBezTo>
                      <a:pt x="f37" y="f38"/>
                      <a:pt x="f9" y="f39"/>
                      <a:pt x="f28" y="f40"/>
                    </a:cubicBezTo>
                    <a:lnTo>
                      <a:pt x="f41" y="f40"/>
                    </a:lnTo>
                    <a:lnTo>
                      <a:pt x="f42" y="f43"/>
                    </a:lnTo>
                    <a:lnTo>
                      <a:pt x="f44" y="f45"/>
                    </a:lnTo>
                    <a:cubicBezTo>
                      <a:pt x="f46" y="f47"/>
                      <a:pt x="f48" y="f49"/>
                      <a:pt x="f50" y="f39"/>
                    </a:cubicBezTo>
                    <a:lnTo>
                      <a:pt x="f44" y="f51"/>
                    </a:lnTo>
                    <a:lnTo>
                      <a:pt x="f52" y="f53"/>
                    </a:lnTo>
                    <a:lnTo>
                      <a:pt x="f54" y="f55"/>
                    </a:lnTo>
                    <a:lnTo>
                      <a:pt x="f56" y="f57"/>
                    </a:lnTo>
                    <a:lnTo>
                      <a:pt x="f7" y="f58"/>
                    </a:lnTo>
                    <a:lnTo>
                      <a:pt x="f59" y="f60"/>
                    </a:lnTo>
                    <a:lnTo>
                      <a:pt x="f48" y="f61"/>
                    </a:lnTo>
                    <a:lnTo>
                      <a:pt x="f18" y="f62"/>
                    </a:lnTo>
                    <a:lnTo>
                      <a:pt x="f46" y="f63"/>
                    </a:lnTo>
                    <a:lnTo>
                      <a:pt x="f64" y="f65"/>
                    </a:lnTo>
                    <a:lnTo>
                      <a:pt x="f66" y="f67"/>
                    </a:lnTo>
                    <a:lnTo>
                      <a:pt x="f68" y="f69"/>
                    </a:lnTo>
                    <a:lnTo>
                      <a:pt x="f50" y="f70"/>
                    </a:lnTo>
                    <a:lnTo>
                      <a:pt x="f71" y="f72"/>
                    </a:lnTo>
                    <a:lnTo>
                      <a:pt x="f73" y="f74"/>
                    </a:lnTo>
                    <a:lnTo>
                      <a:pt x="f75" y="f65"/>
                    </a:lnTo>
                    <a:cubicBezTo>
                      <a:pt x="f54" y="f76"/>
                      <a:pt x="f77" y="f74"/>
                      <a:pt x="f66" y="f78"/>
                    </a:cubicBezTo>
                    <a:lnTo>
                      <a:pt x="f79" y="f80"/>
                    </a:lnTo>
                    <a:lnTo>
                      <a:pt x="f35" y="f81"/>
                    </a:lnTo>
                    <a:lnTo>
                      <a:pt x="f82" y="f80"/>
                    </a:lnTo>
                    <a:cubicBezTo>
                      <a:pt x="f50" y="f83"/>
                      <a:pt x="f84" y="f72"/>
                      <a:pt x="f85" y="f86"/>
                    </a:cubicBezTo>
                    <a:lnTo>
                      <a:pt x="f54" y="f87"/>
                    </a:lnTo>
                    <a:lnTo>
                      <a:pt x="f88" y="f0"/>
                    </a:lnTo>
                    <a:lnTo>
                      <a:pt x="f89" y="f90"/>
                    </a:lnTo>
                    <a:lnTo>
                      <a:pt x="f91" y="f0"/>
                    </a:lnTo>
                    <a:lnTo>
                      <a:pt x="f92" y="f93"/>
                    </a:lnTo>
                    <a:lnTo>
                      <a:pt x="f94" y="f93"/>
                    </a:lnTo>
                    <a:lnTo>
                      <a:pt x="f94" y="f95"/>
                    </a:lnTo>
                    <a:lnTo>
                      <a:pt x="f96" y="f97"/>
                    </a:lnTo>
                    <a:lnTo>
                      <a:pt x="f98" y="f95"/>
                    </a:lnTo>
                    <a:lnTo>
                      <a:pt x="f99" y="f95"/>
                    </a:lnTo>
                    <a:lnTo>
                      <a:pt x="f99" y="f93"/>
                    </a:lnTo>
                    <a:lnTo>
                      <a:pt x="f100" y="f101"/>
                    </a:lnTo>
                    <a:lnTo>
                      <a:pt x="f102" y="f103"/>
                    </a:lnTo>
                    <a:lnTo>
                      <a:pt x="f104" y="f105"/>
                    </a:lnTo>
                    <a:lnTo>
                      <a:pt x="f106" y="f107"/>
                    </a:lnTo>
                    <a:cubicBezTo>
                      <a:pt x="f106" y="f108"/>
                      <a:pt x="f109" y="f110"/>
                      <a:pt x="f109" y="f111"/>
                    </a:cubicBezTo>
                    <a:lnTo>
                      <a:pt x="f109" y="f106"/>
                    </a:lnTo>
                    <a:lnTo>
                      <a:pt x="f112" y="f106"/>
                    </a:lnTo>
                    <a:lnTo>
                      <a:pt x="f112" y="f111"/>
                    </a:lnTo>
                    <a:cubicBezTo>
                      <a:pt x="f112" y="f113"/>
                      <a:pt x="f114" y="f115"/>
                      <a:pt x="f114" y="f116"/>
                    </a:cubicBezTo>
                    <a:lnTo>
                      <a:pt x="f117" y="f109"/>
                    </a:lnTo>
                    <a:lnTo>
                      <a:pt x="f110" y="f106"/>
                    </a:lnTo>
                    <a:lnTo>
                      <a:pt x="f118" y="f119"/>
                    </a:lnTo>
                    <a:cubicBezTo>
                      <a:pt x="f120" y="f121"/>
                      <a:pt x="f122" y="f28"/>
                      <a:pt x="f13" y="f123"/>
                    </a:cubicBezTo>
                    <a:cubicBezTo>
                      <a:pt x="f124" y="f125"/>
                      <a:pt x="f126" y="f127"/>
                      <a:pt x="f128" y="f4"/>
                    </a:cubicBezTo>
                    <a:lnTo>
                      <a:pt x="f129" y="f4"/>
                    </a:lnTo>
                    <a:cubicBezTo>
                      <a:pt x="f130" y="f131"/>
                      <a:pt x="f132" y="f133"/>
                      <a:pt x="f134" y="f135"/>
                    </a:cubicBezTo>
                    <a:cubicBezTo>
                      <a:pt x="f4" y="f49"/>
                      <a:pt x="f136" y="f137"/>
                      <a:pt x="f138" y="f139"/>
                    </a:cubicBezTo>
                    <a:cubicBezTo>
                      <a:pt x="f140" y="f141"/>
                      <a:pt x="f38" y="f142"/>
                      <a:pt x="f143" y="f144"/>
                    </a:cubicBezTo>
                    <a:cubicBezTo>
                      <a:pt x="f145" y="f146"/>
                      <a:pt x="f58" y="f84"/>
                      <a:pt x="f147" y="f54"/>
                    </a:cubicBezTo>
                    <a:lnTo>
                      <a:pt x="f148" y="f103"/>
                    </a:lnTo>
                    <a:lnTo>
                      <a:pt x="f67" y="f80"/>
                    </a:lnTo>
                    <a:cubicBezTo>
                      <a:pt x="f67" y="f87"/>
                      <a:pt x="f149" y="f118"/>
                      <a:pt x="f149" y="f150"/>
                    </a:cubicBezTo>
                    <a:lnTo>
                      <a:pt x="f149" y="f109"/>
                    </a:lnTo>
                    <a:lnTo>
                      <a:pt x="f58" y="f109"/>
                    </a:lnTo>
                    <a:lnTo>
                      <a:pt x="f58" y="f150"/>
                    </a:lnTo>
                    <a:cubicBezTo>
                      <a:pt x="f58" y="f113"/>
                      <a:pt x="f58" y="f151"/>
                      <a:pt x="f152" y="f78"/>
                    </a:cubicBezTo>
                    <a:lnTo>
                      <a:pt x="f153" y="f112"/>
                    </a:lnTo>
                    <a:lnTo>
                      <a:pt x="f154" y="f155"/>
                    </a:lnTo>
                    <a:lnTo>
                      <a:pt x="f156" y="f78"/>
                    </a:lnTo>
                    <a:lnTo>
                      <a:pt x="f157" y="f158"/>
                    </a:lnTo>
                    <a:lnTo>
                      <a:pt x="f159" y="f113"/>
                    </a:lnTo>
                    <a:lnTo>
                      <a:pt x="f160" y="f158"/>
                    </a:lnTo>
                    <a:lnTo>
                      <a:pt x="f161" y="f158"/>
                    </a:lnTo>
                    <a:lnTo>
                      <a:pt x="f161" y="f95"/>
                    </a:lnTo>
                    <a:lnTo>
                      <a:pt x="f161" y="f93"/>
                    </a:lnTo>
                    <a:lnTo>
                      <a:pt x="f43" y="f162"/>
                    </a:lnTo>
                    <a:lnTo>
                      <a:pt x="f163" y="f93"/>
                    </a:lnTo>
                    <a:lnTo>
                      <a:pt x="f164" y="f0"/>
                    </a:lnTo>
                    <a:lnTo>
                      <a:pt x="f47" y="f90"/>
                    </a:lnTo>
                    <a:cubicBezTo>
                      <a:pt x="f165" y="f166"/>
                      <a:pt x="f167" y="f168"/>
                      <a:pt x="f169" y="f170"/>
                    </a:cubicBezTo>
                    <a:lnTo>
                      <a:pt x="f33" y="f171"/>
                    </a:lnTo>
                    <a:lnTo>
                      <a:pt x="f172" y="f170"/>
                    </a:lnTo>
                    <a:lnTo>
                      <a:pt x="f173" y="f116"/>
                    </a:lnTo>
                    <a:cubicBezTo>
                      <a:pt x="f174" y="f74"/>
                      <a:pt x="f164" y="f162"/>
                      <a:pt x="f49" y="f65"/>
                    </a:cubicBezTo>
                    <a:lnTo>
                      <a:pt x="f175" y="f176"/>
                    </a:lnTo>
                    <a:lnTo>
                      <a:pt x="f177" y="f166"/>
                    </a:lnTo>
                    <a:lnTo>
                      <a:pt x="f167" y="f62"/>
                    </a:lnTo>
                    <a:lnTo>
                      <a:pt x="f178" y="f65"/>
                    </a:lnTo>
                    <a:lnTo>
                      <a:pt x="f172" y="f63"/>
                    </a:lnTo>
                    <a:lnTo>
                      <a:pt x="f179" y="f180"/>
                    </a:lnTo>
                    <a:lnTo>
                      <a:pt x="f181" y="f182"/>
                    </a:lnTo>
                    <a:lnTo>
                      <a:pt x="f1" y="f183"/>
                    </a:lnTo>
                    <a:lnTo>
                      <a:pt x="f27" y="f58"/>
                    </a:lnTo>
                    <a:lnTo>
                      <a:pt x="f39" y="f161"/>
                    </a:lnTo>
                    <a:lnTo>
                      <a:pt x="f1" y="f70"/>
                    </a:lnTo>
                    <a:lnTo>
                      <a:pt x="f184" y="f185"/>
                    </a:lnTo>
                    <a:lnTo>
                      <a:pt x="f164" y="f186"/>
                    </a:lnTo>
                    <a:lnTo>
                      <a:pt x="f187" y="f188"/>
                    </a:lnTo>
                    <a:lnTo>
                      <a:pt x="f17" y="f189"/>
                    </a:lnTo>
                    <a:lnTo>
                      <a:pt x="f167" y="f190"/>
                    </a:lnTo>
                    <a:cubicBezTo>
                      <a:pt x="f27" y="f40"/>
                      <a:pt x="f181" y="f55"/>
                      <a:pt x="f17" y="f43"/>
                    </a:cubicBezTo>
                    <a:lnTo>
                      <a:pt x="f191" y="f43"/>
                    </a:lnTo>
                    <a:lnTo>
                      <a:pt x="f15" y="f47"/>
                    </a:lnTo>
                    <a:lnTo>
                      <a:pt x="f192" y="f47"/>
                    </a:lnTo>
                    <a:cubicBezTo>
                      <a:pt x="f25" y="f49"/>
                      <a:pt x="f31" y="f193"/>
                      <a:pt x="f169" y="f194"/>
                    </a:cubicBezTo>
                    <a:lnTo>
                      <a:pt x="f15" y="f36"/>
                    </a:lnTo>
                    <a:lnTo>
                      <a:pt x="f15" y="f32"/>
                    </a:lnTo>
                    <a:lnTo>
                      <a:pt x="f195" y="f169"/>
                    </a:lnTo>
                    <a:lnTo>
                      <a:pt x="f196" y="f197"/>
                    </a:lnTo>
                    <a:lnTo>
                      <a:pt x="f192" y="f177"/>
                    </a:lnTo>
                    <a:lnTo>
                      <a:pt x="f195" y="f173"/>
                    </a:lnTo>
                    <a:lnTo>
                      <a:pt x="f25" y="f24"/>
                    </a:lnTo>
                    <a:lnTo>
                      <a:pt x="f22" y="f1"/>
                    </a:lnTo>
                    <a:lnTo>
                      <a:pt x="f138" y="f198"/>
                    </a:lnTo>
                    <a:lnTo>
                      <a:pt x="f187" y="f22"/>
                    </a:lnTo>
                    <a:lnTo>
                      <a:pt x="f138" y="f199"/>
                    </a:lnTo>
                    <a:lnTo>
                      <a:pt x="f25" y="f200"/>
                    </a:lnTo>
                    <a:lnTo>
                      <a:pt x="f201" y="f20"/>
                    </a:lnTo>
                    <a:lnTo>
                      <a:pt x="f138" y="f196"/>
                    </a:lnTo>
                    <a:lnTo>
                      <a:pt x="f22" y="f202"/>
                    </a:lnTo>
                    <a:lnTo>
                      <a:pt x="f38" y="f203"/>
                    </a:lnTo>
                    <a:lnTo>
                      <a:pt x="f25" y="f204"/>
                    </a:lnTo>
                    <a:lnTo>
                      <a:pt x="f1" y="f205"/>
                    </a:lnTo>
                    <a:lnTo>
                      <a:pt x="f49" y="f206"/>
                    </a:lnTo>
                    <a:lnTo>
                      <a:pt x="f207" y="f208"/>
                    </a:lnTo>
                    <a:lnTo>
                      <a:pt x="f127" y="f209"/>
                    </a:lnTo>
                    <a:lnTo>
                      <a:pt x="f55" y="f210"/>
                    </a:lnTo>
                    <a:lnTo>
                      <a:pt x="f173" y="f211"/>
                    </a:lnTo>
                    <a:lnTo>
                      <a:pt x="f169" y="f212"/>
                    </a:lnTo>
                    <a:lnTo>
                      <a:pt x="f174" y="f211"/>
                    </a:lnTo>
                    <a:lnTo>
                      <a:pt x="f213" y="f214"/>
                    </a:lnTo>
                    <a:lnTo>
                      <a:pt x="f40" y="f211"/>
                    </a:lnTo>
                    <a:lnTo>
                      <a:pt x="f49" y="f215"/>
                    </a:lnTo>
                    <a:lnTo>
                      <a:pt x="f47" y="f133"/>
                    </a:lnTo>
                    <a:lnTo>
                      <a:pt x="f38" y="f216"/>
                    </a:lnTo>
                    <a:lnTo>
                      <a:pt x="f49" y="f217"/>
                    </a:lnTo>
                    <a:lnTo>
                      <a:pt x="f218" y="f219"/>
                    </a:lnTo>
                    <a:lnTo>
                      <a:pt x="f220" y="f221"/>
                    </a:lnTo>
                    <a:lnTo>
                      <a:pt x="f161" y="f222"/>
                    </a:lnTo>
                    <a:lnTo>
                      <a:pt x="f58" y="f219"/>
                    </a:lnTo>
                    <a:lnTo>
                      <a:pt x="f223" y="f224"/>
                    </a:lnTo>
                    <a:lnTo>
                      <a:pt x="f225" y="f226"/>
                    </a:lnTo>
                    <a:lnTo>
                      <a:pt x="f149" y="f211"/>
                    </a:lnTo>
                    <a:lnTo>
                      <a:pt x="f58" y="f132"/>
                    </a:lnTo>
                    <a:lnTo>
                      <a:pt x="f67" y="f132"/>
                    </a:lnTo>
                    <a:lnTo>
                      <a:pt x="f86" y="f227"/>
                    </a:lnTo>
                    <a:lnTo>
                      <a:pt x="f228" y="f132"/>
                    </a:lnTo>
                    <a:lnTo>
                      <a:pt x="f229" y="f230"/>
                    </a:lnTo>
                    <a:lnTo>
                      <a:pt x="f228" y="f231"/>
                    </a:lnTo>
                    <a:lnTo>
                      <a:pt x="f232" y="f233"/>
                    </a:lnTo>
                    <a:lnTo>
                      <a:pt x="f137" y="f234"/>
                    </a:lnTo>
                    <a:lnTo>
                      <a:pt x="f235" y="f236"/>
                    </a:lnTo>
                    <a:lnTo>
                      <a:pt x="f235" y="f234"/>
                    </a:lnTo>
                    <a:lnTo>
                      <a:pt x="f237" y="f131"/>
                    </a:lnTo>
                    <a:lnTo>
                      <a:pt x="f238" y="f233"/>
                    </a:lnTo>
                    <a:lnTo>
                      <a:pt x="f117" y="f211"/>
                    </a:lnTo>
                    <a:lnTo>
                      <a:pt x="f239" y="f132"/>
                    </a:lnTo>
                    <a:lnTo>
                      <a:pt x="f117" y="f240"/>
                    </a:lnTo>
                    <a:lnTo>
                      <a:pt x="f241" y="f212"/>
                    </a:lnTo>
                    <a:lnTo>
                      <a:pt x="f114" y="f240"/>
                    </a:lnTo>
                    <a:lnTo>
                      <a:pt x="f106" y="f240"/>
                    </a:lnTo>
                    <a:lnTo>
                      <a:pt x="f111" y="f211"/>
                    </a:lnTo>
                    <a:lnTo>
                      <a:pt x="f242" y="f132"/>
                    </a:lnTo>
                    <a:lnTo>
                      <a:pt x="f120" y="f236"/>
                    </a:lnTo>
                    <a:lnTo>
                      <a:pt x="f106" y="f243"/>
                    </a:lnTo>
                    <a:lnTo>
                      <a:pt x="f94" y="f233"/>
                    </a:lnTo>
                    <a:lnTo>
                      <a:pt x="f244" y="f245"/>
                    </a:lnTo>
                    <a:lnTo>
                      <a:pt x="f246" y="f219"/>
                    </a:lnTo>
                    <a:lnTo>
                      <a:pt x="f75" y="f247"/>
                    </a:lnTo>
                    <a:lnTo>
                      <a:pt x="f11" y="f248"/>
                    </a:lnTo>
                    <a:lnTo>
                      <a:pt x="f146" y="f249"/>
                    </a:lnTo>
                    <a:lnTo>
                      <a:pt x="f75" y="f133"/>
                    </a:lnTo>
                    <a:lnTo>
                      <a:pt x="f250" y="f227"/>
                    </a:lnTo>
                    <a:lnTo>
                      <a:pt x="f122" y="f251"/>
                    </a:lnTo>
                    <a:lnTo>
                      <a:pt x="f26" y="f252"/>
                    </a:lnTo>
                    <a:lnTo>
                      <a:pt x="f82" y="f136"/>
                    </a:lnTo>
                    <a:lnTo>
                      <a:pt x="f66" y="f252"/>
                    </a:lnTo>
                    <a:lnTo>
                      <a:pt x="f85" y="f253"/>
                    </a:lnTo>
                    <a:lnTo>
                      <a:pt x="f254" y="f255"/>
                    </a:lnTo>
                    <a:lnTo>
                      <a:pt x="f256" y="f257"/>
                    </a:lnTo>
                    <a:lnTo>
                      <a:pt x="f75" y="f14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39" y="f258"/>
                    </a:moveTo>
                    <a:lnTo>
                      <a:pt x="f228" y="f259"/>
                    </a:lnTo>
                    <a:lnTo>
                      <a:pt x="f260" y="f258"/>
                    </a:lnTo>
                    <a:lnTo>
                      <a:pt x="f239" y="f258"/>
                    </a:lnTo>
                    <a:close/>
                    <a:moveTo>
                      <a:pt x="f239" y="f258"/>
                    </a:moveTo>
                    <a:lnTo>
                      <a:pt x="f239" y="f258"/>
                    </a:lnTo>
                    <a:close/>
                    <a:moveTo>
                      <a:pt x="f228" y="f261"/>
                    </a:moveTo>
                    <a:lnTo>
                      <a:pt x="f158" y="f262"/>
                    </a:lnTo>
                    <a:lnTo>
                      <a:pt x="f95" y="f263"/>
                    </a:lnTo>
                    <a:lnTo>
                      <a:pt x="f228" y="f41"/>
                    </a:lnTo>
                    <a:lnTo>
                      <a:pt x="f228" y="f261"/>
                    </a:lnTo>
                    <a:close/>
                    <a:moveTo>
                      <a:pt x="f228" y="f261"/>
                    </a:moveTo>
                    <a:lnTo>
                      <a:pt x="f228" y="f261"/>
                    </a:lnTo>
                    <a:close/>
                    <a:moveTo>
                      <a:pt x="f228" y="f21"/>
                    </a:moveTo>
                    <a:lnTo>
                      <a:pt x="f95" y="f264"/>
                    </a:lnTo>
                    <a:lnTo>
                      <a:pt x="f95" y="f265"/>
                    </a:lnTo>
                    <a:lnTo>
                      <a:pt x="f266" y="f267"/>
                    </a:lnTo>
                    <a:lnTo>
                      <a:pt x="f228" y="f21"/>
                    </a:lnTo>
                    <a:close/>
                    <a:moveTo>
                      <a:pt x="f228" y="f21"/>
                    </a:moveTo>
                    <a:lnTo>
                      <a:pt x="f228" y="f21"/>
                    </a:lnTo>
                    <a:close/>
                    <a:moveTo>
                      <a:pt x="f266" y="f268"/>
                    </a:moveTo>
                    <a:lnTo>
                      <a:pt x="f95" y="f269"/>
                    </a:lnTo>
                    <a:lnTo>
                      <a:pt x="f239" y="f48"/>
                    </a:lnTo>
                    <a:lnTo>
                      <a:pt x="f266" y="f250"/>
                    </a:lnTo>
                    <a:lnTo>
                      <a:pt x="f266" y="f268"/>
                    </a:lnTo>
                    <a:close/>
                    <a:moveTo>
                      <a:pt x="f266" y="f268"/>
                    </a:moveTo>
                    <a:lnTo>
                      <a:pt x="f266" y="f268"/>
                    </a:lnTo>
                    <a:close/>
                    <a:moveTo>
                      <a:pt x="f266" y="f270"/>
                    </a:moveTo>
                    <a:lnTo>
                      <a:pt x="f239" y="f82"/>
                    </a:lnTo>
                    <a:lnTo>
                      <a:pt x="f239" y="f144"/>
                    </a:lnTo>
                    <a:lnTo>
                      <a:pt x="f166" y="f271"/>
                    </a:lnTo>
                    <a:lnTo>
                      <a:pt x="f266" y="f270"/>
                    </a:lnTo>
                    <a:close/>
                    <a:moveTo>
                      <a:pt x="f266" y="f270"/>
                    </a:moveTo>
                    <a:lnTo>
                      <a:pt x="f266" y="f270"/>
                    </a:lnTo>
                    <a:close/>
                    <a:moveTo>
                      <a:pt x="f166" y="f272"/>
                    </a:moveTo>
                    <a:lnTo>
                      <a:pt x="f0" y="f273"/>
                    </a:lnTo>
                    <a:lnTo>
                      <a:pt x="f0" y="f274"/>
                    </a:lnTo>
                    <a:lnTo>
                      <a:pt x="f107" y="f111"/>
                    </a:lnTo>
                    <a:lnTo>
                      <a:pt x="f107" y="f150"/>
                    </a:lnTo>
                    <a:lnTo>
                      <a:pt x="f232" y="f112"/>
                    </a:lnTo>
                    <a:lnTo>
                      <a:pt x="f166" y="f118"/>
                    </a:lnTo>
                    <a:lnTo>
                      <a:pt x="f166" y="f275"/>
                    </a:lnTo>
                    <a:lnTo>
                      <a:pt x="f276" y="f106"/>
                    </a:lnTo>
                    <a:lnTo>
                      <a:pt x="f166" y="f109"/>
                    </a:lnTo>
                    <a:lnTo>
                      <a:pt x="f166" y="f272"/>
                    </a:lnTo>
                    <a:close/>
                    <a:moveTo>
                      <a:pt x="f166" y="f272"/>
                    </a:moveTo>
                    <a:lnTo>
                      <a:pt x="f166" y="f272"/>
                    </a:lnTo>
                    <a:close/>
                    <a:moveTo>
                      <a:pt x="f238" y="f105"/>
                    </a:moveTo>
                    <a:lnTo>
                      <a:pt x="f0" y="f125"/>
                    </a:lnTo>
                    <a:lnTo>
                      <a:pt x="f0" y="f158"/>
                    </a:lnTo>
                    <a:lnTo>
                      <a:pt x="f238" y="f105"/>
                    </a:lnTo>
                    <a:close/>
                    <a:moveTo>
                      <a:pt x="f238" y="f105"/>
                    </a:moveTo>
                    <a:lnTo>
                      <a:pt x="f238" y="f105"/>
                    </a:lnTo>
                    <a:close/>
                    <a:moveTo>
                      <a:pt x="f116" y="f277"/>
                    </a:moveTo>
                    <a:lnTo>
                      <a:pt x="f278" y="f87"/>
                    </a:lnTo>
                    <a:lnTo>
                      <a:pt x="f279" y="f280"/>
                    </a:lnTo>
                    <a:lnTo>
                      <a:pt x="f279" y="f116"/>
                    </a:lnTo>
                    <a:lnTo>
                      <a:pt x="f116" y="f277"/>
                    </a:lnTo>
                    <a:close/>
                    <a:moveTo>
                      <a:pt x="f116" y="f277"/>
                    </a:moveTo>
                    <a:lnTo>
                      <a:pt x="f116" y="f277"/>
                    </a:lnTo>
                    <a:close/>
                    <a:moveTo>
                      <a:pt x="f279" y="f229"/>
                    </a:moveTo>
                    <a:lnTo>
                      <a:pt x="f0" y="f171"/>
                    </a:lnTo>
                    <a:lnTo>
                      <a:pt x="f87" y="f276"/>
                    </a:lnTo>
                    <a:lnTo>
                      <a:pt x="f279" y="f183"/>
                    </a:lnTo>
                    <a:lnTo>
                      <a:pt x="f279" y="f229"/>
                    </a:lnTo>
                    <a:close/>
                    <a:moveTo>
                      <a:pt x="f279" y="f229"/>
                    </a:moveTo>
                    <a:lnTo>
                      <a:pt x="f279" y="f229"/>
                    </a:lnTo>
                    <a:close/>
                    <a:moveTo>
                      <a:pt x="f276" y="f57"/>
                    </a:moveTo>
                    <a:lnTo>
                      <a:pt x="f87" y="f76"/>
                    </a:lnTo>
                    <a:lnTo>
                      <a:pt x="f281" y="f282"/>
                    </a:lnTo>
                    <a:lnTo>
                      <a:pt x="f276" y="f283"/>
                    </a:lnTo>
                    <a:lnTo>
                      <a:pt x="f276" y="f57"/>
                    </a:lnTo>
                    <a:close/>
                    <a:moveTo>
                      <a:pt x="f276" y="f57"/>
                    </a:moveTo>
                    <a:lnTo>
                      <a:pt x="f276" y="f57"/>
                    </a:lnTo>
                    <a:close/>
                    <a:moveTo>
                      <a:pt x="f229" y="f43"/>
                    </a:moveTo>
                    <a:lnTo>
                      <a:pt x="f281" y="f53"/>
                    </a:lnTo>
                    <a:lnTo>
                      <a:pt x="f281" y="f186"/>
                    </a:lnTo>
                    <a:lnTo>
                      <a:pt x="f280" y="f38"/>
                    </a:lnTo>
                    <a:cubicBezTo>
                      <a:pt x="f83" y="f49"/>
                      <a:pt x="f176" y="f55"/>
                      <a:pt x="f229" y="f43"/>
                    </a:cubicBezTo>
                    <a:close/>
                    <a:moveTo>
                      <a:pt x="f229" y="f43"/>
                    </a:moveTo>
                    <a:lnTo>
                      <a:pt x="f229" y="f43"/>
                    </a:lnTo>
                    <a:close/>
                    <a:moveTo>
                      <a:pt x="f107" y="f34"/>
                    </a:moveTo>
                    <a:lnTo>
                      <a:pt x="f151" y="f193"/>
                    </a:lnTo>
                    <a:cubicBezTo>
                      <a:pt x="f237" y="f201"/>
                      <a:pt x="f238" y="f34"/>
                      <a:pt x="f235" y="f284"/>
                    </a:cubicBezTo>
                    <a:lnTo>
                      <a:pt x="f116" y="f284"/>
                    </a:lnTo>
                    <a:lnTo>
                      <a:pt x="f107" y="f174"/>
                    </a:lnTo>
                    <a:lnTo>
                      <a:pt x="f107" y="f34"/>
                    </a:lnTo>
                    <a:close/>
                    <a:moveTo>
                      <a:pt x="f107" y="f34"/>
                    </a:moveTo>
                    <a:lnTo>
                      <a:pt x="f107" y="f34"/>
                    </a:lnTo>
                    <a:close/>
                    <a:moveTo>
                      <a:pt x="f229" y="f158"/>
                    </a:moveTo>
                    <a:lnTo>
                      <a:pt x="f166" y="f87"/>
                    </a:lnTo>
                    <a:lnTo>
                      <a:pt x="f166" y="f93"/>
                    </a:lnTo>
                    <a:lnTo>
                      <a:pt x="f229" y="f158"/>
                    </a:lnTo>
                    <a:close/>
                    <a:moveTo>
                      <a:pt x="f229" y="f158"/>
                    </a:moveTo>
                    <a:lnTo>
                      <a:pt x="f229" y="f158"/>
                    </a:lnTo>
                    <a:close/>
                    <a:moveTo>
                      <a:pt x="f285" y="f286"/>
                    </a:moveTo>
                    <a:lnTo>
                      <a:pt x="f47" y="f255"/>
                    </a:lnTo>
                    <a:lnTo>
                      <a:pt x="f213" y="f231"/>
                    </a:lnTo>
                    <a:lnTo>
                      <a:pt x="f285" y="f286"/>
                    </a:lnTo>
                    <a:close/>
                    <a:moveTo>
                      <a:pt x="f285" y="f286"/>
                    </a:moveTo>
                    <a:lnTo>
                      <a:pt x="f285" y="f286"/>
                    </a:lnTo>
                    <a:close/>
                    <a:moveTo>
                      <a:pt x="f43" y="f287"/>
                    </a:moveTo>
                    <a:lnTo>
                      <a:pt x="f225" y="f257"/>
                    </a:lnTo>
                    <a:lnTo>
                      <a:pt x="f220" y="f288"/>
                    </a:lnTo>
                    <a:lnTo>
                      <a:pt x="f43" y="f287"/>
                    </a:lnTo>
                    <a:close/>
                    <a:moveTo>
                      <a:pt x="f43" y="f287"/>
                    </a:moveTo>
                    <a:lnTo>
                      <a:pt x="f43" y="f287"/>
                    </a:lnTo>
                    <a:close/>
                    <a:moveTo>
                      <a:pt x="f289" y="f215"/>
                    </a:moveTo>
                    <a:lnTo>
                      <a:pt x="f242" y="f290"/>
                    </a:lnTo>
                    <a:lnTo>
                      <a:pt x="f89" y="f231"/>
                    </a:lnTo>
                    <a:lnTo>
                      <a:pt x="f289" y="f215"/>
                    </a:lnTo>
                    <a:close/>
                    <a:moveTo>
                      <a:pt x="f289" y="f215"/>
                    </a:moveTo>
                    <a:lnTo>
                      <a:pt x="f289" y="f215"/>
                    </a:lnTo>
                    <a:close/>
                    <a:moveTo>
                      <a:pt x="f85" y="f219"/>
                    </a:moveTo>
                    <a:lnTo>
                      <a:pt x="f92" y="f204"/>
                    </a:lnTo>
                    <a:lnTo>
                      <a:pt x="f122" y="f211"/>
                    </a:lnTo>
                    <a:lnTo>
                      <a:pt x="f85" y="f219"/>
                    </a:lnTo>
                    <a:close/>
                    <a:moveTo>
                      <a:pt x="f85" y="f219"/>
                    </a:moveTo>
                    <a:lnTo>
                      <a:pt x="f85" y="f219"/>
                    </a:lnTo>
                    <a:close/>
                    <a:moveTo>
                      <a:pt x="f291" y="f292"/>
                    </a:moveTo>
                    <a:cubicBezTo>
                      <a:pt x="f293" y="f58"/>
                      <a:pt x="f67" y="f188"/>
                      <a:pt x="f260" y="f60"/>
                    </a:cubicBezTo>
                    <a:lnTo>
                      <a:pt x="f260" y="f220"/>
                    </a:lnTo>
                    <a:lnTo>
                      <a:pt x="f57" y="f294"/>
                    </a:lnTo>
                    <a:lnTo>
                      <a:pt x="f295" y="f296"/>
                    </a:lnTo>
                    <a:lnTo>
                      <a:pt x="f260" y="f39"/>
                    </a:lnTo>
                    <a:cubicBezTo>
                      <a:pt x="f185" y="f43"/>
                      <a:pt x="f223" y="f297"/>
                      <a:pt x="f159" y="f57"/>
                    </a:cubicBezTo>
                    <a:lnTo>
                      <a:pt x="f159" y="f185"/>
                    </a:lnTo>
                    <a:lnTo>
                      <a:pt x="f143" y="f108"/>
                    </a:lnTo>
                    <a:lnTo>
                      <a:pt x="f152" y="f72"/>
                    </a:lnTo>
                    <a:lnTo>
                      <a:pt x="f152" y="f292"/>
                    </a:lnTo>
                    <a:lnTo>
                      <a:pt x="f291" y="f292"/>
                    </a:lnTo>
                    <a:close/>
                    <a:moveTo>
                      <a:pt x="f291" y="f292"/>
                    </a:moveTo>
                    <a:lnTo>
                      <a:pt x="f291" y="f292"/>
                    </a:lnTo>
                    <a:close/>
                    <a:moveTo>
                      <a:pt x="f162" y="f294"/>
                    </a:moveTo>
                    <a:cubicBezTo>
                      <a:pt x="f147" y="f298"/>
                      <a:pt x="f299" y="f180"/>
                      <a:pt x="f300" y="f292"/>
                    </a:cubicBezTo>
                    <a:lnTo>
                      <a:pt x="f300" y="f72"/>
                    </a:lnTo>
                    <a:lnTo>
                      <a:pt x="f299" y="f72"/>
                    </a:lnTo>
                    <a:lnTo>
                      <a:pt x="f162" y="f301"/>
                    </a:lnTo>
                    <a:lnTo>
                      <a:pt x="f162" y="f294"/>
                    </a:lnTo>
                    <a:close/>
                    <a:moveTo>
                      <a:pt x="f162" y="f294"/>
                    </a:moveTo>
                    <a:lnTo>
                      <a:pt x="f162" y="f294"/>
                    </a:lnTo>
                    <a:close/>
                    <a:moveTo>
                      <a:pt x="f302" y="f303"/>
                    </a:moveTo>
                    <a:lnTo>
                      <a:pt x="f302" y="f137"/>
                    </a:lnTo>
                    <a:lnTo>
                      <a:pt x="f155" y="f292"/>
                    </a:lnTo>
                    <a:lnTo>
                      <a:pt x="f304" y="f260"/>
                    </a:lnTo>
                    <a:cubicBezTo>
                      <a:pt x="f103" y="f70"/>
                      <a:pt x="f277" y="f305"/>
                      <a:pt x="f302" y="f303"/>
                    </a:cubicBezTo>
                    <a:close/>
                    <a:moveTo>
                      <a:pt x="f302" y="f303"/>
                    </a:moveTo>
                    <a:lnTo>
                      <a:pt x="f302" y="f303"/>
                    </a:lnTo>
                    <a:close/>
                    <a:moveTo>
                      <a:pt x="f302" y="f47"/>
                    </a:moveTo>
                    <a:cubicBezTo>
                      <a:pt x="f304" y="f297"/>
                      <a:pt x="f111" y="f298"/>
                      <a:pt x="f125" y="f162"/>
                    </a:cubicBezTo>
                    <a:lnTo>
                      <a:pt x="f106" y="f260"/>
                    </a:lnTo>
                    <a:lnTo>
                      <a:pt x="f106" y="f292"/>
                    </a:lnTo>
                    <a:lnTo>
                      <a:pt x="f98" y="f108"/>
                    </a:lnTo>
                    <a:lnTo>
                      <a:pt x="f96" y="f57"/>
                    </a:lnTo>
                    <a:lnTo>
                      <a:pt x="f96" y="f306"/>
                    </a:lnTo>
                    <a:cubicBezTo>
                      <a:pt x="f141" y="f51"/>
                      <a:pt x="f307" y="f45"/>
                      <a:pt x="f117" y="f193"/>
                    </a:cubicBezTo>
                    <a:lnTo>
                      <a:pt x="f308" y="f297"/>
                    </a:lnTo>
                    <a:lnTo>
                      <a:pt x="f309" y="f188"/>
                    </a:lnTo>
                    <a:lnTo>
                      <a:pt x="f302" y="f47"/>
                    </a:lnTo>
                    <a:close/>
                    <a:moveTo>
                      <a:pt x="f302" y="f47"/>
                    </a:moveTo>
                    <a:lnTo>
                      <a:pt x="f302" y="f47"/>
                    </a:lnTo>
                    <a:close/>
                    <a:moveTo>
                      <a:pt x="f111" y="f38"/>
                    </a:moveTo>
                    <a:cubicBezTo>
                      <a:pt x="f242" y="f220"/>
                      <a:pt x="f310" y="f311"/>
                      <a:pt x="f92" y="f312"/>
                    </a:cubicBezTo>
                    <a:lnTo>
                      <a:pt x="f244" y="f312"/>
                    </a:lnTo>
                    <a:lnTo>
                      <a:pt x="f244" y="f295"/>
                    </a:lnTo>
                    <a:lnTo>
                      <a:pt x="f77" y="f185"/>
                    </a:lnTo>
                    <a:lnTo>
                      <a:pt x="f96" y="f194"/>
                    </a:lnTo>
                    <a:lnTo>
                      <a:pt x="f313" y="f201"/>
                    </a:lnTo>
                    <a:cubicBezTo>
                      <a:pt x="f104" y="f34"/>
                      <a:pt x="f139" y="f174"/>
                      <a:pt x="f155" y="f169"/>
                    </a:cubicBezTo>
                    <a:lnTo>
                      <a:pt x="f310" y="f39"/>
                    </a:lnTo>
                    <a:lnTo>
                      <a:pt x="f314" y="f47"/>
                    </a:lnTo>
                    <a:lnTo>
                      <a:pt x="f111" y="f38"/>
                    </a:lnTo>
                    <a:close/>
                    <a:moveTo>
                      <a:pt x="f111" y="f38"/>
                    </a:moveTo>
                    <a:lnTo>
                      <a:pt x="f111" y="f38"/>
                    </a:lnTo>
                    <a:close/>
                    <a:moveTo>
                      <a:pt x="f304" y="f173"/>
                    </a:moveTo>
                    <a:cubicBezTo>
                      <a:pt x="f139" y="f315"/>
                      <a:pt x="f104" y="f33"/>
                      <a:pt x="f313" y="f169"/>
                    </a:cubicBezTo>
                    <a:lnTo>
                      <a:pt x="f96" y="f33"/>
                    </a:lnTo>
                    <a:lnTo>
                      <a:pt x="f142" y="f32"/>
                    </a:lnTo>
                    <a:lnTo>
                      <a:pt x="f73" y="f198"/>
                    </a:lnTo>
                    <a:lnTo>
                      <a:pt x="f313" y="f199"/>
                    </a:lnTo>
                    <a:lnTo>
                      <a:pt x="f98" y="f199"/>
                    </a:lnTo>
                    <a:lnTo>
                      <a:pt x="f155" y="f31"/>
                    </a:lnTo>
                    <a:lnTo>
                      <a:pt x="f310" y="f29"/>
                    </a:lnTo>
                    <a:lnTo>
                      <a:pt x="f99" y="f127"/>
                    </a:lnTo>
                    <a:lnTo>
                      <a:pt x="f304" y="f173"/>
                    </a:lnTo>
                    <a:close/>
                    <a:moveTo>
                      <a:pt x="f304" y="f173"/>
                    </a:moveTo>
                    <a:lnTo>
                      <a:pt x="f304" y="f173"/>
                    </a:lnTo>
                    <a:close/>
                    <a:moveTo>
                      <a:pt x="f95" y="f31"/>
                    </a:moveTo>
                    <a:lnTo>
                      <a:pt x="f102" y="f316"/>
                    </a:lnTo>
                    <a:lnTo>
                      <a:pt x="f102" y="f196"/>
                    </a:lnTo>
                    <a:lnTo>
                      <a:pt x="f310" y="f15"/>
                    </a:lnTo>
                    <a:lnTo>
                      <a:pt x="f91" y="f209"/>
                    </a:lnTo>
                    <a:lnTo>
                      <a:pt x="f304" y="f317"/>
                    </a:lnTo>
                    <a:lnTo>
                      <a:pt x="f304" y="f318"/>
                    </a:lnTo>
                    <a:lnTo>
                      <a:pt x="f304" y="f317"/>
                    </a:lnTo>
                    <a:cubicBezTo>
                      <a:pt x="f117" y="f319"/>
                      <a:pt x="f0" y="f23"/>
                      <a:pt x="f238" y="f179"/>
                    </a:cubicBezTo>
                    <a:lnTo>
                      <a:pt x="f109" y="f253"/>
                    </a:lnTo>
                    <a:lnTo>
                      <a:pt x="f309" y="f14"/>
                    </a:lnTo>
                    <a:lnTo>
                      <a:pt x="f95" y="f31"/>
                    </a:lnTo>
                    <a:close/>
                    <a:moveTo>
                      <a:pt x="f95" y="f31"/>
                    </a:moveTo>
                    <a:lnTo>
                      <a:pt x="f95" y="f31"/>
                    </a:lnTo>
                    <a:close/>
                    <a:moveTo>
                      <a:pt x="f170" y="f1"/>
                    </a:moveTo>
                    <a:cubicBezTo>
                      <a:pt x="f278" y="f17"/>
                      <a:pt x="f95" y="f320"/>
                      <a:pt x="f118" y="f205"/>
                    </a:cubicBezTo>
                    <a:lnTo>
                      <a:pt x="f118" y="f8"/>
                    </a:lnTo>
                    <a:lnTo>
                      <a:pt x="f321" y="f322"/>
                    </a:lnTo>
                    <a:lnTo>
                      <a:pt x="f323" y="f324"/>
                    </a:lnTo>
                    <a:lnTo>
                      <a:pt x="f162" y="f205"/>
                    </a:lnTo>
                    <a:lnTo>
                      <a:pt x="f260" y="f317"/>
                    </a:lnTo>
                    <a:lnTo>
                      <a:pt x="f162" y="f317"/>
                    </a:lnTo>
                    <a:cubicBezTo>
                      <a:pt x="f276" y="f14"/>
                      <a:pt x="f325" y="f17"/>
                      <a:pt x="f232" y="f24"/>
                    </a:cubicBezTo>
                    <a:lnTo>
                      <a:pt x="f232" y="f322"/>
                    </a:lnTo>
                    <a:lnTo>
                      <a:pt x="f170" y="f322"/>
                    </a:lnTo>
                    <a:lnTo>
                      <a:pt x="f170" y="f1"/>
                    </a:lnTo>
                    <a:close/>
                    <a:moveTo>
                      <a:pt x="f170" y="f1"/>
                    </a:moveTo>
                    <a:lnTo>
                      <a:pt x="f170" y="f1"/>
                    </a:lnTo>
                    <a:close/>
                    <a:moveTo>
                      <a:pt x="f137" y="f179"/>
                    </a:moveTo>
                    <a:cubicBezTo>
                      <a:pt x="f74" y="f23"/>
                      <a:pt x="f228" y="f12"/>
                      <a:pt x="f300" y="f326"/>
                    </a:cubicBezTo>
                    <a:lnTo>
                      <a:pt x="f300" y="f318"/>
                    </a:lnTo>
                    <a:lnTo>
                      <a:pt x="f67" y="f317"/>
                    </a:lnTo>
                    <a:lnTo>
                      <a:pt x="f161" y="f290"/>
                    </a:lnTo>
                    <a:lnTo>
                      <a:pt x="f51" y="f316"/>
                    </a:lnTo>
                    <a:lnTo>
                      <a:pt x="f154" y="f316"/>
                    </a:lnTo>
                    <a:lnTo>
                      <a:pt x="f154" y="f327"/>
                    </a:lnTo>
                    <a:lnTo>
                      <a:pt x="f276" y="f197"/>
                    </a:lnTo>
                    <a:lnTo>
                      <a:pt x="f57" y="f206"/>
                    </a:lnTo>
                    <a:lnTo>
                      <a:pt x="f58" y="f328"/>
                    </a:lnTo>
                    <a:lnTo>
                      <a:pt x="f280" y="f179"/>
                    </a:lnTo>
                    <a:lnTo>
                      <a:pt x="f137" y="f179"/>
                    </a:lnTo>
                    <a:close/>
                    <a:moveTo>
                      <a:pt x="f137" y="f179"/>
                    </a:moveTo>
                    <a:lnTo>
                      <a:pt x="f137" y="f179"/>
                    </a:lnTo>
                    <a:close/>
                    <a:moveTo>
                      <a:pt x="f299" y="f179"/>
                    </a:moveTo>
                    <a:lnTo>
                      <a:pt x="f143" y="f19"/>
                    </a:lnTo>
                    <a:lnTo>
                      <a:pt x="f283" y="f19"/>
                    </a:lnTo>
                    <a:lnTo>
                      <a:pt x="f329" y="f25"/>
                    </a:lnTo>
                    <a:lnTo>
                      <a:pt x="f330" y="f284"/>
                    </a:lnTo>
                    <a:lnTo>
                      <a:pt x="f159" y="f169"/>
                    </a:lnTo>
                    <a:lnTo>
                      <a:pt x="f283" y="f284"/>
                    </a:lnTo>
                    <a:cubicBezTo>
                      <a:pt x="f153" y="f32"/>
                      <a:pt x="f331" y="f33"/>
                      <a:pt x="f300" y="f315"/>
                    </a:cubicBezTo>
                    <a:lnTo>
                      <a:pt x="f157" y="f197"/>
                    </a:lnTo>
                    <a:lnTo>
                      <a:pt x="f51" y="f177"/>
                    </a:lnTo>
                    <a:lnTo>
                      <a:pt x="f299" y="f179"/>
                    </a:lnTo>
                    <a:close/>
                    <a:moveTo>
                      <a:pt x="f299" y="f179"/>
                    </a:moveTo>
                    <a:lnTo>
                      <a:pt x="f299" y="f179"/>
                    </a:lnTo>
                    <a:close/>
                    <a:moveTo>
                      <a:pt x="f332" y="f55"/>
                    </a:moveTo>
                    <a:lnTo>
                      <a:pt x="f51" y="f190"/>
                    </a:lnTo>
                    <a:lnTo>
                      <a:pt x="f299" y="f174"/>
                    </a:lnTo>
                    <a:cubicBezTo>
                      <a:pt x="f331" y="f34"/>
                      <a:pt x="f153" y="f36"/>
                      <a:pt x="f283" y="f194"/>
                    </a:cubicBezTo>
                    <a:lnTo>
                      <a:pt x="f283" y="f38"/>
                    </a:lnTo>
                    <a:lnTo>
                      <a:pt x="f159" y="f38"/>
                    </a:lnTo>
                    <a:lnTo>
                      <a:pt x="f174" y="f298"/>
                    </a:lnTo>
                    <a:lnTo>
                      <a:pt x="f45" y="f282"/>
                    </a:lnTo>
                    <a:lnTo>
                      <a:pt x="f45" y="f295"/>
                    </a:lnTo>
                    <a:lnTo>
                      <a:pt x="f285" y="f295"/>
                    </a:lnTo>
                    <a:cubicBezTo>
                      <a:pt x="f51" y="f333"/>
                      <a:pt x="f225" y="f45"/>
                      <a:pt x="f293" y="f193"/>
                    </a:cubicBezTo>
                    <a:lnTo>
                      <a:pt x="f332" y="f55"/>
                    </a:lnTo>
                    <a:close/>
                    <a:moveTo>
                      <a:pt x="f332" y="f55"/>
                    </a:moveTo>
                    <a:lnTo>
                      <a:pt x="f332" y="f55"/>
                    </a:lnTo>
                    <a:close/>
                    <a:moveTo>
                      <a:pt x="f277" y="f78"/>
                    </a:moveTo>
                    <a:lnTo>
                      <a:pt x="f110" y="f108"/>
                    </a:lnTo>
                    <a:lnTo>
                      <a:pt x="f110" y="f110"/>
                    </a:lnTo>
                    <a:lnTo>
                      <a:pt x="f277" y="f78"/>
                    </a:lnTo>
                    <a:close/>
                  </a:path>
                </a:pathLst>
              </a:custGeom>
              <a:solidFill>
                <a:srgbClr val="D7B369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8" name="Forma Livre 27"/>
              <p:cNvSpPr/>
              <p:nvPr/>
            </p:nvSpPr>
            <p:spPr>
              <a:xfrm>
                <a:off x="9294839" y="5686562"/>
                <a:ext cx="227164" cy="63358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710"/>
                  <a:gd name="f5" fmla="val 246"/>
                  <a:gd name="f6" fmla="val 599"/>
                  <a:gd name="f7" fmla="val 53"/>
                  <a:gd name="f8" fmla="val 612"/>
                  <a:gd name="f9" fmla="val 192"/>
                  <a:gd name="f10" fmla="val 667"/>
                  <a:gd name="f11" fmla="val 197"/>
                  <a:gd name="f12" fmla="val 709"/>
                  <a:gd name="f13" fmla="val 202"/>
                  <a:gd name="f14" fmla="val 693"/>
                  <a:gd name="f15" fmla="val 63"/>
                  <a:gd name="f16" fmla="val 683"/>
                  <a:gd name="f17" fmla="val 2"/>
                  <a:gd name="f18" fmla="val 600"/>
                  <a:gd name="f19" fmla="val 632"/>
                  <a:gd name="f20" fmla="val 169"/>
                  <a:gd name="f21" fmla="val 620"/>
                  <a:gd name="f22" fmla="val 48"/>
                  <a:gd name="f23" fmla="val 623"/>
                  <a:gd name="f24" fmla="val 45"/>
                  <a:gd name="f25" fmla="val 626"/>
                  <a:gd name="f26" fmla="val 42"/>
                  <a:gd name="f27" fmla="val 37"/>
                  <a:gd name="f28" fmla="val 643"/>
                  <a:gd name="f29" fmla="val 650"/>
                  <a:gd name="f30" fmla="val 40"/>
                  <a:gd name="f31" fmla="val 662"/>
                  <a:gd name="f32" fmla="val 55"/>
                  <a:gd name="f33" fmla="val 669"/>
                  <a:gd name="f34" fmla="val 67"/>
                  <a:gd name="f35" fmla="val 174"/>
                  <a:gd name="f36" fmla="val 16"/>
                  <a:gd name="f37" fmla="val 97"/>
                  <a:gd name="f38" fmla="val 110"/>
                  <a:gd name="f39" fmla="val 109"/>
                  <a:gd name="f40" fmla="val 33"/>
                  <a:gd name="f41" fmla="val 98"/>
                  <a:gd name="f42" fmla="val 22"/>
                  <a:gd name="f43" fmla="val 85"/>
                  <a:gd name="f44" fmla="val 17"/>
                  <a:gd name="f45" fmla="val 18"/>
                  <a:gd name="f46" fmla="val 69"/>
                  <a:gd name="f47" fmla="val 15"/>
                  <a:gd name="f48" fmla="val 20"/>
                  <a:gd name="f49" fmla="val 32"/>
                  <a:gd name="f50" fmla="val 26"/>
                  <a:gd name="f51" fmla="val 38"/>
                  <a:gd name="f52" fmla="val 47"/>
                  <a:gd name="f53" fmla="val 57"/>
                  <a:gd name="f54" fmla="val 66"/>
                  <a:gd name="f55" fmla="val 76"/>
                  <a:gd name="f56" fmla="val 81"/>
                  <a:gd name="f57" fmla="val 86"/>
                  <a:gd name="f58" fmla="val 88"/>
                  <a:gd name="f59" fmla="val 452"/>
                  <a:gd name="f60" fmla="val 187"/>
                  <a:gd name="f61" fmla="val 448"/>
                  <a:gd name="f62" fmla="val 134"/>
                  <a:gd name="f63" fmla="val 423"/>
                  <a:gd name="f64" fmla="val 298"/>
                  <a:gd name="f65" fmla="val 272"/>
                  <a:gd name="f66" fmla="val 269"/>
                  <a:gd name="f67" fmla="val 264"/>
                  <a:gd name="f68" fmla="val 245"/>
                  <a:gd name="f69" fmla="val 281"/>
                  <a:gd name="f70" fmla="val 290"/>
                  <a:gd name="f71" fmla="val 293"/>
                  <a:gd name="f72" fmla="val 178"/>
                  <a:gd name="f73" fmla="val 297"/>
                  <a:gd name="f74" fmla="val 139"/>
                  <a:gd name="f75" fmla="val 315"/>
                  <a:gd name="f76" fmla="val 83"/>
                  <a:gd name="f77" fmla="val 405"/>
                  <a:gd name="f78" fmla="val 424"/>
                  <a:gd name="f79" fmla="val 428"/>
                  <a:gd name="f80" fmla="val 431"/>
                  <a:gd name="f81" fmla="val 440"/>
                  <a:gd name="f82" fmla="val 457"/>
                  <a:gd name="f83" fmla="*/ f1 1 710"/>
                  <a:gd name="f84" fmla="*/ f2 1 246"/>
                  <a:gd name="f85" fmla="+- f5 0 f3"/>
                  <a:gd name="f86" fmla="+- f4 0 f3"/>
                  <a:gd name="f87" fmla="*/ f86 1 710"/>
                  <a:gd name="f88" fmla="*/ f85 1 246"/>
                  <a:gd name="f89" fmla="*/ f3 1 f87"/>
                  <a:gd name="f90" fmla="*/ f4 1 f87"/>
                  <a:gd name="f91" fmla="*/ f3 1 f88"/>
                  <a:gd name="f92" fmla="*/ f5 1 f88"/>
                  <a:gd name="f93" fmla="*/ f89 f83 1"/>
                  <a:gd name="f94" fmla="*/ f90 f83 1"/>
                  <a:gd name="f95" fmla="*/ f92 f84 1"/>
                  <a:gd name="f96" fmla="*/ f91 f8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3" t="f96" r="f94" b="f95"/>
                <a:pathLst>
                  <a:path w="710" h="246">
                    <a:moveTo>
                      <a:pt x="f6" y="f7"/>
                    </a:moveTo>
                    <a:lnTo>
                      <a:pt x="f8" y="f9"/>
                    </a:lnTo>
                    <a:lnTo>
                      <a:pt x="f10" y="f11"/>
                    </a:lnTo>
                    <a:lnTo>
                      <a:pt x="f12" y="f13"/>
                    </a:lnTo>
                    <a:lnTo>
                      <a:pt x="f14" y="f15"/>
                    </a:lnTo>
                    <a:cubicBezTo>
                      <a:pt x="f16" y="f17"/>
                      <a:pt x="f18" y="f3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9" y="f20"/>
                    </a:moveTo>
                    <a:lnTo>
                      <a:pt x="f21" y="f7"/>
                    </a:ln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19" y="f27"/>
                      <a:pt x="f28" y="f27"/>
                      <a:pt x="f29" y="f30"/>
                    </a:cubicBezTo>
                    <a:cubicBezTo>
                      <a:pt x="f31" y="f24"/>
                      <a:pt x="f10" y="f32"/>
                      <a:pt x="f33" y="f34"/>
                    </a:cubicBezTo>
                    <a:lnTo>
                      <a:pt x="f16" y="f35"/>
                    </a:lnTo>
                    <a:lnTo>
                      <a:pt x="f19" y="f20"/>
                    </a:lnTo>
                    <a:close/>
                    <a:moveTo>
                      <a:pt x="f19" y="f20"/>
                    </a:moveTo>
                    <a:lnTo>
                      <a:pt x="f19" y="f20"/>
                    </a:lnTo>
                    <a:close/>
                    <a:moveTo>
                      <a:pt x="f36" y="f15"/>
                    </a:moveTo>
                    <a:lnTo>
                      <a:pt x="f3" y="f13"/>
                    </a:lnTo>
                    <a:lnTo>
                      <a:pt x="f37" y="f9"/>
                    </a:lnTo>
                    <a:lnTo>
                      <a:pt x="f38" y="f7"/>
                    </a:lnTo>
                    <a:cubicBezTo>
                      <a:pt x="f39" y="f40"/>
                      <a:pt x="f41" y="f42"/>
                      <a:pt x="f43" y="f44"/>
                    </a:cubicBezTo>
                    <a:lnTo>
                      <a:pt x="f43" y="f45"/>
                    </a:lnTo>
                    <a:lnTo>
                      <a:pt x="f46" y="f47"/>
                    </a:lnTo>
                    <a:cubicBezTo>
                      <a:pt x="f24" y="f47"/>
                      <a:pt x="f48" y="f49"/>
                      <a:pt x="f36" y="f15"/>
                    </a:cubicBezTo>
                    <a:close/>
                    <a:moveTo>
                      <a:pt x="f36" y="f15"/>
                    </a:moveTo>
                    <a:lnTo>
                      <a:pt x="f36" y="f15"/>
                    </a:lnTo>
                    <a:close/>
                    <a:moveTo>
                      <a:pt x="f50" y="f35"/>
                    </a:moveTo>
                    <a:lnTo>
                      <a:pt x="f51" y="f34"/>
                    </a:lnTo>
                    <a:cubicBezTo>
                      <a:pt x="f30" y="f32"/>
                      <a:pt x="f52" y="f24"/>
                      <a:pt x="f53" y="f30"/>
                    </a:cubicBezTo>
                    <a:cubicBezTo>
                      <a:pt x="f54" y="f27"/>
                      <a:pt x="f55" y="f27"/>
                      <a:pt x="f56" y="f26"/>
                    </a:cubicBezTo>
                    <a:cubicBezTo>
                      <a:pt x="f57" y="f24"/>
                      <a:pt x="f57" y="f22"/>
                      <a:pt x="f58" y="f7"/>
                    </a:cubicBezTo>
                    <a:lnTo>
                      <a:pt x="f55" y="f20"/>
                    </a:lnTo>
                    <a:lnTo>
                      <a:pt x="f50" y="f35"/>
                    </a:lnTo>
                    <a:close/>
                    <a:moveTo>
                      <a:pt x="f50" y="f35"/>
                    </a:moveTo>
                    <a:lnTo>
                      <a:pt x="f50" y="f35"/>
                    </a:lnTo>
                    <a:close/>
                    <a:moveTo>
                      <a:pt x="f59" y="f60"/>
                    </a:moveTo>
                    <a:cubicBezTo>
                      <a:pt x="f61" y="f62"/>
                      <a:pt x="f63" y="f53"/>
                      <a:pt x="f0" y="f32"/>
                    </a:cubicBezTo>
                    <a:cubicBezTo>
                      <a:pt x="f64" y="f53"/>
                      <a:pt x="f65" y="f62"/>
                      <a:pt x="f66" y="f60"/>
                    </a:cubicBezTo>
                    <a:lnTo>
                      <a:pt x="f67" y="f68"/>
                    </a:lnTo>
                    <a:cubicBezTo>
                      <a:pt x="f65" y="f68"/>
                      <a:pt x="f69" y="f68"/>
                      <a:pt x="f70" y="f68"/>
                    </a:cubicBezTo>
                    <a:lnTo>
                      <a:pt x="f71" y="f72"/>
                    </a:lnTo>
                    <a:cubicBezTo>
                      <a:pt x="f73" y="f74"/>
                      <a:pt x="f75" y="f76"/>
                      <a:pt x="f0" y="f76"/>
                    </a:cubicBezTo>
                    <a:cubicBezTo>
                      <a:pt x="f77" y="f76"/>
                      <a:pt x="f78" y="f74"/>
                      <a:pt x="f79" y="f72"/>
                    </a:cubicBezTo>
                    <a:lnTo>
                      <a:pt x="f80" y="f68"/>
                    </a:lnTo>
                    <a:cubicBezTo>
                      <a:pt x="f81" y="f68"/>
                      <a:pt x="f61" y="f68"/>
                      <a:pt x="f82" y="f68"/>
                    </a:cubicBezTo>
                    <a:lnTo>
                      <a:pt x="f59" y="f60"/>
                    </a:lnTo>
                    <a:close/>
                  </a:path>
                </a:pathLst>
              </a:custGeom>
              <a:solidFill>
                <a:srgbClr val="F8EBDA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9" name="Forma Livre 28"/>
              <p:cNvSpPr/>
              <p:nvPr/>
            </p:nvSpPr>
            <p:spPr>
              <a:xfrm>
                <a:off x="9296284" y="6005523"/>
                <a:ext cx="38157" cy="152284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75"/>
                  <a:gd name="f4" fmla="val 494"/>
                  <a:gd name="f5" fmla="val 109"/>
                  <a:gd name="f6" fmla="val 486"/>
                  <a:gd name="f7" fmla="val 174"/>
                  <a:gd name="f8" fmla="val 382"/>
                  <a:gd name="f9" fmla="val 493"/>
                  <a:gd name="f10" fmla="val 66"/>
                  <a:gd name="f11" fmla="val 427"/>
                  <a:gd name="f12" fmla="val 397"/>
                  <a:gd name="f13" fmla="val 367"/>
                  <a:gd name="f14" fmla="val 288"/>
                  <a:gd name="f15" fmla="val 308"/>
                  <a:gd name="f16" fmla="val 353"/>
                  <a:gd name="f17" fmla="val 274"/>
                  <a:gd name="f18" fmla="val 215"/>
                  <a:gd name="f19" fmla="val 146"/>
                  <a:gd name="f20" fmla="val 239"/>
                  <a:gd name="f21" fmla="val 126"/>
                  <a:gd name="f22" fmla="val 98"/>
                  <a:gd name="f23" fmla="val 76"/>
                  <a:gd name="f24" fmla="val 48"/>
                  <a:gd name="f25" fmla="val 28"/>
                  <a:gd name="f26" fmla="val 57"/>
                  <a:gd name="f27" fmla="val 202"/>
                  <a:gd name="f28" fmla="val 114"/>
                  <a:gd name="f29" fmla="val 164"/>
                  <a:gd name="f30" fmla="val 42"/>
                  <a:gd name="f31" fmla="val 151"/>
                  <a:gd name="f32" fmla="val 129"/>
                  <a:gd name="f33" fmla="val 119"/>
                  <a:gd name="f34" fmla="val 68"/>
                  <a:gd name="f35" fmla="val 43"/>
                  <a:gd name="f36" fmla="val 105"/>
                  <a:gd name="f37" fmla="val 85"/>
                  <a:gd name="f38" fmla="val 64"/>
                  <a:gd name="f39" fmla="val 78"/>
                  <a:gd name="f40" fmla="val 81"/>
                  <a:gd name="f41" fmla="val 108"/>
                  <a:gd name="f42" fmla="val 91"/>
                  <a:gd name="f43" fmla="val 71"/>
                  <a:gd name="f44" fmla="val 18"/>
                  <a:gd name="f45" fmla="val 79"/>
                  <a:gd name="f46" fmla="val 15"/>
                  <a:gd name="f47" fmla="val 100"/>
                  <a:gd name="f48" fmla="val 13"/>
                  <a:gd name="f49" fmla="val 5"/>
                  <a:gd name="f50" fmla="val 93"/>
                  <a:gd name="f51" fmla="*/ f0 1 175"/>
                  <a:gd name="f52" fmla="*/ f1 1 494"/>
                  <a:gd name="f53" fmla="+- f4 0 f2"/>
                  <a:gd name="f54" fmla="+- f3 0 f2"/>
                  <a:gd name="f55" fmla="*/ f54 1 175"/>
                  <a:gd name="f56" fmla="*/ f53 1 494"/>
                  <a:gd name="f57" fmla="*/ f2 1 f55"/>
                  <a:gd name="f58" fmla="*/ f3 1 f55"/>
                  <a:gd name="f59" fmla="*/ f2 1 f56"/>
                  <a:gd name="f60" fmla="*/ f4 1 f56"/>
                  <a:gd name="f61" fmla="*/ f57 f51 1"/>
                  <a:gd name="f62" fmla="*/ f58 f51 1"/>
                  <a:gd name="f63" fmla="*/ f60 f52 1"/>
                  <a:gd name="f64" fmla="*/ f59 f5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61" t="f64" r="f62" b="f63"/>
                <a:pathLst>
                  <a:path w="175" h="494"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7" y="f8"/>
                    </a:moveTo>
                    <a:lnTo>
                      <a:pt x="f2" y="f8"/>
                    </a:lnTo>
                    <a:lnTo>
                      <a:pt x="f2" y="f9"/>
                    </a:lnTo>
                    <a:lnTo>
                      <a:pt x="f10" y="f9"/>
                    </a:lnTo>
                    <a:lnTo>
                      <a:pt x="f10" y="f11"/>
                    </a:lnTo>
                    <a:cubicBezTo>
                      <a:pt x="f10" y="f12"/>
                      <a:pt x="f5" y="f12"/>
                      <a:pt x="f5" y="f11"/>
                    </a:cubicBezTo>
                    <a:lnTo>
                      <a:pt x="f5" y="f6"/>
                    </a:lnTo>
                    <a:lnTo>
                      <a:pt x="f5" y="f9"/>
                    </a:lnTo>
                    <a:lnTo>
                      <a:pt x="f7" y="f9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" y="f13"/>
                    </a:moveTo>
                    <a:lnTo>
                      <a:pt x="f7" y="f13"/>
                    </a:lnTo>
                    <a:lnTo>
                      <a:pt x="f7" y="f14"/>
                    </a:lnTo>
                    <a:lnTo>
                      <a:pt x="f2" y="f14"/>
                    </a:lnTo>
                    <a:lnTo>
                      <a:pt x="f2" y="f13"/>
                    </a:lnTo>
                    <a:close/>
                    <a:moveTo>
                      <a:pt x="f2" y="f13"/>
                    </a:moveTo>
                    <a:lnTo>
                      <a:pt x="f2" y="f13"/>
                    </a:lnTo>
                    <a:close/>
                    <a:moveTo>
                      <a:pt x="f5" y="f15"/>
                    </a:moveTo>
                    <a:lnTo>
                      <a:pt x="f5" y="f16"/>
                    </a:lnTo>
                    <a:lnTo>
                      <a:pt x="f10" y="f16"/>
                    </a:lnTo>
                    <a:lnTo>
                      <a:pt x="f10" y="f15"/>
                    </a:lnTo>
                    <a:lnTo>
                      <a:pt x="f5" y="f15"/>
                    </a:lnTo>
                    <a:close/>
                    <a:moveTo>
                      <a:pt x="f5" y="f15"/>
                    </a:moveTo>
                    <a:lnTo>
                      <a:pt x="f5" y="f15"/>
                    </a:lnTo>
                    <a:close/>
                    <a:moveTo>
                      <a:pt x="f2" y="f17"/>
                    </a:moveTo>
                    <a:lnTo>
                      <a:pt x="f7" y="f17"/>
                    </a:lnTo>
                    <a:lnTo>
                      <a:pt x="f7" y="f18"/>
                    </a:lnTo>
                    <a:lnTo>
                      <a:pt x="f19" y="f18"/>
                    </a:lnTo>
                    <a:lnTo>
                      <a:pt x="f19" y="f20"/>
                    </a:lnTo>
                    <a:lnTo>
                      <a:pt x="f21" y="f20"/>
                    </a:lnTo>
                    <a:lnTo>
                      <a:pt x="f21" y="f18"/>
                    </a:lnTo>
                    <a:lnTo>
                      <a:pt x="f22" y="f18"/>
                    </a:lnTo>
                    <a:lnTo>
                      <a:pt x="f22" y="f20"/>
                    </a:lnTo>
                    <a:lnTo>
                      <a:pt x="f23" y="f20"/>
                    </a:lnTo>
                    <a:lnTo>
                      <a:pt x="f23" y="f18"/>
                    </a:lnTo>
                    <a:lnTo>
                      <a:pt x="f24" y="f18"/>
                    </a:lnTo>
                    <a:lnTo>
                      <a:pt x="f24" y="f20"/>
                    </a:lnTo>
                    <a:lnTo>
                      <a:pt x="f25" y="f20"/>
                    </a:lnTo>
                    <a:lnTo>
                      <a:pt x="f25" y="f18"/>
                    </a:lnTo>
                    <a:lnTo>
                      <a:pt x="f2" y="f18"/>
                    </a:lnTo>
                    <a:lnTo>
                      <a:pt x="f2" y="f17"/>
                    </a:lnTo>
                    <a:close/>
                    <a:moveTo>
                      <a:pt x="f2" y="f17"/>
                    </a:moveTo>
                    <a:lnTo>
                      <a:pt x="f2" y="f17"/>
                    </a:lnTo>
                    <a:close/>
                    <a:moveTo>
                      <a:pt x="f26" y="f27"/>
                    </a:moveTo>
                    <a:lnTo>
                      <a:pt x="f28" y="f27"/>
                    </a:lnTo>
                    <a:lnTo>
                      <a:pt x="f28" y="f29"/>
                    </a:lnTo>
                    <a:lnTo>
                      <a:pt x="f26" y="f29"/>
                    </a:lnTo>
                    <a:lnTo>
                      <a:pt x="f26" y="f27"/>
                    </a:lnTo>
                    <a:close/>
                    <a:moveTo>
                      <a:pt x="f26" y="f27"/>
                    </a:moveTo>
                    <a:lnTo>
                      <a:pt x="f26" y="f27"/>
                    </a:lnTo>
                    <a:close/>
                    <a:moveTo>
                      <a:pt x="f30" y="f31"/>
                    </a:moveTo>
                    <a:lnTo>
                      <a:pt x="f32" y="f31"/>
                    </a:lnTo>
                    <a:lnTo>
                      <a:pt x="f32" y="f33"/>
                    </a:lnTo>
                    <a:lnTo>
                      <a:pt x="f30" y="f33"/>
                    </a:lnTo>
                    <a:lnTo>
                      <a:pt x="f30" y="f31"/>
                    </a:lnTo>
                    <a:close/>
                    <a:moveTo>
                      <a:pt x="f30" y="f31"/>
                    </a:moveTo>
                    <a:lnTo>
                      <a:pt x="f30" y="f31"/>
                    </a:lnTo>
                    <a:close/>
                    <a:moveTo>
                      <a:pt x="f30" y="f34"/>
                    </a:moveTo>
                    <a:lnTo>
                      <a:pt x="f32" y="f34"/>
                    </a:lnTo>
                    <a:lnTo>
                      <a:pt x="f32" y="f10"/>
                    </a:lnTo>
                    <a:cubicBezTo>
                      <a:pt x="f32" y="f35"/>
                      <a:pt x="f36" y="f25"/>
                      <a:pt x="f37" y="f25"/>
                    </a:cubicBezTo>
                    <a:cubicBezTo>
                      <a:pt x="f38" y="f25"/>
                      <a:pt x="f30" y="f35"/>
                      <a:pt x="f30" y="f10"/>
                    </a:cubicBezTo>
                    <a:lnTo>
                      <a:pt x="f30" y="f34"/>
                    </a:lnTo>
                    <a:close/>
                    <a:moveTo>
                      <a:pt x="f30" y="f34"/>
                    </a:moveTo>
                    <a:lnTo>
                      <a:pt x="f30" y="f34"/>
                    </a:lnTo>
                    <a:close/>
                    <a:moveTo>
                      <a:pt x="f39" y="f40"/>
                    </a:moveTo>
                    <a:lnTo>
                      <a:pt x="f26" y="f40"/>
                    </a:lnTo>
                    <a:lnTo>
                      <a:pt x="f26" y="f41"/>
                    </a:lnTo>
                    <a:lnTo>
                      <a:pt x="f39" y="f41"/>
                    </a:lnTo>
                    <a:lnTo>
                      <a:pt x="f39" y="f40"/>
                    </a:lnTo>
                    <a:close/>
                    <a:moveTo>
                      <a:pt x="f39" y="f40"/>
                    </a:moveTo>
                    <a:lnTo>
                      <a:pt x="f39" y="f40"/>
                    </a:lnTo>
                    <a:close/>
                    <a:moveTo>
                      <a:pt x="f42" y="f40"/>
                    </a:moveTo>
                    <a:lnTo>
                      <a:pt x="f42" y="f41"/>
                    </a:lnTo>
                    <a:lnTo>
                      <a:pt x="f28" y="f41"/>
                    </a:lnTo>
                    <a:lnTo>
                      <a:pt x="f28" y="f40"/>
                    </a:lnTo>
                    <a:lnTo>
                      <a:pt x="f42" y="f40"/>
                    </a:lnTo>
                    <a:close/>
                    <a:moveTo>
                      <a:pt x="f42" y="f40"/>
                    </a:moveTo>
                    <a:lnTo>
                      <a:pt x="f42" y="f40"/>
                    </a:lnTo>
                    <a:close/>
                    <a:moveTo>
                      <a:pt x="f43" y="f44"/>
                    </a:moveTo>
                    <a:cubicBezTo>
                      <a:pt x="f45" y="f46"/>
                      <a:pt x="f42" y="f46"/>
                      <a:pt x="f47" y="f44"/>
                    </a:cubicBezTo>
                    <a:lnTo>
                      <a:pt x="f47" y="f48"/>
                    </a:lnTo>
                    <a:cubicBezTo>
                      <a:pt x="f47" y="f49"/>
                      <a:pt x="f50" y="f2"/>
                      <a:pt x="f37" y="f2"/>
                    </a:cubicBezTo>
                    <a:cubicBezTo>
                      <a:pt x="f39" y="f2"/>
                      <a:pt x="f43" y="f49"/>
                      <a:pt x="f43" y="f48"/>
                    </a:cubicBezTo>
                    <a:lnTo>
                      <a:pt x="f43" y="f44"/>
                    </a:lnTo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30" name="Forma Livre 29"/>
              <p:cNvSpPr/>
              <p:nvPr/>
            </p:nvSpPr>
            <p:spPr>
              <a:xfrm>
                <a:off x="9023399" y="5773677"/>
                <a:ext cx="772924" cy="924120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2242"/>
                  <a:gd name="f5" fmla="val 2638"/>
                  <a:gd name="f6" fmla="val 1116"/>
                  <a:gd name="f7" fmla="val 1956"/>
                  <a:gd name="f8" fmla="val 1061"/>
                  <a:gd name="f9" fmla="val 1010"/>
                  <a:gd name="f10" fmla="val 1946"/>
                  <a:gd name="f11" fmla="val 959"/>
                  <a:gd name="f12" fmla="val 1930"/>
                  <a:gd name="f13" fmla="val 818"/>
                  <a:gd name="f14" fmla="val 1883"/>
                  <a:gd name="f15" fmla="val 702"/>
                  <a:gd name="f16" fmla="val 1775"/>
                  <a:gd name="f17" fmla="val 623"/>
                  <a:gd name="f18" fmla="val 1646"/>
                  <a:gd name="f19" fmla="val 532"/>
                  <a:gd name="f20" fmla="val 1497"/>
                  <a:gd name="f21" fmla="val 489"/>
                  <a:gd name="f22" fmla="val 1321"/>
                  <a:gd name="f23" fmla="val 1147"/>
                  <a:gd name="f24" fmla="val 973"/>
                  <a:gd name="f25" fmla="val 796"/>
                  <a:gd name="f26" fmla="val 650"/>
                  <a:gd name="f27" fmla="val 648"/>
                  <a:gd name="f28" fmla="val 287"/>
                  <a:gd name="f29" fmla="val 295"/>
                  <a:gd name="f30" fmla="val 240"/>
                  <a:gd name="f31" fmla="val 357"/>
                  <a:gd name="f32" fmla="val 195"/>
                  <a:gd name="f33" fmla="val 417"/>
                  <a:gd name="f34" fmla="val 151"/>
                  <a:gd name="f35" fmla="val 479"/>
                  <a:gd name="f36" fmla="val 207"/>
                  <a:gd name="f37" fmla="val 529"/>
                  <a:gd name="f38" fmla="val 258"/>
                  <a:gd name="f39" fmla="val 589"/>
                  <a:gd name="f40" fmla="val 289"/>
                  <a:gd name="f41" fmla="val 660"/>
                  <a:gd name="f42" fmla="val 320"/>
                  <a:gd name="f43" fmla="val 731"/>
                  <a:gd name="f44" fmla="val 326"/>
                  <a:gd name="f45" fmla="val 804"/>
                  <a:gd name="f46" fmla="val 314"/>
                  <a:gd name="f47" fmla="val 880"/>
                  <a:gd name="f48" fmla="val 883"/>
                  <a:gd name="f49" fmla="val 313"/>
                  <a:gd name="f50" fmla="val 892"/>
                  <a:gd name="f51" fmla="val 309"/>
                  <a:gd name="f52" fmla="val 915"/>
                  <a:gd name="f53" fmla="val 304"/>
                  <a:gd name="f54" fmla="val 940"/>
                  <a:gd name="f55" fmla="val 297"/>
                  <a:gd name="f56" fmla="val 966"/>
                  <a:gd name="f57" fmla="val 292"/>
                  <a:gd name="f58" fmla="val 991"/>
                  <a:gd name="f59" fmla="val 283"/>
                  <a:gd name="f60" fmla="val 1014"/>
                  <a:gd name="f61" fmla="val 277"/>
                  <a:gd name="f62" fmla="val 1039"/>
                  <a:gd name="f63" fmla="val 263"/>
                  <a:gd name="f64" fmla="val 1084"/>
                  <a:gd name="f65" fmla="val 246"/>
                  <a:gd name="f66" fmla="val 1124"/>
                  <a:gd name="f67" fmla="val 228"/>
                  <a:gd name="f68" fmla="val 1166"/>
                  <a:gd name="f69" fmla="val 210"/>
                  <a:gd name="f70" fmla="val 1211"/>
                  <a:gd name="f71" fmla="val 191"/>
                  <a:gd name="f72" fmla="val 1257"/>
                  <a:gd name="f73" fmla="val 173"/>
                  <a:gd name="f74" fmla="val 1302"/>
                  <a:gd name="f75" fmla="val 152"/>
                  <a:gd name="f76" fmla="val 1356"/>
                  <a:gd name="f77" fmla="val 137"/>
                  <a:gd name="f78" fmla="val 1414"/>
                  <a:gd name="f79" fmla="val 125"/>
                  <a:gd name="f80" fmla="val 1470"/>
                  <a:gd name="f81" fmla="val 102"/>
                  <a:gd name="f82" fmla="val 1580"/>
                  <a:gd name="f83" fmla="val 1691"/>
                  <a:gd name="f84" fmla="val 163"/>
                  <a:gd name="f85" fmla="val 1787"/>
                  <a:gd name="f86" fmla="val 185"/>
                  <a:gd name="f87" fmla="val 1823"/>
                  <a:gd name="f88" fmla="val 215"/>
                  <a:gd name="f89" fmla="val 1856"/>
                  <a:gd name="f90" fmla="val 1884"/>
                  <a:gd name="f91" fmla="val 342"/>
                  <a:gd name="f92" fmla="val 1967"/>
                  <a:gd name="f93" fmla="val 447"/>
                  <a:gd name="f94" fmla="val 2034"/>
                  <a:gd name="f95" fmla="val 556"/>
                  <a:gd name="f96" fmla="val 2097"/>
                  <a:gd name="f97" fmla="val 668"/>
                  <a:gd name="f98" fmla="val 2162"/>
                  <a:gd name="f99" fmla="val 782"/>
                  <a:gd name="f100" fmla="val 2221"/>
                  <a:gd name="f101" fmla="val 2288"/>
                  <a:gd name="f102" fmla="val 894"/>
                  <a:gd name="f103" fmla="val 947"/>
                  <a:gd name="f104" fmla="val 2324"/>
                  <a:gd name="f105" fmla="val 1004"/>
                  <a:gd name="f106" fmla="val 2360"/>
                  <a:gd name="f107" fmla="val 1056"/>
                  <a:gd name="f108" fmla="val 2402"/>
                  <a:gd name="f109" fmla="val 1078"/>
                  <a:gd name="f110" fmla="val 2421"/>
                  <a:gd name="f111" fmla="val 1099"/>
                  <a:gd name="f112" fmla="val 2440"/>
                  <a:gd name="f113" fmla="val 1121"/>
                  <a:gd name="f114" fmla="val 2461"/>
                  <a:gd name="f115" fmla="val 1142"/>
                  <a:gd name="f116" fmla="val 1163"/>
                  <a:gd name="f117" fmla="val 1187"/>
                  <a:gd name="f118" fmla="val 1237"/>
                  <a:gd name="f119" fmla="val 1294"/>
                  <a:gd name="f120" fmla="val 1349"/>
                  <a:gd name="f121" fmla="val 1459"/>
                  <a:gd name="f122" fmla="val 1573"/>
                  <a:gd name="f123" fmla="val 1685"/>
                  <a:gd name="f124" fmla="val 1758"/>
                  <a:gd name="f125" fmla="val 2056"/>
                  <a:gd name="f126" fmla="val 1830"/>
                  <a:gd name="f127" fmla="val 2012"/>
                  <a:gd name="f128" fmla="val 1897"/>
                  <a:gd name="f129" fmla="val 1962"/>
                  <a:gd name="f130" fmla="val 1607"/>
                  <a:gd name="f131" fmla="val 1661"/>
                  <a:gd name="f132" fmla="val 1530"/>
                  <a:gd name="f133" fmla="val 1780"/>
                  <a:gd name="f134" fmla="val 1423"/>
                  <a:gd name="f135" fmla="val 1881"/>
                  <a:gd name="f136" fmla="val 1289"/>
                  <a:gd name="f137" fmla="val 1928"/>
                  <a:gd name="f138" fmla="val 1235"/>
                  <a:gd name="f139" fmla="val 1180"/>
                  <a:gd name="f140" fmla="val 1123"/>
                  <a:gd name="f141" fmla="val 335"/>
                  <a:gd name="f142" fmla="val 88"/>
                  <a:gd name="f143" fmla="val 235"/>
                  <a:gd name="f144" fmla="val 224"/>
                  <a:gd name="f145" fmla="val 133"/>
                  <a:gd name="f146" fmla="val 34"/>
                  <a:gd name="f147" fmla="val 496"/>
                  <a:gd name="f148" fmla="val 157"/>
                  <a:gd name="f149" fmla="val 580"/>
                  <a:gd name="f150" fmla="val 259"/>
                  <a:gd name="f151" fmla="val 701"/>
                  <a:gd name="f152" fmla="val 234"/>
                  <a:gd name="f153" fmla="val 865"/>
                  <a:gd name="f154" fmla="val 225"/>
                  <a:gd name="f155" fmla="val 213"/>
                  <a:gd name="f156" fmla="val 964"/>
                  <a:gd name="f157" fmla="val 197"/>
                  <a:gd name="f158" fmla="val 1013"/>
                  <a:gd name="f159" fmla="val 1053"/>
                  <a:gd name="f160" fmla="val 169"/>
                  <a:gd name="f161" fmla="val 1094"/>
                  <a:gd name="f162" fmla="val 1132"/>
                  <a:gd name="f163" fmla="val 1178"/>
                  <a:gd name="f164" fmla="val 114"/>
                  <a:gd name="f165" fmla="val 1225"/>
                  <a:gd name="f166" fmla="val 96"/>
                  <a:gd name="f167" fmla="val 1272"/>
                  <a:gd name="f168" fmla="val 75"/>
                  <a:gd name="f169" fmla="val 1331"/>
                  <a:gd name="f170" fmla="val 58"/>
                  <a:gd name="f171" fmla="val 1391"/>
                  <a:gd name="f172" fmla="val 43"/>
                  <a:gd name="f173" fmla="val 1452"/>
                  <a:gd name="f174" fmla="val 16"/>
                  <a:gd name="f175" fmla="val 1585"/>
                  <a:gd name="f176" fmla="val 19"/>
                  <a:gd name="f177" fmla="val 1716"/>
                  <a:gd name="f178" fmla="val 92"/>
                  <a:gd name="f179" fmla="val 1832"/>
                  <a:gd name="f180" fmla="val 120"/>
                  <a:gd name="f181" fmla="val 1878"/>
                  <a:gd name="f182" fmla="val 154"/>
                  <a:gd name="f183" fmla="val 1916"/>
                  <a:gd name="f184" fmla="val 192"/>
                  <a:gd name="f185" fmla="val 1950"/>
                  <a:gd name="f186" fmla="val 2036"/>
                  <a:gd name="f187" fmla="val 403"/>
                  <a:gd name="f188" fmla="val 2107"/>
                  <a:gd name="f189" fmla="val 514"/>
                  <a:gd name="f190" fmla="val 2172"/>
                  <a:gd name="f191" fmla="val 627"/>
                  <a:gd name="f192" fmla="val 2236"/>
                  <a:gd name="f193" fmla="val 740"/>
                  <a:gd name="f194" fmla="val 2294"/>
                  <a:gd name="f195" fmla="val 849"/>
                  <a:gd name="f196" fmla="val 902"/>
                  <a:gd name="f197" fmla="val 2395"/>
                  <a:gd name="f198" fmla="val 956"/>
                  <a:gd name="f199" fmla="val 2430"/>
                  <a:gd name="f200" fmla="val 2468"/>
                  <a:gd name="f201" fmla="val 1047"/>
                  <a:gd name="f202" fmla="val 2503"/>
                  <a:gd name="f203" fmla="val 1089"/>
                  <a:gd name="f204" fmla="val 2546"/>
                  <a:gd name="f205" fmla="val 2594"/>
                  <a:gd name="f206" fmla="val 1118"/>
                  <a:gd name="f207" fmla="val 2596"/>
                  <a:gd name="f208" fmla="val 1120"/>
                  <a:gd name="f209" fmla="val 2599"/>
                  <a:gd name="f210" fmla="val 2601"/>
                  <a:gd name="f211" fmla="val 1125"/>
                  <a:gd name="f212" fmla="val 1154"/>
                  <a:gd name="f213" fmla="val 1194"/>
                  <a:gd name="f214" fmla="val 1285"/>
                  <a:gd name="f215" fmla="val 1339"/>
                  <a:gd name="f216" fmla="val 1392"/>
                  <a:gd name="f217" fmla="val 1501"/>
                  <a:gd name="f218" fmla="val 1614"/>
                  <a:gd name="f219" fmla="val 1727"/>
                  <a:gd name="f220" fmla="val 1838"/>
                  <a:gd name="f221" fmla="val 1949"/>
                  <a:gd name="f222" fmla="val 2049"/>
                  <a:gd name="f223" fmla="val 2087"/>
                  <a:gd name="f224" fmla="val 2121"/>
                  <a:gd name="f225" fmla="val 2149"/>
                  <a:gd name="f226" fmla="val 2222"/>
                  <a:gd name="f227" fmla="val 2225"/>
                  <a:gd name="f228" fmla="val 2198"/>
                  <a:gd name="f229" fmla="val 2183"/>
                  <a:gd name="f230" fmla="val 2166"/>
                  <a:gd name="f231" fmla="val 2145"/>
                  <a:gd name="f232" fmla="val 2128"/>
                  <a:gd name="f233" fmla="val 2108"/>
                  <a:gd name="f234" fmla="val 2089"/>
                  <a:gd name="f235" fmla="val 2071"/>
                  <a:gd name="f236" fmla="val 2044"/>
                  <a:gd name="f237" fmla="val 2028"/>
                  <a:gd name="f238" fmla="val 2016"/>
                  <a:gd name="f239" fmla="val 2007"/>
                  <a:gd name="f240" fmla="val 1982"/>
                  <a:gd name="f241" fmla="val 2085"/>
                  <a:gd name="f242" fmla="val 2207"/>
                  <a:gd name="f243" fmla="val 2006"/>
                  <a:gd name="f244" fmla="val 1906"/>
                  <a:gd name="f245" fmla="val 1801"/>
                  <a:gd name="f246" fmla="val 71"/>
                  <a:gd name="f247" fmla="val 1696"/>
                  <a:gd name="f248" fmla="val 53"/>
                  <a:gd name="f249" fmla="val 1588"/>
                  <a:gd name="f250" fmla="val 1434"/>
                  <a:gd name="f251" fmla="val 25"/>
                  <a:gd name="f252" fmla="val 1278"/>
                  <a:gd name="f253" fmla="val 17"/>
                  <a:gd name="f254" fmla="val 807"/>
                  <a:gd name="f255" fmla="val 653"/>
                  <a:gd name="f256" fmla="val 545"/>
                  <a:gd name="f257" fmla="val 440"/>
                  <a:gd name="f258" fmla="val 1113"/>
                  <a:gd name="f259" fmla="val 1128"/>
                  <a:gd name="f260" fmla="val 1284"/>
                  <a:gd name="f261" fmla="val 1437"/>
                  <a:gd name="f262" fmla="val 8"/>
                  <a:gd name="f263" fmla="val 1590"/>
                  <a:gd name="f264" fmla="val 27"/>
                  <a:gd name="f265" fmla="val 1699"/>
                  <a:gd name="f266" fmla="val 38"/>
                  <a:gd name="f267" fmla="val 1804"/>
                  <a:gd name="f268" fmla="val 1911"/>
                  <a:gd name="f269" fmla="val 73"/>
                  <a:gd name="f270" fmla="val 1915"/>
                  <a:gd name="f271" fmla="val 76"/>
                  <a:gd name="f272" fmla="val 2018"/>
                  <a:gd name="f273" fmla="val 2123"/>
                  <a:gd name="f274" fmla="val 353"/>
                  <a:gd name="f275" fmla="val 493"/>
                  <a:gd name="f276" fmla="val 2230"/>
                  <a:gd name="f277" fmla="val 499"/>
                  <a:gd name="f278" fmla="val 2223"/>
                  <a:gd name="f279" fmla="val 505"/>
                  <a:gd name="f280" fmla="val 2102"/>
                  <a:gd name="f281" fmla="val 585"/>
                  <a:gd name="f282" fmla="val 1998"/>
                  <a:gd name="f283" fmla="val 2023"/>
                  <a:gd name="f284" fmla="val 863"/>
                  <a:gd name="f285" fmla="val 2031"/>
                  <a:gd name="f286" fmla="val 912"/>
                  <a:gd name="f287" fmla="val 2042"/>
                  <a:gd name="f288" fmla="val 961"/>
                  <a:gd name="f289" fmla="val 2058"/>
                  <a:gd name="f290" fmla="val 1008"/>
                  <a:gd name="f291" fmla="val 2072"/>
                  <a:gd name="f292" fmla="val 1048"/>
                  <a:gd name="f293" fmla="val 1087"/>
                  <a:gd name="f294" fmla="val 1172"/>
                  <a:gd name="f295" fmla="val 2142"/>
                  <a:gd name="f296" fmla="val 1218"/>
                  <a:gd name="f297" fmla="val 2161"/>
                  <a:gd name="f298" fmla="val 1265"/>
                  <a:gd name="f299" fmla="val 2182"/>
                  <a:gd name="f300" fmla="val 1326"/>
                  <a:gd name="f301" fmla="val 2199"/>
                  <a:gd name="f302" fmla="val 1386"/>
                  <a:gd name="f303" fmla="val 2211"/>
                  <a:gd name="f304" fmla="val 1449"/>
                  <a:gd name="f305" fmla="val 2241"/>
                  <a:gd name="f306" fmla="val 2237"/>
                  <a:gd name="f307" fmla="val 1721"/>
                  <a:gd name="f308" fmla="val 2163"/>
                  <a:gd name="f309" fmla="val 1842"/>
                  <a:gd name="f310" fmla="val 2133"/>
                  <a:gd name="f311" fmla="val 1888"/>
                  <a:gd name="f312" fmla="val 2099"/>
                  <a:gd name="f313" fmla="val 1926"/>
                  <a:gd name="f314" fmla="val 2059"/>
                  <a:gd name="f315" fmla="val 1959"/>
                  <a:gd name="f316" fmla="val 1847"/>
                  <a:gd name="f317" fmla="val 2120"/>
                  <a:gd name="f318" fmla="val 1733"/>
                  <a:gd name="f319" fmla="val 2188"/>
                  <a:gd name="f320" fmla="val 1623"/>
                  <a:gd name="f321" fmla="val 2251"/>
                  <a:gd name="f322" fmla="val 1509"/>
                  <a:gd name="f323" fmla="val 2309"/>
                  <a:gd name="f324" fmla="val 1401"/>
                  <a:gd name="f325" fmla="val 2375"/>
                  <a:gd name="f326" fmla="val 2410"/>
                  <a:gd name="f327" fmla="val 1296"/>
                  <a:gd name="f328" fmla="val 2443"/>
                  <a:gd name="f329" fmla="val 1247"/>
                  <a:gd name="f330" fmla="val 2481"/>
                  <a:gd name="f331" fmla="val 1206"/>
                  <a:gd name="f332" fmla="val 2515"/>
                  <a:gd name="f333" fmla="val 1167"/>
                  <a:gd name="f334" fmla="val 2556"/>
                  <a:gd name="f335" fmla="val 1137"/>
                  <a:gd name="f336" fmla="val 2602"/>
                  <a:gd name="f337" fmla="val 1135"/>
                  <a:gd name="f338" fmla="val 2609"/>
                  <a:gd name="f339" fmla="val 2614"/>
                  <a:gd name="f340" fmla="val 1127"/>
                  <a:gd name="f341" fmla="val 2621"/>
                  <a:gd name="f342" fmla="val 2637"/>
                  <a:gd name="f343" fmla="val 1114"/>
                  <a:gd name="f344" fmla="val 1111"/>
                  <a:gd name="f345" fmla="val 1106"/>
                  <a:gd name="f346" fmla="val 1102"/>
                  <a:gd name="f347" fmla="val 1074"/>
                  <a:gd name="f348" fmla="val 1035"/>
                  <a:gd name="f349" fmla="val 994"/>
                  <a:gd name="f350" fmla="val 945"/>
                  <a:gd name="f351" fmla="val 840"/>
                  <a:gd name="f352" fmla="val 732"/>
                  <a:gd name="f353" fmla="val 618"/>
                  <a:gd name="f354" fmla="val 508"/>
                  <a:gd name="f355" fmla="val 394"/>
                  <a:gd name="f356" fmla="val 282"/>
                  <a:gd name="f357" fmla="val 182"/>
                  <a:gd name="f358" fmla="val 142"/>
                  <a:gd name="f359" fmla="val 108"/>
                  <a:gd name="f360" fmla="val 78"/>
                  <a:gd name="f361" fmla="val 6"/>
                  <a:gd name="f362" fmla="val 28"/>
                  <a:gd name="f363" fmla="val 42"/>
                  <a:gd name="f364" fmla="val 59"/>
                  <a:gd name="f365" fmla="val 82"/>
                  <a:gd name="f366" fmla="val 99"/>
                  <a:gd name="f367" fmla="val 139"/>
                  <a:gd name="f368" fmla="val 183"/>
                  <a:gd name="f369" fmla="val 199"/>
                  <a:gd name="f370" fmla="val 218"/>
                  <a:gd name="f371" fmla="val 243"/>
                  <a:gd name="f372" fmla="val 18"/>
                  <a:gd name="f373" fmla="val 11"/>
                  <a:gd name="f374" fmla="val 118"/>
                  <a:gd name="f375" fmla="val 223"/>
                  <a:gd name="f376" fmla="val 325"/>
                  <a:gd name="f377" fmla="val 330"/>
                  <a:gd name="f378" fmla="val 437"/>
                  <a:gd name="f379" fmla="val 542"/>
                  <a:gd name="f380" fmla="val 651"/>
                  <a:gd name="f381" fmla="val 957"/>
                  <a:gd name="f382" fmla="val 720"/>
                  <a:gd name="f383" fmla="val 1292"/>
                  <a:gd name="f384" fmla="val 723"/>
                  <a:gd name="f385" fmla="val 726"/>
                  <a:gd name="f386" fmla="val 734"/>
                  <a:gd name="f387" fmla="val 1282"/>
                  <a:gd name="f388" fmla="val 693"/>
                  <a:gd name="f389" fmla="val 1270"/>
                  <a:gd name="f390" fmla="val 686"/>
                  <a:gd name="f391" fmla="val 1258"/>
                  <a:gd name="f392" fmla="val 680"/>
                  <a:gd name="f393" fmla="val 1250"/>
                  <a:gd name="f394" fmla="val 676"/>
                  <a:gd name="f395" fmla="val 1213"/>
                  <a:gd name="f396" fmla="val 658"/>
                  <a:gd name="f397" fmla="val 1173"/>
                  <a:gd name="f398" fmla="val 645"/>
                  <a:gd name="f399" fmla="val 636"/>
                  <a:gd name="f400" fmla="val 635"/>
                  <a:gd name="f401" fmla="val 631"/>
                  <a:gd name="f402" fmla="val 625"/>
                  <a:gd name="f403" fmla="val 612"/>
                  <a:gd name="f404" fmla="val 604"/>
                  <a:gd name="f405" fmla="val 602"/>
                  <a:gd name="f406" fmla="val 1144"/>
                  <a:gd name="f407" fmla="val 1161"/>
                  <a:gd name="f408" fmla="val 600"/>
                  <a:gd name="f409" fmla="val 1183"/>
                  <a:gd name="f410" fmla="val 1204"/>
                  <a:gd name="f411" fmla="val 610"/>
                  <a:gd name="f412" fmla="val 1342"/>
                  <a:gd name="f413" fmla="val 628"/>
                  <a:gd name="f414" fmla="val 1387"/>
                  <a:gd name="f415" fmla="val 670"/>
                  <a:gd name="f416" fmla="val 666"/>
                  <a:gd name="f417" fmla="val 1411"/>
                  <a:gd name="f418" fmla="val 663"/>
                  <a:gd name="f419" fmla="val 1441"/>
                  <a:gd name="f420" fmla="val 1456"/>
                  <a:gd name="f421" fmla="val 641"/>
                  <a:gd name="f422" fmla="val 1474"/>
                  <a:gd name="f423" fmla="val 1484"/>
                  <a:gd name="f424" fmla="val 633"/>
                  <a:gd name="f425" fmla="val 1496"/>
                  <a:gd name="f426" fmla="val 1502"/>
                  <a:gd name="f427" fmla="val 1514"/>
                  <a:gd name="f428" fmla="val 1523"/>
                  <a:gd name="f429" fmla="val 678"/>
                  <a:gd name="f430" fmla="val 1528"/>
                  <a:gd name="f431" fmla="val 696"/>
                  <a:gd name="f432" fmla="val 708"/>
                  <a:gd name="f433" fmla="val 1520"/>
                  <a:gd name="f434" fmla="val 744"/>
                  <a:gd name="f435" fmla="val 1473"/>
                  <a:gd name="f436" fmla="val 747"/>
                  <a:gd name="f437" fmla="val 751"/>
                  <a:gd name="f438" fmla="val 1450"/>
                  <a:gd name="f439" fmla="val 756"/>
                  <a:gd name="f440" fmla="val 1453"/>
                  <a:gd name="f441" fmla="val 761"/>
                  <a:gd name="f442" fmla="val 1454"/>
                  <a:gd name="f443" fmla="val 766"/>
                  <a:gd name="f444" fmla="val 779"/>
                  <a:gd name="f445" fmla="val 1462"/>
                  <a:gd name="f446" fmla="val 792"/>
                  <a:gd name="f447" fmla="val 1468"/>
                  <a:gd name="f448" fmla="val 806"/>
                  <a:gd name="f449" fmla="val 814"/>
                  <a:gd name="f450" fmla="val 1471"/>
                  <a:gd name="f451" fmla="val 819"/>
                  <a:gd name="f452" fmla="val 1482"/>
                  <a:gd name="f453" fmla="val 853"/>
                  <a:gd name="f454" fmla="val 885"/>
                  <a:gd name="f455" fmla="val 917"/>
                  <a:gd name="f456" fmla="val 908"/>
                  <a:gd name="f457" fmla="val 1489"/>
                  <a:gd name="f458" fmla="val 900"/>
                  <a:gd name="f459" fmla="val 888"/>
                  <a:gd name="f460" fmla="val 1506"/>
                  <a:gd name="f461" fmla="val 873"/>
                  <a:gd name="f462" fmla="val 1516"/>
                  <a:gd name="f463" fmla="val 857"/>
                  <a:gd name="f464" fmla="val 1525"/>
                  <a:gd name="f465" fmla="val 842"/>
                  <a:gd name="f466" fmla="val 1535"/>
                  <a:gd name="f467" fmla="val 822"/>
                  <a:gd name="f468" fmla="val 1547"/>
                  <a:gd name="f469" fmla="val 1564"/>
                  <a:gd name="f470" fmla="val 789"/>
                  <a:gd name="f471" fmla="val 1656"/>
                  <a:gd name="f472" fmla="val 1641"/>
                  <a:gd name="f473" fmla="val 729"/>
                  <a:gd name="f474" fmla="val 1622"/>
                  <a:gd name="f475" fmla="val 691"/>
                  <a:gd name="f476" fmla="val 1601"/>
                  <a:gd name="f477" fmla="val 426"/>
                  <a:gd name="f478" fmla="val 1271"/>
                  <a:gd name="f479" fmla="val 380"/>
                  <a:gd name="f480" fmla="val 1223"/>
                  <a:gd name="f481" fmla="val 362"/>
                  <a:gd name="f482" fmla="val 1170"/>
                  <a:gd name="f483" fmla="val 1066"/>
                  <a:gd name="f484" fmla="val 1015"/>
                  <a:gd name="f485" fmla="val 825"/>
                  <a:gd name="f486" fmla="val 713"/>
                  <a:gd name="f487" fmla="val 549"/>
                  <a:gd name="f488" fmla="val 797"/>
                  <a:gd name="f489" fmla="val 504"/>
                  <a:gd name="f490" fmla="val 757"/>
                  <a:gd name="f491" fmla="val 815"/>
                  <a:gd name="f492" fmla="val 799"/>
                  <a:gd name="f493" fmla="val 721"/>
                  <a:gd name="f494" fmla="val 706"/>
                  <a:gd name="f495" fmla="val 811"/>
                  <a:gd name="f496" fmla="val 671"/>
                  <a:gd name="f497" fmla="val 828"/>
                  <a:gd name="f498" fmla="val 655"/>
                  <a:gd name="f499" fmla="val 640"/>
                  <a:gd name="f500" fmla="val 856"/>
                  <a:gd name="f501" fmla="val 870"/>
                  <a:gd name="f502" fmla="val 884"/>
                  <a:gd name="f503" fmla="val 899"/>
                  <a:gd name="f504" fmla="val 911"/>
                  <a:gd name="f505" fmla="val 897"/>
                  <a:gd name="f506" fmla="val 1096"/>
                  <a:gd name="f507" fmla="val 1109"/>
                  <a:gd name="f508" fmla="val 1105"/>
                  <a:gd name="f509" fmla="val 1080"/>
                  <a:gd name="f510" fmla="val 1140"/>
                  <a:gd name="f511" fmla="val 1033"/>
                  <a:gd name="f512" fmla="val 1171"/>
                  <a:gd name="f513" fmla="val 1188"/>
                  <a:gd name="f514" fmla="val 993"/>
                  <a:gd name="f515" fmla="val 1210"/>
                  <a:gd name="f516" fmla="val 971"/>
                  <a:gd name="f517" fmla="val 1242"/>
                  <a:gd name="f518" fmla="val 943"/>
                  <a:gd name="f519" fmla="val 932"/>
                  <a:gd name="f520" fmla="val 1335"/>
                  <a:gd name="f521" fmla="val 922"/>
                  <a:gd name="f522" fmla="val 1367"/>
                  <a:gd name="f523" fmla="val 937"/>
                  <a:gd name="f524" fmla="val 1375"/>
                  <a:gd name="f525" fmla="val 1382"/>
                  <a:gd name="f526" fmla="val 1388"/>
                  <a:gd name="f527" fmla="val 1379"/>
                  <a:gd name="f528" fmla="val 877"/>
                  <a:gd name="f529" fmla="val 855"/>
                  <a:gd name="f530" fmla="val 1370"/>
                  <a:gd name="f531" fmla="val 831"/>
                  <a:gd name="f532" fmla="val 1364"/>
                  <a:gd name="f533" fmla="val 809"/>
                  <a:gd name="f534" fmla="val 1361"/>
                  <a:gd name="f535" fmla="val 1340"/>
                  <a:gd name="f536" fmla="val 787"/>
                  <a:gd name="f537" fmla="val 1327"/>
                  <a:gd name="f538" fmla="val 1316"/>
                  <a:gd name="f539" fmla="val 776"/>
                  <a:gd name="f540" fmla="val 1301"/>
                  <a:gd name="f541" fmla="val 771"/>
                  <a:gd name="f542" fmla="val 1297"/>
                  <a:gd name="f543" fmla="val 769"/>
                  <a:gd name="f544" fmla="val 1280"/>
                  <a:gd name="f545" fmla="val 1249"/>
                  <a:gd name="f546" fmla="val 777"/>
                  <a:gd name="f547" fmla="val 1222"/>
                  <a:gd name="f548" fmla="val 774"/>
                  <a:gd name="f549" fmla="val 1226"/>
                  <a:gd name="f550" fmla="val 1231"/>
                  <a:gd name="f551" fmla="val 742"/>
                  <a:gd name="f552" fmla="val 716"/>
                  <a:gd name="f553" fmla="val 1262"/>
                  <a:gd name="f554" fmla="val 1268"/>
                  <a:gd name="f555" fmla="val 695"/>
                  <a:gd name="f556" fmla="val 1273"/>
                  <a:gd name="f557" fmla="val 1465"/>
                  <a:gd name="f558" fmla="val 953"/>
                  <a:gd name="f559" fmla="val 1458"/>
                  <a:gd name="f560" fmla="val 968"/>
                  <a:gd name="f561" fmla="val 984"/>
                  <a:gd name="f562" fmla="val 1446"/>
                  <a:gd name="f563" fmla="val 999"/>
                  <a:gd name="f564" fmla="val 1018"/>
                  <a:gd name="f565" fmla="val 1034"/>
                  <a:gd name="f566" fmla="val 1435"/>
                  <a:gd name="f567" fmla="val 1055"/>
                  <a:gd name="f568" fmla="val 1065"/>
                  <a:gd name="f569" fmla="val 1431"/>
                  <a:gd name="f570" fmla="val 1422"/>
                  <a:gd name="f571" fmla="val 1419"/>
                  <a:gd name="f572" fmla="val 1090"/>
                  <a:gd name="f573" fmla="val 1416"/>
                  <a:gd name="f574" fmla="val 1092"/>
                  <a:gd name="f575" fmla="val 1407"/>
                  <a:gd name="f576" fmla="val 1406"/>
                  <a:gd name="f577" fmla="val 1085"/>
                  <a:gd name="f578" fmla="val 1044"/>
                  <a:gd name="f579" fmla="val 1395"/>
                  <a:gd name="f580" fmla="val 1380"/>
                  <a:gd name="f581" fmla="val 958"/>
                  <a:gd name="f582" fmla="val 1359"/>
                  <a:gd name="f583" fmla="val 950"/>
                  <a:gd name="f584" fmla="val 1332"/>
                  <a:gd name="f585" fmla="val 938"/>
                  <a:gd name="f586" fmla="val 1304"/>
                  <a:gd name="f587" fmla="val 933"/>
                  <a:gd name="f588" fmla="val 1277"/>
                  <a:gd name="f589" fmla="val 1219"/>
                  <a:gd name="f590" fmla="val 983"/>
                  <a:gd name="f591" fmla="val 1201"/>
                  <a:gd name="f592" fmla="val 1023"/>
                  <a:gd name="f593" fmla="val 1168"/>
                  <a:gd name="f594" fmla="val 1152"/>
                  <a:gd name="f595" fmla="val 1139"/>
                  <a:gd name="f596" fmla="val 1130"/>
                  <a:gd name="f597" fmla="val 1376"/>
                  <a:gd name="f598" fmla="val 1112"/>
                  <a:gd name="f599" fmla="val 1428"/>
                  <a:gd name="f600" fmla="val 1041"/>
                  <a:gd name="f601" fmla="val 1026"/>
                  <a:gd name="f602" fmla="val 1009"/>
                  <a:gd name="f603" fmla="val 1532"/>
                  <a:gd name="f604" fmla="val 986"/>
                  <a:gd name="f605" fmla="val 1554"/>
                  <a:gd name="f606" fmla="val 954"/>
                  <a:gd name="f607" fmla="val 1598"/>
                  <a:gd name="f608" fmla="val 1610"/>
                  <a:gd name="f609" fmla="val 1635"/>
                  <a:gd name="f610" fmla="val 1650"/>
                  <a:gd name="f611" fmla="val 1665"/>
                  <a:gd name="f612" fmla="val 1684"/>
                  <a:gd name="f613" fmla="val 969"/>
                  <a:gd name="f614" fmla="val 1701"/>
                  <a:gd name="f615" fmla="val 974"/>
                  <a:gd name="f616" fmla="val 1718"/>
                  <a:gd name="f617" fmla="val 979"/>
                  <a:gd name="f618" fmla="val 1708"/>
                  <a:gd name="f619" fmla="val 913"/>
                  <a:gd name="f620" fmla="val 1690"/>
                  <a:gd name="f621" fmla="val 847"/>
                  <a:gd name="f622" fmla="val 1662"/>
                  <a:gd name="f623" fmla="val 784"/>
                  <a:gd name="f624" fmla="val 1631"/>
                  <a:gd name="f625" fmla="val 1575"/>
                  <a:gd name="f626" fmla="val 802"/>
                  <a:gd name="f627" fmla="val 1545"/>
                  <a:gd name="f628" fmla="val 827"/>
                  <a:gd name="f629" fmla="val 868"/>
                  <a:gd name="f630" fmla="val 898"/>
                  <a:gd name="f631" fmla="val 674"/>
                  <a:gd name="f632" fmla="val 1600"/>
                  <a:gd name="f633" fmla="val 1586"/>
                  <a:gd name="f634" fmla="val 704"/>
                  <a:gd name="f635" fmla="val 725"/>
                  <a:gd name="f636" fmla="val 727"/>
                  <a:gd name="f637" fmla="val 763"/>
                  <a:gd name="f638" fmla="val 749"/>
                  <a:gd name="f639" fmla="val 1583"/>
                  <a:gd name="f640" fmla="val 711"/>
                  <a:gd name="f641" fmla="val 1429"/>
                  <a:gd name="f642" fmla="val 1313"/>
                  <a:gd name="f643" fmla="val 813"/>
                  <a:gd name="f644" fmla="val 1243"/>
                  <a:gd name="f645" fmla="val 861"/>
                  <a:gd name="f646" fmla="val 1228"/>
                  <a:gd name="f647" fmla="val 1343"/>
                  <a:gd name="f648" fmla="val 866"/>
                  <a:gd name="f649" fmla="val 1518"/>
                  <a:gd name="f650" fmla="val 1543"/>
                  <a:gd name="f651" fmla="val 791"/>
                  <a:gd name="f652" fmla="val 1571"/>
                  <a:gd name="f653" fmla="val 1570"/>
                  <a:gd name="f654" fmla="val 1568"/>
                  <a:gd name="f655" fmla="val 935"/>
                  <a:gd name="f656" fmla="val 1605"/>
                  <a:gd name="f657" fmla="val 1613"/>
                  <a:gd name="f658" fmla="val 1616"/>
                  <a:gd name="f659" fmla="val 1618"/>
                  <a:gd name="f660" fmla="val 846"/>
                  <a:gd name="f661" fmla="val 1629"/>
                  <a:gd name="f662" fmla="val 759"/>
                  <a:gd name="f663" fmla="val 927"/>
                  <a:gd name="f664" fmla="val 1485"/>
                  <a:gd name="f665" fmla="val 1460"/>
                  <a:gd name="f666" fmla="val 1405"/>
                  <a:gd name="f667" fmla="val 1371"/>
                  <a:gd name="f668" fmla="val 816"/>
                  <a:gd name="f669" fmla="val 1308"/>
                  <a:gd name="f670" fmla="val 1283"/>
                  <a:gd name="f671" fmla="val 810"/>
                  <a:gd name="f672" fmla="val 794"/>
                  <a:gd name="f673" fmla="val 1287"/>
                  <a:gd name="f674" fmla="val 1338"/>
                  <a:gd name="f675" fmla="val 730"/>
                  <a:gd name="f676" fmla="val 728"/>
                  <a:gd name="f677" fmla="val 733"/>
                  <a:gd name="f678" fmla="val 1504"/>
                  <a:gd name="f679" fmla="val 1540"/>
                  <a:gd name="f680" fmla="val 752"/>
                  <a:gd name="f681" fmla="val 1551"/>
                  <a:gd name="f682" fmla="val 1563"/>
                  <a:gd name="f683" fmla="val 764"/>
                  <a:gd name="f684" fmla="val 1576"/>
                  <a:gd name="f685" fmla="val 768"/>
                  <a:gd name="f686" fmla="val 770"/>
                  <a:gd name="f687" fmla="val 1581"/>
                  <a:gd name="f688" fmla="val 775"/>
                  <a:gd name="f689" fmla="val 1578"/>
                  <a:gd name="f690" fmla="val 1561"/>
                  <a:gd name="f691" fmla="val 823"/>
                  <a:gd name="f692" fmla="val 1555"/>
                  <a:gd name="f693" fmla="val 909"/>
                  <a:gd name="f694" fmla="val 878"/>
                  <a:gd name="f695" fmla="val 944"/>
                  <a:gd name="f696" fmla="val 1021"/>
                  <a:gd name="f697" fmla="val 835"/>
                  <a:gd name="f698" fmla="val 1067"/>
                  <a:gd name="f699" fmla="val 1036"/>
                  <a:gd name="f700" fmla="val 683"/>
                  <a:gd name="f701" fmla="val 646"/>
                  <a:gd name="f702" fmla="val 862"/>
                  <a:gd name="f703" fmla="val 850"/>
                  <a:gd name="f704" fmla="val 656"/>
                  <a:gd name="f705" fmla="val 871"/>
                  <a:gd name="f706" fmla="val 916"/>
                  <a:gd name="f707" fmla="val 896"/>
                  <a:gd name="f708" fmla="val 948"/>
                  <a:gd name="f709" fmla="val 281"/>
                  <a:gd name="f710" fmla="val 709"/>
                  <a:gd name="f711" fmla="val 512"/>
                  <a:gd name="f712" fmla="val 409"/>
                  <a:gd name="f713" fmla="val 363"/>
                  <a:gd name="f714" fmla="val 1011"/>
                  <a:gd name="f715" fmla="val 346"/>
                  <a:gd name="f716" fmla="val 338"/>
                  <a:gd name="f717" fmla="val 411"/>
                  <a:gd name="f718" fmla="val 518"/>
                  <a:gd name="f719" fmla="val 1677"/>
                  <a:gd name="f720" fmla="val 867"/>
                  <a:gd name="f721" fmla="val 1735"/>
                  <a:gd name="f722" fmla="val 1737"/>
                  <a:gd name="f723" fmla="val 988"/>
                  <a:gd name="f724" fmla="val 1744"/>
                  <a:gd name="f725" fmla="val 1747"/>
                  <a:gd name="f726" fmla="val 1749"/>
                  <a:gd name="f727" fmla="val 1319"/>
                  <a:gd name="f728" fmla="val 1706"/>
                  <a:gd name="f729" fmla="val 1494"/>
                  <a:gd name="f730" fmla="val 1642"/>
                  <a:gd name="f731" fmla="val 1644"/>
                  <a:gd name="f732" fmla="val 1951"/>
                  <a:gd name="f733" fmla="val 1939"/>
                  <a:gd name="f734" fmla="val 1931"/>
                  <a:gd name="f735" fmla="val 1968"/>
                  <a:gd name="f736" fmla="val 1908"/>
                  <a:gd name="f737" fmla="val 1995"/>
                  <a:gd name="f738" fmla="val 2026"/>
                  <a:gd name="f739" fmla="val 2080"/>
                  <a:gd name="f740" fmla="val 2139"/>
                  <a:gd name="f741" fmla="val 2116"/>
                  <a:gd name="f742" fmla="val 2104"/>
                  <a:gd name="f743" fmla="val 2068"/>
                  <a:gd name="f744" fmla="val 2050"/>
                  <a:gd name="f745" fmla="val 2013"/>
                  <a:gd name="f746" fmla="val 1978"/>
                  <a:gd name="f747" fmla="val 1964"/>
                  <a:gd name="f748" fmla="val 1935"/>
                  <a:gd name="f749" fmla="val 1927"/>
                  <a:gd name="f750" fmla="val 1923"/>
                  <a:gd name="f751" fmla="val 1952"/>
                  <a:gd name="f752" fmla="val 1983"/>
                  <a:gd name="f753" fmla="val 2090"/>
                  <a:gd name="f754" fmla="val 2014"/>
                  <a:gd name="f755" fmla="val 375"/>
                  <a:gd name="f756" fmla="val 1937"/>
                  <a:gd name="f757" fmla="val 271"/>
                  <a:gd name="f758" fmla="val 1859"/>
                  <a:gd name="f759" fmla="val 166"/>
                  <a:gd name="f760" fmla="val 1767"/>
                  <a:gd name="f761" fmla="val 1673"/>
                  <a:gd name="f762" fmla="val 138"/>
                  <a:gd name="f763" fmla="val 128"/>
                  <a:gd name="f764" fmla="val 111"/>
                  <a:gd name="f765" fmla="val 101"/>
                  <a:gd name="f766" fmla="val 661"/>
                  <a:gd name="f767" fmla="val 568"/>
                  <a:gd name="f768" fmla="val 474"/>
                  <a:gd name="f769" fmla="val 382"/>
                  <a:gd name="f770" fmla="val 352"/>
                  <a:gd name="f771" fmla="val 205"/>
                  <a:gd name="f772" fmla="val 244"/>
                  <a:gd name="f773" fmla="val 299"/>
                  <a:gd name="f774" fmla="val 311"/>
                  <a:gd name="f775" fmla="val 302"/>
                  <a:gd name="f776" fmla="val 273"/>
                  <a:gd name="f777" fmla="val 595"/>
                  <a:gd name="f778" fmla="val 535"/>
                  <a:gd name="f779" fmla="val 486"/>
                  <a:gd name="f780" fmla="val 481"/>
                  <a:gd name="f781" fmla="val 132"/>
                  <a:gd name="f782" fmla="val 211"/>
                  <a:gd name="f783" fmla="val 368"/>
                  <a:gd name="f784" fmla="val 262"/>
                  <a:gd name="f785" fmla="val 371"/>
                  <a:gd name="f786" fmla="val 153"/>
                  <a:gd name="f787" fmla="val 373"/>
                  <a:gd name="f788" fmla="val 376"/>
                  <a:gd name="f789" fmla="val 470"/>
                  <a:gd name="f790" fmla="val 136"/>
                  <a:gd name="f791" fmla="val 564"/>
                  <a:gd name="f792" fmla="val 123"/>
                  <a:gd name="f793" fmla="val 659"/>
                  <a:gd name="f794" fmla="val 94"/>
                  <a:gd name="f795" fmla="val 967"/>
                  <a:gd name="f796" fmla="val 86"/>
                  <a:gd name="f797" fmla="val 1274"/>
                  <a:gd name="f798" fmla="val 1582"/>
                  <a:gd name="f799" fmla="val 1771"/>
                  <a:gd name="f800" fmla="val 1865"/>
                  <a:gd name="f801" fmla="val 1868"/>
                  <a:gd name="f802" fmla="val 1870"/>
                  <a:gd name="f803" fmla="val 2030"/>
                  <a:gd name="f804" fmla="val 2113"/>
                  <a:gd name="f805" fmla="val 1999"/>
                  <a:gd name="f806" fmla="val 1966"/>
                  <a:gd name="f807" fmla="val 1942"/>
                  <a:gd name="f808" fmla="val 930"/>
                  <a:gd name="f809" fmla="val 1963"/>
                  <a:gd name="f810" fmla="val 1980"/>
                  <a:gd name="f811" fmla="val 1994"/>
                  <a:gd name="f812" fmla="val 1077"/>
                  <a:gd name="f813" fmla="val 2010"/>
                  <a:gd name="f814" fmla="val 1119"/>
                  <a:gd name="f815" fmla="val 1159"/>
                  <a:gd name="f816" fmla="val 2046"/>
                  <a:gd name="f817" fmla="val 1205"/>
                  <a:gd name="f818" fmla="val 2066"/>
                  <a:gd name="f819" fmla="val 2084"/>
                  <a:gd name="f820" fmla="val 1353"/>
                  <a:gd name="f821" fmla="val 1410"/>
                  <a:gd name="f822" fmla="val 2132"/>
                  <a:gd name="f823" fmla="val 1467"/>
                  <a:gd name="f824" fmla="val 2156"/>
                  <a:gd name="f825" fmla="val 2092"/>
                  <a:gd name="f826" fmla="val 1795"/>
                  <a:gd name="f827" fmla="val 2070"/>
                  <a:gd name="f828" fmla="val 1834"/>
                  <a:gd name="f829" fmla="val 2038"/>
                  <a:gd name="f830" fmla="val 1896"/>
                  <a:gd name="f831" fmla="val 1909"/>
                  <a:gd name="f832" fmla="val 1802"/>
                  <a:gd name="f833" fmla="val 1694"/>
                  <a:gd name="f834" fmla="val 2112"/>
                  <a:gd name="f835" fmla="val 2175"/>
                  <a:gd name="f836" fmla="val 2234"/>
                  <a:gd name="f837" fmla="val 1357"/>
                  <a:gd name="f838" fmla="val 2302"/>
                  <a:gd name="f839" fmla="val 2304"/>
                  <a:gd name="f840" fmla="val 2339"/>
                  <a:gd name="f841" fmla="val 2374"/>
                  <a:gd name="f842" fmla="val 1195"/>
                  <a:gd name="f843" fmla="val 2415"/>
                  <a:gd name="f844" fmla="val 2435"/>
                  <a:gd name="f845" fmla="val 1149"/>
                  <a:gd name="f846" fmla="val 2456"/>
                  <a:gd name="f847" fmla="val 2480"/>
                  <a:gd name="f848" fmla="val 2485"/>
                  <a:gd name="f849" fmla="val 1070"/>
                  <a:gd name="f850" fmla="val 1046"/>
                  <a:gd name="f851" fmla="val 939"/>
                  <a:gd name="f852" fmla="val 773"/>
                  <a:gd name="f853" fmla="val 547"/>
                  <a:gd name="f854" fmla="val 439"/>
                  <a:gd name="f855" fmla="val 332"/>
                  <a:gd name="f856" fmla="val 203"/>
                  <a:gd name="f857" fmla="val 171"/>
                  <a:gd name="f858" fmla="val 149"/>
                  <a:gd name="f859" fmla="val 87"/>
                  <a:gd name="f860" fmla="val 109"/>
                  <a:gd name="f861" fmla="val 121"/>
                  <a:gd name="f862" fmla="val 175"/>
                  <a:gd name="f863" fmla="val 231"/>
                  <a:gd name="f864" fmla="val 247"/>
                  <a:gd name="f865" fmla="val 261"/>
                  <a:gd name="f866" fmla="val 270"/>
                  <a:gd name="f867" fmla="val 963"/>
                  <a:gd name="f868" fmla="val 294"/>
                  <a:gd name="f869" fmla="val 1933"/>
                  <a:gd name="f870" fmla="val 1854"/>
                  <a:gd name="f871" fmla="val 1748"/>
                  <a:gd name="f872" fmla="val 1097"/>
                  <a:gd name="f873" fmla="val 1666"/>
                  <a:gd name="f874" fmla="val 1620"/>
                  <a:gd name="f875" fmla="val 1068"/>
                  <a:gd name="f876" fmla="val 1596"/>
                  <a:gd name="f877" fmla="val 1040"/>
                  <a:gd name="f878" fmla="val 1541"/>
                  <a:gd name="f879" fmla="val 1487"/>
                  <a:gd name="f880" fmla="val 985"/>
                  <a:gd name="f881" fmla="val 1430"/>
                  <a:gd name="f882" fmla="val 1333"/>
                  <a:gd name="f883" fmla="val 951"/>
                  <a:gd name="f884" fmla="val 1230"/>
                  <a:gd name="f885" fmla="val 980"/>
                  <a:gd name="f886" fmla="val 1190"/>
                  <a:gd name="f887" fmla="val 1027"/>
                  <a:gd name="f888" fmla="val 1164"/>
                  <a:gd name="f889" fmla="val 1037"/>
                  <a:gd name="f890" fmla="val 1049"/>
                  <a:gd name="f891" fmla="val 1492"/>
                  <a:gd name="f892" fmla="val 1637"/>
                  <a:gd name="f893" fmla="val 1763"/>
                  <a:gd name="f894" fmla="val 1869"/>
                  <a:gd name="f895" fmla="val 1914"/>
                  <a:gd name="f896" fmla="val 1006"/>
                  <a:gd name="f897" fmla="val 1936"/>
                  <a:gd name="f898" fmla="val 1940"/>
                  <a:gd name="f899" fmla="val 1938"/>
                  <a:gd name="f900" fmla="val 998"/>
                  <a:gd name="f901" fmla="val 1682"/>
                  <a:gd name="f902" fmla="val 981"/>
                  <a:gd name="f903" fmla="val 1647"/>
                  <a:gd name="f904" fmla="val 976"/>
                  <a:gd name="f905" fmla="val 1634"/>
                  <a:gd name="f906" fmla="val 1619"/>
                  <a:gd name="f907" fmla="val 1587"/>
                  <a:gd name="f908" fmla="val 1542"/>
                  <a:gd name="f909" fmla="val 1527"/>
                  <a:gd name="f910" fmla="val 1019"/>
                  <a:gd name="f911" fmla="val 1513"/>
                  <a:gd name="f912" fmla="val 1478"/>
                  <a:gd name="f913" fmla="val 1069"/>
                  <a:gd name="f914" fmla="val 1104"/>
                  <a:gd name="f915" fmla="val 1402"/>
                  <a:gd name="f916" fmla="val 1129"/>
                  <a:gd name="f917" fmla="val 1397"/>
                  <a:gd name="f918" fmla="val 1732"/>
                  <a:gd name="f919" fmla="val 1728"/>
                  <a:gd name="f920" fmla="val 1043"/>
                  <a:gd name="f921" fmla="val 1186"/>
                  <a:gd name="f922" fmla="val 1227"/>
                  <a:gd name="f923" fmla="val 1323"/>
                  <a:gd name="f924" fmla="val 1073"/>
                  <a:gd name="f925" fmla="val 1156"/>
                  <a:gd name="f926" fmla="val 1546"/>
                  <a:gd name="f927" fmla="val 1246"/>
                  <a:gd name="f928" fmla="val 1565"/>
                  <a:gd name="f929" fmla="val 1306"/>
                  <a:gd name="f930" fmla="val 1593"/>
                  <a:gd name="f931" fmla="val 1325"/>
                  <a:gd name="f932" fmla="val 1611"/>
                  <a:gd name="f933" fmla="val 1621"/>
                  <a:gd name="f934" fmla="val 1615"/>
                  <a:gd name="f935" fmla="val 1608"/>
                  <a:gd name="f936" fmla="val 1238"/>
                  <a:gd name="f937" fmla="val 1560"/>
                  <a:gd name="f938" fmla="val 1176"/>
                  <a:gd name="f939" fmla="val 1472"/>
                  <a:gd name="f940" fmla="val 1396"/>
                  <a:gd name="f941" fmla="val 1058"/>
                  <a:gd name="f942" fmla="val 1354"/>
                  <a:gd name="f943" fmla="val 1050"/>
                  <a:gd name="f944" fmla="val 1324"/>
                  <a:gd name="f945" fmla="val 1054"/>
                  <a:gd name="f946" fmla="val 1263"/>
                  <a:gd name="f947" fmla="val 1071"/>
                  <a:gd name="f948" fmla="val 1191"/>
                  <a:gd name="f949" fmla="val 1157"/>
                  <a:gd name="f950" fmla="val 1169"/>
                  <a:gd name="f951" fmla="val 1383"/>
                  <a:gd name="f952" fmla="val 1424"/>
                  <a:gd name="f953" fmla="val 1479"/>
                  <a:gd name="f954" fmla="val 1082"/>
                  <a:gd name="f955" fmla="val 1636"/>
                  <a:gd name="f956" fmla="val 1145"/>
                  <a:gd name="f957" fmla="val 1858"/>
                  <a:gd name="f958" fmla="val 1234"/>
                  <a:gd name="f959" fmla="val 1913"/>
                  <a:gd name="f960" fmla="val 1874"/>
                  <a:gd name="f961" fmla="val 1800"/>
                  <a:gd name="f962" fmla="val 1707"/>
                  <a:gd name="f963" fmla="val 1511"/>
                  <a:gd name="f964" fmla="val 1689"/>
                  <a:gd name="f965" fmla="val 1466"/>
                  <a:gd name="f966" fmla="val 1671"/>
                  <a:gd name="f967" fmla="val 1654"/>
                  <a:gd name="f968" fmla="val 1674"/>
                  <a:gd name="f969" fmla="val 1579"/>
                  <a:gd name="f970" fmla="val 1592"/>
                  <a:gd name="f971" fmla="val 1604"/>
                  <a:gd name="f972" fmla="val 1299"/>
                  <a:gd name="f973" fmla="val 688"/>
                  <a:gd name="f974" fmla="val 1311"/>
                  <a:gd name="f975" fmla="val 685"/>
                  <a:gd name="f976" fmla="val 681"/>
                  <a:gd name="f977" fmla="val 1347"/>
                  <a:gd name="f978" fmla="val 673"/>
                  <a:gd name="f979" fmla="val 1328"/>
                  <a:gd name="f980" fmla="val 626"/>
                  <a:gd name="f981" fmla="val 621"/>
                  <a:gd name="f982" fmla="val 1203"/>
                  <a:gd name="f983" fmla="val 1182"/>
                  <a:gd name="f984" fmla="val 620"/>
                  <a:gd name="f985" fmla="val 1179"/>
                  <a:gd name="f986" fmla="val 630"/>
                  <a:gd name="f987" fmla="val 643"/>
                  <a:gd name="f988" fmla="val 690"/>
                  <a:gd name="f989" fmla="val 1508"/>
                  <a:gd name="f990" fmla="val 1490"/>
                  <a:gd name="f991" fmla="val 1461"/>
                  <a:gd name="f992" fmla="val 1394"/>
                  <a:gd name="f993" fmla="val 1363"/>
                  <a:gd name="f994" fmla="val 1351"/>
                  <a:gd name="f995" fmla="val 1330"/>
                  <a:gd name="f996" fmla="val 700"/>
                  <a:gd name="f997" fmla="val 1320"/>
                  <a:gd name="f998" fmla="val 1309"/>
                  <a:gd name="f999" fmla="val 703"/>
                  <a:gd name="f1000" fmla="val 705"/>
                  <a:gd name="f1001" fmla="val 1259"/>
                  <a:gd name="f1002" fmla="val 715"/>
                  <a:gd name="f1003" fmla="val 1254"/>
                  <a:gd name="f1004" fmla="val 737"/>
                  <a:gd name="f1005" fmla="val 1244"/>
                  <a:gd name="f1006" fmla="val 1256"/>
                  <a:gd name="f1007" fmla="val 772"/>
                  <a:gd name="f1008" fmla="val 781"/>
                  <a:gd name="f1009" fmla="val 826"/>
                  <a:gd name="f1010" fmla="val 1399"/>
                  <a:gd name="f1011" fmla="val 1418"/>
                  <a:gd name="f1012" fmla="val 1051"/>
                  <a:gd name="f1013" fmla="val 1031"/>
                  <a:gd name="f1014" fmla="val 1425"/>
                  <a:gd name="f1015" fmla="val 978"/>
                  <a:gd name="f1016" fmla="val 1438"/>
                  <a:gd name="f1017" fmla="val 925"/>
                  <a:gd name="f1018" fmla="val 890"/>
                  <a:gd name="f1019" fmla="val 848"/>
                  <a:gd name="f1020" fmla="val 843"/>
                  <a:gd name="f1021" fmla="val 1426"/>
                  <a:gd name="f1022" fmla="val 1444"/>
                  <a:gd name="f1023" fmla="val 942"/>
                  <a:gd name="f1024" fmla="val 920"/>
                  <a:gd name="f1025" fmla="val 907"/>
                  <a:gd name="f1026" fmla="val 895"/>
                  <a:gd name="f1027" fmla="val 882"/>
                  <a:gd name="f1028" fmla="val 839"/>
                  <a:gd name="f1029" fmla="val 824"/>
                  <a:gd name="f1030" fmla="val 821"/>
                  <a:gd name="f1031" fmla="val 1442"/>
                  <a:gd name="f1032" fmla="val 829"/>
                  <a:gd name="f1033" fmla="val 1447"/>
                  <a:gd name="f1034" fmla="val 837"/>
                  <a:gd name="f1035" fmla="val 817"/>
                  <a:gd name="f1036" fmla="val 812"/>
                  <a:gd name="f1037" fmla="val 739"/>
                  <a:gd name="f1038" fmla="val 710"/>
                  <a:gd name="f1039" fmla="*/ f1 1 2242"/>
                  <a:gd name="f1040" fmla="*/ f2 1 2638"/>
                  <a:gd name="f1041" fmla="+- f5 0 f3"/>
                  <a:gd name="f1042" fmla="+- f4 0 f3"/>
                  <a:gd name="f1043" fmla="*/ f1042 1 2242"/>
                  <a:gd name="f1044" fmla="*/ f1041 1 2638"/>
                  <a:gd name="f1045" fmla="*/ f3 1 f1043"/>
                  <a:gd name="f1046" fmla="*/ f4 1 f1043"/>
                  <a:gd name="f1047" fmla="*/ f3 1 f1044"/>
                  <a:gd name="f1048" fmla="*/ f5 1 f1044"/>
                  <a:gd name="f1049" fmla="*/ f1045 f1039 1"/>
                  <a:gd name="f1050" fmla="*/ f1046 f1039 1"/>
                  <a:gd name="f1051" fmla="*/ f1048 f1040 1"/>
                  <a:gd name="f1052" fmla="*/ f1047 f104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049" t="f1052" r="f1050" b="f1051"/>
                <a:pathLst>
                  <a:path w="2242" h="2638">
                    <a:moveTo>
                      <a:pt x="f6" y="f7"/>
                    </a:moveTo>
                    <a:cubicBezTo>
                      <a:pt x="f8" y="f7"/>
                      <a:pt x="f9" y="f10"/>
                      <a:pt x="f11" y="f12"/>
                    </a:cubicBezTo>
                    <a:cubicBezTo>
                      <a:pt x="f13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1" y="f23"/>
                    </a:cubicBezTo>
                    <a:cubicBezTo>
                      <a:pt x="f21" y="f24"/>
                      <a:pt x="f19" y="f25"/>
                      <a:pt x="f17" y="f26"/>
                    </a:cubicBezTo>
                    <a:lnTo>
                      <a:pt x="f17" y="f27"/>
                    </a:lnTo>
                    <a:lnTo>
                      <a:pt x="f28" y="f29"/>
                    </a:lnTo>
                    <a:cubicBezTo>
                      <a:pt x="f30" y="f31"/>
                      <a:pt x="f32" y="f33"/>
                      <a:pt x="f34" y="f35"/>
                    </a:cubicBezTo>
                    <a:cubicBezTo>
                      <a:pt x="f36" y="f37"/>
                      <a:pt x="f38" y="f39"/>
                      <a:pt x="f40" y="f41"/>
                    </a:cubicBezTo>
                    <a:cubicBezTo>
                      <a:pt x="f42" y="f43"/>
                      <a:pt x="f44" y="f45"/>
                      <a:pt x="f46" y="f47"/>
                    </a:cubicBezTo>
                    <a:lnTo>
                      <a:pt x="f46" y="f48"/>
                    </a:lnTo>
                    <a:lnTo>
                      <a:pt x="f49" y="f50"/>
                    </a:lnTo>
                    <a:cubicBezTo>
                      <a:pt x="f51" y="f52"/>
                      <a:pt x="f53" y="f54"/>
                      <a:pt x="f55" y="f56"/>
                    </a:cubicBezTo>
                    <a:cubicBezTo>
                      <a:pt x="f57" y="f58"/>
                      <a:pt x="f59" y="f60"/>
                      <a:pt x="f61" y="f62"/>
                    </a:cubicBezTo>
                    <a:cubicBezTo>
                      <a:pt x="f63" y="f64"/>
                      <a:pt x="f65" y="f66"/>
                      <a:pt x="f67" y="f68"/>
                    </a:cubicBezTo>
                    <a:cubicBezTo>
                      <a:pt x="f69" y="f70"/>
                      <a:pt x="f71" y="f72"/>
                      <a:pt x="f73" y="f74"/>
                    </a:cubicBezTo>
                    <a:cubicBezTo>
                      <a:pt x="f75" y="f76"/>
                      <a:pt x="f77" y="f78"/>
                      <a:pt x="f79" y="f80"/>
                    </a:cubicBezTo>
                    <a:cubicBezTo>
                      <a:pt x="f81" y="f82"/>
                      <a:pt x="f81" y="f83"/>
                      <a:pt x="f84" y="f85"/>
                    </a:cubicBezTo>
                    <a:cubicBezTo>
                      <a:pt x="f86" y="f87"/>
                      <a:pt x="f88" y="f89"/>
                      <a:pt x="f65" y="f90"/>
                    </a:cubicBezTo>
                    <a:cubicBezTo>
                      <a:pt x="f91" y="f92"/>
                      <a:pt x="f93" y="f94"/>
                      <a:pt x="f95" y="f96"/>
                    </a:cubicBezTo>
                    <a:cubicBezTo>
                      <a:pt x="f97" y="f98"/>
                      <a:pt x="f99" y="f100"/>
                      <a:pt x="f50" y="f101"/>
                    </a:cubicBezTo>
                    <a:lnTo>
                      <a:pt x="f102" y="f101"/>
                    </a:lnTo>
                    <a:cubicBezTo>
                      <a:pt x="f103" y="f104"/>
                      <a:pt x="f105" y="f106"/>
                      <a:pt x="f107" y="f108"/>
                    </a:cubicBezTo>
                    <a:cubicBezTo>
                      <a:pt x="f109" y="f110"/>
                      <a:pt x="f111" y="f112"/>
                      <a:pt x="f113" y="f114"/>
                    </a:cubicBezTo>
                    <a:cubicBezTo>
                      <a:pt x="f115" y="f112"/>
                      <a:pt x="f116" y="f110"/>
                      <a:pt x="f117" y="f108"/>
                    </a:cubicBezTo>
                    <a:cubicBezTo>
                      <a:pt x="f118" y="f106"/>
                      <a:pt x="f119" y="f104"/>
                      <a:pt x="f120" y="f101"/>
                    </a:cubicBezTo>
                    <a:cubicBezTo>
                      <a:pt x="f121" y="f100"/>
                      <a:pt x="f122" y="f98"/>
                      <a:pt x="f123" y="f96"/>
                    </a:cubicBezTo>
                    <a:cubicBezTo>
                      <a:pt x="f124" y="f125"/>
                      <a:pt x="f126" y="f127"/>
                      <a:pt x="f128" y="f129"/>
                    </a:cubicBezTo>
                    <a:lnTo>
                      <a:pt x="f130" y="f131"/>
                    </a:lnTo>
                    <a:cubicBezTo>
                      <a:pt x="f132" y="f133"/>
                      <a:pt x="f134" y="f135"/>
                      <a:pt x="f136" y="f137"/>
                    </a:cubicBezTo>
                    <a:cubicBezTo>
                      <a:pt x="f138" y="f10"/>
                      <a:pt x="f139" y="f7"/>
                      <a:pt x="f140" y="f7"/>
                    </a:cubicBezTo>
                    <a:lnTo>
                      <a:pt x="f6" y="f7"/>
                    </a:ln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41" y="f142"/>
                    </a:moveTo>
                    <a:cubicBezTo>
                      <a:pt x="f143" y="f144"/>
                      <a:pt x="f145" y="f0"/>
                      <a:pt x="f146" y="f147"/>
                    </a:cubicBezTo>
                    <a:cubicBezTo>
                      <a:pt x="f148" y="f149"/>
                      <a:pt x="f150" y="f151"/>
                      <a:pt x="f152" y="f153"/>
                    </a:cubicBezTo>
                    <a:cubicBezTo>
                      <a:pt x="f154" y="f52"/>
                      <a:pt x="f155" y="f156"/>
                      <a:pt x="f157" y="f158"/>
                    </a:cubicBezTo>
                    <a:cubicBezTo>
                      <a:pt x="f86" y="f159"/>
                      <a:pt x="f160" y="f161"/>
                      <a:pt x="f75" y="f162"/>
                    </a:cubicBezTo>
                    <a:cubicBezTo>
                      <a:pt x="f145" y="f163"/>
                      <a:pt x="f164" y="f165"/>
                      <a:pt x="f166" y="f167"/>
                    </a:cubicBezTo>
                    <a:cubicBezTo>
                      <a:pt x="f168" y="f169"/>
                      <a:pt x="f170" y="f171"/>
                      <a:pt x="f172" y="f173"/>
                    </a:cubicBezTo>
                    <a:cubicBezTo>
                      <a:pt x="f174" y="f175"/>
                      <a:pt x="f176" y="f177"/>
                      <a:pt x="f178" y="f179"/>
                    </a:cubicBezTo>
                    <a:cubicBezTo>
                      <a:pt x="f180" y="f181"/>
                      <a:pt x="f182" y="f183"/>
                      <a:pt x="f184" y="f185"/>
                    </a:cubicBezTo>
                    <a:cubicBezTo>
                      <a:pt x="f57" y="f186"/>
                      <a:pt x="f187" y="f188"/>
                      <a:pt x="f189" y="f190"/>
                    </a:cubicBezTo>
                    <a:cubicBezTo>
                      <a:pt x="f191" y="f192"/>
                      <a:pt x="f193" y="f194"/>
                      <a:pt x="f195" y="f106"/>
                    </a:cubicBezTo>
                    <a:cubicBezTo>
                      <a:pt x="f196" y="f197"/>
                      <a:pt x="f198" y="f199"/>
                      <a:pt x="f105" y="f200"/>
                    </a:cubicBezTo>
                    <a:cubicBezTo>
                      <a:pt x="f201" y="f202"/>
                      <a:pt x="f203" y="f204"/>
                      <a:pt x="f6" y="f205"/>
                    </a:cubicBezTo>
                    <a:cubicBezTo>
                      <a:pt x="f206" y="f207"/>
                      <a:pt x="f208" y="f209"/>
                      <a:pt x="f113" y="f210"/>
                    </a:cubicBezTo>
                    <a:cubicBezTo>
                      <a:pt x="f113" y="f209"/>
                      <a:pt x="f140" y="f207"/>
                      <a:pt x="f211" y="f205"/>
                    </a:cubicBezTo>
                    <a:cubicBezTo>
                      <a:pt x="f212" y="f204"/>
                      <a:pt x="f213" y="f202"/>
                      <a:pt x="f118" y="f200"/>
                    </a:cubicBezTo>
                    <a:cubicBezTo>
                      <a:pt x="f214" y="f199"/>
                      <a:pt x="f215" y="f197"/>
                      <a:pt x="f216" y="f106"/>
                    </a:cubicBezTo>
                    <a:cubicBezTo>
                      <a:pt x="f217" y="f194"/>
                      <a:pt x="f218" y="f192"/>
                      <a:pt x="f219" y="f190"/>
                    </a:cubicBezTo>
                    <a:cubicBezTo>
                      <a:pt x="f220" y="f188"/>
                      <a:pt x="f221" y="f186"/>
                      <a:pt x="f222" y="f185"/>
                    </a:cubicBezTo>
                    <a:cubicBezTo>
                      <a:pt x="f223" y="f183"/>
                      <a:pt x="f224" y="f181"/>
                      <a:pt x="f225" y="f179"/>
                    </a:cubicBezTo>
                    <a:cubicBezTo>
                      <a:pt x="f226" y="f177"/>
                      <a:pt x="f227" y="f175"/>
                      <a:pt x="f228" y="f173"/>
                    </a:cubicBezTo>
                    <a:cubicBezTo>
                      <a:pt x="f229" y="f171"/>
                      <a:pt x="f230" y="f169"/>
                      <a:pt x="f231" y="f167"/>
                    </a:cubicBezTo>
                    <a:cubicBezTo>
                      <a:pt x="f232" y="f165"/>
                      <a:pt x="f233" y="f163"/>
                      <a:pt x="f234" y="f162"/>
                    </a:cubicBezTo>
                    <a:cubicBezTo>
                      <a:pt x="f235" y="f161"/>
                      <a:pt x="f125" y="f159"/>
                      <a:pt x="f236" y="f158"/>
                    </a:cubicBezTo>
                    <a:cubicBezTo>
                      <a:pt x="f237" y="f156"/>
                      <a:pt x="f238" y="f52"/>
                      <a:pt x="f239" y="f153"/>
                    </a:cubicBezTo>
                    <a:cubicBezTo>
                      <a:pt x="f240" y="f151"/>
                      <a:pt x="f241" y="f149"/>
                      <a:pt x="f242" y="f147"/>
                    </a:cubicBezTo>
                    <a:cubicBezTo>
                      <a:pt x="f233" y="f0"/>
                      <a:pt x="f243" y="f144"/>
                      <a:pt x="f244" y="f142"/>
                    </a:cubicBezTo>
                    <a:cubicBezTo>
                      <a:pt x="f245" y="f246"/>
                      <a:pt x="f247" y="f248"/>
                      <a:pt x="f249" y="f172"/>
                    </a:cubicBezTo>
                    <a:cubicBezTo>
                      <a:pt x="f250" y="f251"/>
                      <a:pt x="f252" y="f253"/>
                      <a:pt x="f113" y="f253"/>
                    </a:cubicBezTo>
                    <a:cubicBezTo>
                      <a:pt x="f156" y="f253"/>
                      <a:pt x="f254" y="f251"/>
                      <a:pt x="f255" y="f172"/>
                    </a:cubicBezTo>
                    <a:cubicBezTo>
                      <a:pt x="f256" y="f248"/>
                      <a:pt x="f257" y="f246"/>
                      <a:pt x="f141" y="f142"/>
                    </a:cubicBezTo>
                    <a:close/>
                    <a:moveTo>
                      <a:pt x="f141" y="f142"/>
                    </a:moveTo>
                    <a:lnTo>
                      <a:pt x="f141" y="f142"/>
                    </a:lnTo>
                    <a:close/>
                    <a:moveTo>
                      <a:pt x="f258" y="f3"/>
                    </a:moveTo>
                    <a:lnTo>
                      <a:pt x="f113" y="f3"/>
                    </a:lnTo>
                    <a:lnTo>
                      <a:pt x="f259" y="f3"/>
                    </a:lnTo>
                    <a:cubicBezTo>
                      <a:pt x="f260" y="f3"/>
                      <a:pt x="f261" y="f262"/>
                      <a:pt x="f263" y="f264"/>
                    </a:cubicBezTo>
                    <a:cubicBezTo>
                      <a:pt x="f265" y="f266"/>
                      <a:pt x="f267" y="f248"/>
                      <a:pt x="f268" y="f269"/>
                    </a:cubicBezTo>
                    <a:lnTo>
                      <a:pt x="f270" y="f269"/>
                    </a:lnTo>
                    <a:lnTo>
                      <a:pt x="f183" y="f271"/>
                    </a:lnTo>
                    <a:cubicBezTo>
                      <a:pt x="f272" y="f88"/>
                      <a:pt x="f273" y="f274"/>
                      <a:pt x="f227" y="f275"/>
                    </a:cubicBezTo>
                    <a:lnTo>
                      <a:pt x="f276" y="f277"/>
                    </a:lnTo>
                    <a:lnTo>
                      <a:pt x="f278" y="f279"/>
                    </a:lnTo>
                    <a:cubicBezTo>
                      <a:pt x="f280" y="f281"/>
                      <a:pt x="f282" y="f151"/>
                      <a:pt x="f283" y="f284"/>
                    </a:cubicBezTo>
                    <a:cubicBezTo>
                      <a:pt x="f285" y="f286"/>
                      <a:pt x="f287" y="f288"/>
                      <a:pt x="f289" y="f290"/>
                    </a:cubicBezTo>
                    <a:cubicBezTo>
                      <a:pt x="f291" y="f292"/>
                      <a:pt x="f223" y="f293"/>
                      <a:pt x="f280" y="f211"/>
                    </a:cubicBezTo>
                    <a:cubicBezTo>
                      <a:pt x="f273" y="f294"/>
                      <a:pt x="f295" y="f296"/>
                      <a:pt x="f297" y="f298"/>
                    </a:cubicBezTo>
                    <a:cubicBezTo>
                      <a:pt x="f299" y="f300"/>
                      <a:pt x="f301" y="f302"/>
                      <a:pt x="f303" y="f304"/>
                    </a:cubicBezTo>
                    <a:cubicBezTo>
                      <a:pt x="f305" y="f175"/>
                      <a:pt x="f306" y="f307"/>
                      <a:pt x="f308" y="f309"/>
                    </a:cubicBezTo>
                    <a:cubicBezTo>
                      <a:pt x="f310" y="f311"/>
                      <a:pt x="f312" y="f313"/>
                      <a:pt x="f314" y="f129"/>
                    </a:cubicBezTo>
                    <a:cubicBezTo>
                      <a:pt x="f315" y="f222"/>
                      <a:pt x="f316" y="f317"/>
                      <a:pt x="f318" y="f319"/>
                    </a:cubicBezTo>
                    <a:cubicBezTo>
                      <a:pt x="f320" y="f321"/>
                      <a:pt x="f322" y="f323"/>
                      <a:pt x="f324" y="f325"/>
                    </a:cubicBezTo>
                    <a:cubicBezTo>
                      <a:pt x="f120" y="f326"/>
                      <a:pt x="f327" y="f328"/>
                      <a:pt x="f329" y="f330"/>
                    </a:cubicBezTo>
                    <a:cubicBezTo>
                      <a:pt x="f331" y="f332"/>
                      <a:pt x="f333" y="f334"/>
                      <a:pt x="f335" y="f336"/>
                    </a:cubicBezTo>
                    <a:cubicBezTo>
                      <a:pt x="f337" y="f338"/>
                      <a:pt x="f162" y="f339"/>
                      <a:pt x="f340" y="f341"/>
                    </a:cubicBezTo>
                    <a:lnTo>
                      <a:pt x="f113" y="f342"/>
                    </a:lnTo>
                    <a:lnTo>
                      <a:pt x="f343" y="f341"/>
                    </a:lnTo>
                    <a:cubicBezTo>
                      <a:pt x="f344" y="f339"/>
                      <a:pt x="f345" y="f338"/>
                      <a:pt x="f346" y="f336"/>
                    </a:cubicBezTo>
                    <a:cubicBezTo>
                      <a:pt x="f347" y="f334"/>
                      <a:pt x="f348" y="f332"/>
                      <a:pt x="f349" y="f330"/>
                    </a:cubicBezTo>
                    <a:cubicBezTo>
                      <a:pt x="f350" y="f328"/>
                      <a:pt x="f102" y="f326"/>
                      <a:pt x="f351" y="f325"/>
                    </a:cubicBezTo>
                    <a:cubicBezTo>
                      <a:pt x="f352" y="f323"/>
                      <a:pt x="f353" y="f321"/>
                      <a:pt x="f354" y="f319"/>
                    </a:cubicBezTo>
                    <a:cubicBezTo>
                      <a:pt x="f355" y="f317"/>
                      <a:pt x="f356" y="f222"/>
                      <a:pt x="f357" y="f129"/>
                    </a:cubicBezTo>
                    <a:cubicBezTo>
                      <a:pt x="f358" y="f313"/>
                      <a:pt x="f359" y="f311"/>
                      <a:pt x="f360" y="f309"/>
                    </a:cubicBezTo>
                    <a:cubicBezTo>
                      <a:pt x="f361" y="f307"/>
                      <a:pt x="f3" y="f175"/>
                      <a:pt x="f362" y="f304"/>
                    </a:cubicBezTo>
                    <a:cubicBezTo>
                      <a:pt x="f363" y="f302"/>
                      <a:pt x="f364" y="f300"/>
                      <a:pt x="f365" y="f298"/>
                    </a:cubicBezTo>
                    <a:cubicBezTo>
                      <a:pt x="f366" y="f296"/>
                      <a:pt x="f180" y="f294"/>
                      <a:pt x="f367" y="f211"/>
                    </a:cubicBezTo>
                    <a:cubicBezTo>
                      <a:pt x="f182" y="f293"/>
                      <a:pt x="f160" y="f292"/>
                      <a:pt x="f368" y="f290"/>
                    </a:cubicBezTo>
                    <a:cubicBezTo>
                      <a:pt x="f369" y="f288"/>
                      <a:pt x="f69" y="f286"/>
                      <a:pt x="f370" y="f284"/>
                    </a:cubicBezTo>
                    <a:cubicBezTo>
                      <a:pt x="f371" y="f151"/>
                      <a:pt x="f367" y="f281"/>
                      <a:pt x="f372" y="f279"/>
                    </a:cubicBezTo>
                    <a:lnTo>
                      <a:pt x="f373" y="f277"/>
                    </a:lnTo>
                    <a:lnTo>
                      <a:pt x="f174" y="f275"/>
                    </a:lnTo>
                    <a:cubicBezTo>
                      <a:pt x="f374" y="f274"/>
                      <a:pt x="f375" y="f88"/>
                      <a:pt x="f376" y="f271"/>
                    </a:cubicBezTo>
                    <a:lnTo>
                      <a:pt x="f44" y="f269"/>
                    </a:lnTo>
                    <a:lnTo>
                      <a:pt x="f377" y="f269"/>
                    </a:lnTo>
                    <a:cubicBezTo>
                      <a:pt x="f378" y="f248"/>
                      <a:pt x="f379" y="f266"/>
                      <a:pt x="f380" y="f264"/>
                    </a:cubicBezTo>
                    <a:cubicBezTo>
                      <a:pt x="f45" y="f262"/>
                      <a:pt x="f381" y="f3"/>
                      <a:pt x="f258" y="f3"/>
                    </a:cubicBezTo>
                    <a:close/>
                    <a:moveTo>
                      <a:pt x="f258" y="f3"/>
                    </a:moveTo>
                    <a:lnTo>
                      <a:pt x="f258" y="f3"/>
                    </a:lnTo>
                    <a:close/>
                    <a:moveTo>
                      <a:pt x="f136" y="f382"/>
                    </a:moveTo>
                    <a:cubicBezTo>
                      <a:pt x="f383" y="f382"/>
                      <a:pt x="f327" y="f384"/>
                      <a:pt x="f327" y="f385"/>
                    </a:cubicBezTo>
                    <a:cubicBezTo>
                      <a:pt x="f327" y="f352"/>
                      <a:pt x="f383" y="f386"/>
                      <a:pt x="f136" y="f386"/>
                    </a:cubicBezTo>
                    <a:cubicBezTo>
                      <a:pt x="f214" y="f386"/>
                      <a:pt x="f387" y="f352"/>
                      <a:pt x="f387" y="f385"/>
                    </a:cubicBezTo>
                    <a:cubicBezTo>
                      <a:pt x="f387" y="f384"/>
                      <a:pt x="f214" y="f382"/>
                      <a:pt x="f136" y="f382"/>
                    </a:cubicBezTo>
                    <a:close/>
                    <a:moveTo>
                      <a:pt x="f136" y="f382"/>
                    </a:moveTo>
                    <a:lnTo>
                      <a:pt x="f136" y="f382"/>
                    </a:lnTo>
                    <a:close/>
                    <a:moveTo>
                      <a:pt x="f252" y="f388"/>
                    </a:moveTo>
                    <a:cubicBezTo>
                      <a:pt x="f389" y="f390"/>
                      <a:pt x="f391" y="f392"/>
                      <a:pt x="f393" y="f394"/>
                    </a:cubicBezTo>
                    <a:cubicBezTo>
                      <a:pt x="f395" y="f396"/>
                      <a:pt x="f397" y="f398"/>
                      <a:pt x="f162" y="f399"/>
                    </a:cubicBezTo>
                    <a:lnTo>
                      <a:pt x="f162" y="f400"/>
                    </a:lnTo>
                    <a:cubicBezTo>
                      <a:pt x="f140" y="f401"/>
                      <a:pt x="f258" y="f402"/>
                      <a:pt x="f6" y="f403"/>
                    </a:cubicBezTo>
                    <a:cubicBezTo>
                      <a:pt x="f206" y="f404"/>
                      <a:pt x="f259" y="f405"/>
                      <a:pt x="f335" y="f405"/>
                    </a:cubicBezTo>
                    <a:cubicBezTo>
                      <a:pt x="f406" y="f405"/>
                      <a:pt x="f212" y="f405"/>
                      <a:pt x="f407" y="f408"/>
                    </a:cubicBezTo>
                    <a:cubicBezTo>
                      <a:pt x="f409" y="f408"/>
                      <a:pt x="f410" y="f405"/>
                      <a:pt x="f165" y="f404"/>
                    </a:cubicBezTo>
                    <a:cubicBezTo>
                      <a:pt x="f260" y="f411"/>
                      <a:pt x="f412" y="f413"/>
                      <a:pt x="f414" y="f97"/>
                    </a:cubicBezTo>
                    <a:lnTo>
                      <a:pt x="f171" y="f415"/>
                    </a:lnTo>
                    <a:cubicBezTo>
                      <a:pt x="f324" y="f416"/>
                      <a:pt x="f417" y="f418"/>
                      <a:pt x="f134" y="f396"/>
                    </a:cubicBezTo>
                    <a:cubicBezTo>
                      <a:pt x="f419" y="f380"/>
                      <a:pt x="f420" y="f421"/>
                      <a:pt x="f422" y="f399"/>
                    </a:cubicBezTo>
                    <a:cubicBezTo>
                      <a:pt x="f423" y="f424"/>
                      <a:pt x="f425" y="f399"/>
                      <a:pt x="f426" y="f398"/>
                    </a:cubicBezTo>
                    <a:cubicBezTo>
                      <a:pt x="f427" y="f41"/>
                      <a:pt x="f428" y="f429"/>
                      <a:pt x="f430" y="f431"/>
                    </a:cubicBezTo>
                    <a:cubicBezTo>
                      <a:pt x="f132" y="f432"/>
                      <a:pt x="f132" y="f384"/>
                      <a:pt x="f433" y="f43"/>
                    </a:cubicBezTo>
                    <a:cubicBezTo>
                      <a:pt x="f217" y="f434"/>
                      <a:pt x="f435" y="f436"/>
                      <a:pt x="f304" y="f437"/>
                    </a:cubicBezTo>
                    <a:cubicBezTo>
                      <a:pt x="f438" y="f439"/>
                      <a:pt x="f440" y="f441"/>
                      <a:pt x="f442" y="f443"/>
                    </a:cubicBezTo>
                    <a:cubicBezTo>
                      <a:pt x="f121" y="f444"/>
                      <a:pt x="f445" y="f446"/>
                      <a:pt x="f447" y="f448"/>
                    </a:cubicBezTo>
                    <a:lnTo>
                      <a:pt x="f80" y="f449"/>
                    </a:lnTo>
                    <a:lnTo>
                      <a:pt x="f450" y="f451"/>
                    </a:lnTo>
                    <a:cubicBezTo>
                      <a:pt x="f452" y="f453"/>
                      <a:pt x="f423" y="f454"/>
                      <a:pt x="f422" y="f455"/>
                    </a:cubicBezTo>
                    <a:cubicBezTo>
                      <a:pt x="f452" y="f456"/>
                      <a:pt x="f457" y="f458"/>
                      <a:pt x="f425" y="f459"/>
                    </a:cubicBezTo>
                    <a:cubicBezTo>
                      <a:pt x="f460" y="f461"/>
                      <a:pt x="f462" y="f463"/>
                      <a:pt x="f464" y="f465"/>
                    </a:cubicBezTo>
                    <a:cubicBezTo>
                      <a:pt x="f466" y="f467"/>
                      <a:pt x="f468" y="f45"/>
                      <a:pt x="f469" y="f470"/>
                    </a:cubicBezTo>
                    <a:cubicBezTo>
                      <a:pt x="f263" y="f443"/>
                      <a:pt x="f320" y="f441"/>
                      <a:pt x="f471" y="f443"/>
                    </a:cubicBezTo>
                    <a:cubicBezTo>
                      <a:pt x="f472" y="f473"/>
                      <a:pt x="f474" y="f475"/>
                      <a:pt x="f476" y="f396"/>
                    </a:cubicBezTo>
                    <a:cubicBezTo>
                      <a:pt x="f428" y="f19"/>
                      <a:pt x="f417" y="f477"/>
                      <a:pt x="f478" y="f479"/>
                    </a:cubicBezTo>
                    <a:cubicBezTo>
                      <a:pt x="f480" y="f481"/>
                      <a:pt x="f482" y="f274"/>
                      <a:pt x="f206" y="f274"/>
                    </a:cubicBezTo>
                    <a:cubicBezTo>
                      <a:pt x="f483" y="f274"/>
                      <a:pt x="f484" y="f481"/>
                      <a:pt x="f156" y="f479"/>
                    </a:cubicBezTo>
                    <a:cubicBezTo>
                      <a:pt x="f485" y="f477"/>
                      <a:pt x="f486" y="f19"/>
                      <a:pt x="f400" y="f396"/>
                    </a:cubicBezTo>
                    <a:cubicBezTo>
                      <a:pt x="f487" y="f488"/>
                      <a:pt x="f354" y="f56"/>
                      <a:pt x="f489" y="f162"/>
                    </a:cubicBezTo>
                    <a:lnTo>
                      <a:pt x="f490" y="f162"/>
                    </a:lnTo>
                    <a:lnTo>
                      <a:pt x="f490" y="f465"/>
                    </a:lnTo>
                    <a:lnTo>
                      <a:pt x="f491" y="f465"/>
                    </a:lnTo>
                    <a:lnTo>
                      <a:pt x="f491" y="f45"/>
                    </a:lnTo>
                    <a:lnTo>
                      <a:pt x="f492" y="f45"/>
                    </a:lnTo>
                    <a:lnTo>
                      <a:pt x="f492" y="f436"/>
                    </a:lnTo>
                    <a:lnTo>
                      <a:pt x="f491" y="f436"/>
                    </a:lnTo>
                    <a:lnTo>
                      <a:pt x="f491" y="f493"/>
                    </a:lnTo>
                    <a:lnTo>
                      <a:pt x="f492" y="f493"/>
                    </a:lnTo>
                    <a:lnTo>
                      <a:pt x="f492" y="f494"/>
                    </a:lnTo>
                    <a:cubicBezTo>
                      <a:pt x="f492" y="f390"/>
                      <a:pt x="f495" y="f496"/>
                      <a:pt x="f497" y="f418"/>
                    </a:cubicBezTo>
                    <a:lnTo>
                      <a:pt x="f497" y="f498"/>
                    </a:lnTo>
                    <a:cubicBezTo>
                      <a:pt x="f497" y="f499"/>
                      <a:pt x="f351" y="f413"/>
                      <a:pt x="f500" y="f413"/>
                    </a:cubicBezTo>
                    <a:cubicBezTo>
                      <a:pt x="f501" y="f413"/>
                      <a:pt x="f502" y="f499"/>
                      <a:pt x="f502" y="f498"/>
                    </a:cubicBezTo>
                    <a:lnTo>
                      <a:pt x="f502" y="f418"/>
                    </a:lnTo>
                    <a:cubicBezTo>
                      <a:pt x="f503" y="f496"/>
                      <a:pt x="f504" y="f390"/>
                      <a:pt x="f504" y="f494"/>
                    </a:cubicBezTo>
                    <a:lnTo>
                      <a:pt x="f504" y="f493"/>
                    </a:lnTo>
                    <a:lnTo>
                      <a:pt x="f505" y="f493"/>
                    </a:lnTo>
                    <a:lnTo>
                      <a:pt x="f505" y="f436"/>
                    </a:lnTo>
                    <a:lnTo>
                      <a:pt x="f504" y="f436"/>
                    </a:lnTo>
                    <a:lnTo>
                      <a:pt x="f504" y="f45"/>
                    </a:lnTo>
                    <a:lnTo>
                      <a:pt x="f505" y="f45"/>
                    </a:lnTo>
                    <a:lnTo>
                      <a:pt x="f505" y="f465"/>
                    </a:lnTo>
                    <a:lnTo>
                      <a:pt x="f381" y="f465"/>
                    </a:lnTo>
                    <a:lnTo>
                      <a:pt x="f381" y="f162"/>
                    </a:lnTo>
                    <a:lnTo>
                      <a:pt x="f506" y="f162"/>
                    </a:lnTo>
                    <a:cubicBezTo>
                      <a:pt x="f507" y="f508"/>
                      <a:pt x="f140" y="f509"/>
                      <a:pt x="f510" y="f107"/>
                    </a:cubicBezTo>
                    <a:cubicBezTo>
                      <a:pt x="f212" y="f511"/>
                      <a:pt x="f512" y="f158"/>
                      <a:pt x="f513" y="f514"/>
                    </a:cubicBezTo>
                    <a:cubicBezTo>
                      <a:pt x="f515" y="f516"/>
                      <a:pt x="f517" y="f518"/>
                      <a:pt x="f389" y="f519"/>
                    </a:cubicBezTo>
                    <a:cubicBezTo>
                      <a:pt x="f74" y="f455"/>
                      <a:pt x="f520" y="f521"/>
                      <a:pt x="f522" y="f523"/>
                    </a:cubicBezTo>
                    <a:cubicBezTo>
                      <a:pt x="f524" y="f54"/>
                      <a:pt x="f525" y="f518"/>
                      <a:pt x="f526" y="f350"/>
                    </a:cubicBezTo>
                    <a:cubicBezTo>
                      <a:pt x="f414" y="f521"/>
                      <a:pt x="f525" y="f458"/>
                      <a:pt x="f527" y="f528"/>
                    </a:cubicBezTo>
                    <a:cubicBezTo>
                      <a:pt x="f524" y="f529"/>
                      <a:pt x="f530" y="f531"/>
                      <a:pt x="f532" y="f533"/>
                    </a:cubicBezTo>
                    <a:cubicBezTo>
                      <a:pt x="f534" y="f492"/>
                      <a:pt x="f120" y="f446"/>
                      <a:pt x="f535" y="f536"/>
                    </a:cubicBezTo>
                    <a:cubicBezTo>
                      <a:pt x="f537" y="f444"/>
                      <a:pt x="f538" y="f539"/>
                      <a:pt x="f540" y="f541"/>
                    </a:cubicBezTo>
                    <a:cubicBezTo>
                      <a:pt x="f542" y="f543"/>
                      <a:pt x="f214" y="f543"/>
                      <a:pt x="f544" y="f543"/>
                    </a:cubicBezTo>
                    <a:cubicBezTo>
                      <a:pt x="f298" y="f543"/>
                      <a:pt x="f545" y="f546"/>
                      <a:pt x="f138" y="f99"/>
                    </a:cubicBezTo>
                    <a:lnTo>
                      <a:pt x="f547" y="f470"/>
                    </a:lnTo>
                    <a:lnTo>
                      <a:pt x="f165" y="f548"/>
                    </a:lnTo>
                    <a:cubicBezTo>
                      <a:pt x="f549" y="f441"/>
                      <a:pt x="f550" y="f551"/>
                      <a:pt x="f118" y="f43"/>
                    </a:cubicBezTo>
                    <a:cubicBezTo>
                      <a:pt x="f517" y="f552"/>
                      <a:pt x="f545" y="f151"/>
                      <a:pt x="f553" y="f431"/>
                    </a:cubicBezTo>
                    <a:cubicBezTo>
                      <a:pt x="f554" y="f555"/>
                      <a:pt x="f556" y="f388"/>
                      <a:pt x="f252" y="f388"/>
                    </a:cubicBezTo>
                    <a:close/>
                    <a:moveTo>
                      <a:pt x="f252" y="f388"/>
                    </a:moveTo>
                    <a:lnTo>
                      <a:pt x="f252" y="f388"/>
                    </a:lnTo>
                    <a:close/>
                    <a:moveTo>
                      <a:pt x="f557" y="f558"/>
                    </a:moveTo>
                    <a:cubicBezTo>
                      <a:pt x="f559" y="f560"/>
                      <a:pt x="f440" y="f561"/>
                      <a:pt x="f562" y="f563"/>
                    </a:cubicBezTo>
                    <a:cubicBezTo>
                      <a:pt x="f419" y="f564"/>
                      <a:pt x="f261" y="f565"/>
                      <a:pt x="f566" y="f567"/>
                    </a:cubicBezTo>
                    <a:cubicBezTo>
                      <a:pt x="f250" y="f568"/>
                      <a:pt x="f569" y="f64"/>
                      <a:pt x="f570" y="f203"/>
                    </a:cubicBezTo>
                    <a:cubicBezTo>
                      <a:pt x="f571" y="f572"/>
                      <a:pt x="f573" y="f574"/>
                      <a:pt x="f78" y="f574"/>
                    </a:cubicBezTo>
                    <a:lnTo>
                      <a:pt x="f575" y="f574"/>
                    </a:lnTo>
                    <a:lnTo>
                      <a:pt x="f576" y="f577"/>
                    </a:lnTo>
                    <a:cubicBezTo>
                      <a:pt x="f324" y="f578"/>
                      <a:pt x="f579" y="f105"/>
                      <a:pt x="f216" y="f156"/>
                    </a:cubicBezTo>
                    <a:cubicBezTo>
                      <a:pt x="f580" y="f288"/>
                      <a:pt x="f530" y="f581"/>
                      <a:pt x="f582" y="f583"/>
                    </a:cubicBezTo>
                    <a:cubicBezTo>
                      <a:pt x="f584" y="f585"/>
                      <a:pt x="f586" y="f587"/>
                      <a:pt x="f588" y="f103"/>
                    </a:cubicBezTo>
                    <a:cubicBezTo>
                      <a:pt x="f545" y="f581"/>
                      <a:pt x="f589" y="f590"/>
                      <a:pt x="f591" y="f105"/>
                    </a:cubicBezTo>
                    <a:cubicBezTo>
                      <a:pt x="f409" y="f592"/>
                      <a:pt x="f593" y="f578"/>
                      <a:pt x="f594" y="f568"/>
                    </a:cubicBezTo>
                    <a:cubicBezTo>
                      <a:pt x="f595" y="f293"/>
                      <a:pt x="f340" y="f507"/>
                      <a:pt x="f343" y="f162"/>
                    </a:cubicBezTo>
                    <a:lnTo>
                      <a:pt x="f530" y="f162"/>
                    </a:lnTo>
                    <a:lnTo>
                      <a:pt x="f530" y="f596"/>
                    </a:lnTo>
                    <a:lnTo>
                      <a:pt x="f597" y="f340"/>
                    </a:lnTo>
                    <a:cubicBezTo>
                      <a:pt x="f414" y="f208"/>
                      <a:pt x="f579" y="f598"/>
                      <a:pt x="f576" y="f508"/>
                    </a:cubicBezTo>
                    <a:cubicBezTo>
                      <a:pt x="f599" y="f572"/>
                      <a:pt x="f304" y="f347"/>
                      <a:pt x="f447" y="f107"/>
                    </a:cubicBezTo>
                    <a:cubicBezTo>
                      <a:pt x="f423" y="f600"/>
                      <a:pt x="f217" y="f601"/>
                      <a:pt x="f427" y="f602"/>
                    </a:cubicBezTo>
                    <a:cubicBezTo>
                      <a:pt x="f603" y="f604"/>
                      <a:pt x="f605" y="f581"/>
                      <a:pt x="f175" y="f606"/>
                    </a:cubicBezTo>
                    <a:cubicBezTo>
                      <a:pt x="f607" y="f583"/>
                      <a:pt x="f608" y="f606"/>
                      <a:pt x="f474" y="f198"/>
                    </a:cubicBezTo>
                    <a:cubicBezTo>
                      <a:pt x="f609" y="f581"/>
                      <a:pt x="f610" y="f288"/>
                      <a:pt x="f611" y="f156"/>
                    </a:cubicBezTo>
                    <a:cubicBezTo>
                      <a:pt x="f612" y="f613"/>
                      <a:pt x="f614" y="f615"/>
                      <a:pt x="f616" y="f617"/>
                    </a:cubicBezTo>
                    <a:cubicBezTo>
                      <a:pt x="f618" y="f619"/>
                      <a:pt x="f620" y="f621"/>
                      <a:pt x="f622" y="f623"/>
                    </a:cubicBezTo>
                    <a:cubicBezTo>
                      <a:pt x="f624" y="f546"/>
                      <a:pt x="f476" y="f444"/>
                      <a:pt x="f625" y="f626"/>
                    </a:cubicBezTo>
                    <a:cubicBezTo>
                      <a:pt x="f627" y="f628"/>
                      <a:pt x="f603" y="f629"/>
                      <a:pt x="f322" y="f630"/>
                    </a:cubicBezTo>
                    <a:cubicBezTo>
                      <a:pt x="f425" y="f52"/>
                      <a:pt x="f452" y="f523"/>
                      <a:pt x="f557" y="f558"/>
                    </a:cubicBezTo>
                    <a:close/>
                    <a:moveTo>
                      <a:pt x="f557" y="f558"/>
                    </a:moveTo>
                    <a:lnTo>
                      <a:pt x="f557" y="f558"/>
                    </a:lnTo>
                    <a:close/>
                    <a:moveTo>
                      <a:pt x="f631" y="f632"/>
                    </a:moveTo>
                    <a:lnTo>
                      <a:pt x="f15" y="f632"/>
                    </a:lnTo>
                    <a:lnTo>
                      <a:pt x="f15" y="f633"/>
                    </a:lnTo>
                    <a:cubicBezTo>
                      <a:pt x="f15" y="f633"/>
                      <a:pt x="f634" y="f175"/>
                      <a:pt x="f494" y="f175"/>
                    </a:cubicBezTo>
                    <a:lnTo>
                      <a:pt x="f635" y="f175"/>
                    </a:lnTo>
                    <a:cubicBezTo>
                      <a:pt x="f636" y="f175"/>
                      <a:pt x="f636" y="f633"/>
                      <a:pt x="f636" y="f633"/>
                    </a:cubicBezTo>
                    <a:lnTo>
                      <a:pt x="f636" y="f632"/>
                    </a:lnTo>
                    <a:lnTo>
                      <a:pt x="f637" y="f632"/>
                    </a:lnTo>
                    <a:cubicBezTo>
                      <a:pt x="f638" y="f639"/>
                      <a:pt x="f640" y="f462"/>
                      <a:pt x="f486" y="f641"/>
                    </a:cubicBezTo>
                    <a:cubicBezTo>
                      <a:pt x="f552" y="f642"/>
                      <a:pt x="f643" y="f644"/>
                      <a:pt x="f645" y="f646"/>
                    </a:cubicBezTo>
                    <a:cubicBezTo>
                      <a:pt x="f536" y="f647"/>
                      <a:pt x="f648" y="f571"/>
                      <a:pt x="f58" y="f649"/>
                    </a:cubicBezTo>
                    <a:cubicBezTo>
                      <a:pt x="f153" y="f650"/>
                      <a:pt x="f651" y="f633"/>
                      <a:pt x="f541" y="f632"/>
                    </a:cubicBezTo>
                    <a:lnTo>
                      <a:pt x="f153" y="f632"/>
                    </a:lnTo>
                    <a:lnTo>
                      <a:pt x="f153" y="f652"/>
                    </a:lnTo>
                    <a:cubicBezTo>
                      <a:pt x="f153" y="f653"/>
                      <a:pt x="f648" y="f654"/>
                      <a:pt x="f501" y="f654"/>
                    </a:cubicBezTo>
                    <a:lnTo>
                      <a:pt x="f505" y="f654"/>
                    </a:lnTo>
                    <a:cubicBezTo>
                      <a:pt x="f503" y="f654"/>
                      <a:pt x="f196" y="f653"/>
                      <a:pt x="f196" y="f652"/>
                    </a:cubicBezTo>
                    <a:lnTo>
                      <a:pt x="f196" y="f632"/>
                    </a:lnTo>
                    <a:lnTo>
                      <a:pt x="f519" y="f632"/>
                    </a:lnTo>
                    <a:cubicBezTo>
                      <a:pt x="f655" y="f632"/>
                      <a:pt x="f523" y="f476"/>
                      <a:pt x="f523" y="f656"/>
                    </a:cubicBezTo>
                    <a:lnTo>
                      <a:pt x="f523" y="f657"/>
                    </a:lnTo>
                    <a:cubicBezTo>
                      <a:pt x="f523" y="f658"/>
                      <a:pt x="f655" y="f659"/>
                      <a:pt x="f519" y="f659"/>
                    </a:cubicBezTo>
                    <a:cubicBezTo>
                      <a:pt x="f660" y="f661"/>
                      <a:pt x="f662" y="f624"/>
                      <a:pt x="f631" y="f659"/>
                    </a:cubicBezTo>
                    <a:cubicBezTo>
                      <a:pt x="f496" y="f659"/>
                      <a:pt x="f415" y="f658"/>
                      <a:pt x="f415" y="f657"/>
                    </a:cubicBezTo>
                    <a:lnTo>
                      <a:pt x="f415" y="f656"/>
                    </a:lnTo>
                    <a:cubicBezTo>
                      <a:pt x="f415" y="f476"/>
                      <a:pt x="f496" y="f632"/>
                      <a:pt x="f631" y="f632"/>
                    </a:cubicBezTo>
                    <a:close/>
                    <a:moveTo>
                      <a:pt x="f631" y="f632"/>
                    </a:moveTo>
                    <a:lnTo>
                      <a:pt x="f631" y="f632"/>
                    </a:lnTo>
                    <a:close/>
                    <a:moveTo>
                      <a:pt x="f198" y="f322"/>
                    </a:moveTo>
                    <a:cubicBezTo>
                      <a:pt x="f663" y="f664"/>
                      <a:pt x="f503" y="f665"/>
                      <a:pt x="f461" y="f250"/>
                    </a:cubicBezTo>
                    <a:cubicBezTo>
                      <a:pt x="f621" y="f666"/>
                      <a:pt x="f485" y="f667"/>
                      <a:pt x="f13" y="f169"/>
                    </a:cubicBezTo>
                    <a:cubicBezTo>
                      <a:pt x="f668" y="f669"/>
                      <a:pt x="f451" y="f670"/>
                      <a:pt x="f497" y="f553"/>
                    </a:cubicBezTo>
                    <a:cubicBezTo>
                      <a:pt x="f671" y="f556"/>
                      <a:pt x="f672" y="f673"/>
                      <a:pt x="f99" y="f540"/>
                    </a:cubicBezTo>
                    <a:cubicBezTo>
                      <a:pt x="f638" y="f674"/>
                      <a:pt x="f675" y="f527"/>
                      <a:pt x="f676" y="f641"/>
                    </a:cubicBezTo>
                    <a:cubicBezTo>
                      <a:pt x="f636" y="f557"/>
                      <a:pt x="f677" y="f678"/>
                      <a:pt x="f436" y="f679"/>
                    </a:cubicBezTo>
                    <a:cubicBezTo>
                      <a:pt x="f680" y="f681"/>
                      <a:pt x="f490" y="f682"/>
                      <a:pt x="f683" y="f625"/>
                    </a:cubicBezTo>
                    <a:cubicBezTo>
                      <a:pt x="f683" y="f684"/>
                      <a:pt x="f685" y="f82"/>
                      <a:pt x="f686" y="f639"/>
                    </a:cubicBezTo>
                    <a:cubicBezTo>
                      <a:pt x="f541" y="f687"/>
                      <a:pt x="f688" y="f82"/>
                      <a:pt x="f444" y="f689"/>
                    </a:cubicBezTo>
                    <a:cubicBezTo>
                      <a:pt x="f446" y="f653"/>
                      <a:pt x="f254" y="f690"/>
                      <a:pt x="f691" y="f692"/>
                    </a:cubicBezTo>
                    <a:cubicBezTo>
                      <a:pt x="f153" y="f466"/>
                      <a:pt x="f693" y="f433"/>
                      <a:pt x="f198" y="f322"/>
                    </a:cubicBezTo>
                    <a:close/>
                    <a:moveTo>
                      <a:pt x="f198" y="f322"/>
                    </a:moveTo>
                    <a:lnTo>
                      <a:pt x="f198" y="f322"/>
                    </a:lnTo>
                    <a:close/>
                    <a:moveTo>
                      <a:pt x="f694" y="f211"/>
                    </a:moveTo>
                    <a:lnTo>
                      <a:pt x="f694" y="f162"/>
                    </a:lnTo>
                    <a:lnTo>
                      <a:pt x="f695" y="f162"/>
                    </a:lnTo>
                    <a:lnTo>
                      <a:pt x="f695" y="f696"/>
                    </a:lnTo>
                    <a:lnTo>
                      <a:pt x="f686" y="f696"/>
                    </a:lnTo>
                    <a:lnTo>
                      <a:pt x="f686" y="f162"/>
                    </a:lnTo>
                    <a:lnTo>
                      <a:pt x="f697" y="f162"/>
                    </a:lnTo>
                    <a:lnTo>
                      <a:pt x="f697" y="f698"/>
                    </a:lnTo>
                    <a:cubicBezTo>
                      <a:pt x="f697" y="f699"/>
                      <a:pt x="f694" y="f699"/>
                      <a:pt x="f694" y="f698"/>
                    </a:cubicBezTo>
                    <a:lnTo>
                      <a:pt x="f694" y="f211"/>
                    </a:lnTo>
                    <a:close/>
                    <a:moveTo>
                      <a:pt x="f694" y="f211"/>
                    </a:moveTo>
                    <a:lnTo>
                      <a:pt x="f694" y="f211"/>
                    </a:lnTo>
                    <a:close/>
                    <a:moveTo>
                      <a:pt x="f503" y="f432"/>
                    </a:moveTo>
                    <a:lnTo>
                      <a:pt x="f503" y="f494"/>
                    </a:lnTo>
                    <a:cubicBezTo>
                      <a:pt x="f503" y="f700"/>
                      <a:pt x="f528" y="f415"/>
                      <a:pt x="f500" y="f415"/>
                    </a:cubicBezTo>
                    <a:cubicBezTo>
                      <a:pt x="f697" y="f415"/>
                      <a:pt x="f643" y="f700"/>
                      <a:pt x="f643" y="f494"/>
                    </a:cubicBezTo>
                    <a:lnTo>
                      <a:pt x="f643" y="f432"/>
                    </a:lnTo>
                    <a:lnTo>
                      <a:pt x="f503" y="f432"/>
                    </a:lnTo>
                    <a:close/>
                    <a:moveTo>
                      <a:pt x="f503" y="f432"/>
                    </a:moveTo>
                    <a:lnTo>
                      <a:pt x="f503" y="f432"/>
                    </a:lnTo>
                    <a:close/>
                    <a:moveTo>
                      <a:pt x="f501" y="f396"/>
                    </a:moveTo>
                    <a:lnTo>
                      <a:pt x="f501" y="f498"/>
                    </a:lnTo>
                    <a:cubicBezTo>
                      <a:pt x="f501" y="f701"/>
                      <a:pt x="f702" y="f421"/>
                      <a:pt x="f500" y="f421"/>
                    </a:cubicBezTo>
                    <a:cubicBezTo>
                      <a:pt x="f621" y="f421"/>
                      <a:pt x="f351" y="f701"/>
                      <a:pt x="f351" y="f498"/>
                    </a:cubicBezTo>
                    <a:lnTo>
                      <a:pt x="f351" y="f396"/>
                    </a:lnTo>
                    <a:cubicBezTo>
                      <a:pt x="f660" y="f396"/>
                      <a:pt x="f703" y="f704"/>
                      <a:pt x="f500" y="f704"/>
                    </a:cubicBezTo>
                    <a:cubicBezTo>
                      <a:pt x="f645" y="f704"/>
                      <a:pt x="f648" y="f396"/>
                      <a:pt x="f501" y="f396"/>
                    </a:cubicBezTo>
                    <a:close/>
                    <a:moveTo>
                      <a:pt x="f501" y="f396"/>
                    </a:moveTo>
                    <a:lnTo>
                      <a:pt x="f501" y="f396"/>
                    </a:lnTo>
                    <a:close/>
                    <a:moveTo>
                      <a:pt x="f495" y="f441"/>
                    </a:moveTo>
                    <a:lnTo>
                      <a:pt x="f495" y="f446"/>
                    </a:lnTo>
                    <a:lnTo>
                      <a:pt x="f503" y="f446"/>
                    </a:lnTo>
                    <a:lnTo>
                      <a:pt x="f503" y="f441"/>
                    </a:lnTo>
                    <a:lnTo>
                      <a:pt x="f495" y="f441"/>
                    </a:lnTo>
                    <a:close/>
                    <a:moveTo>
                      <a:pt x="f495" y="f441"/>
                    </a:moveTo>
                    <a:lnTo>
                      <a:pt x="f495" y="f441"/>
                    </a:lnTo>
                    <a:close/>
                    <a:moveTo>
                      <a:pt x="f628" y="f493"/>
                    </a:moveTo>
                    <a:lnTo>
                      <a:pt x="f628" y="f436"/>
                    </a:lnTo>
                    <a:lnTo>
                      <a:pt x="f621" y="f436"/>
                    </a:lnTo>
                    <a:lnTo>
                      <a:pt x="f195" y="f436"/>
                    </a:lnTo>
                    <a:lnTo>
                      <a:pt x="f195" y="f493"/>
                    </a:lnTo>
                    <a:lnTo>
                      <a:pt x="f628" y="f493"/>
                    </a:lnTo>
                    <a:close/>
                    <a:moveTo>
                      <a:pt x="f628" y="f493"/>
                    </a:moveTo>
                    <a:lnTo>
                      <a:pt x="f628" y="f493"/>
                    </a:lnTo>
                    <a:close/>
                    <a:moveTo>
                      <a:pt x="f645" y="f493"/>
                    </a:moveTo>
                    <a:lnTo>
                      <a:pt x="f645" y="f436"/>
                    </a:lnTo>
                    <a:lnTo>
                      <a:pt x="f502" y="f436"/>
                    </a:lnTo>
                    <a:lnTo>
                      <a:pt x="f502" y="f493"/>
                    </a:lnTo>
                    <a:lnTo>
                      <a:pt x="f705" y="f493"/>
                    </a:lnTo>
                    <a:lnTo>
                      <a:pt x="f645" y="f493"/>
                    </a:lnTo>
                    <a:close/>
                    <a:moveTo>
                      <a:pt x="f645" y="f493"/>
                    </a:moveTo>
                    <a:lnTo>
                      <a:pt x="f645" y="f493"/>
                    </a:lnTo>
                    <a:close/>
                    <a:moveTo>
                      <a:pt x="f695" y="f529"/>
                    </a:moveTo>
                    <a:lnTo>
                      <a:pt x="f706" y="f529"/>
                    </a:lnTo>
                    <a:lnTo>
                      <a:pt x="f706" y="f694"/>
                    </a:lnTo>
                    <a:lnTo>
                      <a:pt x="f707" y="f694"/>
                    </a:lnTo>
                    <a:lnTo>
                      <a:pt x="f707" y="f529"/>
                    </a:lnTo>
                    <a:lnTo>
                      <a:pt x="f629" y="f529"/>
                    </a:lnTo>
                    <a:lnTo>
                      <a:pt x="f629" y="f694"/>
                    </a:lnTo>
                    <a:lnTo>
                      <a:pt x="f621" y="f694"/>
                    </a:lnTo>
                    <a:lnTo>
                      <a:pt x="f621" y="f529"/>
                    </a:lnTo>
                    <a:lnTo>
                      <a:pt x="f13" y="f529"/>
                    </a:lnTo>
                    <a:lnTo>
                      <a:pt x="f13" y="f694"/>
                    </a:lnTo>
                    <a:lnTo>
                      <a:pt x="f488" y="f694"/>
                    </a:lnTo>
                    <a:lnTo>
                      <a:pt x="f488" y="f529"/>
                    </a:lnTo>
                    <a:lnTo>
                      <a:pt x="f686" y="f529"/>
                    </a:lnTo>
                    <a:lnTo>
                      <a:pt x="f686" y="f619"/>
                    </a:lnTo>
                    <a:lnTo>
                      <a:pt x="f695" y="f619"/>
                    </a:lnTo>
                    <a:lnTo>
                      <a:pt x="f695" y="f529"/>
                    </a:lnTo>
                    <a:close/>
                    <a:moveTo>
                      <a:pt x="f695" y="f529"/>
                    </a:moveTo>
                    <a:lnTo>
                      <a:pt x="f695" y="f529"/>
                    </a:lnTo>
                    <a:close/>
                    <a:moveTo>
                      <a:pt x="f628" y="f45"/>
                    </a:moveTo>
                    <a:lnTo>
                      <a:pt x="f628" y="f465"/>
                    </a:lnTo>
                    <a:lnTo>
                      <a:pt x="f502" y="f465"/>
                    </a:lnTo>
                    <a:lnTo>
                      <a:pt x="f502" y="f45"/>
                    </a:lnTo>
                    <a:lnTo>
                      <a:pt x="f628" y="f45"/>
                    </a:lnTo>
                    <a:close/>
                    <a:moveTo>
                      <a:pt x="f628" y="f45"/>
                    </a:moveTo>
                    <a:lnTo>
                      <a:pt x="f628" y="f45"/>
                    </a:lnTo>
                    <a:close/>
                    <a:moveTo>
                      <a:pt x="f697" y="f708"/>
                    </a:moveTo>
                    <a:lnTo>
                      <a:pt x="f694" y="f708"/>
                    </a:lnTo>
                    <a:lnTo>
                      <a:pt x="f694" y="f349"/>
                    </a:lnTo>
                    <a:lnTo>
                      <a:pt x="f697" y="f349"/>
                    </a:lnTo>
                    <a:lnTo>
                      <a:pt x="f697" y="f708"/>
                    </a:lnTo>
                    <a:close/>
                    <a:moveTo>
                      <a:pt x="f697" y="f708"/>
                    </a:moveTo>
                    <a:lnTo>
                      <a:pt x="f697" y="f708"/>
                    </a:lnTo>
                    <a:close/>
                    <a:moveTo>
                      <a:pt x="f686" y="f290"/>
                    </a:moveTo>
                    <a:lnTo>
                      <a:pt x="f695" y="f290"/>
                    </a:lnTo>
                    <a:lnTo>
                      <a:pt x="f695" y="f663"/>
                    </a:lnTo>
                    <a:lnTo>
                      <a:pt x="f686" y="f663"/>
                    </a:lnTo>
                    <a:lnTo>
                      <a:pt x="f686" y="f290"/>
                    </a:lnTo>
                    <a:close/>
                    <a:moveTo>
                      <a:pt x="f686" y="f290"/>
                    </a:moveTo>
                    <a:lnTo>
                      <a:pt x="f686" y="f290"/>
                    </a:lnTo>
                    <a:close/>
                    <a:moveTo>
                      <a:pt x="f55" y="f709"/>
                    </a:moveTo>
                    <a:lnTo>
                      <a:pt x="f401" y="f400"/>
                    </a:lnTo>
                    <a:cubicBezTo>
                      <a:pt x="f710" y="f711"/>
                      <a:pt x="f691" y="f712"/>
                      <a:pt x="f11" y="f713"/>
                    </a:cubicBezTo>
                    <a:cubicBezTo>
                      <a:pt x="f714" y="f715"/>
                      <a:pt x="f568" y="f716"/>
                      <a:pt x="f206" y="f716"/>
                    </a:cubicBezTo>
                    <a:cubicBezTo>
                      <a:pt x="f512" y="f716"/>
                      <a:pt x="f165" y="f715"/>
                      <a:pt x="f588" y="f713"/>
                    </a:cubicBezTo>
                    <a:cubicBezTo>
                      <a:pt x="f571" y="f717"/>
                      <a:pt x="f466" y="f718"/>
                      <a:pt x="f218" y="f26"/>
                    </a:cubicBezTo>
                    <a:cubicBezTo>
                      <a:pt x="f719" y="f437"/>
                      <a:pt x="f177" y="f720"/>
                      <a:pt x="f721" y="f604"/>
                    </a:cubicBezTo>
                    <a:lnTo>
                      <a:pt x="f722" y="f604"/>
                    </a:lnTo>
                    <a:lnTo>
                      <a:pt x="f721" y="f723"/>
                    </a:lnTo>
                    <a:cubicBezTo>
                      <a:pt x="f724" y="f62"/>
                      <a:pt x="f725" y="f161"/>
                      <a:pt x="f725" y="f23"/>
                    </a:cubicBezTo>
                    <a:cubicBezTo>
                      <a:pt x="f726" y="f727"/>
                      <a:pt x="f728" y="f729"/>
                      <a:pt x="f659" y="f730"/>
                    </a:cubicBezTo>
                    <a:cubicBezTo>
                      <a:pt x="f659" y="f731"/>
                      <a:pt x="f658" y="f18"/>
                      <a:pt x="f658" y="f18"/>
                    </a:cubicBezTo>
                    <a:lnTo>
                      <a:pt x="f268" y="f732"/>
                    </a:lnTo>
                    <a:cubicBezTo>
                      <a:pt x="f733" y="f734"/>
                      <a:pt x="f735" y="f736"/>
                      <a:pt x="f737" y="f90"/>
                    </a:cubicBezTo>
                    <a:cubicBezTo>
                      <a:pt x="f738" y="f89"/>
                      <a:pt x="f289" y="f87"/>
                      <a:pt x="f739" y="f85"/>
                    </a:cubicBezTo>
                    <a:cubicBezTo>
                      <a:pt x="f740" y="f83"/>
                      <a:pt x="f740" y="f82"/>
                      <a:pt x="f741" y="f80"/>
                    </a:cubicBezTo>
                    <a:cubicBezTo>
                      <a:pt x="f742" y="f78"/>
                      <a:pt x="f234" y="f76"/>
                      <a:pt x="f743" y="f74"/>
                    </a:cubicBezTo>
                    <a:cubicBezTo>
                      <a:pt x="f744" y="f72"/>
                      <a:pt x="f285" y="f70"/>
                      <a:pt x="f745" y="f68"/>
                    </a:cubicBezTo>
                    <a:cubicBezTo>
                      <a:pt x="f737" y="f66"/>
                      <a:pt x="f746" y="f64"/>
                      <a:pt x="f747" y="f62"/>
                    </a:cubicBezTo>
                    <a:cubicBezTo>
                      <a:pt x="f221" y="f723"/>
                      <a:pt x="f748" y="f587"/>
                      <a:pt x="f749" y="f47"/>
                    </a:cubicBezTo>
                    <a:cubicBezTo>
                      <a:pt x="f270" y="f45"/>
                      <a:pt x="f750" y="f43"/>
                      <a:pt x="f751" y="f41"/>
                    </a:cubicBezTo>
                    <a:cubicBezTo>
                      <a:pt x="f752" y="f39"/>
                      <a:pt x="f94" y="f37"/>
                      <a:pt x="f753" y="f35"/>
                    </a:cubicBezTo>
                    <a:cubicBezTo>
                      <a:pt x="f754" y="f755"/>
                      <a:pt x="f756" y="f757"/>
                      <a:pt x="f758" y="f759"/>
                    </a:cubicBezTo>
                    <a:cubicBezTo>
                      <a:pt x="f760" y="f34"/>
                      <a:pt x="f761" y="f762"/>
                      <a:pt x="f82" y="f763"/>
                    </a:cubicBezTo>
                    <a:cubicBezTo>
                      <a:pt x="f599" y="f764"/>
                      <a:pt x="f556" y="f765"/>
                      <a:pt x="f113" y="f765"/>
                    </a:cubicBezTo>
                    <a:cubicBezTo>
                      <a:pt x="f560" y="f765"/>
                      <a:pt x="f643" y="f764"/>
                      <a:pt x="f766" y="f763"/>
                    </a:cubicBezTo>
                    <a:cubicBezTo>
                      <a:pt x="f767" y="f762"/>
                      <a:pt x="f768" y="f34"/>
                      <a:pt x="f769" y="f759"/>
                    </a:cubicBezTo>
                    <a:cubicBezTo>
                      <a:pt x="f770" y="f771"/>
                      <a:pt x="f376" y="f772"/>
                      <a:pt x="f55" y="f709"/>
                    </a:cubicBezTo>
                    <a:close/>
                    <a:moveTo>
                      <a:pt x="f55" y="f709"/>
                    </a:moveTo>
                    <a:lnTo>
                      <a:pt x="f55" y="f709"/>
                    </a:lnTo>
                    <a:close/>
                    <a:moveTo>
                      <a:pt x="f55" y="f454"/>
                    </a:moveTo>
                    <a:lnTo>
                      <a:pt x="f773" y="f528"/>
                    </a:lnTo>
                    <a:cubicBezTo>
                      <a:pt x="f774" y="f45"/>
                      <a:pt x="f775" y="f386"/>
                      <a:pt x="f776" y="f97"/>
                    </a:cubicBezTo>
                    <a:cubicBezTo>
                      <a:pt x="f371" y="f777"/>
                      <a:pt x="f184" y="f778"/>
                      <a:pt x="f145" y="f779"/>
                    </a:cubicBezTo>
                    <a:lnTo>
                      <a:pt x="f763" y="f780"/>
                    </a:lnTo>
                    <a:lnTo>
                      <a:pt x="f781" y="f768"/>
                    </a:lnTo>
                    <a:cubicBezTo>
                      <a:pt x="f782" y="f783"/>
                      <a:pt x="f57" y="f784"/>
                      <a:pt x="f785" y="f786"/>
                    </a:cubicBezTo>
                    <a:lnTo>
                      <a:pt x="f787" y="f34"/>
                    </a:lnTo>
                    <a:lnTo>
                      <a:pt x="f788" y="f34"/>
                    </a:lnTo>
                    <a:cubicBezTo>
                      <a:pt x="f789" y="f790"/>
                      <a:pt x="f791" y="f792"/>
                      <a:pt x="f793" y="f764"/>
                    </a:cubicBezTo>
                    <a:cubicBezTo>
                      <a:pt x="f643" y="f794"/>
                      <a:pt x="f795" y="f796"/>
                      <a:pt x="f113" y="f796"/>
                    </a:cubicBezTo>
                    <a:cubicBezTo>
                      <a:pt x="f797" y="f796"/>
                      <a:pt x="f599" y="f794"/>
                      <a:pt x="f798" y="f764"/>
                    </a:cubicBezTo>
                    <a:cubicBezTo>
                      <a:pt x="f719" y="f792"/>
                      <a:pt x="f799" y="f790"/>
                      <a:pt x="f800" y="f34"/>
                    </a:cubicBezTo>
                    <a:lnTo>
                      <a:pt x="f801" y="f34"/>
                    </a:lnTo>
                    <a:lnTo>
                      <a:pt x="f802" y="f786"/>
                    </a:lnTo>
                    <a:cubicBezTo>
                      <a:pt x="f221" y="f784"/>
                      <a:pt x="f803" y="f783"/>
                      <a:pt x="f233" y="f768"/>
                    </a:cubicBezTo>
                    <a:lnTo>
                      <a:pt x="f804" y="f780"/>
                    </a:lnTo>
                    <a:lnTo>
                      <a:pt x="f233" y="f779"/>
                    </a:lnTo>
                    <a:cubicBezTo>
                      <a:pt x="f222" y="f778"/>
                      <a:pt x="f805" y="f777"/>
                      <a:pt x="f806" y="f97"/>
                    </a:cubicBezTo>
                    <a:cubicBezTo>
                      <a:pt x="f733" y="f386"/>
                      <a:pt x="f12" y="f45"/>
                      <a:pt x="f807" y="f528"/>
                    </a:cubicBezTo>
                    <a:cubicBezTo>
                      <a:pt x="f732" y="f808"/>
                      <a:pt x="f809" y="f590"/>
                      <a:pt x="f810" y="f565"/>
                    </a:cubicBezTo>
                    <a:cubicBezTo>
                      <a:pt x="f811" y="f812"/>
                      <a:pt x="f813" y="f814"/>
                      <a:pt x="f738" y="f815"/>
                    </a:cubicBezTo>
                    <a:cubicBezTo>
                      <a:pt x="f816" y="f817"/>
                      <a:pt x="f818" y="f393"/>
                      <a:pt x="f819" y="f327"/>
                    </a:cubicBezTo>
                    <a:cubicBezTo>
                      <a:pt x="f280" y="f820"/>
                      <a:pt x="f317" y="f821"/>
                      <a:pt x="f822" y="f823"/>
                    </a:cubicBezTo>
                    <a:cubicBezTo>
                      <a:pt x="f824" y="f82"/>
                      <a:pt x="f824" y="f247"/>
                      <a:pt x="f825" y="f826"/>
                    </a:cubicBezTo>
                    <a:cubicBezTo>
                      <a:pt x="f827" y="f828"/>
                      <a:pt x="f829" y="f801"/>
                      <a:pt x="f243" y="f830"/>
                    </a:cubicBezTo>
                    <a:cubicBezTo>
                      <a:pt x="f831" y="f810"/>
                      <a:pt x="f832" y="f222"/>
                      <a:pt x="f833" y="f834"/>
                    </a:cubicBezTo>
                    <a:cubicBezTo>
                      <a:pt x="f798" y="f835"/>
                      <a:pt x="f447" y="f836"/>
                      <a:pt x="f837" y="f838"/>
                    </a:cubicBezTo>
                    <a:lnTo>
                      <a:pt x="f837" y="f839"/>
                    </a:lnTo>
                    <a:cubicBezTo>
                      <a:pt x="f74" y="f840"/>
                      <a:pt x="f329" y="f841"/>
                      <a:pt x="f842" y="f843"/>
                    </a:cubicBezTo>
                    <a:cubicBezTo>
                      <a:pt x="f512" y="f844"/>
                      <a:pt x="f845" y="f846"/>
                      <a:pt x="f340" y="f847"/>
                    </a:cubicBezTo>
                    <a:lnTo>
                      <a:pt x="f113" y="f848"/>
                    </a:lnTo>
                    <a:lnTo>
                      <a:pt x="f343" y="f847"/>
                    </a:lnTo>
                    <a:cubicBezTo>
                      <a:pt x="f161" y="f846"/>
                      <a:pt x="f849" y="f844"/>
                      <a:pt x="f850" y="f843"/>
                    </a:cubicBezTo>
                    <a:cubicBezTo>
                      <a:pt x="f349" y="f841"/>
                      <a:pt x="f851" y="f840"/>
                      <a:pt x="f502" y="f839"/>
                    </a:cubicBezTo>
                    <a:lnTo>
                      <a:pt x="f502" y="f838"/>
                    </a:lnTo>
                    <a:cubicBezTo>
                      <a:pt x="f852" y="f836"/>
                      <a:pt x="f793" y="f835"/>
                      <a:pt x="f853" y="f834"/>
                    </a:cubicBezTo>
                    <a:cubicBezTo>
                      <a:pt x="f854" y="f222"/>
                      <a:pt x="f855" y="f810"/>
                      <a:pt x="f143" y="f830"/>
                    </a:cubicBezTo>
                    <a:cubicBezTo>
                      <a:pt x="f856" y="f801"/>
                      <a:pt x="f857" y="f828"/>
                      <a:pt x="f858" y="f826"/>
                    </a:cubicBezTo>
                    <a:cubicBezTo>
                      <a:pt x="f859" y="f247"/>
                      <a:pt x="f859" y="f82"/>
                      <a:pt x="f860" y="f823"/>
                    </a:cubicBezTo>
                    <a:cubicBezTo>
                      <a:pt x="f861" y="f821"/>
                      <a:pt x="f367" y="f820"/>
                      <a:pt x="f148" y="f327"/>
                    </a:cubicBezTo>
                    <a:cubicBezTo>
                      <a:pt x="f862" y="f393"/>
                      <a:pt x="f32" y="f817"/>
                      <a:pt x="f88" y="f815"/>
                    </a:cubicBezTo>
                    <a:cubicBezTo>
                      <a:pt x="f863" y="f814"/>
                      <a:pt x="f864" y="f812"/>
                      <a:pt x="f865" y="f565"/>
                    </a:cubicBezTo>
                    <a:cubicBezTo>
                      <a:pt x="f866" y="f714"/>
                      <a:pt x="f61" y="f604"/>
                      <a:pt x="f356" y="f867"/>
                    </a:cubicBezTo>
                    <a:cubicBezTo>
                      <a:pt x="f40" y="f523"/>
                      <a:pt x="f868" y="f619"/>
                      <a:pt x="f55" y="f459"/>
                    </a:cubicBezTo>
                    <a:lnTo>
                      <a:pt x="f55" y="f454"/>
                    </a:lnTo>
                    <a:close/>
                    <a:moveTo>
                      <a:pt x="f55" y="f454"/>
                    </a:moveTo>
                    <a:lnTo>
                      <a:pt x="f55" y="f454"/>
                    </a:lnTo>
                    <a:close/>
                    <a:moveTo>
                      <a:pt x="f506" y="f869"/>
                    </a:moveTo>
                    <a:cubicBezTo>
                      <a:pt x="f23" y="f870"/>
                      <a:pt x="f596" y="f871"/>
                      <a:pt x="f872" y="f873"/>
                    </a:cubicBezTo>
                    <a:cubicBezTo>
                      <a:pt x="f203" y="f731"/>
                      <a:pt x="f109" y="f874"/>
                      <a:pt x="f875" y="f876"/>
                    </a:cubicBezTo>
                    <a:cubicBezTo>
                      <a:pt x="f877" y="f878"/>
                      <a:pt x="f9" y="f879"/>
                      <a:pt x="f880" y="f881"/>
                    </a:cubicBezTo>
                    <a:cubicBezTo>
                      <a:pt x="f156" y="f526"/>
                      <a:pt x="f695" y="f882"/>
                      <a:pt x="f103" y="f670"/>
                    </a:cubicBezTo>
                    <a:cubicBezTo>
                      <a:pt x="f883" y="f884"/>
                      <a:pt x="f885" y="f886"/>
                      <a:pt x="f887" y="f888"/>
                    </a:cubicBezTo>
                    <a:cubicBezTo>
                      <a:pt x="f889" y="f815"/>
                      <a:pt x="f890" y="f212"/>
                      <a:pt x="f8" y="f845"/>
                    </a:cubicBezTo>
                    <a:lnTo>
                      <a:pt x="f489" y="f845"/>
                    </a:lnTo>
                    <a:cubicBezTo>
                      <a:pt x="f489" y="f727"/>
                      <a:pt x="f853" y="f891"/>
                      <a:pt x="f400" y="f892"/>
                    </a:cubicBezTo>
                    <a:cubicBezTo>
                      <a:pt x="f486" y="f893"/>
                      <a:pt x="f485" y="f894"/>
                      <a:pt x="f156" y="f895"/>
                    </a:cubicBezTo>
                    <a:cubicBezTo>
                      <a:pt x="f896" y="f137"/>
                      <a:pt x="f890" y="f897"/>
                      <a:pt x="f574" y="f898"/>
                    </a:cubicBezTo>
                    <a:lnTo>
                      <a:pt x="f574" y="f899"/>
                    </a:lnTo>
                    <a:lnTo>
                      <a:pt x="f506" y="f869"/>
                    </a:lnTo>
                    <a:close/>
                    <a:moveTo>
                      <a:pt x="f506" y="f869"/>
                    </a:moveTo>
                    <a:lnTo>
                      <a:pt x="f506" y="f869"/>
                    </a:lnTo>
                    <a:close/>
                    <a:moveTo>
                      <a:pt x="f307" y="f900"/>
                    </a:moveTo>
                    <a:cubicBezTo>
                      <a:pt x="f614" y="f514"/>
                      <a:pt x="f901" y="f604"/>
                      <a:pt x="f131" y="f902"/>
                    </a:cubicBezTo>
                    <a:cubicBezTo>
                      <a:pt x="f903" y="f904"/>
                      <a:pt x="f905" y="f615"/>
                      <a:pt x="f906" y="f516"/>
                    </a:cubicBezTo>
                    <a:cubicBezTo>
                      <a:pt x="f608" y="f613"/>
                      <a:pt x="f607" y="f560"/>
                      <a:pt x="f907" y="f613"/>
                    </a:cubicBezTo>
                    <a:cubicBezTo>
                      <a:pt x="f682" y="f24"/>
                      <a:pt x="f908" y="f563"/>
                      <a:pt x="f909" y="f910"/>
                    </a:cubicBezTo>
                    <a:cubicBezTo>
                      <a:pt x="f911" y="f699"/>
                      <a:pt x="f425" y="f159"/>
                      <a:pt x="f912" y="f913"/>
                    </a:cubicBezTo>
                    <a:cubicBezTo>
                      <a:pt x="f559" y="f293"/>
                      <a:pt x="f261" y="f914"/>
                      <a:pt x="f78" y="f208"/>
                    </a:cubicBezTo>
                    <a:cubicBezTo>
                      <a:pt x="f821" y="f66"/>
                      <a:pt x="f915" y="f916"/>
                      <a:pt x="f917" y="f162"/>
                    </a:cubicBezTo>
                    <a:lnTo>
                      <a:pt x="f918" y="f162"/>
                    </a:lnTo>
                    <a:cubicBezTo>
                      <a:pt x="f918" y="f293"/>
                      <a:pt x="f919" y="f920"/>
                      <a:pt x="f307" y="f900"/>
                    </a:cubicBezTo>
                    <a:close/>
                    <a:moveTo>
                      <a:pt x="f307" y="f900"/>
                    </a:moveTo>
                    <a:lnTo>
                      <a:pt x="f307" y="f900"/>
                    </a:lnTo>
                    <a:close/>
                    <a:moveTo>
                      <a:pt x="f918" y="f845"/>
                    </a:moveTo>
                    <a:lnTo>
                      <a:pt x="f345" y="f845"/>
                    </a:lnTo>
                    <a:cubicBezTo>
                      <a:pt x="f203" y="f921"/>
                      <a:pt x="f812" y="f922"/>
                      <a:pt x="f849" y="f298"/>
                    </a:cubicBezTo>
                    <a:cubicBezTo>
                      <a:pt x="f483" y="f119"/>
                      <a:pt x="f483" y="f923"/>
                      <a:pt x="f924" y="f120"/>
                    </a:cubicBezTo>
                    <a:cubicBezTo>
                      <a:pt x="f64" y="f171"/>
                      <a:pt x="f914" y="f641"/>
                      <a:pt x="f596" y="f445"/>
                    </a:cubicBezTo>
                    <a:cubicBezTo>
                      <a:pt x="f925" y="f891"/>
                      <a:pt x="f117" y="f428"/>
                      <a:pt x="f589" y="f926"/>
                    </a:cubicBezTo>
                    <a:cubicBezTo>
                      <a:pt x="f927" y="f928"/>
                      <a:pt x="f588" y="f687"/>
                      <a:pt x="f929" y="f930"/>
                    </a:cubicBezTo>
                    <a:cubicBezTo>
                      <a:pt x="f931" y="f607"/>
                      <a:pt x="f412" y="f656"/>
                      <a:pt x="f582" y="f932"/>
                    </a:cubicBezTo>
                    <a:lnTo>
                      <a:pt x="f837" y="f661"/>
                    </a:lnTo>
                    <a:cubicBezTo>
                      <a:pt x="f215" y="f933"/>
                      <a:pt x="f22" y="f934"/>
                      <a:pt x="f74" y="f935"/>
                    </a:cubicBezTo>
                    <a:cubicBezTo>
                      <a:pt x="f389" y="f607"/>
                      <a:pt x="f936" y="f689"/>
                      <a:pt x="f70" y="f937"/>
                    </a:cubicBezTo>
                    <a:cubicBezTo>
                      <a:pt x="f938" y="f466"/>
                      <a:pt x="f406" y="f678"/>
                      <a:pt x="f206" y="f939"/>
                    </a:cubicBezTo>
                    <a:cubicBezTo>
                      <a:pt x="f572" y="f261"/>
                      <a:pt x="f875" y="f940"/>
                      <a:pt x="f941" y="f942"/>
                    </a:cubicBezTo>
                    <a:cubicBezTo>
                      <a:pt x="f943" y="f944"/>
                      <a:pt x="f890" y="f383"/>
                      <a:pt x="f945" y="f946"/>
                    </a:cubicBezTo>
                    <a:cubicBezTo>
                      <a:pt x="f8" y="f922"/>
                      <a:pt x="f947" y="f948"/>
                      <a:pt x="f577" y="f949"/>
                    </a:cubicBezTo>
                    <a:cubicBezTo>
                      <a:pt x="f875" y="f407"/>
                      <a:pt x="f943" y="f950"/>
                      <a:pt x="f348" y="f139"/>
                    </a:cubicBezTo>
                    <a:cubicBezTo>
                      <a:pt x="f349" y="f591"/>
                      <a:pt x="f156" y="f118"/>
                      <a:pt x="f867" y="f214"/>
                    </a:cubicBezTo>
                    <a:cubicBezTo>
                      <a:pt x="f11" y="f169"/>
                      <a:pt x="f885" y="f951"/>
                      <a:pt x="f563" y="f952"/>
                    </a:cubicBezTo>
                    <a:cubicBezTo>
                      <a:pt x="f592" y="f953"/>
                      <a:pt x="f945" y="f466"/>
                      <a:pt x="f954" y="f263"/>
                    </a:cubicBezTo>
                    <a:cubicBezTo>
                      <a:pt x="f574" y="f657"/>
                      <a:pt x="f346" y="f955"/>
                      <a:pt x="f258" y="f131"/>
                    </a:cubicBezTo>
                    <a:cubicBezTo>
                      <a:pt x="f956" y="f725"/>
                      <a:pt x="f116" y="f957"/>
                      <a:pt x="f344" y="f898"/>
                    </a:cubicBezTo>
                    <a:cubicBezTo>
                      <a:pt x="f258" y="f898"/>
                      <a:pt x="f6" y="f898"/>
                      <a:pt x="f206" y="f898"/>
                    </a:cubicBezTo>
                    <a:lnTo>
                      <a:pt x="f340" y="f898"/>
                    </a:lnTo>
                    <a:cubicBezTo>
                      <a:pt x="f139" y="f898"/>
                      <a:pt x="f958" y="f734"/>
                      <a:pt x="f260" y="f959"/>
                    </a:cubicBezTo>
                    <a:cubicBezTo>
                      <a:pt x="f216" y="f960"/>
                      <a:pt x="f423" y="f961"/>
                      <a:pt x="f605" y="f962"/>
                    </a:cubicBezTo>
                    <a:cubicBezTo>
                      <a:pt x="f963" y="f964"/>
                      <a:pt x="f965" y="f966"/>
                      <a:pt x="f570" y="f967"/>
                    </a:cubicBezTo>
                    <a:lnTo>
                      <a:pt x="f571" y="f955"/>
                    </a:lnTo>
                    <a:cubicBezTo>
                      <a:pt x="f447" y="f967"/>
                      <a:pt x="f462" y="f968"/>
                      <a:pt x="f469" y="f833"/>
                    </a:cubicBezTo>
                    <a:cubicBezTo>
                      <a:pt x="f969" y="f968"/>
                      <a:pt x="f970" y="f967"/>
                      <a:pt x="f971" y="f905"/>
                    </a:cubicBezTo>
                    <a:cubicBezTo>
                      <a:pt x="f620" y="f457"/>
                      <a:pt x="f918" y="f727"/>
                      <a:pt x="f918" y="f845"/>
                    </a:cubicBezTo>
                    <a:close/>
                    <a:moveTo>
                      <a:pt x="f918" y="f845"/>
                    </a:moveTo>
                    <a:lnTo>
                      <a:pt x="f918" y="f845"/>
                    </a:lnTo>
                    <a:close/>
                    <a:moveTo>
                      <a:pt x="f972" y="f973"/>
                    </a:moveTo>
                    <a:cubicBezTo>
                      <a:pt x="f974" y="f390"/>
                      <a:pt x="f923" y="f975"/>
                      <a:pt x="f520" y="f976"/>
                    </a:cubicBezTo>
                    <a:cubicBezTo>
                      <a:pt x="f977" y="f429"/>
                      <a:pt x="f582" y="f394"/>
                      <a:pt x="f530" y="f978"/>
                    </a:cubicBezTo>
                    <a:cubicBezTo>
                      <a:pt x="f979" y="f421"/>
                      <a:pt x="f797" y="f980"/>
                      <a:pt x="f165" y="f981"/>
                    </a:cubicBezTo>
                    <a:cubicBezTo>
                      <a:pt x="f982" y="f353"/>
                      <a:pt x="f983" y="f353"/>
                      <a:pt x="f116" y="f353"/>
                    </a:cubicBezTo>
                    <a:cubicBezTo>
                      <a:pt x="f212" y="f353"/>
                      <a:pt x="f956" y="f353"/>
                      <a:pt x="f335" y="f984"/>
                    </a:cubicBezTo>
                    <a:lnTo>
                      <a:pt x="f337" y="f984"/>
                    </a:lnTo>
                    <a:cubicBezTo>
                      <a:pt x="f335" y="f984"/>
                      <a:pt x="f335" y="f981"/>
                      <a:pt x="f335" y="f981"/>
                    </a:cubicBezTo>
                    <a:cubicBezTo>
                      <a:pt x="f985" y="f986"/>
                      <a:pt x="f589" y="f987"/>
                      <a:pt x="f391" y="f766"/>
                    </a:cubicBezTo>
                    <a:cubicBezTo>
                      <a:pt x="f389" y="f97"/>
                      <a:pt x="f214" y="f394"/>
                      <a:pt x="f327" y="f975"/>
                    </a:cubicBezTo>
                    <a:lnTo>
                      <a:pt x="f972" y="f973"/>
                    </a:lnTo>
                    <a:close/>
                    <a:moveTo>
                      <a:pt x="f972" y="f973"/>
                    </a:moveTo>
                    <a:lnTo>
                      <a:pt x="f972" y="f973"/>
                    </a:lnTo>
                    <a:close/>
                    <a:moveTo>
                      <a:pt x="f911" y="f494"/>
                    </a:moveTo>
                    <a:lnTo>
                      <a:pt x="f445" y="f384"/>
                    </a:lnTo>
                    <a:lnTo>
                      <a:pt x="f559" y="f494"/>
                    </a:lnTo>
                    <a:lnTo>
                      <a:pt x="f322" y="f988"/>
                    </a:lnTo>
                    <a:cubicBezTo>
                      <a:pt x="f989" y="f975"/>
                      <a:pt x="f678" y="f429"/>
                      <a:pt x="f217" y="f978"/>
                    </a:cubicBezTo>
                    <a:lnTo>
                      <a:pt x="f440" y="f555"/>
                    </a:lnTo>
                    <a:lnTo>
                      <a:pt x="f562" y="f392"/>
                    </a:lnTo>
                    <a:lnTo>
                      <a:pt x="f729" y="f41"/>
                    </a:lnTo>
                    <a:cubicBezTo>
                      <a:pt x="f891" y="f396"/>
                      <a:pt x="f990" y="f704"/>
                      <a:pt x="f990" y="f498"/>
                    </a:cubicBezTo>
                    <a:cubicBezTo>
                      <a:pt x="f457" y="f380"/>
                      <a:pt x="f452" y="f380"/>
                      <a:pt x="f912" y="f380"/>
                    </a:cubicBezTo>
                    <a:cubicBezTo>
                      <a:pt x="f991" y="f704"/>
                      <a:pt x="f562" y="f416"/>
                      <a:pt x="f881" y="f978"/>
                    </a:cubicBezTo>
                    <a:cubicBezTo>
                      <a:pt x="f417" y="f976"/>
                      <a:pt x="f992" y="f390"/>
                      <a:pt x="f524" y="f988"/>
                    </a:cubicBezTo>
                    <a:cubicBezTo>
                      <a:pt x="f993" y="f475"/>
                      <a:pt x="f994" y="f388"/>
                      <a:pt x="f535" y="f431"/>
                    </a:cubicBezTo>
                    <a:cubicBezTo>
                      <a:pt x="f995" y="f996"/>
                      <a:pt x="f997" y="f151"/>
                      <a:pt x="f998" y="f999"/>
                    </a:cubicBezTo>
                    <a:cubicBezTo>
                      <a:pt x="f327" y="f1000"/>
                      <a:pt x="f387" y="f432"/>
                      <a:pt x="f554" y="f486"/>
                    </a:cubicBezTo>
                    <a:cubicBezTo>
                      <a:pt x="f1001" y="f1002"/>
                      <a:pt x="f1003" y="f473"/>
                      <a:pt x="f393" y="f1004"/>
                    </a:cubicBezTo>
                    <a:cubicBezTo>
                      <a:pt x="f545" y="f434"/>
                      <a:pt x="f927" y="f680"/>
                      <a:pt x="f1005" y="f441"/>
                    </a:cubicBezTo>
                    <a:cubicBezTo>
                      <a:pt x="f1006" y="f439"/>
                      <a:pt x="f554" y="f680"/>
                      <a:pt x="f387" y="f680"/>
                    </a:cubicBezTo>
                    <a:cubicBezTo>
                      <a:pt x="f136" y="f680"/>
                      <a:pt x="f972" y="f680"/>
                      <a:pt x="f929" y="f439"/>
                    </a:cubicBezTo>
                    <a:cubicBezTo>
                      <a:pt x="f22" y="f441"/>
                      <a:pt x="f882" y="f683"/>
                      <a:pt x="f120" y="f1007"/>
                    </a:cubicBezTo>
                    <a:cubicBezTo>
                      <a:pt x="f534" y="f1008"/>
                      <a:pt x="f524" y="f470"/>
                      <a:pt x="f527" y="f45"/>
                    </a:cubicBezTo>
                    <a:cubicBezTo>
                      <a:pt x="f414" y="f1009"/>
                      <a:pt x="f171" y="f703"/>
                      <a:pt x="f992" y="f461"/>
                    </a:cubicBezTo>
                    <a:cubicBezTo>
                      <a:pt x="f1010" y="f458"/>
                      <a:pt x="f915" y="f663"/>
                      <a:pt x="f576" y="f606"/>
                    </a:cubicBezTo>
                    <a:cubicBezTo>
                      <a:pt x="f821" y="f723"/>
                      <a:pt x="f78" y="f592"/>
                      <a:pt x="f1011" y="f107"/>
                    </a:cubicBezTo>
                    <a:cubicBezTo>
                      <a:pt x="f571" y="f567"/>
                      <a:pt x="f571" y="f159"/>
                      <a:pt x="f571" y="f1012"/>
                    </a:cubicBezTo>
                    <a:cubicBezTo>
                      <a:pt x="f570" y="f1013"/>
                      <a:pt x="f1014" y="f158"/>
                      <a:pt x="f881" y="f349"/>
                    </a:cubicBezTo>
                    <a:cubicBezTo>
                      <a:pt x="f250" y="f604"/>
                      <a:pt x="f261" y="f1015"/>
                      <a:pt x="f419" y="f613"/>
                    </a:cubicBezTo>
                    <a:lnTo>
                      <a:pt x="f1016" y="f288"/>
                    </a:lnTo>
                    <a:cubicBezTo>
                      <a:pt x="f881" y="f1017"/>
                      <a:pt x="f570" y="f1018"/>
                      <a:pt x="f417" y="f529"/>
                    </a:cubicBezTo>
                    <a:lnTo>
                      <a:pt x="f821" y="f1019"/>
                    </a:lnTo>
                    <a:lnTo>
                      <a:pt x="f1014" y="f1020"/>
                    </a:lnTo>
                    <a:lnTo>
                      <a:pt x="f1021" y="f703"/>
                    </a:lnTo>
                    <a:cubicBezTo>
                      <a:pt x="f566" y="f47"/>
                      <a:pt x="f1022" y="f286"/>
                      <a:pt x="f438" y="f1023"/>
                    </a:cubicBezTo>
                    <a:cubicBezTo>
                      <a:pt x="f440" y="f655"/>
                      <a:pt x="f420" y="f663"/>
                      <a:pt x="f559" y="f1024"/>
                    </a:cubicBezTo>
                    <a:cubicBezTo>
                      <a:pt x="f121" y="f619"/>
                      <a:pt x="f991" y="f1025"/>
                      <a:pt x="f445" y="f196"/>
                    </a:cubicBezTo>
                    <a:lnTo>
                      <a:pt x="f121" y="f1026"/>
                    </a:lnTo>
                    <a:cubicBezTo>
                      <a:pt x="f440" y="f1027"/>
                      <a:pt x="f562" y="f629"/>
                      <a:pt x="f1016" y="f529"/>
                    </a:cubicBezTo>
                    <a:cubicBezTo>
                      <a:pt x="f566" y="f1019"/>
                      <a:pt x="f881" y="f1028"/>
                      <a:pt x="f1014" y="f531"/>
                    </a:cubicBezTo>
                    <a:lnTo>
                      <a:pt x="f571" y="f1029"/>
                    </a:lnTo>
                    <a:lnTo>
                      <a:pt x="f569" y="f449"/>
                    </a:lnTo>
                    <a:lnTo>
                      <a:pt x="f261" y="f1030"/>
                    </a:lnTo>
                    <a:cubicBezTo>
                      <a:pt x="f1031" y="f1032"/>
                      <a:pt x="f1033" y="f1034"/>
                      <a:pt x="f440" y="f621"/>
                    </a:cubicBezTo>
                    <a:cubicBezTo>
                      <a:pt x="f559" y="f453"/>
                      <a:pt x="f991" y="f702"/>
                      <a:pt x="f557" y="f629"/>
                    </a:cubicBezTo>
                    <a:cubicBezTo>
                      <a:pt x="f445" y="f529"/>
                      <a:pt x="f991" y="f1028"/>
                      <a:pt x="f559" y="f1029"/>
                    </a:cubicBezTo>
                    <a:lnTo>
                      <a:pt x="f442" y="f1035"/>
                    </a:lnTo>
                    <a:lnTo>
                      <a:pt x="f442" y="f668"/>
                    </a:lnTo>
                    <a:lnTo>
                      <a:pt x="f440" y="f1036"/>
                    </a:lnTo>
                    <a:cubicBezTo>
                      <a:pt x="f304" y="f488"/>
                      <a:pt x="f1022" y="f623"/>
                      <a:pt x="f1016" y="f541"/>
                    </a:cubicBezTo>
                    <a:cubicBezTo>
                      <a:pt x="f566" y="f683"/>
                      <a:pt x="f569" y="f439"/>
                      <a:pt x="f881" y="f436"/>
                    </a:cubicBezTo>
                    <a:lnTo>
                      <a:pt x="f599" y="f1037"/>
                    </a:lnTo>
                    <a:lnTo>
                      <a:pt x="f261" y="f1004"/>
                    </a:lnTo>
                    <a:cubicBezTo>
                      <a:pt x="f121" y="f352"/>
                      <a:pt x="f990" y="f43"/>
                      <a:pt x="f963" y="f552"/>
                    </a:cubicBezTo>
                    <a:cubicBezTo>
                      <a:pt x="f911" y="f1002"/>
                      <a:pt x="f911" y="f1038"/>
                      <a:pt x="f911" y="f494"/>
                    </a:cubicBez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</p:grpSp>
      </p:grpSp>
      <p:sp>
        <p:nvSpPr>
          <p:cNvPr id="32" name="Retângulo Arredondado 31"/>
          <p:cNvSpPr/>
          <p:nvPr/>
        </p:nvSpPr>
        <p:spPr>
          <a:xfrm>
            <a:off x="101599" y="870656"/>
            <a:ext cx="11998164" cy="47651"/>
          </a:xfrm>
          <a:prstGeom prst="roundRect">
            <a:avLst>
              <a:gd name="adj" fmla="val 50000"/>
            </a:avLst>
          </a:prstGeom>
          <a:solidFill>
            <a:srgbClr val="EB2D4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3" name="Imagem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" y="5978557"/>
            <a:ext cx="511854" cy="461031"/>
          </a:xfrm>
          <a:prstGeom prst="rect">
            <a:avLst/>
          </a:prstGeom>
        </p:spPr>
      </p:pic>
      <p:graphicFrame>
        <p:nvGraphicFramePr>
          <p:cNvPr id="31" name="Tabela 30">
            <a:extLst>
              <a:ext uri="{FF2B5EF4-FFF2-40B4-BE49-F238E27FC236}">
                <a16:creationId xmlns:a16="http://schemas.microsoft.com/office/drawing/2014/main" id="{0747E5C0-5E68-419B-B83A-5E6A8CD1C4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7628779"/>
              </p:ext>
            </p:extLst>
          </p:nvPr>
        </p:nvGraphicFramePr>
        <p:xfrm>
          <a:off x="907772" y="3081231"/>
          <a:ext cx="10492509" cy="32810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54138">
                  <a:extLst>
                    <a:ext uri="{9D8B030D-6E8A-4147-A177-3AD203B41FA5}">
                      <a16:colId xmlns:a16="http://schemas.microsoft.com/office/drawing/2014/main" val="599485752"/>
                    </a:ext>
                  </a:extLst>
                </a:gridCol>
                <a:gridCol w="2009833">
                  <a:extLst>
                    <a:ext uri="{9D8B030D-6E8A-4147-A177-3AD203B41FA5}">
                      <a16:colId xmlns:a16="http://schemas.microsoft.com/office/drawing/2014/main" val="1261233680"/>
                    </a:ext>
                  </a:extLst>
                </a:gridCol>
                <a:gridCol w="2128058">
                  <a:extLst>
                    <a:ext uri="{9D8B030D-6E8A-4147-A177-3AD203B41FA5}">
                      <a16:colId xmlns:a16="http://schemas.microsoft.com/office/drawing/2014/main" val="3130993572"/>
                    </a:ext>
                  </a:extLst>
                </a:gridCol>
                <a:gridCol w="1300480">
                  <a:extLst>
                    <a:ext uri="{9D8B030D-6E8A-4147-A177-3AD203B41FA5}">
                      <a16:colId xmlns:a16="http://schemas.microsoft.com/office/drawing/2014/main" val="222415231"/>
                    </a:ext>
                  </a:extLst>
                </a:gridCol>
              </a:tblGrid>
              <a:tr h="27341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METAS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EXECUÇÕES PREVISTAS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EXECUÇÕES REALIZADAS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% EXECUTADO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7879588"/>
                  </a:ext>
                </a:extLst>
              </a:tr>
              <a:tr h="273419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</a:rPr>
                        <a:t>Aplicar Diagnóstico - Indicadores (T0)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5.344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5.276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</a:rPr>
                        <a:t>98,73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4613152"/>
                  </a:ext>
                </a:extLst>
              </a:tr>
              <a:tr h="273419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</a:rPr>
                        <a:t>Atualização do Diagnóstico T1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5.344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4.677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</a:rPr>
                        <a:t>87,52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6738431"/>
                  </a:ext>
                </a:extLst>
              </a:tr>
              <a:tr h="273419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</a:rPr>
                        <a:t>Construir Plano de Trabalho com a Família (Projeto Produtivo)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</a:rPr>
                        <a:t>5.344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5.158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</a:rPr>
                        <a:t>96,52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4505258"/>
                  </a:ext>
                </a:extLst>
              </a:tr>
              <a:tr h="273419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Identificação de Unidade de Referência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</a:rPr>
                        <a:t>204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130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</a:rPr>
                        <a:t>63,73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606004"/>
                  </a:ext>
                </a:extLst>
              </a:tr>
              <a:tr h="273419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Realizar atendimento individual de ATER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</a:rPr>
                        <a:t>29.067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</a:rPr>
                        <a:t>25.544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</a:rPr>
                        <a:t>87,88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0300666"/>
                  </a:ext>
                </a:extLst>
              </a:tr>
              <a:tr h="273419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</a:rPr>
                        <a:t>Realizar atividades coletivas de ATER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</a:rPr>
                        <a:t>300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</a:rPr>
                        <a:t>153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</a:rPr>
                        <a:t>51,00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5306339"/>
                  </a:ext>
                </a:extLst>
              </a:tr>
              <a:tr h="273419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</a:rPr>
                        <a:t>Realizar cadastro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</a:rPr>
                        <a:t>5.344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</a:rPr>
                        <a:t>5.361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</a:rPr>
                        <a:t>100,32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5765005"/>
                  </a:ext>
                </a:extLst>
              </a:tr>
              <a:tr h="273419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Realizar reunião de mobilização/socialização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</a:rPr>
                        <a:t>105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</a:rPr>
                        <a:t>104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</a:rPr>
                        <a:t>99,05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0360794"/>
                  </a:ext>
                </a:extLst>
              </a:tr>
              <a:tr h="273419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Reunião de socialização com o CMDRS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105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</a:rPr>
                        <a:t>105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</a:rPr>
                        <a:t>100,00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5955387"/>
                  </a:ext>
                </a:extLst>
              </a:tr>
              <a:tr h="273419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</a:rPr>
                        <a:t>Realização de eventos municipais para avaliação e encerramento (4H)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105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</a:rPr>
                        <a:t>0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</a:rPr>
                        <a:t>0,00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6656749"/>
                  </a:ext>
                </a:extLst>
              </a:tr>
              <a:tr h="273419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</a:rPr>
                        <a:t>Realização de 01 Seminário Estadual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</a:rPr>
                        <a:t>1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</a:rPr>
                        <a:t>0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</a:rPr>
                        <a:t>0,00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7361241"/>
                  </a:ext>
                </a:extLst>
              </a:tr>
            </a:tbl>
          </a:graphicData>
        </a:graphic>
      </p:graphicFrame>
      <p:pic>
        <p:nvPicPr>
          <p:cNvPr id="37" name="Imagem 36">
            <a:extLst>
              <a:ext uri="{FF2B5EF4-FFF2-40B4-BE49-F238E27FC236}">
                <a16:creationId xmlns:a16="http://schemas.microsoft.com/office/drawing/2014/main" id="{FABDD4B4-3435-4A44-888B-DE36C463A7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509" y="956250"/>
            <a:ext cx="2757055" cy="206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690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125" y="83184"/>
            <a:ext cx="11131490" cy="825500"/>
          </a:xfrm>
        </p:spPr>
        <p:txBody>
          <a:bodyPr>
            <a:normAutofit/>
          </a:bodyPr>
          <a:lstStyle/>
          <a:p>
            <a:r>
              <a:rPr lang="pt-BR" sz="3600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► </a:t>
            </a:r>
            <a:r>
              <a:rPr lang="pt-BR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Dom Hélder II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69911" y="1217881"/>
            <a:ext cx="5702098" cy="1237524"/>
          </a:xfrm>
        </p:spPr>
        <p:txBody>
          <a:bodyPr>
            <a:normAutofit/>
          </a:bodyPr>
          <a:lstStyle/>
          <a:p>
            <a:pPr marL="534988" indent="-534988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534988" algn="l"/>
              </a:tabLst>
            </a:pPr>
            <a:r>
              <a:rPr lang="pt-BR" sz="30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Produtores assistidos: 297</a:t>
            </a:r>
          </a:p>
          <a:p>
            <a:pPr marL="534988" indent="-534988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534988" algn="l"/>
              </a:tabLst>
            </a:pPr>
            <a:r>
              <a:rPr lang="pt-BR" sz="30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05 municípios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6467475"/>
            <a:ext cx="12192000" cy="381890"/>
          </a:xfrm>
          <a:prstGeom prst="rect">
            <a:avLst/>
          </a:prstGeom>
          <a:solidFill>
            <a:srgbClr val="00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5" name="Agrupar 4"/>
          <p:cNvGrpSpPr/>
          <p:nvPr/>
        </p:nvGrpSpPr>
        <p:grpSpPr>
          <a:xfrm>
            <a:off x="11818230" y="5970577"/>
            <a:ext cx="348074" cy="496898"/>
            <a:chOff x="9023399" y="5594399"/>
            <a:chExt cx="772924" cy="1103398"/>
          </a:xfrm>
        </p:grpSpPr>
        <p:grpSp>
          <p:nvGrpSpPr>
            <p:cNvPr id="6" name="Agrupar 5"/>
            <p:cNvGrpSpPr/>
            <p:nvPr/>
          </p:nvGrpSpPr>
          <p:grpSpPr>
            <a:xfrm>
              <a:off x="9023399" y="5594399"/>
              <a:ext cx="772924" cy="1103398"/>
              <a:chOff x="9023399" y="5594399"/>
              <a:chExt cx="772924" cy="1103398"/>
            </a:xfrm>
          </p:grpSpPr>
          <p:sp>
            <p:nvSpPr>
              <p:cNvPr id="7" name="Forma Livre 6"/>
              <p:cNvSpPr/>
              <p:nvPr/>
            </p:nvSpPr>
            <p:spPr>
              <a:xfrm>
                <a:off x="9201241" y="5600882"/>
                <a:ext cx="415795" cy="166676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1239"/>
                  <a:gd name="f6" fmla="val 533"/>
                  <a:gd name="f7" fmla="val 530"/>
                  <a:gd name="f8" fmla="val 150"/>
                  <a:gd name="f9" fmla="val 510"/>
                  <a:gd name="f10" fmla="val 298"/>
                  <a:gd name="f11" fmla="val 494"/>
                  <a:gd name="f12" fmla="val 452"/>
                  <a:gd name="f13" fmla="val 488"/>
                  <a:gd name="f14" fmla="val 457"/>
                  <a:gd name="f15" fmla="val 424"/>
                  <a:gd name="f16" fmla="val 429"/>
                  <a:gd name="f17" fmla="val 426"/>
                  <a:gd name="f18" fmla="val 402"/>
                  <a:gd name="f19" fmla="val 427"/>
                  <a:gd name="f20" fmla="val 374"/>
                  <a:gd name="f21" fmla="val 372"/>
                  <a:gd name="f22" fmla="val 448"/>
                  <a:gd name="f23" fmla="val 243"/>
                  <a:gd name="f24" fmla="val 461"/>
                  <a:gd name="f25" fmla="val 245"/>
                  <a:gd name="f26" fmla="val 439"/>
                  <a:gd name="f27" fmla="val 217"/>
                  <a:gd name="f28" fmla="val 443"/>
                  <a:gd name="f29" fmla="val 188"/>
                  <a:gd name="f30" fmla="val 444"/>
                  <a:gd name="f31" fmla="val 159"/>
                  <a:gd name="f32" fmla="val 145"/>
                  <a:gd name="f33" fmla="val 512"/>
                  <a:gd name="f34" fmla="val 128"/>
                  <a:gd name="f35" fmla="val 515"/>
                  <a:gd name="f36" fmla="val 143"/>
                  <a:gd name="f37" fmla="val 449"/>
                  <a:gd name="f38" fmla="val 103"/>
                  <a:gd name="f39" fmla="val 454"/>
                  <a:gd name="f40" fmla="val 66"/>
                  <a:gd name="f41" fmla="val 459"/>
                  <a:gd name="f42" fmla="val 28"/>
                  <a:gd name="f43" fmla="val 466"/>
                  <a:gd name="f44" fmla="val 472"/>
                  <a:gd name="f45" fmla="val 467"/>
                  <a:gd name="f46" fmla="val 481"/>
                  <a:gd name="f47" fmla="val 495"/>
                  <a:gd name="f48" fmla="val 509"/>
                  <a:gd name="f49" fmla="val 486"/>
                  <a:gd name="f50" fmla="val 514"/>
                  <a:gd name="f51" fmla="val 422"/>
                  <a:gd name="f52" fmla="val 500"/>
                  <a:gd name="f53" fmla="val 729"/>
                  <a:gd name="f54" fmla="val 734"/>
                  <a:gd name="f55" fmla="val 746"/>
                  <a:gd name="f56" fmla="val 760"/>
                  <a:gd name="f57" fmla="val 774"/>
                  <a:gd name="f58" fmla="val 769"/>
                  <a:gd name="f59" fmla="val 756"/>
                  <a:gd name="f60" fmla="val 741"/>
                  <a:gd name="f61" fmla="val 784"/>
                  <a:gd name="f62" fmla="val 789"/>
                  <a:gd name="f63" fmla="val 941"/>
                  <a:gd name="f64" fmla="val 1088"/>
                  <a:gd name="f65" fmla="val 1238"/>
                  <a:gd name="f66" fmla="val 532"/>
                  <a:gd name="f67" fmla="val 1211"/>
                  <a:gd name="f68" fmla="val 463"/>
                  <a:gd name="f69" fmla="val 1172"/>
                  <a:gd name="f70" fmla="val 458"/>
                  <a:gd name="f71" fmla="val 1136"/>
                  <a:gd name="f72" fmla="val 453"/>
                  <a:gd name="f73" fmla="val 1098"/>
                  <a:gd name="f74" fmla="val 1114"/>
                  <a:gd name="f75" fmla="val 1097"/>
                  <a:gd name="f76" fmla="val 513"/>
                  <a:gd name="f77" fmla="val 1081"/>
                  <a:gd name="f78" fmla="val 446"/>
                  <a:gd name="f79" fmla="val 1050"/>
                  <a:gd name="f80" fmla="val 1017"/>
                  <a:gd name="f81" fmla="val 986"/>
                  <a:gd name="f82" fmla="val 438"/>
                  <a:gd name="f83" fmla="val 988"/>
                  <a:gd name="f84" fmla="val 912"/>
                  <a:gd name="f85" fmla="val 860"/>
                  <a:gd name="f86" fmla="val 857"/>
                  <a:gd name="f87" fmla="val 833"/>
                  <a:gd name="f88" fmla="val 808"/>
                  <a:gd name="f89" fmla="val 248"/>
                  <a:gd name="f90" fmla="val 255"/>
                  <a:gd name="f91" fmla="val 362"/>
                  <a:gd name="f92" fmla="val 189"/>
                  <a:gd name="f93" fmla="val 370"/>
                  <a:gd name="f94" fmla="val 124"/>
                  <a:gd name="f95" fmla="val 378"/>
                  <a:gd name="f96" fmla="val 59"/>
                  <a:gd name="f97" fmla="val 388"/>
                  <a:gd name="f98" fmla="val 35"/>
                  <a:gd name="f99" fmla="val 105"/>
                  <a:gd name="f100" fmla="val 176"/>
                  <a:gd name="f101" fmla="val 383"/>
                  <a:gd name="f102" fmla="val 352"/>
                  <a:gd name="f103" fmla="val 376"/>
                  <a:gd name="f104" fmla="val 412"/>
                  <a:gd name="f105" fmla="val 423"/>
                  <a:gd name="f106" fmla="val 409"/>
                  <a:gd name="f107" fmla="val 469"/>
                  <a:gd name="f108" fmla="val 407"/>
                  <a:gd name="f109" fmla="val 516"/>
                  <a:gd name="f110" fmla="val 519"/>
                  <a:gd name="f111" fmla="val 385"/>
                  <a:gd name="f112" fmla="val 526"/>
                  <a:gd name="f113" fmla="val 363"/>
                  <a:gd name="f114" fmla="val 534"/>
                  <a:gd name="f115" fmla="val 345"/>
                  <a:gd name="f116" fmla="val 483"/>
                  <a:gd name="f117" fmla="val 346"/>
                  <a:gd name="f118" fmla="val 432"/>
                  <a:gd name="f119" fmla="val 348"/>
                  <a:gd name="f120" fmla="val 709"/>
                  <a:gd name="f121" fmla="val 717"/>
                  <a:gd name="f122" fmla="val 724"/>
                  <a:gd name="f123" fmla="val 728"/>
                  <a:gd name="f124" fmla="val 812"/>
                  <a:gd name="f125" fmla="val 855"/>
                  <a:gd name="f126" fmla="val 411"/>
                  <a:gd name="f127" fmla="val 850"/>
                  <a:gd name="f128" fmla="val 802"/>
                  <a:gd name="f129" fmla="val 976"/>
                  <a:gd name="f130" fmla="val 983"/>
                  <a:gd name="f131" fmla="val 421"/>
                  <a:gd name="f132" fmla="val 1057"/>
                  <a:gd name="f133" fmla="val 1131"/>
                  <a:gd name="f134" fmla="val 434"/>
                  <a:gd name="f135" fmla="val 1203"/>
                  <a:gd name="f136" fmla="val 1177"/>
                  <a:gd name="f137" fmla="val 1110"/>
                  <a:gd name="f138" fmla="val 375"/>
                  <a:gd name="f139" fmla="val 1045"/>
                  <a:gd name="f140" fmla="val 367"/>
                  <a:gd name="f141" fmla="val 974"/>
                  <a:gd name="f142" fmla="val 343"/>
                  <a:gd name="f143" fmla="val 1002"/>
                  <a:gd name="f144" fmla="val 1031"/>
                  <a:gd name="f145" fmla="val 350"/>
                  <a:gd name="f146" fmla="val 1060"/>
                  <a:gd name="f147" fmla="val 353"/>
                  <a:gd name="f148" fmla="val 291"/>
                  <a:gd name="f149" fmla="val 1019"/>
                  <a:gd name="f150" fmla="val 288"/>
                  <a:gd name="f151" fmla="val 992"/>
                  <a:gd name="f152" fmla="val 286"/>
                  <a:gd name="f153" fmla="val 964"/>
                  <a:gd name="f154" fmla="val 283"/>
                  <a:gd name="f155" fmla="val 965"/>
                  <a:gd name="f156" fmla="val 968"/>
                  <a:gd name="f157" fmla="val 290"/>
                  <a:gd name="f158" fmla="val 295"/>
                  <a:gd name="f159" fmla="val 969"/>
                  <a:gd name="f160" fmla="val 303"/>
                  <a:gd name="f161" fmla="val 971"/>
                  <a:gd name="f162" fmla="val 310"/>
                  <a:gd name="f163" fmla="val 1062"/>
                  <a:gd name="f164" fmla="val 293"/>
                  <a:gd name="f165" fmla="val 1076"/>
                  <a:gd name="f166" fmla="val 355"/>
                  <a:gd name="f167" fmla="val 1109"/>
                  <a:gd name="f168" fmla="val 1140"/>
                  <a:gd name="f169" fmla="val 1171"/>
                  <a:gd name="f170" fmla="val 368"/>
                  <a:gd name="f171" fmla="val 1145"/>
                  <a:gd name="f172" fmla="val 305"/>
                  <a:gd name="f173" fmla="val 1117"/>
                  <a:gd name="f174" fmla="val 300"/>
                  <a:gd name="f175" fmla="val 1090"/>
                  <a:gd name="f176" fmla="val 296"/>
                  <a:gd name="f177" fmla="val 1059"/>
                  <a:gd name="f178" fmla="val 276"/>
                  <a:gd name="f179" fmla="val 1085"/>
                  <a:gd name="f180" fmla="val 279"/>
                  <a:gd name="f181" fmla="val 1138"/>
                  <a:gd name="f182" fmla="val 1112"/>
                  <a:gd name="f183" fmla="val 225"/>
                  <a:gd name="f184" fmla="val 1042"/>
                  <a:gd name="f185" fmla="val 209"/>
                  <a:gd name="f186" fmla="val 900"/>
                  <a:gd name="f187" fmla="val 205"/>
                  <a:gd name="f188" fmla="val 907"/>
                  <a:gd name="f189" fmla="val 239"/>
                  <a:gd name="f190" fmla="val 924"/>
                  <a:gd name="f191" fmla="val 240"/>
                  <a:gd name="f192" fmla="val 249"/>
                  <a:gd name="f193" fmla="val 953"/>
                  <a:gd name="f194" fmla="val 264"/>
                  <a:gd name="f195" fmla="val 269"/>
                  <a:gd name="f196" fmla="val 1024"/>
                  <a:gd name="f197" fmla="val 271"/>
                  <a:gd name="f198" fmla="val 890"/>
                  <a:gd name="f199" fmla="val 883"/>
                  <a:gd name="f200" fmla="val 204"/>
                  <a:gd name="f201" fmla="val 799"/>
                  <a:gd name="f202" fmla="val 197"/>
                  <a:gd name="f203" fmla="val 714"/>
                  <a:gd name="f204" fmla="val 194"/>
                  <a:gd name="f205" fmla="val 629"/>
                  <a:gd name="f206" fmla="val 250"/>
                  <a:gd name="f207" fmla="val 705"/>
                  <a:gd name="f208" fmla="val 781"/>
                  <a:gd name="f209" fmla="val 252"/>
                  <a:gd name="f210" fmla="val 257"/>
                  <a:gd name="f211" fmla="val 866"/>
                  <a:gd name="f212" fmla="val 247"/>
                  <a:gd name="f213" fmla="val 878"/>
                  <a:gd name="f214" fmla="val 242"/>
                  <a:gd name="f215" fmla="val 848"/>
                  <a:gd name="f216" fmla="val 274"/>
                  <a:gd name="f217" fmla="val 823"/>
                  <a:gd name="f218" fmla="val 272"/>
                  <a:gd name="f219" fmla="val 796"/>
                  <a:gd name="f220" fmla="val 771"/>
                  <a:gd name="f221" fmla="val 776"/>
                  <a:gd name="f222" fmla="val 331"/>
                  <a:gd name="f223" fmla="val 800"/>
                  <a:gd name="f224" fmla="val 333"/>
                  <a:gd name="f225" fmla="val 847"/>
                  <a:gd name="f226" fmla="val 335"/>
                  <a:gd name="f227" fmla="val 843"/>
                  <a:gd name="f228" fmla="val 845"/>
                  <a:gd name="f229" fmla="val 281"/>
                  <a:gd name="f230" fmla="val 330"/>
                  <a:gd name="f231" fmla="val 666"/>
                  <a:gd name="f232" fmla="val 266"/>
                  <a:gd name="f233" fmla="val 576"/>
                  <a:gd name="f234" fmla="val 502"/>
                  <a:gd name="f235" fmla="val 522"/>
                  <a:gd name="f236" fmla="val 328"/>
                  <a:gd name="f237" fmla="val 543"/>
                  <a:gd name="f238" fmla="val 559"/>
                  <a:gd name="f239" fmla="val 583"/>
                  <a:gd name="f240" fmla="val 285"/>
                  <a:gd name="f241" fmla="val 614"/>
                  <a:gd name="f242" fmla="val 623"/>
                  <a:gd name="f243" fmla="val 660"/>
                  <a:gd name="f244" fmla="val 683"/>
                  <a:gd name="f245" fmla="val 700"/>
                  <a:gd name="f246" fmla="val 721"/>
                  <a:gd name="f247" fmla="val 740"/>
                  <a:gd name="f248" fmla="val 471"/>
                  <a:gd name="f249" fmla="val 442"/>
                  <a:gd name="f250" fmla="val 384"/>
                  <a:gd name="f251" fmla="val 386"/>
                  <a:gd name="f252" fmla="val 260"/>
                  <a:gd name="f253" fmla="val 262"/>
                  <a:gd name="f254" fmla="val 219"/>
                  <a:gd name="f255" fmla="val 195"/>
                  <a:gd name="f256" fmla="val 181"/>
                  <a:gd name="f257" fmla="val 231"/>
                  <a:gd name="f258" fmla="val 164"/>
                  <a:gd name="f259" fmla="val 357"/>
                  <a:gd name="f260" fmla="val 121"/>
                  <a:gd name="f261" fmla="val 301"/>
                  <a:gd name="f262" fmla="val 91"/>
                  <a:gd name="f263" fmla="val 306"/>
                  <a:gd name="f264" fmla="val 98"/>
                  <a:gd name="f265" fmla="val 365"/>
                  <a:gd name="f266" fmla="val 131"/>
                  <a:gd name="f267" fmla="val 100"/>
                  <a:gd name="f268" fmla="val 155"/>
                  <a:gd name="f269" fmla="val 183"/>
                  <a:gd name="f270" fmla="val 277"/>
                  <a:gd name="f271" fmla="val 186"/>
                  <a:gd name="f272" fmla="val 267"/>
                  <a:gd name="f273" fmla="val 312"/>
                  <a:gd name="f274" fmla="val 336"/>
                  <a:gd name="f275" fmla="val 210"/>
                  <a:gd name="f276" fmla="val 229"/>
                  <a:gd name="f277" fmla="val 359"/>
                  <a:gd name="f278" fmla="val 244"/>
                  <a:gd name="f279" fmla="val 369"/>
                  <a:gd name="f280" fmla="val 259"/>
                  <a:gd name="f281" fmla="val 440"/>
                  <a:gd name="f282" fmla="val 254"/>
                  <a:gd name="f283" fmla="val 474"/>
                  <a:gd name="f284" fmla="val 521"/>
                  <a:gd name="f285" fmla="val 565"/>
                  <a:gd name="f286" fmla="val 612"/>
                  <a:gd name="f287" fmla="val 199"/>
                  <a:gd name="f288" fmla="val 71"/>
                  <a:gd name="f289" fmla="val 220"/>
                  <a:gd name="f290" fmla="val 182"/>
                  <a:gd name="f291" fmla="val 149"/>
                  <a:gd name="f292" fmla="val 1169"/>
                  <a:gd name="f293" fmla="val 1208"/>
                  <a:gd name="f294" fmla="val 184"/>
                  <a:gd name="f295" fmla="val 1212"/>
                  <a:gd name="f296" fmla="val 118"/>
                  <a:gd name="f297" fmla="val 417"/>
                  <a:gd name="f298" fmla="val 119"/>
                  <a:gd name="f299" fmla="val 20"/>
                  <a:gd name="f300" fmla="val 166"/>
                  <a:gd name="f301" fmla="val 414"/>
                  <a:gd name="f302" fmla="val 824"/>
                  <a:gd name="f303" fmla="val 101"/>
                  <a:gd name="f304" fmla="val 1219"/>
                  <a:gd name="f305" fmla="val 1236"/>
                  <a:gd name="f306" fmla="val 123"/>
                  <a:gd name="f307" fmla="val 37"/>
                  <a:gd name="f308" fmla="val 93"/>
                  <a:gd name="f309" fmla="val 79"/>
                  <a:gd name="f310" fmla="val 17"/>
                  <a:gd name="f311" fmla="val 5"/>
                  <a:gd name="f312" fmla="val 69"/>
                  <a:gd name="f313" fmla="val 690"/>
                  <a:gd name="f314" fmla="val 64"/>
                  <a:gd name="f315" fmla="val 688"/>
                  <a:gd name="f316" fmla="val 619"/>
                  <a:gd name="f317" fmla="val 548"/>
                  <a:gd name="f318" fmla="val 141"/>
                  <a:gd name="f319" fmla="val 68"/>
                  <a:gd name="f320" fmla="val 157"/>
                  <a:gd name="f321" fmla="val 74"/>
                  <a:gd name="f322" fmla="val 13"/>
                  <a:gd name="f323" fmla="val 52"/>
                  <a:gd name="f324" fmla="val 476"/>
                  <a:gd name="f325" fmla="val 50"/>
                  <a:gd name="f326" fmla="val 807"/>
                  <a:gd name="f327" fmla="val 12"/>
                  <a:gd name="f328" fmla="val 33"/>
                  <a:gd name="f329" fmla="val 1007"/>
                  <a:gd name="f330" fmla="val 710"/>
                  <a:gd name="f331" fmla="val 685"/>
                  <a:gd name="f332" fmla="val 529"/>
                  <a:gd name="f333" fmla="val 541"/>
                  <a:gd name="f334" fmla="val 550"/>
                  <a:gd name="f335" fmla="val 556"/>
                  <a:gd name="f336" fmla="val 380"/>
                  <a:gd name="f337" fmla="val 325"/>
                  <a:gd name="f338" fmla="val 323"/>
                  <a:gd name="f339" fmla="val 667"/>
                  <a:gd name="f340" fmla="val 686"/>
                  <a:gd name="f341" fmla="val 693"/>
                  <a:gd name="f342" fmla="val 702"/>
                  <a:gd name="f343" fmla="val 719"/>
                  <a:gd name="f344" fmla="val 931"/>
                  <a:gd name="f345" fmla="val 308"/>
                  <a:gd name="f346" fmla="val 943"/>
                  <a:gd name="f347" fmla="val 416"/>
                  <a:gd name="f348" fmla="val 893"/>
                  <a:gd name="f349" fmla="val 881"/>
                  <a:gd name="f350" fmla="val 888"/>
                  <a:gd name="f351" fmla="val 905"/>
                  <a:gd name="f352" fmla="val 922"/>
                  <a:gd name="f353" fmla="val 929"/>
                  <a:gd name="f354" fmla="val 859"/>
                  <a:gd name="f355" fmla="val 874"/>
                  <a:gd name="f356" fmla="val 302"/>
                  <a:gd name="f357" fmla="val 309"/>
                  <a:gd name="f358" fmla="val 319"/>
                  <a:gd name="f359" fmla="val 326"/>
                  <a:gd name="f360" fmla="val 371"/>
                  <a:gd name="f361" fmla="val 307"/>
                  <a:gd name="f362" fmla="val 278"/>
                  <a:gd name="f363" fmla="*/ f2 1 1239"/>
                  <a:gd name="f364" fmla="*/ f3 1 533"/>
                  <a:gd name="f365" fmla="+- f6 0 f4"/>
                  <a:gd name="f366" fmla="+- f5 0 f4"/>
                  <a:gd name="f367" fmla="*/ f366 1 1239"/>
                  <a:gd name="f368" fmla="*/ f365 1 533"/>
                  <a:gd name="f369" fmla="*/ f4 1 f367"/>
                  <a:gd name="f370" fmla="*/ f5 1 f367"/>
                  <a:gd name="f371" fmla="*/ f4 1 f368"/>
                  <a:gd name="f372" fmla="*/ f6 1 f368"/>
                  <a:gd name="f373" fmla="*/ f369 f363 1"/>
                  <a:gd name="f374" fmla="*/ f370 f363 1"/>
                  <a:gd name="f375" fmla="*/ f372 f364 1"/>
                  <a:gd name="f376" fmla="*/ f371 f36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3" t="f376" r="f374" b="f375"/>
                <a:pathLst>
                  <a:path w="1239" h="533">
                    <a:moveTo>
                      <a:pt x="f4" y="f7"/>
                    </a:moveTo>
                    <a:cubicBezTo>
                      <a:pt x="f8" y="f9"/>
                      <a:pt x="f10" y="f11"/>
                      <a:pt x="f12" y="f13"/>
                    </a:cubicBezTo>
                    <a:lnTo>
                      <a:pt x="f14" y="f15"/>
                    </a:lnTo>
                    <a:cubicBezTo>
                      <a:pt x="f16" y="f17"/>
                      <a:pt x="f18" y="f19"/>
                      <a:pt x="f20" y="f16"/>
                    </a:cubicBezTo>
                    <a:lnTo>
                      <a:pt x="f21" y="f22"/>
                    </a:lnTo>
                    <a:lnTo>
                      <a:pt x="f23" y="f24"/>
                    </a:lnTo>
                    <a:lnTo>
                      <a:pt x="f25" y="f26"/>
                    </a:lnTo>
                    <a:cubicBezTo>
                      <a:pt x="f27" y="f28"/>
                      <a:pt x="f29" y="f30"/>
                      <a:pt x="f31" y="f22"/>
                    </a:cubicBezTo>
                    <a:lnTo>
                      <a:pt x="f32" y="f33"/>
                    </a:lnTo>
                    <a:lnTo>
                      <a:pt x="f34" y="f35"/>
                    </a:lnTo>
                    <a:lnTo>
                      <a:pt x="f36" y="f37"/>
                    </a:lnTo>
                    <a:cubicBezTo>
                      <a:pt x="f38" y="f39"/>
                      <a:pt x="f40" y="f41"/>
                      <a:pt x="f42" y="f43"/>
                    </a:cubicBezTo>
                    <a:lnTo>
                      <a:pt x="f4" y="f7"/>
                    </a:lnTo>
                    <a:close/>
                    <a:moveTo>
                      <a:pt x="f4" y="f7"/>
                    </a:moveTo>
                    <a:lnTo>
                      <a:pt x="f4" y="f7"/>
                    </a:lnTo>
                    <a:close/>
                    <a:moveTo>
                      <a:pt x="f44" y="f15"/>
                    </a:moveTo>
                    <a:lnTo>
                      <a:pt x="f45" y="f13"/>
                    </a:lnTo>
                    <a:cubicBezTo>
                      <a:pt x="f46" y="f13"/>
                      <a:pt x="f47" y="f13"/>
                      <a:pt x="f48" y="f49"/>
                    </a:cubicBezTo>
                    <a:lnTo>
                      <a:pt x="f50" y="f17"/>
                    </a:lnTo>
                    <a:lnTo>
                      <a:pt x="f50" y="f51"/>
                    </a:lnTo>
                    <a:cubicBezTo>
                      <a:pt x="f52" y="f15"/>
                      <a:pt x="f49" y="f15"/>
                      <a:pt x="f44" y="f15"/>
                    </a:cubicBezTo>
                    <a:close/>
                    <a:moveTo>
                      <a:pt x="f44" y="f15"/>
                    </a:moveTo>
                    <a:lnTo>
                      <a:pt x="f44" y="f15"/>
                    </a:lnTo>
                    <a:close/>
                    <a:moveTo>
                      <a:pt x="f53" y="f17"/>
                    </a:moveTo>
                    <a:lnTo>
                      <a:pt x="f54" y="f49"/>
                    </a:lnTo>
                    <a:cubicBezTo>
                      <a:pt x="f55" y="f13"/>
                      <a:pt x="f56" y="f13"/>
                      <a:pt x="f57" y="f13"/>
                    </a:cubicBezTo>
                    <a:lnTo>
                      <a:pt x="f58" y="f15"/>
                    </a:lnTo>
                    <a:cubicBezTo>
                      <a:pt x="f59" y="f15"/>
                      <a:pt x="f60" y="f15"/>
                      <a:pt x="f53" y="f51"/>
                    </a:cubicBezTo>
                    <a:lnTo>
                      <a:pt x="f53" y="f17"/>
                    </a:lnTo>
                    <a:close/>
                    <a:moveTo>
                      <a:pt x="f53" y="f17"/>
                    </a:moveTo>
                    <a:lnTo>
                      <a:pt x="f53" y="f17"/>
                    </a:lnTo>
                    <a:close/>
                    <a:moveTo>
                      <a:pt x="f61" y="f15"/>
                    </a:moveTo>
                    <a:lnTo>
                      <a:pt x="f62" y="f13"/>
                    </a:lnTo>
                    <a:cubicBezTo>
                      <a:pt x="f63" y="f11"/>
                      <a:pt x="f64" y="f9"/>
                      <a:pt x="f65" y="f66"/>
                    </a:cubicBezTo>
                    <a:lnTo>
                      <a:pt x="f67" y="f68"/>
                    </a:lnTo>
                    <a:cubicBezTo>
                      <a:pt x="f69" y="f70"/>
                      <a:pt x="f71" y="f72"/>
                      <a:pt x="f73" y="f37"/>
                    </a:cubicBezTo>
                    <a:lnTo>
                      <a:pt x="f74" y="f35"/>
                    </a:lnTo>
                    <a:lnTo>
                      <a:pt x="f75" y="f76"/>
                    </a:lnTo>
                    <a:lnTo>
                      <a:pt x="f77" y="f78"/>
                    </a:lnTo>
                    <a:cubicBezTo>
                      <a:pt x="f79" y="f28"/>
                      <a:pt x="f80" y="f26"/>
                      <a:pt x="f81" y="f82"/>
                    </a:cubicBezTo>
                    <a:lnTo>
                      <a:pt x="f83" y="f24"/>
                    </a:lnTo>
                    <a:lnTo>
                      <a:pt x="f84" y="f72"/>
                    </a:lnTo>
                    <a:lnTo>
                      <a:pt x="f85" y="f22"/>
                    </a:lnTo>
                    <a:lnTo>
                      <a:pt x="f86" y="f19"/>
                    </a:lnTo>
                    <a:cubicBezTo>
                      <a:pt x="f87" y="f17"/>
                      <a:pt x="f88" y="f17"/>
                      <a:pt x="f61" y="f15"/>
                    </a:cubicBezTo>
                    <a:close/>
                    <a:moveTo>
                      <a:pt x="f61" y="f15"/>
                    </a:moveTo>
                    <a:lnTo>
                      <a:pt x="f61" y="f15"/>
                    </a:lnTo>
                    <a:close/>
                    <a:moveTo>
                      <a:pt x="f89" y="f51"/>
                    </a:moveTo>
                    <a:lnTo>
                      <a:pt x="f90" y="f91"/>
                    </a:lnTo>
                    <a:cubicBezTo>
                      <a:pt x="f92" y="f93"/>
                      <a:pt x="f94" y="f95"/>
                      <a:pt x="f96" y="f97"/>
                    </a:cubicBezTo>
                    <a:lnTo>
                      <a:pt x="f98" y="f22"/>
                    </a:lnTo>
                    <a:cubicBezTo>
                      <a:pt x="f99" y="f82"/>
                      <a:pt x="f100" y="f16"/>
                      <a:pt x="f89" y="f51"/>
                    </a:cubicBezTo>
                    <a:close/>
                    <a:moveTo>
                      <a:pt x="f89" y="f51"/>
                    </a:moveTo>
                    <a:lnTo>
                      <a:pt x="f89" y="f51"/>
                    </a:lnTo>
                    <a:close/>
                    <a:moveTo>
                      <a:pt x="f101" y="f102"/>
                    </a:moveTo>
                    <a:lnTo>
                      <a:pt x="f103" y="f104"/>
                    </a:lnTo>
                    <a:cubicBezTo>
                      <a:pt x="f105" y="f106"/>
                      <a:pt x="f107" y="f108"/>
                      <a:pt x="f109" y="f108"/>
                    </a:cubicBezTo>
                    <a:cubicBezTo>
                      <a:pt x="f110" y="f111"/>
                      <a:pt x="f112" y="f113"/>
                      <a:pt x="f114" y="f115"/>
                    </a:cubicBezTo>
                    <a:cubicBezTo>
                      <a:pt x="f116" y="f117"/>
                      <a:pt x="f118" y="f119"/>
                      <a:pt x="f101" y="f102"/>
                    </a:cubicBezTo>
                    <a:close/>
                    <a:moveTo>
                      <a:pt x="f101" y="f102"/>
                    </a:moveTo>
                    <a:lnTo>
                      <a:pt x="f101" y="f102"/>
                    </a:lnTo>
                    <a:close/>
                    <a:moveTo>
                      <a:pt x="f120" y="f115"/>
                    </a:moveTo>
                    <a:cubicBezTo>
                      <a:pt x="f121" y="f113"/>
                      <a:pt x="f122" y="f111"/>
                      <a:pt x="f123" y="f108"/>
                    </a:cubicBezTo>
                    <a:cubicBezTo>
                      <a:pt x="f58" y="f108"/>
                      <a:pt x="f124" y="f106"/>
                      <a:pt x="f125" y="f126"/>
                    </a:cubicBezTo>
                    <a:lnTo>
                      <a:pt x="f127" y="f102"/>
                    </a:lnTo>
                    <a:cubicBezTo>
                      <a:pt x="f128" y="f119"/>
                      <a:pt x="f59" y="f117"/>
                      <a:pt x="f120" y="f115"/>
                    </a:cubicBezTo>
                    <a:close/>
                    <a:moveTo>
                      <a:pt x="f120" y="f115"/>
                    </a:moveTo>
                    <a:lnTo>
                      <a:pt x="f120" y="f115"/>
                    </a:lnTo>
                    <a:close/>
                    <a:moveTo>
                      <a:pt x="f129" y="f91"/>
                    </a:moveTo>
                    <a:lnTo>
                      <a:pt x="f130" y="f131"/>
                    </a:lnTo>
                    <a:cubicBezTo>
                      <a:pt x="f132" y="f17"/>
                      <a:pt x="f133" y="f134"/>
                      <a:pt x="f135" y="f78"/>
                    </a:cubicBezTo>
                    <a:lnTo>
                      <a:pt x="f136" y="f111"/>
                    </a:lnTo>
                    <a:cubicBezTo>
                      <a:pt x="f137" y="f138"/>
                      <a:pt x="f139" y="f140"/>
                      <a:pt x="f129" y="f91"/>
                    </a:cubicBezTo>
                    <a:close/>
                    <a:moveTo>
                      <a:pt x="f129" y="f91"/>
                    </a:moveTo>
                    <a:lnTo>
                      <a:pt x="f129" y="f91"/>
                    </a:lnTo>
                    <a:close/>
                    <a:moveTo>
                      <a:pt x="f141" y="f142"/>
                    </a:moveTo>
                    <a:cubicBezTo>
                      <a:pt x="f143" y="f117"/>
                      <a:pt x="f144" y="f145"/>
                      <a:pt x="f146" y="f147"/>
                    </a:cubicBezTo>
                    <a:lnTo>
                      <a:pt x="f139" y="f148"/>
                    </a:lnTo>
                    <a:cubicBezTo>
                      <a:pt x="f149" y="f150"/>
                      <a:pt x="f151" y="f152"/>
                      <a:pt x="f153" y="f154"/>
                    </a:cubicBezTo>
                    <a:cubicBezTo>
                      <a:pt x="f155" y="f152"/>
                      <a:pt x="f156" y="f157"/>
                      <a:pt x="f156" y="f158"/>
                    </a:cubicBezTo>
                    <a:lnTo>
                      <a:pt x="f159" y="f158"/>
                    </a:lnTo>
                    <a:lnTo>
                      <a:pt x="f159" y="f160"/>
                    </a:lnTo>
                    <a:lnTo>
                      <a:pt x="f161" y="f162"/>
                    </a:lnTo>
                    <a:lnTo>
                      <a:pt x="f141" y="f142"/>
                    </a:lnTo>
                    <a:close/>
                    <a:moveTo>
                      <a:pt x="f141" y="f142"/>
                    </a:moveTo>
                    <a:lnTo>
                      <a:pt x="f141" y="f142"/>
                    </a:lnTo>
                    <a:close/>
                    <a:moveTo>
                      <a:pt x="f163" y="f164"/>
                    </a:moveTo>
                    <a:lnTo>
                      <a:pt x="f165" y="f166"/>
                    </a:lnTo>
                    <a:cubicBezTo>
                      <a:pt x="f167" y="f0"/>
                      <a:pt x="f168" y="f113"/>
                      <a:pt x="f169" y="f170"/>
                    </a:cubicBezTo>
                    <a:lnTo>
                      <a:pt x="f171" y="f172"/>
                    </a:lnTo>
                    <a:cubicBezTo>
                      <a:pt x="f173" y="f174"/>
                      <a:pt x="f175" y="f176"/>
                      <a:pt x="f163" y="f164"/>
                    </a:cubicBezTo>
                    <a:close/>
                    <a:moveTo>
                      <a:pt x="f163" y="f164"/>
                    </a:moveTo>
                    <a:lnTo>
                      <a:pt x="f163" y="f164"/>
                    </a:lnTo>
                    <a:close/>
                    <a:moveTo>
                      <a:pt x="f177" y="f178"/>
                    </a:moveTo>
                    <a:cubicBezTo>
                      <a:pt x="f179" y="f180"/>
                      <a:pt x="f137" y="f154"/>
                      <a:pt x="f181" y="f152"/>
                    </a:cubicBezTo>
                    <a:lnTo>
                      <a:pt x="f182" y="f183"/>
                    </a:lnTo>
                    <a:cubicBezTo>
                      <a:pt x="f184" y="f27"/>
                      <a:pt x="f161" y="f185"/>
                      <a:pt x="f186" y="f187"/>
                    </a:cubicBezTo>
                    <a:lnTo>
                      <a:pt x="f188" y="f189"/>
                    </a:lnTo>
                    <a:cubicBezTo>
                      <a:pt x="f190" y="f191"/>
                      <a:pt x="f63" y="f192"/>
                      <a:pt x="f193" y="f194"/>
                    </a:cubicBezTo>
                    <a:cubicBezTo>
                      <a:pt x="f83" y="f195"/>
                      <a:pt x="f196" y="f197"/>
                      <a:pt x="f177" y="f178"/>
                    </a:cubicBezTo>
                    <a:close/>
                    <a:moveTo>
                      <a:pt x="f177" y="f178"/>
                    </a:moveTo>
                    <a:lnTo>
                      <a:pt x="f177" y="f178"/>
                    </a:lnTo>
                    <a:close/>
                    <a:moveTo>
                      <a:pt x="f198" y="f191"/>
                    </a:moveTo>
                    <a:lnTo>
                      <a:pt x="f199" y="f200"/>
                    </a:lnTo>
                    <a:cubicBezTo>
                      <a:pt x="f201" y="f202"/>
                      <a:pt x="f203" y="f204"/>
                      <a:pt x="f205" y="f204"/>
                    </a:cubicBezTo>
                    <a:lnTo>
                      <a:pt x="f205" y="f206"/>
                    </a:lnTo>
                    <a:cubicBezTo>
                      <a:pt x="f207" y="f206"/>
                      <a:pt x="f208" y="f209"/>
                      <a:pt x="f86" y="f210"/>
                    </a:cubicBezTo>
                    <a:cubicBezTo>
                      <a:pt x="f211" y="f212"/>
                      <a:pt x="f213" y="f214"/>
                      <a:pt x="f198" y="f191"/>
                    </a:cubicBezTo>
                    <a:close/>
                    <a:moveTo>
                      <a:pt x="f198" y="f191"/>
                    </a:moveTo>
                    <a:lnTo>
                      <a:pt x="f198" y="f191"/>
                    </a:lnTo>
                    <a:close/>
                    <a:moveTo>
                      <a:pt x="f215" y="f216"/>
                    </a:moveTo>
                    <a:cubicBezTo>
                      <a:pt x="f217" y="f218"/>
                      <a:pt x="f219" y="f197"/>
                      <a:pt x="f220" y="f197"/>
                    </a:cubicBezTo>
                    <a:lnTo>
                      <a:pt x="f221" y="f222"/>
                    </a:lnTo>
                    <a:cubicBezTo>
                      <a:pt x="f223" y="f222"/>
                      <a:pt x="f217" y="f224"/>
                      <a:pt x="f225" y="f226"/>
                    </a:cubicBezTo>
                    <a:lnTo>
                      <a:pt x="f227" y="f176"/>
                    </a:lnTo>
                    <a:cubicBezTo>
                      <a:pt x="f227" y="f150"/>
                      <a:pt x="f228" y="f229"/>
                      <a:pt x="f215" y="f216"/>
                    </a:cubicBezTo>
                    <a:close/>
                    <a:moveTo>
                      <a:pt x="f215" y="f216"/>
                    </a:moveTo>
                    <a:lnTo>
                      <a:pt x="f215" y="f216"/>
                    </a:lnTo>
                    <a:close/>
                    <a:moveTo>
                      <a:pt x="f56" y="f230"/>
                    </a:moveTo>
                    <a:lnTo>
                      <a:pt x="f59" y="f195"/>
                    </a:lnTo>
                    <a:cubicBezTo>
                      <a:pt x="f231" y="f232"/>
                      <a:pt x="f233" y="f232"/>
                      <a:pt x="f49" y="f197"/>
                    </a:cubicBezTo>
                    <a:lnTo>
                      <a:pt x="f46" y="f230"/>
                    </a:lnTo>
                    <a:cubicBezTo>
                      <a:pt x="f234" y="f230"/>
                      <a:pt x="f235" y="f236"/>
                      <a:pt x="f237" y="f236"/>
                    </a:cubicBezTo>
                    <a:cubicBezTo>
                      <a:pt x="f238" y="f160"/>
                      <a:pt x="f239" y="f240"/>
                      <a:pt x="f241" y="f229"/>
                    </a:cubicBezTo>
                    <a:lnTo>
                      <a:pt x="f242" y="f229"/>
                    </a:lnTo>
                    <a:lnTo>
                      <a:pt x="f205" y="f229"/>
                    </a:lnTo>
                    <a:cubicBezTo>
                      <a:pt x="f243" y="f240"/>
                      <a:pt x="f244" y="f160"/>
                      <a:pt x="f245" y="f236"/>
                    </a:cubicBezTo>
                    <a:cubicBezTo>
                      <a:pt x="f246" y="f236"/>
                      <a:pt x="f247" y="f230"/>
                      <a:pt x="f56" y="f230"/>
                    </a:cubicBezTo>
                    <a:close/>
                    <a:moveTo>
                      <a:pt x="f56" y="f230"/>
                    </a:moveTo>
                    <a:lnTo>
                      <a:pt x="f56" y="f230"/>
                    </a:lnTo>
                    <a:close/>
                    <a:moveTo>
                      <a:pt x="f43" y="f222"/>
                    </a:moveTo>
                    <a:lnTo>
                      <a:pt x="f248" y="f197"/>
                    </a:lnTo>
                    <a:cubicBezTo>
                      <a:pt x="f249" y="f197"/>
                      <a:pt x="f104" y="f218"/>
                      <a:pt x="f250" y="f216"/>
                    </a:cubicBezTo>
                    <a:cubicBezTo>
                      <a:pt x="f251" y="f229"/>
                      <a:pt x="f97" y="f150"/>
                      <a:pt x="f97" y="f176"/>
                    </a:cubicBezTo>
                    <a:lnTo>
                      <a:pt x="f250" y="f226"/>
                    </a:lnTo>
                    <a:cubicBezTo>
                      <a:pt x="f126" y="f226"/>
                      <a:pt x="f82" y="f224"/>
                      <a:pt x="f43" y="f222"/>
                    </a:cubicBezTo>
                    <a:close/>
                    <a:moveTo>
                      <a:pt x="f43" y="f222"/>
                    </a:moveTo>
                    <a:lnTo>
                      <a:pt x="f43" y="f222"/>
                    </a:lnTo>
                    <a:close/>
                    <a:moveTo>
                      <a:pt x="f210" y="f117"/>
                    </a:moveTo>
                    <a:lnTo>
                      <a:pt x="f252" y="f162"/>
                    </a:lnTo>
                    <a:lnTo>
                      <a:pt x="f253" y="f160"/>
                    </a:lnTo>
                    <a:lnTo>
                      <a:pt x="f253" y="f158"/>
                    </a:lnTo>
                    <a:lnTo>
                      <a:pt x="f194" y="f158"/>
                    </a:lnTo>
                    <a:cubicBezTo>
                      <a:pt x="f194" y="f148"/>
                      <a:pt x="f232" y="f150"/>
                      <a:pt x="f232" y="f240"/>
                    </a:cubicBezTo>
                    <a:cubicBezTo>
                      <a:pt x="f23" y="f150"/>
                      <a:pt x="f254" y="f157"/>
                      <a:pt x="f255" y="f164"/>
                    </a:cubicBezTo>
                    <a:lnTo>
                      <a:pt x="f256" y="f166"/>
                    </a:lnTo>
                    <a:cubicBezTo>
                      <a:pt x="f187" y="f102"/>
                      <a:pt x="f257" y="f119"/>
                      <a:pt x="f210" y="f117"/>
                    </a:cubicBezTo>
                    <a:close/>
                    <a:moveTo>
                      <a:pt x="f210" y="f117"/>
                    </a:moveTo>
                    <a:lnTo>
                      <a:pt x="f210" y="f117"/>
                    </a:lnTo>
                    <a:close/>
                    <a:moveTo>
                      <a:pt x="f258" y="f259"/>
                    </a:moveTo>
                    <a:lnTo>
                      <a:pt x="f1" y="f158"/>
                    </a:lnTo>
                    <a:cubicBezTo>
                      <a:pt x="f8" y="f10"/>
                      <a:pt x="f260" y="f261"/>
                      <a:pt x="f262" y="f263"/>
                    </a:cubicBezTo>
                    <a:lnTo>
                      <a:pt x="f40" y="f93"/>
                    </a:lnTo>
                    <a:cubicBezTo>
                      <a:pt x="f264" y="f265"/>
                      <a:pt x="f266" y="f91"/>
                      <a:pt x="f258" y="f259"/>
                    </a:cubicBezTo>
                    <a:close/>
                    <a:moveTo>
                      <a:pt x="f258" y="f259"/>
                    </a:moveTo>
                    <a:lnTo>
                      <a:pt x="f258" y="f259"/>
                    </a:lnTo>
                    <a:close/>
                    <a:moveTo>
                      <a:pt x="f267" y="f157"/>
                    </a:moveTo>
                    <a:cubicBezTo>
                      <a:pt x="f34" y="f240"/>
                      <a:pt x="f268" y="f229"/>
                      <a:pt x="f269" y="f270"/>
                    </a:cubicBezTo>
                    <a:lnTo>
                      <a:pt x="f269" y="f178"/>
                    </a:lnTo>
                    <a:lnTo>
                      <a:pt x="f271" y="f270"/>
                    </a:lnTo>
                    <a:cubicBezTo>
                      <a:pt x="f27" y="f218"/>
                      <a:pt x="f212" y="f197"/>
                      <a:pt x="f178" y="f272"/>
                    </a:cubicBezTo>
                    <a:cubicBezTo>
                      <a:pt x="f157" y="f212"/>
                      <a:pt x="f273" y="f189"/>
                      <a:pt x="f224" y="f189"/>
                    </a:cubicBezTo>
                    <a:lnTo>
                      <a:pt x="f274" y="f187"/>
                    </a:lnTo>
                    <a:cubicBezTo>
                      <a:pt x="f232" y="f275"/>
                      <a:pt x="f255" y="f254"/>
                      <a:pt x="f94" y="f276"/>
                    </a:cubicBezTo>
                    <a:lnTo>
                      <a:pt x="f267" y="f157"/>
                    </a:lnTo>
                    <a:close/>
                    <a:moveTo>
                      <a:pt x="f267" y="f157"/>
                    </a:moveTo>
                    <a:lnTo>
                      <a:pt x="f267" y="f157"/>
                    </a:lnTo>
                    <a:close/>
                    <a:moveTo>
                      <a:pt x="f119" y="f214"/>
                    </a:moveTo>
                    <a:cubicBezTo>
                      <a:pt x="f277" y="f278"/>
                      <a:pt x="f279" y="f206"/>
                      <a:pt x="f20" y="f280"/>
                    </a:cubicBezTo>
                    <a:cubicBezTo>
                      <a:pt x="f108" y="f90"/>
                      <a:pt x="f281" y="f282"/>
                      <a:pt x="f248" y="f209"/>
                    </a:cubicBezTo>
                    <a:lnTo>
                      <a:pt x="f283" y="f209"/>
                    </a:lnTo>
                    <a:cubicBezTo>
                      <a:pt x="f284" y="f206"/>
                      <a:pt x="f285" y="f206"/>
                      <a:pt x="f286" y="f206"/>
                    </a:cubicBezTo>
                    <a:lnTo>
                      <a:pt x="f286" y="f204"/>
                    </a:lnTo>
                    <a:cubicBezTo>
                      <a:pt x="f112" y="f255"/>
                      <a:pt x="f82" y="f287"/>
                      <a:pt x="f102" y="f200"/>
                    </a:cubicBezTo>
                    <a:lnTo>
                      <a:pt x="f119" y="f214"/>
                    </a:lnTo>
                    <a:close/>
                    <a:moveTo>
                      <a:pt x="f119" y="f214"/>
                    </a:moveTo>
                    <a:lnTo>
                      <a:pt x="f119" y="f214"/>
                    </a:lnTo>
                    <a:close/>
                    <a:moveTo>
                      <a:pt x="f288" y="f289"/>
                    </a:moveTo>
                    <a:cubicBezTo>
                      <a:pt x="f180" y="f290"/>
                      <a:pt x="f61" y="f291"/>
                      <a:pt x="f292" y="f27"/>
                    </a:cubicBezTo>
                    <a:lnTo>
                      <a:pt x="f293" y="f294"/>
                    </a:lnTo>
                    <a:lnTo>
                      <a:pt x="f295" y="f1"/>
                    </a:lnTo>
                    <a:cubicBezTo>
                      <a:pt x="f217" y="f296"/>
                      <a:pt x="f297" y="f298"/>
                      <a:pt x="f42" y="f290"/>
                    </a:cubicBezTo>
                    <a:lnTo>
                      <a:pt x="f42" y="f294"/>
                    </a:lnTo>
                    <a:lnTo>
                      <a:pt x="f288" y="f289"/>
                    </a:lnTo>
                    <a:close/>
                    <a:moveTo>
                      <a:pt x="f288" y="f289"/>
                    </a:moveTo>
                    <a:lnTo>
                      <a:pt x="f288" y="f289"/>
                    </a:lnTo>
                    <a:close/>
                    <a:moveTo>
                      <a:pt x="f299" y="f300"/>
                    </a:moveTo>
                    <a:cubicBezTo>
                      <a:pt x="f301" y="f38"/>
                      <a:pt x="f302" y="f303"/>
                      <a:pt x="f304" y="f258"/>
                    </a:cubicBezTo>
                    <a:lnTo>
                      <a:pt x="f305" y="f306"/>
                    </a:lnTo>
                    <a:lnTo>
                      <a:pt x="f305" y="f40"/>
                    </a:lnTo>
                    <a:lnTo>
                      <a:pt x="f75" y="f307"/>
                    </a:lnTo>
                    <a:lnTo>
                      <a:pt x="f75" y="f308"/>
                    </a:lnTo>
                    <a:lnTo>
                      <a:pt x="f155" y="f309"/>
                    </a:lnTo>
                    <a:lnTo>
                      <a:pt x="f155" y="f310"/>
                    </a:lnTo>
                    <a:lnTo>
                      <a:pt x="f217" y="f311"/>
                    </a:lnTo>
                    <a:lnTo>
                      <a:pt x="f302" y="f312"/>
                    </a:lnTo>
                    <a:lnTo>
                      <a:pt x="f313" y="f314"/>
                    </a:lnTo>
                    <a:lnTo>
                      <a:pt x="f315" y="f4"/>
                    </a:lnTo>
                    <a:lnTo>
                      <a:pt x="f316" y="f4"/>
                    </a:lnTo>
                    <a:lnTo>
                      <a:pt x="f317" y="f4"/>
                    </a:lnTo>
                    <a:lnTo>
                      <a:pt x="f317" y="f314"/>
                    </a:lnTo>
                    <a:lnTo>
                      <a:pt x="f301" y="f312"/>
                    </a:lnTo>
                    <a:lnTo>
                      <a:pt x="f301" y="f311"/>
                    </a:lnTo>
                    <a:lnTo>
                      <a:pt x="f218" y="f310"/>
                    </a:lnTo>
                    <a:lnTo>
                      <a:pt x="f197" y="f309"/>
                    </a:lnTo>
                    <a:lnTo>
                      <a:pt x="f318" y="f308"/>
                    </a:lnTo>
                    <a:lnTo>
                      <a:pt x="f318" y="f307"/>
                    </a:lnTo>
                    <a:lnTo>
                      <a:pt x="f4" y="f40"/>
                    </a:lnTo>
                    <a:lnTo>
                      <a:pt x="f4" y="f306"/>
                    </a:lnTo>
                    <a:lnTo>
                      <a:pt x="f299" y="f300"/>
                    </a:lnTo>
                    <a:close/>
                    <a:moveTo>
                      <a:pt x="f299" y="f300"/>
                    </a:moveTo>
                    <a:lnTo>
                      <a:pt x="f299" y="f300"/>
                    </a:lnTo>
                    <a:close/>
                    <a:moveTo>
                      <a:pt x="f276" y="f319"/>
                    </a:moveTo>
                    <a:lnTo>
                      <a:pt x="f320" y="f98"/>
                    </a:lnTo>
                    <a:lnTo>
                      <a:pt x="f320" y="f321"/>
                    </a:lnTo>
                    <a:lnTo>
                      <a:pt x="f276" y="f319"/>
                    </a:lnTo>
                    <a:close/>
                    <a:moveTo>
                      <a:pt x="f276" y="f319"/>
                    </a:moveTo>
                    <a:lnTo>
                      <a:pt x="f276" y="f319"/>
                    </a:lnTo>
                    <a:close/>
                    <a:moveTo>
                      <a:pt x="f16" y="f322"/>
                    </a:moveTo>
                    <a:lnTo>
                      <a:pt x="f16" y="f323"/>
                    </a:lnTo>
                    <a:lnTo>
                      <a:pt x="f324" y="f325"/>
                    </a:lnTo>
                    <a:lnTo>
                      <a:pt x="f16" y="f322"/>
                    </a:lnTo>
                    <a:close/>
                    <a:moveTo>
                      <a:pt x="f16" y="f322"/>
                    </a:moveTo>
                    <a:lnTo>
                      <a:pt x="f16" y="f322"/>
                    </a:lnTo>
                    <a:close/>
                    <a:moveTo>
                      <a:pt x="f326" y="f327"/>
                    </a:moveTo>
                    <a:lnTo>
                      <a:pt x="f56" y="f325"/>
                    </a:lnTo>
                    <a:lnTo>
                      <a:pt x="f88" y="f323"/>
                    </a:lnTo>
                    <a:lnTo>
                      <a:pt x="f326" y="f327"/>
                    </a:lnTo>
                    <a:close/>
                    <a:moveTo>
                      <a:pt x="f326" y="f327"/>
                    </a:moveTo>
                    <a:lnTo>
                      <a:pt x="f326" y="f327"/>
                    </a:lnTo>
                    <a:close/>
                    <a:moveTo>
                      <a:pt x="f77" y="f328"/>
                    </a:moveTo>
                    <a:lnTo>
                      <a:pt x="f329" y="f319"/>
                    </a:lnTo>
                    <a:lnTo>
                      <a:pt x="f77" y="f321"/>
                    </a:lnTo>
                    <a:lnTo>
                      <a:pt x="f77" y="f328"/>
                    </a:lnTo>
                    <a:close/>
                    <a:moveTo>
                      <a:pt x="f77" y="f328"/>
                    </a:moveTo>
                    <a:lnTo>
                      <a:pt x="f77" y="f328"/>
                    </a:lnTo>
                    <a:close/>
                    <a:moveTo>
                      <a:pt x="f203" y="f19"/>
                    </a:moveTo>
                    <a:cubicBezTo>
                      <a:pt x="f330" y="f138"/>
                      <a:pt x="f331" y="f10"/>
                      <a:pt x="f242" y="f10"/>
                    </a:cubicBezTo>
                    <a:cubicBezTo>
                      <a:pt x="f238" y="f10"/>
                      <a:pt x="f6" y="f138"/>
                      <a:pt x="f332" y="f19"/>
                    </a:cubicBezTo>
                    <a:lnTo>
                      <a:pt x="f112" y="f49"/>
                    </a:lnTo>
                    <a:cubicBezTo>
                      <a:pt x="f6" y="f49"/>
                      <a:pt x="f333" y="f49"/>
                      <a:pt x="f334" y="f49"/>
                    </a:cubicBezTo>
                    <a:lnTo>
                      <a:pt x="f335" y="f297"/>
                    </a:lnTo>
                    <a:cubicBezTo>
                      <a:pt x="f238" y="f336"/>
                      <a:pt x="f233" y="f337"/>
                      <a:pt x="f242" y="f338"/>
                    </a:cubicBezTo>
                    <a:cubicBezTo>
                      <a:pt x="f339" y="f337"/>
                      <a:pt x="f340" y="f336"/>
                      <a:pt x="f315" y="f297"/>
                    </a:cubicBezTo>
                    <a:lnTo>
                      <a:pt x="f341" y="f49"/>
                    </a:lnTo>
                    <a:cubicBezTo>
                      <a:pt x="f342" y="f49"/>
                      <a:pt x="f120" y="f49"/>
                      <a:pt x="f343" y="f49"/>
                    </a:cubicBezTo>
                    <a:lnTo>
                      <a:pt x="f203" y="f19"/>
                    </a:lnTo>
                    <a:close/>
                    <a:moveTo>
                      <a:pt x="f203" y="f19"/>
                    </a:moveTo>
                    <a:lnTo>
                      <a:pt x="f203" y="f19"/>
                    </a:lnTo>
                    <a:close/>
                    <a:moveTo>
                      <a:pt x="f344" y="f345"/>
                    </a:moveTo>
                    <a:lnTo>
                      <a:pt x="f346" y="f347"/>
                    </a:lnTo>
                    <a:lnTo>
                      <a:pt x="f348" y="f126"/>
                    </a:lnTo>
                    <a:lnTo>
                      <a:pt x="f349" y="f176"/>
                    </a:lnTo>
                    <a:cubicBezTo>
                      <a:pt x="f199" y="f157"/>
                      <a:pt x="f199" y="f152"/>
                      <a:pt x="f350" y="f154"/>
                    </a:cubicBezTo>
                    <a:cubicBezTo>
                      <a:pt x="f348" y="f180"/>
                      <a:pt x="f351" y="f180"/>
                      <a:pt x="f84" y="f229"/>
                    </a:cubicBezTo>
                    <a:cubicBezTo>
                      <a:pt x="f352" y="f152"/>
                      <a:pt x="f353" y="f176"/>
                      <a:pt x="f344" y="f345"/>
                    </a:cubicBezTo>
                    <a:close/>
                    <a:moveTo>
                      <a:pt x="f344" y="f345"/>
                    </a:moveTo>
                    <a:lnTo>
                      <a:pt x="f344" y="f345"/>
                    </a:lnTo>
                    <a:close/>
                    <a:moveTo>
                      <a:pt x="f354" y="f176"/>
                    </a:moveTo>
                    <a:lnTo>
                      <a:pt x="f355" y="f118"/>
                    </a:lnTo>
                    <a:lnTo>
                      <a:pt x="f353" y="f82"/>
                    </a:lnTo>
                    <a:lnTo>
                      <a:pt x="f159" y="f28"/>
                    </a:lnTo>
                    <a:lnTo>
                      <a:pt x="f193" y="f172"/>
                    </a:lnTo>
                    <a:cubicBezTo>
                      <a:pt x="f346" y="f214"/>
                      <a:pt x="f85" y="f189"/>
                      <a:pt x="f354" y="f176"/>
                    </a:cubicBezTo>
                    <a:close/>
                    <a:moveTo>
                      <a:pt x="f354" y="f176"/>
                    </a:moveTo>
                    <a:lnTo>
                      <a:pt x="f354" y="f176"/>
                    </a:lnTo>
                    <a:close/>
                    <a:moveTo>
                      <a:pt x="f174" y="f345"/>
                    </a:moveTo>
                    <a:cubicBezTo>
                      <a:pt x="f356" y="f176"/>
                      <a:pt x="f357" y="f152"/>
                      <a:pt x="f358" y="f229"/>
                    </a:cubicBezTo>
                    <a:cubicBezTo>
                      <a:pt x="f359" y="f180"/>
                      <a:pt x="f274" y="f180"/>
                      <a:pt x="f142" y="f154"/>
                    </a:cubicBezTo>
                    <a:cubicBezTo>
                      <a:pt x="f117" y="f152"/>
                      <a:pt x="f119" y="f157"/>
                      <a:pt x="f145" y="f176"/>
                    </a:cubicBezTo>
                    <a:lnTo>
                      <a:pt x="f274" y="f126"/>
                    </a:lnTo>
                    <a:lnTo>
                      <a:pt x="f152" y="f347"/>
                    </a:lnTo>
                    <a:lnTo>
                      <a:pt x="f174" y="f345"/>
                    </a:lnTo>
                    <a:close/>
                    <a:moveTo>
                      <a:pt x="f174" y="f345"/>
                    </a:moveTo>
                    <a:lnTo>
                      <a:pt x="f174" y="f345"/>
                    </a:lnTo>
                    <a:close/>
                    <a:moveTo>
                      <a:pt x="f259" y="f118"/>
                    </a:moveTo>
                    <a:lnTo>
                      <a:pt x="f21" y="f176"/>
                    </a:lnTo>
                    <a:cubicBezTo>
                      <a:pt x="f360" y="f178"/>
                      <a:pt x="f0" y="f253"/>
                      <a:pt x="f117" y="f210"/>
                    </a:cubicBezTo>
                    <a:lnTo>
                      <a:pt x="f117" y="f280"/>
                    </a:lnTo>
                    <a:lnTo>
                      <a:pt x="f222" y="f90"/>
                    </a:lnTo>
                    <a:cubicBezTo>
                      <a:pt x="f361" y="f90"/>
                      <a:pt x="f154" y="f218"/>
                      <a:pt x="f362" y="f172"/>
                    </a:cubicBezTo>
                    <a:lnTo>
                      <a:pt x="f252" y="f28"/>
                    </a:lnTo>
                    <a:lnTo>
                      <a:pt x="f259" y="f118"/>
                    </a:lnTo>
                    <a:close/>
                  </a:path>
                </a:pathLst>
              </a:custGeom>
              <a:gradFill>
                <a:gsLst>
                  <a:gs pos="0">
                    <a:srgbClr val="FFF480"/>
                  </a:gs>
                  <a:gs pos="100000">
                    <a:srgbClr val="D1B76C"/>
                  </a:gs>
                </a:gsLst>
                <a:path path="rect">
                  <a:fillToRect l="50000" t="50000" r="50000" b="50000"/>
                </a:path>
              </a:gra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8" name="Forma Livre 7"/>
              <p:cNvSpPr/>
              <p:nvPr/>
            </p:nvSpPr>
            <p:spPr>
              <a:xfrm>
                <a:off x="9059756" y="5808597"/>
                <a:ext cx="700201" cy="82727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037"/>
                  <a:gd name="f4" fmla="val 2369"/>
                  <a:gd name="f5" fmla="val 1644"/>
                  <a:gd name="f6" fmla="val 1052"/>
                  <a:gd name="f7" fmla="val 1228"/>
                  <a:gd name="f8" fmla="val 1601"/>
                  <a:gd name="f9" fmla="val 1402"/>
                  <a:gd name="f10" fmla="val 1511"/>
                  <a:gd name="f11" fmla="val 1553"/>
                  <a:gd name="f12" fmla="val 1806"/>
                  <a:gd name="f13" fmla="val 1859"/>
                  <a:gd name="f14" fmla="val 1836"/>
                  <a:gd name="f15" fmla="val 1865"/>
                  <a:gd name="f16" fmla="val 1815"/>
                  <a:gd name="f17" fmla="val 1893"/>
                  <a:gd name="f18" fmla="val 1790"/>
                  <a:gd name="f19" fmla="val 1923"/>
                  <a:gd name="f20" fmla="val 1761"/>
                  <a:gd name="f21" fmla="val 1953"/>
                  <a:gd name="f22" fmla="val 1729"/>
                  <a:gd name="f23" fmla="val 1976"/>
                  <a:gd name="f24" fmla="val 1692"/>
                  <a:gd name="f25" fmla="val 2036"/>
                  <a:gd name="f26" fmla="val 1596"/>
                  <a:gd name="f27" fmla="val 1485"/>
                  <a:gd name="f28" fmla="val 2012"/>
                  <a:gd name="f29" fmla="val 1376"/>
                  <a:gd name="f30" fmla="val 2000"/>
                  <a:gd name="f31" fmla="val 1319"/>
                  <a:gd name="f32" fmla="val 1984"/>
                  <a:gd name="f33" fmla="val 1263"/>
                  <a:gd name="f34" fmla="val 1965"/>
                  <a:gd name="f35" fmla="val 1209"/>
                  <a:gd name="f36" fmla="val 1930"/>
                  <a:gd name="f37" fmla="val 1118"/>
                  <a:gd name="f38" fmla="val 1891"/>
                  <a:gd name="f39" fmla="val 1039"/>
                  <a:gd name="f40" fmla="val 1862"/>
                  <a:gd name="f41" fmla="val 945"/>
                  <a:gd name="f42" fmla="val 1844"/>
                  <a:gd name="f43" fmla="val 893"/>
                  <a:gd name="f44" fmla="val 1832"/>
                  <a:gd name="f45" fmla="val 839"/>
                  <a:gd name="f46" fmla="val 1824"/>
                  <a:gd name="f47" fmla="val 785"/>
                  <a:gd name="f48" fmla="val 1796"/>
                  <a:gd name="f49" fmla="val 622"/>
                  <a:gd name="f50" fmla="val 1870"/>
                  <a:gd name="f51" fmla="val 487"/>
                  <a:gd name="f52" fmla="val 1988"/>
                  <a:gd name="f53" fmla="val 385"/>
                  <a:gd name="f54" fmla="val 1910"/>
                  <a:gd name="f55" fmla="val 280"/>
                  <a:gd name="f56" fmla="val 178"/>
                  <a:gd name="f57" fmla="val 1756"/>
                  <a:gd name="f58" fmla="val 72"/>
                  <a:gd name="f59" fmla="val 1663"/>
                  <a:gd name="f60" fmla="val 56"/>
                  <a:gd name="f61" fmla="val 1570"/>
                  <a:gd name="f62" fmla="val 43"/>
                  <a:gd name="f63" fmla="val 1477"/>
                  <a:gd name="f64" fmla="val 33"/>
                  <a:gd name="f65" fmla="val 1163"/>
                  <a:gd name="f66" fmla="val 870"/>
                  <a:gd name="f67" fmla="val 558"/>
                  <a:gd name="f68" fmla="val 463"/>
                  <a:gd name="f69" fmla="val 370"/>
                  <a:gd name="f70" fmla="val 279"/>
                  <a:gd name="f71" fmla="val 249"/>
                  <a:gd name="f72" fmla="val 111"/>
                  <a:gd name="f73" fmla="val 221"/>
                  <a:gd name="f74" fmla="val 149"/>
                  <a:gd name="f75" fmla="val 193"/>
                  <a:gd name="f76" fmla="val 188"/>
                  <a:gd name="f77" fmla="val 527"/>
                  <a:gd name="f78" fmla="val 540"/>
                  <a:gd name="f79" fmla="val 639"/>
                  <a:gd name="f80" fmla="val 368"/>
                  <a:gd name="f81" fmla="val 812"/>
                  <a:gd name="f82" fmla="val 243"/>
                  <a:gd name="f83" fmla="val 1015"/>
                  <a:gd name="f84" fmla="val 1225"/>
                  <a:gd name="f85" fmla="val 1401"/>
                  <a:gd name="f86" fmla="val 375"/>
                  <a:gd name="f87" fmla="val 1510"/>
                  <a:gd name="f88" fmla="val 555"/>
                  <a:gd name="f89" fmla="val 1573"/>
                  <a:gd name="f90" fmla="val 658"/>
                  <a:gd name="f91" fmla="val 1613"/>
                  <a:gd name="f92" fmla="val 772"/>
                  <a:gd name="f93" fmla="val 1632"/>
                  <a:gd name="f94" fmla="val 891"/>
                  <a:gd name="f95" fmla="val 1640"/>
                  <a:gd name="f96" fmla="val 946"/>
                  <a:gd name="f97" fmla="val 999"/>
                  <a:gd name="f98" fmla="val 518"/>
                  <a:gd name="f99" fmla="val 341"/>
                  <a:gd name="f100" fmla="val 1260"/>
                  <a:gd name="f101" fmla="val 845"/>
                  <a:gd name="f102" fmla="val 520"/>
                  <a:gd name="f103" fmla="val 553"/>
                  <a:gd name="f104" fmla="val 184"/>
                  <a:gd name="f105" fmla="val 202"/>
                  <a:gd name="f106" fmla="val 137"/>
                  <a:gd name="f107" fmla="val 262"/>
                  <a:gd name="f108" fmla="val 92"/>
                  <a:gd name="f109" fmla="val 324"/>
                  <a:gd name="f110" fmla="val 46"/>
                  <a:gd name="f111" fmla="val 165"/>
                  <a:gd name="f112" fmla="val 237"/>
                  <a:gd name="f113" fmla="val 212"/>
                  <a:gd name="f114" fmla="val 209"/>
                  <a:gd name="f115" fmla="val 789"/>
                  <a:gd name="f116" fmla="val 201"/>
                  <a:gd name="f117" fmla="val 850"/>
                  <a:gd name="f118" fmla="val 191"/>
                  <a:gd name="f119" fmla="val 888"/>
                  <a:gd name="f120" fmla="val 173"/>
                  <a:gd name="f121" fmla="val 142"/>
                  <a:gd name="f122" fmla="val 103"/>
                  <a:gd name="f123" fmla="val 70"/>
                  <a:gd name="f124" fmla="val 49"/>
                  <a:gd name="f125" fmla="val 34"/>
                  <a:gd name="f126" fmla="val 21"/>
                  <a:gd name="f127" fmla="val 58"/>
                  <a:gd name="f128" fmla="val 80"/>
                  <a:gd name="f129" fmla="val 110"/>
                  <a:gd name="f130" fmla="val 337"/>
                  <a:gd name="f131" fmla="val 1959"/>
                  <a:gd name="f132" fmla="val 572"/>
                  <a:gd name="f133" fmla="val 2060"/>
                  <a:gd name="f134" fmla="val 788"/>
                  <a:gd name="f135" fmla="val 2194"/>
                  <a:gd name="f136" fmla="val 2196"/>
                  <a:gd name="f137" fmla="val 867"/>
                  <a:gd name="f138" fmla="val 2244"/>
                  <a:gd name="f139" fmla="val 953"/>
                  <a:gd name="f140" fmla="val 2299"/>
                  <a:gd name="f141" fmla="val 1016"/>
                  <a:gd name="f142" fmla="val 2368"/>
                  <a:gd name="f143" fmla="val 1082"/>
                  <a:gd name="f144" fmla="val 1166"/>
                  <a:gd name="f145" fmla="val 1244"/>
                  <a:gd name="f146" fmla="val 1246"/>
                  <a:gd name="f147" fmla="val 1427"/>
                  <a:gd name="f148" fmla="val 2083"/>
                  <a:gd name="f149" fmla="val 1620"/>
                  <a:gd name="f150" fmla="val 1995"/>
                  <a:gd name="f151" fmla="val 1794"/>
                  <a:gd name="f152" fmla="val 1869"/>
                  <a:gd name="f153" fmla="val 1503"/>
                  <a:gd name="f154" fmla="val 1566"/>
                  <a:gd name="f155" fmla="val 1394"/>
                  <a:gd name="f156" fmla="val 1739"/>
                  <a:gd name="f157" fmla="val 1224"/>
                  <a:gd name="f158" fmla="val 1020"/>
                  <a:gd name="f159" fmla="val 1012"/>
                  <a:gd name="f160" fmla="val 803"/>
                  <a:gd name="f161" fmla="val 1861"/>
                  <a:gd name="f162" fmla="val 628"/>
                  <a:gd name="f163" fmla="val 1730"/>
                  <a:gd name="f164" fmla="*/ f0 1 2037"/>
                  <a:gd name="f165" fmla="*/ f1 1 2369"/>
                  <a:gd name="f166" fmla="+- f4 0 f2"/>
                  <a:gd name="f167" fmla="+- f3 0 f2"/>
                  <a:gd name="f168" fmla="*/ f167 1 2037"/>
                  <a:gd name="f169" fmla="*/ f166 1 2369"/>
                  <a:gd name="f170" fmla="*/ f2 1 f168"/>
                  <a:gd name="f171" fmla="*/ f3 1 f168"/>
                  <a:gd name="f172" fmla="*/ f2 1 f169"/>
                  <a:gd name="f173" fmla="*/ f4 1 f169"/>
                  <a:gd name="f174" fmla="*/ f170 f164 1"/>
                  <a:gd name="f175" fmla="*/ f171 f164 1"/>
                  <a:gd name="f176" fmla="*/ f173 f165 1"/>
                  <a:gd name="f177" fmla="*/ f172 f16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4" t="f177" r="f175" b="f176"/>
                <a:pathLst>
                  <a:path w="2037" h="2369">
                    <a:moveTo>
                      <a:pt x="f5" y="f6"/>
                    </a:moveTo>
                    <a:cubicBezTo>
                      <a:pt x="f5" y="f7"/>
                      <a:pt x="f8" y="f9"/>
                      <a:pt x="f10" y="f11"/>
                    </a:cubicBezTo>
                    <a:lnTo>
                      <a:pt x="f12" y="f13"/>
                    </a:lnTo>
                    <a:cubicBezTo>
                      <a:pt x="f14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3" y="f24"/>
                    </a:cubicBezTo>
                    <a:cubicBezTo>
                      <a:pt x="f25" y="f26"/>
                      <a:pt x="f25" y="f27"/>
                      <a:pt x="f28" y="f29"/>
                    </a:cubicBezTo>
                    <a:cubicBezTo>
                      <a:pt x="f30" y="f31"/>
                      <a:pt x="f32" y="f33"/>
                      <a:pt x="f34" y="f35"/>
                    </a:cubicBezTo>
                    <a:cubicBezTo>
                      <a:pt x="f36" y="f37"/>
                      <a:pt x="f38" y="f39"/>
                      <a:pt x="f40" y="f41"/>
                    </a:cubicBezTo>
                    <a:cubicBezTo>
                      <a:pt x="f42" y="f43"/>
                      <a:pt x="f44" y="f45"/>
                      <a:pt x="f46" y="f47"/>
                    </a:cubicBezTo>
                    <a:cubicBezTo>
                      <a:pt x="f48" y="f49"/>
                      <a:pt x="f50" y="f51"/>
                      <a:pt x="f52" y="f53"/>
                    </a:cubicBezTo>
                    <a:cubicBezTo>
                      <a:pt x="f54" y="f55"/>
                      <a:pt x="f44" y="f56"/>
                      <a:pt x="f57" y="f58"/>
                    </a:cubicBezTo>
                    <a:cubicBezTo>
                      <a:pt x="f59" y="f60"/>
                      <a:pt x="f61" y="f62"/>
                      <a:pt x="f63" y="f64"/>
                    </a:cubicBezTo>
                    <a:cubicBezTo>
                      <a:pt x="f65" y="f2"/>
                      <a:pt x="f66" y="f2"/>
                      <a:pt x="f67" y="f64"/>
                    </a:cubicBezTo>
                    <a:cubicBezTo>
                      <a:pt x="f68" y="f62"/>
                      <a:pt x="f69" y="f60"/>
                      <a:pt x="f70" y="f58"/>
                    </a:cubicBezTo>
                    <a:cubicBezTo>
                      <a:pt x="f71" y="f72"/>
                      <a:pt x="f73" y="f74"/>
                      <a:pt x="f75" y="f76"/>
                    </a:cubicBezTo>
                    <a:lnTo>
                      <a:pt x="f77" y="f78"/>
                    </a:lnTo>
                    <a:cubicBezTo>
                      <a:pt x="f79" y="f80"/>
                      <a:pt x="f81" y="f82"/>
                      <a:pt x="f83" y="f82"/>
                    </a:cubicBezTo>
                    <a:cubicBezTo>
                      <a:pt x="f84" y="f82"/>
                      <a:pt x="f85" y="f86"/>
                      <a:pt x="f87" y="f88"/>
                    </a:cubicBezTo>
                    <a:cubicBezTo>
                      <a:pt x="f89" y="f90"/>
                      <a:pt x="f91" y="f92"/>
                      <a:pt x="f93" y="f94"/>
                    </a:cubicBezTo>
                    <a:lnTo>
                      <a:pt x="f93" y="f43"/>
                    </a:lnTo>
                    <a:cubicBezTo>
                      <a:pt x="f95" y="f96"/>
                      <a:pt x="f5" y="f97"/>
                      <a:pt x="f5" y="f6"/>
                    </a:cubicBez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98" y="f11"/>
                    </a:moveTo>
                    <a:cubicBezTo>
                      <a:pt x="f99" y="f100"/>
                      <a:pt x="f99" y="f101"/>
                      <a:pt x="f98" y="f88"/>
                    </a:cubicBezTo>
                    <a:lnTo>
                      <a:pt x="f102" y="f103"/>
                    </a:lnTo>
                    <a:lnTo>
                      <a:pt x="f104" y="f105"/>
                    </a:lnTo>
                    <a:cubicBezTo>
                      <a:pt x="f106" y="f107"/>
                      <a:pt x="f108" y="f109"/>
                      <a:pt x="f110" y="f53"/>
                    </a:cubicBezTo>
                    <a:cubicBezTo>
                      <a:pt x="f111" y="f51"/>
                      <a:pt x="f112" y="f49"/>
                      <a:pt x="f113" y="f47"/>
                    </a:cubicBezTo>
                    <a:lnTo>
                      <a:pt x="f114" y="f115"/>
                    </a:lnTo>
                    <a:lnTo>
                      <a:pt x="f113" y="f115"/>
                    </a:lnTo>
                    <a:cubicBezTo>
                      <a:pt x="f116" y="f117"/>
                      <a:pt x="f118" y="f119"/>
                      <a:pt x="f120" y="f41"/>
                    </a:cubicBezTo>
                    <a:cubicBezTo>
                      <a:pt x="f121" y="f39"/>
                      <a:pt x="f122" y="f37"/>
                      <a:pt x="f123" y="f35"/>
                    </a:cubicBezTo>
                    <a:cubicBezTo>
                      <a:pt x="f124" y="f33"/>
                      <a:pt x="f125" y="f31"/>
                      <a:pt x="f126" y="f29"/>
                    </a:cubicBezTo>
                    <a:cubicBezTo>
                      <a:pt x="f2" y="f27"/>
                      <a:pt x="f2" y="f26"/>
                      <a:pt x="f127" y="f24"/>
                    </a:cubicBezTo>
                    <a:cubicBezTo>
                      <a:pt x="f128" y="f22"/>
                      <a:pt x="f129" y="f20"/>
                      <a:pt x="f121" y="f18"/>
                    </a:cubicBezTo>
                    <a:cubicBezTo>
                      <a:pt x="f130" y="f131"/>
                      <a:pt x="f132" y="f133"/>
                      <a:pt x="f134" y="f135"/>
                    </a:cubicBezTo>
                    <a:lnTo>
                      <a:pt x="f115" y="f136"/>
                    </a:lnTo>
                    <a:cubicBezTo>
                      <a:pt x="f137" y="f138"/>
                      <a:pt x="f139" y="f140"/>
                      <a:pt x="f141" y="f142"/>
                    </a:cubicBezTo>
                    <a:cubicBezTo>
                      <a:pt x="f143" y="f140"/>
                      <a:pt x="f144" y="f138"/>
                      <a:pt x="f145" y="f136"/>
                    </a:cubicBezTo>
                    <a:lnTo>
                      <a:pt x="f146" y="f135"/>
                    </a:lnTo>
                    <a:cubicBezTo>
                      <a:pt x="f147" y="f148"/>
                      <a:pt x="f149" y="f150"/>
                      <a:pt x="f151" y="f152"/>
                    </a:cubicBezTo>
                    <a:lnTo>
                      <a:pt x="f153" y="f154"/>
                    </a:lnTo>
                    <a:cubicBezTo>
                      <a:pt x="f155" y="f156"/>
                      <a:pt x="f157" y="f40"/>
                      <a:pt x="f158" y="f40"/>
                    </a:cubicBezTo>
                    <a:lnTo>
                      <a:pt x="f159" y="f40"/>
                    </a:lnTo>
                    <a:cubicBezTo>
                      <a:pt x="f160" y="f161"/>
                      <a:pt x="f162" y="f163"/>
                      <a:pt x="f98" y="f11"/>
                    </a:cubicBezTo>
                    <a:close/>
                  </a:path>
                </a:pathLst>
              </a:custGeom>
              <a:solidFill>
                <a:srgbClr val="009035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9" name="Forma Livre 8"/>
              <p:cNvSpPr/>
              <p:nvPr/>
            </p:nvSpPr>
            <p:spPr>
              <a:xfrm>
                <a:off x="9199440" y="5899315"/>
                <a:ext cx="417597" cy="2617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244"/>
                  <a:gd name="f4" fmla="val 797"/>
                  <a:gd name="f5" fmla="val 796"/>
                  <a:gd name="f6" fmla="val 2"/>
                  <a:gd name="f7" fmla="val 355"/>
                  <a:gd name="f8" fmla="val 279"/>
                  <a:gd name="f9" fmla="val 620"/>
                  <a:gd name="f10" fmla="val 964"/>
                  <a:gd name="f11" fmla="val 1239"/>
                  <a:gd name="f12" fmla="val 1243"/>
                  <a:gd name="f13" fmla="*/ f0 1 1244"/>
                  <a:gd name="f14" fmla="*/ f1 1 797"/>
                  <a:gd name="f15" fmla="+- f4 0 f2"/>
                  <a:gd name="f16" fmla="+- f3 0 f2"/>
                  <a:gd name="f17" fmla="*/ f16 1 1244"/>
                  <a:gd name="f18" fmla="*/ f15 1 797"/>
                  <a:gd name="f19" fmla="*/ f2 1 f17"/>
                  <a:gd name="f20" fmla="*/ f3 1 f17"/>
                  <a:gd name="f21" fmla="*/ f2 1 f18"/>
                  <a:gd name="f22" fmla="*/ f4 1 f18"/>
                  <a:gd name="f23" fmla="*/ f19 f13 1"/>
                  <a:gd name="f24" fmla="*/ f20 f13 1"/>
                  <a:gd name="f25" fmla="*/ f22 f14 1"/>
                  <a:gd name="f26" fmla="*/ f21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3" t="f26" r="f24" b="f25"/>
                <a:pathLst>
                  <a:path w="1244" h="797">
                    <a:moveTo>
                      <a:pt x="f2" y="f5"/>
                    </a:moveTo>
                    <a:cubicBezTo>
                      <a:pt x="f6" y="f7"/>
                      <a:pt x="f8" y="f2"/>
                      <a:pt x="f9" y="f2"/>
                    </a:cubicBezTo>
                    <a:cubicBezTo>
                      <a:pt x="f10" y="f2"/>
                      <a:pt x="f11" y="f7"/>
                      <a:pt x="f12" y="f5"/>
                    </a:cubicBezTo>
                    <a:lnTo>
                      <a:pt x="f2" y="f5"/>
                    </a:lnTo>
                  </a:path>
                </a:pathLst>
              </a:custGeom>
              <a:noFill/>
              <a:ln w="1801" cap="flat">
                <a:solidFill>
                  <a:srgbClr val="1B1918"/>
                </a:solidFill>
                <a:prstDash val="solid"/>
                <a:miter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0" name="Forma Livre 9"/>
              <p:cNvSpPr/>
              <p:nvPr/>
            </p:nvSpPr>
            <p:spPr>
              <a:xfrm>
                <a:off x="9451796" y="6195956"/>
                <a:ext cx="107999" cy="107999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375"/>
                  <a:gd name="f6" fmla="val 371"/>
                  <a:gd name="f7" fmla="val 214"/>
                  <a:gd name="f8" fmla="val 66"/>
                  <a:gd name="f9" fmla="val 193"/>
                  <a:gd name="f10" fmla="val 17"/>
                  <a:gd name="f11" fmla="val 195"/>
                  <a:gd name="f12" fmla="val 12"/>
                  <a:gd name="f13" fmla="val 189"/>
                  <a:gd name="f14" fmla="val 10"/>
                  <a:gd name="f15" fmla="val 7"/>
                  <a:gd name="f16" fmla="val 183"/>
                  <a:gd name="f17" fmla="val 160"/>
                  <a:gd name="f18" fmla="val 68"/>
                  <a:gd name="f19" fmla="val 168"/>
                  <a:gd name="f20" fmla="val 3"/>
                  <a:gd name="f21" fmla="val 159"/>
                  <a:gd name="f22" fmla="val 2"/>
                  <a:gd name="f23" fmla="val 152"/>
                  <a:gd name="f24" fmla="val 63"/>
                  <a:gd name="f25" fmla="val 145"/>
                  <a:gd name="f26" fmla="val 136"/>
                  <a:gd name="f27" fmla="val 143"/>
                  <a:gd name="f28" fmla="val 121"/>
                  <a:gd name="f29" fmla="val 5"/>
                  <a:gd name="f30" fmla="val 112"/>
                  <a:gd name="f31" fmla="val 8"/>
                  <a:gd name="f32" fmla="val 74"/>
                  <a:gd name="f33" fmla="val 93"/>
                  <a:gd name="f34" fmla="val 86"/>
                  <a:gd name="f35" fmla="val 23"/>
                  <a:gd name="f36" fmla="val 126"/>
                  <a:gd name="f37" fmla="val 76"/>
                  <a:gd name="f38" fmla="val 35"/>
                  <a:gd name="f39" fmla="val 71"/>
                  <a:gd name="f40" fmla="val 43"/>
                  <a:gd name="f41" fmla="val 81"/>
                  <a:gd name="f42" fmla="val 50"/>
                  <a:gd name="f43" fmla="val 52"/>
                  <a:gd name="f44" fmla="val 78"/>
                  <a:gd name="f45" fmla="val 64"/>
                  <a:gd name="f46" fmla="val 59"/>
                  <a:gd name="f47" fmla="val 60"/>
                  <a:gd name="f48" fmla="val 57"/>
                  <a:gd name="f49" fmla="val 61"/>
                  <a:gd name="f50" fmla="val 83"/>
                  <a:gd name="f51" fmla="val 116"/>
                  <a:gd name="f52" fmla="val 38"/>
                  <a:gd name="f53" fmla="val 32"/>
                  <a:gd name="f54" fmla="val 123"/>
                  <a:gd name="f55" fmla="val 26"/>
                  <a:gd name="f56" fmla="val 101"/>
                  <a:gd name="f57" fmla="val 109"/>
                  <a:gd name="f58" fmla="val 69"/>
                  <a:gd name="f59" fmla="val 129"/>
                  <a:gd name="f60" fmla="val 16"/>
                  <a:gd name="f61" fmla="val 124"/>
                  <a:gd name="f62" fmla="val 14"/>
                  <a:gd name="f63" fmla="val 133"/>
                  <a:gd name="f64" fmla="val 138"/>
                  <a:gd name="f65" fmla="val 144"/>
                  <a:gd name="f66" fmla="val 141"/>
                  <a:gd name="f67" fmla="val 11"/>
                  <a:gd name="f68" fmla="val 148"/>
                  <a:gd name="f69" fmla="val 151"/>
                  <a:gd name="f70" fmla="val 154"/>
                  <a:gd name="f71" fmla="val 20"/>
                  <a:gd name="f72" fmla="val 161"/>
                  <a:gd name="f73" fmla="val 172"/>
                  <a:gd name="f74" fmla="val 187"/>
                  <a:gd name="f75" fmla="val 199"/>
                  <a:gd name="f76" fmla="val 40"/>
                  <a:gd name="f77" fmla="val 202"/>
                  <a:gd name="f78" fmla="val 205"/>
                  <a:gd name="f79" fmla="val 4"/>
                  <a:gd name="f80" fmla="val 210"/>
                  <a:gd name="f81" fmla="val 212"/>
                  <a:gd name="f82" fmla="val 220"/>
                  <a:gd name="f83" fmla="val 47"/>
                  <a:gd name="f84" fmla="val 209"/>
                  <a:gd name="f85" fmla="val 237"/>
                  <a:gd name="f86" fmla="val 245"/>
                  <a:gd name="f87" fmla="val 67"/>
                  <a:gd name="f88" fmla="val 215"/>
                  <a:gd name="f89" fmla="val 19"/>
                  <a:gd name="f90" fmla="val 260"/>
                  <a:gd name="f91" fmla="val 24"/>
                  <a:gd name="f92" fmla="val 267"/>
                  <a:gd name="f93" fmla="val 72"/>
                  <a:gd name="f94" fmla="val 224"/>
                  <a:gd name="f95" fmla="val 266"/>
                  <a:gd name="f96" fmla="val 271"/>
                  <a:gd name="f97" fmla="val 281"/>
                  <a:gd name="f98" fmla="val 276"/>
                  <a:gd name="f99" fmla="val 48"/>
                  <a:gd name="f100" fmla="val 279"/>
                  <a:gd name="f101" fmla="val 272"/>
                  <a:gd name="f102" fmla="val 269"/>
                  <a:gd name="f103" fmla="val 29"/>
                  <a:gd name="f104" fmla="val 295"/>
                  <a:gd name="f105" fmla="val 303"/>
                  <a:gd name="f106" fmla="val 274"/>
                  <a:gd name="f107" fmla="val 288"/>
                  <a:gd name="f108" fmla="val 301"/>
                  <a:gd name="f109" fmla="val 316"/>
                  <a:gd name="f110" fmla="val 321"/>
                  <a:gd name="f111" fmla="val 55"/>
                  <a:gd name="f112" fmla="val 325"/>
                  <a:gd name="f113" fmla="val 308"/>
                  <a:gd name="f114" fmla="val 283"/>
                  <a:gd name="f115" fmla="val 335"/>
                  <a:gd name="f116" fmla="val 338"/>
                  <a:gd name="f117" fmla="val 90"/>
                  <a:gd name="f118" fmla="val 286"/>
                  <a:gd name="f119" fmla="val 336"/>
                  <a:gd name="f120" fmla="val 91"/>
                  <a:gd name="f121" fmla="val 340"/>
                  <a:gd name="f122" fmla="val 341"/>
                  <a:gd name="f123" fmla="val 98"/>
                  <a:gd name="f124" fmla="val 345"/>
                  <a:gd name="f125" fmla="val 102"/>
                  <a:gd name="f126" fmla="val 128"/>
                  <a:gd name="f127" fmla="val 107"/>
                  <a:gd name="f128" fmla="val 357"/>
                  <a:gd name="f129" fmla="val 114"/>
                  <a:gd name="f130" fmla="val 362"/>
                  <a:gd name="f131" fmla="val 330"/>
                  <a:gd name="f132" fmla="val 346"/>
                  <a:gd name="f133" fmla="val 365"/>
                  <a:gd name="f134" fmla="val 134"/>
                  <a:gd name="f135" fmla="val 370"/>
                  <a:gd name="f136" fmla="val 348"/>
                  <a:gd name="f137" fmla="val 333"/>
                  <a:gd name="f138" fmla="val 146"/>
                  <a:gd name="f139" fmla="val 320"/>
                  <a:gd name="f140" fmla="val 368"/>
                  <a:gd name="f141" fmla="val 153"/>
                  <a:gd name="f142" fmla="val 318"/>
                  <a:gd name="f143" fmla="val 363"/>
                  <a:gd name="f144" fmla="val 192"/>
                  <a:gd name="f145" fmla="val 207"/>
                  <a:gd name="f146" fmla="val 367"/>
                  <a:gd name="f147" fmla="val 216"/>
                  <a:gd name="f148" fmla="val 228"/>
                  <a:gd name="f149" fmla="val 229"/>
                  <a:gd name="f150" fmla="val 331"/>
                  <a:gd name="f151" fmla="val 231"/>
                  <a:gd name="f152" fmla="val 240"/>
                  <a:gd name="f153" fmla="val 238"/>
                  <a:gd name="f154" fmla="val 328"/>
                  <a:gd name="f155" fmla="val 315"/>
                  <a:gd name="f156" fmla="val 358"/>
                  <a:gd name="f157" fmla="val 355"/>
                  <a:gd name="f158" fmla="val 247"/>
                  <a:gd name="f159" fmla="val 313"/>
                  <a:gd name="f160" fmla="val 278"/>
                  <a:gd name="f161" fmla="val 343"/>
                  <a:gd name="f162" fmla="val 285"/>
                  <a:gd name="f163" fmla="val 298"/>
                  <a:gd name="f164" fmla="val 307"/>
                  <a:gd name="f165" fmla="val 293"/>
                  <a:gd name="f166" fmla="val 300"/>
                  <a:gd name="f167" fmla="val 309"/>
                  <a:gd name="f168" fmla="val 306"/>
                  <a:gd name="f169" fmla="val 317"/>
                  <a:gd name="f170" fmla="val 319"/>
                  <a:gd name="f171" fmla="val 326"/>
                  <a:gd name="f172" fmla="val 324"/>
                  <a:gd name="f173" fmla="val 314"/>
                  <a:gd name="f174" fmla="val 322"/>
                  <a:gd name="f175" fmla="val 277"/>
                  <a:gd name="f176" fmla="val 350"/>
                  <a:gd name="f177" fmla="val 262"/>
                  <a:gd name="f178" fmla="val 302"/>
                  <a:gd name="f179" fmla="val 222"/>
                  <a:gd name="f180" fmla="val 264"/>
                  <a:gd name="f181" fmla="val 259"/>
                  <a:gd name="f182" fmla="val 364"/>
                  <a:gd name="f183" fmla="val 244"/>
                  <a:gd name="f184" fmla="val 369"/>
                  <a:gd name="f185" fmla="val 235"/>
                  <a:gd name="f186" fmla="val 204"/>
                  <a:gd name="f187" fmla="val 217"/>
                  <a:gd name="f188" fmla="val 372"/>
                  <a:gd name="f189" fmla="val 219"/>
                  <a:gd name="f190" fmla="val 374"/>
                  <a:gd name="f191" fmla="val 352"/>
                  <a:gd name="f192" fmla="val 194"/>
                  <a:gd name="f193" fmla="val 185"/>
                  <a:gd name="f194" fmla="val 169"/>
                  <a:gd name="f195" fmla="val 177"/>
                  <a:gd name="f196" fmla="val 353"/>
                  <a:gd name="f197" fmla="val 359"/>
                  <a:gd name="f198" fmla="val 149"/>
                  <a:gd name="f199" fmla="val 139"/>
                  <a:gd name="f200" fmla="val 310"/>
                  <a:gd name="f201" fmla="val 131"/>
                  <a:gd name="f202" fmla="val 305"/>
                  <a:gd name="f203" fmla="val 108"/>
                  <a:gd name="f204" fmla="val 99"/>
                  <a:gd name="f205" fmla="val 119"/>
                  <a:gd name="f206" fmla="val 312"/>
                  <a:gd name="f207" fmla="val 58"/>
                  <a:gd name="f208" fmla="val 297"/>
                  <a:gd name="f209" fmla="val 42"/>
                  <a:gd name="f210" fmla="val 33"/>
                  <a:gd name="f211" fmla="val 248"/>
                  <a:gd name="f212" fmla="val 22"/>
                  <a:gd name="f213" fmla="val 15"/>
                  <a:gd name="f214" fmla="val 73"/>
                  <a:gd name="f215" fmla="val 254"/>
                  <a:gd name="f216" fmla="val 223"/>
                  <a:gd name="f217" fmla="val 181"/>
                  <a:gd name="f218" fmla="val 156"/>
                  <a:gd name="f219" fmla="val 200"/>
                  <a:gd name="f220" fmla="val 208"/>
                  <a:gd name="f221" fmla="val 188"/>
                  <a:gd name="f222" fmla="val 27"/>
                  <a:gd name="f223" fmla="val 157"/>
                  <a:gd name="f224" fmla="val 103"/>
                  <a:gd name="f225" fmla="val 165"/>
                  <a:gd name="f226" fmla="val 174"/>
                  <a:gd name="f227" fmla="val 227"/>
                  <a:gd name="f228" fmla="val 255"/>
                  <a:gd name="f229" fmla="val 290"/>
                  <a:gd name="f230" fmla="val 226"/>
                  <a:gd name="f231" fmla="val 291"/>
                  <a:gd name="f232" fmla="val 186"/>
                  <a:gd name="f233" fmla="val 257"/>
                  <a:gd name="f234" fmla="val 184"/>
                  <a:gd name="f235" fmla="val 190"/>
                  <a:gd name="f236" fmla="val 252"/>
                  <a:gd name="f237" fmla="val 239"/>
                  <a:gd name="f238" fmla="val 243"/>
                  <a:gd name="f239" fmla="val 236"/>
                  <a:gd name="f240" fmla="val 232"/>
                  <a:gd name="f241" fmla="val 197"/>
                  <a:gd name="f242" fmla="val 170"/>
                  <a:gd name="f243" fmla="val 182"/>
                  <a:gd name="f244" fmla="val 104"/>
                  <a:gd name="f245" fmla="val 79"/>
                  <a:gd name="f246" fmla="val 111"/>
                  <a:gd name="f247" fmla="val 53"/>
                  <a:gd name="f248" fmla="val 118"/>
                  <a:gd name="f249" fmla="val 105"/>
                  <a:gd name="f250" fmla="val 106"/>
                  <a:gd name="f251" fmla="val 171"/>
                  <a:gd name="f252" fmla="val 162"/>
                  <a:gd name="f253" fmla="val 122"/>
                  <a:gd name="f254" fmla="val 97"/>
                  <a:gd name="f255" fmla="val 140"/>
                  <a:gd name="f256" fmla="val 115"/>
                  <a:gd name="f257" fmla="val 88"/>
                  <a:gd name="f258" fmla="val 234"/>
                  <a:gd name="f259" fmla="val 150"/>
                  <a:gd name="f260" fmla="val 100"/>
                  <a:gd name="f261" fmla="val 95"/>
                  <a:gd name="f262" fmla="val 85"/>
                  <a:gd name="f263" fmla="val 113"/>
                  <a:gd name="f264" fmla="val 62"/>
                  <a:gd name="f265" fmla="*/ f2 1 375"/>
                  <a:gd name="f266" fmla="*/ f3 1 371"/>
                  <a:gd name="f267" fmla="+- f6 0 f4"/>
                  <a:gd name="f268" fmla="+- f5 0 f4"/>
                  <a:gd name="f269" fmla="*/ f268 1 375"/>
                  <a:gd name="f270" fmla="*/ f267 1 371"/>
                  <a:gd name="f271" fmla="*/ f4 1 f269"/>
                  <a:gd name="f272" fmla="*/ f5 1 f269"/>
                  <a:gd name="f273" fmla="*/ f4 1 f270"/>
                  <a:gd name="f274" fmla="*/ f6 1 f270"/>
                  <a:gd name="f275" fmla="*/ f271 f265 1"/>
                  <a:gd name="f276" fmla="*/ f272 f265 1"/>
                  <a:gd name="f277" fmla="*/ f274 f266 1"/>
                  <a:gd name="f278" fmla="*/ f273 f26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75" t="f278" r="f276" b="f277"/>
                <a:pathLst>
                  <a:path w="375" h="371">
                    <a:moveTo>
                      <a:pt x="f7" y="f8"/>
                    </a:moveTo>
                    <a:lnTo>
                      <a:pt x="f9" y="f10"/>
                    </a:lnTo>
                    <a:lnTo>
                      <a:pt x="f11" y="f12"/>
                    </a:lnTo>
                    <a:lnTo>
                      <a:pt x="f13" y="f14"/>
                    </a:lnTo>
                    <a:lnTo>
                      <a:pt x="f13" y="f15"/>
                    </a:lnTo>
                    <a:lnTo>
                      <a:pt x="f1" y="f14"/>
                    </a:lnTo>
                    <a:lnTo>
                      <a:pt x="f16" y="f10"/>
                    </a:lnTo>
                    <a:lnTo>
                      <a:pt x="f17" y="f18"/>
                    </a:lnTo>
                    <a:lnTo>
                      <a:pt x="f19" y="f20"/>
                    </a:lnTo>
                    <a:lnTo>
                      <a:pt x="f21" y="f22"/>
                    </a:lnTo>
                    <a:lnTo>
                      <a:pt x="f23" y="f24"/>
                    </a:lnTo>
                    <a:lnTo>
                      <a:pt x="f25" y="f22"/>
                    </a:lnTo>
                    <a:lnTo>
                      <a:pt x="f26" y="f22"/>
                    </a:lnTo>
                    <a:lnTo>
                      <a:pt x="f27" y="f18"/>
                    </a:lnTo>
                    <a:lnTo>
                      <a:pt x="f28" y="f29"/>
                    </a:lnTo>
                    <a:lnTo>
                      <a:pt x="f30" y="f31"/>
                    </a:lnTo>
                    <a:lnTo>
                      <a:pt x="f26" y="f32"/>
                    </a:lnTo>
                    <a:lnTo>
                      <a:pt x="f33" y="f10"/>
                    </a:lnTo>
                    <a:lnTo>
                      <a:pt x="f34" y="f35"/>
                    </a:lnTo>
                    <a:lnTo>
                      <a:pt x="f36" y="f37"/>
                    </a:lnTo>
                    <a:lnTo>
                      <a:pt x="f37" y="f38"/>
                    </a:lnTo>
                    <a:lnTo>
                      <a:pt x="f39" y="f40"/>
                    </a:lnTo>
                    <a:lnTo>
                      <a:pt x="f41" y="f42"/>
                    </a:lnTo>
                    <a:lnTo>
                      <a:pt x="f37" y="f43"/>
                    </a:lnTo>
                    <a:lnTo>
                      <a:pt x="f44" y="f8"/>
                    </a:lnTo>
                    <a:lnTo>
                      <a:pt x="f45" y="f46"/>
                    </a:lnTo>
                    <a:lnTo>
                      <a:pt x="f47" y="f8"/>
                    </a:lnTo>
                    <a:lnTo>
                      <a:pt x="f48" y="f49"/>
                    </a:lnTo>
                    <a:lnTo>
                      <a:pt x="f42" y="f8"/>
                    </a:lnTo>
                    <a:lnTo>
                      <a:pt x="f50" y="f51"/>
                    </a:lnTo>
                    <a:lnTo>
                      <a:pt x="f52" y="f44"/>
                    </a:lnTo>
                    <a:lnTo>
                      <a:pt x="f53" y="f34"/>
                    </a:lnTo>
                    <a:lnTo>
                      <a:pt x="f37" y="f54"/>
                    </a:lnTo>
                    <a:lnTo>
                      <a:pt x="f55" y="f56"/>
                    </a:lnTo>
                    <a:lnTo>
                      <a:pt x="f35" y="f57"/>
                    </a:lnTo>
                    <a:lnTo>
                      <a:pt x="f58" y="f59"/>
                    </a:lnTo>
                    <a:lnTo>
                      <a:pt x="f60" y="f61"/>
                    </a:lnTo>
                    <a:lnTo>
                      <a:pt x="f62" y="f63"/>
                    </a:lnTo>
                    <a:lnTo>
                      <a:pt x="f8" y="f64"/>
                    </a:lnTo>
                    <a:lnTo>
                      <a:pt x="f35" y="f65"/>
                    </a:lnTo>
                    <a:lnTo>
                      <a:pt x="f60" y="f66"/>
                    </a:lnTo>
                    <a:lnTo>
                      <a:pt x="f67" y="f68"/>
                    </a:lnTo>
                    <a:lnTo>
                      <a:pt x="f60" y="f69"/>
                    </a:lnTo>
                    <a:lnTo>
                      <a:pt x="f60" y="f70"/>
                    </a:lnTo>
                    <a:lnTo>
                      <a:pt x="f71" y="f70"/>
                    </a:lnTo>
                    <a:lnTo>
                      <a:pt x="f47" y="f1"/>
                    </a:lnTo>
                    <a:lnTo>
                      <a:pt x="f29" y="f72"/>
                    </a:lnTo>
                    <a:lnTo>
                      <a:pt x="f22" y="f73"/>
                    </a:lnTo>
                    <a:lnTo>
                      <a:pt x="f47" y="f13"/>
                    </a:lnTo>
                    <a:lnTo>
                      <a:pt x="f4" y="f74"/>
                    </a:lnTo>
                    <a:lnTo>
                      <a:pt x="f4" y="f11"/>
                    </a:lnTo>
                    <a:lnTo>
                      <a:pt x="f48" y="f75"/>
                    </a:lnTo>
                    <a:cubicBezTo>
                      <a:pt x="f76" y="f77"/>
                      <a:pt x="f35" y="f78"/>
                      <a:pt x="f79" y="f80"/>
                    </a:cubicBezTo>
                    <a:lnTo>
                      <a:pt x="f4" y="f81"/>
                    </a:lnTo>
                    <a:lnTo>
                      <a:pt x="f22" y="f82"/>
                    </a:lnTo>
                    <a:lnTo>
                      <a:pt x="f29" y="f82"/>
                    </a:lnTo>
                    <a:cubicBezTo>
                      <a:pt x="f55" y="f7"/>
                      <a:pt x="f83" y="f84"/>
                      <a:pt x="f8" y="f78"/>
                    </a:cubicBezTo>
                    <a:lnTo>
                      <a:pt x="f29" y="f85"/>
                    </a:lnTo>
                    <a:lnTo>
                      <a:pt x="f67" y="f86"/>
                    </a:lnTo>
                    <a:lnTo>
                      <a:pt x="f87" y="f88"/>
                    </a:lnTo>
                    <a:lnTo>
                      <a:pt x="f89" y="f90"/>
                    </a:lnTo>
                    <a:lnTo>
                      <a:pt x="f91" y="f92"/>
                    </a:lnTo>
                    <a:lnTo>
                      <a:pt x="f93" y="f94"/>
                    </a:lnTo>
                    <a:lnTo>
                      <a:pt x="f83" y="f95"/>
                    </a:lnTo>
                    <a:lnTo>
                      <a:pt x="f91" y="f96"/>
                    </a:lnTo>
                    <a:lnTo>
                      <a:pt x="f55" y="f97"/>
                    </a:lnTo>
                    <a:lnTo>
                      <a:pt x="f40" y="f98"/>
                    </a:lnTo>
                    <a:lnTo>
                      <a:pt x="f99" y="f100"/>
                    </a:lnTo>
                    <a:lnTo>
                      <a:pt x="f43" y="f101"/>
                    </a:lnTo>
                    <a:lnTo>
                      <a:pt x="f87" y="f102"/>
                    </a:lnTo>
                    <a:lnTo>
                      <a:pt x="f103" y="f104"/>
                    </a:lnTo>
                    <a:lnTo>
                      <a:pt x="f38" y="f105"/>
                    </a:lnTo>
                    <a:lnTo>
                      <a:pt x="f37" y="f106"/>
                    </a:lnTo>
                    <a:cubicBezTo>
                      <a:pt x="f87" y="f107"/>
                      <a:pt x="f47" y="f108"/>
                      <a:pt x="f42" y="f109"/>
                    </a:cubicBezTo>
                    <a:lnTo>
                      <a:pt x="f99" y="f110"/>
                    </a:lnTo>
                    <a:lnTo>
                      <a:pt x="f111" y="f112"/>
                    </a:lnTo>
                    <a:lnTo>
                      <a:pt x="f46" y="f110"/>
                    </a:lnTo>
                    <a:cubicBezTo>
                      <a:pt x="f8" y="f113"/>
                      <a:pt x="f32" y="f104"/>
                      <a:pt x="f41" y="f114"/>
                    </a:cubicBezTo>
                    <a:lnTo>
                      <a:pt x="f87" y="f115"/>
                    </a:lnTo>
                    <a:lnTo>
                      <a:pt x="f37" y="f116"/>
                    </a:lnTo>
                    <a:lnTo>
                      <a:pt x="f117" y="f118"/>
                    </a:lnTo>
                    <a:lnTo>
                      <a:pt x="f33" y="f119"/>
                    </a:lnTo>
                    <a:lnTo>
                      <a:pt x="f120" y="f116"/>
                    </a:lnTo>
                    <a:lnTo>
                      <a:pt x="f33" y="f121"/>
                    </a:lnTo>
                    <a:lnTo>
                      <a:pt x="f33" y="f122"/>
                    </a:lnTo>
                    <a:lnTo>
                      <a:pt x="f123" y="f124"/>
                    </a:lnTo>
                    <a:lnTo>
                      <a:pt x="f125" y="f122"/>
                    </a:lnTo>
                    <a:lnTo>
                      <a:pt x="f126" y="f109"/>
                    </a:lnTo>
                    <a:lnTo>
                      <a:pt x="f127" y="f128"/>
                    </a:lnTo>
                    <a:lnTo>
                      <a:pt x="f129" y="f130"/>
                    </a:lnTo>
                    <a:lnTo>
                      <a:pt x="f26" y="f109"/>
                    </a:lnTo>
                    <a:cubicBezTo>
                      <a:pt x="f26" y="f131"/>
                      <a:pt x="f26" y="f132"/>
                      <a:pt x="f26" y="f133"/>
                    </a:cubicBezTo>
                    <a:lnTo>
                      <a:pt x="f134" y="f135"/>
                    </a:lnTo>
                    <a:lnTo>
                      <a:pt x="f27" y="f135"/>
                    </a:lnTo>
                    <a:lnTo>
                      <a:pt x="f27" y="f133"/>
                    </a:lnTo>
                    <a:cubicBezTo>
                      <a:pt x="f25" y="f136"/>
                      <a:pt x="f25" y="f137"/>
                      <a:pt x="f138" y="f139"/>
                    </a:cubicBezTo>
                    <a:lnTo>
                      <a:pt x="f21" y="f135"/>
                    </a:lnTo>
                    <a:lnTo>
                      <a:pt x="f19" y="f140"/>
                    </a:lnTo>
                    <a:lnTo>
                      <a:pt x="f141" y="f142"/>
                    </a:lnTo>
                    <a:lnTo>
                      <a:pt x="f16" y="f143"/>
                    </a:lnTo>
                    <a:lnTo>
                      <a:pt x="f13" y="f0"/>
                    </a:lnTo>
                    <a:lnTo>
                      <a:pt x="f144" y="f130"/>
                    </a:lnTo>
                    <a:lnTo>
                      <a:pt x="f82" y="f109"/>
                    </a:lnTo>
                    <a:lnTo>
                      <a:pt x="f145" y="f146"/>
                    </a:lnTo>
                    <a:lnTo>
                      <a:pt x="f147" y="f135"/>
                    </a:lnTo>
                    <a:lnTo>
                      <a:pt x="f148" y="f142"/>
                    </a:lnTo>
                    <a:cubicBezTo>
                      <a:pt x="f149" y="f150"/>
                      <a:pt x="f149" y="f132"/>
                      <a:pt x="f151" y="f143"/>
                    </a:cubicBezTo>
                    <a:lnTo>
                      <a:pt x="f151" y="f140"/>
                    </a:lnTo>
                    <a:lnTo>
                      <a:pt x="f152" y="f146"/>
                    </a:lnTo>
                    <a:lnTo>
                      <a:pt x="f152" y="f130"/>
                    </a:lnTo>
                    <a:cubicBezTo>
                      <a:pt x="f153" y="f124"/>
                      <a:pt x="f153" y="f154"/>
                      <a:pt x="f153" y="f155"/>
                    </a:cubicBezTo>
                    <a:lnTo>
                      <a:pt x="f90" y="f156"/>
                    </a:lnTo>
                    <a:lnTo>
                      <a:pt x="f92" y="f157"/>
                    </a:lnTo>
                    <a:lnTo>
                      <a:pt x="f158" y="f159"/>
                    </a:lnTo>
                    <a:lnTo>
                      <a:pt x="f101" y="f116"/>
                    </a:lnTo>
                    <a:lnTo>
                      <a:pt x="f101" y="f121"/>
                    </a:lnTo>
                    <a:lnTo>
                      <a:pt x="f160" y="f161"/>
                    </a:lnTo>
                    <a:lnTo>
                      <a:pt x="f97" y="f121"/>
                    </a:lnTo>
                    <a:lnTo>
                      <a:pt x="f97" y="f116"/>
                    </a:lnTo>
                    <a:lnTo>
                      <a:pt x="f114" y="f119"/>
                    </a:lnTo>
                    <a:lnTo>
                      <a:pt x="f97" y="f115"/>
                    </a:lnTo>
                    <a:lnTo>
                      <a:pt x="f162" y="f162"/>
                    </a:lnTo>
                    <a:lnTo>
                      <a:pt x="f163" y="f115"/>
                    </a:lnTo>
                    <a:lnTo>
                      <a:pt x="f164" y="f137"/>
                    </a:lnTo>
                    <a:lnTo>
                      <a:pt x="f165" y="f97"/>
                    </a:lnTo>
                    <a:cubicBezTo>
                      <a:pt x="f166" y="f165"/>
                      <a:pt x="f167" y="f168"/>
                      <a:pt x="f169" y="f139"/>
                    </a:cubicBezTo>
                    <a:lnTo>
                      <a:pt x="f170" y="f112"/>
                    </a:lnTo>
                    <a:lnTo>
                      <a:pt x="f171" y="f139"/>
                    </a:lnTo>
                    <a:lnTo>
                      <a:pt x="f172" y="f109"/>
                    </a:lnTo>
                    <a:cubicBezTo>
                      <a:pt x="f173" y="f166"/>
                      <a:pt x="f164" y="f118"/>
                      <a:pt x="f163" y="f101"/>
                    </a:cubicBezTo>
                    <a:lnTo>
                      <a:pt x="f121" y="f108"/>
                    </a:lnTo>
                    <a:lnTo>
                      <a:pt x="f124" y="f165"/>
                    </a:lnTo>
                    <a:lnTo>
                      <a:pt x="f164" y="f92"/>
                    </a:lnTo>
                    <a:lnTo>
                      <a:pt x="f174" y="f96"/>
                    </a:lnTo>
                    <a:lnTo>
                      <a:pt x="f171" y="f175"/>
                    </a:lnTo>
                    <a:lnTo>
                      <a:pt x="f150" y="f101"/>
                    </a:lnTo>
                    <a:lnTo>
                      <a:pt x="f136" y="f100"/>
                    </a:lnTo>
                    <a:lnTo>
                      <a:pt x="f176" y="f102"/>
                    </a:lnTo>
                    <a:lnTo>
                      <a:pt x="f154" y="f177"/>
                    </a:lnTo>
                    <a:lnTo>
                      <a:pt x="f178" y="f179"/>
                    </a:lnTo>
                    <a:lnTo>
                      <a:pt x="f176" y="f180"/>
                    </a:lnTo>
                    <a:lnTo>
                      <a:pt x="f157" y="f181"/>
                    </a:lnTo>
                    <a:lnTo>
                      <a:pt x="f164" y="f7"/>
                    </a:lnTo>
                    <a:lnTo>
                      <a:pt x="f182" y="f183"/>
                    </a:lnTo>
                    <a:lnTo>
                      <a:pt x="f184" y="f185"/>
                    </a:lnTo>
                    <a:lnTo>
                      <a:pt x="f167" y="f186"/>
                    </a:lnTo>
                    <a:cubicBezTo>
                      <a:pt x="f154" y="f145"/>
                      <a:pt x="f136" y="f81"/>
                      <a:pt x="f184" y="f187"/>
                    </a:cubicBezTo>
                    <a:lnTo>
                      <a:pt x="f188" y="f189"/>
                    </a:lnTo>
                    <a:lnTo>
                      <a:pt x="f190" y="f80"/>
                    </a:lnTo>
                    <a:lnTo>
                      <a:pt x="f6" y="f84"/>
                    </a:lnTo>
                    <a:cubicBezTo>
                      <a:pt x="f191" y="f186"/>
                      <a:pt x="f119" y="f75"/>
                      <a:pt x="f169" y="f11"/>
                    </a:cubicBezTo>
                    <a:lnTo>
                      <a:pt x="f190" y="f192"/>
                    </a:lnTo>
                    <a:lnTo>
                      <a:pt x="f190" y="f193"/>
                    </a:lnTo>
                    <a:lnTo>
                      <a:pt x="f173" y="f74"/>
                    </a:lnTo>
                    <a:lnTo>
                      <a:pt x="f188" y="f194"/>
                    </a:lnTo>
                    <a:lnTo>
                      <a:pt x="f6" y="f21"/>
                    </a:lnTo>
                    <a:lnTo>
                      <a:pt x="f173" y="f195"/>
                    </a:lnTo>
                    <a:lnTo>
                      <a:pt x="f196" y="f141"/>
                    </a:lnTo>
                    <a:lnTo>
                      <a:pt x="f197" y="f141"/>
                    </a:lnTo>
                    <a:lnTo>
                      <a:pt x="f0" y="f198"/>
                    </a:lnTo>
                    <a:lnTo>
                      <a:pt x="f182" y="f138"/>
                    </a:lnTo>
                    <a:lnTo>
                      <a:pt x="f197" y="f199"/>
                    </a:lnTo>
                    <a:lnTo>
                      <a:pt x="f191" y="f27"/>
                    </a:lnTo>
                    <a:lnTo>
                      <a:pt x="f200" y="f26"/>
                    </a:lnTo>
                    <a:lnTo>
                      <a:pt x="f0" y="f201"/>
                    </a:lnTo>
                    <a:lnTo>
                      <a:pt x="f197" y="f28"/>
                    </a:lnTo>
                    <a:lnTo>
                      <a:pt x="f202" y="f126"/>
                    </a:lnTo>
                    <a:lnTo>
                      <a:pt x="f191" y="f203"/>
                    </a:lnTo>
                    <a:lnTo>
                      <a:pt x="f136" y="f204"/>
                    </a:lnTo>
                    <a:lnTo>
                      <a:pt x="f163" y="f205"/>
                    </a:lnTo>
                    <a:lnTo>
                      <a:pt x="f161" y="f50"/>
                    </a:lnTo>
                    <a:lnTo>
                      <a:pt x="f119" y="f37"/>
                    </a:lnTo>
                    <a:lnTo>
                      <a:pt x="f165" y="f129"/>
                    </a:lnTo>
                    <a:lnTo>
                      <a:pt x="f172" y="f45"/>
                    </a:lnTo>
                    <a:lnTo>
                      <a:pt x="f169" y="f46"/>
                    </a:lnTo>
                    <a:lnTo>
                      <a:pt x="f173" y="f45"/>
                    </a:lnTo>
                    <a:lnTo>
                      <a:pt x="f206" y="f207"/>
                    </a:lnTo>
                    <a:lnTo>
                      <a:pt x="f208" y="f45"/>
                    </a:lnTo>
                    <a:lnTo>
                      <a:pt x="f163" y="f42"/>
                    </a:lnTo>
                    <a:lnTo>
                      <a:pt x="f104" y="f99"/>
                    </a:lnTo>
                    <a:lnTo>
                      <a:pt x="f105" y="f209"/>
                    </a:lnTo>
                    <a:lnTo>
                      <a:pt x="f163" y="f210"/>
                    </a:lnTo>
                    <a:lnTo>
                      <a:pt x="f211" y="f32"/>
                    </a:lnTo>
                    <a:lnTo>
                      <a:pt x="f107" y="f212"/>
                    </a:lnTo>
                    <a:lnTo>
                      <a:pt x="f97" y="f213"/>
                    </a:lnTo>
                    <a:lnTo>
                      <a:pt x="f153" y="f214"/>
                    </a:lnTo>
                    <a:lnTo>
                      <a:pt x="f177" y="f15"/>
                    </a:lnTo>
                    <a:lnTo>
                      <a:pt x="f215" y="f20"/>
                    </a:lnTo>
                    <a:lnTo>
                      <a:pt x="f151" y="f8"/>
                    </a:lnTo>
                    <a:lnTo>
                      <a:pt x="f153" y="f4"/>
                    </a:lnTo>
                    <a:lnTo>
                      <a:pt x="f149" y="f4"/>
                    </a:lnTo>
                    <a:lnTo>
                      <a:pt x="f216" y="f49"/>
                    </a:lnTo>
                    <a:lnTo>
                      <a:pt x="f147" y="f4"/>
                    </a:lnTo>
                    <a:lnTo>
                      <a:pt x="f145" y="f22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17" y="f70"/>
                    </a:moveTo>
                    <a:lnTo>
                      <a:pt x="f217" y="f123"/>
                    </a:lnTo>
                    <a:lnTo>
                      <a:pt x="f144" y="f123"/>
                    </a:lnTo>
                    <a:lnTo>
                      <a:pt x="f144" y="f218"/>
                    </a:lnTo>
                    <a:cubicBezTo>
                      <a:pt x="f219" y="f64"/>
                      <a:pt x="f220" y="f205"/>
                      <a:pt x="f187" y="f56"/>
                    </a:cubicBezTo>
                    <a:lnTo>
                      <a:pt x="f147" y="f204"/>
                    </a:lnTo>
                    <a:lnTo>
                      <a:pt x="f187" y="f123"/>
                    </a:lnTo>
                    <a:lnTo>
                      <a:pt x="f221" y="f222"/>
                    </a:lnTo>
                    <a:lnTo>
                      <a:pt x="f223" y="f204"/>
                    </a:lnTo>
                    <a:lnTo>
                      <a:pt x="f21" y="f56"/>
                    </a:lnTo>
                    <a:lnTo>
                      <a:pt x="f223" y="f224"/>
                    </a:lnTo>
                    <a:cubicBezTo>
                      <a:pt x="f225" y="f205"/>
                      <a:pt x="f226" y="f26"/>
                      <a:pt x="f217" y="f70"/>
                    </a:cubicBezTo>
                    <a:close/>
                    <a:moveTo>
                      <a:pt x="f217" y="f70"/>
                    </a:moveTo>
                    <a:lnTo>
                      <a:pt x="f217" y="f70"/>
                    </a:lnTo>
                    <a:close/>
                    <a:moveTo>
                      <a:pt x="f221" y="f13"/>
                    </a:moveTo>
                    <a:lnTo>
                      <a:pt x="f13" y="f13"/>
                    </a:lnTo>
                    <a:cubicBezTo>
                      <a:pt x="f7" y="f227"/>
                      <a:pt x="f216" y="f228"/>
                      <a:pt x="f148" y="f229"/>
                    </a:cubicBezTo>
                    <a:lnTo>
                      <a:pt x="f230" y="f229"/>
                    </a:lnTo>
                    <a:lnTo>
                      <a:pt x="f230" y="f231"/>
                    </a:lnTo>
                    <a:lnTo>
                      <a:pt x="f232" y="f191"/>
                    </a:lnTo>
                    <a:lnTo>
                      <a:pt x="f68" y="f165"/>
                    </a:lnTo>
                    <a:lnTo>
                      <a:pt x="f68" y="f231"/>
                    </a:lnTo>
                    <a:cubicBezTo>
                      <a:pt x="f23" y="f233"/>
                      <a:pt x="f17" y="f149"/>
                      <a:pt x="f234" y="f235"/>
                    </a:cubicBezTo>
                    <a:lnTo>
                      <a:pt x="f232" y="f235"/>
                    </a:lnTo>
                    <a:lnTo>
                      <a:pt x="f232" y="f13"/>
                    </a:lnTo>
                    <a:lnTo>
                      <a:pt x="f221" y="f13"/>
                    </a:lnTo>
                    <a:close/>
                    <a:moveTo>
                      <a:pt x="f221" y="f13"/>
                    </a:moveTo>
                    <a:lnTo>
                      <a:pt x="f221" y="f13"/>
                    </a:lnTo>
                    <a:close/>
                    <a:moveTo>
                      <a:pt x="f81" y="f80"/>
                    </a:moveTo>
                    <a:lnTo>
                      <a:pt x="f86" y="f86"/>
                    </a:lnTo>
                    <a:lnTo>
                      <a:pt x="f236" y="f237"/>
                    </a:lnTo>
                    <a:lnTo>
                      <a:pt x="f147" y="f219"/>
                    </a:lnTo>
                    <a:cubicBezTo>
                      <a:pt x="f238" y="f187"/>
                      <a:pt x="f177" y="f185"/>
                      <a:pt x="f160" y="f233"/>
                    </a:cubicBezTo>
                    <a:lnTo>
                      <a:pt x="f98" y="f181"/>
                    </a:lnTo>
                    <a:lnTo>
                      <a:pt x="f160" y="f181"/>
                    </a:lnTo>
                    <a:lnTo>
                      <a:pt x="f101" y="f171"/>
                    </a:lnTo>
                    <a:lnTo>
                      <a:pt x="f239" y="f229"/>
                    </a:lnTo>
                    <a:lnTo>
                      <a:pt x="f153" y="f229"/>
                    </a:lnTo>
                    <a:lnTo>
                      <a:pt x="f185" y="f107"/>
                    </a:lnTo>
                    <a:cubicBezTo>
                      <a:pt x="f240" y="f177"/>
                      <a:pt x="f230" y="f85"/>
                      <a:pt x="f81" y="f80"/>
                    </a:cubicBezTo>
                    <a:close/>
                    <a:moveTo>
                      <a:pt x="f81" y="f80"/>
                    </a:moveTo>
                    <a:lnTo>
                      <a:pt x="f81" y="f80"/>
                    </a:lnTo>
                    <a:close/>
                    <a:moveTo>
                      <a:pt x="f240" y="f219"/>
                    </a:moveTo>
                    <a:lnTo>
                      <a:pt x="f92" y="f81"/>
                    </a:lnTo>
                    <a:lnTo>
                      <a:pt x="f96" y="f186"/>
                    </a:lnTo>
                    <a:lnTo>
                      <a:pt x="f230" y="f13"/>
                    </a:lnTo>
                    <a:cubicBezTo>
                      <a:pt x="f238" y="f235"/>
                      <a:pt x="f181" y="f192"/>
                      <a:pt x="f98" y="f241"/>
                    </a:cubicBezTo>
                    <a:lnTo>
                      <a:pt x="f160" y="f75"/>
                    </a:lnTo>
                    <a:lnTo>
                      <a:pt x="f155" y="f90"/>
                    </a:lnTo>
                    <a:lnTo>
                      <a:pt x="f118" y="f236"/>
                    </a:lnTo>
                    <a:lnTo>
                      <a:pt x="f162" y="f236"/>
                    </a:lnTo>
                    <a:cubicBezTo>
                      <a:pt x="f96" y="f240"/>
                      <a:pt x="f228" y="f187"/>
                      <a:pt x="f240" y="f219"/>
                    </a:cubicBezTo>
                    <a:close/>
                    <a:moveTo>
                      <a:pt x="f240" y="f219"/>
                    </a:moveTo>
                    <a:lnTo>
                      <a:pt x="f240" y="f219"/>
                    </a:lnTo>
                    <a:close/>
                    <a:moveTo>
                      <a:pt x="f230" y="f1"/>
                    </a:moveTo>
                    <a:lnTo>
                      <a:pt x="f96" y="f194"/>
                    </a:lnTo>
                    <a:lnTo>
                      <a:pt x="f96" y="f21"/>
                    </a:lnTo>
                    <a:lnTo>
                      <a:pt x="f94" y="f242"/>
                    </a:lnTo>
                    <a:lnTo>
                      <a:pt x="f101" y="f66"/>
                    </a:lnTo>
                    <a:lnTo>
                      <a:pt x="f106" y="f66"/>
                    </a:lnTo>
                    <a:lnTo>
                      <a:pt x="f98" y="f66"/>
                    </a:lnTo>
                    <a:lnTo>
                      <a:pt x="f98" y="f199"/>
                    </a:lnTo>
                    <a:lnTo>
                      <a:pt x="f121" y="f69"/>
                    </a:lnTo>
                    <a:lnTo>
                      <a:pt x="f100" y="f74"/>
                    </a:lnTo>
                    <a:lnTo>
                      <a:pt x="f160" y="f193"/>
                    </a:lnTo>
                    <a:lnTo>
                      <a:pt x="f98" y="f13"/>
                    </a:lnTo>
                    <a:cubicBezTo>
                      <a:pt x="f181" y="f193"/>
                      <a:pt x="f238" y="f243"/>
                      <a:pt x="f230" y="f1"/>
                    </a:cubicBezTo>
                    <a:close/>
                    <a:moveTo>
                      <a:pt x="f230" y="f1"/>
                    </a:moveTo>
                    <a:lnTo>
                      <a:pt x="f230" y="f1"/>
                    </a:lnTo>
                    <a:close/>
                    <a:moveTo>
                      <a:pt x="f145" y="f242"/>
                    </a:moveTo>
                    <a:lnTo>
                      <a:pt x="f158" y="f28"/>
                    </a:lnTo>
                    <a:lnTo>
                      <a:pt x="f153" y="f129"/>
                    </a:lnTo>
                    <a:lnTo>
                      <a:pt x="f9" y="f226"/>
                    </a:lnTo>
                    <a:cubicBezTo>
                      <a:pt x="f186" y="f198"/>
                      <a:pt x="f7" y="f36"/>
                      <a:pt x="f230" y="f224"/>
                    </a:cubicBezTo>
                    <a:lnTo>
                      <a:pt x="f148" y="f244"/>
                    </a:lnTo>
                    <a:lnTo>
                      <a:pt x="f148" y="f224"/>
                    </a:lnTo>
                    <a:lnTo>
                      <a:pt x="f148" y="f56"/>
                    </a:lnTo>
                    <a:lnTo>
                      <a:pt x="f114" y="f245"/>
                    </a:lnTo>
                    <a:lnTo>
                      <a:pt x="f102" y="f201"/>
                    </a:lnTo>
                    <a:lnTo>
                      <a:pt x="f92" y="f63"/>
                    </a:lnTo>
                    <a:lnTo>
                      <a:pt x="f92" y="f134"/>
                    </a:lnTo>
                    <a:lnTo>
                      <a:pt x="f145" y="f242"/>
                    </a:lnTo>
                    <a:close/>
                    <a:moveTo>
                      <a:pt x="f145" y="f242"/>
                    </a:moveTo>
                    <a:lnTo>
                      <a:pt x="f145" y="f242"/>
                    </a:lnTo>
                    <a:close/>
                    <a:moveTo>
                      <a:pt x="f165" y="f32"/>
                    </a:moveTo>
                    <a:lnTo>
                      <a:pt x="f206" y="f18"/>
                    </a:lnTo>
                    <a:lnTo>
                      <a:pt x="f162" y="f246"/>
                    </a:lnTo>
                    <a:lnTo>
                      <a:pt x="f165" y="f32"/>
                    </a:lnTo>
                    <a:close/>
                    <a:moveTo>
                      <a:pt x="f165" y="f32"/>
                    </a:moveTo>
                    <a:lnTo>
                      <a:pt x="f165" y="f32"/>
                    </a:lnTo>
                    <a:close/>
                    <a:moveTo>
                      <a:pt x="f118" y="f18"/>
                    </a:moveTo>
                    <a:lnTo>
                      <a:pt x="f228" y="f41"/>
                    </a:lnTo>
                    <a:lnTo>
                      <a:pt x="f229" y="f247"/>
                    </a:lnTo>
                    <a:lnTo>
                      <a:pt x="f118" y="f18"/>
                    </a:lnTo>
                    <a:close/>
                    <a:moveTo>
                      <a:pt x="f118" y="f18"/>
                    </a:moveTo>
                    <a:lnTo>
                      <a:pt x="f118" y="f18"/>
                    </a:lnTo>
                    <a:close/>
                    <a:moveTo>
                      <a:pt x="f1" y="f226"/>
                    </a:moveTo>
                    <a:lnTo>
                      <a:pt x="f26" y="f248"/>
                    </a:lnTo>
                    <a:lnTo>
                      <a:pt x="f59" y="f54"/>
                    </a:lnTo>
                    <a:lnTo>
                      <a:pt x="f19" y="f73"/>
                    </a:lnTo>
                    <a:lnTo>
                      <a:pt x="f127" y="f26"/>
                    </a:lnTo>
                    <a:lnTo>
                      <a:pt x="f127" y="f134"/>
                    </a:lnTo>
                    <a:lnTo>
                      <a:pt x="f249" y="f134"/>
                    </a:lnTo>
                    <a:lnTo>
                      <a:pt x="f120" y="f41"/>
                    </a:lnTo>
                    <a:lnTo>
                      <a:pt x="f138" y="f224"/>
                    </a:lnTo>
                    <a:lnTo>
                      <a:pt x="f138" y="f244"/>
                    </a:lnTo>
                    <a:lnTo>
                      <a:pt x="f138" y="f250"/>
                    </a:lnTo>
                    <a:lnTo>
                      <a:pt x="f68" y="f250"/>
                    </a:lnTo>
                    <a:cubicBezTo>
                      <a:pt x="f17" y="f126"/>
                      <a:pt x="f251" y="f198"/>
                      <a:pt x="f1" y="f226"/>
                    </a:cubicBezTo>
                    <a:close/>
                    <a:moveTo>
                      <a:pt x="f1" y="f226"/>
                    </a:moveTo>
                    <a:lnTo>
                      <a:pt x="f1" y="f226"/>
                    </a:lnTo>
                    <a:close/>
                    <a:moveTo>
                      <a:pt x="f252" y="f81"/>
                    </a:moveTo>
                    <a:lnTo>
                      <a:pt x="f59" y="f158"/>
                    </a:lnTo>
                    <a:lnTo>
                      <a:pt x="f253" y="f152"/>
                    </a:lnTo>
                    <a:lnTo>
                      <a:pt x="f21" y="f77"/>
                    </a:lnTo>
                    <a:cubicBezTo>
                      <a:pt x="f59" y="f82"/>
                      <a:pt x="f129" y="f85"/>
                      <a:pt x="f254" y="f181"/>
                    </a:cubicBezTo>
                    <a:lnTo>
                      <a:pt x="f123" y="f90"/>
                    </a:lnTo>
                    <a:lnTo>
                      <a:pt x="f254" y="f90"/>
                    </a:lnTo>
                    <a:lnTo>
                      <a:pt x="f125" y="f154"/>
                    </a:lnTo>
                    <a:lnTo>
                      <a:pt x="f64" y="f165"/>
                    </a:lnTo>
                    <a:lnTo>
                      <a:pt x="f64" y="f231"/>
                    </a:lnTo>
                    <a:lnTo>
                      <a:pt x="f255" y="f229"/>
                    </a:lnTo>
                    <a:cubicBezTo>
                      <a:pt x="f66" y="f177"/>
                      <a:pt x="f68" y="f152"/>
                      <a:pt x="f252" y="f81"/>
                    </a:cubicBezTo>
                    <a:close/>
                    <a:moveTo>
                      <a:pt x="f252" y="f81"/>
                    </a:moveTo>
                    <a:lnTo>
                      <a:pt x="f252" y="f81"/>
                    </a:lnTo>
                    <a:close/>
                    <a:moveTo>
                      <a:pt x="f27" y="f77"/>
                    </a:moveTo>
                    <a:lnTo>
                      <a:pt x="f127" y="f7"/>
                    </a:lnTo>
                    <a:lnTo>
                      <a:pt x="f224" y="f78"/>
                    </a:lnTo>
                    <a:lnTo>
                      <a:pt x="f68" y="f235"/>
                    </a:lnTo>
                    <a:cubicBezTo>
                      <a:pt x="f63" y="f192"/>
                      <a:pt x="f256" y="f11"/>
                      <a:pt x="f123" y="f75"/>
                    </a:cubicBezTo>
                    <a:lnTo>
                      <a:pt x="f254" y="f219"/>
                    </a:lnTo>
                    <a:lnTo>
                      <a:pt x="f46" y="f177"/>
                    </a:lnTo>
                    <a:lnTo>
                      <a:pt x="f257" y="f215"/>
                    </a:lnTo>
                    <a:lnTo>
                      <a:pt x="f117" y="f236"/>
                    </a:lnTo>
                    <a:cubicBezTo>
                      <a:pt x="f224" y="f258"/>
                      <a:pt x="f205" y="f187"/>
                      <a:pt x="f27" y="f77"/>
                    </a:cubicBezTo>
                    <a:close/>
                    <a:moveTo>
                      <a:pt x="f27" y="f77"/>
                    </a:moveTo>
                    <a:lnTo>
                      <a:pt x="f27" y="f77"/>
                    </a:lnTo>
                    <a:close/>
                    <a:moveTo>
                      <a:pt x="f68" y="f243"/>
                    </a:moveTo>
                    <a:lnTo>
                      <a:pt x="f224" y="f73"/>
                    </a:lnTo>
                    <a:lnTo>
                      <a:pt x="f249" y="f72"/>
                    </a:lnTo>
                    <a:lnTo>
                      <a:pt x="f259" y="f73"/>
                    </a:lnTo>
                    <a:lnTo>
                      <a:pt x="f125" y="f27"/>
                    </a:lnTo>
                    <a:lnTo>
                      <a:pt x="f260" y="f27"/>
                    </a:lnTo>
                    <a:lnTo>
                      <a:pt x="f123" y="f27"/>
                    </a:lnTo>
                    <a:lnTo>
                      <a:pt x="f38" y="f141"/>
                    </a:lnTo>
                    <a:lnTo>
                      <a:pt x="f261" y="f235"/>
                    </a:lnTo>
                    <a:lnTo>
                      <a:pt x="f254" y="f13"/>
                    </a:lnTo>
                    <a:lnTo>
                      <a:pt x="f123" y="f235"/>
                    </a:lnTo>
                    <a:cubicBezTo>
                      <a:pt x="f256" y="f74"/>
                      <a:pt x="f201" y="f234"/>
                      <a:pt x="f68" y="f243"/>
                    </a:cubicBezTo>
                    <a:close/>
                    <a:moveTo>
                      <a:pt x="f68" y="f243"/>
                    </a:moveTo>
                    <a:lnTo>
                      <a:pt x="f68" y="f243"/>
                    </a:lnTo>
                    <a:close/>
                    <a:moveTo>
                      <a:pt x="f257" y="f58"/>
                    </a:moveTo>
                    <a:lnTo>
                      <a:pt x="f262" y="f247"/>
                    </a:lnTo>
                    <a:lnTo>
                      <a:pt x="f205" y="f50"/>
                    </a:lnTo>
                    <a:lnTo>
                      <a:pt x="f257" y="f58"/>
                    </a:lnTo>
                    <a:close/>
                    <a:moveTo>
                      <a:pt x="f257" y="f58"/>
                    </a:moveTo>
                    <a:lnTo>
                      <a:pt x="f257" y="f58"/>
                    </a:lnTo>
                    <a:close/>
                    <a:moveTo>
                      <a:pt x="f41" y="f37"/>
                    </a:moveTo>
                    <a:lnTo>
                      <a:pt x="f120" y="f263"/>
                    </a:lnTo>
                    <a:lnTo>
                      <a:pt x="f264" y="f58"/>
                    </a:lnTo>
                    <a:lnTo>
                      <a:pt x="f41" y="f37"/>
                    </a:ln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1" name="Forma Livre 10"/>
              <p:cNvSpPr/>
              <p:nvPr/>
            </p:nvSpPr>
            <p:spPr>
              <a:xfrm>
                <a:off x="9505800" y="6261116"/>
                <a:ext cx="356" cy="12203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70"/>
                  <a:gd name="f4" fmla="val 408"/>
                  <a:gd name="f5" fmla="val 31"/>
                  <a:gd name="f6" fmla="val 8"/>
                  <a:gd name="f7" fmla="val 52"/>
                  <a:gd name="f8" fmla="val 23"/>
                  <a:gd name="f9" fmla="val 50"/>
                  <a:gd name="f10" fmla="val 35"/>
                  <a:gd name="f11" fmla="val 17"/>
                  <a:gd name="f12" fmla="val 10"/>
                  <a:gd name="f13" fmla="val 38"/>
                  <a:gd name="f14" fmla="val 64"/>
                  <a:gd name="f15" fmla="val 60"/>
                  <a:gd name="f16" fmla="val 388"/>
                  <a:gd name="f17" fmla="val 59"/>
                  <a:gd name="f18" fmla="val 358"/>
                  <a:gd name="f19" fmla="val 11"/>
                  <a:gd name="f20" fmla="val 325"/>
                  <a:gd name="f21" fmla="val 352"/>
                  <a:gd name="f22" fmla="val 346"/>
                  <a:gd name="f23" fmla="val 318"/>
                  <a:gd name="f24" fmla="val 286"/>
                  <a:gd name="f25" fmla="val 315"/>
                  <a:gd name="f26" fmla="val 308"/>
                  <a:gd name="f27" fmla="val 57"/>
                  <a:gd name="f28" fmla="val 277"/>
                  <a:gd name="f29" fmla="val 12"/>
                  <a:gd name="f30" fmla="val 245"/>
                  <a:gd name="f31" fmla="val 274"/>
                  <a:gd name="f32" fmla="val 266"/>
                  <a:gd name="f33" fmla="val 237"/>
                  <a:gd name="f34" fmla="val 14"/>
                  <a:gd name="f35" fmla="val 207"/>
                  <a:gd name="f36" fmla="val 235"/>
                  <a:gd name="f37" fmla="val 55"/>
                  <a:gd name="f38" fmla="val 225"/>
                  <a:gd name="f39" fmla="val 197"/>
                  <a:gd name="f40" fmla="val 169"/>
                  <a:gd name="f41" fmla="val 195"/>
                  <a:gd name="f42" fmla="val 185"/>
                  <a:gd name="f43" fmla="val 54"/>
                  <a:gd name="f44" fmla="val 154"/>
                  <a:gd name="f45" fmla="val 16"/>
                  <a:gd name="f46" fmla="val 128"/>
                  <a:gd name="f47" fmla="val 156"/>
                  <a:gd name="f48" fmla="val 144"/>
                  <a:gd name="f49" fmla="val 116"/>
                  <a:gd name="f50" fmla="val 89"/>
                  <a:gd name="f51" fmla="val 118"/>
                  <a:gd name="f52" fmla="val 104"/>
                  <a:gd name="f53" fmla="val 74"/>
                  <a:gd name="f54" fmla="val 79"/>
                  <a:gd name="f55" fmla="val 363"/>
                  <a:gd name="f56" fmla="val 397"/>
                  <a:gd name="f57" fmla="val 36"/>
                  <a:gd name="f58" fmla="val 407"/>
                  <a:gd name="f59" fmla="val 69"/>
                  <a:gd name="f60" fmla="*/ f0 1 70"/>
                  <a:gd name="f61" fmla="*/ f1 1 408"/>
                  <a:gd name="f62" fmla="+- f4 0 f2"/>
                  <a:gd name="f63" fmla="+- f3 0 f2"/>
                  <a:gd name="f64" fmla="*/ f63 1 70"/>
                  <a:gd name="f65" fmla="*/ f62 1 408"/>
                  <a:gd name="f66" fmla="*/ f2 1 f64"/>
                  <a:gd name="f67" fmla="*/ f3 1 f64"/>
                  <a:gd name="f68" fmla="*/ f2 1 f65"/>
                  <a:gd name="f69" fmla="*/ f4 1 f65"/>
                  <a:gd name="f70" fmla="*/ f66 f60 1"/>
                  <a:gd name="f71" fmla="*/ f67 f60 1"/>
                  <a:gd name="f72" fmla="*/ f69 f61 1"/>
                  <a:gd name="f73" fmla="*/ f68 f6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70" t="f73" r="f71" b="f72"/>
                <a:pathLst>
                  <a:path w="70" h="408">
                    <a:moveTo>
                      <a:pt x="f5" y="f6"/>
                    </a:moveTo>
                    <a:lnTo>
                      <a:pt x="f7" y="f8"/>
                    </a:lnTo>
                    <a:lnTo>
                      <a:pt x="f9" y="f6"/>
                    </a:ln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7" y="f10"/>
                    </a:moveTo>
                    <a:lnTo>
                      <a:pt x="f11" y="f12"/>
                    </a:lnTo>
                    <a:lnTo>
                      <a:pt x="f11" y="f13"/>
                    </a:lnTo>
                    <a:lnTo>
                      <a:pt x="f7" y="f14"/>
                    </a:lnTo>
                    <a:lnTo>
                      <a:pt x="f7" y="f10"/>
                    </a:lnTo>
                    <a:close/>
                    <a:moveTo>
                      <a:pt x="f7" y="f10"/>
                    </a:moveTo>
                    <a:lnTo>
                      <a:pt x="f7" y="f10"/>
                    </a:lnTo>
                    <a:close/>
                    <a:moveTo>
                      <a:pt x="f15" y="f16"/>
                    </a:moveTo>
                    <a:lnTo>
                      <a:pt x="f17" y="f18"/>
                    </a:lnTo>
                    <a:lnTo>
                      <a:pt x="f19" y="f20"/>
                    </a:lnTo>
                    <a:lnTo>
                      <a:pt x="f19" y="f21"/>
                    </a:lnTo>
                    <a:lnTo>
                      <a:pt x="f15" y="f16"/>
                    </a:lnTo>
                    <a:close/>
                    <a:moveTo>
                      <a:pt x="f15" y="f16"/>
                    </a:moveTo>
                    <a:lnTo>
                      <a:pt x="f15" y="f16"/>
                    </a:lnTo>
                    <a:close/>
                    <a:moveTo>
                      <a:pt x="f17" y="f22"/>
                    </a:moveTo>
                    <a:lnTo>
                      <a:pt x="f17" y="f23"/>
                    </a:lnTo>
                    <a:lnTo>
                      <a:pt x="f19" y="f24"/>
                    </a:lnTo>
                    <a:lnTo>
                      <a:pt x="f19" y="f25"/>
                    </a:lnTo>
                    <a:lnTo>
                      <a:pt x="f17" y="f22"/>
                    </a:lnTo>
                    <a:close/>
                    <a:moveTo>
                      <a:pt x="f17" y="f22"/>
                    </a:moveTo>
                    <a:lnTo>
                      <a:pt x="f17" y="f22"/>
                    </a:lnTo>
                    <a:close/>
                    <a:moveTo>
                      <a:pt x="f17" y="f26"/>
                    </a:moveTo>
                    <a:lnTo>
                      <a:pt x="f27" y="f28"/>
                    </a:lnTo>
                    <a:lnTo>
                      <a:pt x="f29" y="f30"/>
                    </a:lnTo>
                    <a:lnTo>
                      <a:pt x="f29" y="f31"/>
                    </a:lnTo>
                    <a:lnTo>
                      <a:pt x="f17" y="f26"/>
                    </a:lnTo>
                    <a:close/>
                    <a:moveTo>
                      <a:pt x="f17" y="f26"/>
                    </a:moveTo>
                    <a:lnTo>
                      <a:pt x="f17" y="f26"/>
                    </a:lnTo>
                    <a:close/>
                    <a:moveTo>
                      <a:pt x="f27" y="f32"/>
                    </a:moveTo>
                    <a:lnTo>
                      <a:pt x="f27" y="f33"/>
                    </a:lnTo>
                    <a:lnTo>
                      <a:pt x="f34" y="f35"/>
                    </a:lnTo>
                    <a:lnTo>
                      <a:pt x="f29" y="f36"/>
                    </a:lnTo>
                    <a:lnTo>
                      <a:pt x="f27" y="f32"/>
                    </a:lnTo>
                    <a:close/>
                    <a:moveTo>
                      <a:pt x="f27" y="f32"/>
                    </a:moveTo>
                    <a:lnTo>
                      <a:pt x="f27" y="f32"/>
                    </a:lnTo>
                    <a:close/>
                    <a:moveTo>
                      <a:pt x="f37" y="f38"/>
                    </a:moveTo>
                    <a:lnTo>
                      <a:pt x="f37" y="f39"/>
                    </a:lnTo>
                    <a:lnTo>
                      <a:pt x="f34" y="f40"/>
                    </a:lnTo>
                    <a:lnTo>
                      <a:pt x="f34" y="f41"/>
                    </a:lnTo>
                    <a:lnTo>
                      <a:pt x="f37" y="f38"/>
                    </a:lnTo>
                    <a:close/>
                    <a:moveTo>
                      <a:pt x="f37" y="f38"/>
                    </a:moveTo>
                    <a:lnTo>
                      <a:pt x="f37" y="f38"/>
                    </a:lnTo>
                    <a:close/>
                    <a:moveTo>
                      <a:pt x="f37" y="f42"/>
                    </a:moveTo>
                    <a:lnTo>
                      <a:pt x="f43" y="f44"/>
                    </a:lnTo>
                    <a:lnTo>
                      <a:pt x="f45" y="f46"/>
                    </a:lnTo>
                    <a:lnTo>
                      <a:pt x="f34" y="f47"/>
                    </a:lnTo>
                    <a:lnTo>
                      <a:pt x="f37" y="f42"/>
                    </a:lnTo>
                    <a:close/>
                    <a:moveTo>
                      <a:pt x="f37" y="f42"/>
                    </a:moveTo>
                    <a:lnTo>
                      <a:pt x="f37" y="f42"/>
                    </a:lnTo>
                    <a:close/>
                    <a:moveTo>
                      <a:pt x="f43" y="f48"/>
                    </a:moveTo>
                    <a:lnTo>
                      <a:pt x="f43" y="f49"/>
                    </a:lnTo>
                    <a:lnTo>
                      <a:pt x="f45" y="f50"/>
                    </a:lnTo>
                    <a:lnTo>
                      <a:pt x="f45" y="f51"/>
                    </a:lnTo>
                    <a:lnTo>
                      <a:pt x="f43" y="f48"/>
                    </a:lnTo>
                    <a:close/>
                    <a:moveTo>
                      <a:pt x="f43" y="f48"/>
                    </a:moveTo>
                    <a:lnTo>
                      <a:pt x="f43" y="f48"/>
                    </a:lnTo>
                    <a:close/>
                    <a:moveTo>
                      <a:pt x="f43" y="f52"/>
                    </a:moveTo>
                    <a:lnTo>
                      <a:pt x="f43" y="f53"/>
                    </a:lnTo>
                    <a:lnTo>
                      <a:pt x="f45" y="f9"/>
                    </a:lnTo>
                    <a:lnTo>
                      <a:pt x="f45" y="f54"/>
                    </a:lnTo>
                    <a:lnTo>
                      <a:pt x="f43" y="f52"/>
                    </a:lnTo>
                    <a:close/>
                    <a:moveTo>
                      <a:pt x="f43" y="f52"/>
                    </a:moveTo>
                    <a:lnTo>
                      <a:pt x="f43" y="f52"/>
                    </a:lnTo>
                    <a:close/>
                    <a:moveTo>
                      <a:pt x="f19" y="f55"/>
                    </a:moveTo>
                    <a:lnTo>
                      <a:pt x="f6" y="f56"/>
                    </a:lnTo>
                    <a:lnTo>
                      <a:pt x="f27" y="f56"/>
                    </a:lnTo>
                    <a:lnTo>
                      <a:pt x="f19" y="f55"/>
                    </a:lnTo>
                    <a:close/>
                    <a:moveTo>
                      <a:pt x="f19" y="f55"/>
                    </a:moveTo>
                    <a:lnTo>
                      <a:pt x="f19" y="f55"/>
                    </a:lnTo>
                    <a:close/>
                    <a:moveTo>
                      <a:pt x="f57" y="f58"/>
                    </a:moveTo>
                    <a:lnTo>
                      <a:pt x="f2" y="f58"/>
                    </a:lnTo>
                    <a:lnTo>
                      <a:pt x="f6" y="f2"/>
                    </a:lnTo>
                    <a:lnTo>
                      <a:pt x="f15" y="f2"/>
                    </a:lnTo>
                    <a:lnTo>
                      <a:pt x="f59" y="f58"/>
                    </a:lnTo>
                    <a:lnTo>
                      <a:pt x="f57" y="f58"/>
                    </a:ln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2" name="Forma Livre 11"/>
              <p:cNvSpPr/>
              <p:nvPr/>
            </p:nvSpPr>
            <p:spPr>
              <a:xfrm>
                <a:off x="9147236" y="5986439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3" name="Forma Livre 12"/>
              <p:cNvSpPr/>
              <p:nvPr/>
            </p:nvSpPr>
            <p:spPr>
              <a:xfrm>
                <a:off x="9102595" y="6280199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4" name="Forma Livre 13"/>
              <p:cNvSpPr/>
              <p:nvPr/>
            </p:nvSpPr>
            <p:spPr>
              <a:xfrm>
                <a:off x="9153363" y="6391436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5" name="Forma Livre 14"/>
              <p:cNvSpPr/>
              <p:nvPr/>
            </p:nvSpPr>
            <p:spPr>
              <a:xfrm>
                <a:off x="9259918" y="6464158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6" name="Forma Livre 15"/>
              <p:cNvSpPr/>
              <p:nvPr/>
            </p:nvSpPr>
            <p:spPr>
              <a:xfrm>
                <a:off x="9522003" y="6464158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7" name="Forma Livre 16"/>
              <p:cNvSpPr/>
              <p:nvPr/>
            </p:nvSpPr>
            <p:spPr>
              <a:xfrm>
                <a:off x="9194758" y="5594399"/>
                <a:ext cx="430197" cy="173159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1277"/>
                  <a:gd name="f5" fmla="val 551"/>
                  <a:gd name="f6" fmla="val 948"/>
                  <a:gd name="f7" fmla="val 325"/>
                  <a:gd name="f8" fmla="val 962"/>
                  <a:gd name="f9" fmla="val 432"/>
                  <a:gd name="f10" fmla="val 912"/>
                  <a:gd name="f11" fmla="val 427"/>
                  <a:gd name="f12" fmla="val 900"/>
                  <a:gd name="f13" fmla="val 311"/>
                  <a:gd name="f14" fmla="val 308"/>
                  <a:gd name="f15" fmla="val 902"/>
                  <a:gd name="f16" fmla="val 303"/>
                  <a:gd name="f17" fmla="val 905"/>
                  <a:gd name="f18" fmla="val 300"/>
                  <a:gd name="f19" fmla="val 295"/>
                  <a:gd name="f20" fmla="val 922"/>
                  <a:gd name="f21" fmla="val 296"/>
                  <a:gd name="f22" fmla="val 929"/>
                  <a:gd name="f23" fmla="val 298"/>
                  <a:gd name="f24" fmla="val 941"/>
                  <a:gd name="f25" fmla="val 946"/>
                  <a:gd name="f26" fmla="val 313"/>
                  <a:gd name="f27" fmla="val 1100"/>
                  <a:gd name="f28" fmla="val 50"/>
                  <a:gd name="f29" fmla="val 1026"/>
                  <a:gd name="f30" fmla="val 84"/>
                  <a:gd name="f31" fmla="val 91"/>
                  <a:gd name="f32" fmla="val 1002"/>
                  <a:gd name="f33" fmla="val 79"/>
                  <a:gd name="f34" fmla="val 33"/>
                  <a:gd name="f35" fmla="val 1273"/>
                  <a:gd name="f36" fmla="val 69"/>
                  <a:gd name="f37" fmla="val 143"/>
                  <a:gd name="f38" fmla="val 1242"/>
                  <a:gd name="f39" fmla="val 212"/>
                  <a:gd name="f40" fmla="val 1192"/>
                  <a:gd name="f41" fmla="val 254"/>
                  <a:gd name="f42" fmla="val 1152"/>
                  <a:gd name="f43" fmla="val 249"/>
                  <a:gd name="f44" fmla="val 1276"/>
                  <a:gd name="f45" fmla="val 550"/>
                  <a:gd name="f46" fmla="val 1269"/>
                  <a:gd name="f47" fmla="val 1263"/>
                  <a:gd name="f48" fmla="val 549"/>
                  <a:gd name="f49" fmla="val 1257"/>
                  <a:gd name="f50" fmla="val 1230"/>
                  <a:gd name="f51" fmla="val 479"/>
                  <a:gd name="f52" fmla="val 474"/>
                  <a:gd name="f53" fmla="val 1156"/>
                  <a:gd name="f54" fmla="val 469"/>
                  <a:gd name="f55" fmla="val 1117"/>
                  <a:gd name="f56" fmla="val 466"/>
                  <a:gd name="f57" fmla="val 1133"/>
                  <a:gd name="f58" fmla="val 532"/>
                  <a:gd name="f59" fmla="val 1126"/>
                  <a:gd name="f60" fmla="val 1121"/>
                  <a:gd name="f61" fmla="val 530"/>
                  <a:gd name="f62" fmla="val 1116"/>
                  <a:gd name="f63" fmla="val 463"/>
                  <a:gd name="f64" fmla="val 1069"/>
                  <a:gd name="f65" fmla="val 461"/>
                  <a:gd name="f66" fmla="val 1036"/>
                  <a:gd name="f67" fmla="val 458"/>
                  <a:gd name="f68" fmla="val 1004"/>
                  <a:gd name="f69" fmla="val 454"/>
                  <a:gd name="f70" fmla="val 1007"/>
                  <a:gd name="f71" fmla="val 478"/>
                  <a:gd name="f72" fmla="val 931"/>
                  <a:gd name="f73" fmla="val 878"/>
                  <a:gd name="f74" fmla="val 464"/>
                  <a:gd name="f75" fmla="val 876"/>
                  <a:gd name="f76" fmla="val 444"/>
                  <a:gd name="f77" fmla="val 851"/>
                  <a:gd name="f78" fmla="val 443"/>
                  <a:gd name="f79" fmla="val 828"/>
                  <a:gd name="f80" fmla="val 802"/>
                  <a:gd name="f81" fmla="val 808"/>
                  <a:gd name="f82" fmla="val 507"/>
                  <a:gd name="f83" fmla="val 796"/>
                  <a:gd name="f84" fmla="val 792"/>
                  <a:gd name="f85" fmla="val 505"/>
                  <a:gd name="f86" fmla="val 786"/>
                  <a:gd name="f87" fmla="val 441"/>
                  <a:gd name="f88" fmla="val 774"/>
                  <a:gd name="f89" fmla="val 760"/>
                  <a:gd name="f90" fmla="val 748"/>
                  <a:gd name="f91" fmla="val 439"/>
                  <a:gd name="f92" fmla="val 753"/>
                  <a:gd name="f93" fmla="val 746"/>
                  <a:gd name="f94" fmla="val 503"/>
                  <a:gd name="f95" fmla="val 741"/>
                  <a:gd name="f96" fmla="val 736"/>
                  <a:gd name="f97" fmla="val 733"/>
                  <a:gd name="f98" fmla="val 728"/>
                  <a:gd name="f99" fmla="val 390"/>
                  <a:gd name="f100" fmla="val 703"/>
                  <a:gd name="f101" fmla="val 315"/>
                  <a:gd name="f102" fmla="val 640"/>
                  <a:gd name="f103" fmla="val 577"/>
                  <a:gd name="f104" fmla="val 552"/>
                  <a:gd name="f105" fmla="val 548"/>
                  <a:gd name="f106" fmla="val 543"/>
                  <a:gd name="f107" fmla="val 538"/>
                  <a:gd name="f108" fmla="val 533"/>
                  <a:gd name="f109" fmla="val 528"/>
                  <a:gd name="f110" fmla="val 519"/>
                  <a:gd name="f111" fmla="val 491"/>
                  <a:gd name="f112" fmla="val 486"/>
                  <a:gd name="f113" fmla="val 481"/>
                  <a:gd name="f114" fmla="val 476"/>
                  <a:gd name="f115" fmla="val 471"/>
                  <a:gd name="f116" fmla="val 475"/>
                  <a:gd name="f117" fmla="val 448"/>
                  <a:gd name="f118" fmla="val 420"/>
                  <a:gd name="f119" fmla="val 393"/>
                  <a:gd name="f120" fmla="val 446"/>
                  <a:gd name="f121" fmla="val 392"/>
                  <a:gd name="f122" fmla="val 262"/>
                  <a:gd name="f123" fmla="val 264"/>
                  <a:gd name="f124" fmla="val 456"/>
                  <a:gd name="f125" fmla="val 235"/>
                  <a:gd name="f126" fmla="val 459"/>
                  <a:gd name="f127" fmla="val 207"/>
                  <a:gd name="f128" fmla="val 177"/>
                  <a:gd name="f129" fmla="val 162"/>
                  <a:gd name="f130" fmla="val 157"/>
                  <a:gd name="f131" fmla="val 152"/>
                  <a:gd name="f132" fmla="val 146"/>
                  <a:gd name="f133" fmla="val 468"/>
                  <a:gd name="f134" fmla="val 122"/>
                  <a:gd name="f135" fmla="val 83"/>
                  <a:gd name="f136" fmla="val 45"/>
                  <a:gd name="f137" fmla="val 483"/>
                  <a:gd name="f138" fmla="val 17"/>
                  <a:gd name="f139" fmla="val 12"/>
                  <a:gd name="f140" fmla="val 5"/>
                  <a:gd name="f141" fmla="val 124"/>
                  <a:gd name="f142" fmla="val 85"/>
                  <a:gd name="f143" fmla="val 35"/>
                  <a:gd name="f144" fmla="val 4"/>
                  <a:gd name="f145" fmla="val 176"/>
                  <a:gd name="f146" fmla="val 274"/>
                  <a:gd name="f147" fmla="val 276"/>
                  <a:gd name="f148" fmla="val 18"/>
                  <a:gd name="f149" fmla="val 450"/>
                  <a:gd name="f150" fmla="val 3"/>
                  <a:gd name="f151" fmla="val 8"/>
                  <a:gd name="f152" fmla="val 521"/>
                  <a:gd name="f153" fmla="val 66"/>
                  <a:gd name="f154" fmla="val 64"/>
                  <a:gd name="f155" fmla="val 638"/>
                  <a:gd name="f156" fmla="val 722"/>
                  <a:gd name="f157" fmla="val 724"/>
                  <a:gd name="f158" fmla="val 756"/>
                  <a:gd name="f159" fmla="val 826"/>
                  <a:gd name="f160" fmla="val 7"/>
                  <a:gd name="f161" fmla="val 1000"/>
                  <a:gd name="f162" fmla="val 28"/>
                  <a:gd name="f163" fmla="val 780"/>
                  <a:gd name="f164" fmla="val 68"/>
                  <a:gd name="f165" fmla="val 495"/>
                  <a:gd name="f166" fmla="val 248"/>
                  <a:gd name="f167" fmla="val 319"/>
                  <a:gd name="f168" fmla="val 305"/>
                  <a:gd name="f169" fmla="val 357"/>
                  <a:gd name="f170" fmla="val 369"/>
                  <a:gd name="f171" fmla="val 368"/>
                  <a:gd name="f172" fmla="val 362"/>
                  <a:gd name="f173" fmla="val 355"/>
                  <a:gd name="f174" fmla="val 346"/>
                  <a:gd name="f175" fmla="val 338"/>
                  <a:gd name="f176" fmla="val 328"/>
                  <a:gd name="f177" fmla="val 321"/>
                  <a:gd name="f178" fmla="val 569"/>
                  <a:gd name="f179" fmla="val 574"/>
                  <a:gd name="f180" fmla="val 436"/>
                  <a:gd name="f181" fmla="val 576"/>
                  <a:gd name="f182" fmla="val 396"/>
                  <a:gd name="f183" fmla="val 595"/>
                  <a:gd name="f184" fmla="val 341"/>
                  <a:gd name="f185" fmla="val 340"/>
                  <a:gd name="f186" fmla="val 686"/>
                  <a:gd name="f187" fmla="val 707"/>
                  <a:gd name="f188" fmla="val 710"/>
                  <a:gd name="f189" fmla="val 688"/>
                  <a:gd name="f190" fmla="val 667"/>
                  <a:gd name="f191" fmla="val 501"/>
                  <a:gd name="f192" fmla="val 645"/>
                  <a:gd name="f193" fmla="val 629"/>
                  <a:gd name="f194" fmla="val 608"/>
                  <a:gd name="f195" fmla="val 589"/>
                  <a:gd name="f196" fmla="val 279"/>
                  <a:gd name="f197" fmla="val 326"/>
                  <a:gd name="f198" fmla="val 281"/>
                  <a:gd name="f199" fmla="val 318"/>
                  <a:gd name="f200" fmla="val 283"/>
                  <a:gd name="f201" fmla="val 285"/>
                  <a:gd name="f202" fmla="val 301"/>
                  <a:gd name="f203" fmla="val 260"/>
                  <a:gd name="f204" fmla="val 238"/>
                  <a:gd name="f205" fmla="val 306"/>
                  <a:gd name="f206" fmla="val 214"/>
                  <a:gd name="f207" fmla="val 200"/>
                  <a:gd name="f208" fmla="val 370"/>
                  <a:gd name="f209" fmla="val 224"/>
                  <a:gd name="f210" fmla="val 250"/>
                  <a:gd name="f211" fmla="val 365"/>
                  <a:gd name="f212" fmla="val 309"/>
                  <a:gd name="f213" fmla="val 331"/>
                  <a:gd name="f214" fmla="val 255"/>
                  <a:gd name="f215" fmla="val 352"/>
                  <a:gd name="f216" fmla="val 222"/>
                  <a:gd name="f217" fmla="val 229"/>
                  <a:gd name="f218" fmla="val 245"/>
                  <a:gd name="f219" fmla="val 119"/>
                  <a:gd name="f220" fmla="val 174"/>
                  <a:gd name="f221" fmla="val 293"/>
                  <a:gd name="f222" fmla="val 205"/>
                  <a:gd name="f223" fmla="val 290"/>
                  <a:gd name="f224" fmla="val 266"/>
                  <a:gd name="f225" fmla="val 286"/>
                  <a:gd name="f226" fmla="val 259"/>
                  <a:gd name="f227" fmla="val 377"/>
                  <a:gd name="f228" fmla="val 386"/>
                  <a:gd name="f229" fmla="val 267"/>
                  <a:gd name="f230" fmla="val 395"/>
                  <a:gd name="f231" fmla="val 426"/>
                  <a:gd name="f232" fmla="val 272"/>
                  <a:gd name="f233" fmla="val 271"/>
                  <a:gd name="f234" fmla="val 493"/>
                  <a:gd name="f235" fmla="val 269"/>
                  <a:gd name="f236" fmla="val 584"/>
                  <a:gd name="f237" fmla="val 631"/>
                  <a:gd name="f238" fmla="val 545"/>
                  <a:gd name="f239" fmla="val 215"/>
                  <a:gd name="f240" fmla="val 372"/>
                  <a:gd name="f241" fmla="val 404"/>
                  <a:gd name="f242" fmla="val 291"/>
                  <a:gd name="f243" fmla="val 405"/>
                  <a:gd name="f244" fmla="val 407"/>
                  <a:gd name="f245" fmla="val 429"/>
                  <a:gd name="f246" fmla="val 350"/>
                  <a:gd name="f247" fmla="val 457"/>
                  <a:gd name="f248" fmla="val 348"/>
                  <a:gd name="f249" fmla="val 485"/>
                  <a:gd name="f250" fmla="val 490"/>
                  <a:gd name="f251" fmla="val 288"/>
                  <a:gd name="f252" fmla="val 460"/>
                  <a:gd name="f253" fmla="val 400"/>
                  <a:gd name="f254" fmla="val 442"/>
                  <a:gd name="f255" fmla="val 488"/>
                  <a:gd name="f256" fmla="val 424"/>
                  <a:gd name="f257" fmla="val 534"/>
                  <a:gd name="f258" fmla="val 402"/>
                  <a:gd name="f259" fmla="val 380"/>
                  <a:gd name="f260" fmla="val 553"/>
                  <a:gd name="f261" fmla="val 452"/>
                  <a:gd name="f262" fmla="val 385"/>
                  <a:gd name="f263" fmla="val 141"/>
                  <a:gd name="f264" fmla="val 394"/>
                  <a:gd name="f265" fmla="val 76"/>
                  <a:gd name="f266" fmla="val 406"/>
                  <a:gd name="f267" fmla="val 52"/>
                  <a:gd name="f268" fmla="val 195"/>
                  <a:gd name="f269" fmla="val 297"/>
                  <a:gd name="f270" fmla="val 376"/>
                  <a:gd name="f271" fmla="val 449"/>
                  <a:gd name="f272" fmla="val 389"/>
                  <a:gd name="f273" fmla="val 302"/>
                  <a:gd name="f274" fmla="val 989"/>
                  <a:gd name="f275" fmla="val 972"/>
                  <a:gd name="f276" fmla="val 964"/>
                  <a:gd name="f277" fmla="val 879"/>
                  <a:gd name="f278" fmla="val 257"/>
                  <a:gd name="f279" fmla="val 893"/>
                  <a:gd name="f280" fmla="val 874"/>
                  <a:gd name="f281" fmla="val 867"/>
                  <a:gd name="f282" fmla="val 367"/>
                  <a:gd name="f283" fmla="val 820"/>
                  <a:gd name="f284" fmla="val 363"/>
                  <a:gd name="f285" fmla="val 788"/>
                  <a:gd name="f286" fmla="val 831"/>
                  <a:gd name="f287" fmla="val 866"/>
                  <a:gd name="f288" fmla="val 860"/>
                  <a:gd name="f289" fmla="val 862"/>
                  <a:gd name="f290" fmla="val 863"/>
                  <a:gd name="f291" fmla="val 839"/>
                  <a:gd name="f292" fmla="val 814"/>
                  <a:gd name="f293" fmla="val 789"/>
                  <a:gd name="f294" fmla="val 795"/>
                  <a:gd name="f295" fmla="val 817"/>
                  <a:gd name="f296" fmla="val 842"/>
                  <a:gd name="f297" fmla="val 885"/>
                  <a:gd name="f298" fmla="val 897"/>
                  <a:gd name="f299" fmla="val 909"/>
                  <a:gd name="f300" fmla="val 220"/>
                  <a:gd name="f301" fmla="val 647"/>
                  <a:gd name="f302" fmla="val 800"/>
                  <a:gd name="f303" fmla="val 926"/>
                  <a:gd name="f304" fmla="val 943"/>
                  <a:gd name="f305" fmla="val 960"/>
                  <a:gd name="f306" fmla="val 1043"/>
                  <a:gd name="f307" fmla="val 1078"/>
                  <a:gd name="f308" fmla="val 1103"/>
                  <a:gd name="f309" fmla="val 1131"/>
                  <a:gd name="f310" fmla="val 1157"/>
                  <a:gd name="f311" fmla="val 244"/>
                  <a:gd name="f312" fmla="val 1062"/>
                  <a:gd name="f313" fmla="val 234"/>
                  <a:gd name="f314" fmla="val 992"/>
                  <a:gd name="f315" fmla="val 227"/>
                  <a:gd name="f316" fmla="val 919"/>
                  <a:gd name="f317" fmla="val 983"/>
                  <a:gd name="f318" fmla="val 984"/>
                  <a:gd name="f319" fmla="val 986"/>
                  <a:gd name="f320" fmla="val 988"/>
                  <a:gd name="f321" fmla="val 993"/>
                  <a:gd name="f322" fmla="val 1023"/>
                  <a:gd name="f323" fmla="val 1050"/>
                  <a:gd name="f324" fmla="val 1079"/>
                  <a:gd name="f325" fmla="val 1063"/>
                  <a:gd name="f326" fmla="val 1038"/>
                  <a:gd name="f327" fmla="val 1011"/>
                  <a:gd name="f328" fmla="val 995"/>
                  <a:gd name="f329" fmla="val 438"/>
                  <a:gd name="f330" fmla="val 1076"/>
                  <a:gd name="f331" fmla="val 1148"/>
                  <a:gd name="f332" fmla="val 453"/>
                  <a:gd name="f333" fmla="val 1223"/>
                  <a:gd name="f334" fmla="val 1196"/>
                  <a:gd name="f335" fmla="val 383"/>
                  <a:gd name="f336" fmla="val 717"/>
                  <a:gd name="f337" fmla="val 345"/>
                  <a:gd name="f338" fmla="val 738"/>
                  <a:gd name="f339" fmla="val 759"/>
                  <a:gd name="f340" fmla="val 777"/>
                  <a:gd name="f341" fmla="val 772"/>
                  <a:gd name="f342" fmla="val 685"/>
                  <a:gd name="f343" fmla="val 500"/>
                  <a:gd name="f344" fmla="val 541"/>
                  <a:gd name="f345" fmla="val 562"/>
                  <a:gd name="f346" fmla="val 580"/>
                  <a:gd name="f347" fmla="val 320"/>
                  <a:gd name="f348" fmla="val 602"/>
                  <a:gd name="f349" fmla="val 632"/>
                  <a:gd name="f350" fmla="val 648"/>
                  <a:gd name="f351" fmla="val 679"/>
                  <a:gd name="f352" fmla="val 702"/>
                  <a:gd name="f353" fmla="val 1095"/>
                  <a:gd name="f354" fmla="val 1128"/>
                  <a:gd name="f355" fmla="val 375"/>
                  <a:gd name="f356" fmla="val 1159"/>
                  <a:gd name="f357" fmla="val 1190"/>
                  <a:gd name="f358" fmla="val 1164"/>
                  <a:gd name="f359" fmla="val 1136"/>
                  <a:gd name="f360" fmla="val 316"/>
                  <a:gd name="f361" fmla="val 1109"/>
                  <a:gd name="f362" fmla="val 1081"/>
                  <a:gd name="f363" fmla="val 310"/>
                  <a:gd name="f364" fmla="val 196"/>
                  <a:gd name="f365" fmla="val 168"/>
                  <a:gd name="f366" fmla="val 140"/>
                  <a:gd name="f367" fmla="val 110"/>
                  <a:gd name="f368" fmla="val 323"/>
                  <a:gd name="f369" fmla="val 387"/>
                  <a:gd name="f370" fmla="val 117"/>
                  <a:gd name="f371" fmla="val 382"/>
                  <a:gd name="f372" fmla="val 150"/>
                  <a:gd name="f373" fmla="val 183"/>
                  <a:gd name="f374" fmla="val 373"/>
                  <a:gd name="f375" fmla="val 1188"/>
                  <a:gd name="f376" fmla="val 197"/>
                  <a:gd name="f377" fmla="val 134"/>
                  <a:gd name="f378" fmla="val 136"/>
                  <a:gd name="f379" fmla="val 47"/>
                  <a:gd name="f380" fmla="val 199"/>
                  <a:gd name="f381" fmla="val 90"/>
                  <a:gd name="f382" fmla="val 237"/>
                  <a:gd name="f383" fmla="val 166"/>
                  <a:gd name="f384" fmla="val 1238"/>
                  <a:gd name="f385" fmla="val 182"/>
                  <a:gd name="f386" fmla="val 139"/>
                  <a:gd name="f387" fmla="val 81"/>
                  <a:gd name="f388" fmla="val 53"/>
                  <a:gd name="f389" fmla="val 109"/>
                  <a:gd name="f390" fmla="val 96"/>
                  <a:gd name="f391" fmla="val 22"/>
                  <a:gd name="f392" fmla="val 843"/>
                  <a:gd name="f393" fmla="val 86"/>
                  <a:gd name="f394" fmla="val 709"/>
                  <a:gd name="f395" fmla="val 568"/>
                  <a:gd name="f396" fmla="val 160"/>
                  <a:gd name="f397" fmla="val 19"/>
                  <a:gd name="f398" fmla="val 40"/>
                  <a:gd name="f399" fmla="val 184"/>
                  <a:gd name="f400" fmla="val 118"/>
                  <a:gd name="f401" fmla="*/ f1 1 1277"/>
                  <a:gd name="f402" fmla="*/ f2 1 551"/>
                  <a:gd name="f403" fmla="+- f5 0 f3"/>
                  <a:gd name="f404" fmla="+- f4 0 f3"/>
                  <a:gd name="f405" fmla="*/ f404 1 1277"/>
                  <a:gd name="f406" fmla="*/ f403 1 551"/>
                  <a:gd name="f407" fmla="*/ f3 1 f405"/>
                  <a:gd name="f408" fmla="*/ f4 1 f405"/>
                  <a:gd name="f409" fmla="*/ f3 1 f406"/>
                  <a:gd name="f410" fmla="*/ f5 1 f406"/>
                  <a:gd name="f411" fmla="*/ f407 f401 1"/>
                  <a:gd name="f412" fmla="*/ f408 f401 1"/>
                  <a:gd name="f413" fmla="*/ f410 f402 1"/>
                  <a:gd name="f414" fmla="*/ f409 f40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411" t="f414" r="f412" b="f413"/>
                <a:pathLst>
                  <a:path w="1277" h="551">
                    <a:moveTo>
                      <a:pt x="f6" y="f7"/>
                    </a:moveTo>
                    <a:lnTo>
                      <a:pt x="f8" y="f9"/>
                    </a:lnTo>
                    <a:lnTo>
                      <a:pt x="f10" y="f11"/>
                    </a:lnTo>
                    <a:lnTo>
                      <a:pt x="f12" y="f13"/>
                    </a:lnTo>
                    <a:cubicBezTo>
                      <a:pt x="f12" y="f14"/>
                      <a:pt x="f15" y="f16"/>
                      <a:pt x="f17" y="f18"/>
                    </a:cubicBezTo>
                    <a:cubicBezTo>
                      <a:pt x="f10" y="f19"/>
                      <a:pt x="f20" y="f21"/>
                      <a:pt x="f22" y="f23"/>
                    </a:cubicBezTo>
                    <a:cubicBezTo>
                      <a:pt x="f24" y="f16"/>
                      <a:pt x="f25" y="f26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27" y="f28"/>
                    </a:moveTo>
                    <a:lnTo>
                      <a:pt x="f29" y="f30"/>
                    </a:lnTo>
                    <a:lnTo>
                      <a:pt x="f27" y="f31"/>
                    </a:lnTo>
                    <a:lnTo>
                      <a:pt x="f27" y="f28"/>
                    </a:lnTo>
                    <a:close/>
                    <a:moveTo>
                      <a:pt x="f27" y="f28"/>
                    </a:moveTo>
                    <a:lnTo>
                      <a:pt x="f27" y="f28"/>
                    </a:lnTo>
                    <a:close/>
                    <a:moveTo>
                      <a:pt x="f32" y="f33"/>
                    </a:moveTo>
                    <a:lnTo>
                      <a:pt x="f27" y="f34"/>
                    </a:lnTo>
                    <a:lnTo>
                      <a:pt x="f35" y="f36"/>
                    </a:lnTo>
                    <a:lnTo>
                      <a:pt x="f35" y="f37"/>
                    </a:lnTo>
                    <a:lnTo>
                      <a:pt x="f38" y="f39"/>
                    </a:lnTo>
                    <a:lnTo>
                      <a:pt x="f40" y="f41"/>
                    </a:lnTo>
                    <a:lnTo>
                      <a:pt x="f42" y="f43"/>
                    </a:lnTo>
                    <a:lnTo>
                      <a:pt x="f44" y="f45"/>
                    </a:lnTo>
                    <a:cubicBezTo>
                      <a:pt x="f46" y="f45"/>
                      <a:pt x="f47" y="f48"/>
                      <a:pt x="f49" y="f48"/>
                    </a:cubicBezTo>
                    <a:lnTo>
                      <a:pt x="f50" y="f51"/>
                    </a:lnTo>
                    <a:cubicBezTo>
                      <a:pt x="f40" y="f52"/>
                      <a:pt x="f53" y="f54"/>
                      <a:pt x="f55" y="f56"/>
                    </a:cubicBezTo>
                    <a:lnTo>
                      <a:pt x="f57" y="f58"/>
                    </a:lnTo>
                    <a:cubicBezTo>
                      <a:pt x="f59" y="f58"/>
                      <a:pt x="f60" y="f61"/>
                      <a:pt x="f62" y="f61"/>
                    </a:cubicBezTo>
                    <a:lnTo>
                      <a:pt x="f27" y="f63"/>
                    </a:lnTo>
                    <a:cubicBezTo>
                      <a:pt x="f64" y="f65"/>
                      <a:pt x="f66" y="f67"/>
                      <a:pt x="f68" y="f69"/>
                    </a:cubicBezTo>
                    <a:lnTo>
                      <a:pt x="f70" y="f71"/>
                    </a:lnTo>
                    <a:lnTo>
                      <a:pt x="f72" y="f54"/>
                    </a:lnTo>
                    <a:lnTo>
                      <a:pt x="f73" y="f74"/>
                    </a:lnTo>
                    <a:lnTo>
                      <a:pt x="f75" y="f76"/>
                    </a:lnTo>
                    <a:cubicBezTo>
                      <a:pt x="f77" y="f78"/>
                      <a:pt x="f79" y="f78"/>
                      <a:pt x="f80" y="f78"/>
                    </a:cubicBezTo>
                    <a:lnTo>
                      <a:pt x="f81" y="f82"/>
                    </a:lnTo>
                    <a:cubicBezTo>
                      <a:pt x="f80" y="f82"/>
                      <a:pt x="f83" y="f82"/>
                      <a:pt x="f84" y="f85"/>
                    </a:cubicBezTo>
                    <a:lnTo>
                      <a:pt x="f86" y="f87"/>
                    </a:lnTo>
                    <a:cubicBezTo>
                      <a:pt x="f88" y="f87"/>
                      <a:pt x="f89" y="f87"/>
                      <a:pt x="f90" y="f91"/>
                    </a:cubicBezTo>
                    <a:cubicBezTo>
                      <a:pt x="f90" y="f87"/>
                      <a:pt x="f90" y="f78"/>
                      <a:pt x="f90" y="f76"/>
                    </a:cubicBezTo>
                    <a:lnTo>
                      <a:pt x="f92" y="f85"/>
                    </a:lnTo>
                    <a:cubicBezTo>
                      <a:pt x="f93" y="f94"/>
                      <a:pt x="f95" y="f94"/>
                      <a:pt x="f96" y="f94"/>
                    </a:cubicBezTo>
                    <a:lnTo>
                      <a:pt x="f97" y="f76"/>
                    </a:lnTo>
                    <a:cubicBezTo>
                      <a:pt x="f98" y="f99"/>
                      <a:pt x="f100" y="f101"/>
                      <a:pt x="f102" y="f26"/>
                    </a:cubicBezTo>
                    <a:cubicBezTo>
                      <a:pt x="f103" y="f101"/>
                      <a:pt x="f104" y="f99"/>
                      <a:pt x="f105" y="f76"/>
                    </a:cubicBezTo>
                    <a:lnTo>
                      <a:pt x="f106" y="f94"/>
                    </a:lnTo>
                    <a:cubicBezTo>
                      <a:pt x="f107" y="f94"/>
                      <a:pt x="f108" y="f94"/>
                      <a:pt x="f109" y="f94"/>
                    </a:cubicBezTo>
                    <a:lnTo>
                      <a:pt x="f108" y="f76"/>
                    </a:lnTo>
                    <a:cubicBezTo>
                      <a:pt x="f108" y="f78"/>
                      <a:pt x="f108" y="f87"/>
                      <a:pt x="f108" y="f87"/>
                    </a:cubicBezTo>
                    <a:cubicBezTo>
                      <a:pt x="f110" y="f87"/>
                      <a:pt x="f85" y="f87"/>
                      <a:pt x="f111" y="f87"/>
                    </a:cubicBezTo>
                    <a:lnTo>
                      <a:pt x="f112" y="f85"/>
                    </a:lnTo>
                    <a:cubicBezTo>
                      <a:pt x="f113" y="f85"/>
                      <a:pt x="f114" y="f82"/>
                      <a:pt x="f115" y="f82"/>
                    </a:cubicBezTo>
                    <a:lnTo>
                      <a:pt x="f116" y="f78"/>
                    </a:lnTo>
                    <a:cubicBezTo>
                      <a:pt x="f117" y="f78"/>
                      <a:pt x="f118" y="f76"/>
                      <a:pt x="f119" y="f120"/>
                    </a:cubicBezTo>
                    <a:lnTo>
                      <a:pt x="f121" y="f74"/>
                    </a:lnTo>
                    <a:lnTo>
                      <a:pt x="f122" y="f71"/>
                    </a:lnTo>
                    <a:lnTo>
                      <a:pt x="f123" y="f124"/>
                    </a:lnTo>
                    <a:cubicBezTo>
                      <a:pt x="f125" y="f126"/>
                      <a:pt x="f127" y="f65"/>
                      <a:pt x="f128" y="f74"/>
                    </a:cubicBezTo>
                    <a:lnTo>
                      <a:pt x="f129" y="f61"/>
                    </a:lnTo>
                    <a:cubicBezTo>
                      <a:pt x="f130" y="f61"/>
                      <a:pt x="f131" y="f61"/>
                      <a:pt x="f132" y="f58"/>
                    </a:cubicBezTo>
                    <a:lnTo>
                      <a:pt x="f129" y="f133"/>
                    </a:lnTo>
                    <a:cubicBezTo>
                      <a:pt x="f134" y="f115"/>
                      <a:pt x="f135" y="f71"/>
                      <a:pt x="f136" y="f137"/>
                    </a:cubicBezTo>
                    <a:lnTo>
                      <a:pt x="f138" y="f48"/>
                    </a:lnTo>
                    <a:cubicBezTo>
                      <a:pt x="f139" y="f48"/>
                      <a:pt x="f140" y="f45"/>
                      <a:pt x="f3" y="f45"/>
                    </a:cubicBezTo>
                    <a:lnTo>
                      <a:pt x="f141" y="f43"/>
                    </a:lnTo>
                    <a:lnTo>
                      <a:pt x="f142" y="f41"/>
                    </a:lnTo>
                    <a:lnTo>
                      <a:pt x="f143" y="f39"/>
                    </a:lnTo>
                    <a:lnTo>
                      <a:pt x="f144" y="f37"/>
                    </a:lnTo>
                    <a:lnTo>
                      <a:pt x="f144" y="f36"/>
                    </a:lnTo>
                    <a:lnTo>
                      <a:pt x="f145" y="f34"/>
                    </a:lnTo>
                    <a:lnTo>
                      <a:pt x="f146" y="f33"/>
                    </a:lnTo>
                    <a:lnTo>
                      <a:pt x="f147" y="f148"/>
                    </a:lnTo>
                    <a:lnTo>
                      <a:pt x="f149" y="f150"/>
                    </a:lnTo>
                    <a:lnTo>
                      <a:pt x="f149" y="f151"/>
                    </a:lnTo>
                    <a:lnTo>
                      <a:pt x="f152" y="f153"/>
                    </a:lnTo>
                    <a:lnTo>
                      <a:pt x="f104" y="f154"/>
                    </a:lnTo>
                    <a:lnTo>
                      <a:pt x="f104" y="f3"/>
                    </a:lnTo>
                    <a:lnTo>
                      <a:pt x="f155" y="f3"/>
                    </a:lnTo>
                    <a:lnTo>
                      <a:pt x="f156" y="f3"/>
                    </a:lnTo>
                    <a:lnTo>
                      <a:pt x="f157" y="f154"/>
                    </a:lnTo>
                    <a:lnTo>
                      <a:pt x="f158" y="f153"/>
                    </a:lnTo>
                    <a:lnTo>
                      <a:pt x="f159" y="f160"/>
                    </a:lnTo>
                    <a:lnTo>
                      <a:pt x="f159" y="f150"/>
                    </a:lnTo>
                    <a:lnTo>
                      <a:pt x="f161" y="f148"/>
                    </a:lnTo>
                    <a:lnTo>
                      <a:pt x="f32" y="f33"/>
                    </a:lnTo>
                    <a:close/>
                    <a:moveTo>
                      <a:pt x="f32" y="f33"/>
                    </a:moveTo>
                    <a:lnTo>
                      <a:pt x="f32" y="f33"/>
                    </a:lnTo>
                    <a:close/>
                    <a:moveTo>
                      <a:pt x="f159" y="f162"/>
                    </a:moveTo>
                    <a:lnTo>
                      <a:pt x="f163" y="f164"/>
                    </a:lnTo>
                    <a:lnTo>
                      <a:pt x="f79" y="f36"/>
                    </a:lnTo>
                    <a:lnTo>
                      <a:pt x="f159" y="f162"/>
                    </a:lnTo>
                    <a:close/>
                    <a:moveTo>
                      <a:pt x="f159" y="f162"/>
                    </a:moveTo>
                    <a:lnTo>
                      <a:pt x="f159" y="f162"/>
                    </a:lnTo>
                    <a:close/>
                    <a:moveTo>
                      <a:pt x="f149" y="f162"/>
                    </a:moveTo>
                    <a:lnTo>
                      <a:pt x="f165" y="f164"/>
                    </a:lnTo>
                    <a:lnTo>
                      <a:pt x="f117" y="f36"/>
                    </a:lnTo>
                    <a:lnTo>
                      <a:pt x="f149" y="f162"/>
                    </a:lnTo>
                    <a:close/>
                    <a:moveTo>
                      <a:pt x="f149" y="f162"/>
                    </a:moveTo>
                    <a:lnTo>
                      <a:pt x="f149" y="f162"/>
                    </a:lnTo>
                    <a:close/>
                    <a:moveTo>
                      <a:pt x="f145" y="f28"/>
                    </a:moveTo>
                    <a:lnTo>
                      <a:pt x="f166" y="f30"/>
                    </a:lnTo>
                    <a:lnTo>
                      <a:pt x="f145" y="f31"/>
                    </a:lnTo>
                    <a:lnTo>
                      <a:pt x="f145" y="f28"/>
                    </a:lnTo>
                    <a:close/>
                    <a:moveTo>
                      <a:pt x="f145" y="f28"/>
                    </a:moveTo>
                    <a:lnTo>
                      <a:pt x="f145" y="f28"/>
                    </a:lnTo>
                    <a:close/>
                    <a:moveTo>
                      <a:pt x="f167" y="f7"/>
                    </a:moveTo>
                    <a:lnTo>
                      <a:pt x="f168" y="f9"/>
                    </a:lnTo>
                    <a:lnTo>
                      <a:pt x="f169" y="f11"/>
                    </a:lnTo>
                    <a:lnTo>
                      <a:pt x="f170" y="f13"/>
                    </a:lnTo>
                    <a:cubicBezTo>
                      <a:pt x="f170" y="f14"/>
                      <a:pt x="f171" y="f16"/>
                      <a:pt x="f172" y="f18"/>
                    </a:cubicBezTo>
                    <a:cubicBezTo>
                      <a:pt x="f173" y="f19"/>
                      <a:pt x="f174" y="f21"/>
                      <a:pt x="f175" y="f23"/>
                    </a:cubicBezTo>
                    <a:cubicBezTo>
                      <a:pt x="f176" y="f16"/>
                      <a:pt x="f177" y="f26"/>
                      <a:pt x="f167" y="f7"/>
                    </a:cubicBezTo>
                    <a:close/>
                    <a:moveTo>
                      <a:pt x="f167" y="f7"/>
                    </a:moveTo>
                    <a:lnTo>
                      <a:pt x="f167" y="f7"/>
                    </a:lnTo>
                    <a:close/>
                    <a:moveTo>
                      <a:pt x="f178" y="f94"/>
                    </a:moveTo>
                    <a:lnTo>
                      <a:pt x="f179" y="f180"/>
                    </a:lnTo>
                    <a:cubicBezTo>
                      <a:pt x="f181" y="f182"/>
                      <a:pt x="f183" y="f184"/>
                      <a:pt x="f102" y="f185"/>
                    </a:cubicBezTo>
                    <a:cubicBezTo>
                      <a:pt x="f186" y="f184"/>
                      <a:pt x="f100" y="f182"/>
                      <a:pt x="f187" y="f180"/>
                    </a:cubicBezTo>
                    <a:lnTo>
                      <a:pt x="f188" y="f94"/>
                    </a:lnTo>
                    <a:cubicBezTo>
                      <a:pt x="f189" y="f94"/>
                      <a:pt x="f190" y="f191"/>
                      <a:pt x="f192" y="f191"/>
                    </a:cubicBezTo>
                    <a:lnTo>
                      <a:pt x="f155" y="f191"/>
                    </a:lnTo>
                    <a:lnTo>
                      <a:pt x="f193" y="f191"/>
                    </a:lnTo>
                    <a:cubicBezTo>
                      <a:pt x="f194" y="f191"/>
                      <a:pt x="f195" y="f94"/>
                      <a:pt x="f178" y="f94"/>
                    </a:cubicBezTo>
                    <a:close/>
                    <a:moveTo>
                      <a:pt x="f178" y="f94"/>
                    </a:moveTo>
                    <a:lnTo>
                      <a:pt x="f178" y="f94"/>
                    </a:lnTo>
                    <a:close/>
                    <a:moveTo>
                      <a:pt x="f196" y="f197"/>
                    </a:moveTo>
                    <a:lnTo>
                      <a:pt x="f198" y="f199"/>
                    </a:lnTo>
                    <a:lnTo>
                      <a:pt x="f198" y="f13"/>
                    </a:lnTo>
                    <a:cubicBezTo>
                      <a:pt x="f200" y="f14"/>
                      <a:pt x="f200" y="f168"/>
                      <a:pt x="f201" y="f202"/>
                    </a:cubicBezTo>
                    <a:cubicBezTo>
                      <a:pt x="f203" y="f16"/>
                      <a:pt x="f204" y="f205"/>
                      <a:pt x="f206" y="f14"/>
                    </a:cubicBezTo>
                    <a:lnTo>
                      <a:pt x="f207" y="f208"/>
                    </a:lnTo>
                    <a:cubicBezTo>
                      <a:pt x="f209" y="f171"/>
                      <a:pt x="f210" y="f211"/>
                      <a:pt x="f147" y="f172"/>
                    </a:cubicBezTo>
                    <a:lnTo>
                      <a:pt x="f196" y="f197"/>
                    </a:lnTo>
                    <a:close/>
                    <a:moveTo>
                      <a:pt x="f196" y="f197"/>
                    </a:moveTo>
                    <a:lnTo>
                      <a:pt x="f196" y="f197"/>
                    </a:lnTo>
                    <a:close/>
                    <a:moveTo>
                      <a:pt x="f19" y="f201"/>
                    </a:moveTo>
                    <a:cubicBezTo>
                      <a:pt x="f212" y="f123"/>
                      <a:pt x="f213" y="f214"/>
                      <a:pt x="f215" y="f214"/>
                    </a:cubicBezTo>
                    <a:lnTo>
                      <a:pt x="f173" y="f216"/>
                    </a:lnTo>
                    <a:cubicBezTo>
                      <a:pt x="f201" y="f217"/>
                      <a:pt x="f39" y="f125"/>
                      <a:pt x="f37" y="f218"/>
                    </a:cubicBezTo>
                    <a:lnTo>
                      <a:pt x="f219" y="f168"/>
                    </a:lnTo>
                    <a:cubicBezTo>
                      <a:pt x="f132" y="f202"/>
                      <a:pt x="f220" y="f23"/>
                      <a:pt x="f207" y="f19"/>
                    </a:cubicBezTo>
                    <a:lnTo>
                      <a:pt x="f207" y="f221"/>
                    </a:lnTo>
                    <a:lnTo>
                      <a:pt x="f222" y="f221"/>
                    </a:lnTo>
                    <a:cubicBezTo>
                      <a:pt x="f125" y="f223"/>
                      <a:pt x="f224" y="f225"/>
                      <a:pt x="f19" y="f201"/>
                    </a:cubicBezTo>
                    <a:close/>
                    <a:moveTo>
                      <a:pt x="f19" y="f201"/>
                    </a:moveTo>
                    <a:lnTo>
                      <a:pt x="f19" y="f201"/>
                    </a:lnTo>
                    <a:close/>
                    <a:moveTo>
                      <a:pt x="f171" y="f226"/>
                    </a:moveTo>
                    <a:cubicBezTo>
                      <a:pt x="f227" y="f122"/>
                      <a:pt x="f228" y="f229"/>
                      <a:pt x="f230" y="f147"/>
                    </a:cubicBezTo>
                    <a:cubicBezTo>
                      <a:pt x="f231" y="f232"/>
                      <a:pt x="f126" y="f233"/>
                      <a:pt x="f111" y="f233"/>
                    </a:cubicBezTo>
                    <a:lnTo>
                      <a:pt x="f234" y="f233"/>
                    </a:lnTo>
                    <a:cubicBezTo>
                      <a:pt x="f107" y="f235"/>
                      <a:pt x="f236" y="f229"/>
                      <a:pt x="f237" y="f229"/>
                    </a:cubicBezTo>
                    <a:lnTo>
                      <a:pt x="f237" y="f39"/>
                    </a:lnTo>
                    <a:cubicBezTo>
                      <a:pt x="f238" y="f39"/>
                      <a:pt x="f126" y="f239"/>
                      <a:pt x="f240" y="f216"/>
                    </a:cubicBezTo>
                    <a:lnTo>
                      <a:pt x="f171" y="f226"/>
                    </a:lnTo>
                    <a:close/>
                    <a:moveTo>
                      <a:pt x="f171" y="f226"/>
                    </a:moveTo>
                    <a:lnTo>
                      <a:pt x="f171" y="f226"/>
                    </a:lnTo>
                    <a:close/>
                    <a:moveTo>
                      <a:pt x="f241" y="f242"/>
                    </a:moveTo>
                    <a:cubicBezTo>
                      <a:pt x="f243" y="f23"/>
                      <a:pt x="f244" y="f168"/>
                      <a:pt x="f244" y="f26"/>
                    </a:cubicBezTo>
                    <a:lnTo>
                      <a:pt x="f241" y="f215"/>
                    </a:lnTo>
                    <a:cubicBezTo>
                      <a:pt x="f245" y="f246"/>
                      <a:pt x="f247" y="f248"/>
                      <a:pt x="f249" y="f174"/>
                    </a:cubicBezTo>
                    <a:lnTo>
                      <a:pt x="f250" y="f251"/>
                    </a:lnTo>
                    <a:cubicBezTo>
                      <a:pt x="f252" y="f251"/>
                      <a:pt x="f9" y="f223"/>
                      <a:pt x="f241" y="f242"/>
                    </a:cubicBezTo>
                    <a:close/>
                    <a:moveTo>
                      <a:pt x="f241" y="f242"/>
                    </a:moveTo>
                    <a:lnTo>
                      <a:pt x="f241" y="f242"/>
                    </a:lnTo>
                    <a:close/>
                    <a:moveTo>
                      <a:pt x="f253" y="f171"/>
                    </a:moveTo>
                    <a:lnTo>
                      <a:pt x="f230" y="f245"/>
                    </a:lnTo>
                    <a:cubicBezTo>
                      <a:pt x="f254" y="f11"/>
                      <a:pt x="f255" y="f256"/>
                      <a:pt x="f257" y="f256"/>
                    </a:cubicBezTo>
                    <a:cubicBezTo>
                      <a:pt x="f107" y="f258"/>
                      <a:pt x="f238" y="f259"/>
                      <a:pt x="f260" y="f172"/>
                    </a:cubicBezTo>
                    <a:cubicBezTo>
                      <a:pt x="f94" y="f172"/>
                      <a:pt x="f261" y="f211"/>
                      <a:pt x="f253" y="f171"/>
                    </a:cubicBezTo>
                    <a:close/>
                    <a:moveTo>
                      <a:pt x="f253" y="f171"/>
                    </a:moveTo>
                    <a:lnTo>
                      <a:pt x="f253" y="f171"/>
                    </a:lnTo>
                    <a:close/>
                    <a:moveTo>
                      <a:pt x="f224" y="f91"/>
                    </a:moveTo>
                    <a:lnTo>
                      <a:pt x="f232" y="f259"/>
                    </a:lnTo>
                    <a:cubicBezTo>
                      <a:pt x="f127" y="f262"/>
                      <a:pt x="f263" y="f264"/>
                      <a:pt x="f265" y="f266"/>
                    </a:cubicBezTo>
                    <a:lnTo>
                      <a:pt x="f267" y="f74"/>
                    </a:lnTo>
                    <a:cubicBezTo>
                      <a:pt x="f141" y="f69"/>
                      <a:pt x="f268" y="f120"/>
                      <a:pt x="f224" y="f91"/>
                    </a:cubicBezTo>
                    <a:close/>
                    <a:moveTo>
                      <a:pt x="f224" y="f91"/>
                    </a:moveTo>
                    <a:lnTo>
                      <a:pt x="f224" y="f91"/>
                    </a:lnTo>
                    <a:close/>
                    <a:moveTo>
                      <a:pt x="f269" y="f177"/>
                    </a:moveTo>
                    <a:lnTo>
                      <a:pt x="f196" y="f126"/>
                    </a:lnTo>
                    <a:lnTo>
                      <a:pt x="f270" y="f271"/>
                    </a:lnTo>
                    <a:lnTo>
                      <a:pt x="f121" y="f26"/>
                    </a:lnTo>
                    <a:cubicBezTo>
                      <a:pt x="f272" y="f221"/>
                      <a:pt x="f259" y="f198"/>
                      <a:pt x="f211" y="f146"/>
                    </a:cubicBezTo>
                    <a:lnTo>
                      <a:pt x="f211" y="f147"/>
                    </a:lnTo>
                    <a:lnTo>
                      <a:pt x="f248" y="f232"/>
                    </a:lnTo>
                    <a:lnTo>
                      <a:pt x="f246" y="f232"/>
                    </a:lnTo>
                    <a:cubicBezTo>
                      <a:pt x="f197" y="f232"/>
                      <a:pt x="f273" y="f223"/>
                      <a:pt x="f269" y="f177"/>
                    </a:cubicBezTo>
                    <a:close/>
                    <a:moveTo>
                      <a:pt x="f269" y="f177"/>
                    </a:moveTo>
                    <a:lnTo>
                      <a:pt x="f269" y="f177"/>
                    </a:lnTo>
                    <a:close/>
                    <a:moveTo>
                      <a:pt x="f6" y="f69"/>
                    </a:moveTo>
                    <a:lnTo>
                      <a:pt x="f274" y="f126"/>
                    </a:lnTo>
                    <a:lnTo>
                      <a:pt x="f275" y="f177"/>
                    </a:lnTo>
                    <a:cubicBezTo>
                      <a:pt x="f276" y="f226"/>
                      <a:pt x="f277" y="f278"/>
                      <a:pt x="f73" y="f26"/>
                    </a:cubicBezTo>
                    <a:lnTo>
                      <a:pt x="f279" y="f271"/>
                    </a:lnTo>
                    <a:lnTo>
                      <a:pt x="f6" y="f69"/>
                    </a:lnTo>
                    <a:close/>
                    <a:moveTo>
                      <a:pt x="f6" y="f69"/>
                    </a:moveTo>
                    <a:lnTo>
                      <a:pt x="f6" y="f69"/>
                    </a:lnTo>
                    <a:close/>
                    <a:moveTo>
                      <a:pt x="f280" y="f245"/>
                    </a:moveTo>
                    <a:lnTo>
                      <a:pt x="f281" y="f282"/>
                    </a:lnTo>
                    <a:cubicBezTo>
                      <a:pt x="f283" y="f284"/>
                      <a:pt x="f88" y="f172"/>
                      <a:pt x="f98" y="f172"/>
                    </a:cubicBezTo>
                    <a:cubicBezTo>
                      <a:pt x="f96" y="f259"/>
                      <a:pt x="f95" y="f258"/>
                      <a:pt x="f93" y="f256"/>
                    </a:cubicBezTo>
                    <a:cubicBezTo>
                      <a:pt x="f285" y="f256"/>
                      <a:pt x="f286" y="f231"/>
                      <a:pt x="f280" y="f245"/>
                    </a:cubicBezTo>
                    <a:close/>
                    <a:moveTo>
                      <a:pt x="f280" y="f245"/>
                    </a:moveTo>
                    <a:lnTo>
                      <a:pt x="f280" y="f245"/>
                    </a:lnTo>
                    <a:close/>
                    <a:moveTo>
                      <a:pt x="f287" y="f215"/>
                    </a:moveTo>
                    <a:lnTo>
                      <a:pt x="f288" y="f26"/>
                    </a:lnTo>
                    <a:cubicBezTo>
                      <a:pt x="f289" y="f168"/>
                      <a:pt x="f290" y="f23"/>
                      <a:pt x="f287" y="f223"/>
                    </a:cubicBezTo>
                    <a:cubicBezTo>
                      <a:pt x="f291" y="f223"/>
                      <a:pt x="f292" y="f251"/>
                      <a:pt x="f293" y="f225"/>
                    </a:cubicBezTo>
                    <a:lnTo>
                      <a:pt x="f294" y="f174"/>
                    </a:lnTo>
                    <a:cubicBezTo>
                      <a:pt x="f295" y="f248"/>
                      <a:pt x="f296" y="f246"/>
                      <a:pt x="f287" y="f215"/>
                    </a:cubicBezTo>
                    <a:close/>
                    <a:moveTo>
                      <a:pt x="f287" y="f215"/>
                    </a:moveTo>
                    <a:lnTo>
                      <a:pt x="f287" y="f215"/>
                    </a:lnTo>
                    <a:close/>
                    <a:moveTo>
                      <a:pt x="f75" y="f146"/>
                    </a:moveTo>
                    <a:cubicBezTo>
                      <a:pt x="f297" y="f123"/>
                      <a:pt x="f298" y="f226"/>
                      <a:pt x="f299" y="f278"/>
                    </a:cubicBezTo>
                    <a:lnTo>
                      <a:pt x="f15" y="f300"/>
                    </a:lnTo>
                    <a:cubicBezTo>
                      <a:pt x="f295" y="f239"/>
                      <a:pt x="f97" y="f39"/>
                      <a:pt x="f301" y="f39"/>
                    </a:cubicBezTo>
                    <a:lnTo>
                      <a:pt x="f301" y="f229"/>
                    </a:lnTo>
                    <a:cubicBezTo>
                      <a:pt x="f157" y="f229"/>
                      <a:pt x="f302" y="f235"/>
                      <a:pt x="f75" y="f146"/>
                    </a:cubicBezTo>
                    <a:close/>
                    <a:moveTo>
                      <a:pt x="f75" y="f146"/>
                    </a:moveTo>
                    <a:lnTo>
                      <a:pt x="f75" y="f146"/>
                    </a:lnTo>
                    <a:close/>
                    <a:moveTo>
                      <a:pt x="f303" y="f214"/>
                    </a:moveTo>
                    <a:cubicBezTo>
                      <a:pt x="f304" y="f278"/>
                      <a:pt x="f305" y="f224"/>
                      <a:pt x="f275" y="f198"/>
                    </a:cubicBezTo>
                    <a:cubicBezTo>
                      <a:pt x="f70" y="f201"/>
                      <a:pt x="f306" y="f223"/>
                      <a:pt x="f307" y="f221"/>
                    </a:cubicBezTo>
                    <a:cubicBezTo>
                      <a:pt x="f308" y="f21"/>
                      <a:pt x="f309" y="f18"/>
                      <a:pt x="f310" y="f16"/>
                    </a:cubicBezTo>
                    <a:lnTo>
                      <a:pt x="f309" y="f311"/>
                    </a:lnTo>
                    <a:cubicBezTo>
                      <a:pt x="f312" y="f313"/>
                      <a:pt x="f314" y="f315"/>
                      <a:pt x="f316" y="f216"/>
                    </a:cubicBezTo>
                    <a:lnTo>
                      <a:pt x="f303" y="f214"/>
                    </a:lnTo>
                    <a:close/>
                    <a:moveTo>
                      <a:pt x="f303" y="f214"/>
                    </a:moveTo>
                    <a:lnTo>
                      <a:pt x="f303" y="f214"/>
                    </a:lnTo>
                    <a:close/>
                    <a:moveTo>
                      <a:pt x="f317" y="f18"/>
                    </a:moveTo>
                    <a:cubicBezTo>
                      <a:pt x="f318" y="f16"/>
                      <a:pt x="f319" y="f14"/>
                      <a:pt x="f319" y="f13"/>
                    </a:cubicBezTo>
                    <a:lnTo>
                      <a:pt x="f320" y="f13"/>
                    </a:lnTo>
                    <a:lnTo>
                      <a:pt x="f320" y="f199"/>
                    </a:lnTo>
                    <a:lnTo>
                      <a:pt x="f274" y="f197"/>
                    </a:lnTo>
                    <a:lnTo>
                      <a:pt x="f321" y="f0"/>
                    </a:lnTo>
                    <a:cubicBezTo>
                      <a:pt x="f322" y="f284"/>
                      <a:pt x="f323" y="f282"/>
                      <a:pt x="f324" y="f208"/>
                    </a:cubicBezTo>
                    <a:lnTo>
                      <a:pt x="f325" y="f14"/>
                    </a:lnTo>
                    <a:cubicBezTo>
                      <a:pt x="f326" y="f168"/>
                      <a:pt x="f327" y="f202"/>
                      <a:pt x="f317" y="f18"/>
                    </a:cubicBezTo>
                    <a:close/>
                    <a:moveTo>
                      <a:pt x="f317" y="f18"/>
                    </a:moveTo>
                    <a:lnTo>
                      <a:pt x="f317" y="f18"/>
                    </a:lnTo>
                    <a:close/>
                    <a:moveTo>
                      <a:pt x="f328" y="f227"/>
                    </a:moveTo>
                    <a:lnTo>
                      <a:pt x="f32" y="f329"/>
                    </a:lnTo>
                    <a:cubicBezTo>
                      <a:pt x="f330" y="f76"/>
                      <a:pt x="f331" y="f332"/>
                      <a:pt x="f333" y="f63"/>
                    </a:cubicBezTo>
                    <a:lnTo>
                      <a:pt x="f334" y="f258"/>
                    </a:lnTo>
                    <a:cubicBezTo>
                      <a:pt x="f309" y="f121"/>
                      <a:pt x="f312" y="f335"/>
                      <a:pt x="f328" y="f227"/>
                    </a:cubicBezTo>
                    <a:close/>
                    <a:moveTo>
                      <a:pt x="f328" y="f227"/>
                    </a:moveTo>
                    <a:lnTo>
                      <a:pt x="f328" y="f227"/>
                    </a:lnTo>
                    <a:close/>
                    <a:moveTo>
                      <a:pt x="f336" y="f337"/>
                    </a:moveTo>
                    <a:cubicBezTo>
                      <a:pt x="f338" y="f337"/>
                      <a:pt x="f339" y="f337"/>
                      <a:pt x="f340" y="f174"/>
                    </a:cubicBezTo>
                    <a:lnTo>
                      <a:pt x="f341" y="f225"/>
                    </a:lnTo>
                    <a:cubicBezTo>
                      <a:pt x="f342" y="f200"/>
                      <a:pt x="f183" y="f200"/>
                      <a:pt x="f85" y="f225"/>
                    </a:cubicBezTo>
                    <a:lnTo>
                      <a:pt x="f343" y="f174"/>
                    </a:lnTo>
                    <a:cubicBezTo>
                      <a:pt x="f152" y="f174"/>
                      <a:pt x="f344" y="f337"/>
                      <a:pt x="f345" y="f337"/>
                    </a:cubicBezTo>
                    <a:cubicBezTo>
                      <a:pt x="f346" y="f347"/>
                      <a:pt x="f348" y="f202"/>
                      <a:pt x="f349" y="f23"/>
                    </a:cubicBezTo>
                    <a:lnTo>
                      <a:pt x="f102" y="f23"/>
                    </a:lnTo>
                    <a:lnTo>
                      <a:pt x="f350" y="f23"/>
                    </a:lnTo>
                    <a:cubicBezTo>
                      <a:pt x="f351" y="f202"/>
                      <a:pt x="f352" y="f347"/>
                      <a:pt x="f336" y="f337"/>
                    </a:cubicBezTo>
                    <a:close/>
                    <a:moveTo>
                      <a:pt x="f336" y="f337"/>
                    </a:moveTo>
                    <a:lnTo>
                      <a:pt x="f336" y="f337"/>
                    </a:lnTo>
                    <a:close/>
                    <a:moveTo>
                      <a:pt x="f353" y="f240"/>
                    </a:moveTo>
                    <a:cubicBezTo>
                      <a:pt x="f354" y="f355"/>
                      <a:pt x="f356" y="f259"/>
                      <a:pt x="f357" y="f262"/>
                    </a:cubicBezTo>
                    <a:lnTo>
                      <a:pt x="f358" y="f347"/>
                    </a:lnTo>
                    <a:cubicBezTo>
                      <a:pt x="f359" y="f360"/>
                      <a:pt x="f361" y="f26"/>
                      <a:pt x="f362" y="f363"/>
                    </a:cubicBezTo>
                    <a:lnTo>
                      <a:pt x="f353" y="f240"/>
                    </a:lnTo>
                    <a:close/>
                    <a:moveTo>
                      <a:pt x="f353" y="f240"/>
                    </a:moveTo>
                    <a:lnTo>
                      <a:pt x="f353" y="f240"/>
                    </a:lnTo>
                    <a:close/>
                    <a:moveTo>
                      <a:pt x="f364" y="f13"/>
                    </a:moveTo>
                    <a:cubicBezTo>
                      <a:pt x="f365" y="f101"/>
                      <a:pt x="f366" y="f199"/>
                      <a:pt x="f367" y="f368"/>
                    </a:cubicBezTo>
                    <a:lnTo>
                      <a:pt x="f142" y="f369"/>
                    </a:lnTo>
                    <a:cubicBezTo>
                      <a:pt x="f370" y="f371"/>
                      <a:pt x="f372" y="f227"/>
                      <a:pt x="f373" y="f374"/>
                    </a:cubicBezTo>
                    <a:lnTo>
                      <a:pt x="f364" y="f13"/>
                    </a:lnTo>
                    <a:close/>
                    <a:moveTo>
                      <a:pt x="f364" y="f13"/>
                    </a:moveTo>
                    <a:lnTo>
                      <a:pt x="f364" y="f13"/>
                    </a:lnTo>
                    <a:close/>
                    <a:moveTo>
                      <a:pt x="f375" y="f125"/>
                    </a:moveTo>
                    <a:lnTo>
                      <a:pt x="f50" y="f207"/>
                    </a:lnTo>
                    <a:lnTo>
                      <a:pt x="f50" y="f376"/>
                    </a:lnTo>
                    <a:cubicBezTo>
                      <a:pt x="f291" y="f377"/>
                      <a:pt x="f180" y="f378"/>
                      <a:pt x="f379" y="f380"/>
                    </a:cubicBezTo>
                    <a:lnTo>
                      <a:pt x="f379" y="f207"/>
                    </a:lnTo>
                    <a:lnTo>
                      <a:pt x="f381" y="f382"/>
                    </a:lnTo>
                    <a:cubicBezTo>
                      <a:pt x="f23" y="f380"/>
                      <a:pt x="f80" y="f383"/>
                      <a:pt x="f375" y="f125"/>
                    </a:cubicBezTo>
                    <a:close/>
                    <a:moveTo>
                      <a:pt x="f375" y="f125"/>
                    </a:moveTo>
                    <a:lnTo>
                      <a:pt x="f375" y="f125"/>
                    </a:lnTo>
                    <a:close/>
                    <a:moveTo>
                      <a:pt x="f384" y="f385"/>
                    </a:moveTo>
                    <a:lnTo>
                      <a:pt x="f49" y="f386"/>
                    </a:lnTo>
                    <a:lnTo>
                      <a:pt x="f49" y="f387"/>
                    </a:lnTo>
                    <a:lnTo>
                      <a:pt x="f62" y="f388"/>
                    </a:lnTo>
                    <a:lnTo>
                      <a:pt x="f62" y="f389"/>
                    </a:lnTo>
                    <a:lnTo>
                      <a:pt x="f319" y="f390"/>
                    </a:lnTo>
                    <a:lnTo>
                      <a:pt x="f318" y="f34"/>
                    </a:lnTo>
                    <a:lnTo>
                      <a:pt x="f296" y="f391"/>
                    </a:lnTo>
                    <a:lnTo>
                      <a:pt x="f392" y="f393"/>
                    </a:lnTo>
                    <a:lnTo>
                      <a:pt x="f394" y="f387"/>
                    </a:lnTo>
                    <a:lnTo>
                      <a:pt x="f187" y="f138"/>
                    </a:lnTo>
                    <a:lnTo>
                      <a:pt x="f155" y="f138"/>
                    </a:lnTo>
                    <a:lnTo>
                      <a:pt x="f178" y="f138"/>
                    </a:lnTo>
                    <a:lnTo>
                      <a:pt x="f395" y="f387"/>
                    </a:lnTo>
                    <a:lnTo>
                      <a:pt x="f9" y="f393"/>
                    </a:lnTo>
                    <a:lnTo>
                      <a:pt x="f9" y="f391"/>
                    </a:lnTo>
                    <a:lnTo>
                      <a:pt x="f242" y="f34"/>
                    </a:lnTo>
                    <a:lnTo>
                      <a:pt x="f223" y="f390"/>
                    </a:lnTo>
                    <a:lnTo>
                      <a:pt x="f396" y="f389"/>
                    </a:lnTo>
                    <a:lnTo>
                      <a:pt x="f396" y="f388"/>
                    </a:lnTo>
                    <a:lnTo>
                      <a:pt x="f397" y="f387"/>
                    </a:lnTo>
                    <a:lnTo>
                      <a:pt x="f397" y="f386"/>
                    </a:lnTo>
                    <a:lnTo>
                      <a:pt x="f398" y="f399"/>
                    </a:lnTo>
                    <a:cubicBezTo>
                      <a:pt x="f9" y="f400"/>
                      <a:pt x="f392" y="f400"/>
                      <a:pt x="f384" y="f385"/>
                    </a:cubicBezTo>
                    <a:close/>
                  </a:path>
                </a:pathLst>
              </a:custGeom>
              <a:solidFill>
                <a:srgbClr val="513A2A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8" name="Forma Livre 17"/>
              <p:cNvSpPr/>
              <p:nvPr/>
            </p:nvSpPr>
            <p:spPr>
              <a:xfrm>
                <a:off x="9391683" y="6523201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9" name="Forma Livre 18"/>
              <p:cNvSpPr/>
              <p:nvPr/>
            </p:nvSpPr>
            <p:spPr>
              <a:xfrm>
                <a:off x="9129598" y="6140516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0" name="Forma Livre 19"/>
              <p:cNvSpPr/>
              <p:nvPr/>
            </p:nvSpPr>
            <p:spPr>
              <a:xfrm>
                <a:off x="9201241" y="5902195"/>
                <a:ext cx="363602" cy="254157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1089"/>
                  <a:gd name="f5" fmla="val 778"/>
                  <a:gd name="f6" fmla="val 457"/>
                  <a:gd name="f7" fmla="val 602"/>
                  <a:gd name="f8" fmla="val 516"/>
                  <a:gd name="f9" fmla="val 638"/>
                  <a:gd name="f10" fmla="val 557"/>
                  <a:gd name="f11" fmla="val 701"/>
                  <a:gd name="f12" fmla="val 560"/>
                  <a:gd name="f13" fmla="val 777"/>
                  <a:gd name="f14" fmla="val 576"/>
                  <a:gd name="f15" fmla="val 767"/>
                  <a:gd name="f16" fmla="val 574"/>
                  <a:gd name="f17" fmla="val 757"/>
                  <a:gd name="f18" fmla="val 572"/>
                  <a:gd name="f19" fmla="val 749"/>
                  <a:gd name="f20" fmla="val 616"/>
                  <a:gd name="f21" fmla="val 741"/>
                  <a:gd name="f22" fmla="val 739"/>
                  <a:gd name="f23" fmla="val 617"/>
                  <a:gd name="f24" fmla="val 737"/>
                  <a:gd name="f25" fmla="val 736"/>
                  <a:gd name="f26" fmla="val 734"/>
                  <a:gd name="f27" fmla="val 619"/>
                  <a:gd name="f28" fmla="val 732"/>
                  <a:gd name="f29" fmla="val 620"/>
                  <a:gd name="f30" fmla="val 731"/>
                  <a:gd name="f31" fmla="val 729"/>
                  <a:gd name="f32" fmla="val 623"/>
                  <a:gd name="f33" fmla="val 726"/>
                  <a:gd name="f34" fmla="val 725"/>
                  <a:gd name="f35" fmla="val 624"/>
                  <a:gd name="f36" fmla="val 723"/>
                  <a:gd name="f37" fmla="val 626"/>
                  <a:gd name="f38" fmla="val 721"/>
                  <a:gd name="f39" fmla="val 720"/>
                  <a:gd name="f40" fmla="val 628"/>
                  <a:gd name="f41" fmla="val 569"/>
                  <a:gd name="f42" fmla="val 568"/>
                  <a:gd name="f43" fmla="val 565"/>
                  <a:gd name="f44" fmla="val 713"/>
                  <a:gd name="f45" fmla="val 562"/>
                  <a:gd name="f46" fmla="val 705"/>
                  <a:gd name="f47" fmla="val 672"/>
                  <a:gd name="f48" fmla="val 656"/>
                  <a:gd name="f49" fmla="val 655"/>
                  <a:gd name="f50" fmla="val 674"/>
                  <a:gd name="f51" fmla="val 653"/>
                  <a:gd name="f52" fmla="val 676"/>
                  <a:gd name="f53" fmla="val 651"/>
                  <a:gd name="f54" fmla="val 678"/>
                  <a:gd name="f55" fmla="val 650"/>
                  <a:gd name="f56" fmla="val 679"/>
                  <a:gd name="f57" fmla="val 648"/>
                  <a:gd name="f58" fmla="val 681"/>
                  <a:gd name="f59" fmla="val 646"/>
                  <a:gd name="f60" fmla="val 683"/>
                  <a:gd name="f61" fmla="val 645"/>
                  <a:gd name="f62" fmla="val 643"/>
                  <a:gd name="f63" fmla="val 685"/>
                  <a:gd name="f64" fmla="val 641"/>
                  <a:gd name="f65" fmla="val 686"/>
                  <a:gd name="f66" fmla="val 640"/>
                  <a:gd name="f67" fmla="val 688"/>
                  <a:gd name="f68" fmla="val 690"/>
                  <a:gd name="f69" fmla="val 691"/>
                  <a:gd name="f70" fmla="val 635"/>
                  <a:gd name="f71" fmla="val 695"/>
                  <a:gd name="f72" fmla="val 631"/>
                  <a:gd name="f73" fmla="val 698"/>
                  <a:gd name="f74" fmla="val 556"/>
                  <a:gd name="f75" fmla="val 552"/>
                  <a:gd name="f76" fmla="val 546"/>
                  <a:gd name="f77" fmla="val 673"/>
                  <a:gd name="f78" fmla="val 543"/>
                  <a:gd name="f79" fmla="val 665"/>
                  <a:gd name="f80" fmla="val 859"/>
                  <a:gd name="f81" fmla="val 444"/>
                  <a:gd name="f82" fmla="val 443"/>
                  <a:gd name="f83" fmla="val 857"/>
                  <a:gd name="f84" fmla="val 855"/>
                  <a:gd name="f85" fmla="val 441"/>
                  <a:gd name="f86" fmla="val 854"/>
                  <a:gd name="f87" fmla="val 439"/>
                  <a:gd name="f88" fmla="val 851"/>
                  <a:gd name="f89" fmla="val 438"/>
                  <a:gd name="f90" fmla="val 850"/>
                  <a:gd name="f91" fmla="val 436"/>
                  <a:gd name="f92" fmla="val 848"/>
                  <a:gd name="f93" fmla="val 847"/>
                  <a:gd name="f94" fmla="val 434"/>
                  <a:gd name="f95" fmla="val 845"/>
                  <a:gd name="f96" fmla="val 534"/>
                  <a:gd name="f97" fmla="val 529"/>
                  <a:gd name="f98" fmla="val 522"/>
                  <a:gd name="f99" fmla="val 517"/>
                  <a:gd name="f100" fmla="val 724"/>
                  <a:gd name="f101" fmla="val 416"/>
                  <a:gd name="f102" fmla="val 414"/>
                  <a:gd name="f103" fmla="val 412"/>
                  <a:gd name="f104" fmla="val 411"/>
                  <a:gd name="f105" fmla="val 409"/>
                  <a:gd name="f106" fmla="val 407"/>
                  <a:gd name="f107" fmla="val 406"/>
                  <a:gd name="f108" fmla="val 404"/>
                  <a:gd name="f109" fmla="val 728"/>
                  <a:gd name="f110" fmla="val 402"/>
                  <a:gd name="f111" fmla="val 401"/>
                  <a:gd name="f112" fmla="val 399"/>
                  <a:gd name="f113" fmla="val 397"/>
                  <a:gd name="f114" fmla="val 396"/>
                  <a:gd name="f115" fmla="val 394"/>
                  <a:gd name="f116" fmla="val 392"/>
                  <a:gd name="f117" fmla="val 390"/>
                  <a:gd name="f118" fmla="val 388"/>
                  <a:gd name="f119" fmla="val 387"/>
                  <a:gd name="f120" fmla="val 385"/>
                  <a:gd name="f121" fmla="val 733"/>
                  <a:gd name="f122" fmla="val 383"/>
                  <a:gd name="f123" fmla="val 382"/>
                  <a:gd name="f124" fmla="val 505"/>
                  <a:gd name="f125" fmla="val 498"/>
                  <a:gd name="f126" fmla="val 614"/>
                  <a:gd name="f127" fmla="val 493"/>
                  <a:gd name="f128" fmla="val 607"/>
                  <a:gd name="f129" fmla="val 486"/>
                  <a:gd name="f130" fmla="val 293"/>
                  <a:gd name="f131" fmla="val 291"/>
                  <a:gd name="f132" fmla="val 290"/>
                  <a:gd name="f133" fmla="val 671"/>
                  <a:gd name="f134" fmla="val 669"/>
                  <a:gd name="f135" fmla="val 472"/>
                  <a:gd name="f136" fmla="val 592"/>
                  <a:gd name="f137" fmla="val 467"/>
                  <a:gd name="f138" fmla="val 589"/>
                  <a:gd name="f139" fmla="val 462"/>
                  <a:gd name="f140" fmla="val 587"/>
                  <a:gd name="f141" fmla="val 584"/>
                  <a:gd name="f142" fmla="val 141"/>
                  <a:gd name="f143" fmla="val 747"/>
                  <a:gd name="f144" fmla="val 715"/>
                  <a:gd name="f145" fmla="val 700"/>
                  <a:gd name="f146" fmla="val 143"/>
                  <a:gd name="f147" fmla="val 146"/>
                  <a:gd name="f148" fmla="val 148"/>
                  <a:gd name="f149" fmla="val 152"/>
                  <a:gd name="f150" fmla="val 16"/>
                  <a:gd name="f151" fmla="val 633"/>
                  <a:gd name="f152" fmla="val 17"/>
                  <a:gd name="f153" fmla="val 159"/>
                  <a:gd name="f154" fmla="val 162"/>
                  <a:gd name="f155" fmla="val 680"/>
                  <a:gd name="f156" fmla="val 168"/>
                  <a:gd name="f157" fmla="val 171"/>
                  <a:gd name="f158" fmla="val 29"/>
                  <a:gd name="f159" fmla="val 31"/>
                  <a:gd name="f160" fmla="val 32"/>
                  <a:gd name="f161" fmla="val 554"/>
                  <a:gd name="f162" fmla="val 549"/>
                  <a:gd name="f163" fmla="val 184"/>
                  <a:gd name="f164" fmla="val 192"/>
                  <a:gd name="f165" fmla="val 636"/>
                  <a:gd name="f166" fmla="val 196"/>
                  <a:gd name="f167" fmla="val 54"/>
                  <a:gd name="f168" fmla="val 479"/>
                  <a:gd name="f169" fmla="val 55"/>
                  <a:gd name="f170" fmla="val 474"/>
                  <a:gd name="f171" fmla="val 57"/>
                  <a:gd name="f172" fmla="val 469"/>
                  <a:gd name="f173" fmla="val 59"/>
                  <a:gd name="f174" fmla="val 463"/>
                  <a:gd name="f175" fmla="val 208"/>
                  <a:gd name="f176" fmla="val 216"/>
                  <a:gd name="f177" fmla="val 612"/>
                  <a:gd name="f178" fmla="val 223"/>
                  <a:gd name="f179" fmla="val 605"/>
                  <a:gd name="f180" fmla="val 229"/>
                  <a:gd name="f181" fmla="val 600"/>
                  <a:gd name="f182" fmla="val 90"/>
                  <a:gd name="f183" fmla="val 93"/>
                  <a:gd name="f184" fmla="val 380"/>
                  <a:gd name="f185" fmla="val 95"/>
                  <a:gd name="f186" fmla="val 373"/>
                  <a:gd name="f187" fmla="val 98"/>
                  <a:gd name="f188" fmla="val 368"/>
                  <a:gd name="f189" fmla="val 243"/>
                  <a:gd name="f190" fmla="val 247"/>
                  <a:gd name="f191" fmla="val 252"/>
                  <a:gd name="f192" fmla="val 257"/>
                  <a:gd name="f193" fmla="val 172"/>
                  <a:gd name="f194" fmla="val 157"/>
                  <a:gd name="f195" fmla="val 742"/>
                  <a:gd name="f196" fmla="val 744"/>
                  <a:gd name="f197" fmla="val 746"/>
                  <a:gd name="f198" fmla="val 155"/>
                  <a:gd name="f199" fmla="val 759"/>
                  <a:gd name="f200" fmla="val 153"/>
                  <a:gd name="f201" fmla="val 138"/>
                  <a:gd name="f202" fmla="val 140"/>
                  <a:gd name="f203" fmla="val 264"/>
                  <a:gd name="f204" fmla="val 512"/>
                  <a:gd name="f205" fmla="val 281"/>
                  <a:gd name="f206" fmla="val 276"/>
                  <a:gd name="f207" fmla="val 271"/>
                  <a:gd name="f208" fmla="val 245"/>
                  <a:gd name="f209" fmla="val 298"/>
                  <a:gd name="f210" fmla="val 449"/>
                  <a:gd name="f211" fmla="val 302"/>
                  <a:gd name="f212" fmla="val 309"/>
                  <a:gd name="f213" fmla="val 231"/>
                  <a:gd name="f214" fmla="val 174"/>
                  <a:gd name="f215" fmla="val 236"/>
                  <a:gd name="f216" fmla="val 170"/>
                  <a:gd name="f217" fmla="val 240"/>
                  <a:gd name="f218" fmla="val 164"/>
                  <a:gd name="f219" fmla="val 364"/>
                  <a:gd name="f220" fmla="val 69"/>
                  <a:gd name="f221" fmla="val 365"/>
                  <a:gd name="f222" fmla="val 272"/>
                  <a:gd name="f223" fmla="val 362"/>
                  <a:gd name="f224" fmla="val 359"/>
                  <a:gd name="f225" fmla="val 355"/>
                  <a:gd name="f226" fmla="val 353"/>
                  <a:gd name="f227" fmla="val 352"/>
                  <a:gd name="f228" fmla="val 348"/>
                  <a:gd name="f229" fmla="val 78"/>
                  <a:gd name="f230" fmla="val 74"/>
                  <a:gd name="f231" fmla="val 73"/>
                  <a:gd name="f232" fmla="val 8"/>
                  <a:gd name="f233" fmla="val 424"/>
                  <a:gd name="f234" fmla="val 12"/>
                  <a:gd name="f235" fmla="val 503"/>
                  <a:gd name="f236" fmla="val 509"/>
                  <a:gd name="f237" fmla="val 10"/>
                  <a:gd name="f238" fmla="val 2"/>
                  <a:gd name="f239" fmla="val 559"/>
                  <a:gd name="f240" fmla="val 515"/>
                  <a:gd name="f241" fmla="val 662"/>
                  <a:gd name="f242" fmla="val 842"/>
                  <a:gd name="f243" fmla="val 52"/>
                  <a:gd name="f244" fmla="val 716"/>
                  <a:gd name="f245" fmla="val 714"/>
                  <a:gd name="f246" fmla="val 712"/>
                  <a:gd name="f247" fmla="val 710"/>
                  <a:gd name="f248" fmla="val 709"/>
                  <a:gd name="f249" fmla="val 707"/>
                  <a:gd name="f250" fmla="val 703"/>
                  <a:gd name="f251" fmla="val 702"/>
                  <a:gd name="f252" fmla="val 697"/>
                  <a:gd name="f253" fmla="val 828"/>
                  <a:gd name="f254" fmla="val 45"/>
                  <a:gd name="f255" fmla="val 831"/>
                  <a:gd name="f256" fmla="val 47"/>
                  <a:gd name="f257" fmla="val 836"/>
                  <a:gd name="f258" fmla="val 48"/>
                  <a:gd name="f259" fmla="val 980"/>
                  <a:gd name="f260" fmla="val 149"/>
                  <a:gd name="f261" fmla="val 285"/>
                  <a:gd name="f262" fmla="val 283"/>
                  <a:gd name="f263" fmla="val 843"/>
                  <a:gd name="f264" fmla="val 279"/>
                  <a:gd name="f265" fmla="val 839"/>
                  <a:gd name="f266" fmla="val 838"/>
                  <a:gd name="f267" fmla="val 277"/>
                  <a:gd name="f268" fmla="val 835"/>
                  <a:gd name="f269" fmla="val 968"/>
                  <a:gd name="f270" fmla="val 972"/>
                  <a:gd name="f271" fmla="val 976"/>
                  <a:gd name="f272" fmla="val 144"/>
                  <a:gd name="f273" fmla="val 336"/>
                  <a:gd name="f274" fmla="val 335"/>
                  <a:gd name="f275" fmla="val 1088"/>
                  <a:gd name="f276" fmla="val 1024"/>
                  <a:gd name="f277" fmla="val 326"/>
                  <a:gd name="f278" fmla="val 325"/>
                  <a:gd name="f279" fmla="val 323"/>
                  <a:gd name="f280" fmla="val 1023"/>
                  <a:gd name="f281" fmla="val 321"/>
                  <a:gd name="f282" fmla="val 320"/>
                  <a:gd name="f283" fmla="val 1020"/>
                  <a:gd name="f284" fmla="val 318"/>
                  <a:gd name="f285" fmla="val 316"/>
                  <a:gd name="f286" fmla="val 1019"/>
                  <a:gd name="f287" fmla="val 315"/>
                  <a:gd name="f288" fmla="val 313"/>
                  <a:gd name="f289" fmla="val 311"/>
                  <a:gd name="f290" fmla="val 1079"/>
                  <a:gd name="f291" fmla="val 267"/>
                  <a:gd name="f292" fmla="val 1083"/>
                  <a:gd name="f293" fmla="val 1086"/>
                  <a:gd name="f294" fmla="val 1012"/>
                  <a:gd name="f295" fmla="val 507"/>
                  <a:gd name="f296" fmla="val 981"/>
                  <a:gd name="f297" fmla="val 510"/>
                  <a:gd name="f298" fmla="val 1027"/>
                  <a:gd name="f299" fmla="val 483"/>
                  <a:gd name="f300" fmla="val 1026"/>
                  <a:gd name="f301" fmla="val 484"/>
                  <a:gd name="f302" fmla="val 488"/>
                  <a:gd name="f303" fmla="val 489"/>
                  <a:gd name="f304" fmla="val 491"/>
                  <a:gd name="f305" fmla="val 494"/>
                  <a:gd name="f306" fmla="val 496"/>
                  <a:gd name="f307" fmla="val 1017"/>
                  <a:gd name="f308" fmla="val 499"/>
                  <a:gd name="f309" fmla="val 501"/>
                  <a:gd name="f310" fmla="val 1016"/>
                  <a:gd name="f311" fmla="val 1014"/>
                  <a:gd name="f312" fmla="val 886"/>
                  <a:gd name="f313" fmla="val 577"/>
                  <a:gd name="f314" fmla="val 575"/>
                  <a:gd name="f315" fmla="val 570"/>
                  <a:gd name="f316" fmla="val 833"/>
                  <a:gd name="f317" fmla="val 883"/>
                  <a:gd name="f318" fmla="val 545"/>
                  <a:gd name="f319" fmla="val 547"/>
                  <a:gd name="f320" fmla="val 550"/>
                  <a:gd name="f321" fmla="val 885"/>
                  <a:gd name="f322" fmla="val 555"/>
                  <a:gd name="f323" fmla="*/ f1 1 1089"/>
                  <a:gd name="f324" fmla="*/ f2 1 778"/>
                  <a:gd name="f325" fmla="+- f5 0 f3"/>
                  <a:gd name="f326" fmla="+- f4 0 f3"/>
                  <a:gd name="f327" fmla="*/ f326 1 1089"/>
                  <a:gd name="f328" fmla="*/ f325 1 778"/>
                  <a:gd name="f329" fmla="*/ f3 1 f327"/>
                  <a:gd name="f330" fmla="*/ f4 1 f327"/>
                  <a:gd name="f331" fmla="*/ f3 1 f328"/>
                  <a:gd name="f332" fmla="*/ f5 1 f328"/>
                  <a:gd name="f333" fmla="*/ f329 f323 1"/>
                  <a:gd name="f334" fmla="*/ f330 f323 1"/>
                  <a:gd name="f335" fmla="*/ f332 f324 1"/>
                  <a:gd name="f336" fmla="*/ f331 f32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33" t="f336" r="f334" b="f335"/>
                <a:pathLst>
                  <a:path w="1089" h="778">
                    <a:moveTo>
                      <a:pt x="f6" y="f7"/>
                    </a:moveTo>
                    <a:cubicBezTo>
                      <a:pt x="f8" y="f9"/>
                      <a:pt x="f10" y="f11"/>
                      <a:pt x="f12" y="f13"/>
                    </a:cubicBezTo>
                    <a:lnTo>
                      <a:pt x="f14" y="f13"/>
                    </a:lnTo>
                    <a:cubicBezTo>
                      <a:pt x="f14" y="f15"/>
                      <a:pt x="f16" y="f17"/>
                      <a:pt x="f18" y="f19"/>
                    </a:cubicBezTo>
                    <a:lnTo>
                      <a:pt x="f20" y="f21"/>
                    </a:lnTo>
                    <a:lnTo>
                      <a:pt x="f20" y="f22"/>
                    </a:lnTo>
                    <a:lnTo>
                      <a:pt x="f23" y="f24"/>
                    </a:lnTo>
                    <a:lnTo>
                      <a:pt x="f23" y="f25"/>
                    </a:lnTo>
                    <a:lnTo>
                      <a:pt x="f23" y="f26"/>
                    </a:lnTo>
                    <a:lnTo>
                      <a:pt x="f27" y="f26"/>
                    </a:lnTo>
                    <a:lnTo>
                      <a:pt x="f27" y="f28"/>
                    </a:lnTo>
                    <a:lnTo>
                      <a:pt x="f29" y="f28"/>
                    </a:lnTo>
                    <a:lnTo>
                      <a:pt x="f29" y="f30"/>
                    </a:lnTo>
                    <a:lnTo>
                      <a:pt x="f29" y="f31"/>
                    </a:lnTo>
                    <a:lnTo>
                      <a:pt x="f32" y="f31"/>
                    </a:lnTo>
                    <a:lnTo>
                      <a:pt x="f32" y="f33"/>
                    </a:lnTo>
                    <a:lnTo>
                      <a:pt x="f32" y="f34"/>
                    </a:lnTo>
                    <a:lnTo>
                      <a:pt x="f35" y="f34"/>
                    </a:lnTo>
                    <a:lnTo>
                      <a:pt x="f35" y="f36"/>
                    </a:lnTo>
                    <a:lnTo>
                      <a:pt x="f37" y="f36"/>
                    </a:lnTo>
                    <a:lnTo>
                      <a:pt x="f37" y="f38"/>
                    </a:lnTo>
                    <a:lnTo>
                      <a:pt x="f37" y="f39"/>
                    </a:lnTo>
                    <a:lnTo>
                      <a:pt x="f40" y="f39"/>
                    </a:lnTo>
                    <a:lnTo>
                      <a:pt x="f41" y="f28"/>
                    </a:lnTo>
                    <a:cubicBezTo>
                      <a:pt x="f42" y="f36"/>
                      <a:pt x="f43" y="f44"/>
                      <a:pt x="f45" y="f46"/>
                    </a:cubicBezTo>
                    <a:lnTo>
                      <a:pt x="f47" y="f48"/>
                    </a:lnTo>
                    <a:lnTo>
                      <a:pt x="f47" y="f49"/>
                    </a:lnTo>
                    <a:lnTo>
                      <a:pt x="f50" y="f49"/>
                    </a:lnTo>
                    <a:lnTo>
                      <a:pt x="f50" y="f51"/>
                    </a:lnTo>
                    <a:lnTo>
                      <a:pt x="f52" y="f51"/>
                    </a:lnTo>
                    <a:lnTo>
                      <a:pt x="f52" y="f53"/>
                    </a:lnTo>
                    <a:lnTo>
                      <a:pt x="f54" y="f53"/>
                    </a:lnTo>
                    <a:lnTo>
                      <a:pt x="f54" y="f55"/>
                    </a:lnTo>
                    <a:lnTo>
                      <a:pt x="f56" y="f55"/>
                    </a:lnTo>
                    <a:lnTo>
                      <a:pt x="f56" y="f57"/>
                    </a:lnTo>
                    <a:lnTo>
                      <a:pt x="f58" y="f59"/>
                    </a:lnTo>
                    <a:lnTo>
                      <a:pt x="f60" y="f61"/>
                    </a:lnTo>
                    <a:lnTo>
                      <a:pt x="f60" y="f62"/>
                    </a:lnTo>
                    <a:lnTo>
                      <a:pt x="f63" y="f62"/>
                    </a:lnTo>
                    <a:lnTo>
                      <a:pt x="f63" y="f64"/>
                    </a:lnTo>
                    <a:lnTo>
                      <a:pt x="f65" y="f64"/>
                    </a:lnTo>
                    <a:lnTo>
                      <a:pt x="f65" y="f66"/>
                    </a:lnTo>
                    <a:lnTo>
                      <a:pt x="f67" y="f66"/>
                    </a:lnTo>
                    <a:lnTo>
                      <a:pt x="f67" y="f9"/>
                    </a:lnTo>
                    <a:lnTo>
                      <a:pt x="f68" y="f9"/>
                    </a:lnTo>
                    <a:cubicBezTo>
                      <a:pt x="f69" y="f70"/>
                      <a:pt x="f71" y="f72"/>
                      <a:pt x="f73" y="f37"/>
                    </a:cubicBezTo>
                    <a:lnTo>
                      <a:pt x="f74" y="f68"/>
                    </a:lnTo>
                    <a:cubicBezTo>
                      <a:pt x="f75" y="f58"/>
                      <a:pt x="f76" y="f77"/>
                      <a:pt x="f78" y="f79"/>
                    </a:cubicBezTo>
                    <a:lnTo>
                      <a:pt x="f80" y="f81"/>
                    </a:lnTo>
                    <a:lnTo>
                      <a:pt x="f80" y="f82"/>
                    </a:lnTo>
                    <a:lnTo>
                      <a:pt x="f83" y="f82"/>
                    </a:lnTo>
                    <a:lnTo>
                      <a:pt x="f84" y="f82"/>
                    </a:lnTo>
                    <a:lnTo>
                      <a:pt x="f84" y="f85"/>
                    </a:lnTo>
                    <a:lnTo>
                      <a:pt x="f86" y="f85"/>
                    </a:lnTo>
                    <a:lnTo>
                      <a:pt x="f86" y="f87"/>
                    </a:lnTo>
                    <a:lnTo>
                      <a:pt x="f88" y="f87"/>
                    </a:lnTo>
                    <a:lnTo>
                      <a:pt x="f88" y="f89"/>
                    </a:lnTo>
                    <a:lnTo>
                      <a:pt x="f90" y="f89"/>
                    </a:lnTo>
                    <a:lnTo>
                      <a:pt x="f90" y="f91"/>
                    </a:lnTo>
                    <a:lnTo>
                      <a:pt x="f92" y="f91"/>
                    </a:lnTo>
                    <a:lnTo>
                      <a:pt x="f93" y="f91"/>
                    </a:lnTo>
                    <a:lnTo>
                      <a:pt x="f93" y="f94"/>
                    </a:lnTo>
                    <a:lnTo>
                      <a:pt x="f95" y="f94"/>
                    </a:lnTo>
                    <a:lnTo>
                      <a:pt x="f96" y="f53"/>
                    </a:lnTo>
                    <a:cubicBezTo>
                      <a:pt x="f97" y="f61"/>
                      <a:pt x="f98" y="f9"/>
                      <a:pt x="f99" y="f72"/>
                    </a:cubicBezTo>
                    <a:lnTo>
                      <a:pt x="f100" y="f101"/>
                    </a:lnTo>
                    <a:lnTo>
                      <a:pt x="f100" y="f102"/>
                    </a:lnTo>
                    <a:lnTo>
                      <a:pt x="f33" y="f103"/>
                    </a:lnTo>
                    <a:lnTo>
                      <a:pt x="f33" y="f104"/>
                    </a:lnTo>
                    <a:lnTo>
                      <a:pt x="f33" y="f105"/>
                    </a:lnTo>
                    <a:lnTo>
                      <a:pt x="f33" y="f106"/>
                    </a:lnTo>
                    <a:cubicBezTo>
                      <a:pt x="f33" y="f107"/>
                      <a:pt x="f33" y="f108"/>
                      <a:pt x="f33" y="f108"/>
                    </a:cubicBezTo>
                    <a:cubicBezTo>
                      <a:pt x="f109" y="f110"/>
                      <a:pt x="f109" y="f110"/>
                      <a:pt x="f109" y="f111"/>
                    </a:cubicBezTo>
                    <a:lnTo>
                      <a:pt x="f109" y="f112"/>
                    </a:lnTo>
                    <a:lnTo>
                      <a:pt x="f109" y="f113"/>
                    </a:lnTo>
                    <a:lnTo>
                      <a:pt x="f31" y="f113"/>
                    </a:lnTo>
                    <a:lnTo>
                      <a:pt x="f31" y="f114"/>
                    </a:lnTo>
                    <a:lnTo>
                      <a:pt x="f31" y="f115"/>
                    </a:lnTo>
                    <a:lnTo>
                      <a:pt x="f31" y="f116"/>
                    </a:lnTo>
                    <a:lnTo>
                      <a:pt x="f30" y="f116"/>
                    </a:lnTo>
                    <a:lnTo>
                      <a:pt x="f30" y="f117"/>
                    </a:lnTo>
                    <a:lnTo>
                      <a:pt x="f30" y="f118"/>
                    </a:lnTo>
                    <a:lnTo>
                      <a:pt x="f30" y="f119"/>
                    </a:lnTo>
                    <a:lnTo>
                      <a:pt x="f30" y="f120"/>
                    </a:lnTo>
                    <a:lnTo>
                      <a:pt x="f121" y="f120"/>
                    </a:lnTo>
                    <a:lnTo>
                      <a:pt x="f121" y="f122"/>
                    </a:lnTo>
                    <a:lnTo>
                      <a:pt x="f121" y="f123"/>
                    </a:lnTo>
                    <a:lnTo>
                      <a:pt x="f124" y="f29"/>
                    </a:lnTo>
                    <a:cubicBezTo>
                      <a:pt x="f125" y="f126"/>
                      <a:pt x="f127" y="f128"/>
                      <a:pt x="f129" y="f7"/>
                    </a:cubicBezTo>
                    <a:lnTo>
                      <a:pt x="f63" y="f130"/>
                    </a:lnTo>
                    <a:lnTo>
                      <a:pt x="f60" y="f130"/>
                    </a:lnTo>
                    <a:lnTo>
                      <a:pt x="f58" y="f130"/>
                    </a:lnTo>
                    <a:lnTo>
                      <a:pt x="f58" y="f131"/>
                    </a:lnTo>
                    <a:lnTo>
                      <a:pt x="f56" y="f131"/>
                    </a:lnTo>
                    <a:lnTo>
                      <a:pt x="f54" y="f131"/>
                    </a:lnTo>
                    <a:lnTo>
                      <a:pt x="f52" y="f131"/>
                    </a:lnTo>
                    <a:lnTo>
                      <a:pt x="f52" y="f132"/>
                    </a:lnTo>
                    <a:lnTo>
                      <a:pt x="f50" y="f132"/>
                    </a:lnTo>
                    <a:lnTo>
                      <a:pt x="f47" y="f132"/>
                    </a:lnTo>
                    <a:lnTo>
                      <a:pt x="f133" y="f132"/>
                    </a:lnTo>
                    <a:lnTo>
                      <a:pt x="f134" y="f132"/>
                    </a:lnTo>
                    <a:lnTo>
                      <a:pt x="f135" y="f136"/>
                    </a:lnTo>
                    <a:cubicBezTo>
                      <a:pt x="f137" y="f138"/>
                      <a:pt x="f139" y="f140"/>
                      <a:pt x="f6" y="f141"/>
                    </a:cubicBezTo>
                    <a:lnTo>
                      <a:pt x="f6" y="f7"/>
                    </a:ln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42" y="f143"/>
                    </a:moveTo>
                    <a:lnTo>
                      <a:pt x="f3" y="f144"/>
                    </a:lnTo>
                    <a:lnTo>
                      <a:pt x="f3" y="f145"/>
                    </a:lnTo>
                    <a:lnTo>
                      <a:pt x="f146" y="f28"/>
                    </a:lnTo>
                    <a:cubicBezTo>
                      <a:pt x="f147" y="f38"/>
                      <a:pt x="f148" y="f44"/>
                      <a:pt x="f149" y="f46"/>
                    </a:cubicBezTo>
                    <a:lnTo>
                      <a:pt x="f150" y="f61"/>
                    </a:lnTo>
                    <a:cubicBezTo>
                      <a:pt x="f150" y="f9"/>
                      <a:pt x="f150" y="f151"/>
                      <a:pt x="f152" y="f40"/>
                    </a:cubicBezTo>
                    <a:lnTo>
                      <a:pt x="f153" y="f67"/>
                    </a:lnTo>
                    <a:cubicBezTo>
                      <a:pt x="f154" y="f155"/>
                      <a:pt x="f156" y="f77"/>
                      <a:pt x="f157" y="f79"/>
                    </a:cubicBezTo>
                    <a:lnTo>
                      <a:pt x="f158" y="f43"/>
                    </a:lnTo>
                    <a:cubicBezTo>
                      <a:pt x="f159" y="f12"/>
                      <a:pt x="f160" y="f161"/>
                      <a:pt x="f160" y="f162"/>
                    </a:cubicBezTo>
                    <a:lnTo>
                      <a:pt x="f0" y="f53"/>
                    </a:lnTo>
                    <a:cubicBezTo>
                      <a:pt x="f163" y="f62"/>
                      <a:pt x="f164" y="f165"/>
                      <a:pt x="f166" y="f72"/>
                    </a:cubicBezTo>
                    <a:lnTo>
                      <a:pt x="f167" y="f168"/>
                    </a:lnTo>
                    <a:cubicBezTo>
                      <a:pt x="f169" y="f170"/>
                      <a:pt x="f171" y="f172"/>
                      <a:pt x="f173" y="f174"/>
                    </a:cubicBezTo>
                    <a:lnTo>
                      <a:pt x="f175" y="f29"/>
                    </a:lnTo>
                    <a:cubicBezTo>
                      <a:pt x="f176" y="f177"/>
                      <a:pt x="f178" y="f179"/>
                      <a:pt x="f180" y="f181"/>
                    </a:cubicBezTo>
                    <a:lnTo>
                      <a:pt x="f182" y="f120"/>
                    </a:lnTo>
                    <a:cubicBezTo>
                      <a:pt x="f183" y="f184"/>
                      <a:pt x="f185" y="f186"/>
                      <a:pt x="f187" y="f188"/>
                    </a:cubicBezTo>
                    <a:lnTo>
                      <a:pt x="f189" y="f136"/>
                    </a:lnTo>
                    <a:cubicBezTo>
                      <a:pt x="f190" y="f138"/>
                      <a:pt x="f191" y="f140"/>
                      <a:pt x="f192" y="f141"/>
                    </a:cubicBezTo>
                    <a:lnTo>
                      <a:pt x="f192" y="f7"/>
                    </a:lnTo>
                    <a:cubicBezTo>
                      <a:pt x="f175" y="f72"/>
                      <a:pt x="f193" y="f54"/>
                      <a:pt x="f153" y="f25"/>
                    </a:cubicBezTo>
                    <a:cubicBezTo>
                      <a:pt x="f153" y="f24"/>
                      <a:pt x="f153" y="f22"/>
                      <a:pt x="f153" y="f22"/>
                    </a:cubicBezTo>
                    <a:cubicBezTo>
                      <a:pt x="f153" y="f21"/>
                      <a:pt x="f194" y="f21"/>
                      <a:pt x="f194" y="f195"/>
                    </a:cubicBezTo>
                    <a:cubicBezTo>
                      <a:pt x="f194" y="f196"/>
                      <a:pt x="f194" y="f196"/>
                      <a:pt x="f194" y="f197"/>
                    </a:cubicBezTo>
                    <a:cubicBezTo>
                      <a:pt x="f194" y="f143"/>
                      <a:pt x="f194" y="f143"/>
                      <a:pt x="f194" y="f19"/>
                    </a:cubicBezTo>
                    <a:cubicBezTo>
                      <a:pt x="f198" y="f199"/>
                      <a:pt x="f200" y="f15"/>
                      <a:pt x="f200" y="f13"/>
                    </a:cubicBezTo>
                    <a:lnTo>
                      <a:pt x="f201" y="f13"/>
                    </a:lnTo>
                    <a:cubicBezTo>
                      <a:pt x="f201" y="f15"/>
                      <a:pt x="f202" y="f17"/>
                      <a:pt x="f142" y="f143"/>
                    </a:cubicBezTo>
                    <a:close/>
                    <a:moveTo>
                      <a:pt x="f142" y="f143"/>
                    </a:moveTo>
                    <a:lnTo>
                      <a:pt x="f142" y="f143"/>
                    </a:lnTo>
                    <a:close/>
                    <a:moveTo>
                      <a:pt x="f153" y="f203"/>
                    </a:moveTo>
                    <a:lnTo>
                      <a:pt x="f192" y="f204"/>
                    </a:lnTo>
                    <a:lnTo>
                      <a:pt x="f192" y="f161"/>
                    </a:lnTo>
                    <a:lnTo>
                      <a:pt x="f147" y="f205"/>
                    </a:lnTo>
                    <a:cubicBezTo>
                      <a:pt x="f149" y="f206"/>
                      <a:pt x="f198" y="f207"/>
                      <a:pt x="f153" y="f203"/>
                    </a:cubicBezTo>
                    <a:close/>
                    <a:moveTo>
                      <a:pt x="f153" y="f203"/>
                    </a:moveTo>
                    <a:lnTo>
                      <a:pt x="f153" y="f203"/>
                    </a:lnTo>
                    <a:close/>
                    <a:moveTo>
                      <a:pt x="f208" y="f153"/>
                    </a:moveTo>
                    <a:lnTo>
                      <a:pt x="f209" y="f94"/>
                    </a:lnTo>
                    <a:lnTo>
                      <a:pt x="f209" y="f210"/>
                    </a:lnTo>
                    <a:lnTo>
                      <a:pt x="f211" y="f210"/>
                    </a:lnTo>
                    <a:lnTo>
                      <a:pt x="f212" y="f129"/>
                    </a:lnTo>
                    <a:lnTo>
                      <a:pt x="f130" y="f129"/>
                    </a:lnTo>
                    <a:lnTo>
                      <a:pt x="f213" y="f214"/>
                    </a:lnTo>
                    <a:cubicBezTo>
                      <a:pt x="f215" y="f216"/>
                      <a:pt x="f217" y="f218"/>
                      <a:pt x="f208" y="f153"/>
                    </a:cubicBezTo>
                    <a:close/>
                    <a:moveTo>
                      <a:pt x="f208" y="f153"/>
                    </a:moveTo>
                    <a:lnTo>
                      <a:pt x="f208" y="f153"/>
                    </a:lnTo>
                    <a:close/>
                    <a:moveTo>
                      <a:pt x="f219" y="f220"/>
                    </a:moveTo>
                    <a:lnTo>
                      <a:pt x="f221" y="f222"/>
                    </a:lnTo>
                    <a:cubicBezTo>
                      <a:pt x="f223" y="f207"/>
                      <a:pt x="f224" y="f207"/>
                      <a:pt x="f225" y="f207"/>
                    </a:cubicBezTo>
                    <a:cubicBezTo>
                      <a:pt x="f226" y="f207"/>
                      <a:pt x="f227" y="f207"/>
                      <a:pt x="f228" y="f207"/>
                    </a:cubicBezTo>
                    <a:lnTo>
                      <a:pt x="f228" y="f229"/>
                    </a:lnTo>
                    <a:cubicBezTo>
                      <a:pt x="f226" y="f230"/>
                      <a:pt x="f224" y="f231"/>
                      <a:pt x="f219" y="f220"/>
                    </a:cubicBezTo>
                    <a:close/>
                    <a:moveTo>
                      <a:pt x="f219" y="f220"/>
                    </a:moveTo>
                    <a:lnTo>
                      <a:pt x="f219" y="f220"/>
                    </a:lnTo>
                    <a:close/>
                    <a:moveTo>
                      <a:pt x="f8" y="f232"/>
                    </a:moveTo>
                    <a:lnTo>
                      <a:pt x="f233" y="f129"/>
                    </a:lnTo>
                    <a:lnTo>
                      <a:pt x="f106" y="f129"/>
                    </a:lnTo>
                    <a:lnTo>
                      <a:pt x="f125" y="f234"/>
                    </a:lnTo>
                    <a:cubicBezTo>
                      <a:pt x="f235" y="f234"/>
                      <a:pt x="f236" y="f237"/>
                      <a:pt x="f8" y="f232"/>
                    </a:cubicBezTo>
                    <a:close/>
                    <a:moveTo>
                      <a:pt x="f8" y="f232"/>
                    </a:moveTo>
                    <a:lnTo>
                      <a:pt x="f8" y="f232"/>
                    </a:lnTo>
                    <a:close/>
                    <a:moveTo>
                      <a:pt x="f56" y="f238"/>
                    </a:moveTo>
                    <a:lnTo>
                      <a:pt x="f6" y="f239"/>
                    </a:lnTo>
                    <a:lnTo>
                      <a:pt x="f6" y="f240"/>
                    </a:lnTo>
                    <a:lnTo>
                      <a:pt x="f241" y="f3"/>
                    </a:lnTo>
                    <a:cubicBezTo>
                      <a:pt x="f134" y="f3"/>
                      <a:pt x="f50" y="f3"/>
                      <a:pt x="f56" y="f238"/>
                    </a:cubicBezTo>
                    <a:close/>
                    <a:moveTo>
                      <a:pt x="f56" y="f238"/>
                    </a:moveTo>
                    <a:lnTo>
                      <a:pt x="f56" y="f238"/>
                    </a:lnTo>
                    <a:close/>
                    <a:moveTo>
                      <a:pt x="f242" y="f243"/>
                    </a:moveTo>
                    <a:lnTo>
                      <a:pt x="f244" y="f208"/>
                    </a:lnTo>
                    <a:lnTo>
                      <a:pt x="f245" y="f208"/>
                    </a:lnTo>
                    <a:lnTo>
                      <a:pt x="f246" y="f208"/>
                    </a:lnTo>
                    <a:lnTo>
                      <a:pt x="f247" y="f208"/>
                    </a:lnTo>
                    <a:lnTo>
                      <a:pt x="f248" y="f208"/>
                    </a:lnTo>
                    <a:lnTo>
                      <a:pt x="f249" y="f208"/>
                    </a:lnTo>
                    <a:lnTo>
                      <a:pt x="f46" y="f208"/>
                    </a:lnTo>
                    <a:lnTo>
                      <a:pt x="f250" y="f208"/>
                    </a:lnTo>
                    <a:lnTo>
                      <a:pt x="f251" y="f208"/>
                    </a:lnTo>
                    <a:lnTo>
                      <a:pt x="f73" y="f208"/>
                    </a:lnTo>
                    <a:lnTo>
                      <a:pt x="f252" y="f208"/>
                    </a:lnTo>
                    <a:lnTo>
                      <a:pt x="f253" y="f254"/>
                    </a:lnTo>
                    <a:cubicBezTo>
                      <a:pt x="f255" y="f256"/>
                      <a:pt x="f257" y="f258"/>
                      <a:pt x="f242" y="f243"/>
                    </a:cubicBezTo>
                    <a:close/>
                    <a:moveTo>
                      <a:pt x="f242" y="f243"/>
                    </a:moveTo>
                    <a:lnTo>
                      <a:pt x="f242" y="f243"/>
                    </a:lnTo>
                    <a:close/>
                    <a:moveTo>
                      <a:pt x="f259" y="f260"/>
                    </a:moveTo>
                    <a:lnTo>
                      <a:pt x="f90" y="f261"/>
                    </a:lnTo>
                    <a:lnTo>
                      <a:pt x="f92" y="f262"/>
                    </a:lnTo>
                    <a:lnTo>
                      <a:pt x="f93" y="f262"/>
                    </a:lnTo>
                    <a:lnTo>
                      <a:pt x="f95" y="f205"/>
                    </a:lnTo>
                    <a:lnTo>
                      <a:pt x="f263" y="f205"/>
                    </a:lnTo>
                    <a:lnTo>
                      <a:pt x="f242" y="f264"/>
                    </a:lnTo>
                    <a:lnTo>
                      <a:pt x="f265" y="f264"/>
                    </a:lnTo>
                    <a:lnTo>
                      <a:pt x="f266" y="f267"/>
                    </a:lnTo>
                    <a:lnTo>
                      <a:pt x="f257" y="f267"/>
                    </a:lnTo>
                    <a:lnTo>
                      <a:pt x="f268" y="f267"/>
                    </a:lnTo>
                    <a:lnTo>
                      <a:pt x="f268" y="f206"/>
                    </a:lnTo>
                    <a:lnTo>
                      <a:pt x="f269" y="f201"/>
                    </a:lnTo>
                    <a:cubicBezTo>
                      <a:pt x="f270" y="f146"/>
                      <a:pt x="f271" y="f272"/>
                      <a:pt x="f259" y="f260"/>
                    </a:cubicBezTo>
                    <a:close/>
                    <a:moveTo>
                      <a:pt x="f259" y="f260"/>
                    </a:moveTo>
                    <a:lnTo>
                      <a:pt x="f259" y="f260"/>
                    </a:lnTo>
                    <a:close/>
                    <a:moveTo>
                      <a:pt x="f13" y="f273"/>
                    </a:moveTo>
                    <a:lnTo>
                      <a:pt x="f13" y="f274"/>
                    </a:lnTo>
                    <a:lnTo>
                      <a:pt x="f13" y="f273"/>
                    </a:lnTo>
                    <a:close/>
                    <a:moveTo>
                      <a:pt x="f13" y="f273"/>
                    </a:moveTo>
                    <a:lnTo>
                      <a:pt x="f13" y="f273"/>
                    </a:lnTo>
                    <a:close/>
                    <a:moveTo>
                      <a:pt x="f275" y="f205"/>
                    </a:moveTo>
                    <a:lnTo>
                      <a:pt x="f276" y="f277"/>
                    </a:lnTo>
                    <a:lnTo>
                      <a:pt x="f276" y="f278"/>
                    </a:lnTo>
                    <a:lnTo>
                      <a:pt x="f276" y="f279"/>
                    </a:lnTo>
                    <a:lnTo>
                      <a:pt x="f280" y="f279"/>
                    </a:lnTo>
                    <a:lnTo>
                      <a:pt x="f280" y="f281"/>
                    </a:lnTo>
                    <a:lnTo>
                      <a:pt x="f280" y="f282"/>
                    </a:lnTo>
                    <a:lnTo>
                      <a:pt x="f283" y="f282"/>
                    </a:lnTo>
                    <a:lnTo>
                      <a:pt x="f283" y="f284"/>
                    </a:lnTo>
                    <a:lnTo>
                      <a:pt x="f283" y="f285"/>
                    </a:lnTo>
                    <a:lnTo>
                      <a:pt x="f286" y="f285"/>
                    </a:lnTo>
                    <a:lnTo>
                      <a:pt x="f286" y="f287"/>
                    </a:lnTo>
                    <a:lnTo>
                      <a:pt x="f286" y="f288"/>
                    </a:lnTo>
                    <a:lnTo>
                      <a:pt x="f286" y="f289"/>
                    </a:lnTo>
                    <a:lnTo>
                      <a:pt x="f290" y="f291"/>
                    </a:lnTo>
                    <a:cubicBezTo>
                      <a:pt x="f292" y="f222"/>
                      <a:pt x="f293" y="f267"/>
                      <a:pt x="f275" y="f205"/>
                    </a:cubicBezTo>
                    <a:close/>
                    <a:moveTo>
                      <a:pt x="f275" y="f205"/>
                    </a:moveTo>
                    <a:lnTo>
                      <a:pt x="f275" y="f205"/>
                    </a:lnTo>
                    <a:close/>
                    <a:moveTo>
                      <a:pt x="f294" y="f295"/>
                    </a:moveTo>
                    <a:lnTo>
                      <a:pt x="f296" y="f98"/>
                    </a:lnTo>
                    <a:cubicBezTo>
                      <a:pt x="f296" y="f240"/>
                      <a:pt x="f296" y="f297"/>
                      <a:pt x="f296" y="f235"/>
                    </a:cubicBezTo>
                    <a:lnTo>
                      <a:pt x="f298" y="f299"/>
                    </a:lnTo>
                    <a:lnTo>
                      <a:pt x="f300" y="f299"/>
                    </a:lnTo>
                    <a:lnTo>
                      <a:pt x="f300" y="f301"/>
                    </a:lnTo>
                    <a:lnTo>
                      <a:pt x="f300" y="f129"/>
                    </a:lnTo>
                    <a:lnTo>
                      <a:pt x="f276" y="f129"/>
                    </a:lnTo>
                    <a:lnTo>
                      <a:pt x="f276" y="f302"/>
                    </a:lnTo>
                    <a:lnTo>
                      <a:pt x="f276" y="f303"/>
                    </a:lnTo>
                    <a:lnTo>
                      <a:pt x="f280" y="f303"/>
                    </a:lnTo>
                    <a:lnTo>
                      <a:pt x="f280" y="f304"/>
                    </a:lnTo>
                    <a:lnTo>
                      <a:pt x="f280" y="f127"/>
                    </a:lnTo>
                    <a:lnTo>
                      <a:pt x="f283" y="f127"/>
                    </a:lnTo>
                    <a:lnTo>
                      <a:pt x="f283" y="f305"/>
                    </a:lnTo>
                    <a:lnTo>
                      <a:pt x="f286" y="f306"/>
                    </a:lnTo>
                    <a:lnTo>
                      <a:pt x="f286" y="f125"/>
                    </a:lnTo>
                    <a:lnTo>
                      <a:pt x="f307" y="f308"/>
                    </a:lnTo>
                    <a:lnTo>
                      <a:pt x="f307" y="f309"/>
                    </a:lnTo>
                    <a:lnTo>
                      <a:pt x="f310" y="f309"/>
                    </a:lnTo>
                    <a:lnTo>
                      <a:pt x="f311" y="f124"/>
                    </a:lnTo>
                    <a:lnTo>
                      <a:pt x="f311" y="f295"/>
                    </a:lnTo>
                    <a:lnTo>
                      <a:pt x="f294" y="f295"/>
                    </a:lnTo>
                    <a:close/>
                    <a:moveTo>
                      <a:pt x="f294" y="f295"/>
                    </a:moveTo>
                    <a:lnTo>
                      <a:pt x="f294" y="f295"/>
                    </a:lnTo>
                    <a:close/>
                    <a:moveTo>
                      <a:pt x="f312" y="f45"/>
                    </a:moveTo>
                    <a:lnTo>
                      <a:pt x="f84" y="f313"/>
                    </a:lnTo>
                    <a:lnTo>
                      <a:pt x="f84" y="f314"/>
                    </a:lnTo>
                    <a:lnTo>
                      <a:pt x="f86" y="f314"/>
                    </a:lnTo>
                    <a:lnTo>
                      <a:pt x="f88" y="f314"/>
                    </a:lnTo>
                    <a:lnTo>
                      <a:pt x="f90" y="f16"/>
                    </a:lnTo>
                    <a:lnTo>
                      <a:pt x="f92" y="f16"/>
                    </a:lnTo>
                    <a:lnTo>
                      <a:pt x="f93" y="f16"/>
                    </a:lnTo>
                    <a:lnTo>
                      <a:pt x="f93" y="f18"/>
                    </a:lnTo>
                    <a:lnTo>
                      <a:pt x="f95" y="f18"/>
                    </a:lnTo>
                    <a:lnTo>
                      <a:pt x="f263" y="f18"/>
                    </a:lnTo>
                    <a:lnTo>
                      <a:pt x="f242" y="f18"/>
                    </a:lnTo>
                    <a:lnTo>
                      <a:pt x="f242" y="f315"/>
                    </a:lnTo>
                    <a:lnTo>
                      <a:pt x="f265" y="f315"/>
                    </a:lnTo>
                    <a:lnTo>
                      <a:pt x="f266" y="f315"/>
                    </a:lnTo>
                    <a:lnTo>
                      <a:pt x="f257" y="f315"/>
                    </a:lnTo>
                    <a:lnTo>
                      <a:pt x="f268" y="f315"/>
                    </a:lnTo>
                    <a:lnTo>
                      <a:pt x="f268" y="f41"/>
                    </a:lnTo>
                    <a:lnTo>
                      <a:pt x="f316" y="f41"/>
                    </a:lnTo>
                    <a:lnTo>
                      <a:pt x="f255" y="f41"/>
                    </a:lnTo>
                    <a:lnTo>
                      <a:pt x="f317" y="f318"/>
                    </a:lnTo>
                    <a:lnTo>
                      <a:pt x="f317" y="f319"/>
                    </a:lnTo>
                    <a:lnTo>
                      <a:pt x="f317" y="f162"/>
                    </a:lnTo>
                    <a:lnTo>
                      <a:pt x="f317" y="f320"/>
                    </a:lnTo>
                    <a:lnTo>
                      <a:pt x="f321" y="f320"/>
                    </a:lnTo>
                    <a:lnTo>
                      <a:pt x="f321" y="f75"/>
                    </a:lnTo>
                    <a:lnTo>
                      <a:pt x="f321" y="f161"/>
                    </a:lnTo>
                    <a:lnTo>
                      <a:pt x="f321" y="f322"/>
                    </a:lnTo>
                    <a:lnTo>
                      <a:pt x="f321" y="f10"/>
                    </a:lnTo>
                    <a:lnTo>
                      <a:pt x="f321" y="f239"/>
                    </a:lnTo>
                    <a:lnTo>
                      <a:pt x="f321" y="f12"/>
                    </a:lnTo>
                    <a:lnTo>
                      <a:pt x="f312" y="f12"/>
                    </a:lnTo>
                    <a:lnTo>
                      <a:pt x="f312" y="f45"/>
                    </a:lnTo>
                    <a:close/>
                  </a:path>
                </a:pathLst>
              </a:custGeom>
              <a:solidFill>
                <a:srgbClr val="FAD243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1" name="Forma Livre 20"/>
              <p:cNvSpPr/>
              <p:nvPr/>
            </p:nvSpPr>
            <p:spPr>
              <a:xfrm>
                <a:off x="9256681" y="6119640"/>
                <a:ext cx="120600" cy="38157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8"/>
                  <a:gd name="f4" fmla="val 176"/>
                  <a:gd name="f5" fmla="val 103"/>
                  <a:gd name="f6" fmla="val 175"/>
                  <a:gd name="f7" fmla="val 54"/>
                  <a:gd name="f8" fmla="val 27"/>
                  <a:gd name="f9" fmla="val 19"/>
                  <a:gd name="f10" fmla="val 76"/>
                  <a:gd name="f11" fmla="val 5"/>
                  <a:gd name="f12" fmla="val 134"/>
                  <a:gd name="f13" fmla="val 2"/>
                  <a:gd name="f14" fmla="val 146"/>
                  <a:gd name="f15" fmla="val 161"/>
                  <a:gd name="f16" fmla="val 303"/>
                  <a:gd name="f17" fmla="val 407"/>
                  <a:gd name="f18" fmla="val 404"/>
                  <a:gd name="f19" fmla="val 99"/>
                  <a:gd name="f20" fmla="val 362"/>
                  <a:gd name="f21" fmla="val 35"/>
                  <a:gd name="f22" fmla="*/ f0 1 408"/>
                  <a:gd name="f23" fmla="*/ f1 1 176"/>
                  <a:gd name="f24" fmla="+- f4 0 f2"/>
                  <a:gd name="f25" fmla="+- f3 0 f2"/>
                  <a:gd name="f26" fmla="*/ f25 1 408"/>
                  <a:gd name="f27" fmla="*/ f24 1 176"/>
                  <a:gd name="f28" fmla="*/ f2 1 f26"/>
                  <a:gd name="f29" fmla="*/ f3 1 f26"/>
                  <a:gd name="f30" fmla="*/ f2 1 f27"/>
                  <a:gd name="f31" fmla="*/ f4 1 f27"/>
                  <a:gd name="f32" fmla="*/ f28 f22 1"/>
                  <a:gd name="f33" fmla="*/ f29 f22 1"/>
                  <a:gd name="f34" fmla="*/ f31 f23 1"/>
                  <a:gd name="f35" fmla="*/ f30 f2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2" t="f35" r="f33" b="f34"/>
                <a:pathLst>
                  <a:path w="408" h="176">
                    <a:moveTo>
                      <a:pt x="f5" y="f6"/>
                    </a:moveTo>
                    <a:lnTo>
                      <a:pt x="f5" y="f2"/>
                    </a:lnTo>
                    <a:cubicBezTo>
                      <a:pt x="f7" y="f8"/>
                      <a:pt x="f9" y="f10"/>
                      <a:pt x="f11" y="f12"/>
                    </a:cubicBezTo>
                    <a:cubicBezTo>
                      <a:pt x="f13" y="f14"/>
                      <a:pt x="f2" y="f15"/>
                      <a:pt x="f2" y="f6"/>
                    </a:cubicBez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16" y="f2"/>
                    </a:moveTo>
                    <a:lnTo>
                      <a:pt x="f16" y="f6"/>
                    </a:lnTo>
                    <a:lnTo>
                      <a:pt x="f17" y="f6"/>
                    </a:lnTo>
                    <a:cubicBezTo>
                      <a:pt x="f18" y="f19"/>
                      <a:pt x="f20" y="f21"/>
                      <a:pt x="f16" y="f2"/>
                    </a:cubicBezTo>
                    <a:close/>
                  </a:path>
                </a:pathLst>
              </a:custGeom>
              <a:solidFill>
                <a:srgbClr val="FFEC00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2" name="Forma Livre 21"/>
              <p:cNvSpPr/>
              <p:nvPr/>
            </p:nvSpPr>
            <p:spPr>
              <a:xfrm>
                <a:off x="9199440" y="6184800"/>
                <a:ext cx="417597" cy="265322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244"/>
                  <a:gd name="f4" fmla="val 808"/>
                  <a:gd name="f5" fmla="val 624"/>
                  <a:gd name="f6" fmla="val 807"/>
                  <a:gd name="f7" fmla="val 278"/>
                  <a:gd name="f8" fmla="val 449"/>
                  <a:gd name="f9" fmla="val 5"/>
                  <a:gd name="f10" fmla="val 3"/>
                  <a:gd name="f11" fmla="val 2"/>
                  <a:gd name="f12" fmla="val 1243"/>
                  <a:gd name="f13" fmla="val 969"/>
                  <a:gd name="f14" fmla="*/ f0 1 1244"/>
                  <a:gd name="f15" fmla="*/ f1 1 808"/>
                  <a:gd name="f16" fmla="+- f4 0 f2"/>
                  <a:gd name="f17" fmla="+- f3 0 f2"/>
                  <a:gd name="f18" fmla="*/ f17 1 1244"/>
                  <a:gd name="f19" fmla="*/ f16 1 808"/>
                  <a:gd name="f20" fmla="*/ f2 1 f18"/>
                  <a:gd name="f21" fmla="*/ f3 1 f18"/>
                  <a:gd name="f22" fmla="*/ f2 1 f19"/>
                  <a:gd name="f23" fmla="*/ f4 1 f19"/>
                  <a:gd name="f24" fmla="*/ f20 f14 1"/>
                  <a:gd name="f25" fmla="*/ f21 f14 1"/>
                  <a:gd name="f26" fmla="*/ f23 f15 1"/>
                  <a:gd name="f27" fmla="*/ f22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4" t="f27" r="f25" b="f26"/>
                <a:pathLst>
                  <a:path w="1244" h="808">
                    <a:moveTo>
                      <a:pt x="f5" y="f6"/>
                    </a:moveTo>
                    <a:cubicBezTo>
                      <a:pt x="f7" y="f6"/>
                      <a:pt x="f2" y="f8"/>
                      <a:pt x="f2" y="f9"/>
                    </a:cubicBezTo>
                    <a:cubicBezTo>
                      <a:pt x="f2" y="f10"/>
                      <a:pt x="f2" y="f11"/>
                      <a:pt x="f2" y="f2"/>
                    </a:cubicBezTo>
                    <a:lnTo>
                      <a:pt x="f12" y="f2"/>
                    </a:lnTo>
                    <a:cubicBezTo>
                      <a:pt x="f12" y="f11"/>
                      <a:pt x="f12" y="f10"/>
                      <a:pt x="f12" y="f9"/>
                    </a:cubicBezTo>
                    <a:cubicBezTo>
                      <a:pt x="f12" y="f8"/>
                      <a:pt x="f13" y="f6"/>
                      <a:pt x="f5" y="f6"/>
                    </a:cubicBezTo>
                  </a:path>
                </a:pathLst>
              </a:custGeom>
              <a:noFill/>
              <a:ln w="1801" cap="flat">
                <a:solidFill>
                  <a:srgbClr val="1B1918"/>
                </a:solidFill>
                <a:prstDash val="solid"/>
                <a:miter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3" name="Forma Livre 22"/>
              <p:cNvSpPr/>
              <p:nvPr/>
            </p:nvSpPr>
            <p:spPr>
              <a:xfrm>
                <a:off x="9418676" y="6053044"/>
                <a:ext cx="193679" cy="103318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618"/>
                  <a:gd name="f5" fmla="val 357"/>
                  <a:gd name="f6" fmla="val 356"/>
                  <a:gd name="f7" fmla="val 255"/>
                  <a:gd name="f8" fmla="val 355"/>
                  <a:gd name="f9" fmla="val 302"/>
                  <a:gd name="f10" fmla="val 326"/>
                  <a:gd name="f11" fmla="val 368"/>
                  <a:gd name="f12" fmla="val 276"/>
                  <a:gd name="f13" fmla="val 400"/>
                  <a:gd name="f14" fmla="val 232"/>
                  <a:gd name="f15" fmla="val 419"/>
                  <a:gd name="f16" fmla="val 210"/>
                  <a:gd name="f17" fmla="val 442"/>
                  <a:gd name="f18" fmla="val 182"/>
                  <a:gd name="f19" fmla="val 472"/>
                  <a:gd name="f20" fmla="val 177"/>
                  <a:gd name="f21" fmla="val 503"/>
                  <a:gd name="f22" fmla="val 173"/>
                  <a:gd name="f23" fmla="val 574"/>
                  <a:gd name="f24" fmla="val 193"/>
                  <a:gd name="f25" fmla="val 605"/>
                  <a:gd name="f26" fmla="val 203"/>
                  <a:gd name="f27" fmla="val 593"/>
                  <a:gd name="f28" fmla="val 136"/>
                  <a:gd name="f29" fmla="val 576"/>
                  <a:gd name="f30" fmla="val 69"/>
                  <a:gd name="f31" fmla="val 550"/>
                  <a:gd name="f32" fmla="val 6"/>
                  <a:gd name="f33" fmla="val 519"/>
                  <a:gd name="f34" fmla="val 488"/>
                  <a:gd name="f35" fmla="val 1"/>
                  <a:gd name="f36" fmla="val 460"/>
                  <a:gd name="f37" fmla="val 25"/>
                  <a:gd name="f38" fmla="val 432"/>
                  <a:gd name="f39" fmla="val 51"/>
                  <a:gd name="f40" fmla="val 417"/>
                  <a:gd name="f41" fmla="val 91"/>
                  <a:gd name="f42" fmla="val 395"/>
                  <a:gd name="f43" fmla="val 122"/>
                  <a:gd name="f44" fmla="val 383"/>
                  <a:gd name="f45" fmla="val 139"/>
                  <a:gd name="f46" fmla="val 369"/>
                  <a:gd name="f47" fmla="val 161"/>
                  <a:gd name="f48" fmla="val 350"/>
                  <a:gd name="f49" fmla="val 175"/>
                  <a:gd name="f50" fmla="val 333"/>
                  <a:gd name="f51" fmla="val 222"/>
                  <a:gd name="f52" fmla="val 328"/>
                  <a:gd name="f53" fmla="val 225"/>
                  <a:gd name="f54" fmla="val 321"/>
                  <a:gd name="f55" fmla="val 279"/>
                  <a:gd name="f56" fmla="val 319"/>
                  <a:gd name="f57" fmla="val 291"/>
                  <a:gd name="f58" fmla="val 317"/>
                  <a:gd name="f59" fmla="val 314"/>
                  <a:gd name="f60" fmla="val 300"/>
                  <a:gd name="f61" fmla="val 316"/>
                  <a:gd name="f62" fmla="val 293"/>
                  <a:gd name="f63" fmla="val 286"/>
                  <a:gd name="f64" fmla="val 272"/>
                  <a:gd name="f65" fmla="val 283"/>
                  <a:gd name="f66" fmla="val 230"/>
                  <a:gd name="f67" fmla="val 278"/>
                  <a:gd name="f68" fmla="val 188"/>
                  <a:gd name="f69" fmla="val 266"/>
                  <a:gd name="f70" fmla="val 185"/>
                  <a:gd name="f71" fmla="val 245"/>
                  <a:gd name="f72" fmla="val 217"/>
                  <a:gd name="f73" fmla="val 163"/>
                  <a:gd name="f74" fmla="val 189"/>
                  <a:gd name="f75" fmla="val 158"/>
                  <a:gd name="f76" fmla="val 162"/>
                  <a:gd name="f77" fmla="val 170"/>
                  <a:gd name="f78" fmla="val 105"/>
                  <a:gd name="f79" fmla="val 207"/>
                  <a:gd name="f80" fmla="val 86"/>
                  <a:gd name="f81" fmla="val 227"/>
                  <a:gd name="f82" fmla="val 54"/>
                  <a:gd name="f83" fmla="val 264"/>
                  <a:gd name="f84" fmla="val 23"/>
                  <a:gd name="f85" fmla="val 311"/>
                  <a:gd name="f86" fmla="val 412"/>
                  <a:gd name="f87" fmla="val 242"/>
                  <a:gd name="f88" fmla="val 324"/>
                  <a:gd name="f89" fmla="val 617"/>
                  <a:gd name="f90" fmla="val 614"/>
                  <a:gd name="f91" fmla="val 265"/>
                  <a:gd name="f92" fmla="val 607"/>
                  <a:gd name="f93" fmla="val 580"/>
                  <a:gd name="f94" fmla="val 212"/>
                  <a:gd name="f95" fmla="val 474"/>
                  <a:gd name="f96" fmla="val 450"/>
                  <a:gd name="f97" fmla="val 197"/>
                  <a:gd name="f98" fmla="val 428"/>
                  <a:gd name="f99" fmla="val 223"/>
                  <a:gd name="f100" fmla="*/ f1 1 618"/>
                  <a:gd name="f101" fmla="*/ f2 1 357"/>
                  <a:gd name="f102" fmla="+- f5 0 f3"/>
                  <a:gd name="f103" fmla="+- f4 0 f3"/>
                  <a:gd name="f104" fmla="*/ f103 1 618"/>
                  <a:gd name="f105" fmla="*/ f102 1 357"/>
                  <a:gd name="f106" fmla="*/ f3 1 f104"/>
                  <a:gd name="f107" fmla="*/ f4 1 f104"/>
                  <a:gd name="f108" fmla="*/ f3 1 f105"/>
                  <a:gd name="f109" fmla="*/ f5 1 f105"/>
                  <a:gd name="f110" fmla="*/ f106 f100 1"/>
                  <a:gd name="f111" fmla="*/ f107 f100 1"/>
                  <a:gd name="f112" fmla="*/ f109 f101 1"/>
                  <a:gd name="f113" fmla="*/ f108 f10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10" t="f113" r="f111" b="f112"/>
                <a:pathLst>
                  <a:path w="618" h="357">
                    <a:moveTo>
                      <a:pt x="f3" y="f6"/>
                    </a:moveTo>
                    <a:lnTo>
                      <a:pt x="f7" y="f6"/>
                    </a:lnTo>
                    <a:lnTo>
                      <a:pt x="f7" y="f8"/>
                    </a:lnTo>
                    <a:cubicBezTo>
                      <a:pt x="f9" y="f10"/>
                      <a:pt x="f11" y="f12"/>
                      <a:pt x="f13" y="f14"/>
                    </a:cubicBezTo>
                    <a:cubicBezTo>
                      <a:pt x="f15" y="f16"/>
                      <a:pt x="f17" y="f18"/>
                      <a:pt x="f19" y="f20"/>
                    </a:cubicBez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27" y="f28"/>
                      <a:pt x="f29" y="f30"/>
                      <a:pt x="f31" y="f32"/>
                    </a:cubicBezTo>
                    <a:cubicBezTo>
                      <a:pt x="f33" y="f3"/>
                      <a:pt x="f34" y="f35"/>
                      <a:pt x="f36" y="f37"/>
                    </a:cubicBezTo>
                    <a:cubicBezTo>
                      <a:pt x="f38" y="f39"/>
                      <a:pt x="f40" y="f41"/>
                      <a:pt x="f42" y="f43"/>
                    </a:cubicBezTo>
                    <a:cubicBezTo>
                      <a:pt x="f44" y="f45"/>
                      <a:pt x="f46" y="f47"/>
                      <a:pt x="f48" y="f49"/>
                    </a:cubicBezTo>
                    <a:cubicBezTo>
                      <a:pt x="f50" y="f51"/>
                      <a:pt x="f52" y="f53"/>
                      <a:pt x="f54" y="f55"/>
                    </a:cubicBezTo>
                    <a:cubicBezTo>
                      <a:pt x="f56" y="f57"/>
                      <a:pt x="f58" y="f59"/>
                      <a:pt x="f60" y="f61"/>
                    </a:cubicBezTo>
                    <a:lnTo>
                      <a:pt x="f62" y="f61"/>
                    </a:lnTo>
                    <a:cubicBezTo>
                      <a:pt x="f63" y="f64"/>
                      <a:pt x="f65" y="f66"/>
                      <a:pt x="f67" y="f68"/>
                    </a:cubicBezTo>
                    <a:cubicBezTo>
                      <a:pt x="f69" y="f70"/>
                      <a:pt x="f7" y="f0"/>
                      <a:pt x="f71" y="f49"/>
                    </a:cubicBezTo>
                    <a:cubicBezTo>
                      <a:pt x="f72" y="f73"/>
                      <a:pt x="f74" y="f75"/>
                      <a:pt x="f76" y="f77"/>
                    </a:cubicBezTo>
                    <a:cubicBezTo>
                      <a:pt x="f28" y="f18"/>
                      <a:pt x="f78" y="f79"/>
                      <a:pt x="f80" y="f81"/>
                    </a:cubicBezTo>
                    <a:cubicBezTo>
                      <a:pt x="f82" y="f83"/>
                      <a:pt x="f84" y="f85"/>
                      <a:pt x="f3" y="f6"/>
                    </a:cubicBezTo>
                    <a:close/>
                    <a:moveTo>
                      <a:pt x="f3" y="f6"/>
                    </a:moveTo>
                    <a:lnTo>
                      <a:pt x="f3" y="f6"/>
                    </a:lnTo>
                    <a:close/>
                    <a:moveTo>
                      <a:pt x="f86" y="f87"/>
                    </a:moveTo>
                    <a:cubicBezTo>
                      <a:pt x="f44" y="f65"/>
                      <a:pt x="f88" y="f10"/>
                      <a:pt x="f65" y="f6"/>
                    </a:cubicBezTo>
                    <a:lnTo>
                      <a:pt x="f89" y="f6"/>
                    </a:lnTo>
                    <a:cubicBezTo>
                      <a:pt x="f89" y="f85"/>
                      <a:pt x="f90" y="f91"/>
                      <a:pt x="f92" y="f51"/>
                    </a:cubicBezTo>
                    <a:cubicBezTo>
                      <a:pt x="f93" y="f94"/>
                      <a:pt x="f21" y="f68"/>
                      <a:pt x="f95" y="f24"/>
                    </a:cubicBezTo>
                    <a:cubicBezTo>
                      <a:pt x="f96" y="f97"/>
                      <a:pt x="f98" y="f99"/>
                      <a:pt x="f86" y="f87"/>
                    </a:cubicBezTo>
                    <a:close/>
                  </a:path>
                </a:pathLst>
              </a:custGeom>
              <a:solidFill>
                <a:srgbClr val="009035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4" name="Forma Livre 23"/>
              <p:cNvSpPr/>
              <p:nvPr/>
            </p:nvSpPr>
            <p:spPr>
              <a:xfrm>
                <a:off x="9028081" y="5780160"/>
                <a:ext cx="762115" cy="904679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2208"/>
                  <a:gd name="f5" fmla="val 2585"/>
                  <a:gd name="f6" fmla="val 1330"/>
                  <a:gd name="f7" fmla="val 757"/>
                  <a:gd name="f8" fmla="val 1342"/>
                  <a:gd name="f9" fmla="val 766"/>
                  <a:gd name="f10" fmla="val 1356"/>
                  <a:gd name="f11" fmla="val 774"/>
                  <a:gd name="f12" fmla="val 1361"/>
                  <a:gd name="f13" fmla="val 789"/>
                  <a:gd name="f14" fmla="val 1382"/>
                  <a:gd name="f15" fmla="val 857"/>
                  <a:gd name="f16" fmla="val 1391"/>
                  <a:gd name="f17" fmla="val 969"/>
                  <a:gd name="f18" fmla="val 1401"/>
                  <a:gd name="f19" fmla="val 1041"/>
                  <a:gd name="f20" fmla="val 1404"/>
                  <a:gd name="f21" fmla="val 1018"/>
                  <a:gd name="f22" fmla="val 1406"/>
                  <a:gd name="f23" fmla="val 1001"/>
                  <a:gd name="f24" fmla="val 1413"/>
                  <a:gd name="f25" fmla="val 979"/>
                  <a:gd name="f26" fmla="val 1416"/>
                  <a:gd name="f27" fmla="val 971"/>
                  <a:gd name="f28" fmla="val 1420"/>
                  <a:gd name="f29" fmla="val 963"/>
                  <a:gd name="f30" fmla="val 1423"/>
                  <a:gd name="f31" fmla="val 954"/>
                  <a:gd name="f32" fmla="val 1422"/>
                  <a:gd name="f33" fmla="val 945"/>
                  <a:gd name="f34" fmla="val 1412"/>
                  <a:gd name="f35" fmla="val 905"/>
                  <a:gd name="f36" fmla="val 1403"/>
                  <a:gd name="f37" fmla="val 872"/>
                  <a:gd name="f38" fmla="val 1392"/>
                  <a:gd name="f39" fmla="val 831"/>
                  <a:gd name="f40" fmla="val 826"/>
                  <a:gd name="f41" fmla="val 862"/>
                  <a:gd name="f42" fmla="val 1425"/>
                  <a:gd name="f43" fmla="val 892"/>
                  <a:gd name="f44" fmla="val 1432"/>
                  <a:gd name="f45" fmla="val 927"/>
                  <a:gd name="f46" fmla="val 1435"/>
                  <a:gd name="f47" fmla="val 918"/>
                  <a:gd name="f48" fmla="val 1437"/>
                  <a:gd name="f49" fmla="val 912"/>
                  <a:gd name="f50" fmla="val 1440"/>
                  <a:gd name="f51" fmla="val 903"/>
                  <a:gd name="f52" fmla="val 898"/>
                  <a:gd name="f53" fmla="val 1443"/>
                  <a:gd name="f54" fmla="val 1444"/>
                  <a:gd name="f55" fmla="val 885"/>
                  <a:gd name="f56" fmla="val 880"/>
                  <a:gd name="f57" fmla="val 1434"/>
                  <a:gd name="f58" fmla="val 1419"/>
                  <a:gd name="f59" fmla="val 816"/>
                  <a:gd name="f60" fmla="val 809"/>
                  <a:gd name="f61" fmla="val 799"/>
                  <a:gd name="f62" fmla="val 811"/>
                  <a:gd name="f63" fmla="val 1427"/>
                  <a:gd name="f64" fmla="val 1439"/>
                  <a:gd name="f65" fmla="val 837"/>
                  <a:gd name="f66" fmla="val 845"/>
                  <a:gd name="f67" fmla="val 1446"/>
                  <a:gd name="f68" fmla="val 853"/>
                  <a:gd name="f69" fmla="val 832"/>
                  <a:gd name="f70" fmla="val 821"/>
                  <a:gd name="f71" fmla="val 801"/>
                  <a:gd name="f72" fmla="val 756"/>
                  <a:gd name="f73" fmla="val 1415"/>
                  <a:gd name="f74" fmla="val 741"/>
                  <a:gd name="f75" fmla="val 739"/>
                  <a:gd name="f76" fmla="val 723"/>
                  <a:gd name="f77" fmla="val 718"/>
                  <a:gd name="f78" fmla="val 1474"/>
                  <a:gd name="f79" fmla="val 713"/>
                  <a:gd name="f80" fmla="val 1494"/>
                  <a:gd name="f81" fmla="val 700"/>
                  <a:gd name="f82" fmla="val 1496"/>
                  <a:gd name="f83" fmla="val 698"/>
                  <a:gd name="f84" fmla="val 695"/>
                  <a:gd name="f85" fmla="val 691"/>
                  <a:gd name="f86" fmla="val 706"/>
                  <a:gd name="f87" fmla="val 1493"/>
                  <a:gd name="f88" fmla="val 675"/>
                  <a:gd name="f89" fmla="val 1489"/>
                  <a:gd name="f90" fmla="val 670"/>
                  <a:gd name="f91" fmla="val 1487"/>
                  <a:gd name="f92" fmla="val 663"/>
                  <a:gd name="f93" fmla="val 1483"/>
                  <a:gd name="f94" fmla="val 658"/>
                  <a:gd name="f95" fmla="val 680"/>
                  <a:gd name="f96" fmla="val 1428"/>
                  <a:gd name="f97" fmla="val 665"/>
                  <a:gd name="f98" fmla="val 1475"/>
                  <a:gd name="f99" fmla="val 643"/>
                  <a:gd name="f100" fmla="val 641"/>
                  <a:gd name="f101" fmla="val 640"/>
                  <a:gd name="f102" fmla="val 1470"/>
                  <a:gd name="f103" fmla="val 636"/>
                  <a:gd name="f104" fmla="val 1465"/>
                  <a:gd name="f105" fmla="val 635"/>
                  <a:gd name="f106" fmla="val 1462"/>
                  <a:gd name="f107" fmla="val 651"/>
                  <a:gd name="f108" fmla="val 1380"/>
                  <a:gd name="f109" fmla="val 671"/>
                  <a:gd name="f110" fmla="val 1353"/>
                  <a:gd name="f111" fmla="val 673"/>
                  <a:gd name="f112" fmla="val 1322"/>
                  <a:gd name="f113" fmla="val 681"/>
                  <a:gd name="f114" fmla="val 1299"/>
                  <a:gd name="f115" fmla="val 686"/>
                  <a:gd name="f116" fmla="val 1271"/>
                  <a:gd name="f117" fmla="val 690"/>
                  <a:gd name="f118" fmla="val 1251"/>
                  <a:gd name="f119" fmla="val 696"/>
                  <a:gd name="f120" fmla="val 1239"/>
                  <a:gd name="f121" fmla="val 701"/>
                  <a:gd name="f122" fmla="val 1228"/>
                  <a:gd name="f123" fmla="val 732"/>
                  <a:gd name="f124" fmla="val 1225"/>
                  <a:gd name="f125" fmla="val 746"/>
                  <a:gd name="f126" fmla="val 1237"/>
                  <a:gd name="f127" fmla="val 1249"/>
                  <a:gd name="f128" fmla="val 737"/>
                  <a:gd name="f129" fmla="val 1263"/>
                  <a:gd name="f130" fmla="val 1282"/>
                  <a:gd name="f131" fmla="val 1289"/>
                  <a:gd name="f132" fmla="val 1305"/>
                  <a:gd name="f133" fmla="val 1317"/>
                  <a:gd name="f134" fmla="val 749"/>
                  <a:gd name="f135" fmla="val 705"/>
                  <a:gd name="f136" fmla="val 1280"/>
                  <a:gd name="f137" fmla="val 1294"/>
                  <a:gd name="f138" fmla="val 1306"/>
                  <a:gd name="f139" fmla="val 1318"/>
                  <a:gd name="f140" fmla="val 666"/>
                  <a:gd name="f141" fmla="val 1329"/>
                  <a:gd name="f142" fmla="val 1341"/>
                  <a:gd name="f143" fmla="val 660"/>
                  <a:gd name="f144" fmla="val 1296"/>
                  <a:gd name="f145" fmla="val 614"/>
                  <a:gd name="f146" fmla="val 1213"/>
                  <a:gd name="f147" fmla="val 599"/>
                  <a:gd name="f148" fmla="val 1144"/>
                  <a:gd name="f149" fmla="val 600"/>
                  <a:gd name="f150" fmla="val 1137"/>
                  <a:gd name="f151" fmla="val 602"/>
                  <a:gd name="f152" fmla="val 1127"/>
                  <a:gd name="f153" fmla="val 1120"/>
                  <a:gd name="f154" fmla="val 1118"/>
                  <a:gd name="f155" fmla="val 604"/>
                  <a:gd name="f156" fmla="val 1160"/>
                  <a:gd name="f157" fmla="val 612"/>
                  <a:gd name="f158" fmla="val 1203"/>
                  <a:gd name="f159" fmla="val 626"/>
                  <a:gd name="f160" fmla="val 1240"/>
                  <a:gd name="f161" fmla="val 645"/>
                  <a:gd name="f162" fmla="val 1256"/>
                  <a:gd name="f163" fmla="val 655"/>
                  <a:gd name="f164" fmla="val 1267"/>
                  <a:gd name="f165" fmla="val 661"/>
                  <a:gd name="f166" fmla="val 856"/>
                  <a:gd name="f167" fmla="val 1417"/>
                  <a:gd name="f168" fmla="val 812"/>
                  <a:gd name="f169" fmla="val 1366"/>
                  <a:gd name="f170" fmla="val 785"/>
                  <a:gd name="f171" fmla="val 1313"/>
                  <a:gd name="f172" fmla="val 1247"/>
                  <a:gd name="f173" fmla="val 754"/>
                  <a:gd name="f174" fmla="val 1283"/>
                  <a:gd name="f175" fmla="val 1343"/>
                  <a:gd name="f176" fmla="val 710"/>
                  <a:gd name="f177" fmla="val 1460"/>
                  <a:gd name="f178" fmla="val 722"/>
                  <a:gd name="f179" fmla="val 1516"/>
                  <a:gd name="f180" fmla="val 748"/>
                  <a:gd name="f181" fmla="val 1558"/>
                  <a:gd name="f182" fmla="val 1560"/>
                  <a:gd name="f183" fmla="val 1563"/>
                  <a:gd name="f184" fmla="val 751"/>
                  <a:gd name="f185" fmla="val 1566"/>
                  <a:gd name="f186" fmla="val 806"/>
                  <a:gd name="f187" fmla="val 1533"/>
                  <a:gd name="f188" fmla="val 877"/>
                  <a:gd name="f189" fmla="val 1507"/>
                  <a:gd name="f190" fmla="val 939"/>
                  <a:gd name="f191" fmla="val 1492"/>
                  <a:gd name="f192" fmla="val 910"/>
                  <a:gd name="f193" fmla="val 1469"/>
                  <a:gd name="f194" fmla="val 92"/>
                  <a:gd name="f195" fmla="val 1450"/>
                  <a:gd name="f196" fmla="val 105"/>
                  <a:gd name="f197" fmla="val 120"/>
                  <a:gd name="f198" fmla="val 1336"/>
                  <a:gd name="f199" fmla="val 141"/>
                  <a:gd name="f200" fmla="val 173"/>
                  <a:gd name="f201" fmla="val 1191"/>
                  <a:gd name="f202" fmla="val 215"/>
                  <a:gd name="f203" fmla="val 1112"/>
                  <a:gd name="f204" fmla="val 244"/>
                  <a:gd name="f205" fmla="val 1019"/>
                  <a:gd name="f206" fmla="val 262"/>
                  <a:gd name="f207" fmla="val 966"/>
                  <a:gd name="f208" fmla="val 270"/>
                  <a:gd name="f209" fmla="val 925"/>
                  <a:gd name="f210" fmla="val 280"/>
                  <a:gd name="f211" fmla="val 868"/>
                  <a:gd name="f212" fmla="val 282"/>
                  <a:gd name="f213" fmla="val 308"/>
                  <a:gd name="f214" fmla="val 232"/>
                  <a:gd name="f215" fmla="val 569"/>
                  <a:gd name="f216" fmla="val 117"/>
                  <a:gd name="f217" fmla="val 469"/>
                  <a:gd name="f218" fmla="val 110"/>
                  <a:gd name="f219" fmla="val 464"/>
                  <a:gd name="f220" fmla="val 353"/>
                  <a:gd name="f221" fmla="val 138"/>
                  <a:gd name="f222" fmla="val 356"/>
                  <a:gd name="f223" fmla="val 134"/>
                  <a:gd name="f224" fmla="val 354"/>
                  <a:gd name="f225" fmla="val 136"/>
                  <a:gd name="f226" fmla="val 358"/>
                  <a:gd name="f227" fmla="val 889"/>
                  <a:gd name="f228" fmla="val 47"/>
                  <a:gd name="f229" fmla="val 1847"/>
                  <a:gd name="f230" fmla="val 1851"/>
                  <a:gd name="f231" fmla="val 1853"/>
                  <a:gd name="f232" fmla="val 2096"/>
                  <a:gd name="f233" fmla="val 2091"/>
                  <a:gd name="f234" fmla="val 1973"/>
                  <a:gd name="f235" fmla="val 1898"/>
                  <a:gd name="f236" fmla="val 1925"/>
                  <a:gd name="f237" fmla="val 1942"/>
                  <a:gd name="f238" fmla="val 968"/>
                  <a:gd name="f239" fmla="val 1968"/>
                  <a:gd name="f240" fmla="val 1046"/>
                  <a:gd name="f241" fmla="val 2010"/>
                  <a:gd name="f242" fmla="val 2028"/>
                  <a:gd name="f243" fmla="val 1190"/>
                  <a:gd name="f244" fmla="val 2047"/>
                  <a:gd name="f245" fmla="val 1233"/>
                  <a:gd name="f246" fmla="val 2065"/>
                  <a:gd name="f247" fmla="val 2086"/>
                  <a:gd name="f248" fmla="val 2101"/>
                  <a:gd name="f249" fmla="val 2113"/>
                  <a:gd name="f250" fmla="val 2137"/>
                  <a:gd name="f251" fmla="val 1679"/>
                  <a:gd name="f252" fmla="val 2075"/>
                  <a:gd name="f253" fmla="val 1780"/>
                  <a:gd name="f254" fmla="val 2053"/>
                  <a:gd name="f255" fmla="val 1817"/>
                  <a:gd name="f256" fmla="val 2022"/>
                  <a:gd name="f257" fmla="val 1987"/>
                  <a:gd name="f258" fmla="val 1879"/>
                  <a:gd name="f259" fmla="val 1794"/>
                  <a:gd name="f260" fmla="val 2051"/>
                  <a:gd name="f261" fmla="val 2153"/>
                  <a:gd name="f262" fmla="val 2286"/>
                  <a:gd name="f263" fmla="val 1339"/>
                  <a:gd name="f264" fmla="val 1259"/>
                  <a:gd name="f265" fmla="val 2337"/>
                  <a:gd name="f266" fmla="val 1173"/>
                  <a:gd name="f267" fmla="val 2394"/>
                  <a:gd name="f268" fmla="val 1110"/>
                  <a:gd name="f269" fmla="val 2465"/>
                  <a:gd name="f270" fmla="val 1103"/>
                  <a:gd name="f271" fmla="val 2470"/>
                  <a:gd name="f272" fmla="val 1077"/>
                  <a:gd name="f273" fmla="val 2443"/>
                  <a:gd name="f274" fmla="val 1056"/>
                  <a:gd name="f275" fmla="val 2423"/>
                  <a:gd name="f276" fmla="val 1027"/>
                  <a:gd name="f277" fmla="val 2399"/>
                  <a:gd name="f278" fmla="val 977"/>
                  <a:gd name="f279" fmla="val 2359"/>
                  <a:gd name="f280" fmla="val 922"/>
                  <a:gd name="f281" fmla="val 2322"/>
                  <a:gd name="f282" fmla="val 867"/>
                  <a:gd name="f283" fmla="val 649"/>
                  <a:gd name="f284" fmla="val 412"/>
                  <a:gd name="f285" fmla="val 218"/>
                  <a:gd name="f286" fmla="val 184"/>
                  <a:gd name="f287" fmla="val 154"/>
                  <a:gd name="f288" fmla="val 130"/>
                  <a:gd name="f289" fmla="val 68"/>
                  <a:gd name="f290" fmla="val 135"/>
                  <a:gd name="f291" fmla="val 1115"/>
                  <a:gd name="f292" fmla="val 1162"/>
                  <a:gd name="f293" fmla="val 96"/>
                  <a:gd name="f294" fmla="val 1208"/>
                  <a:gd name="f295" fmla="val 79"/>
                  <a:gd name="f296" fmla="val 1257"/>
                  <a:gd name="f297" fmla="val 56"/>
                  <a:gd name="f298" fmla="val 1314"/>
                  <a:gd name="f299" fmla="val 40"/>
                  <a:gd name="f300" fmla="val 1374"/>
                  <a:gd name="f301" fmla="val 27"/>
                  <a:gd name="f302" fmla="val 1568"/>
                  <a:gd name="f303" fmla="val 3"/>
                  <a:gd name="f304" fmla="val 1699"/>
                  <a:gd name="f305" fmla="val 75"/>
                  <a:gd name="f306" fmla="val 103"/>
                  <a:gd name="f307" fmla="val 1861"/>
                  <a:gd name="f308" fmla="val 175"/>
                  <a:gd name="f309" fmla="val 1933"/>
                  <a:gd name="f310" fmla="val 275"/>
                  <a:gd name="f311" fmla="val 2021"/>
                  <a:gd name="f312" fmla="val 384"/>
                  <a:gd name="f313" fmla="val 2092"/>
                  <a:gd name="f314" fmla="val 498"/>
                  <a:gd name="f315" fmla="val 2157"/>
                  <a:gd name="f316" fmla="val 609"/>
                  <a:gd name="f317" fmla="val 2221"/>
                  <a:gd name="f318" fmla="val 2278"/>
                  <a:gd name="f319" fmla="val 2345"/>
                  <a:gd name="f320" fmla="val 883"/>
                  <a:gd name="f321" fmla="val 2379"/>
                  <a:gd name="f322" fmla="val 937"/>
                  <a:gd name="f323" fmla="val 2413"/>
                  <a:gd name="f324" fmla="val 985"/>
                  <a:gd name="f325" fmla="val 2453"/>
                  <a:gd name="f326" fmla="val 988"/>
                  <a:gd name="f327" fmla="val 2455"/>
                  <a:gd name="f328" fmla="val 1012"/>
                  <a:gd name="f329" fmla="val 2475"/>
                  <a:gd name="f330" fmla="val 1034"/>
                  <a:gd name="f331" fmla="val 2495"/>
                  <a:gd name="f332" fmla="val 2518"/>
                  <a:gd name="f333" fmla="val 2521"/>
                  <a:gd name="f334" fmla="val 2522"/>
                  <a:gd name="f335" fmla="val 1058"/>
                  <a:gd name="f336" fmla="val 1074"/>
                  <a:gd name="f337" fmla="val 2539"/>
                  <a:gd name="f338" fmla="val 1087"/>
                  <a:gd name="f339" fmla="val 2557"/>
                  <a:gd name="f340" fmla="val 1099"/>
                  <a:gd name="f341" fmla="val 2577"/>
                  <a:gd name="f342" fmla="val 2581"/>
                  <a:gd name="f343" fmla="val 1101"/>
                  <a:gd name="f344" fmla="val 2582"/>
                  <a:gd name="f345" fmla="val 2584"/>
                  <a:gd name="f346" fmla="val 1105"/>
                  <a:gd name="f347" fmla="val 1106"/>
                  <a:gd name="f348" fmla="val 1132"/>
                  <a:gd name="f349" fmla="val 1148"/>
                  <a:gd name="f350" fmla="val 1149"/>
                  <a:gd name="f351" fmla="val 1151"/>
                  <a:gd name="f352" fmla="val 1172"/>
                  <a:gd name="f353" fmla="val 1194"/>
                  <a:gd name="f354" fmla="val 1219"/>
                  <a:gd name="f355" fmla="val 1220"/>
                  <a:gd name="f356" fmla="val 1268"/>
                  <a:gd name="f357" fmla="val 1376"/>
                  <a:gd name="f358" fmla="val 1597"/>
                  <a:gd name="f359" fmla="val 1708"/>
                  <a:gd name="f360" fmla="val 1822"/>
                  <a:gd name="f361" fmla="val 1932"/>
                  <a:gd name="f362" fmla="val 2031"/>
                  <a:gd name="f363" fmla="val 2070"/>
                  <a:gd name="f364" fmla="val 2105"/>
                  <a:gd name="f365" fmla="val 2132"/>
                  <a:gd name="f366" fmla="val 2204"/>
                  <a:gd name="f367" fmla="val 2207"/>
                  <a:gd name="f368" fmla="val 2179"/>
                  <a:gd name="f369" fmla="val 2167"/>
                  <a:gd name="f370" fmla="val 2149"/>
                  <a:gd name="f371" fmla="val 2129"/>
                  <a:gd name="f372" fmla="val 1215"/>
                  <a:gd name="f373" fmla="val 1176"/>
                  <a:gd name="f374" fmla="val 2080"/>
                  <a:gd name="f375" fmla="val 1139"/>
                  <a:gd name="f376" fmla="val 2077"/>
                  <a:gd name="f377" fmla="val 1130"/>
                  <a:gd name="f378" fmla="val 2074"/>
                  <a:gd name="f379" fmla="val 1124"/>
                  <a:gd name="f380" fmla="val 2055"/>
                  <a:gd name="f381" fmla="val 2039"/>
                  <a:gd name="f382" fmla="val 1038"/>
                  <a:gd name="f383" fmla="val 2025"/>
                  <a:gd name="f384" fmla="val 998"/>
                  <a:gd name="f385" fmla="val 948"/>
                  <a:gd name="f386" fmla="val 1997"/>
                  <a:gd name="f387" fmla="val 900"/>
                  <a:gd name="f388" fmla="val 1991"/>
                  <a:gd name="f389" fmla="val 850"/>
                  <a:gd name="f390" fmla="val 1963"/>
                  <a:gd name="f391" fmla="val 2067"/>
                  <a:gd name="f392" fmla="val 564"/>
                  <a:gd name="f393" fmla="val 2191"/>
                  <a:gd name="f394" fmla="val 479"/>
                  <a:gd name="f395" fmla="val 343"/>
                  <a:gd name="f396" fmla="val 209"/>
                  <a:gd name="f397" fmla="val 1887"/>
                  <a:gd name="f398" fmla="val 73"/>
                  <a:gd name="f399" fmla="val 1782"/>
                  <a:gd name="f400" fmla="val 53"/>
                  <a:gd name="f401" fmla="val 38"/>
                  <a:gd name="f402" fmla="val 1572"/>
                  <a:gd name="f403" fmla="val 10"/>
                  <a:gd name="f404" fmla="val 2"/>
                  <a:gd name="f405" fmla="val 1154"/>
                  <a:gd name="f406" fmla="val 1083"/>
                  <a:gd name="f407" fmla="val 1062"/>
                  <a:gd name="f408" fmla="val 1043"/>
                  <a:gd name="f409" fmla="val 960"/>
                  <a:gd name="f410" fmla="val 879"/>
                  <a:gd name="f411" fmla="val 5"/>
                  <a:gd name="f412" fmla="val 797"/>
                  <a:gd name="f413" fmla="val 12"/>
                  <a:gd name="f414" fmla="val 744"/>
                  <a:gd name="f415" fmla="val 15"/>
                  <a:gd name="f416" fmla="val 689"/>
                  <a:gd name="f417" fmla="val 20"/>
                  <a:gd name="f418" fmla="val 634"/>
                  <a:gd name="f419" fmla="val 529"/>
                  <a:gd name="f420" fmla="val 424"/>
                  <a:gd name="f421" fmla="val 320"/>
                  <a:gd name="f422" fmla="val 318"/>
                  <a:gd name="f423" fmla="val 16"/>
                  <a:gd name="f424" fmla="val 139"/>
                  <a:gd name="f425" fmla="val 243"/>
                  <a:gd name="f426" fmla="val 216"/>
                  <a:gd name="f427" fmla="val 208"/>
                  <a:gd name="f428" fmla="val 895"/>
                  <a:gd name="f429" fmla="val 200"/>
                  <a:gd name="f430" fmla="val 935"/>
                  <a:gd name="f431" fmla="val 188"/>
                  <a:gd name="f432" fmla="val 976"/>
                  <a:gd name="f433" fmla="val 185"/>
                  <a:gd name="f434" fmla="val 983"/>
                  <a:gd name="f435" fmla="val 989"/>
                  <a:gd name="f436" fmla="val 168"/>
                  <a:gd name="f437" fmla="val 151"/>
                  <a:gd name="f438" fmla="*/ f1 1 2208"/>
                  <a:gd name="f439" fmla="*/ f2 1 2585"/>
                  <a:gd name="f440" fmla="+- f5 0 f3"/>
                  <a:gd name="f441" fmla="+- f4 0 f3"/>
                  <a:gd name="f442" fmla="*/ f441 1 2208"/>
                  <a:gd name="f443" fmla="*/ f440 1 2585"/>
                  <a:gd name="f444" fmla="*/ f3 1 f442"/>
                  <a:gd name="f445" fmla="*/ f4 1 f442"/>
                  <a:gd name="f446" fmla="*/ f3 1 f443"/>
                  <a:gd name="f447" fmla="*/ f5 1 f443"/>
                  <a:gd name="f448" fmla="*/ f444 f438 1"/>
                  <a:gd name="f449" fmla="*/ f445 f438 1"/>
                  <a:gd name="f450" fmla="*/ f447 f439 1"/>
                  <a:gd name="f451" fmla="*/ f446 f439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448" t="f451" r="f449" b="f450"/>
                <a:pathLst>
                  <a:path w="2208" h="2585">
                    <a:moveTo>
                      <a:pt x="f6" y="f7"/>
                    </a:moveTo>
                    <a:cubicBezTo>
                      <a:pt x="f8" y="f9"/>
                      <a:pt x="f10" y="f11"/>
                      <a:pt x="f12" y="f13"/>
                    </a:cubicBezTo>
                    <a:cubicBezTo>
                      <a:pt x="f14" y="f15"/>
                      <a:pt x="f16" y="f17"/>
                      <a:pt x="f18" y="f19"/>
                    </a:cubicBezTo>
                    <a:cubicBezTo>
                      <a:pt x="f20" y="f21"/>
                      <a:pt x="f22" y="f23"/>
                      <a:pt x="f24" y="f25"/>
                    </a:cubicBezTo>
                    <a:cubicBezTo>
                      <a:pt x="f26" y="f27"/>
                      <a:pt x="f28" y="f29"/>
                      <a:pt x="f30" y="f31"/>
                    </a:cubicBezTo>
                    <a:lnTo>
                      <a:pt x="f32" y="f33"/>
                    </a:lnTo>
                    <a:cubicBezTo>
                      <a:pt x="f34" y="f35"/>
                      <a:pt x="f36" y="f37"/>
                      <a:pt x="f38" y="f39"/>
                    </a:cubicBezTo>
                    <a:lnTo>
                      <a:pt x="f22" y="f40"/>
                    </a:lnTo>
                    <a:cubicBezTo>
                      <a:pt x="f26" y="f41"/>
                      <a:pt x="f42" y="f43"/>
                      <a:pt x="f44" y="f45"/>
                    </a:cubicBezTo>
                    <a:cubicBezTo>
                      <a:pt x="f46" y="f47"/>
                      <a:pt x="f48" y="f49"/>
                      <a:pt x="f50" y="f51"/>
                    </a:cubicBezTo>
                    <a:cubicBezTo>
                      <a:pt x="f50" y="f52"/>
                      <a:pt x="f53" y="f43"/>
                      <a:pt x="f54" y="f55"/>
                    </a:cubicBezTo>
                    <a:lnTo>
                      <a:pt x="f50" y="f56"/>
                    </a:lnTo>
                    <a:cubicBezTo>
                      <a:pt x="f57" y="f41"/>
                      <a:pt x="f58" y="f39"/>
                      <a:pt x="f22" y="f59"/>
                    </a:cubicBezTo>
                    <a:lnTo>
                      <a:pt x="f36" y="f60"/>
                    </a:lnTo>
                    <a:lnTo>
                      <a:pt x="f24" y="f61"/>
                    </a:lnTo>
                    <a:cubicBezTo>
                      <a:pt x="f30" y="f62"/>
                      <a:pt x="f63" y="f59"/>
                      <a:pt x="f46" y="f39"/>
                    </a:cubicBezTo>
                    <a:cubicBezTo>
                      <a:pt x="f64" y="f65"/>
                      <a:pt x="f53" y="f66"/>
                      <a:pt x="f67" y="f68"/>
                    </a:cubicBezTo>
                    <a:cubicBezTo>
                      <a:pt x="f67" y="f69"/>
                      <a:pt x="f53" y="f70"/>
                      <a:pt x="f46" y="f71"/>
                    </a:cubicBezTo>
                    <a:lnTo>
                      <a:pt x="f48" y="f71"/>
                    </a:lnTo>
                    <a:lnTo>
                      <a:pt x="f32" y="f72"/>
                    </a:lnTo>
                    <a:cubicBezTo>
                      <a:pt x="f73" y="f74"/>
                      <a:pt x="f73" y="f75"/>
                      <a:pt x="f34" y="f76"/>
                    </a:cubicBezTo>
                    <a:cubicBezTo>
                      <a:pt x="f46" y="f77"/>
                      <a:pt x="f78" y="f79"/>
                      <a:pt x="f80" y="f81"/>
                    </a:cubicBezTo>
                    <a:cubicBezTo>
                      <a:pt x="f82" y="f83"/>
                      <a:pt x="f82" y="f84"/>
                      <a:pt x="f82" y="f85"/>
                    </a:cubicBezTo>
                    <a:lnTo>
                      <a:pt x="f67" y="f86"/>
                    </a:lnTo>
                    <a:lnTo>
                      <a:pt x="f50" y="f85"/>
                    </a:lnTo>
                    <a:lnTo>
                      <a:pt x="f87" y="f88"/>
                    </a:lnTo>
                    <a:cubicBezTo>
                      <a:pt x="f89" y="f90"/>
                      <a:pt x="f91" y="f92"/>
                      <a:pt x="f93" y="f94"/>
                    </a:cubicBezTo>
                    <a:lnTo>
                      <a:pt x="f46" y="f95"/>
                    </a:lnTo>
                    <a:lnTo>
                      <a:pt x="f96" y="f97"/>
                    </a:lnTo>
                    <a:lnTo>
                      <a:pt x="f98" y="f99"/>
                    </a:lnTo>
                    <a:cubicBezTo>
                      <a:pt x="f98" y="f100"/>
                      <a:pt x="f78" y="f101"/>
                      <a:pt x="f78" y="f101"/>
                    </a:cubicBezTo>
                    <a:cubicBezTo>
                      <a:pt x="f102" y="f103"/>
                      <a:pt x="f104" y="f105"/>
                      <a:pt x="f106" y="f103"/>
                    </a:cubicBezTo>
                    <a:cubicBezTo>
                      <a:pt x="f54" y="f101"/>
                      <a:pt x="f63" y="f107"/>
                      <a:pt x="f34" y="f94"/>
                    </a:cubicBezTo>
                    <a:cubicBezTo>
                      <a:pt x="f108" y="f109"/>
                      <a:pt x="f110" y="f111"/>
                      <a:pt x="f112" y="f113"/>
                    </a:cubicBezTo>
                    <a:cubicBezTo>
                      <a:pt x="f114" y="f115"/>
                      <a:pt x="f116" y="f117"/>
                      <a:pt x="f118" y="f119"/>
                    </a:cubicBezTo>
                    <a:cubicBezTo>
                      <a:pt x="f120" y="f121"/>
                      <a:pt x="f122" y="f123"/>
                      <a:pt x="f124" y="f125"/>
                    </a:cubicBezTo>
                    <a:cubicBezTo>
                      <a:pt x="f126" y="f74"/>
                      <a:pt x="f127" y="f128"/>
                      <a:pt x="f129" y="f128"/>
                    </a:cubicBezTo>
                    <a:cubicBezTo>
                      <a:pt x="f116" y="f128"/>
                      <a:pt x="f130" y="f128"/>
                      <a:pt x="f131" y="f75"/>
                    </a:cubicBezTo>
                    <a:cubicBezTo>
                      <a:pt x="f132" y="f125"/>
                      <a:pt x="f133" y="f134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16" y="f135"/>
                    </a:moveTo>
                    <a:cubicBezTo>
                      <a:pt x="f136" y="f135"/>
                      <a:pt x="f136" y="f77"/>
                      <a:pt x="f116" y="f77"/>
                    </a:cubicBezTo>
                    <a:cubicBezTo>
                      <a:pt x="f129" y="f77"/>
                      <a:pt x="f129" y="f135"/>
                      <a:pt x="f116" y="f135"/>
                    </a:cubicBezTo>
                    <a:close/>
                    <a:moveTo>
                      <a:pt x="f116" y="f135"/>
                    </a:moveTo>
                    <a:lnTo>
                      <a:pt x="f116" y="f135"/>
                    </a:lnTo>
                    <a:close/>
                    <a:moveTo>
                      <a:pt x="f136" y="f111"/>
                    </a:moveTo>
                    <a:cubicBezTo>
                      <a:pt x="f137" y="f90"/>
                      <a:pt x="f138" y="f90"/>
                      <a:pt x="f139" y="f140"/>
                    </a:cubicBezTo>
                    <a:cubicBezTo>
                      <a:pt x="f141" y="f92"/>
                      <a:pt x="f142" y="f143"/>
                      <a:pt x="f110" y="f94"/>
                    </a:cubicBezTo>
                    <a:cubicBezTo>
                      <a:pt x="f144" y="f145"/>
                      <a:pt x="f146" y="f147"/>
                      <a:pt x="f148" y="f149"/>
                    </a:cubicBezTo>
                    <a:cubicBezTo>
                      <a:pt x="f150" y="f151"/>
                      <a:pt x="f152" y="f151"/>
                      <a:pt x="f153" y="f151"/>
                    </a:cubicBezTo>
                    <a:lnTo>
                      <a:pt x="f154" y="f151"/>
                    </a:lnTo>
                    <a:lnTo>
                      <a:pt x="f153" y="f155"/>
                    </a:lnTo>
                    <a:cubicBezTo>
                      <a:pt x="f156" y="f157"/>
                      <a:pt x="f158" y="f159"/>
                      <a:pt x="f160" y="f161"/>
                    </a:cubicBezTo>
                    <a:cubicBezTo>
                      <a:pt x="f162" y="f163"/>
                      <a:pt x="f164" y="f165"/>
                      <a:pt x="f136" y="f111"/>
                    </a:cubicBezTo>
                    <a:close/>
                    <a:moveTo>
                      <a:pt x="f136" y="f111"/>
                    </a:moveTo>
                    <a:lnTo>
                      <a:pt x="f136" y="f111"/>
                    </a:lnTo>
                    <a:close/>
                    <a:moveTo>
                      <a:pt x="f166" y="f167"/>
                    </a:moveTo>
                    <a:cubicBezTo>
                      <a:pt x="f168" y="f169"/>
                      <a:pt x="f170" y="f171"/>
                      <a:pt x="f60" y="f172"/>
                    </a:cubicBezTo>
                    <a:cubicBezTo>
                      <a:pt x="f173" y="f174"/>
                      <a:pt x="f79" y="f175"/>
                      <a:pt x="f176" y="f34"/>
                    </a:cubicBezTo>
                    <a:cubicBezTo>
                      <a:pt x="f176" y="f177"/>
                      <a:pt x="f178" y="f179"/>
                      <a:pt x="f180" y="f181"/>
                    </a:cubicBezTo>
                    <a:cubicBezTo>
                      <a:pt x="f180" y="f182"/>
                      <a:pt x="f134" y="f183"/>
                      <a:pt x="f184" y="f185"/>
                    </a:cubicBezTo>
                    <a:cubicBezTo>
                      <a:pt x="f186" y="f187"/>
                      <a:pt x="f188" y="f189"/>
                      <a:pt x="f190" y="f191"/>
                    </a:cubicBezTo>
                    <a:cubicBezTo>
                      <a:pt x="f192" y="f193"/>
                      <a:pt x="f56" y="f54"/>
                      <a:pt x="f166" y="f167"/>
                    </a:cubicBezTo>
                    <a:close/>
                    <a:moveTo>
                      <a:pt x="f166" y="f167"/>
                    </a:moveTo>
                    <a:lnTo>
                      <a:pt x="f166" y="f167"/>
                    </a:lnTo>
                    <a:close/>
                    <a:moveTo>
                      <a:pt x="f194" y="f195"/>
                    </a:moveTo>
                    <a:cubicBezTo>
                      <a:pt x="f196" y="f16"/>
                      <a:pt x="f197" y="f198"/>
                      <a:pt x="f199" y="f136"/>
                    </a:cubicBezTo>
                    <a:cubicBezTo>
                      <a:pt x="f200" y="f201"/>
                      <a:pt x="f202" y="f203"/>
                      <a:pt x="f204" y="f205"/>
                    </a:cubicBezTo>
                    <a:cubicBezTo>
                      <a:pt x="f206" y="f207"/>
                      <a:pt x="f208" y="f209"/>
                      <a:pt x="f210" y="f211"/>
                    </a:cubicBezTo>
                    <a:lnTo>
                      <a:pt x="f212" y="f41"/>
                    </a:lnTo>
                    <a:cubicBezTo>
                      <a:pt x="f213" y="f81"/>
                      <a:pt x="f214" y="f215"/>
                      <a:pt x="f216" y="f217"/>
                    </a:cubicBezTo>
                    <a:lnTo>
                      <a:pt x="f218" y="f219"/>
                    </a:lnTo>
                    <a:lnTo>
                      <a:pt x="f220" y="f221"/>
                    </a:lnTo>
                    <a:cubicBezTo>
                      <a:pt x="f222" y="f223"/>
                      <a:pt x="f224" y="f225"/>
                      <a:pt x="f226" y="f223"/>
                    </a:cubicBezTo>
                    <a:cubicBezTo>
                      <a:pt x="f227" y="f228"/>
                      <a:pt x="f139" y="f228"/>
                      <a:pt x="f229" y="f223"/>
                    </a:cubicBezTo>
                    <a:cubicBezTo>
                      <a:pt x="f230" y="f225"/>
                      <a:pt x="f230" y="f223"/>
                      <a:pt x="f231" y="f221"/>
                    </a:cubicBezTo>
                    <a:lnTo>
                      <a:pt x="f232" y="f219"/>
                    </a:lnTo>
                    <a:lnTo>
                      <a:pt x="f233" y="f217"/>
                    </a:lnTo>
                    <a:cubicBezTo>
                      <a:pt x="f234" y="f215"/>
                      <a:pt x="f235" y="f81"/>
                      <a:pt x="f236" y="f41"/>
                    </a:cubicBezTo>
                    <a:cubicBezTo>
                      <a:pt x="f237" y="f238"/>
                      <a:pt x="f239" y="f240"/>
                      <a:pt x="f241" y="f148"/>
                    </a:cubicBezTo>
                    <a:cubicBezTo>
                      <a:pt x="f242" y="f243"/>
                      <a:pt x="f244" y="f245"/>
                      <a:pt x="f246" y="f136"/>
                    </a:cubicBezTo>
                    <a:cubicBezTo>
                      <a:pt x="f247" y="f198"/>
                      <a:pt x="f248" y="f16"/>
                      <a:pt x="f249" y="f195"/>
                    </a:cubicBezTo>
                    <a:cubicBezTo>
                      <a:pt x="f250" y="f183"/>
                      <a:pt x="f250" y="f251"/>
                      <a:pt x="f252" y="f253"/>
                    </a:cubicBezTo>
                    <a:cubicBezTo>
                      <a:pt x="f254" y="f255"/>
                      <a:pt x="f256" y="f230"/>
                      <a:pt x="f257" y="f258"/>
                    </a:cubicBezTo>
                    <a:cubicBezTo>
                      <a:pt x="f259" y="f260"/>
                      <a:pt x="f181" y="f261"/>
                      <a:pt x="f142" y="f262"/>
                    </a:cubicBezTo>
                    <a:lnTo>
                      <a:pt x="f263" y="f262"/>
                    </a:lnTo>
                    <a:cubicBezTo>
                      <a:pt x="f264" y="f265"/>
                      <a:pt x="f266" y="f267"/>
                      <a:pt x="f268" y="f269"/>
                    </a:cubicBezTo>
                    <a:lnTo>
                      <a:pt x="f270" y="f271"/>
                    </a:lnTo>
                    <a:cubicBezTo>
                      <a:pt x="f272" y="f273"/>
                      <a:pt x="f274" y="f275"/>
                      <a:pt x="f276" y="f277"/>
                    </a:cubicBezTo>
                    <a:cubicBezTo>
                      <a:pt x="f278" y="f279"/>
                      <a:pt x="f280" y="f281"/>
                      <a:pt x="f282" y="f262"/>
                    </a:cubicBezTo>
                    <a:cubicBezTo>
                      <a:pt x="f283" y="f261"/>
                      <a:pt x="f284" y="f260"/>
                      <a:pt x="f285" y="f258"/>
                    </a:cubicBezTo>
                    <a:cubicBezTo>
                      <a:pt x="f286" y="f230"/>
                      <a:pt x="f287" y="f255"/>
                      <a:pt x="f288" y="f253"/>
                    </a:cubicBezTo>
                    <a:cubicBezTo>
                      <a:pt x="f289" y="f251"/>
                      <a:pt x="f289" y="f183"/>
                      <a:pt x="f194" y="f195"/>
                    </a:cubicBezTo>
                    <a:close/>
                    <a:moveTo>
                      <a:pt x="f194" y="f195"/>
                    </a:moveTo>
                    <a:lnTo>
                      <a:pt x="f194" y="f195"/>
                    </a:lnTo>
                    <a:close/>
                    <a:moveTo>
                      <a:pt x="f290" y="f291"/>
                    </a:moveTo>
                    <a:cubicBezTo>
                      <a:pt x="f216" y="f292"/>
                      <a:pt x="f293" y="f294"/>
                      <a:pt x="f295" y="f296"/>
                    </a:cubicBezTo>
                    <a:cubicBezTo>
                      <a:pt x="f297" y="f298"/>
                      <a:pt x="f299" y="f300"/>
                      <a:pt x="f301" y="f48"/>
                    </a:cubicBezTo>
                    <a:cubicBezTo>
                      <a:pt x="f3" y="f302"/>
                      <a:pt x="f303" y="f304"/>
                      <a:pt x="f305" y="f255"/>
                    </a:cubicBezTo>
                    <a:cubicBezTo>
                      <a:pt x="f306" y="f307"/>
                      <a:pt x="f290" y="f235"/>
                      <a:pt x="f308" y="f309"/>
                    </a:cubicBezTo>
                    <a:cubicBezTo>
                      <a:pt x="f310" y="f311"/>
                      <a:pt x="f312" y="f313"/>
                      <a:pt x="f314" y="f315"/>
                    </a:cubicBezTo>
                    <a:cubicBezTo>
                      <a:pt x="f316" y="f317"/>
                      <a:pt x="f178" y="f318"/>
                      <a:pt x="f69" y="f319"/>
                    </a:cubicBezTo>
                    <a:cubicBezTo>
                      <a:pt x="f320" y="f321"/>
                      <a:pt x="f322" y="f323"/>
                      <a:pt x="f324" y="f325"/>
                    </a:cubicBezTo>
                    <a:lnTo>
                      <a:pt x="f326" y="f327"/>
                    </a:lnTo>
                    <a:cubicBezTo>
                      <a:pt x="f328" y="f329"/>
                      <a:pt x="f330" y="f331"/>
                      <a:pt x="f274" y="f332"/>
                    </a:cubicBezTo>
                    <a:cubicBezTo>
                      <a:pt x="f274" y="f333"/>
                      <a:pt x="f274" y="f334"/>
                      <a:pt x="f335" y="f334"/>
                    </a:cubicBezTo>
                    <a:cubicBezTo>
                      <a:pt x="f336" y="f337"/>
                      <a:pt x="f338" y="f339"/>
                      <a:pt x="f340" y="f341"/>
                    </a:cubicBezTo>
                    <a:cubicBezTo>
                      <a:pt x="f340" y="f342"/>
                      <a:pt x="f343" y="f344"/>
                      <a:pt x="f270" y="f345"/>
                    </a:cubicBezTo>
                    <a:cubicBezTo>
                      <a:pt x="f346" y="f344"/>
                      <a:pt x="f346" y="f342"/>
                      <a:pt x="f347" y="f341"/>
                    </a:cubicBezTo>
                    <a:cubicBezTo>
                      <a:pt x="f154" y="f339"/>
                      <a:pt x="f348" y="f337"/>
                      <a:pt x="f349" y="f334"/>
                    </a:cubicBezTo>
                    <a:cubicBezTo>
                      <a:pt x="f349" y="f334"/>
                      <a:pt x="f350" y="f333"/>
                      <a:pt x="f351" y="f332"/>
                    </a:cubicBezTo>
                    <a:cubicBezTo>
                      <a:pt x="f352" y="f331"/>
                      <a:pt x="f353" y="f329"/>
                      <a:pt x="f354" y="f327"/>
                    </a:cubicBezTo>
                    <a:cubicBezTo>
                      <a:pt x="f354" y="f327"/>
                      <a:pt x="f354" y="f325"/>
                      <a:pt x="f355" y="f325"/>
                    </a:cubicBezTo>
                    <a:cubicBezTo>
                      <a:pt x="f356" y="f323"/>
                      <a:pt x="f112" y="f321"/>
                      <a:pt x="f357" y="f319"/>
                    </a:cubicBezTo>
                    <a:cubicBezTo>
                      <a:pt x="f93" y="f318"/>
                      <a:pt x="f358" y="f317"/>
                      <a:pt x="f359" y="f315"/>
                    </a:cubicBezTo>
                    <a:cubicBezTo>
                      <a:pt x="f360" y="f313"/>
                      <a:pt x="f361" y="f311"/>
                      <a:pt x="f362" y="f309"/>
                    </a:cubicBezTo>
                    <a:cubicBezTo>
                      <a:pt x="f363" y="f235"/>
                      <a:pt x="f364" y="f307"/>
                      <a:pt x="f365" y="f255"/>
                    </a:cubicBezTo>
                    <a:cubicBezTo>
                      <a:pt x="f366" y="f304"/>
                      <a:pt x="f367" y="f302"/>
                      <a:pt x="f368" y="f48"/>
                    </a:cubicBezTo>
                    <a:cubicBezTo>
                      <a:pt x="f369" y="f300"/>
                      <a:pt x="f370" y="f298"/>
                      <a:pt x="f371" y="f296"/>
                    </a:cubicBezTo>
                    <a:cubicBezTo>
                      <a:pt x="f249" y="f372"/>
                      <a:pt x="f232" y="f373"/>
                      <a:pt x="f374" y="f375"/>
                    </a:cubicBezTo>
                    <a:cubicBezTo>
                      <a:pt x="f376" y="f377"/>
                      <a:pt x="f378" y="f379"/>
                      <a:pt x="f363" y="f291"/>
                    </a:cubicBezTo>
                    <a:cubicBezTo>
                      <a:pt x="f380" y="f272"/>
                      <a:pt x="f381" y="f382"/>
                      <a:pt x="f383" y="f384"/>
                    </a:cubicBezTo>
                    <a:cubicBezTo>
                      <a:pt x="f241" y="f385"/>
                      <a:pt x="f386" y="f387"/>
                      <a:pt x="f388" y="f389"/>
                    </a:cubicBezTo>
                    <a:cubicBezTo>
                      <a:pt x="f390" y="f115"/>
                      <a:pt x="f391" y="f392"/>
                      <a:pt x="f393" y="f394"/>
                    </a:cubicBezTo>
                    <a:cubicBezTo>
                      <a:pt x="f233" y="f395"/>
                      <a:pt x="f257" y="f396"/>
                      <a:pt x="f397" y="f398"/>
                    </a:cubicBezTo>
                    <a:cubicBezTo>
                      <a:pt x="f399" y="f400"/>
                      <a:pt x="f251" y="f401"/>
                      <a:pt x="f402" y="f301"/>
                    </a:cubicBezTo>
                    <a:cubicBezTo>
                      <a:pt x="f57" y="f403"/>
                      <a:pt x="f137" y="f404"/>
                      <a:pt x="f405" y="f3"/>
                    </a:cubicBezTo>
                    <a:cubicBezTo>
                      <a:pt x="f150" y="f3"/>
                      <a:pt x="f153" y="f3"/>
                      <a:pt x="f270" y="f3"/>
                    </a:cubicBezTo>
                    <a:cubicBezTo>
                      <a:pt x="f406" y="f3"/>
                      <a:pt x="f407" y="f3"/>
                      <a:pt x="f408" y="f3"/>
                    </a:cubicBezTo>
                    <a:cubicBezTo>
                      <a:pt x="f409" y="f404"/>
                      <a:pt x="f410" y="f411"/>
                      <a:pt x="f412" y="f413"/>
                    </a:cubicBezTo>
                    <a:cubicBezTo>
                      <a:pt x="f414" y="f415"/>
                      <a:pt x="f416" y="f417"/>
                      <a:pt x="f418" y="f301"/>
                    </a:cubicBezTo>
                    <a:cubicBezTo>
                      <a:pt x="f419" y="f401"/>
                      <a:pt x="f420" y="f400"/>
                      <a:pt x="f421" y="f398"/>
                    </a:cubicBezTo>
                    <a:cubicBezTo>
                      <a:pt x="f422" y="f398"/>
                      <a:pt x="f422" y="f398"/>
                      <a:pt x="f422" y="f398"/>
                    </a:cubicBezTo>
                    <a:cubicBezTo>
                      <a:pt x="f285" y="f396"/>
                      <a:pt x="f216" y="f395"/>
                      <a:pt x="f423" y="f394"/>
                    </a:cubicBezTo>
                    <a:cubicBezTo>
                      <a:pt x="f424" y="f392"/>
                      <a:pt x="f425" y="f115"/>
                      <a:pt x="f426" y="f389"/>
                    </a:cubicBezTo>
                    <a:cubicBezTo>
                      <a:pt x="f427" y="f428"/>
                      <a:pt x="f429" y="f430"/>
                      <a:pt x="f431" y="f432"/>
                    </a:cubicBezTo>
                    <a:cubicBezTo>
                      <a:pt x="f433" y="f434"/>
                      <a:pt x="f286" y="f435"/>
                      <a:pt x="f0" y="f384"/>
                    </a:cubicBezTo>
                    <a:cubicBezTo>
                      <a:pt x="f436" y="f382"/>
                      <a:pt x="f437" y="f272"/>
                      <a:pt x="f290" y="f291"/>
                    </a:cubicBezTo>
                    <a:close/>
                  </a:path>
                </a:pathLst>
              </a:custGeom>
              <a:solidFill>
                <a:srgbClr val="ECECED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5" name="Forma Livre 24"/>
              <p:cNvSpPr/>
              <p:nvPr/>
            </p:nvSpPr>
            <p:spPr>
              <a:xfrm>
                <a:off x="9202677" y="6188037"/>
                <a:ext cx="203399" cy="260283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643"/>
                  <a:gd name="f5" fmla="val 792"/>
                  <a:gd name="f6" fmla="val 556"/>
                  <a:gd name="f7" fmla="val 170"/>
                  <a:gd name="f8" fmla="val 43"/>
                  <a:gd name="f9" fmla="val 343"/>
                  <a:gd name="f10" fmla="val 131"/>
                  <a:gd name="f11" fmla="val 488"/>
                  <a:gd name="f12" fmla="val 232"/>
                  <a:gd name="f13" fmla="val 655"/>
                  <a:gd name="f14" fmla="val 393"/>
                  <a:gd name="f15" fmla="val 781"/>
                  <a:gd name="f16" fmla="val 588"/>
                  <a:gd name="f17" fmla="val 791"/>
                  <a:gd name="f18" fmla="val 586"/>
                  <a:gd name="f19" fmla="val 592"/>
                  <a:gd name="f20" fmla="val 784"/>
                  <a:gd name="f21" fmla="val 642"/>
                  <a:gd name="f22" fmla="val 705"/>
                  <a:gd name="f23" fmla="val 624"/>
                  <a:gd name="f24" fmla="val 599"/>
                  <a:gd name="f25" fmla="val 593"/>
                  <a:gd name="f26" fmla="val 517"/>
                  <a:gd name="f27" fmla="val 560"/>
                  <a:gd name="f28" fmla="val 434"/>
                  <a:gd name="f29" fmla="val 516"/>
                  <a:gd name="f30" fmla="val 479"/>
                  <a:gd name="f31" fmla="val 281"/>
                  <a:gd name="f32" fmla="val 460"/>
                  <a:gd name="f33" fmla="val 237"/>
                  <a:gd name="f34" fmla="val 438"/>
                  <a:gd name="f35" fmla="val 184"/>
                  <a:gd name="f36" fmla="val 442"/>
                  <a:gd name="f37" fmla="val 136"/>
                  <a:gd name="f38" fmla="val 447"/>
                  <a:gd name="f39" fmla="val 64"/>
                  <a:gd name="f40" fmla="val 495"/>
                  <a:gd name="f41" fmla="val 22"/>
                  <a:gd name="f42" fmla="val 169"/>
                  <a:gd name="f43" fmla="val 449"/>
                  <a:gd name="f44" fmla="val 196"/>
                  <a:gd name="f45" fmla="val 436"/>
                  <a:gd name="f46" fmla="val 199"/>
                  <a:gd name="f47" fmla="val 200"/>
                  <a:gd name="f48" fmla="val 219"/>
                  <a:gd name="f49" fmla="val 220"/>
                  <a:gd name="f50" fmla="val 223"/>
                  <a:gd name="f51" fmla="val 257"/>
                  <a:gd name="f52" fmla="val 243"/>
                  <a:gd name="f53" fmla="val 205"/>
                  <a:gd name="f54" fmla="val 365"/>
                  <a:gd name="f55" fmla="val 208"/>
                  <a:gd name="f56" fmla="val 277"/>
                  <a:gd name="f57" fmla="val 212"/>
                  <a:gd name="f58" fmla="val 163"/>
                  <a:gd name="f59" fmla="val 307"/>
                  <a:gd name="f60" fmla="val 94"/>
                  <a:gd name="f61" fmla="val 357"/>
                  <a:gd name="f62" fmla="val 78"/>
                  <a:gd name="f63" fmla="val 192"/>
                  <a:gd name="f64" fmla="val 362"/>
                  <a:gd name="f65" fmla="val 269"/>
                  <a:gd name="f66" fmla="val 486"/>
                  <a:gd name="f67" fmla="val 368"/>
                  <a:gd name="f68" fmla="val 359"/>
                  <a:gd name="f69" fmla="val 392"/>
                  <a:gd name="f70" fmla="val 286"/>
                  <a:gd name="f71" fmla="val 266"/>
                  <a:gd name="f72" fmla="val 422"/>
                  <a:gd name="f73" fmla="val 421"/>
                  <a:gd name="f74" fmla="val 417"/>
                  <a:gd name="f75" fmla="val 364"/>
                  <a:gd name="f76" fmla="val 395"/>
                  <a:gd name="f77" fmla="val 396"/>
                  <a:gd name="f78" fmla="val 428"/>
                  <a:gd name="f79" fmla="val 432"/>
                  <a:gd name="f80" fmla="val 458"/>
                  <a:gd name="f81" fmla="val 463"/>
                  <a:gd name="f82" fmla="val 466"/>
                  <a:gd name="f83" fmla="val 429"/>
                  <a:gd name="f84" fmla="val 469"/>
                  <a:gd name="f85" fmla="val 341"/>
                  <a:gd name="f86" fmla="val 255"/>
                  <a:gd name="f87" fmla="val 481"/>
                  <a:gd name="f88" fmla="val 162"/>
                  <a:gd name="f89" fmla="val 468"/>
                  <a:gd name="f90" fmla="val 164"/>
                  <a:gd name="f91" fmla="val 461"/>
                  <a:gd name="f92" fmla="val 454"/>
                  <a:gd name="f93" fmla="val 453"/>
                  <a:gd name="f94" fmla="val 165"/>
                  <a:gd name="f95" fmla="*/ f1 1 643"/>
                  <a:gd name="f96" fmla="*/ f2 1 792"/>
                  <a:gd name="f97" fmla="+- f5 0 f3"/>
                  <a:gd name="f98" fmla="+- f4 0 f3"/>
                  <a:gd name="f99" fmla="*/ f98 1 643"/>
                  <a:gd name="f100" fmla="*/ f97 1 792"/>
                  <a:gd name="f101" fmla="*/ f3 1 f99"/>
                  <a:gd name="f102" fmla="*/ f4 1 f99"/>
                  <a:gd name="f103" fmla="*/ f3 1 f100"/>
                  <a:gd name="f104" fmla="*/ f5 1 f100"/>
                  <a:gd name="f105" fmla="*/ f101 f95 1"/>
                  <a:gd name="f106" fmla="*/ f102 f95 1"/>
                  <a:gd name="f107" fmla="*/ f104 f96 1"/>
                  <a:gd name="f108" fmla="*/ f103 f9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05" t="f108" r="f106" b="f107"/>
                <a:pathLst>
                  <a:path w="643" h="792">
                    <a:moveTo>
                      <a:pt x="f6" y="f3"/>
                    </a:moveTo>
                    <a:lnTo>
                      <a:pt x="f3" y="f3"/>
                    </a:lnTo>
                    <a:cubicBezTo>
                      <a:pt x="f3" y="f7"/>
                      <a:pt x="f8" y="f9"/>
                      <a:pt x="f10" y="f11"/>
                    </a:cubicBezTo>
                    <a:cubicBezTo>
                      <a:pt x="f12" y="f13"/>
                      <a:pt x="f14" y="f15"/>
                      <a:pt x="f16" y="f17"/>
                    </a:cubicBezTo>
                    <a:lnTo>
                      <a:pt x="f18" y="f17"/>
                    </a:lnTo>
                    <a:lnTo>
                      <a:pt x="f19" y="f20"/>
                    </a:ln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27" y="f28"/>
                      <a:pt x="f29" y="f0"/>
                      <a:pt x="f30" y="f31"/>
                    </a:cubicBezTo>
                    <a:cubicBezTo>
                      <a:pt x="f32" y="f33"/>
                      <a:pt x="f34" y="f35"/>
                      <a:pt x="f36" y="f37"/>
                    </a:cubicBezTo>
                    <a:cubicBezTo>
                      <a:pt x="f38" y="f39"/>
                      <a:pt x="f40" y="f41"/>
                      <a:pt x="f6" y="f3"/>
                    </a:cubicBezTo>
                    <a:close/>
                    <a:moveTo>
                      <a:pt x="f6" y="f3"/>
                    </a:moveTo>
                    <a:lnTo>
                      <a:pt x="f6" y="f3"/>
                    </a:lnTo>
                    <a:close/>
                    <a:moveTo>
                      <a:pt x="f42" y="f43"/>
                    </a:moveTo>
                    <a:lnTo>
                      <a:pt x="f44" y="f43"/>
                    </a:lnTo>
                    <a:lnTo>
                      <a:pt x="f44" y="f34"/>
                    </a:lnTo>
                    <a:cubicBezTo>
                      <a:pt x="f44" y="f45"/>
                      <a:pt x="f46" y="f45"/>
                      <a:pt x="f47" y="f45"/>
                    </a:cubicBezTo>
                    <a:lnTo>
                      <a:pt x="f48" y="f45"/>
                    </a:lnTo>
                    <a:cubicBezTo>
                      <a:pt x="f49" y="f45"/>
                      <a:pt x="f50" y="f45"/>
                      <a:pt x="f50" y="f34"/>
                    </a:cubicBezTo>
                    <a:lnTo>
                      <a:pt x="f50" y="f43"/>
                    </a:lnTo>
                    <a:lnTo>
                      <a:pt x="f51" y="f43"/>
                    </a:lnTo>
                    <a:cubicBezTo>
                      <a:pt x="f52" y="f28"/>
                      <a:pt x="f53" y="f54"/>
                      <a:pt x="f55" y="f56"/>
                    </a:cubicBezTo>
                    <a:cubicBezTo>
                      <a:pt x="f57" y="f58"/>
                      <a:pt x="f59" y="f60"/>
                      <a:pt x="f61" y="f62"/>
                    </a:cubicBezTo>
                    <a:cubicBezTo>
                      <a:pt x="f31" y="f63"/>
                      <a:pt x="f64" y="f65"/>
                      <a:pt x="f66" y="f67"/>
                    </a:cubicBezTo>
                    <a:cubicBezTo>
                      <a:pt x="f68" y="f69"/>
                      <a:pt x="f70" y="f34"/>
                      <a:pt x="f71" y="f43"/>
                    </a:cubicBezTo>
                    <a:lnTo>
                      <a:pt x="f0" y="f43"/>
                    </a:lnTo>
                    <a:lnTo>
                      <a:pt x="f0" y="f72"/>
                    </a:lnTo>
                    <a:cubicBezTo>
                      <a:pt x="f0" y="f73"/>
                      <a:pt x="f64" y="f74"/>
                      <a:pt x="f75" y="f74"/>
                    </a:cubicBezTo>
                    <a:lnTo>
                      <a:pt x="f14" y="f74"/>
                    </a:lnTo>
                    <a:cubicBezTo>
                      <a:pt x="f76" y="f74"/>
                      <a:pt x="f77" y="f73"/>
                      <a:pt x="f77" y="f72"/>
                    </a:cubicBezTo>
                    <a:lnTo>
                      <a:pt x="f77" y="f43"/>
                    </a:lnTo>
                    <a:lnTo>
                      <a:pt x="f78" y="f43"/>
                    </a:lnTo>
                    <a:cubicBezTo>
                      <a:pt x="f79" y="f43"/>
                      <a:pt x="f79" y="f80"/>
                      <a:pt x="f79" y="f81"/>
                    </a:cubicBezTo>
                    <a:cubicBezTo>
                      <a:pt x="f79" y="f82"/>
                      <a:pt x="f83" y="f84"/>
                      <a:pt x="f78" y="f84"/>
                    </a:cubicBezTo>
                    <a:cubicBezTo>
                      <a:pt x="f85" y="f30"/>
                      <a:pt x="f86" y="f87"/>
                      <a:pt x="f42" y="f84"/>
                    </a:cubicBezTo>
                    <a:cubicBezTo>
                      <a:pt x="f88" y="f89"/>
                      <a:pt x="f90" y="f91"/>
                      <a:pt x="f90" y="f92"/>
                    </a:cubicBezTo>
                    <a:cubicBezTo>
                      <a:pt x="f90" y="f93"/>
                      <a:pt x="f94" y="f43"/>
                      <a:pt x="f42" y="f43"/>
                    </a:cubicBezTo>
                    <a:close/>
                  </a:path>
                </a:pathLst>
              </a:custGeom>
              <a:solidFill>
                <a:srgbClr val="9EDBF4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6" name="Forma Livre 25"/>
              <p:cNvSpPr/>
              <p:nvPr/>
            </p:nvSpPr>
            <p:spPr>
              <a:xfrm>
                <a:off x="9364681" y="6191283"/>
                <a:ext cx="187195" cy="257037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595"/>
                  <a:gd name="f5" fmla="val 785"/>
                  <a:gd name="f6" fmla="val 1"/>
                  <a:gd name="f7" fmla="val 128"/>
                  <a:gd name="f8" fmla="val 172"/>
                  <a:gd name="f9" fmla="val 20"/>
                  <a:gd name="f10" fmla="val 225"/>
                  <a:gd name="f11" fmla="val 37"/>
                  <a:gd name="f12" fmla="val 266"/>
                  <a:gd name="f13" fmla="val 74"/>
                  <a:gd name="f14" fmla="val 345"/>
                  <a:gd name="f15" fmla="val 118"/>
                  <a:gd name="f16" fmla="val 419"/>
                  <a:gd name="f17" fmla="val 151"/>
                  <a:gd name="f18" fmla="val 503"/>
                  <a:gd name="f19" fmla="val 186"/>
                  <a:gd name="f20" fmla="val 590"/>
                  <a:gd name="f21" fmla="val 201"/>
                  <a:gd name="f22" fmla="val 700"/>
                  <a:gd name="f23" fmla="val 150"/>
                  <a:gd name="f24" fmla="val 784"/>
                  <a:gd name="f25" fmla="val 165"/>
                  <a:gd name="f26" fmla="val 339"/>
                  <a:gd name="f27" fmla="val 782"/>
                  <a:gd name="f28" fmla="val 489"/>
                  <a:gd name="f29" fmla="val 690"/>
                  <a:gd name="f30" fmla="val 594"/>
                  <a:gd name="f31" fmla="val 550"/>
                  <a:gd name="f32" fmla="val 532"/>
                  <a:gd name="f33" fmla="val 506"/>
                  <a:gd name="f34" fmla="val 513"/>
                  <a:gd name="f35" fmla="val 461"/>
                  <a:gd name="f36" fmla="val 496"/>
                  <a:gd name="f37" fmla="val 463"/>
                  <a:gd name="f38" fmla="val 604"/>
                  <a:gd name="f39" fmla="val 431"/>
                  <a:gd name="f40" fmla="val 394"/>
                  <a:gd name="f41" fmla="val 398"/>
                  <a:gd name="f42" fmla="val 471"/>
                  <a:gd name="f43" fmla="val 378"/>
                  <a:gd name="f44" fmla="val 464"/>
                  <a:gd name="f45" fmla="val 458"/>
                  <a:gd name="f46" fmla="val 342"/>
                  <a:gd name="f47" fmla="val 451"/>
                  <a:gd name="f48" fmla="val 274"/>
                  <a:gd name="f49" fmla="val 429"/>
                  <a:gd name="f50" fmla="val 370"/>
                  <a:gd name="f51" fmla="val 157"/>
                  <a:gd name="f52" fmla="val 315"/>
                  <a:gd name="f53" fmla="val 111"/>
                  <a:gd name="f54" fmla="val 255"/>
                  <a:gd name="f55" fmla="val 80"/>
                  <a:gd name="f56" fmla="val 182"/>
                  <a:gd name="f57" fmla="val 94"/>
                  <a:gd name="f58" fmla="val 106"/>
                  <a:gd name="f59" fmla="val 99"/>
                  <a:gd name="f60" fmla="val 69"/>
                  <a:gd name="f61" fmla="val 110"/>
                  <a:gd name="f62" fmla="val 33"/>
                  <a:gd name="f63" fmla="val 123"/>
                  <a:gd name="f64" fmla="val 3"/>
                  <a:gd name="f65" fmla="val 89"/>
                  <a:gd name="f66" fmla="val 12"/>
                  <a:gd name="f67" fmla="val 22"/>
                  <a:gd name="f68" fmla="val 32"/>
                  <a:gd name="f69" fmla="val 43"/>
                  <a:gd name="f70" fmla="val 5"/>
                  <a:gd name="f71" fmla="val 79"/>
                  <a:gd name="f72" fmla="*/ f1 1 595"/>
                  <a:gd name="f73" fmla="*/ f2 1 785"/>
                  <a:gd name="f74" fmla="+- f5 0 f3"/>
                  <a:gd name="f75" fmla="+- f4 0 f3"/>
                  <a:gd name="f76" fmla="*/ f75 1 595"/>
                  <a:gd name="f77" fmla="*/ f74 1 785"/>
                  <a:gd name="f78" fmla="*/ f3 1 f76"/>
                  <a:gd name="f79" fmla="*/ f4 1 f76"/>
                  <a:gd name="f80" fmla="*/ f3 1 f77"/>
                  <a:gd name="f81" fmla="*/ f5 1 f77"/>
                  <a:gd name="f82" fmla="*/ f78 f72 1"/>
                  <a:gd name="f83" fmla="*/ f79 f72 1"/>
                  <a:gd name="f84" fmla="*/ f81 f73 1"/>
                  <a:gd name="f85" fmla="*/ f80 f7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82" t="f85" r="f83" b="f84"/>
                <a:pathLst>
                  <a:path w="595" h="785">
                    <a:moveTo>
                      <a:pt x="f6" y="f7"/>
                    </a:moveTo>
                    <a:cubicBezTo>
                      <a:pt x="f3" y="f8"/>
                      <a:pt x="f9" y="f10"/>
                      <a:pt x="f11" y="f12"/>
                    </a:cubicBezTo>
                    <a:cubicBezTo>
                      <a:pt x="f13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3" y="f24"/>
                    </a:cubicBezTo>
                    <a:lnTo>
                      <a:pt x="f25" y="f24"/>
                    </a:lnTo>
                    <a:cubicBezTo>
                      <a:pt x="f26" y="f27"/>
                      <a:pt x="f28" y="f29"/>
                      <a:pt x="f30" y="f31"/>
                    </a:cubicBezTo>
                    <a:cubicBezTo>
                      <a:pt x="f31" y="f32"/>
                      <a:pt x="f33" y="f34"/>
                      <a:pt x="f35" y="f36"/>
                    </a:cubicBezTo>
                    <a:lnTo>
                      <a:pt x="f37" y="f38"/>
                    </a:lnTo>
                    <a:lnTo>
                      <a:pt x="f39" y="f38"/>
                    </a:lnTo>
                    <a:lnTo>
                      <a:pt x="f40" y="f38"/>
                    </a:lnTo>
                    <a:lnTo>
                      <a:pt x="f41" y="f42"/>
                    </a:lnTo>
                    <a:cubicBezTo>
                      <a:pt x="f43" y="f44"/>
                      <a:pt x="f0" y="f45"/>
                      <a:pt x="f46" y="f47"/>
                    </a:cubicBezTo>
                    <a:cubicBezTo>
                      <a:pt x="f48" y="f49"/>
                      <a:pt x="f21" y="f50"/>
                      <a:pt x="f51" y="f52"/>
                    </a:cubicBezTo>
                    <a:cubicBezTo>
                      <a:pt x="f53" y="f54"/>
                      <a:pt x="f55" y="f56"/>
                      <a:pt x="f57" y="f58"/>
                    </a:cubicBezTo>
                    <a:cubicBezTo>
                      <a:pt x="f59" y="f60"/>
                      <a:pt x="f61" y="f62"/>
                      <a:pt x="f63" y="f3"/>
                    </a:cubicBezTo>
                    <a:cubicBezTo>
                      <a:pt x="f58" y="f64"/>
                      <a:pt x="f65" y="f66"/>
                      <a:pt x="f13" y="f67"/>
                    </a:cubicBezTo>
                    <a:cubicBezTo>
                      <a:pt x="f68" y="f69"/>
                      <a:pt x="f70" y="f71"/>
                      <a:pt x="f6" y="f7"/>
                    </a:cubicBez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7" name="Forma Livre 26"/>
              <p:cNvSpPr/>
              <p:nvPr/>
            </p:nvSpPr>
            <p:spPr>
              <a:xfrm>
                <a:off x="9396356" y="6188037"/>
                <a:ext cx="217444" cy="192243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683"/>
                  <a:gd name="f6" fmla="val 603"/>
                  <a:gd name="f7" fmla="val 504"/>
                  <a:gd name="f8" fmla="val 123"/>
                  <a:gd name="f9" fmla="val 507"/>
                  <a:gd name="f10" fmla="val 131"/>
                  <a:gd name="f11" fmla="val 459"/>
                  <a:gd name="f12" fmla="val 151"/>
                  <a:gd name="f13" fmla="val 514"/>
                  <a:gd name="f14" fmla="val 144"/>
                  <a:gd name="f15" fmla="val 154"/>
                  <a:gd name="f16" fmla="val 464"/>
                  <a:gd name="f17" fmla="val 161"/>
                  <a:gd name="f18" fmla="val 506"/>
                  <a:gd name="f19" fmla="val 166"/>
                  <a:gd name="f20" fmla="val 163"/>
                  <a:gd name="f21" fmla="val 518"/>
                  <a:gd name="f22" fmla="val 172"/>
                  <a:gd name="f23" fmla="val 174"/>
                  <a:gd name="f24" fmla="val 179"/>
                  <a:gd name="f25" fmla="val 177"/>
                  <a:gd name="f26" fmla="val 468"/>
                  <a:gd name="f27" fmla="val 200"/>
                  <a:gd name="f28" fmla="val 525"/>
                  <a:gd name="f29" fmla="val 184"/>
                  <a:gd name="f30" fmla="val 529"/>
                  <a:gd name="f31" fmla="val 194"/>
                  <a:gd name="f32" fmla="val 210"/>
                  <a:gd name="f33" fmla="val 209"/>
                  <a:gd name="f34" fmla="val 217"/>
                  <a:gd name="f35" fmla="val 473"/>
                  <a:gd name="f36" fmla="val 219"/>
                  <a:gd name="f37" fmla="val 490"/>
                  <a:gd name="f38" fmla="val 224"/>
                  <a:gd name="f39" fmla="val 227"/>
                  <a:gd name="f40" fmla="val 234"/>
                  <a:gd name="f41" fmla="val 530"/>
                  <a:gd name="f42" fmla="val 526"/>
                  <a:gd name="f43" fmla="val 244"/>
                  <a:gd name="f44" fmla="val 523"/>
                  <a:gd name="f45" fmla="val 242"/>
                  <a:gd name="f46" fmla="val 502"/>
                  <a:gd name="f47" fmla="val 235"/>
                  <a:gd name="f48" fmla="val 483"/>
                  <a:gd name="f49" fmla="val 230"/>
                  <a:gd name="f50" fmla="val 463"/>
                  <a:gd name="f51" fmla="val 259"/>
                  <a:gd name="f52" fmla="val 520"/>
                  <a:gd name="f53" fmla="val 267"/>
                  <a:gd name="f54" fmla="val 461"/>
                  <a:gd name="f55" fmla="val 237"/>
                  <a:gd name="f56" fmla="val 511"/>
                  <a:gd name="f57" fmla="val 283"/>
                  <a:gd name="f58" fmla="val 290"/>
                  <a:gd name="f59" fmla="val 458"/>
                  <a:gd name="f60" fmla="val 245"/>
                  <a:gd name="f61" fmla="val 288"/>
                  <a:gd name="f62" fmla="val 293"/>
                  <a:gd name="f63" fmla="val 303"/>
                  <a:gd name="f64" fmla="val 485"/>
                  <a:gd name="f65" fmla="val 298"/>
                  <a:gd name="f66" fmla="val 480"/>
                  <a:gd name="f67" fmla="val 301"/>
                  <a:gd name="f68" fmla="val 478"/>
                  <a:gd name="f69" fmla="val 296"/>
                  <a:gd name="f70" fmla="val 291"/>
                  <a:gd name="f71" fmla="val 499"/>
                  <a:gd name="f72" fmla="val 316"/>
                  <a:gd name="f73" fmla="val 495"/>
                  <a:gd name="f74" fmla="val 325"/>
                  <a:gd name="f75" fmla="val 454"/>
                  <a:gd name="f76" fmla="val 310"/>
                  <a:gd name="f77" fmla="val 470"/>
                  <a:gd name="f78" fmla="val 340"/>
                  <a:gd name="f79" fmla="val 482"/>
                  <a:gd name="f80" fmla="val 343"/>
                  <a:gd name="f81" fmla="val 348"/>
                  <a:gd name="f82" fmla="val 471"/>
                  <a:gd name="f83" fmla="val 330"/>
                  <a:gd name="f84" fmla="val 456"/>
                  <a:gd name="f85" fmla="val 447"/>
                  <a:gd name="f86" fmla="val 306"/>
                  <a:gd name="f87" fmla="val 357"/>
                  <a:gd name="f88" fmla="val 452"/>
                  <a:gd name="f89" fmla="val 440"/>
                  <a:gd name="f90" fmla="val 308"/>
                  <a:gd name="f91" fmla="val 437"/>
                  <a:gd name="f92" fmla="val 439"/>
                  <a:gd name="f93" fmla="val 362"/>
                  <a:gd name="f94" fmla="val 435"/>
                  <a:gd name="f95" fmla="val 363"/>
                  <a:gd name="f96" fmla="val 432"/>
                  <a:gd name="f97" fmla="val 367"/>
                  <a:gd name="f98" fmla="val 428"/>
                  <a:gd name="f99" fmla="val 427"/>
                  <a:gd name="f100" fmla="val 403"/>
                  <a:gd name="f101" fmla="val 336"/>
                  <a:gd name="f102" fmla="val 421"/>
                  <a:gd name="f103" fmla="val 378"/>
                  <a:gd name="f104" fmla="val 415"/>
                  <a:gd name="f105" fmla="val 382"/>
                  <a:gd name="f106" fmla="val 392"/>
                  <a:gd name="f107" fmla="val 338"/>
                  <a:gd name="f108" fmla="val 352"/>
                  <a:gd name="f109" fmla="val 394"/>
                  <a:gd name="f110" fmla="val 368"/>
                  <a:gd name="f111" fmla="val 387"/>
                  <a:gd name="f112" fmla="val 385"/>
                  <a:gd name="f113" fmla="val 370"/>
                  <a:gd name="f114" fmla="val 384"/>
                  <a:gd name="f115" fmla="val 355"/>
                  <a:gd name="f116" fmla="val 341"/>
                  <a:gd name="f117" fmla="val 369"/>
                  <a:gd name="f118" fmla="val 372"/>
                  <a:gd name="f119" fmla="val 486"/>
                  <a:gd name="f120" fmla="val 418"/>
                  <a:gd name="f121" fmla="val 505"/>
                  <a:gd name="f122" fmla="val 466"/>
                  <a:gd name="f123" fmla="val 545"/>
                  <a:gd name="f124" fmla="val 627"/>
                  <a:gd name="f125" fmla="val 390"/>
                  <a:gd name="f126" fmla="val 680"/>
                  <a:gd name="f127" fmla="val 192"/>
                  <a:gd name="f128" fmla="val 682"/>
                  <a:gd name="f129" fmla="val 56"/>
                  <a:gd name="f130" fmla="val 39"/>
                  <a:gd name="f131" fmla="val 37"/>
                  <a:gd name="f132" fmla="val 27"/>
                  <a:gd name="f133" fmla="val 76"/>
                  <a:gd name="f134" fmla="val 20"/>
                  <a:gd name="f135" fmla="val 118"/>
                  <a:gd name="f136" fmla="val 83"/>
                  <a:gd name="f137" fmla="val 335"/>
                  <a:gd name="f138" fmla="val 169"/>
                  <a:gd name="f139" fmla="val 397"/>
                  <a:gd name="f140" fmla="val 196"/>
                  <a:gd name="f141" fmla="val 416"/>
                  <a:gd name="f142" fmla="val 434"/>
                  <a:gd name="f143" fmla="val 256"/>
                  <a:gd name="f144" fmla="val 443"/>
                  <a:gd name="f145" fmla="val 273"/>
                  <a:gd name="f146" fmla="val 449"/>
                  <a:gd name="f147" fmla="val 307"/>
                  <a:gd name="f148" fmla="val 309"/>
                  <a:gd name="f149" fmla="val 299"/>
                  <a:gd name="f150" fmla="val 388"/>
                  <a:gd name="f151" fmla="val 353"/>
                  <a:gd name="f152" fmla="val 292"/>
                  <a:gd name="f153" fmla="val 270"/>
                  <a:gd name="f154" fmla="val 263"/>
                  <a:gd name="f155" fmla="val 380"/>
                  <a:gd name="f156" fmla="val 282"/>
                  <a:gd name="f157" fmla="val 258"/>
                  <a:gd name="f158" fmla="val 365"/>
                  <a:gd name="f159" fmla="val 252"/>
                  <a:gd name="f160" fmla="val 249"/>
                  <a:gd name="f161" fmla="val 247"/>
                  <a:gd name="f162" fmla="val 311"/>
                  <a:gd name="f163" fmla="val 232"/>
                  <a:gd name="f164" fmla="val 223"/>
                  <a:gd name="f165" fmla="val 228"/>
                  <a:gd name="f166" fmla="val 318"/>
                  <a:gd name="f167" fmla="val 221"/>
                  <a:gd name="f168" fmla="val 331"/>
                  <a:gd name="f169" fmla="val 212"/>
                  <a:gd name="f170" fmla="val 345"/>
                  <a:gd name="f171" fmla="val 350"/>
                  <a:gd name="f172" fmla="val 203"/>
                  <a:gd name="f173" fmla="val 204"/>
                  <a:gd name="f174" fmla="val 215"/>
                  <a:gd name="f175" fmla="val 188"/>
                  <a:gd name="f176" fmla="val 326"/>
                  <a:gd name="f177" fmla="val 185"/>
                  <a:gd name="f178" fmla="val 208"/>
                  <a:gd name="f179" fmla="val 197"/>
                  <a:gd name="f180" fmla="val 300"/>
                  <a:gd name="f181" fmla="val 181"/>
                  <a:gd name="f182" fmla="val 305"/>
                  <a:gd name="f183" fmla="val 295"/>
                  <a:gd name="f184" fmla="val 173"/>
                  <a:gd name="f185" fmla="val 285"/>
                  <a:gd name="f186" fmla="val 239"/>
                  <a:gd name="f187" fmla="val 165"/>
                  <a:gd name="f188" fmla="val 269"/>
                  <a:gd name="f189" fmla="val 260"/>
                  <a:gd name="f190" fmla="val 229"/>
                  <a:gd name="f191" fmla="val 157"/>
                  <a:gd name="f192" fmla="val 160"/>
                  <a:gd name="f193" fmla="val 225"/>
                  <a:gd name="f194" fmla="val 222"/>
                  <a:gd name="f195" fmla="val 216"/>
                  <a:gd name="f196" fmla="val 156"/>
                  <a:gd name="f197" fmla="val 195"/>
                  <a:gd name="f198" fmla="val 175"/>
                  <a:gd name="f199" fmla="val 164"/>
                  <a:gd name="f200" fmla="val 170"/>
                  <a:gd name="f201" fmla="val 220"/>
                  <a:gd name="f202" fmla="val 148"/>
                  <a:gd name="f203" fmla="val 153"/>
                  <a:gd name="f204" fmla="val 134"/>
                  <a:gd name="f205" fmla="val 124"/>
                  <a:gd name="f206" fmla="val 146"/>
                  <a:gd name="f207" fmla="val 187"/>
                  <a:gd name="f208" fmla="val 109"/>
                  <a:gd name="f209" fmla="val 103"/>
                  <a:gd name="f210" fmla="val 139"/>
                  <a:gd name="f211" fmla="val 91"/>
                  <a:gd name="f212" fmla="val 86"/>
                  <a:gd name="f213" fmla="val 218"/>
                  <a:gd name="f214" fmla="val 84"/>
                  <a:gd name="f215" fmla="val 78"/>
                  <a:gd name="f216" fmla="val 68"/>
                  <a:gd name="f217" fmla="val 61"/>
                  <a:gd name="f218" fmla="val 280"/>
                  <a:gd name="f219" fmla="val 99"/>
                  <a:gd name="f220" fmla="val 240"/>
                  <a:gd name="f221" fmla="val 47"/>
                  <a:gd name="f222" fmla="val 42"/>
                  <a:gd name="f223" fmla="val 268"/>
                  <a:gd name="f224" fmla="val 33"/>
                  <a:gd name="f225" fmla="val 275"/>
                  <a:gd name="f226" fmla="val 30"/>
                  <a:gd name="f227" fmla="val 88"/>
                  <a:gd name="f228" fmla="val 314"/>
                  <a:gd name="f229" fmla="val 323"/>
                  <a:gd name="f230" fmla="val 28"/>
                  <a:gd name="f231" fmla="val 93"/>
                  <a:gd name="f232" fmla="val 337"/>
                  <a:gd name="f233" fmla="val 40"/>
                  <a:gd name="f234" fmla="val 35"/>
                  <a:gd name="f235" fmla="val 344"/>
                  <a:gd name="f236" fmla="val 32"/>
                  <a:gd name="f237" fmla="val 349"/>
                  <a:gd name="f238" fmla="val 347"/>
                  <a:gd name="f239" fmla="val 361"/>
                  <a:gd name="f240" fmla="val 25"/>
                  <a:gd name="f241" fmla="val 376"/>
                  <a:gd name="f242" fmla="val 409"/>
                  <a:gd name="f243" fmla="val 98"/>
                  <a:gd name="f244" fmla="val 442"/>
                  <a:gd name="f245" fmla="val 45"/>
                  <a:gd name="f246" fmla="val 404"/>
                  <a:gd name="f247" fmla="val 59"/>
                  <a:gd name="f248" fmla="val 66"/>
                  <a:gd name="f249" fmla="val 74"/>
                  <a:gd name="f250" fmla="val 451"/>
                  <a:gd name="f251" fmla="val 81"/>
                  <a:gd name="f252" fmla="val 89"/>
                  <a:gd name="f253" fmla="val 138"/>
                  <a:gd name="f254" fmla="val 492"/>
                  <a:gd name="f255" fmla="val 101"/>
                  <a:gd name="f256" fmla="val 497"/>
                  <a:gd name="f257" fmla="val 108"/>
                  <a:gd name="f258" fmla="val 602"/>
                  <a:gd name="f259" fmla="val 569"/>
                  <a:gd name="f260" fmla="val 313"/>
                  <a:gd name="f261" fmla="val 557"/>
                  <a:gd name="f262" fmla="val 592"/>
                  <a:gd name="f263" fmla="val 564"/>
                  <a:gd name="f264" fmla="val 552"/>
                  <a:gd name="f265" fmla="val 524"/>
                  <a:gd name="f266" fmla="val 317"/>
                  <a:gd name="f267" fmla="val 489"/>
                  <a:gd name="f268" fmla="val 479"/>
                  <a:gd name="f269" fmla="val 512"/>
                  <a:gd name="f270" fmla="val 441"/>
                  <a:gd name="f271" fmla="val 412"/>
                  <a:gd name="f272" fmla="val 401"/>
                  <a:gd name="f273" fmla="val 431"/>
                  <a:gd name="f274" fmla="val 402"/>
                  <a:gd name="f275" fmla="val 377"/>
                  <a:gd name="f276" fmla="val 321"/>
                  <a:gd name="f277" fmla="val 375"/>
                  <a:gd name="f278" fmla="val 354"/>
                  <a:gd name="f279" fmla="val 320"/>
                  <a:gd name="f280" fmla="val 333"/>
                  <a:gd name="f281" fmla="val 356"/>
                  <a:gd name="f282" fmla="val 279"/>
                  <a:gd name="f283" fmla="val 254"/>
                  <a:gd name="f284" fmla="val 214"/>
                  <a:gd name="f285" fmla="val 246"/>
                  <a:gd name="f286" fmla="val 136"/>
                  <a:gd name="f287" fmla="val 94"/>
                  <a:gd name="f288" fmla="val 79"/>
                  <a:gd name="f289" fmla="val 444"/>
                  <a:gd name="f290" fmla="val 104"/>
                  <a:gd name="f291" fmla="val 294"/>
                  <a:gd name="f292" fmla="val 315"/>
                  <a:gd name="f293" fmla="val 297"/>
                  <a:gd name="f294" fmla="val 271"/>
                  <a:gd name="f295" fmla="val 277"/>
                  <a:gd name="f296" fmla="val 264"/>
                  <a:gd name="f297" fmla="val 262"/>
                  <a:gd name="f298" fmla="val 286"/>
                  <a:gd name="f299" fmla="val 304"/>
                  <a:gd name="f300" fmla="val 302"/>
                  <a:gd name="f301" fmla="val 328"/>
                  <a:gd name="f302" fmla="val 366"/>
                  <a:gd name="f303" fmla="val 250"/>
                  <a:gd name="f304" fmla="val 381"/>
                  <a:gd name="f305" fmla="val 272"/>
                  <a:gd name="f306" fmla="val 281"/>
                  <a:gd name="f307" fmla="val 399"/>
                  <a:gd name="f308" fmla="val 408"/>
                  <a:gd name="f309" fmla="val 400"/>
                  <a:gd name="f310" fmla="val 424"/>
                  <a:gd name="f311" fmla="val 255"/>
                  <a:gd name="f312" fmla="val 276"/>
                  <a:gd name="f313" fmla="val 430"/>
                  <a:gd name="f314" fmla="val 423"/>
                  <a:gd name="f315" fmla="val 205"/>
                  <a:gd name="f316" fmla="val 158"/>
                  <a:gd name="f317" fmla="val 126"/>
                  <a:gd name="f318" fmla="val 128"/>
                  <a:gd name="f319" fmla="val 149"/>
                  <a:gd name="f320" fmla="val 143"/>
                  <a:gd name="f321" fmla="val 373"/>
                  <a:gd name="f322" fmla="val 121"/>
                  <a:gd name="f323" fmla="val 342"/>
                  <a:gd name="f324" fmla="val 52"/>
                  <a:gd name="f325" fmla="val 329"/>
                  <a:gd name="f326" fmla="val 129"/>
                  <a:gd name="f327" fmla="val 159"/>
                  <a:gd name="f328" fmla="val 141"/>
                  <a:gd name="f329" fmla="val 190"/>
                  <a:gd name="f330" fmla="val 251"/>
                  <a:gd name="f331" fmla="val 287"/>
                  <a:gd name="f332" fmla="val 261"/>
                  <a:gd name="f333" fmla="val 257"/>
                  <a:gd name="f334" fmla="*/ f2 1 683"/>
                  <a:gd name="f335" fmla="*/ f3 1 603"/>
                  <a:gd name="f336" fmla="+- f6 0 f4"/>
                  <a:gd name="f337" fmla="+- f5 0 f4"/>
                  <a:gd name="f338" fmla="*/ f337 1 683"/>
                  <a:gd name="f339" fmla="*/ f336 1 603"/>
                  <a:gd name="f340" fmla="*/ f4 1 f338"/>
                  <a:gd name="f341" fmla="*/ f5 1 f338"/>
                  <a:gd name="f342" fmla="*/ f4 1 f339"/>
                  <a:gd name="f343" fmla="*/ f6 1 f339"/>
                  <a:gd name="f344" fmla="*/ f340 f334 1"/>
                  <a:gd name="f345" fmla="*/ f341 f334 1"/>
                  <a:gd name="f346" fmla="*/ f343 f335 1"/>
                  <a:gd name="f347" fmla="*/ f342 f33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44" t="f347" r="f345" b="f346"/>
                <a:pathLst>
                  <a:path w="683" h="603">
                    <a:moveTo>
                      <a:pt x="f7" y="f8"/>
                    </a:moveTo>
                    <a:lnTo>
                      <a:pt x="f9" y="f10"/>
                    </a:lnTo>
                    <a:lnTo>
                      <a:pt x="f11" y="f12"/>
                    </a:lnTo>
                    <a:lnTo>
                      <a:pt x="f13" y="f14"/>
                    </a:lnTo>
                    <a:lnTo>
                      <a:pt x="f13" y="f15"/>
                    </a:lnTo>
                    <a:lnTo>
                      <a:pt x="f16" y="f17"/>
                    </a:lnTo>
                    <a:lnTo>
                      <a:pt x="f18" y="f19"/>
                    </a:lnTo>
                    <a:lnTo>
                      <a:pt x="f13" y="f20"/>
                    </a:lnTo>
                    <a:lnTo>
                      <a:pt x="f21" y="f22"/>
                    </a:lnTo>
                    <a:lnTo>
                      <a:pt x="f13" y="f23"/>
                    </a:lnTo>
                    <a:lnTo>
                      <a:pt x="f13" y="f24"/>
                    </a:lnTo>
                    <a:lnTo>
                      <a:pt x="f9" y="f25"/>
                    </a:lnTo>
                    <a:lnTo>
                      <a:pt x="f26" y="f27"/>
                    </a:lnTo>
                    <a:lnTo>
                      <a:pt x="f28" y="f29"/>
                    </a:lnTo>
                    <a:lnTo>
                      <a:pt x="f30" y="f31"/>
                    </a:lnTo>
                    <a:lnTo>
                      <a:pt x="f26" y="f32"/>
                    </a:lnTo>
                    <a:lnTo>
                      <a:pt x="f30" y="f33"/>
                    </a:lnTo>
                    <a:lnTo>
                      <a:pt x="f30" y="f34"/>
                    </a:lnTo>
                    <a:lnTo>
                      <a:pt x="f35" y="f36"/>
                    </a:lnTo>
                    <a:cubicBezTo>
                      <a:pt x="f37" y="f38"/>
                      <a:pt x="f9" y="f39"/>
                      <a:pt x="f28" y="f40"/>
                    </a:cubicBezTo>
                    <a:lnTo>
                      <a:pt x="f41" y="f40"/>
                    </a:lnTo>
                    <a:lnTo>
                      <a:pt x="f42" y="f43"/>
                    </a:lnTo>
                    <a:lnTo>
                      <a:pt x="f44" y="f45"/>
                    </a:lnTo>
                    <a:cubicBezTo>
                      <a:pt x="f46" y="f47"/>
                      <a:pt x="f48" y="f49"/>
                      <a:pt x="f50" y="f39"/>
                    </a:cubicBezTo>
                    <a:lnTo>
                      <a:pt x="f44" y="f51"/>
                    </a:lnTo>
                    <a:lnTo>
                      <a:pt x="f52" y="f53"/>
                    </a:lnTo>
                    <a:lnTo>
                      <a:pt x="f54" y="f55"/>
                    </a:lnTo>
                    <a:lnTo>
                      <a:pt x="f56" y="f57"/>
                    </a:lnTo>
                    <a:lnTo>
                      <a:pt x="f7" y="f58"/>
                    </a:lnTo>
                    <a:lnTo>
                      <a:pt x="f59" y="f60"/>
                    </a:lnTo>
                    <a:lnTo>
                      <a:pt x="f48" y="f61"/>
                    </a:lnTo>
                    <a:lnTo>
                      <a:pt x="f18" y="f62"/>
                    </a:lnTo>
                    <a:lnTo>
                      <a:pt x="f46" y="f63"/>
                    </a:lnTo>
                    <a:lnTo>
                      <a:pt x="f64" y="f65"/>
                    </a:lnTo>
                    <a:lnTo>
                      <a:pt x="f66" y="f67"/>
                    </a:lnTo>
                    <a:lnTo>
                      <a:pt x="f68" y="f69"/>
                    </a:lnTo>
                    <a:lnTo>
                      <a:pt x="f50" y="f70"/>
                    </a:lnTo>
                    <a:lnTo>
                      <a:pt x="f71" y="f72"/>
                    </a:lnTo>
                    <a:lnTo>
                      <a:pt x="f73" y="f74"/>
                    </a:lnTo>
                    <a:lnTo>
                      <a:pt x="f75" y="f65"/>
                    </a:lnTo>
                    <a:cubicBezTo>
                      <a:pt x="f54" y="f76"/>
                      <a:pt x="f77" y="f74"/>
                      <a:pt x="f66" y="f78"/>
                    </a:cubicBezTo>
                    <a:lnTo>
                      <a:pt x="f79" y="f80"/>
                    </a:lnTo>
                    <a:lnTo>
                      <a:pt x="f35" y="f81"/>
                    </a:lnTo>
                    <a:lnTo>
                      <a:pt x="f82" y="f80"/>
                    </a:lnTo>
                    <a:cubicBezTo>
                      <a:pt x="f50" y="f83"/>
                      <a:pt x="f84" y="f72"/>
                      <a:pt x="f85" y="f86"/>
                    </a:cubicBezTo>
                    <a:lnTo>
                      <a:pt x="f54" y="f87"/>
                    </a:lnTo>
                    <a:lnTo>
                      <a:pt x="f88" y="f0"/>
                    </a:lnTo>
                    <a:lnTo>
                      <a:pt x="f89" y="f90"/>
                    </a:lnTo>
                    <a:lnTo>
                      <a:pt x="f91" y="f0"/>
                    </a:lnTo>
                    <a:lnTo>
                      <a:pt x="f92" y="f93"/>
                    </a:lnTo>
                    <a:lnTo>
                      <a:pt x="f94" y="f93"/>
                    </a:lnTo>
                    <a:lnTo>
                      <a:pt x="f94" y="f95"/>
                    </a:lnTo>
                    <a:lnTo>
                      <a:pt x="f96" y="f97"/>
                    </a:lnTo>
                    <a:lnTo>
                      <a:pt x="f98" y="f95"/>
                    </a:lnTo>
                    <a:lnTo>
                      <a:pt x="f99" y="f95"/>
                    </a:lnTo>
                    <a:lnTo>
                      <a:pt x="f99" y="f93"/>
                    </a:lnTo>
                    <a:lnTo>
                      <a:pt x="f100" y="f101"/>
                    </a:lnTo>
                    <a:lnTo>
                      <a:pt x="f102" y="f103"/>
                    </a:lnTo>
                    <a:lnTo>
                      <a:pt x="f104" y="f105"/>
                    </a:lnTo>
                    <a:lnTo>
                      <a:pt x="f106" y="f107"/>
                    </a:lnTo>
                    <a:cubicBezTo>
                      <a:pt x="f106" y="f108"/>
                      <a:pt x="f109" y="f110"/>
                      <a:pt x="f109" y="f111"/>
                    </a:cubicBezTo>
                    <a:lnTo>
                      <a:pt x="f109" y="f106"/>
                    </a:lnTo>
                    <a:lnTo>
                      <a:pt x="f112" y="f106"/>
                    </a:lnTo>
                    <a:lnTo>
                      <a:pt x="f112" y="f111"/>
                    </a:lnTo>
                    <a:cubicBezTo>
                      <a:pt x="f112" y="f113"/>
                      <a:pt x="f114" y="f115"/>
                      <a:pt x="f114" y="f116"/>
                    </a:cubicBezTo>
                    <a:lnTo>
                      <a:pt x="f117" y="f109"/>
                    </a:lnTo>
                    <a:lnTo>
                      <a:pt x="f110" y="f106"/>
                    </a:lnTo>
                    <a:lnTo>
                      <a:pt x="f118" y="f119"/>
                    </a:lnTo>
                    <a:cubicBezTo>
                      <a:pt x="f120" y="f121"/>
                      <a:pt x="f122" y="f28"/>
                      <a:pt x="f13" y="f123"/>
                    </a:cubicBezTo>
                    <a:cubicBezTo>
                      <a:pt x="f124" y="f125"/>
                      <a:pt x="f126" y="f127"/>
                      <a:pt x="f128" y="f4"/>
                    </a:cubicBezTo>
                    <a:lnTo>
                      <a:pt x="f129" y="f4"/>
                    </a:lnTo>
                    <a:cubicBezTo>
                      <a:pt x="f130" y="f131"/>
                      <a:pt x="f132" y="f133"/>
                      <a:pt x="f134" y="f135"/>
                    </a:cubicBezTo>
                    <a:cubicBezTo>
                      <a:pt x="f4" y="f49"/>
                      <a:pt x="f136" y="f137"/>
                      <a:pt x="f138" y="f139"/>
                    </a:cubicBezTo>
                    <a:cubicBezTo>
                      <a:pt x="f140" y="f141"/>
                      <a:pt x="f38" y="f142"/>
                      <a:pt x="f143" y="f144"/>
                    </a:cubicBezTo>
                    <a:cubicBezTo>
                      <a:pt x="f145" y="f146"/>
                      <a:pt x="f58" y="f84"/>
                      <a:pt x="f147" y="f54"/>
                    </a:cubicBezTo>
                    <a:lnTo>
                      <a:pt x="f148" y="f103"/>
                    </a:lnTo>
                    <a:lnTo>
                      <a:pt x="f67" y="f80"/>
                    </a:lnTo>
                    <a:cubicBezTo>
                      <a:pt x="f67" y="f87"/>
                      <a:pt x="f149" y="f118"/>
                      <a:pt x="f149" y="f150"/>
                    </a:cubicBezTo>
                    <a:lnTo>
                      <a:pt x="f149" y="f109"/>
                    </a:lnTo>
                    <a:lnTo>
                      <a:pt x="f58" y="f109"/>
                    </a:lnTo>
                    <a:lnTo>
                      <a:pt x="f58" y="f150"/>
                    </a:lnTo>
                    <a:cubicBezTo>
                      <a:pt x="f58" y="f113"/>
                      <a:pt x="f58" y="f151"/>
                      <a:pt x="f152" y="f78"/>
                    </a:cubicBezTo>
                    <a:lnTo>
                      <a:pt x="f153" y="f112"/>
                    </a:lnTo>
                    <a:lnTo>
                      <a:pt x="f154" y="f155"/>
                    </a:lnTo>
                    <a:lnTo>
                      <a:pt x="f156" y="f78"/>
                    </a:lnTo>
                    <a:lnTo>
                      <a:pt x="f157" y="f158"/>
                    </a:lnTo>
                    <a:lnTo>
                      <a:pt x="f159" y="f113"/>
                    </a:lnTo>
                    <a:lnTo>
                      <a:pt x="f160" y="f158"/>
                    </a:lnTo>
                    <a:lnTo>
                      <a:pt x="f161" y="f158"/>
                    </a:lnTo>
                    <a:lnTo>
                      <a:pt x="f161" y="f95"/>
                    </a:lnTo>
                    <a:lnTo>
                      <a:pt x="f161" y="f93"/>
                    </a:lnTo>
                    <a:lnTo>
                      <a:pt x="f43" y="f162"/>
                    </a:lnTo>
                    <a:lnTo>
                      <a:pt x="f163" y="f93"/>
                    </a:lnTo>
                    <a:lnTo>
                      <a:pt x="f164" y="f0"/>
                    </a:lnTo>
                    <a:lnTo>
                      <a:pt x="f47" y="f90"/>
                    </a:lnTo>
                    <a:cubicBezTo>
                      <a:pt x="f165" y="f166"/>
                      <a:pt x="f167" y="f168"/>
                      <a:pt x="f169" y="f170"/>
                    </a:cubicBezTo>
                    <a:lnTo>
                      <a:pt x="f33" y="f171"/>
                    </a:lnTo>
                    <a:lnTo>
                      <a:pt x="f172" y="f170"/>
                    </a:lnTo>
                    <a:lnTo>
                      <a:pt x="f173" y="f116"/>
                    </a:lnTo>
                    <a:cubicBezTo>
                      <a:pt x="f174" y="f74"/>
                      <a:pt x="f164" y="f162"/>
                      <a:pt x="f49" y="f65"/>
                    </a:cubicBezTo>
                    <a:lnTo>
                      <a:pt x="f175" y="f176"/>
                    </a:lnTo>
                    <a:lnTo>
                      <a:pt x="f177" y="f166"/>
                    </a:lnTo>
                    <a:lnTo>
                      <a:pt x="f167" y="f62"/>
                    </a:lnTo>
                    <a:lnTo>
                      <a:pt x="f178" y="f65"/>
                    </a:lnTo>
                    <a:lnTo>
                      <a:pt x="f172" y="f63"/>
                    </a:lnTo>
                    <a:lnTo>
                      <a:pt x="f179" y="f180"/>
                    </a:lnTo>
                    <a:lnTo>
                      <a:pt x="f181" y="f182"/>
                    </a:lnTo>
                    <a:lnTo>
                      <a:pt x="f1" y="f183"/>
                    </a:lnTo>
                    <a:lnTo>
                      <a:pt x="f27" y="f58"/>
                    </a:lnTo>
                    <a:lnTo>
                      <a:pt x="f39" y="f161"/>
                    </a:lnTo>
                    <a:lnTo>
                      <a:pt x="f1" y="f70"/>
                    </a:lnTo>
                    <a:lnTo>
                      <a:pt x="f184" y="f185"/>
                    </a:lnTo>
                    <a:lnTo>
                      <a:pt x="f164" y="f186"/>
                    </a:lnTo>
                    <a:lnTo>
                      <a:pt x="f187" y="f188"/>
                    </a:lnTo>
                    <a:lnTo>
                      <a:pt x="f17" y="f189"/>
                    </a:lnTo>
                    <a:lnTo>
                      <a:pt x="f167" y="f190"/>
                    </a:lnTo>
                    <a:cubicBezTo>
                      <a:pt x="f27" y="f40"/>
                      <a:pt x="f181" y="f55"/>
                      <a:pt x="f17" y="f43"/>
                    </a:cubicBezTo>
                    <a:lnTo>
                      <a:pt x="f191" y="f43"/>
                    </a:lnTo>
                    <a:lnTo>
                      <a:pt x="f15" y="f47"/>
                    </a:lnTo>
                    <a:lnTo>
                      <a:pt x="f192" y="f47"/>
                    </a:lnTo>
                    <a:cubicBezTo>
                      <a:pt x="f25" y="f49"/>
                      <a:pt x="f31" y="f193"/>
                      <a:pt x="f169" y="f194"/>
                    </a:cubicBezTo>
                    <a:lnTo>
                      <a:pt x="f15" y="f36"/>
                    </a:lnTo>
                    <a:lnTo>
                      <a:pt x="f15" y="f32"/>
                    </a:lnTo>
                    <a:lnTo>
                      <a:pt x="f195" y="f169"/>
                    </a:lnTo>
                    <a:lnTo>
                      <a:pt x="f196" y="f197"/>
                    </a:lnTo>
                    <a:lnTo>
                      <a:pt x="f192" y="f177"/>
                    </a:lnTo>
                    <a:lnTo>
                      <a:pt x="f195" y="f173"/>
                    </a:lnTo>
                    <a:lnTo>
                      <a:pt x="f25" y="f24"/>
                    </a:lnTo>
                    <a:lnTo>
                      <a:pt x="f22" y="f1"/>
                    </a:lnTo>
                    <a:lnTo>
                      <a:pt x="f138" y="f198"/>
                    </a:lnTo>
                    <a:lnTo>
                      <a:pt x="f187" y="f22"/>
                    </a:lnTo>
                    <a:lnTo>
                      <a:pt x="f138" y="f199"/>
                    </a:lnTo>
                    <a:lnTo>
                      <a:pt x="f25" y="f200"/>
                    </a:lnTo>
                    <a:lnTo>
                      <a:pt x="f201" y="f20"/>
                    </a:lnTo>
                    <a:lnTo>
                      <a:pt x="f138" y="f196"/>
                    </a:lnTo>
                    <a:lnTo>
                      <a:pt x="f22" y="f202"/>
                    </a:lnTo>
                    <a:lnTo>
                      <a:pt x="f38" y="f203"/>
                    </a:lnTo>
                    <a:lnTo>
                      <a:pt x="f25" y="f204"/>
                    </a:lnTo>
                    <a:lnTo>
                      <a:pt x="f1" y="f205"/>
                    </a:lnTo>
                    <a:lnTo>
                      <a:pt x="f49" y="f206"/>
                    </a:lnTo>
                    <a:lnTo>
                      <a:pt x="f207" y="f208"/>
                    </a:lnTo>
                    <a:lnTo>
                      <a:pt x="f127" y="f209"/>
                    </a:lnTo>
                    <a:lnTo>
                      <a:pt x="f55" y="f210"/>
                    </a:lnTo>
                    <a:lnTo>
                      <a:pt x="f173" y="f211"/>
                    </a:lnTo>
                    <a:lnTo>
                      <a:pt x="f169" y="f212"/>
                    </a:lnTo>
                    <a:lnTo>
                      <a:pt x="f174" y="f211"/>
                    </a:lnTo>
                    <a:lnTo>
                      <a:pt x="f213" y="f214"/>
                    </a:lnTo>
                    <a:lnTo>
                      <a:pt x="f40" y="f211"/>
                    </a:lnTo>
                    <a:lnTo>
                      <a:pt x="f49" y="f215"/>
                    </a:lnTo>
                    <a:lnTo>
                      <a:pt x="f47" y="f133"/>
                    </a:lnTo>
                    <a:lnTo>
                      <a:pt x="f38" y="f216"/>
                    </a:lnTo>
                    <a:lnTo>
                      <a:pt x="f49" y="f217"/>
                    </a:lnTo>
                    <a:lnTo>
                      <a:pt x="f218" y="f219"/>
                    </a:lnTo>
                    <a:lnTo>
                      <a:pt x="f220" y="f221"/>
                    </a:lnTo>
                    <a:lnTo>
                      <a:pt x="f161" y="f222"/>
                    </a:lnTo>
                    <a:lnTo>
                      <a:pt x="f58" y="f219"/>
                    </a:lnTo>
                    <a:lnTo>
                      <a:pt x="f223" y="f224"/>
                    </a:lnTo>
                    <a:lnTo>
                      <a:pt x="f225" y="f226"/>
                    </a:lnTo>
                    <a:lnTo>
                      <a:pt x="f149" y="f211"/>
                    </a:lnTo>
                    <a:lnTo>
                      <a:pt x="f58" y="f132"/>
                    </a:lnTo>
                    <a:lnTo>
                      <a:pt x="f67" y="f132"/>
                    </a:lnTo>
                    <a:lnTo>
                      <a:pt x="f86" y="f227"/>
                    </a:lnTo>
                    <a:lnTo>
                      <a:pt x="f228" y="f132"/>
                    </a:lnTo>
                    <a:lnTo>
                      <a:pt x="f229" y="f230"/>
                    </a:lnTo>
                    <a:lnTo>
                      <a:pt x="f228" y="f231"/>
                    </a:lnTo>
                    <a:lnTo>
                      <a:pt x="f232" y="f233"/>
                    </a:lnTo>
                    <a:lnTo>
                      <a:pt x="f137" y="f234"/>
                    </a:lnTo>
                    <a:lnTo>
                      <a:pt x="f235" y="f236"/>
                    </a:lnTo>
                    <a:lnTo>
                      <a:pt x="f235" y="f234"/>
                    </a:lnTo>
                    <a:lnTo>
                      <a:pt x="f237" y="f131"/>
                    </a:lnTo>
                    <a:lnTo>
                      <a:pt x="f238" y="f233"/>
                    </a:lnTo>
                    <a:lnTo>
                      <a:pt x="f117" y="f211"/>
                    </a:lnTo>
                    <a:lnTo>
                      <a:pt x="f239" y="f132"/>
                    </a:lnTo>
                    <a:lnTo>
                      <a:pt x="f117" y="f240"/>
                    </a:lnTo>
                    <a:lnTo>
                      <a:pt x="f241" y="f212"/>
                    </a:lnTo>
                    <a:lnTo>
                      <a:pt x="f114" y="f240"/>
                    </a:lnTo>
                    <a:lnTo>
                      <a:pt x="f106" y="f240"/>
                    </a:lnTo>
                    <a:lnTo>
                      <a:pt x="f111" y="f211"/>
                    </a:lnTo>
                    <a:lnTo>
                      <a:pt x="f242" y="f132"/>
                    </a:lnTo>
                    <a:lnTo>
                      <a:pt x="f120" y="f236"/>
                    </a:lnTo>
                    <a:lnTo>
                      <a:pt x="f106" y="f243"/>
                    </a:lnTo>
                    <a:lnTo>
                      <a:pt x="f94" y="f233"/>
                    </a:lnTo>
                    <a:lnTo>
                      <a:pt x="f244" y="f245"/>
                    </a:lnTo>
                    <a:lnTo>
                      <a:pt x="f246" y="f219"/>
                    </a:lnTo>
                    <a:lnTo>
                      <a:pt x="f75" y="f247"/>
                    </a:lnTo>
                    <a:lnTo>
                      <a:pt x="f11" y="f248"/>
                    </a:lnTo>
                    <a:lnTo>
                      <a:pt x="f146" y="f249"/>
                    </a:lnTo>
                    <a:lnTo>
                      <a:pt x="f75" y="f133"/>
                    </a:lnTo>
                    <a:lnTo>
                      <a:pt x="f250" y="f227"/>
                    </a:lnTo>
                    <a:lnTo>
                      <a:pt x="f122" y="f251"/>
                    </a:lnTo>
                    <a:lnTo>
                      <a:pt x="f26" y="f252"/>
                    </a:lnTo>
                    <a:lnTo>
                      <a:pt x="f82" y="f136"/>
                    </a:lnTo>
                    <a:lnTo>
                      <a:pt x="f66" y="f252"/>
                    </a:lnTo>
                    <a:lnTo>
                      <a:pt x="f85" y="f253"/>
                    </a:lnTo>
                    <a:lnTo>
                      <a:pt x="f254" y="f255"/>
                    </a:lnTo>
                    <a:lnTo>
                      <a:pt x="f256" y="f257"/>
                    </a:lnTo>
                    <a:lnTo>
                      <a:pt x="f75" y="f14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39" y="f258"/>
                    </a:moveTo>
                    <a:lnTo>
                      <a:pt x="f228" y="f259"/>
                    </a:lnTo>
                    <a:lnTo>
                      <a:pt x="f260" y="f258"/>
                    </a:lnTo>
                    <a:lnTo>
                      <a:pt x="f239" y="f258"/>
                    </a:lnTo>
                    <a:close/>
                    <a:moveTo>
                      <a:pt x="f239" y="f258"/>
                    </a:moveTo>
                    <a:lnTo>
                      <a:pt x="f239" y="f258"/>
                    </a:lnTo>
                    <a:close/>
                    <a:moveTo>
                      <a:pt x="f228" y="f261"/>
                    </a:moveTo>
                    <a:lnTo>
                      <a:pt x="f158" y="f262"/>
                    </a:lnTo>
                    <a:lnTo>
                      <a:pt x="f95" y="f263"/>
                    </a:lnTo>
                    <a:lnTo>
                      <a:pt x="f228" y="f41"/>
                    </a:lnTo>
                    <a:lnTo>
                      <a:pt x="f228" y="f261"/>
                    </a:lnTo>
                    <a:close/>
                    <a:moveTo>
                      <a:pt x="f228" y="f261"/>
                    </a:moveTo>
                    <a:lnTo>
                      <a:pt x="f228" y="f261"/>
                    </a:lnTo>
                    <a:close/>
                    <a:moveTo>
                      <a:pt x="f228" y="f21"/>
                    </a:moveTo>
                    <a:lnTo>
                      <a:pt x="f95" y="f264"/>
                    </a:lnTo>
                    <a:lnTo>
                      <a:pt x="f95" y="f265"/>
                    </a:lnTo>
                    <a:lnTo>
                      <a:pt x="f266" y="f267"/>
                    </a:lnTo>
                    <a:lnTo>
                      <a:pt x="f228" y="f21"/>
                    </a:lnTo>
                    <a:close/>
                    <a:moveTo>
                      <a:pt x="f228" y="f21"/>
                    </a:moveTo>
                    <a:lnTo>
                      <a:pt x="f228" y="f21"/>
                    </a:lnTo>
                    <a:close/>
                    <a:moveTo>
                      <a:pt x="f266" y="f268"/>
                    </a:moveTo>
                    <a:lnTo>
                      <a:pt x="f95" y="f269"/>
                    </a:lnTo>
                    <a:lnTo>
                      <a:pt x="f239" y="f48"/>
                    </a:lnTo>
                    <a:lnTo>
                      <a:pt x="f266" y="f250"/>
                    </a:lnTo>
                    <a:lnTo>
                      <a:pt x="f266" y="f268"/>
                    </a:lnTo>
                    <a:close/>
                    <a:moveTo>
                      <a:pt x="f266" y="f268"/>
                    </a:moveTo>
                    <a:lnTo>
                      <a:pt x="f266" y="f268"/>
                    </a:lnTo>
                    <a:close/>
                    <a:moveTo>
                      <a:pt x="f266" y="f270"/>
                    </a:moveTo>
                    <a:lnTo>
                      <a:pt x="f239" y="f82"/>
                    </a:lnTo>
                    <a:lnTo>
                      <a:pt x="f239" y="f144"/>
                    </a:lnTo>
                    <a:lnTo>
                      <a:pt x="f166" y="f271"/>
                    </a:lnTo>
                    <a:lnTo>
                      <a:pt x="f266" y="f270"/>
                    </a:lnTo>
                    <a:close/>
                    <a:moveTo>
                      <a:pt x="f266" y="f270"/>
                    </a:moveTo>
                    <a:lnTo>
                      <a:pt x="f266" y="f270"/>
                    </a:lnTo>
                    <a:close/>
                    <a:moveTo>
                      <a:pt x="f166" y="f272"/>
                    </a:moveTo>
                    <a:lnTo>
                      <a:pt x="f0" y="f273"/>
                    </a:lnTo>
                    <a:lnTo>
                      <a:pt x="f0" y="f274"/>
                    </a:lnTo>
                    <a:lnTo>
                      <a:pt x="f107" y="f111"/>
                    </a:lnTo>
                    <a:lnTo>
                      <a:pt x="f107" y="f150"/>
                    </a:lnTo>
                    <a:lnTo>
                      <a:pt x="f232" y="f112"/>
                    </a:lnTo>
                    <a:lnTo>
                      <a:pt x="f166" y="f118"/>
                    </a:lnTo>
                    <a:lnTo>
                      <a:pt x="f166" y="f275"/>
                    </a:lnTo>
                    <a:lnTo>
                      <a:pt x="f276" y="f106"/>
                    </a:lnTo>
                    <a:lnTo>
                      <a:pt x="f166" y="f109"/>
                    </a:lnTo>
                    <a:lnTo>
                      <a:pt x="f166" y="f272"/>
                    </a:lnTo>
                    <a:close/>
                    <a:moveTo>
                      <a:pt x="f166" y="f272"/>
                    </a:moveTo>
                    <a:lnTo>
                      <a:pt x="f166" y="f272"/>
                    </a:lnTo>
                    <a:close/>
                    <a:moveTo>
                      <a:pt x="f238" y="f105"/>
                    </a:moveTo>
                    <a:lnTo>
                      <a:pt x="f0" y="f125"/>
                    </a:lnTo>
                    <a:lnTo>
                      <a:pt x="f0" y="f158"/>
                    </a:lnTo>
                    <a:lnTo>
                      <a:pt x="f238" y="f105"/>
                    </a:lnTo>
                    <a:close/>
                    <a:moveTo>
                      <a:pt x="f238" y="f105"/>
                    </a:moveTo>
                    <a:lnTo>
                      <a:pt x="f238" y="f105"/>
                    </a:lnTo>
                    <a:close/>
                    <a:moveTo>
                      <a:pt x="f116" y="f277"/>
                    </a:moveTo>
                    <a:lnTo>
                      <a:pt x="f278" y="f87"/>
                    </a:lnTo>
                    <a:lnTo>
                      <a:pt x="f279" y="f280"/>
                    </a:lnTo>
                    <a:lnTo>
                      <a:pt x="f279" y="f116"/>
                    </a:lnTo>
                    <a:lnTo>
                      <a:pt x="f116" y="f277"/>
                    </a:lnTo>
                    <a:close/>
                    <a:moveTo>
                      <a:pt x="f116" y="f277"/>
                    </a:moveTo>
                    <a:lnTo>
                      <a:pt x="f116" y="f277"/>
                    </a:lnTo>
                    <a:close/>
                    <a:moveTo>
                      <a:pt x="f279" y="f229"/>
                    </a:moveTo>
                    <a:lnTo>
                      <a:pt x="f0" y="f171"/>
                    </a:lnTo>
                    <a:lnTo>
                      <a:pt x="f87" y="f276"/>
                    </a:lnTo>
                    <a:lnTo>
                      <a:pt x="f279" y="f183"/>
                    </a:lnTo>
                    <a:lnTo>
                      <a:pt x="f279" y="f229"/>
                    </a:lnTo>
                    <a:close/>
                    <a:moveTo>
                      <a:pt x="f279" y="f229"/>
                    </a:moveTo>
                    <a:lnTo>
                      <a:pt x="f279" y="f229"/>
                    </a:lnTo>
                    <a:close/>
                    <a:moveTo>
                      <a:pt x="f276" y="f57"/>
                    </a:moveTo>
                    <a:lnTo>
                      <a:pt x="f87" y="f76"/>
                    </a:lnTo>
                    <a:lnTo>
                      <a:pt x="f281" y="f282"/>
                    </a:lnTo>
                    <a:lnTo>
                      <a:pt x="f276" y="f283"/>
                    </a:lnTo>
                    <a:lnTo>
                      <a:pt x="f276" y="f57"/>
                    </a:lnTo>
                    <a:close/>
                    <a:moveTo>
                      <a:pt x="f276" y="f57"/>
                    </a:moveTo>
                    <a:lnTo>
                      <a:pt x="f276" y="f57"/>
                    </a:lnTo>
                    <a:close/>
                    <a:moveTo>
                      <a:pt x="f229" y="f43"/>
                    </a:moveTo>
                    <a:lnTo>
                      <a:pt x="f281" y="f53"/>
                    </a:lnTo>
                    <a:lnTo>
                      <a:pt x="f281" y="f186"/>
                    </a:lnTo>
                    <a:lnTo>
                      <a:pt x="f280" y="f38"/>
                    </a:lnTo>
                    <a:cubicBezTo>
                      <a:pt x="f83" y="f49"/>
                      <a:pt x="f176" y="f55"/>
                      <a:pt x="f229" y="f43"/>
                    </a:cubicBezTo>
                    <a:close/>
                    <a:moveTo>
                      <a:pt x="f229" y="f43"/>
                    </a:moveTo>
                    <a:lnTo>
                      <a:pt x="f229" y="f43"/>
                    </a:lnTo>
                    <a:close/>
                    <a:moveTo>
                      <a:pt x="f107" y="f34"/>
                    </a:moveTo>
                    <a:lnTo>
                      <a:pt x="f151" y="f193"/>
                    </a:lnTo>
                    <a:cubicBezTo>
                      <a:pt x="f237" y="f201"/>
                      <a:pt x="f238" y="f34"/>
                      <a:pt x="f235" y="f284"/>
                    </a:cubicBezTo>
                    <a:lnTo>
                      <a:pt x="f116" y="f284"/>
                    </a:lnTo>
                    <a:lnTo>
                      <a:pt x="f107" y="f174"/>
                    </a:lnTo>
                    <a:lnTo>
                      <a:pt x="f107" y="f34"/>
                    </a:lnTo>
                    <a:close/>
                    <a:moveTo>
                      <a:pt x="f107" y="f34"/>
                    </a:moveTo>
                    <a:lnTo>
                      <a:pt x="f107" y="f34"/>
                    </a:lnTo>
                    <a:close/>
                    <a:moveTo>
                      <a:pt x="f229" y="f158"/>
                    </a:moveTo>
                    <a:lnTo>
                      <a:pt x="f166" y="f87"/>
                    </a:lnTo>
                    <a:lnTo>
                      <a:pt x="f166" y="f93"/>
                    </a:lnTo>
                    <a:lnTo>
                      <a:pt x="f229" y="f158"/>
                    </a:lnTo>
                    <a:close/>
                    <a:moveTo>
                      <a:pt x="f229" y="f158"/>
                    </a:moveTo>
                    <a:lnTo>
                      <a:pt x="f229" y="f158"/>
                    </a:lnTo>
                    <a:close/>
                    <a:moveTo>
                      <a:pt x="f285" y="f286"/>
                    </a:moveTo>
                    <a:lnTo>
                      <a:pt x="f47" y="f255"/>
                    </a:lnTo>
                    <a:lnTo>
                      <a:pt x="f213" y="f231"/>
                    </a:lnTo>
                    <a:lnTo>
                      <a:pt x="f285" y="f286"/>
                    </a:lnTo>
                    <a:close/>
                    <a:moveTo>
                      <a:pt x="f285" y="f286"/>
                    </a:moveTo>
                    <a:lnTo>
                      <a:pt x="f285" y="f286"/>
                    </a:lnTo>
                    <a:close/>
                    <a:moveTo>
                      <a:pt x="f43" y="f287"/>
                    </a:moveTo>
                    <a:lnTo>
                      <a:pt x="f225" y="f257"/>
                    </a:lnTo>
                    <a:lnTo>
                      <a:pt x="f220" y="f288"/>
                    </a:lnTo>
                    <a:lnTo>
                      <a:pt x="f43" y="f287"/>
                    </a:lnTo>
                    <a:close/>
                    <a:moveTo>
                      <a:pt x="f43" y="f287"/>
                    </a:moveTo>
                    <a:lnTo>
                      <a:pt x="f43" y="f287"/>
                    </a:lnTo>
                    <a:close/>
                    <a:moveTo>
                      <a:pt x="f289" y="f215"/>
                    </a:moveTo>
                    <a:lnTo>
                      <a:pt x="f242" y="f290"/>
                    </a:lnTo>
                    <a:lnTo>
                      <a:pt x="f89" y="f231"/>
                    </a:lnTo>
                    <a:lnTo>
                      <a:pt x="f289" y="f215"/>
                    </a:lnTo>
                    <a:close/>
                    <a:moveTo>
                      <a:pt x="f289" y="f215"/>
                    </a:moveTo>
                    <a:lnTo>
                      <a:pt x="f289" y="f215"/>
                    </a:lnTo>
                    <a:close/>
                    <a:moveTo>
                      <a:pt x="f85" y="f219"/>
                    </a:moveTo>
                    <a:lnTo>
                      <a:pt x="f92" y="f204"/>
                    </a:lnTo>
                    <a:lnTo>
                      <a:pt x="f122" y="f211"/>
                    </a:lnTo>
                    <a:lnTo>
                      <a:pt x="f85" y="f219"/>
                    </a:lnTo>
                    <a:close/>
                    <a:moveTo>
                      <a:pt x="f85" y="f219"/>
                    </a:moveTo>
                    <a:lnTo>
                      <a:pt x="f85" y="f219"/>
                    </a:lnTo>
                    <a:close/>
                    <a:moveTo>
                      <a:pt x="f291" y="f292"/>
                    </a:moveTo>
                    <a:cubicBezTo>
                      <a:pt x="f293" y="f58"/>
                      <a:pt x="f67" y="f188"/>
                      <a:pt x="f260" y="f60"/>
                    </a:cubicBezTo>
                    <a:lnTo>
                      <a:pt x="f260" y="f220"/>
                    </a:lnTo>
                    <a:lnTo>
                      <a:pt x="f57" y="f294"/>
                    </a:lnTo>
                    <a:lnTo>
                      <a:pt x="f295" y="f296"/>
                    </a:lnTo>
                    <a:lnTo>
                      <a:pt x="f260" y="f39"/>
                    </a:lnTo>
                    <a:cubicBezTo>
                      <a:pt x="f185" y="f43"/>
                      <a:pt x="f223" y="f297"/>
                      <a:pt x="f159" y="f57"/>
                    </a:cubicBezTo>
                    <a:lnTo>
                      <a:pt x="f159" y="f185"/>
                    </a:lnTo>
                    <a:lnTo>
                      <a:pt x="f143" y="f108"/>
                    </a:lnTo>
                    <a:lnTo>
                      <a:pt x="f152" y="f72"/>
                    </a:lnTo>
                    <a:lnTo>
                      <a:pt x="f152" y="f292"/>
                    </a:lnTo>
                    <a:lnTo>
                      <a:pt x="f291" y="f292"/>
                    </a:lnTo>
                    <a:close/>
                    <a:moveTo>
                      <a:pt x="f291" y="f292"/>
                    </a:moveTo>
                    <a:lnTo>
                      <a:pt x="f291" y="f292"/>
                    </a:lnTo>
                    <a:close/>
                    <a:moveTo>
                      <a:pt x="f162" y="f294"/>
                    </a:moveTo>
                    <a:cubicBezTo>
                      <a:pt x="f147" y="f298"/>
                      <a:pt x="f299" y="f180"/>
                      <a:pt x="f300" y="f292"/>
                    </a:cubicBezTo>
                    <a:lnTo>
                      <a:pt x="f300" y="f72"/>
                    </a:lnTo>
                    <a:lnTo>
                      <a:pt x="f299" y="f72"/>
                    </a:lnTo>
                    <a:lnTo>
                      <a:pt x="f162" y="f301"/>
                    </a:lnTo>
                    <a:lnTo>
                      <a:pt x="f162" y="f294"/>
                    </a:lnTo>
                    <a:close/>
                    <a:moveTo>
                      <a:pt x="f162" y="f294"/>
                    </a:moveTo>
                    <a:lnTo>
                      <a:pt x="f162" y="f294"/>
                    </a:lnTo>
                    <a:close/>
                    <a:moveTo>
                      <a:pt x="f302" y="f303"/>
                    </a:moveTo>
                    <a:lnTo>
                      <a:pt x="f302" y="f137"/>
                    </a:lnTo>
                    <a:lnTo>
                      <a:pt x="f155" y="f292"/>
                    </a:lnTo>
                    <a:lnTo>
                      <a:pt x="f304" y="f260"/>
                    </a:lnTo>
                    <a:cubicBezTo>
                      <a:pt x="f103" y="f70"/>
                      <a:pt x="f277" y="f305"/>
                      <a:pt x="f302" y="f303"/>
                    </a:cubicBezTo>
                    <a:close/>
                    <a:moveTo>
                      <a:pt x="f302" y="f303"/>
                    </a:moveTo>
                    <a:lnTo>
                      <a:pt x="f302" y="f303"/>
                    </a:lnTo>
                    <a:close/>
                    <a:moveTo>
                      <a:pt x="f302" y="f47"/>
                    </a:moveTo>
                    <a:cubicBezTo>
                      <a:pt x="f304" y="f297"/>
                      <a:pt x="f111" y="f298"/>
                      <a:pt x="f125" y="f162"/>
                    </a:cubicBezTo>
                    <a:lnTo>
                      <a:pt x="f106" y="f260"/>
                    </a:lnTo>
                    <a:lnTo>
                      <a:pt x="f106" y="f292"/>
                    </a:lnTo>
                    <a:lnTo>
                      <a:pt x="f98" y="f108"/>
                    </a:lnTo>
                    <a:lnTo>
                      <a:pt x="f96" y="f57"/>
                    </a:lnTo>
                    <a:lnTo>
                      <a:pt x="f96" y="f306"/>
                    </a:lnTo>
                    <a:cubicBezTo>
                      <a:pt x="f141" y="f51"/>
                      <a:pt x="f307" y="f45"/>
                      <a:pt x="f117" y="f193"/>
                    </a:cubicBezTo>
                    <a:lnTo>
                      <a:pt x="f308" y="f297"/>
                    </a:lnTo>
                    <a:lnTo>
                      <a:pt x="f309" y="f188"/>
                    </a:lnTo>
                    <a:lnTo>
                      <a:pt x="f302" y="f47"/>
                    </a:lnTo>
                    <a:close/>
                    <a:moveTo>
                      <a:pt x="f302" y="f47"/>
                    </a:moveTo>
                    <a:lnTo>
                      <a:pt x="f302" y="f47"/>
                    </a:lnTo>
                    <a:close/>
                    <a:moveTo>
                      <a:pt x="f111" y="f38"/>
                    </a:moveTo>
                    <a:cubicBezTo>
                      <a:pt x="f242" y="f220"/>
                      <a:pt x="f310" y="f311"/>
                      <a:pt x="f92" y="f312"/>
                    </a:cubicBezTo>
                    <a:lnTo>
                      <a:pt x="f244" y="f312"/>
                    </a:lnTo>
                    <a:lnTo>
                      <a:pt x="f244" y="f295"/>
                    </a:lnTo>
                    <a:lnTo>
                      <a:pt x="f77" y="f185"/>
                    </a:lnTo>
                    <a:lnTo>
                      <a:pt x="f96" y="f194"/>
                    </a:lnTo>
                    <a:lnTo>
                      <a:pt x="f313" y="f201"/>
                    </a:lnTo>
                    <a:cubicBezTo>
                      <a:pt x="f104" y="f34"/>
                      <a:pt x="f139" y="f174"/>
                      <a:pt x="f155" y="f169"/>
                    </a:cubicBezTo>
                    <a:lnTo>
                      <a:pt x="f310" y="f39"/>
                    </a:lnTo>
                    <a:lnTo>
                      <a:pt x="f314" y="f47"/>
                    </a:lnTo>
                    <a:lnTo>
                      <a:pt x="f111" y="f38"/>
                    </a:lnTo>
                    <a:close/>
                    <a:moveTo>
                      <a:pt x="f111" y="f38"/>
                    </a:moveTo>
                    <a:lnTo>
                      <a:pt x="f111" y="f38"/>
                    </a:lnTo>
                    <a:close/>
                    <a:moveTo>
                      <a:pt x="f304" y="f173"/>
                    </a:moveTo>
                    <a:cubicBezTo>
                      <a:pt x="f139" y="f315"/>
                      <a:pt x="f104" y="f33"/>
                      <a:pt x="f313" y="f169"/>
                    </a:cubicBezTo>
                    <a:lnTo>
                      <a:pt x="f96" y="f33"/>
                    </a:lnTo>
                    <a:lnTo>
                      <a:pt x="f142" y="f32"/>
                    </a:lnTo>
                    <a:lnTo>
                      <a:pt x="f73" y="f198"/>
                    </a:lnTo>
                    <a:lnTo>
                      <a:pt x="f313" y="f199"/>
                    </a:lnTo>
                    <a:lnTo>
                      <a:pt x="f98" y="f199"/>
                    </a:lnTo>
                    <a:lnTo>
                      <a:pt x="f155" y="f31"/>
                    </a:lnTo>
                    <a:lnTo>
                      <a:pt x="f310" y="f29"/>
                    </a:lnTo>
                    <a:lnTo>
                      <a:pt x="f99" y="f127"/>
                    </a:lnTo>
                    <a:lnTo>
                      <a:pt x="f304" y="f173"/>
                    </a:lnTo>
                    <a:close/>
                    <a:moveTo>
                      <a:pt x="f304" y="f173"/>
                    </a:moveTo>
                    <a:lnTo>
                      <a:pt x="f304" y="f173"/>
                    </a:lnTo>
                    <a:close/>
                    <a:moveTo>
                      <a:pt x="f95" y="f31"/>
                    </a:moveTo>
                    <a:lnTo>
                      <a:pt x="f102" y="f316"/>
                    </a:lnTo>
                    <a:lnTo>
                      <a:pt x="f102" y="f196"/>
                    </a:lnTo>
                    <a:lnTo>
                      <a:pt x="f310" y="f15"/>
                    </a:lnTo>
                    <a:lnTo>
                      <a:pt x="f91" y="f209"/>
                    </a:lnTo>
                    <a:lnTo>
                      <a:pt x="f304" y="f317"/>
                    </a:lnTo>
                    <a:lnTo>
                      <a:pt x="f304" y="f318"/>
                    </a:lnTo>
                    <a:lnTo>
                      <a:pt x="f304" y="f317"/>
                    </a:lnTo>
                    <a:cubicBezTo>
                      <a:pt x="f117" y="f319"/>
                      <a:pt x="f0" y="f23"/>
                      <a:pt x="f238" y="f179"/>
                    </a:cubicBezTo>
                    <a:lnTo>
                      <a:pt x="f109" y="f253"/>
                    </a:lnTo>
                    <a:lnTo>
                      <a:pt x="f309" y="f14"/>
                    </a:lnTo>
                    <a:lnTo>
                      <a:pt x="f95" y="f31"/>
                    </a:lnTo>
                    <a:close/>
                    <a:moveTo>
                      <a:pt x="f95" y="f31"/>
                    </a:moveTo>
                    <a:lnTo>
                      <a:pt x="f95" y="f31"/>
                    </a:lnTo>
                    <a:close/>
                    <a:moveTo>
                      <a:pt x="f170" y="f1"/>
                    </a:moveTo>
                    <a:cubicBezTo>
                      <a:pt x="f278" y="f17"/>
                      <a:pt x="f95" y="f320"/>
                      <a:pt x="f118" y="f205"/>
                    </a:cubicBezTo>
                    <a:lnTo>
                      <a:pt x="f118" y="f8"/>
                    </a:lnTo>
                    <a:lnTo>
                      <a:pt x="f321" y="f322"/>
                    </a:lnTo>
                    <a:lnTo>
                      <a:pt x="f323" y="f324"/>
                    </a:lnTo>
                    <a:lnTo>
                      <a:pt x="f162" y="f205"/>
                    </a:lnTo>
                    <a:lnTo>
                      <a:pt x="f260" y="f317"/>
                    </a:lnTo>
                    <a:lnTo>
                      <a:pt x="f162" y="f317"/>
                    </a:lnTo>
                    <a:cubicBezTo>
                      <a:pt x="f276" y="f14"/>
                      <a:pt x="f325" y="f17"/>
                      <a:pt x="f232" y="f24"/>
                    </a:cubicBezTo>
                    <a:lnTo>
                      <a:pt x="f232" y="f322"/>
                    </a:lnTo>
                    <a:lnTo>
                      <a:pt x="f170" y="f322"/>
                    </a:lnTo>
                    <a:lnTo>
                      <a:pt x="f170" y="f1"/>
                    </a:lnTo>
                    <a:close/>
                    <a:moveTo>
                      <a:pt x="f170" y="f1"/>
                    </a:moveTo>
                    <a:lnTo>
                      <a:pt x="f170" y="f1"/>
                    </a:lnTo>
                    <a:close/>
                    <a:moveTo>
                      <a:pt x="f137" y="f179"/>
                    </a:moveTo>
                    <a:cubicBezTo>
                      <a:pt x="f74" y="f23"/>
                      <a:pt x="f228" y="f12"/>
                      <a:pt x="f300" y="f326"/>
                    </a:cubicBezTo>
                    <a:lnTo>
                      <a:pt x="f300" y="f318"/>
                    </a:lnTo>
                    <a:lnTo>
                      <a:pt x="f67" y="f317"/>
                    </a:lnTo>
                    <a:lnTo>
                      <a:pt x="f161" y="f290"/>
                    </a:lnTo>
                    <a:lnTo>
                      <a:pt x="f51" y="f316"/>
                    </a:lnTo>
                    <a:lnTo>
                      <a:pt x="f154" y="f316"/>
                    </a:lnTo>
                    <a:lnTo>
                      <a:pt x="f154" y="f327"/>
                    </a:lnTo>
                    <a:lnTo>
                      <a:pt x="f276" y="f197"/>
                    </a:lnTo>
                    <a:lnTo>
                      <a:pt x="f57" y="f206"/>
                    </a:lnTo>
                    <a:lnTo>
                      <a:pt x="f58" y="f328"/>
                    </a:lnTo>
                    <a:lnTo>
                      <a:pt x="f280" y="f179"/>
                    </a:lnTo>
                    <a:lnTo>
                      <a:pt x="f137" y="f179"/>
                    </a:lnTo>
                    <a:close/>
                    <a:moveTo>
                      <a:pt x="f137" y="f179"/>
                    </a:moveTo>
                    <a:lnTo>
                      <a:pt x="f137" y="f179"/>
                    </a:lnTo>
                    <a:close/>
                    <a:moveTo>
                      <a:pt x="f299" y="f179"/>
                    </a:moveTo>
                    <a:lnTo>
                      <a:pt x="f143" y="f19"/>
                    </a:lnTo>
                    <a:lnTo>
                      <a:pt x="f283" y="f19"/>
                    </a:lnTo>
                    <a:lnTo>
                      <a:pt x="f329" y="f25"/>
                    </a:lnTo>
                    <a:lnTo>
                      <a:pt x="f330" y="f284"/>
                    </a:lnTo>
                    <a:lnTo>
                      <a:pt x="f159" y="f169"/>
                    </a:lnTo>
                    <a:lnTo>
                      <a:pt x="f283" y="f284"/>
                    </a:lnTo>
                    <a:cubicBezTo>
                      <a:pt x="f153" y="f32"/>
                      <a:pt x="f331" y="f33"/>
                      <a:pt x="f300" y="f315"/>
                    </a:cubicBezTo>
                    <a:lnTo>
                      <a:pt x="f157" y="f197"/>
                    </a:lnTo>
                    <a:lnTo>
                      <a:pt x="f51" y="f177"/>
                    </a:lnTo>
                    <a:lnTo>
                      <a:pt x="f299" y="f179"/>
                    </a:lnTo>
                    <a:close/>
                    <a:moveTo>
                      <a:pt x="f299" y="f179"/>
                    </a:moveTo>
                    <a:lnTo>
                      <a:pt x="f299" y="f179"/>
                    </a:lnTo>
                    <a:close/>
                    <a:moveTo>
                      <a:pt x="f332" y="f55"/>
                    </a:moveTo>
                    <a:lnTo>
                      <a:pt x="f51" y="f190"/>
                    </a:lnTo>
                    <a:lnTo>
                      <a:pt x="f299" y="f174"/>
                    </a:lnTo>
                    <a:cubicBezTo>
                      <a:pt x="f331" y="f34"/>
                      <a:pt x="f153" y="f36"/>
                      <a:pt x="f283" y="f194"/>
                    </a:cubicBezTo>
                    <a:lnTo>
                      <a:pt x="f283" y="f38"/>
                    </a:lnTo>
                    <a:lnTo>
                      <a:pt x="f159" y="f38"/>
                    </a:lnTo>
                    <a:lnTo>
                      <a:pt x="f174" y="f298"/>
                    </a:lnTo>
                    <a:lnTo>
                      <a:pt x="f45" y="f282"/>
                    </a:lnTo>
                    <a:lnTo>
                      <a:pt x="f45" y="f295"/>
                    </a:lnTo>
                    <a:lnTo>
                      <a:pt x="f285" y="f295"/>
                    </a:lnTo>
                    <a:cubicBezTo>
                      <a:pt x="f51" y="f333"/>
                      <a:pt x="f225" y="f45"/>
                      <a:pt x="f293" y="f193"/>
                    </a:cubicBezTo>
                    <a:lnTo>
                      <a:pt x="f332" y="f55"/>
                    </a:lnTo>
                    <a:close/>
                    <a:moveTo>
                      <a:pt x="f332" y="f55"/>
                    </a:moveTo>
                    <a:lnTo>
                      <a:pt x="f332" y="f55"/>
                    </a:lnTo>
                    <a:close/>
                    <a:moveTo>
                      <a:pt x="f277" y="f78"/>
                    </a:moveTo>
                    <a:lnTo>
                      <a:pt x="f110" y="f108"/>
                    </a:lnTo>
                    <a:lnTo>
                      <a:pt x="f110" y="f110"/>
                    </a:lnTo>
                    <a:lnTo>
                      <a:pt x="f277" y="f78"/>
                    </a:lnTo>
                    <a:close/>
                  </a:path>
                </a:pathLst>
              </a:custGeom>
              <a:solidFill>
                <a:srgbClr val="D7B369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8" name="Forma Livre 27"/>
              <p:cNvSpPr/>
              <p:nvPr/>
            </p:nvSpPr>
            <p:spPr>
              <a:xfrm>
                <a:off x="9294839" y="5686562"/>
                <a:ext cx="227164" cy="63358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710"/>
                  <a:gd name="f5" fmla="val 246"/>
                  <a:gd name="f6" fmla="val 599"/>
                  <a:gd name="f7" fmla="val 53"/>
                  <a:gd name="f8" fmla="val 612"/>
                  <a:gd name="f9" fmla="val 192"/>
                  <a:gd name="f10" fmla="val 667"/>
                  <a:gd name="f11" fmla="val 197"/>
                  <a:gd name="f12" fmla="val 709"/>
                  <a:gd name="f13" fmla="val 202"/>
                  <a:gd name="f14" fmla="val 693"/>
                  <a:gd name="f15" fmla="val 63"/>
                  <a:gd name="f16" fmla="val 683"/>
                  <a:gd name="f17" fmla="val 2"/>
                  <a:gd name="f18" fmla="val 600"/>
                  <a:gd name="f19" fmla="val 632"/>
                  <a:gd name="f20" fmla="val 169"/>
                  <a:gd name="f21" fmla="val 620"/>
                  <a:gd name="f22" fmla="val 48"/>
                  <a:gd name="f23" fmla="val 623"/>
                  <a:gd name="f24" fmla="val 45"/>
                  <a:gd name="f25" fmla="val 626"/>
                  <a:gd name="f26" fmla="val 42"/>
                  <a:gd name="f27" fmla="val 37"/>
                  <a:gd name="f28" fmla="val 643"/>
                  <a:gd name="f29" fmla="val 650"/>
                  <a:gd name="f30" fmla="val 40"/>
                  <a:gd name="f31" fmla="val 662"/>
                  <a:gd name="f32" fmla="val 55"/>
                  <a:gd name="f33" fmla="val 669"/>
                  <a:gd name="f34" fmla="val 67"/>
                  <a:gd name="f35" fmla="val 174"/>
                  <a:gd name="f36" fmla="val 16"/>
                  <a:gd name="f37" fmla="val 97"/>
                  <a:gd name="f38" fmla="val 110"/>
                  <a:gd name="f39" fmla="val 109"/>
                  <a:gd name="f40" fmla="val 33"/>
                  <a:gd name="f41" fmla="val 98"/>
                  <a:gd name="f42" fmla="val 22"/>
                  <a:gd name="f43" fmla="val 85"/>
                  <a:gd name="f44" fmla="val 17"/>
                  <a:gd name="f45" fmla="val 18"/>
                  <a:gd name="f46" fmla="val 69"/>
                  <a:gd name="f47" fmla="val 15"/>
                  <a:gd name="f48" fmla="val 20"/>
                  <a:gd name="f49" fmla="val 32"/>
                  <a:gd name="f50" fmla="val 26"/>
                  <a:gd name="f51" fmla="val 38"/>
                  <a:gd name="f52" fmla="val 47"/>
                  <a:gd name="f53" fmla="val 57"/>
                  <a:gd name="f54" fmla="val 66"/>
                  <a:gd name="f55" fmla="val 76"/>
                  <a:gd name="f56" fmla="val 81"/>
                  <a:gd name="f57" fmla="val 86"/>
                  <a:gd name="f58" fmla="val 88"/>
                  <a:gd name="f59" fmla="val 452"/>
                  <a:gd name="f60" fmla="val 187"/>
                  <a:gd name="f61" fmla="val 448"/>
                  <a:gd name="f62" fmla="val 134"/>
                  <a:gd name="f63" fmla="val 423"/>
                  <a:gd name="f64" fmla="val 298"/>
                  <a:gd name="f65" fmla="val 272"/>
                  <a:gd name="f66" fmla="val 269"/>
                  <a:gd name="f67" fmla="val 264"/>
                  <a:gd name="f68" fmla="val 245"/>
                  <a:gd name="f69" fmla="val 281"/>
                  <a:gd name="f70" fmla="val 290"/>
                  <a:gd name="f71" fmla="val 293"/>
                  <a:gd name="f72" fmla="val 178"/>
                  <a:gd name="f73" fmla="val 297"/>
                  <a:gd name="f74" fmla="val 139"/>
                  <a:gd name="f75" fmla="val 315"/>
                  <a:gd name="f76" fmla="val 83"/>
                  <a:gd name="f77" fmla="val 405"/>
                  <a:gd name="f78" fmla="val 424"/>
                  <a:gd name="f79" fmla="val 428"/>
                  <a:gd name="f80" fmla="val 431"/>
                  <a:gd name="f81" fmla="val 440"/>
                  <a:gd name="f82" fmla="val 457"/>
                  <a:gd name="f83" fmla="*/ f1 1 710"/>
                  <a:gd name="f84" fmla="*/ f2 1 246"/>
                  <a:gd name="f85" fmla="+- f5 0 f3"/>
                  <a:gd name="f86" fmla="+- f4 0 f3"/>
                  <a:gd name="f87" fmla="*/ f86 1 710"/>
                  <a:gd name="f88" fmla="*/ f85 1 246"/>
                  <a:gd name="f89" fmla="*/ f3 1 f87"/>
                  <a:gd name="f90" fmla="*/ f4 1 f87"/>
                  <a:gd name="f91" fmla="*/ f3 1 f88"/>
                  <a:gd name="f92" fmla="*/ f5 1 f88"/>
                  <a:gd name="f93" fmla="*/ f89 f83 1"/>
                  <a:gd name="f94" fmla="*/ f90 f83 1"/>
                  <a:gd name="f95" fmla="*/ f92 f84 1"/>
                  <a:gd name="f96" fmla="*/ f91 f8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3" t="f96" r="f94" b="f95"/>
                <a:pathLst>
                  <a:path w="710" h="246">
                    <a:moveTo>
                      <a:pt x="f6" y="f7"/>
                    </a:moveTo>
                    <a:lnTo>
                      <a:pt x="f8" y="f9"/>
                    </a:lnTo>
                    <a:lnTo>
                      <a:pt x="f10" y="f11"/>
                    </a:lnTo>
                    <a:lnTo>
                      <a:pt x="f12" y="f13"/>
                    </a:lnTo>
                    <a:lnTo>
                      <a:pt x="f14" y="f15"/>
                    </a:lnTo>
                    <a:cubicBezTo>
                      <a:pt x="f16" y="f17"/>
                      <a:pt x="f18" y="f3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9" y="f20"/>
                    </a:moveTo>
                    <a:lnTo>
                      <a:pt x="f21" y="f7"/>
                    </a:ln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19" y="f27"/>
                      <a:pt x="f28" y="f27"/>
                      <a:pt x="f29" y="f30"/>
                    </a:cubicBezTo>
                    <a:cubicBezTo>
                      <a:pt x="f31" y="f24"/>
                      <a:pt x="f10" y="f32"/>
                      <a:pt x="f33" y="f34"/>
                    </a:cubicBezTo>
                    <a:lnTo>
                      <a:pt x="f16" y="f35"/>
                    </a:lnTo>
                    <a:lnTo>
                      <a:pt x="f19" y="f20"/>
                    </a:lnTo>
                    <a:close/>
                    <a:moveTo>
                      <a:pt x="f19" y="f20"/>
                    </a:moveTo>
                    <a:lnTo>
                      <a:pt x="f19" y="f20"/>
                    </a:lnTo>
                    <a:close/>
                    <a:moveTo>
                      <a:pt x="f36" y="f15"/>
                    </a:moveTo>
                    <a:lnTo>
                      <a:pt x="f3" y="f13"/>
                    </a:lnTo>
                    <a:lnTo>
                      <a:pt x="f37" y="f9"/>
                    </a:lnTo>
                    <a:lnTo>
                      <a:pt x="f38" y="f7"/>
                    </a:lnTo>
                    <a:cubicBezTo>
                      <a:pt x="f39" y="f40"/>
                      <a:pt x="f41" y="f42"/>
                      <a:pt x="f43" y="f44"/>
                    </a:cubicBezTo>
                    <a:lnTo>
                      <a:pt x="f43" y="f45"/>
                    </a:lnTo>
                    <a:lnTo>
                      <a:pt x="f46" y="f47"/>
                    </a:lnTo>
                    <a:cubicBezTo>
                      <a:pt x="f24" y="f47"/>
                      <a:pt x="f48" y="f49"/>
                      <a:pt x="f36" y="f15"/>
                    </a:cubicBezTo>
                    <a:close/>
                    <a:moveTo>
                      <a:pt x="f36" y="f15"/>
                    </a:moveTo>
                    <a:lnTo>
                      <a:pt x="f36" y="f15"/>
                    </a:lnTo>
                    <a:close/>
                    <a:moveTo>
                      <a:pt x="f50" y="f35"/>
                    </a:moveTo>
                    <a:lnTo>
                      <a:pt x="f51" y="f34"/>
                    </a:lnTo>
                    <a:cubicBezTo>
                      <a:pt x="f30" y="f32"/>
                      <a:pt x="f52" y="f24"/>
                      <a:pt x="f53" y="f30"/>
                    </a:cubicBezTo>
                    <a:cubicBezTo>
                      <a:pt x="f54" y="f27"/>
                      <a:pt x="f55" y="f27"/>
                      <a:pt x="f56" y="f26"/>
                    </a:cubicBezTo>
                    <a:cubicBezTo>
                      <a:pt x="f57" y="f24"/>
                      <a:pt x="f57" y="f22"/>
                      <a:pt x="f58" y="f7"/>
                    </a:cubicBezTo>
                    <a:lnTo>
                      <a:pt x="f55" y="f20"/>
                    </a:lnTo>
                    <a:lnTo>
                      <a:pt x="f50" y="f35"/>
                    </a:lnTo>
                    <a:close/>
                    <a:moveTo>
                      <a:pt x="f50" y="f35"/>
                    </a:moveTo>
                    <a:lnTo>
                      <a:pt x="f50" y="f35"/>
                    </a:lnTo>
                    <a:close/>
                    <a:moveTo>
                      <a:pt x="f59" y="f60"/>
                    </a:moveTo>
                    <a:cubicBezTo>
                      <a:pt x="f61" y="f62"/>
                      <a:pt x="f63" y="f53"/>
                      <a:pt x="f0" y="f32"/>
                    </a:cubicBezTo>
                    <a:cubicBezTo>
                      <a:pt x="f64" y="f53"/>
                      <a:pt x="f65" y="f62"/>
                      <a:pt x="f66" y="f60"/>
                    </a:cubicBezTo>
                    <a:lnTo>
                      <a:pt x="f67" y="f68"/>
                    </a:lnTo>
                    <a:cubicBezTo>
                      <a:pt x="f65" y="f68"/>
                      <a:pt x="f69" y="f68"/>
                      <a:pt x="f70" y="f68"/>
                    </a:cubicBezTo>
                    <a:lnTo>
                      <a:pt x="f71" y="f72"/>
                    </a:lnTo>
                    <a:cubicBezTo>
                      <a:pt x="f73" y="f74"/>
                      <a:pt x="f75" y="f76"/>
                      <a:pt x="f0" y="f76"/>
                    </a:cubicBezTo>
                    <a:cubicBezTo>
                      <a:pt x="f77" y="f76"/>
                      <a:pt x="f78" y="f74"/>
                      <a:pt x="f79" y="f72"/>
                    </a:cubicBezTo>
                    <a:lnTo>
                      <a:pt x="f80" y="f68"/>
                    </a:lnTo>
                    <a:cubicBezTo>
                      <a:pt x="f81" y="f68"/>
                      <a:pt x="f61" y="f68"/>
                      <a:pt x="f82" y="f68"/>
                    </a:cubicBezTo>
                    <a:lnTo>
                      <a:pt x="f59" y="f60"/>
                    </a:lnTo>
                    <a:close/>
                  </a:path>
                </a:pathLst>
              </a:custGeom>
              <a:solidFill>
                <a:srgbClr val="F8EBDA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9" name="Forma Livre 28"/>
              <p:cNvSpPr/>
              <p:nvPr/>
            </p:nvSpPr>
            <p:spPr>
              <a:xfrm>
                <a:off x="9296284" y="6005523"/>
                <a:ext cx="38157" cy="152284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75"/>
                  <a:gd name="f4" fmla="val 494"/>
                  <a:gd name="f5" fmla="val 109"/>
                  <a:gd name="f6" fmla="val 486"/>
                  <a:gd name="f7" fmla="val 174"/>
                  <a:gd name="f8" fmla="val 382"/>
                  <a:gd name="f9" fmla="val 493"/>
                  <a:gd name="f10" fmla="val 66"/>
                  <a:gd name="f11" fmla="val 427"/>
                  <a:gd name="f12" fmla="val 397"/>
                  <a:gd name="f13" fmla="val 367"/>
                  <a:gd name="f14" fmla="val 288"/>
                  <a:gd name="f15" fmla="val 308"/>
                  <a:gd name="f16" fmla="val 353"/>
                  <a:gd name="f17" fmla="val 274"/>
                  <a:gd name="f18" fmla="val 215"/>
                  <a:gd name="f19" fmla="val 146"/>
                  <a:gd name="f20" fmla="val 239"/>
                  <a:gd name="f21" fmla="val 126"/>
                  <a:gd name="f22" fmla="val 98"/>
                  <a:gd name="f23" fmla="val 76"/>
                  <a:gd name="f24" fmla="val 48"/>
                  <a:gd name="f25" fmla="val 28"/>
                  <a:gd name="f26" fmla="val 57"/>
                  <a:gd name="f27" fmla="val 202"/>
                  <a:gd name="f28" fmla="val 114"/>
                  <a:gd name="f29" fmla="val 164"/>
                  <a:gd name="f30" fmla="val 42"/>
                  <a:gd name="f31" fmla="val 151"/>
                  <a:gd name="f32" fmla="val 129"/>
                  <a:gd name="f33" fmla="val 119"/>
                  <a:gd name="f34" fmla="val 68"/>
                  <a:gd name="f35" fmla="val 43"/>
                  <a:gd name="f36" fmla="val 105"/>
                  <a:gd name="f37" fmla="val 85"/>
                  <a:gd name="f38" fmla="val 64"/>
                  <a:gd name="f39" fmla="val 78"/>
                  <a:gd name="f40" fmla="val 81"/>
                  <a:gd name="f41" fmla="val 108"/>
                  <a:gd name="f42" fmla="val 91"/>
                  <a:gd name="f43" fmla="val 71"/>
                  <a:gd name="f44" fmla="val 18"/>
                  <a:gd name="f45" fmla="val 79"/>
                  <a:gd name="f46" fmla="val 15"/>
                  <a:gd name="f47" fmla="val 100"/>
                  <a:gd name="f48" fmla="val 13"/>
                  <a:gd name="f49" fmla="val 5"/>
                  <a:gd name="f50" fmla="val 93"/>
                  <a:gd name="f51" fmla="*/ f0 1 175"/>
                  <a:gd name="f52" fmla="*/ f1 1 494"/>
                  <a:gd name="f53" fmla="+- f4 0 f2"/>
                  <a:gd name="f54" fmla="+- f3 0 f2"/>
                  <a:gd name="f55" fmla="*/ f54 1 175"/>
                  <a:gd name="f56" fmla="*/ f53 1 494"/>
                  <a:gd name="f57" fmla="*/ f2 1 f55"/>
                  <a:gd name="f58" fmla="*/ f3 1 f55"/>
                  <a:gd name="f59" fmla="*/ f2 1 f56"/>
                  <a:gd name="f60" fmla="*/ f4 1 f56"/>
                  <a:gd name="f61" fmla="*/ f57 f51 1"/>
                  <a:gd name="f62" fmla="*/ f58 f51 1"/>
                  <a:gd name="f63" fmla="*/ f60 f52 1"/>
                  <a:gd name="f64" fmla="*/ f59 f5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61" t="f64" r="f62" b="f63"/>
                <a:pathLst>
                  <a:path w="175" h="494"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7" y="f8"/>
                    </a:moveTo>
                    <a:lnTo>
                      <a:pt x="f2" y="f8"/>
                    </a:lnTo>
                    <a:lnTo>
                      <a:pt x="f2" y="f9"/>
                    </a:lnTo>
                    <a:lnTo>
                      <a:pt x="f10" y="f9"/>
                    </a:lnTo>
                    <a:lnTo>
                      <a:pt x="f10" y="f11"/>
                    </a:lnTo>
                    <a:cubicBezTo>
                      <a:pt x="f10" y="f12"/>
                      <a:pt x="f5" y="f12"/>
                      <a:pt x="f5" y="f11"/>
                    </a:cubicBezTo>
                    <a:lnTo>
                      <a:pt x="f5" y="f6"/>
                    </a:lnTo>
                    <a:lnTo>
                      <a:pt x="f5" y="f9"/>
                    </a:lnTo>
                    <a:lnTo>
                      <a:pt x="f7" y="f9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" y="f13"/>
                    </a:moveTo>
                    <a:lnTo>
                      <a:pt x="f7" y="f13"/>
                    </a:lnTo>
                    <a:lnTo>
                      <a:pt x="f7" y="f14"/>
                    </a:lnTo>
                    <a:lnTo>
                      <a:pt x="f2" y="f14"/>
                    </a:lnTo>
                    <a:lnTo>
                      <a:pt x="f2" y="f13"/>
                    </a:lnTo>
                    <a:close/>
                    <a:moveTo>
                      <a:pt x="f2" y="f13"/>
                    </a:moveTo>
                    <a:lnTo>
                      <a:pt x="f2" y="f13"/>
                    </a:lnTo>
                    <a:close/>
                    <a:moveTo>
                      <a:pt x="f5" y="f15"/>
                    </a:moveTo>
                    <a:lnTo>
                      <a:pt x="f5" y="f16"/>
                    </a:lnTo>
                    <a:lnTo>
                      <a:pt x="f10" y="f16"/>
                    </a:lnTo>
                    <a:lnTo>
                      <a:pt x="f10" y="f15"/>
                    </a:lnTo>
                    <a:lnTo>
                      <a:pt x="f5" y="f15"/>
                    </a:lnTo>
                    <a:close/>
                    <a:moveTo>
                      <a:pt x="f5" y="f15"/>
                    </a:moveTo>
                    <a:lnTo>
                      <a:pt x="f5" y="f15"/>
                    </a:lnTo>
                    <a:close/>
                    <a:moveTo>
                      <a:pt x="f2" y="f17"/>
                    </a:moveTo>
                    <a:lnTo>
                      <a:pt x="f7" y="f17"/>
                    </a:lnTo>
                    <a:lnTo>
                      <a:pt x="f7" y="f18"/>
                    </a:lnTo>
                    <a:lnTo>
                      <a:pt x="f19" y="f18"/>
                    </a:lnTo>
                    <a:lnTo>
                      <a:pt x="f19" y="f20"/>
                    </a:lnTo>
                    <a:lnTo>
                      <a:pt x="f21" y="f20"/>
                    </a:lnTo>
                    <a:lnTo>
                      <a:pt x="f21" y="f18"/>
                    </a:lnTo>
                    <a:lnTo>
                      <a:pt x="f22" y="f18"/>
                    </a:lnTo>
                    <a:lnTo>
                      <a:pt x="f22" y="f20"/>
                    </a:lnTo>
                    <a:lnTo>
                      <a:pt x="f23" y="f20"/>
                    </a:lnTo>
                    <a:lnTo>
                      <a:pt x="f23" y="f18"/>
                    </a:lnTo>
                    <a:lnTo>
                      <a:pt x="f24" y="f18"/>
                    </a:lnTo>
                    <a:lnTo>
                      <a:pt x="f24" y="f20"/>
                    </a:lnTo>
                    <a:lnTo>
                      <a:pt x="f25" y="f20"/>
                    </a:lnTo>
                    <a:lnTo>
                      <a:pt x="f25" y="f18"/>
                    </a:lnTo>
                    <a:lnTo>
                      <a:pt x="f2" y="f18"/>
                    </a:lnTo>
                    <a:lnTo>
                      <a:pt x="f2" y="f17"/>
                    </a:lnTo>
                    <a:close/>
                    <a:moveTo>
                      <a:pt x="f2" y="f17"/>
                    </a:moveTo>
                    <a:lnTo>
                      <a:pt x="f2" y="f17"/>
                    </a:lnTo>
                    <a:close/>
                    <a:moveTo>
                      <a:pt x="f26" y="f27"/>
                    </a:moveTo>
                    <a:lnTo>
                      <a:pt x="f28" y="f27"/>
                    </a:lnTo>
                    <a:lnTo>
                      <a:pt x="f28" y="f29"/>
                    </a:lnTo>
                    <a:lnTo>
                      <a:pt x="f26" y="f29"/>
                    </a:lnTo>
                    <a:lnTo>
                      <a:pt x="f26" y="f27"/>
                    </a:lnTo>
                    <a:close/>
                    <a:moveTo>
                      <a:pt x="f26" y="f27"/>
                    </a:moveTo>
                    <a:lnTo>
                      <a:pt x="f26" y="f27"/>
                    </a:lnTo>
                    <a:close/>
                    <a:moveTo>
                      <a:pt x="f30" y="f31"/>
                    </a:moveTo>
                    <a:lnTo>
                      <a:pt x="f32" y="f31"/>
                    </a:lnTo>
                    <a:lnTo>
                      <a:pt x="f32" y="f33"/>
                    </a:lnTo>
                    <a:lnTo>
                      <a:pt x="f30" y="f33"/>
                    </a:lnTo>
                    <a:lnTo>
                      <a:pt x="f30" y="f31"/>
                    </a:lnTo>
                    <a:close/>
                    <a:moveTo>
                      <a:pt x="f30" y="f31"/>
                    </a:moveTo>
                    <a:lnTo>
                      <a:pt x="f30" y="f31"/>
                    </a:lnTo>
                    <a:close/>
                    <a:moveTo>
                      <a:pt x="f30" y="f34"/>
                    </a:moveTo>
                    <a:lnTo>
                      <a:pt x="f32" y="f34"/>
                    </a:lnTo>
                    <a:lnTo>
                      <a:pt x="f32" y="f10"/>
                    </a:lnTo>
                    <a:cubicBezTo>
                      <a:pt x="f32" y="f35"/>
                      <a:pt x="f36" y="f25"/>
                      <a:pt x="f37" y="f25"/>
                    </a:cubicBezTo>
                    <a:cubicBezTo>
                      <a:pt x="f38" y="f25"/>
                      <a:pt x="f30" y="f35"/>
                      <a:pt x="f30" y="f10"/>
                    </a:cubicBezTo>
                    <a:lnTo>
                      <a:pt x="f30" y="f34"/>
                    </a:lnTo>
                    <a:close/>
                    <a:moveTo>
                      <a:pt x="f30" y="f34"/>
                    </a:moveTo>
                    <a:lnTo>
                      <a:pt x="f30" y="f34"/>
                    </a:lnTo>
                    <a:close/>
                    <a:moveTo>
                      <a:pt x="f39" y="f40"/>
                    </a:moveTo>
                    <a:lnTo>
                      <a:pt x="f26" y="f40"/>
                    </a:lnTo>
                    <a:lnTo>
                      <a:pt x="f26" y="f41"/>
                    </a:lnTo>
                    <a:lnTo>
                      <a:pt x="f39" y="f41"/>
                    </a:lnTo>
                    <a:lnTo>
                      <a:pt x="f39" y="f40"/>
                    </a:lnTo>
                    <a:close/>
                    <a:moveTo>
                      <a:pt x="f39" y="f40"/>
                    </a:moveTo>
                    <a:lnTo>
                      <a:pt x="f39" y="f40"/>
                    </a:lnTo>
                    <a:close/>
                    <a:moveTo>
                      <a:pt x="f42" y="f40"/>
                    </a:moveTo>
                    <a:lnTo>
                      <a:pt x="f42" y="f41"/>
                    </a:lnTo>
                    <a:lnTo>
                      <a:pt x="f28" y="f41"/>
                    </a:lnTo>
                    <a:lnTo>
                      <a:pt x="f28" y="f40"/>
                    </a:lnTo>
                    <a:lnTo>
                      <a:pt x="f42" y="f40"/>
                    </a:lnTo>
                    <a:close/>
                    <a:moveTo>
                      <a:pt x="f42" y="f40"/>
                    </a:moveTo>
                    <a:lnTo>
                      <a:pt x="f42" y="f40"/>
                    </a:lnTo>
                    <a:close/>
                    <a:moveTo>
                      <a:pt x="f43" y="f44"/>
                    </a:moveTo>
                    <a:cubicBezTo>
                      <a:pt x="f45" y="f46"/>
                      <a:pt x="f42" y="f46"/>
                      <a:pt x="f47" y="f44"/>
                    </a:cubicBezTo>
                    <a:lnTo>
                      <a:pt x="f47" y="f48"/>
                    </a:lnTo>
                    <a:cubicBezTo>
                      <a:pt x="f47" y="f49"/>
                      <a:pt x="f50" y="f2"/>
                      <a:pt x="f37" y="f2"/>
                    </a:cubicBezTo>
                    <a:cubicBezTo>
                      <a:pt x="f39" y="f2"/>
                      <a:pt x="f43" y="f49"/>
                      <a:pt x="f43" y="f48"/>
                    </a:cubicBezTo>
                    <a:lnTo>
                      <a:pt x="f43" y="f44"/>
                    </a:lnTo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30" name="Forma Livre 29"/>
              <p:cNvSpPr/>
              <p:nvPr/>
            </p:nvSpPr>
            <p:spPr>
              <a:xfrm>
                <a:off x="9023399" y="5773677"/>
                <a:ext cx="772924" cy="924120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2242"/>
                  <a:gd name="f5" fmla="val 2638"/>
                  <a:gd name="f6" fmla="val 1116"/>
                  <a:gd name="f7" fmla="val 1956"/>
                  <a:gd name="f8" fmla="val 1061"/>
                  <a:gd name="f9" fmla="val 1010"/>
                  <a:gd name="f10" fmla="val 1946"/>
                  <a:gd name="f11" fmla="val 959"/>
                  <a:gd name="f12" fmla="val 1930"/>
                  <a:gd name="f13" fmla="val 818"/>
                  <a:gd name="f14" fmla="val 1883"/>
                  <a:gd name="f15" fmla="val 702"/>
                  <a:gd name="f16" fmla="val 1775"/>
                  <a:gd name="f17" fmla="val 623"/>
                  <a:gd name="f18" fmla="val 1646"/>
                  <a:gd name="f19" fmla="val 532"/>
                  <a:gd name="f20" fmla="val 1497"/>
                  <a:gd name="f21" fmla="val 489"/>
                  <a:gd name="f22" fmla="val 1321"/>
                  <a:gd name="f23" fmla="val 1147"/>
                  <a:gd name="f24" fmla="val 973"/>
                  <a:gd name="f25" fmla="val 796"/>
                  <a:gd name="f26" fmla="val 650"/>
                  <a:gd name="f27" fmla="val 648"/>
                  <a:gd name="f28" fmla="val 287"/>
                  <a:gd name="f29" fmla="val 295"/>
                  <a:gd name="f30" fmla="val 240"/>
                  <a:gd name="f31" fmla="val 357"/>
                  <a:gd name="f32" fmla="val 195"/>
                  <a:gd name="f33" fmla="val 417"/>
                  <a:gd name="f34" fmla="val 151"/>
                  <a:gd name="f35" fmla="val 479"/>
                  <a:gd name="f36" fmla="val 207"/>
                  <a:gd name="f37" fmla="val 529"/>
                  <a:gd name="f38" fmla="val 258"/>
                  <a:gd name="f39" fmla="val 589"/>
                  <a:gd name="f40" fmla="val 289"/>
                  <a:gd name="f41" fmla="val 660"/>
                  <a:gd name="f42" fmla="val 320"/>
                  <a:gd name="f43" fmla="val 731"/>
                  <a:gd name="f44" fmla="val 326"/>
                  <a:gd name="f45" fmla="val 804"/>
                  <a:gd name="f46" fmla="val 314"/>
                  <a:gd name="f47" fmla="val 880"/>
                  <a:gd name="f48" fmla="val 883"/>
                  <a:gd name="f49" fmla="val 313"/>
                  <a:gd name="f50" fmla="val 892"/>
                  <a:gd name="f51" fmla="val 309"/>
                  <a:gd name="f52" fmla="val 915"/>
                  <a:gd name="f53" fmla="val 304"/>
                  <a:gd name="f54" fmla="val 940"/>
                  <a:gd name="f55" fmla="val 297"/>
                  <a:gd name="f56" fmla="val 966"/>
                  <a:gd name="f57" fmla="val 292"/>
                  <a:gd name="f58" fmla="val 991"/>
                  <a:gd name="f59" fmla="val 283"/>
                  <a:gd name="f60" fmla="val 1014"/>
                  <a:gd name="f61" fmla="val 277"/>
                  <a:gd name="f62" fmla="val 1039"/>
                  <a:gd name="f63" fmla="val 263"/>
                  <a:gd name="f64" fmla="val 1084"/>
                  <a:gd name="f65" fmla="val 246"/>
                  <a:gd name="f66" fmla="val 1124"/>
                  <a:gd name="f67" fmla="val 228"/>
                  <a:gd name="f68" fmla="val 1166"/>
                  <a:gd name="f69" fmla="val 210"/>
                  <a:gd name="f70" fmla="val 1211"/>
                  <a:gd name="f71" fmla="val 191"/>
                  <a:gd name="f72" fmla="val 1257"/>
                  <a:gd name="f73" fmla="val 173"/>
                  <a:gd name="f74" fmla="val 1302"/>
                  <a:gd name="f75" fmla="val 152"/>
                  <a:gd name="f76" fmla="val 1356"/>
                  <a:gd name="f77" fmla="val 137"/>
                  <a:gd name="f78" fmla="val 1414"/>
                  <a:gd name="f79" fmla="val 125"/>
                  <a:gd name="f80" fmla="val 1470"/>
                  <a:gd name="f81" fmla="val 102"/>
                  <a:gd name="f82" fmla="val 1580"/>
                  <a:gd name="f83" fmla="val 1691"/>
                  <a:gd name="f84" fmla="val 163"/>
                  <a:gd name="f85" fmla="val 1787"/>
                  <a:gd name="f86" fmla="val 185"/>
                  <a:gd name="f87" fmla="val 1823"/>
                  <a:gd name="f88" fmla="val 215"/>
                  <a:gd name="f89" fmla="val 1856"/>
                  <a:gd name="f90" fmla="val 1884"/>
                  <a:gd name="f91" fmla="val 342"/>
                  <a:gd name="f92" fmla="val 1967"/>
                  <a:gd name="f93" fmla="val 447"/>
                  <a:gd name="f94" fmla="val 2034"/>
                  <a:gd name="f95" fmla="val 556"/>
                  <a:gd name="f96" fmla="val 2097"/>
                  <a:gd name="f97" fmla="val 668"/>
                  <a:gd name="f98" fmla="val 2162"/>
                  <a:gd name="f99" fmla="val 782"/>
                  <a:gd name="f100" fmla="val 2221"/>
                  <a:gd name="f101" fmla="val 2288"/>
                  <a:gd name="f102" fmla="val 894"/>
                  <a:gd name="f103" fmla="val 947"/>
                  <a:gd name="f104" fmla="val 2324"/>
                  <a:gd name="f105" fmla="val 1004"/>
                  <a:gd name="f106" fmla="val 2360"/>
                  <a:gd name="f107" fmla="val 1056"/>
                  <a:gd name="f108" fmla="val 2402"/>
                  <a:gd name="f109" fmla="val 1078"/>
                  <a:gd name="f110" fmla="val 2421"/>
                  <a:gd name="f111" fmla="val 1099"/>
                  <a:gd name="f112" fmla="val 2440"/>
                  <a:gd name="f113" fmla="val 1121"/>
                  <a:gd name="f114" fmla="val 2461"/>
                  <a:gd name="f115" fmla="val 1142"/>
                  <a:gd name="f116" fmla="val 1163"/>
                  <a:gd name="f117" fmla="val 1187"/>
                  <a:gd name="f118" fmla="val 1237"/>
                  <a:gd name="f119" fmla="val 1294"/>
                  <a:gd name="f120" fmla="val 1349"/>
                  <a:gd name="f121" fmla="val 1459"/>
                  <a:gd name="f122" fmla="val 1573"/>
                  <a:gd name="f123" fmla="val 1685"/>
                  <a:gd name="f124" fmla="val 1758"/>
                  <a:gd name="f125" fmla="val 2056"/>
                  <a:gd name="f126" fmla="val 1830"/>
                  <a:gd name="f127" fmla="val 2012"/>
                  <a:gd name="f128" fmla="val 1897"/>
                  <a:gd name="f129" fmla="val 1962"/>
                  <a:gd name="f130" fmla="val 1607"/>
                  <a:gd name="f131" fmla="val 1661"/>
                  <a:gd name="f132" fmla="val 1530"/>
                  <a:gd name="f133" fmla="val 1780"/>
                  <a:gd name="f134" fmla="val 1423"/>
                  <a:gd name="f135" fmla="val 1881"/>
                  <a:gd name="f136" fmla="val 1289"/>
                  <a:gd name="f137" fmla="val 1928"/>
                  <a:gd name="f138" fmla="val 1235"/>
                  <a:gd name="f139" fmla="val 1180"/>
                  <a:gd name="f140" fmla="val 1123"/>
                  <a:gd name="f141" fmla="val 335"/>
                  <a:gd name="f142" fmla="val 88"/>
                  <a:gd name="f143" fmla="val 235"/>
                  <a:gd name="f144" fmla="val 224"/>
                  <a:gd name="f145" fmla="val 133"/>
                  <a:gd name="f146" fmla="val 34"/>
                  <a:gd name="f147" fmla="val 496"/>
                  <a:gd name="f148" fmla="val 157"/>
                  <a:gd name="f149" fmla="val 580"/>
                  <a:gd name="f150" fmla="val 259"/>
                  <a:gd name="f151" fmla="val 701"/>
                  <a:gd name="f152" fmla="val 234"/>
                  <a:gd name="f153" fmla="val 865"/>
                  <a:gd name="f154" fmla="val 225"/>
                  <a:gd name="f155" fmla="val 213"/>
                  <a:gd name="f156" fmla="val 964"/>
                  <a:gd name="f157" fmla="val 197"/>
                  <a:gd name="f158" fmla="val 1013"/>
                  <a:gd name="f159" fmla="val 1053"/>
                  <a:gd name="f160" fmla="val 169"/>
                  <a:gd name="f161" fmla="val 1094"/>
                  <a:gd name="f162" fmla="val 1132"/>
                  <a:gd name="f163" fmla="val 1178"/>
                  <a:gd name="f164" fmla="val 114"/>
                  <a:gd name="f165" fmla="val 1225"/>
                  <a:gd name="f166" fmla="val 96"/>
                  <a:gd name="f167" fmla="val 1272"/>
                  <a:gd name="f168" fmla="val 75"/>
                  <a:gd name="f169" fmla="val 1331"/>
                  <a:gd name="f170" fmla="val 58"/>
                  <a:gd name="f171" fmla="val 1391"/>
                  <a:gd name="f172" fmla="val 43"/>
                  <a:gd name="f173" fmla="val 1452"/>
                  <a:gd name="f174" fmla="val 16"/>
                  <a:gd name="f175" fmla="val 1585"/>
                  <a:gd name="f176" fmla="val 19"/>
                  <a:gd name="f177" fmla="val 1716"/>
                  <a:gd name="f178" fmla="val 92"/>
                  <a:gd name="f179" fmla="val 1832"/>
                  <a:gd name="f180" fmla="val 120"/>
                  <a:gd name="f181" fmla="val 1878"/>
                  <a:gd name="f182" fmla="val 154"/>
                  <a:gd name="f183" fmla="val 1916"/>
                  <a:gd name="f184" fmla="val 192"/>
                  <a:gd name="f185" fmla="val 1950"/>
                  <a:gd name="f186" fmla="val 2036"/>
                  <a:gd name="f187" fmla="val 403"/>
                  <a:gd name="f188" fmla="val 2107"/>
                  <a:gd name="f189" fmla="val 514"/>
                  <a:gd name="f190" fmla="val 2172"/>
                  <a:gd name="f191" fmla="val 627"/>
                  <a:gd name="f192" fmla="val 2236"/>
                  <a:gd name="f193" fmla="val 740"/>
                  <a:gd name="f194" fmla="val 2294"/>
                  <a:gd name="f195" fmla="val 849"/>
                  <a:gd name="f196" fmla="val 902"/>
                  <a:gd name="f197" fmla="val 2395"/>
                  <a:gd name="f198" fmla="val 956"/>
                  <a:gd name="f199" fmla="val 2430"/>
                  <a:gd name="f200" fmla="val 2468"/>
                  <a:gd name="f201" fmla="val 1047"/>
                  <a:gd name="f202" fmla="val 2503"/>
                  <a:gd name="f203" fmla="val 1089"/>
                  <a:gd name="f204" fmla="val 2546"/>
                  <a:gd name="f205" fmla="val 2594"/>
                  <a:gd name="f206" fmla="val 1118"/>
                  <a:gd name="f207" fmla="val 2596"/>
                  <a:gd name="f208" fmla="val 1120"/>
                  <a:gd name="f209" fmla="val 2599"/>
                  <a:gd name="f210" fmla="val 2601"/>
                  <a:gd name="f211" fmla="val 1125"/>
                  <a:gd name="f212" fmla="val 1154"/>
                  <a:gd name="f213" fmla="val 1194"/>
                  <a:gd name="f214" fmla="val 1285"/>
                  <a:gd name="f215" fmla="val 1339"/>
                  <a:gd name="f216" fmla="val 1392"/>
                  <a:gd name="f217" fmla="val 1501"/>
                  <a:gd name="f218" fmla="val 1614"/>
                  <a:gd name="f219" fmla="val 1727"/>
                  <a:gd name="f220" fmla="val 1838"/>
                  <a:gd name="f221" fmla="val 1949"/>
                  <a:gd name="f222" fmla="val 2049"/>
                  <a:gd name="f223" fmla="val 2087"/>
                  <a:gd name="f224" fmla="val 2121"/>
                  <a:gd name="f225" fmla="val 2149"/>
                  <a:gd name="f226" fmla="val 2222"/>
                  <a:gd name="f227" fmla="val 2225"/>
                  <a:gd name="f228" fmla="val 2198"/>
                  <a:gd name="f229" fmla="val 2183"/>
                  <a:gd name="f230" fmla="val 2166"/>
                  <a:gd name="f231" fmla="val 2145"/>
                  <a:gd name="f232" fmla="val 2128"/>
                  <a:gd name="f233" fmla="val 2108"/>
                  <a:gd name="f234" fmla="val 2089"/>
                  <a:gd name="f235" fmla="val 2071"/>
                  <a:gd name="f236" fmla="val 2044"/>
                  <a:gd name="f237" fmla="val 2028"/>
                  <a:gd name="f238" fmla="val 2016"/>
                  <a:gd name="f239" fmla="val 2007"/>
                  <a:gd name="f240" fmla="val 1982"/>
                  <a:gd name="f241" fmla="val 2085"/>
                  <a:gd name="f242" fmla="val 2207"/>
                  <a:gd name="f243" fmla="val 2006"/>
                  <a:gd name="f244" fmla="val 1906"/>
                  <a:gd name="f245" fmla="val 1801"/>
                  <a:gd name="f246" fmla="val 71"/>
                  <a:gd name="f247" fmla="val 1696"/>
                  <a:gd name="f248" fmla="val 53"/>
                  <a:gd name="f249" fmla="val 1588"/>
                  <a:gd name="f250" fmla="val 1434"/>
                  <a:gd name="f251" fmla="val 25"/>
                  <a:gd name="f252" fmla="val 1278"/>
                  <a:gd name="f253" fmla="val 17"/>
                  <a:gd name="f254" fmla="val 807"/>
                  <a:gd name="f255" fmla="val 653"/>
                  <a:gd name="f256" fmla="val 545"/>
                  <a:gd name="f257" fmla="val 440"/>
                  <a:gd name="f258" fmla="val 1113"/>
                  <a:gd name="f259" fmla="val 1128"/>
                  <a:gd name="f260" fmla="val 1284"/>
                  <a:gd name="f261" fmla="val 1437"/>
                  <a:gd name="f262" fmla="val 8"/>
                  <a:gd name="f263" fmla="val 1590"/>
                  <a:gd name="f264" fmla="val 27"/>
                  <a:gd name="f265" fmla="val 1699"/>
                  <a:gd name="f266" fmla="val 38"/>
                  <a:gd name="f267" fmla="val 1804"/>
                  <a:gd name="f268" fmla="val 1911"/>
                  <a:gd name="f269" fmla="val 73"/>
                  <a:gd name="f270" fmla="val 1915"/>
                  <a:gd name="f271" fmla="val 76"/>
                  <a:gd name="f272" fmla="val 2018"/>
                  <a:gd name="f273" fmla="val 2123"/>
                  <a:gd name="f274" fmla="val 353"/>
                  <a:gd name="f275" fmla="val 493"/>
                  <a:gd name="f276" fmla="val 2230"/>
                  <a:gd name="f277" fmla="val 499"/>
                  <a:gd name="f278" fmla="val 2223"/>
                  <a:gd name="f279" fmla="val 505"/>
                  <a:gd name="f280" fmla="val 2102"/>
                  <a:gd name="f281" fmla="val 585"/>
                  <a:gd name="f282" fmla="val 1998"/>
                  <a:gd name="f283" fmla="val 2023"/>
                  <a:gd name="f284" fmla="val 863"/>
                  <a:gd name="f285" fmla="val 2031"/>
                  <a:gd name="f286" fmla="val 912"/>
                  <a:gd name="f287" fmla="val 2042"/>
                  <a:gd name="f288" fmla="val 961"/>
                  <a:gd name="f289" fmla="val 2058"/>
                  <a:gd name="f290" fmla="val 1008"/>
                  <a:gd name="f291" fmla="val 2072"/>
                  <a:gd name="f292" fmla="val 1048"/>
                  <a:gd name="f293" fmla="val 1087"/>
                  <a:gd name="f294" fmla="val 1172"/>
                  <a:gd name="f295" fmla="val 2142"/>
                  <a:gd name="f296" fmla="val 1218"/>
                  <a:gd name="f297" fmla="val 2161"/>
                  <a:gd name="f298" fmla="val 1265"/>
                  <a:gd name="f299" fmla="val 2182"/>
                  <a:gd name="f300" fmla="val 1326"/>
                  <a:gd name="f301" fmla="val 2199"/>
                  <a:gd name="f302" fmla="val 1386"/>
                  <a:gd name="f303" fmla="val 2211"/>
                  <a:gd name="f304" fmla="val 1449"/>
                  <a:gd name="f305" fmla="val 2241"/>
                  <a:gd name="f306" fmla="val 2237"/>
                  <a:gd name="f307" fmla="val 1721"/>
                  <a:gd name="f308" fmla="val 2163"/>
                  <a:gd name="f309" fmla="val 1842"/>
                  <a:gd name="f310" fmla="val 2133"/>
                  <a:gd name="f311" fmla="val 1888"/>
                  <a:gd name="f312" fmla="val 2099"/>
                  <a:gd name="f313" fmla="val 1926"/>
                  <a:gd name="f314" fmla="val 2059"/>
                  <a:gd name="f315" fmla="val 1959"/>
                  <a:gd name="f316" fmla="val 1847"/>
                  <a:gd name="f317" fmla="val 2120"/>
                  <a:gd name="f318" fmla="val 1733"/>
                  <a:gd name="f319" fmla="val 2188"/>
                  <a:gd name="f320" fmla="val 1623"/>
                  <a:gd name="f321" fmla="val 2251"/>
                  <a:gd name="f322" fmla="val 1509"/>
                  <a:gd name="f323" fmla="val 2309"/>
                  <a:gd name="f324" fmla="val 1401"/>
                  <a:gd name="f325" fmla="val 2375"/>
                  <a:gd name="f326" fmla="val 2410"/>
                  <a:gd name="f327" fmla="val 1296"/>
                  <a:gd name="f328" fmla="val 2443"/>
                  <a:gd name="f329" fmla="val 1247"/>
                  <a:gd name="f330" fmla="val 2481"/>
                  <a:gd name="f331" fmla="val 1206"/>
                  <a:gd name="f332" fmla="val 2515"/>
                  <a:gd name="f333" fmla="val 1167"/>
                  <a:gd name="f334" fmla="val 2556"/>
                  <a:gd name="f335" fmla="val 1137"/>
                  <a:gd name="f336" fmla="val 2602"/>
                  <a:gd name="f337" fmla="val 1135"/>
                  <a:gd name="f338" fmla="val 2609"/>
                  <a:gd name="f339" fmla="val 2614"/>
                  <a:gd name="f340" fmla="val 1127"/>
                  <a:gd name="f341" fmla="val 2621"/>
                  <a:gd name="f342" fmla="val 2637"/>
                  <a:gd name="f343" fmla="val 1114"/>
                  <a:gd name="f344" fmla="val 1111"/>
                  <a:gd name="f345" fmla="val 1106"/>
                  <a:gd name="f346" fmla="val 1102"/>
                  <a:gd name="f347" fmla="val 1074"/>
                  <a:gd name="f348" fmla="val 1035"/>
                  <a:gd name="f349" fmla="val 994"/>
                  <a:gd name="f350" fmla="val 945"/>
                  <a:gd name="f351" fmla="val 840"/>
                  <a:gd name="f352" fmla="val 732"/>
                  <a:gd name="f353" fmla="val 618"/>
                  <a:gd name="f354" fmla="val 508"/>
                  <a:gd name="f355" fmla="val 394"/>
                  <a:gd name="f356" fmla="val 282"/>
                  <a:gd name="f357" fmla="val 182"/>
                  <a:gd name="f358" fmla="val 142"/>
                  <a:gd name="f359" fmla="val 108"/>
                  <a:gd name="f360" fmla="val 78"/>
                  <a:gd name="f361" fmla="val 6"/>
                  <a:gd name="f362" fmla="val 28"/>
                  <a:gd name="f363" fmla="val 42"/>
                  <a:gd name="f364" fmla="val 59"/>
                  <a:gd name="f365" fmla="val 82"/>
                  <a:gd name="f366" fmla="val 99"/>
                  <a:gd name="f367" fmla="val 139"/>
                  <a:gd name="f368" fmla="val 183"/>
                  <a:gd name="f369" fmla="val 199"/>
                  <a:gd name="f370" fmla="val 218"/>
                  <a:gd name="f371" fmla="val 243"/>
                  <a:gd name="f372" fmla="val 18"/>
                  <a:gd name="f373" fmla="val 11"/>
                  <a:gd name="f374" fmla="val 118"/>
                  <a:gd name="f375" fmla="val 223"/>
                  <a:gd name="f376" fmla="val 325"/>
                  <a:gd name="f377" fmla="val 330"/>
                  <a:gd name="f378" fmla="val 437"/>
                  <a:gd name="f379" fmla="val 542"/>
                  <a:gd name="f380" fmla="val 651"/>
                  <a:gd name="f381" fmla="val 957"/>
                  <a:gd name="f382" fmla="val 720"/>
                  <a:gd name="f383" fmla="val 1292"/>
                  <a:gd name="f384" fmla="val 723"/>
                  <a:gd name="f385" fmla="val 726"/>
                  <a:gd name="f386" fmla="val 734"/>
                  <a:gd name="f387" fmla="val 1282"/>
                  <a:gd name="f388" fmla="val 693"/>
                  <a:gd name="f389" fmla="val 1270"/>
                  <a:gd name="f390" fmla="val 686"/>
                  <a:gd name="f391" fmla="val 1258"/>
                  <a:gd name="f392" fmla="val 680"/>
                  <a:gd name="f393" fmla="val 1250"/>
                  <a:gd name="f394" fmla="val 676"/>
                  <a:gd name="f395" fmla="val 1213"/>
                  <a:gd name="f396" fmla="val 658"/>
                  <a:gd name="f397" fmla="val 1173"/>
                  <a:gd name="f398" fmla="val 645"/>
                  <a:gd name="f399" fmla="val 636"/>
                  <a:gd name="f400" fmla="val 635"/>
                  <a:gd name="f401" fmla="val 631"/>
                  <a:gd name="f402" fmla="val 625"/>
                  <a:gd name="f403" fmla="val 612"/>
                  <a:gd name="f404" fmla="val 604"/>
                  <a:gd name="f405" fmla="val 602"/>
                  <a:gd name="f406" fmla="val 1144"/>
                  <a:gd name="f407" fmla="val 1161"/>
                  <a:gd name="f408" fmla="val 600"/>
                  <a:gd name="f409" fmla="val 1183"/>
                  <a:gd name="f410" fmla="val 1204"/>
                  <a:gd name="f411" fmla="val 610"/>
                  <a:gd name="f412" fmla="val 1342"/>
                  <a:gd name="f413" fmla="val 628"/>
                  <a:gd name="f414" fmla="val 1387"/>
                  <a:gd name="f415" fmla="val 670"/>
                  <a:gd name="f416" fmla="val 666"/>
                  <a:gd name="f417" fmla="val 1411"/>
                  <a:gd name="f418" fmla="val 663"/>
                  <a:gd name="f419" fmla="val 1441"/>
                  <a:gd name="f420" fmla="val 1456"/>
                  <a:gd name="f421" fmla="val 641"/>
                  <a:gd name="f422" fmla="val 1474"/>
                  <a:gd name="f423" fmla="val 1484"/>
                  <a:gd name="f424" fmla="val 633"/>
                  <a:gd name="f425" fmla="val 1496"/>
                  <a:gd name="f426" fmla="val 1502"/>
                  <a:gd name="f427" fmla="val 1514"/>
                  <a:gd name="f428" fmla="val 1523"/>
                  <a:gd name="f429" fmla="val 678"/>
                  <a:gd name="f430" fmla="val 1528"/>
                  <a:gd name="f431" fmla="val 696"/>
                  <a:gd name="f432" fmla="val 708"/>
                  <a:gd name="f433" fmla="val 1520"/>
                  <a:gd name="f434" fmla="val 744"/>
                  <a:gd name="f435" fmla="val 1473"/>
                  <a:gd name="f436" fmla="val 747"/>
                  <a:gd name="f437" fmla="val 751"/>
                  <a:gd name="f438" fmla="val 1450"/>
                  <a:gd name="f439" fmla="val 756"/>
                  <a:gd name="f440" fmla="val 1453"/>
                  <a:gd name="f441" fmla="val 761"/>
                  <a:gd name="f442" fmla="val 1454"/>
                  <a:gd name="f443" fmla="val 766"/>
                  <a:gd name="f444" fmla="val 779"/>
                  <a:gd name="f445" fmla="val 1462"/>
                  <a:gd name="f446" fmla="val 792"/>
                  <a:gd name="f447" fmla="val 1468"/>
                  <a:gd name="f448" fmla="val 806"/>
                  <a:gd name="f449" fmla="val 814"/>
                  <a:gd name="f450" fmla="val 1471"/>
                  <a:gd name="f451" fmla="val 819"/>
                  <a:gd name="f452" fmla="val 1482"/>
                  <a:gd name="f453" fmla="val 853"/>
                  <a:gd name="f454" fmla="val 885"/>
                  <a:gd name="f455" fmla="val 917"/>
                  <a:gd name="f456" fmla="val 908"/>
                  <a:gd name="f457" fmla="val 1489"/>
                  <a:gd name="f458" fmla="val 900"/>
                  <a:gd name="f459" fmla="val 888"/>
                  <a:gd name="f460" fmla="val 1506"/>
                  <a:gd name="f461" fmla="val 873"/>
                  <a:gd name="f462" fmla="val 1516"/>
                  <a:gd name="f463" fmla="val 857"/>
                  <a:gd name="f464" fmla="val 1525"/>
                  <a:gd name="f465" fmla="val 842"/>
                  <a:gd name="f466" fmla="val 1535"/>
                  <a:gd name="f467" fmla="val 822"/>
                  <a:gd name="f468" fmla="val 1547"/>
                  <a:gd name="f469" fmla="val 1564"/>
                  <a:gd name="f470" fmla="val 789"/>
                  <a:gd name="f471" fmla="val 1656"/>
                  <a:gd name="f472" fmla="val 1641"/>
                  <a:gd name="f473" fmla="val 729"/>
                  <a:gd name="f474" fmla="val 1622"/>
                  <a:gd name="f475" fmla="val 691"/>
                  <a:gd name="f476" fmla="val 1601"/>
                  <a:gd name="f477" fmla="val 426"/>
                  <a:gd name="f478" fmla="val 1271"/>
                  <a:gd name="f479" fmla="val 380"/>
                  <a:gd name="f480" fmla="val 1223"/>
                  <a:gd name="f481" fmla="val 362"/>
                  <a:gd name="f482" fmla="val 1170"/>
                  <a:gd name="f483" fmla="val 1066"/>
                  <a:gd name="f484" fmla="val 1015"/>
                  <a:gd name="f485" fmla="val 825"/>
                  <a:gd name="f486" fmla="val 713"/>
                  <a:gd name="f487" fmla="val 549"/>
                  <a:gd name="f488" fmla="val 797"/>
                  <a:gd name="f489" fmla="val 504"/>
                  <a:gd name="f490" fmla="val 757"/>
                  <a:gd name="f491" fmla="val 815"/>
                  <a:gd name="f492" fmla="val 799"/>
                  <a:gd name="f493" fmla="val 721"/>
                  <a:gd name="f494" fmla="val 706"/>
                  <a:gd name="f495" fmla="val 811"/>
                  <a:gd name="f496" fmla="val 671"/>
                  <a:gd name="f497" fmla="val 828"/>
                  <a:gd name="f498" fmla="val 655"/>
                  <a:gd name="f499" fmla="val 640"/>
                  <a:gd name="f500" fmla="val 856"/>
                  <a:gd name="f501" fmla="val 870"/>
                  <a:gd name="f502" fmla="val 884"/>
                  <a:gd name="f503" fmla="val 899"/>
                  <a:gd name="f504" fmla="val 911"/>
                  <a:gd name="f505" fmla="val 897"/>
                  <a:gd name="f506" fmla="val 1096"/>
                  <a:gd name="f507" fmla="val 1109"/>
                  <a:gd name="f508" fmla="val 1105"/>
                  <a:gd name="f509" fmla="val 1080"/>
                  <a:gd name="f510" fmla="val 1140"/>
                  <a:gd name="f511" fmla="val 1033"/>
                  <a:gd name="f512" fmla="val 1171"/>
                  <a:gd name="f513" fmla="val 1188"/>
                  <a:gd name="f514" fmla="val 993"/>
                  <a:gd name="f515" fmla="val 1210"/>
                  <a:gd name="f516" fmla="val 971"/>
                  <a:gd name="f517" fmla="val 1242"/>
                  <a:gd name="f518" fmla="val 943"/>
                  <a:gd name="f519" fmla="val 932"/>
                  <a:gd name="f520" fmla="val 1335"/>
                  <a:gd name="f521" fmla="val 922"/>
                  <a:gd name="f522" fmla="val 1367"/>
                  <a:gd name="f523" fmla="val 937"/>
                  <a:gd name="f524" fmla="val 1375"/>
                  <a:gd name="f525" fmla="val 1382"/>
                  <a:gd name="f526" fmla="val 1388"/>
                  <a:gd name="f527" fmla="val 1379"/>
                  <a:gd name="f528" fmla="val 877"/>
                  <a:gd name="f529" fmla="val 855"/>
                  <a:gd name="f530" fmla="val 1370"/>
                  <a:gd name="f531" fmla="val 831"/>
                  <a:gd name="f532" fmla="val 1364"/>
                  <a:gd name="f533" fmla="val 809"/>
                  <a:gd name="f534" fmla="val 1361"/>
                  <a:gd name="f535" fmla="val 1340"/>
                  <a:gd name="f536" fmla="val 787"/>
                  <a:gd name="f537" fmla="val 1327"/>
                  <a:gd name="f538" fmla="val 1316"/>
                  <a:gd name="f539" fmla="val 776"/>
                  <a:gd name="f540" fmla="val 1301"/>
                  <a:gd name="f541" fmla="val 771"/>
                  <a:gd name="f542" fmla="val 1297"/>
                  <a:gd name="f543" fmla="val 769"/>
                  <a:gd name="f544" fmla="val 1280"/>
                  <a:gd name="f545" fmla="val 1249"/>
                  <a:gd name="f546" fmla="val 777"/>
                  <a:gd name="f547" fmla="val 1222"/>
                  <a:gd name="f548" fmla="val 774"/>
                  <a:gd name="f549" fmla="val 1226"/>
                  <a:gd name="f550" fmla="val 1231"/>
                  <a:gd name="f551" fmla="val 742"/>
                  <a:gd name="f552" fmla="val 716"/>
                  <a:gd name="f553" fmla="val 1262"/>
                  <a:gd name="f554" fmla="val 1268"/>
                  <a:gd name="f555" fmla="val 695"/>
                  <a:gd name="f556" fmla="val 1273"/>
                  <a:gd name="f557" fmla="val 1465"/>
                  <a:gd name="f558" fmla="val 953"/>
                  <a:gd name="f559" fmla="val 1458"/>
                  <a:gd name="f560" fmla="val 968"/>
                  <a:gd name="f561" fmla="val 984"/>
                  <a:gd name="f562" fmla="val 1446"/>
                  <a:gd name="f563" fmla="val 999"/>
                  <a:gd name="f564" fmla="val 1018"/>
                  <a:gd name="f565" fmla="val 1034"/>
                  <a:gd name="f566" fmla="val 1435"/>
                  <a:gd name="f567" fmla="val 1055"/>
                  <a:gd name="f568" fmla="val 1065"/>
                  <a:gd name="f569" fmla="val 1431"/>
                  <a:gd name="f570" fmla="val 1422"/>
                  <a:gd name="f571" fmla="val 1419"/>
                  <a:gd name="f572" fmla="val 1090"/>
                  <a:gd name="f573" fmla="val 1416"/>
                  <a:gd name="f574" fmla="val 1092"/>
                  <a:gd name="f575" fmla="val 1407"/>
                  <a:gd name="f576" fmla="val 1406"/>
                  <a:gd name="f577" fmla="val 1085"/>
                  <a:gd name="f578" fmla="val 1044"/>
                  <a:gd name="f579" fmla="val 1395"/>
                  <a:gd name="f580" fmla="val 1380"/>
                  <a:gd name="f581" fmla="val 958"/>
                  <a:gd name="f582" fmla="val 1359"/>
                  <a:gd name="f583" fmla="val 950"/>
                  <a:gd name="f584" fmla="val 1332"/>
                  <a:gd name="f585" fmla="val 938"/>
                  <a:gd name="f586" fmla="val 1304"/>
                  <a:gd name="f587" fmla="val 933"/>
                  <a:gd name="f588" fmla="val 1277"/>
                  <a:gd name="f589" fmla="val 1219"/>
                  <a:gd name="f590" fmla="val 983"/>
                  <a:gd name="f591" fmla="val 1201"/>
                  <a:gd name="f592" fmla="val 1023"/>
                  <a:gd name="f593" fmla="val 1168"/>
                  <a:gd name="f594" fmla="val 1152"/>
                  <a:gd name="f595" fmla="val 1139"/>
                  <a:gd name="f596" fmla="val 1130"/>
                  <a:gd name="f597" fmla="val 1376"/>
                  <a:gd name="f598" fmla="val 1112"/>
                  <a:gd name="f599" fmla="val 1428"/>
                  <a:gd name="f600" fmla="val 1041"/>
                  <a:gd name="f601" fmla="val 1026"/>
                  <a:gd name="f602" fmla="val 1009"/>
                  <a:gd name="f603" fmla="val 1532"/>
                  <a:gd name="f604" fmla="val 986"/>
                  <a:gd name="f605" fmla="val 1554"/>
                  <a:gd name="f606" fmla="val 954"/>
                  <a:gd name="f607" fmla="val 1598"/>
                  <a:gd name="f608" fmla="val 1610"/>
                  <a:gd name="f609" fmla="val 1635"/>
                  <a:gd name="f610" fmla="val 1650"/>
                  <a:gd name="f611" fmla="val 1665"/>
                  <a:gd name="f612" fmla="val 1684"/>
                  <a:gd name="f613" fmla="val 969"/>
                  <a:gd name="f614" fmla="val 1701"/>
                  <a:gd name="f615" fmla="val 974"/>
                  <a:gd name="f616" fmla="val 1718"/>
                  <a:gd name="f617" fmla="val 979"/>
                  <a:gd name="f618" fmla="val 1708"/>
                  <a:gd name="f619" fmla="val 913"/>
                  <a:gd name="f620" fmla="val 1690"/>
                  <a:gd name="f621" fmla="val 847"/>
                  <a:gd name="f622" fmla="val 1662"/>
                  <a:gd name="f623" fmla="val 784"/>
                  <a:gd name="f624" fmla="val 1631"/>
                  <a:gd name="f625" fmla="val 1575"/>
                  <a:gd name="f626" fmla="val 802"/>
                  <a:gd name="f627" fmla="val 1545"/>
                  <a:gd name="f628" fmla="val 827"/>
                  <a:gd name="f629" fmla="val 868"/>
                  <a:gd name="f630" fmla="val 898"/>
                  <a:gd name="f631" fmla="val 674"/>
                  <a:gd name="f632" fmla="val 1600"/>
                  <a:gd name="f633" fmla="val 1586"/>
                  <a:gd name="f634" fmla="val 704"/>
                  <a:gd name="f635" fmla="val 725"/>
                  <a:gd name="f636" fmla="val 727"/>
                  <a:gd name="f637" fmla="val 763"/>
                  <a:gd name="f638" fmla="val 749"/>
                  <a:gd name="f639" fmla="val 1583"/>
                  <a:gd name="f640" fmla="val 711"/>
                  <a:gd name="f641" fmla="val 1429"/>
                  <a:gd name="f642" fmla="val 1313"/>
                  <a:gd name="f643" fmla="val 813"/>
                  <a:gd name="f644" fmla="val 1243"/>
                  <a:gd name="f645" fmla="val 861"/>
                  <a:gd name="f646" fmla="val 1228"/>
                  <a:gd name="f647" fmla="val 1343"/>
                  <a:gd name="f648" fmla="val 866"/>
                  <a:gd name="f649" fmla="val 1518"/>
                  <a:gd name="f650" fmla="val 1543"/>
                  <a:gd name="f651" fmla="val 791"/>
                  <a:gd name="f652" fmla="val 1571"/>
                  <a:gd name="f653" fmla="val 1570"/>
                  <a:gd name="f654" fmla="val 1568"/>
                  <a:gd name="f655" fmla="val 935"/>
                  <a:gd name="f656" fmla="val 1605"/>
                  <a:gd name="f657" fmla="val 1613"/>
                  <a:gd name="f658" fmla="val 1616"/>
                  <a:gd name="f659" fmla="val 1618"/>
                  <a:gd name="f660" fmla="val 846"/>
                  <a:gd name="f661" fmla="val 1629"/>
                  <a:gd name="f662" fmla="val 759"/>
                  <a:gd name="f663" fmla="val 927"/>
                  <a:gd name="f664" fmla="val 1485"/>
                  <a:gd name="f665" fmla="val 1460"/>
                  <a:gd name="f666" fmla="val 1405"/>
                  <a:gd name="f667" fmla="val 1371"/>
                  <a:gd name="f668" fmla="val 816"/>
                  <a:gd name="f669" fmla="val 1308"/>
                  <a:gd name="f670" fmla="val 1283"/>
                  <a:gd name="f671" fmla="val 810"/>
                  <a:gd name="f672" fmla="val 794"/>
                  <a:gd name="f673" fmla="val 1287"/>
                  <a:gd name="f674" fmla="val 1338"/>
                  <a:gd name="f675" fmla="val 730"/>
                  <a:gd name="f676" fmla="val 728"/>
                  <a:gd name="f677" fmla="val 733"/>
                  <a:gd name="f678" fmla="val 1504"/>
                  <a:gd name="f679" fmla="val 1540"/>
                  <a:gd name="f680" fmla="val 752"/>
                  <a:gd name="f681" fmla="val 1551"/>
                  <a:gd name="f682" fmla="val 1563"/>
                  <a:gd name="f683" fmla="val 764"/>
                  <a:gd name="f684" fmla="val 1576"/>
                  <a:gd name="f685" fmla="val 768"/>
                  <a:gd name="f686" fmla="val 770"/>
                  <a:gd name="f687" fmla="val 1581"/>
                  <a:gd name="f688" fmla="val 775"/>
                  <a:gd name="f689" fmla="val 1578"/>
                  <a:gd name="f690" fmla="val 1561"/>
                  <a:gd name="f691" fmla="val 823"/>
                  <a:gd name="f692" fmla="val 1555"/>
                  <a:gd name="f693" fmla="val 909"/>
                  <a:gd name="f694" fmla="val 878"/>
                  <a:gd name="f695" fmla="val 944"/>
                  <a:gd name="f696" fmla="val 1021"/>
                  <a:gd name="f697" fmla="val 835"/>
                  <a:gd name="f698" fmla="val 1067"/>
                  <a:gd name="f699" fmla="val 1036"/>
                  <a:gd name="f700" fmla="val 683"/>
                  <a:gd name="f701" fmla="val 646"/>
                  <a:gd name="f702" fmla="val 862"/>
                  <a:gd name="f703" fmla="val 850"/>
                  <a:gd name="f704" fmla="val 656"/>
                  <a:gd name="f705" fmla="val 871"/>
                  <a:gd name="f706" fmla="val 916"/>
                  <a:gd name="f707" fmla="val 896"/>
                  <a:gd name="f708" fmla="val 948"/>
                  <a:gd name="f709" fmla="val 281"/>
                  <a:gd name="f710" fmla="val 709"/>
                  <a:gd name="f711" fmla="val 512"/>
                  <a:gd name="f712" fmla="val 409"/>
                  <a:gd name="f713" fmla="val 363"/>
                  <a:gd name="f714" fmla="val 1011"/>
                  <a:gd name="f715" fmla="val 346"/>
                  <a:gd name="f716" fmla="val 338"/>
                  <a:gd name="f717" fmla="val 411"/>
                  <a:gd name="f718" fmla="val 518"/>
                  <a:gd name="f719" fmla="val 1677"/>
                  <a:gd name="f720" fmla="val 867"/>
                  <a:gd name="f721" fmla="val 1735"/>
                  <a:gd name="f722" fmla="val 1737"/>
                  <a:gd name="f723" fmla="val 988"/>
                  <a:gd name="f724" fmla="val 1744"/>
                  <a:gd name="f725" fmla="val 1747"/>
                  <a:gd name="f726" fmla="val 1749"/>
                  <a:gd name="f727" fmla="val 1319"/>
                  <a:gd name="f728" fmla="val 1706"/>
                  <a:gd name="f729" fmla="val 1494"/>
                  <a:gd name="f730" fmla="val 1642"/>
                  <a:gd name="f731" fmla="val 1644"/>
                  <a:gd name="f732" fmla="val 1951"/>
                  <a:gd name="f733" fmla="val 1939"/>
                  <a:gd name="f734" fmla="val 1931"/>
                  <a:gd name="f735" fmla="val 1968"/>
                  <a:gd name="f736" fmla="val 1908"/>
                  <a:gd name="f737" fmla="val 1995"/>
                  <a:gd name="f738" fmla="val 2026"/>
                  <a:gd name="f739" fmla="val 2080"/>
                  <a:gd name="f740" fmla="val 2139"/>
                  <a:gd name="f741" fmla="val 2116"/>
                  <a:gd name="f742" fmla="val 2104"/>
                  <a:gd name="f743" fmla="val 2068"/>
                  <a:gd name="f744" fmla="val 2050"/>
                  <a:gd name="f745" fmla="val 2013"/>
                  <a:gd name="f746" fmla="val 1978"/>
                  <a:gd name="f747" fmla="val 1964"/>
                  <a:gd name="f748" fmla="val 1935"/>
                  <a:gd name="f749" fmla="val 1927"/>
                  <a:gd name="f750" fmla="val 1923"/>
                  <a:gd name="f751" fmla="val 1952"/>
                  <a:gd name="f752" fmla="val 1983"/>
                  <a:gd name="f753" fmla="val 2090"/>
                  <a:gd name="f754" fmla="val 2014"/>
                  <a:gd name="f755" fmla="val 375"/>
                  <a:gd name="f756" fmla="val 1937"/>
                  <a:gd name="f757" fmla="val 271"/>
                  <a:gd name="f758" fmla="val 1859"/>
                  <a:gd name="f759" fmla="val 166"/>
                  <a:gd name="f760" fmla="val 1767"/>
                  <a:gd name="f761" fmla="val 1673"/>
                  <a:gd name="f762" fmla="val 138"/>
                  <a:gd name="f763" fmla="val 128"/>
                  <a:gd name="f764" fmla="val 111"/>
                  <a:gd name="f765" fmla="val 101"/>
                  <a:gd name="f766" fmla="val 661"/>
                  <a:gd name="f767" fmla="val 568"/>
                  <a:gd name="f768" fmla="val 474"/>
                  <a:gd name="f769" fmla="val 382"/>
                  <a:gd name="f770" fmla="val 352"/>
                  <a:gd name="f771" fmla="val 205"/>
                  <a:gd name="f772" fmla="val 244"/>
                  <a:gd name="f773" fmla="val 299"/>
                  <a:gd name="f774" fmla="val 311"/>
                  <a:gd name="f775" fmla="val 302"/>
                  <a:gd name="f776" fmla="val 273"/>
                  <a:gd name="f777" fmla="val 595"/>
                  <a:gd name="f778" fmla="val 535"/>
                  <a:gd name="f779" fmla="val 486"/>
                  <a:gd name="f780" fmla="val 481"/>
                  <a:gd name="f781" fmla="val 132"/>
                  <a:gd name="f782" fmla="val 211"/>
                  <a:gd name="f783" fmla="val 368"/>
                  <a:gd name="f784" fmla="val 262"/>
                  <a:gd name="f785" fmla="val 371"/>
                  <a:gd name="f786" fmla="val 153"/>
                  <a:gd name="f787" fmla="val 373"/>
                  <a:gd name="f788" fmla="val 376"/>
                  <a:gd name="f789" fmla="val 470"/>
                  <a:gd name="f790" fmla="val 136"/>
                  <a:gd name="f791" fmla="val 564"/>
                  <a:gd name="f792" fmla="val 123"/>
                  <a:gd name="f793" fmla="val 659"/>
                  <a:gd name="f794" fmla="val 94"/>
                  <a:gd name="f795" fmla="val 967"/>
                  <a:gd name="f796" fmla="val 86"/>
                  <a:gd name="f797" fmla="val 1274"/>
                  <a:gd name="f798" fmla="val 1582"/>
                  <a:gd name="f799" fmla="val 1771"/>
                  <a:gd name="f800" fmla="val 1865"/>
                  <a:gd name="f801" fmla="val 1868"/>
                  <a:gd name="f802" fmla="val 1870"/>
                  <a:gd name="f803" fmla="val 2030"/>
                  <a:gd name="f804" fmla="val 2113"/>
                  <a:gd name="f805" fmla="val 1999"/>
                  <a:gd name="f806" fmla="val 1966"/>
                  <a:gd name="f807" fmla="val 1942"/>
                  <a:gd name="f808" fmla="val 930"/>
                  <a:gd name="f809" fmla="val 1963"/>
                  <a:gd name="f810" fmla="val 1980"/>
                  <a:gd name="f811" fmla="val 1994"/>
                  <a:gd name="f812" fmla="val 1077"/>
                  <a:gd name="f813" fmla="val 2010"/>
                  <a:gd name="f814" fmla="val 1119"/>
                  <a:gd name="f815" fmla="val 1159"/>
                  <a:gd name="f816" fmla="val 2046"/>
                  <a:gd name="f817" fmla="val 1205"/>
                  <a:gd name="f818" fmla="val 2066"/>
                  <a:gd name="f819" fmla="val 2084"/>
                  <a:gd name="f820" fmla="val 1353"/>
                  <a:gd name="f821" fmla="val 1410"/>
                  <a:gd name="f822" fmla="val 2132"/>
                  <a:gd name="f823" fmla="val 1467"/>
                  <a:gd name="f824" fmla="val 2156"/>
                  <a:gd name="f825" fmla="val 2092"/>
                  <a:gd name="f826" fmla="val 1795"/>
                  <a:gd name="f827" fmla="val 2070"/>
                  <a:gd name="f828" fmla="val 1834"/>
                  <a:gd name="f829" fmla="val 2038"/>
                  <a:gd name="f830" fmla="val 1896"/>
                  <a:gd name="f831" fmla="val 1909"/>
                  <a:gd name="f832" fmla="val 1802"/>
                  <a:gd name="f833" fmla="val 1694"/>
                  <a:gd name="f834" fmla="val 2112"/>
                  <a:gd name="f835" fmla="val 2175"/>
                  <a:gd name="f836" fmla="val 2234"/>
                  <a:gd name="f837" fmla="val 1357"/>
                  <a:gd name="f838" fmla="val 2302"/>
                  <a:gd name="f839" fmla="val 2304"/>
                  <a:gd name="f840" fmla="val 2339"/>
                  <a:gd name="f841" fmla="val 2374"/>
                  <a:gd name="f842" fmla="val 1195"/>
                  <a:gd name="f843" fmla="val 2415"/>
                  <a:gd name="f844" fmla="val 2435"/>
                  <a:gd name="f845" fmla="val 1149"/>
                  <a:gd name="f846" fmla="val 2456"/>
                  <a:gd name="f847" fmla="val 2480"/>
                  <a:gd name="f848" fmla="val 2485"/>
                  <a:gd name="f849" fmla="val 1070"/>
                  <a:gd name="f850" fmla="val 1046"/>
                  <a:gd name="f851" fmla="val 939"/>
                  <a:gd name="f852" fmla="val 773"/>
                  <a:gd name="f853" fmla="val 547"/>
                  <a:gd name="f854" fmla="val 439"/>
                  <a:gd name="f855" fmla="val 332"/>
                  <a:gd name="f856" fmla="val 203"/>
                  <a:gd name="f857" fmla="val 171"/>
                  <a:gd name="f858" fmla="val 149"/>
                  <a:gd name="f859" fmla="val 87"/>
                  <a:gd name="f860" fmla="val 109"/>
                  <a:gd name="f861" fmla="val 121"/>
                  <a:gd name="f862" fmla="val 175"/>
                  <a:gd name="f863" fmla="val 231"/>
                  <a:gd name="f864" fmla="val 247"/>
                  <a:gd name="f865" fmla="val 261"/>
                  <a:gd name="f866" fmla="val 270"/>
                  <a:gd name="f867" fmla="val 963"/>
                  <a:gd name="f868" fmla="val 294"/>
                  <a:gd name="f869" fmla="val 1933"/>
                  <a:gd name="f870" fmla="val 1854"/>
                  <a:gd name="f871" fmla="val 1748"/>
                  <a:gd name="f872" fmla="val 1097"/>
                  <a:gd name="f873" fmla="val 1666"/>
                  <a:gd name="f874" fmla="val 1620"/>
                  <a:gd name="f875" fmla="val 1068"/>
                  <a:gd name="f876" fmla="val 1596"/>
                  <a:gd name="f877" fmla="val 1040"/>
                  <a:gd name="f878" fmla="val 1541"/>
                  <a:gd name="f879" fmla="val 1487"/>
                  <a:gd name="f880" fmla="val 985"/>
                  <a:gd name="f881" fmla="val 1430"/>
                  <a:gd name="f882" fmla="val 1333"/>
                  <a:gd name="f883" fmla="val 951"/>
                  <a:gd name="f884" fmla="val 1230"/>
                  <a:gd name="f885" fmla="val 980"/>
                  <a:gd name="f886" fmla="val 1190"/>
                  <a:gd name="f887" fmla="val 1027"/>
                  <a:gd name="f888" fmla="val 1164"/>
                  <a:gd name="f889" fmla="val 1037"/>
                  <a:gd name="f890" fmla="val 1049"/>
                  <a:gd name="f891" fmla="val 1492"/>
                  <a:gd name="f892" fmla="val 1637"/>
                  <a:gd name="f893" fmla="val 1763"/>
                  <a:gd name="f894" fmla="val 1869"/>
                  <a:gd name="f895" fmla="val 1914"/>
                  <a:gd name="f896" fmla="val 1006"/>
                  <a:gd name="f897" fmla="val 1936"/>
                  <a:gd name="f898" fmla="val 1940"/>
                  <a:gd name="f899" fmla="val 1938"/>
                  <a:gd name="f900" fmla="val 998"/>
                  <a:gd name="f901" fmla="val 1682"/>
                  <a:gd name="f902" fmla="val 981"/>
                  <a:gd name="f903" fmla="val 1647"/>
                  <a:gd name="f904" fmla="val 976"/>
                  <a:gd name="f905" fmla="val 1634"/>
                  <a:gd name="f906" fmla="val 1619"/>
                  <a:gd name="f907" fmla="val 1587"/>
                  <a:gd name="f908" fmla="val 1542"/>
                  <a:gd name="f909" fmla="val 1527"/>
                  <a:gd name="f910" fmla="val 1019"/>
                  <a:gd name="f911" fmla="val 1513"/>
                  <a:gd name="f912" fmla="val 1478"/>
                  <a:gd name="f913" fmla="val 1069"/>
                  <a:gd name="f914" fmla="val 1104"/>
                  <a:gd name="f915" fmla="val 1402"/>
                  <a:gd name="f916" fmla="val 1129"/>
                  <a:gd name="f917" fmla="val 1397"/>
                  <a:gd name="f918" fmla="val 1732"/>
                  <a:gd name="f919" fmla="val 1728"/>
                  <a:gd name="f920" fmla="val 1043"/>
                  <a:gd name="f921" fmla="val 1186"/>
                  <a:gd name="f922" fmla="val 1227"/>
                  <a:gd name="f923" fmla="val 1323"/>
                  <a:gd name="f924" fmla="val 1073"/>
                  <a:gd name="f925" fmla="val 1156"/>
                  <a:gd name="f926" fmla="val 1546"/>
                  <a:gd name="f927" fmla="val 1246"/>
                  <a:gd name="f928" fmla="val 1565"/>
                  <a:gd name="f929" fmla="val 1306"/>
                  <a:gd name="f930" fmla="val 1593"/>
                  <a:gd name="f931" fmla="val 1325"/>
                  <a:gd name="f932" fmla="val 1611"/>
                  <a:gd name="f933" fmla="val 1621"/>
                  <a:gd name="f934" fmla="val 1615"/>
                  <a:gd name="f935" fmla="val 1608"/>
                  <a:gd name="f936" fmla="val 1238"/>
                  <a:gd name="f937" fmla="val 1560"/>
                  <a:gd name="f938" fmla="val 1176"/>
                  <a:gd name="f939" fmla="val 1472"/>
                  <a:gd name="f940" fmla="val 1396"/>
                  <a:gd name="f941" fmla="val 1058"/>
                  <a:gd name="f942" fmla="val 1354"/>
                  <a:gd name="f943" fmla="val 1050"/>
                  <a:gd name="f944" fmla="val 1324"/>
                  <a:gd name="f945" fmla="val 1054"/>
                  <a:gd name="f946" fmla="val 1263"/>
                  <a:gd name="f947" fmla="val 1071"/>
                  <a:gd name="f948" fmla="val 1191"/>
                  <a:gd name="f949" fmla="val 1157"/>
                  <a:gd name="f950" fmla="val 1169"/>
                  <a:gd name="f951" fmla="val 1383"/>
                  <a:gd name="f952" fmla="val 1424"/>
                  <a:gd name="f953" fmla="val 1479"/>
                  <a:gd name="f954" fmla="val 1082"/>
                  <a:gd name="f955" fmla="val 1636"/>
                  <a:gd name="f956" fmla="val 1145"/>
                  <a:gd name="f957" fmla="val 1858"/>
                  <a:gd name="f958" fmla="val 1234"/>
                  <a:gd name="f959" fmla="val 1913"/>
                  <a:gd name="f960" fmla="val 1874"/>
                  <a:gd name="f961" fmla="val 1800"/>
                  <a:gd name="f962" fmla="val 1707"/>
                  <a:gd name="f963" fmla="val 1511"/>
                  <a:gd name="f964" fmla="val 1689"/>
                  <a:gd name="f965" fmla="val 1466"/>
                  <a:gd name="f966" fmla="val 1671"/>
                  <a:gd name="f967" fmla="val 1654"/>
                  <a:gd name="f968" fmla="val 1674"/>
                  <a:gd name="f969" fmla="val 1579"/>
                  <a:gd name="f970" fmla="val 1592"/>
                  <a:gd name="f971" fmla="val 1604"/>
                  <a:gd name="f972" fmla="val 1299"/>
                  <a:gd name="f973" fmla="val 688"/>
                  <a:gd name="f974" fmla="val 1311"/>
                  <a:gd name="f975" fmla="val 685"/>
                  <a:gd name="f976" fmla="val 681"/>
                  <a:gd name="f977" fmla="val 1347"/>
                  <a:gd name="f978" fmla="val 673"/>
                  <a:gd name="f979" fmla="val 1328"/>
                  <a:gd name="f980" fmla="val 626"/>
                  <a:gd name="f981" fmla="val 621"/>
                  <a:gd name="f982" fmla="val 1203"/>
                  <a:gd name="f983" fmla="val 1182"/>
                  <a:gd name="f984" fmla="val 620"/>
                  <a:gd name="f985" fmla="val 1179"/>
                  <a:gd name="f986" fmla="val 630"/>
                  <a:gd name="f987" fmla="val 643"/>
                  <a:gd name="f988" fmla="val 690"/>
                  <a:gd name="f989" fmla="val 1508"/>
                  <a:gd name="f990" fmla="val 1490"/>
                  <a:gd name="f991" fmla="val 1461"/>
                  <a:gd name="f992" fmla="val 1394"/>
                  <a:gd name="f993" fmla="val 1363"/>
                  <a:gd name="f994" fmla="val 1351"/>
                  <a:gd name="f995" fmla="val 1330"/>
                  <a:gd name="f996" fmla="val 700"/>
                  <a:gd name="f997" fmla="val 1320"/>
                  <a:gd name="f998" fmla="val 1309"/>
                  <a:gd name="f999" fmla="val 703"/>
                  <a:gd name="f1000" fmla="val 705"/>
                  <a:gd name="f1001" fmla="val 1259"/>
                  <a:gd name="f1002" fmla="val 715"/>
                  <a:gd name="f1003" fmla="val 1254"/>
                  <a:gd name="f1004" fmla="val 737"/>
                  <a:gd name="f1005" fmla="val 1244"/>
                  <a:gd name="f1006" fmla="val 1256"/>
                  <a:gd name="f1007" fmla="val 772"/>
                  <a:gd name="f1008" fmla="val 781"/>
                  <a:gd name="f1009" fmla="val 826"/>
                  <a:gd name="f1010" fmla="val 1399"/>
                  <a:gd name="f1011" fmla="val 1418"/>
                  <a:gd name="f1012" fmla="val 1051"/>
                  <a:gd name="f1013" fmla="val 1031"/>
                  <a:gd name="f1014" fmla="val 1425"/>
                  <a:gd name="f1015" fmla="val 978"/>
                  <a:gd name="f1016" fmla="val 1438"/>
                  <a:gd name="f1017" fmla="val 925"/>
                  <a:gd name="f1018" fmla="val 890"/>
                  <a:gd name="f1019" fmla="val 848"/>
                  <a:gd name="f1020" fmla="val 843"/>
                  <a:gd name="f1021" fmla="val 1426"/>
                  <a:gd name="f1022" fmla="val 1444"/>
                  <a:gd name="f1023" fmla="val 942"/>
                  <a:gd name="f1024" fmla="val 920"/>
                  <a:gd name="f1025" fmla="val 907"/>
                  <a:gd name="f1026" fmla="val 895"/>
                  <a:gd name="f1027" fmla="val 882"/>
                  <a:gd name="f1028" fmla="val 839"/>
                  <a:gd name="f1029" fmla="val 824"/>
                  <a:gd name="f1030" fmla="val 821"/>
                  <a:gd name="f1031" fmla="val 1442"/>
                  <a:gd name="f1032" fmla="val 829"/>
                  <a:gd name="f1033" fmla="val 1447"/>
                  <a:gd name="f1034" fmla="val 837"/>
                  <a:gd name="f1035" fmla="val 817"/>
                  <a:gd name="f1036" fmla="val 812"/>
                  <a:gd name="f1037" fmla="val 739"/>
                  <a:gd name="f1038" fmla="val 710"/>
                  <a:gd name="f1039" fmla="*/ f1 1 2242"/>
                  <a:gd name="f1040" fmla="*/ f2 1 2638"/>
                  <a:gd name="f1041" fmla="+- f5 0 f3"/>
                  <a:gd name="f1042" fmla="+- f4 0 f3"/>
                  <a:gd name="f1043" fmla="*/ f1042 1 2242"/>
                  <a:gd name="f1044" fmla="*/ f1041 1 2638"/>
                  <a:gd name="f1045" fmla="*/ f3 1 f1043"/>
                  <a:gd name="f1046" fmla="*/ f4 1 f1043"/>
                  <a:gd name="f1047" fmla="*/ f3 1 f1044"/>
                  <a:gd name="f1048" fmla="*/ f5 1 f1044"/>
                  <a:gd name="f1049" fmla="*/ f1045 f1039 1"/>
                  <a:gd name="f1050" fmla="*/ f1046 f1039 1"/>
                  <a:gd name="f1051" fmla="*/ f1048 f1040 1"/>
                  <a:gd name="f1052" fmla="*/ f1047 f104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049" t="f1052" r="f1050" b="f1051"/>
                <a:pathLst>
                  <a:path w="2242" h="2638">
                    <a:moveTo>
                      <a:pt x="f6" y="f7"/>
                    </a:moveTo>
                    <a:cubicBezTo>
                      <a:pt x="f8" y="f7"/>
                      <a:pt x="f9" y="f10"/>
                      <a:pt x="f11" y="f12"/>
                    </a:cubicBezTo>
                    <a:cubicBezTo>
                      <a:pt x="f13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1" y="f23"/>
                    </a:cubicBezTo>
                    <a:cubicBezTo>
                      <a:pt x="f21" y="f24"/>
                      <a:pt x="f19" y="f25"/>
                      <a:pt x="f17" y="f26"/>
                    </a:cubicBezTo>
                    <a:lnTo>
                      <a:pt x="f17" y="f27"/>
                    </a:lnTo>
                    <a:lnTo>
                      <a:pt x="f28" y="f29"/>
                    </a:lnTo>
                    <a:cubicBezTo>
                      <a:pt x="f30" y="f31"/>
                      <a:pt x="f32" y="f33"/>
                      <a:pt x="f34" y="f35"/>
                    </a:cubicBezTo>
                    <a:cubicBezTo>
                      <a:pt x="f36" y="f37"/>
                      <a:pt x="f38" y="f39"/>
                      <a:pt x="f40" y="f41"/>
                    </a:cubicBezTo>
                    <a:cubicBezTo>
                      <a:pt x="f42" y="f43"/>
                      <a:pt x="f44" y="f45"/>
                      <a:pt x="f46" y="f47"/>
                    </a:cubicBezTo>
                    <a:lnTo>
                      <a:pt x="f46" y="f48"/>
                    </a:lnTo>
                    <a:lnTo>
                      <a:pt x="f49" y="f50"/>
                    </a:lnTo>
                    <a:cubicBezTo>
                      <a:pt x="f51" y="f52"/>
                      <a:pt x="f53" y="f54"/>
                      <a:pt x="f55" y="f56"/>
                    </a:cubicBezTo>
                    <a:cubicBezTo>
                      <a:pt x="f57" y="f58"/>
                      <a:pt x="f59" y="f60"/>
                      <a:pt x="f61" y="f62"/>
                    </a:cubicBezTo>
                    <a:cubicBezTo>
                      <a:pt x="f63" y="f64"/>
                      <a:pt x="f65" y="f66"/>
                      <a:pt x="f67" y="f68"/>
                    </a:cubicBezTo>
                    <a:cubicBezTo>
                      <a:pt x="f69" y="f70"/>
                      <a:pt x="f71" y="f72"/>
                      <a:pt x="f73" y="f74"/>
                    </a:cubicBezTo>
                    <a:cubicBezTo>
                      <a:pt x="f75" y="f76"/>
                      <a:pt x="f77" y="f78"/>
                      <a:pt x="f79" y="f80"/>
                    </a:cubicBezTo>
                    <a:cubicBezTo>
                      <a:pt x="f81" y="f82"/>
                      <a:pt x="f81" y="f83"/>
                      <a:pt x="f84" y="f85"/>
                    </a:cubicBezTo>
                    <a:cubicBezTo>
                      <a:pt x="f86" y="f87"/>
                      <a:pt x="f88" y="f89"/>
                      <a:pt x="f65" y="f90"/>
                    </a:cubicBezTo>
                    <a:cubicBezTo>
                      <a:pt x="f91" y="f92"/>
                      <a:pt x="f93" y="f94"/>
                      <a:pt x="f95" y="f96"/>
                    </a:cubicBezTo>
                    <a:cubicBezTo>
                      <a:pt x="f97" y="f98"/>
                      <a:pt x="f99" y="f100"/>
                      <a:pt x="f50" y="f101"/>
                    </a:cubicBezTo>
                    <a:lnTo>
                      <a:pt x="f102" y="f101"/>
                    </a:lnTo>
                    <a:cubicBezTo>
                      <a:pt x="f103" y="f104"/>
                      <a:pt x="f105" y="f106"/>
                      <a:pt x="f107" y="f108"/>
                    </a:cubicBezTo>
                    <a:cubicBezTo>
                      <a:pt x="f109" y="f110"/>
                      <a:pt x="f111" y="f112"/>
                      <a:pt x="f113" y="f114"/>
                    </a:cubicBezTo>
                    <a:cubicBezTo>
                      <a:pt x="f115" y="f112"/>
                      <a:pt x="f116" y="f110"/>
                      <a:pt x="f117" y="f108"/>
                    </a:cubicBezTo>
                    <a:cubicBezTo>
                      <a:pt x="f118" y="f106"/>
                      <a:pt x="f119" y="f104"/>
                      <a:pt x="f120" y="f101"/>
                    </a:cubicBezTo>
                    <a:cubicBezTo>
                      <a:pt x="f121" y="f100"/>
                      <a:pt x="f122" y="f98"/>
                      <a:pt x="f123" y="f96"/>
                    </a:cubicBezTo>
                    <a:cubicBezTo>
                      <a:pt x="f124" y="f125"/>
                      <a:pt x="f126" y="f127"/>
                      <a:pt x="f128" y="f129"/>
                    </a:cubicBezTo>
                    <a:lnTo>
                      <a:pt x="f130" y="f131"/>
                    </a:lnTo>
                    <a:cubicBezTo>
                      <a:pt x="f132" y="f133"/>
                      <a:pt x="f134" y="f135"/>
                      <a:pt x="f136" y="f137"/>
                    </a:cubicBezTo>
                    <a:cubicBezTo>
                      <a:pt x="f138" y="f10"/>
                      <a:pt x="f139" y="f7"/>
                      <a:pt x="f140" y="f7"/>
                    </a:cubicBezTo>
                    <a:lnTo>
                      <a:pt x="f6" y="f7"/>
                    </a:ln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41" y="f142"/>
                    </a:moveTo>
                    <a:cubicBezTo>
                      <a:pt x="f143" y="f144"/>
                      <a:pt x="f145" y="f0"/>
                      <a:pt x="f146" y="f147"/>
                    </a:cubicBezTo>
                    <a:cubicBezTo>
                      <a:pt x="f148" y="f149"/>
                      <a:pt x="f150" y="f151"/>
                      <a:pt x="f152" y="f153"/>
                    </a:cubicBezTo>
                    <a:cubicBezTo>
                      <a:pt x="f154" y="f52"/>
                      <a:pt x="f155" y="f156"/>
                      <a:pt x="f157" y="f158"/>
                    </a:cubicBezTo>
                    <a:cubicBezTo>
                      <a:pt x="f86" y="f159"/>
                      <a:pt x="f160" y="f161"/>
                      <a:pt x="f75" y="f162"/>
                    </a:cubicBezTo>
                    <a:cubicBezTo>
                      <a:pt x="f145" y="f163"/>
                      <a:pt x="f164" y="f165"/>
                      <a:pt x="f166" y="f167"/>
                    </a:cubicBezTo>
                    <a:cubicBezTo>
                      <a:pt x="f168" y="f169"/>
                      <a:pt x="f170" y="f171"/>
                      <a:pt x="f172" y="f173"/>
                    </a:cubicBezTo>
                    <a:cubicBezTo>
                      <a:pt x="f174" y="f175"/>
                      <a:pt x="f176" y="f177"/>
                      <a:pt x="f178" y="f179"/>
                    </a:cubicBezTo>
                    <a:cubicBezTo>
                      <a:pt x="f180" y="f181"/>
                      <a:pt x="f182" y="f183"/>
                      <a:pt x="f184" y="f185"/>
                    </a:cubicBezTo>
                    <a:cubicBezTo>
                      <a:pt x="f57" y="f186"/>
                      <a:pt x="f187" y="f188"/>
                      <a:pt x="f189" y="f190"/>
                    </a:cubicBezTo>
                    <a:cubicBezTo>
                      <a:pt x="f191" y="f192"/>
                      <a:pt x="f193" y="f194"/>
                      <a:pt x="f195" y="f106"/>
                    </a:cubicBezTo>
                    <a:cubicBezTo>
                      <a:pt x="f196" y="f197"/>
                      <a:pt x="f198" y="f199"/>
                      <a:pt x="f105" y="f200"/>
                    </a:cubicBezTo>
                    <a:cubicBezTo>
                      <a:pt x="f201" y="f202"/>
                      <a:pt x="f203" y="f204"/>
                      <a:pt x="f6" y="f205"/>
                    </a:cubicBezTo>
                    <a:cubicBezTo>
                      <a:pt x="f206" y="f207"/>
                      <a:pt x="f208" y="f209"/>
                      <a:pt x="f113" y="f210"/>
                    </a:cubicBezTo>
                    <a:cubicBezTo>
                      <a:pt x="f113" y="f209"/>
                      <a:pt x="f140" y="f207"/>
                      <a:pt x="f211" y="f205"/>
                    </a:cubicBezTo>
                    <a:cubicBezTo>
                      <a:pt x="f212" y="f204"/>
                      <a:pt x="f213" y="f202"/>
                      <a:pt x="f118" y="f200"/>
                    </a:cubicBezTo>
                    <a:cubicBezTo>
                      <a:pt x="f214" y="f199"/>
                      <a:pt x="f215" y="f197"/>
                      <a:pt x="f216" y="f106"/>
                    </a:cubicBezTo>
                    <a:cubicBezTo>
                      <a:pt x="f217" y="f194"/>
                      <a:pt x="f218" y="f192"/>
                      <a:pt x="f219" y="f190"/>
                    </a:cubicBezTo>
                    <a:cubicBezTo>
                      <a:pt x="f220" y="f188"/>
                      <a:pt x="f221" y="f186"/>
                      <a:pt x="f222" y="f185"/>
                    </a:cubicBezTo>
                    <a:cubicBezTo>
                      <a:pt x="f223" y="f183"/>
                      <a:pt x="f224" y="f181"/>
                      <a:pt x="f225" y="f179"/>
                    </a:cubicBezTo>
                    <a:cubicBezTo>
                      <a:pt x="f226" y="f177"/>
                      <a:pt x="f227" y="f175"/>
                      <a:pt x="f228" y="f173"/>
                    </a:cubicBezTo>
                    <a:cubicBezTo>
                      <a:pt x="f229" y="f171"/>
                      <a:pt x="f230" y="f169"/>
                      <a:pt x="f231" y="f167"/>
                    </a:cubicBezTo>
                    <a:cubicBezTo>
                      <a:pt x="f232" y="f165"/>
                      <a:pt x="f233" y="f163"/>
                      <a:pt x="f234" y="f162"/>
                    </a:cubicBezTo>
                    <a:cubicBezTo>
                      <a:pt x="f235" y="f161"/>
                      <a:pt x="f125" y="f159"/>
                      <a:pt x="f236" y="f158"/>
                    </a:cubicBezTo>
                    <a:cubicBezTo>
                      <a:pt x="f237" y="f156"/>
                      <a:pt x="f238" y="f52"/>
                      <a:pt x="f239" y="f153"/>
                    </a:cubicBezTo>
                    <a:cubicBezTo>
                      <a:pt x="f240" y="f151"/>
                      <a:pt x="f241" y="f149"/>
                      <a:pt x="f242" y="f147"/>
                    </a:cubicBezTo>
                    <a:cubicBezTo>
                      <a:pt x="f233" y="f0"/>
                      <a:pt x="f243" y="f144"/>
                      <a:pt x="f244" y="f142"/>
                    </a:cubicBezTo>
                    <a:cubicBezTo>
                      <a:pt x="f245" y="f246"/>
                      <a:pt x="f247" y="f248"/>
                      <a:pt x="f249" y="f172"/>
                    </a:cubicBezTo>
                    <a:cubicBezTo>
                      <a:pt x="f250" y="f251"/>
                      <a:pt x="f252" y="f253"/>
                      <a:pt x="f113" y="f253"/>
                    </a:cubicBezTo>
                    <a:cubicBezTo>
                      <a:pt x="f156" y="f253"/>
                      <a:pt x="f254" y="f251"/>
                      <a:pt x="f255" y="f172"/>
                    </a:cubicBezTo>
                    <a:cubicBezTo>
                      <a:pt x="f256" y="f248"/>
                      <a:pt x="f257" y="f246"/>
                      <a:pt x="f141" y="f142"/>
                    </a:cubicBezTo>
                    <a:close/>
                    <a:moveTo>
                      <a:pt x="f141" y="f142"/>
                    </a:moveTo>
                    <a:lnTo>
                      <a:pt x="f141" y="f142"/>
                    </a:lnTo>
                    <a:close/>
                    <a:moveTo>
                      <a:pt x="f258" y="f3"/>
                    </a:moveTo>
                    <a:lnTo>
                      <a:pt x="f113" y="f3"/>
                    </a:lnTo>
                    <a:lnTo>
                      <a:pt x="f259" y="f3"/>
                    </a:lnTo>
                    <a:cubicBezTo>
                      <a:pt x="f260" y="f3"/>
                      <a:pt x="f261" y="f262"/>
                      <a:pt x="f263" y="f264"/>
                    </a:cubicBezTo>
                    <a:cubicBezTo>
                      <a:pt x="f265" y="f266"/>
                      <a:pt x="f267" y="f248"/>
                      <a:pt x="f268" y="f269"/>
                    </a:cubicBezTo>
                    <a:lnTo>
                      <a:pt x="f270" y="f269"/>
                    </a:lnTo>
                    <a:lnTo>
                      <a:pt x="f183" y="f271"/>
                    </a:lnTo>
                    <a:cubicBezTo>
                      <a:pt x="f272" y="f88"/>
                      <a:pt x="f273" y="f274"/>
                      <a:pt x="f227" y="f275"/>
                    </a:cubicBezTo>
                    <a:lnTo>
                      <a:pt x="f276" y="f277"/>
                    </a:lnTo>
                    <a:lnTo>
                      <a:pt x="f278" y="f279"/>
                    </a:lnTo>
                    <a:cubicBezTo>
                      <a:pt x="f280" y="f281"/>
                      <a:pt x="f282" y="f151"/>
                      <a:pt x="f283" y="f284"/>
                    </a:cubicBezTo>
                    <a:cubicBezTo>
                      <a:pt x="f285" y="f286"/>
                      <a:pt x="f287" y="f288"/>
                      <a:pt x="f289" y="f290"/>
                    </a:cubicBezTo>
                    <a:cubicBezTo>
                      <a:pt x="f291" y="f292"/>
                      <a:pt x="f223" y="f293"/>
                      <a:pt x="f280" y="f211"/>
                    </a:cubicBezTo>
                    <a:cubicBezTo>
                      <a:pt x="f273" y="f294"/>
                      <a:pt x="f295" y="f296"/>
                      <a:pt x="f297" y="f298"/>
                    </a:cubicBezTo>
                    <a:cubicBezTo>
                      <a:pt x="f299" y="f300"/>
                      <a:pt x="f301" y="f302"/>
                      <a:pt x="f303" y="f304"/>
                    </a:cubicBezTo>
                    <a:cubicBezTo>
                      <a:pt x="f305" y="f175"/>
                      <a:pt x="f306" y="f307"/>
                      <a:pt x="f308" y="f309"/>
                    </a:cubicBezTo>
                    <a:cubicBezTo>
                      <a:pt x="f310" y="f311"/>
                      <a:pt x="f312" y="f313"/>
                      <a:pt x="f314" y="f129"/>
                    </a:cubicBezTo>
                    <a:cubicBezTo>
                      <a:pt x="f315" y="f222"/>
                      <a:pt x="f316" y="f317"/>
                      <a:pt x="f318" y="f319"/>
                    </a:cubicBezTo>
                    <a:cubicBezTo>
                      <a:pt x="f320" y="f321"/>
                      <a:pt x="f322" y="f323"/>
                      <a:pt x="f324" y="f325"/>
                    </a:cubicBezTo>
                    <a:cubicBezTo>
                      <a:pt x="f120" y="f326"/>
                      <a:pt x="f327" y="f328"/>
                      <a:pt x="f329" y="f330"/>
                    </a:cubicBezTo>
                    <a:cubicBezTo>
                      <a:pt x="f331" y="f332"/>
                      <a:pt x="f333" y="f334"/>
                      <a:pt x="f335" y="f336"/>
                    </a:cubicBezTo>
                    <a:cubicBezTo>
                      <a:pt x="f337" y="f338"/>
                      <a:pt x="f162" y="f339"/>
                      <a:pt x="f340" y="f341"/>
                    </a:cubicBezTo>
                    <a:lnTo>
                      <a:pt x="f113" y="f342"/>
                    </a:lnTo>
                    <a:lnTo>
                      <a:pt x="f343" y="f341"/>
                    </a:lnTo>
                    <a:cubicBezTo>
                      <a:pt x="f344" y="f339"/>
                      <a:pt x="f345" y="f338"/>
                      <a:pt x="f346" y="f336"/>
                    </a:cubicBezTo>
                    <a:cubicBezTo>
                      <a:pt x="f347" y="f334"/>
                      <a:pt x="f348" y="f332"/>
                      <a:pt x="f349" y="f330"/>
                    </a:cubicBezTo>
                    <a:cubicBezTo>
                      <a:pt x="f350" y="f328"/>
                      <a:pt x="f102" y="f326"/>
                      <a:pt x="f351" y="f325"/>
                    </a:cubicBezTo>
                    <a:cubicBezTo>
                      <a:pt x="f352" y="f323"/>
                      <a:pt x="f353" y="f321"/>
                      <a:pt x="f354" y="f319"/>
                    </a:cubicBezTo>
                    <a:cubicBezTo>
                      <a:pt x="f355" y="f317"/>
                      <a:pt x="f356" y="f222"/>
                      <a:pt x="f357" y="f129"/>
                    </a:cubicBezTo>
                    <a:cubicBezTo>
                      <a:pt x="f358" y="f313"/>
                      <a:pt x="f359" y="f311"/>
                      <a:pt x="f360" y="f309"/>
                    </a:cubicBezTo>
                    <a:cubicBezTo>
                      <a:pt x="f361" y="f307"/>
                      <a:pt x="f3" y="f175"/>
                      <a:pt x="f362" y="f304"/>
                    </a:cubicBezTo>
                    <a:cubicBezTo>
                      <a:pt x="f363" y="f302"/>
                      <a:pt x="f364" y="f300"/>
                      <a:pt x="f365" y="f298"/>
                    </a:cubicBezTo>
                    <a:cubicBezTo>
                      <a:pt x="f366" y="f296"/>
                      <a:pt x="f180" y="f294"/>
                      <a:pt x="f367" y="f211"/>
                    </a:cubicBezTo>
                    <a:cubicBezTo>
                      <a:pt x="f182" y="f293"/>
                      <a:pt x="f160" y="f292"/>
                      <a:pt x="f368" y="f290"/>
                    </a:cubicBezTo>
                    <a:cubicBezTo>
                      <a:pt x="f369" y="f288"/>
                      <a:pt x="f69" y="f286"/>
                      <a:pt x="f370" y="f284"/>
                    </a:cubicBezTo>
                    <a:cubicBezTo>
                      <a:pt x="f371" y="f151"/>
                      <a:pt x="f367" y="f281"/>
                      <a:pt x="f372" y="f279"/>
                    </a:cubicBezTo>
                    <a:lnTo>
                      <a:pt x="f373" y="f277"/>
                    </a:lnTo>
                    <a:lnTo>
                      <a:pt x="f174" y="f275"/>
                    </a:lnTo>
                    <a:cubicBezTo>
                      <a:pt x="f374" y="f274"/>
                      <a:pt x="f375" y="f88"/>
                      <a:pt x="f376" y="f271"/>
                    </a:cubicBezTo>
                    <a:lnTo>
                      <a:pt x="f44" y="f269"/>
                    </a:lnTo>
                    <a:lnTo>
                      <a:pt x="f377" y="f269"/>
                    </a:lnTo>
                    <a:cubicBezTo>
                      <a:pt x="f378" y="f248"/>
                      <a:pt x="f379" y="f266"/>
                      <a:pt x="f380" y="f264"/>
                    </a:cubicBezTo>
                    <a:cubicBezTo>
                      <a:pt x="f45" y="f262"/>
                      <a:pt x="f381" y="f3"/>
                      <a:pt x="f258" y="f3"/>
                    </a:cubicBezTo>
                    <a:close/>
                    <a:moveTo>
                      <a:pt x="f258" y="f3"/>
                    </a:moveTo>
                    <a:lnTo>
                      <a:pt x="f258" y="f3"/>
                    </a:lnTo>
                    <a:close/>
                    <a:moveTo>
                      <a:pt x="f136" y="f382"/>
                    </a:moveTo>
                    <a:cubicBezTo>
                      <a:pt x="f383" y="f382"/>
                      <a:pt x="f327" y="f384"/>
                      <a:pt x="f327" y="f385"/>
                    </a:cubicBezTo>
                    <a:cubicBezTo>
                      <a:pt x="f327" y="f352"/>
                      <a:pt x="f383" y="f386"/>
                      <a:pt x="f136" y="f386"/>
                    </a:cubicBezTo>
                    <a:cubicBezTo>
                      <a:pt x="f214" y="f386"/>
                      <a:pt x="f387" y="f352"/>
                      <a:pt x="f387" y="f385"/>
                    </a:cubicBezTo>
                    <a:cubicBezTo>
                      <a:pt x="f387" y="f384"/>
                      <a:pt x="f214" y="f382"/>
                      <a:pt x="f136" y="f382"/>
                    </a:cubicBezTo>
                    <a:close/>
                    <a:moveTo>
                      <a:pt x="f136" y="f382"/>
                    </a:moveTo>
                    <a:lnTo>
                      <a:pt x="f136" y="f382"/>
                    </a:lnTo>
                    <a:close/>
                    <a:moveTo>
                      <a:pt x="f252" y="f388"/>
                    </a:moveTo>
                    <a:cubicBezTo>
                      <a:pt x="f389" y="f390"/>
                      <a:pt x="f391" y="f392"/>
                      <a:pt x="f393" y="f394"/>
                    </a:cubicBezTo>
                    <a:cubicBezTo>
                      <a:pt x="f395" y="f396"/>
                      <a:pt x="f397" y="f398"/>
                      <a:pt x="f162" y="f399"/>
                    </a:cubicBezTo>
                    <a:lnTo>
                      <a:pt x="f162" y="f400"/>
                    </a:lnTo>
                    <a:cubicBezTo>
                      <a:pt x="f140" y="f401"/>
                      <a:pt x="f258" y="f402"/>
                      <a:pt x="f6" y="f403"/>
                    </a:cubicBezTo>
                    <a:cubicBezTo>
                      <a:pt x="f206" y="f404"/>
                      <a:pt x="f259" y="f405"/>
                      <a:pt x="f335" y="f405"/>
                    </a:cubicBezTo>
                    <a:cubicBezTo>
                      <a:pt x="f406" y="f405"/>
                      <a:pt x="f212" y="f405"/>
                      <a:pt x="f407" y="f408"/>
                    </a:cubicBezTo>
                    <a:cubicBezTo>
                      <a:pt x="f409" y="f408"/>
                      <a:pt x="f410" y="f405"/>
                      <a:pt x="f165" y="f404"/>
                    </a:cubicBezTo>
                    <a:cubicBezTo>
                      <a:pt x="f260" y="f411"/>
                      <a:pt x="f412" y="f413"/>
                      <a:pt x="f414" y="f97"/>
                    </a:cubicBezTo>
                    <a:lnTo>
                      <a:pt x="f171" y="f415"/>
                    </a:lnTo>
                    <a:cubicBezTo>
                      <a:pt x="f324" y="f416"/>
                      <a:pt x="f417" y="f418"/>
                      <a:pt x="f134" y="f396"/>
                    </a:cubicBezTo>
                    <a:cubicBezTo>
                      <a:pt x="f419" y="f380"/>
                      <a:pt x="f420" y="f421"/>
                      <a:pt x="f422" y="f399"/>
                    </a:cubicBezTo>
                    <a:cubicBezTo>
                      <a:pt x="f423" y="f424"/>
                      <a:pt x="f425" y="f399"/>
                      <a:pt x="f426" y="f398"/>
                    </a:cubicBezTo>
                    <a:cubicBezTo>
                      <a:pt x="f427" y="f41"/>
                      <a:pt x="f428" y="f429"/>
                      <a:pt x="f430" y="f431"/>
                    </a:cubicBezTo>
                    <a:cubicBezTo>
                      <a:pt x="f132" y="f432"/>
                      <a:pt x="f132" y="f384"/>
                      <a:pt x="f433" y="f43"/>
                    </a:cubicBezTo>
                    <a:cubicBezTo>
                      <a:pt x="f217" y="f434"/>
                      <a:pt x="f435" y="f436"/>
                      <a:pt x="f304" y="f437"/>
                    </a:cubicBezTo>
                    <a:cubicBezTo>
                      <a:pt x="f438" y="f439"/>
                      <a:pt x="f440" y="f441"/>
                      <a:pt x="f442" y="f443"/>
                    </a:cubicBezTo>
                    <a:cubicBezTo>
                      <a:pt x="f121" y="f444"/>
                      <a:pt x="f445" y="f446"/>
                      <a:pt x="f447" y="f448"/>
                    </a:cubicBezTo>
                    <a:lnTo>
                      <a:pt x="f80" y="f449"/>
                    </a:lnTo>
                    <a:lnTo>
                      <a:pt x="f450" y="f451"/>
                    </a:lnTo>
                    <a:cubicBezTo>
                      <a:pt x="f452" y="f453"/>
                      <a:pt x="f423" y="f454"/>
                      <a:pt x="f422" y="f455"/>
                    </a:cubicBezTo>
                    <a:cubicBezTo>
                      <a:pt x="f452" y="f456"/>
                      <a:pt x="f457" y="f458"/>
                      <a:pt x="f425" y="f459"/>
                    </a:cubicBezTo>
                    <a:cubicBezTo>
                      <a:pt x="f460" y="f461"/>
                      <a:pt x="f462" y="f463"/>
                      <a:pt x="f464" y="f465"/>
                    </a:cubicBezTo>
                    <a:cubicBezTo>
                      <a:pt x="f466" y="f467"/>
                      <a:pt x="f468" y="f45"/>
                      <a:pt x="f469" y="f470"/>
                    </a:cubicBezTo>
                    <a:cubicBezTo>
                      <a:pt x="f263" y="f443"/>
                      <a:pt x="f320" y="f441"/>
                      <a:pt x="f471" y="f443"/>
                    </a:cubicBezTo>
                    <a:cubicBezTo>
                      <a:pt x="f472" y="f473"/>
                      <a:pt x="f474" y="f475"/>
                      <a:pt x="f476" y="f396"/>
                    </a:cubicBezTo>
                    <a:cubicBezTo>
                      <a:pt x="f428" y="f19"/>
                      <a:pt x="f417" y="f477"/>
                      <a:pt x="f478" y="f479"/>
                    </a:cubicBezTo>
                    <a:cubicBezTo>
                      <a:pt x="f480" y="f481"/>
                      <a:pt x="f482" y="f274"/>
                      <a:pt x="f206" y="f274"/>
                    </a:cubicBezTo>
                    <a:cubicBezTo>
                      <a:pt x="f483" y="f274"/>
                      <a:pt x="f484" y="f481"/>
                      <a:pt x="f156" y="f479"/>
                    </a:cubicBezTo>
                    <a:cubicBezTo>
                      <a:pt x="f485" y="f477"/>
                      <a:pt x="f486" y="f19"/>
                      <a:pt x="f400" y="f396"/>
                    </a:cubicBezTo>
                    <a:cubicBezTo>
                      <a:pt x="f487" y="f488"/>
                      <a:pt x="f354" y="f56"/>
                      <a:pt x="f489" y="f162"/>
                    </a:cubicBezTo>
                    <a:lnTo>
                      <a:pt x="f490" y="f162"/>
                    </a:lnTo>
                    <a:lnTo>
                      <a:pt x="f490" y="f465"/>
                    </a:lnTo>
                    <a:lnTo>
                      <a:pt x="f491" y="f465"/>
                    </a:lnTo>
                    <a:lnTo>
                      <a:pt x="f491" y="f45"/>
                    </a:lnTo>
                    <a:lnTo>
                      <a:pt x="f492" y="f45"/>
                    </a:lnTo>
                    <a:lnTo>
                      <a:pt x="f492" y="f436"/>
                    </a:lnTo>
                    <a:lnTo>
                      <a:pt x="f491" y="f436"/>
                    </a:lnTo>
                    <a:lnTo>
                      <a:pt x="f491" y="f493"/>
                    </a:lnTo>
                    <a:lnTo>
                      <a:pt x="f492" y="f493"/>
                    </a:lnTo>
                    <a:lnTo>
                      <a:pt x="f492" y="f494"/>
                    </a:lnTo>
                    <a:cubicBezTo>
                      <a:pt x="f492" y="f390"/>
                      <a:pt x="f495" y="f496"/>
                      <a:pt x="f497" y="f418"/>
                    </a:cubicBezTo>
                    <a:lnTo>
                      <a:pt x="f497" y="f498"/>
                    </a:lnTo>
                    <a:cubicBezTo>
                      <a:pt x="f497" y="f499"/>
                      <a:pt x="f351" y="f413"/>
                      <a:pt x="f500" y="f413"/>
                    </a:cubicBezTo>
                    <a:cubicBezTo>
                      <a:pt x="f501" y="f413"/>
                      <a:pt x="f502" y="f499"/>
                      <a:pt x="f502" y="f498"/>
                    </a:cubicBezTo>
                    <a:lnTo>
                      <a:pt x="f502" y="f418"/>
                    </a:lnTo>
                    <a:cubicBezTo>
                      <a:pt x="f503" y="f496"/>
                      <a:pt x="f504" y="f390"/>
                      <a:pt x="f504" y="f494"/>
                    </a:cubicBezTo>
                    <a:lnTo>
                      <a:pt x="f504" y="f493"/>
                    </a:lnTo>
                    <a:lnTo>
                      <a:pt x="f505" y="f493"/>
                    </a:lnTo>
                    <a:lnTo>
                      <a:pt x="f505" y="f436"/>
                    </a:lnTo>
                    <a:lnTo>
                      <a:pt x="f504" y="f436"/>
                    </a:lnTo>
                    <a:lnTo>
                      <a:pt x="f504" y="f45"/>
                    </a:lnTo>
                    <a:lnTo>
                      <a:pt x="f505" y="f45"/>
                    </a:lnTo>
                    <a:lnTo>
                      <a:pt x="f505" y="f465"/>
                    </a:lnTo>
                    <a:lnTo>
                      <a:pt x="f381" y="f465"/>
                    </a:lnTo>
                    <a:lnTo>
                      <a:pt x="f381" y="f162"/>
                    </a:lnTo>
                    <a:lnTo>
                      <a:pt x="f506" y="f162"/>
                    </a:lnTo>
                    <a:cubicBezTo>
                      <a:pt x="f507" y="f508"/>
                      <a:pt x="f140" y="f509"/>
                      <a:pt x="f510" y="f107"/>
                    </a:cubicBezTo>
                    <a:cubicBezTo>
                      <a:pt x="f212" y="f511"/>
                      <a:pt x="f512" y="f158"/>
                      <a:pt x="f513" y="f514"/>
                    </a:cubicBezTo>
                    <a:cubicBezTo>
                      <a:pt x="f515" y="f516"/>
                      <a:pt x="f517" y="f518"/>
                      <a:pt x="f389" y="f519"/>
                    </a:cubicBezTo>
                    <a:cubicBezTo>
                      <a:pt x="f74" y="f455"/>
                      <a:pt x="f520" y="f521"/>
                      <a:pt x="f522" y="f523"/>
                    </a:cubicBezTo>
                    <a:cubicBezTo>
                      <a:pt x="f524" y="f54"/>
                      <a:pt x="f525" y="f518"/>
                      <a:pt x="f526" y="f350"/>
                    </a:cubicBezTo>
                    <a:cubicBezTo>
                      <a:pt x="f414" y="f521"/>
                      <a:pt x="f525" y="f458"/>
                      <a:pt x="f527" y="f528"/>
                    </a:cubicBezTo>
                    <a:cubicBezTo>
                      <a:pt x="f524" y="f529"/>
                      <a:pt x="f530" y="f531"/>
                      <a:pt x="f532" y="f533"/>
                    </a:cubicBezTo>
                    <a:cubicBezTo>
                      <a:pt x="f534" y="f492"/>
                      <a:pt x="f120" y="f446"/>
                      <a:pt x="f535" y="f536"/>
                    </a:cubicBezTo>
                    <a:cubicBezTo>
                      <a:pt x="f537" y="f444"/>
                      <a:pt x="f538" y="f539"/>
                      <a:pt x="f540" y="f541"/>
                    </a:cubicBezTo>
                    <a:cubicBezTo>
                      <a:pt x="f542" y="f543"/>
                      <a:pt x="f214" y="f543"/>
                      <a:pt x="f544" y="f543"/>
                    </a:cubicBezTo>
                    <a:cubicBezTo>
                      <a:pt x="f298" y="f543"/>
                      <a:pt x="f545" y="f546"/>
                      <a:pt x="f138" y="f99"/>
                    </a:cubicBezTo>
                    <a:lnTo>
                      <a:pt x="f547" y="f470"/>
                    </a:lnTo>
                    <a:lnTo>
                      <a:pt x="f165" y="f548"/>
                    </a:lnTo>
                    <a:cubicBezTo>
                      <a:pt x="f549" y="f441"/>
                      <a:pt x="f550" y="f551"/>
                      <a:pt x="f118" y="f43"/>
                    </a:cubicBezTo>
                    <a:cubicBezTo>
                      <a:pt x="f517" y="f552"/>
                      <a:pt x="f545" y="f151"/>
                      <a:pt x="f553" y="f431"/>
                    </a:cubicBezTo>
                    <a:cubicBezTo>
                      <a:pt x="f554" y="f555"/>
                      <a:pt x="f556" y="f388"/>
                      <a:pt x="f252" y="f388"/>
                    </a:cubicBezTo>
                    <a:close/>
                    <a:moveTo>
                      <a:pt x="f252" y="f388"/>
                    </a:moveTo>
                    <a:lnTo>
                      <a:pt x="f252" y="f388"/>
                    </a:lnTo>
                    <a:close/>
                    <a:moveTo>
                      <a:pt x="f557" y="f558"/>
                    </a:moveTo>
                    <a:cubicBezTo>
                      <a:pt x="f559" y="f560"/>
                      <a:pt x="f440" y="f561"/>
                      <a:pt x="f562" y="f563"/>
                    </a:cubicBezTo>
                    <a:cubicBezTo>
                      <a:pt x="f419" y="f564"/>
                      <a:pt x="f261" y="f565"/>
                      <a:pt x="f566" y="f567"/>
                    </a:cubicBezTo>
                    <a:cubicBezTo>
                      <a:pt x="f250" y="f568"/>
                      <a:pt x="f569" y="f64"/>
                      <a:pt x="f570" y="f203"/>
                    </a:cubicBezTo>
                    <a:cubicBezTo>
                      <a:pt x="f571" y="f572"/>
                      <a:pt x="f573" y="f574"/>
                      <a:pt x="f78" y="f574"/>
                    </a:cubicBezTo>
                    <a:lnTo>
                      <a:pt x="f575" y="f574"/>
                    </a:lnTo>
                    <a:lnTo>
                      <a:pt x="f576" y="f577"/>
                    </a:lnTo>
                    <a:cubicBezTo>
                      <a:pt x="f324" y="f578"/>
                      <a:pt x="f579" y="f105"/>
                      <a:pt x="f216" y="f156"/>
                    </a:cubicBezTo>
                    <a:cubicBezTo>
                      <a:pt x="f580" y="f288"/>
                      <a:pt x="f530" y="f581"/>
                      <a:pt x="f582" y="f583"/>
                    </a:cubicBezTo>
                    <a:cubicBezTo>
                      <a:pt x="f584" y="f585"/>
                      <a:pt x="f586" y="f587"/>
                      <a:pt x="f588" y="f103"/>
                    </a:cubicBezTo>
                    <a:cubicBezTo>
                      <a:pt x="f545" y="f581"/>
                      <a:pt x="f589" y="f590"/>
                      <a:pt x="f591" y="f105"/>
                    </a:cubicBezTo>
                    <a:cubicBezTo>
                      <a:pt x="f409" y="f592"/>
                      <a:pt x="f593" y="f578"/>
                      <a:pt x="f594" y="f568"/>
                    </a:cubicBezTo>
                    <a:cubicBezTo>
                      <a:pt x="f595" y="f293"/>
                      <a:pt x="f340" y="f507"/>
                      <a:pt x="f343" y="f162"/>
                    </a:cubicBezTo>
                    <a:lnTo>
                      <a:pt x="f530" y="f162"/>
                    </a:lnTo>
                    <a:lnTo>
                      <a:pt x="f530" y="f596"/>
                    </a:lnTo>
                    <a:lnTo>
                      <a:pt x="f597" y="f340"/>
                    </a:lnTo>
                    <a:cubicBezTo>
                      <a:pt x="f414" y="f208"/>
                      <a:pt x="f579" y="f598"/>
                      <a:pt x="f576" y="f508"/>
                    </a:cubicBezTo>
                    <a:cubicBezTo>
                      <a:pt x="f599" y="f572"/>
                      <a:pt x="f304" y="f347"/>
                      <a:pt x="f447" y="f107"/>
                    </a:cubicBezTo>
                    <a:cubicBezTo>
                      <a:pt x="f423" y="f600"/>
                      <a:pt x="f217" y="f601"/>
                      <a:pt x="f427" y="f602"/>
                    </a:cubicBezTo>
                    <a:cubicBezTo>
                      <a:pt x="f603" y="f604"/>
                      <a:pt x="f605" y="f581"/>
                      <a:pt x="f175" y="f606"/>
                    </a:cubicBezTo>
                    <a:cubicBezTo>
                      <a:pt x="f607" y="f583"/>
                      <a:pt x="f608" y="f606"/>
                      <a:pt x="f474" y="f198"/>
                    </a:cubicBezTo>
                    <a:cubicBezTo>
                      <a:pt x="f609" y="f581"/>
                      <a:pt x="f610" y="f288"/>
                      <a:pt x="f611" y="f156"/>
                    </a:cubicBezTo>
                    <a:cubicBezTo>
                      <a:pt x="f612" y="f613"/>
                      <a:pt x="f614" y="f615"/>
                      <a:pt x="f616" y="f617"/>
                    </a:cubicBezTo>
                    <a:cubicBezTo>
                      <a:pt x="f618" y="f619"/>
                      <a:pt x="f620" y="f621"/>
                      <a:pt x="f622" y="f623"/>
                    </a:cubicBezTo>
                    <a:cubicBezTo>
                      <a:pt x="f624" y="f546"/>
                      <a:pt x="f476" y="f444"/>
                      <a:pt x="f625" y="f626"/>
                    </a:cubicBezTo>
                    <a:cubicBezTo>
                      <a:pt x="f627" y="f628"/>
                      <a:pt x="f603" y="f629"/>
                      <a:pt x="f322" y="f630"/>
                    </a:cubicBezTo>
                    <a:cubicBezTo>
                      <a:pt x="f425" y="f52"/>
                      <a:pt x="f452" y="f523"/>
                      <a:pt x="f557" y="f558"/>
                    </a:cubicBezTo>
                    <a:close/>
                    <a:moveTo>
                      <a:pt x="f557" y="f558"/>
                    </a:moveTo>
                    <a:lnTo>
                      <a:pt x="f557" y="f558"/>
                    </a:lnTo>
                    <a:close/>
                    <a:moveTo>
                      <a:pt x="f631" y="f632"/>
                    </a:moveTo>
                    <a:lnTo>
                      <a:pt x="f15" y="f632"/>
                    </a:lnTo>
                    <a:lnTo>
                      <a:pt x="f15" y="f633"/>
                    </a:lnTo>
                    <a:cubicBezTo>
                      <a:pt x="f15" y="f633"/>
                      <a:pt x="f634" y="f175"/>
                      <a:pt x="f494" y="f175"/>
                    </a:cubicBezTo>
                    <a:lnTo>
                      <a:pt x="f635" y="f175"/>
                    </a:lnTo>
                    <a:cubicBezTo>
                      <a:pt x="f636" y="f175"/>
                      <a:pt x="f636" y="f633"/>
                      <a:pt x="f636" y="f633"/>
                    </a:cubicBezTo>
                    <a:lnTo>
                      <a:pt x="f636" y="f632"/>
                    </a:lnTo>
                    <a:lnTo>
                      <a:pt x="f637" y="f632"/>
                    </a:lnTo>
                    <a:cubicBezTo>
                      <a:pt x="f638" y="f639"/>
                      <a:pt x="f640" y="f462"/>
                      <a:pt x="f486" y="f641"/>
                    </a:cubicBezTo>
                    <a:cubicBezTo>
                      <a:pt x="f552" y="f642"/>
                      <a:pt x="f643" y="f644"/>
                      <a:pt x="f645" y="f646"/>
                    </a:cubicBezTo>
                    <a:cubicBezTo>
                      <a:pt x="f536" y="f647"/>
                      <a:pt x="f648" y="f571"/>
                      <a:pt x="f58" y="f649"/>
                    </a:cubicBezTo>
                    <a:cubicBezTo>
                      <a:pt x="f153" y="f650"/>
                      <a:pt x="f651" y="f633"/>
                      <a:pt x="f541" y="f632"/>
                    </a:cubicBezTo>
                    <a:lnTo>
                      <a:pt x="f153" y="f632"/>
                    </a:lnTo>
                    <a:lnTo>
                      <a:pt x="f153" y="f652"/>
                    </a:lnTo>
                    <a:cubicBezTo>
                      <a:pt x="f153" y="f653"/>
                      <a:pt x="f648" y="f654"/>
                      <a:pt x="f501" y="f654"/>
                    </a:cubicBezTo>
                    <a:lnTo>
                      <a:pt x="f505" y="f654"/>
                    </a:lnTo>
                    <a:cubicBezTo>
                      <a:pt x="f503" y="f654"/>
                      <a:pt x="f196" y="f653"/>
                      <a:pt x="f196" y="f652"/>
                    </a:cubicBezTo>
                    <a:lnTo>
                      <a:pt x="f196" y="f632"/>
                    </a:lnTo>
                    <a:lnTo>
                      <a:pt x="f519" y="f632"/>
                    </a:lnTo>
                    <a:cubicBezTo>
                      <a:pt x="f655" y="f632"/>
                      <a:pt x="f523" y="f476"/>
                      <a:pt x="f523" y="f656"/>
                    </a:cubicBezTo>
                    <a:lnTo>
                      <a:pt x="f523" y="f657"/>
                    </a:lnTo>
                    <a:cubicBezTo>
                      <a:pt x="f523" y="f658"/>
                      <a:pt x="f655" y="f659"/>
                      <a:pt x="f519" y="f659"/>
                    </a:cubicBezTo>
                    <a:cubicBezTo>
                      <a:pt x="f660" y="f661"/>
                      <a:pt x="f662" y="f624"/>
                      <a:pt x="f631" y="f659"/>
                    </a:cubicBezTo>
                    <a:cubicBezTo>
                      <a:pt x="f496" y="f659"/>
                      <a:pt x="f415" y="f658"/>
                      <a:pt x="f415" y="f657"/>
                    </a:cubicBezTo>
                    <a:lnTo>
                      <a:pt x="f415" y="f656"/>
                    </a:lnTo>
                    <a:cubicBezTo>
                      <a:pt x="f415" y="f476"/>
                      <a:pt x="f496" y="f632"/>
                      <a:pt x="f631" y="f632"/>
                    </a:cubicBezTo>
                    <a:close/>
                    <a:moveTo>
                      <a:pt x="f631" y="f632"/>
                    </a:moveTo>
                    <a:lnTo>
                      <a:pt x="f631" y="f632"/>
                    </a:lnTo>
                    <a:close/>
                    <a:moveTo>
                      <a:pt x="f198" y="f322"/>
                    </a:moveTo>
                    <a:cubicBezTo>
                      <a:pt x="f663" y="f664"/>
                      <a:pt x="f503" y="f665"/>
                      <a:pt x="f461" y="f250"/>
                    </a:cubicBezTo>
                    <a:cubicBezTo>
                      <a:pt x="f621" y="f666"/>
                      <a:pt x="f485" y="f667"/>
                      <a:pt x="f13" y="f169"/>
                    </a:cubicBezTo>
                    <a:cubicBezTo>
                      <a:pt x="f668" y="f669"/>
                      <a:pt x="f451" y="f670"/>
                      <a:pt x="f497" y="f553"/>
                    </a:cubicBezTo>
                    <a:cubicBezTo>
                      <a:pt x="f671" y="f556"/>
                      <a:pt x="f672" y="f673"/>
                      <a:pt x="f99" y="f540"/>
                    </a:cubicBezTo>
                    <a:cubicBezTo>
                      <a:pt x="f638" y="f674"/>
                      <a:pt x="f675" y="f527"/>
                      <a:pt x="f676" y="f641"/>
                    </a:cubicBezTo>
                    <a:cubicBezTo>
                      <a:pt x="f636" y="f557"/>
                      <a:pt x="f677" y="f678"/>
                      <a:pt x="f436" y="f679"/>
                    </a:cubicBezTo>
                    <a:cubicBezTo>
                      <a:pt x="f680" y="f681"/>
                      <a:pt x="f490" y="f682"/>
                      <a:pt x="f683" y="f625"/>
                    </a:cubicBezTo>
                    <a:cubicBezTo>
                      <a:pt x="f683" y="f684"/>
                      <a:pt x="f685" y="f82"/>
                      <a:pt x="f686" y="f639"/>
                    </a:cubicBezTo>
                    <a:cubicBezTo>
                      <a:pt x="f541" y="f687"/>
                      <a:pt x="f688" y="f82"/>
                      <a:pt x="f444" y="f689"/>
                    </a:cubicBezTo>
                    <a:cubicBezTo>
                      <a:pt x="f446" y="f653"/>
                      <a:pt x="f254" y="f690"/>
                      <a:pt x="f691" y="f692"/>
                    </a:cubicBezTo>
                    <a:cubicBezTo>
                      <a:pt x="f153" y="f466"/>
                      <a:pt x="f693" y="f433"/>
                      <a:pt x="f198" y="f322"/>
                    </a:cubicBezTo>
                    <a:close/>
                    <a:moveTo>
                      <a:pt x="f198" y="f322"/>
                    </a:moveTo>
                    <a:lnTo>
                      <a:pt x="f198" y="f322"/>
                    </a:lnTo>
                    <a:close/>
                    <a:moveTo>
                      <a:pt x="f694" y="f211"/>
                    </a:moveTo>
                    <a:lnTo>
                      <a:pt x="f694" y="f162"/>
                    </a:lnTo>
                    <a:lnTo>
                      <a:pt x="f695" y="f162"/>
                    </a:lnTo>
                    <a:lnTo>
                      <a:pt x="f695" y="f696"/>
                    </a:lnTo>
                    <a:lnTo>
                      <a:pt x="f686" y="f696"/>
                    </a:lnTo>
                    <a:lnTo>
                      <a:pt x="f686" y="f162"/>
                    </a:lnTo>
                    <a:lnTo>
                      <a:pt x="f697" y="f162"/>
                    </a:lnTo>
                    <a:lnTo>
                      <a:pt x="f697" y="f698"/>
                    </a:lnTo>
                    <a:cubicBezTo>
                      <a:pt x="f697" y="f699"/>
                      <a:pt x="f694" y="f699"/>
                      <a:pt x="f694" y="f698"/>
                    </a:cubicBezTo>
                    <a:lnTo>
                      <a:pt x="f694" y="f211"/>
                    </a:lnTo>
                    <a:close/>
                    <a:moveTo>
                      <a:pt x="f694" y="f211"/>
                    </a:moveTo>
                    <a:lnTo>
                      <a:pt x="f694" y="f211"/>
                    </a:lnTo>
                    <a:close/>
                    <a:moveTo>
                      <a:pt x="f503" y="f432"/>
                    </a:moveTo>
                    <a:lnTo>
                      <a:pt x="f503" y="f494"/>
                    </a:lnTo>
                    <a:cubicBezTo>
                      <a:pt x="f503" y="f700"/>
                      <a:pt x="f528" y="f415"/>
                      <a:pt x="f500" y="f415"/>
                    </a:cubicBezTo>
                    <a:cubicBezTo>
                      <a:pt x="f697" y="f415"/>
                      <a:pt x="f643" y="f700"/>
                      <a:pt x="f643" y="f494"/>
                    </a:cubicBezTo>
                    <a:lnTo>
                      <a:pt x="f643" y="f432"/>
                    </a:lnTo>
                    <a:lnTo>
                      <a:pt x="f503" y="f432"/>
                    </a:lnTo>
                    <a:close/>
                    <a:moveTo>
                      <a:pt x="f503" y="f432"/>
                    </a:moveTo>
                    <a:lnTo>
                      <a:pt x="f503" y="f432"/>
                    </a:lnTo>
                    <a:close/>
                    <a:moveTo>
                      <a:pt x="f501" y="f396"/>
                    </a:moveTo>
                    <a:lnTo>
                      <a:pt x="f501" y="f498"/>
                    </a:lnTo>
                    <a:cubicBezTo>
                      <a:pt x="f501" y="f701"/>
                      <a:pt x="f702" y="f421"/>
                      <a:pt x="f500" y="f421"/>
                    </a:cubicBezTo>
                    <a:cubicBezTo>
                      <a:pt x="f621" y="f421"/>
                      <a:pt x="f351" y="f701"/>
                      <a:pt x="f351" y="f498"/>
                    </a:cubicBezTo>
                    <a:lnTo>
                      <a:pt x="f351" y="f396"/>
                    </a:lnTo>
                    <a:cubicBezTo>
                      <a:pt x="f660" y="f396"/>
                      <a:pt x="f703" y="f704"/>
                      <a:pt x="f500" y="f704"/>
                    </a:cubicBezTo>
                    <a:cubicBezTo>
                      <a:pt x="f645" y="f704"/>
                      <a:pt x="f648" y="f396"/>
                      <a:pt x="f501" y="f396"/>
                    </a:cubicBezTo>
                    <a:close/>
                    <a:moveTo>
                      <a:pt x="f501" y="f396"/>
                    </a:moveTo>
                    <a:lnTo>
                      <a:pt x="f501" y="f396"/>
                    </a:lnTo>
                    <a:close/>
                    <a:moveTo>
                      <a:pt x="f495" y="f441"/>
                    </a:moveTo>
                    <a:lnTo>
                      <a:pt x="f495" y="f446"/>
                    </a:lnTo>
                    <a:lnTo>
                      <a:pt x="f503" y="f446"/>
                    </a:lnTo>
                    <a:lnTo>
                      <a:pt x="f503" y="f441"/>
                    </a:lnTo>
                    <a:lnTo>
                      <a:pt x="f495" y="f441"/>
                    </a:lnTo>
                    <a:close/>
                    <a:moveTo>
                      <a:pt x="f495" y="f441"/>
                    </a:moveTo>
                    <a:lnTo>
                      <a:pt x="f495" y="f441"/>
                    </a:lnTo>
                    <a:close/>
                    <a:moveTo>
                      <a:pt x="f628" y="f493"/>
                    </a:moveTo>
                    <a:lnTo>
                      <a:pt x="f628" y="f436"/>
                    </a:lnTo>
                    <a:lnTo>
                      <a:pt x="f621" y="f436"/>
                    </a:lnTo>
                    <a:lnTo>
                      <a:pt x="f195" y="f436"/>
                    </a:lnTo>
                    <a:lnTo>
                      <a:pt x="f195" y="f493"/>
                    </a:lnTo>
                    <a:lnTo>
                      <a:pt x="f628" y="f493"/>
                    </a:lnTo>
                    <a:close/>
                    <a:moveTo>
                      <a:pt x="f628" y="f493"/>
                    </a:moveTo>
                    <a:lnTo>
                      <a:pt x="f628" y="f493"/>
                    </a:lnTo>
                    <a:close/>
                    <a:moveTo>
                      <a:pt x="f645" y="f493"/>
                    </a:moveTo>
                    <a:lnTo>
                      <a:pt x="f645" y="f436"/>
                    </a:lnTo>
                    <a:lnTo>
                      <a:pt x="f502" y="f436"/>
                    </a:lnTo>
                    <a:lnTo>
                      <a:pt x="f502" y="f493"/>
                    </a:lnTo>
                    <a:lnTo>
                      <a:pt x="f705" y="f493"/>
                    </a:lnTo>
                    <a:lnTo>
                      <a:pt x="f645" y="f493"/>
                    </a:lnTo>
                    <a:close/>
                    <a:moveTo>
                      <a:pt x="f645" y="f493"/>
                    </a:moveTo>
                    <a:lnTo>
                      <a:pt x="f645" y="f493"/>
                    </a:lnTo>
                    <a:close/>
                    <a:moveTo>
                      <a:pt x="f695" y="f529"/>
                    </a:moveTo>
                    <a:lnTo>
                      <a:pt x="f706" y="f529"/>
                    </a:lnTo>
                    <a:lnTo>
                      <a:pt x="f706" y="f694"/>
                    </a:lnTo>
                    <a:lnTo>
                      <a:pt x="f707" y="f694"/>
                    </a:lnTo>
                    <a:lnTo>
                      <a:pt x="f707" y="f529"/>
                    </a:lnTo>
                    <a:lnTo>
                      <a:pt x="f629" y="f529"/>
                    </a:lnTo>
                    <a:lnTo>
                      <a:pt x="f629" y="f694"/>
                    </a:lnTo>
                    <a:lnTo>
                      <a:pt x="f621" y="f694"/>
                    </a:lnTo>
                    <a:lnTo>
                      <a:pt x="f621" y="f529"/>
                    </a:lnTo>
                    <a:lnTo>
                      <a:pt x="f13" y="f529"/>
                    </a:lnTo>
                    <a:lnTo>
                      <a:pt x="f13" y="f694"/>
                    </a:lnTo>
                    <a:lnTo>
                      <a:pt x="f488" y="f694"/>
                    </a:lnTo>
                    <a:lnTo>
                      <a:pt x="f488" y="f529"/>
                    </a:lnTo>
                    <a:lnTo>
                      <a:pt x="f686" y="f529"/>
                    </a:lnTo>
                    <a:lnTo>
                      <a:pt x="f686" y="f619"/>
                    </a:lnTo>
                    <a:lnTo>
                      <a:pt x="f695" y="f619"/>
                    </a:lnTo>
                    <a:lnTo>
                      <a:pt x="f695" y="f529"/>
                    </a:lnTo>
                    <a:close/>
                    <a:moveTo>
                      <a:pt x="f695" y="f529"/>
                    </a:moveTo>
                    <a:lnTo>
                      <a:pt x="f695" y="f529"/>
                    </a:lnTo>
                    <a:close/>
                    <a:moveTo>
                      <a:pt x="f628" y="f45"/>
                    </a:moveTo>
                    <a:lnTo>
                      <a:pt x="f628" y="f465"/>
                    </a:lnTo>
                    <a:lnTo>
                      <a:pt x="f502" y="f465"/>
                    </a:lnTo>
                    <a:lnTo>
                      <a:pt x="f502" y="f45"/>
                    </a:lnTo>
                    <a:lnTo>
                      <a:pt x="f628" y="f45"/>
                    </a:lnTo>
                    <a:close/>
                    <a:moveTo>
                      <a:pt x="f628" y="f45"/>
                    </a:moveTo>
                    <a:lnTo>
                      <a:pt x="f628" y="f45"/>
                    </a:lnTo>
                    <a:close/>
                    <a:moveTo>
                      <a:pt x="f697" y="f708"/>
                    </a:moveTo>
                    <a:lnTo>
                      <a:pt x="f694" y="f708"/>
                    </a:lnTo>
                    <a:lnTo>
                      <a:pt x="f694" y="f349"/>
                    </a:lnTo>
                    <a:lnTo>
                      <a:pt x="f697" y="f349"/>
                    </a:lnTo>
                    <a:lnTo>
                      <a:pt x="f697" y="f708"/>
                    </a:lnTo>
                    <a:close/>
                    <a:moveTo>
                      <a:pt x="f697" y="f708"/>
                    </a:moveTo>
                    <a:lnTo>
                      <a:pt x="f697" y="f708"/>
                    </a:lnTo>
                    <a:close/>
                    <a:moveTo>
                      <a:pt x="f686" y="f290"/>
                    </a:moveTo>
                    <a:lnTo>
                      <a:pt x="f695" y="f290"/>
                    </a:lnTo>
                    <a:lnTo>
                      <a:pt x="f695" y="f663"/>
                    </a:lnTo>
                    <a:lnTo>
                      <a:pt x="f686" y="f663"/>
                    </a:lnTo>
                    <a:lnTo>
                      <a:pt x="f686" y="f290"/>
                    </a:lnTo>
                    <a:close/>
                    <a:moveTo>
                      <a:pt x="f686" y="f290"/>
                    </a:moveTo>
                    <a:lnTo>
                      <a:pt x="f686" y="f290"/>
                    </a:lnTo>
                    <a:close/>
                    <a:moveTo>
                      <a:pt x="f55" y="f709"/>
                    </a:moveTo>
                    <a:lnTo>
                      <a:pt x="f401" y="f400"/>
                    </a:lnTo>
                    <a:cubicBezTo>
                      <a:pt x="f710" y="f711"/>
                      <a:pt x="f691" y="f712"/>
                      <a:pt x="f11" y="f713"/>
                    </a:cubicBezTo>
                    <a:cubicBezTo>
                      <a:pt x="f714" y="f715"/>
                      <a:pt x="f568" y="f716"/>
                      <a:pt x="f206" y="f716"/>
                    </a:cubicBezTo>
                    <a:cubicBezTo>
                      <a:pt x="f512" y="f716"/>
                      <a:pt x="f165" y="f715"/>
                      <a:pt x="f588" y="f713"/>
                    </a:cubicBezTo>
                    <a:cubicBezTo>
                      <a:pt x="f571" y="f717"/>
                      <a:pt x="f466" y="f718"/>
                      <a:pt x="f218" y="f26"/>
                    </a:cubicBezTo>
                    <a:cubicBezTo>
                      <a:pt x="f719" y="f437"/>
                      <a:pt x="f177" y="f720"/>
                      <a:pt x="f721" y="f604"/>
                    </a:cubicBezTo>
                    <a:lnTo>
                      <a:pt x="f722" y="f604"/>
                    </a:lnTo>
                    <a:lnTo>
                      <a:pt x="f721" y="f723"/>
                    </a:lnTo>
                    <a:cubicBezTo>
                      <a:pt x="f724" y="f62"/>
                      <a:pt x="f725" y="f161"/>
                      <a:pt x="f725" y="f23"/>
                    </a:cubicBezTo>
                    <a:cubicBezTo>
                      <a:pt x="f726" y="f727"/>
                      <a:pt x="f728" y="f729"/>
                      <a:pt x="f659" y="f730"/>
                    </a:cubicBezTo>
                    <a:cubicBezTo>
                      <a:pt x="f659" y="f731"/>
                      <a:pt x="f658" y="f18"/>
                      <a:pt x="f658" y="f18"/>
                    </a:cubicBezTo>
                    <a:lnTo>
                      <a:pt x="f268" y="f732"/>
                    </a:lnTo>
                    <a:cubicBezTo>
                      <a:pt x="f733" y="f734"/>
                      <a:pt x="f735" y="f736"/>
                      <a:pt x="f737" y="f90"/>
                    </a:cubicBezTo>
                    <a:cubicBezTo>
                      <a:pt x="f738" y="f89"/>
                      <a:pt x="f289" y="f87"/>
                      <a:pt x="f739" y="f85"/>
                    </a:cubicBezTo>
                    <a:cubicBezTo>
                      <a:pt x="f740" y="f83"/>
                      <a:pt x="f740" y="f82"/>
                      <a:pt x="f741" y="f80"/>
                    </a:cubicBezTo>
                    <a:cubicBezTo>
                      <a:pt x="f742" y="f78"/>
                      <a:pt x="f234" y="f76"/>
                      <a:pt x="f743" y="f74"/>
                    </a:cubicBezTo>
                    <a:cubicBezTo>
                      <a:pt x="f744" y="f72"/>
                      <a:pt x="f285" y="f70"/>
                      <a:pt x="f745" y="f68"/>
                    </a:cubicBezTo>
                    <a:cubicBezTo>
                      <a:pt x="f737" y="f66"/>
                      <a:pt x="f746" y="f64"/>
                      <a:pt x="f747" y="f62"/>
                    </a:cubicBezTo>
                    <a:cubicBezTo>
                      <a:pt x="f221" y="f723"/>
                      <a:pt x="f748" y="f587"/>
                      <a:pt x="f749" y="f47"/>
                    </a:cubicBezTo>
                    <a:cubicBezTo>
                      <a:pt x="f270" y="f45"/>
                      <a:pt x="f750" y="f43"/>
                      <a:pt x="f751" y="f41"/>
                    </a:cubicBezTo>
                    <a:cubicBezTo>
                      <a:pt x="f752" y="f39"/>
                      <a:pt x="f94" y="f37"/>
                      <a:pt x="f753" y="f35"/>
                    </a:cubicBezTo>
                    <a:cubicBezTo>
                      <a:pt x="f754" y="f755"/>
                      <a:pt x="f756" y="f757"/>
                      <a:pt x="f758" y="f759"/>
                    </a:cubicBezTo>
                    <a:cubicBezTo>
                      <a:pt x="f760" y="f34"/>
                      <a:pt x="f761" y="f762"/>
                      <a:pt x="f82" y="f763"/>
                    </a:cubicBezTo>
                    <a:cubicBezTo>
                      <a:pt x="f599" y="f764"/>
                      <a:pt x="f556" y="f765"/>
                      <a:pt x="f113" y="f765"/>
                    </a:cubicBezTo>
                    <a:cubicBezTo>
                      <a:pt x="f560" y="f765"/>
                      <a:pt x="f643" y="f764"/>
                      <a:pt x="f766" y="f763"/>
                    </a:cubicBezTo>
                    <a:cubicBezTo>
                      <a:pt x="f767" y="f762"/>
                      <a:pt x="f768" y="f34"/>
                      <a:pt x="f769" y="f759"/>
                    </a:cubicBezTo>
                    <a:cubicBezTo>
                      <a:pt x="f770" y="f771"/>
                      <a:pt x="f376" y="f772"/>
                      <a:pt x="f55" y="f709"/>
                    </a:cubicBezTo>
                    <a:close/>
                    <a:moveTo>
                      <a:pt x="f55" y="f709"/>
                    </a:moveTo>
                    <a:lnTo>
                      <a:pt x="f55" y="f709"/>
                    </a:lnTo>
                    <a:close/>
                    <a:moveTo>
                      <a:pt x="f55" y="f454"/>
                    </a:moveTo>
                    <a:lnTo>
                      <a:pt x="f773" y="f528"/>
                    </a:lnTo>
                    <a:cubicBezTo>
                      <a:pt x="f774" y="f45"/>
                      <a:pt x="f775" y="f386"/>
                      <a:pt x="f776" y="f97"/>
                    </a:cubicBezTo>
                    <a:cubicBezTo>
                      <a:pt x="f371" y="f777"/>
                      <a:pt x="f184" y="f778"/>
                      <a:pt x="f145" y="f779"/>
                    </a:cubicBezTo>
                    <a:lnTo>
                      <a:pt x="f763" y="f780"/>
                    </a:lnTo>
                    <a:lnTo>
                      <a:pt x="f781" y="f768"/>
                    </a:lnTo>
                    <a:cubicBezTo>
                      <a:pt x="f782" y="f783"/>
                      <a:pt x="f57" y="f784"/>
                      <a:pt x="f785" y="f786"/>
                    </a:cubicBezTo>
                    <a:lnTo>
                      <a:pt x="f787" y="f34"/>
                    </a:lnTo>
                    <a:lnTo>
                      <a:pt x="f788" y="f34"/>
                    </a:lnTo>
                    <a:cubicBezTo>
                      <a:pt x="f789" y="f790"/>
                      <a:pt x="f791" y="f792"/>
                      <a:pt x="f793" y="f764"/>
                    </a:cubicBezTo>
                    <a:cubicBezTo>
                      <a:pt x="f643" y="f794"/>
                      <a:pt x="f795" y="f796"/>
                      <a:pt x="f113" y="f796"/>
                    </a:cubicBezTo>
                    <a:cubicBezTo>
                      <a:pt x="f797" y="f796"/>
                      <a:pt x="f599" y="f794"/>
                      <a:pt x="f798" y="f764"/>
                    </a:cubicBezTo>
                    <a:cubicBezTo>
                      <a:pt x="f719" y="f792"/>
                      <a:pt x="f799" y="f790"/>
                      <a:pt x="f800" y="f34"/>
                    </a:cubicBezTo>
                    <a:lnTo>
                      <a:pt x="f801" y="f34"/>
                    </a:lnTo>
                    <a:lnTo>
                      <a:pt x="f802" y="f786"/>
                    </a:lnTo>
                    <a:cubicBezTo>
                      <a:pt x="f221" y="f784"/>
                      <a:pt x="f803" y="f783"/>
                      <a:pt x="f233" y="f768"/>
                    </a:cubicBezTo>
                    <a:lnTo>
                      <a:pt x="f804" y="f780"/>
                    </a:lnTo>
                    <a:lnTo>
                      <a:pt x="f233" y="f779"/>
                    </a:lnTo>
                    <a:cubicBezTo>
                      <a:pt x="f222" y="f778"/>
                      <a:pt x="f805" y="f777"/>
                      <a:pt x="f806" y="f97"/>
                    </a:cubicBezTo>
                    <a:cubicBezTo>
                      <a:pt x="f733" y="f386"/>
                      <a:pt x="f12" y="f45"/>
                      <a:pt x="f807" y="f528"/>
                    </a:cubicBezTo>
                    <a:cubicBezTo>
                      <a:pt x="f732" y="f808"/>
                      <a:pt x="f809" y="f590"/>
                      <a:pt x="f810" y="f565"/>
                    </a:cubicBezTo>
                    <a:cubicBezTo>
                      <a:pt x="f811" y="f812"/>
                      <a:pt x="f813" y="f814"/>
                      <a:pt x="f738" y="f815"/>
                    </a:cubicBezTo>
                    <a:cubicBezTo>
                      <a:pt x="f816" y="f817"/>
                      <a:pt x="f818" y="f393"/>
                      <a:pt x="f819" y="f327"/>
                    </a:cubicBezTo>
                    <a:cubicBezTo>
                      <a:pt x="f280" y="f820"/>
                      <a:pt x="f317" y="f821"/>
                      <a:pt x="f822" y="f823"/>
                    </a:cubicBezTo>
                    <a:cubicBezTo>
                      <a:pt x="f824" y="f82"/>
                      <a:pt x="f824" y="f247"/>
                      <a:pt x="f825" y="f826"/>
                    </a:cubicBezTo>
                    <a:cubicBezTo>
                      <a:pt x="f827" y="f828"/>
                      <a:pt x="f829" y="f801"/>
                      <a:pt x="f243" y="f830"/>
                    </a:cubicBezTo>
                    <a:cubicBezTo>
                      <a:pt x="f831" y="f810"/>
                      <a:pt x="f832" y="f222"/>
                      <a:pt x="f833" y="f834"/>
                    </a:cubicBezTo>
                    <a:cubicBezTo>
                      <a:pt x="f798" y="f835"/>
                      <a:pt x="f447" y="f836"/>
                      <a:pt x="f837" y="f838"/>
                    </a:cubicBezTo>
                    <a:lnTo>
                      <a:pt x="f837" y="f839"/>
                    </a:lnTo>
                    <a:cubicBezTo>
                      <a:pt x="f74" y="f840"/>
                      <a:pt x="f329" y="f841"/>
                      <a:pt x="f842" y="f843"/>
                    </a:cubicBezTo>
                    <a:cubicBezTo>
                      <a:pt x="f512" y="f844"/>
                      <a:pt x="f845" y="f846"/>
                      <a:pt x="f340" y="f847"/>
                    </a:cubicBezTo>
                    <a:lnTo>
                      <a:pt x="f113" y="f848"/>
                    </a:lnTo>
                    <a:lnTo>
                      <a:pt x="f343" y="f847"/>
                    </a:lnTo>
                    <a:cubicBezTo>
                      <a:pt x="f161" y="f846"/>
                      <a:pt x="f849" y="f844"/>
                      <a:pt x="f850" y="f843"/>
                    </a:cubicBezTo>
                    <a:cubicBezTo>
                      <a:pt x="f349" y="f841"/>
                      <a:pt x="f851" y="f840"/>
                      <a:pt x="f502" y="f839"/>
                    </a:cubicBezTo>
                    <a:lnTo>
                      <a:pt x="f502" y="f838"/>
                    </a:lnTo>
                    <a:cubicBezTo>
                      <a:pt x="f852" y="f836"/>
                      <a:pt x="f793" y="f835"/>
                      <a:pt x="f853" y="f834"/>
                    </a:cubicBezTo>
                    <a:cubicBezTo>
                      <a:pt x="f854" y="f222"/>
                      <a:pt x="f855" y="f810"/>
                      <a:pt x="f143" y="f830"/>
                    </a:cubicBezTo>
                    <a:cubicBezTo>
                      <a:pt x="f856" y="f801"/>
                      <a:pt x="f857" y="f828"/>
                      <a:pt x="f858" y="f826"/>
                    </a:cubicBezTo>
                    <a:cubicBezTo>
                      <a:pt x="f859" y="f247"/>
                      <a:pt x="f859" y="f82"/>
                      <a:pt x="f860" y="f823"/>
                    </a:cubicBezTo>
                    <a:cubicBezTo>
                      <a:pt x="f861" y="f821"/>
                      <a:pt x="f367" y="f820"/>
                      <a:pt x="f148" y="f327"/>
                    </a:cubicBezTo>
                    <a:cubicBezTo>
                      <a:pt x="f862" y="f393"/>
                      <a:pt x="f32" y="f817"/>
                      <a:pt x="f88" y="f815"/>
                    </a:cubicBezTo>
                    <a:cubicBezTo>
                      <a:pt x="f863" y="f814"/>
                      <a:pt x="f864" y="f812"/>
                      <a:pt x="f865" y="f565"/>
                    </a:cubicBezTo>
                    <a:cubicBezTo>
                      <a:pt x="f866" y="f714"/>
                      <a:pt x="f61" y="f604"/>
                      <a:pt x="f356" y="f867"/>
                    </a:cubicBezTo>
                    <a:cubicBezTo>
                      <a:pt x="f40" y="f523"/>
                      <a:pt x="f868" y="f619"/>
                      <a:pt x="f55" y="f459"/>
                    </a:cubicBezTo>
                    <a:lnTo>
                      <a:pt x="f55" y="f454"/>
                    </a:lnTo>
                    <a:close/>
                    <a:moveTo>
                      <a:pt x="f55" y="f454"/>
                    </a:moveTo>
                    <a:lnTo>
                      <a:pt x="f55" y="f454"/>
                    </a:lnTo>
                    <a:close/>
                    <a:moveTo>
                      <a:pt x="f506" y="f869"/>
                    </a:moveTo>
                    <a:cubicBezTo>
                      <a:pt x="f23" y="f870"/>
                      <a:pt x="f596" y="f871"/>
                      <a:pt x="f872" y="f873"/>
                    </a:cubicBezTo>
                    <a:cubicBezTo>
                      <a:pt x="f203" y="f731"/>
                      <a:pt x="f109" y="f874"/>
                      <a:pt x="f875" y="f876"/>
                    </a:cubicBezTo>
                    <a:cubicBezTo>
                      <a:pt x="f877" y="f878"/>
                      <a:pt x="f9" y="f879"/>
                      <a:pt x="f880" y="f881"/>
                    </a:cubicBezTo>
                    <a:cubicBezTo>
                      <a:pt x="f156" y="f526"/>
                      <a:pt x="f695" y="f882"/>
                      <a:pt x="f103" y="f670"/>
                    </a:cubicBezTo>
                    <a:cubicBezTo>
                      <a:pt x="f883" y="f884"/>
                      <a:pt x="f885" y="f886"/>
                      <a:pt x="f887" y="f888"/>
                    </a:cubicBezTo>
                    <a:cubicBezTo>
                      <a:pt x="f889" y="f815"/>
                      <a:pt x="f890" y="f212"/>
                      <a:pt x="f8" y="f845"/>
                    </a:cubicBezTo>
                    <a:lnTo>
                      <a:pt x="f489" y="f845"/>
                    </a:lnTo>
                    <a:cubicBezTo>
                      <a:pt x="f489" y="f727"/>
                      <a:pt x="f853" y="f891"/>
                      <a:pt x="f400" y="f892"/>
                    </a:cubicBezTo>
                    <a:cubicBezTo>
                      <a:pt x="f486" y="f893"/>
                      <a:pt x="f485" y="f894"/>
                      <a:pt x="f156" y="f895"/>
                    </a:cubicBezTo>
                    <a:cubicBezTo>
                      <a:pt x="f896" y="f137"/>
                      <a:pt x="f890" y="f897"/>
                      <a:pt x="f574" y="f898"/>
                    </a:cubicBezTo>
                    <a:lnTo>
                      <a:pt x="f574" y="f899"/>
                    </a:lnTo>
                    <a:lnTo>
                      <a:pt x="f506" y="f869"/>
                    </a:lnTo>
                    <a:close/>
                    <a:moveTo>
                      <a:pt x="f506" y="f869"/>
                    </a:moveTo>
                    <a:lnTo>
                      <a:pt x="f506" y="f869"/>
                    </a:lnTo>
                    <a:close/>
                    <a:moveTo>
                      <a:pt x="f307" y="f900"/>
                    </a:moveTo>
                    <a:cubicBezTo>
                      <a:pt x="f614" y="f514"/>
                      <a:pt x="f901" y="f604"/>
                      <a:pt x="f131" y="f902"/>
                    </a:cubicBezTo>
                    <a:cubicBezTo>
                      <a:pt x="f903" y="f904"/>
                      <a:pt x="f905" y="f615"/>
                      <a:pt x="f906" y="f516"/>
                    </a:cubicBezTo>
                    <a:cubicBezTo>
                      <a:pt x="f608" y="f613"/>
                      <a:pt x="f607" y="f560"/>
                      <a:pt x="f907" y="f613"/>
                    </a:cubicBezTo>
                    <a:cubicBezTo>
                      <a:pt x="f682" y="f24"/>
                      <a:pt x="f908" y="f563"/>
                      <a:pt x="f909" y="f910"/>
                    </a:cubicBezTo>
                    <a:cubicBezTo>
                      <a:pt x="f911" y="f699"/>
                      <a:pt x="f425" y="f159"/>
                      <a:pt x="f912" y="f913"/>
                    </a:cubicBezTo>
                    <a:cubicBezTo>
                      <a:pt x="f559" y="f293"/>
                      <a:pt x="f261" y="f914"/>
                      <a:pt x="f78" y="f208"/>
                    </a:cubicBezTo>
                    <a:cubicBezTo>
                      <a:pt x="f821" y="f66"/>
                      <a:pt x="f915" y="f916"/>
                      <a:pt x="f917" y="f162"/>
                    </a:cubicBezTo>
                    <a:lnTo>
                      <a:pt x="f918" y="f162"/>
                    </a:lnTo>
                    <a:cubicBezTo>
                      <a:pt x="f918" y="f293"/>
                      <a:pt x="f919" y="f920"/>
                      <a:pt x="f307" y="f900"/>
                    </a:cubicBezTo>
                    <a:close/>
                    <a:moveTo>
                      <a:pt x="f307" y="f900"/>
                    </a:moveTo>
                    <a:lnTo>
                      <a:pt x="f307" y="f900"/>
                    </a:lnTo>
                    <a:close/>
                    <a:moveTo>
                      <a:pt x="f918" y="f845"/>
                    </a:moveTo>
                    <a:lnTo>
                      <a:pt x="f345" y="f845"/>
                    </a:lnTo>
                    <a:cubicBezTo>
                      <a:pt x="f203" y="f921"/>
                      <a:pt x="f812" y="f922"/>
                      <a:pt x="f849" y="f298"/>
                    </a:cubicBezTo>
                    <a:cubicBezTo>
                      <a:pt x="f483" y="f119"/>
                      <a:pt x="f483" y="f923"/>
                      <a:pt x="f924" y="f120"/>
                    </a:cubicBezTo>
                    <a:cubicBezTo>
                      <a:pt x="f64" y="f171"/>
                      <a:pt x="f914" y="f641"/>
                      <a:pt x="f596" y="f445"/>
                    </a:cubicBezTo>
                    <a:cubicBezTo>
                      <a:pt x="f925" y="f891"/>
                      <a:pt x="f117" y="f428"/>
                      <a:pt x="f589" y="f926"/>
                    </a:cubicBezTo>
                    <a:cubicBezTo>
                      <a:pt x="f927" y="f928"/>
                      <a:pt x="f588" y="f687"/>
                      <a:pt x="f929" y="f930"/>
                    </a:cubicBezTo>
                    <a:cubicBezTo>
                      <a:pt x="f931" y="f607"/>
                      <a:pt x="f412" y="f656"/>
                      <a:pt x="f582" y="f932"/>
                    </a:cubicBezTo>
                    <a:lnTo>
                      <a:pt x="f837" y="f661"/>
                    </a:lnTo>
                    <a:cubicBezTo>
                      <a:pt x="f215" y="f933"/>
                      <a:pt x="f22" y="f934"/>
                      <a:pt x="f74" y="f935"/>
                    </a:cubicBezTo>
                    <a:cubicBezTo>
                      <a:pt x="f389" y="f607"/>
                      <a:pt x="f936" y="f689"/>
                      <a:pt x="f70" y="f937"/>
                    </a:cubicBezTo>
                    <a:cubicBezTo>
                      <a:pt x="f938" y="f466"/>
                      <a:pt x="f406" y="f678"/>
                      <a:pt x="f206" y="f939"/>
                    </a:cubicBezTo>
                    <a:cubicBezTo>
                      <a:pt x="f572" y="f261"/>
                      <a:pt x="f875" y="f940"/>
                      <a:pt x="f941" y="f942"/>
                    </a:cubicBezTo>
                    <a:cubicBezTo>
                      <a:pt x="f943" y="f944"/>
                      <a:pt x="f890" y="f383"/>
                      <a:pt x="f945" y="f946"/>
                    </a:cubicBezTo>
                    <a:cubicBezTo>
                      <a:pt x="f8" y="f922"/>
                      <a:pt x="f947" y="f948"/>
                      <a:pt x="f577" y="f949"/>
                    </a:cubicBezTo>
                    <a:cubicBezTo>
                      <a:pt x="f875" y="f407"/>
                      <a:pt x="f943" y="f950"/>
                      <a:pt x="f348" y="f139"/>
                    </a:cubicBezTo>
                    <a:cubicBezTo>
                      <a:pt x="f349" y="f591"/>
                      <a:pt x="f156" y="f118"/>
                      <a:pt x="f867" y="f214"/>
                    </a:cubicBezTo>
                    <a:cubicBezTo>
                      <a:pt x="f11" y="f169"/>
                      <a:pt x="f885" y="f951"/>
                      <a:pt x="f563" y="f952"/>
                    </a:cubicBezTo>
                    <a:cubicBezTo>
                      <a:pt x="f592" y="f953"/>
                      <a:pt x="f945" y="f466"/>
                      <a:pt x="f954" y="f263"/>
                    </a:cubicBezTo>
                    <a:cubicBezTo>
                      <a:pt x="f574" y="f657"/>
                      <a:pt x="f346" y="f955"/>
                      <a:pt x="f258" y="f131"/>
                    </a:cubicBezTo>
                    <a:cubicBezTo>
                      <a:pt x="f956" y="f725"/>
                      <a:pt x="f116" y="f957"/>
                      <a:pt x="f344" y="f898"/>
                    </a:cubicBezTo>
                    <a:cubicBezTo>
                      <a:pt x="f258" y="f898"/>
                      <a:pt x="f6" y="f898"/>
                      <a:pt x="f206" y="f898"/>
                    </a:cubicBezTo>
                    <a:lnTo>
                      <a:pt x="f340" y="f898"/>
                    </a:lnTo>
                    <a:cubicBezTo>
                      <a:pt x="f139" y="f898"/>
                      <a:pt x="f958" y="f734"/>
                      <a:pt x="f260" y="f959"/>
                    </a:cubicBezTo>
                    <a:cubicBezTo>
                      <a:pt x="f216" y="f960"/>
                      <a:pt x="f423" y="f961"/>
                      <a:pt x="f605" y="f962"/>
                    </a:cubicBezTo>
                    <a:cubicBezTo>
                      <a:pt x="f963" y="f964"/>
                      <a:pt x="f965" y="f966"/>
                      <a:pt x="f570" y="f967"/>
                    </a:cubicBezTo>
                    <a:lnTo>
                      <a:pt x="f571" y="f955"/>
                    </a:lnTo>
                    <a:cubicBezTo>
                      <a:pt x="f447" y="f967"/>
                      <a:pt x="f462" y="f968"/>
                      <a:pt x="f469" y="f833"/>
                    </a:cubicBezTo>
                    <a:cubicBezTo>
                      <a:pt x="f969" y="f968"/>
                      <a:pt x="f970" y="f967"/>
                      <a:pt x="f971" y="f905"/>
                    </a:cubicBezTo>
                    <a:cubicBezTo>
                      <a:pt x="f620" y="f457"/>
                      <a:pt x="f918" y="f727"/>
                      <a:pt x="f918" y="f845"/>
                    </a:cubicBezTo>
                    <a:close/>
                    <a:moveTo>
                      <a:pt x="f918" y="f845"/>
                    </a:moveTo>
                    <a:lnTo>
                      <a:pt x="f918" y="f845"/>
                    </a:lnTo>
                    <a:close/>
                    <a:moveTo>
                      <a:pt x="f972" y="f973"/>
                    </a:moveTo>
                    <a:cubicBezTo>
                      <a:pt x="f974" y="f390"/>
                      <a:pt x="f923" y="f975"/>
                      <a:pt x="f520" y="f976"/>
                    </a:cubicBezTo>
                    <a:cubicBezTo>
                      <a:pt x="f977" y="f429"/>
                      <a:pt x="f582" y="f394"/>
                      <a:pt x="f530" y="f978"/>
                    </a:cubicBezTo>
                    <a:cubicBezTo>
                      <a:pt x="f979" y="f421"/>
                      <a:pt x="f797" y="f980"/>
                      <a:pt x="f165" y="f981"/>
                    </a:cubicBezTo>
                    <a:cubicBezTo>
                      <a:pt x="f982" y="f353"/>
                      <a:pt x="f983" y="f353"/>
                      <a:pt x="f116" y="f353"/>
                    </a:cubicBezTo>
                    <a:cubicBezTo>
                      <a:pt x="f212" y="f353"/>
                      <a:pt x="f956" y="f353"/>
                      <a:pt x="f335" y="f984"/>
                    </a:cubicBezTo>
                    <a:lnTo>
                      <a:pt x="f337" y="f984"/>
                    </a:lnTo>
                    <a:cubicBezTo>
                      <a:pt x="f335" y="f984"/>
                      <a:pt x="f335" y="f981"/>
                      <a:pt x="f335" y="f981"/>
                    </a:cubicBezTo>
                    <a:cubicBezTo>
                      <a:pt x="f985" y="f986"/>
                      <a:pt x="f589" y="f987"/>
                      <a:pt x="f391" y="f766"/>
                    </a:cubicBezTo>
                    <a:cubicBezTo>
                      <a:pt x="f389" y="f97"/>
                      <a:pt x="f214" y="f394"/>
                      <a:pt x="f327" y="f975"/>
                    </a:cubicBezTo>
                    <a:lnTo>
                      <a:pt x="f972" y="f973"/>
                    </a:lnTo>
                    <a:close/>
                    <a:moveTo>
                      <a:pt x="f972" y="f973"/>
                    </a:moveTo>
                    <a:lnTo>
                      <a:pt x="f972" y="f973"/>
                    </a:lnTo>
                    <a:close/>
                    <a:moveTo>
                      <a:pt x="f911" y="f494"/>
                    </a:moveTo>
                    <a:lnTo>
                      <a:pt x="f445" y="f384"/>
                    </a:lnTo>
                    <a:lnTo>
                      <a:pt x="f559" y="f494"/>
                    </a:lnTo>
                    <a:lnTo>
                      <a:pt x="f322" y="f988"/>
                    </a:lnTo>
                    <a:cubicBezTo>
                      <a:pt x="f989" y="f975"/>
                      <a:pt x="f678" y="f429"/>
                      <a:pt x="f217" y="f978"/>
                    </a:cubicBezTo>
                    <a:lnTo>
                      <a:pt x="f440" y="f555"/>
                    </a:lnTo>
                    <a:lnTo>
                      <a:pt x="f562" y="f392"/>
                    </a:lnTo>
                    <a:lnTo>
                      <a:pt x="f729" y="f41"/>
                    </a:lnTo>
                    <a:cubicBezTo>
                      <a:pt x="f891" y="f396"/>
                      <a:pt x="f990" y="f704"/>
                      <a:pt x="f990" y="f498"/>
                    </a:cubicBezTo>
                    <a:cubicBezTo>
                      <a:pt x="f457" y="f380"/>
                      <a:pt x="f452" y="f380"/>
                      <a:pt x="f912" y="f380"/>
                    </a:cubicBezTo>
                    <a:cubicBezTo>
                      <a:pt x="f991" y="f704"/>
                      <a:pt x="f562" y="f416"/>
                      <a:pt x="f881" y="f978"/>
                    </a:cubicBezTo>
                    <a:cubicBezTo>
                      <a:pt x="f417" y="f976"/>
                      <a:pt x="f992" y="f390"/>
                      <a:pt x="f524" y="f988"/>
                    </a:cubicBezTo>
                    <a:cubicBezTo>
                      <a:pt x="f993" y="f475"/>
                      <a:pt x="f994" y="f388"/>
                      <a:pt x="f535" y="f431"/>
                    </a:cubicBezTo>
                    <a:cubicBezTo>
                      <a:pt x="f995" y="f996"/>
                      <a:pt x="f997" y="f151"/>
                      <a:pt x="f998" y="f999"/>
                    </a:cubicBezTo>
                    <a:cubicBezTo>
                      <a:pt x="f327" y="f1000"/>
                      <a:pt x="f387" y="f432"/>
                      <a:pt x="f554" y="f486"/>
                    </a:cubicBezTo>
                    <a:cubicBezTo>
                      <a:pt x="f1001" y="f1002"/>
                      <a:pt x="f1003" y="f473"/>
                      <a:pt x="f393" y="f1004"/>
                    </a:cubicBezTo>
                    <a:cubicBezTo>
                      <a:pt x="f545" y="f434"/>
                      <a:pt x="f927" y="f680"/>
                      <a:pt x="f1005" y="f441"/>
                    </a:cubicBezTo>
                    <a:cubicBezTo>
                      <a:pt x="f1006" y="f439"/>
                      <a:pt x="f554" y="f680"/>
                      <a:pt x="f387" y="f680"/>
                    </a:cubicBezTo>
                    <a:cubicBezTo>
                      <a:pt x="f136" y="f680"/>
                      <a:pt x="f972" y="f680"/>
                      <a:pt x="f929" y="f439"/>
                    </a:cubicBezTo>
                    <a:cubicBezTo>
                      <a:pt x="f22" y="f441"/>
                      <a:pt x="f882" y="f683"/>
                      <a:pt x="f120" y="f1007"/>
                    </a:cubicBezTo>
                    <a:cubicBezTo>
                      <a:pt x="f534" y="f1008"/>
                      <a:pt x="f524" y="f470"/>
                      <a:pt x="f527" y="f45"/>
                    </a:cubicBezTo>
                    <a:cubicBezTo>
                      <a:pt x="f414" y="f1009"/>
                      <a:pt x="f171" y="f703"/>
                      <a:pt x="f992" y="f461"/>
                    </a:cubicBezTo>
                    <a:cubicBezTo>
                      <a:pt x="f1010" y="f458"/>
                      <a:pt x="f915" y="f663"/>
                      <a:pt x="f576" y="f606"/>
                    </a:cubicBezTo>
                    <a:cubicBezTo>
                      <a:pt x="f821" y="f723"/>
                      <a:pt x="f78" y="f592"/>
                      <a:pt x="f1011" y="f107"/>
                    </a:cubicBezTo>
                    <a:cubicBezTo>
                      <a:pt x="f571" y="f567"/>
                      <a:pt x="f571" y="f159"/>
                      <a:pt x="f571" y="f1012"/>
                    </a:cubicBezTo>
                    <a:cubicBezTo>
                      <a:pt x="f570" y="f1013"/>
                      <a:pt x="f1014" y="f158"/>
                      <a:pt x="f881" y="f349"/>
                    </a:cubicBezTo>
                    <a:cubicBezTo>
                      <a:pt x="f250" y="f604"/>
                      <a:pt x="f261" y="f1015"/>
                      <a:pt x="f419" y="f613"/>
                    </a:cubicBezTo>
                    <a:lnTo>
                      <a:pt x="f1016" y="f288"/>
                    </a:lnTo>
                    <a:cubicBezTo>
                      <a:pt x="f881" y="f1017"/>
                      <a:pt x="f570" y="f1018"/>
                      <a:pt x="f417" y="f529"/>
                    </a:cubicBezTo>
                    <a:lnTo>
                      <a:pt x="f821" y="f1019"/>
                    </a:lnTo>
                    <a:lnTo>
                      <a:pt x="f1014" y="f1020"/>
                    </a:lnTo>
                    <a:lnTo>
                      <a:pt x="f1021" y="f703"/>
                    </a:lnTo>
                    <a:cubicBezTo>
                      <a:pt x="f566" y="f47"/>
                      <a:pt x="f1022" y="f286"/>
                      <a:pt x="f438" y="f1023"/>
                    </a:cubicBezTo>
                    <a:cubicBezTo>
                      <a:pt x="f440" y="f655"/>
                      <a:pt x="f420" y="f663"/>
                      <a:pt x="f559" y="f1024"/>
                    </a:cubicBezTo>
                    <a:cubicBezTo>
                      <a:pt x="f121" y="f619"/>
                      <a:pt x="f991" y="f1025"/>
                      <a:pt x="f445" y="f196"/>
                    </a:cubicBezTo>
                    <a:lnTo>
                      <a:pt x="f121" y="f1026"/>
                    </a:lnTo>
                    <a:cubicBezTo>
                      <a:pt x="f440" y="f1027"/>
                      <a:pt x="f562" y="f629"/>
                      <a:pt x="f1016" y="f529"/>
                    </a:cubicBezTo>
                    <a:cubicBezTo>
                      <a:pt x="f566" y="f1019"/>
                      <a:pt x="f881" y="f1028"/>
                      <a:pt x="f1014" y="f531"/>
                    </a:cubicBezTo>
                    <a:lnTo>
                      <a:pt x="f571" y="f1029"/>
                    </a:lnTo>
                    <a:lnTo>
                      <a:pt x="f569" y="f449"/>
                    </a:lnTo>
                    <a:lnTo>
                      <a:pt x="f261" y="f1030"/>
                    </a:lnTo>
                    <a:cubicBezTo>
                      <a:pt x="f1031" y="f1032"/>
                      <a:pt x="f1033" y="f1034"/>
                      <a:pt x="f440" y="f621"/>
                    </a:cubicBezTo>
                    <a:cubicBezTo>
                      <a:pt x="f559" y="f453"/>
                      <a:pt x="f991" y="f702"/>
                      <a:pt x="f557" y="f629"/>
                    </a:cubicBezTo>
                    <a:cubicBezTo>
                      <a:pt x="f445" y="f529"/>
                      <a:pt x="f991" y="f1028"/>
                      <a:pt x="f559" y="f1029"/>
                    </a:cubicBezTo>
                    <a:lnTo>
                      <a:pt x="f442" y="f1035"/>
                    </a:lnTo>
                    <a:lnTo>
                      <a:pt x="f442" y="f668"/>
                    </a:lnTo>
                    <a:lnTo>
                      <a:pt x="f440" y="f1036"/>
                    </a:lnTo>
                    <a:cubicBezTo>
                      <a:pt x="f304" y="f488"/>
                      <a:pt x="f1022" y="f623"/>
                      <a:pt x="f1016" y="f541"/>
                    </a:cubicBezTo>
                    <a:cubicBezTo>
                      <a:pt x="f566" y="f683"/>
                      <a:pt x="f569" y="f439"/>
                      <a:pt x="f881" y="f436"/>
                    </a:cubicBezTo>
                    <a:lnTo>
                      <a:pt x="f599" y="f1037"/>
                    </a:lnTo>
                    <a:lnTo>
                      <a:pt x="f261" y="f1004"/>
                    </a:lnTo>
                    <a:cubicBezTo>
                      <a:pt x="f121" y="f352"/>
                      <a:pt x="f990" y="f43"/>
                      <a:pt x="f963" y="f552"/>
                    </a:cubicBezTo>
                    <a:cubicBezTo>
                      <a:pt x="f911" y="f1002"/>
                      <a:pt x="f911" y="f1038"/>
                      <a:pt x="f911" y="f494"/>
                    </a:cubicBez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</p:grpSp>
      </p:grpSp>
      <p:sp>
        <p:nvSpPr>
          <p:cNvPr id="32" name="Retângulo Arredondado 31"/>
          <p:cNvSpPr/>
          <p:nvPr/>
        </p:nvSpPr>
        <p:spPr>
          <a:xfrm>
            <a:off x="101599" y="870656"/>
            <a:ext cx="11998164" cy="47651"/>
          </a:xfrm>
          <a:prstGeom prst="roundRect">
            <a:avLst>
              <a:gd name="adj" fmla="val 50000"/>
            </a:avLst>
          </a:prstGeom>
          <a:solidFill>
            <a:srgbClr val="EB2D4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3" name="Imagem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" y="5978557"/>
            <a:ext cx="511854" cy="461031"/>
          </a:xfrm>
          <a:prstGeom prst="rect">
            <a:avLst/>
          </a:prstGeom>
        </p:spPr>
      </p:pic>
      <p:graphicFrame>
        <p:nvGraphicFramePr>
          <p:cNvPr id="31" name="Tabela 30">
            <a:extLst>
              <a:ext uri="{FF2B5EF4-FFF2-40B4-BE49-F238E27FC236}">
                <a16:creationId xmlns:a16="http://schemas.microsoft.com/office/drawing/2014/main" id="{3241064E-BD99-45C4-B1ED-18AEDAA630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7160086"/>
              </p:ext>
            </p:extLst>
          </p:nvPr>
        </p:nvGraphicFramePr>
        <p:xfrm>
          <a:off x="599759" y="3493320"/>
          <a:ext cx="11154105" cy="28618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96615">
                  <a:extLst>
                    <a:ext uri="{9D8B030D-6E8A-4147-A177-3AD203B41FA5}">
                      <a16:colId xmlns:a16="http://schemas.microsoft.com/office/drawing/2014/main" val="1254438491"/>
                    </a:ext>
                  </a:extLst>
                </a:gridCol>
                <a:gridCol w="2201681">
                  <a:extLst>
                    <a:ext uri="{9D8B030D-6E8A-4147-A177-3AD203B41FA5}">
                      <a16:colId xmlns:a16="http://schemas.microsoft.com/office/drawing/2014/main" val="3141264708"/>
                    </a:ext>
                  </a:extLst>
                </a:gridCol>
                <a:gridCol w="2331192">
                  <a:extLst>
                    <a:ext uri="{9D8B030D-6E8A-4147-A177-3AD203B41FA5}">
                      <a16:colId xmlns:a16="http://schemas.microsoft.com/office/drawing/2014/main" val="785483128"/>
                    </a:ext>
                  </a:extLst>
                </a:gridCol>
                <a:gridCol w="1424617">
                  <a:extLst>
                    <a:ext uri="{9D8B030D-6E8A-4147-A177-3AD203B41FA5}">
                      <a16:colId xmlns:a16="http://schemas.microsoft.com/office/drawing/2014/main" val="2261356156"/>
                    </a:ext>
                  </a:extLst>
                </a:gridCol>
              </a:tblGrid>
              <a:tr h="245107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METAS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EXECUÇÕES PREVISTAS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EXECUÇÕES REALIZADAS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% EXECUTADO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287256"/>
                  </a:ext>
                </a:extLst>
              </a:tr>
              <a:tr h="261670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Aplicar diagnóstico - indicadores (T zero) (4H) (Individual)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297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297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100,00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7339973"/>
                  </a:ext>
                </a:extLst>
              </a:tr>
              <a:tr h="261670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Atualização do Diagnóstico T2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297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0,00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3076711"/>
                  </a:ext>
                </a:extLst>
              </a:tr>
              <a:tr h="261670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Construir Plano de Trabalho com a família (Projeto Produtivo) 4h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297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275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92,59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425992"/>
                  </a:ext>
                </a:extLst>
              </a:tr>
              <a:tr h="261670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Identificação de Unidade de Referência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25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20,00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7193818"/>
                  </a:ext>
                </a:extLst>
              </a:tr>
              <a:tr h="261670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Realizar Atividade Individual em ATER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1485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292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19,66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5593909"/>
                  </a:ext>
                </a:extLst>
              </a:tr>
              <a:tr h="261670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Realizar atividades coletivas de ATER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25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16,00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4747806"/>
                  </a:ext>
                </a:extLst>
              </a:tr>
              <a:tr h="261670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Realizar cadastro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297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298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100,34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1856641"/>
                  </a:ext>
                </a:extLst>
              </a:tr>
              <a:tr h="261670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Realizar reunião de mobilização/socialização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100,00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4776059"/>
                  </a:ext>
                </a:extLst>
              </a:tr>
              <a:tr h="261670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Reunião de Socialização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100,00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4382584"/>
                  </a:ext>
                </a:extLst>
              </a:tr>
              <a:tr h="261670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Reunião de Encerramento do Projeto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0,00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4019178"/>
                  </a:ext>
                </a:extLst>
              </a:tr>
            </a:tbl>
          </a:graphicData>
        </a:graphic>
      </p:graphicFrame>
      <p:pic>
        <p:nvPicPr>
          <p:cNvPr id="35" name="Imagem 34">
            <a:extLst>
              <a:ext uri="{FF2B5EF4-FFF2-40B4-BE49-F238E27FC236}">
                <a16:creationId xmlns:a16="http://schemas.microsoft.com/office/drawing/2014/main" id="{31CE066E-7510-4411-B1AE-7023974815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468" y="1021032"/>
            <a:ext cx="3119147" cy="233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774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125" y="83184"/>
            <a:ext cx="11131490" cy="825500"/>
          </a:xfrm>
        </p:spPr>
        <p:txBody>
          <a:bodyPr>
            <a:normAutofit/>
          </a:bodyPr>
          <a:lstStyle/>
          <a:p>
            <a:r>
              <a:rPr lang="pt-BR" sz="3600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► </a:t>
            </a:r>
            <a:r>
              <a:rPr lang="pt-BR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</a:t>
            </a:r>
            <a:r>
              <a:rPr lang="pt-BR" sz="3600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Ater Mais Gestão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89647" y="1148606"/>
            <a:ext cx="7905078" cy="5134315"/>
          </a:xfrm>
        </p:spPr>
        <p:txBody>
          <a:bodyPr>
            <a:normAutofit fontScale="32500" lnSpcReduction="20000"/>
          </a:bodyPr>
          <a:lstStyle/>
          <a:p>
            <a:pPr marL="534988" indent="-534988" algn="just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534988" algn="l"/>
              </a:tabLst>
            </a:pPr>
            <a:r>
              <a:rPr lang="pt-BR" sz="72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OBJETIVO: o Mais Gestão tem por objetivo orientar as áreas administrativas, econômicas e organizacional dos quadros sociais das cooperativas, tornando-as mais versáteis. </a:t>
            </a:r>
          </a:p>
          <a:p>
            <a:pPr marL="534988" indent="-534988" algn="just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534988" algn="l"/>
              </a:tabLst>
            </a:pPr>
            <a:r>
              <a:rPr lang="pt-BR" sz="72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 programa, em 2020, atendeu a 22 cooperativas e 02 associações comunitárias.</a:t>
            </a:r>
          </a:p>
          <a:p>
            <a:pPr marL="534988" indent="-534988" algn="just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534988" algn="l"/>
              </a:tabLst>
            </a:pPr>
            <a:r>
              <a:rPr lang="pt-BR" sz="72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ÊXITO: em 2020, seis cooperativas assistidas foram selecionadas na primeira etapa do Programa ATER mais Cooperativa, promovido pelo MAPA/OCB/IICA.</a:t>
            </a: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0" y="6467475"/>
            <a:ext cx="12192000" cy="381890"/>
          </a:xfrm>
          <a:prstGeom prst="rect">
            <a:avLst/>
          </a:prstGeom>
          <a:solidFill>
            <a:srgbClr val="00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5" name="Agrupar 4"/>
          <p:cNvGrpSpPr/>
          <p:nvPr/>
        </p:nvGrpSpPr>
        <p:grpSpPr>
          <a:xfrm>
            <a:off x="11818230" y="5970577"/>
            <a:ext cx="348074" cy="496898"/>
            <a:chOff x="9023399" y="5594399"/>
            <a:chExt cx="772924" cy="1103398"/>
          </a:xfrm>
        </p:grpSpPr>
        <p:grpSp>
          <p:nvGrpSpPr>
            <p:cNvPr id="6" name="Agrupar 5"/>
            <p:cNvGrpSpPr/>
            <p:nvPr/>
          </p:nvGrpSpPr>
          <p:grpSpPr>
            <a:xfrm>
              <a:off x="9023399" y="5594399"/>
              <a:ext cx="772924" cy="1103398"/>
              <a:chOff x="9023399" y="5594399"/>
              <a:chExt cx="772924" cy="1103398"/>
            </a:xfrm>
          </p:grpSpPr>
          <p:sp>
            <p:nvSpPr>
              <p:cNvPr id="7" name="Forma Livre 6"/>
              <p:cNvSpPr/>
              <p:nvPr/>
            </p:nvSpPr>
            <p:spPr>
              <a:xfrm>
                <a:off x="9201241" y="5600882"/>
                <a:ext cx="415795" cy="166676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1239"/>
                  <a:gd name="f6" fmla="val 533"/>
                  <a:gd name="f7" fmla="val 530"/>
                  <a:gd name="f8" fmla="val 150"/>
                  <a:gd name="f9" fmla="val 510"/>
                  <a:gd name="f10" fmla="val 298"/>
                  <a:gd name="f11" fmla="val 494"/>
                  <a:gd name="f12" fmla="val 452"/>
                  <a:gd name="f13" fmla="val 488"/>
                  <a:gd name="f14" fmla="val 457"/>
                  <a:gd name="f15" fmla="val 424"/>
                  <a:gd name="f16" fmla="val 429"/>
                  <a:gd name="f17" fmla="val 426"/>
                  <a:gd name="f18" fmla="val 402"/>
                  <a:gd name="f19" fmla="val 427"/>
                  <a:gd name="f20" fmla="val 374"/>
                  <a:gd name="f21" fmla="val 372"/>
                  <a:gd name="f22" fmla="val 448"/>
                  <a:gd name="f23" fmla="val 243"/>
                  <a:gd name="f24" fmla="val 461"/>
                  <a:gd name="f25" fmla="val 245"/>
                  <a:gd name="f26" fmla="val 439"/>
                  <a:gd name="f27" fmla="val 217"/>
                  <a:gd name="f28" fmla="val 443"/>
                  <a:gd name="f29" fmla="val 188"/>
                  <a:gd name="f30" fmla="val 444"/>
                  <a:gd name="f31" fmla="val 159"/>
                  <a:gd name="f32" fmla="val 145"/>
                  <a:gd name="f33" fmla="val 512"/>
                  <a:gd name="f34" fmla="val 128"/>
                  <a:gd name="f35" fmla="val 515"/>
                  <a:gd name="f36" fmla="val 143"/>
                  <a:gd name="f37" fmla="val 449"/>
                  <a:gd name="f38" fmla="val 103"/>
                  <a:gd name="f39" fmla="val 454"/>
                  <a:gd name="f40" fmla="val 66"/>
                  <a:gd name="f41" fmla="val 459"/>
                  <a:gd name="f42" fmla="val 28"/>
                  <a:gd name="f43" fmla="val 466"/>
                  <a:gd name="f44" fmla="val 472"/>
                  <a:gd name="f45" fmla="val 467"/>
                  <a:gd name="f46" fmla="val 481"/>
                  <a:gd name="f47" fmla="val 495"/>
                  <a:gd name="f48" fmla="val 509"/>
                  <a:gd name="f49" fmla="val 486"/>
                  <a:gd name="f50" fmla="val 514"/>
                  <a:gd name="f51" fmla="val 422"/>
                  <a:gd name="f52" fmla="val 500"/>
                  <a:gd name="f53" fmla="val 729"/>
                  <a:gd name="f54" fmla="val 734"/>
                  <a:gd name="f55" fmla="val 746"/>
                  <a:gd name="f56" fmla="val 760"/>
                  <a:gd name="f57" fmla="val 774"/>
                  <a:gd name="f58" fmla="val 769"/>
                  <a:gd name="f59" fmla="val 756"/>
                  <a:gd name="f60" fmla="val 741"/>
                  <a:gd name="f61" fmla="val 784"/>
                  <a:gd name="f62" fmla="val 789"/>
                  <a:gd name="f63" fmla="val 941"/>
                  <a:gd name="f64" fmla="val 1088"/>
                  <a:gd name="f65" fmla="val 1238"/>
                  <a:gd name="f66" fmla="val 532"/>
                  <a:gd name="f67" fmla="val 1211"/>
                  <a:gd name="f68" fmla="val 463"/>
                  <a:gd name="f69" fmla="val 1172"/>
                  <a:gd name="f70" fmla="val 458"/>
                  <a:gd name="f71" fmla="val 1136"/>
                  <a:gd name="f72" fmla="val 453"/>
                  <a:gd name="f73" fmla="val 1098"/>
                  <a:gd name="f74" fmla="val 1114"/>
                  <a:gd name="f75" fmla="val 1097"/>
                  <a:gd name="f76" fmla="val 513"/>
                  <a:gd name="f77" fmla="val 1081"/>
                  <a:gd name="f78" fmla="val 446"/>
                  <a:gd name="f79" fmla="val 1050"/>
                  <a:gd name="f80" fmla="val 1017"/>
                  <a:gd name="f81" fmla="val 986"/>
                  <a:gd name="f82" fmla="val 438"/>
                  <a:gd name="f83" fmla="val 988"/>
                  <a:gd name="f84" fmla="val 912"/>
                  <a:gd name="f85" fmla="val 860"/>
                  <a:gd name="f86" fmla="val 857"/>
                  <a:gd name="f87" fmla="val 833"/>
                  <a:gd name="f88" fmla="val 808"/>
                  <a:gd name="f89" fmla="val 248"/>
                  <a:gd name="f90" fmla="val 255"/>
                  <a:gd name="f91" fmla="val 362"/>
                  <a:gd name="f92" fmla="val 189"/>
                  <a:gd name="f93" fmla="val 370"/>
                  <a:gd name="f94" fmla="val 124"/>
                  <a:gd name="f95" fmla="val 378"/>
                  <a:gd name="f96" fmla="val 59"/>
                  <a:gd name="f97" fmla="val 388"/>
                  <a:gd name="f98" fmla="val 35"/>
                  <a:gd name="f99" fmla="val 105"/>
                  <a:gd name="f100" fmla="val 176"/>
                  <a:gd name="f101" fmla="val 383"/>
                  <a:gd name="f102" fmla="val 352"/>
                  <a:gd name="f103" fmla="val 376"/>
                  <a:gd name="f104" fmla="val 412"/>
                  <a:gd name="f105" fmla="val 423"/>
                  <a:gd name="f106" fmla="val 409"/>
                  <a:gd name="f107" fmla="val 469"/>
                  <a:gd name="f108" fmla="val 407"/>
                  <a:gd name="f109" fmla="val 516"/>
                  <a:gd name="f110" fmla="val 519"/>
                  <a:gd name="f111" fmla="val 385"/>
                  <a:gd name="f112" fmla="val 526"/>
                  <a:gd name="f113" fmla="val 363"/>
                  <a:gd name="f114" fmla="val 534"/>
                  <a:gd name="f115" fmla="val 345"/>
                  <a:gd name="f116" fmla="val 483"/>
                  <a:gd name="f117" fmla="val 346"/>
                  <a:gd name="f118" fmla="val 432"/>
                  <a:gd name="f119" fmla="val 348"/>
                  <a:gd name="f120" fmla="val 709"/>
                  <a:gd name="f121" fmla="val 717"/>
                  <a:gd name="f122" fmla="val 724"/>
                  <a:gd name="f123" fmla="val 728"/>
                  <a:gd name="f124" fmla="val 812"/>
                  <a:gd name="f125" fmla="val 855"/>
                  <a:gd name="f126" fmla="val 411"/>
                  <a:gd name="f127" fmla="val 850"/>
                  <a:gd name="f128" fmla="val 802"/>
                  <a:gd name="f129" fmla="val 976"/>
                  <a:gd name="f130" fmla="val 983"/>
                  <a:gd name="f131" fmla="val 421"/>
                  <a:gd name="f132" fmla="val 1057"/>
                  <a:gd name="f133" fmla="val 1131"/>
                  <a:gd name="f134" fmla="val 434"/>
                  <a:gd name="f135" fmla="val 1203"/>
                  <a:gd name="f136" fmla="val 1177"/>
                  <a:gd name="f137" fmla="val 1110"/>
                  <a:gd name="f138" fmla="val 375"/>
                  <a:gd name="f139" fmla="val 1045"/>
                  <a:gd name="f140" fmla="val 367"/>
                  <a:gd name="f141" fmla="val 974"/>
                  <a:gd name="f142" fmla="val 343"/>
                  <a:gd name="f143" fmla="val 1002"/>
                  <a:gd name="f144" fmla="val 1031"/>
                  <a:gd name="f145" fmla="val 350"/>
                  <a:gd name="f146" fmla="val 1060"/>
                  <a:gd name="f147" fmla="val 353"/>
                  <a:gd name="f148" fmla="val 291"/>
                  <a:gd name="f149" fmla="val 1019"/>
                  <a:gd name="f150" fmla="val 288"/>
                  <a:gd name="f151" fmla="val 992"/>
                  <a:gd name="f152" fmla="val 286"/>
                  <a:gd name="f153" fmla="val 964"/>
                  <a:gd name="f154" fmla="val 283"/>
                  <a:gd name="f155" fmla="val 965"/>
                  <a:gd name="f156" fmla="val 968"/>
                  <a:gd name="f157" fmla="val 290"/>
                  <a:gd name="f158" fmla="val 295"/>
                  <a:gd name="f159" fmla="val 969"/>
                  <a:gd name="f160" fmla="val 303"/>
                  <a:gd name="f161" fmla="val 971"/>
                  <a:gd name="f162" fmla="val 310"/>
                  <a:gd name="f163" fmla="val 1062"/>
                  <a:gd name="f164" fmla="val 293"/>
                  <a:gd name="f165" fmla="val 1076"/>
                  <a:gd name="f166" fmla="val 355"/>
                  <a:gd name="f167" fmla="val 1109"/>
                  <a:gd name="f168" fmla="val 1140"/>
                  <a:gd name="f169" fmla="val 1171"/>
                  <a:gd name="f170" fmla="val 368"/>
                  <a:gd name="f171" fmla="val 1145"/>
                  <a:gd name="f172" fmla="val 305"/>
                  <a:gd name="f173" fmla="val 1117"/>
                  <a:gd name="f174" fmla="val 300"/>
                  <a:gd name="f175" fmla="val 1090"/>
                  <a:gd name="f176" fmla="val 296"/>
                  <a:gd name="f177" fmla="val 1059"/>
                  <a:gd name="f178" fmla="val 276"/>
                  <a:gd name="f179" fmla="val 1085"/>
                  <a:gd name="f180" fmla="val 279"/>
                  <a:gd name="f181" fmla="val 1138"/>
                  <a:gd name="f182" fmla="val 1112"/>
                  <a:gd name="f183" fmla="val 225"/>
                  <a:gd name="f184" fmla="val 1042"/>
                  <a:gd name="f185" fmla="val 209"/>
                  <a:gd name="f186" fmla="val 900"/>
                  <a:gd name="f187" fmla="val 205"/>
                  <a:gd name="f188" fmla="val 907"/>
                  <a:gd name="f189" fmla="val 239"/>
                  <a:gd name="f190" fmla="val 924"/>
                  <a:gd name="f191" fmla="val 240"/>
                  <a:gd name="f192" fmla="val 249"/>
                  <a:gd name="f193" fmla="val 953"/>
                  <a:gd name="f194" fmla="val 264"/>
                  <a:gd name="f195" fmla="val 269"/>
                  <a:gd name="f196" fmla="val 1024"/>
                  <a:gd name="f197" fmla="val 271"/>
                  <a:gd name="f198" fmla="val 890"/>
                  <a:gd name="f199" fmla="val 883"/>
                  <a:gd name="f200" fmla="val 204"/>
                  <a:gd name="f201" fmla="val 799"/>
                  <a:gd name="f202" fmla="val 197"/>
                  <a:gd name="f203" fmla="val 714"/>
                  <a:gd name="f204" fmla="val 194"/>
                  <a:gd name="f205" fmla="val 629"/>
                  <a:gd name="f206" fmla="val 250"/>
                  <a:gd name="f207" fmla="val 705"/>
                  <a:gd name="f208" fmla="val 781"/>
                  <a:gd name="f209" fmla="val 252"/>
                  <a:gd name="f210" fmla="val 257"/>
                  <a:gd name="f211" fmla="val 866"/>
                  <a:gd name="f212" fmla="val 247"/>
                  <a:gd name="f213" fmla="val 878"/>
                  <a:gd name="f214" fmla="val 242"/>
                  <a:gd name="f215" fmla="val 848"/>
                  <a:gd name="f216" fmla="val 274"/>
                  <a:gd name="f217" fmla="val 823"/>
                  <a:gd name="f218" fmla="val 272"/>
                  <a:gd name="f219" fmla="val 796"/>
                  <a:gd name="f220" fmla="val 771"/>
                  <a:gd name="f221" fmla="val 776"/>
                  <a:gd name="f222" fmla="val 331"/>
                  <a:gd name="f223" fmla="val 800"/>
                  <a:gd name="f224" fmla="val 333"/>
                  <a:gd name="f225" fmla="val 847"/>
                  <a:gd name="f226" fmla="val 335"/>
                  <a:gd name="f227" fmla="val 843"/>
                  <a:gd name="f228" fmla="val 845"/>
                  <a:gd name="f229" fmla="val 281"/>
                  <a:gd name="f230" fmla="val 330"/>
                  <a:gd name="f231" fmla="val 666"/>
                  <a:gd name="f232" fmla="val 266"/>
                  <a:gd name="f233" fmla="val 576"/>
                  <a:gd name="f234" fmla="val 502"/>
                  <a:gd name="f235" fmla="val 522"/>
                  <a:gd name="f236" fmla="val 328"/>
                  <a:gd name="f237" fmla="val 543"/>
                  <a:gd name="f238" fmla="val 559"/>
                  <a:gd name="f239" fmla="val 583"/>
                  <a:gd name="f240" fmla="val 285"/>
                  <a:gd name="f241" fmla="val 614"/>
                  <a:gd name="f242" fmla="val 623"/>
                  <a:gd name="f243" fmla="val 660"/>
                  <a:gd name="f244" fmla="val 683"/>
                  <a:gd name="f245" fmla="val 700"/>
                  <a:gd name="f246" fmla="val 721"/>
                  <a:gd name="f247" fmla="val 740"/>
                  <a:gd name="f248" fmla="val 471"/>
                  <a:gd name="f249" fmla="val 442"/>
                  <a:gd name="f250" fmla="val 384"/>
                  <a:gd name="f251" fmla="val 386"/>
                  <a:gd name="f252" fmla="val 260"/>
                  <a:gd name="f253" fmla="val 262"/>
                  <a:gd name="f254" fmla="val 219"/>
                  <a:gd name="f255" fmla="val 195"/>
                  <a:gd name="f256" fmla="val 181"/>
                  <a:gd name="f257" fmla="val 231"/>
                  <a:gd name="f258" fmla="val 164"/>
                  <a:gd name="f259" fmla="val 357"/>
                  <a:gd name="f260" fmla="val 121"/>
                  <a:gd name="f261" fmla="val 301"/>
                  <a:gd name="f262" fmla="val 91"/>
                  <a:gd name="f263" fmla="val 306"/>
                  <a:gd name="f264" fmla="val 98"/>
                  <a:gd name="f265" fmla="val 365"/>
                  <a:gd name="f266" fmla="val 131"/>
                  <a:gd name="f267" fmla="val 100"/>
                  <a:gd name="f268" fmla="val 155"/>
                  <a:gd name="f269" fmla="val 183"/>
                  <a:gd name="f270" fmla="val 277"/>
                  <a:gd name="f271" fmla="val 186"/>
                  <a:gd name="f272" fmla="val 267"/>
                  <a:gd name="f273" fmla="val 312"/>
                  <a:gd name="f274" fmla="val 336"/>
                  <a:gd name="f275" fmla="val 210"/>
                  <a:gd name="f276" fmla="val 229"/>
                  <a:gd name="f277" fmla="val 359"/>
                  <a:gd name="f278" fmla="val 244"/>
                  <a:gd name="f279" fmla="val 369"/>
                  <a:gd name="f280" fmla="val 259"/>
                  <a:gd name="f281" fmla="val 440"/>
                  <a:gd name="f282" fmla="val 254"/>
                  <a:gd name="f283" fmla="val 474"/>
                  <a:gd name="f284" fmla="val 521"/>
                  <a:gd name="f285" fmla="val 565"/>
                  <a:gd name="f286" fmla="val 612"/>
                  <a:gd name="f287" fmla="val 199"/>
                  <a:gd name="f288" fmla="val 71"/>
                  <a:gd name="f289" fmla="val 220"/>
                  <a:gd name="f290" fmla="val 182"/>
                  <a:gd name="f291" fmla="val 149"/>
                  <a:gd name="f292" fmla="val 1169"/>
                  <a:gd name="f293" fmla="val 1208"/>
                  <a:gd name="f294" fmla="val 184"/>
                  <a:gd name="f295" fmla="val 1212"/>
                  <a:gd name="f296" fmla="val 118"/>
                  <a:gd name="f297" fmla="val 417"/>
                  <a:gd name="f298" fmla="val 119"/>
                  <a:gd name="f299" fmla="val 20"/>
                  <a:gd name="f300" fmla="val 166"/>
                  <a:gd name="f301" fmla="val 414"/>
                  <a:gd name="f302" fmla="val 824"/>
                  <a:gd name="f303" fmla="val 101"/>
                  <a:gd name="f304" fmla="val 1219"/>
                  <a:gd name="f305" fmla="val 1236"/>
                  <a:gd name="f306" fmla="val 123"/>
                  <a:gd name="f307" fmla="val 37"/>
                  <a:gd name="f308" fmla="val 93"/>
                  <a:gd name="f309" fmla="val 79"/>
                  <a:gd name="f310" fmla="val 17"/>
                  <a:gd name="f311" fmla="val 5"/>
                  <a:gd name="f312" fmla="val 69"/>
                  <a:gd name="f313" fmla="val 690"/>
                  <a:gd name="f314" fmla="val 64"/>
                  <a:gd name="f315" fmla="val 688"/>
                  <a:gd name="f316" fmla="val 619"/>
                  <a:gd name="f317" fmla="val 548"/>
                  <a:gd name="f318" fmla="val 141"/>
                  <a:gd name="f319" fmla="val 68"/>
                  <a:gd name="f320" fmla="val 157"/>
                  <a:gd name="f321" fmla="val 74"/>
                  <a:gd name="f322" fmla="val 13"/>
                  <a:gd name="f323" fmla="val 52"/>
                  <a:gd name="f324" fmla="val 476"/>
                  <a:gd name="f325" fmla="val 50"/>
                  <a:gd name="f326" fmla="val 807"/>
                  <a:gd name="f327" fmla="val 12"/>
                  <a:gd name="f328" fmla="val 33"/>
                  <a:gd name="f329" fmla="val 1007"/>
                  <a:gd name="f330" fmla="val 710"/>
                  <a:gd name="f331" fmla="val 685"/>
                  <a:gd name="f332" fmla="val 529"/>
                  <a:gd name="f333" fmla="val 541"/>
                  <a:gd name="f334" fmla="val 550"/>
                  <a:gd name="f335" fmla="val 556"/>
                  <a:gd name="f336" fmla="val 380"/>
                  <a:gd name="f337" fmla="val 325"/>
                  <a:gd name="f338" fmla="val 323"/>
                  <a:gd name="f339" fmla="val 667"/>
                  <a:gd name="f340" fmla="val 686"/>
                  <a:gd name="f341" fmla="val 693"/>
                  <a:gd name="f342" fmla="val 702"/>
                  <a:gd name="f343" fmla="val 719"/>
                  <a:gd name="f344" fmla="val 931"/>
                  <a:gd name="f345" fmla="val 308"/>
                  <a:gd name="f346" fmla="val 943"/>
                  <a:gd name="f347" fmla="val 416"/>
                  <a:gd name="f348" fmla="val 893"/>
                  <a:gd name="f349" fmla="val 881"/>
                  <a:gd name="f350" fmla="val 888"/>
                  <a:gd name="f351" fmla="val 905"/>
                  <a:gd name="f352" fmla="val 922"/>
                  <a:gd name="f353" fmla="val 929"/>
                  <a:gd name="f354" fmla="val 859"/>
                  <a:gd name="f355" fmla="val 874"/>
                  <a:gd name="f356" fmla="val 302"/>
                  <a:gd name="f357" fmla="val 309"/>
                  <a:gd name="f358" fmla="val 319"/>
                  <a:gd name="f359" fmla="val 326"/>
                  <a:gd name="f360" fmla="val 371"/>
                  <a:gd name="f361" fmla="val 307"/>
                  <a:gd name="f362" fmla="val 278"/>
                  <a:gd name="f363" fmla="*/ f2 1 1239"/>
                  <a:gd name="f364" fmla="*/ f3 1 533"/>
                  <a:gd name="f365" fmla="+- f6 0 f4"/>
                  <a:gd name="f366" fmla="+- f5 0 f4"/>
                  <a:gd name="f367" fmla="*/ f366 1 1239"/>
                  <a:gd name="f368" fmla="*/ f365 1 533"/>
                  <a:gd name="f369" fmla="*/ f4 1 f367"/>
                  <a:gd name="f370" fmla="*/ f5 1 f367"/>
                  <a:gd name="f371" fmla="*/ f4 1 f368"/>
                  <a:gd name="f372" fmla="*/ f6 1 f368"/>
                  <a:gd name="f373" fmla="*/ f369 f363 1"/>
                  <a:gd name="f374" fmla="*/ f370 f363 1"/>
                  <a:gd name="f375" fmla="*/ f372 f364 1"/>
                  <a:gd name="f376" fmla="*/ f371 f36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3" t="f376" r="f374" b="f375"/>
                <a:pathLst>
                  <a:path w="1239" h="533">
                    <a:moveTo>
                      <a:pt x="f4" y="f7"/>
                    </a:moveTo>
                    <a:cubicBezTo>
                      <a:pt x="f8" y="f9"/>
                      <a:pt x="f10" y="f11"/>
                      <a:pt x="f12" y="f13"/>
                    </a:cubicBezTo>
                    <a:lnTo>
                      <a:pt x="f14" y="f15"/>
                    </a:lnTo>
                    <a:cubicBezTo>
                      <a:pt x="f16" y="f17"/>
                      <a:pt x="f18" y="f19"/>
                      <a:pt x="f20" y="f16"/>
                    </a:cubicBezTo>
                    <a:lnTo>
                      <a:pt x="f21" y="f22"/>
                    </a:lnTo>
                    <a:lnTo>
                      <a:pt x="f23" y="f24"/>
                    </a:lnTo>
                    <a:lnTo>
                      <a:pt x="f25" y="f26"/>
                    </a:lnTo>
                    <a:cubicBezTo>
                      <a:pt x="f27" y="f28"/>
                      <a:pt x="f29" y="f30"/>
                      <a:pt x="f31" y="f22"/>
                    </a:cubicBezTo>
                    <a:lnTo>
                      <a:pt x="f32" y="f33"/>
                    </a:lnTo>
                    <a:lnTo>
                      <a:pt x="f34" y="f35"/>
                    </a:lnTo>
                    <a:lnTo>
                      <a:pt x="f36" y="f37"/>
                    </a:lnTo>
                    <a:cubicBezTo>
                      <a:pt x="f38" y="f39"/>
                      <a:pt x="f40" y="f41"/>
                      <a:pt x="f42" y="f43"/>
                    </a:cubicBezTo>
                    <a:lnTo>
                      <a:pt x="f4" y="f7"/>
                    </a:lnTo>
                    <a:close/>
                    <a:moveTo>
                      <a:pt x="f4" y="f7"/>
                    </a:moveTo>
                    <a:lnTo>
                      <a:pt x="f4" y="f7"/>
                    </a:lnTo>
                    <a:close/>
                    <a:moveTo>
                      <a:pt x="f44" y="f15"/>
                    </a:moveTo>
                    <a:lnTo>
                      <a:pt x="f45" y="f13"/>
                    </a:lnTo>
                    <a:cubicBezTo>
                      <a:pt x="f46" y="f13"/>
                      <a:pt x="f47" y="f13"/>
                      <a:pt x="f48" y="f49"/>
                    </a:cubicBezTo>
                    <a:lnTo>
                      <a:pt x="f50" y="f17"/>
                    </a:lnTo>
                    <a:lnTo>
                      <a:pt x="f50" y="f51"/>
                    </a:lnTo>
                    <a:cubicBezTo>
                      <a:pt x="f52" y="f15"/>
                      <a:pt x="f49" y="f15"/>
                      <a:pt x="f44" y="f15"/>
                    </a:cubicBezTo>
                    <a:close/>
                    <a:moveTo>
                      <a:pt x="f44" y="f15"/>
                    </a:moveTo>
                    <a:lnTo>
                      <a:pt x="f44" y="f15"/>
                    </a:lnTo>
                    <a:close/>
                    <a:moveTo>
                      <a:pt x="f53" y="f17"/>
                    </a:moveTo>
                    <a:lnTo>
                      <a:pt x="f54" y="f49"/>
                    </a:lnTo>
                    <a:cubicBezTo>
                      <a:pt x="f55" y="f13"/>
                      <a:pt x="f56" y="f13"/>
                      <a:pt x="f57" y="f13"/>
                    </a:cubicBezTo>
                    <a:lnTo>
                      <a:pt x="f58" y="f15"/>
                    </a:lnTo>
                    <a:cubicBezTo>
                      <a:pt x="f59" y="f15"/>
                      <a:pt x="f60" y="f15"/>
                      <a:pt x="f53" y="f51"/>
                    </a:cubicBezTo>
                    <a:lnTo>
                      <a:pt x="f53" y="f17"/>
                    </a:lnTo>
                    <a:close/>
                    <a:moveTo>
                      <a:pt x="f53" y="f17"/>
                    </a:moveTo>
                    <a:lnTo>
                      <a:pt x="f53" y="f17"/>
                    </a:lnTo>
                    <a:close/>
                    <a:moveTo>
                      <a:pt x="f61" y="f15"/>
                    </a:moveTo>
                    <a:lnTo>
                      <a:pt x="f62" y="f13"/>
                    </a:lnTo>
                    <a:cubicBezTo>
                      <a:pt x="f63" y="f11"/>
                      <a:pt x="f64" y="f9"/>
                      <a:pt x="f65" y="f66"/>
                    </a:cubicBezTo>
                    <a:lnTo>
                      <a:pt x="f67" y="f68"/>
                    </a:lnTo>
                    <a:cubicBezTo>
                      <a:pt x="f69" y="f70"/>
                      <a:pt x="f71" y="f72"/>
                      <a:pt x="f73" y="f37"/>
                    </a:cubicBezTo>
                    <a:lnTo>
                      <a:pt x="f74" y="f35"/>
                    </a:lnTo>
                    <a:lnTo>
                      <a:pt x="f75" y="f76"/>
                    </a:lnTo>
                    <a:lnTo>
                      <a:pt x="f77" y="f78"/>
                    </a:lnTo>
                    <a:cubicBezTo>
                      <a:pt x="f79" y="f28"/>
                      <a:pt x="f80" y="f26"/>
                      <a:pt x="f81" y="f82"/>
                    </a:cubicBezTo>
                    <a:lnTo>
                      <a:pt x="f83" y="f24"/>
                    </a:lnTo>
                    <a:lnTo>
                      <a:pt x="f84" y="f72"/>
                    </a:lnTo>
                    <a:lnTo>
                      <a:pt x="f85" y="f22"/>
                    </a:lnTo>
                    <a:lnTo>
                      <a:pt x="f86" y="f19"/>
                    </a:lnTo>
                    <a:cubicBezTo>
                      <a:pt x="f87" y="f17"/>
                      <a:pt x="f88" y="f17"/>
                      <a:pt x="f61" y="f15"/>
                    </a:cubicBezTo>
                    <a:close/>
                    <a:moveTo>
                      <a:pt x="f61" y="f15"/>
                    </a:moveTo>
                    <a:lnTo>
                      <a:pt x="f61" y="f15"/>
                    </a:lnTo>
                    <a:close/>
                    <a:moveTo>
                      <a:pt x="f89" y="f51"/>
                    </a:moveTo>
                    <a:lnTo>
                      <a:pt x="f90" y="f91"/>
                    </a:lnTo>
                    <a:cubicBezTo>
                      <a:pt x="f92" y="f93"/>
                      <a:pt x="f94" y="f95"/>
                      <a:pt x="f96" y="f97"/>
                    </a:cubicBezTo>
                    <a:lnTo>
                      <a:pt x="f98" y="f22"/>
                    </a:lnTo>
                    <a:cubicBezTo>
                      <a:pt x="f99" y="f82"/>
                      <a:pt x="f100" y="f16"/>
                      <a:pt x="f89" y="f51"/>
                    </a:cubicBezTo>
                    <a:close/>
                    <a:moveTo>
                      <a:pt x="f89" y="f51"/>
                    </a:moveTo>
                    <a:lnTo>
                      <a:pt x="f89" y="f51"/>
                    </a:lnTo>
                    <a:close/>
                    <a:moveTo>
                      <a:pt x="f101" y="f102"/>
                    </a:moveTo>
                    <a:lnTo>
                      <a:pt x="f103" y="f104"/>
                    </a:lnTo>
                    <a:cubicBezTo>
                      <a:pt x="f105" y="f106"/>
                      <a:pt x="f107" y="f108"/>
                      <a:pt x="f109" y="f108"/>
                    </a:cubicBezTo>
                    <a:cubicBezTo>
                      <a:pt x="f110" y="f111"/>
                      <a:pt x="f112" y="f113"/>
                      <a:pt x="f114" y="f115"/>
                    </a:cubicBezTo>
                    <a:cubicBezTo>
                      <a:pt x="f116" y="f117"/>
                      <a:pt x="f118" y="f119"/>
                      <a:pt x="f101" y="f102"/>
                    </a:cubicBezTo>
                    <a:close/>
                    <a:moveTo>
                      <a:pt x="f101" y="f102"/>
                    </a:moveTo>
                    <a:lnTo>
                      <a:pt x="f101" y="f102"/>
                    </a:lnTo>
                    <a:close/>
                    <a:moveTo>
                      <a:pt x="f120" y="f115"/>
                    </a:moveTo>
                    <a:cubicBezTo>
                      <a:pt x="f121" y="f113"/>
                      <a:pt x="f122" y="f111"/>
                      <a:pt x="f123" y="f108"/>
                    </a:cubicBezTo>
                    <a:cubicBezTo>
                      <a:pt x="f58" y="f108"/>
                      <a:pt x="f124" y="f106"/>
                      <a:pt x="f125" y="f126"/>
                    </a:cubicBezTo>
                    <a:lnTo>
                      <a:pt x="f127" y="f102"/>
                    </a:lnTo>
                    <a:cubicBezTo>
                      <a:pt x="f128" y="f119"/>
                      <a:pt x="f59" y="f117"/>
                      <a:pt x="f120" y="f115"/>
                    </a:cubicBezTo>
                    <a:close/>
                    <a:moveTo>
                      <a:pt x="f120" y="f115"/>
                    </a:moveTo>
                    <a:lnTo>
                      <a:pt x="f120" y="f115"/>
                    </a:lnTo>
                    <a:close/>
                    <a:moveTo>
                      <a:pt x="f129" y="f91"/>
                    </a:moveTo>
                    <a:lnTo>
                      <a:pt x="f130" y="f131"/>
                    </a:lnTo>
                    <a:cubicBezTo>
                      <a:pt x="f132" y="f17"/>
                      <a:pt x="f133" y="f134"/>
                      <a:pt x="f135" y="f78"/>
                    </a:cubicBezTo>
                    <a:lnTo>
                      <a:pt x="f136" y="f111"/>
                    </a:lnTo>
                    <a:cubicBezTo>
                      <a:pt x="f137" y="f138"/>
                      <a:pt x="f139" y="f140"/>
                      <a:pt x="f129" y="f91"/>
                    </a:cubicBezTo>
                    <a:close/>
                    <a:moveTo>
                      <a:pt x="f129" y="f91"/>
                    </a:moveTo>
                    <a:lnTo>
                      <a:pt x="f129" y="f91"/>
                    </a:lnTo>
                    <a:close/>
                    <a:moveTo>
                      <a:pt x="f141" y="f142"/>
                    </a:moveTo>
                    <a:cubicBezTo>
                      <a:pt x="f143" y="f117"/>
                      <a:pt x="f144" y="f145"/>
                      <a:pt x="f146" y="f147"/>
                    </a:cubicBezTo>
                    <a:lnTo>
                      <a:pt x="f139" y="f148"/>
                    </a:lnTo>
                    <a:cubicBezTo>
                      <a:pt x="f149" y="f150"/>
                      <a:pt x="f151" y="f152"/>
                      <a:pt x="f153" y="f154"/>
                    </a:cubicBezTo>
                    <a:cubicBezTo>
                      <a:pt x="f155" y="f152"/>
                      <a:pt x="f156" y="f157"/>
                      <a:pt x="f156" y="f158"/>
                    </a:cubicBezTo>
                    <a:lnTo>
                      <a:pt x="f159" y="f158"/>
                    </a:lnTo>
                    <a:lnTo>
                      <a:pt x="f159" y="f160"/>
                    </a:lnTo>
                    <a:lnTo>
                      <a:pt x="f161" y="f162"/>
                    </a:lnTo>
                    <a:lnTo>
                      <a:pt x="f141" y="f142"/>
                    </a:lnTo>
                    <a:close/>
                    <a:moveTo>
                      <a:pt x="f141" y="f142"/>
                    </a:moveTo>
                    <a:lnTo>
                      <a:pt x="f141" y="f142"/>
                    </a:lnTo>
                    <a:close/>
                    <a:moveTo>
                      <a:pt x="f163" y="f164"/>
                    </a:moveTo>
                    <a:lnTo>
                      <a:pt x="f165" y="f166"/>
                    </a:lnTo>
                    <a:cubicBezTo>
                      <a:pt x="f167" y="f0"/>
                      <a:pt x="f168" y="f113"/>
                      <a:pt x="f169" y="f170"/>
                    </a:cubicBezTo>
                    <a:lnTo>
                      <a:pt x="f171" y="f172"/>
                    </a:lnTo>
                    <a:cubicBezTo>
                      <a:pt x="f173" y="f174"/>
                      <a:pt x="f175" y="f176"/>
                      <a:pt x="f163" y="f164"/>
                    </a:cubicBezTo>
                    <a:close/>
                    <a:moveTo>
                      <a:pt x="f163" y="f164"/>
                    </a:moveTo>
                    <a:lnTo>
                      <a:pt x="f163" y="f164"/>
                    </a:lnTo>
                    <a:close/>
                    <a:moveTo>
                      <a:pt x="f177" y="f178"/>
                    </a:moveTo>
                    <a:cubicBezTo>
                      <a:pt x="f179" y="f180"/>
                      <a:pt x="f137" y="f154"/>
                      <a:pt x="f181" y="f152"/>
                    </a:cubicBezTo>
                    <a:lnTo>
                      <a:pt x="f182" y="f183"/>
                    </a:lnTo>
                    <a:cubicBezTo>
                      <a:pt x="f184" y="f27"/>
                      <a:pt x="f161" y="f185"/>
                      <a:pt x="f186" y="f187"/>
                    </a:cubicBezTo>
                    <a:lnTo>
                      <a:pt x="f188" y="f189"/>
                    </a:lnTo>
                    <a:cubicBezTo>
                      <a:pt x="f190" y="f191"/>
                      <a:pt x="f63" y="f192"/>
                      <a:pt x="f193" y="f194"/>
                    </a:cubicBezTo>
                    <a:cubicBezTo>
                      <a:pt x="f83" y="f195"/>
                      <a:pt x="f196" y="f197"/>
                      <a:pt x="f177" y="f178"/>
                    </a:cubicBezTo>
                    <a:close/>
                    <a:moveTo>
                      <a:pt x="f177" y="f178"/>
                    </a:moveTo>
                    <a:lnTo>
                      <a:pt x="f177" y="f178"/>
                    </a:lnTo>
                    <a:close/>
                    <a:moveTo>
                      <a:pt x="f198" y="f191"/>
                    </a:moveTo>
                    <a:lnTo>
                      <a:pt x="f199" y="f200"/>
                    </a:lnTo>
                    <a:cubicBezTo>
                      <a:pt x="f201" y="f202"/>
                      <a:pt x="f203" y="f204"/>
                      <a:pt x="f205" y="f204"/>
                    </a:cubicBezTo>
                    <a:lnTo>
                      <a:pt x="f205" y="f206"/>
                    </a:lnTo>
                    <a:cubicBezTo>
                      <a:pt x="f207" y="f206"/>
                      <a:pt x="f208" y="f209"/>
                      <a:pt x="f86" y="f210"/>
                    </a:cubicBezTo>
                    <a:cubicBezTo>
                      <a:pt x="f211" y="f212"/>
                      <a:pt x="f213" y="f214"/>
                      <a:pt x="f198" y="f191"/>
                    </a:cubicBezTo>
                    <a:close/>
                    <a:moveTo>
                      <a:pt x="f198" y="f191"/>
                    </a:moveTo>
                    <a:lnTo>
                      <a:pt x="f198" y="f191"/>
                    </a:lnTo>
                    <a:close/>
                    <a:moveTo>
                      <a:pt x="f215" y="f216"/>
                    </a:moveTo>
                    <a:cubicBezTo>
                      <a:pt x="f217" y="f218"/>
                      <a:pt x="f219" y="f197"/>
                      <a:pt x="f220" y="f197"/>
                    </a:cubicBezTo>
                    <a:lnTo>
                      <a:pt x="f221" y="f222"/>
                    </a:lnTo>
                    <a:cubicBezTo>
                      <a:pt x="f223" y="f222"/>
                      <a:pt x="f217" y="f224"/>
                      <a:pt x="f225" y="f226"/>
                    </a:cubicBezTo>
                    <a:lnTo>
                      <a:pt x="f227" y="f176"/>
                    </a:lnTo>
                    <a:cubicBezTo>
                      <a:pt x="f227" y="f150"/>
                      <a:pt x="f228" y="f229"/>
                      <a:pt x="f215" y="f216"/>
                    </a:cubicBezTo>
                    <a:close/>
                    <a:moveTo>
                      <a:pt x="f215" y="f216"/>
                    </a:moveTo>
                    <a:lnTo>
                      <a:pt x="f215" y="f216"/>
                    </a:lnTo>
                    <a:close/>
                    <a:moveTo>
                      <a:pt x="f56" y="f230"/>
                    </a:moveTo>
                    <a:lnTo>
                      <a:pt x="f59" y="f195"/>
                    </a:lnTo>
                    <a:cubicBezTo>
                      <a:pt x="f231" y="f232"/>
                      <a:pt x="f233" y="f232"/>
                      <a:pt x="f49" y="f197"/>
                    </a:cubicBezTo>
                    <a:lnTo>
                      <a:pt x="f46" y="f230"/>
                    </a:lnTo>
                    <a:cubicBezTo>
                      <a:pt x="f234" y="f230"/>
                      <a:pt x="f235" y="f236"/>
                      <a:pt x="f237" y="f236"/>
                    </a:cubicBezTo>
                    <a:cubicBezTo>
                      <a:pt x="f238" y="f160"/>
                      <a:pt x="f239" y="f240"/>
                      <a:pt x="f241" y="f229"/>
                    </a:cubicBezTo>
                    <a:lnTo>
                      <a:pt x="f242" y="f229"/>
                    </a:lnTo>
                    <a:lnTo>
                      <a:pt x="f205" y="f229"/>
                    </a:lnTo>
                    <a:cubicBezTo>
                      <a:pt x="f243" y="f240"/>
                      <a:pt x="f244" y="f160"/>
                      <a:pt x="f245" y="f236"/>
                    </a:cubicBezTo>
                    <a:cubicBezTo>
                      <a:pt x="f246" y="f236"/>
                      <a:pt x="f247" y="f230"/>
                      <a:pt x="f56" y="f230"/>
                    </a:cubicBezTo>
                    <a:close/>
                    <a:moveTo>
                      <a:pt x="f56" y="f230"/>
                    </a:moveTo>
                    <a:lnTo>
                      <a:pt x="f56" y="f230"/>
                    </a:lnTo>
                    <a:close/>
                    <a:moveTo>
                      <a:pt x="f43" y="f222"/>
                    </a:moveTo>
                    <a:lnTo>
                      <a:pt x="f248" y="f197"/>
                    </a:lnTo>
                    <a:cubicBezTo>
                      <a:pt x="f249" y="f197"/>
                      <a:pt x="f104" y="f218"/>
                      <a:pt x="f250" y="f216"/>
                    </a:cubicBezTo>
                    <a:cubicBezTo>
                      <a:pt x="f251" y="f229"/>
                      <a:pt x="f97" y="f150"/>
                      <a:pt x="f97" y="f176"/>
                    </a:cubicBezTo>
                    <a:lnTo>
                      <a:pt x="f250" y="f226"/>
                    </a:lnTo>
                    <a:cubicBezTo>
                      <a:pt x="f126" y="f226"/>
                      <a:pt x="f82" y="f224"/>
                      <a:pt x="f43" y="f222"/>
                    </a:cubicBezTo>
                    <a:close/>
                    <a:moveTo>
                      <a:pt x="f43" y="f222"/>
                    </a:moveTo>
                    <a:lnTo>
                      <a:pt x="f43" y="f222"/>
                    </a:lnTo>
                    <a:close/>
                    <a:moveTo>
                      <a:pt x="f210" y="f117"/>
                    </a:moveTo>
                    <a:lnTo>
                      <a:pt x="f252" y="f162"/>
                    </a:lnTo>
                    <a:lnTo>
                      <a:pt x="f253" y="f160"/>
                    </a:lnTo>
                    <a:lnTo>
                      <a:pt x="f253" y="f158"/>
                    </a:lnTo>
                    <a:lnTo>
                      <a:pt x="f194" y="f158"/>
                    </a:lnTo>
                    <a:cubicBezTo>
                      <a:pt x="f194" y="f148"/>
                      <a:pt x="f232" y="f150"/>
                      <a:pt x="f232" y="f240"/>
                    </a:cubicBezTo>
                    <a:cubicBezTo>
                      <a:pt x="f23" y="f150"/>
                      <a:pt x="f254" y="f157"/>
                      <a:pt x="f255" y="f164"/>
                    </a:cubicBezTo>
                    <a:lnTo>
                      <a:pt x="f256" y="f166"/>
                    </a:lnTo>
                    <a:cubicBezTo>
                      <a:pt x="f187" y="f102"/>
                      <a:pt x="f257" y="f119"/>
                      <a:pt x="f210" y="f117"/>
                    </a:cubicBezTo>
                    <a:close/>
                    <a:moveTo>
                      <a:pt x="f210" y="f117"/>
                    </a:moveTo>
                    <a:lnTo>
                      <a:pt x="f210" y="f117"/>
                    </a:lnTo>
                    <a:close/>
                    <a:moveTo>
                      <a:pt x="f258" y="f259"/>
                    </a:moveTo>
                    <a:lnTo>
                      <a:pt x="f1" y="f158"/>
                    </a:lnTo>
                    <a:cubicBezTo>
                      <a:pt x="f8" y="f10"/>
                      <a:pt x="f260" y="f261"/>
                      <a:pt x="f262" y="f263"/>
                    </a:cubicBezTo>
                    <a:lnTo>
                      <a:pt x="f40" y="f93"/>
                    </a:lnTo>
                    <a:cubicBezTo>
                      <a:pt x="f264" y="f265"/>
                      <a:pt x="f266" y="f91"/>
                      <a:pt x="f258" y="f259"/>
                    </a:cubicBezTo>
                    <a:close/>
                    <a:moveTo>
                      <a:pt x="f258" y="f259"/>
                    </a:moveTo>
                    <a:lnTo>
                      <a:pt x="f258" y="f259"/>
                    </a:lnTo>
                    <a:close/>
                    <a:moveTo>
                      <a:pt x="f267" y="f157"/>
                    </a:moveTo>
                    <a:cubicBezTo>
                      <a:pt x="f34" y="f240"/>
                      <a:pt x="f268" y="f229"/>
                      <a:pt x="f269" y="f270"/>
                    </a:cubicBezTo>
                    <a:lnTo>
                      <a:pt x="f269" y="f178"/>
                    </a:lnTo>
                    <a:lnTo>
                      <a:pt x="f271" y="f270"/>
                    </a:lnTo>
                    <a:cubicBezTo>
                      <a:pt x="f27" y="f218"/>
                      <a:pt x="f212" y="f197"/>
                      <a:pt x="f178" y="f272"/>
                    </a:cubicBezTo>
                    <a:cubicBezTo>
                      <a:pt x="f157" y="f212"/>
                      <a:pt x="f273" y="f189"/>
                      <a:pt x="f224" y="f189"/>
                    </a:cubicBezTo>
                    <a:lnTo>
                      <a:pt x="f274" y="f187"/>
                    </a:lnTo>
                    <a:cubicBezTo>
                      <a:pt x="f232" y="f275"/>
                      <a:pt x="f255" y="f254"/>
                      <a:pt x="f94" y="f276"/>
                    </a:cubicBezTo>
                    <a:lnTo>
                      <a:pt x="f267" y="f157"/>
                    </a:lnTo>
                    <a:close/>
                    <a:moveTo>
                      <a:pt x="f267" y="f157"/>
                    </a:moveTo>
                    <a:lnTo>
                      <a:pt x="f267" y="f157"/>
                    </a:lnTo>
                    <a:close/>
                    <a:moveTo>
                      <a:pt x="f119" y="f214"/>
                    </a:moveTo>
                    <a:cubicBezTo>
                      <a:pt x="f277" y="f278"/>
                      <a:pt x="f279" y="f206"/>
                      <a:pt x="f20" y="f280"/>
                    </a:cubicBezTo>
                    <a:cubicBezTo>
                      <a:pt x="f108" y="f90"/>
                      <a:pt x="f281" y="f282"/>
                      <a:pt x="f248" y="f209"/>
                    </a:cubicBezTo>
                    <a:lnTo>
                      <a:pt x="f283" y="f209"/>
                    </a:lnTo>
                    <a:cubicBezTo>
                      <a:pt x="f284" y="f206"/>
                      <a:pt x="f285" y="f206"/>
                      <a:pt x="f286" y="f206"/>
                    </a:cubicBezTo>
                    <a:lnTo>
                      <a:pt x="f286" y="f204"/>
                    </a:lnTo>
                    <a:cubicBezTo>
                      <a:pt x="f112" y="f255"/>
                      <a:pt x="f82" y="f287"/>
                      <a:pt x="f102" y="f200"/>
                    </a:cubicBezTo>
                    <a:lnTo>
                      <a:pt x="f119" y="f214"/>
                    </a:lnTo>
                    <a:close/>
                    <a:moveTo>
                      <a:pt x="f119" y="f214"/>
                    </a:moveTo>
                    <a:lnTo>
                      <a:pt x="f119" y="f214"/>
                    </a:lnTo>
                    <a:close/>
                    <a:moveTo>
                      <a:pt x="f288" y="f289"/>
                    </a:moveTo>
                    <a:cubicBezTo>
                      <a:pt x="f180" y="f290"/>
                      <a:pt x="f61" y="f291"/>
                      <a:pt x="f292" y="f27"/>
                    </a:cubicBezTo>
                    <a:lnTo>
                      <a:pt x="f293" y="f294"/>
                    </a:lnTo>
                    <a:lnTo>
                      <a:pt x="f295" y="f1"/>
                    </a:lnTo>
                    <a:cubicBezTo>
                      <a:pt x="f217" y="f296"/>
                      <a:pt x="f297" y="f298"/>
                      <a:pt x="f42" y="f290"/>
                    </a:cubicBezTo>
                    <a:lnTo>
                      <a:pt x="f42" y="f294"/>
                    </a:lnTo>
                    <a:lnTo>
                      <a:pt x="f288" y="f289"/>
                    </a:lnTo>
                    <a:close/>
                    <a:moveTo>
                      <a:pt x="f288" y="f289"/>
                    </a:moveTo>
                    <a:lnTo>
                      <a:pt x="f288" y="f289"/>
                    </a:lnTo>
                    <a:close/>
                    <a:moveTo>
                      <a:pt x="f299" y="f300"/>
                    </a:moveTo>
                    <a:cubicBezTo>
                      <a:pt x="f301" y="f38"/>
                      <a:pt x="f302" y="f303"/>
                      <a:pt x="f304" y="f258"/>
                    </a:cubicBezTo>
                    <a:lnTo>
                      <a:pt x="f305" y="f306"/>
                    </a:lnTo>
                    <a:lnTo>
                      <a:pt x="f305" y="f40"/>
                    </a:lnTo>
                    <a:lnTo>
                      <a:pt x="f75" y="f307"/>
                    </a:lnTo>
                    <a:lnTo>
                      <a:pt x="f75" y="f308"/>
                    </a:lnTo>
                    <a:lnTo>
                      <a:pt x="f155" y="f309"/>
                    </a:lnTo>
                    <a:lnTo>
                      <a:pt x="f155" y="f310"/>
                    </a:lnTo>
                    <a:lnTo>
                      <a:pt x="f217" y="f311"/>
                    </a:lnTo>
                    <a:lnTo>
                      <a:pt x="f302" y="f312"/>
                    </a:lnTo>
                    <a:lnTo>
                      <a:pt x="f313" y="f314"/>
                    </a:lnTo>
                    <a:lnTo>
                      <a:pt x="f315" y="f4"/>
                    </a:lnTo>
                    <a:lnTo>
                      <a:pt x="f316" y="f4"/>
                    </a:lnTo>
                    <a:lnTo>
                      <a:pt x="f317" y="f4"/>
                    </a:lnTo>
                    <a:lnTo>
                      <a:pt x="f317" y="f314"/>
                    </a:lnTo>
                    <a:lnTo>
                      <a:pt x="f301" y="f312"/>
                    </a:lnTo>
                    <a:lnTo>
                      <a:pt x="f301" y="f311"/>
                    </a:lnTo>
                    <a:lnTo>
                      <a:pt x="f218" y="f310"/>
                    </a:lnTo>
                    <a:lnTo>
                      <a:pt x="f197" y="f309"/>
                    </a:lnTo>
                    <a:lnTo>
                      <a:pt x="f318" y="f308"/>
                    </a:lnTo>
                    <a:lnTo>
                      <a:pt x="f318" y="f307"/>
                    </a:lnTo>
                    <a:lnTo>
                      <a:pt x="f4" y="f40"/>
                    </a:lnTo>
                    <a:lnTo>
                      <a:pt x="f4" y="f306"/>
                    </a:lnTo>
                    <a:lnTo>
                      <a:pt x="f299" y="f300"/>
                    </a:lnTo>
                    <a:close/>
                    <a:moveTo>
                      <a:pt x="f299" y="f300"/>
                    </a:moveTo>
                    <a:lnTo>
                      <a:pt x="f299" y="f300"/>
                    </a:lnTo>
                    <a:close/>
                    <a:moveTo>
                      <a:pt x="f276" y="f319"/>
                    </a:moveTo>
                    <a:lnTo>
                      <a:pt x="f320" y="f98"/>
                    </a:lnTo>
                    <a:lnTo>
                      <a:pt x="f320" y="f321"/>
                    </a:lnTo>
                    <a:lnTo>
                      <a:pt x="f276" y="f319"/>
                    </a:lnTo>
                    <a:close/>
                    <a:moveTo>
                      <a:pt x="f276" y="f319"/>
                    </a:moveTo>
                    <a:lnTo>
                      <a:pt x="f276" y="f319"/>
                    </a:lnTo>
                    <a:close/>
                    <a:moveTo>
                      <a:pt x="f16" y="f322"/>
                    </a:moveTo>
                    <a:lnTo>
                      <a:pt x="f16" y="f323"/>
                    </a:lnTo>
                    <a:lnTo>
                      <a:pt x="f324" y="f325"/>
                    </a:lnTo>
                    <a:lnTo>
                      <a:pt x="f16" y="f322"/>
                    </a:lnTo>
                    <a:close/>
                    <a:moveTo>
                      <a:pt x="f16" y="f322"/>
                    </a:moveTo>
                    <a:lnTo>
                      <a:pt x="f16" y="f322"/>
                    </a:lnTo>
                    <a:close/>
                    <a:moveTo>
                      <a:pt x="f326" y="f327"/>
                    </a:moveTo>
                    <a:lnTo>
                      <a:pt x="f56" y="f325"/>
                    </a:lnTo>
                    <a:lnTo>
                      <a:pt x="f88" y="f323"/>
                    </a:lnTo>
                    <a:lnTo>
                      <a:pt x="f326" y="f327"/>
                    </a:lnTo>
                    <a:close/>
                    <a:moveTo>
                      <a:pt x="f326" y="f327"/>
                    </a:moveTo>
                    <a:lnTo>
                      <a:pt x="f326" y="f327"/>
                    </a:lnTo>
                    <a:close/>
                    <a:moveTo>
                      <a:pt x="f77" y="f328"/>
                    </a:moveTo>
                    <a:lnTo>
                      <a:pt x="f329" y="f319"/>
                    </a:lnTo>
                    <a:lnTo>
                      <a:pt x="f77" y="f321"/>
                    </a:lnTo>
                    <a:lnTo>
                      <a:pt x="f77" y="f328"/>
                    </a:lnTo>
                    <a:close/>
                    <a:moveTo>
                      <a:pt x="f77" y="f328"/>
                    </a:moveTo>
                    <a:lnTo>
                      <a:pt x="f77" y="f328"/>
                    </a:lnTo>
                    <a:close/>
                    <a:moveTo>
                      <a:pt x="f203" y="f19"/>
                    </a:moveTo>
                    <a:cubicBezTo>
                      <a:pt x="f330" y="f138"/>
                      <a:pt x="f331" y="f10"/>
                      <a:pt x="f242" y="f10"/>
                    </a:cubicBezTo>
                    <a:cubicBezTo>
                      <a:pt x="f238" y="f10"/>
                      <a:pt x="f6" y="f138"/>
                      <a:pt x="f332" y="f19"/>
                    </a:cubicBezTo>
                    <a:lnTo>
                      <a:pt x="f112" y="f49"/>
                    </a:lnTo>
                    <a:cubicBezTo>
                      <a:pt x="f6" y="f49"/>
                      <a:pt x="f333" y="f49"/>
                      <a:pt x="f334" y="f49"/>
                    </a:cubicBezTo>
                    <a:lnTo>
                      <a:pt x="f335" y="f297"/>
                    </a:lnTo>
                    <a:cubicBezTo>
                      <a:pt x="f238" y="f336"/>
                      <a:pt x="f233" y="f337"/>
                      <a:pt x="f242" y="f338"/>
                    </a:cubicBezTo>
                    <a:cubicBezTo>
                      <a:pt x="f339" y="f337"/>
                      <a:pt x="f340" y="f336"/>
                      <a:pt x="f315" y="f297"/>
                    </a:cubicBezTo>
                    <a:lnTo>
                      <a:pt x="f341" y="f49"/>
                    </a:lnTo>
                    <a:cubicBezTo>
                      <a:pt x="f342" y="f49"/>
                      <a:pt x="f120" y="f49"/>
                      <a:pt x="f343" y="f49"/>
                    </a:cubicBezTo>
                    <a:lnTo>
                      <a:pt x="f203" y="f19"/>
                    </a:lnTo>
                    <a:close/>
                    <a:moveTo>
                      <a:pt x="f203" y="f19"/>
                    </a:moveTo>
                    <a:lnTo>
                      <a:pt x="f203" y="f19"/>
                    </a:lnTo>
                    <a:close/>
                    <a:moveTo>
                      <a:pt x="f344" y="f345"/>
                    </a:moveTo>
                    <a:lnTo>
                      <a:pt x="f346" y="f347"/>
                    </a:lnTo>
                    <a:lnTo>
                      <a:pt x="f348" y="f126"/>
                    </a:lnTo>
                    <a:lnTo>
                      <a:pt x="f349" y="f176"/>
                    </a:lnTo>
                    <a:cubicBezTo>
                      <a:pt x="f199" y="f157"/>
                      <a:pt x="f199" y="f152"/>
                      <a:pt x="f350" y="f154"/>
                    </a:cubicBezTo>
                    <a:cubicBezTo>
                      <a:pt x="f348" y="f180"/>
                      <a:pt x="f351" y="f180"/>
                      <a:pt x="f84" y="f229"/>
                    </a:cubicBezTo>
                    <a:cubicBezTo>
                      <a:pt x="f352" y="f152"/>
                      <a:pt x="f353" y="f176"/>
                      <a:pt x="f344" y="f345"/>
                    </a:cubicBezTo>
                    <a:close/>
                    <a:moveTo>
                      <a:pt x="f344" y="f345"/>
                    </a:moveTo>
                    <a:lnTo>
                      <a:pt x="f344" y="f345"/>
                    </a:lnTo>
                    <a:close/>
                    <a:moveTo>
                      <a:pt x="f354" y="f176"/>
                    </a:moveTo>
                    <a:lnTo>
                      <a:pt x="f355" y="f118"/>
                    </a:lnTo>
                    <a:lnTo>
                      <a:pt x="f353" y="f82"/>
                    </a:lnTo>
                    <a:lnTo>
                      <a:pt x="f159" y="f28"/>
                    </a:lnTo>
                    <a:lnTo>
                      <a:pt x="f193" y="f172"/>
                    </a:lnTo>
                    <a:cubicBezTo>
                      <a:pt x="f346" y="f214"/>
                      <a:pt x="f85" y="f189"/>
                      <a:pt x="f354" y="f176"/>
                    </a:cubicBezTo>
                    <a:close/>
                    <a:moveTo>
                      <a:pt x="f354" y="f176"/>
                    </a:moveTo>
                    <a:lnTo>
                      <a:pt x="f354" y="f176"/>
                    </a:lnTo>
                    <a:close/>
                    <a:moveTo>
                      <a:pt x="f174" y="f345"/>
                    </a:moveTo>
                    <a:cubicBezTo>
                      <a:pt x="f356" y="f176"/>
                      <a:pt x="f357" y="f152"/>
                      <a:pt x="f358" y="f229"/>
                    </a:cubicBezTo>
                    <a:cubicBezTo>
                      <a:pt x="f359" y="f180"/>
                      <a:pt x="f274" y="f180"/>
                      <a:pt x="f142" y="f154"/>
                    </a:cubicBezTo>
                    <a:cubicBezTo>
                      <a:pt x="f117" y="f152"/>
                      <a:pt x="f119" y="f157"/>
                      <a:pt x="f145" y="f176"/>
                    </a:cubicBezTo>
                    <a:lnTo>
                      <a:pt x="f274" y="f126"/>
                    </a:lnTo>
                    <a:lnTo>
                      <a:pt x="f152" y="f347"/>
                    </a:lnTo>
                    <a:lnTo>
                      <a:pt x="f174" y="f345"/>
                    </a:lnTo>
                    <a:close/>
                    <a:moveTo>
                      <a:pt x="f174" y="f345"/>
                    </a:moveTo>
                    <a:lnTo>
                      <a:pt x="f174" y="f345"/>
                    </a:lnTo>
                    <a:close/>
                    <a:moveTo>
                      <a:pt x="f259" y="f118"/>
                    </a:moveTo>
                    <a:lnTo>
                      <a:pt x="f21" y="f176"/>
                    </a:lnTo>
                    <a:cubicBezTo>
                      <a:pt x="f360" y="f178"/>
                      <a:pt x="f0" y="f253"/>
                      <a:pt x="f117" y="f210"/>
                    </a:cubicBezTo>
                    <a:lnTo>
                      <a:pt x="f117" y="f280"/>
                    </a:lnTo>
                    <a:lnTo>
                      <a:pt x="f222" y="f90"/>
                    </a:lnTo>
                    <a:cubicBezTo>
                      <a:pt x="f361" y="f90"/>
                      <a:pt x="f154" y="f218"/>
                      <a:pt x="f362" y="f172"/>
                    </a:cubicBezTo>
                    <a:lnTo>
                      <a:pt x="f252" y="f28"/>
                    </a:lnTo>
                    <a:lnTo>
                      <a:pt x="f259" y="f118"/>
                    </a:lnTo>
                    <a:close/>
                  </a:path>
                </a:pathLst>
              </a:custGeom>
              <a:gradFill>
                <a:gsLst>
                  <a:gs pos="0">
                    <a:srgbClr val="FFF480"/>
                  </a:gs>
                  <a:gs pos="100000">
                    <a:srgbClr val="D1B76C"/>
                  </a:gs>
                </a:gsLst>
                <a:path path="rect">
                  <a:fillToRect l="50000" t="50000" r="50000" b="50000"/>
                </a:path>
              </a:gra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8" name="Forma Livre 7"/>
              <p:cNvSpPr/>
              <p:nvPr/>
            </p:nvSpPr>
            <p:spPr>
              <a:xfrm>
                <a:off x="9059756" y="5808597"/>
                <a:ext cx="700201" cy="82727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037"/>
                  <a:gd name="f4" fmla="val 2369"/>
                  <a:gd name="f5" fmla="val 1644"/>
                  <a:gd name="f6" fmla="val 1052"/>
                  <a:gd name="f7" fmla="val 1228"/>
                  <a:gd name="f8" fmla="val 1601"/>
                  <a:gd name="f9" fmla="val 1402"/>
                  <a:gd name="f10" fmla="val 1511"/>
                  <a:gd name="f11" fmla="val 1553"/>
                  <a:gd name="f12" fmla="val 1806"/>
                  <a:gd name="f13" fmla="val 1859"/>
                  <a:gd name="f14" fmla="val 1836"/>
                  <a:gd name="f15" fmla="val 1865"/>
                  <a:gd name="f16" fmla="val 1815"/>
                  <a:gd name="f17" fmla="val 1893"/>
                  <a:gd name="f18" fmla="val 1790"/>
                  <a:gd name="f19" fmla="val 1923"/>
                  <a:gd name="f20" fmla="val 1761"/>
                  <a:gd name="f21" fmla="val 1953"/>
                  <a:gd name="f22" fmla="val 1729"/>
                  <a:gd name="f23" fmla="val 1976"/>
                  <a:gd name="f24" fmla="val 1692"/>
                  <a:gd name="f25" fmla="val 2036"/>
                  <a:gd name="f26" fmla="val 1596"/>
                  <a:gd name="f27" fmla="val 1485"/>
                  <a:gd name="f28" fmla="val 2012"/>
                  <a:gd name="f29" fmla="val 1376"/>
                  <a:gd name="f30" fmla="val 2000"/>
                  <a:gd name="f31" fmla="val 1319"/>
                  <a:gd name="f32" fmla="val 1984"/>
                  <a:gd name="f33" fmla="val 1263"/>
                  <a:gd name="f34" fmla="val 1965"/>
                  <a:gd name="f35" fmla="val 1209"/>
                  <a:gd name="f36" fmla="val 1930"/>
                  <a:gd name="f37" fmla="val 1118"/>
                  <a:gd name="f38" fmla="val 1891"/>
                  <a:gd name="f39" fmla="val 1039"/>
                  <a:gd name="f40" fmla="val 1862"/>
                  <a:gd name="f41" fmla="val 945"/>
                  <a:gd name="f42" fmla="val 1844"/>
                  <a:gd name="f43" fmla="val 893"/>
                  <a:gd name="f44" fmla="val 1832"/>
                  <a:gd name="f45" fmla="val 839"/>
                  <a:gd name="f46" fmla="val 1824"/>
                  <a:gd name="f47" fmla="val 785"/>
                  <a:gd name="f48" fmla="val 1796"/>
                  <a:gd name="f49" fmla="val 622"/>
                  <a:gd name="f50" fmla="val 1870"/>
                  <a:gd name="f51" fmla="val 487"/>
                  <a:gd name="f52" fmla="val 1988"/>
                  <a:gd name="f53" fmla="val 385"/>
                  <a:gd name="f54" fmla="val 1910"/>
                  <a:gd name="f55" fmla="val 280"/>
                  <a:gd name="f56" fmla="val 178"/>
                  <a:gd name="f57" fmla="val 1756"/>
                  <a:gd name="f58" fmla="val 72"/>
                  <a:gd name="f59" fmla="val 1663"/>
                  <a:gd name="f60" fmla="val 56"/>
                  <a:gd name="f61" fmla="val 1570"/>
                  <a:gd name="f62" fmla="val 43"/>
                  <a:gd name="f63" fmla="val 1477"/>
                  <a:gd name="f64" fmla="val 33"/>
                  <a:gd name="f65" fmla="val 1163"/>
                  <a:gd name="f66" fmla="val 870"/>
                  <a:gd name="f67" fmla="val 558"/>
                  <a:gd name="f68" fmla="val 463"/>
                  <a:gd name="f69" fmla="val 370"/>
                  <a:gd name="f70" fmla="val 279"/>
                  <a:gd name="f71" fmla="val 249"/>
                  <a:gd name="f72" fmla="val 111"/>
                  <a:gd name="f73" fmla="val 221"/>
                  <a:gd name="f74" fmla="val 149"/>
                  <a:gd name="f75" fmla="val 193"/>
                  <a:gd name="f76" fmla="val 188"/>
                  <a:gd name="f77" fmla="val 527"/>
                  <a:gd name="f78" fmla="val 540"/>
                  <a:gd name="f79" fmla="val 639"/>
                  <a:gd name="f80" fmla="val 368"/>
                  <a:gd name="f81" fmla="val 812"/>
                  <a:gd name="f82" fmla="val 243"/>
                  <a:gd name="f83" fmla="val 1015"/>
                  <a:gd name="f84" fmla="val 1225"/>
                  <a:gd name="f85" fmla="val 1401"/>
                  <a:gd name="f86" fmla="val 375"/>
                  <a:gd name="f87" fmla="val 1510"/>
                  <a:gd name="f88" fmla="val 555"/>
                  <a:gd name="f89" fmla="val 1573"/>
                  <a:gd name="f90" fmla="val 658"/>
                  <a:gd name="f91" fmla="val 1613"/>
                  <a:gd name="f92" fmla="val 772"/>
                  <a:gd name="f93" fmla="val 1632"/>
                  <a:gd name="f94" fmla="val 891"/>
                  <a:gd name="f95" fmla="val 1640"/>
                  <a:gd name="f96" fmla="val 946"/>
                  <a:gd name="f97" fmla="val 999"/>
                  <a:gd name="f98" fmla="val 518"/>
                  <a:gd name="f99" fmla="val 341"/>
                  <a:gd name="f100" fmla="val 1260"/>
                  <a:gd name="f101" fmla="val 845"/>
                  <a:gd name="f102" fmla="val 520"/>
                  <a:gd name="f103" fmla="val 553"/>
                  <a:gd name="f104" fmla="val 184"/>
                  <a:gd name="f105" fmla="val 202"/>
                  <a:gd name="f106" fmla="val 137"/>
                  <a:gd name="f107" fmla="val 262"/>
                  <a:gd name="f108" fmla="val 92"/>
                  <a:gd name="f109" fmla="val 324"/>
                  <a:gd name="f110" fmla="val 46"/>
                  <a:gd name="f111" fmla="val 165"/>
                  <a:gd name="f112" fmla="val 237"/>
                  <a:gd name="f113" fmla="val 212"/>
                  <a:gd name="f114" fmla="val 209"/>
                  <a:gd name="f115" fmla="val 789"/>
                  <a:gd name="f116" fmla="val 201"/>
                  <a:gd name="f117" fmla="val 850"/>
                  <a:gd name="f118" fmla="val 191"/>
                  <a:gd name="f119" fmla="val 888"/>
                  <a:gd name="f120" fmla="val 173"/>
                  <a:gd name="f121" fmla="val 142"/>
                  <a:gd name="f122" fmla="val 103"/>
                  <a:gd name="f123" fmla="val 70"/>
                  <a:gd name="f124" fmla="val 49"/>
                  <a:gd name="f125" fmla="val 34"/>
                  <a:gd name="f126" fmla="val 21"/>
                  <a:gd name="f127" fmla="val 58"/>
                  <a:gd name="f128" fmla="val 80"/>
                  <a:gd name="f129" fmla="val 110"/>
                  <a:gd name="f130" fmla="val 337"/>
                  <a:gd name="f131" fmla="val 1959"/>
                  <a:gd name="f132" fmla="val 572"/>
                  <a:gd name="f133" fmla="val 2060"/>
                  <a:gd name="f134" fmla="val 788"/>
                  <a:gd name="f135" fmla="val 2194"/>
                  <a:gd name="f136" fmla="val 2196"/>
                  <a:gd name="f137" fmla="val 867"/>
                  <a:gd name="f138" fmla="val 2244"/>
                  <a:gd name="f139" fmla="val 953"/>
                  <a:gd name="f140" fmla="val 2299"/>
                  <a:gd name="f141" fmla="val 1016"/>
                  <a:gd name="f142" fmla="val 2368"/>
                  <a:gd name="f143" fmla="val 1082"/>
                  <a:gd name="f144" fmla="val 1166"/>
                  <a:gd name="f145" fmla="val 1244"/>
                  <a:gd name="f146" fmla="val 1246"/>
                  <a:gd name="f147" fmla="val 1427"/>
                  <a:gd name="f148" fmla="val 2083"/>
                  <a:gd name="f149" fmla="val 1620"/>
                  <a:gd name="f150" fmla="val 1995"/>
                  <a:gd name="f151" fmla="val 1794"/>
                  <a:gd name="f152" fmla="val 1869"/>
                  <a:gd name="f153" fmla="val 1503"/>
                  <a:gd name="f154" fmla="val 1566"/>
                  <a:gd name="f155" fmla="val 1394"/>
                  <a:gd name="f156" fmla="val 1739"/>
                  <a:gd name="f157" fmla="val 1224"/>
                  <a:gd name="f158" fmla="val 1020"/>
                  <a:gd name="f159" fmla="val 1012"/>
                  <a:gd name="f160" fmla="val 803"/>
                  <a:gd name="f161" fmla="val 1861"/>
                  <a:gd name="f162" fmla="val 628"/>
                  <a:gd name="f163" fmla="val 1730"/>
                  <a:gd name="f164" fmla="*/ f0 1 2037"/>
                  <a:gd name="f165" fmla="*/ f1 1 2369"/>
                  <a:gd name="f166" fmla="+- f4 0 f2"/>
                  <a:gd name="f167" fmla="+- f3 0 f2"/>
                  <a:gd name="f168" fmla="*/ f167 1 2037"/>
                  <a:gd name="f169" fmla="*/ f166 1 2369"/>
                  <a:gd name="f170" fmla="*/ f2 1 f168"/>
                  <a:gd name="f171" fmla="*/ f3 1 f168"/>
                  <a:gd name="f172" fmla="*/ f2 1 f169"/>
                  <a:gd name="f173" fmla="*/ f4 1 f169"/>
                  <a:gd name="f174" fmla="*/ f170 f164 1"/>
                  <a:gd name="f175" fmla="*/ f171 f164 1"/>
                  <a:gd name="f176" fmla="*/ f173 f165 1"/>
                  <a:gd name="f177" fmla="*/ f172 f16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4" t="f177" r="f175" b="f176"/>
                <a:pathLst>
                  <a:path w="2037" h="2369">
                    <a:moveTo>
                      <a:pt x="f5" y="f6"/>
                    </a:moveTo>
                    <a:cubicBezTo>
                      <a:pt x="f5" y="f7"/>
                      <a:pt x="f8" y="f9"/>
                      <a:pt x="f10" y="f11"/>
                    </a:cubicBezTo>
                    <a:lnTo>
                      <a:pt x="f12" y="f13"/>
                    </a:lnTo>
                    <a:cubicBezTo>
                      <a:pt x="f14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3" y="f24"/>
                    </a:cubicBezTo>
                    <a:cubicBezTo>
                      <a:pt x="f25" y="f26"/>
                      <a:pt x="f25" y="f27"/>
                      <a:pt x="f28" y="f29"/>
                    </a:cubicBezTo>
                    <a:cubicBezTo>
                      <a:pt x="f30" y="f31"/>
                      <a:pt x="f32" y="f33"/>
                      <a:pt x="f34" y="f35"/>
                    </a:cubicBezTo>
                    <a:cubicBezTo>
                      <a:pt x="f36" y="f37"/>
                      <a:pt x="f38" y="f39"/>
                      <a:pt x="f40" y="f41"/>
                    </a:cubicBezTo>
                    <a:cubicBezTo>
                      <a:pt x="f42" y="f43"/>
                      <a:pt x="f44" y="f45"/>
                      <a:pt x="f46" y="f47"/>
                    </a:cubicBezTo>
                    <a:cubicBezTo>
                      <a:pt x="f48" y="f49"/>
                      <a:pt x="f50" y="f51"/>
                      <a:pt x="f52" y="f53"/>
                    </a:cubicBezTo>
                    <a:cubicBezTo>
                      <a:pt x="f54" y="f55"/>
                      <a:pt x="f44" y="f56"/>
                      <a:pt x="f57" y="f58"/>
                    </a:cubicBezTo>
                    <a:cubicBezTo>
                      <a:pt x="f59" y="f60"/>
                      <a:pt x="f61" y="f62"/>
                      <a:pt x="f63" y="f64"/>
                    </a:cubicBezTo>
                    <a:cubicBezTo>
                      <a:pt x="f65" y="f2"/>
                      <a:pt x="f66" y="f2"/>
                      <a:pt x="f67" y="f64"/>
                    </a:cubicBezTo>
                    <a:cubicBezTo>
                      <a:pt x="f68" y="f62"/>
                      <a:pt x="f69" y="f60"/>
                      <a:pt x="f70" y="f58"/>
                    </a:cubicBezTo>
                    <a:cubicBezTo>
                      <a:pt x="f71" y="f72"/>
                      <a:pt x="f73" y="f74"/>
                      <a:pt x="f75" y="f76"/>
                    </a:cubicBezTo>
                    <a:lnTo>
                      <a:pt x="f77" y="f78"/>
                    </a:lnTo>
                    <a:cubicBezTo>
                      <a:pt x="f79" y="f80"/>
                      <a:pt x="f81" y="f82"/>
                      <a:pt x="f83" y="f82"/>
                    </a:cubicBezTo>
                    <a:cubicBezTo>
                      <a:pt x="f84" y="f82"/>
                      <a:pt x="f85" y="f86"/>
                      <a:pt x="f87" y="f88"/>
                    </a:cubicBezTo>
                    <a:cubicBezTo>
                      <a:pt x="f89" y="f90"/>
                      <a:pt x="f91" y="f92"/>
                      <a:pt x="f93" y="f94"/>
                    </a:cubicBezTo>
                    <a:lnTo>
                      <a:pt x="f93" y="f43"/>
                    </a:lnTo>
                    <a:cubicBezTo>
                      <a:pt x="f95" y="f96"/>
                      <a:pt x="f5" y="f97"/>
                      <a:pt x="f5" y="f6"/>
                    </a:cubicBez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98" y="f11"/>
                    </a:moveTo>
                    <a:cubicBezTo>
                      <a:pt x="f99" y="f100"/>
                      <a:pt x="f99" y="f101"/>
                      <a:pt x="f98" y="f88"/>
                    </a:cubicBezTo>
                    <a:lnTo>
                      <a:pt x="f102" y="f103"/>
                    </a:lnTo>
                    <a:lnTo>
                      <a:pt x="f104" y="f105"/>
                    </a:lnTo>
                    <a:cubicBezTo>
                      <a:pt x="f106" y="f107"/>
                      <a:pt x="f108" y="f109"/>
                      <a:pt x="f110" y="f53"/>
                    </a:cubicBezTo>
                    <a:cubicBezTo>
                      <a:pt x="f111" y="f51"/>
                      <a:pt x="f112" y="f49"/>
                      <a:pt x="f113" y="f47"/>
                    </a:cubicBezTo>
                    <a:lnTo>
                      <a:pt x="f114" y="f115"/>
                    </a:lnTo>
                    <a:lnTo>
                      <a:pt x="f113" y="f115"/>
                    </a:lnTo>
                    <a:cubicBezTo>
                      <a:pt x="f116" y="f117"/>
                      <a:pt x="f118" y="f119"/>
                      <a:pt x="f120" y="f41"/>
                    </a:cubicBezTo>
                    <a:cubicBezTo>
                      <a:pt x="f121" y="f39"/>
                      <a:pt x="f122" y="f37"/>
                      <a:pt x="f123" y="f35"/>
                    </a:cubicBezTo>
                    <a:cubicBezTo>
                      <a:pt x="f124" y="f33"/>
                      <a:pt x="f125" y="f31"/>
                      <a:pt x="f126" y="f29"/>
                    </a:cubicBezTo>
                    <a:cubicBezTo>
                      <a:pt x="f2" y="f27"/>
                      <a:pt x="f2" y="f26"/>
                      <a:pt x="f127" y="f24"/>
                    </a:cubicBezTo>
                    <a:cubicBezTo>
                      <a:pt x="f128" y="f22"/>
                      <a:pt x="f129" y="f20"/>
                      <a:pt x="f121" y="f18"/>
                    </a:cubicBezTo>
                    <a:cubicBezTo>
                      <a:pt x="f130" y="f131"/>
                      <a:pt x="f132" y="f133"/>
                      <a:pt x="f134" y="f135"/>
                    </a:cubicBezTo>
                    <a:lnTo>
                      <a:pt x="f115" y="f136"/>
                    </a:lnTo>
                    <a:cubicBezTo>
                      <a:pt x="f137" y="f138"/>
                      <a:pt x="f139" y="f140"/>
                      <a:pt x="f141" y="f142"/>
                    </a:cubicBezTo>
                    <a:cubicBezTo>
                      <a:pt x="f143" y="f140"/>
                      <a:pt x="f144" y="f138"/>
                      <a:pt x="f145" y="f136"/>
                    </a:cubicBezTo>
                    <a:lnTo>
                      <a:pt x="f146" y="f135"/>
                    </a:lnTo>
                    <a:cubicBezTo>
                      <a:pt x="f147" y="f148"/>
                      <a:pt x="f149" y="f150"/>
                      <a:pt x="f151" y="f152"/>
                    </a:cubicBezTo>
                    <a:lnTo>
                      <a:pt x="f153" y="f154"/>
                    </a:lnTo>
                    <a:cubicBezTo>
                      <a:pt x="f155" y="f156"/>
                      <a:pt x="f157" y="f40"/>
                      <a:pt x="f158" y="f40"/>
                    </a:cubicBezTo>
                    <a:lnTo>
                      <a:pt x="f159" y="f40"/>
                    </a:lnTo>
                    <a:cubicBezTo>
                      <a:pt x="f160" y="f161"/>
                      <a:pt x="f162" y="f163"/>
                      <a:pt x="f98" y="f11"/>
                    </a:cubicBezTo>
                    <a:close/>
                  </a:path>
                </a:pathLst>
              </a:custGeom>
              <a:solidFill>
                <a:srgbClr val="009035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9" name="Forma Livre 8"/>
              <p:cNvSpPr/>
              <p:nvPr/>
            </p:nvSpPr>
            <p:spPr>
              <a:xfrm>
                <a:off x="9199440" y="5899315"/>
                <a:ext cx="417597" cy="2617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244"/>
                  <a:gd name="f4" fmla="val 797"/>
                  <a:gd name="f5" fmla="val 796"/>
                  <a:gd name="f6" fmla="val 2"/>
                  <a:gd name="f7" fmla="val 355"/>
                  <a:gd name="f8" fmla="val 279"/>
                  <a:gd name="f9" fmla="val 620"/>
                  <a:gd name="f10" fmla="val 964"/>
                  <a:gd name="f11" fmla="val 1239"/>
                  <a:gd name="f12" fmla="val 1243"/>
                  <a:gd name="f13" fmla="*/ f0 1 1244"/>
                  <a:gd name="f14" fmla="*/ f1 1 797"/>
                  <a:gd name="f15" fmla="+- f4 0 f2"/>
                  <a:gd name="f16" fmla="+- f3 0 f2"/>
                  <a:gd name="f17" fmla="*/ f16 1 1244"/>
                  <a:gd name="f18" fmla="*/ f15 1 797"/>
                  <a:gd name="f19" fmla="*/ f2 1 f17"/>
                  <a:gd name="f20" fmla="*/ f3 1 f17"/>
                  <a:gd name="f21" fmla="*/ f2 1 f18"/>
                  <a:gd name="f22" fmla="*/ f4 1 f18"/>
                  <a:gd name="f23" fmla="*/ f19 f13 1"/>
                  <a:gd name="f24" fmla="*/ f20 f13 1"/>
                  <a:gd name="f25" fmla="*/ f22 f14 1"/>
                  <a:gd name="f26" fmla="*/ f21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3" t="f26" r="f24" b="f25"/>
                <a:pathLst>
                  <a:path w="1244" h="797">
                    <a:moveTo>
                      <a:pt x="f2" y="f5"/>
                    </a:moveTo>
                    <a:cubicBezTo>
                      <a:pt x="f6" y="f7"/>
                      <a:pt x="f8" y="f2"/>
                      <a:pt x="f9" y="f2"/>
                    </a:cubicBezTo>
                    <a:cubicBezTo>
                      <a:pt x="f10" y="f2"/>
                      <a:pt x="f11" y="f7"/>
                      <a:pt x="f12" y="f5"/>
                    </a:cubicBezTo>
                    <a:lnTo>
                      <a:pt x="f2" y="f5"/>
                    </a:lnTo>
                  </a:path>
                </a:pathLst>
              </a:custGeom>
              <a:noFill/>
              <a:ln w="1801" cap="flat">
                <a:solidFill>
                  <a:srgbClr val="1B1918"/>
                </a:solidFill>
                <a:prstDash val="solid"/>
                <a:miter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0" name="Forma Livre 9"/>
              <p:cNvSpPr/>
              <p:nvPr/>
            </p:nvSpPr>
            <p:spPr>
              <a:xfrm>
                <a:off x="9451796" y="6195956"/>
                <a:ext cx="107999" cy="107999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375"/>
                  <a:gd name="f6" fmla="val 371"/>
                  <a:gd name="f7" fmla="val 214"/>
                  <a:gd name="f8" fmla="val 66"/>
                  <a:gd name="f9" fmla="val 193"/>
                  <a:gd name="f10" fmla="val 17"/>
                  <a:gd name="f11" fmla="val 195"/>
                  <a:gd name="f12" fmla="val 12"/>
                  <a:gd name="f13" fmla="val 189"/>
                  <a:gd name="f14" fmla="val 10"/>
                  <a:gd name="f15" fmla="val 7"/>
                  <a:gd name="f16" fmla="val 183"/>
                  <a:gd name="f17" fmla="val 160"/>
                  <a:gd name="f18" fmla="val 68"/>
                  <a:gd name="f19" fmla="val 168"/>
                  <a:gd name="f20" fmla="val 3"/>
                  <a:gd name="f21" fmla="val 159"/>
                  <a:gd name="f22" fmla="val 2"/>
                  <a:gd name="f23" fmla="val 152"/>
                  <a:gd name="f24" fmla="val 63"/>
                  <a:gd name="f25" fmla="val 145"/>
                  <a:gd name="f26" fmla="val 136"/>
                  <a:gd name="f27" fmla="val 143"/>
                  <a:gd name="f28" fmla="val 121"/>
                  <a:gd name="f29" fmla="val 5"/>
                  <a:gd name="f30" fmla="val 112"/>
                  <a:gd name="f31" fmla="val 8"/>
                  <a:gd name="f32" fmla="val 74"/>
                  <a:gd name="f33" fmla="val 93"/>
                  <a:gd name="f34" fmla="val 86"/>
                  <a:gd name="f35" fmla="val 23"/>
                  <a:gd name="f36" fmla="val 126"/>
                  <a:gd name="f37" fmla="val 76"/>
                  <a:gd name="f38" fmla="val 35"/>
                  <a:gd name="f39" fmla="val 71"/>
                  <a:gd name="f40" fmla="val 43"/>
                  <a:gd name="f41" fmla="val 81"/>
                  <a:gd name="f42" fmla="val 50"/>
                  <a:gd name="f43" fmla="val 52"/>
                  <a:gd name="f44" fmla="val 78"/>
                  <a:gd name="f45" fmla="val 64"/>
                  <a:gd name="f46" fmla="val 59"/>
                  <a:gd name="f47" fmla="val 60"/>
                  <a:gd name="f48" fmla="val 57"/>
                  <a:gd name="f49" fmla="val 61"/>
                  <a:gd name="f50" fmla="val 83"/>
                  <a:gd name="f51" fmla="val 116"/>
                  <a:gd name="f52" fmla="val 38"/>
                  <a:gd name="f53" fmla="val 32"/>
                  <a:gd name="f54" fmla="val 123"/>
                  <a:gd name="f55" fmla="val 26"/>
                  <a:gd name="f56" fmla="val 101"/>
                  <a:gd name="f57" fmla="val 109"/>
                  <a:gd name="f58" fmla="val 69"/>
                  <a:gd name="f59" fmla="val 129"/>
                  <a:gd name="f60" fmla="val 16"/>
                  <a:gd name="f61" fmla="val 124"/>
                  <a:gd name="f62" fmla="val 14"/>
                  <a:gd name="f63" fmla="val 133"/>
                  <a:gd name="f64" fmla="val 138"/>
                  <a:gd name="f65" fmla="val 144"/>
                  <a:gd name="f66" fmla="val 141"/>
                  <a:gd name="f67" fmla="val 11"/>
                  <a:gd name="f68" fmla="val 148"/>
                  <a:gd name="f69" fmla="val 151"/>
                  <a:gd name="f70" fmla="val 154"/>
                  <a:gd name="f71" fmla="val 20"/>
                  <a:gd name="f72" fmla="val 161"/>
                  <a:gd name="f73" fmla="val 172"/>
                  <a:gd name="f74" fmla="val 187"/>
                  <a:gd name="f75" fmla="val 199"/>
                  <a:gd name="f76" fmla="val 40"/>
                  <a:gd name="f77" fmla="val 202"/>
                  <a:gd name="f78" fmla="val 205"/>
                  <a:gd name="f79" fmla="val 4"/>
                  <a:gd name="f80" fmla="val 210"/>
                  <a:gd name="f81" fmla="val 212"/>
                  <a:gd name="f82" fmla="val 220"/>
                  <a:gd name="f83" fmla="val 47"/>
                  <a:gd name="f84" fmla="val 209"/>
                  <a:gd name="f85" fmla="val 237"/>
                  <a:gd name="f86" fmla="val 245"/>
                  <a:gd name="f87" fmla="val 67"/>
                  <a:gd name="f88" fmla="val 215"/>
                  <a:gd name="f89" fmla="val 19"/>
                  <a:gd name="f90" fmla="val 260"/>
                  <a:gd name="f91" fmla="val 24"/>
                  <a:gd name="f92" fmla="val 267"/>
                  <a:gd name="f93" fmla="val 72"/>
                  <a:gd name="f94" fmla="val 224"/>
                  <a:gd name="f95" fmla="val 266"/>
                  <a:gd name="f96" fmla="val 271"/>
                  <a:gd name="f97" fmla="val 281"/>
                  <a:gd name="f98" fmla="val 276"/>
                  <a:gd name="f99" fmla="val 48"/>
                  <a:gd name="f100" fmla="val 279"/>
                  <a:gd name="f101" fmla="val 272"/>
                  <a:gd name="f102" fmla="val 269"/>
                  <a:gd name="f103" fmla="val 29"/>
                  <a:gd name="f104" fmla="val 295"/>
                  <a:gd name="f105" fmla="val 303"/>
                  <a:gd name="f106" fmla="val 274"/>
                  <a:gd name="f107" fmla="val 288"/>
                  <a:gd name="f108" fmla="val 301"/>
                  <a:gd name="f109" fmla="val 316"/>
                  <a:gd name="f110" fmla="val 321"/>
                  <a:gd name="f111" fmla="val 55"/>
                  <a:gd name="f112" fmla="val 325"/>
                  <a:gd name="f113" fmla="val 308"/>
                  <a:gd name="f114" fmla="val 283"/>
                  <a:gd name="f115" fmla="val 335"/>
                  <a:gd name="f116" fmla="val 338"/>
                  <a:gd name="f117" fmla="val 90"/>
                  <a:gd name="f118" fmla="val 286"/>
                  <a:gd name="f119" fmla="val 336"/>
                  <a:gd name="f120" fmla="val 91"/>
                  <a:gd name="f121" fmla="val 340"/>
                  <a:gd name="f122" fmla="val 341"/>
                  <a:gd name="f123" fmla="val 98"/>
                  <a:gd name="f124" fmla="val 345"/>
                  <a:gd name="f125" fmla="val 102"/>
                  <a:gd name="f126" fmla="val 128"/>
                  <a:gd name="f127" fmla="val 107"/>
                  <a:gd name="f128" fmla="val 357"/>
                  <a:gd name="f129" fmla="val 114"/>
                  <a:gd name="f130" fmla="val 362"/>
                  <a:gd name="f131" fmla="val 330"/>
                  <a:gd name="f132" fmla="val 346"/>
                  <a:gd name="f133" fmla="val 365"/>
                  <a:gd name="f134" fmla="val 134"/>
                  <a:gd name="f135" fmla="val 370"/>
                  <a:gd name="f136" fmla="val 348"/>
                  <a:gd name="f137" fmla="val 333"/>
                  <a:gd name="f138" fmla="val 146"/>
                  <a:gd name="f139" fmla="val 320"/>
                  <a:gd name="f140" fmla="val 368"/>
                  <a:gd name="f141" fmla="val 153"/>
                  <a:gd name="f142" fmla="val 318"/>
                  <a:gd name="f143" fmla="val 363"/>
                  <a:gd name="f144" fmla="val 192"/>
                  <a:gd name="f145" fmla="val 207"/>
                  <a:gd name="f146" fmla="val 367"/>
                  <a:gd name="f147" fmla="val 216"/>
                  <a:gd name="f148" fmla="val 228"/>
                  <a:gd name="f149" fmla="val 229"/>
                  <a:gd name="f150" fmla="val 331"/>
                  <a:gd name="f151" fmla="val 231"/>
                  <a:gd name="f152" fmla="val 240"/>
                  <a:gd name="f153" fmla="val 238"/>
                  <a:gd name="f154" fmla="val 328"/>
                  <a:gd name="f155" fmla="val 315"/>
                  <a:gd name="f156" fmla="val 358"/>
                  <a:gd name="f157" fmla="val 355"/>
                  <a:gd name="f158" fmla="val 247"/>
                  <a:gd name="f159" fmla="val 313"/>
                  <a:gd name="f160" fmla="val 278"/>
                  <a:gd name="f161" fmla="val 343"/>
                  <a:gd name="f162" fmla="val 285"/>
                  <a:gd name="f163" fmla="val 298"/>
                  <a:gd name="f164" fmla="val 307"/>
                  <a:gd name="f165" fmla="val 293"/>
                  <a:gd name="f166" fmla="val 300"/>
                  <a:gd name="f167" fmla="val 309"/>
                  <a:gd name="f168" fmla="val 306"/>
                  <a:gd name="f169" fmla="val 317"/>
                  <a:gd name="f170" fmla="val 319"/>
                  <a:gd name="f171" fmla="val 326"/>
                  <a:gd name="f172" fmla="val 324"/>
                  <a:gd name="f173" fmla="val 314"/>
                  <a:gd name="f174" fmla="val 322"/>
                  <a:gd name="f175" fmla="val 277"/>
                  <a:gd name="f176" fmla="val 350"/>
                  <a:gd name="f177" fmla="val 262"/>
                  <a:gd name="f178" fmla="val 302"/>
                  <a:gd name="f179" fmla="val 222"/>
                  <a:gd name="f180" fmla="val 264"/>
                  <a:gd name="f181" fmla="val 259"/>
                  <a:gd name="f182" fmla="val 364"/>
                  <a:gd name="f183" fmla="val 244"/>
                  <a:gd name="f184" fmla="val 369"/>
                  <a:gd name="f185" fmla="val 235"/>
                  <a:gd name="f186" fmla="val 204"/>
                  <a:gd name="f187" fmla="val 217"/>
                  <a:gd name="f188" fmla="val 372"/>
                  <a:gd name="f189" fmla="val 219"/>
                  <a:gd name="f190" fmla="val 374"/>
                  <a:gd name="f191" fmla="val 352"/>
                  <a:gd name="f192" fmla="val 194"/>
                  <a:gd name="f193" fmla="val 185"/>
                  <a:gd name="f194" fmla="val 169"/>
                  <a:gd name="f195" fmla="val 177"/>
                  <a:gd name="f196" fmla="val 353"/>
                  <a:gd name="f197" fmla="val 359"/>
                  <a:gd name="f198" fmla="val 149"/>
                  <a:gd name="f199" fmla="val 139"/>
                  <a:gd name="f200" fmla="val 310"/>
                  <a:gd name="f201" fmla="val 131"/>
                  <a:gd name="f202" fmla="val 305"/>
                  <a:gd name="f203" fmla="val 108"/>
                  <a:gd name="f204" fmla="val 99"/>
                  <a:gd name="f205" fmla="val 119"/>
                  <a:gd name="f206" fmla="val 312"/>
                  <a:gd name="f207" fmla="val 58"/>
                  <a:gd name="f208" fmla="val 297"/>
                  <a:gd name="f209" fmla="val 42"/>
                  <a:gd name="f210" fmla="val 33"/>
                  <a:gd name="f211" fmla="val 248"/>
                  <a:gd name="f212" fmla="val 22"/>
                  <a:gd name="f213" fmla="val 15"/>
                  <a:gd name="f214" fmla="val 73"/>
                  <a:gd name="f215" fmla="val 254"/>
                  <a:gd name="f216" fmla="val 223"/>
                  <a:gd name="f217" fmla="val 181"/>
                  <a:gd name="f218" fmla="val 156"/>
                  <a:gd name="f219" fmla="val 200"/>
                  <a:gd name="f220" fmla="val 208"/>
                  <a:gd name="f221" fmla="val 188"/>
                  <a:gd name="f222" fmla="val 27"/>
                  <a:gd name="f223" fmla="val 157"/>
                  <a:gd name="f224" fmla="val 103"/>
                  <a:gd name="f225" fmla="val 165"/>
                  <a:gd name="f226" fmla="val 174"/>
                  <a:gd name="f227" fmla="val 227"/>
                  <a:gd name="f228" fmla="val 255"/>
                  <a:gd name="f229" fmla="val 290"/>
                  <a:gd name="f230" fmla="val 226"/>
                  <a:gd name="f231" fmla="val 291"/>
                  <a:gd name="f232" fmla="val 186"/>
                  <a:gd name="f233" fmla="val 257"/>
                  <a:gd name="f234" fmla="val 184"/>
                  <a:gd name="f235" fmla="val 190"/>
                  <a:gd name="f236" fmla="val 252"/>
                  <a:gd name="f237" fmla="val 239"/>
                  <a:gd name="f238" fmla="val 243"/>
                  <a:gd name="f239" fmla="val 236"/>
                  <a:gd name="f240" fmla="val 232"/>
                  <a:gd name="f241" fmla="val 197"/>
                  <a:gd name="f242" fmla="val 170"/>
                  <a:gd name="f243" fmla="val 182"/>
                  <a:gd name="f244" fmla="val 104"/>
                  <a:gd name="f245" fmla="val 79"/>
                  <a:gd name="f246" fmla="val 111"/>
                  <a:gd name="f247" fmla="val 53"/>
                  <a:gd name="f248" fmla="val 118"/>
                  <a:gd name="f249" fmla="val 105"/>
                  <a:gd name="f250" fmla="val 106"/>
                  <a:gd name="f251" fmla="val 171"/>
                  <a:gd name="f252" fmla="val 162"/>
                  <a:gd name="f253" fmla="val 122"/>
                  <a:gd name="f254" fmla="val 97"/>
                  <a:gd name="f255" fmla="val 140"/>
                  <a:gd name="f256" fmla="val 115"/>
                  <a:gd name="f257" fmla="val 88"/>
                  <a:gd name="f258" fmla="val 234"/>
                  <a:gd name="f259" fmla="val 150"/>
                  <a:gd name="f260" fmla="val 100"/>
                  <a:gd name="f261" fmla="val 95"/>
                  <a:gd name="f262" fmla="val 85"/>
                  <a:gd name="f263" fmla="val 113"/>
                  <a:gd name="f264" fmla="val 62"/>
                  <a:gd name="f265" fmla="*/ f2 1 375"/>
                  <a:gd name="f266" fmla="*/ f3 1 371"/>
                  <a:gd name="f267" fmla="+- f6 0 f4"/>
                  <a:gd name="f268" fmla="+- f5 0 f4"/>
                  <a:gd name="f269" fmla="*/ f268 1 375"/>
                  <a:gd name="f270" fmla="*/ f267 1 371"/>
                  <a:gd name="f271" fmla="*/ f4 1 f269"/>
                  <a:gd name="f272" fmla="*/ f5 1 f269"/>
                  <a:gd name="f273" fmla="*/ f4 1 f270"/>
                  <a:gd name="f274" fmla="*/ f6 1 f270"/>
                  <a:gd name="f275" fmla="*/ f271 f265 1"/>
                  <a:gd name="f276" fmla="*/ f272 f265 1"/>
                  <a:gd name="f277" fmla="*/ f274 f266 1"/>
                  <a:gd name="f278" fmla="*/ f273 f26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75" t="f278" r="f276" b="f277"/>
                <a:pathLst>
                  <a:path w="375" h="371">
                    <a:moveTo>
                      <a:pt x="f7" y="f8"/>
                    </a:moveTo>
                    <a:lnTo>
                      <a:pt x="f9" y="f10"/>
                    </a:lnTo>
                    <a:lnTo>
                      <a:pt x="f11" y="f12"/>
                    </a:lnTo>
                    <a:lnTo>
                      <a:pt x="f13" y="f14"/>
                    </a:lnTo>
                    <a:lnTo>
                      <a:pt x="f13" y="f15"/>
                    </a:lnTo>
                    <a:lnTo>
                      <a:pt x="f1" y="f14"/>
                    </a:lnTo>
                    <a:lnTo>
                      <a:pt x="f16" y="f10"/>
                    </a:lnTo>
                    <a:lnTo>
                      <a:pt x="f17" y="f18"/>
                    </a:lnTo>
                    <a:lnTo>
                      <a:pt x="f19" y="f20"/>
                    </a:lnTo>
                    <a:lnTo>
                      <a:pt x="f21" y="f22"/>
                    </a:lnTo>
                    <a:lnTo>
                      <a:pt x="f23" y="f24"/>
                    </a:lnTo>
                    <a:lnTo>
                      <a:pt x="f25" y="f22"/>
                    </a:lnTo>
                    <a:lnTo>
                      <a:pt x="f26" y="f22"/>
                    </a:lnTo>
                    <a:lnTo>
                      <a:pt x="f27" y="f18"/>
                    </a:lnTo>
                    <a:lnTo>
                      <a:pt x="f28" y="f29"/>
                    </a:lnTo>
                    <a:lnTo>
                      <a:pt x="f30" y="f31"/>
                    </a:lnTo>
                    <a:lnTo>
                      <a:pt x="f26" y="f32"/>
                    </a:lnTo>
                    <a:lnTo>
                      <a:pt x="f33" y="f10"/>
                    </a:lnTo>
                    <a:lnTo>
                      <a:pt x="f34" y="f35"/>
                    </a:lnTo>
                    <a:lnTo>
                      <a:pt x="f36" y="f37"/>
                    </a:lnTo>
                    <a:lnTo>
                      <a:pt x="f37" y="f38"/>
                    </a:lnTo>
                    <a:lnTo>
                      <a:pt x="f39" y="f40"/>
                    </a:lnTo>
                    <a:lnTo>
                      <a:pt x="f41" y="f42"/>
                    </a:lnTo>
                    <a:lnTo>
                      <a:pt x="f37" y="f43"/>
                    </a:lnTo>
                    <a:lnTo>
                      <a:pt x="f44" y="f8"/>
                    </a:lnTo>
                    <a:lnTo>
                      <a:pt x="f45" y="f46"/>
                    </a:lnTo>
                    <a:lnTo>
                      <a:pt x="f47" y="f8"/>
                    </a:lnTo>
                    <a:lnTo>
                      <a:pt x="f48" y="f49"/>
                    </a:lnTo>
                    <a:lnTo>
                      <a:pt x="f42" y="f8"/>
                    </a:lnTo>
                    <a:lnTo>
                      <a:pt x="f50" y="f51"/>
                    </a:lnTo>
                    <a:lnTo>
                      <a:pt x="f52" y="f44"/>
                    </a:lnTo>
                    <a:lnTo>
                      <a:pt x="f53" y="f34"/>
                    </a:lnTo>
                    <a:lnTo>
                      <a:pt x="f37" y="f54"/>
                    </a:lnTo>
                    <a:lnTo>
                      <a:pt x="f55" y="f56"/>
                    </a:lnTo>
                    <a:lnTo>
                      <a:pt x="f35" y="f57"/>
                    </a:lnTo>
                    <a:lnTo>
                      <a:pt x="f58" y="f59"/>
                    </a:lnTo>
                    <a:lnTo>
                      <a:pt x="f60" y="f61"/>
                    </a:lnTo>
                    <a:lnTo>
                      <a:pt x="f62" y="f63"/>
                    </a:lnTo>
                    <a:lnTo>
                      <a:pt x="f8" y="f64"/>
                    </a:lnTo>
                    <a:lnTo>
                      <a:pt x="f35" y="f65"/>
                    </a:lnTo>
                    <a:lnTo>
                      <a:pt x="f60" y="f66"/>
                    </a:lnTo>
                    <a:lnTo>
                      <a:pt x="f67" y="f68"/>
                    </a:lnTo>
                    <a:lnTo>
                      <a:pt x="f60" y="f69"/>
                    </a:lnTo>
                    <a:lnTo>
                      <a:pt x="f60" y="f70"/>
                    </a:lnTo>
                    <a:lnTo>
                      <a:pt x="f71" y="f70"/>
                    </a:lnTo>
                    <a:lnTo>
                      <a:pt x="f47" y="f1"/>
                    </a:lnTo>
                    <a:lnTo>
                      <a:pt x="f29" y="f72"/>
                    </a:lnTo>
                    <a:lnTo>
                      <a:pt x="f22" y="f73"/>
                    </a:lnTo>
                    <a:lnTo>
                      <a:pt x="f47" y="f13"/>
                    </a:lnTo>
                    <a:lnTo>
                      <a:pt x="f4" y="f74"/>
                    </a:lnTo>
                    <a:lnTo>
                      <a:pt x="f4" y="f11"/>
                    </a:lnTo>
                    <a:lnTo>
                      <a:pt x="f48" y="f75"/>
                    </a:lnTo>
                    <a:cubicBezTo>
                      <a:pt x="f76" y="f77"/>
                      <a:pt x="f35" y="f78"/>
                      <a:pt x="f79" y="f80"/>
                    </a:cubicBezTo>
                    <a:lnTo>
                      <a:pt x="f4" y="f81"/>
                    </a:lnTo>
                    <a:lnTo>
                      <a:pt x="f22" y="f82"/>
                    </a:lnTo>
                    <a:lnTo>
                      <a:pt x="f29" y="f82"/>
                    </a:lnTo>
                    <a:cubicBezTo>
                      <a:pt x="f55" y="f7"/>
                      <a:pt x="f83" y="f84"/>
                      <a:pt x="f8" y="f78"/>
                    </a:cubicBezTo>
                    <a:lnTo>
                      <a:pt x="f29" y="f85"/>
                    </a:lnTo>
                    <a:lnTo>
                      <a:pt x="f67" y="f86"/>
                    </a:lnTo>
                    <a:lnTo>
                      <a:pt x="f87" y="f88"/>
                    </a:lnTo>
                    <a:lnTo>
                      <a:pt x="f89" y="f90"/>
                    </a:lnTo>
                    <a:lnTo>
                      <a:pt x="f91" y="f92"/>
                    </a:lnTo>
                    <a:lnTo>
                      <a:pt x="f93" y="f94"/>
                    </a:lnTo>
                    <a:lnTo>
                      <a:pt x="f83" y="f95"/>
                    </a:lnTo>
                    <a:lnTo>
                      <a:pt x="f91" y="f96"/>
                    </a:lnTo>
                    <a:lnTo>
                      <a:pt x="f55" y="f97"/>
                    </a:lnTo>
                    <a:lnTo>
                      <a:pt x="f40" y="f98"/>
                    </a:lnTo>
                    <a:lnTo>
                      <a:pt x="f99" y="f100"/>
                    </a:lnTo>
                    <a:lnTo>
                      <a:pt x="f43" y="f101"/>
                    </a:lnTo>
                    <a:lnTo>
                      <a:pt x="f87" y="f102"/>
                    </a:lnTo>
                    <a:lnTo>
                      <a:pt x="f103" y="f104"/>
                    </a:lnTo>
                    <a:lnTo>
                      <a:pt x="f38" y="f105"/>
                    </a:lnTo>
                    <a:lnTo>
                      <a:pt x="f37" y="f106"/>
                    </a:lnTo>
                    <a:cubicBezTo>
                      <a:pt x="f87" y="f107"/>
                      <a:pt x="f47" y="f108"/>
                      <a:pt x="f42" y="f109"/>
                    </a:cubicBezTo>
                    <a:lnTo>
                      <a:pt x="f99" y="f110"/>
                    </a:lnTo>
                    <a:lnTo>
                      <a:pt x="f111" y="f112"/>
                    </a:lnTo>
                    <a:lnTo>
                      <a:pt x="f46" y="f110"/>
                    </a:lnTo>
                    <a:cubicBezTo>
                      <a:pt x="f8" y="f113"/>
                      <a:pt x="f32" y="f104"/>
                      <a:pt x="f41" y="f114"/>
                    </a:cubicBezTo>
                    <a:lnTo>
                      <a:pt x="f87" y="f115"/>
                    </a:lnTo>
                    <a:lnTo>
                      <a:pt x="f37" y="f116"/>
                    </a:lnTo>
                    <a:lnTo>
                      <a:pt x="f117" y="f118"/>
                    </a:lnTo>
                    <a:lnTo>
                      <a:pt x="f33" y="f119"/>
                    </a:lnTo>
                    <a:lnTo>
                      <a:pt x="f120" y="f116"/>
                    </a:lnTo>
                    <a:lnTo>
                      <a:pt x="f33" y="f121"/>
                    </a:lnTo>
                    <a:lnTo>
                      <a:pt x="f33" y="f122"/>
                    </a:lnTo>
                    <a:lnTo>
                      <a:pt x="f123" y="f124"/>
                    </a:lnTo>
                    <a:lnTo>
                      <a:pt x="f125" y="f122"/>
                    </a:lnTo>
                    <a:lnTo>
                      <a:pt x="f126" y="f109"/>
                    </a:lnTo>
                    <a:lnTo>
                      <a:pt x="f127" y="f128"/>
                    </a:lnTo>
                    <a:lnTo>
                      <a:pt x="f129" y="f130"/>
                    </a:lnTo>
                    <a:lnTo>
                      <a:pt x="f26" y="f109"/>
                    </a:lnTo>
                    <a:cubicBezTo>
                      <a:pt x="f26" y="f131"/>
                      <a:pt x="f26" y="f132"/>
                      <a:pt x="f26" y="f133"/>
                    </a:cubicBezTo>
                    <a:lnTo>
                      <a:pt x="f134" y="f135"/>
                    </a:lnTo>
                    <a:lnTo>
                      <a:pt x="f27" y="f135"/>
                    </a:lnTo>
                    <a:lnTo>
                      <a:pt x="f27" y="f133"/>
                    </a:lnTo>
                    <a:cubicBezTo>
                      <a:pt x="f25" y="f136"/>
                      <a:pt x="f25" y="f137"/>
                      <a:pt x="f138" y="f139"/>
                    </a:cubicBezTo>
                    <a:lnTo>
                      <a:pt x="f21" y="f135"/>
                    </a:lnTo>
                    <a:lnTo>
                      <a:pt x="f19" y="f140"/>
                    </a:lnTo>
                    <a:lnTo>
                      <a:pt x="f141" y="f142"/>
                    </a:lnTo>
                    <a:lnTo>
                      <a:pt x="f16" y="f143"/>
                    </a:lnTo>
                    <a:lnTo>
                      <a:pt x="f13" y="f0"/>
                    </a:lnTo>
                    <a:lnTo>
                      <a:pt x="f144" y="f130"/>
                    </a:lnTo>
                    <a:lnTo>
                      <a:pt x="f82" y="f109"/>
                    </a:lnTo>
                    <a:lnTo>
                      <a:pt x="f145" y="f146"/>
                    </a:lnTo>
                    <a:lnTo>
                      <a:pt x="f147" y="f135"/>
                    </a:lnTo>
                    <a:lnTo>
                      <a:pt x="f148" y="f142"/>
                    </a:lnTo>
                    <a:cubicBezTo>
                      <a:pt x="f149" y="f150"/>
                      <a:pt x="f149" y="f132"/>
                      <a:pt x="f151" y="f143"/>
                    </a:cubicBezTo>
                    <a:lnTo>
                      <a:pt x="f151" y="f140"/>
                    </a:lnTo>
                    <a:lnTo>
                      <a:pt x="f152" y="f146"/>
                    </a:lnTo>
                    <a:lnTo>
                      <a:pt x="f152" y="f130"/>
                    </a:lnTo>
                    <a:cubicBezTo>
                      <a:pt x="f153" y="f124"/>
                      <a:pt x="f153" y="f154"/>
                      <a:pt x="f153" y="f155"/>
                    </a:cubicBezTo>
                    <a:lnTo>
                      <a:pt x="f90" y="f156"/>
                    </a:lnTo>
                    <a:lnTo>
                      <a:pt x="f92" y="f157"/>
                    </a:lnTo>
                    <a:lnTo>
                      <a:pt x="f158" y="f159"/>
                    </a:lnTo>
                    <a:lnTo>
                      <a:pt x="f101" y="f116"/>
                    </a:lnTo>
                    <a:lnTo>
                      <a:pt x="f101" y="f121"/>
                    </a:lnTo>
                    <a:lnTo>
                      <a:pt x="f160" y="f161"/>
                    </a:lnTo>
                    <a:lnTo>
                      <a:pt x="f97" y="f121"/>
                    </a:lnTo>
                    <a:lnTo>
                      <a:pt x="f97" y="f116"/>
                    </a:lnTo>
                    <a:lnTo>
                      <a:pt x="f114" y="f119"/>
                    </a:lnTo>
                    <a:lnTo>
                      <a:pt x="f97" y="f115"/>
                    </a:lnTo>
                    <a:lnTo>
                      <a:pt x="f162" y="f162"/>
                    </a:lnTo>
                    <a:lnTo>
                      <a:pt x="f163" y="f115"/>
                    </a:lnTo>
                    <a:lnTo>
                      <a:pt x="f164" y="f137"/>
                    </a:lnTo>
                    <a:lnTo>
                      <a:pt x="f165" y="f97"/>
                    </a:lnTo>
                    <a:cubicBezTo>
                      <a:pt x="f166" y="f165"/>
                      <a:pt x="f167" y="f168"/>
                      <a:pt x="f169" y="f139"/>
                    </a:cubicBezTo>
                    <a:lnTo>
                      <a:pt x="f170" y="f112"/>
                    </a:lnTo>
                    <a:lnTo>
                      <a:pt x="f171" y="f139"/>
                    </a:lnTo>
                    <a:lnTo>
                      <a:pt x="f172" y="f109"/>
                    </a:lnTo>
                    <a:cubicBezTo>
                      <a:pt x="f173" y="f166"/>
                      <a:pt x="f164" y="f118"/>
                      <a:pt x="f163" y="f101"/>
                    </a:cubicBezTo>
                    <a:lnTo>
                      <a:pt x="f121" y="f108"/>
                    </a:lnTo>
                    <a:lnTo>
                      <a:pt x="f124" y="f165"/>
                    </a:lnTo>
                    <a:lnTo>
                      <a:pt x="f164" y="f92"/>
                    </a:lnTo>
                    <a:lnTo>
                      <a:pt x="f174" y="f96"/>
                    </a:lnTo>
                    <a:lnTo>
                      <a:pt x="f171" y="f175"/>
                    </a:lnTo>
                    <a:lnTo>
                      <a:pt x="f150" y="f101"/>
                    </a:lnTo>
                    <a:lnTo>
                      <a:pt x="f136" y="f100"/>
                    </a:lnTo>
                    <a:lnTo>
                      <a:pt x="f176" y="f102"/>
                    </a:lnTo>
                    <a:lnTo>
                      <a:pt x="f154" y="f177"/>
                    </a:lnTo>
                    <a:lnTo>
                      <a:pt x="f178" y="f179"/>
                    </a:lnTo>
                    <a:lnTo>
                      <a:pt x="f176" y="f180"/>
                    </a:lnTo>
                    <a:lnTo>
                      <a:pt x="f157" y="f181"/>
                    </a:lnTo>
                    <a:lnTo>
                      <a:pt x="f164" y="f7"/>
                    </a:lnTo>
                    <a:lnTo>
                      <a:pt x="f182" y="f183"/>
                    </a:lnTo>
                    <a:lnTo>
                      <a:pt x="f184" y="f185"/>
                    </a:lnTo>
                    <a:lnTo>
                      <a:pt x="f167" y="f186"/>
                    </a:lnTo>
                    <a:cubicBezTo>
                      <a:pt x="f154" y="f145"/>
                      <a:pt x="f136" y="f81"/>
                      <a:pt x="f184" y="f187"/>
                    </a:cubicBezTo>
                    <a:lnTo>
                      <a:pt x="f188" y="f189"/>
                    </a:lnTo>
                    <a:lnTo>
                      <a:pt x="f190" y="f80"/>
                    </a:lnTo>
                    <a:lnTo>
                      <a:pt x="f6" y="f84"/>
                    </a:lnTo>
                    <a:cubicBezTo>
                      <a:pt x="f191" y="f186"/>
                      <a:pt x="f119" y="f75"/>
                      <a:pt x="f169" y="f11"/>
                    </a:cubicBezTo>
                    <a:lnTo>
                      <a:pt x="f190" y="f192"/>
                    </a:lnTo>
                    <a:lnTo>
                      <a:pt x="f190" y="f193"/>
                    </a:lnTo>
                    <a:lnTo>
                      <a:pt x="f173" y="f74"/>
                    </a:lnTo>
                    <a:lnTo>
                      <a:pt x="f188" y="f194"/>
                    </a:lnTo>
                    <a:lnTo>
                      <a:pt x="f6" y="f21"/>
                    </a:lnTo>
                    <a:lnTo>
                      <a:pt x="f173" y="f195"/>
                    </a:lnTo>
                    <a:lnTo>
                      <a:pt x="f196" y="f141"/>
                    </a:lnTo>
                    <a:lnTo>
                      <a:pt x="f197" y="f141"/>
                    </a:lnTo>
                    <a:lnTo>
                      <a:pt x="f0" y="f198"/>
                    </a:lnTo>
                    <a:lnTo>
                      <a:pt x="f182" y="f138"/>
                    </a:lnTo>
                    <a:lnTo>
                      <a:pt x="f197" y="f199"/>
                    </a:lnTo>
                    <a:lnTo>
                      <a:pt x="f191" y="f27"/>
                    </a:lnTo>
                    <a:lnTo>
                      <a:pt x="f200" y="f26"/>
                    </a:lnTo>
                    <a:lnTo>
                      <a:pt x="f0" y="f201"/>
                    </a:lnTo>
                    <a:lnTo>
                      <a:pt x="f197" y="f28"/>
                    </a:lnTo>
                    <a:lnTo>
                      <a:pt x="f202" y="f126"/>
                    </a:lnTo>
                    <a:lnTo>
                      <a:pt x="f191" y="f203"/>
                    </a:lnTo>
                    <a:lnTo>
                      <a:pt x="f136" y="f204"/>
                    </a:lnTo>
                    <a:lnTo>
                      <a:pt x="f163" y="f205"/>
                    </a:lnTo>
                    <a:lnTo>
                      <a:pt x="f161" y="f50"/>
                    </a:lnTo>
                    <a:lnTo>
                      <a:pt x="f119" y="f37"/>
                    </a:lnTo>
                    <a:lnTo>
                      <a:pt x="f165" y="f129"/>
                    </a:lnTo>
                    <a:lnTo>
                      <a:pt x="f172" y="f45"/>
                    </a:lnTo>
                    <a:lnTo>
                      <a:pt x="f169" y="f46"/>
                    </a:lnTo>
                    <a:lnTo>
                      <a:pt x="f173" y="f45"/>
                    </a:lnTo>
                    <a:lnTo>
                      <a:pt x="f206" y="f207"/>
                    </a:lnTo>
                    <a:lnTo>
                      <a:pt x="f208" y="f45"/>
                    </a:lnTo>
                    <a:lnTo>
                      <a:pt x="f163" y="f42"/>
                    </a:lnTo>
                    <a:lnTo>
                      <a:pt x="f104" y="f99"/>
                    </a:lnTo>
                    <a:lnTo>
                      <a:pt x="f105" y="f209"/>
                    </a:lnTo>
                    <a:lnTo>
                      <a:pt x="f163" y="f210"/>
                    </a:lnTo>
                    <a:lnTo>
                      <a:pt x="f211" y="f32"/>
                    </a:lnTo>
                    <a:lnTo>
                      <a:pt x="f107" y="f212"/>
                    </a:lnTo>
                    <a:lnTo>
                      <a:pt x="f97" y="f213"/>
                    </a:lnTo>
                    <a:lnTo>
                      <a:pt x="f153" y="f214"/>
                    </a:lnTo>
                    <a:lnTo>
                      <a:pt x="f177" y="f15"/>
                    </a:lnTo>
                    <a:lnTo>
                      <a:pt x="f215" y="f20"/>
                    </a:lnTo>
                    <a:lnTo>
                      <a:pt x="f151" y="f8"/>
                    </a:lnTo>
                    <a:lnTo>
                      <a:pt x="f153" y="f4"/>
                    </a:lnTo>
                    <a:lnTo>
                      <a:pt x="f149" y="f4"/>
                    </a:lnTo>
                    <a:lnTo>
                      <a:pt x="f216" y="f49"/>
                    </a:lnTo>
                    <a:lnTo>
                      <a:pt x="f147" y="f4"/>
                    </a:lnTo>
                    <a:lnTo>
                      <a:pt x="f145" y="f22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17" y="f70"/>
                    </a:moveTo>
                    <a:lnTo>
                      <a:pt x="f217" y="f123"/>
                    </a:lnTo>
                    <a:lnTo>
                      <a:pt x="f144" y="f123"/>
                    </a:lnTo>
                    <a:lnTo>
                      <a:pt x="f144" y="f218"/>
                    </a:lnTo>
                    <a:cubicBezTo>
                      <a:pt x="f219" y="f64"/>
                      <a:pt x="f220" y="f205"/>
                      <a:pt x="f187" y="f56"/>
                    </a:cubicBezTo>
                    <a:lnTo>
                      <a:pt x="f147" y="f204"/>
                    </a:lnTo>
                    <a:lnTo>
                      <a:pt x="f187" y="f123"/>
                    </a:lnTo>
                    <a:lnTo>
                      <a:pt x="f221" y="f222"/>
                    </a:lnTo>
                    <a:lnTo>
                      <a:pt x="f223" y="f204"/>
                    </a:lnTo>
                    <a:lnTo>
                      <a:pt x="f21" y="f56"/>
                    </a:lnTo>
                    <a:lnTo>
                      <a:pt x="f223" y="f224"/>
                    </a:lnTo>
                    <a:cubicBezTo>
                      <a:pt x="f225" y="f205"/>
                      <a:pt x="f226" y="f26"/>
                      <a:pt x="f217" y="f70"/>
                    </a:cubicBezTo>
                    <a:close/>
                    <a:moveTo>
                      <a:pt x="f217" y="f70"/>
                    </a:moveTo>
                    <a:lnTo>
                      <a:pt x="f217" y="f70"/>
                    </a:lnTo>
                    <a:close/>
                    <a:moveTo>
                      <a:pt x="f221" y="f13"/>
                    </a:moveTo>
                    <a:lnTo>
                      <a:pt x="f13" y="f13"/>
                    </a:lnTo>
                    <a:cubicBezTo>
                      <a:pt x="f7" y="f227"/>
                      <a:pt x="f216" y="f228"/>
                      <a:pt x="f148" y="f229"/>
                    </a:cubicBezTo>
                    <a:lnTo>
                      <a:pt x="f230" y="f229"/>
                    </a:lnTo>
                    <a:lnTo>
                      <a:pt x="f230" y="f231"/>
                    </a:lnTo>
                    <a:lnTo>
                      <a:pt x="f232" y="f191"/>
                    </a:lnTo>
                    <a:lnTo>
                      <a:pt x="f68" y="f165"/>
                    </a:lnTo>
                    <a:lnTo>
                      <a:pt x="f68" y="f231"/>
                    </a:lnTo>
                    <a:cubicBezTo>
                      <a:pt x="f23" y="f233"/>
                      <a:pt x="f17" y="f149"/>
                      <a:pt x="f234" y="f235"/>
                    </a:cubicBezTo>
                    <a:lnTo>
                      <a:pt x="f232" y="f235"/>
                    </a:lnTo>
                    <a:lnTo>
                      <a:pt x="f232" y="f13"/>
                    </a:lnTo>
                    <a:lnTo>
                      <a:pt x="f221" y="f13"/>
                    </a:lnTo>
                    <a:close/>
                    <a:moveTo>
                      <a:pt x="f221" y="f13"/>
                    </a:moveTo>
                    <a:lnTo>
                      <a:pt x="f221" y="f13"/>
                    </a:lnTo>
                    <a:close/>
                    <a:moveTo>
                      <a:pt x="f81" y="f80"/>
                    </a:moveTo>
                    <a:lnTo>
                      <a:pt x="f86" y="f86"/>
                    </a:lnTo>
                    <a:lnTo>
                      <a:pt x="f236" y="f237"/>
                    </a:lnTo>
                    <a:lnTo>
                      <a:pt x="f147" y="f219"/>
                    </a:lnTo>
                    <a:cubicBezTo>
                      <a:pt x="f238" y="f187"/>
                      <a:pt x="f177" y="f185"/>
                      <a:pt x="f160" y="f233"/>
                    </a:cubicBezTo>
                    <a:lnTo>
                      <a:pt x="f98" y="f181"/>
                    </a:lnTo>
                    <a:lnTo>
                      <a:pt x="f160" y="f181"/>
                    </a:lnTo>
                    <a:lnTo>
                      <a:pt x="f101" y="f171"/>
                    </a:lnTo>
                    <a:lnTo>
                      <a:pt x="f239" y="f229"/>
                    </a:lnTo>
                    <a:lnTo>
                      <a:pt x="f153" y="f229"/>
                    </a:lnTo>
                    <a:lnTo>
                      <a:pt x="f185" y="f107"/>
                    </a:lnTo>
                    <a:cubicBezTo>
                      <a:pt x="f240" y="f177"/>
                      <a:pt x="f230" y="f85"/>
                      <a:pt x="f81" y="f80"/>
                    </a:cubicBezTo>
                    <a:close/>
                    <a:moveTo>
                      <a:pt x="f81" y="f80"/>
                    </a:moveTo>
                    <a:lnTo>
                      <a:pt x="f81" y="f80"/>
                    </a:lnTo>
                    <a:close/>
                    <a:moveTo>
                      <a:pt x="f240" y="f219"/>
                    </a:moveTo>
                    <a:lnTo>
                      <a:pt x="f92" y="f81"/>
                    </a:lnTo>
                    <a:lnTo>
                      <a:pt x="f96" y="f186"/>
                    </a:lnTo>
                    <a:lnTo>
                      <a:pt x="f230" y="f13"/>
                    </a:lnTo>
                    <a:cubicBezTo>
                      <a:pt x="f238" y="f235"/>
                      <a:pt x="f181" y="f192"/>
                      <a:pt x="f98" y="f241"/>
                    </a:cubicBezTo>
                    <a:lnTo>
                      <a:pt x="f160" y="f75"/>
                    </a:lnTo>
                    <a:lnTo>
                      <a:pt x="f155" y="f90"/>
                    </a:lnTo>
                    <a:lnTo>
                      <a:pt x="f118" y="f236"/>
                    </a:lnTo>
                    <a:lnTo>
                      <a:pt x="f162" y="f236"/>
                    </a:lnTo>
                    <a:cubicBezTo>
                      <a:pt x="f96" y="f240"/>
                      <a:pt x="f228" y="f187"/>
                      <a:pt x="f240" y="f219"/>
                    </a:cubicBezTo>
                    <a:close/>
                    <a:moveTo>
                      <a:pt x="f240" y="f219"/>
                    </a:moveTo>
                    <a:lnTo>
                      <a:pt x="f240" y="f219"/>
                    </a:lnTo>
                    <a:close/>
                    <a:moveTo>
                      <a:pt x="f230" y="f1"/>
                    </a:moveTo>
                    <a:lnTo>
                      <a:pt x="f96" y="f194"/>
                    </a:lnTo>
                    <a:lnTo>
                      <a:pt x="f96" y="f21"/>
                    </a:lnTo>
                    <a:lnTo>
                      <a:pt x="f94" y="f242"/>
                    </a:lnTo>
                    <a:lnTo>
                      <a:pt x="f101" y="f66"/>
                    </a:lnTo>
                    <a:lnTo>
                      <a:pt x="f106" y="f66"/>
                    </a:lnTo>
                    <a:lnTo>
                      <a:pt x="f98" y="f66"/>
                    </a:lnTo>
                    <a:lnTo>
                      <a:pt x="f98" y="f199"/>
                    </a:lnTo>
                    <a:lnTo>
                      <a:pt x="f121" y="f69"/>
                    </a:lnTo>
                    <a:lnTo>
                      <a:pt x="f100" y="f74"/>
                    </a:lnTo>
                    <a:lnTo>
                      <a:pt x="f160" y="f193"/>
                    </a:lnTo>
                    <a:lnTo>
                      <a:pt x="f98" y="f13"/>
                    </a:lnTo>
                    <a:cubicBezTo>
                      <a:pt x="f181" y="f193"/>
                      <a:pt x="f238" y="f243"/>
                      <a:pt x="f230" y="f1"/>
                    </a:cubicBezTo>
                    <a:close/>
                    <a:moveTo>
                      <a:pt x="f230" y="f1"/>
                    </a:moveTo>
                    <a:lnTo>
                      <a:pt x="f230" y="f1"/>
                    </a:lnTo>
                    <a:close/>
                    <a:moveTo>
                      <a:pt x="f145" y="f242"/>
                    </a:moveTo>
                    <a:lnTo>
                      <a:pt x="f158" y="f28"/>
                    </a:lnTo>
                    <a:lnTo>
                      <a:pt x="f153" y="f129"/>
                    </a:lnTo>
                    <a:lnTo>
                      <a:pt x="f9" y="f226"/>
                    </a:lnTo>
                    <a:cubicBezTo>
                      <a:pt x="f186" y="f198"/>
                      <a:pt x="f7" y="f36"/>
                      <a:pt x="f230" y="f224"/>
                    </a:cubicBezTo>
                    <a:lnTo>
                      <a:pt x="f148" y="f244"/>
                    </a:lnTo>
                    <a:lnTo>
                      <a:pt x="f148" y="f224"/>
                    </a:lnTo>
                    <a:lnTo>
                      <a:pt x="f148" y="f56"/>
                    </a:lnTo>
                    <a:lnTo>
                      <a:pt x="f114" y="f245"/>
                    </a:lnTo>
                    <a:lnTo>
                      <a:pt x="f102" y="f201"/>
                    </a:lnTo>
                    <a:lnTo>
                      <a:pt x="f92" y="f63"/>
                    </a:lnTo>
                    <a:lnTo>
                      <a:pt x="f92" y="f134"/>
                    </a:lnTo>
                    <a:lnTo>
                      <a:pt x="f145" y="f242"/>
                    </a:lnTo>
                    <a:close/>
                    <a:moveTo>
                      <a:pt x="f145" y="f242"/>
                    </a:moveTo>
                    <a:lnTo>
                      <a:pt x="f145" y="f242"/>
                    </a:lnTo>
                    <a:close/>
                    <a:moveTo>
                      <a:pt x="f165" y="f32"/>
                    </a:moveTo>
                    <a:lnTo>
                      <a:pt x="f206" y="f18"/>
                    </a:lnTo>
                    <a:lnTo>
                      <a:pt x="f162" y="f246"/>
                    </a:lnTo>
                    <a:lnTo>
                      <a:pt x="f165" y="f32"/>
                    </a:lnTo>
                    <a:close/>
                    <a:moveTo>
                      <a:pt x="f165" y="f32"/>
                    </a:moveTo>
                    <a:lnTo>
                      <a:pt x="f165" y="f32"/>
                    </a:lnTo>
                    <a:close/>
                    <a:moveTo>
                      <a:pt x="f118" y="f18"/>
                    </a:moveTo>
                    <a:lnTo>
                      <a:pt x="f228" y="f41"/>
                    </a:lnTo>
                    <a:lnTo>
                      <a:pt x="f229" y="f247"/>
                    </a:lnTo>
                    <a:lnTo>
                      <a:pt x="f118" y="f18"/>
                    </a:lnTo>
                    <a:close/>
                    <a:moveTo>
                      <a:pt x="f118" y="f18"/>
                    </a:moveTo>
                    <a:lnTo>
                      <a:pt x="f118" y="f18"/>
                    </a:lnTo>
                    <a:close/>
                    <a:moveTo>
                      <a:pt x="f1" y="f226"/>
                    </a:moveTo>
                    <a:lnTo>
                      <a:pt x="f26" y="f248"/>
                    </a:lnTo>
                    <a:lnTo>
                      <a:pt x="f59" y="f54"/>
                    </a:lnTo>
                    <a:lnTo>
                      <a:pt x="f19" y="f73"/>
                    </a:lnTo>
                    <a:lnTo>
                      <a:pt x="f127" y="f26"/>
                    </a:lnTo>
                    <a:lnTo>
                      <a:pt x="f127" y="f134"/>
                    </a:lnTo>
                    <a:lnTo>
                      <a:pt x="f249" y="f134"/>
                    </a:lnTo>
                    <a:lnTo>
                      <a:pt x="f120" y="f41"/>
                    </a:lnTo>
                    <a:lnTo>
                      <a:pt x="f138" y="f224"/>
                    </a:lnTo>
                    <a:lnTo>
                      <a:pt x="f138" y="f244"/>
                    </a:lnTo>
                    <a:lnTo>
                      <a:pt x="f138" y="f250"/>
                    </a:lnTo>
                    <a:lnTo>
                      <a:pt x="f68" y="f250"/>
                    </a:lnTo>
                    <a:cubicBezTo>
                      <a:pt x="f17" y="f126"/>
                      <a:pt x="f251" y="f198"/>
                      <a:pt x="f1" y="f226"/>
                    </a:cubicBezTo>
                    <a:close/>
                    <a:moveTo>
                      <a:pt x="f1" y="f226"/>
                    </a:moveTo>
                    <a:lnTo>
                      <a:pt x="f1" y="f226"/>
                    </a:lnTo>
                    <a:close/>
                    <a:moveTo>
                      <a:pt x="f252" y="f81"/>
                    </a:moveTo>
                    <a:lnTo>
                      <a:pt x="f59" y="f158"/>
                    </a:lnTo>
                    <a:lnTo>
                      <a:pt x="f253" y="f152"/>
                    </a:lnTo>
                    <a:lnTo>
                      <a:pt x="f21" y="f77"/>
                    </a:lnTo>
                    <a:cubicBezTo>
                      <a:pt x="f59" y="f82"/>
                      <a:pt x="f129" y="f85"/>
                      <a:pt x="f254" y="f181"/>
                    </a:cubicBezTo>
                    <a:lnTo>
                      <a:pt x="f123" y="f90"/>
                    </a:lnTo>
                    <a:lnTo>
                      <a:pt x="f254" y="f90"/>
                    </a:lnTo>
                    <a:lnTo>
                      <a:pt x="f125" y="f154"/>
                    </a:lnTo>
                    <a:lnTo>
                      <a:pt x="f64" y="f165"/>
                    </a:lnTo>
                    <a:lnTo>
                      <a:pt x="f64" y="f231"/>
                    </a:lnTo>
                    <a:lnTo>
                      <a:pt x="f255" y="f229"/>
                    </a:lnTo>
                    <a:cubicBezTo>
                      <a:pt x="f66" y="f177"/>
                      <a:pt x="f68" y="f152"/>
                      <a:pt x="f252" y="f81"/>
                    </a:cubicBezTo>
                    <a:close/>
                    <a:moveTo>
                      <a:pt x="f252" y="f81"/>
                    </a:moveTo>
                    <a:lnTo>
                      <a:pt x="f252" y="f81"/>
                    </a:lnTo>
                    <a:close/>
                    <a:moveTo>
                      <a:pt x="f27" y="f77"/>
                    </a:moveTo>
                    <a:lnTo>
                      <a:pt x="f127" y="f7"/>
                    </a:lnTo>
                    <a:lnTo>
                      <a:pt x="f224" y="f78"/>
                    </a:lnTo>
                    <a:lnTo>
                      <a:pt x="f68" y="f235"/>
                    </a:lnTo>
                    <a:cubicBezTo>
                      <a:pt x="f63" y="f192"/>
                      <a:pt x="f256" y="f11"/>
                      <a:pt x="f123" y="f75"/>
                    </a:cubicBezTo>
                    <a:lnTo>
                      <a:pt x="f254" y="f219"/>
                    </a:lnTo>
                    <a:lnTo>
                      <a:pt x="f46" y="f177"/>
                    </a:lnTo>
                    <a:lnTo>
                      <a:pt x="f257" y="f215"/>
                    </a:lnTo>
                    <a:lnTo>
                      <a:pt x="f117" y="f236"/>
                    </a:lnTo>
                    <a:cubicBezTo>
                      <a:pt x="f224" y="f258"/>
                      <a:pt x="f205" y="f187"/>
                      <a:pt x="f27" y="f77"/>
                    </a:cubicBezTo>
                    <a:close/>
                    <a:moveTo>
                      <a:pt x="f27" y="f77"/>
                    </a:moveTo>
                    <a:lnTo>
                      <a:pt x="f27" y="f77"/>
                    </a:lnTo>
                    <a:close/>
                    <a:moveTo>
                      <a:pt x="f68" y="f243"/>
                    </a:moveTo>
                    <a:lnTo>
                      <a:pt x="f224" y="f73"/>
                    </a:lnTo>
                    <a:lnTo>
                      <a:pt x="f249" y="f72"/>
                    </a:lnTo>
                    <a:lnTo>
                      <a:pt x="f259" y="f73"/>
                    </a:lnTo>
                    <a:lnTo>
                      <a:pt x="f125" y="f27"/>
                    </a:lnTo>
                    <a:lnTo>
                      <a:pt x="f260" y="f27"/>
                    </a:lnTo>
                    <a:lnTo>
                      <a:pt x="f123" y="f27"/>
                    </a:lnTo>
                    <a:lnTo>
                      <a:pt x="f38" y="f141"/>
                    </a:lnTo>
                    <a:lnTo>
                      <a:pt x="f261" y="f235"/>
                    </a:lnTo>
                    <a:lnTo>
                      <a:pt x="f254" y="f13"/>
                    </a:lnTo>
                    <a:lnTo>
                      <a:pt x="f123" y="f235"/>
                    </a:lnTo>
                    <a:cubicBezTo>
                      <a:pt x="f256" y="f74"/>
                      <a:pt x="f201" y="f234"/>
                      <a:pt x="f68" y="f243"/>
                    </a:cubicBezTo>
                    <a:close/>
                    <a:moveTo>
                      <a:pt x="f68" y="f243"/>
                    </a:moveTo>
                    <a:lnTo>
                      <a:pt x="f68" y="f243"/>
                    </a:lnTo>
                    <a:close/>
                    <a:moveTo>
                      <a:pt x="f257" y="f58"/>
                    </a:moveTo>
                    <a:lnTo>
                      <a:pt x="f262" y="f247"/>
                    </a:lnTo>
                    <a:lnTo>
                      <a:pt x="f205" y="f50"/>
                    </a:lnTo>
                    <a:lnTo>
                      <a:pt x="f257" y="f58"/>
                    </a:lnTo>
                    <a:close/>
                    <a:moveTo>
                      <a:pt x="f257" y="f58"/>
                    </a:moveTo>
                    <a:lnTo>
                      <a:pt x="f257" y="f58"/>
                    </a:lnTo>
                    <a:close/>
                    <a:moveTo>
                      <a:pt x="f41" y="f37"/>
                    </a:moveTo>
                    <a:lnTo>
                      <a:pt x="f120" y="f263"/>
                    </a:lnTo>
                    <a:lnTo>
                      <a:pt x="f264" y="f58"/>
                    </a:lnTo>
                    <a:lnTo>
                      <a:pt x="f41" y="f37"/>
                    </a:ln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1" name="Forma Livre 10"/>
              <p:cNvSpPr/>
              <p:nvPr/>
            </p:nvSpPr>
            <p:spPr>
              <a:xfrm>
                <a:off x="9505800" y="6261116"/>
                <a:ext cx="356" cy="12203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70"/>
                  <a:gd name="f4" fmla="val 408"/>
                  <a:gd name="f5" fmla="val 31"/>
                  <a:gd name="f6" fmla="val 8"/>
                  <a:gd name="f7" fmla="val 52"/>
                  <a:gd name="f8" fmla="val 23"/>
                  <a:gd name="f9" fmla="val 50"/>
                  <a:gd name="f10" fmla="val 35"/>
                  <a:gd name="f11" fmla="val 17"/>
                  <a:gd name="f12" fmla="val 10"/>
                  <a:gd name="f13" fmla="val 38"/>
                  <a:gd name="f14" fmla="val 64"/>
                  <a:gd name="f15" fmla="val 60"/>
                  <a:gd name="f16" fmla="val 388"/>
                  <a:gd name="f17" fmla="val 59"/>
                  <a:gd name="f18" fmla="val 358"/>
                  <a:gd name="f19" fmla="val 11"/>
                  <a:gd name="f20" fmla="val 325"/>
                  <a:gd name="f21" fmla="val 352"/>
                  <a:gd name="f22" fmla="val 346"/>
                  <a:gd name="f23" fmla="val 318"/>
                  <a:gd name="f24" fmla="val 286"/>
                  <a:gd name="f25" fmla="val 315"/>
                  <a:gd name="f26" fmla="val 308"/>
                  <a:gd name="f27" fmla="val 57"/>
                  <a:gd name="f28" fmla="val 277"/>
                  <a:gd name="f29" fmla="val 12"/>
                  <a:gd name="f30" fmla="val 245"/>
                  <a:gd name="f31" fmla="val 274"/>
                  <a:gd name="f32" fmla="val 266"/>
                  <a:gd name="f33" fmla="val 237"/>
                  <a:gd name="f34" fmla="val 14"/>
                  <a:gd name="f35" fmla="val 207"/>
                  <a:gd name="f36" fmla="val 235"/>
                  <a:gd name="f37" fmla="val 55"/>
                  <a:gd name="f38" fmla="val 225"/>
                  <a:gd name="f39" fmla="val 197"/>
                  <a:gd name="f40" fmla="val 169"/>
                  <a:gd name="f41" fmla="val 195"/>
                  <a:gd name="f42" fmla="val 185"/>
                  <a:gd name="f43" fmla="val 54"/>
                  <a:gd name="f44" fmla="val 154"/>
                  <a:gd name="f45" fmla="val 16"/>
                  <a:gd name="f46" fmla="val 128"/>
                  <a:gd name="f47" fmla="val 156"/>
                  <a:gd name="f48" fmla="val 144"/>
                  <a:gd name="f49" fmla="val 116"/>
                  <a:gd name="f50" fmla="val 89"/>
                  <a:gd name="f51" fmla="val 118"/>
                  <a:gd name="f52" fmla="val 104"/>
                  <a:gd name="f53" fmla="val 74"/>
                  <a:gd name="f54" fmla="val 79"/>
                  <a:gd name="f55" fmla="val 363"/>
                  <a:gd name="f56" fmla="val 397"/>
                  <a:gd name="f57" fmla="val 36"/>
                  <a:gd name="f58" fmla="val 407"/>
                  <a:gd name="f59" fmla="val 69"/>
                  <a:gd name="f60" fmla="*/ f0 1 70"/>
                  <a:gd name="f61" fmla="*/ f1 1 408"/>
                  <a:gd name="f62" fmla="+- f4 0 f2"/>
                  <a:gd name="f63" fmla="+- f3 0 f2"/>
                  <a:gd name="f64" fmla="*/ f63 1 70"/>
                  <a:gd name="f65" fmla="*/ f62 1 408"/>
                  <a:gd name="f66" fmla="*/ f2 1 f64"/>
                  <a:gd name="f67" fmla="*/ f3 1 f64"/>
                  <a:gd name="f68" fmla="*/ f2 1 f65"/>
                  <a:gd name="f69" fmla="*/ f4 1 f65"/>
                  <a:gd name="f70" fmla="*/ f66 f60 1"/>
                  <a:gd name="f71" fmla="*/ f67 f60 1"/>
                  <a:gd name="f72" fmla="*/ f69 f61 1"/>
                  <a:gd name="f73" fmla="*/ f68 f6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70" t="f73" r="f71" b="f72"/>
                <a:pathLst>
                  <a:path w="70" h="408">
                    <a:moveTo>
                      <a:pt x="f5" y="f6"/>
                    </a:moveTo>
                    <a:lnTo>
                      <a:pt x="f7" y="f8"/>
                    </a:lnTo>
                    <a:lnTo>
                      <a:pt x="f9" y="f6"/>
                    </a:ln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7" y="f10"/>
                    </a:moveTo>
                    <a:lnTo>
                      <a:pt x="f11" y="f12"/>
                    </a:lnTo>
                    <a:lnTo>
                      <a:pt x="f11" y="f13"/>
                    </a:lnTo>
                    <a:lnTo>
                      <a:pt x="f7" y="f14"/>
                    </a:lnTo>
                    <a:lnTo>
                      <a:pt x="f7" y="f10"/>
                    </a:lnTo>
                    <a:close/>
                    <a:moveTo>
                      <a:pt x="f7" y="f10"/>
                    </a:moveTo>
                    <a:lnTo>
                      <a:pt x="f7" y="f10"/>
                    </a:lnTo>
                    <a:close/>
                    <a:moveTo>
                      <a:pt x="f15" y="f16"/>
                    </a:moveTo>
                    <a:lnTo>
                      <a:pt x="f17" y="f18"/>
                    </a:lnTo>
                    <a:lnTo>
                      <a:pt x="f19" y="f20"/>
                    </a:lnTo>
                    <a:lnTo>
                      <a:pt x="f19" y="f21"/>
                    </a:lnTo>
                    <a:lnTo>
                      <a:pt x="f15" y="f16"/>
                    </a:lnTo>
                    <a:close/>
                    <a:moveTo>
                      <a:pt x="f15" y="f16"/>
                    </a:moveTo>
                    <a:lnTo>
                      <a:pt x="f15" y="f16"/>
                    </a:lnTo>
                    <a:close/>
                    <a:moveTo>
                      <a:pt x="f17" y="f22"/>
                    </a:moveTo>
                    <a:lnTo>
                      <a:pt x="f17" y="f23"/>
                    </a:lnTo>
                    <a:lnTo>
                      <a:pt x="f19" y="f24"/>
                    </a:lnTo>
                    <a:lnTo>
                      <a:pt x="f19" y="f25"/>
                    </a:lnTo>
                    <a:lnTo>
                      <a:pt x="f17" y="f22"/>
                    </a:lnTo>
                    <a:close/>
                    <a:moveTo>
                      <a:pt x="f17" y="f22"/>
                    </a:moveTo>
                    <a:lnTo>
                      <a:pt x="f17" y="f22"/>
                    </a:lnTo>
                    <a:close/>
                    <a:moveTo>
                      <a:pt x="f17" y="f26"/>
                    </a:moveTo>
                    <a:lnTo>
                      <a:pt x="f27" y="f28"/>
                    </a:lnTo>
                    <a:lnTo>
                      <a:pt x="f29" y="f30"/>
                    </a:lnTo>
                    <a:lnTo>
                      <a:pt x="f29" y="f31"/>
                    </a:lnTo>
                    <a:lnTo>
                      <a:pt x="f17" y="f26"/>
                    </a:lnTo>
                    <a:close/>
                    <a:moveTo>
                      <a:pt x="f17" y="f26"/>
                    </a:moveTo>
                    <a:lnTo>
                      <a:pt x="f17" y="f26"/>
                    </a:lnTo>
                    <a:close/>
                    <a:moveTo>
                      <a:pt x="f27" y="f32"/>
                    </a:moveTo>
                    <a:lnTo>
                      <a:pt x="f27" y="f33"/>
                    </a:lnTo>
                    <a:lnTo>
                      <a:pt x="f34" y="f35"/>
                    </a:lnTo>
                    <a:lnTo>
                      <a:pt x="f29" y="f36"/>
                    </a:lnTo>
                    <a:lnTo>
                      <a:pt x="f27" y="f32"/>
                    </a:lnTo>
                    <a:close/>
                    <a:moveTo>
                      <a:pt x="f27" y="f32"/>
                    </a:moveTo>
                    <a:lnTo>
                      <a:pt x="f27" y="f32"/>
                    </a:lnTo>
                    <a:close/>
                    <a:moveTo>
                      <a:pt x="f37" y="f38"/>
                    </a:moveTo>
                    <a:lnTo>
                      <a:pt x="f37" y="f39"/>
                    </a:lnTo>
                    <a:lnTo>
                      <a:pt x="f34" y="f40"/>
                    </a:lnTo>
                    <a:lnTo>
                      <a:pt x="f34" y="f41"/>
                    </a:lnTo>
                    <a:lnTo>
                      <a:pt x="f37" y="f38"/>
                    </a:lnTo>
                    <a:close/>
                    <a:moveTo>
                      <a:pt x="f37" y="f38"/>
                    </a:moveTo>
                    <a:lnTo>
                      <a:pt x="f37" y="f38"/>
                    </a:lnTo>
                    <a:close/>
                    <a:moveTo>
                      <a:pt x="f37" y="f42"/>
                    </a:moveTo>
                    <a:lnTo>
                      <a:pt x="f43" y="f44"/>
                    </a:lnTo>
                    <a:lnTo>
                      <a:pt x="f45" y="f46"/>
                    </a:lnTo>
                    <a:lnTo>
                      <a:pt x="f34" y="f47"/>
                    </a:lnTo>
                    <a:lnTo>
                      <a:pt x="f37" y="f42"/>
                    </a:lnTo>
                    <a:close/>
                    <a:moveTo>
                      <a:pt x="f37" y="f42"/>
                    </a:moveTo>
                    <a:lnTo>
                      <a:pt x="f37" y="f42"/>
                    </a:lnTo>
                    <a:close/>
                    <a:moveTo>
                      <a:pt x="f43" y="f48"/>
                    </a:moveTo>
                    <a:lnTo>
                      <a:pt x="f43" y="f49"/>
                    </a:lnTo>
                    <a:lnTo>
                      <a:pt x="f45" y="f50"/>
                    </a:lnTo>
                    <a:lnTo>
                      <a:pt x="f45" y="f51"/>
                    </a:lnTo>
                    <a:lnTo>
                      <a:pt x="f43" y="f48"/>
                    </a:lnTo>
                    <a:close/>
                    <a:moveTo>
                      <a:pt x="f43" y="f48"/>
                    </a:moveTo>
                    <a:lnTo>
                      <a:pt x="f43" y="f48"/>
                    </a:lnTo>
                    <a:close/>
                    <a:moveTo>
                      <a:pt x="f43" y="f52"/>
                    </a:moveTo>
                    <a:lnTo>
                      <a:pt x="f43" y="f53"/>
                    </a:lnTo>
                    <a:lnTo>
                      <a:pt x="f45" y="f9"/>
                    </a:lnTo>
                    <a:lnTo>
                      <a:pt x="f45" y="f54"/>
                    </a:lnTo>
                    <a:lnTo>
                      <a:pt x="f43" y="f52"/>
                    </a:lnTo>
                    <a:close/>
                    <a:moveTo>
                      <a:pt x="f43" y="f52"/>
                    </a:moveTo>
                    <a:lnTo>
                      <a:pt x="f43" y="f52"/>
                    </a:lnTo>
                    <a:close/>
                    <a:moveTo>
                      <a:pt x="f19" y="f55"/>
                    </a:moveTo>
                    <a:lnTo>
                      <a:pt x="f6" y="f56"/>
                    </a:lnTo>
                    <a:lnTo>
                      <a:pt x="f27" y="f56"/>
                    </a:lnTo>
                    <a:lnTo>
                      <a:pt x="f19" y="f55"/>
                    </a:lnTo>
                    <a:close/>
                    <a:moveTo>
                      <a:pt x="f19" y="f55"/>
                    </a:moveTo>
                    <a:lnTo>
                      <a:pt x="f19" y="f55"/>
                    </a:lnTo>
                    <a:close/>
                    <a:moveTo>
                      <a:pt x="f57" y="f58"/>
                    </a:moveTo>
                    <a:lnTo>
                      <a:pt x="f2" y="f58"/>
                    </a:lnTo>
                    <a:lnTo>
                      <a:pt x="f6" y="f2"/>
                    </a:lnTo>
                    <a:lnTo>
                      <a:pt x="f15" y="f2"/>
                    </a:lnTo>
                    <a:lnTo>
                      <a:pt x="f59" y="f58"/>
                    </a:lnTo>
                    <a:lnTo>
                      <a:pt x="f57" y="f58"/>
                    </a:ln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2" name="Forma Livre 11"/>
              <p:cNvSpPr/>
              <p:nvPr/>
            </p:nvSpPr>
            <p:spPr>
              <a:xfrm>
                <a:off x="9147236" y="5986439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3" name="Forma Livre 12"/>
              <p:cNvSpPr/>
              <p:nvPr/>
            </p:nvSpPr>
            <p:spPr>
              <a:xfrm>
                <a:off x="9102595" y="6280199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4" name="Forma Livre 13"/>
              <p:cNvSpPr/>
              <p:nvPr/>
            </p:nvSpPr>
            <p:spPr>
              <a:xfrm>
                <a:off x="9153363" y="6391436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5" name="Forma Livre 14"/>
              <p:cNvSpPr/>
              <p:nvPr/>
            </p:nvSpPr>
            <p:spPr>
              <a:xfrm>
                <a:off x="9259918" y="6464158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6" name="Forma Livre 15"/>
              <p:cNvSpPr/>
              <p:nvPr/>
            </p:nvSpPr>
            <p:spPr>
              <a:xfrm>
                <a:off x="9522003" y="6464158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7" name="Forma Livre 16"/>
              <p:cNvSpPr/>
              <p:nvPr/>
            </p:nvSpPr>
            <p:spPr>
              <a:xfrm>
                <a:off x="9194758" y="5594399"/>
                <a:ext cx="430197" cy="173159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1277"/>
                  <a:gd name="f5" fmla="val 551"/>
                  <a:gd name="f6" fmla="val 948"/>
                  <a:gd name="f7" fmla="val 325"/>
                  <a:gd name="f8" fmla="val 962"/>
                  <a:gd name="f9" fmla="val 432"/>
                  <a:gd name="f10" fmla="val 912"/>
                  <a:gd name="f11" fmla="val 427"/>
                  <a:gd name="f12" fmla="val 900"/>
                  <a:gd name="f13" fmla="val 311"/>
                  <a:gd name="f14" fmla="val 308"/>
                  <a:gd name="f15" fmla="val 902"/>
                  <a:gd name="f16" fmla="val 303"/>
                  <a:gd name="f17" fmla="val 905"/>
                  <a:gd name="f18" fmla="val 300"/>
                  <a:gd name="f19" fmla="val 295"/>
                  <a:gd name="f20" fmla="val 922"/>
                  <a:gd name="f21" fmla="val 296"/>
                  <a:gd name="f22" fmla="val 929"/>
                  <a:gd name="f23" fmla="val 298"/>
                  <a:gd name="f24" fmla="val 941"/>
                  <a:gd name="f25" fmla="val 946"/>
                  <a:gd name="f26" fmla="val 313"/>
                  <a:gd name="f27" fmla="val 1100"/>
                  <a:gd name="f28" fmla="val 50"/>
                  <a:gd name="f29" fmla="val 1026"/>
                  <a:gd name="f30" fmla="val 84"/>
                  <a:gd name="f31" fmla="val 91"/>
                  <a:gd name="f32" fmla="val 1002"/>
                  <a:gd name="f33" fmla="val 79"/>
                  <a:gd name="f34" fmla="val 33"/>
                  <a:gd name="f35" fmla="val 1273"/>
                  <a:gd name="f36" fmla="val 69"/>
                  <a:gd name="f37" fmla="val 143"/>
                  <a:gd name="f38" fmla="val 1242"/>
                  <a:gd name="f39" fmla="val 212"/>
                  <a:gd name="f40" fmla="val 1192"/>
                  <a:gd name="f41" fmla="val 254"/>
                  <a:gd name="f42" fmla="val 1152"/>
                  <a:gd name="f43" fmla="val 249"/>
                  <a:gd name="f44" fmla="val 1276"/>
                  <a:gd name="f45" fmla="val 550"/>
                  <a:gd name="f46" fmla="val 1269"/>
                  <a:gd name="f47" fmla="val 1263"/>
                  <a:gd name="f48" fmla="val 549"/>
                  <a:gd name="f49" fmla="val 1257"/>
                  <a:gd name="f50" fmla="val 1230"/>
                  <a:gd name="f51" fmla="val 479"/>
                  <a:gd name="f52" fmla="val 474"/>
                  <a:gd name="f53" fmla="val 1156"/>
                  <a:gd name="f54" fmla="val 469"/>
                  <a:gd name="f55" fmla="val 1117"/>
                  <a:gd name="f56" fmla="val 466"/>
                  <a:gd name="f57" fmla="val 1133"/>
                  <a:gd name="f58" fmla="val 532"/>
                  <a:gd name="f59" fmla="val 1126"/>
                  <a:gd name="f60" fmla="val 1121"/>
                  <a:gd name="f61" fmla="val 530"/>
                  <a:gd name="f62" fmla="val 1116"/>
                  <a:gd name="f63" fmla="val 463"/>
                  <a:gd name="f64" fmla="val 1069"/>
                  <a:gd name="f65" fmla="val 461"/>
                  <a:gd name="f66" fmla="val 1036"/>
                  <a:gd name="f67" fmla="val 458"/>
                  <a:gd name="f68" fmla="val 1004"/>
                  <a:gd name="f69" fmla="val 454"/>
                  <a:gd name="f70" fmla="val 1007"/>
                  <a:gd name="f71" fmla="val 478"/>
                  <a:gd name="f72" fmla="val 931"/>
                  <a:gd name="f73" fmla="val 878"/>
                  <a:gd name="f74" fmla="val 464"/>
                  <a:gd name="f75" fmla="val 876"/>
                  <a:gd name="f76" fmla="val 444"/>
                  <a:gd name="f77" fmla="val 851"/>
                  <a:gd name="f78" fmla="val 443"/>
                  <a:gd name="f79" fmla="val 828"/>
                  <a:gd name="f80" fmla="val 802"/>
                  <a:gd name="f81" fmla="val 808"/>
                  <a:gd name="f82" fmla="val 507"/>
                  <a:gd name="f83" fmla="val 796"/>
                  <a:gd name="f84" fmla="val 792"/>
                  <a:gd name="f85" fmla="val 505"/>
                  <a:gd name="f86" fmla="val 786"/>
                  <a:gd name="f87" fmla="val 441"/>
                  <a:gd name="f88" fmla="val 774"/>
                  <a:gd name="f89" fmla="val 760"/>
                  <a:gd name="f90" fmla="val 748"/>
                  <a:gd name="f91" fmla="val 439"/>
                  <a:gd name="f92" fmla="val 753"/>
                  <a:gd name="f93" fmla="val 746"/>
                  <a:gd name="f94" fmla="val 503"/>
                  <a:gd name="f95" fmla="val 741"/>
                  <a:gd name="f96" fmla="val 736"/>
                  <a:gd name="f97" fmla="val 733"/>
                  <a:gd name="f98" fmla="val 728"/>
                  <a:gd name="f99" fmla="val 390"/>
                  <a:gd name="f100" fmla="val 703"/>
                  <a:gd name="f101" fmla="val 315"/>
                  <a:gd name="f102" fmla="val 640"/>
                  <a:gd name="f103" fmla="val 577"/>
                  <a:gd name="f104" fmla="val 552"/>
                  <a:gd name="f105" fmla="val 548"/>
                  <a:gd name="f106" fmla="val 543"/>
                  <a:gd name="f107" fmla="val 538"/>
                  <a:gd name="f108" fmla="val 533"/>
                  <a:gd name="f109" fmla="val 528"/>
                  <a:gd name="f110" fmla="val 519"/>
                  <a:gd name="f111" fmla="val 491"/>
                  <a:gd name="f112" fmla="val 486"/>
                  <a:gd name="f113" fmla="val 481"/>
                  <a:gd name="f114" fmla="val 476"/>
                  <a:gd name="f115" fmla="val 471"/>
                  <a:gd name="f116" fmla="val 475"/>
                  <a:gd name="f117" fmla="val 448"/>
                  <a:gd name="f118" fmla="val 420"/>
                  <a:gd name="f119" fmla="val 393"/>
                  <a:gd name="f120" fmla="val 446"/>
                  <a:gd name="f121" fmla="val 392"/>
                  <a:gd name="f122" fmla="val 262"/>
                  <a:gd name="f123" fmla="val 264"/>
                  <a:gd name="f124" fmla="val 456"/>
                  <a:gd name="f125" fmla="val 235"/>
                  <a:gd name="f126" fmla="val 459"/>
                  <a:gd name="f127" fmla="val 207"/>
                  <a:gd name="f128" fmla="val 177"/>
                  <a:gd name="f129" fmla="val 162"/>
                  <a:gd name="f130" fmla="val 157"/>
                  <a:gd name="f131" fmla="val 152"/>
                  <a:gd name="f132" fmla="val 146"/>
                  <a:gd name="f133" fmla="val 468"/>
                  <a:gd name="f134" fmla="val 122"/>
                  <a:gd name="f135" fmla="val 83"/>
                  <a:gd name="f136" fmla="val 45"/>
                  <a:gd name="f137" fmla="val 483"/>
                  <a:gd name="f138" fmla="val 17"/>
                  <a:gd name="f139" fmla="val 12"/>
                  <a:gd name="f140" fmla="val 5"/>
                  <a:gd name="f141" fmla="val 124"/>
                  <a:gd name="f142" fmla="val 85"/>
                  <a:gd name="f143" fmla="val 35"/>
                  <a:gd name="f144" fmla="val 4"/>
                  <a:gd name="f145" fmla="val 176"/>
                  <a:gd name="f146" fmla="val 274"/>
                  <a:gd name="f147" fmla="val 276"/>
                  <a:gd name="f148" fmla="val 18"/>
                  <a:gd name="f149" fmla="val 450"/>
                  <a:gd name="f150" fmla="val 3"/>
                  <a:gd name="f151" fmla="val 8"/>
                  <a:gd name="f152" fmla="val 521"/>
                  <a:gd name="f153" fmla="val 66"/>
                  <a:gd name="f154" fmla="val 64"/>
                  <a:gd name="f155" fmla="val 638"/>
                  <a:gd name="f156" fmla="val 722"/>
                  <a:gd name="f157" fmla="val 724"/>
                  <a:gd name="f158" fmla="val 756"/>
                  <a:gd name="f159" fmla="val 826"/>
                  <a:gd name="f160" fmla="val 7"/>
                  <a:gd name="f161" fmla="val 1000"/>
                  <a:gd name="f162" fmla="val 28"/>
                  <a:gd name="f163" fmla="val 780"/>
                  <a:gd name="f164" fmla="val 68"/>
                  <a:gd name="f165" fmla="val 495"/>
                  <a:gd name="f166" fmla="val 248"/>
                  <a:gd name="f167" fmla="val 319"/>
                  <a:gd name="f168" fmla="val 305"/>
                  <a:gd name="f169" fmla="val 357"/>
                  <a:gd name="f170" fmla="val 369"/>
                  <a:gd name="f171" fmla="val 368"/>
                  <a:gd name="f172" fmla="val 362"/>
                  <a:gd name="f173" fmla="val 355"/>
                  <a:gd name="f174" fmla="val 346"/>
                  <a:gd name="f175" fmla="val 338"/>
                  <a:gd name="f176" fmla="val 328"/>
                  <a:gd name="f177" fmla="val 321"/>
                  <a:gd name="f178" fmla="val 569"/>
                  <a:gd name="f179" fmla="val 574"/>
                  <a:gd name="f180" fmla="val 436"/>
                  <a:gd name="f181" fmla="val 576"/>
                  <a:gd name="f182" fmla="val 396"/>
                  <a:gd name="f183" fmla="val 595"/>
                  <a:gd name="f184" fmla="val 341"/>
                  <a:gd name="f185" fmla="val 340"/>
                  <a:gd name="f186" fmla="val 686"/>
                  <a:gd name="f187" fmla="val 707"/>
                  <a:gd name="f188" fmla="val 710"/>
                  <a:gd name="f189" fmla="val 688"/>
                  <a:gd name="f190" fmla="val 667"/>
                  <a:gd name="f191" fmla="val 501"/>
                  <a:gd name="f192" fmla="val 645"/>
                  <a:gd name="f193" fmla="val 629"/>
                  <a:gd name="f194" fmla="val 608"/>
                  <a:gd name="f195" fmla="val 589"/>
                  <a:gd name="f196" fmla="val 279"/>
                  <a:gd name="f197" fmla="val 326"/>
                  <a:gd name="f198" fmla="val 281"/>
                  <a:gd name="f199" fmla="val 318"/>
                  <a:gd name="f200" fmla="val 283"/>
                  <a:gd name="f201" fmla="val 285"/>
                  <a:gd name="f202" fmla="val 301"/>
                  <a:gd name="f203" fmla="val 260"/>
                  <a:gd name="f204" fmla="val 238"/>
                  <a:gd name="f205" fmla="val 306"/>
                  <a:gd name="f206" fmla="val 214"/>
                  <a:gd name="f207" fmla="val 200"/>
                  <a:gd name="f208" fmla="val 370"/>
                  <a:gd name="f209" fmla="val 224"/>
                  <a:gd name="f210" fmla="val 250"/>
                  <a:gd name="f211" fmla="val 365"/>
                  <a:gd name="f212" fmla="val 309"/>
                  <a:gd name="f213" fmla="val 331"/>
                  <a:gd name="f214" fmla="val 255"/>
                  <a:gd name="f215" fmla="val 352"/>
                  <a:gd name="f216" fmla="val 222"/>
                  <a:gd name="f217" fmla="val 229"/>
                  <a:gd name="f218" fmla="val 245"/>
                  <a:gd name="f219" fmla="val 119"/>
                  <a:gd name="f220" fmla="val 174"/>
                  <a:gd name="f221" fmla="val 293"/>
                  <a:gd name="f222" fmla="val 205"/>
                  <a:gd name="f223" fmla="val 290"/>
                  <a:gd name="f224" fmla="val 266"/>
                  <a:gd name="f225" fmla="val 286"/>
                  <a:gd name="f226" fmla="val 259"/>
                  <a:gd name="f227" fmla="val 377"/>
                  <a:gd name="f228" fmla="val 386"/>
                  <a:gd name="f229" fmla="val 267"/>
                  <a:gd name="f230" fmla="val 395"/>
                  <a:gd name="f231" fmla="val 426"/>
                  <a:gd name="f232" fmla="val 272"/>
                  <a:gd name="f233" fmla="val 271"/>
                  <a:gd name="f234" fmla="val 493"/>
                  <a:gd name="f235" fmla="val 269"/>
                  <a:gd name="f236" fmla="val 584"/>
                  <a:gd name="f237" fmla="val 631"/>
                  <a:gd name="f238" fmla="val 545"/>
                  <a:gd name="f239" fmla="val 215"/>
                  <a:gd name="f240" fmla="val 372"/>
                  <a:gd name="f241" fmla="val 404"/>
                  <a:gd name="f242" fmla="val 291"/>
                  <a:gd name="f243" fmla="val 405"/>
                  <a:gd name="f244" fmla="val 407"/>
                  <a:gd name="f245" fmla="val 429"/>
                  <a:gd name="f246" fmla="val 350"/>
                  <a:gd name="f247" fmla="val 457"/>
                  <a:gd name="f248" fmla="val 348"/>
                  <a:gd name="f249" fmla="val 485"/>
                  <a:gd name="f250" fmla="val 490"/>
                  <a:gd name="f251" fmla="val 288"/>
                  <a:gd name="f252" fmla="val 460"/>
                  <a:gd name="f253" fmla="val 400"/>
                  <a:gd name="f254" fmla="val 442"/>
                  <a:gd name="f255" fmla="val 488"/>
                  <a:gd name="f256" fmla="val 424"/>
                  <a:gd name="f257" fmla="val 534"/>
                  <a:gd name="f258" fmla="val 402"/>
                  <a:gd name="f259" fmla="val 380"/>
                  <a:gd name="f260" fmla="val 553"/>
                  <a:gd name="f261" fmla="val 452"/>
                  <a:gd name="f262" fmla="val 385"/>
                  <a:gd name="f263" fmla="val 141"/>
                  <a:gd name="f264" fmla="val 394"/>
                  <a:gd name="f265" fmla="val 76"/>
                  <a:gd name="f266" fmla="val 406"/>
                  <a:gd name="f267" fmla="val 52"/>
                  <a:gd name="f268" fmla="val 195"/>
                  <a:gd name="f269" fmla="val 297"/>
                  <a:gd name="f270" fmla="val 376"/>
                  <a:gd name="f271" fmla="val 449"/>
                  <a:gd name="f272" fmla="val 389"/>
                  <a:gd name="f273" fmla="val 302"/>
                  <a:gd name="f274" fmla="val 989"/>
                  <a:gd name="f275" fmla="val 972"/>
                  <a:gd name="f276" fmla="val 964"/>
                  <a:gd name="f277" fmla="val 879"/>
                  <a:gd name="f278" fmla="val 257"/>
                  <a:gd name="f279" fmla="val 893"/>
                  <a:gd name="f280" fmla="val 874"/>
                  <a:gd name="f281" fmla="val 867"/>
                  <a:gd name="f282" fmla="val 367"/>
                  <a:gd name="f283" fmla="val 820"/>
                  <a:gd name="f284" fmla="val 363"/>
                  <a:gd name="f285" fmla="val 788"/>
                  <a:gd name="f286" fmla="val 831"/>
                  <a:gd name="f287" fmla="val 866"/>
                  <a:gd name="f288" fmla="val 860"/>
                  <a:gd name="f289" fmla="val 862"/>
                  <a:gd name="f290" fmla="val 863"/>
                  <a:gd name="f291" fmla="val 839"/>
                  <a:gd name="f292" fmla="val 814"/>
                  <a:gd name="f293" fmla="val 789"/>
                  <a:gd name="f294" fmla="val 795"/>
                  <a:gd name="f295" fmla="val 817"/>
                  <a:gd name="f296" fmla="val 842"/>
                  <a:gd name="f297" fmla="val 885"/>
                  <a:gd name="f298" fmla="val 897"/>
                  <a:gd name="f299" fmla="val 909"/>
                  <a:gd name="f300" fmla="val 220"/>
                  <a:gd name="f301" fmla="val 647"/>
                  <a:gd name="f302" fmla="val 800"/>
                  <a:gd name="f303" fmla="val 926"/>
                  <a:gd name="f304" fmla="val 943"/>
                  <a:gd name="f305" fmla="val 960"/>
                  <a:gd name="f306" fmla="val 1043"/>
                  <a:gd name="f307" fmla="val 1078"/>
                  <a:gd name="f308" fmla="val 1103"/>
                  <a:gd name="f309" fmla="val 1131"/>
                  <a:gd name="f310" fmla="val 1157"/>
                  <a:gd name="f311" fmla="val 244"/>
                  <a:gd name="f312" fmla="val 1062"/>
                  <a:gd name="f313" fmla="val 234"/>
                  <a:gd name="f314" fmla="val 992"/>
                  <a:gd name="f315" fmla="val 227"/>
                  <a:gd name="f316" fmla="val 919"/>
                  <a:gd name="f317" fmla="val 983"/>
                  <a:gd name="f318" fmla="val 984"/>
                  <a:gd name="f319" fmla="val 986"/>
                  <a:gd name="f320" fmla="val 988"/>
                  <a:gd name="f321" fmla="val 993"/>
                  <a:gd name="f322" fmla="val 1023"/>
                  <a:gd name="f323" fmla="val 1050"/>
                  <a:gd name="f324" fmla="val 1079"/>
                  <a:gd name="f325" fmla="val 1063"/>
                  <a:gd name="f326" fmla="val 1038"/>
                  <a:gd name="f327" fmla="val 1011"/>
                  <a:gd name="f328" fmla="val 995"/>
                  <a:gd name="f329" fmla="val 438"/>
                  <a:gd name="f330" fmla="val 1076"/>
                  <a:gd name="f331" fmla="val 1148"/>
                  <a:gd name="f332" fmla="val 453"/>
                  <a:gd name="f333" fmla="val 1223"/>
                  <a:gd name="f334" fmla="val 1196"/>
                  <a:gd name="f335" fmla="val 383"/>
                  <a:gd name="f336" fmla="val 717"/>
                  <a:gd name="f337" fmla="val 345"/>
                  <a:gd name="f338" fmla="val 738"/>
                  <a:gd name="f339" fmla="val 759"/>
                  <a:gd name="f340" fmla="val 777"/>
                  <a:gd name="f341" fmla="val 772"/>
                  <a:gd name="f342" fmla="val 685"/>
                  <a:gd name="f343" fmla="val 500"/>
                  <a:gd name="f344" fmla="val 541"/>
                  <a:gd name="f345" fmla="val 562"/>
                  <a:gd name="f346" fmla="val 580"/>
                  <a:gd name="f347" fmla="val 320"/>
                  <a:gd name="f348" fmla="val 602"/>
                  <a:gd name="f349" fmla="val 632"/>
                  <a:gd name="f350" fmla="val 648"/>
                  <a:gd name="f351" fmla="val 679"/>
                  <a:gd name="f352" fmla="val 702"/>
                  <a:gd name="f353" fmla="val 1095"/>
                  <a:gd name="f354" fmla="val 1128"/>
                  <a:gd name="f355" fmla="val 375"/>
                  <a:gd name="f356" fmla="val 1159"/>
                  <a:gd name="f357" fmla="val 1190"/>
                  <a:gd name="f358" fmla="val 1164"/>
                  <a:gd name="f359" fmla="val 1136"/>
                  <a:gd name="f360" fmla="val 316"/>
                  <a:gd name="f361" fmla="val 1109"/>
                  <a:gd name="f362" fmla="val 1081"/>
                  <a:gd name="f363" fmla="val 310"/>
                  <a:gd name="f364" fmla="val 196"/>
                  <a:gd name="f365" fmla="val 168"/>
                  <a:gd name="f366" fmla="val 140"/>
                  <a:gd name="f367" fmla="val 110"/>
                  <a:gd name="f368" fmla="val 323"/>
                  <a:gd name="f369" fmla="val 387"/>
                  <a:gd name="f370" fmla="val 117"/>
                  <a:gd name="f371" fmla="val 382"/>
                  <a:gd name="f372" fmla="val 150"/>
                  <a:gd name="f373" fmla="val 183"/>
                  <a:gd name="f374" fmla="val 373"/>
                  <a:gd name="f375" fmla="val 1188"/>
                  <a:gd name="f376" fmla="val 197"/>
                  <a:gd name="f377" fmla="val 134"/>
                  <a:gd name="f378" fmla="val 136"/>
                  <a:gd name="f379" fmla="val 47"/>
                  <a:gd name="f380" fmla="val 199"/>
                  <a:gd name="f381" fmla="val 90"/>
                  <a:gd name="f382" fmla="val 237"/>
                  <a:gd name="f383" fmla="val 166"/>
                  <a:gd name="f384" fmla="val 1238"/>
                  <a:gd name="f385" fmla="val 182"/>
                  <a:gd name="f386" fmla="val 139"/>
                  <a:gd name="f387" fmla="val 81"/>
                  <a:gd name="f388" fmla="val 53"/>
                  <a:gd name="f389" fmla="val 109"/>
                  <a:gd name="f390" fmla="val 96"/>
                  <a:gd name="f391" fmla="val 22"/>
                  <a:gd name="f392" fmla="val 843"/>
                  <a:gd name="f393" fmla="val 86"/>
                  <a:gd name="f394" fmla="val 709"/>
                  <a:gd name="f395" fmla="val 568"/>
                  <a:gd name="f396" fmla="val 160"/>
                  <a:gd name="f397" fmla="val 19"/>
                  <a:gd name="f398" fmla="val 40"/>
                  <a:gd name="f399" fmla="val 184"/>
                  <a:gd name="f400" fmla="val 118"/>
                  <a:gd name="f401" fmla="*/ f1 1 1277"/>
                  <a:gd name="f402" fmla="*/ f2 1 551"/>
                  <a:gd name="f403" fmla="+- f5 0 f3"/>
                  <a:gd name="f404" fmla="+- f4 0 f3"/>
                  <a:gd name="f405" fmla="*/ f404 1 1277"/>
                  <a:gd name="f406" fmla="*/ f403 1 551"/>
                  <a:gd name="f407" fmla="*/ f3 1 f405"/>
                  <a:gd name="f408" fmla="*/ f4 1 f405"/>
                  <a:gd name="f409" fmla="*/ f3 1 f406"/>
                  <a:gd name="f410" fmla="*/ f5 1 f406"/>
                  <a:gd name="f411" fmla="*/ f407 f401 1"/>
                  <a:gd name="f412" fmla="*/ f408 f401 1"/>
                  <a:gd name="f413" fmla="*/ f410 f402 1"/>
                  <a:gd name="f414" fmla="*/ f409 f40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411" t="f414" r="f412" b="f413"/>
                <a:pathLst>
                  <a:path w="1277" h="551">
                    <a:moveTo>
                      <a:pt x="f6" y="f7"/>
                    </a:moveTo>
                    <a:lnTo>
                      <a:pt x="f8" y="f9"/>
                    </a:lnTo>
                    <a:lnTo>
                      <a:pt x="f10" y="f11"/>
                    </a:lnTo>
                    <a:lnTo>
                      <a:pt x="f12" y="f13"/>
                    </a:lnTo>
                    <a:cubicBezTo>
                      <a:pt x="f12" y="f14"/>
                      <a:pt x="f15" y="f16"/>
                      <a:pt x="f17" y="f18"/>
                    </a:cubicBezTo>
                    <a:cubicBezTo>
                      <a:pt x="f10" y="f19"/>
                      <a:pt x="f20" y="f21"/>
                      <a:pt x="f22" y="f23"/>
                    </a:cubicBezTo>
                    <a:cubicBezTo>
                      <a:pt x="f24" y="f16"/>
                      <a:pt x="f25" y="f26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27" y="f28"/>
                    </a:moveTo>
                    <a:lnTo>
                      <a:pt x="f29" y="f30"/>
                    </a:lnTo>
                    <a:lnTo>
                      <a:pt x="f27" y="f31"/>
                    </a:lnTo>
                    <a:lnTo>
                      <a:pt x="f27" y="f28"/>
                    </a:lnTo>
                    <a:close/>
                    <a:moveTo>
                      <a:pt x="f27" y="f28"/>
                    </a:moveTo>
                    <a:lnTo>
                      <a:pt x="f27" y="f28"/>
                    </a:lnTo>
                    <a:close/>
                    <a:moveTo>
                      <a:pt x="f32" y="f33"/>
                    </a:moveTo>
                    <a:lnTo>
                      <a:pt x="f27" y="f34"/>
                    </a:lnTo>
                    <a:lnTo>
                      <a:pt x="f35" y="f36"/>
                    </a:lnTo>
                    <a:lnTo>
                      <a:pt x="f35" y="f37"/>
                    </a:lnTo>
                    <a:lnTo>
                      <a:pt x="f38" y="f39"/>
                    </a:lnTo>
                    <a:lnTo>
                      <a:pt x="f40" y="f41"/>
                    </a:lnTo>
                    <a:lnTo>
                      <a:pt x="f42" y="f43"/>
                    </a:lnTo>
                    <a:lnTo>
                      <a:pt x="f44" y="f45"/>
                    </a:lnTo>
                    <a:cubicBezTo>
                      <a:pt x="f46" y="f45"/>
                      <a:pt x="f47" y="f48"/>
                      <a:pt x="f49" y="f48"/>
                    </a:cubicBezTo>
                    <a:lnTo>
                      <a:pt x="f50" y="f51"/>
                    </a:lnTo>
                    <a:cubicBezTo>
                      <a:pt x="f40" y="f52"/>
                      <a:pt x="f53" y="f54"/>
                      <a:pt x="f55" y="f56"/>
                    </a:cubicBezTo>
                    <a:lnTo>
                      <a:pt x="f57" y="f58"/>
                    </a:lnTo>
                    <a:cubicBezTo>
                      <a:pt x="f59" y="f58"/>
                      <a:pt x="f60" y="f61"/>
                      <a:pt x="f62" y="f61"/>
                    </a:cubicBezTo>
                    <a:lnTo>
                      <a:pt x="f27" y="f63"/>
                    </a:lnTo>
                    <a:cubicBezTo>
                      <a:pt x="f64" y="f65"/>
                      <a:pt x="f66" y="f67"/>
                      <a:pt x="f68" y="f69"/>
                    </a:cubicBezTo>
                    <a:lnTo>
                      <a:pt x="f70" y="f71"/>
                    </a:lnTo>
                    <a:lnTo>
                      <a:pt x="f72" y="f54"/>
                    </a:lnTo>
                    <a:lnTo>
                      <a:pt x="f73" y="f74"/>
                    </a:lnTo>
                    <a:lnTo>
                      <a:pt x="f75" y="f76"/>
                    </a:lnTo>
                    <a:cubicBezTo>
                      <a:pt x="f77" y="f78"/>
                      <a:pt x="f79" y="f78"/>
                      <a:pt x="f80" y="f78"/>
                    </a:cubicBezTo>
                    <a:lnTo>
                      <a:pt x="f81" y="f82"/>
                    </a:lnTo>
                    <a:cubicBezTo>
                      <a:pt x="f80" y="f82"/>
                      <a:pt x="f83" y="f82"/>
                      <a:pt x="f84" y="f85"/>
                    </a:cubicBezTo>
                    <a:lnTo>
                      <a:pt x="f86" y="f87"/>
                    </a:lnTo>
                    <a:cubicBezTo>
                      <a:pt x="f88" y="f87"/>
                      <a:pt x="f89" y="f87"/>
                      <a:pt x="f90" y="f91"/>
                    </a:cubicBezTo>
                    <a:cubicBezTo>
                      <a:pt x="f90" y="f87"/>
                      <a:pt x="f90" y="f78"/>
                      <a:pt x="f90" y="f76"/>
                    </a:cubicBezTo>
                    <a:lnTo>
                      <a:pt x="f92" y="f85"/>
                    </a:lnTo>
                    <a:cubicBezTo>
                      <a:pt x="f93" y="f94"/>
                      <a:pt x="f95" y="f94"/>
                      <a:pt x="f96" y="f94"/>
                    </a:cubicBezTo>
                    <a:lnTo>
                      <a:pt x="f97" y="f76"/>
                    </a:lnTo>
                    <a:cubicBezTo>
                      <a:pt x="f98" y="f99"/>
                      <a:pt x="f100" y="f101"/>
                      <a:pt x="f102" y="f26"/>
                    </a:cubicBezTo>
                    <a:cubicBezTo>
                      <a:pt x="f103" y="f101"/>
                      <a:pt x="f104" y="f99"/>
                      <a:pt x="f105" y="f76"/>
                    </a:cubicBezTo>
                    <a:lnTo>
                      <a:pt x="f106" y="f94"/>
                    </a:lnTo>
                    <a:cubicBezTo>
                      <a:pt x="f107" y="f94"/>
                      <a:pt x="f108" y="f94"/>
                      <a:pt x="f109" y="f94"/>
                    </a:cubicBezTo>
                    <a:lnTo>
                      <a:pt x="f108" y="f76"/>
                    </a:lnTo>
                    <a:cubicBezTo>
                      <a:pt x="f108" y="f78"/>
                      <a:pt x="f108" y="f87"/>
                      <a:pt x="f108" y="f87"/>
                    </a:cubicBezTo>
                    <a:cubicBezTo>
                      <a:pt x="f110" y="f87"/>
                      <a:pt x="f85" y="f87"/>
                      <a:pt x="f111" y="f87"/>
                    </a:cubicBezTo>
                    <a:lnTo>
                      <a:pt x="f112" y="f85"/>
                    </a:lnTo>
                    <a:cubicBezTo>
                      <a:pt x="f113" y="f85"/>
                      <a:pt x="f114" y="f82"/>
                      <a:pt x="f115" y="f82"/>
                    </a:cubicBezTo>
                    <a:lnTo>
                      <a:pt x="f116" y="f78"/>
                    </a:lnTo>
                    <a:cubicBezTo>
                      <a:pt x="f117" y="f78"/>
                      <a:pt x="f118" y="f76"/>
                      <a:pt x="f119" y="f120"/>
                    </a:cubicBezTo>
                    <a:lnTo>
                      <a:pt x="f121" y="f74"/>
                    </a:lnTo>
                    <a:lnTo>
                      <a:pt x="f122" y="f71"/>
                    </a:lnTo>
                    <a:lnTo>
                      <a:pt x="f123" y="f124"/>
                    </a:lnTo>
                    <a:cubicBezTo>
                      <a:pt x="f125" y="f126"/>
                      <a:pt x="f127" y="f65"/>
                      <a:pt x="f128" y="f74"/>
                    </a:cubicBezTo>
                    <a:lnTo>
                      <a:pt x="f129" y="f61"/>
                    </a:lnTo>
                    <a:cubicBezTo>
                      <a:pt x="f130" y="f61"/>
                      <a:pt x="f131" y="f61"/>
                      <a:pt x="f132" y="f58"/>
                    </a:cubicBezTo>
                    <a:lnTo>
                      <a:pt x="f129" y="f133"/>
                    </a:lnTo>
                    <a:cubicBezTo>
                      <a:pt x="f134" y="f115"/>
                      <a:pt x="f135" y="f71"/>
                      <a:pt x="f136" y="f137"/>
                    </a:cubicBezTo>
                    <a:lnTo>
                      <a:pt x="f138" y="f48"/>
                    </a:lnTo>
                    <a:cubicBezTo>
                      <a:pt x="f139" y="f48"/>
                      <a:pt x="f140" y="f45"/>
                      <a:pt x="f3" y="f45"/>
                    </a:cubicBezTo>
                    <a:lnTo>
                      <a:pt x="f141" y="f43"/>
                    </a:lnTo>
                    <a:lnTo>
                      <a:pt x="f142" y="f41"/>
                    </a:lnTo>
                    <a:lnTo>
                      <a:pt x="f143" y="f39"/>
                    </a:lnTo>
                    <a:lnTo>
                      <a:pt x="f144" y="f37"/>
                    </a:lnTo>
                    <a:lnTo>
                      <a:pt x="f144" y="f36"/>
                    </a:lnTo>
                    <a:lnTo>
                      <a:pt x="f145" y="f34"/>
                    </a:lnTo>
                    <a:lnTo>
                      <a:pt x="f146" y="f33"/>
                    </a:lnTo>
                    <a:lnTo>
                      <a:pt x="f147" y="f148"/>
                    </a:lnTo>
                    <a:lnTo>
                      <a:pt x="f149" y="f150"/>
                    </a:lnTo>
                    <a:lnTo>
                      <a:pt x="f149" y="f151"/>
                    </a:lnTo>
                    <a:lnTo>
                      <a:pt x="f152" y="f153"/>
                    </a:lnTo>
                    <a:lnTo>
                      <a:pt x="f104" y="f154"/>
                    </a:lnTo>
                    <a:lnTo>
                      <a:pt x="f104" y="f3"/>
                    </a:lnTo>
                    <a:lnTo>
                      <a:pt x="f155" y="f3"/>
                    </a:lnTo>
                    <a:lnTo>
                      <a:pt x="f156" y="f3"/>
                    </a:lnTo>
                    <a:lnTo>
                      <a:pt x="f157" y="f154"/>
                    </a:lnTo>
                    <a:lnTo>
                      <a:pt x="f158" y="f153"/>
                    </a:lnTo>
                    <a:lnTo>
                      <a:pt x="f159" y="f160"/>
                    </a:lnTo>
                    <a:lnTo>
                      <a:pt x="f159" y="f150"/>
                    </a:lnTo>
                    <a:lnTo>
                      <a:pt x="f161" y="f148"/>
                    </a:lnTo>
                    <a:lnTo>
                      <a:pt x="f32" y="f33"/>
                    </a:lnTo>
                    <a:close/>
                    <a:moveTo>
                      <a:pt x="f32" y="f33"/>
                    </a:moveTo>
                    <a:lnTo>
                      <a:pt x="f32" y="f33"/>
                    </a:lnTo>
                    <a:close/>
                    <a:moveTo>
                      <a:pt x="f159" y="f162"/>
                    </a:moveTo>
                    <a:lnTo>
                      <a:pt x="f163" y="f164"/>
                    </a:lnTo>
                    <a:lnTo>
                      <a:pt x="f79" y="f36"/>
                    </a:lnTo>
                    <a:lnTo>
                      <a:pt x="f159" y="f162"/>
                    </a:lnTo>
                    <a:close/>
                    <a:moveTo>
                      <a:pt x="f159" y="f162"/>
                    </a:moveTo>
                    <a:lnTo>
                      <a:pt x="f159" y="f162"/>
                    </a:lnTo>
                    <a:close/>
                    <a:moveTo>
                      <a:pt x="f149" y="f162"/>
                    </a:moveTo>
                    <a:lnTo>
                      <a:pt x="f165" y="f164"/>
                    </a:lnTo>
                    <a:lnTo>
                      <a:pt x="f117" y="f36"/>
                    </a:lnTo>
                    <a:lnTo>
                      <a:pt x="f149" y="f162"/>
                    </a:lnTo>
                    <a:close/>
                    <a:moveTo>
                      <a:pt x="f149" y="f162"/>
                    </a:moveTo>
                    <a:lnTo>
                      <a:pt x="f149" y="f162"/>
                    </a:lnTo>
                    <a:close/>
                    <a:moveTo>
                      <a:pt x="f145" y="f28"/>
                    </a:moveTo>
                    <a:lnTo>
                      <a:pt x="f166" y="f30"/>
                    </a:lnTo>
                    <a:lnTo>
                      <a:pt x="f145" y="f31"/>
                    </a:lnTo>
                    <a:lnTo>
                      <a:pt x="f145" y="f28"/>
                    </a:lnTo>
                    <a:close/>
                    <a:moveTo>
                      <a:pt x="f145" y="f28"/>
                    </a:moveTo>
                    <a:lnTo>
                      <a:pt x="f145" y="f28"/>
                    </a:lnTo>
                    <a:close/>
                    <a:moveTo>
                      <a:pt x="f167" y="f7"/>
                    </a:moveTo>
                    <a:lnTo>
                      <a:pt x="f168" y="f9"/>
                    </a:lnTo>
                    <a:lnTo>
                      <a:pt x="f169" y="f11"/>
                    </a:lnTo>
                    <a:lnTo>
                      <a:pt x="f170" y="f13"/>
                    </a:lnTo>
                    <a:cubicBezTo>
                      <a:pt x="f170" y="f14"/>
                      <a:pt x="f171" y="f16"/>
                      <a:pt x="f172" y="f18"/>
                    </a:cubicBezTo>
                    <a:cubicBezTo>
                      <a:pt x="f173" y="f19"/>
                      <a:pt x="f174" y="f21"/>
                      <a:pt x="f175" y="f23"/>
                    </a:cubicBezTo>
                    <a:cubicBezTo>
                      <a:pt x="f176" y="f16"/>
                      <a:pt x="f177" y="f26"/>
                      <a:pt x="f167" y="f7"/>
                    </a:cubicBezTo>
                    <a:close/>
                    <a:moveTo>
                      <a:pt x="f167" y="f7"/>
                    </a:moveTo>
                    <a:lnTo>
                      <a:pt x="f167" y="f7"/>
                    </a:lnTo>
                    <a:close/>
                    <a:moveTo>
                      <a:pt x="f178" y="f94"/>
                    </a:moveTo>
                    <a:lnTo>
                      <a:pt x="f179" y="f180"/>
                    </a:lnTo>
                    <a:cubicBezTo>
                      <a:pt x="f181" y="f182"/>
                      <a:pt x="f183" y="f184"/>
                      <a:pt x="f102" y="f185"/>
                    </a:cubicBezTo>
                    <a:cubicBezTo>
                      <a:pt x="f186" y="f184"/>
                      <a:pt x="f100" y="f182"/>
                      <a:pt x="f187" y="f180"/>
                    </a:cubicBezTo>
                    <a:lnTo>
                      <a:pt x="f188" y="f94"/>
                    </a:lnTo>
                    <a:cubicBezTo>
                      <a:pt x="f189" y="f94"/>
                      <a:pt x="f190" y="f191"/>
                      <a:pt x="f192" y="f191"/>
                    </a:cubicBezTo>
                    <a:lnTo>
                      <a:pt x="f155" y="f191"/>
                    </a:lnTo>
                    <a:lnTo>
                      <a:pt x="f193" y="f191"/>
                    </a:lnTo>
                    <a:cubicBezTo>
                      <a:pt x="f194" y="f191"/>
                      <a:pt x="f195" y="f94"/>
                      <a:pt x="f178" y="f94"/>
                    </a:cubicBezTo>
                    <a:close/>
                    <a:moveTo>
                      <a:pt x="f178" y="f94"/>
                    </a:moveTo>
                    <a:lnTo>
                      <a:pt x="f178" y="f94"/>
                    </a:lnTo>
                    <a:close/>
                    <a:moveTo>
                      <a:pt x="f196" y="f197"/>
                    </a:moveTo>
                    <a:lnTo>
                      <a:pt x="f198" y="f199"/>
                    </a:lnTo>
                    <a:lnTo>
                      <a:pt x="f198" y="f13"/>
                    </a:lnTo>
                    <a:cubicBezTo>
                      <a:pt x="f200" y="f14"/>
                      <a:pt x="f200" y="f168"/>
                      <a:pt x="f201" y="f202"/>
                    </a:cubicBezTo>
                    <a:cubicBezTo>
                      <a:pt x="f203" y="f16"/>
                      <a:pt x="f204" y="f205"/>
                      <a:pt x="f206" y="f14"/>
                    </a:cubicBezTo>
                    <a:lnTo>
                      <a:pt x="f207" y="f208"/>
                    </a:lnTo>
                    <a:cubicBezTo>
                      <a:pt x="f209" y="f171"/>
                      <a:pt x="f210" y="f211"/>
                      <a:pt x="f147" y="f172"/>
                    </a:cubicBezTo>
                    <a:lnTo>
                      <a:pt x="f196" y="f197"/>
                    </a:lnTo>
                    <a:close/>
                    <a:moveTo>
                      <a:pt x="f196" y="f197"/>
                    </a:moveTo>
                    <a:lnTo>
                      <a:pt x="f196" y="f197"/>
                    </a:lnTo>
                    <a:close/>
                    <a:moveTo>
                      <a:pt x="f19" y="f201"/>
                    </a:moveTo>
                    <a:cubicBezTo>
                      <a:pt x="f212" y="f123"/>
                      <a:pt x="f213" y="f214"/>
                      <a:pt x="f215" y="f214"/>
                    </a:cubicBezTo>
                    <a:lnTo>
                      <a:pt x="f173" y="f216"/>
                    </a:lnTo>
                    <a:cubicBezTo>
                      <a:pt x="f201" y="f217"/>
                      <a:pt x="f39" y="f125"/>
                      <a:pt x="f37" y="f218"/>
                    </a:cubicBezTo>
                    <a:lnTo>
                      <a:pt x="f219" y="f168"/>
                    </a:lnTo>
                    <a:cubicBezTo>
                      <a:pt x="f132" y="f202"/>
                      <a:pt x="f220" y="f23"/>
                      <a:pt x="f207" y="f19"/>
                    </a:cubicBezTo>
                    <a:lnTo>
                      <a:pt x="f207" y="f221"/>
                    </a:lnTo>
                    <a:lnTo>
                      <a:pt x="f222" y="f221"/>
                    </a:lnTo>
                    <a:cubicBezTo>
                      <a:pt x="f125" y="f223"/>
                      <a:pt x="f224" y="f225"/>
                      <a:pt x="f19" y="f201"/>
                    </a:cubicBezTo>
                    <a:close/>
                    <a:moveTo>
                      <a:pt x="f19" y="f201"/>
                    </a:moveTo>
                    <a:lnTo>
                      <a:pt x="f19" y="f201"/>
                    </a:lnTo>
                    <a:close/>
                    <a:moveTo>
                      <a:pt x="f171" y="f226"/>
                    </a:moveTo>
                    <a:cubicBezTo>
                      <a:pt x="f227" y="f122"/>
                      <a:pt x="f228" y="f229"/>
                      <a:pt x="f230" y="f147"/>
                    </a:cubicBezTo>
                    <a:cubicBezTo>
                      <a:pt x="f231" y="f232"/>
                      <a:pt x="f126" y="f233"/>
                      <a:pt x="f111" y="f233"/>
                    </a:cubicBezTo>
                    <a:lnTo>
                      <a:pt x="f234" y="f233"/>
                    </a:lnTo>
                    <a:cubicBezTo>
                      <a:pt x="f107" y="f235"/>
                      <a:pt x="f236" y="f229"/>
                      <a:pt x="f237" y="f229"/>
                    </a:cubicBezTo>
                    <a:lnTo>
                      <a:pt x="f237" y="f39"/>
                    </a:lnTo>
                    <a:cubicBezTo>
                      <a:pt x="f238" y="f39"/>
                      <a:pt x="f126" y="f239"/>
                      <a:pt x="f240" y="f216"/>
                    </a:cubicBezTo>
                    <a:lnTo>
                      <a:pt x="f171" y="f226"/>
                    </a:lnTo>
                    <a:close/>
                    <a:moveTo>
                      <a:pt x="f171" y="f226"/>
                    </a:moveTo>
                    <a:lnTo>
                      <a:pt x="f171" y="f226"/>
                    </a:lnTo>
                    <a:close/>
                    <a:moveTo>
                      <a:pt x="f241" y="f242"/>
                    </a:moveTo>
                    <a:cubicBezTo>
                      <a:pt x="f243" y="f23"/>
                      <a:pt x="f244" y="f168"/>
                      <a:pt x="f244" y="f26"/>
                    </a:cubicBezTo>
                    <a:lnTo>
                      <a:pt x="f241" y="f215"/>
                    </a:lnTo>
                    <a:cubicBezTo>
                      <a:pt x="f245" y="f246"/>
                      <a:pt x="f247" y="f248"/>
                      <a:pt x="f249" y="f174"/>
                    </a:cubicBezTo>
                    <a:lnTo>
                      <a:pt x="f250" y="f251"/>
                    </a:lnTo>
                    <a:cubicBezTo>
                      <a:pt x="f252" y="f251"/>
                      <a:pt x="f9" y="f223"/>
                      <a:pt x="f241" y="f242"/>
                    </a:cubicBezTo>
                    <a:close/>
                    <a:moveTo>
                      <a:pt x="f241" y="f242"/>
                    </a:moveTo>
                    <a:lnTo>
                      <a:pt x="f241" y="f242"/>
                    </a:lnTo>
                    <a:close/>
                    <a:moveTo>
                      <a:pt x="f253" y="f171"/>
                    </a:moveTo>
                    <a:lnTo>
                      <a:pt x="f230" y="f245"/>
                    </a:lnTo>
                    <a:cubicBezTo>
                      <a:pt x="f254" y="f11"/>
                      <a:pt x="f255" y="f256"/>
                      <a:pt x="f257" y="f256"/>
                    </a:cubicBezTo>
                    <a:cubicBezTo>
                      <a:pt x="f107" y="f258"/>
                      <a:pt x="f238" y="f259"/>
                      <a:pt x="f260" y="f172"/>
                    </a:cubicBezTo>
                    <a:cubicBezTo>
                      <a:pt x="f94" y="f172"/>
                      <a:pt x="f261" y="f211"/>
                      <a:pt x="f253" y="f171"/>
                    </a:cubicBezTo>
                    <a:close/>
                    <a:moveTo>
                      <a:pt x="f253" y="f171"/>
                    </a:moveTo>
                    <a:lnTo>
                      <a:pt x="f253" y="f171"/>
                    </a:lnTo>
                    <a:close/>
                    <a:moveTo>
                      <a:pt x="f224" y="f91"/>
                    </a:moveTo>
                    <a:lnTo>
                      <a:pt x="f232" y="f259"/>
                    </a:lnTo>
                    <a:cubicBezTo>
                      <a:pt x="f127" y="f262"/>
                      <a:pt x="f263" y="f264"/>
                      <a:pt x="f265" y="f266"/>
                    </a:cubicBezTo>
                    <a:lnTo>
                      <a:pt x="f267" y="f74"/>
                    </a:lnTo>
                    <a:cubicBezTo>
                      <a:pt x="f141" y="f69"/>
                      <a:pt x="f268" y="f120"/>
                      <a:pt x="f224" y="f91"/>
                    </a:cubicBezTo>
                    <a:close/>
                    <a:moveTo>
                      <a:pt x="f224" y="f91"/>
                    </a:moveTo>
                    <a:lnTo>
                      <a:pt x="f224" y="f91"/>
                    </a:lnTo>
                    <a:close/>
                    <a:moveTo>
                      <a:pt x="f269" y="f177"/>
                    </a:moveTo>
                    <a:lnTo>
                      <a:pt x="f196" y="f126"/>
                    </a:lnTo>
                    <a:lnTo>
                      <a:pt x="f270" y="f271"/>
                    </a:lnTo>
                    <a:lnTo>
                      <a:pt x="f121" y="f26"/>
                    </a:lnTo>
                    <a:cubicBezTo>
                      <a:pt x="f272" y="f221"/>
                      <a:pt x="f259" y="f198"/>
                      <a:pt x="f211" y="f146"/>
                    </a:cubicBezTo>
                    <a:lnTo>
                      <a:pt x="f211" y="f147"/>
                    </a:lnTo>
                    <a:lnTo>
                      <a:pt x="f248" y="f232"/>
                    </a:lnTo>
                    <a:lnTo>
                      <a:pt x="f246" y="f232"/>
                    </a:lnTo>
                    <a:cubicBezTo>
                      <a:pt x="f197" y="f232"/>
                      <a:pt x="f273" y="f223"/>
                      <a:pt x="f269" y="f177"/>
                    </a:cubicBezTo>
                    <a:close/>
                    <a:moveTo>
                      <a:pt x="f269" y="f177"/>
                    </a:moveTo>
                    <a:lnTo>
                      <a:pt x="f269" y="f177"/>
                    </a:lnTo>
                    <a:close/>
                    <a:moveTo>
                      <a:pt x="f6" y="f69"/>
                    </a:moveTo>
                    <a:lnTo>
                      <a:pt x="f274" y="f126"/>
                    </a:lnTo>
                    <a:lnTo>
                      <a:pt x="f275" y="f177"/>
                    </a:lnTo>
                    <a:cubicBezTo>
                      <a:pt x="f276" y="f226"/>
                      <a:pt x="f277" y="f278"/>
                      <a:pt x="f73" y="f26"/>
                    </a:cubicBezTo>
                    <a:lnTo>
                      <a:pt x="f279" y="f271"/>
                    </a:lnTo>
                    <a:lnTo>
                      <a:pt x="f6" y="f69"/>
                    </a:lnTo>
                    <a:close/>
                    <a:moveTo>
                      <a:pt x="f6" y="f69"/>
                    </a:moveTo>
                    <a:lnTo>
                      <a:pt x="f6" y="f69"/>
                    </a:lnTo>
                    <a:close/>
                    <a:moveTo>
                      <a:pt x="f280" y="f245"/>
                    </a:moveTo>
                    <a:lnTo>
                      <a:pt x="f281" y="f282"/>
                    </a:lnTo>
                    <a:cubicBezTo>
                      <a:pt x="f283" y="f284"/>
                      <a:pt x="f88" y="f172"/>
                      <a:pt x="f98" y="f172"/>
                    </a:cubicBezTo>
                    <a:cubicBezTo>
                      <a:pt x="f96" y="f259"/>
                      <a:pt x="f95" y="f258"/>
                      <a:pt x="f93" y="f256"/>
                    </a:cubicBezTo>
                    <a:cubicBezTo>
                      <a:pt x="f285" y="f256"/>
                      <a:pt x="f286" y="f231"/>
                      <a:pt x="f280" y="f245"/>
                    </a:cubicBezTo>
                    <a:close/>
                    <a:moveTo>
                      <a:pt x="f280" y="f245"/>
                    </a:moveTo>
                    <a:lnTo>
                      <a:pt x="f280" y="f245"/>
                    </a:lnTo>
                    <a:close/>
                    <a:moveTo>
                      <a:pt x="f287" y="f215"/>
                    </a:moveTo>
                    <a:lnTo>
                      <a:pt x="f288" y="f26"/>
                    </a:lnTo>
                    <a:cubicBezTo>
                      <a:pt x="f289" y="f168"/>
                      <a:pt x="f290" y="f23"/>
                      <a:pt x="f287" y="f223"/>
                    </a:cubicBezTo>
                    <a:cubicBezTo>
                      <a:pt x="f291" y="f223"/>
                      <a:pt x="f292" y="f251"/>
                      <a:pt x="f293" y="f225"/>
                    </a:cubicBezTo>
                    <a:lnTo>
                      <a:pt x="f294" y="f174"/>
                    </a:lnTo>
                    <a:cubicBezTo>
                      <a:pt x="f295" y="f248"/>
                      <a:pt x="f296" y="f246"/>
                      <a:pt x="f287" y="f215"/>
                    </a:cubicBezTo>
                    <a:close/>
                    <a:moveTo>
                      <a:pt x="f287" y="f215"/>
                    </a:moveTo>
                    <a:lnTo>
                      <a:pt x="f287" y="f215"/>
                    </a:lnTo>
                    <a:close/>
                    <a:moveTo>
                      <a:pt x="f75" y="f146"/>
                    </a:moveTo>
                    <a:cubicBezTo>
                      <a:pt x="f297" y="f123"/>
                      <a:pt x="f298" y="f226"/>
                      <a:pt x="f299" y="f278"/>
                    </a:cubicBezTo>
                    <a:lnTo>
                      <a:pt x="f15" y="f300"/>
                    </a:lnTo>
                    <a:cubicBezTo>
                      <a:pt x="f295" y="f239"/>
                      <a:pt x="f97" y="f39"/>
                      <a:pt x="f301" y="f39"/>
                    </a:cubicBezTo>
                    <a:lnTo>
                      <a:pt x="f301" y="f229"/>
                    </a:lnTo>
                    <a:cubicBezTo>
                      <a:pt x="f157" y="f229"/>
                      <a:pt x="f302" y="f235"/>
                      <a:pt x="f75" y="f146"/>
                    </a:cubicBezTo>
                    <a:close/>
                    <a:moveTo>
                      <a:pt x="f75" y="f146"/>
                    </a:moveTo>
                    <a:lnTo>
                      <a:pt x="f75" y="f146"/>
                    </a:lnTo>
                    <a:close/>
                    <a:moveTo>
                      <a:pt x="f303" y="f214"/>
                    </a:moveTo>
                    <a:cubicBezTo>
                      <a:pt x="f304" y="f278"/>
                      <a:pt x="f305" y="f224"/>
                      <a:pt x="f275" y="f198"/>
                    </a:cubicBezTo>
                    <a:cubicBezTo>
                      <a:pt x="f70" y="f201"/>
                      <a:pt x="f306" y="f223"/>
                      <a:pt x="f307" y="f221"/>
                    </a:cubicBezTo>
                    <a:cubicBezTo>
                      <a:pt x="f308" y="f21"/>
                      <a:pt x="f309" y="f18"/>
                      <a:pt x="f310" y="f16"/>
                    </a:cubicBezTo>
                    <a:lnTo>
                      <a:pt x="f309" y="f311"/>
                    </a:lnTo>
                    <a:cubicBezTo>
                      <a:pt x="f312" y="f313"/>
                      <a:pt x="f314" y="f315"/>
                      <a:pt x="f316" y="f216"/>
                    </a:cubicBezTo>
                    <a:lnTo>
                      <a:pt x="f303" y="f214"/>
                    </a:lnTo>
                    <a:close/>
                    <a:moveTo>
                      <a:pt x="f303" y="f214"/>
                    </a:moveTo>
                    <a:lnTo>
                      <a:pt x="f303" y="f214"/>
                    </a:lnTo>
                    <a:close/>
                    <a:moveTo>
                      <a:pt x="f317" y="f18"/>
                    </a:moveTo>
                    <a:cubicBezTo>
                      <a:pt x="f318" y="f16"/>
                      <a:pt x="f319" y="f14"/>
                      <a:pt x="f319" y="f13"/>
                    </a:cubicBezTo>
                    <a:lnTo>
                      <a:pt x="f320" y="f13"/>
                    </a:lnTo>
                    <a:lnTo>
                      <a:pt x="f320" y="f199"/>
                    </a:lnTo>
                    <a:lnTo>
                      <a:pt x="f274" y="f197"/>
                    </a:lnTo>
                    <a:lnTo>
                      <a:pt x="f321" y="f0"/>
                    </a:lnTo>
                    <a:cubicBezTo>
                      <a:pt x="f322" y="f284"/>
                      <a:pt x="f323" y="f282"/>
                      <a:pt x="f324" y="f208"/>
                    </a:cubicBezTo>
                    <a:lnTo>
                      <a:pt x="f325" y="f14"/>
                    </a:lnTo>
                    <a:cubicBezTo>
                      <a:pt x="f326" y="f168"/>
                      <a:pt x="f327" y="f202"/>
                      <a:pt x="f317" y="f18"/>
                    </a:cubicBezTo>
                    <a:close/>
                    <a:moveTo>
                      <a:pt x="f317" y="f18"/>
                    </a:moveTo>
                    <a:lnTo>
                      <a:pt x="f317" y="f18"/>
                    </a:lnTo>
                    <a:close/>
                    <a:moveTo>
                      <a:pt x="f328" y="f227"/>
                    </a:moveTo>
                    <a:lnTo>
                      <a:pt x="f32" y="f329"/>
                    </a:lnTo>
                    <a:cubicBezTo>
                      <a:pt x="f330" y="f76"/>
                      <a:pt x="f331" y="f332"/>
                      <a:pt x="f333" y="f63"/>
                    </a:cubicBezTo>
                    <a:lnTo>
                      <a:pt x="f334" y="f258"/>
                    </a:lnTo>
                    <a:cubicBezTo>
                      <a:pt x="f309" y="f121"/>
                      <a:pt x="f312" y="f335"/>
                      <a:pt x="f328" y="f227"/>
                    </a:cubicBezTo>
                    <a:close/>
                    <a:moveTo>
                      <a:pt x="f328" y="f227"/>
                    </a:moveTo>
                    <a:lnTo>
                      <a:pt x="f328" y="f227"/>
                    </a:lnTo>
                    <a:close/>
                    <a:moveTo>
                      <a:pt x="f336" y="f337"/>
                    </a:moveTo>
                    <a:cubicBezTo>
                      <a:pt x="f338" y="f337"/>
                      <a:pt x="f339" y="f337"/>
                      <a:pt x="f340" y="f174"/>
                    </a:cubicBezTo>
                    <a:lnTo>
                      <a:pt x="f341" y="f225"/>
                    </a:lnTo>
                    <a:cubicBezTo>
                      <a:pt x="f342" y="f200"/>
                      <a:pt x="f183" y="f200"/>
                      <a:pt x="f85" y="f225"/>
                    </a:cubicBezTo>
                    <a:lnTo>
                      <a:pt x="f343" y="f174"/>
                    </a:lnTo>
                    <a:cubicBezTo>
                      <a:pt x="f152" y="f174"/>
                      <a:pt x="f344" y="f337"/>
                      <a:pt x="f345" y="f337"/>
                    </a:cubicBezTo>
                    <a:cubicBezTo>
                      <a:pt x="f346" y="f347"/>
                      <a:pt x="f348" y="f202"/>
                      <a:pt x="f349" y="f23"/>
                    </a:cubicBezTo>
                    <a:lnTo>
                      <a:pt x="f102" y="f23"/>
                    </a:lnTo>
                    <a:lnTo>
                      <a:pt x="f350" y="f23"/>
                    </a:lnTo>
                    <a:cubicBezTo>
                      <a:pt x="f351" y="f202"/>
                      <a:pt x="f352" y="f347"/>
                      <a:pt x="f336" y="f337"/>
                    </a:cubicBezTo>
                    <a:close/>
                    <a:moveTo>
                      <a:pt x="f336" y="f337"/>
                    </a:moveTo>
                    <a:lnTo>
                      <a:pt x="f336" y="f337"/>
                    </a:lnTo>
                    <a:close/>
                    <a:moveTo>
                      <a:pt x="f353" y="f240"/>
                    </a:moveTo>
                    <a:cubicBezTo>
                      <a:pt x="f354" y="f355"/>
                      <a:pt x="f356" y="f259"/>
                      <a:pt x="f357" y="f262"/>
                    </a:cubicBezTo>
                    <a:lnTo>
                      <a:pt x="f358" y="f347"/>
                    </a:lnTo>
                    <a:cubicBezTo>
                      <a:pt x="f359" y="f360"/>
                      <a:pt x="f361" y="f26"/>
                      <a:pt x="f362" y="f363"/>
                    </a:cubicBezTo>
                    <a:lnTo>
                      <a:pt x="f353" y="f240"/>
                    </a:lnTo>
                    <a:close/>
                    <a:moveTo>
                      <a:pt x="f353" y="f240"/>
                    </a:moveTo>
                    <a:lnTo>
                      <a:pt x="f353" y="f240"/>
                    </a:lnTo>
                    <a:close/>
                    <a:moveTo>
                      <a:pt x="f364" y="f13"/>
                    </a:moveTo>
                    <a:cubicBezTo>
                      <a:pt x="f365" y="f101"/>
                      <a:pt x="f366" y="f199"/>
                      <a:pt x="f367" y="f368"/>
                    </a:cubicBezTo>
                    <a:lnTo>
                      <a:pt x="f142" y="f369"/>
                    </a:lnTo>
                    <a:cubicBezTo>
                      <a:pt x="f370" y="f371"/>
                      <a:pt x="f372" y="f227"/>
                      <a:pt x="f373" y="f374"/>
                    </a:cubicBezTo>
                    <a:lnTo>
                      <a:pt x="f364" y="f13"/>
                    </a:lnTo>
                    <a:close/>
                    <a:moveTo>
                      <a:pt x="f364" y="f13"/>
                    </a:moveTo>
                    <a:lnTo>
                      <a:pt x="f364" y="f13"/>
                    </a:lnTo>
                    <a:close/>
                    <a:moveTo>
                      <a:pt x="f375" y="f125"/>
                    </a:moveTo>
                    <a:lnTo>
                      <a:pt x="f50" y="f207"/>
                    </a:lnTo>
                    <a:lnTo>
                      <a:pt x="f50" y="f376"/>
                    </a:lnTo>
                    <a:cubicBezTo>
                      <a:pt x="f291" y="f377"/>
                      <a:pt x="f180" y="f378"/>
                      <a:pt x="f379" y="f380"/>
                    </a:cubicBezTo>
                    <a:lnTo>
                      <a:pt x="f379" y="f207"/>
                    </a:lnTo>
                    <a:lnTo>
                      <a:pt x="f381" y="f382"/>
                    </a:lnTo>
                    <a:cubicBezTo>
                      <a:pt x="f23" y="f380"/>
                      <a:pt x="f80" y="f383"/>
                      <a:pt x="f375" y="f125"/>
                    </a:cubicBezTo>
                    <a:close/>
                    <a:moveTo>
                      <a:pt x="f375" y="f125"/>
                    </a:moveTo>
                    <a:lnTo>
                      <a:pt x="f375" y="f125"/>
                    </a:lnTo>
                    <a:close/>
                    <a:moveTo>
                      <a:pt x="f384" y="f385"/>
                    </a:moveTo>
                    <a:lnTo>
                      <a:pt x="f49" y="f386"/>
                    </a:lnTo>
                    <a:lnTo>
                      <a:pt x="f49" y="f387"/>
                    </a:lnTo>
                    <a:lnTo>
                      <a:pt x="f62" y="f388"/>
                    </a:lnTo>
                    <a:lnTo>
                      <a:pt x="f62" y="f389"/>
                    </a:lnTo>
                    <a:lnTo>
                      <a:pt x="f319" y="f390"/>
                    </a:lnTo>
                    <a:lnTo>
                      <a:pt x="f318" y="f34"/>
                    </a:lnTo>
                    <a:lnTo>
                      <a:pt x="f296" y="f391"/>
                    </a:lnTo>
                    <a:lnTo>
                      <a:pt x="f392" y="f393"/>
                    </a:lnTo>
                    <a:lnTo>
                      <a:pt x="f394" y="f387"/>
                    </a:lnTo>
                    <a:lnTo>
                      <a:pt x="f187" y="f138"/>
                    </a:lnTo>
                    <a:lnTo>
                      <a:pt x="f155" y="f138"/>
                    </a:lnTo>
                    <a:lnTo>
                      <a:pt x="f178" y="f138"/>
                    </a:lnTo>
                    <a:lnTo>
                      <a:pt x="f395" y="f387"/>
                    </a:lnTo>
                    <a:lnTo>
                      <a:pt x="f9" y="f393"/>
                    </a:lnTo>
                    <a:lnTo>
                      <a:pt x="f9" y="f391"/>
                    </a:lnTo>
                    <a:lnTo>
                      <a:pt x="f242" y="f34"/>
                    </a:lnTo>
                    <a:lnTo>
                      <a:pt x="f223" y="f390"/>
                    </a:lnTo>
                    <a:lnTo>
                      <a:pt x="f396" y="f389"/>
                    </a:lnTo>
                    <a:lnTo>
                      <a:pt x="f396" y="f388"/>
                    </a:lnTo>
                    <a:lnTo>
                      <a:pt x="f397" y="f387"/>
                    </a:lnTo>
                    <a:lnTo>
                      <a:pt x="f397" y="f386"/>
                    </a:lnTo>
                    <a:lnTo>
                      <a:pt x="f398" y="f399"/>
                    </a:lnTo>
                    <a:cubicBezTo>
                      <a:pt x="f9" y="f400"/>
                      <a:pt x="f392" y="f400"/>
                      <a:pt x="f384" y="f385"/>
                    </a:cubicBezTo>
                    <a:close/>
                  </a:path>
                </a:pathLst>
              </a:custGeom>
              <a:solidFill>
                <a:srgbClr val="513A2A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8" name="Forma Livre 17"/>
              <p:cNvSpPr/>
              <p:nvPr/>
            </p:nvSpPr>
            <p:spPr>
              <a:xfrm>
                <a:off x="9391683" y="6523201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9" name="Forma Livre 18"/>
              <p:cNvSpPr/>
              <p:nvPr/>
            </p:nvSpPr>
            <p:spPr>
              <a:xfrm>
                <a:off x="9129598" y="6140516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0" name="Forma Livre 19"/>
              <p:cNvSpPr/>
              <p:nvPr/>
            </p:nvSpPr>
            <p:spPr>
              <a:xfrm>
                <a:off x="9201241" y="5902195"/>
                <a:ext cx="363602" cy="254157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1089"/>
                  <a:gd name="f5" fmla="val 778"/>
                  <a:gd name="f6" fmla="val 457"/>
                  <a:gd name="f7" fmla="val 602"/>
                  <a:gd name="f8" fmla="val 516"/>
                  <a:gd name="f9" fmla="val 638"/>
                  <a:gd name="f10" fmla="val 557"/>
                  <a:gd name="f11" fmla="val 701"/>
                  <a:gd name="f12" fmla="val 560"/>
                  <a:gd name="f13" fmla="val 777"/>
                  <a:gd name="f14" fmla="val 576"/>
                  <a:gd name="f15" fmla="val 767"/>
                  <a:gd name="f16" fmla="val 574"/>
                  <a:gd name="f17" fmla="val 757"/>
                  <a:gd name="f18" fmla="val 572"/>
                  <a:gd name="f19" fmla="val 749"/>
                  <a:gd name="f20" fmla="val 616"/>
                  <a:gd name="f21" fmla="val 741"/>
                  <a:gd name="f22" fmla="val 739"/>
                  <a:gd name="f23" fmla="val 617"/>
                  <a:gd name="f24" fmla="val 737"/>
                  <a:gd name="f25" fmla="val 736"/>
                  <a:gd name="f26" fmla="val 734"/>
                  <a:gd name="f27" fmla="val 619"/>
                  <a:gd name="f28" fmla="val 732"/>
                  <a:gd name="f29" fmla="val 620"/>
                  <a:gd name="f30" fmla="val 731"/>
                  <a:gd name="f31" fmla="val 729"/>
                  <a:gd name="f32" fmla="val 623"/>
                  <a:gd name="f33" fmla="val 726"/>
                  <a:gd name="f34" fmla="val 725"/>
                  <a:gd name="f35" fmla="val 624"/>
                  <a:gd name="f36" fmla="val 723"/>
                  <a:gd name="f37" fmla="val 626"/>
                  <a:gd name="f38" fmla="val 721"/>
                  <a:gd name="f39" fmla="val 720"/>
                  <a:gd name="f40" fmla="val 628"/>
                  <a:gd name="f41" fmla="val 569"/>
                  <a:gd name="f42" fmla="val 568"/>
                  <a:gd name="f43" fmla="val 565"/>
                  <a:gd name="f44" fmla="val 713"/>
                  <a:gd name="f45" fmla="val 562"/>
                  <a:gd name="f46" fmla="val 705"/>
                  <a:gd name="f47" fmla="val 672"/>
                  <a:gd name="f48" fmla="val 656"/>
                  <a:gd name="f49" fmla="val 655"/>
                  <a:gd name="f50" fmla="val 674"/>
                  <a:gd name="f51" fmla="val 653"/>
                  <a:gd name="f52" fmla="val 676"/>
                  <a:gd name="f53" fmla="val 651"/>
                  <a:gd name="f54" fmla="val 678"/>
                  <a:gd name="f55" fmla="val 650"/>
                  <a:gd name="f56" fmla="val 679"/>
                  <a:gd name="f57" fmla="val 648"/>
                  <a:gd name="f58" fmla="val 681"/>
                  <a:gd name="f59" fmla="val 646"/>
                  <a:gd name="f60" fmla="val 683"/>
                  <a:gd name="f61" fmla="val 645"/>
                  <a:gd name="f62" fmla="val 643"/>
                  <a:gd name="f63" fmla="val 685"/>
                  <a:gd name="f64" fmla="val 641"/>
                  <a:gd name="f65" fmla="val 686"/>
                  <a:gd name="f66" fmla="val 640"/>
                  <a:gd name="f67" fmla="val 688"/>
                  <a:gd name="f68" fmla="val 690"/>
                  <a:gd name="f69" fmla="val 691"/>
                  <a:gd name="f70" fmla="val 635"/>
                  <a:gd name="f71" fmla="val 695"/>
                  <a:gd name="f72" fmla="val 631"/>
                  <a:gd name="f73" fmla="val 698"/>
                  <a:gd name="f74" fmla="val 556"/>
                  <a:gd name="f75" fmla="val 552"/>
                  <a:gd name="f76" fmla="val 546"/>
                  <a:gd name="f77" fmla="val 673"/>
                  <a:gd name="f78" fmla="val 543"/>
                  <a:gd name="f79" fmla="val 665"/>
                  <a:gd name="f80" fmla="val 859"/>
                  <a:gd name="f81" fmla="val 444"/>
                  <a:gd name="f82" fmla="val 443"/>
                  <a:gd name="f83" fmla="val 857"/>
                  <a:gd name="f84" fmla="val 855"/>
                  <a:gd name="f85" fmla="val 441"/>
                  <a:gd name="f86" fmla="val 854"/>
                  <a:gd name="f87" fmla="val 439"/>
                  <a:gd name="f88" fmla="val 851"/>
                  <a:gd name="f89" fmla="val 438"/>
                  <a:gd name="f90" fmla="val 850"/>
                  <a:gd name="f91" fmla="val 436"/>
                  <a:gd name="f92" fmla="val 848"/>
                  <a:gd name="f93" fmla="val 847"/>
                  <a:gd name="f94" fmla="val 434"/>
                  <a:gd name="f95" fmla="val 845"/>
                  <a:gd name="f96" fmla="val 534"/>
                  <a:gd name="f97" fmla="val 529"/>
                  <a:gd name="f98" fmla="val 522"/>
                  <a:gd name="f99" fmla="val 517"/>
                  <a:gd name="f100" fmla="val 724"/>
                  <a:gd name="f101" fmla="val 416"/>
                  <a:gd name="f102" fmla="val 414"/>
                  <a:gd name="f103" fmla="val 412"/>
                  <a:gd name="f104" fmla="val 411"/>
                  <a:gd name="f105" fmla="val 409"/>
                  <a:gd name="f106" fmla="val 407"/>
                  <a:gd name="f107" fmla="val 406"/>
                  <a:gd name="f108" fmla="val 404"/>
                  <a:gd name="f109" fmla="val 728"/>
                  <a:gd name="f110" fmla="val 402"/>
                  <a:gd name="f111" fmla="val 401"/>
                  <a:gd name="f112" fmla="val 399"/>
                  <a:gd name="f113" fmla="val 397"/>
                  <a:gd name="f114" fmla="val 396"/>
                  <a:gd name="f115" fmla="val 394"/>
                  <a:gd name="f116" fmla="val 392"/>
                  <a:gd name="f117" fmla="val 390"/>
                  <a:gd name="f118" fmla="val 388"/>
                  <a:gd name="f119" fmla="val 387"/>
                  <a:gd name="f120" fmla="val 385"/>
                  <a:gd name="f121" fmla="val 733"/>
                  <a:gd name="f122" fmla="val 383"/>
                  <a:gd name="f123" fmla="val 382"/>
                  <a:gd name="f124" fmla="val 505"/>
                  <a:gd name="f125" fmla="val 498"/>
                  <a:gd name="f126" fmla="val 614"/>
                  <a:gd name="f127" fmla="val 493"/>
                  <a:gd name="f128" fmla="val 607"/>
                  <a:gd name="f129" fmla="val 486"/>
                  <a:gd name="f130" fmla="val 293"/>
                  <a:gd name="f131" fmla="val 291"/>
                  <a:gd name="f132" fmla="val 290"/>
                  <a:gd name="f133" fmla="val 671"/>
                  <a:gd name="f134" fmla="val 669"/>
                  <a:gd name="f135" fmla="val 472"/>
                  <a:gd name="f136" fmla="val 592"/>
                  <a:gd name="f137" fmla="val 467"/>
                  <a:gd name="f138" fmla="val 589"/>
                  <a:gd name="f139" fmla="val 462"/>
                  <a:gd name="f140" fmla="val 587"/>
                  <a:gd name="f141" fmla="val 584"/>
                  <a:gd name="f142" fmla="val 141"/>
                  <a:gd name="f143" fmla="val 747"/>
                  <a:gd name="f144" fmla="val 715"/>
                  <a:gd name="f145" fmla="val 700"/>
                  <a:gd name="f146" fmla="val 143"/>
                  <a:gd name="f147" fmla="val 146"/>
                  <a:gd name="f148" fmla="val 148"/>
                  <a:gd name="f149" fmla="val 152"/>
                  <a:gd name="f150" fmla="val 16"/>
                  <a:gd name="f151" fmla="val 633"/>
                  <a:gd name="f152" fmla="val 17"/>
                  <a:gd name="f153" fmla="val 159"/>
                  <a:gd name="f154" fmla="val 162"/>
                  <a:gd name="f155" fmla="val 680"/>
                  <a:gd name="f156" fmla="val 168"/>
                  <a:gd name="f157" fmla="val 171"/>
                  <a:gd name="f158" fmla="val 29"/>
                  <a:gd name="f159" fmla="val 31"/>
                  <a:gd name="f160" fmla="val 32"/>
                  <a:gd name="f161" fmla="val 554"/>
                  <a:gd name="f162" fmla="val 549"/>
                  <a:gd name="f163" fmla="val 184"/>
                  <a:gd name="f164" fmla="val 192"/>
                  <a:gd name="f165" fmla="val 636"/>
                  <a:gd name="f166" fmla="val 196"/>
                  <a:gd name="f167" fmla="val 54"/>
                  <a:gd name="f168" fmla="val 479"/>
                  <a:gd name="f169" fmla="val 55"/>
                  <a:gd name="f170" fmla="val 474"/>
                  <a:gd name="f171" fmla="val 57"/>
                  <a:gd name="f172" fmla="val 469"/>
                  <a:gd name="f173" fmla="val 59"/>
                  <a:gd name="f174" fmla="val 463"/>
                  <a:gd name="f175" fmla="val 208"/>
                  <a:gd name="f176" fmla="val 216"/>
                  <a:gd name="f177" fmla="val 612"/>
                  <a:gd name="f178" fmla="val 223"/>
                  <a:gd name="f179" fmla="val 605"/>
                  <a:gd name="f180" fmla="val 229"/>
                  <a:gd name="f181" fmla="val 600"/>
                  <a:gd name="f182" fmla="val 90"/>
                  <a:gd name="f183" fmla="val 93"/>
                  <a:gd name="f184" fmla="val 380"/>
                  <a:gd name="f185" fmla="val 95"/>
                  <a:gd name="f186" fmla="val 373"/>
                  <a:gd name="f187" fmla="val 98"/>
                  <a:gd name="f188" fmla="val 368"/>
                  <a:gd name="f189" fmla="val 243"/>
                  <a:gd name="f190" fmla="val 247"/>
                  <a:gd name="f191" fmla="val 252"/>
                  <a:gd name="f192" fmla="val 257"/>
                  <a:gd name="f193" fmla="val 172"/>
                  <a:gd name="f194" fmla="val 157"/>
                  <a:gd name="f195" fmla="val 742"/>
                  <a:gd name="f196" fmla="val 744"/>
                  <a:gd name="f197" fmla="val 746"/>
                  <a:gd name="f198" fmla="val 155"/>
                  <a:gd name="f199" fmla="val 759"/>
                  <a:gd name="f200" fmla="val 153"/>
                  <a:gd name="f201" fmla="val 138"/>
                  <a:gd name="f202" fmla="val 140"/>
                  <a:gd name="f203" fmla="val 264"/>
                  <a:gd name="f204" fmla="val 512"/>
                  <a:gd name="f205" fmla="val 281"/>
                  <a:gd name="f206" fmla="val 276"/>
                  <a:gd name="f207" fmla="val 271"/>
                  <a:gd name="f208" fmla="val 245"/>
                  <a:gd name="f209" fmla="val 298"/>
                  <a:gd name="f210" fmla="val 449"/>
                  <a:gd name="f211" fmla="val 302"/>
                  <a:gd name="f212" fmla="val 309"/>
                  <a:gd name="f213" fmla="val 231"/>
                  <a:gd name="f214" fmla="val 174"/>
                  <a:gd name="f215" fmla="val 236"/>
                  <a:gd name="f216" fmla="val 170"/>
                  <a:gd name="f217" fmla="val 240"/>
                  <a:gd name="f218" fmla="val 164"/>
                  <a:gd name="f219" fmla="val 364"/>
                  <a:gd name="f220" fmla="val 69"/>
                  <a:gd name="f221" fmla="val 365"/>
                  <a:gd name="f222" fmla="val 272"/>
                  <a:gd name="f223" fmla="val 362"/>
                  <a:gd name="f224" fmla="val 359"/>
                  <a:gd name="f225" fmla="val 355"/>
                  <a:gd name="f226" fmla="val 353"/>
                  <a:gd name="f227" fmla="val 352"/>
                  <a:gd name="f228" fmla="val 348"/>
                  <a:gd name="f229" fmla="val 78"/>
                  <a:gd name="f230" fmla="val 74"/>
                  <a:gd name="f231" fmla="val 73"/>
                  <a:gd name="f232" fmla="val 8"/>
                  <a:gd name="f233" fmla="val 424"/>
                  <a:gd name="f234" fmla="val 12"/>
                  <a:gd name="f235" fmla="val 503"/>
                  <a:gd name="f236" fmla="val 509"/>
                  <a:gd name="f237" fmla="val 10"/>
                  <a:gd name="f238" fmla="val 2"/>
                  <a:gd name="f239" fmla="val 559"/>
                  <a:gd name="f240" fmla="val 515"/>
                  <a:gd name="f241" fmla="val 662"/>
                  <a:gd name="f242" fmla="val 842"/>
                  <a:gd name="f243" fmla="val 52"/>
                  <a:gd name="f244" fmla="val 716"/>
                  <a:gd name="f245" fmla="val 714"/>
                  <a:gd name="f246" fmla="val 712"/>
                  <a:gd name="f247" fmla="val 710"/>
                  <a:gd name="f248" fmla="val 709"/>
                  <a:gd name="f249" fmla="val 707"/>
                  <a:gd name="f250" fmla="val 703"/>
                  <a:gd name="f251" fmla="val 702"/>
                  <a:gd name="f252" fmla="val 697"/>
                  <a:gd name="f253" fmla="val 828"/>
                  <a:gd name="f254" fmla="val 45"/>
                  <a:gd name="f255" fmla="val 831"/>
                  <a:gd name="f256" fmla="val 47"/>
                  <a:gd name="f257" fmla="val 836"/>
                  <a:gd name="f258" fmla="val 48"/>
                  <a:gd name="f259" fmla="val 980"/>
                  <a:gd name="f260" fmla="val 149"/>
                  <a:gd name="f261" fmla="val 285"/>
                  <a:gd name="f262" fmla="val 283"/>
                  <a:gd name="f263" fmla="val 843"/>
                  <a:gd name="f264" fmla="val 279"/>
                  <a:gd name="f265" fmla="val 839"/>
                  <a:gd name="f266" fmla="val 838"/>
                  <a:gd name="f267" fmla="val 277"/>
                  <a:gd name="f268" fmla="val 835"/>
                  <a:gd name="f269" fmla="val 968"/>
                  <a:gd name="f270" fmla="val 972"/>
                  <a:gd name="f271" fmla="val 976"/>
                  <a:gd name="f272" fmla="val 144"/>
                  <a:gd name="f273" fmla="val 336"/>
                  <a:gd name="f274" fmla="val 335"/>
                  <a:gd name="f275" fmla="val 1088"/>
                  <a:gd name="f276" fmla="val 1024"/>
                  <a:gd name="f277" fmla="val 326"/>
                  <a:gd name="f278" fmla="val 325"/>
                  <a:gd name="f279" fmla="val 323"/>
                  <a:gd name="f280" fmla="val 1023"/>
                  <a:gd name="f281" fmla="val 321"/>
                  <a:gd name="f282" fmla="val 320"/>
                  <a:gd name="f283" fmla="val 1020"/>
                  <a:gd name="f284" fmla="val 318"/>
                  <a:gd name="f285" fmla="val 316"/>
                  <a:gd name="f286" fmla="val 1019"/>
                  <a:gd name="f287" fmla="val 315"/>
                  <a:gd name="f288" fmla="val 313"/>
                  <a:gd name="f289" fmla="val 311"/>
                  <a:gd name="f290" fmla="val 1079"/>
                  <a:gd name="f291" fmla="val 267"/>
                  <a:gd name="f292" fmla="val 1083"/>
                  <a:gd name="f293" fmla="val 1086"/>
                  <a:gd name="f294" fmla="val 1012"/>
                  <a:gd name="f295" fmla="val 507"/>
                  <a:gd name="f296" fmla="val 981"/>
                  <a:gd name="f297" fmla="val 510"/>
                  <a:gd name="f298" fmla="val 1027"/>
                  <a:gd name="f299" fmla="val 483"/>
                  <a:gd name="f300" fmla="val 1026"/>
                  <a:gd name="f301" fmla="val 484"/>
                  <a:gd name="f302" fmla="val 488"/>
                  <a:gd name="f303" fmla="val 489"/>
                  <a:gd name="f304" fmla="val 491"/>
                  <a:gd name="f305" fmla="val 494"/>
                  <a:gd name="f306" fmla="val 496"/>
                  <a:gd name="f307" fmla="val 1017"/>
                  <a:gd name="f308" fmla="val 499"/>
                  <a:gd name="f309" fmla="val 501"/>
                  <a:gd name="f310" fmla="val 1016"/>
                  <a:gd name="f311" fmla="val 1014"/>
                  <a:gd name="f312" fmla="val 886"/>
                  <a:gd name="f313" fmla="val 577"/>
                  <a:gd name="f314" fmla="val 575"/>
                  <a:gd name="f315" fmla="val 570"/>
                  <a:gd name="f316" fmla="val 833"/>
                  <a:gd name="f317" fmla="val 883"/>
                  <a:gd name="f318" fmla="val 545"/>
                  <a:gd name="f319" fmla="val 547"/>
                  <a:gd name="f320" fmla="val 550"/>
                  <a:gd name="f321" fmla="val 885"/>
                  <a:gd name="f322" fmla="val 555"/>
                  <a:gd name="f323" fmla="*/ f1 1 1089"/>
                  <a:gd name="f324" fmla="*/ f2 1 778"/>
                  <a:gd name="f325" fmla="+- f5 0 f3"/>
                  <a:gd name="f326" fmla="+- f4 0 f3"/>
                  <a:gd name="f327" fmla="*/ f326 1 1089"/>
                  <a:gd name="f328" fmla="*/ f325 1 778"/>
                  <a:gd name="f329" fmla="*/ f3 1 f327"/>
                  <a:gd name="f330" fmla="*/ f4 1 f327"/>
                  <a:gd name="f331" fmla="*/ f3 1 f328"/>
                  <a:gd name="f332" fmla="*/ f5 1 f328"/>
                  <a:gd name="f333" fmla="*/ f329 f323 1"/>
                  <a:gd name="f334" fmla="*/ f330 f323 1"/>
                  <a:gd name="f335" fmla="*/ f332 f324 1"/>
                  <a:gd name="f336" fmla="*/ f331 f32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33" t="f336" r="f334" b="f335"/>
                <a:pathLst>
                  <a:path w="1089" h="778">
                    <a:moveTo>
                      <a:pt x="f6" y="f7"/>
                    </a:moveTo>
                    <a:cubicBezTo>
                      <a:pt x="f8" y="f9"/>
                      <a:pt x="f10" y="f11"/>
                      <a:pt x="f12" y="f13"/>
                    </a:cubicBezTo>
                    <a:lnTo>
                      <a:pt x="f14" y="f13"/>
                    </a:lnTo>
                    <a:cubicBezTo>
                      <a:pt x="f14" y="f15"/>
                      <a:pt x="f16" y="f17"/>
                      <a:pt x="f18" y="f19"/>
                    </a:cubicBezTo>
                    <a:lnTo>
                      <a:pt x="f20" y="f21"/>
                    </a:lnTo>
                    <a:lnTo>
                      <a:pt x="f20" y="f22"/>
                    </a:lnTo>
                    <a:lnTo>
                      <a:pt x="f23" y="f24"/>
                    </a:lnTo>
                    <a:lnTo>
                      <a:pt x="f23" y="f25"/>
                    </a:lnTo>
                    <a:lnTo>
                      <a:pt x="f23" y="f26"/>
                    </a:lnTo>
                    <a:lnTo>
                      <a:pt x="f27" y="f26"/>
                    </a:lnTo>
                    <a:lnTo>
                      <a:pt x="f27" y="f28"/>
                    </a:lnTo>
                    <a:lnTo>
                      <a:pt x="f29" y="f28"/>
                    </a:lnTo>
                    <a:lnTo>
                      <a:pt x="f29" y="f30"/>
                    </a:lnTo>
                    <a:lnTo>
                      <a:pt x="f29" y="f31"/>
                    </a:lnTo>
                    <a:lnTo>
                      <a:pt x="f32" y="f31"/>
                    </a:lnTo>
                    <a:lnTo>
                      <a:pt x="f32" y="f33"/>
                    </a:lnTo>
                    <a:lnTo>
                      <a:pt x="f32" y="f34"/>
                    </a:lnTo>
                    <a:lnTo>
                      <a:pt x="f35" y="f34"/>
                    </a:lnTo>
                    <a:lnTo>
                      <a:pt x="f35" y="f36"/>
                    </a:lnTo>
                    <a:lnTo>
                      <a:pt x="f37" y="f36"/>
                    </a:lnTo>
                    <a:lnTo>
                      <a:pt x="f37" y="f38"/>
                    </a:lnTo>
                    <a:lnTo>
                      <a:pt x="f37" y="f39"/>
                    </a:lnTo>
                    <a:lnTo>
                      <a:pt x="f40" y="f39"/>
                    </a:lnTo>
                    <a:lnTo>
                      <a:pt x="f41" y="f28"/>
                    </a:lnTo>
                    <a:cubicBezTo>
                      <a:pt x="f42" y="f36"/>
                      <a:pt x="f43" y="f44"/>
                      <a:pt x="f45" y="f46"/>
                    </a:cubicBezTo>
                    <a:lnTo>
                      <a:pt x="f47" y="f48"/>
                    </a:lnTo>
                    <a:lnTo>
                      <a:pt x="f47" y="f49"/>
                    </a:lnTo>
                    <a:lnTo>
                      <a:pt x="f50" y="f49"/>
                    </a:lnTo>
                    <a:lnTo>
                      <a:pt x="f50" y="f51"/>
                    </a:lnTo>
                    <a:lnTo>
                      <a:pt x="f52" y="f51"/>
                    </a:lnTo>
                    <a:lnTo>
                      <a:pt x="f52" y="f53"/>
                    </a:lnTo>
                    <a:lnTo>
                      <a:pt x="f54" y="f53"/>
                    </a:lnTo>
                    <a:lnTo>
                      <a:pt x="f54" y="f55"/>
                    </a:lnTo>
                    <a:lnTo>
                      <a:pt x="f56" y="f55"/>
                    </a:lnTo>
                    <a:lnTo>
                      <a:pt x="f56" y="f57"/>
                    </a:lnTo>
                    <a:lnTo>
                      <a:pt x="f58" y="f59"/>
                    </a:lnTo>
                    <a:lnTo>
                      <a:pt x="f60" y="f61"/>
                    </a:lnTo>
                    <a:lnTo>
                      <a:pt x="f60" y="f62"/>
                    </a:lnTo>
                    <a:lnTo>
                      <a:pt x="f63" y="f62"/>
                    </a:lnTo>
                    <a:lnTo>
                      <a:pt x="f63" y="f64"/>
                    </a:lnTo>
                    <a:lnTo>
                      <a:pt x="f65" y="f64"/>
                    </a:lnTo>
                    <a:lnTo>
                      <a:pt x="f65" y="f66"/>
                    </a:lnTo>
                    <a:lnTo>
                      <a:pt x="f67" y="f66"/>
                    </a:lnTo>
                    <a:lnTo>
                      <a:pt x="f67" y="f9"/>
                    </a:lnTo>
                    <a:lnTo>
                      <a:pt x="f68" y="f9"/>
                    </a:lnTo>
                    <a:cubicBezTo>
                      <a:pt x="f69" y="f70"/>
                      <a:pt x="f71" y="f72"/>
                      <a:pt x="f73" y="f37"/>
                    </a:cubicBezTo>
                    <a:lnTo>
                      <a:pt x="f74" y="f68"/>
                    </a:lnTo>
                    <a:cubicBezTo>
                      <a:pt x="f75" y="f58"/>
                      <a:pt x="f76" y="f77"/>
                      <a:pt x="f78" y="f79"/>
                    </a:cubicBezTo>
                    <a:lnTo>
                      <a:pt x="f80" y="f81"/>
                    </a:lnTo>
                    <a:lnTo>
                      <a:pt x="f80" y="f82"/>
                    </a:lnTo>
                    <a:lnTo>
                      <a:pt x="f83" y="f82"/>
                    </a:lnTo>
                    <a:lnTo>
                      <a:pt x="f84" y="f82"/>
                    </a:lnTo>
                    <a:lnTo>
                      <a:pt x="f84" y="f85"/>
                    </a:lnTo>
                    <a:lnTo>
                      <a:pt x="f86" y="f85"/>
                    </a:lnTo>
                    <a:lnTo>
                      <a:pt x="f86" y="f87"/>
                    </a:lnTo>
                    <a:lnTo>
                      <a:pt x="f88" y="f87"/>
                    </a:lnTo>
                    <a:lnTo>
                      <a:pt x="f88" y="f89"/>
                    </a:lnTo>
                    <a:lnTo>
                      <a:pt x="f90" y="f89"/>
                    </a:lnTo>
                    <a:lnTo>
                      <a:pt x="f90" y="f91"/>
                    </a:lnTo>
                    <a:lnTo>
                      <a:pt x="f92" y="f91"/>
                    </a:lnTo>
                    <a:lnTo>
                      <a:pt x="f93" y="f91"/>
                    </a:lnTo>
                    <a:lnTo>
                      <a:pt x="f93" y="f94"/>
                    </a:lnTo>
                    <a:lnTo>
                      <a:pt x="f95" y="f94"/>
                    </a:lnTo>
                    <a:lnTo>
                      <a:pt x="f96" y="f53"/>
                    </a:lnTo>
                    <a:cubicBezTo>
                      <a:pt x="f97" y="f61"/>
                      <a:pt x="f98" y="f9"/>
                      <a:pt x="f99" y="f72"/>
                    </a:cubicBezTo>
                    <a:lnTo>
                      <a:pt x="f100" y="f101"/>
                    </a:lnTo>
                    <a:lnTo>
                      <a:pt x="f100" y="f102"/>
                    </a:lnTo>
                    <a:lnTo>
                      <a:pt x="f33" y="f103"/>
                    </a:lnTo>
                    <a:lnTo>
                      <a:pt x="f33" y="f104"/>
                    </a:lnTo>
                    <a:lnTo>
                      <a:pt x="f33" y="f105"/>
                    </a:lnTo>
                    <a:lnTo>
                      <a:pt x="f33" y="f106"/>
                    </a:lnTo>
                    <a:cubicBezTo>
                      <a:pt x="f33" y="f107"/>
                      <a:pt x="f33" y="f108"/>
                      <a:pt x="f33" y="f108"/>
                    </a:cubicBezTo>
                    <a:cubicBezTo>
                      <a:pt x="f109" y="f110"/>
                      <a:pt x="f109" y="f110"/>
                      <a:pt x="f109" y="f111"/>
                    </a:cubicBezTo>
                    <a:lnTo>
                      <a:pt x="f109" y="f112"/>
                    </a:lnTo>
                    <a:lnTo>
                      <a:pt x="f109" y="f113"/>
                    </a:lnTo>
                    <a:lnTo>
                      <a:pt x="f31" y="f113"/>
                    </a:lnTo>
                    <a:lnTo>
                      <a:pt x="f31" y="f114"/>
                    </a:lnTo>
                    <a:lnTo>
                      <a:pt x="f31" y="f115"/>
                    </a:lnTo>
                    <a:lnTo>
                      <a:pt x="f31" y="f116"/>
                    </a:lnTo>
                    <a:lnTo>
                      <a:pt x="f30" y="f116"/>
                    </a:lnTo>
                    <a:lnTo>
                      <a:pt x="f30" y="f117"/>
                    </a:lnTo>
                    <a:lnTo>
                      <a:pt x="f30" y="f118"/>
                    </a:lnTo>
                    <a:lnTo>
                      <a:pt x="f30" y="f119"/>
                    </a:lnTo>
                    <a:lnTo>
                      <a:pt x="f30" y="f120"/>
                    </a:lnTo>
                    <a:lnTo>
                      <a:pt x="f121" y="f120"/>
                    </a:lnTo>
                    <a:lnTo>
                      <a:pt x="f121" y="f122"/>
                    </a:lnTo>
                    <a:lnTo>
                      <a:pt x="f121" y="f123"/>
                    </a:lnTo>
                    <a:lnTo>
                      <a:pt x="f124" y="f29"/>
                    </a:lnTo>
                    <a:cubicBezTo>
                      <a:pt x="f125" y="f126"/>
                      <a:pt x="f127" y="f128"/>
                      <a:pt x="f129" y="f7"/>
                    </a:cubicBezTo>
                    <a:lnTo>
                      <a:pt x="f63" y="f130"/>
                    </a:lnTo>
                    <a:lnTo>
                      <a:pt x="f60" y="f130"/>
                    </a:lnTo>
                    <a:lnTo>
                      <a:pt x="f58" y="f130"/>
                    </a:lnTo>
                    <a:lnTo>
                      <a:pt x="f58" y="f131"/>
                    </a:lnTo>
                    <a:lnTo>
                      <a:pt x="f56" y="f131"/>
                    </a:lnTo>
                    <a:lnTo>
                      <a:pt x="f54" y="f131"/>
                    </a:lnTo>
                    <a:lnTo>
                      <a:pt x="f52" y="f131"/>
                    </a:lnTo>
                    <a:lnTo>
                      <a:pt x="f52" y="f132"/>
                    </a:lnTo>
                    <a:lnTo>
                      <a:pt x="f50" y="f132"/>
                    </a:lnTo>
                    <a:lnTo>
                      <a:pt x="f47" y="f132"/>
                    </a:lnTo>
                    <a:lnTo>
                      <a:pt x="f133" y="f132"/>
                    </a:lnTo>
                    <a:lnTo>
                      <a:pt x="f134" y="f132"/>
                    </a:lnTo>
                    <a:lnTo>
                      <a:pt x="f135" y="f136"/>
                    </a:lnTo>
                    <a:cubicBezTo>
                      <a:pt x="f137" y="f138"/>
                      <a:pt x="f139" y="f140"/>
                      <a:pt x="f6" y="f141"/>
                    </a:cubicBezTo>
                    <a:lnTo>
                      <a:pt x="f6" y="f7"/>
                    </a:ln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42" y="f143"/>
                    </a:moveTo>
                    <a:lnTo>
                      <a:pt x="f3" y="f144"/>
                    </a:lnTo>
                    <a:lnTo>
                      <a:pt x="f3" y="f145"/>
                    </a:lnTo>
                    <a:lnTo>
                      <a:pt x="f146" y="f28"/>
                    </a:lnTo>
                    <a:cubicBezTo>
                      <a:pt x="f147" y="f38"/>
                      <a:pt x="f148" y="f44"/>
                      <a:pt x="f149" y="f46"/>
                    </a:cubicBezTo>
                    <a:lnTo>
                      <a:pt x="f150" y="f61"/>
                    </a:lnTo>
                    <a:cubicBezTo>
                      <a:pt x="f150" y="f9"/>
                      <a:pt x="f150" y="f151"/>
                      <a:pt x="f152" y="f40"/>
                    </a:cubicBezTo>
                    <a:lnTo>
                      <a:pt x="f153" y="f67"/>
                    </a:lnTo>
                    <a:cubicBezTo>
                      <a:pt x="f154" y="f155"/>
                      <a:pt x="f156" y="f77"/>
                      <a:pt x="f157" y="f79"/>
                    </a:cubicBezTo>
                    <a:lnTo>
                      <a:pt x="f158" y="f43"/>
                    </a:lnTo>
                    <a:cubicBezTo>
                      <a:pt x="f159" y="f12"/>
                      <a:pt x="f160" y="f161"/>
                      <a:pt x="f160" y="f162"/>
                    </a:cubicBezTo>
                    <a:lnTo>
                      <a:pt x="f0" y="f53"/>
                    </a:lnTo>
                    <a:cubicBezTo>
                      <a:pt x="f163" y="f62"/>
                      <a:pt x="f164" y="f165"/>
                      <a:pt x="f166" y="f72"/>
                    </a:cubicBezTo>
                    <a:lnTo>
                      <a:pt x="f167" y="f168"/>
                    </a:lnTo>
                    <a:cubicBezTo>
                      <a:pt x="f169" y="f170"/>
                      <a:pt x="f171" y="f172"/>
                      <a:pt x="f173" y="f174"/>
                    </a:cubicBezTo>
                    <a:lnTo>
                      <a:pt x="f175" y="f29"/>
                    </a:lnTo>
                    <a:cubicBezTo>
                      <a:pt x="f176" y="f177"/>
                      <a:pt x="f178" y="f179"/>
                      <a:pt x="f180" y="f181"/>
                    </a:cubicBezTo>
                    <a:lnTo>
                      <a:pt x="f182" y="f120"/>
                    </a:lnTo>
                    <a:cubicBezTo>
                      <a:pt x="f183" y="f184"/>
                      <a:pt x="f185" y="f186"/>
                      <a:pt x="f187" y="f188"/>
                    </a:cubicBezTo>
                    <a:lnTo>
                      <a:pt x="f189" y="f136"/>
                    </a:lnTo>
                    <a:cubicBezTo>
                      <a:pt x="f190" y="f138"/>
                      <a:pt x="f191" y="f140"/>
                      <a:pt x="f192" y="f141"/>
                    </a:cubicBezTo>
                    <a:lnTo>
                      <a:pt x="f192" y="f7"/>
                    </a:lnTo>
                    <a:cubicBezTo>
                      <a:pt x="f175" y="f72"/>
                      <a:pt x="f193" y="f54"/>
                      <a:pt x="f153" y="f25"/>
                    </a:cubicBezTo>
                    <a:cubicBezTo>
                      <a:pt x="f153" y="f24"/>
                      <a:pt x="f153" y="f22"/>
                      <a:pt x="f153" y="f22"/>
                    </a:cubicBezTo>
                    <a:cubicBezTo>
                      <a:pt x="f153" y="f21"/>
                      <a:pt x="f194" y="f21"/>
                      <a:pt x="f194" y="f195"/>
                    </a:cubicBezTo>
                    <a:cubicBezTo>
                      <a:pt x="f194" y="f196"/>
                      <a:pt x="f194" y="f196"/>
                      <a:pt x="f194" y="f197"/>
                    </a:cubicBezTo>
                    <a:cubicBezTo>
                      <a:pt x="f194" y="f143"/>
                      <a:pt x="f194" y="f143"/>
                      <a:pt x="f194" y="f19"/>
                    </a:cubicBezTo>
                    <a:cubicBezTo>
                      <a:pt x="f198" y="f199"/>
                      <a:pt x="f200" y="f15"/>
                      <a:pt x="f200" y="f13"/>
                    </a:cubicBezTo>
                    <a:lnTo>
                      <a:pt x="f201" y="f13"/>
                    </a:lnTo>
                    <a:cubicBezTo>
                      <a:pt x="f201" y="f15"/>
                      <a:pt x="f202" y="f17"/>
                      <a:pt x="f142" y="f143"/>
                    </a:cubicBezTo>
                    <a:close/>
                    <a:moveTo>
                      <a:pt x="f142" y="f143"/>
                    </a:moveTo>
                    <a:lnTo>
                      <a:pt x="f142" y="f143"/>
                    </a:lnTo>
                    <a:close/>
                    <a:moveTo>
                      <a:pt x="f153" y="f203"/>
                    </a:moveTo>
                    <a:lnTo>
                      <a:pt x="f192" y="f204"/>
                    </a:lnTo>
                    <a:lnTo>
                      <a:pt x="f192" y="f161"/>
                    </a:lnTo>
                    <a:lnTo>
                      <a:pt x="f147" y="f205"/>
                    </a:lnTo>
                    <a:cubicBezTo>
                      <a:pt x="f149" y="f206"/>
                      <a:pt x="f198" y="f207"/>
                      <a:pt x="f153" y="f203"/>
                    </a:cubicBezTo>
                    <a:close/>
                    <a:moveTo>
                      <a:pt x="f153" y="f203"/>
                    </a:moveTo>
                    <a:lnTo>
                      <a:pt x="f153" y="f203"/>
                    </a:lnTo>
                    <a:close/>
                    <a:moveTo>
                      <a:pt x="f208" y="f153"/>
                    </a:moveTo>
                    <a:lnTo>
                      <a:pt x="f209" y="f94"/>
                    </a:lnTo>
                    <a:lnTo>
                      <a:pt x="f209" y="f210"/>
                    </a:lnTo>
                    <a:lnTo>
                      <a:pt x="f211" y="f210"/>
                    </a:lnTo>
                    <a:lnTo>
                      <a:pt x="f212" y="f129"/>
                    </a:lnTo>
                    <a:lnTo>
                      <a:pt x="f130" y="f129"/>
                    </a:lnTo>
                    <a:lnTo>
                      <a:pt x="f213" y="f214"/>
                    </a:lnTo>
                    <a:cubicBezTo>
                      <a:pt x="f215" y="f216"/>
                      <a:pt x="f217" y="f218"/>
                      <a:pt x="f208" y="f153"/>
                    </a:cubicBezTo>
                    <a:close/>
                    <a:moveTo>
                      <a:pt x="f208" y="f153"/>
                    </a:moveTo>
                    <a:lnTo>
                      <a:pt x="f208" y="f153"/>
                    </a:lnTo>
                    <a:close/>
                    <a:moveTo>
                      <a:pt x="f219" y="f220"/>
                    </a:moveTo>
                    <a:lnTo>
                      <a:pt x="f221" y="f222"/>
                    </a:lnTo>
                    <a:cubicBezTo>
                      <a:pt x="f223" y="f207"/>
                      <a:pt x="f224" y="f207"/>
                      <a:pt x="f225" y="f207"/>
                    </a:cubicBezTo>
                    <a:cubicBezTo>
                      <a:pt x="f226" y="f207"/>
                      <a:pt x="f227" y="f207"/>
                      <a:pt x="f228" y="f207"/>
                    </a:cubicBezTo>
                    <a:lnTo>
                      <a:pt x="f228" y="f229"/>
                    </a:lnTo>
                    <a:cubicBezTo>
                      <a:pt x="f226" y="f230"/>
                      <a:pt x="f224" y="f231"/>
                      <a:pt x="f219" y="f220"/>
                    </a:cubicBezTo>
                    <a:close/>
                    <a:moveTo>
                      <a:pt x="f219" y="f220"/>
                    </a:moveTo>
                    <a:lnTo>
                      <a:pt x="f219" y="f220"/>
                    </a:lnTo>
                    <a:close/>
                    <a:moveTo>
                      <a:pt x="f8" y="f232"/>
                    </a:moveTo>
                    <a:lnTo>
                      <a:pt x="f233" y="f129"/>
                    </a:lnTo>
                    <a:lnTo>
                      <a:pt x="f106" y="f129"/>
                    </a:lnTo>
                    <a:lnTo>
                      <a:pt x="f125" y="f234"/>
                    </a:lnTo>
                    <a:cubicBezTo>
                      <a:pt x="f235" y="f234"/>
                      <a:pt x="f236" y="f237"/>
                      <a:pt x="f8" y="f232"/>
                    </a:cubicBezTo>
                    <a:close/>
                    <a:moveTo>
                      <a:pt x="f8" y="f232"/>
                    </a:moveTo>
                    <a:lnTo>
                      <a:pt x="f8" y="f232"/>
                    </a:lnTo>
                    <a:close/>
                    <a:moveTo>
                      <a:pt x="f56" y="f238"/>
                    </a:moveTo>
                    <a:lnTo>
                      <a:pt x="f6" y="f239"/>
                    </a:lnTo>
                    <a:lnTo>
                      <a:pt x="f6" y="f240"/>
                    </a:lnTo>
                    <a:lnTo>
                      <a:pt x="f241" y="f3"/>
                    </a:lnTo>
                    <a:cubicBezTo>
                      <a:pt x="f134" y="f3"/>
                      <a:pt x="f50" y="f3"/>
                      <a:pt x="f56" y="f238"/>
                    </a:cubicBezTo>
                    <a:close/>
                    <a:moveTo>
                      <a:pt x="f56" y="f238"/>
                    </a:moveTo>
                    <a:lnTo>
                      <a:pt x="f56" y="f238"/>
                    </a:lnTo>
                    <a:close/>
                    <a:moveTo>
                      <a:pt x="f242" y="f243"/>
                    </a:moveTo>
                    <a:lnTo>
                      <a:pt x="f244" y="f208"/>
                    </a:lnTo>
                    <a:lnTo>
                      <a:pt x="f245" y="f208"/>
                    </a:lnTo>
                    <a:lnTo>
                      <a:pt x="f246" y="f208"/>
                    </a:lnTo>
                    <a:lnTo>
                      <a:pt x="f247" y="f208"/>
                    </a:lnTo>
                    <a:lnTo>
                      <a:pt x="f248" y="f208"/>
                    </a:lnTo>
                    <a:lnTo>
                      <a:pt x="f249" y="f208"/>
                    </a:lnTo>
                    <a:lnTo>
                      <a:pt x="f46" y="f208"/>
                    </a:lnTo>
                    <a:lnTo>
                      <a:pt x="f250" y="f208"/>
                    </a:lnTo>
                    <a:lnTo>
                      <a:pt x="f251" y="f208"/>
                    </a:lnTo>
                    <a:lnTo>
                      <a:pt x="f73" y="f208"/>
                    </a:lnTo>
                    <a:lnTo>
                      <a:pt x="f252" y="f208"/>
                    </a:lnTo>
                    <a:lnTo>
                      <a:pt x="f253" y="f254"/>
                    </a:lnTo>
                    <a:cubicBezTo>
                      <a:pt x="f255" y="f256"/>
                      <a:pt x="f257" y="f258"/>
                      <a:pt x="f242" y="f243"/>
                    </a:cubicBezTo>
                    <a:close/>
                    <a:moveTo>
                      <a:pt x="f242" y="f243"/>
                    </a:moveTo>
                    <a:lnTo>
                      <a:pt x="f242" y="f243"/>
                    </a:lnTo>
                    <a:close/>
                    <a:moveTo>
                      <a:pt x="f259" y="f260"/>
                    </a:moveTo>
                    <a:lnTo>
                      <a:pt x="f90" y="f261"/>
                    </a:lnTo>
                    <a:lnTo>
                      <a:pt x="f92" y="f262"/>
                    </a:lnTo>
                    <a:lnTo>
                      <a:pt x="f93" y="f262"/>
                    </a:lnTo>
                    <a:lnTo>
                      <a:pt x="f95" y="f205"/>
                    </a:lnTo>
                    <a:lnTo>
                      <a:pt x="f263" y="f205"/>
                    </a:lnTo>
                    <a:lnTo>
                      <a:pt x="f242" y="f264"/>
                    </a:lnTo>
                    <a:lnTo>
                      <a:pt x="f265" y="f264"/>
                    </a:lnTo>
                    <a:lnTo>
                      <a:pt x="f266" y="f267"/>
                    </a:lnTo>
                    <a:lnTo>
                      <a:pt x="f257" y="f267"/>
                    </a:lnTo>
                    <a:lnTo>
                      <a:pt x="f268" y="f267"/>
                    </a:lnTo>
                    <a:lnTo>
                      <a:pt x="f268" y="f206"/>
                    </a:lnTo>
                    <a:lnTo>
                      <a:pt x="f269" y="f201"/>
                    </a:lnTo>
                    <a:cubicBezTo>
                      <a:pt x="f270" y="f146"/>
                      <a:pt x="f271" y="f272"/>
                      <a:pt x="f259" y="f260"/>
                    </a:cubicBezTo>
                    <a:close/>
                    <a:moveTo>
                      <a:pt x="f259" y="f260"/>
                    </a:moveTo>
                    <a:lnTo>
                      <a:pt x="f259" y="f260"/>
                    </a:lnTo>
                    <a:close/>
                    <a:moveTo>
                      <a:pt x="f13" y="f273"/>
                    </a:moveTo>
                    <a:lnTo>
                      <a:pt x="f13" y="f274"/>
                    </a:lnTo>
                    <a:lnTo>
                      <a:pt x="f13" y="f273"/>
                    </a:lnTo>
                    <a:close/>
                    <a:moveTo>
                      <a:pt x="f13" y="f273"/>
                    </a:moveTo>
                    <a:lnTo>
                      <a:pt x="f13" y="f273"/>
                    </a:lnTo>
                    <a:close/>
                    <a:moveTo>
                      <a:pt x="f275" y="f205"/>
                    </a:moveTo>
                    <a:lnTo>
                      <a:pt x="f276" y="f277"/>
                    </a:lnTo>
                    <a:lnTo>
                      <a:pt x="f276" y="f278"/>
                    </a:lnTo>
                    <a:lnTo>
                      <a:pt x="f276" y="f279"/>
                    </a:lnTo>
                    <a:lnTo>
                      <a:pt x="f280" y="f279"/>
                    </a:lnTo>
                    <a:lnTo>
                      <a:pt x="f280" y="f281"/>
                    </a:lnTo>
                    <a:lnTo>
                      <a:pt x="f280" y="f282"/>
                    </a:lnTo>
                    <a:lnTo>
                      <a:pt x="f283" y="f282"/>
                    </a:lnTo>
                    <a:lnTo>
                      <a:pt x="f283" y="f284"/>
                    </a:lnTo>
                    <a:lnTo>
                      <a:pt x="f283" y="f285"/>
                    </a:lnTo>
                    <a:lnTo>
                      <a:pt x="f286" y="f285"/>
                    </a:lnTo>
                    <a:lnTo>
                      <a:pt x="f286" y="f287"/>
                    </a:lnTo>
                    <a:lnTo>
                      <a:pt x="f286" y="f288"/>
                    </a:lnTo>
                    <a:lnTo>
                      <a:pt x="f286" y="f289"/>
                    </a:lnTo>
                    <a:lnTo>
                      <a:pt x="f290" y="f291"/>
                    </a:lnTo>
                    <a:cubicBezTo>
                      <a:pt x="f292" y="f222"/>
                      <a:pt x="f293" y="f267"/>
                      <a:pt x="f275" y="f205"/>
                    </a:cubicBezTo>
                    <a:close/>
                    <a:moveTo>
                      <a:pt x="f275" y="f205"/>
                    </a:moveTo>
                    <a:lnTo>
                      <a:pt x="f275" y="f205"/>
                    </a:lnTo>
                    <a:close/>
                    <a:moveTo>
                      <a:pt x="f294" y="f295"/>
                    </a:moveTo>
                    <a:lnTo>
                      <a:pt x="f296" y="f98"/>
                    </a:lnTo>
                    <a:cubicBezTo>
                      <a:pt x="f296" y="f240"/>
                      <a:pt x="f296" y="f297"/>
                      <a:pt x="f296" y="f235"/>
                    </a:cubicBezTo>
                    <a:lnTo>
                      <a:pt x="f298" y="f299"/>
                    </a:lnTo>
                    <a:lnTo>
                      <a:pt x="f300" y="f299"/>
                    </a:lnTo>
                    <a:lnTo>
                      <a:pt x="f300" y="f301"/>
                    </a:lnTo>
                    <a:lnTo>
                      <a:pt x="f300" y="f129"/>
                    </a:lnTo>
                    <a:lnTo>
                      <a:pt x="f276" y="f129"/>
                    </a:lnTo>
                    <a:lnTo>
                      <a:pt x="f276" y="f302"/>
                    </a:lnTo>
                    <a:lnTo>
                      <a:pt x="f276" y="f303"/>
                    </a:lnTo>
                    <a:lnTo>
                      <a:pt x="f280" y="f303"/>
                    </a:lnTo>
                    <a:lnTo>
                      <a:pt x="f280" y="f304"/>
                    </a:lnTo>
                    <a:lnTo>
                      <a:pt x="f280" y="f127"/>
                    </a:lnTo>
                    <a:lnTo>
                      <a:pt x="f283" y="f127"/>
                    </a:lnTo>
                    <a:lnTo>
                      <a:pt x="f283" y="f305"/>
                    </a:lnTo>
                    <a:lnTo>
                      <a:pt x="f286" y="f306"/>
                    </a:lnTo>
                    <a:lnTo>
                      <a:pt x="f286" y="f125"/>
                    </a:lnTo>
                    <a:lnTo>
                      <a:pt x="f307" y="f308"/>
                    </a:lnTo>
                    <a:lnTo>
                      <a:pt x="f307" y="f309"/>
                    </a:lnTo>
                    <a:lnTo>
                      <a:pt x="f310" y="f309"/>
                    </a:lnTo>
                    <a:lnTo>
                      <a:pt x="f311" y="f124"/>
                    </a:lnTo>
                    <a:lnTo>
                      <a:pt x="f311" y="f295"/>
                    </a:lnTo>
                    <a:lnTo>
                      <a:pt x="f294" y="f295"/>
                    </a:lnTo>
                    <a:close/>
                    <a:moveTo>
                      <a:pt x="f294" y="f295"/>
                    </a:moveTo>
                    <a:lnTo>
                      <a:pt x="f294" y="f295"/>
                    </a:lnTo>
                    <a:close/>
                    <a:moveTo>
                      <a:pt x="f312" y="f45"/>
                    </a:moveTo>
                    <a:lnTo>
                      <a:pt x="f84" y="f313"/>
                    </a:lnTo>
                    <a:lnTo>
                      <a:pt x="f84" y="f314"/>
                    </a:lnTo>
                    <a:lnTo>
                      <a:pt x="f86" y="f314"/>
                    </a:lnTo>
                    <a:lnTo>
                      <a:pt x="f88" y="f314"/>
                    </a:lnTo>
                    <a:lnTo>
                      <a:pt x="f90" y="f16"/>
                    </a:lnTo>
                    <a:lnTo>
                      <a:pt x="f92" y="f16"/>
                    </a:lnTo>
                    <a:lnTo>
                      <a:pt x="f93" y="f16"/>
                    </a:lnTo>
                    <a:lnTo>
                      <a:pt x="f93" y="f18"/>
                    </a:lnTo>
                    <a:lnTo>
                      <a:pt x="f95" y="f18"/>
                    </a:lnTo>
                    <a:lnTo>
                      <a:pt x="f263" y="f18"/>
                    </a:lnTo>
                    <a:lnTo>
                      <a:pt x="f242" y="f18"/>
                    </a:lnTo>
                    <a:lnTo>
                      <a:pt x="f242" y="f315"/>
                    </a:lnTo>
                    <a:lnTo>
                      <a:pt x="f265" y="f315"/>
                    </a:lnTo>
                    <a:lnTo>
                      <a:pt x="f266" y="f315"/>
                    </a:lnTo>
                    <a:lnTo>
                      <a:pt x="f257" y="f315"/>
                    </a:lnTo>
                    <a:lnTo>
                      <a:pt x="f268" y="f315"/>
                    </a:lnTo>
                    <a:lnTo>
                      <a:pt x="f268" y="f41"/>
                    </a:lnTo>
                    <a:lnTo>
                      <a:pt x="f316" y="f41"/>
                    </a:lnTo>
                    <a:lnTo>
                      <a:pt x="f255" y="f41"/>
                    </a:lnTo>
                    <a:lnTo>
                      <a:pt x="f317" y="f318"/>
                    </a:lnTo>
                    <a:lnTo>
                      <a:pt x="f317" y="f319"/>
                    </a:lnTo>
                    <a:lnTo>
                      <a:pt x="f317" y="f162"/>
                    </a:lnTo>
                    <a:lnTo>
                      <a:pt x="f317" y="f320"/>
                    </a:lnTo>
                    <a:lnTo>
                      <a:pt x="f321" y="f320"/>
                    </a:lnTo>
                    <a:lnTo>
                      <a:pt x="f321" y="f75"/>
                    </a:lnTo>
                    <a:lnTo>
                      <a:pt x="f321" y="f161"/>
                    </a:lnTo>
                    <a:lnTo>
                      <a:pt x="f321" y="f322"/>
                    </a:lnTo>
                    <a:lnTo>
                      <a:pt x="f321" y="f10"/>
                    </a:lnTo>
                    <a:lnTo>
                      <a:pt x="f321" y="f239"/>
                    </a:lnTo>
                    <a:lnTo>
                      <a:pt x="f321" y="f12"/>
                    </a:lnTo>
                    <a:lnTo>
                      <a:pt x="f312" y="f12"/>
                    </a:lnTo>
                    <a:lnTo>
                      <a:pt x="f312" y="f45"/>
                    </a:lnTo>
                    <a:close/>
                  </a:path>
                </a:pathLst>
              </a:custGeom>
              <a:solidFill>
                <a:srgbClr val="FAD243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1" name="Forma Livre 20"/>
              <p:cNvSpPr/>
              <p:nvPr/>
            </p:nvSpPr>
            <p:spPr>
              <a:xfrm>
                <a:off x="9256681" y="6119640"/>
                <a:ext cx="120600" cy="38157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8"/>
                  <a:gd name="f4" fmla="val 176"/>
                  <a:gd name="f5" fmla="val 103"/>
                  <a:gd name="f6" fmla="val 175"/>
                  <a:gd name="f7" fmla="val 54"/>
                  <a:gd name="f8" fmla="val 27"/>
                  <a:gd name="f9" fmla="val 19"/>
                  <a:gd name="f10" fmla="val 76"/>
                  <a:gd name="f11" fmla="val 5"/>
                  <a:gd name="f12" fmla="val 134"/>
                  <a:gd name="f13" fmla="val 2"/>
                  <a:gd name="f14" fmla="val 146"/>
                  <a:gd name="f15" fmla="val 161"/>
                  <a:gd name="f16" fmla="val 303"/>
                  <a:gd name="f17" fmla="val 407"/>
                  <a:gd name="f18" fmla="val 404"/>
                  <a:gd name="f19" fmla="val 99"/>
                  <a:gd name="f20" fmla="val 362"/>
                  <a:gd name="f21" fmla="val 35"/>
                  <a:gd name="f22" fmla="*/ f0 1 408"/>
                  <a:gd name="f23" fmla="*/ f1 1 176"/>
                  <a:gd name="f24" fmla="+- f4 0 f2"/>
                  <a:gd name="f25" fmla="+- f3 0 f2"/>
                  <a:gd name="f26" fmla="*/ f25 1 408"/>
                  <a:gd name="f27" fmla="*/ f24 1 176"/>
                  <a:gd name="f28" fmla="*/ f2 1 f26"/>
                  <a:gd name="f29" fmla="*/ f3 1 f26"/>
                  <a:gd name="f30" fmla="*/ f2 1 f27"/>
                  <a:gd name="f31" fmla="*/ f4 1 f27"/>
                  <a:gd name="f32" fmla="*/ f28 f22 1"/>
                  <a:gd name="f33" fmla="*/ f29 f22 1"/>
                  <a:gd name="f34" fmla="*/ f31 f23 1"/>
                  <a:gd name="f35" fmla="*/ f30 f2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2" t="f35" r="f33" b="f34"/>
                <a:pathLst>
                  <a:path w="408" h="176">
                    <a:moveTo>
                      <a:pt x="f5" y="f6"/>
                    </a:moveTo>
                    <a:lnTo>
                      <a:pt x="f5" y="f2"/>
                    </a:lnTo>
                    <a:cubicBezTo>
                      <a:pt x="f7" y="f8"/>
                      <a:pt x="f9" y="f10"/>
                      <a:pt x="f11" y="f12"/>
                    </a:cubicBezTo>
                    <a:cubicBezTo>
                      <a:pt x="f13" y="f14"/>
                      <a:pt x="f2" y="f15"/>
                      <a:pt x="f2" y="f6"/>
                    </a:cubicBez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16" y="f2"/>
                    </a:moveTo>
                    <a:lnTo>
                      <a:pt x="f16" y="f6"/>
                    </a:lnTo>
                    <a:lnTo>
                      <a:pt x="f17" y="f6"/>
                    </a:lnTo>
                    <a:cubicBezTo>
                      <a:pt x="f18" y="f19"/>
                      <a:pt x="f20" y="f21"/>
                      <a:pt x="f16" y="f2"/>
                    </a:cubicBezTo>
                    <a:close/>
                  </a:path>
                </a:pathLst>
              </a:custGeom>
              <a:solidFill>
                <a:srgbClr val="FFEC00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2" name="Forma Livre 21"/>
              <p:cNvSpPr/>
              <p:nvPr/>
            </p:nvSpPr>
            <p:spPr>
              <a:xfrm>
                <a:off x="9199440" y="6184800"/>
                <a:ext cx="417597" cy="265322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244"/>
                  <a:gd name="f4" fmla="val 808"/>
                  <a:gd name="f5" fmla="val 624"/>
                  <a:gd name="f6" fmla="val 807"/>
                  <a:gd name="f7" fmla="val 278"/>
                  <a:gd name="f8" fmla="val 449"/>
                  <a:gd name="f9" fmla="val 5"/>
                  <a:gd name="f10" fmla="val 3"/>
                  <a:gd name="f11" fmla="val 2"/>
                  <a:gd name="f12" fmla="val 1243"/>
                  <a:gd name="f13" fmla="val 969"/>
                  <a:gd name="f14" fmla="*/ f0 1 1244"/>
                  <a:gd name="f15" fmla="*/ f1 1 808"/>
                  <a:gd name="f16" fmla="+- f4 0 f2"/>
                  <a:gd name="f17" fmla="+- f3 0 f2"/>
                  <a:gd name="f18" fmla="*/ f17 1 1244"/>
                  <a:gd name="f19" fmla="*/ f16 1 808"/>
                  <a:gd name="f20" fmla="*/ f2 1 f18"/>
                  <a:gd name="f21" fmla="*/ f3 1 f18"/>
                  <a:gd name="f22" fmla="*/ f2 1 f19"/>
                  <a:gd name="f23" fmla="*/ f4 1 f19"/>
                  <a:gd name="f24" fmla="*/ f20 f14 1"/>
                  <a:gd name="f25" fmla="*/ f21 f14 1"/>
                  <a:gd name="f26" fmla="*/ f23 f15 1"/>
                  <a:gd name="f27" fmla="*/ f22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4" t="f27" r="f25" b="f26"/>
                <a:pathLst>
                  <a:path w="1244" h="808">
                    <a:moveTo>
                      <a:pt x="f5" y="f6"/>
                    </a:moveTo>
                    <a:cubicBezTo>
                      <a:pt x="f7" y="f6"/>
                      <a:pt x="f2" y="f8"/>
                      <a:pt x="f2" y="f9"/>
                    </a:cubicBezTo>
                    <a:cubicBezTo>
                      <a:pt x="f2" y="f10"/>
                      <a:pt x="f2" y="f11"/>
                      <a:pt x="f2" y="f2"/>
                    </a:cubicBezTo>
                    <a:lnTo>
                      <a:pt x="f12" y="f2"/>
                    </a:lnTo>
                    <a:cubicBezTo>
                      <a:pt x="f12" y="f11"/>
                      <a:pt x="f12" y="f10"/>
                      <a:pt x="f12" y="f9"/>
                    </a:cubicBezTo>
                    <a:cubicBezTo>
                      <a:pt x="f12" y="f8"/>
                      <a:pt x="f13" y="f6"/>
                      <a:pt x="f5" y="f6"/>
                    </a:cubicBezTo>
                  </a:path>
                </a:pathLst>
              </a:custGeom>
              <a:noFill/>
              <a:ln w="1801" cap="flat">
                <a:solidFill>
                  <a:srgbClr val="1B1918"/>
                </a:solidFill>
                <a:prstDash val="solid"/>
                <a:miter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3" name="Forma Livre 22"/>
              <p:cNvSpPr/>
              <p:nvPr/>
            </p:nvSpPr>
            <p:spPr>
              <a:xfrm>
                <a:off x="9418676" y="6053044"/>
                <a:ext cx="193679" cy="103318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618"/>
                  <a:gd name="f5" fmla="val 357"/>
                  <a:gd name="f6" fmla="val 356"/>
                  <a:gd name="f7" fmla="val 255"/>
                  <a:gd name="f8" fmla="val 355"/>
                  <a:gd name="f9" fmla="val 302"/>
                  <a:gd name="f10" fmla="val 326"/>
                  <a:gd name="f11" fmla="val 368"/>
                  <a:gd name="f12" fmla="val 276"/>
                  <a:gd name="f13" fmla="val 400"/>
                  <a:gd name="f14" fmla="val 232"/>
                  <a:gd name="f15" fmla="val 419"/>
                  <a:gd name="f16" fmla="val 210"/>
                  <a:gd name="f17" fmla="val 442"/>
                  <a:gd name="f18" fmla="val 182"/>
                  <a:gd name="f19" fmla="val 472"/>
                  <a:gd name="f20" fmla="val 177"/>
                  <a:gd name="f21" fmla="val 503"/>
                  <a:gd name="f22" fmla="val 173"/>
                  <a:gd name="f23" fmla="val 574"/>
                  <a:gd name="f24" fmla="val 193"/>
                  <a:gd name="f25" fmla="val 605"/>
                  <a:gd name="f26" fmla="val 203"/>
                  <a:gd name="f27" fmla="val 593"/>
                  <a:gd name="f28" fmla="val 136"/>
                  <a:gd name="f29" fmla="val 576"/>
                  <a:gd name="f30" fmla="val 69"/>
                  <a:gd name="f31" fmla="val 550"/>
                  <a:gd name="f32" fmla="val 6"/>
                  <a:gd name="f33" fmla="val 519"/>
                  <a:gd name="f34" fmla="val 488"/>
                  <a:gd name="f35" fmla="val 1"/>
                  <a:gd name="f36" fmla="val 460"/>
                  <a:gd name="f37" fmla="val 25"/>
                  <a:gd name="f38" fmla="val 432"/>
                  <a:gd name="f39" fmla="val 51"/>
                  <a:gd name="f40" fmla="val 417"/>
                  <a:gd name="f41" fmla="val 91"/>
                  <a:gd name="f42" fmla="val 395"/>
                  <a:gd name="f43" fmla="val 122"/>
                  <a:gd name="f44" fmla="val 383"/>
                  <a:gd name="f45" fmla="val 139"/>
                  <a:gd name="f46" fmla="val 369"/>
                  <a:gd name="f47" fmla="val 161"/>
                  <a:gd name="f48" fmla="val 350"/>
                  <a:gd name="f49" fmla="val 175"/>
                  <a:gd name="f50" fmla="val 333"/>
                  <a:gd name="f51" fmla="val 222"/>
                  <a:gd name="f52" fmla="val 328"/>
                  <a:gd name="f53" fmla="val 225"/>
                  <a:gd name="f54" fmla="val 321"/>
                  <a:gd name="f55" fmla="val 279"/>
                  <a:gd name="f56" fmla="val 319"/>
                  <a:gd name="f57" fmla="val 291"/>
                  <a:gd name="f58" fmla="val 317"/>
                  <a:gd name="f59" fmla="val 314"/>
                  <a:gd name="f60" fmla="val 300"/>
                  <a:gd name="f61" fmla="val 316"/>
                  <a:gd name="f62" fmla="val 293"/>
                  <a:gd name="f63" fmla="val 286"/>
                  <a:gd name="f64" fmla="val 272"/>
                  <a:gd name="f65" fmla="val 283"/>
                  <a:gd name="f66" fmla="val 230"/>
                  <a:gd name="f67" fmla="val 278"/>
                  <a:gd name="f68" fmla="val 188"/>
                  <a:gd name="f69" fmla="val 266"/>
                  <a:gd name="f70" fmla="val 185"/>
                  <a:gd name="f71" fmla="val 245"/>
                  <a:gd name="f72" fmla="val 217"/>
                  <a:gd name="f73" fmla="val 163"/>
                  <a:gd name="f74" fmla="val 189"/>
                  <a:gd name="f75" fmla="val 158"/>
                  <a:gd name="f76" fmla="val 162"/>
                  <a:gd name="f77" fmla="val 170"/>
                  <a:gd name="f78" fmla="val 105"/>
                  <a:gd name="f79" fmla="val 207"/>
                  <a:gd name="f80" fmla="val 86"/>
                  <a:gd name="f81" fmla="val 227"/>
                  <a:gd name="f82" fmla="val 54"/>
                  <a:gd name="f83" fmla="val 264"/>
                  <a:gd name="f84" fmla="val 23"/>
                  <a:gd name="f85" fmla="val 311"/>
                  <a:gd name="f86" fmla="val 412"/>
                  <a:gd name="f87" fmla="val 242"/>
                  <a:gd name="f88" fmla="val 324"/>
                  <a:gd name="f89" fmla="val 617"/>
                  <a:gd name="f90" fmla="val 614"/>
                  <a:gd name="f91" fmla="val 265"/>
                  <a:gd name="f92" fmla="val 607"/>
                  <a:gd name="f93" fmla="val 580"/>
                  <a:gd name="f94" fmla="val 212"/>
                  <a:gd name="f95" fmla="val 474"/>
                  <a:gd name="f96" fmla="val 450"/>
                  <a:gd name="f97" fmla="val 197"/>
                  <a:gd name="f98" fmla="val 428"/>
                  <a:gd name="f99" fmla="val 223"/>
                  <a:gd name="f100" fmla="*/ f1 1 618"/>
                  <a:gd name="f101" fmla="*/ f2 1 357"/>
                  <a:gd name="f102" fmla="+- f5 0 f3"/>
                  <a:gd name="f103" fmla="+- f4 0 f3"/>
                  <a:gd name="f104" fmla="*/ f103 1 618"/>
                  <a:gd name="f105" fmla="*/ f102 1 357"/>
                  <a:gd name="f106" fmla="*/ f3 1 f104"/>
                  <a:gd name="f107" fmla="*/ f4 1 f104"/>
                  <a:gd name="f108" fmla="*/ f3 1 f105"/>
                  <a:gd name="f109" fmla="*/ f5 1 f105"/>
                  <a:gd name="f110" fmla="*/ f106 f100 1"/>
                  <a:gd name="f111" fmla="*/ f107 f100 1"/>
                  <a:gd name="f112" fmla="*/ f109 f101 1"/>
                  <a:gd name="f113" fmla="*/ f108 f10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10" t="f113" r="f111" b="f112"/>
                <a:pathLst>
                  <a:path w="618" h="357">
                    <a:moveTo>
                      <a:pt x="f3" y="f6"/>
                    </a:moveTo>
                    <a:lnTo>
                      <a:pt x="f7" y="f6"/>
                    </a:lnTo>
                    <a:lnTo>
                      <a:pt x="f7" y="f8"/>
                    </a:lnTo>
                    <a:cubicBezTo>
                      <a:pt x="f9" y="f10"/>
                      <a:pt x="f11" y="f12"/>
                      <a:pt x="f13" y="f14"/>
                    </a:cubicBezTo>
                    <a:cubicBezTo>
                      <a:pt x="f15" y="f16"/>
                      <a:pt x="f17" y="f18"/>
                      <a:pt x="f19" y="f20"/>
                    </a:cubicBez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27" y="f28"/>
                      <a:pt x="f29" y="f30"/>
                      <a:pt x="f31" y="f32"/>
                    </a:cubicBezTo>
                    <a:cubicBezTo>
                      <a:pt x="f33" y="f3"/>
                      <a:pt x="f34" y="f35"/>
                      <a:pt x="f36" y="f37"/>
                    </a:cubicBezTo>
                    <a:cubicBezTo>
                      <a:pt x="f38" y="f39"/>
                      <a:pt x="f40" y="f41"/>
                      <a:pt x="f42" y="f43"/>
                    </a:cubicBezTo>
                    <a:cubicBezTo>
                      <a:pt x="f44" y="f45"/>
                      <a:pt x="f46" y="f47"/>
                      <a:pt x="f48" y="f49"/>
                    </a:cubicBezTo>
                    <a:cubicBezTo>
                      <a:pt x="f50" y="f51"/>
                      <a:pt x="f52" y="f53"/>
                      <a:pt x="f54" y="f55"/>
                    </a:cubicBezTo>
                    <a:cubicBezTo>
                      <a:pt x="f56" y="f57"/>
                      <a:pt x="f58" y="f59"/>
                      <a:pt x="f60" y="f61"/>
                    </a:cubicBezTo>
                    <a:lnTo>
                      <a:pt x="f62" y="f61"/>
                    </a:lnTo>
                    <a:cubicBezTo>
                      <a:pt x="f63" y="f64"/>
                      <a:pt x="f65" y="f66"/>
                      <a:pt x="f67" y="f68"/>
                    </a:cubicBezTo>
                    <a:cubicBezTo>
                      <a:pt x="f69" y="f70"/>
                      <a:pt x="f7" y="f0"/>
                      <a:pt x="f71" y="f49"/>
                    </a:cubicBezTo>
                    <a:cubicBezTo>
                      <a:pt x="f72" y="f73"/>
                      <a:pt x="f74" y="f75"/>
                      <a:pt x="f76" y="f77"/>
                    </a:cubicBezTo>
                    <a:cubicBezTo>
                      <a:pt x="f28" y="f18"/>
                      <a:pt x="f78" y="f79"/>
                      <a:pt x="f80" y="f81"/>
                    </a:cubicBezTo>
                    <a:cubicBezTo>
                      <a:pt x="f82" y="f83"/>
                      <a:pt x="f84" y="f85"/>
                      <a:pt x="f3" y="f6"/>
                    </a:cubicBezTo>
                    <a:close/>
                    <a:moveTo>
                      <a:pt x="f3" y="f6"/>
                    </a:moveTo>
                    <a:lnTo>
                      <a:pt x="f3" y="f6"/>
                    </a:lnTo>
                    <a:close/>
                    <a:moveTo>
                      <a:pt x="f86" y="f87"/>
                    </a:moveTo>
                    <a:cubicBezTo>
                      <a:pt x="f44" y="f65"/>
                      <a:pt x="f88" y="f10"/>
                      <a:pt x="f65" y="f6"/>
                    </a:cubicBezTo>
                    <a:lnTo>
                      <a:pt x="f89" y="f6"/>
                    </a:lnTo>
                    <a:cubicBezTo>
                      <a:pt x="f89" y="f85"/>
                      <a:pt x="f90" y="f91"/>
                      <a:pt x="f92" y="f51"/>
                    </a:cubicBezTo>
                    <a:cubicBezTo>
                      <a:pt x="f93" y="f94"/>
                      <a:pt x="f21" y="f68"/>
                      <a:pt x="f95" y="f24"/>
                    </a:cubicBezTo>
                    <a:cubicBezTo>
                      <a:pt x="f96" y="f97"/>
                      <a:pt x="f98" y="f99"/>
                      <a:pt x="f86" y="f87"/>
                    </a:cubicBezTo>
                    <a:close/>
                  </a:path>
                </a:pathLst>
              </a:custGeom>
              <a:solidFill>
                <a:srgbClr val="009035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4" name="Forma Livre 23"/>
              <p:cNvSpPr/>
              <p:nvPr/>
            </p:nvSpPr>
            <p:spPr>
              <a:xfrm>
                <a:off x="9028081" y="5780160"/>
                <a:ext cx="762115" cy="904679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2208"/>
                  <a:gd name="f5" fmla="val 2585"/>
                  <a:gd name="f6" fmla="val 1330"/>
                  <a:gd name="f7" fmla="val 757"/>
                  <a:gd name="f8" fmla="val 1342"/>
                  <a:gd name="f9" fmla="val 766"/>
                  <a:gd name="f10" fmla="val 1356"/>
                  <a:gd name="f11" fmla="val 774"/>
                  <a:gd name="f12" fmla="val 1361"/>
                  <a:gd name="f13" fmla="val 789"/>
                  <a:gd name="f14" fmla="val 1382"/>
                  <a:gd name="f15" fmla="val 857"/>
                  <a:gd name="f16" fmla="val 1391"/>
                  <a:gd name="f17" fmla="val 969"/>
                  <a:gd name="f18" fmla="val 1401"/>
                  <a:gd name="f19" fmla="val 1041"/>
                  <a:gd name="f20" fmla="val 1404"/>
                  <a:gd name="f21" fmla="val 1018"/>
                  <a:gd name="f22" fmla="val 1406"/>
                  <a:gd name="f23" fmla="val 1001"/>
                  <a:gd name="f24" fmla="val 1413"/>
                  <a:gd name="f25" fmla="val 979"/>
                  <a:gd name="f26" fmla="val 1416"/>
                  <a:gd name="f27" fmla="val 971"/>
                  <a:gd name="f28" fmla="val 1420"/>
                  <a:gd name="f29" fmla="val 963"/>
                  <a:gd name="f30" fmla="val 1423"/>
                  <a:gd name="f31" fmla="val 954"/>
                  <a:gd name="f32" fmla="val 1422"/>
                  <a:gd name="f33" fmla="val 945"/>
                  <a:gd name="f34" fmla="val 1412"/>
                  <a:gd name="f35" fmla="val 905"/>
                  <a:gd name="f36" fmla="val 1403"/>
                  <a:gd name="f37" fmla="val 872"/>
                  <a:gd name="f38" fmla="val 1392"/>
                  <a:gd name="f39" fmla="val 831"/>
                  <a:gd name="f40" fmla="val 826"/>
                  <a:gd name="f41" fmla="val 862"/>
                  <a:gd name="f42" fmla="val 1425"/>
                  <a:gd name="f43" fmla="val 892"/>
                  <a:gd name="f44" fmla="val 1432"/>
                  <a:gd name="f45" fmla="val 927"/>
                  <a:gd name="f46" fmla="val 1435"/>
                  <a:gd name="f47" fmla="val 918"/>
                  <a:gd name="f48" fmla="val 1437"/>
                  <a:gd name="f49" fmla="val 912"/>
                  <a:gd name="f50" fmla="val 1440"/>
                  <a:gd name="f51" fmla="val 903"/>
                  <a:gd name="f52" fmla="val 898"/>
                  <a:gd name="f53" fmla="val 1443"/>
                  <a:gd name="f54" fmla="val 1444"/>
                  <a:gd name="f55" fmla="val 885"/>
                  <a:gd name="f56" fmla="val 880"/>
                  <a:gd name="f57" fmla="val 1434"/>
                  <a:gd name="f58" fmla="val 1419"/>
                  <a:gd name="f59" fmla="val 816"/>
                  <a:gd name="f60" fmla="val 809"/>
                  <a:gd name="f61" fmla="val 799"/>
                  <a:gd name="f62" fmla="val 811"/>
                  <a:gd name="f63" fmla="val 1427"/>
                  <a:gd name="f64" fmla="val 1439"/>
                  <a:gd name="f65" fmla="val 837"/>
                  <a:gd name="f66" fmla="val 845"/>
                  <a:gd name="f67" fmla="val 1446"/>
                  <a:gd name="f68" fmla="val 853"/>
                  <a:gd name="f69" fmla="val 832"/>
                  <a:gd name="f70" fmla="val 821"/>
                  <a:gd name="f71" fmla="val 801"/>
                  <a:gd name="f72" fmla="val 756"/>
                  <a:gd name="f73" fmla="val 1415"/>
                  <a:gd name="f74" fmla="val 741"/>
                  <a:gd name="f75" fmla="val 739"/>
                  <a:gd name="f76" fmla="val 723"/>
                  <a:gd name="f77" fmla="val 718"/>
                  <a:gd name="f78" fmla="val 1474"/>
                  <a:gd name="f79" fmla="val 713"/>
                  <a:gd name="f80" fmla="val 1494"/>
                  <a:gd name="f81" fmla="val 700"/>
                  <a:gd name="f82" fmla="val 1496"/>
                  <a:gd name="f83" fmla="val 698"/>
                  <a:gd name="f84" fmla="val 695"/>
                  <a:gd name="f85" fmla="val 691"/>
                  <a:gd name="f86" fmla="val 706"/>
                  <a:gd name="f87" fmla="val 1493"/>
                  <a:gd name="f88" fmla="val 675"/>
                  <a:gd name="f89" fmla="val 1489"/>
                  <a:gd name="f90" fmla="val 670"/>
                  <a:gd name="f91" fmla="val 1487"/>
                  <a:gd name="f92" fmla="val 663"/>
                  <a:gd name="f93" fmla="val 1483"/>
                  <a:gd name="f94" fmla="val 658"/>
                  <a:gd name="f95" fmla="val 680"/>
                  <a:gd name="f96" fmla="val 1428"/>
                  <a:gd name="f97" fmla="val 665"/>
                  <a:gd name="f98" fmla="val 1475"/>
                  <a:gd name="f99" fmla="val 643"/>
                  <a:gd name="f100" fmla="val 641"/>
                  <a:gd name="f101" fmla="val 640"/>
                  <a:gd name="f102" fmla="val 1470"/>
                  <a:gd name="f103" fmla="val 636"/>
                  <a:gd name="f104" fmla="val 1465"/>
                  <a:gd name="f105" fmla="val 635"/>
                  <a:gd name="f106" fmla="val 1462"/>
                  <a:gd name="f107" fmla="val 651"/>
                  <a:gd name="f108" fmla="val 1380"/>
                  <a:gd name="f109" fmla="val 671"/>
                  <a:gd name="f110" fmla="val 1353"/>
                  <a:gd name="f111" fmla="val 673"/>
                  <a:gd name="f112" fmla="val 1322"/>
                  <a:gd name="f113" fmla="val 681"/>
                  <a:gd name="f114" fmla="val 1299"/>
                  <a:gd name="f115" fmla="val 686"/>
                  <a:gd name="f116" fmla="val 1271"/>
                  <a:gd name="f117" fmla="val 690"/>
                  <a:gd name="f118" fmla="val 1251"/>
                  <a:gd name="f119" fmla="val 696"/>
                  <a:gd name="f120" fmla="val 1239"/>
                  <a:gd name="f121" fmla="val 701"/>
                  <a:gd name="f122" fmla="val 1228"/>
                  <a:gd name="f123" fmla="val 732"/>
                  <a:gd name="f124" fmla="val 1225"/>
                  <a:gd name="f125" fmla="val 746"/>
                  <a:gd name="f126" fmla="val 1237"/>
                  <a:gd name="f127" fmla="val 1249"/>
                  <a:gd name="f128" fmla="val 737"/>
                  <a:gd name="f129" fmla="val 1263"/>
                  <a:gd name="f130" fmla="val 1282"/>
                  <a:gd name="f131" fmla="val 1289"/>
                  <a:gd name="f132" fmla="val 1305"/>
                  <a:gd name="f133" fmla="val 1317"/>
                  <a:gd name="f134" fmla="val 749"/>
                  <a:gd name="f135" fmla="val 705"/>
                  <a:gd name="f136" fmla="val 1280"/>
                  <a:gd name="f137" fmla="val 1294"/>
                  <a:gd name="f138" fmla="val 1306"/>
                  <a:gd name="f139" fmla="val 1318"/>
                  <a:gd name="f140" fmla="val 666"/>
                  <a:gd name="f141" fmla="val 1329"/>
                  <a:gd name="f142" fmla="val 1341"/>
                  <a:gd name="f143" fmla="val 660"/>
                  <a:gd name="f144" fmla="val 1296"/>
                  <a:gd name="f145" fmla="val 614"/>
                  <a:gd name="f146" fmla="val 1213"/>
                  <a:gd name="f147" fmla="val 599"/>
                  <a:gd name="f148" fmla="val 1144"/>
                  <a:gd name="f149" fmla="val 600"/>
                  <a:gd name="f150" fmla="val 1137"/>
                  <a:gd name="f151" fmla="val 602"/>
                  <a:gd name="f152" fmla="val 1127"/>
                  <a:gd name="f153" fmla="val 1120"/>
                  <a:gd name="f154" fmla="val 1118"/>
                  <a:gd name="f155" fmla="val 604"/>
                  <a:gd name="f156" fmla="val 1160"/>
                  <a:gd name="f157" fmla="val 612"/>
                  <a:gd name="f158" fmla="val 1203"/>
                  <a:gd name="f159" fmla="val 626"/>
                  <a:gd name="f160" fmla="val 1240"/>
                  <a:gd name="f161" fmla="val 645"/>
                  <a:gd name="f162" fmla="val 1256"/>
                  <a:gd name="f163" fmla="val 655"/>
                  <a:gd name="f164" fmla="val 1267"/>
                  <a:gd name="f165" fmla="val 661"/>
                  <a:gd name="f166" fmla="val 856"/>
                  <a:gd name="f167" fmla="val 1417"/>
                  <a:gd name="f168" fmla="val 812"/>
                  <a:gd name="f169" fmla="val 1366"/>
                  <a:gd name="f170" fmla="val 785"/>
                  <a:gd name="f171" fmla="val 1313"/>
                  <a:gd name="f172" fmla="val 1247"/>
                  <a:gd name="f173" fmla="val 754"/>
                  <a:gd name="f174" fmla="val 1283"/>
                  <a:gd name="f175" fmla="val 1343"/>
                  <a:gd name="f176" fmla="val 710"/>
                  <a:gd name="f177" fmla="val 1460"/>
                  <a:gd name="f178" fmla="val 722"/>
                  <a:gd name="f179" fmla="val 1516"/>
                  <a:gd name="f180" fmla="val 748"/>
                  <a:gd name="f181" fmla="val 1558"/>
                  <a:gd name="f182" fmla="val 1560"/>
                  <a:gd name="f183" fmla="val 1563"/>
                  <a:gd name="f184" fmla="val 751"/>
                  <a:gd name="f185" fmla="val 1566"/>
                  <a:gd name="f186" fmla="val 806"/>
                  <a:gd name="f187" fmla="val 1533"/>
                  <a:gd name="f188" fmla="val 877"/>
                  <a:gd name="f189" fmla="val 1507"/>
                  <a:gd name="f190" fmla="val 939"/>
                  <a:gd name="f191" fmla="val 1492"/>
                  <a:gd name="f192" fmla="val 910"/>
                  <a:gd name="f193" fmla="val 1469"/>
                  <a:gd name="f194" fmla="val 92"/>
                  <a:gd name="f195" fmla="val 1450"/>
                  <a:gd name="f196" fmla="val 105"/>
                  <a:gd name="f197" fmla="val 120"/>
                  <a:gd name="f198" fmla="val 1336"/>
                  <a:gd name="f199" fmla="val 141"/>
                  <a:gd name="f200" fmla="val 173"/>
                  <a:gd name="f201" fmla="val 1191"/>
                  <a:gd name="f202" fmla="val 215"/>
                  <a:gd name="f203" fmla="val 1112"/>
                  <a:gd name="f204" fmla="val 244"/>
                  <a:gd name="f205" fmla="val 1019"/>
                  <a:gd name="f206" fmla="val 262"/>
                  <a:gd name="f207" fmla="val 966"/>
                  <a:gd name="f208" fmla="val 270"/>
                  <a:gd name="f209" fmla="val 925"/>
                  <a:gd name="f210" fmla="val 280"/>
                  <a:gd name="f211" fmla="val 868"/>
                  <a:gd name="f212" fmla="val 282"/>
                  <a:gd name="f213" fmla="val 308"/>
                  <a:gd name="f214" fmla="val 232"/>
                  <a:gd name="f215" fmla="val 569"/>
                  <a:gd name="f216" fmla="val 117"/>
                  <a:gd name="f217" fmla="val 469"/>
                  <a:gd name="f218" fmla="val 110"/>
                  <a:gd name="f219" fmla="val 464"/>
                  <a:gd name="f220" fmla="val 353"/>
                  <a:gd name="f221" fmla="val 138"/>
                  <a:gd name="f222" fmla="val 356"/>
                  <a:gd name="f223" fmla="val 134"/>
                  <a:gd name="f224" fmla="val 354"/>
                  <a:gd name="f225" fmla="val 136"/>
                  <a:gd name="f226" fmla="val 358"/>
                  <a:gd name="f227" fmla="val 889"/>
                  <a:gd name="f228" fmla="val 47"/>
                  <a:gd name="f229" fmla="val 1847"/>
                  <a:gd name="f230" fmla="val 1851"/>
                  <a:gd name="f231" fmla="val 1853"/>
                  <a:gd name="f232" fmla="val 2096"/>
                  <a:gd name="f233" fmla="val 2091"/>
                  <a:gd name="f234" fmla="val 1973"/>
                  <a:gd name="f235" fmla="val 1898"/>
                  <a:gd name="f236" fmla="val 1925"/>
                  <a:gd name="f237" fmla="val 1942"/>
                  <a:gd name="f238" fmla="val 968"/>
                  <a:gd name="f239" fmla="val 1968"/>
                  <a:gd name="f240" fmla="val 1046"/>
                  <a:gd name="f241" fmla="val 2010"/>
                  <a:gd name="f242" fmla="val 2028"/>
                  <a:gd name="f243" fmla="val 1190"/>
                  <a:gd name="f244" fmla="val 2047"/>
                  <a:gd name="f245" fmla="val 1233"/>
                  <a:gd name="f246" fmla="val 2065"/>
                  <a:gd name="f247" fmla="val 2086"/>
                  <a:gd name="f248" fmla="val 2101"/>
                  <a:gd name="f249" fmla="val 2113"/>
                  <a:gd name="f250" fmla="val 2137"/>
                  <a:gd name="f251" fmla="val 1679"/>
                  <a:gd name="f252" fmla="val 2075"/>
                  <a:gd name="f253" fmla="val 1780"/>
                  <a:gd name="f254" fmla="val 2053"/>
                  <a:gd name="f255" fmla="val 1817"/>
                  <a:gd name="f256" fmla="val 2022"/>
                  <a:gd name="f257" fmla="val 1987"/>
                  <a:gd name="f258" fmla="val 1879"/>
                  <a:gd name="f259" fmla="val 1794"/>
                  <a:gd name="f260" fmla="val 2051"/>
                  <a:gd name="f261" fmla="val 2153"/>
                  <a:gd name="f262" fmla="val 2286"/>
                  <a:gd name="f263" fmla="val 1339"/>
                  <a:gd name="f264" fmla="val 1259"/>
                  <a:gd name="f265" fmla="val 2337"/>
                  <a:gd name="f266" fmla="val 1173"/>
                  <a:gd name="f267" fmla="val 2394"/>
                  <a:gd name="f268" fmla="val 1110"/>
                  <a:gd name="f269" fmla="val 2465"/>
                  <a:gd name="f270" fmla="val 1103"/>
                  <a:gd name="f271" fmla="val 2470"/>
                  <a:gd name="f272" fmla="val 1077"/>
                  <a:gd name="f273" fmla="val 2443"/>
                  <a:gd name="f274" fmla="val 1056"/>
                  <a:gd name="f275" fmla="val 2423"/>
                  <a:gd name="f276" fmla="val 1027"/>
                  <a:gd name="f277" fmla="val 2399"/>
                  <a:gd name="f278" fmla="val 977"/>
                  <a:gd name="f279" fmla="val 2359"/>
                  <a:gd name="f280" fmla="val 922"/>
                  <a:gd name="f281" fmla="val 2322"/>
                  <a:gd name="f282" fmla="val 867"/>
                  <a:gd name="f283" fmla="val 649"/>
                  <a:gd name="f284" fmla="val 412"/>
                  <a:gd name="f285" fmla="val 218"/>
                  <a:gd name="f286" fmla="val 184"/>
                  <a:gd name="f287" fmla="val 154"/>
                  <a:gd name="f288" fmla="val 130"/>
                  <a:gd name="f289" fmla="val 68"/>
                  <a:gd name="f290" fmla="val 135"/>
                  <a:gd name="f291" fmla="val 1115"/>
                  <a:gd name="f292" fmla="val 1162"/>
                  <a:gd name="f293" fmla="val 96"/>
                  <a:gd name="f294" fmla="val 1208"/>
                  <a:gd name="f295" fmla="val 79"/>
                  <a:gd name="f296" fmla="val 1257"/>
                  <a:gd name="f297" fmla="val 56"/>
                  <a:gd name="f298" fmla="val 1314"/>
                  <a:gd name="f299" fmla="val 40"/>
                  <a:gd name="f300" fmla="val 1374"/>
                  <a:gd name="f301" fmla="val 27"/>
                  <a:gd name="f302" fmla="val 1568"/>
                  <a:gd name="f303" fmla="val 3"/>
                  <a:gd name="f304" fmla="val 1699"/>
                  <a:gd name="f305" fmla="val 75"/>
                  <a:gd name="f306" fmla="val 103"/>
                  <a:gd name="f307" fmla="val 1861"/>
                  <a:gd name="f308" fmla="val 175"/>
                  <a:gd name="f309" fmla="val 1933"/>
                  <a:gd name="f310" fmla="val 275"/>
                  <a:gd name="f311" fmla="val 2021"/>
                  <a:gd name="f312" fmla="val 384"/>
                  <a:gd name="f313" fmla="val 2092"/>
                  <a:gd name="f314" fmla="val 498"/>
                  <a:gd name="f315" fmla="val 2157"/>
                  <a:gd name="f316" fmla="val 609"/>
                  <a:gd name="f317" fmla="val 2221"/>
                  <a:gd name="f318" fmla="val 2278"/>
                  <a:gd name="f319" fmla="val 2345"/>
                  <a:gd name="f320" fmla="val 883"/>
                  <a:gd name="f321" fmla="val 2379"/>
                  <a:gd name="f322" fmla="val 937"/>
                  <a:gd name="f323" fmla="val 2413"/>
                  <a:gd name="f324" fmla="val 985"/>
                  <a:gd name="f325" fmla="val 2453"/>
                  <a:gd name="f326" fmla="val 988"/>
                  <a:gd name="f327" fmla="val 2455"/>
                  <a:gd name="f328" fmla="val 1012"/>
                  <a:gd name="f329" fmla="val 2475"/>
                  <a:gd name="f330" fmla="val 1034"/>
                  <a:gd name="f331" fmla="val 2495"/>
                  <a:gd name="f332" fmla="val 2518"/>
                  <a:gd name="f333" fmla="val 2521"/>
                  <a:gd name="f334" fmla="val 2522"/>
                  <a:gd name="f335" fmla="val 1058"/>
                  <a:gd name="f336" fmla="val 1074"/>
                  <a:gd name="f337" fmla="val 2539"/>
                  <a:gd name="f338" fmla="val 1087"/>
                  <a:gd name="f339" fmla="val 2557"/>
                  <a:gd name="f340" fmla="val 1099"/>
                  <a:gd name="f341" fmla="val 2577"/>
                  <a:gd name="f342" fmla="val 2581"/>
                  <a:gd name="f343" fmla="val 1101"/>
                  <a:gd name="f344" fmla="val 2582"/>
                  <a:gd name="f345" fmla="val 2584"/>
                  <a:gd name="f346" fmla="val 1105"/>
                  <a:gd name="f347" fmla="val 1106"/>
                  <a:gd name="f348" fmla="val 1132"/>
                  <a:gd name="f349" fmla="val 1148"/>
                  <a:gd name="f350" fmla="val 1149"/>
                  <a:gd name="f351" fmla="val 1151"/>
                  <a:gd name="f352" fmla="val 1172"/>
                  <a:gd name="f353" fmla="val 1194"/>
                  <a:gd name="f354" fmla="val 1219"/>
                  <a:gd name="f355" fmla="val 1220"/>
                  <a:gd name="f356" fmla="val 1268"/>
                  <a:gd name="f357" fmla="val 1376"/>
                  <a:gd name="f358" fmla="val 1597"/>
                  <a:gd name="f359" fmla="val 1708"/>
                  <a:gd name="f360" fmla="val 1822"/>
                  <a:gd name="f361" fmla="val 1932"/>
                  <a:gd name="f362" fmla="val 2031"/>
                  <a:gd name="f363" fmla="val 2070"/>
                  <a:gd name="f364" fmla="val 2105"/>
                  <a:gd name="f365" fmla="val 2132"/>
                  <a:gd name="f366" fmla="val 2204"/>
                  <a:gd name="f367" fmla="val 2207"/>
                  <a:gd name="f368" fmla="val 2179"/>
                  <a:gd name="f369" fmla="val 2167"/>
                  <a:gd name="f370" fmla="val 2149"/>
                  <a:gd name="f371" fmla="val 2129"/>
                  <a:gd name="f372" fmla="val 1215"/>
                  <a:gd name="f373" fmla="val 1176"/>
                  <a:gd name="f374" fmla="val 2080"/>
                  <a:gd name="f375" fmla="val 1139"/>
                  <a:gd name="f376" fmla="val 2077"/>
                  <a:gd name="f377" fmla="val 1130"/>
                  <a:gd name="f378" fmla="val 2074"/>
                  <a:gd name="f379" fmla="val 1124"/>
                  <a:gd name="f380" fmla="val 2055"/>
                  <a:gd name="f381" fmla="val 2039"/>
                  <a:gd name="f382" fmla="val 1038"/>
                  <a:gd name="f383" fmla="val 2025"/>
                  <a:gd name="f384" fmla="val 998"/>
                  <a:gd name="f385" fmla="val 948"/>
                  <a:gd name="f386" fmla="val 1997"/>
                  <a:gd name="f387" fmla="val 900"/>
                  <a:gd name="f388" fmla="val 1991"/>
                  <a:gd name="f389" fmla="val 850"/>
                  <a:gd name="f390" fmla="val 1963"/>
                  <a:gd name="f391" fmla="val 2067"/>
                  <a:gd name="f392" fmla="val 564"/>
                  <a:gd name="f393" fmla="val 2191"/>
                  <a:gd name="f394" fmla="val 479"/>
                  <a:gd name="f395" fmla="val 343"/>
                  <a:gd name="f396" fmla="val 209"/>
                  <a:gd name="f397" fmla="val 1887"/>
                  <a:gd name="f398" fmla="val 73"/>
                  <a:gd name="f399" fmla="val 1782"/>
                  <a:gd name="f400" fmla="val 53"/>
                  <a:gd name="f401" fmla="val 38"/>
                  <a:gd name="f402" fmla="val 1572"/>
                  <a:gd name="f403" fmla="val 10"/>
                  <a:gd name="f404" fmla="val 2"/>
                  <a:gd name="f405" fmla="val 1154"/>
                  <a:gd name="f406" fmla="val 1083"/>
                  <a:gd name="f407" fmla="val 1062"/>
                  <a:gd name="f408" fmla="val 1043"/>
                  <a:gd name="f409" fmla="val 960"/>
                  <a:gd name="f410" fmla="val 879"/>
                  <a:gd name="f411" fmla="val 5"/>
                  <a:gd name="f412" fmla="val 797"/>
                  <a:gd name="f413" fmla="val 12"/>
                  <a:gd name="f414" fmla="val 744"/>
                  <a:gd name="f415" fmla="val 15"/>
                  <a:gd name="f416" fmla="val 689"/>
                  <a:gd name="f417" fmla="val 20"/>
                  <a:gd name="f418" fmla="val 634"/>
                  <a:gd name="f419" fmla="val 529"/>
                  <a:gd name="f420" fmla="val 424"/>
                  <a:gd name="f421" fmla="val 320"/>
                  <a:gd name="f422" fmla="val 318"/>
                  <a:gd name="f423" fmla="val 16"/>
                  <a:gd name="f424" fmla="val 139"/>
                  <a:gd name="f425" fmla="val 243"/>
                  <a:gd name="f426" fmla="val 216"/>
                  <a:gd name="f427" fmla="val 208"/>
                  <a:gd name="f428" fmla="val 895"/>
                  <a:gd name="f429" fmla="val 200"/>
                  <a:gd name="f430" fmla="val 935"/>
                  <a:gd name="f431" fmla="val 188"/>
                  <a:gd name="f432" fmla="val 976"/>
                  <a:gd name="f433" fmla="val 185"/>
                  <a:gd name="f434" fmla="val 983"/>
                  <a:gd name="f435" fmla="val 989"/>
                  <a:gd name="f436" fmla="val 168"/>
                  <a:gd name="f437" fmla="val 151"/>
                  <a:gd name="f438" fmla="*/ f1 1 2208"/>
                  <a:gd name="f439" fmla="*/ f2 1 2585"/>
                  <a:gd name="f440" fmla="+- f5 0 f3"/>
                  <a:gd name="f441" fmla="+- f4 0 f3"/>
                  <a:gd name="f442" fmla="*/ f441 1 2208"/>
                  <a:gd name="f443" fmla="*/ f440 1 2585"/>
                  <a:gd name="f444" fmla="*/ f3 1 f442"/>
                  <a:gd name="f445" fmla="*/ f4 1 f442"/>
                  <a:gd name="f446" fmla="*/ f3 1 f443"/>
                  <a:gd name="f447" fmla="*/ f5 1 f443"/>
                  <a:gd name="f448" fmla="*/ f444 f438 1"/>
                  <a:gd name="f449" fmla="*/ f445 f438 1"/>
                  <a:gd name="f450" fmla="*/ f447 f439 1"/>
                  <a:gd name="f451" fmla="*/ f446 f439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448" t="f451" r="f449" b="f450"/>
                <a:pathLst>
                  <a:path w="2208" h="2585">
                    <a:moveTo>
                      <a:pt x="f6" y="f7"/>
                    </a:moveTo>
                    <a:cubicBezTo>
                      <a:pt x="f8" y="f9"/>
                      <a:pt x="f10" y="f11"/>
                      <a:pt x="f12" y="f13"/>
                    </a:cubicBezTo>
                    <a:cubicBezTo>
                      <a:pt x="f14" y="f15"/>
                      <a:pt x="f16" y="f17"/>
                      <a:pt x="f18" y="f19"/>
                    </a:cubicBezTo>
                    <a:cubicBezTo>
                      <a:pt x="f20" y="f21"/>
                      <a:pt x="f22" y="f23"/>
                      <a:pt x="f24" y="f25"/>
                    </a:cubicBezTo>
                    <a:cubicBezTo>
                      <a:pt x="f26" y="f27"/>
                      <a:pt x="f28" y="f29"/>
                      <a:pt x="f30" y="f31"/>
                    </a:cubicBezTo>
                    <a:lnTo>
                      <a:pt x="f32" y="f33"/>
                    </a:lnTo>
                    <a:cubicBezTo>
                      <a:pt x="f34" y="f35"/>
                      <a:pt x="f36" y="f37"/>
                      <a:pt x="f38" y="f39"/>
                    </a:cubicBezTo>
                    <a:lnTo>
                      <a:pt x="f22" y="f40"/>
                    </a:lnTo>
                    <a:cubicBezTo>
                      <a:pt x="f26" y="f41"/>
                      <a:pt x="f42" y="f43"/>
                      <a:pt x="f44" y="f45"/>
                    </a:cubicBezTo>
                    <a:cubicBezTo>
                      <a:pt x="f46" y="f47"/>
                      <a:pt x="f48" y="f49"/>
                      <a:pt x="f50" y="f51"/>
                    </a:cubicBezTo>
                    <a:cubicBezTo>
                      <a:pt x="f50" y="f52"/>
                      <a:pt x="f53" y="f43"/>
                      <a:pt x="f54" y="f55"/>
                    </a:cubicBezTo>
                    <a:lnTo>
                      <a:pt x="f50" y="f56"/>
                    </a:lnTo>
                    <a:cubicBezTo>
                      <a:pt x="f57" y="f41"/>
                      <a:pt x="f58" y="f39"/>
                      <a:pt x="f22" y="f59"/>
                    </a:cubicBezTo>
                    <a:lnTo>
                      <a:pt x="f36" y="f60"/>
                    </a:lnTo>
                    <a:lnTo>
                      <a:pt x="f24" y="f61"/>
                    </a:lnTo>
                    <a:cubicBezTo>
                      <a:pt x="f30" y="f62"/>
                      <a:pt x="f63" y="f59"/>
                      <a:pt x="f46" y="f39"/>
                    </a:cubicBezTo>
                    <a:cubicBezTo>
                      <a:pt x="f64" y="f65"/>
                      <a:pt x="f53" y="f66"/>
                      <a:pt x="f67" y="f68"/>
                    </a:cubicBezTo>
                    <a:cubicBezTo>
                      <a:pt x="f67" y="f69"/>
                      <a:pt x="f53" y="f70"/>
                      <a:pt x="f46" y="f71"/>
                    </a:cubicBezTo>
                    <a:lnTo>
                      <a:pt x="f48" y="f71"/>
                    </a:lnTo>
                    <a:lnTo>
                      <a:pt x="f32" y="f72"/>
                    </a:lnTo>
                    <a:cubicBezTo>
                      <a:pt x="f73" y="f74"/>
                      <a:pt x="f73" y="f75"/>
                      <a:pt x="f34" y="f76"/>
                    </a:cubicBezTo>
                    <a:cubicBezTo>
                      <a:pt x="f46" y="f77"/>
                      <a:pt x="f78" y="f79"/>
                      <a:pt x="f80" y="f81"/>
                    </a:cubicBezTo>
                    <a:cubicBezTo>
                      <a:pt x="f82" y="f83"/>
                      <a:pt x="f82" y="f84"/>
                      <a:pt x="f82" y="f85"/>
                    </a:cubicBezTo>
                    <a:lnTo>
                      <a:pt x="f67" y="f86"/>
                    </a:lnTo>
                    <a:lnTo>
                      <a:pt x="f50" y="f85"/>
                    </a:lnTo>
                    <a:lnTo>
                      <a:pt x="f87" y="f88"/>
                    </a:lnTo>
                    <a:cubicBezTo>
                      <a:pt x="f89" y="f90"/>
                      <a:pt x="f91" y="f92"/>
                      <a:pt x="f93" y="f94"/>
                    </a:cubicBezTo>
                    <a:lnTo>
                      <a:pt x="f46" y="f95"/>
                    </a:lnTo>
                    <a:lnTo>
                      <a:pt x="f96" y="f97"/>
                    </a:lnTo>
                    <a:lnTo>
                      <a:pt x="f98" y="f99"/>
                    </a:lnTo>
                    <a:cubicBezTo>
                      <a:pt x="f98" y="f100"/>
                      <a:pt x="f78" y="f101"/>
                      <a:pt x="f78" y="f101"/>
                    </a:cubicBezTo>
                    <a:cubicBezTo>
                      <a:pt x="f102" y="f103"/>
                      <a:pt x="f104" y="f105"/>
                      <a:pt x="f106" y="f103"/>
                    </a:cubicBezTo>
                    <a:cubicBezTo>
                      <a:pt x="f54" y="f101"/>
                      <a:pt x="f63" y="f107"/>
                      <a:pt x="f34" y="f94"/>
                    </a:cubicBezTo>
                    <a:cubicBezTo>
                      <a:pt x="f108" y="f109"/>
                      <a:pt x="f110" y="f111"/>
                      <a:pt x="f112" y="f113"/>
                    </a:cubicBezTo>
                    <a:cubicBezTo>
                      <a:pt x="f114" y="f115"/>
                      <a:pt x="f116" y="f117"/>
                      <a:pt x="f118" y="f119"/>
                    </a:cubicBezTo>
                    <a:cubicBezTo>
                      <a:pt x="f120" y="f121"/>
                      <a:pt x="f122" y="f123"/>
                      <a:pt x="f124" y="f125"/>
                    </a:cubicBezTo>
                    <a:cubicBezTo>
                      <a:pt x="f126" y="f74"/>
                      <a:pt x="f127" y="f128"/>
                      <a:pt x="f129" y="f128"/>
                    </a:cubicBezTo>
                    <a:cubicBezTo>
                      <a:pt x="f116" y="f128"/>
                      <a:pt x="f130" y="f128"/>
                      <a:pt x="f131" y="f75"/>
                    </a:cubicBezTo>
                    <a:cubicBezTo>
                      <a:pt x="f132" y="f125"/>
                      <a:pt x="f133" y="f134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16" y="f135"/>
                    </a:moveTo>
                    <a:cubicBezTo>
                      <a:pt x="f136" y="f135"/>
                      <a:pt x="f136" y="f77"/>
                      <a:pt x="f116" y="f77"/>
                    </a:cubicBezTo>
                    <a:cubicBezTo>
                      <a:pt x="f129" y="f77"/>
                      <a:pt x="f129" y="f135"/>
                      <a:pt x="f116" y="f135"/>
                    </a:cubicBezTo>
                    <a:close/>
                    <a:moveTo>
                      <a:pt x="f116" y="f135"/>
                    </a:moveTo>
                    <a:lnTo>
                      <a:pt x="f116" y="f135"/>
                    </a:lnTo>
                    <a:close/>
                    <a:moveTo>
                      <a:pt x="f136" y="f111"/>
                    </a:moveTo>
                    <a:cubicBezTo>
                      <a:pt x="f137" y="f90"/>
                      <a:pt x="f138" y="f90"/>
                      <a:pt x="f139" y="f140"/>
                    </a:cubicBezTo>
                    <a:cubicBezTo>
                      <a:pt x="f141" y="f92"/>
                      <a:pt x="f142" y="f143"/>
                      <a:pt x="f110" y="f94"/>
                    </a:cubicBezTo>
                    <a:cubicBezTo>
                      <a:pt x="f144" y="f145"/>
                      <a:pt x="f146" y="f147"/>
                      <a:pt x="f148" y="f149"/>
                    </a:cubicBezTo>
                    <a:cubicBezTo>
                      <a:pt x="f150" y="f151"/>
                      <a:pt x="f152" y="f151"/>
                      <a:pt x="f153" y="f151"/>
                    </a:cubicBezTo>
                    <a:lnTo>
                      <a:pt x="f154" y="f151"/>
                    </a:lnTo>
                    <a:lnTo>
                      <a:pt x="f153" y="f155"/>
                    </a:lnTo>
                    <a:cubicBezTo>
                      <a:pt x="f156" y="f157"/>
                      <a:pt x="f158" y="f159"/>
                      <a:pt x="f160" y="f161"/>
                    </a:cubicBezTo>
                    <a:cubicBezTo>
                      <a:pt x="f162" y="f163"/>
                      <a:pt x="f164" y="f165"/>
                      <a:pt x="f136" y="f111"/>
                    </a:cubicBezTo>
                    <a:close/>
                    <a:moveTo>
                      <a:pt x="f136" y="f111"/>
                    </a:moveTo>
                    <a:lnTo>
                      <a:pt x="f136" y="f111"/>
                    </a:lnTo>
                    <a:close/>
                    <a:moveTo>
                      <a:pt x="f166" y="f167"/>
                    </a:moveTo>
                    <a:cubicBezTo>
                      <a:pt x="f168" y="f169"/>
                      <a:pt x="f170" y="f171"/>
                      <a:pt x="f60" y="f172"/>
                    </a:cubicBezTo>
                    <a:cubicBezTo>
                      <a:pt x="f173" y="f174"/>
                      <a:pt x="f79" y="f175"/>
                      <a:pt x="f176" y="f34"/>
                    </a:cubicBezTo>
                    <a:cubicBezTo>
                      <a:pt x="f176" y="f177"/>
                      <a:pt x="f178" y="f179"/>
                      <a:pt x="f180" y="f181"/>
                    </a:cubicBezTo>
                    <a:cubicBezTo>
                      <a:pt x="f180" y="f182"/>
                      <a:pt x="f134" y="f183"/>
                      <a:pt x="f184" y="f185"/>
                    </a:cubicBezTo>
                    <a:cubicBezTo>
                      <a:pt x="f186" y="f187"/>
                      <a:pt x="f188" y="f189"/>
                      <a:pt x="f190" y="f191"/>
                    </a:cubicBezTo>
                    <a:cubicBezTo>
                      <a:pt x="f192" y="f193"/>
                      <a:pt x="f56" y="f54"/>
                      <a:pt x="f166" y="f167"/>
                    </a:cubicBezTo>
                    <a:close/>
                    <a:moveTo>
                      <a:pt x="f166" y="f167"/>
                    </a:moveTo>
                    <a:lnTo>
                      <a:pt x="f166" y="f167"/>
                    </a:lnTo>
                    <a:close/>
                    <a:moveTo>
                      <a:pt x="f194" y="f195"/>
                    </a:moveTo>
                    <a:cubicBezTo>
                      <a:pt x="f196" y="f16"/>
                      <a:pt x="f197" y="f198"/>
                      <a:pt x="f199" y="f136"/>
                    </a:cubicBezTo>
                    <a:cubicBezTo>
                      <a:pt x="f200" y="f201"/>
                      <a:pt x="f202" y="f203"/>
                      <a:pt x="f204" y="f205"/>
                    </a:cubicBezTo>
                    <a:cubicBezTo>
                      <a:pt x="f206" y="f207"/>
                      <a:pt x="f208" y="f209"/>
                      <a:pt x="f210" y="f211"/>
                    </a:cubicBezTo>
                    <a:lnTo>
                      <a:pt x="f212" y="f41"/>
                    </a:lnTo>
                    <a:cubicBezTo>
                      <a:pt x="f213" y="f81"/>
                      <a:pt x="f214" y="f215"/>
                      <a:pt x="f216" y="f217"/>
                    </a:cubicBezTo>
                    <a:lnTo>
                      <a:pt x="f218" y="f219"/>
                    </a:lnTo>
                    <a:lnTo>
                      <a:pt x="f220" y="f221"/>
                    </a:lnTo>
                    <a:cubicBezTo>
                      <a:pt x="f222" y="f223"/>
                      <a:pt x="f224" y="f225"/>
                      <a:pt x="f226" y="f223"/>
                    </a:cubicBezTo>
                    <a:cubicBezTo>
                      <a:pt x="f227" y="f228"/>
                      <a:pt x="f139" y="f228"/>
                      <a:pt x="f229" y="f223"/>
                    </a:cubicBezTo>
                    <a:cubicBezTo>
                      <a:pt x="f230" y="f225"/>
                      <a:pt x="f230" y="f223"/>
                      <a:pt x="f231" y="f221"/>
                    </a:cubicBezTo>
                    <a:lnTo>
                      <a:pt x="f232" y="f219"/>
                    </a:lnTo>
                    <a:lnTo>
                      <a:pt x="f233" y="f217"/>
                    </a:lnTo>
                    <a:cubicBezTo>
                      <a:pt x="f234" y="f215"/>
                      <a:pt x="f235" y="f81"/>
                      <a:pt x="f236" y="f41"/>
                    </a:cubicBezTo>
                    <a:cubicBezTo>
                      <a:pt x="f237" y="f238"/>
                      <a:pt x="f239" y="f240"/>
                      <a:pt x="f241" y="f148"/>
                    </a:cubicBezTo>
                    <a:cubicBezTo>
                      <a:pt x="f242" y="f243"/>
                      <a:pt x="f244" y="f245"/>
                      <a:pt x="f246" y="f136"/>
                    </a:cubicBezTo>
                    <a:cubicBezTo>
                      <a:pt x="f247" y="f198"/>
                      <a:pt x="f248" y="f16"/>
                      <a:pt x="f249" y="f195"/>
                    </a:cubicBezTo>
                    <a:cubicBezTo>
                      <a:pt x="f250" y="f183"/>
                      <a:pt x="f250" y="f251"/>
                      <a:pt x="f252" y="f253"/>
                    </a:cubicBezTo>
                    <a:cubicBezTo>
                      <a:pt x="f254" y="f255"/>
                      <a:pt x="f256" y="f230"/>
                      <a:pt x="f257" y="f258"/>
                    </a:cubicBezTo>
                    <a:cubicBezTo>
                      <a:pt x="f259" y="f260"/>
                      <a:pt x="f181" y="f261"/>
                      <a:pt x="f142" y="f262"/>
                    </a:cubicBezTo>
                    <a:lnTo>
                      <a:pt x="f263" y="f262"/>
                    </a:lnTo>
                    <a:cubicBezTo>
                      <a:pt x="f264" y="f265"/>
                      <a:pt x="f266" y="f267"/>
                      <a:pt x="f268" y="f269"/>
                    </a:cubicBezTo>
                    <a:lnTo>
                      <a:pt x="f270" y="f271"/>
                    </a:lnTo>
                    <a:cubicBezTo>
                      <a:pt x="f272" y="f273"/>
                      <a:pt x="f274" y="f275"/>
                      <a:pt x="f276" y="f277"/>
                    </a:cubicBezTo>
                    <a:cubicBezTo>
                      <a:pt x="f278" y="f279"/>
                      <a:pt x="f280" y="f281"/>
                      <a:pt x="f282" y="f262"/>
                    </a:cubicBezTo>
                    <a:cubicBezTo>
                      <a:pt x="f283" y="f261"/>
                      <a:pt x="f284" y="f260"/>
                      <a:pt x="f285" y="f258"/>
                    </a:cubicBezTo>
                    <a:cubicBezTo>
                      <a:pt x="f286" y="f230"/>
                      <a:pt x="f287" y="f255"/>
                      <a:pt x="f288" y="f253"/>
                    </a:cubicBezTo>
                    <a:cubicBezTo>
                      <a:pt x="f289" y="f251"/>
                      <a:pt x="f289" y="f183"/>
                      <a:pt x="f194" y="f195"/>
                    </a:cubicBezTo>
                    <a:close/>
                    <a:moveTo>
                      <a:pt x="f194" y="f195"/>
                    </a:moveTo>
                    <a:lnTo>
                      <a:pt x="f194" y="f195"/>
                    </a:lnTo>
                    <a:close/>
                    <a:moveTo>
                      <a:pt x="f290" y="f291"/>
                    </a:moveTo>
                    <a:cubicBezTo>
                      <a:pt x="f216" y="f292"/>
                      <a:pt x="f293" y="f294"/>
                      <a:pt x="f295" y="f296"/>
                    </a:cubicBezTo>
                    <a:cubicBezTo>
                      <a:pt x="f297" y="f298"/>
                      <a:pt x="f299" y="f300"/>
                      <a:pt x="f301" y="f48"/>
                    </a:cubicBezTo>
                    <a:cubicBezTo>
                      <a:pt x="f3" y="f302"/>
                      <a:pt x="f303" y="f304"/>
                      <a:pt x="f305" y="f255"/>
                    </a:cubicBezTo>
                    <a:cubicBezTo>
                      <a:pt x="f306" y="f307"/>
                      <a:pt x="f290" y="f235"/>
                      <a:pt x="f308" y="f309"/>
                    </a:cubicBezTo>
                    <a:cubicBezTo>
                      <a:pt x="f310" y="f311"/>
                      <a:pt x="f312" y="f313"/>
                      <a:pt x="f314" y="f315"/>
                    </a:cubicBezTo>
                    <a:cubicBezTo>
                      <a:pt x="f316" y="f317"/>
                      <a:pt x="f178" y="f318"/>
                      <a:pt x="f69" y="f319"/>
                    </a:cubicBezTo>
                    <a:cubicBezTo>
                      <a:pt x="f320" y="f321"/>
                      <a:pt x="f322" y="f323"/>
                      <a:pt x="f324" y="f325"/>
                    </a:cubicBezTo>
                    <a:lnTo>
                      <a:pt x="f326" y="f327"/>
                    </a:lnTo>
                    <a:cubicBezTo>
                      <a:pt x="f328" y="f329"/>
                      <a:pt x="f330" y="f331"/>
                      <a:pt x="f274" y="f332"/>
                    </a:cubicBezTo>
                    <a:cubicBezTo>
                      <a:pt x="f274" y="f333"/>
                      <a:pt x="f274" y="f334"/>
                      <a:pt x="f335" y="f334"/>
                    </a:cubicBezTo>
                    <a:cubicBezTo>
                      <a:pt x="f336" y="f337"/>
                      <a:pt x="f338" y="f339"/>
                      <a:pt x="f340" y="f341"/>
                    </a:cubicBezTo>
                    <a:cubicBezTo>
                      <a:pt x="f340" y="f342"/>
                      <a:pt x="f343" y="f344"/>
                      <a:pt x="f270" y="f345"/>
                    </a:cubicBezTo>
                    <a:cubicBezTo>
                      <a:pt x="f346" y="f344"/>
                      <a:pt x="f346" y="f342"/>
                      <a:pt x="f347" y="f341"/>
                    </a:cubicBezTo>
                    <a:cubicBezTo>
                      <a:pt x="f154" y="f339"/>
                      <a:pt x="f348" y="f337"/>
                      <a:pt x="f349" y="f334"/>
                    </a:cubicBezTo>
                    <a:cubicBezTo>
                      <a:pt x="f349" y="f334"/>
                      <a:pt x="f350" y="f333"/>
                      <a:pt x="f351" y="f332"/>
                    </a:cubicBezTo>
                    <a:cubicBezTo>
                      <a:pt x="f352" y="f331"/>
                      <a:pt x="f353" y="f329"/>
                      <a:pt x="f354" y="f327"/>
                    </a:cubicBezTo>
                    <a:cubicBezTo>
                      <a:pt x="f354" y="f327"/>
                      <a:pt x="f354" y="f325"/>
                      <a:pt x="f355" y="f325"/>
                    </a:cubicBezTo>
                    <a:cubicBezTo>
                      <a:pt x="f356" y="f323"/>
                      <a:pt x="f112" y="f321"/>
                      <a:pt x="f357" y="f319"/>
                    </a:cubicBezTo>
                    <a:cubicBezTo>
                      <a:pt x="f93" y="f318"/>
                      <a:pt x="f358" y="f317"/>
                      <a:pt x="f359" y="f315"/>
                    </a:cubicBezTo>
                    <a:cubicBezTo>
                      <a:pt x="f360" y="f313"/>
                      <a:pt x="f361" y="f311"/>
                      <a:pt x="f362" y="f309"/>
                    </a:cubicBezTo>
                    <a:cubicBezTo>
                      <a:pt x="f363" y="f235"/>
                      <a:pt x="f364" y="f307"/>
                      <a:pt x="f365" y="f255"/>
                    </a:cubicBezTo>
                    <a:cubicBezTo>
                      <a:pt x="f366" y="f304"/>
                      <a:pt x="f367" y="f302"/>
                      <a:pt x="f368" y="f48"/>
                    </a:cubicBezTo>
                    <a:cubicBezTo>
                      <a:pt x="f369" y="f300"/>
                      <a:pt x="f370" y="f298"/>
                      <a:pt x="f371" y="f296"/>
                    </a:cubicBezTo>
                    <a:cubicBezTo>
                      <a:pt x="f249" y="f372"/>
                      <a:pt x="f232" y="f373"/>
                      <a:pt x="f374" y="f375"/>
                    </a:cubicBezTo>
                    <a:cubicBezTo>
                      <a:pt x="f376" y="f377"/>
                      <a:pt x="f378" y="f379"/>
                      <a:pt x="f363" y="f291"/>
                    </a:cubicBezTo>
                    <a:cubicBezTo>
                      <a:pt x="f380" y="f272"/>
                      <a:pt x="f381" y="f382"/>
                      <a:pt x="f383" y="f384"/>
                    </a:cubicBezTo>
                    <a:cubicBezTo>
                      <a:pt x="f241" y="f385"/>
                      <a:pt x="f386" y="f387"/>
                      <a:pt x="f388" y="f389"/>
                    </a:cubicBezTo>
                    <a:cubicBezTo>
                      <a:pt x="f390" y="f115"/>
                      <a:pt x="f391" y="f392"/>
                      <a:pt x="f393" y="f394"/>
                    </a:cubicBezTo>
                    <a:cubicBezTo>
                      <a:pt x="f233" y="f395"/>
                      <a:pt x="f257" y="f396"/>
                      <a:pt x="f397" y="f398"/>
                    </a:cubicBezTo>
                    <a:cubicBezTo>
                      <a:pt x="f399" y="f400"/>
                      <a:pt x="f251" y="f401"/>
                      <a:pt x="f402" y="f301"/>
                    </a:cubicBezTo>
                    <a:cubicBezTo>
                      <a:pt x="f57" y="f403"/>
                      <a:pt x="f137" y="f404"/>
                      <a:pt x="f405" y="f3"/>
                    </a:cubicBezTo>
                    <a:cubicBezTo>
                      <a:pt x="f150" y="f3"/>
                      <a:pt x="f153" y="f3"/>
                      <a:pt x="f270" y="f3"/>
                    </a:cubicBezTo>
                    <a:cubicBezTo>
                      <a:pt x="f406" y="f3"/>
                      <a:pt x="f407" y="f3"/>
                      <a:pt x="f408" y="f3"/>
                    </a:cubicBezTo>
                    <a:cubicBezTo>
                      <a:pt x="f409" y="f404"/>
                      <a:pt x="f410" y="f411"/>
                      <a:pt x="f412" y="f413"/>
                    </a:cubicBezTo>
                    <a:cubicBezTo>
                      <a:pt x="f414" y="f415"/>
                      <a:pt x="f416" y="f417"/>
                      <a:pt x="f418" y="f301"/>
                    </a:cubicBezTo>
                    <a:cubicBezTo>
                      <a:pt x="f419" y="f401"/>
                      <a:pt x="f420" y="f400"/>
                      <a:pt x="f421" y="f398"/>
                    </a:cubicBezTo>
                    <a:cubicBezTo>
                      <a:pt x="f422" y="f398"/>
                      <a:pt x="f422" y="f398"/>
                      <a:pt x="f422" y="f398"/>
                    </a:cubicBezTo>
                    <a:cubicBezTo>
                      <a:pt x="f285" y="f396"/>
                      <a:pt x="f216" y="f395"/>
                      <a:pt x="f423" y="f394"/>
                    </a:cubicBezTo>
                    <a:cubicBezTo>
                      <a:pt x="f424" y="f392"/>
                      <a:pt x="f425" y="f115"/>
                      <a:pt x="f426" y="f389"/>
                    </a:cubicBezTo>
                    <a:cubicBezTo>
                      <a:pt x="f427" y="f428"/>
                      <a:pt x="f429" y="f430"/>
                      <a:pt x="f431" y="f432"/>
                    </a:cubicBezTo>
                    <a:cubicBezTo>
                      <a:pt x="f433" y="f434"/>
                      <a:pt x="f286" y="f435"/>
                      <a:pt x="f0" y="f384"/>
                    </a:cubicBezTo>
                    <a:cubicBezTo>
                      <a:pt x="f436" y="f382"/>
                      <a:pt x="f437" y="f272"/>
                      <a:pt x="f290" y="f291"/>
                    </a:cubicBezTo>
                    <a:close/>
                  </a:path>
                </a:pathLst>
              </a:custGeom>
              <a:solidFill>
                <a:srgbClr val="ECECED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5" name="Forma Livre 24"/>
              <p:cNvSpPr/>
              <p:nvPr/>
            </p:nvSpPr>
            <p:spPr>
              <a:xfrm>
                <a:off x="9202677" y="6188037"/>
                <a:ext cx="203399" cy="260283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643"/>
                  <a:gd name="f5" fmla="val 792"/>
                  <a:gd name="f6" fmla="val 556"/>
                  <a:gd name="f7" fmla="val 170"/>
                  <a:gd name="f8" fmla="val 43"/>
                  <a:gd name="f9" fmla="val 343"/>
                  <a:gd name="f10" fmla="val 131"/>
                  <a:gd name="f11" fmla="val 488"/>
                  <a:gd name="f12" fmla="val 232"/>
                  <a:gd name="f13" fmla="val 655"/>
                  <a:gd name="f14" fmla="val 393"/>
                  <a:gd name="f15" fmla="val 781"/>
                  <a:gd name="f16" fmla="val 588"/>
                  <a:gd name="f17" fmla="val 791"/>
                  <a:gd name="f18" fmla="val 586"/>
                  <a:gd name="f19" fmla="val 592"/>
                  <a:gd name="f20" fmla="val 784"/>
                  <a:gd name="f21" fmla="val 642"/>
                  <a:gd name="f22" fmla="val 705"/>
                  <a:gd name="f23" fmla="val 624"/>
                  <a:gd name="f24" fmla="val 599"/>
                  <a:gd name="f25" fmla="val 593"/>
                  <a:gd name="f26" fmla="val 517"/>
                  <a:gd name="f27" fmla="val 560"/>
                  <a:gd name="f28" fmla="val 434"/>
                  <a:gd name="f29" fmla="val 516"/>
                  <a:gd name="f30" fmla="val 479"/>
                  <a:gd name="f31" fmla="val 281"/>
                  <a:gd name="f32" fmla="val 460"/>
                  <a:gd name="f33" fmla="val 237"/>
                  <a:gd name="f34" fmla="val 438"/>
                  <a:gd name="f35" fmla="val 184"/>
                  <a:gd name="f36" fmla="val 442"/>
                  <a:gd name="f37" fmla="val 136"/>
                  <a:gd name="f38" fmla="val 447"/>
                  <a:gd name="f39" fmla="val 64"/>
                  <a:gd name="f40" fmla="val 495"/>
                  <a:gd name="f41" fmla="val 22"/>
                  <a:gd name="f42" fmla="val 169"/>
                  <a:gd name="f43" fmla="val 449"/>
                  <a:gd name="f44" fmla="val 196"/>
                  <a:gd name="f45" fmla="val 436"/>
                  <a:gd name="f46" fmla="val 199"/>
                  <a:gd name="f47" fmla="val 200"/>
                  <a:gd name="f48" fmla="val 219"/>
                  <a:gd name="f49" fmla="val 220"/>
                  <a:gd name="f50" fmla="val 223"/>
                  <a:gd name="f51" fmla="val 257"/>
                  <a:gd name="f52" fmla="val 243"/>
                  <a:gd name="f53" fmla="val 205"/>
                  <a:gd name="f54" fmla="val 365"/>
                  <a:gd name="f55" fmla="val 208"/>
                  <a:gd name="f56" fmla="val 277"/>
                  <a:gd name="f57" fmla="val 212"/>
                  <a:gd name="f58" fmla="val 163"/>
                  <a:gd name="f59" fmla="val 307"/>
                  <a:gd name="f60" fmla="val 94"/>
                  <a:gd name="f61" fmla="val 357"/>
                  <a:gd name="f62" fmla="val 78"/>
                  <a:gd name="f63" fmla="val 192"/>
                  <a:gd name="f64" fmla="val 362"/>
                  <a:gd name="f65" fmla="val 269"/>
                  <a:gd name="f66" fmla="val 486"/>
                  <a:gd name="f67" fmla="val 368"/>
                  <a:gd name="f68" fmla="val 359"/>
                  <a:gd name="f69" fmla="val 392"/>
                  <a:gd name="f70" fmla="val 286"/>
                  <a:gd name="f71" fmla="val 266"/>
                  <a:gd name="f72" fmla="val 422"/>
                  <a:gd name="f73" fmla="val 421"/>
                  <a:gd name="f74" fmla="val 417"/>
                  <a:gd name="f75" fmla="val 364"/>
                  <a:gd name="f76" fmla="val 395"/>
                  <a:gd name="f77" fmla="val 396"/>
                  <a:gd name="f78" fmla="val 428"/>
                  <a:gd name="f79" fmla="val 432"/>
                  <a:gd name="f80" fmla="val 458"/>
                  <a:gd name="f81" fmla="val 463"/>
                  <a:gd name="f82" fmla="val 466"/>
                  <a:gd name="f83" fmla="val 429"/>
                  <a:gd name="f84" fmla="val 469"/>
                  <a:gd name="f85" fmla="val 341"/>
                  <a:gd name="f86" fmla="val 255"/>
                  <a:gd name="f87" fmla="val 481"/>
                  <a:gd name="f88" fmla="val 162"/>
                  <a:gd name="f89" fmla="val 468"/>
                  <a:gd name="f90" fmla="val 164"/>
                  <a:gd name="f91" fmla="val 461"/>
                  <a:gd name="f92" fmla="val 454"/>
                  <a:gd name="f93" fmla="val 453"/>
                  <a:gd name="f94" fmla="val 165"/>
                  <a:gd name="f95" fmla="*/ f1 1 643"/>
                  <a:gd name="f96" fmla="*/ f2 1 792"/>
                  <a:gd name="f97" fmla="+- f5 0 f3"/>
                  <a:gd name="f98" fmla="+- f4 0 f3"/>
                  <a:gd name="f99" fmla="*/ f98 1 643"/>
                  <a:gd name="f100" fmla="*/ f97 1 792"/>
                  <a:gd name="f101" fmla="*/ f3 1 f99"/>
                  <a:gd name="f102" fmla="*/ f4 1 f99"/>
                  <a:gd name="f103" fmla="*/ f3 1 f100"/>
                  <a:gd name="f104" fmla="*/ f5 1 f100"/>
                  <a:gd name="f105" fmla="*/ f101 f95 1"/>
                  <a:gd name="f106" fmla="*/ f102 f95 1"/>
                  <a:gd name="f107" fmla="*/ f104 f96 1"/>
                  <a:gd name="f108" fmla="*/ f103 f9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05" t="f108" r="f106" b="f107"/>
                <a:pathLst>
                  <a:path w="643" h="792">
                    <a:moveTo>
                      <a:pt x="f6" y="f3"/>
                    </a:moveTo>
                    <a:lnTo>
                      <a:pt x="f3" y="f3"/>
                    </a:lnTo>
                    <a:cubicBezTo>
                      <a:pt x="f3" y="f7"/>
                      <a:pt x="f8" y="f9"/>
                      <a:pt x="f10" y="f11"/>
                    </a:cubicBezTo>
                    <a:cubicBezTo>
                      <a:pt x="f12" y="f13"/>
                      <a:pt x="f14" y="f15"/>
                      <a:pt x="f16" y="f17"/>
                    </a:cubicBezTo>
                    <a:lnTo>
                      <a:pt x="f18" y="f17"/>
                    </a:lnTo>
                    <a:lnTo>
                      <a:pt x="f19" y="f20"/>
                    </a:ln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27" y="f28"/>
                      <a:pt x="f29" y="f0"/>
                      <a:pt x="f30" y="f31"/>
                    </a:cubicBezTo>
                    <a:cubicBezTo>
                      <a:pt x="f32" y="f33"/>
                      <a:pt x="f34" y="f35"/>
                      <a:pt x="f36" y="f37"/>
                    </a:cubicBezTo>
                    <a:cubicBezTo>
                      <a:pt x="f38" y="f39"/>
                      <a:pt x="f40" y="f41"/>
                      <a:pt x="f6" y="f3"/>
                    </a:cubicBezTo>
                    <a:close/>
                    <a:moveTo>
                      <a:pt x="f6" y="f3"/>
                    </a:moveTo>
                    <a:lnTo>
                      <a:pt x="f6" y="f3"/>
                    </a:lnTo>
                    <a:close/>
                    <a:moveTo>
                      <a:pt x="f42" y="f43"/>
                    </a:moveTo>
                    <a:lnTo>
                      <a:pt x="f44" y="f43"/>
                    </a:lnTo>
                    <a:lnTo>
                      <a:pt x="f44" y="f34"/>
                    </a:lnTo>
                    <a:cubicBezTo>
                      <a:pt x="f44" y="f45"/>
                      <a:pt x="f46" y="f45"/>
                      <a:pt x="f47" y="f45"/>
                    </a:cubicBezTo>
                    <a:lnTo>
                      <a:pt x="f48" y="f45"/>
                    </a:lnTo>
                    <a:cubicBezTo>
                      <a:pt x="f49" y="f45"/>
                      <a:pt x="f50" y="f45"/>
                      <a:pt x="f50" y="f34"/>
                    </a:cubicBezTo>
                    <a:lnTo>
                      <a:pt x="f50" y="f43"/>
                    </a:lnTo>
                    <a:lnTo>
                      <a:pt x="f51" y="f43"/>
                    </a:lnTo>
                    <a:cubicBezTo>
                      <a:pt x="f52" y="f28"/>
                      <a:pt x="f53" y="f54"/>
                      <a:pt x="f55" y="f56"/>
                    </a:cubicBezTo>
                    <a:cubicBezTo>
                      <a:pt x="f57" y="f58"/>
                      <a:pt x="f59" y="f60"/>
                      <a:pt x="f61" y="f62"/>
                    </a:cubicBezTo>
                    <a:cubicBezTo>
                      <a:pt x="f31" y="f63"/>
                      <a:pt x="f64" y="f65"/>
                      <a:pt x="f66" y="f67"/>
                    </a:cubicBezTo>
                    <a:cubicBezTo>
                      <a:pt x="f68" y="f69"/>
                      <a:pt x="f70" y="f34"/>
                      <a:pt x="f71" y="f43"/>
                    </a:cubicBezTo>
                    <a:lnTo>
                      <a:pt x="f0" y="f43"/>
                    </a:lnTo>
                    <a:lnTo>
                      <a:pt x="f0" y="f72"/>
                    </a:lnTo>
                    <a:cubicBezTo>
                      <a:pt x="f0" y="f73"/>
                      <a:pt x="f64" y="f74"/>
                      <a:pt x="f75" y="f74"/>
                    </a:cubicBezTo>
                    <a:lnTo>
                      <a:pt x="f14" y="f74"/>
                    </a:lnTo>
                    <a:cubicBezTo>
                      <a:pt x="f76" y="f74"/>
                      <a:pt x="f77" y="f73"/>
                      <a:pt x="f77" y="f72"/>
                    </a:cubicBezTo>
                    <a:lnTo>
                      <a:pt x="f77" y="f43"/>
                    </a:lnTo>
                    <a:lnTo>
                      <a:pt x="f78" y="f43"/>
                    </a:lnTo>
                    <a:cubicBezTo>
                      <a:pt x="f79" y="f43"/>
                      <a:pt x="f79" y="f80"/>
                      <a:pt x="f79" y="f81"/>
                    </a:cubicBezTo>
                    <a:cubicBezTo>
                      <a:pt x="f79" y="f82"/>
                      <a:pt x="f83" y="f84"/>
                      <a:pt x="f78" y="f84"/>
                    </a:cubicBezTo>
                    <a:cubicBezTo>
                      <a:pt x="f85" y="f30"/>
                      <a:pt x="f86" y="f87"/>
                      <a:pt x="f42" y="f84"/>
                    </a:cubicBezTo>
                    <a:cubicBezTo>
                      <a:pt x="f88" y="f89"/>
                      <a:pt x="f90" y="f91"/>
                      <a:pt x="f90" y="f92"/>
                    </a:cubicBezTo>
                    <a:cubicBezTo>
                      <a:pt x="f90" y="f93"/>
                      <a:pt x="f94" y="f43"/>
                      <a:pt x="f42" y="f43"/>
                    </a:cubicBezTo>
                    <a:close/>
                  </a:path>
                </a:pathLst>
              </a:custGeom>
              <a:solidFill>
                <a:srgbClr val="9EDBF4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6" name="Forma Livre 25"/>
              <p:cNvSpPr/>
              <p:nvPr/>
            </p:nvSpPr>
            <p:spPr>
              <a:xfrm>
                <a:off x="9364681" y="6191283"/>
                <a:ext cx="187195" cy="257037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595"/>
                  <a:gd name="f5" fmla="val 785"/>
                  <a:gd name="f6" fmla="val 1"/>
                  <a:gd name="f7" fmla="val 128"/>
                  <a:gd name="f8" fmla="val 172"/>
                  <a:gd name="f9" fmla="val 20"/>
                  <a:gd name="f10" fmla="val 225"/>
                  <a:gd name="f11" fmla="val 37"/>
                  <a:gd name="f12" fmla="val 266"/>
                  <a:gd name="f13" fmla="val 74"/>
                  <a:gd name="f14" fmla="val 345"/>
                  <a:gd name="f15" fmla="val 118"/>
                  <a:gd name="f16" fmla="val 419"/>
                  <a:gd name="f17" fmla="val 151"/>
                  <a:gd name="f18" fmla="val 503"/>
                  <a:gd name="f19" fmla="val 186"/>
                  <a:gd name="f20" fmla="val 590"/>
                  <a:gd name="f21" fmla="val 201"/>
                  <a:gd name="f22" fmla="val 700"/>
                  <a:gd name="f23" fmla="val 150"/>
                  <a:gd name="f24" fmla="val 784"/>
                  <a:gd name="f25" fmla="val 165"/>
                  <a:gd name="f26" fmla="val 339"/>
                  <a:gd name="f27" fmla="val 782"/>
                  <a:gd name="f28" fmla="val 489"/>
                  <a:gd name="f29" fmla="val 690"/>
                  <a:gd name="f30" fmla="val 594"/>
                  <a:gd name="f31" fmla="val 550"/>
                  <a:gd name="f32" fmla="val 532"/>
                  <a:gd name="f33" fmla="val 506"/>
                  <a:gd name="f34" fmla="val 513"/>
                  <a:gd name="f35" fmla="val 461"/>
                  <a:gd name="f36" fmla="val 496"/>
                  <a:gd name="f37" fmla="val 463"/>
                  <a:gd name="f38" fmla="val 604"/>
                  <a:gd name="f39" fmla="val 431"/>
                  <a:gd name="f40" fmla="val 394"/>
                  <a:gd name="f41" fmla="val 398"/>
                  <a:gd name="f42" fmla="val 471"/>
                  <a:gd name="f43" fmla="val 378"/>
                  <a:gd name="f44" fmla="val 464"/>
                  <a:gd name="f45" fmla="val 458"/>
                  <a:gd name="f46" fmla="val 342"/>
                  <a:gd name="f47" fmla="val 451"/>
                  <a:gd name="f48" fmla="val 274"/>
                  <a:gd name="f49" fmla="val 429"/>
                  <a:gd name="f50" fmla="val 370"/>
                  <a:gd name="f51" fmla="val 157"/>
                  <a:gd name="f52" fmla="val 315"/>
                  <a:gd name="f53" fmla="val 111"/>
                  <a:gd name="f54" fmla="val 255"/>
                  <a:gd name="f55" fmla="val 80"/>
                  <a:gd name="f56" fmla="val 182"/>
                  <a:gd name="f57" fmla="val 94"/>
                  <a:gd name="f58" fmla="val 106"/>
                  <a:gd name="f59" fmla="val 99"/>
                  <a:gd name="f60" fmla="val 69"/>
                  <a:gd name="f61" fmla="val 110"/>
                  <a:gd name="f62" fmla="val 33"/>
                  <a:gd name="f63" fmla="val 123"/>
                  <a:gd name="f64" fmla="val 3"/>
                  <a:gd name="f65" fmla="val 89"/>
                  <a:gd name="f66" fmla="val 12"/>
                  <a:gd name="f67" fmla="val 22"/>
                  <a:gd name="f68" fmla="val 32"/>
                  <a:gd name="f69" fmla="val 43"/>
                  <a:gd name="f70" fmla="val 5"/>
                  <a:gd name="f71" fmla="val 79"/>
                  <a:gd name="f72" fmla="*/ f1 1 595"/>
                  <a:gd name="f73" fmla="*/ f2 1 785"/>
                  <a:gd name="f74" fmla="+- f5 0 f3"/>
                  <a:gd name="f75" fmla="+- f4 0 f3"/>
                  <a:gd name="f76" fmla="*/ f75 1 595"/>
                  <a:gd name="f77" fmla="*/ f74 1 785"/>
                  <a:gd name="f78" fmla="*/ f3 1 f76"/>
                  <a:gd name="f79" fmla="*/ f4 1 f76"/>
                  <a:gd name="f80" fmla="*/ f3 1 f77"/>
                  <a:gd name="f81" fmla="*/ f5 1 f77"/>
                  <a:gd name="f82" fmla="*/ f78 f72 1"/>
                  <a:gd name="f83" fmla="*/ f79 f72 1"/>
                  <a:gd name="f84" fmla="*/ f81 f73 1"/>
                  <a:gd name="f85" fmla="*/ f80 f7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82" t="f85" r="f83" b="f84"/>
                <a:pathLst>
                  <a:path w="595" h="785">
                    <a:moveTo>
                      <a:pt x="f6" y="f7"/>
                    </a:moveTo>
                    <a:cubicBezTo>
                      <a:pt x="f3" y="f8"/>
                      <a:pt x="f9" y="f10"/>
                      <a:pt x="f11" y="f12"/>
                    </a:cubicBezTo>
                    <a:cubicBezTo>
                      <a:pt x="f13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3" y="f24"/>
                    </a:cubicBezTo>
                    <a:lnTo>
                      <a:pt x="f25" y="f24"/>
                    </a:lnTo>
                    <a:cubicBezTo>
                      <a:pt x="f26" y="f27"/>
                      <a:pt x="f28" y="f29"/>
                      <a:pt x="f30" y="f31"/>
                    </a:cubicBezTo>
                    <a:cubicBezTo>
                      <a:pt x="f31" y="f32"/>
                      <a:pt x="f33" y="f34"/>
                      <a:pt x="f35" y="f36"/>
                    </a:cubicBezTo>
                    <a:lnTo>
                      <a:pt x="f37" y="f38"/>
                    </a:lnTo>
                    <a:lnTo>
                      <a:pt x="f39" y="f38"/>
                    </a:lnTo>
                    <a:lnTo>
                      <a:pt x="f40" y="f38"/>
                    </a:lnTo>
                    <a:lnTo>
                      <a:pt x="f41" y="f42"/>
                    </a:lnTo>
                    <a:cubicBezTo>
                      <a:pt x="f43" y="f44"/>
                      <a:pt x="f0" y="f45"/>
                      <a:pt x="f46" y="f47"/>
                    </a:cubicBezTo>
                    <a:cubicBezTo>
                      <a:pt x="f48" y="f49"/>
                      <a:pt x="f21" y="f50"/>
                      <a:pt x="f51" y="f52"/>
                    </a:cubicBezTo>
                    <a:cubicBezTo>
                      <a:pt x="f53" y="f54"/>
                      <a:pt x="f55" y="f56"/>
                      <a:pt x="f57" y="f58"/>
                    </a:cubicBezTo>
                    <a:cubicBezTo>
                      <a:pt x="f59" y="f60"/>
                      <a:pt x="f61" y="f62"/>
                      <a:pt x="f63" y="f3"/>
                    </a:cubicBezTo>
                    <a:cubicBezTo>
                      <a:pt x="f58" y="f64"/>
                      <a:pt x="f65" y="f66"/>
                      <a:pt x="f13" y="f67"/>
                    </a:cubicBezTo>
                    <a:cubicBezTo>
                      <a:pt x="f68" y="f69"/>
                      <a:pt x="f70" y="f71"/>
                      <a:pt x="f6" y="f7"/>
                    </a:cubicBez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7" name="Forma Livre 26"/>
              <p:cNvSpPr/>
              <p:nvPr/>
            </p:nvSpPr>
            <p:spPr>
              <a:xfrm>
                <a:off x="9396356" y="6188037"/>
                <a:ext cx="217444" cy="192243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683"/>
                  <a:gd name="f6" fmla="val 603"/>
                  <a:gd name="f7" fmla="val 504"/>
                  <a:gd name="f8" fmla="val 123"/>
                  <a:gd name="f9" fmla="val 507"/>
                  <a:gd name="f10" fmla="val 131"/>
                  <a:gd name="f11" fmla="val 459"/>
                  <a:gd name="f12" fmla="val 151"/>
                  <a:gd name="f13" fmla="val 514"/>
                  <a:gd name="f14" fmla="val 144"/>
                  <a:gd name="f15" fmla="val 154"/>
                  <a:gd name="f16" fmla="val 464"/>
                  <a:gd name="f17" fmla="val 161"/>
                  <a:gd name="f18" fmla="val 506"/>
                  <a:gd name="f19" fmla="val 166"/>
                  <a:gd name="f20" fmla="val 163"/>
                  <a:gd name="f21" fmla="val 518"/>
                  <a:gd name="f22" fmla="val 172"/>
                  <a:gd name="f23" fmla="val 174"/>
                  <a:gd name="f24" fmla="val 179"/>
                  <a:gd name="f25" fmla="val 177"/>
                  <a:gd name="f26" fmla="val 468"/>
                  <a:gd name="f27" fmla="val 200"/>
                  <a:gd name="f28" fmla="val 525"/>
                  <a:gd name="f29" fmla="val 184"/>
                  <a:gd name="f30" fmla="val 529"/>
                  <a:gd name="f31" fmla="val 194"/>
                  <a:gd name="f32" fmla="val 210"/>
                  <a:gd name="f33" fmla="val 209"/>
                  <a:gd name="f34" fmla="val 217"/>
                  <a:gd name="f35" fmla="val 473"/>
                  <a:gd name="f36" fmla="val 219"/>
                  <a:gd name="f37" fmla="val 490"/>
                  <a:gd name="f38" fmla="val 224"/>
                  <a:gd name="f39" fmla="val 227"/>
                  <a:gd name="f40" fmla="val 234"/>
                  <a:gd name="f41" fmla="val 530"/>
                  <a:gd name="f42" fmla="val 526"/>
                  <a:gd name="f43" fmla="val 244"/>
                  <a:gd name="f44" fmla="val 523"/>
                  <a:gd name="f45" fmla="val 242"/>
                  <a:gd name="f46" fmla="val 502"/>
                  <a:gd name="f47" fmla="val 235"/>
                  <a:gd name="f48" fmla="val 483"/>
                  <a:gd name="f49" fmla="val 230"/>
                  <a:gd name="f50" fmla="val 463"/>
                  <a:gd name="f51" fmla="val 259"/>
                  <a:gd name="f52" fmla="val 520"/>
                  <a:gd name="f53" fmla="val 267"/>
                  <a:gd name="f54" fmla="val 461"/>
                  <a:gd name="f55" fmla="val 237"/>
                  <a:gd name="f56" fmla="val 511"/>
                  <a:gd name="f57" fmla="val 283"/>
                  <a:gd name="f58" fmla="val 290"/>
                  <a:gd name="f59" fmla="val 458"/>
                  <a:gd name="f60" fmla="val 245"/>
                  <a:gd name="f61" fmla="val 288"/>
                  <a:gd name="f62" fmla="val 293"/>
                  <a:gd name="f63" fmla="val 303"/>
                  <a:gd name="f64" fmla="val 485"/>
                  <a:gd name="f65" fmla="val 298"/>
                  <a:gd name="f66" fmla="val 480"/>
                  <a:gd name="f67" fmla="val 301"/>
                  <a:gd name="f68" fmla="val 478"/>
                  <a:gd name="f69" fmla="val 296"/>
                  <a:gd name="f70" fmla="val 291"/>
                  <a:gd name="f71" fmla="val 499"/>
                  <a:gd name="f72" fmla="val 316"/>
                  <a:gd name="f73" fmla="val 495"/>
                  <a:gd name="f74" fmla="val 325"/>
                  <a:gd name="f75" fmla="val 454"/>
                  <a:gd name="f76" fmla="val 310"/>
                  <a:gd name="f77" fmla="val 470"/>
                  <a:gd name="f78" fmla="val 340"/>
                  <a:gd name="f79" fmla="val 482"/>
                  <a:gd name="f80" fmla="val 343"/>
                  <a:gd name="f81" fmla="val 348"/>
                  <a:gd name="f82" fmla="val 471"/>
                  <a:gd name="f83" fmla="val 330"/>
                  <a:gd name="f84" fmla="val 456"/>
                  <a:gd name="f85" fmla="val 447"/>
                  <a:gd name="f86" fmla="val 306"/>
                  <a:gd name="f87" fmla="val 357"/>
                  <a:gd name="f88" fmla="val 452"/>
                  <a:gd name="f89" fmla="val 440"/>
                  <a:gd name="f90" fmla="val 308"/>
                  <a:gd name="f91" fmla="val 437"/>
                  <a:gd name="f92" fmla="val 439"/>
                  <a:gd name="f93" fmla="val 362"/>
                  <a:gd name="f94" fmla="val 435"/>
                  <a:gd name="f95" fmla="val 363"/>
                  <a:gd name="f96" fmla="val 432"/>
                  <a:gd name="f97" fmla="val 367"/>
                  <a:gd name="f98" fmla="val 428"/>
                  <a:gd name="f99" fmla="val 427"/>
                  <a:gd name="f100" fmla="val 403"/>
                  <a:gd name="f101" fmla="val 336"/>
                  <a:gd name="f102" fmla="val 421"/>
                  <a:gd name="f103" fmla="val 378"/>
                  <a:gd name="f104" fmla="val 415"/>
                  <a:gd name="f105" fmla="val 382"/>
                  <a:gd name="f106" fmla="val 392"/>
                  <a:gd name="f107" fmla="val 338"/>
                  <a:gd name="f108" fmla="val 352"/>
                  <a:gd name="f109" fmla="val 394"/>
                  <a:gd name="f110" fmla="val 368"/>
                  <a:gd name="f111" fmla="val 387"/>
                  <a:gd name="f112" fmla="val 385"/>
                  <a:gd name="f113" fmla="val 370"/>
                  <a:gd name="f114" fmla="val 384"/>
                  <a:gd name="f115" fmla="val 355"/>
                  <a:gd name="f116" fmla="val 341"/>
                  <a:gd name="f117" fmla="val 369"/>
                  <a:gd name="f118" fmla="val 372"/>
                  <a:gd name="f119" fmla="val 486"/>
                  <a:gd name="f120" fmla="val 418"/>
                  <a:gd name="f121" fmla="val 505"/>
                  <a:gd name="f122" fmla="val 466"/>
                  <a:gd name="f123" fmla="val 545"/>
                  <a:gd name="f124" fmla="val 627"/>
                  <a:gd name="f125" fmla="val 390"/>
                  <a:gd name="f126" fmla="val 680"/>
                  <a:gd name="f127" fmla="val 192"/>
                  <a:gd name="f128" fmla="val 682"/>
                  <a:gd name="f129" fmla="val 56"/>
                  <a:gd name="f130" fmla="val 39"/>
                  <a:gd name="f131" fmla="val 37"/>
                  <a:gd name="f132" fmla="val 27"/>
                  <a:gd name="f133" fmla="val 76"/>
                  <a:gd name="f134" fmla="val 20"/>
                  <a:gd name="f135" fmla="val 118"/>
                  <a:gd name="f136" fmla="val 83"/>
                  <a:gd name="f137" fmla="val 335"/>
                  <a:gd name="f138" fmla="val 169"/>
                  <a:gd name="f139" fmla="val 397"/>
                  <a:gd name="f140" fmla="val 196"/>
                  <a:gd name="f141" fmla="val 416"/>
                  <a:gd name="f142" fmla="val 434"/>
                  <a:gd name="f143" fmla="val 256"/>
                  <a:gd name="f144" fmla="val 443"/>
                  <a:gd name="f145" fmla="val 273"/>
                  <a:gd name="f146" fmla="val 449"/>
                  <a:gd name="f147" fmla="val 307"/>
                  <a:gd name="f148" fmla="val 309"/>
                  <a:gd name="f149" fmla="val 299"/>
                  <a:gd name="f150" fmla="val 388"/>
                  <a:gd name="f151" fmla="val 353"/>
                  <a:gd name="f152" fmla="val 292"/>
                  <a:gd name="f153" fmla="val 270"/>
                  <a:gd name="f154" fmla="val 263"/>
                  <a:gd name="f155" fmla="val 380"/>
                  <a:gd name="f156" fmla="val 282"/>
                  <a:gd name="f157" fmla="val 258"/>
                  <a:gd name="f158" fmla="val 365"/>
                  <a:gd name="f159" fmla="val 252"/>
                  <a:gd name="f160" fmla="val 249"/>
                  <a:gd name="f161" fmla="val 247"/>
                  <a:gd name="f162" fmla="val 311"/>
                  <a:gd name="f163" fmla="val 232"/>
                  <a:gd name="f164" fmla="val 223"/>
                  <a:gd name="f165" fmla="val 228"/>
                  <a:gd name="f166" fmla="val 318"/>
                  <a:gd name="f167" fmla="val 221"/>
                  <a:gd name="f168" fmla="val 331"/>
                  <a:gd name="f169" fmla="val 212"/>
                  <a:gd name="f170" fmla="val 345"/>
                  <a:gd name="f171" fmla="val 350"/>
                  <a:gd name="f172" fmla="val 203"/>
                  <a:gd name="f173" fmla="val 204"/>
                  <a:gd name="f174" fmla="val 215"/>
                  <a:gd name="f175" fmla="val 188"/>
                  <a:gd name="f176" fmla="val 326"/>
                  <a:gd name="f177" fmla="val 185"/>
                  <a:gd name="f178" fmla="val 208"/>
                  <a:gd name="f179" fmla="val 197"/>
                  <a:gd name="f180" fmla="val 300"/>
                  <a:gd name="f181" fmla="val 181"/>
                  <a:gd name="f182" fmla="val 305"/>
                  <a:gd name="f183" fmla="val 295"/>
                  <a:gd name="f184" fmla="val 173"/>
                  <a:gd name="f185" fmla="val 285"/>
                  <a:gd name="f186" fmla="val 239"/>
                  <a:gd name="f187" fmla="val 165"/>
                  <a:gd name="f188" fmla="val 269"/>
                  <a:gd name="f189" fmla="val 260"/>
                  <a:gd name="f190" fmla="val 229"/>
                  <a:gd name="f191" fmla="val 157"/>
                  <a:gd name="f192" fmla="val 160"/>
                  <a:gd name="f193" fmla="val 225"/>
                  <a:gd name="f194" fmla="val 222"/>
                  <a:gd name="f195" fmla="val 216"/>
                  <a:gd name="f196" fmla="val 156"/>
                  <a:gd name="f197" fmla="val 195"/>
                  <a:gd name="f198" fmla="val 175"/>
                  <a:gd name="f199" fmla="val 164"/>
                  <a:gd name="f200" fmla="val 170"/>
                  <a:gd name="f201" fmla="val 220"/>
                  <a:gd name="f202" fmla="val 148"/>
                  <a:gd name="f203" fmla="val 153"/>
                  <a:gd name="f204" fmla="val 134"/>
                  <a:gd name="f205" fmla="val 124"/>
                  <a:gd name="f206" fmla="val 146"/>
                  <a:gd name="f207" fmla="val 187"/>
                  <a:gd name="f208" fmla="val 109"/>
                  <a:gd name="f209" fmla="val 103"/>
                  <a:gd name="f210" fmla="val 139"/>
                  <a:gd name="f211" fmla="val 91"/>
                  <a:gd name="f212" fmla="val 86"/>
                  <a:gd name="f213" fmla="val 218"/>
                  <a:gd name="f214" fmla="val 84"/>
                  <a:gd name="f215" fmla="val 78"/>
                  <a:gd name="f216" fmla="val 68"/>
                  <a:gd name="f217" fmla="val 61"/>
                  <a:gd name="f218" fmla="val 280"/>
                  <a:gd name="f219" fmla="val 99"/>
                  <a:gd name="f220" fmla="val 240"/>
                  <a:gd name="f221" fmla="val 47"/>
                  <a:gd name="f222" fmla="val 42"/>
                  <a:gd name="f223" fmla="val 268"/>
                  <a:gd name="f224" fmla="val 33"/>
                  <a:gd name="f225" fmla="val 275"/>
                  <a:gd name="f226" fmla="val 30"/>
                  <a:gd name="f227" fmla="val 88"/>
                  <a:gd name="f228" fmla="val 314"/>
                  <a:gd name="f229" fmla="val 323"/>
                  <a:gd name="f230" fmla="val 28"/>
                  <a:gd name="f231" fmla="val 93"/>
                  <a:gd name="f232" fmla="val 337"/>
                  <a:gd name="f233" fmla="val 40"/>
                  <a:gd name="f234" fmla="val 35"/>
                  <a:gd name="f235" fmla="val 344"/>
                  <a:gd name="f236" fmla="val 32"/>
                  <a:gd name="f237" fmla="val 349"/>
                  <a:gd name="f238" fmla="val 347"/>
                  <a:gd name="f239" fmla="val 361"/>
                  <a:gd name="f240" fmla="val 25"/>
                  <a:gd name="f241" fmla="val 376"/>
                  <a:gd name="f242" fmla="val 409"/>
                  <a:gd name="f243" fmla="val 98"/>
                  <a:gd name="f244" fmla="val 442"/>
                  <a:gd name="f245" fmla="val 45"/>
                  <a:gd name="f246" fmla="val 404"/>
                  <a:gd name="f247" fmla="val 59"/>
                  <a:gd name="f248" fmla="val 66"/>
                  <a:gd name="f249" fmla="val 74"/>
                  <a:gd name="f250" fmla="val 451"/>
                  <a:gd name="f251" fmla="val 81"/>
                  <a:gd name="f252" fmla="val 89"/>
                  <a:gd name="f253" fmla="val 138"/>
                  <a:gd name="f254" fmla="val 492"/>
                  <a:gd name="f255" fmla="val 101"/>
                  <a:gd name="f256" fmla="val 497"/>
                  <a:gd name="f257" fmla="val 108"/>
                  <a:gd name="f258" fmla="val 602"/>
                  <a:gd name="f259" fmla="val 569"/>
                  <a:gd name="f260" fmla="val 313"/>
                  <a:gd name="f261" fmla="val 557"/>
                  <a:gd name="f262" fmla="val 592"/>
                  <a:gd name="f263" fmla="val 564"/>
                  <a:gd name="f264" fmla="val 552"/>
                  <a:gd name="f265" fmla="val 524"/>
                  <a:gd name="f266" fmla="val 317"/>
                  <a:gd name="f267" fmla="val 489"/>
                  <a:gd name="f268" fmla="val 479"/>
                  <a:gd name="f269" fmla="val 512"/>
                  <a:gd name="f270" fmla="val 441"/>
                  <a:gd name="f271" fmla="val 412"/>
                  <a:gd name="f272" fmla="val 401"/>
                  <a:gd name="f273" fmla="val 431"/>
                  <a:gd name="f274" fmla="val 402"/>
                  <a:gd name="f275" fmla="val 377"/>
                  <a:gd name="f276" fmla="val 321"/>
                  <a:gd name="f277" fmla="val 375"/>
                  <a:gd name="f278" fmla="val 354"/>
                  <a:gd name="f279" fmla="val 320"/>
                  <a:gd name="f280" fmla="val 333"/>
                  <a:gd name="f281" fmla="val 356"/>
                  <a:gd name="f282" fmla="val 279"/>
                  <a:gd name="f283" fmla="val 254"/>
                  <a:gd name="f284" fmla="val 214"/>
                  <a:gd name="f285" fmla="val 246"/>
                  <a:gd name="f286" fmla="val 136"/>
                  <a:gd name="f287" fmla="val 94"/>
                  <a:gd name="f288" fmla="val 79"/>
                  <a:gd name="f289" fmla="val 444"/>
                  <a:gd name="f290" fmla="val 104"/>
                  <a:gd name="f291" fmla="val 294"/>
                  <a:gd name="f292" fmla="val 315"/>
                  <a:gd name="f293" fmla="val 297"/>
                  <a:gd name="f294" fmla="val 271"/>
                  <a:gd name="f295" fmla="val 277"/>
                  <a:gd name="f296" fmla="val 264"/>
                  <a:gd name="f297" fmla="val 262"/>
                  <a:gd name="f298" fmla="val 286"/>
                  <a:gd name="f299" fmla="val 304"/>
                  <a:gd name="f300" fmla="val 302"/>
                  <a:gd name="f301" fmla="val 328"/>
                  <a:gd name="f302" fmla="val 366"/>
                  <a:gd name="f303" fmla="val 250"/>
                  <a:gd name="f304" fmla="val 381"/>
                  <a:gd name="f305" fmla="val 272"/>
                  <a:gd name="f306" fmla="val 281"/>
                  <a:gd name="f307" fmla="val 399"/>
                  <a:gd name="f308" fmla="val 408"/>
                  <a:gd name="f309" fmla="val 400"/>
                  <a:gd name="f310" fmla="val 424"/>
                  <a:gd name="f311" fmla="val 255"/>
                  <a:gd name="f312" fmla="val 276"/>
                  <a:gd name="f313" fmla="val 430"/>
                  <a:gd name="f314" fmla="val 423"/>
                  <a:gd name="f315" fmla="val 205"/>
                  <a:gd name="f316" fmla="val 158"/>
                  <a:gd name="f317" fmla="val 126"/>
                  <a:gd name="f318" fmla="val 128"/>
                  <a:gd name="f319" fmla="val 149"/>
                  <a:gd name="f320" fmla="val 143"/>
                  <a:gd name="f321" fmla="val 373"/>
                  <a:gd name="f322" fmla="val 121"/>
                  <a:gd name="f323" fmla="val 342"/>
                  <a:gd name="f324" fmla="val 52"/>
                  <a:gd name="f325" fmla="val 329"/>
                  <a:gd name="f326" fmla="val 129"/>
                  <a:gd name="f327" fmla="val 159"/>
                  <a:gd name="f328" fmla="val 141"/>
                  <a:gd name="f329" fmla="val 190"/>
                  <a:gd name="f330" fmla="val 251"/>
                  <a:gd name="f331" fmla="val 287"/>
                  <a:gd name="f332" fmla="val 261"/>
                  <a:gd name="f333" fmla="val 257"/>
                  <a:gd name="f334" fmla="*/ f2 1 683"/>
                  <a:gd name="f335" fmla="*/ f3 1 603"/>
                  <a:gd name="f336" fmla="+- f6 0 f4"/>
                  <a:gd name="f337" fmla="+- f5 0 f4"/>
                  <a:gd name="f338" fmla="*/ f337 1 683"/>
                  <a:gd name="f339" fmla="*/ f336 1 603"/>
                  <a:gd name="f340" fmla="*/ f4 1 f338"/>
                  <a:gd name="f341" fmla="*/ f5 1 f338"/>
                  <a:gd name="f342" fmla="*/ f4 1 f339"/>
                  <a:gd name="f343" fmla="*/ f6 1 f339"/>
                  <a:gd name="f344" fmla="*/ f340 f334 1"/>
                  <a:gd name="f345" fmla="*/ f341 f334 1"/>
                  <a:gd name="f346" fmla="*/ f343 f335 1"/>
                  <a:gd name="f347" fmla="*/ f342 f33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44" t="f347" r="f345" b="f346"/>
                <a:pathLst>
                  <a:path w="683" h="603">
                    <a:moveTo>
                      <a:pt x="f7" y="f8"/>
                    </a:moveTo>
                    <a:lnTo>
                      <a:pt x="f9" y="f10"/>
                    </a:lnTo>
                    <a:lnTo>
                      <a:pt x="f11" y="f12"/>
                    </a:lnTo>
                    <a:lnTo>
                      <a:pt x="f13" y="f14"/>
                    </a:lnTo>
                    <a:lnTo>
                      <a:pt x="f13" y="f15"/>
                    </a:lnTo>
                    <a:lnTo>
                      <a:pt x="f16" y="f17"/>
                    </a:lnTo>
                    <a:lnTo>
                      <a:pt x="f18" y="f19"/>
                    </a:lnTo>
                    <a:lnTo>
                      <a:pt x="f13" y="f20"/>
                    </a:lnTo>
                    <a:lnTo>
                      <a:pt x="f21" y="f22"/>
                    </a:lnTo>
                    <a:lnTo>
                      <a:pt x="f13" y="f23"/>
                    </a:lnTo>
                    <a:lnTo>
                      <a:pt x="f13" y="f24"/>
                    </a:lnTo>
                    <a:lnTo>
                      <a:pt x="f9" y="f25"/>
                    </a:lnTo>
                    <a:lnTo>
                      <a:pt x="f26" y="f27"/>
                    </a:lnTo>
                    <a:lnTo>
                      <a:pt x="f28" y="f29"/>
                    </a:lnTo>
                    <a:lnTo>
                      <a:pt x="f30" y="f31"/>
                    </a:lnTo>
                    <a:lnTo>
                      <a:pt x="f26" y="f32"/>
                    </a:lnTo>
                    <a:lnTo>
                      <a:pt x="f30" y="f33"/>
                    </a:lnTo>
                    <a:lnTo>
                      <a:pt x="f30" y="f34"/>
                    </a:lnTo>
                    <a:lnTo>
                      <a:pt x="f35" y="f36"/>
                    </a:lnTo>
                    <a:cubicBezTo>
                      <a:pt x="f37" y="f38"/>
                      <a:pt x="f9" y="f39"/>
                      <a:pt x="f28" y="f40"/>
                    </a:cubicBezTo>
                    <a:lnTo>
                      <a:pt x="f41" y="f40"/>
                    </a:lnTo>
                    <a:lnTo>
                      <a:pt x="f42" y="f43"/>
                    </a:lnTo>
                    <a:lnTo>
                      <a:pt x="f44" y="f45"/>
                    </a:lnTo>
                    <a:cubicBezTo>
                      <a:pt x="f46" y="f47"/>
                      <a:pt x="f48" y="f49"/>
                      <a:pt x="f50" y="f39"/>
                    </a:cubicBezTo>
                    <a:lnTo>
                      <a:pt x="f44" y="f51"/>
                    </a:lnTo>
                    <a:lnTo>
                      <a:pt x="f52" y="f53"/>
                    </a:lnTo>
                    <a:lnTo>
                      <a:pt x="f54" y="f55"/>
                    </a:lnTo>
                    <a:lnTo>
                      <a:pt x="f56" y="f57"/>
                    </a:lnTo>
                    <a:lnTo>
                      <a:pt x="f7" y="f58"/>
                    </a:lnTo>
                    <a:lnTo>
                      <a:pt x="f59" y="f60"/>
                    </a:lnTo>
                    <a:lnTo>
                      <a:pt x="f48" y="f61"/>
                    </a:lnTo>
                    <a:lnTo>
                      <a:pt x="f18" y="f62"/>
                    </a:lnTo>
                    <a:lnTo>
                      <a:pt x="f46" y="f63"/>
                    </a:lnTo>
                    <a:lnTo>
                      <a:pt x="f64" y="f65"/>
                    </a:lnTo>
                    <a:lnTo>
                      <a:pt x="f66" y="f67"/>
                    </a:lnTo>
                    <a:lnTo>
                      <a:pt x="f68" y="f69"/>
                    </a:lnTo>
                    <a:lnTo>
                      <a:pt x="f50" y="f70"/>
                    </a:lnTo>
                    <a:lnTo>
                      <a:pt x="f71" y="f72"/>
                    </a:lnTo>
                    <a:lnTo>
                      <a:pt x="f73" y="f74"/>
                    </a:lnTo>
                    <a:lnTo>
                      <a:pt x="f75" y="f65"/>
                    </a:lnTo>
                    <a:cubicBezTo>
                      <a:pt x="f54" y="f76"/>
                      <a:pt x="f77" y="f74"/>
                      <a:pt x="f66" y="f78"/>
                    </a:cubicBezTo>
                    <a:lnTo>
                      <a:pt x="f79" y="f80"/>
                    </a:lnTo>
                    <a:lnTo>
                      <a:pt x="f35" y="f81"/>
                    </a:lnTo>
                    <a:lnTo>
                      <a:pt x="f82" y="f80"/>
                    </a:lnTo>
                    <a:cubicBezTo>
                      <a:pt x="f50" y="f83"/>
                      <a:pt x="f84" y="f72"/>
                      <a:pt x="f85" y="f86"/>
                    </a:cubicBezTo>
                    <a:lnTo>
                      <a:pt x="f54" y="f87"/>
                    </a:lnTo>
                    <a:lnTo>
                      <a:pt x="f88" y="f0"/>
                    </a:lnTo>
                    <a:lnTo>
                      <a:pt x="f89" y="f90"/>
                    </a:lnTo>
                    <a:lnTo>
                      <a:pt x="f91" y="f0"/>
                    </a:lnTo>
                    <a:lnTo>
                      <a:pt x="f92" y="f93"/>
                    </a:lnTo>
                    <a:lnTo>
                      <a:pt x="f94" y="f93"/>
                    </a:lnTo>
                    <a:lnTo>
                      <a:pt x="f94" y="f95"/>
                    </a:lnTo>
                    <a:lnTo>
                      <a:pt x="f96" y="f97"/>
                    </a:lnTo>
                    <a:lnTo>
                      <a:pt x="f98" y="f95"/>
                    </a:lnTo>
                    <a:lnTo>
                      <a:pt x="f99" y="f95"/>
                    </a:lnTo>
                    <a:lnTo>
                      <a:pt x="f99" y="f93"/>
                    </a:lnTo>
                    <a:lnTo>
                      <a:pt x="f100" y="f101"/>
                    </a:lnTo>
                    <a:lnTo>
                      <a:pt x="f102" y="f103"/>
                    </a:lnTo>
                    <a:lnTo>
                      <a:pt x="f104" y="f105"/>
                    </a:lnTo>
                    <a:lnTo>
                      <a:pt x="f106" y="f107"/>
                    </a:lnTo>
                    <a:cubicBezTo>
                      <a:pt x="f106" y="f108"/>
                      <a:pt x="f109" y="f110"/>
                      <a:pt x="f109" y="f111"/>
                    </a:cubicBezTo>
                    <a:lnTo>
                      <a:pt x="f109" y="f106"/>
                    </a:lnTo>
                    <a:lnTo>
                      <a:pt x="f112" y="f106"/>
                    </a:lnTo>
                    <a:lnTo>
                      <a:pt x="f112" y="f111"/>
                    </a:lnTo>
                    <a:cubicBezTo>
                      <a:pt x="f112" y="f113"/>
                      <a:pt x="f114" y="f115"/>
                      <a:pt x="f114" y="f116"/>
                    </a:cubicBezTo>
                    <a:lnTo>
                      <a:pt x="f117" y="f109"/>
                    </a:lnTo>
                    <a:lnTo>
                      <a:pt x="f110" y="f106"/>
                    </a:lnTo>
                    <a:lnTo>
                      <a:pt x="f118" y="f119"/>
                    </a:lnTo>
                    <a:cubicBezTo>
                      <a:pt x="f120" y="f121"/>
                      <a:pt x="f122" y="f28"/>
                      <a:pt x="f13" y="f123"/>
                    </a:cubicBezTo>
                    <a:cubicBezTo>
                      <a:pt x="f124" y="f125"/>
                      <a:pt x="f126" y="f127"/>
                      <a:pt x="f128" y="f4"/>
                    </a:cubicBezTo>
                    <a:lnTo>
                      <a:pt x="f129" y="f4"/>
                    </a:lnTo>
                    <a:cubicBezTo>
                      <a:pt x="f130" y="f131"/>
                      <a:pt x="f132" y="f133"/>
                      <a:pt x="f134" y="f135"/>
                    </a:cubicBezTo>
                    <a:cubicBezTo>
                      <a:pt x="f4" y="f49"/>
                      <a:pt x="f136" y="f137"/>
                      <a:pt x="f138" y="f139"/>
                    </a:cubicBezTo>
                    <a:cubicBezTo>
                      <a:pt x="f140" y="f141"/>
                      <a:pt x="f38" y="f142"/>
                      <a:pt x="f143" y="f144"/>
                    </a:cubicBezTo>
                    <a:cubicBezTo>
                      <a:pt x="f145" y="f146"/>
                      <a:pt x="f58" y="f84"/>
                      <a:pt x="f147" y="f54"/>
                    </a:cubicBezTo>
                    <a:lnTo>
                      <a:pt x="f148" y="f103"/>
                    </a:lnTo>
                    <a:lnTo>
                      <a:pt x="f67" y="f80"/>
                    </a:lnTo>
                    <a:cubicBezTo>
                      <a:pt x="f67" y="f87"/>
                      <a:pt x="f149" y="f118"/>
                      <a:pt x="f149" y="f150"/>
                    </a:cubicBezTo>
                    <a:lnTo>
                      <a:pt x="f149" y="f109"/>
                    </a:lnTo>
                    <a:lnTo>
                      <a:pt x="f58" y="f109"/>
                    </a:lnTo>
                    <a:lnTo>
                      <a:pt x="f58" y="f150"/>
                    </a:lnTo>
                    <a:cubicBezTo>
                      <a:pt x="f58" y="f113"/>
                      <a:pt x="f58" y="f151"/>
                      <a:pt x="f152" y="f78"/>
                    </a:cubicBezTo>
                    <a:lnTo>
                      <a:pt x="f153" y="f112"/>
                    </a:lnTo>
                    <a:lnTo>
                      <a:pt x="f154" y="f155"/>
                    </a:lnTo>
                    <a:lnTo>
                      <a:pt x="f156" y="f78"/>
                    </a:lnTo>
                    <a:lnTo>
                      <a:pt x="f157" y="f158"/>
                    </a:lnTo>
                    <a:lnTo>
                      <a:pt x="f159" y="f113"/>
                    </a:lnTo>
                    <a:lnTo>
                      <a:pt x="f160" y="f158"/>
                    </a:lnTo>
                    <a:lnTo>
                      <a:pt x="f161" y="f158"/>
                    </a:lnTo>
                    <a:lnTo>
                      <a:pt x="f161" y="f95"/>
                    </a:lnTo>
                    <a:lnTo>
                      <a:pt x="f161" y="f93"/>
                    </a:lnTo>
                    <a:lnTo>
                      <a:pt x="f43" y="f162"/>
                    </a:lnTo>
                    <a:lnTo>
                      <a:pt x="f163" y="f93"/>
                    </a:lnTo>
                    <a:lnTo>
                      <a:pt x="f164" y="f0"/>
                    </a:lnTo>
                    <a:lnTo>
                      <a:pt x="f47" y="f90"/>
                    </a:lnTo>
                    <a:cubicBezTo>
                      <a:pt x="f165" y="f166"/>
                      <a:pt x="f167" y="f168"/>
                      <a:pt x="f169" y="f170"/>
                    </a:cubicBezTo>
                    <a:lnTo>
                      <a:pt x="f33" y="f171"/>
                    </a:lnTo>
                    <a:lnTo>
                      <a:pt x="f172" y="f170"/>
                    </a:lnTo>
                    <a:lnTo>
                      <a:pt x="f173" y="f116"/>
                    </a:lnTo>
                    <a:cubicBezTo>
                      <a:pt x="f174" y="f74"/>
                      <a:pt x="f164" y="f162"/>
                      <a:pt x="f49" y="f65"/>
                    </a:cubicBezTo>
                    <a:lnTo>
                      <a:pt x="f175" y="f176"/>
                    </a:lnTo>
                    <a:lnTo>
                      <a:pt x="f177" y="f166"/>
                    </a:lnTo>
                    <a:lnTo>
                      <a:pt x="f167" y="f62"/>
                    </a:lnTo>
                    <a:lnTo>
                      <a:pt x="f178" y="f65"/>
                    </a:lnTo>
                    <a:lnTo>
                      <a:pt x="f172" y="f63"/>
                    </a:lnTo>
                    <a:lnTo>
                      <a:pt x="f179" y="f180"/>
                    </a:lnTo>
                    <a:lnTo>
                      <a:pt x="f181" y="f182"/>
                    </a:lnTo>
                    <a:lnTo>
                      <a:pt x="f1" y="f183"/>
                    </a:lnTo>
                    <a:lnTo>
                      <a:pt x="f27" y="f58"/>
                    </a:lnTo>
                    <a:lnTo>
                      <a:pt x="f39" y="f161"/>
                    </a:lnTo>
                    <a:lnTo>
                      <a:pt x="f1" y="f70"/>
                    </a:lnTo>
                    <a:lnTo>
                      <a:pt x="f184" y="f185"/>
                    </a:lnTo>
                    <a:lnTo>
                      <a:pt x="f164" y="f186"/>
                    </a:lnTo>
                    <a:lnTo>
                      <a:pt x="f187" y="f188"/>
                    </a:lnTo>
                    <a:lnTo>
                      <a:pt x="f17" y="f189"/>
                    </a:lnTo>
                    <a:lnTo>
                      <a:pt x="f167" y="f190"/>
                    </a:lnTo>
                    <a:cubicBezTo>
                      <a:pt x="f27" y="f40"/>
                      <a:pt x="f181" y="f55"/>
                      <a:pt x="f17" y="f43"/>
                    </a:cubicBezTo>
                    <a:lnTo>
                      <a:pt x="f191" y="f43"/>
                    </a:lnTo>
                    <a:lnTo>
                      <a:pt x="f15" y="f47"/>
                    </a:lnTo>
                    <a:lnTo>
                      <a:pt x="f192" y="f47"/>
                    </a:lnTo>
                    <a:cubicBezTo>
                      <a:pt x="f25" y="f49"/>
                      <a:pt x="f31" y="f193"/>
                      <a:pt x="f169" y="f194"/>
                    </a:cubicBezTo>
                    <a:lnTo>
                      <a:pt x="f15" y="f36"/>
                    </a:lnTo>
                    <a:lnTo>
                      <a:pt x="f15" y="f32"/>
                    </a:lnTo>
                    <a:lnTo>
                      <a:pt x="f195" y="f169"/>
                    </a:lnTo>
                    <a:lnTo>
                      <a:pt x="f196" y="f197"/>
                    </a:lnTo>
                    <a:lnTo>
                      <a:pt x="f192" y="f177"/>
                    </a:lnTo>
                    <a:lnTo>
                      <a:pt x="f195" y="f173"/>
                    </a:lnTo>
                    <a:lnTo>
                      <a:pt x="f25" y="f24"/>
                    </a:lnTo>
                    <a:lnTo>
                      <a:pt x="f22" y="f1"/>
                    </a:lnTo>
                    <a:lnTo>
                      <a:pt x="f138" y="f198"/>
                    </a:lnTo>
                    <a:lnTo>
                      <a:pt x="f187" y="f22"/>
                    </a:lnTo>
                    <a:lnTo>
                      <a:pt x="f138" y="f199"/>
                    </a:lnTo>
                    <a:lnTo>
                      <a:pt x="f25" y="f200"/>
                    </a:lnTo>
                    <a:lnTo>
                      <a:pt x="f201" y="f20"/>
                    </a:lnTo>
                    <a:lnTo>
                      <a:pt x="f138" y="f196"/>
                    </a:lnTo>
                    <a:lnTo>
                      <a:pt x="f22" y="f202"/>
                    </a:lnTo>
                    <a:lnTo>
                      <a:pt x="f38" y="f203"/>
                    </a:lnTo>
                    <a:lnTo>
                      <a:pt x="f25" y="f204"/>
                    </a:lnTo>
                    <a:lnTo>
                      <a:pt x="f1" y="f205"/>
                    </a:lnTo>
                    <a:lnTo>
                      <a:pt x="f49" y="f206"/>
                    </a:lnTo>
                    <a:lnTo>
                      <a:pt x="f207" y="f208"/>
                    </a:lnTo>
                    <a:lnTo>
                      <a:pt x="f127" y="f209"/>
                    </a:lnTo>
                    <a:lnTo>
                      <a:pt x="f55" y="f210"/>
                    </a:lnTo>
                    <a:lnTo>
                      <a:pt x="f173" y="f211"/>
                    </a:lnTo>
                    <a:lnTo>
                      <a:pt x="f169" y="f212"/>
                    </a:lnTo>
                    <a:lnTo>
                      <a:pt x="f174" y="f211"/>
                    </a:lnTo>
                    <a:lnTo>
                      <a:pt x="f213" y="f214"/>
                    </a:lnTo>
                    <a:lnTo>
                      <a:pt x="f40" y="f211"/>
                    </a:lnTo>
                    <a:lnTo>
                      <a:pt x="f49" y="f215"/>
                    </a:lnTo>
                    <a:lnTo>
                      <a:pt x="f47" y="f133"/>
                    </a:lnTo>
                    <a:lnTo>
                      <a:pt x="f38" y="f216"/>
                    </a:lnTo>
                    <a:lnTo>
                      <a:pt x="f49" y="f217"/>
                    </a:lnTo>
                    <a:lnTo>
                      <a:pt x="f218" y="f219"/>
                    </a:lnTo>
                    <a:lnTo>
                      <a:pt x="f220" y="f221"/>
                    </a:lnTo>
                    <a:lnTo>
                      <a:pt x="f161" y="f222"/>
                    </a:lnTo>
                    <a:lnTo>
                      <a:pt x="f58" y="f219"/>
                    </a:lnTo>
                    <a:lnTo>
                      <a:pt x="f223" y="f224"/>
                    </a:lnTo>
                    <a:lnTo>
                      <a:pt x="f225" y="f226"/>
                    </a:lnTo>
                    <a:lnTo>
                      <a:pt x="f149" y="f211"/>
                    </a:lnTo>
                    <a:lnTo>
                      <a:pt x="f58" y="f132"/>
                    </a:lnTo>
                    <a:lnTo>
                      <a:pt x="f67" y="f132"/>
                    </a:lnTo>
                    <a:lnTo>
                      <a:pt x="f86" y="f227"/>
                    </a:lnTo>
                    <a:lnTo>
                      <a:pt x="f228" y="f132"/>
                    </a:lnTo>
                    <a:lnTo>
                      <a:pt x="f229" y="f230"/>
                    </a:lnTo>
                    <a:lnTo>
                      <a:pt x="f228" y="f231"/>
                    </a:lnTo>
                    <a:lnTo>
                      <a:pt x="f232" y="f233"/>
                    </a:lnTo>
                    <a:lnTo>
                      <a:pt x="f137" y="f234"/>
                    </a:lnTo>
                    <a:lnTo>
                      <a:pt x="f235" y="f236"/>
                    </a:lnTo>
                    <a:lnTo>
                      <a:pt x="f235" y="f234"/>
                    </a:lnTo>
                    <a:lnTo>
                      <a:pt x="f237" y="f131"/>
                    </a:lnTo>
                    <a:lnTo>
                      <a:pt x="f238" y="f233"/>
                    </a:lnTo>
                    <a:lnTo>
                      <a:pt x="f117" y="f211"/>
                    </a:lnTo>
                    <a:lnTo>
                      <a:pt x="f239" y="f132"/>
                    </a:lnTo>
                    <a:lnTo>
                      <a:pt x="f117" y="f240"/>
                    </a:lnTo>
                    <a:lnTo>
                      <a:pt x="f241" y="f212"/>
                    </a:lnTo>
                    <a:lnTo>
                      <a:pt x="f114" y="f240"/>
                    </a:lnTo>
                    <a:lnTo>
                      <a:pt x="f106" y="f240"/>
                    </a:lnTo>
                    <a:lnTo>
                      <a:pt x="f111" y="f211"/>
                    </a:lnTo>
                    <a:lnTo>
                      <a:pt x="f242" y="f132"/>
                    </a:lnTo>
                    <a:lnTo>
                      <a:pt x="f120" y="f236"/>
                    </a:lnTo>
                    <a:lnTo>
                      <a:pt x="f106" y="f243"/>
                    </a:lnTo>
                    <a:lnTo>
                      <a:pt x="f94" y="f233"/>
                    </a:lnTo>
                    <a:lnTo>
                      <a:pt x="f244" y="f245"/>
                    </a:lnTo>
                    <a:lnTo>
                      <a:pt x="f246" y="f219"/>
                    </a:lnTo>
                    <a:lnTo>
                      <a:pt x="f75" y="f247"/>
                    </a:lnTo>
                    <a:lnTo>
                      <a:pt x="f11" y="f248"/>
                    </a:lnTo>
                    <a:lnTo>
                      <a:pt x="f146" y="f249"/>
                    </a:lnTo>
                    <a:lnTo>
                      <a:pt x="f75" y="f133"/>
                    </a:lnTo>
                    <a:lnTo>
                      <a:pt x="f250" y="f227"/>
                    </a:lnTo>
                    <a:lnTo>
                      <a:pt x="f122" y="f251"/>
                    </a:lnTo>
                    <a:lnTo>
                      <a:pt x="f26" y="f252"/>
                    </a:lnTo>
                    <a:lnTo>
                      <a:pt x="f82" y="f136"/>
                    </a:lnTo>
                    <a:lnTo>
                      <a:pt x="f66" y="f252"/>
                    </a:lnTo>
                    <a:lnTo>
                      <a:pt x="f85" y="f253"/>
                    </a:lnTo>
                    <a:lnTo>
                      <a:pt x="f254" y="f255"/>
                    </a:lnTo>
                    <a:lnTo>
                      <a:pt x="f256" y="f257"/>
                    </a:lnTo>
                    <a:lnTo>
                      <a:pt x="f75" y="f14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39" y="f258"/>
                    </a:moveTo>
                    <a:lnTo>
                      <a:pt x="f228" y="f259"/>
                    </a:lnTo>
                    <a:lnTo>
                      <a:pt x="f260" y="f258"/>
                    </a:lnTo>
                    <a:lnTo>
                      <a:pt x="f239" y="f258"/>
                    </a:lnTo>
                    <a:close/>
                    <a:moveTo>
                      <a:pt x="f239" y="f258"/>
                    </a:moveTo>
                    <a:lnTo>
                      <a:pt x="f239" y="f258"/>
                    </a:lnTo>
                    <a:close/>
                    <a:moveTo>
                      <a:pt x="f228" y="f261"/>
                    </a:moveTo>
                    <a:lnTo>
                      <a:pt x="f158" y="f262"/>
                    </a:lnTo>
                    <a:lnTo>
                      <a:pt x="f95" y="f263"/>
                    </a:lnTo>
                    <a:lnTo>
                      <a:pt x="f228" y="f41"/>
                    </a:lnTo>
                    <a:lnTo>
                      <a:pt x="f228" y="f261"/>
                    </a:lnTo>
                    <a:close/>
                    <a:moveTo>
                      <a:pt x="f228" y="f261"/>
                    </a:moveTo>
                    <a:lnTo>
                      <a:pt x="f228" y="f261"/>
                    </a:lnTo>
                    <a:close/>
                    <a:moveTo>
                      <a:pt x="f228" y="f21"/>
                    </a:moveTo>
                    <a:lnTo>
                      <a:pt x="f95" y="f264"/>
                    </a:lnTo>
                    <a:lnTo>
                      <a:pt x="f95" y="f265"/>
                    </a:lnTo>
                    <a:lnTo>
                      <a:pt x="f266" y="f267"/>
                    </a:lnTo>
                    <a:lnTo>
                      <a:pt x="f228" y="f21"/>
                    </a:lnTo>
                    <a:close/>
                    <a:moveTo>
                      <a:pt x="f228" y="f21"/>
                    </a:moveTo>
                    <a:lnTo>
                      <a:pt x="f228" y="f21"/>
                    </a:lnTo>
                    <a:close/>
                    <a:moveTo>
                      <a:pt x="f266" y="f268"/>
                    </a:moveTo>
                    <a:lnTo>
                      <a:pt x="f95" y="f269"/>
                    </a:lnTo>
                    <a:lnTo>
                      <a:pt x="f239" y="f48"/>
                    </a:lnTo>
                    <a:lnTo>
                      <a:pt x="f266" y="f250"/>
                    </a:lnTo>
                    <a:lnTo>
                      <a:pt x="f266" y="f268"/>
                    </a:lnTo>
                    <a:close/>
                    <a:moveTo>
                      <a:pt x="f266" y="f268"/>
                    </a:moveTo>
                    <a:lnTo>
                      <a:pt x="f266" y="f268"/>
                    </a:lnTo>
                    <a:close/>
                    <a:moveTo>
                      <a:pt x="f266" y="f270"/>
                    </a:moveTo>
                    <a:lnTo>
                      <a:pt x="f239" y="f82"/>
                    </a:lnTo>
                    <a:lnTo>
                      <a:pt x="f239" y="f144"/>
                    </a:lnTo>
                    <a:lnTo>
                      <a:pt x="f166" y="f271"/>
                    </a:lnTo>
                    <a:lnTo>
                      <a:pt x="f266" y="f270"/>
                    </a:lnTo>
                    <a:close/>
                    <a:moveTo>
                      <a:pt x="f266" y="f270"/>
                    </a:moveTo>
                    <a:lnTo>
                      <a:pt x="f266" y="f270"/>
                    </a:lnTo>
                    <a:close/>
                    <a:moveTo>
                      <a:pt x="f166" y="f272"/>
                    </a:moveTo>
                    <a:lnTo>
                      <a:pt x="f0" y="f273"/>
                    </a:lnTo>
                    <a:lnTo>
                      <a:pt x="f0" y="f274"/>
                    </a:lnTo>
                    <a:lnTo>
                      <a:pt x="f107" y="f111"/>
                    </a:lnTo>
                    <a:lnTo>
                      <a:pt x="f107" y="f150"/>
                    </a:lnTo>
                    <a:lnTo>
                      <a:pt x="f232" y="f112"/>
                    </a:lnTo>
                    <a:lnTo>
                      <a:pt x="f166" y="f118"/>
                    </a:lnTo>
                    <a:lnTo>
                      <a:pt x="f166" y="f275"/>
                    </a:lnTo>
                    <a:lnTo>
                      <a:pt x="f276" y="f106"/>
                    </a:lnTo>
                    <a:lnTo>
                      <a:pt x="f166" y="f109"/>
                    </a:lnTo>
                    <a:lnTo>
                      <a:pt x="f166" y="f272"/>
                    </a:lnTo>
                    <a:close/>
                    <a:moveTo>
                      <a:pt x="f166" y="f272"/>
                    </a:moveTo>
                    <a:lnTo>
                      <a:pt x="f166" y="f272"/>
                    </a:lnTo>
                    <a:close/>
                    <a:moveTo>
                      <a:pt x="f238" y="f105"/>
                    </a:moveTo>
                    <a:lnTo>
                      <a:pt x="f0" y="f125"/>
                    </a:lnTo>
                    <a:lnTo>
                      <a:pt x="f0" y="f158"/>
                    </a:lnTo>
                    <a:lnTo>
                      <a:pt x="f238" y="f105"/>
                    </a:lnTo>
                    <a:close/>
                    <a:moveTo>
                      <a:pt x="f238" y="f105"/>
                    </a:moveTo>
                    <a:lnTo>
                      <a:pt x="f238" y="f105"/>
                    </a:lnTo>
                    <a:close/>
                    <a:moveTo>
                      <a:pt x="f116" y="f277"/>
                    </a:moveTo>
                    <a:lnTo>
                      <a:pt x="f278" y="f87"/>
                    </a:lnTo>
                    <a:lnTo>
                      <a:pt x="f279" y="f280"/>
                    </a:lnTo>
                    <a:lnTo>
                      <a:pt x="f279" y="f116"/>
                    </a:lnTo>
                    <a:lnTo>
                      <a:pt x="f116" y="f277"/>
                    </a:lnTo>
                    <a:close/>
                    <a:moveTo>
                      <a:pt x="f116" y="f277"/>
                    </a:moveTo>
                    <a:lnTo>
                      <a:pt x="f116" y="f277"/>
                    </a:lnTo>
                    <a:close/>
                    <a:moveTo>
                      <a:pt x="f279" y="f229"/>
                    </a:moveTo>
                    <a:lnTo>
                      <a:pt x="f0" y="f171"/>
                    </a:lnTo>
                    <a:lnTo>
                      <a:pt x="f87" y="f276"/>
                    </a:lnTo>
                    <a:lnTo>
                      <a:pt x="f279" y="f183"/>
                    </a:lnTo>
                    <a:lnTo>
                      <a:pt x="f279" y="f229"/>
                    </a:lnTo>
                    <a:close/>
                    <a:moveTo>
                      <a:pt x="f279" y="f229"/>
                    </a:moveTo>
                    <a:lnTo>
                      <a:pt x="f279" y="f229"/>
                    </a:lnTo>
                    <a:close/>
                    <a:moveTo>
                      <a:pt x="f276" y="f57"/>
                    </a:moveTo>
                    <a:lnTo>
                      <a:pt x="f87" y="f76"/>
                    </a:lnTo>
                    <a:lnTo>
                      <a:pt x="f281" y="f282"/>
                    </a:lnTo>
                    <a:lnTo>
                      <a:pt x="f276" y="f283"/>
                    </a:lnTo>
                    <a:lnTo>
                      <a:pt x="f276" y="f57"/>
                    </a:lnTo>
                    <a:close/>
                    <a:moveTo>
                      <a:pt x="f276" y="f57"/>
                    </a:moveTo>
                    <a:lnTo>
                      <a:pt x="f276" y="f57"/>
                    </a:lnTo>
                    <a:close/>
                    <a:moveTo>
                      <a:pt x="f229" y="f43"/>
                    </a:moveTo>
                    <a:lnTo>
                      <a:pt x="f281" y="f53"/>
                    </a:lnTo>
                    <a:lnTo>
                      <a:pt x="f281" y="f186"/>
                    </a:lnTo>
                    <a:lnTo>
                      <a:pt x="f280" y="f38"/>
                    </a:lnTo>
                    <a:cubicBezTo>
                      <a:pt x="f83" y="f49"/>
                      <a:pt x="f176" y="f55"/>
                      <a:pt x="f229" y="f43"/>
                    </a:cubicBezTo>
                    <a:close/>
                    <a:moveTo>
                      <a:pt x="f229" y="f43"/>
                    </a:moveTo>
                    <a:lnTo>
                      <a:pt x="f229" y="f43"/>
                    </a:lnTo>
                    <a:close/>
                    <a:moveTo>
                      <a:pt x="f107" y="f34"/>
                    </a:moveTo>
                    <a:lnTo>
                      <a:pt x="f151" y="f193"/>
                    </a:lnTo>
                    <a:cubicBezTo>
                      <a:pt x="f237" y="f201"/>
                      <a:pt x="f238" y="f34"/>
                      <a:pt x="f235" y="f284"/>
                    </a:cubicBezTo>
                    <a:lnTo>
                      <a:pt x="f116" y="f284"/>
                    </a:lnTo>
                    <a:lnTo>
                      <a:pt x="f107" y="f174"/>
                    </a:lnTo>
                    <a:lnTo>
                      <a:pt x="f107" y="f34"/>
                    </a:lnTo>
                    <a:close/>
                    <a:moveTo>
                      <a:pt x="f107" y="f34"/>
                    </a:moveTo>
                    <a:lnTo>
                      <a:pt x="f107" y="f34"/>
                    </a:lnTo>
                    <a:close/>
                    <a:moveTo>
                      <a:pt x="f229" y="f158"/>
                    </a:moveTo>
                    <a:lnTo>
                      <a:pt x="f166" y="f87"/>
                    </a:lnTo>
                    <a:lnTo>
                      <a:pt x="f166" y="f93"/>
                    </a:lnTo>
                    <a:lnTo>
                      <a:pt x="f229" y="f158"/>
                    </a:lnTo>
                    <a:close/>
                    <a:moveTo>
                      <a:pt x="f229" y="f158"/>
                    </a:moveTo>
                    <a:lnTo>
                      <a:pt x="f229" y="f158"/>
                    </a:lnTo>
                    <a:close/>
                    <a:moveTo>
                      <a:pt x="f285" y="f286"/>
                    </a:moveTo>
                    <a:lnTo>
                      <a:pt x="f47" y="f255"/>
                    </a:lnTo>
                    <a:lnTo>
                      <a:pt x="f213" y="f231"/>
                    </a:lnTo>
                    <a:lnTo>
                      <a:pt x="f285" y="f286"/>
                    </a:lnTo>
                    <a:close/>
                    <a:moveTo>
                      <a:pt x="f285" y="f286"/>
                    </a:moveTo>
                    <a:lnTo>
                      <a:pt x="f285" y="f286"/>
                    </a:lnTo>
                    <a:close/>
                    <a:moveTo>
                      <a:pt x="f43" y="f287"/>
                    </a:moveTo>
                    <a:lnTo>
                      <a:pt x="f225" y="f257"/>
                    </a:lnTo>
                    <a:lnTo>
                      <a:pt x="f220" y="f288"/>
                    </a:lnTo>
                    <a:lnTo>
                      <a:pt x="f43" y="f287"/>
                    </a:lnTo>
                    <a:close/>
                    <a:moveTo>
                      <a:pt x="f43" y="f287"/>
                    </a:moveTo>
                    <a:lnTo>
                      <a:pt x="f43" y="f287"/>
                    </a:lnTo>
                    <a:close/>
                    <a:moveTo>
                      <a:pt x="f289" y="f215"/>
                    </a:moveTo>
                    <a:lnTo>
                      <a:pt x="f242" y="f290"/>
                    </a:lnTo>
                    <a:lnTo>
                      <a:pt x="f89" y="f231"/>
                    </a:lnTo>
                    <a:lnTo>
                      <a:pt x="f289" y="f215"/>
                    </a:lnTo>
                    <a:close/>
                    <a:moveTo>
                      <a:pt x="f289" y="f215"/>
                    </a:moveTo>
                    <a:lnTo>
                      <a:pt x="f289" y="f215"/>
                    </a:lnTo>
                    <a:close/>
                    <a:moveTo>
                      <a:pt x="f85" y="f219"/>
                    </a:moveTo>
                    <a:lnTo>
                      <a:pt x="f92" y="f204"/>
                    </a:lnTo>
                    <a:lnTo>
                      <a:pt x="f122" y="f211"/>
                    </a:lnTo>
                    <a:lnTo>
                      <a:pt x="f85" y="f219"/>
                    </a:lnTo>
                    <a:close/>
                    <a:moveTo>
                      <a:pt x="f85" y="f219"/>
                    </a:moveTo>
                    <a:lnTo>
                      <a:pt x="f85" y="f219"/>
                    </a:lnTo>
                    <a:close/>
                    <a:moveTo>
                      <a:pt x="f291" y="f292"/>
                    </a:moveTo>
                    <a:cubicBezTo>
                      <a:pt x="f293" y="f58"/>
                      <a:pt x="f67" y="f188"/>
                      <a:pt x="f260" y="f60"/>
                    </a:cubicBezTo>
                    <a:lnTo>
                      <a:pt x="f260" y="f220"/>
                    </a:lnTo>
                    <a:lnTo>
                      <a:pt x="f57" y="f294"/>
                    </a:lnTo>
                    <a:lnTo>
                      <a:pt x="f295" y="f296"/>
                    </a:lnTo>
                    <a:lnTo>
                      <a:pt x="f260" y="f39"/>
                    </a:lnTo>
                    <a:cubicBezTo>
                      <a:pt x="f185" y="f43"/>
                      <a:pt x="f223" y="f297"/>
                      <a:pt x="f159" y="f57"/>
                    </a:cubicBezTo>
                    <a:lnTo>
                      <a:pt x="f159" y="f185"/>
                    </a:lnTo>
                    <a:lnTo>
                      <a:pt x="f143" y="f108"/>
                    </a:lnTo>
                    <a:lnTo>
                      <a:pt x="f152" y="f72"/>
                    </a:lnTo>
                    <a:lnTo>
                      <a:pt x="f152" y="f292"/>
                    </a:lnTo>
                    <a:lnTo>
                      <a:pt x="f291" y="f292"/>
                    </a:lnTo>
                    <a:close/>
                    <a:moveTo>
                      <a:pt x="f291" y="f292"/>
                    </a:moveTo>
                    <a:lnTo>
                      <a:pt x="f291" y="f292"/>
                    </a:lnTo>
                    <a:close/>
                    <a:moveTo>
                      <a:pt x="f162" y="f294"/>
                    </a:moveTo>
                    <a:cubicBezTo>
                      <a:pt x="f147" y="f298"/>
                      <a:pt x="f299" y="f180"/>
                      <a:pt x="f300" y="f292"/>
                    </a:cubicBezTo>
                    <a:lnTo>
                      <a:pt x="f300" y="f72"/>
                    </a:lnTo>
                    <a:lnTo>
                      <a:pt x="f299" y="f72"/>
                    </a:lnTo>
                    <a:lnTo>
                      <a:pt x="f162" y="f301"/>
                    </a:lnTo>
                    <a:lnTo>
                      <a:pt x="f162" y="f294"/>
                    </a:lnTo>
                    <a:close/>
                    <a:moveTo>
                      <a:pt x="f162" y="f294"/>
                    </a:moveTo>
                    <a:lnTo>
                      <a:pt x="f162" y="f294"/>
                    </a:lnTo>
                    <a:close/>
                    <a:moveTo>
                      <a:pt x="f302" y="f303"/>
                    </a:moveTo>
                    <a:lnTo>
                      <a:pt x="f302" y="f137"/>
                    </a:lnTo>
                    <a:lnTo>
                      <a:pt x="f155" y="f292"/>
                    </a:lnTo>
                    <a:lnTo>
                      <a:pt x="f304" y="f260"/>
                    </a:lnTo>
                    <a:cubicBezTo>
                      <a:pt x="f103" y="f70"/>
                      <a:pt x="f277" y="f305"/>
                      <a:pt x="f302" y="f303"/>
                    </a:cubicBezTo>
                    <a:close/>
                    <a:moveTo>
                      <a:pt x="f302" y="f303"/>
                    </a:moveTo>
                    <a:lnTo>
                      <a:pt x="f302" y="f303"/>
                    </a:lnTo>
                    <a:close/>
                    <a:moveTo>
                      <a:pt x="f302" y="f47"/>
                    </a:moveTo>
                    <a:cubicBezTo>
                      <a:pt x="f304" y="f297"/>
                      <a:pt x="f111" y="f298"/>
                      <a:pt x="f125" y="f162"/>
                    </a:cubicBezTo>
                    <a:lnTo>
                      <a:pt x="f106" y="f260"/>
                    </a:lnTo>
                    <a:lnTo>
                      <a:pt x="f106" y="f292"/>
                    </a:lnTo>
                    <a:lnTo>
                      <a:pt x="f98" y="f108"/>
                    </a:lnTo>
                    <a:lnTo>
                      <a:pt x="f96" y="f57"/>
                    </a:lnTo>
                    <a:lnTo>
                      <a:pt x="f96" y="f306"/>
                    </a:lnTo>
                    <a:cubicBezTo>
                      <a:pt x="f141" y="f51"/>
                      <a:pt x="f307" y="f45"/>
                      <a:pt x="f117" y="f193"/>
                    </a:cubicBezTo>
                    <a:lnTo>
                      <a:pt x="f308" y="f297"/>
                    </a:lnTo>
                    <a:lnTo>
                      <a:pt x="f309" y="f188"/>
                    </a:lnTo>
                    <a:lnTo>
                      <a:pt x="f302" y="f47"/>
                    </a:lnTo>
                    <a:close/>
                    <a:moveTo>
                      <a:pt x="f302" y="f47"/>
                    </a:moveTo>
                    <a:lnTo>
                      <a:pt x="f302" y="f47"/>
                    </a:lnTo>
                    <a:close/>
                    <a:moveTo>
                      <a:pt x="f111" y="f38"/>
                    </a:moveTo>
                    <a:cubicBezTo>
                      <a:pt x="f242" y="f220"/>
                      <a:pt x="f310" y="f311"/>
                      <a:pt x="f92" y="f312"/>
                    </a:cubicBezTo>
                    <a:lnTo>
                      <a:pt x="f244" y="f312"/>
                    </a:lnTo>
                    <a:lnTo>
                      <a:pt x="f244" y="f295"/>
                    </a:lnTo>
                    <a:lnTo>
                      <a:pt x="f77" y="f185"/>
                    </a:lnTo>
                    <a:lnTo>
                      <a:pt x="f96" y="f194"/>
                    </a:lnTo>
                    <a:lnTo>
                      <a:pt x="f313" y="f201"/>
                    </a:lnTo>
                    <a:cubicBezTo>
                      <a:pt x="f104" y="f34"/>
                      <a:pt x="f139" y="f174"/>
                      <a:pt x="f155" y="f169"/>
                    </a:cubicBezTo>
                    <a:lnTo>
                      <a:pt x="f310" y="f39"/>
                    </a:lnTo>
                    <a:lnTo>
                      <a:pt x="f314" y="f47"/>
                    </a:lnTo>
                    <a:lnTo>
                      <a:pt x="f111" y="f38"/>
                    </a:lnTo>
                    <a:close/>
                    <a:moveTo>
                      <a:pt x="f111" y="f38"/>
                    </a:moveTo>
                    <a:lnTo>
                      <a:pt x="f111" y="f38"/>
                    </a:lnTo>
                    <a:close/>
                    <a:moveTo>
                      <a:pt x="f304" y="f173"/>
                    </a:moveTo>
                    <a:cubicBezTo>
                      <a:pt x="f139" y="f315"/>
                      <a:pt x="f104" y="f33"/>
                      <a:pt x="f313" y="f169"/>
                    </a:cubicBezTo>
                    <a:lnTo>
                      <a:pt x="f96" y="f33"/>
                    </a:lnTo>
                    <a:lnTo>
                      <a:pt x="f142" y="f32"/>
                    </a:lnTo>
                    <a:lnTo>
                      <a:pt x="f73" y="f198"/>
                    </a:lnTo>
                    <a:lnTo>
                      <a:pt x="f313" y="f199"/>
                    </a:lnTo>
                    <a:lnTo>
                      <a:pt x="f98" y="f199"/>
                    </a:lnTo>
                    <a:lnTo>
                      <a:pt x="f155" y="f31"/>
                    </a:lnTo>
                    <a:lnTo>
                      <a:pt x="f310" y="f29"/>
                    </a:lnTo>
                    <a:lnTo>
                      <a:pt x="f99" y="f127"/>
                    </a:lnTo>
                    <a:lnTo>
                      <a:pt x="f304" y="f173"/>
                    </a:lnTo>
                    <a:close/>
                    <a:moveTo>
                      <a:pt x="f304" y="f173"/>
                    </a:moveTo>
                    <a:lnTo>
                      <a:pt x="f304" y="f173"/>
                    </a:lnTo>
                    <a:close/>
                    <a:moveTo>
                      <a:pt x="f95" y="f31"/>
                    </a:moveTo>
                    <a:lnTo>
                      <a:pt x="f102" y="f316"/>
                    </a:lnTo>
                    <a:lnTo>
                      <a:pt x="f102" y="f196"/>
                    </a:lnTo>
                    <a:lnTo>
                      <a:pt x="f310" y="f15"/>
                    </a:lnTo>
                    <a:lnTo>
                      <a:pt x="f91" y="f209"/>
                    </a:lnTo>
                    <a:lnTo>
                      <a:pt x="f304" y="f317"/>
                    </a:lnTo>
                    <a:lnTo>
                      <a:pt x="f304" y="f318"/>
                    </a:lnTo>
                    <a:lnTo>
                      <a:pt x="f304" y="f317"/>
                    </a:lnTo>
                    <a:cubicBezTo>
                      <a:pt x="f117" y="f319"/>
                      <a:pt x="f0" y="f23"/>
                      <a:pt x="f238" y="f179"/>
                    </a:cubicBezTo>
                    <a:lnTo>
                      <a:pt x="f109" y="f253"/>
                    </a:lnTo>
                    <a:lnTo>
                      <a:pt x="f309" y="f14"/>
                    </a:lnTo>
                    <a:lnTo>
                      <a:pt x="f95" y="f31"/>
                    </a:lnTo>
                    <a:close/>
                    <a:moveTo>
                      <a:pt x="f95" y="f31"/>
                    </a:moveTo>
                    <a:lnTo>
                      <a:pt x="f95" y="f31"/>
                    </a:lnTo>
                    <a:close/>
                    <a:moveTo>
                      <a:pt x="f170" y="f1"/>
                    </a:moveTo>
                    <a:cubicBezTo>
                      <a:pt x="f278" y="f17"/>
                      <a:pt x="f95" y="f320"/>
                      <a:pt x="f118" y="f205"/>
                    </a:cubicBezTo>
                    <a:lnTo>
                      <a:pt x="f118" y="f8"/>
                    </a:lnTo>
                    <a:lnTo>
                      <a:pt x="f321" y="f322"/>
                    </a:lnTo>
                    <a:lnTo>
                      <a:pt x="f323" y="f324"/>
                    </a:lnTo>
                    <a:lnTo>
                      <a:pt x="f162" y="f205"/>
                    </a:lnTo>
                    <a:lnTo>
                      <a:pt x="f260" y="f317"/>
                    </a:lnTo>
                    <a:lnTo>
                      <a:pt x="f162" y="f317"/>
                    </a:lnTo>
                    <a:cubicBezTo>
                      <a:pt x="f276" y="f14"/>
                      <a:pt x="f325" y="f17"/>
                      <a:pt x="f232" y="f24"/>
                    </a:cubicBezTo>
                    <a:lnTo>
                      <a:pt x="f232" y="f322"/>
                    </a:lnTo>
                    <a:lnTo>
                      <a:pt x="f170" y="f322"/>
                    </a:lnTo>
                    <a:lnTo>
                      <a:pt x="f170" y="f1"/>
                    </a:lnTo>
                    <a:close/>
                    <a:moveTo>
                      <a:pt x="f170" y="f1"/>
                    </a:moveTo>
                    <a:lnTo>
                      <a:pt x="f170" y="f1"/>
                    </a:lnTo>
                    <a:close/>
                    <a:moveTo>
                      <a:pt x="f137" y="f179"/>
                    </a:moveTo>
                    <a:cubicBezTo>
                      <a:pt x="f74" y="f23"/>
                      <a:pt x="f228" y="f12"/>
                      <a:pt x="f300" y="f326"/>
                    </a:cubicBezTo>
                    <a:lnTo>
                      <a:pt x="f300" y="f318"/>
                    </a:lnTo>
                    <a:lnTo>
                      <a:pt x="f67" y="f317"/>
                    </a:lnTo>
                    <a:lnTo>
                      <a:pt x="f161" y="f290"/>
                    </a:lnTo>
                    <a:lnTo>
                      <a:pt x="f51" y="f316"/>
                    </a:lnTo>
                    <a:lnTo>
                      <a:pt x="f154" y="f316"/>
                    </a:lnTo>
                    <a:lnTo>
                      <a:pt x="f154" y="f327"/>
                    </a:lnTo>
                    <a:lnTo>
                      <a:pt x="f276" y="f197"/>
                    </a:lnTo>
                    <a:lnTo>
                      <a:pt x="f57" y="f206"/>
                    </a:lnTo>
                    <a:lnTo>
                      <a:pt x="f58" y="f328"/>
                    </a:lnTo>
                    <a:lnTo>
                      <a:pt x="f280" y="f179"/>
                    </a:lnTo>
                    <a:lnTo>
                      <a:pt x="f137" y="f179"/>
                    </a:lnTo>
                    <a:close/>
                    <a:moveTo>
                      <a:pt x="f137" y="f179"/>
                    </a:moveTo>
                    <a:lnTo>
                      <a:pt x="f137" y="f179"/>
                    </a:lnTo>
                    <a:close/>
                    <a:moveTo>
                      <a:pt x="f299" y="f179"/>
                    </a:moveTo>
                    <a:lnTo>
                      <a:pt x="f143" y="f19"/>
                    </a:lnTo>
                    <a:lnTo>
                      <a:pt x="f283" y="f19"/>
                    </a:lnTo>
                    <a:lnTo>
                      <a:pt x="f329" y="f25"/>
                    </a:lnTo>
                    <a:lnTo>
                      <a:pt x="f330" y="f284"/>
                    </a:lnTo>
                    <a:lnTo>
                      <a:pt x="f159" y="f169"/>
                    </a:lnTo>
                    <a:lnTo>
                      <a:pt x="f283" y="f284"/>
                    </a:lnTo>
                    <a:cubicBezTo>
                      <a:pt x="f153" y="f32"/>
                      <a:pt x="f331" y="f33"/>
                      <a:pt x="f300" y="f315"/>
                    </a:cubicBezTo>
                    <a:lnTo>
                      <a:pt x="f157" y="f197"/>
                    </a:lnTo>
                    <a:lnTo>
                      <a:pt x="f51" y="f177"/>
                    </a:lnTo>
                    <a:lnTo>
                      <a:pt x="f299" y="f179"/>
                    </a:lnTo>
                    <a:close/>
                    <a:moveTo>
                      <a:pt x="f299" y="f179"/>
                    </a:moveTo>
                    <a:lnTo>
                      <a:pt x="f299" y="f179"/>
                    </a:lnTo>
                    <a:close/>
                    <a:moveTo>
                      <a:pt x="f332" y="f55"/>
                    </a:moveTo>
                    <a:lnTo>
                      <a:pt x="f51" y="f190"/>
                    </a:lnTo>
                    <a:lnTo>
                      <a:pt x="f299" y="f174"/>
                    </a:lnTo>
                    <a:cubicBezTo>
                      <a:pt x="f331" y="f34"/>
                      <a:pt x="f153" y="f36"/>
                      <a:pt x="f283" y="f194"/>
                    </a:cubicBezTo>
                    <a:lnTo>
                      <a:pt x="f283" y="f38"/>
                    </a:lnTo>
                    <a:lnTo>
                      <a:pt x="f159" y="f38"/>
                    </a:lnTo>
                    <a:lnTo>
                      <a:pt x="f174" y="f298"/>
                    </a:lnTo>
                    <a:lnTo>
                      <a:pt x="f45" y="f282"/>
                    </a:lnTo>
                    <a:lnTo>
                      <a:pt x="f45" y="f295"/>
                    </a:lnTo>
                    <a:lnTo>
                      <a:pt x="f285" y="f295"/>
                    </a:lnTo>
                    <a:cubicBezTo>
                      <a:pt x="f51" y="f333"/>
                      <a:pt x="f225" y="f45"/>
                      <a:pt x="f293" y="f193"/>
                    </a:cubicBezTo>
                    <a:lnTo>
                      <a:pt x="f332" y="f55"/>
                    </a:lnTo>
                    <a:close/>
                    <a:moveTo>
                      <a:pt x="f332" y="f55"/>
                    </a:moveTo>
                    <a:lnTo>
                      <a:pt x="f332" y="f55"/>
                    </a:lnTo>
                    <a:close/>
                    <a:moveTo>
                      <a:pt x="f277" y="f78"/>
                    </a:moveTo>
                    <a:lnTo>
                      <a:pt x="f110" y="f108"/>
                    </a:lnTo>
                    <a:lnTo>
                      <a:pt x="f110" y="f110"/>
                    </a:lnTo>
                    <a:lnTo>
                      <a:pt x="f277" y="f78"/>
                    </a:lnTo>
                    <a:close/>
                  </a:path>
                </a:pathLst>
              </a:custGeom>
              <a:solidFill>
                <a:srgbClr val="D7B369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8" name="Forma Livre 27"/>
              <p:cNvSpPr/>
              <p:nvPr/>
            </p:nvSpPr>
            <p:spPr>
              <a:xfrm>
                <a:off x="9294839" y="5686562"/>
                <a:ext cx="227164" cy="63358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710"/>
                  <a:gd name="f5" fmla="val 246"/>
                  <a:gd name="f6" fmla="val 599"/>
                  <a:gd name="f7" fmla="val 53"/>
                  <a:gd name="f8" fmla="val 612"/>
                  <a:gd name="f9" fmla="val 192"/>
                  <a:gd name="f10" fmla="val 667"/>
                  <a:gd name="f11" fmla="val 197"/>
                  <a:gd name="f12" fmla="val 709"/>
                  <a:gd name="f13" fmla="val 202"/>
                  <a:gd name="f14" fmla="val 693"/>
                  <a:gd name="f15" fmla="val 63"/>
                  <a:gd name="f16" fmla="val 683"/>
                  <a:gd name="f17" fmla="val 2"/>
                  <a:gd name="f18" fmla="val 600"/>
                  <a:gd name="f19" fmla="val 632"/>
                  <a:gd name="f20" fmla="val 169"/>
                  <a:gd name="f21" fmla="val 620"/>
                  <a:gd name="f22" fmla="val 48"/>
                  <a:gd name="f23" fmla="val 623"/>
                  <a:gd name="f24" fmla="val 45"/>
                  <a:gd name="f25" fmla="val 626"/>
                  <a:gd name="f26" fmla="val 42"/>
                  <a:gd name="f27" fmla="val 37"/>
                  <a:gd name="f28" fmla="val 643"/>
                  <a:gd name="f29" fmla="val 650"/>
                  <a:gd name="f30" fmla="val 40"/>
                  <a:gd name="f31" fmla="val 662"/>
                  <a:gd name="f32" fmla="val 55"/>
                  <a:gd name="f33" fmla="val 669"/>
                  <a:gd name="f34" fmla="val 67"/>
                  <a:gd name="f35" fmla="val 174"/>
                  <a:gd name="f36" fmla="val 16"/>
                  <a:gd name="f37" fmla="val 97"/>
                  <a:gd name="f38" fmla="val 110"/>
                  <a:gd name="f39" fmla="val 109"/>
                  <a:gd name="f40" fmla="val 33"/>
                  <a:gd name="f41" fmla="val 98"/>
                  <a:gd name="f42" fmla="val 22"/>
                  <a:gd name="f43" fmla="val 85"/>
                  <a:gd name="f44" fmla="val 17"/>
                  <a:gd name="f45" fmla="val 18"/>
                  <a:gd name="f46" fmla="val 69"/>
                  <a:gd name="f47" fmla="val 15"/>
                  <a:gd name="f48" fmla="val 20"/>
                  <a:gd name="f49" fmla="val 32"/>
                  <a:gd name="f50" fmla="val 26"/>
                  <a:gd name="f51" fmla="val 38"/>
                  <a:gd name="f52" fmla="val 47"/>
                  <a:gd name="f53" fmla="val 57"/>
                  <a:gd name="f54" fmla="val 66"/>
                  <a:gd name="f55" fmla="val 76"/>
                  <a:gd name="f56" fmla="val 81"/>
                  <a:gd name="f57" fmla="val 86"/>
                  <a:gd name="f58" fmla="val 88"/>
                  <a:gd name="f59" fmla="val 452"/>
                  <a:gd name="f60" fmla="val 187"/>
                  <a:gd name="f61" fmla="val 448"/>
                  <a:gd name="f62" fmla="val 134"/>
                  <a:gd name="f63" fmla="val 423"/>
                  <a:gd name="f64" fmla="val 298"/>
                  <a:gd name="f65" fmla="val 272"/>
                  <a:gd name="f66" fmla="val 269"/>
                  <a:gd name="f67" fmla="val 264"/>
                  <a:gd name="f68" fmla="val 245"/>
                  <a:gd name="f69" fmla="val 281"/>
                  <a:gd name="f70" fmla="val 290"/>
                  <a:gd name="f71" fmla="val 293"/>
                  <a:gd name="f72" fmla="val 178"/>
                  <a:gd name="f73" fmla="val 297"/>
                  <a:gd name="f74" fmla="val 139"/>
                  <a:gd name="f75" fmla="val 315"/>
                  <a:gd name="f76" fmla="val 83"/>
                  <a:gd name="f77" fmla="val 405"/>
                  <a:gd name="f78" fmla="val 424"/>
                  <a:gd name="f79" fmla="val 428"/>
                  <a:gd name="f80" fmla="val 431"/>
                  <a:gd name="f81" fmla="val 440"/>
                  <a:gd name="f82" fmla="val 457"/>
                  <a:gd name="f83" fmla="*/ f1 1 710"/>
                  <a:gd name="f84" fmla="*/ f2 1 246"/>
                  <a:gd name="f85" fmla="+- f5 0 f3"/>
                  <a:gd name="f86" fmla="+- f4 0 f3"/>
                  <a:gd name="f87" fmla="*/ f86 1 710"/>
                  <a:gd name="f88" fmla="*/ f85 1 246"/>
                  <a:gd name="f89" fmla="*/ f3 1 f87"/>
                  <a:gd name="f90" fmla="*/ f4 1 f87"/>
                  <a:gd name="f91" fmla="*/ f3 1 f88"/>
                  <a:gd name="f92" fmla="*/ f5 1 f88"/>
                  <a:gd name="f93" fmla="*/ f89 f83 1"/>
                  <a:gd name="f94" fmla="*/ f90 f83 1"/>
                  <a:gd name="f95" fmla="*/ f92 f84 1"/>
                  <a:gd name="f96" fmla="*/ f91 f8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3" t="f96" r="f94" b="f95"/>
                <a:pathLst>
                  <a:path w="710" h="246">
                    <a:moveTo>
                      <a:pt x="f6" y="f7"/>
                    </a:moveTo>
                    <a:lnTo>
                      <a:pt x="f8" y="f9"/>
                    </a:lnTo>
                    <a:lnTo>
                      <a:pt x="f10" y="f11"/>
                    </a:lnTo>
                    <a:lnTo>
                      <a:pt x="f12" y="f13"/>
                    </a:lnTo>
                    <a:lnTo>
                      <a:pt x="f14" y="f15"/>
                    </a:lnTo>
                    <a:cubicBezTo>
                      <a:pt x="f16" y="f17"/>
                      <a:pt x="f18" y="f3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9" y="f20"/>
                    </a:moveTo>
                    <a:lnTo>
                      <a:pt x="f21" y="f7"/>
                    </a:ln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19" y="f27"/>
                      <a:pt x="f28" y="f27"/>
                      <a:pt x="f29" y="f30"/>
                    </a:cubicBezTo>
                    <a:cubicBezTo>
                      <a:pt x="f31" y="f24"/>
                      <a:pt x="f10" y="f32"/>
                      <a:pt x="f33" y="f34"/>
                    </a:cubicBezTo>
                    <a:lnTo>
                      <a:pt x="f16" y="f35"/>
                    </a:lnTo>
                    <a:lnTo>
                      <a:pt x="f19" y="f20"/>
                    </a:lnTo>
                    <a:close/>
                    <a:moveTo>
                      <a:pt x="f19" y="f20"/>
                    </a:moveTo>
                    <a:lnTo>
                      <a:pt x="f19" y="f20"/>
                    </a:lnTo>
                    <a:close/>
                    <a:moveTo>
                      <a:pt x="f36" y="f15"/>
                    </a:moveTo>
                    <a:lnTo>
                      <a:pt x="f3" y="f13"/>
                    </a:lnTo>
                    <a:lnTo>
                      <a:pt x="f37" y="f9"/>
                    </a:lnTo>
                    <a:lnTo>
                      <a:pt x="f38" y="f7"/>
                    </a:lnTo>
                    <a:cubicBezTo>
                      <a:pt x="f39" y="f40"/>
                      <a:pt x="f41" y="f42"/>
                      <a:pt x="f43" y="f44"/>
                    </a:cubicBezTo>
                    <a:lnTo>
                      <a:pt x="f43" y="f45"/>
                    </a:lnTo>
                    <a:lnTo>
                      <a:pt x="f46" y="f47"/>
                    </a:lnTo>
                    <a:cubicBezTo>
                      <a:pt x="f24" y="f47"/>
                      <a:pt x="f48" y="f49"/>
                      <a:pt x="f36" y="f15"/>
                    </a:cubicBezTo>
                    <a:close/>
                    <a:moveTo>
                      <a:pt x="f36" y="f15"/>
                    </a:moveTo>
                    <a:lnTo>
                      <a:pt x="f36" y="f15"/>
                    </a:lnTo>
                    <a:close/>
                    <a:moveTo>
                      <a:pt x="f50" y="f35"/>
                    </a:moveTo>
                    <a:lnTo>
                      <a:pt x="f51" y="f34"/>
                    </a:lnTo>
                    <a:cubicBezTo>
                      <a:pt x="f30" y="f32"/>
                      <a:pt x="f52" y="f24"/>
                      <a:pt x="f53" y="f30"/>
                    </a:cubicBezTo>
                    <a:cubicBezTo>
                      <a:pt x="f54" y="f27"/>
                      <a:pt x="f55" y="f27"/>
                      <a:pt x="f56" y="f26"/>
                    </a:cubicBezTo>
                    <a:cubicBezTo>
                      <a:pt x="f57" y="f24"/>
                      <a:pt x="f57" y="f22"/>
                      <a:pt x="f58" y="f7"/>
                    </a:cubicBezTo>
                    <a:lnTo>
                      <a:pt x="f55" y="f20"/>
                    </a:lnTo>
                    <a:lnTo>
                      <a:pt x="f50" y="f35"/>
                    </a:lnTo>
                    <a:close/>
                    <a:moveTo>
                      <a:pt x="f50" y="f35"/>
                    </a:moveTo>
                    <a:lnTo>
                      <a:pt x="f50" y="f35"/>
                    </a:lnTo>
                    <a:close/>
                    <a:moveTo>
                      <a:pt x="f59" y="f60"/>
                    </a:moveTo>
                    <a:cubicBezTo>
                      <a:pt x="f61" y="f62"/>
                      <a:pt x="f63" y="f53"/>
                      <a:pt x="f0" y="f32"/>
                    </a:cubicBezTo>
                    <a:cubicBezTo>
                      <a:pt x="f64" y="f53"/>
                      <a:pt x="f65" y="f62"/>
                      <a:pt x="f66" y="f60"/>
                    </a:cubicBezTo>
                    <a:lnTo>
                      <a:pt x="f67" y="f68"/>
                    </a:lnTo>
                    <a:cubicBezTo>
                      <a:pt x="f65" y="f68"/>
                      <a:pt x="f69" y="f68"/>
                      <a:pt x="f70" y="f68"/>
                    </a:cubicBezTo>
                    <a:lnTo>
                      <a:pt x="f71" y="f72"/>
                    </a:lnTo>
                    <a:cubicBezTo>
                      <a:pt x="f73" y="f74"/>
                      <a:pt x="f75" y="f76"/>
                      <a:pt x="f0" y="f76"/>
                    </a:cubicBezTo>
                    <a:cubicBezTo>
                      <a:pt x="f77" y="f76"/>
                      <a:pt x="f78" y="f74"/>
                      <a:pt x="f79" y="f72"/>
                    </a:cubicBezTo>
                    <a:lnTo>
                      <a:pt x="f80" y="f68"/>
                    </a:lnTo>
                    <a:cubicBezTo>
                      <a:pt x="f81" y="f68"/>
                      <a:pt x="f61" y="f68"/>
                      <a:pt x="f82" y="f68"/>
                    </a:cubicBezTo>
                    <a:lnTo>
                      <a:pt x="f59" y="f60"/>
                    </a:lnTo>
                    <a:close/>
                  </a:path>
                </a:pathLst>
              </a:custGeom>
              <a:solidFill>
                <a:srgbClr val="F8EBDA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9" name="Forma Livre 28"/>
              <p:cNvSpPr/>
              <p:nvPr/>
            </p:nvSpPr>
            <p:spPr>
              <a:xfrm>
                <a:off x="9296284" y="6005523"/>
                <a:ext cx="38157" cy="152284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75"/>
                  <a:gd name="f4" fmla="val 494"/>
                  <a:gd name="f5" fmla="val 109"/>
                  <a:gd name="f6" fmla="val 486"/>
                  <a:gd name="f7" fmla="val 174"/>
                  <a:gd name="f8" fmla="val 382"/>
                  <a:gd name="f9" fmla="val 493"/>
                  <a:gd name="f10" fmla="val 66"/>
                  <a:gd name="f11" fmla="val 427"/>
                  <a:gd name="f12" fmla="val 397"/>
                  <a:gd name="f13" fmla="val 367"/>
                  <a:gd name="f14" fmla="val 288"/>
                  <a:gd name="f15" fmla="val 308"/>
                  <a:gd name="f16" fmla="val 353"/>
                  <a:gd name="f17" fmla="val 274"/>
                  <a:gd name="f18" fmla="val 215"/>
                  <a:gd name="f19" fmla="val 146"/>
                  <a:gd name="f20" fmla="val 239"/>
                  <a:gd name="f21" fmla="val 126"/>
                  <a:gd name="f22" fmla="val 98"/>
                  <a:gd name="f23" fmla="val 76"/>
                  <a:gd name="f24" fmla="val 48"/>
                  <a:gd name="f25" fmla="val 28"/>
                  <a:gd name="f26" fmla="val 57"/>
                  <a:gd name="f27" fmla="val 202"/>
                  <a:gd name="f28" fmla="val 114"/>
                  <a:gd name="f29" fmla="val 164"/>
                  <a:gd name="f30" fmla="val 42"/>
                  <a:gd name="f31" fmla="val 151"/>
                  <a:gd name="f32" fmla="val 129"/>
                  <a:gd name="f33" fmla="val 119"/>
                  <a:gd name="f34" fmla="val 68"/>
                  <a:gd name="f35" fmla="val 43"/>
                  <a:gd name="f36" fmla="val 105"/>
                  <a:gd name="f37" fmla="val 85"/>
                  <a:gd name="f38" fmla="val 64"/>
                  <a:gd name="f39" fmla="val 78"/>
                  <a:gd name="f40" fmla="val 81"/>
                  <a:gd name="f41" fmla="val 108"/>
                  <a:gd name="f42" fmla="val 91"/>
                  <a:gd name="f43" fmla="val 71"/>
                  <a:gd name="f44" fmla="val 18"/>
                  <a:gd name="f45" fmla="val 79"/>
                  <a:gd name="f46" fmla="val 15"/>
                  <a:gd name="f47" fmla="val 100"/>
                  <a:gd name="f48" fmla="val 13"/>
                  <a:gd name="f49" fmla="val 5"/>
                  <a:gd name="f50" fmla="val 93"/>
                  <a:gd name="f51" fmla="*/ f0 1 175"/>
                  <a:gd name="f52" fmla="*/ f1 1 494"/>
                  <a:gd name="f53" fmla="+- f4 0 f2"/>
                  <a:gd name="f54" fmla="+- f3 0 f2"/>
                  <a:gd name="f55" fmla="*/ f54 1 175"/>
                  <a:gd name="f56" fmla="*/ f53 1 494"/>
                  <a:gd name="f57" fmla="*/ f2 1 f55"/>
                  <a:gd name="f58" fmla="*/ f3 1 f55"/>
                  <a:gd name="f59" fmla="*/ f2 1 f56"/>
                  <a:gd name="f60" fmla="*/ f4 1 f56"/>
                  <a:gd name="f61" fmla="*/ f57 f51 1"/>
                  <a:gd name="f62" fmla="*/ f58 f51 1"/>
                  <a:gd name="f63" fmla="*/ f60 f52 1"/>
                  <a:gd name="f64" fmla="*/ f59 f5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61" t="f64" r="f62" b="f63"/>
                <a:pathLst>
                  <a:path w="175" h="494"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7" y="f8"/>
                    </a:moveTo>
                    <a:lnTo>
                      <a:pt x="f2" y="f8"/>
                    </a:lnTo>
                    <a:lnTo>
                      <a:pt x="f2" y="f9"/>
                    </a:lnTo>
                    <a:lnTo>
                      <a:pt x="f10" y="f9"/>
                    </a:lnTo>
                    <a:lnTo>
                      <a:pt x="f10" y="f11"/>
                    </a:lnTo>
                    <a:cubicBezTo>
                      <a:pt x="f10" y="f12"/>
                      <a:pt x="f5" y="f12"/>
                      <a:pt x="f5" y="f11"/>
                    </a:cubicBezTo>
                    <a:lnTo>
                      <a:pt x="f5" y="f6"/>
                    </a:lnTo>
                    <a:lnTo>
                      <a:pt x="f5" y="f9"/>
                    </a:lnTo>
                    <a:lnTo>
                      <a:pt x="f7" y="f9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" y="f13"/>
                    </a:moveTo>
                    <a:lnTo>
                      <a:pt x="f7" y="f13"/>
                    </a:lnTo>
                    <a:lnTo>
                      <a:pt x="f7" y="f14"/>
                    </a:lnTo>
                    <a:lnTo>
                      <a:pt x="f2" y="f14"/>
                    </a:lnTo>
                    <a:lnTo>
                      <a:pt x="f2" y="f13"/>
                    </a:lnTo>
                    <a:close/>
                    <a:moveTo>
                      <a:pt x="f2" y="f13"/>
                    </a:moveTo>
                    <a:lnTo>
                      <a:pt x="f2" y="f13"/>
                    </a:lnTo>
                    <a:close/>
                    <a:moveTo>
                      <a:pt x="f5" y="f15"/>
                    </a:moveTo>
                    <a:lnTo>
                      <a:pt x="f5" y="f16"/>
                    </a:lnTo>
                    <a:lnTo>
                      <a:pt x="f10" y="f16"/>
                    </a:lnTo>
                    <a:lnTo>
                      <a:pt x="f10" y="f15"/>
                    </a:lnTo>
                    <a:lnTo>
                      <a:pt x="f5" y="f15"/>
                    </a:lnTo>
                    <a:close/>
                    <a:moveTo>
                      <a:pt x="f5" y="f15"/>
                    </a:moveTo>
                    <a:lnTo>
                      <a:pt x="f5" y="f15"/>
                    </a:lnTo>
                    <a:close/>
                    <a:moveTo>
                      <a:pt x="f2" y="f17"/>
                    </a:moveTo>
                    <a:lnTo>
                      <a:pt x="f7" y="f17"/>
                    </a:lnTo>
                    <a:lnTo>
                      <a:pt x="f7" y="f18"/>
                    </a:lnTo>
                    <a:lnTo>
                      <a:pt x="f19" y="f18"/>
                    </a:lnTo>
                    <a:lnTo>
                      <a:pt x="f19" y="f20"/>
                    </a:lnTo>
                    <a:lnTo>
                      <a:pt x="f21" y="f20"/>
                    </a:lnTo>
                    <a:lnTo>
                      <a:pt x="f21" y="f18"/>
                    </a:lnTo>
                    <a:lnTo>
                      <a:pt x="f22" y="f18"/>
                    </a:lnTo>
                    <a:lnTo>
                      <a:pt x="f22" y="f20"/>
                    </a:lnTo>
                    <a:lnTo>
                      <a:pt x="f23" y="f20"/>
                    </a:lnTo>
                    <a:lnTo>
                      <a:pt x="f23" y="f18"/>
                    </a:lnTo>
                    <a:lnTo>
                      <a:pt x="f24" y="f18"/>
                    </a:lnTo>
                    <a:lnTo>
                      <a:pt x="f24" y="f20"/>
                    </a:lnTo>
                    <a:lnTo>
                      <a:pt x="f25" y="f20"/>
                    </a:lnTo>
                    <a:lnTo>
                      <a:pt x="f25" y="f18"/>
                    </a:lnTo>
                    <a:lnTo>
                      <a:pt x="f2" y="f18"/>
                    </a:lnTo>
                    <a:lnTo>
                      <a:pt x="f2" y="f17"/>
                    </a:lnTo>
                    <a:close/>
                    <a:moveTo>
                      <a:pt x="f2" y="f17"/>
                    </a:moveTo>
                    <a:lnTo>
                      <a:pt x="f2" y="f17"/>
                    </a:lnTo>
                    <a:close/>
                    <a:moveTo>
                      <a:pt x="f26" y="f27"/>
                    </a:moveTo>
                    <a:lnTo>
                      <a:pt x="f28" y="f27"/>
                    </a:lnTo>
                    <a:lnTo>
                      <a:pt x="f28" y="f29"/>
                    </a:lnTo>
                    <a:lnTo>
                      <a:pt x="f26" y="f29"/>
                    </a:lnTo>
                    <a:lnTo>
                      <a:pt x="f26" y="f27"/>
                    </a:lnTo>
                    <a:close/>
                    <a:moveTo>
                      <a:pt x="f26" y="f27"/>
                    </a:moveTo>
                    <a:lnTo>
                      <a:pt x="f26" y="f27"/>
                    </a:lnTo>
                    <a:close/>
                    <a:moveTo>
                      <a:pt x="f30" y="f31"/>
                    </a:moveTo>
                    <a:lnTo>
                      <a:pt x="f32" y="f31"/>
                    </a:lnTo>
                    <a:lnTo>
                      <a:pt x="f32" y="f33"/>
                    </a:lnTo>
                    <a:lnTo>
                      <a:pt x="f30" y="f33"/>
                    </a:lnTo>
                    <a:lnTo>
                      <a:pt x="f30" y="f31"/>
                    </a:lnTo>
                    <a:close/>
                    <a:moveTo>
                      <a:pt x="f30" y="f31"/>
                    </a:moveTo>
                    <a:lnTo>
                      <a:pt x="f30" y="f31"/>
                    </a:lnTo>
                    <a:close/>
                    <a:moveTo>
                      <a:pt x="f30" y="f34"/>
                    </a:moveTo>
                    <a:lnTo>
                      <a:pt x="f32" y="f34"/>
                    </a:lnTo>
                    <a:lnTo>
                      <a:pt x="f32" y="f10"/>
                    </a:lnTo>
                    <a:cubicBezTo>
                      <a:pt x="f32" y="f35"/>
                      <a:pt x="f36" y="f25"/>
                      <a:pt x="f37" y="f25"/>
                    </a:cubicBezTo>
                    <a:cubicBezTo>
                      <a:pt x="f38" y="f25"/>
                      <a:pt x="f30" y="f35"/>
                      <a:pt x="f30" y="f10"/>
                    </a:cubicBezTo>
                    <a:lnTo>
                      <a:pt x="f30" y="f34"/>
                    </a:lnTo>
                    <a:close/>
                    <a:moveTo>
                      <a:pt x="f30" y="f34"/>
                    </a:moveTo>
                    <a:lnTo>
                      <a:pt x="f30" y="f34"/>
                    </a:lnTo>
                    <a:close/>
                    <a:moveTo>
                      <a:pt x="f39" y="f40"/>
                    </a:moveTo>
                    <a:lnTo>
                      <a:pt x="f26" y="f40"/>
                    </a:lnTo>
                    <a:lnTo>
                      <a:pt x="f26" y="f41"/>
                    </a:lnTo>
                    <a:lnTo>
                      <a:pt x="f39" y="f41"/>
                    </a:lnTo>
                    <a:lnTo>
                      <a:pt x="f39" y="f40"/>
                    </a:lnTo>
                    <a:close/>
                    <a:moveTo>
                      <a:pt x="f39" y="f40"/>
                    </a:moveTo>
                    <a:lnTo>
                      <a:pt x="f39" y="f40"/>
                    </a:lnTo>
                    <a:close/>
                    <a:moveTo>
                      <a:pt x="f42" y="f40"/>
                    </a:moveTo>
                    <a:lnTo>
                      <a:pt x="f42" y="f41"/>
                    </a:lnTo>
                    <a:lnTo>
                      <a:pt x="f28" y="f41"/>
                    </a:lnTo>
                    <a:lnTo>
                      <a:pt x="f28" y="f40"/>
                    </a:lnTo>
                    <a:lnTo>
                      <a:pt x="f42" y="f40"/>
                    </a:lnTo>
                    <a:close/>
                    <a:moveTo>
                      <a:pt x="f42" y="f40"/>
                    </a:moveTo>
                    <a:lnTo>
                      <a:pt x="f42" y="f40"/>
                    </a:lnTo>
                    <a:close/>
                    <a:moveTo>
                      <a:pt x="f43" y="f44"/>
                    </a:moveTo>
                    <a:cubicBezTo>
                      <a:pt x="f45" y="f46"/>
                      <a:pt x="f42" y="f46"/>
                      <a:pt x="f47" y="f44"/>
                    </a:cubicBezTo>
                    <a:lnTo>
                      <a:pt x="f47" y="f48"/>
                    </a:lnTo>
                    <a:cubicBezTo>
                      <a:pt x="f47" y="f49"/>
                      <a:pt x="f50" y="f2"/>
                      <a:pt x="f37" y="f2"/>
                    </a:cubicBezTo>
                    <a:cubicBezTo>
                      <a:pt x="f39" y="f2"/>
                      <a:pt x="f43" y="f49"/>
                      <a:pt x="f43" y="f48"/>
                    </a:cubicBezTo>
                    <a:lnTo>
                      <a:pt x="f43" y="f44"/>
                    </a:lnTo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30" name="Forma Livre 29"/>
              <p:cNvSpPr/>
              <p:nvPr/>
            </p:nvSpPr>
            <p:spPr>
              <a:xfrm>
                <a:off x="9023399" y="5773677"/>
                <a:ext cx="772924" cy="924120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2242"/>
                  <a:gd name="f5" fmla="val 2638"/>
                  <a:gd name="f6" fmla="val 1116"/>
                  <a:gd name="f7" fmla="val 1956"/>
                  <a:gd name="f8" fmla="val 1061"/>
                  <a:gd name="f9" fmla="val 1010"/>
                  <a:gd name="f10" fmla="val 1946"/>
                  <a:gd name="f11" fmla="val 959"/>
                  <a:gd name="f12" fmla="val 1930"/>
                  <a:gd name="f13" fmla="val 818"/>
                  <a:gd name="f14" fmla="val 1883"/>
                  <a:gd name="f15" fmla="val 702"/>
                  <a:gd name="f16" fmla="val 1775"/>
                  <a:gd name="f17" fmla="val 623"/>
                  <a:gd name="f18" fmla="val 1646"/>
                  <a:gd name="f19" fmla="val 532"/>
                  <a:gd name="f20" fmla="val 1497"/>
                  <a:gd name="f21" fmla="val 489"/>
                  <a:gd name="f22" fmla="val 1321"/>
                  <a:gd name="f23" fmla="val 1147"/>
                  <a:gd name="f24" fmla="val 973"/>
                  <a:gd name="f25" fmla="val 796"/>
                  <a:gd name="f26" fmla="val 650"/>
                  <a:gd name="f27" fmla="val 648"/>
                  <a:gd name="f28" fmla="val 287"/>
                  <a:gd name="f29" fmla="val 295"/>
                  <a:gd name="f30" fmla="val 240"/>
                  <a:gd name="f31" fmla="val 357"/>
                  <a:gd name="f32" fmla="val 195"/>
                  <a:gd name="f33" fmla="val 417"/>
                  <a:gd name="f34" fmla="val 151"/>
                  <a:gd name="f35" fmla="val 479"/>
                  <a:gd name="f36" fmla="val 207"/>
                  <a:gd name="f37" fmla="val 529"/>
                  <a:gd name="f38" fmla="val 258"/>
                  <a:gd name="f39" fmla="val 589"/>
                  <a:gd name="f40" fmla="val 289"/>
                  <a:gd name="f41" fmla="val 660"/>
                  <a:gd name="f42" fmla="val 320"/>
                  <a:gd name="f43" fmla="val 731"/>
                  <a:gd name="f44" fmla="val 326"/>
                  <a:gd name="f45" fmla="val 804"/>
                  <a:gd name="f46" fmla="val 314"/>
                  <a:gd name="f47" fmla="val 880"/>
                  <a:gd name="f48" fmla="val 883"/>
                  <a:gd name="f49" fmla="val 313"/>
                  <a:gd name="f50" fmla="val 892"/>
                  <a:gd name="f51" fmla="val 309"/>
                  <a:gd name="f52" fmla="val 915"/>
                  <a:gd name="f53" fmla="val 304"/>
                  <a:gd name="f54" fmla="val 940"/>
                  <a:gd name="f55" fmla="val 297"/>
                  <a:gd name="f56" fmla="val 966"/>
                  <a:gd name="f57" fmla="val 292"/>
                  <a:gd name="f58" fmla="val 991"/>
                  <a:gd name="f59" fmla="val 283"/>
                  <a:gd name="f60" fmla="val 1014"/>
                  <a:gd name="f61" fmla="val 277"/>
                  <a:gd name="f62" fmla="val 1039"/>
                  <a:gd name="f63" fmla="val 263"/>
                  <a:gd name="f64" fmla="val 1084"/>
                  <a:gd name="f65" fmla="val 246"/>
                  <a:gd name="f66" fmla="val 1124"/>
                  <a:gd name="f67" fmla="val 228"/>
                  <a:gd name="f68" fmla="val 1166"/>
                  <a:gd name="f69" fmla="val 210"/>
                  <a:gd name="f70" fmla="val 1211"/>
                  <a:gd name="f71" fmla="val 191"/>
                  <a:gd name="f72" fmla="val 1257"/>
                  <a:gd name="f73" fmla="val 173"/>
                  <a:gd name="f74" fmla="val 1302"/>
                  <a:gd name="f75" fmla="val 152"/>
                  <a:gd name="f76" fmla="val 1356"/>
                  <a:gd name="f77" fmla="val 137"/>
                  <a:gd name="f78" fmla="val 1414"/>
                  <a:gd name="f79" fmla="val 125"/>
                  <a:gd name="f80" fmla="val 1470"/>
                  <a:gd name="f81" fmla="val 102"/>
                  <a:gd name="f82" fmla="val 1580"/>
                  <a:gd name="f83" fmla="val 1691"/>
                  <a:gd name="f84" fmla="val 163"/>
                  <a:gd name="f85" fmla="val 1787"/>
                  <a:gd name="f86" fmla="val 185"/>
                  <a:gd name="f87" fmla="val 1823"/>
                  <a:gd name="f88" fmla="val 215"/>
                  <a:gd name="f89" fmla="val 1856"/>
                  <a:gd name="f90" fmla="val 1884"/>
                  <a:gd name="f91" fmla="val 342"/>
                  <a:gd name="f92" fmla="val 1967"/>
                  <a:gd name="f93" fmla="val 447"/>
                  <a:gd name="f94" fmla="val 2034"/>
                  <a:gd name="f95" fmla="val 556"/>
                  <a:gd name="f96" fmla="val 2097"/>
                  <a:gd name="f97" fmla="val 668"/>
                  <a:gd name="f98" fmla="val 2162"/>
                  <a:gd name="f99" fmla="val 782"/>
                  <a:gd name="f100" fmla="val 2221"/>
                  <a:gd name="f101" fmla="val 2288"/>
                  <a:gd name="f102" fmla="val 894"/>
                  <a:gd name="f103" fmla="val 947"/>
                  <a:gd name="f104" fmla="val 2324"/>
                  <a:gd name="f105" fmla="val 1004"/>
                  <a:gd name="f106" fmla="val 2360"/>
                  <a:gd name="f107" fmla="val 1056"/>
                  <a:gd name="f108" fmla="val 2402"/>
                  <a:gd name="f109" fmla="val 1078"/>
                  <a:gd name="f110" fmla="val 2421"/>
                  <a:gd name="f111" fmla="val 1099"/>
                  <a:gd name="f112" fmla="val 2440"/>
                  <a:gd name="f113" fmla="val 1121"/>
                  <a:gd name="f114" fmla="val 2461"/>
                  <a:gd name="f115" fmla="val 1142"/>
                  <a:gd name="f116" fmla="val 1163"/>
                  <a:gd name="f117" fmla="val 1187"/>
                  <a:gd name="f118" fmla="val 1237"/>
                  <a:gd name="f119" fmla="val 1294"/>
                  <a:gd name="f120" fmla="val 1349"/>
                  <a:gd name="f121" fmla="val 1459"/>
                  <a:gd name="f122" fmla="val 1573"/>
                  <a:gd name="f123" fmla="val 1685"/>
                  <a:gd name="f124" fmla="val 1758"/>
                  <a:gd name="f125" fmla="val 2056"/>
                  <a:gd name="f126" fmla="val 1830"/>
                  <a:gd name="f127" fmla="val 2012"/>
                  <a:gd name="f128" fmla="val 1897"/>
                  <a:gd name="f129" fmla="val 1962"/>
                  <a:gd name="f130" fmla="val 1607"/>
                  <a:gd name="f131" fmla="val 1661"/>
                  <a:gd name="f132" fmla="val 1530"/>
                  <a:gd name="f133" fmla="val 1780"/>
                  <a:gd name="f134" fmla="val 1423"/>
                  <a:gd name="f135" fmla="val 1881"/>
                  <a:gd name="f136" fmla="val 1289"/>
                  <a:gd name="f137" fmla="val 1928"/>
                  <a:gd name="f138" fmla="val 1235"/>
                  <a:gd name="f139" fmla="val 1180"/>
                  <a:gd name="f140" fmla="val 1123"/>
                  <a:gd name="f141" fmla="val 335"/>
                  <a:gd name="f142" fmla="val 88"/>
                  <a:gd name="f143" fmla="val 235"/>
                  <a:gd name="f144" fmla="val 224"/>
                  <a:gd name="f145" fmla="val 133"/>
                  <a:gd name="f146" fmla="val 34"/>
                  <a:gd name="f147" fmla="val 496"/>
                  <a:gd name="f148" fmla="val 157"/>
                  <a:gd name="f149" fmla="val 580"/>
                  <a:gd name="f150" fmla="val 259"/>
                  <a:gd name="f151" fmla="val 701"/>
                  <a:gd name="f152" fmla="val 234"/>
                  <a:gd name="f153" fmla="val 865"/>
                  <a:gd name="f154" fmla="val 225"/>
                  <a:gd name="f155" fmla="val 213"/>
                  <a:gd name="f156" fmla="val 964"/>
                  <a:gd name="f157" fmla="val 197"/>
                  <a:gd name="f158" fmla="val 1013"/>
                  <a:gd name="f159" fmla="val 1053"/>
                  <a:gd name="f160" fmla="val 169"/>
                  <a:gd name="f161" fmla="val 1094"/>
                  <a:gd name="f162" fmla="val 1132"/>
                  <a:gd name="f163" fmla="val 1178"/>
                  <a:gd name="f164" fmla="val 114"/>
                  <a:gd name="f165" fmla="val 1225"/>
                  <a:gd name="f166" fmla="val 96"/>
                  <a:gd name="f167" fmla="val 1272"/>
                  <a:gd name="f168" fmla="val 75"/>
                  <a:gd name="f169" fmla="val 1331"/>
                  <a:gd name="f170" fmla="val 58"/>
                  <a:gd name="f171" fmla="val 1391"/>
                  <a:gd name="f172" fmla="val 43"/>
                  <a:gd name="f173" fmla="val 1452"/>
                  <a:gd name="f174" fmla="val 16"/>
                  <a:gd name="f175" fmla="val 1585"/>
                  <a:gd name="f176" fmla="val 19"/>
                  <a:gd name="f177" fmla="val 1716"/>
                  <a:gd name="f178" fmla="val 92"/>
                  <a:gd name="f179" fmla="val 1832"/>
                  <a:gd name="f180" fmla="val 120"/>
                  <a:gd name="f181" fmla="val 1878"/>
                  <a:gd name="f182" fmla="val 154"/>
                  <a:gd name="f183" fmla="val 1916"/>
                  <a:gd name="f184" fmla="val 192"/>
                  <a:gd name="f185" fmla="val 1950"/>
                  <a:gd name="f186" fmla="val 2036"/>
                  <a:gd name="f187" fmla="val 403"/>
                  <a:gd name="f188" fmla="val 2107"/>
                  <a:gd name="f189" fmla="val 514"/>
                  <a:gd name="f190" fmla="val 2172"/>
                  <a:gd name="f191" fmla="val 627"/>
                  <a:gd name="f192" fmla="val 2236"/>
                  <a:gd name="f193" fmla="val 740"/>
                  <a:gd name="f194" fmla="val 2294"/>
                  <a:gd name="f195" fmla="val 849"/>
                  <a:gd name="f196" fmla="val 902"/>
                  <a:gd name="f197" fmla="val 2395"/>
                  <a:gd name="f198" fmla="val 956"/>
                  <a:gd name="f199" fmla="val 2430"/>
                  <a:gd name="f200" fmla="val 2468"/>
                  <a:gd name="f201" fmla="val 1047"/>
                  <a:gd name="f202" fmla="val 2503"/>
                  <a:gd name="f203" fmla="val 1089"/>
                  <a:gd name="f204" fmla="val 2546"/>
                  <a:gd name="f205" fmla="val 2594"/>
                  <a:gd name="f206" fmla="val 1118"/>
                  <a:gd name="f207" fmla="val 2596"/>
                  <a:gd name="f208" fmla="val 1120"/>
                  <a:gd name="f209" fmla="val 2599"/>
                  <a:gd name="f210" fmla="val 2601"/>
                  <a:gd name="f211" fmla="val 1125"/>
                  <a:gd name="f212" fmla="val 1154"/>
                  <a:gd name="f213" fmla="val 1194"/>
                  <a:gd name="f214" fmla="val 1285"/>
                  <a:gd name="f215" fmla="val 1339"/>
                  <a:gd name="f216" fmla="val 1392"/>
                  <a:gd name="f217" fmla="val 1501"/>
                  <a:gd name="f218" fmla="val 1614"/>
                  <a:gd name="f219" fmla="val 1727"/>
                  <a:gd name="f220" fmla="val 1838"/>
                  <a:gd name="f221" fmla="val 1949"/>
                  <a:gd name="f222" fmla="val 2049"/>
                  <a:gd name="f223" fmla="val 2087"/>
                  <a:gd name="f224" fmla="val 2121"/>
                  <a:gd name="f225" fmla="val 2149"/>
                  <a:gd name="f226" fmla="val 2222"/>
                  <a:gd name="f227" fmla="val 2225"/>
                  <a:gd name="f228" fmla="val 2198"/>
                  <a:gd name="f229" fmla="val 2183"/>
                  <a:gd name="f230" fmla="val 2166"/>
                  <a:gd name="f231" fmla="val 2145"/>
                  <a:gd name="f232" fmla="val 2128"/>
                  <a:gd name="f233" fmla="val 2108"/>
                  <a:gd name="f234" fmla="val 2089"/>
                  <a:gd name="f235" fmla="val 2071"/>
                  <a:gd name="f236" fmla="val 2044"/>
                  <a:gd name="f237" fmla="val 2028"/>
                  <a:gd name="f238" fmla="val 2016"/>
                  <a:gd name="f239" fmla="val 2007"/>
                  <a:gd name="f240" fmla="val 1982"/>
                  <a:gd name="f241" fmla="val 2085"/>
                  <a:gd name="f242" fmla="val 2207"/>
                  <a:gd name="f243" fmla="val 2006"/>
                  <a:gd name="f244" fmla="val 1906"/>
                  <a:gd name="f245" fmla="val 1801"/>
                  <a:gd name="f246" fmla="val 71"/>
                  <a:gd name="f247" fmla="val 1696"/>
                  <a:gd name="f248" fmla="val 53"/>
                  <a:gd name="f249" fmla="val 1588"/>
                  <a:gd name="f250" fmla="val 1434"/>
                  <a:gd name="f251" fmla="val 25"/>
                  <a:gd name="f252" fmla="val 1278"/>
                  <a:gd name="f253" fmla="val 17"/>
                  <a:gd name="f254" fmla="val 807"/>
                  <a:gd name="f255" fmla="val 653"/>
                  <a:gd name="f256" fmla="val 545"/>
                  <a:gd name="f257" fmla="val 440"/>
                  <a:gd name="f258" fmla="val 1113"/>
                  <a:gd name="f259" fmla="val 1128"/>
                  <a:gd name="f260" fmla="val 1284"/>
                  <a:gd name="f261" fmla="val 1437"/>
                  <a:gd name="f262" fmla="val 8"/>
                  <a:gd name="f263" fmla="val 1590"/>
                  <a:gd name="f264" fmla="val 27"/>
                  <a:gd name="f265" fmla="val 1699"/>
                  <a:gd name="f266" fmla="val 38"/>
                  <a:gd name="f267" fmla="val 1804"/>
                  <a:gd name="f268" fmla="val 1911"/>
                  <a:gd name="f269" fmla="val 73"/>
                  <a:gd name="f270" fmla="val 1915"/>
                  <a:gd name="f271" fmla="val 76"/>
                  <a:gd name="f272" fmla="val 2018"/>
                  <a:gd name="f273" fmla="val 2123"/>
                  <a:gd name="f274" fmla="val 353"/>
                  <a:gd name="f275" fmla="val 493"/>
                  <a:gd name="f276" fmla="val 2230"/>
                  <a:gd name="f277" fmla="val 499"/>
                  <a:gd name="f278" fmla="val 2223"/>
                  <a:gd name="f279" fmla="val 505"/>
                  <a:gd name="f280" fmla="val 2102"/>
                  <a:gd name="f281" fmla="val 585"/>
                  <a:gd name="f282" fmla="val 1998"/>
                  <a:gd name="f283" fmla="val 2023"/>
                  <a:gd name="f284" fmla="val 863"/>
                  <a:gd name="f285" fmla="val 2031"/>
                  <a:gd name="f286" fmla="val 912"/>
                  <a:gd name="f287" fmla="val 2042"/>
                  <a:gd name="f288" fmla="val 961"/>
                  <a:gd name="f289" fmla="val 2058"/>
                  <a:gd name="f290" fmla="val 1008"/>
                  <a:gd name="f291" fmla="val 2072"/>
                  <a:gd name="f292" fmla="val 1048"/>
                  <a:gd name="f293" fmla="val 1087"/>
                  <a:gd name="f294" fmla="val 1172"/>
                  <a:gd name="f295" fmla="val 2142"/>
                  <a:gd name="f296" fmla="val 1218"/>
                  <a:gd name="f297" fmla="val 2161"/>
                  <a:gd name="f298" fmla="val 1265"/>
                  <a:gd name="f299" fmla="val 2182"/>
                  <a:gd name="f300" fmla="val 1326"/>
                  <a:gd name="f301" fmla="val 2199"/>
                  <a:gd name="f302" fmla="val 1386"/>
                  <a:gd name="f303" fmla="val 2211"/>
                  <a:gd name="f304" fmla="val 1449"/>
                  <a:gd name="f305" fmla="val 2241"/>
                  <a:gd name="f306" fmla="val 2237"/>
                  <a:gd name="f307" fmla="val 1721"/>
                  <a:gd name="f308" fmla="val 2163"/>
                  <a:gd name="f309" fmla="val 1842"/>
                  <a:gd name="f310" fmla="val 2133"/>
                  <a:gd name="f311" fmla="val 1888"/>
                  <a:gd name="f312" fmla="val 2099"/>
                  <a:gd name="f313" fmla="val 1926"/>
                  <a:gd name="f314" fmla="val 2059"/>
                  <a:gd name="f315" fmla="val 1959"/>
                  <a:gd name="f316" fmla="val 1847"/>
                  <a:gd name="f317" fmla="val 2120"/>
                  <a:gd name="f318" fmla="val 1733"/>
                  <a:gd name="f319" fmla="val 2188"/>
                  <a:gd name="f320" fmla="val 1623"/>
                  <a:gd name="f321" fmla="val 2251"/>
                  <a:gd name="f322" fmla="val 1509"/>
                  <a:gd name="f323" fmla="val 2309"/>
                  <a:gd name="f324" fmla="val 1401"/>
                  <a:gd name="f325" fmla="val 2375"/>
                  <a:gd name="f326" fmla="val 2410"/>
                  <a:gd name="f327" fmla="val 1296"/>
                  <a:gd name="f328" fmla="val 2443"/>
                  <a:gd name="f329" fmla="val 1247"/>
                  <a:gd name="f330" fmla="val 2481"/>
                  <a:gd name="f331" fmla="val 1206"/>
                  <a:gd name="f332" fmla="val 2515"/>
                  <a:gd name="f333" fmla="val 1167"/>
                  <a:gd name="f334" fmla="val 2556"/>
                  <a:gd name="f335" fmla="val 1137"/>
                  <a:gd name="f336" fmla="val 2602"/>
                  <a:gd name="f337" fmla="val 1135"/>
                  <a:gd name="f338" fmla="val 2609"/>
                  <a:gd name="f339" fmla="val 2614"/>
                  <a:gd name="f340" fmla="val 1127"/>
                  <a:gd name="f341" fmla="val 2621"/>
                  <a:gd name="f342" fmla="val 2637"/>
                  <a:gd name="f343" fmla="val 1114"/>
                  <a:gd name="f344" fmla="val 1111"/>
                  <a:gd name="f345" fmla="val 1106"/>
                  <a:gd name="f346" fmla="val 1102"/>
                  <a:gd name="f347" fmla="val 1074"/>
                  <a:gd name="f348" fmla="val 1035"/>
                  <a:gd name="f349" fmla="val 994"/>
                  <a:gd name="f350" fmla="val 945"/>
                  <a:gd name="f351" fmla="val 840"/>
                  <a:gd name="f352" fmla="val 732"/>
                  <a:gd name="f353" fmla="val 618"/>
                  <a:gd name="f354" fmla="val 508"/>
                  <a:gd name="f355" fmla="val 394"/>
                  <a:gd name="f356" fmla="val 282"/>
                  <a:gd name="f357" fmla="val 182"/>
                  <a:gd name="f358" fmla="val 142"/>
                  <a:gd name="f359" fmla="val 108"/>
                  <a:gd name="f360" fmla="val 78"/>
                  <a:gd name="f361" fmla="val 6"/>
                  <a:gd name="f362" fmla="val 28"/>
                  <a:gd name="f363" fmla="val 42"/>
                  <a:gd name="f364" fmla="val 59"/>
                  <a:gd name="f365" fmla="val 82"/>
                  <a:gd name="f366" fmla="val 99"/>
                  <a:gd name="f367" fmla="val 139"/>
                  <a:gd name="f368" fmla="val 183"/>
                  <a:gd name="f369" fmla="val 199"/>
                  <a:gd name="f370" fmla="val 218"/>
                  <a:gd name="f371" fmla="val 243"/>
                  <a:gd name="f372" fmla="val 18"/>
                  <a:gd name="f373" fmla="val 11"/>
                  <a:gd name="f374" fmla="val 118"/>
                  <a:gd name="f375" fmla="val 223"/>
                  <a:gd name="f376" fmla="val 325"/>
                  <a:gd name="f377" fmla="val 330"/>
                  <a:gd name="f378" fmla="val 437"/>
                  <a:gd name="f379" fmla="val 542"/>
                  <a:gd name="f380" fmla="val 651"/>
                  <a:gd name="f381" fmla="val 957"/>
                  <a:gd name="f382" fmla="val 720"/>
                  <a:gd name="f383" fmla="val 1292"/>
                  <a:gd name="f384" fmla="val 723"/>
                  <a:gd name="f385" fmla="val 726"/>
                  <a:gd name="f386" fmla="val 734"/>
                  <a:gd name="f387" fmla="val 1282"/>
                  <a:gd name="f388" fmla="val 693"/>
                  <a:gd name="f389" fmla="val 1270"/>
                  <a:gd name="f390" fmla="val 686"/>
                  <a:gd name="f391" fmla="val 1258"/>
                  <a:gd name="f392" fmla="val 680"/>
                  <a:gd name="f393" fmla="val 1250"/>
                  <a:gd name="f394" fmla="val 676"/>
                  <a:gd name="f395" fmla="val 1213"/>
                  <a:gd name="f396" fmla="val 658"/>
                  <a:gd name="f397" fmla="val 1173"/>
                  <a:gd name="f398" fmla="val 645"/>
                  <a:gd name="f399" fmla="val 636"/>
                  <a:gd name="f400" fmla="val 635"/>
                  <a:gd name="f401" fmla="val 631"/>
                  <a:gd name="f402" fmla="val 625"/>
                  <a:gd name="f403" fmla="val 612"/>
                  <a:gd name="f404" fmla="val 604"/>
                  <a:gd name="f405" fmla="val 602"/>
                  <a:gd name="f406" fmla="val 1144"/>
                  <a:gd name="f407" fmla="val 1161"/>
                  <a:gd name="f408" fmla="val 600"/>
                  <a:gd name="f409" fmla="val 1183"/>
                  <a:gd name="f410" fmla="val 1204"/>
                  <a:gd name="f411" fmla="val 610"/>
                  <a:gd name="f412" fmla="val 1342"/>
                  <a:gd name="f413" fmla="val 628"/>
                  <a:gd name="f414" fmla="val 1387"/>
                  <a:gd name="f415" fmla="val 670"/>
                  <a:gd name="f416" fmla="val 666"/>
                  <a:gd name="f417" fmla="val 1411"/>
                  <a:gd name="f418" fmla="val 663"/>
                  <a:gd name="f419" fmla="val 1441"/>
                  <a:gd name="f420" fmla="val 1456"/>
                  <a:gd name="f421" fmla="val 641"/>
                  <a:gd name="f422" fmla="val 1474"/>
                  <a:gd name="f423" fmla="val 1484"/>
                  <a:gd name="f424" fmla="val 633"/>
                  <a:gd name="f425" fmla="val 1496"/>
                  <a:gd name="f426" fmla="val 1502"/>
                  <a:gd name="f427" fmla="val 1514"/>
                  <a:gd name="f428" fmla="val 1523"/>
                  <a:gd name="f429" fmla="val 678"/>
                  <a:gd name="f430" fmla="val 1528"/>
                  <a:gd name="f431" fmla="val 696"/>
                  <a:gd name="f432" fmla="val 708"/>
                  <a:gd name="f433" fmla="val 1520"/>
                  <a:gd name="f434" fmla="val 744"/>
                  <a:gd name="f435" fmla="val 1473"/>
                  <a:gd name="f436" fmla="val 747"/>
                  <a:gd name="f437" fmla="val 751"/>
                  <a:gd name="f438" fmla="val 1450"/>
                  <a:gd name="f439" fmla="val 756"/>
                  <a:gd name="f440" fmla="val 1453"/>
                  <a:gd name="f441" fmla="val 761"/>
                  <a:gd name="f442" fmla="val 1454"/>
                  <a:gd name="f443" fmla="val 766"/>
                  <a:gd name="f444" fmla="val 779"/>
                  <a:gd name="f445" fmla="val 1462"/>
                  <a:gd name="f446" fmla="val 792"/>
                  <a:gd name="f447" fmla="val 1468"/>
                  <a:gd name="f448" fmla="val 806"/>
                  <a:gd name="f449" fmla="val 814"/>
                  <a:gd name="f450" fmla="val 1471"/>
                  <a:gd name="f451" fmla="val 819"/>
                  <a:gd name="f452" fmla="val 1482"/>
                  <a:gd name="f453" fmla="val 853"/>
                  <a:gd name="f454" fmla="val 885"/>
                  <a:gd name="f455" fmla="val 917"/>
                  <a:gd name="f456" fmla="val 908"/>
                  <a:gd name="f457" fmla="val 1489"/>
                  <a:gd name="f458" fmla="val 900"/>
                  <a:gd name="f459" fmla="val 888"/>
                  <a:gd name="f460" fmla="val 1506"/>
                  <a:gd name="f461" fmla="val 873"/>
                  <a:gd name="f462" fmla="val 1516"/>
                  <a:gd name="f463" fmla="val 857"/>
                  <a:gd name="f464" fmla="val 1525"/>
                  <a:gd name="f465" fmla="val 842"/>
                  <a:gd name="f466" fmla="val 1535"/>
                  <a:gd name="f467" fmla="val 822"/>
                  <a:gd name="f468" fmla="val 1547"/>
                  <a:gd name="f469" fmla="val 1564"/>
                  <a:gd name="f470" fmla="val 789"/>
                  <a:gd name="f471" fmla="val 1656"/>
                  <a:gd name="f472" fmla="val 1641"/>
                  <a:gd name="f473" fmla="val 729"/>
                  <a:gd name="f474" fmla="val 1622"/>
                  <a:gd name="f475" fmla="val 691"/>
                  <a:gd name="f476" fmla="val 1601"/>
                  <a:gd name="f477" fmla="val 426"/>
                  <a:gd name="f478" fmla="val 1271"/>
                  <a:gd name="f479" fmla="val 380"/>
                  <a:gd name="f480" fmla="val 1223"/>
                  <a:gd name="f481" fmla="val 362"/>
                  <a:gd name="f482" fmla="val 1170"/>
                  <a:gd name="f483" fmla="val 1066"/>
                  <a:gd name="f484" fmla="val 1015"/>
                  <a:gd name="f485" fmla="val 825"/>
                  <a:gd name="f486" fmla="val 713"/>
                  <a:gd name="f487" fmla="val 549"/>
                  <a:gd name="f488" fmla="val 797"/>
                  <a:gd name="f489" fmla="val 504"/>
                  <a:gd name="f490" fmla="val 757"/>
                  <a:gd name="f491" fmla="val 815"/>
                  <a:gd name="f492" fmla="val 799"/>
                  <a:gd name="f493" fmla="val 721"/>
                  <a:gd name="f494" fmla="val 706"/>
                  <a:gd name="f495" fmla="val 811"/>
                  <a:gd name="f496" fmla="val 671"/>
                  <a:gd name="f497" fmla="val 828"/>
                  <a:gd name="f498" fmla="val 655"/>
                  <a:gd name="f499" fmla="val 640"/>
                  <a:gd name="f500" fmla="val 856"/>
                  <a:gd name="f501" fmla="val 870"/>
                  <a:gd name="f502" fmla="val 884"/>
                  <a:gd name="f503" fmla="val 899"/>
                  <a:gd name="f504" fmla="val 911"/>
                  <a:gd name="f505" fmla="val 897"/>
                  <a:gd name="f506" fmla="val 1096"/>
                  <a:gd name="f507" fmla="val 1109"/>
                  <a:gd name="f508" fmla="val 1105"/>
                  <a:gd name="f509" fmla="val 1080"/>
                  <a:gd name="f510" fmla="val 1140"/>
                  <a:gd name="f511" fmla="val 1033"/>
                  <a:gd name="f512" fmla="val 1171"/>
                  <a:gd name="f513" fmla="val 1188"/>
                  <a:gd name="f514" fmla="val 993"/>
                  <a:gd name="f515" fmla="val 1210"/>
                  <a:gd name="f516" fmla="val 971"/>
                  <a:gd name="f517" fmla="val 1242"/>
                  <a:gd name="f518" fmla="val 943"/>
                  <a:gd name="f519" fmla="val 932"/>
                  <a:gd name="f520" fmla="val 1335"/>
                  <a:gd name="f521" fmla="val 922"/>
                  <a:gd name="f522" fmla="val 1367"/>
                  <a:gd name="f523" fmla="val 937"/>
                  <a:gd name="f524" fmla="val 1375"/>
                  <a:gd name="f525" fmla="val 1382"/>
                  <a:gd name="f526" fmla="val 1388"/>
                  <a:gd name="f527" fmla="val 1379"/>
                  <a:gd name="f528" fmla="val 877"/>
                  <a:gd name="f529" fmla="val 855"/>
                  <a:gd name="f530" fmla="val 1370"/>
                  <a:gd name="f531" fmla="val 831"/>
                  <a:gd name="f532" fmla="val 1364"/>
                  <a:gd name="f533" fmla="val 809"/>
                  <a:gd name="f534" fmla="val 1361"/>
                  <a:gd name="f535" fmla="val 1340"/>
                  <a:gd name="f536" fmla="val 787"/>
                  <a:gd name="f537" fmla="val 1327"/>
                  <a:gd name="f538" fmla="val 1316"/>
                  <a:gd name="f539" fmla="val 776"/>
                  <a:gd name="f540" fmla="val 1301"/>
                  <a:gd name="f541" fmla="val 771"/>
                  <a:gd name="f542" fmla="val 1297"/>
                  <a:gd name="f543" fmla="val 769"/>
                  <a:gd name="f544" fmla="val 1280"/>
                  <a:gd name="f545" fmla="val 1249"/>
                  <a:gd name="f546" fmla="val 777"/>
                  <a:gd name="f547" fmla="val 1222"/>
                  <a:gd name="f548" fmla="val 774"/>
                  <a:gd name="f549" fmla="val 1226"/>
                  <a:gd name="f550" fmla="val 1231"/>
                  <a:gd name="f551" fmla="val 742"/>
                  <a:gd name="f552" fmla="val 716"/>
                  <a:gd name="f553" fmla="val 1262"/>
                  <a:gd name="f554" fmla="val 1268"/>
                  <a:gd name="f555" fmla="val 695"/>
                  <a:gd name="f556" fmla="val 1273"/>
                  <a:gd name="f557" fmla="val 1465"/>
                  <a:gd name="f558" fmla="val 953"/>
                  <a:gd name="f559" fmla="val 1458"/>
                  <a:gd name="f560" fmla="val 968"/>
                  <a:gd name="f561" fmla="val 984"/>
                  <a:gd name="f562" fmla="val 1446"/>
                  <a:gd name="f563" fmla="val 999"/>
                  <a:gd name="f564" fmla="val 1018"/>
                  <a:gd name="f565" fmla="val 1034"/>
                  <a:gd name="f566" fmla="val 1435"/>
                  <a:gd name="f567" fmla="val 1055"/>
                  <a:gd name="f568" fmla="val 1065"/>
                  <a:gd name="f569" fmla="val 1431"/>
                  <a:gd name="f570" fmla="val 1422"/>
                  <a:gd name="f571" fmla="val 1419"/>
                  <a:gd name="f572" fmla="val 1090"/>
                  <a:gd name="f573" fmla="val 1416"/>
                  <a:gd name="f574" fmla="val 1092"/>
                  <a:gd name="f575" fmla="val 1407"/>
                  <a:gd name="f576" fmla="val 1406"/>
                  <a:gd name="f577" fmla="val 1085"/>
                  <a:gd name="f578" fmla="val 1044"/>
                  <a:gd name="f579" fmla="val 1395"/>
                  <a:gd name="f580" fmla="val 1380"/>
                  <a:gd name="f581" fmla="val 958"/>
                  <a:gd name="f582" fmla="val 1359"/>
                  <a:gd name="f583" fmla="val 950"/>
                  <a:gd name="f584" fmla="val 1332"/>
                  <a:gd name="f585" fmla="val 938"/>
                  <a:gd name="f586" fmla="val 1304"/>
                  <a:gd name="f587" fmla="val 933"/>
                  <a:gd name="f588" fmla="val 1277"/>
                  <a:gd name="f589" fmla="val 1219"/>
                  <a:gd name="f590" fmla="val 983"/>
                  <a:gd name="f591" fmla="val 1201"/>
                  <a:gd name="f592" fmla="val 1023"/>
                  <a:gd name="f593" fmla="val 1168"/>
                  <a:gd name="f594" fmla="val 1152"/>
                  <a:gd name="f595" fmla="val 1139"/>
                  <a:gd name="f596" fmla="val 1130"/>
                  <a:gd name="f597" fmla="val 1376"/>
                  <a:gd name="f598" fmla="val 1112"/>
                  <a:gd name="f599" fmla="val 1428"/>
                  <a:gd name="f600" fmla="val 1041"/>
                  <a:gd name="f601" fmla="val 1026"/>
                  <a:gd name="f602" fmla="val 1009"/>
                  <a:gd name="f603" fmla="val 1532"/>
                  <a:gd name="f604" fmla="val 986"/>
                  <a:gd name="f605" fmla="val 1554"/>
                  <a:gd name="f606" fmla="val 954"/>
                  <a:gd name="f607" fmla="val 1598"/>
                  <a:gd name="f608" fmla="val 1610"/>
                  <a:gd name="f609" fmla="val 1635"/>
                  <a:gd name="f610" fmla="val 1650"/>
                  <a:gd name="f611" fmla="val 1665"/>
                  <a:gd name="f612" fmla="val 1684"/>
                  <a:gd name="f613" fmla="val 969"/>
                  <a:gd name="f614" fmla="val 1701"/>
                  <a:gd name="f615" fmla="val 974"/>
                  <a:gd name="f616" fmla="val 1718"/>
                  <a:gd name="f617" fmla="val 979"/>
                  <a:gd name="f618" fmla="val 1708"/>
                  <a:gd name="f619" fmla="val 913"/>
                  <a:gd name="f620" fmla="val 1690"/>
                  <a:gd name="f621" fmla="val 847"/>
                  <a:gd name="f622" fmla="val 1662"/>
                  <a:gd name="f623" fmla="val 784"/>
                  <a:gd name="f624" fmla="val 1631"/>
                  <a:gd name="f625" fmla="val 1575"/>
                  <a:gd name="f626" fmla="val 802"/>
                  <a:gd name="f627" fmla="val 1545"/>
                  <a:gd name="f628" fmla="val 827"/>
                  <a:gd name="f629" fmla="val 868"/>
                  <a:gd name="f630" fmla="val 898"/>
                  <a:gd name="f631" fmla="val 674"/>
                  <a:gd name="f632" fmla="val 1600"/>
                  <a:gd name="f633" fmla="val 1586"/>
                  <a:gd name="f634" fmla="val 704"/>
                  <a:gd name="f635" fmla="val 725"/>
                  <a:gd name="f636" fmla="val 727"/>
                  <a:gd name="f637" fmla="val 763"/>
                  <a:gd name="f638" fmla="val 749"/>
                  <a:gd name="f639" fmla="val 1583"/>
                  <a:gd name="f640" fmla="val 711"/>
                  <a:gd name="f641" fmla="val 1429"/>
                  <a:gd name="f642" fmla="val 1313"/>
                  <a:gd name="f643" fmla="val 813"/>
                  <a:gd name="f644" fmla="val 1243"/>
                  <a:gd name="f645" fmla="val 861"/>
                  <a:gd name="f646" fmla="val 1228"/>
                  <a:gd name="f647" fmla="val 1343"/>
                  <a:gd name="f648" fmla="val 866"/>
                  <a:gd name="f649" fmla="val 1518"/>
                  <a:gd name="f650" fmla="val 1543"/>
                  <a:gd name="f651" fmla="val 791"/>
                  <a:gd name="f652" fmla="val 1571"/>
                  <a:gd name="f653" fmla="val 1570"/>
                  <a:gd name="f654" fmla="val 1568"/>
                  <a:gd name="f655" fmla="val 935"/>
                  <a:gd name="f656" fmla="val 1605"/>
                  <a:gd name="f657" fmla="val 1613"/>
                  <a:gd name="f658" fmla="val 1616"/>
                  <a:gd name="f659" fmla="val 1618"/>
                  <a:gd name="f660" fmla="val 846"/>
                  <a:gd name="f661" fmla="val 1629"/>
                  <a:gd name="f662" fmla="val 759"/>
                  <a:gd name="f663" fmla="val 927"/>
                  <a:gd name="f664" fmla="val 1485"/>
                  <a:gd name="f665" fmla="val 1460"/>
                  <a:gd name="f666" fmla="val 1405"/>
                  <a:gd name="f667" fmla="val 1371"/>
                  <a:gd name="f668" fmla="val 816"/>
                  <a:gd name="f669" fmla="val 1308"/>
                  <a:gd name="f670" fmla="val 1283"/>
                  <a:gd name="f671" fmla="val 810"/>
                  <a:gd name="f672" fmla="val 794"/>
                  <a:gd name="f673" fmla="val 1287"/>
                  <a:gd name="f674" fmla="val 1338"/>
                  <a:gd name="f675" fmla="val 730"/>
                  <a:gd name="f676" fmla="val 728"/>
                  <a:gd name="f677" fmla="val 733"/>
                  <a:gd name="f678" fmla="val 1504"/>
                  <a:gd name="f679" fmla="val 1540"/>
                  <a:gd name="f680" fmla="val 752"/>
                  <a:gd name="f681" fmla="val 1551"/>
                  <a:gd name="f682" fmla="val 1563"/>
                  <a:gd name="f683" fmla="val 764"/>
                  <a:gd name="f684" fmla="val 1576"/>
                  <a:gd name="f685" fmla="val 768"/>
                  <a:gd name="f686" fmla="val 770"/>
                  <a:gd name="f687" fmla="val 1581"/>
                  <a:gd name="f688" fmla="val 775"/>
                  <a:gd name="f689" fmla="val 1578"/>
                  <a:gd name="f690" fmla="val 1561"/>
                  <a:gd name="f691" fmla="val 823"/>
                  <a:gd name="f692" fmla="val 1555"/>
                  <a:gd name="f693" fmla="val 909"/>
                  <a:gd name="f694" fmla="val 878"/>
                  <a:gd name="f695" fmla="val 944"/>
                  <a:gd name="f696" fmla="val 1021"/>
                  <a:gd name="f697" fmla="val 835"/>
                  <a:gd name="f698" fmla="val 1067"/>
                  <a:gd name="f699" fmla="val 1036"/>
                  <a:gd name="f700" fmla="val 683"/>
                  <a:gd name="f701" fmla="val 646"/>
                  <a:gd name="f702" fmla="val 862"/>
                  <a:gd name="f703" fmla="val 850"/>
                  <a:gd name="f704" fmla="val 656"/>
                  <a:gd name="f705" fmla="val 871"/>
                  <a:gd name="f706" fmla="val 916"/>
                  <a:gd name="f707" fmla="val 896"/>
                  <a:gd name="f708" fmla="val 948"/>
                  <a:gd name="f709" fmla="val 281"/>
                  <a:gd name="f710" fmla="val 709"/>
                  <a:gd name="f711" fmla="val 512"/>
                  <a:gd name="f712" fmla="val 409"/>
                  <a:gd name="f713" fmla="val 363"/>
                  <a:gd name="f714" fmla="val 1011"/>
                  <a:gd name="f715" fmla="val 346"/>
                  <a:gd name="f716" fmla="val 338"/>
                  <a:gd name="f717" fmla="val 411"/>
                  <a:gd name="f718" fmla="val 518"/>
                  <a:gd name="f719" fmla="val 1677"/>
                  <a:gd name="f720" fmla="val 867"/>
                  <a:gd name="f721" fmla="val 1735"/>
                  <a:gd name="f722" fmla="val 1737"/>
                  <a:gd name="f723" fmla="val 988"/>
                  <a:gd name="f724" fmla="val 1744"/>
                  <a:gd name="f725" fmla="val 1747"/>
                  <a:gd name="f726" fmla="val 1749"/>
                  <a:gd name="f727" fmla="val 1319"/>
                  <a:gd name="f728" fmla="val 1706"/>
                  <a:gd name="f729" fmla="val 1494"/>
                  <a:gd name="f730" fmla="val 1642"/>
                  <a:gd name="f731" fmla="val 1644"/>
                  <a:gd name="f732" fmla="val 1951"/>
                  <a:gd name="f733" fmla="val 1939"/>
                  <a:gd name="f734" fmla="val 1931"/>
                  <a:gd name="f735" fmla="val 1968"/>
                  <a:gd name="f736" fmla="val 1908"/>
                  <a:gd name="f737" fmla="val 1995"/>
                  <a:gd name="f738" fmla="val 2026"/>
                  <a:gd name="f739" fmla="val 2080"/>
                  <a:gd name="f740" fmla="val 2139"/>
                  <a:gd name="f741" fmla="val 2116"/>
                  <a:gd name="f742" fmla="val 2104"/>
                  <a:gd name="f743" fmla="val 2068"/>
                  <a:gd name="f744" fmla="val 2050"/>
                  <a:gd name="f745" fmla="val 2013"/>
                  <a:gd name="f746" fmla="val 1978"/>
                  <a:gd name="f747" fmla="val 1964"/>
                  <a:gd name="f748" fmla="val 1935"/>
                  <a:gd name="f749" fmla="val 1927"/>
                  <a:gd name="f750" fmla="val 1923"/>
                  <a:gd name="f751" fmla="val 1952"/>
                  <a:gd name="f752" fmla="val 1983"/>
                  <a:gd name="f753" fmla="val 2090"/>
                  <a:gd name="f754" fmla="val 2014"/>
                  <a:gd name="f755" fmla="val 375"/>
                  <a:gd name="f756" fmla="val 1937"/>
                  <a:gd name="f757" fmla="val 271"/>
                  <a:gd name="f758" fmla="val 1859"/>
                  <a:gd name="f759" fmla="val 166"/>
                  <a:gd name="f760" fmla="val 1767"/>
                  <a:gd name="f761" fmla="val 1673"/>
                  <a:gd name="f762" fmla="val 138"/>
                  <a:gd name="f763" fmla="val 128"/>
                  <a:gd name="f764" fmla="val 111"/>
                  <a:gd name="f765" fmla="val 101"/>
                  <a:gd name="f766" fmla="val 661"/>
                  <a:gd name="f767" fmla="val 568"/>
                  <a:gd name="f768" fmla="val 474"/>
                  <a:gd name="f769" fmla="val 382"/>
                  <a:gd name="f770" fmla="val 352"/>
                  <a:gd name="f771" fmla="val 205"/>
                  <a:gd name="f772" fmla="val 244"/>
                  <a:gd name="f773" fmla="val 299"/>
                  <a:gd name="f774" fmla="val 311"/>
                  <a:gd name="f775" fmla="val 302"/>
                  <a:gd name="f776" fmla="val 273"/>
                  <a:gd name="f777" fmla="val 595"/>
                  <a:gd name="f778" fmla="val 535"/>
                  <a:gd name="f779" fmla="val 486"/>
                  <a:gd name="f780" fmla="val 481"/>
                  <a:gd name="f781" fmla="val 132"/>
                  <a:gd name="f782" fmla="val 211"/>
                  <a:gd name="f783" fmla="val 368"/>
                  <a:gd name="f784" fmla="val 262"/>
                  <a:gd name="f785" fmla="val 371"/>
                  <a:gd name="f786" fmla="val 153"/>
                  <a:gd name="f787" fmla="val 373"/>
                  <a:gd name="f788" fmla="val 376"/>
                  <a:gd name="f789" fmla="val 470"/>
                  <a:gd name="f790" fmla="val 136"/>
                  <a:gd name="f791" fmla="val 564"/>
                  <a:gd name="f792" fmla="val 123"/>
                  <a:gd name="f793" fmla="val 659"/>
                  <a:gd name="f794" fmla="val 94"/>
                  <a:gd name="f795" fmla="val 967"/>
                  <a:gd name="f796" fmla="val 86"/>
                  <a:gd name="f797" fmla="val 1274"/>
                  <a:gd name="f798" fmla="val 1582"/>
                  <a:gd name="f799" fmla="val 1771"/>
                  <a:gd name="f800" fmla="val 1865"/>
                  <a:gd name="f801" fmla="val 1868"/>
                  <a:gd name="f802" fmla="val 1870"/>
                  <a:gd name="f803" fmla="val 2030"/>
                  <a:gd name="f804" fmla="val 2113"/>
                  <a:gd name="f805" fmla="val 1999"/>
                  <a:gd name="f806" fmla="val 1966"/>
                  <a:gd name="f807" fmla="val 1942"/>
                  <a:gd name="f808" fmla="val 930"/>
                  <a:gd name="f809" fmla="val 1963"/>
                  <a:gd name="f810" fmla="val 1980"/>
                  <a:gd name="f811" fmla="val 1994"/>
                  <a:gd name="f812" fmla="val 1077"/>
                  <a:gd name="f813" fmla="val 2010"/>
                  <a:gd name="f814" fmla="val 1119"/>
                  <a:gd name="f815" fmla="val 1159"/>
                  <a:gd name="f816" fmla="val 2046"/>
                  <a:gd name="f817" fmla="val 1205"/>
                  <a:gd name="f818" fmla="val 2066"/>
                  <a:gd name="f819" fmla="val 2084"/>
                  <a:gd name="f820" fmla="val 1353"/>
                  <a:gd name="f821" fmla="val 1410"/>
                  <a:gd name="f822" fmla="val 2132"/>
                  <a:gd name="f823" fmla="val 1467"/>
                  <a:gd name="f824" fmla="val 2156"/>
                  <a:gd name="f825" fmla="val 2092"/>
                  <a:gd name="f826" fmla="val 1795"/>
                  <a:gd name="f827" fmla="val 2070"/>
                  <a:gd name="f828" fmla="val 1834"/>
                  <a:gd name="f829" fmla="val 2038"/>
                  <a:gd name="f830" fmla="val 1896"/>
                  <a:gd name="f831" fmla="val 1909"/>
                  <a:gd name="f832" fmla="val 1802"/>
                  <a:gd name="f833" fmla="val 1694"/>
                  <a:gd name="f834" fmla="val 2112"/>
                  <a:gd name="f835" fmla="val 2175"/>
                  <a:gd name="f836" fmla="val 2234"/>
                  <a:gd name="f837" fmla="val 1357"/>
                  <a:gd name="f838" fmla="val 2302"/>
                  <a:gd name="f839" fmla="val 2304"/>
                  <a:gd name="f840" fmla="val 2339"/>
                  <a:gd name="f841" fmla="val 2374"/>
                  <a:gd name="f842" fmla="val 1195"/>
                  <a:gd name="f843" fmla="val 2415"/>
                  <a:gd name="f844" fmla="val 2435"/>
                  <a:gd name="f845" fmla="val 1149"/>
                  <a:gd name="f846" fmla="val 2456"/>
                  <a:gd name="f847" fmla="val 2480"/>
                  <a:gd name="f848" fmla="val 2485"/>
                  <a:gd name="f849" fmla="val 1070"/>
                  <a:gd name="f850" fmla="val 1046"/>
                  <a:gd name="f851" fmla="val 939"/>
                  <a:gd name="f852" fmla="val 773"/>
                  <a:gd name="f853" fmla="val 547"/>
                  <a:gd name="f854" fmla="val 439"/>
                  <a:gd name="f855" fmla="val 332"/>
                  <a:gd name="f856" fmla="val 203"/>
                  <a:gd name="f857" fmla="val 171"/>
                  <a:gd name="f858" fmla="val 149"/>
                  <a:gd name="f859" fmla="val 87"/>
                  <a:gd name="f860" fmla="val 109"/>
                  <a:gd name="f861" fmla="val 121"/>
                  <a:gd name="f862" fmla="val 175"/>
                  <a:gd name="f863" fmla="val 231"/>
                  <a:gd name="f864" fmla="val 247"/>
                  <a:gd name="f865" fmla="val 261"/>
                  <a:gd name="f866" fmla="val 270"/>
                  <a:gd name="f867" fmla="val 963"/>
                  <a:gd name="f868" fmla="val 294"/>
                  <a:gd name="f869" fmla="val 1933"/>
                  <a:gd name="f870" fmla="val 1854"/>
                  <a:gd name="f871" fmla="val 1748"/>
                  <a:gd name="f872" fmla="val 1097"/>
                  <a:gd name="f873" fmla="val 1666"/>
                  <a:gd name="f874" fmla="val 1620"/>
                  <a:gd name="f875" fmla="val 1068"/>
                  <a:gd name="f876" fmla="val 1596"/>
                  <a:gd name="f877" fmla="val 1040"/>
                  <a:gd name="f878" fmla="val 1541"/>
                  <a:gd name="f879" fmla="val 1487"/>
                  <a:gd name="f880" fmla="val 985"/>
                  <a:gd name="f881" fmla="val 1430"/>
                  <a:gd name="f882" fmla="val 1333"/>
                  <a:gd name="f883" fmla="val 951"/>
                  <a:gd name="f884" fmla="val 1230"/>
                  <a:gd name="f885" fmla="val 980"/>
                  <a:gd name="f886" fmla="val 1190"/>
                  <a:gd name="f887" fmla="val 1027"/>
                  <a:gd name="f888" fmla="val 1164"/>
                  <a:gd name="f889" fmla="val 1037"/>
                  <a:gd name="f890" fmla="val 1049"/>
                  <a:gd name="f891" fmla="val 1492"/>
                  <a:gd name="f892" fmla="val 1637"/>
                  <a:gd name="f893" fmla="val 1763"/>
                  <a:gd name="f894" fmla="val 1869"/>
                  <a:gd name="f895" fmla="val 1914"/>
                  <a:gd name="f896" fmla="val 1006"/>
                  <a:gd name="f897" fmla="val 1936"/>
                  <a:gd name="f898" fmla="val 1940"/>
                  <a:gd name="f899" fmla="val 1938"/>
                  <a:gd name="f900" fmla="val 998"/>
                  <a:gd name="f901" fmla="val 1682"/>
                  <a:gd name="f902" fmla="val 981"/>
                  <a:gd name="f903" fmla="val 1647"/>
                  <a:gd name="f904" fmla="val 976"/>
                  <a:gd name="f905" fmla="val 1634"/>
                  <a:gd name="f906" fmla="val 1619"/>
                  <a:gd name="f907" fmla="val 1587"/>
                  <a:gd name="f908" fmla="val 1542"/>
                  <a:gd name="f909" fmla="val 1527"/>
                  <a:gd name="f910" fmla="val 1019"/>
                  <a:gd name="f911" fmla="val 1513"/>
                  <a:gd name="f912" fmla="val 1478"/>
                  <a:gd name="f913" fmla="val 1069"/>
                  <a:gd name="f914" fmla="val 1104"/>
                  <a:gd name="f915" fmla="val 1402"/>
                  <a:gd name="f916" fmla="val 1129"/>
                  <a:gd name="f917" fmla="val 1397"/>
                  <a:gd name="f918" fmla="val 1732"/>
                  <a:gd name="f919" fmla="val 1728"/>
                  <a:gd name="f920" fmla="val 1043"/>
                  <a:gd name="f921" fmla="val 1186"/>
                  <a:gd name="f922" fmla="val 1227"/>
                  <a:gd name="f923" fmla="val 1323"/>
                  <a:gd name="f924" fmla="val 1073"/>
                  <a:gd name="f925" fmla="val 1156"/>
                  <a:gd name="f926" fmla="val 1546"/>
                  <a:gd name="f927" fmla="val 1246"/>
                  <a:gd name="f928" fmla="val 1565"/>
                  <a:gd name="f929" fmla="val 1306"/>
                  <a:gd name="f930" fmla="val 1593"/>
                  <a:gd name="f931" fmla="val 1325"/>
                  <a:gd name="f932" fmla="val 1611"/>
                  <a:gd name="f933" fmla="val 1621"/>
                  <a:gd name="f934" fmla="val 1615"/>
                  <a:gd name="f935" fmla="val 1608"/>
                  <a:gd name="f936" fmla="val 1238"/>
                  <a:gd name="f937" fmla="val 1560"/>
                  <a:gd name="f938" fmla="val 1176"/>
                  <a:gd name="f939" fmla="val 1472"/>
                  <a:gd name="f940" fmla="val 1396"/>
                  <a:gd name="f941" fmla="val 1058"/>
                  <a:gd name="f942" fmla="val 1354"/>
                  <a:gd name="f943" fmla="val 1050"/>
                  <a:gd name="f944" fmla="val 1324"/>
                  <a:gd name="f945" fmla="val 1054"/>
                  <a:gd name="f946" fmla="val 1263"/>
                  <a:gd name="f947" fmla="val 1071"/>
                  <a:gd name="f948" fmla="val 1191"/>
                  <a:gd name="f949" fmla="val 1157"/>
                  <a:gd name="f950" fmla="val 1169"/>
                  <a:gd name="f951" fmla="val 1383"/>
                  <a:gd name="f952" fmla="val 1424"/>
                  <a:gd name="f953" fmla="val 1479"/>
                  <a:gd name="f954" fmla="val 1082"/>
                  <a:gd name="f955" fmla="val 1636"/>
                  <a:gd name="f956" fmla="val 1145"/>
                  <a:gd name="f957" fmla="val 1858"/>
                  <a:gd name="f958" fmla="val 1234"/>
                  <a:gd name="f959" fmla="val 1913"/>
                  <a:gd name="f960" fmla="val 1874"/>
                  <a:gd name="f961" fmla="val 1800"/>
                  <a:gd name="f962" fmla="val 1707"/>
                  <a:gd name="f963" fmla="val 1511"/>
                  <a:gd name="f964" fmla="val 1689"/>
                  <a:gd name="f965" fmla="val 1466"/>
                  <a:gd name="f966" fmla="val 1671"/>
                  <a:gd name="f967" fmla="val 1654"/>
                  <a:gd name="f968" fmla="val 1674"/>
                  <a:gd name="f969" fmla="val 1579"/>
                  <a:gd name="f970" fmla="val 1592"/>
                  <a:gd name="f971" fmla="val 1604"/>
                  <a:gd name="f972" fmla="val 1299"/>
                  <a:gd name="f973" fmla="val 688"/>
                  <a:gd name="f974" fmla="val 1311"/>
                  <a:gd name="f975" fmla="val 685"/>
                  <a:gd name="f976" fmla="val 681"/>
                  <a:gd name="f977" fmla="val 1347"/>
                  <a:gd name="f978" fmla="val 673"/>
                  <a:gd name="f979" fmla="val 1328"/>
                  <a:gd name="f980" fmla="val 626"/>
                  <a:gd name="f981" fmla="val 621"/>
                  <a:gd name="f982" fmla="val 1203"/>
                  <a:gd name="f983" fmla="val 1182"/>
                  <a:gd name="f984" fmla="val 620"/>
                  <a:gd name="f985" fmla="val 1179"/>
                  <a:gd name="f986" fmla="val 630"/>
                  <a:gd name="f987" fmla="val 643"/>
                  <a:gd name="f988" fmla="val 690"/>
                  <a:gd name="f989" fmla="val 1508"/>
                  <a:gd name="f990" fmla="val 1490"/>
                  <a:gd name="f991" fmla="val 1461"/>
                  <a:gd name="f992" fmla="val 1394"/>
                  <a:gd name="f993" fmla="val 1363"/>
                  <a:gd name="f994" fmla="val 1351"/>
                  <a:gd name="f995" fmla="val 1330"/>
                  <a:gd name="f996" fmla="val 700"/>
                  <a:gd name="f997" fmla="val 1320"/>
                  <a:gd name="f998" fmla="val 1309"/>
                  <a:gd name="f999" fmla="val 703"/>
                  <a:gd name="f1000" fmla="val 705"/>
                  <a:gd name="f1001" fmla="val 1259"/>
                  <a:gd name="f1002" fmla="val 715"/>
                  <a:gd name="f1003" fmla="val 1254"/>
                  <a:gd name="f1004" fmla="val 737"/>
                  <a:gd name="f1005" fmla="val 1244"/>
                  <a:gd name="f1006" fmla="val 1256"/>
                  <a:gd name="f1007" fmla="val 772"/>
                  <a:gd name="f1008" fmla="val 781"/>
                  <a:gd name="f1009" fmla="val 826"/>
                  <a:gd name="f1010" fmla="val 1399"/>
                  <a:gd name="f1011" fmla="val 1418"/>
                  <a:gd name="f1012" fmla="val 1051"/>
                  <a:gd name="f1013" fmla="val 1031"/>
                  <a:gd name="f1014" fmla="val 1425"/>
                  <a:gd name="f1015" fmla="val 978"/>
                  <a:gd name="f1016" fmla="val 1438"/>
                  <a:gd name="f1017" fmla="val 925"/>
                  <a:gd name="f1018" fmla="val 890"/>
                  <a:gd name="f1019" fmla="val 848"/>
                  <a:gd name="f1020" fmla="val 843"/>
                  <a:gd name="f1021" fmla="val 1426"/>
                  <a:gd name="f1022" fmla="val 1444"/>
                  <a:gd name="f1023" fmla="val 942"/>
                  <a:gd name="f1024" fmla="val 920"/>
                  <a:gd name="f1025" fmla="val 907"/>
                  <a:gd name="f1026" fmla="val 895"/>
                  <a:gd name="f1027" fmla="val 882"/>
                  <a:gd name="f1028" fmla="val 839"/>
                  <a:gd name="f1029" fmla="val 824"/>
                  <a:gd name="f1030" fmla="val 821"/>
                  <a:gd name="f1031" fmla="val 1442"/>
                  <a:gd name="f1032" fmla="val 829"/>
                  <a:gd name="f1033" fmla="val 1447"/>
                  <a:gd name="f1034" fmla="val 837"/>
                  <a:gd name="f1035" fmla="val 817"/>
                  <a:gd name="f1036" fmla="val 812"/>
                  <a:gd name="f1037" fmla="val 739"/>
                  <a:gd name="f1038" fmla="val 710"/>
                  <a:gd name="f1039" fmla="*/ f1 1 2242"/>
                  <a:gd name="f1040" fmla="*/ f2 1 2638"/>
                  <a:gd name="f1041" fmla="+- f5 0 f3"/>
                  <a:gd name="f1042" fmla="+- f4 0 f3"/>
                  <a:gd name="f1043" fmla="*/ f1042 1 2242"/>
                  <a:gd name="f1044" fmla="*/ f1041 1 2638"/>
                  <a:gd name="f1045" fmla="*/ f3 1 f1043"/>
                  <a:gd name="f1046" fmla="*/ f4 1 f1043"/>
                  <a:gd name="f1047" fmla="*/ f3 1 f1044"/>
                  <a:gd name="f1048" fmla="*/ f5 1 f1044"/>
                  <a:gd name="f1049" fmla="*/ f1045 f1039 1"/>
                  <a:gd name="f1050" fmla="*/ f1046 f1039 1"/>
                  <a:gd name="f1051" fmla="*/ f1048 f1040 1"/>
                  <a:gd name="f1052" fmla="*/ f1047 f104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049" t="f1052" r="f1050" b="f1051"/>
                <a:pathLst>
                  <a:path w="2242" h="2638">
                    <a:moveTo>
                      <a:pt x="f6" y="f7"/>
                    </a:moveTo>
                    <a:cubicBezTo>
                      <a:pt x="f8" y="f7"/>
                      <a:pt x="f9" y="f10"/>
                      <a:pt x="f11" y="f12"/>
                    </a:cubicBezTo>
                    <a:cubicBezTo>
                      <a:pt x="f13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1" y="f23"/>
                    </a:cubicBezTo>
                    <a:cubicBezTo>
                      <a:pt x="f21" y="f24"/>
                      <a:pt x="f19" y="f25"/>
                      <a:pt x="f17" y="f26"/>
                    </a:cubicBezTo>
                    <a:lnTo>
                      <a:pt x="f17" y="f27"/>
                    </a:lnTo>
                    <a:lnTo>
                      <a:pt x="f28" y="f29"/>
                    </a:lnTo>
                    <a:cubicBezTo>
                      <a:pt x="f30" y="f31"/>
                      <a:pt x="f32" y="f33"/>
                      <a:pt x="f34" y="f35"/>
                    </a:cubicBezTo>
                    <a:cubicBezTo>
                      <a:pt x="f36" y="f37"/>
                      <a:pt x="f38" y="f39"/>
                      <a:pt x="f40" y="f41"/>
                    </a:cubicBezTo>
                    <a:cubicBezTo>
                      <a:pt x="f42" y="f43"/>
                      <a:pt x="f44" y="f45"/>
                      <a:pt x="f46" y="f47"/>
                    </a:cubicBezTo>
                    <a:lnTo>
                      <a:pt x="f46" y="f48"/>
                    </a:lnTo>
                    <a:lnTo>
                      <a:pt x="f49" y="f50"/>
                    </a:lnTo>
                    <a:cubicBezTo>
                      <a:pt x="f51" y="f52"/>
                      <a:pt x="f53" y="f54"/>
                      <a:pt x="f55" y="f56"/>
                    </a:cubicBezTo>
                    <a:cubicBezTo>
                      <a:pt x="f57" y="f58"/>
                      <a:pt x="f59" y="f60"/>
                      <a:pt x="f61" y="f62"/>
                    </a:cubicBezTo>
                    <a:cubicBezTo>
                      <a:pt x="f63" y="f64"/>
                      <a:pt x="f65" y="f66"/>
                      <a:pt x="f67" y="f68"/>
                    </a:cubicBezTo>
                    <a:cubicBezTo>
                      <a:pt x="f69" y="f70"/>
                      <a:pt x="f71" y="f72"/>
                      <a:pt x="f73" y="f74"/>
                    </a:cubicBezTo>
                    <a:cubicBezTo>
                      <a:pt x="f75" y="f76"/>
                      <a:pt x="f77" y="f78"/>
                      <a:pt x="f79" y="f80"/>
                    </a:cubicBezTo>
                    <a:cubicBezTo>
                      <a:pt x="f81" y="f82"/>
                      <a:pt x="f81" y="f83"/>
                      <a:pt x="f84" y="f85"/>
                    </a:cubicBezTo>
                    <a:cubicBezTo>
                      <a:pt x="f86" y="f87"/>
                      <a:pt x="f88" y="f89"/>
                      <a:pt x="f65" y="f90"/>
                    </a:cubicBezTo>
                    <a:cubicBezTo>
                      <a:pt x="f91" y="f92"/>
                      <a:pt x="f93" y="f94"/>
                      <a:pt x="f95" y="f96"/>
                    </a:cubicBezTo>
                    <a:cubicBezTo>
                      <a:pt x="f97" y="f98"/>
                      <a:pt x="f99" y="f100"/>
                      <a:pt x="f50" y="f101"/>
                    </a:cubicBezTo>
                    <a:lnTo>
                      <a:pt x="f102" y="f101"/>
                    </a:lnTo>
                    <a:cubicBezTo>
                      <a:pt x="f103" y="f104"/>
                      <a:pt x="f105" y="f106"/>
                      <a:pt x="f107" y="f108"/>
                    </a:cubicBezTo>
                    <a:cubicBezTo>
                      <a:pt x="f109" y="f110"/>
                      <a:pt x="f111" y="f112"/>
                      <a:pt x="f113" y="f114"/>
                    </a:cubicBezTo>
                    <a:cubicBezTo>
                      <a:pt x="f115" y="f112"/>
                      <a:pt x="f116" y="f110"/>
                      <a:pt x="f117" y="f108"/>
                    </a:cubicBezTo>
                    <a:cubicBezTo>
                      <a:pt x="f118" y="f106"/>
                      <a:pt x="f119" y="f104"/>
                      <a:pt x="f120" y="f101"/>
                    </a:cubicBezTo>
                    <a:cubicBezTo>
                      <a:pt x="f121" y="f100"/>
                      <a:pt x="f122" y="f98"/>
                      <a:pt x="f123" y="f96"/>
                    </a:cubicBezTo>
                    <a:cubicBezTo>
                      <a:pt x="f124" y="f125"/>
                      <a:pt x="f126" y="f127"/>
                      <a:pt x="f128" y="f129"/>
                    </a:cubicBezTo>
                    <a:lnTo>
                      <a:pt x="f130" y="f131"/>
                    </a:lnTo>
                    <a:cubicBezTo>
                      <a:pt x="f132" y="f133"/>
                      <a:pt x="f134" y="f135"/>
                      <a:pt x="f136" y="f137"/>
                    </a:cubicBezTo>
                    <a:cubicBezTo>
                      <a:pt x="f138" y="f10"/>
                      <a:pt x="f139" y="f7"/>
                      <a:pt x="f140" y="f7"/>
                    </a:cubicBezTo>
                    <a:lnTo>
                      <a:pt x="f6" y="f7"/>
                    </a:ln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41" y="f142"/>
                    </a:moveTo>
                    <a:cubicBezTo>
                      <a:pt x="f143" y="f144"/>
                      <a:pt x="f145" y="f0"/>
                      <a:pt x="f146" y="f147"/>
                    </a:cubicBezTo>
                    <a:cubicBezTo>
                      <a:pt x="f148" y="f149"/>
                      <a:pt x="f150" y="f151"/>
                      <a:pt x="f152" y="f153"/>
                    </a:cubicBezTo>
                    <a:cubicBezTo>
                      <a:pt x="f154" y="f52"/>
                      <a:pt x="f155" y="f156"/>
                      <a:pt x="f157" y="f158"/>
                    </a:cubicBezTo>
                    <a:cubicBezTo>
                      <a:pt x="f86" y="f159"/>
                      <a:pt x="f160" y="f161"/>
                      <a:pt x="f75" y="f162"/>
                    </a:cubicBezTo>
                    <a:cubicBezTo>
                      <a:pt x="f145" y="f163"/>
                      <a:pt x="f164" y="f165"/>
                      <a:pt x="f166" y="f167"/>
                    </a:cubicBezTo>
                    <a:cubicBezTo>
                      <a:pt x="f168" y="f169"/>
                      <a:pt x="f170" y="f171"/>
                      <a:pt x="f172" y="f173"/>
                    </a:cubicBezTo>
                    <a:cubicBezTo>
                      <a:pt x="f174" y="f175"/>
                      <a:pt x="f176" y="f177"/>
                      <a:pt x="f178" y="f179"/>
                    </a:cubicBezTo>
                    <a:cubicBezTo>
                      <a:pt x="f180" y="f181"/>
                      <a:pt x="f182" y="f183"/>
                      <a:pt x="f184" y="f185"/>
                    </a:cubicBezTo>
                    <a:cubicBezTo>
                      <a:pt x="f57" y="f186"/>
                      <a:pt x="f187" y="f188"/>
                      <a:pt x="f189" y="f190"/>
                    </a:cubicBezTo>
                    <a:cubicBezTo>
                      <a:pt x="f191" y="f192"/>
                      <a:pt x="f193" y="f194"/>
                      <a:pt x="f195" y="f106"/>
                    </a:cubicBezTo>
                    <a:cubicBezTo>
                      <a:pt x="f196" y="f197"/>
                      <a:pt x="f198" y="f199"/>
                      <a:pt x="f105" y="f200"/>
                    </a:cubicBezTo>
                    <a:cubicBezTo>
                      <a:pt x="f201" y="f202"/>
                      <a:pt x="f203" y="f204"/>
                      <a:pt x="f6" y="f205"/>
                    </a:cubicBezTo>
                    <a:cubicBezTo>
                      <a:pt x="f206" y="f207"/>
                      <a:pt x="f208" y="f209"/>
                      <a:pt x="f113" y="f210"/>
                    </a:cubicBezTo>
                    <a:cubicBezTo>
                      <a:pt x="f113" y="f209"/>
                      <a:pt x="f140" y="f207"/>
                      <a:pt x="f211" y="f205"/>
                    </a:cubicBezTo>
                    <a:cubicBezTo>
                      <a:pt x="f212" y="f204"/>
                      <a:pt x="f213" y="f202"/>
                      <a:pt x="f118" y="f200"/>
                    </a:cubicBezTo>
                    <a:cubicBezTo>
                      <a:pt x="f214" y="f199"/>
                      <a:pt x="f215" y="f197"/>
                      <a:pt x="f216" y="f106"/>
                    </a:cubicBezTo>
                    <a:cubicBezTo>
                      <a:pt x="f217" y="f194"/>
                      <a:pt x="f218" y="f192"/>
                      <a:pt x="f219" y="f190"/>
                    </a:cubicBezTo>
                    <a:cubicBezTo>
                      <a:pt x="f220" y="f188"/>
                      <a:pt x="f221" y="f186"/>
                      <a:pt x="f222" y="f185"/>
                    </a:cubicBezTo>
                    <a:cubicBezTo>
                      <a:pt x="f223" y="f183"/>
                      <a:pt x="f224" y="f181"/>
                      <a:pt x="f225" y="f179"/>
                    </a:cubicBezTo>
                    <a:cubicBezTo>
                      <a:pt x="f226" y="f177"/>
                      <a:pt x="f227" y="f175"/>
                      <a:pt x="f228" y="f173"/>
                    </a:cubicBezTo>
                    <a:cubicBezTo>
                      <a:pt x="f229" y="f171"/>
                      <a:pt x="f230" y="f169"/>
                      <a:pt x="f231" y="f167"/>
                    </a:cubicBezTo>
                    <a:cubicBezTo>
                      <a:pt x="f232" y="f165"/>
                      <a:pt x="f233" y="f163"/>
                      <a:pt x="f234" y="f162"/>
                    </a:cubicBezTo>
                    <a:cubicBezTo>
                      <a:pt x="f235" y="f161"/>
                      <a:pt x="f125" y="f159"/>
                      <a:pt x="f236" y="f158"/>
                    </a:cubicBezTo>
                    <a:cubicBezTo>
                      <a:pt x="f237" y="f156"/>
                      <a:pt x="f238" y="f52"/>
                      <a:pt x="f239" y="f153"/>
                    </a:cubicBezTo>
                    <a:cubicBezTo>
                      <a:pt x="f240" y="f151"/>
                      <a:pt x="f241" y="f149"/>
                      <a:pt x="f242" y="f147"/>
                    </a:cubicBezTo>
                    <a:cubicBezTo>
                      <a:pt x="f233" y="f0"/>
                      <a:pt x="f243" y="f144"/>
                      <a:pt x="f244" y="f142"/>
                    </a:cubicBezTo>
                    <a:cubicBezTo>
                      <a:pt x="f245" y="f246"/>
                      <a:pt x="f247" y="f248"/>
                      <a:pt x="f249" y="f172"/>
                    </a:cubicBezTo>
                    <a:cubicBezTo>
                      <a:pt x="f250" y="f251"/>
                      <a:pt x="f252" y="f253"/>
                      <a:pt x="f113" y="f253"/>
                    </a:cubicBezTo>
                    <a:cubicBezTo>
                      <a:pt x="f156" y="f253"/>
                      <a:pt x="f254" y="f251"/>
                      <a:pt x="f255" y="f172"/>
                    </a:cubicBezTo>
                    <a:cubicBezTo>
                      <a:pt x="f256" y="f248"/>
                      <a:pt x="f257" y="f246"/>
                      <a:pt x="f141" y="f142"/>
                    </a:cubicBezTo>
                    <a:close/>
                    <a:moveTo>
                      <a:pt x="f141" y="f142"/>
                    </a:moveTo>
                    <a:lnTo>
                      <a:pt x="f141" y="f142"/>
                    </a:lnTo>
                    <a:close/>
                    <a:moveTo>
                      <a:pt x="f258" y="f3"/>
                    </a:moveTo>
                    <a:lnTo>
                      <a:pt x="f113" y="f3"/>
                    </a:lnTo>
                    <a:lnTo>
                      <a:pt x="f259" y="f3"/>
                    </a:lnTo>
                    <a:cubicBezTo>
                      <a:pt x="f260" y="f3"/>
                      <a:pt x="f261" y="f262"/>
                      <a:pt x="f263" y="f264"/>
                    </a:cubicBezTo>
                    <a:cubicBezTo>
                      <a:pt x="f265" y="f266"/>
                      <a:pt x="f267" y="f248"/>
                      <a:pt x="f268" y="f269"/>
                    </a:cubicBezTo>
                    <a:lnTo>
                      <a:pt x="f270" y="f269"/>
                    </a:lnTo>
                    <a:lnTo>
                      <a:pt x="f183" y="f271"/>
                    </a:lnTo>
                    <a:cubicBezTo>
                      <a:pt x="f272" y="f88"/>
                      <a:pt x="f273" y="f274"/>
                      <a:pt x="f227" y="f275"/>
                    </a:cubicBezTo>
                    <a:lnTo>
                      <a:pt x="f276" y="f277"/>
                    </a:lnTo>
                    <a:lnTo>
                      <a:pt x="f278" y="f279"/>
                    </a:lnTo>
                    <a:cubicBezTo>
                      <a:pt x="f280" y="f281"/>
                      <a:pt x="f282" y="f151"/>
                      <a:pt x="f283" y="f284"/>
                    </a:cubicBezTo>
                    <a:cubicBezTo>
                      <a:pt x="f285" y="f286"/>
                      <a:pt x="f287" y="f288"/>
                      <a:pt x="f289" y="f290"/>
                    </a:cubicBezTo>
                    <a:cubicBezTo>
                      <a:pt x="f291" y="f292"/>
                      <a:pt x="f223" y="f293"/>
                      <a:pt x="f280" y="f211"/>
                    </a:cubicBezTo>
                    <a:cubicBezTo>
                      <a:pt x="f273" y="f294"/>
                      <a:pt x="f295" y="f296"/>
                      <a:pt x="f297" y="f298"/>
                    </a:cubicBezTo>
                    <a:cubicBezTo>
                      <a:pt x="f299" y="f300"/>
                      <a:pt x="f301" y="f302"/>
                      <a:pt x="f303" y="f304"/>
                    </a:cubicBezTo>
                    <a:cubicBezTo>
                      <a:pt x="f305" y="f175"/>
                      <a:pt x="f306" y="f307"/>
                      <a:pt x="f308" y="f309"/>
                    </a:cubicBezTo>
                    <a:cubicBezTo>
                      <a:pt x="f310" y="f311"/>
                      <a:pt x="f312" y="f313"/>
                      <a:pt x="f314" y="f129"/>
                    </a:cubicBezTo>
                    <a:cubicBezTo>
                      <a:pt x="f315" y="f222"/>
                      <a:pt x="f316" y="f317"/>
                      <a:pt x="f318" y="f319"/>
                    </a:cubicBezTo>
                    <a:cubicBezTo>
                      <a:pt x="f320" y="f321"/>
                      <a:pt x="f322" y="f323"/>
                      <a:pt x="f324" y="f325"/>
                    </a:cubicBezTo>
                    <a:cubicBezTo>
                      <a:pt x="f120" y="f326"/>
                      <a:pt x="f327" y="f328"/>
                      <a:pt x="f329" y="f330"/>
                    </a:cubicBezTo>
                    <a:cubicBezTo>
                      <a:pt x="f331" y="f332"/>
                      <a:pt x="f333" y="f334"/>
                      <a:pt x="f335" y="f336"/>
                    </a:cubicBezTo>
                    <a:cubicBezTo>
                      <a:pt x="f337" y="f338"/>
                      <a:pt x="f162" y="f339"/>
                      <a:pt x="f340" y="f341"/>
                    </a:cubicBezTo>
                    <a:lnTo>
                      <a:pt x="f113" y="f342"/>
                    </a:lnTo>
                    <a:lnTo>
                      <a:pt x="f343" y="f341"/>
                    </a:lnTo>
                    <a:cubicBezTo>
                      <a:pt x="f344" y="f339"/>
                      <a:pt x="f345" y="f338"/>
                      <a:pt x="f346" y="f336"/>
                    </a:cubicBezTo>
                    <a:cubicBezTo>
                      <a:pt x="f347" y="f334"/>
                      <a:pt x="f348" y="f332"/>
                      <a:pt x="f349" y="f330"/>
                    </a:cubicBezTo>
                    <a:cubicBezTo>
                      <a:pt x="f350" y="f328"/>
                      <a:pt x="f102" y="f326"/>
                      <a:pt x="f351" y="f325"/>
                    </a:cubicBezTo>
                    <a:cubicBezTo>
                      <a:pt x="f352" y="f323"/>
                      <a:pt x="f353" y="f321"/>
                      <a:pt x="f354" y="f319"/>
                    </a:cubicBezTo>
                    <a:cubicBezTo>
                      <a:pt x="f355" y="f317"/>
                      <a:pt x="f356" y="f222"/>
                      <a:pt x="f357" y="f129"/>
                    </a:cubicBezTo>
                    <a:cubicBezTo>
                      <a:pt x="f358" y="f313"/>
                      <a:pt x="f359" y="f311"/>
                      <a:pt x="f360" y="f309"/>
                    </a:cubicBezTo>
                    <a:cubicBezTo>
                      <a:pt x="f361" y="f307"/>
                      <a:pt x="f3" y="f175"/>
                      <a:pt x="f362" y="f304"/>
                    </a:cubicBezTo>
                    <a:cubicBezTo>
                      <a:pt x="f363" y="f302"/>
                      <a:pt x="f364" y="f300"/>
                      <a:pt x="f365" y="f298"/>
                    </a:cubicBezTo>
                    <a:cubicBezTo>
                      <a:pt x="f366" y="f296"/>
                      <a:pt x="f180" y="f294"/>
                      <a:pt x="f367" y="f211"/>
                    </a:cubicBezTo>
                    <a:cubicBezTo>
                      <a:pt x="f182" y="f293"/>
                      <a:pt x="f160" y="f292"/>
                      <a:pt x="f368" y="f290"/>
                    </a:cubicBezTo>
                    <a:cubicBezTo>
                      <a:pt x="f369" y="f288"/>
                      <a:pt x="f69" y="f286"/>
                      <a:pt x="f370" y="f284"/>
                    </a:cubicBezTo>
                    <a:cubicBezTo>
                      <a:pt x="f371" y="f151"/>
                      <a:pt x="f367" y="f281"/>
                      <a:pt x="f372" y="f279"/>
                    </a:cubicBezTo>
                    <a:lnTo>
                      <a:pt x="f373" y="f277"/>
                    </a:lnTo>
                    <a:lnTo>
                      <a:pt x="f174" y="f275"/>
                    </a:lnTo>
                    <a:cubicBezTo>
                      <a:pt x="f374" y="f274"/>
                      <a:pt x="f375" y="f88"/>
                      <a:pt x="f376" y="f271"/>
                    </a:cubicBezTo>
                    <a:lnTo>
                      <a:pt x="f44" y="f269"/>
                    </a:lnTo>
                    <a:lnTo>
                      <a:pt x="f377" y="f269"/>
                    </a:lnTo>
                    <a:cubicBezTo>
                      <a:pt x="f378" y="f248"/>
                      <a:pt x="f379" y="f266"/>
                      <a:pt x="f380" y="f264"/>
                    </a:cubicBezTo>
                    <a:cubicBezTo>
                      <a:pt x="f45" y="f262"/>
                      <a:pt x="f381" y="f3"/>
                      <a:pt x="f258" y="f3"/>
                    </a:cubicBezTo>
                    <a:close/>
                    <a:moveTo>
                      <a:pt x="f258" y="f3"/>
                    </a:moveTo>
                    <a:lnTo>
                      <a:pt x="f258" y="f3"/>
                    </a:lnTo>
                    <a:close/>
                    <a:moveTo>
                      <a:pt x="f136" y="f382"/>
                    </a:moveTo>
                    <a:cubicBezTo>
                      <a:pt x="f383" y="f382"/>
                      <a:pt x="f327" y="f384"/>
                      <a:pt x="f327" y="f385"/>
                    </a:cubicBezTo>
                    <a:cubicBezTo>
                      <a:pt x="f327" y="f352"/>
                      <a:pt x="f383" y="f386"/>
                      <a:pt x="f136" y="f386"/>
                    </a:cubicBezTo>
                    <a:cubicBezTo>
                      <a:pt x="f214" y="f386"/>
                      <a:pt x="f387" y="f352"/>
                      <a:pt x="f387" y="f385"/>
                    </a:cubicBezTo>
                    <a:cubicBezTo>
                      <a:pt x="f387" y="f384"/>
                      <a:pt x="f214" y="f382"/>
                      <a:pt x="f136" y="f382"/>
                    </a:cubicBezTo>
                    <a:close/>
                    <a:moveTo>
                      <a:pt x="f136" y="f382"/>
                    </a:moveTo>
                    <a:lnTo>
                      <a:pt x="f136" y="f382"/>
                    </a:lnTo>
                    <a:close/>
                    <a:moveTo>
                      <a:pt x="f252" y="f388"/>
                    </a:moveTo>
                    <a:cubicBezTo>
                      <a:pt x="f389" y="f390"/>
                      <a:pt x="f391" y="f392"/>
                      <a:pt x="f393" y="f394"/>
                    </a:cubicBezTo>
                    <a:cubicBezTo>
                      <a:pt x="f395" y="f396"/>
                      <a:pt x="f397" y="f398"/>
                      <a:pt x="f162" y="f399"/>
                    </a:cubicBezTo>
                    <a:lnTo>
                      <a:pt x="f162" y="f400"/>
                    </a:lnTo>
                    <a:cubicBezTo>
                      <a:pt x="f140" y="f401"/>
                      <a:pt x="f258" y="f402"/>
                      <a:pt x="f6" y="f403"/>
                    </a:cubicBezTo>
                    <a:cubicBezTo>
                      <a:pt x="f206" y="f404"/>
                      <a:pt x="f259" y="f405"/>
                      <a:pt x="f335" y="f405"/>
                    </a:cubicBezTo>
                    <a:cubicBezTo>
                      <a:pt x="f406" y="f405"/>
                      <a:pt x="f212" y="f405"/>
                      <a:pt x="f407" y="f408"/>
                    </a:cubicBezTo>
                    <a:cubicBezTo>
                      <a:pt x="f409" y="f408"/>
                      <a:pt x="f410" y="f405"/>
                      <a:pt x="f165" y="f404"/>
                    </a:cubicBezTo>
                    <a:cubicBezTo>
                      <a:pt x="f260" y="f411"/>
                      <a:pt x="f412" y="f413"/>
                      <a:pt x="f414" y="f97"/>
                    </a:cubicBezTo>
                    <a:lnTo>
                      <a:pt x="f171" y="f415"/>
                    </a:lnTo>
                    <a:cubicBezTo>
                      <a:pt x="f324" y="f416"/>
                      <a:pt x="f417" y="f418"/>
                      <a:pt x="f134" y="f396"/>
                    </a:cubicBezTo>
                    <a:cubicBezTo>
                      <a:pt x="f419" y="f380"/>
                      <a:pt x="f420" y="f421"/>
                      <a:pt x="f422" y="f399"/>
                    </a:cubicBezTo>
                    <a:cubicBezTo>
                      <a:pt x="f423" y="f424"/>
                      <a:pt x="f425" y="f399"/>
                      <a:pt x="f426" y="f398"/>
                    </a:cubicBezTo>
                    <a:cubicBezTo>
                      <a:pt x="f427" y="f41"/>
                      <a:pt x="f428" y="f429"/>
                      <a:pt x="f430" y="f431"/>
                    </a:cubicBezTo>
                    <a:cubicBezTo>
                      <a:pt x="f132" y="f432"/>
                      <a:pt x="f132" y="f384"/>
                      <a:pt x="f433" y="f43"/>
                    </a:cubicBezTo>
                    <a:cubicBezTo>
                      <a:pt x="f217" y="f434"/>
                      <a:pt x="f435" y="f436"/>
                      <a:pt x="f304" y="f437"/>
                    </a:cubicBezTo>
                    <a:cubicBezTo>
                      <a:pt x="f438" y="f439"/>
                      <a:pt x="f440" y="f441"/>
                      <a:pt x="f442" y="f443"/>
                    </a:cubicBezTo>
                    <a:cubicBezTo>
                      <a:pt x="f121" y="f444"/>
                      <a:pt x="f445" y="f446"/>
                      <a:pt x="f447" y="f448"/>
                    </a:cubicBezTo>
                    <a:lnTo>
                      <a:pt x="f80" y="f449"/>
                    </a:lnTo>
                    <a:lnTo>
                      <a:pt x="f450" y="f451"/>
                    </a:lnTo>
                    <a:cubicBezTo>
                      <a:pt x="f452" y="f453"/>
                      <a:pt x="f423" y="f454"/>
                      <a:pt x="f422" y="f455"/>
                    </a:cubicBezTo>
                    <a:cubicBezTo>
                      <a:pt x="f452" y="f456"/>
                      <a:pt x="f457" y="f458"/>
                      <a:pt x="f425" y="f459"/>
                    </a:cubicBezTo>
                    <a:cubicBezTo>
                      <a:pt x="f460" y="f461"/>
                      <a:pt x="f462" y="f463"/>
                      <a:pt x="f464" y="f465"/>
                    </a:cubicBezTo>
                    <a:cubicBezTo>
                      <a:pt x="f466" y="f467"/>
                      <a:pt x="f468" y="f45"/>
                      <a:pt x="f469" y="f470"/>
                    </a:cubicBezTo>
                    <a:cubicBezTo>
                      <a:pt x="f263" y="f443"/>
                      <a:pt x="f320" y="f441"/>
                      <a:pt x="f471" y="f443"/>
                    </a:cubicBezTo>
                    <a:cubicBezTo>
                      <a:pt x="f472" y="f473"/>
                      <a:pt x="f474" y="f475"/>
                      <a:pt x="f476" y="f396"/>
                    </a:cubicBezTo>
                    <a:cubicBezTo>
                      <a:pt x="f428" y="f19"/>
                      <a:pt x="f417" y="f477"/>
                      <a:pt x="f478" y="f479"/>
                    </a:cubicBezTo>
                    <a:cubicBezTo>
                      <a:pt x="f480" y="f481"/>
                      <a:pt x="f482" y="f274"/>
                      <a:pt x="f206" y="f274"/>
                    </a:cubicBezTo>
                    <a:cubicBezTo>
                      <a:pt x="f483" y="f274"/>
                      <a:pt x="f484" y="f481"/>
                      <a:pt x="f156" y="f479"/>
                    </a:cubicBezTo>
                    <a:cubicBezTo>
                      <a:pt x="f485" y="f477"/>
                      <a:pt x="f486" y="f19"/>
                      <a:pt x="f400" y="f396"/>
                    </a:cubicBezTo>
                    <a:cubicBezTo>
                      <a:pt x="f487" y="f488"/>
                      <a:pt x="f354" y="f56"/>
                      <a:pt x="f489" y="f162"/>
                    </a:cubicBezTo>
                    <a:lnTo>
                      <a:pt x="f490" y="f162"/>
                    </a:lnTo>
                    <a:lnTo>
                      <a:pt x="f490" y="f465"/>
                    </a:lnTo>
                    <a:lnTo>
                      <a:pt x="f491" y="f465"/>
                    </a:lnTo>
                    <a:lnTo>
                      <a:pt x="f491" y="f45"/>
                    </a:lnTo>
                    <a:lnTo>
                      <a:pt x="f492" y="f45"/>
                    </a:lnTo>
                    <a:lnTo>
                      <a:pt x="f492" y="f436"/>
                    </a:lnTo>
                    <a:lnTo>
                      <a:pt x="f491" y="f436"/>
                    </a:lnTo>
                    <a:lnTo>
                      <a:pt x="f491" y="f493"/>
                    </a:lnTo>
                    <a:lnTo>
                      <a:pt x="f492" y="f493"/>
                    </a:lnTo>
                    <a:lnTo>
                      <a:pt x="f492" y="f494"/>
                    </a:lnTo>
                    <a:cubicBezTo>
                      <a:pt x="f492" y="f390"/>
                      <a:pt x="f495" y="f496"/>
                      <a:pt x="f497" y="f418"/>
                    </a:cubicBezTo>
                    <a:lnTo>
                      <a:pt x="f497" y="f498"/>
                    </a:lnTo>
                    <a:cubicBezTo>
                      <a:pt x="f497" y="f499"/>
                      <a:pt x="f351" y="f413"/>
                      <a:pt x="f500" y="f413"/>
                    </a:cubicBezTo>
                    <a:cubicBezTo>
                      <a:pt x="f501" y="f413"/>
                      <a:pt x="f502" y="f499"/>
                      <a:pt x="f502" y="f498"/>
                    </a:cubicBezTo>
                    <a:lnTo>
                      <a:pt x="f502" y="f418"/>
                    </a:lnTo>
                    <a:cubicBezTo>
                      <a:pt x="f503" y="f496"/>
                      <a:pt x="f504" y="f390"/>
                      <a:pt x="f504" y="f494"/>
                    </a:cubicBezTo>
                    <a:lnTo>
                      <a:pt x="f504" y="f493"/>
                    </a:lnTo>
                    <a:lnTo>
                      <a:pt x="f505" y="f493"/>
                    </a:lnTo>
                    <a:lnTo>
                      <a:pt x="f505" y="f436"/>
                    </a:lnTo>
                    <a:lnTo>
                      <a:pt x="f504" y="f436"/>
                    </a:lnTo>
                    <a:lnTo>
                      <a:pt x="f504" y="f45"/>
                    </a:lnTo>
                    <a:lnTo>
                      <a:pt x="f505" y="f45"/>
                    </a:lnTo>
                    <a:lnTo>
                      <a:pt x="f505" y="f465"/>
                    </a:lnTo>
                    <a:lnTo>
                      <a:pt x="f381" y="f465"/>
                    </a:lnTo>
                    <a:lnTo>
                      <a:pt x="f381" y="f162"/>
                    </a:lnTo>
                    <a:lnTo>
                      <a:pt x="f506" y="f162"/>
                    </a:lnTo>
                    <a:cubicBezTo>
                      <a:pt x="f507" y="f508"/>
                      <a:pt x="f140" y="f509"/>
                      <a:pt x="f510" y="f107"/>
                    </a:cubicBezTo>
                    <a:cubicBezTo>
                      <a:pt x="f212" y="f511"/>
                      <a:pt x="f512" y="f158"/>
                      <a:pt x="f513" y="f514"/>
                    </a:cubicBezTo>
                    <a:cubicBezTo>
                      <a:pt x="f515" y="f516"/>
                      <a:pt x="f517" y="f518"/>
                      <a:pt x="f389" y="f519"/>
                    </a:cubicBezTo>
                    <a:cubicBezTo>
                      <a:pt x="f74" y="f455"/>
                      <a:pt x="f520" y="f521"/>
                      <a:pt x="f522" y="f523"/>
                    </a:cubicBezTo>
                    <a:cubicBezTo>
                      <a:pt x="f524" y="f54"/>
                      <a:pt x="f525" y="f518"/>
                      <a:pt x="f526" y="f350"/>
                    </a:cubicBezTo>
                    <a:cubicBezTo>
                      <a:pt x="f414" y="f521"/>
                      <a:pt x="f525" y="f458"/>
                      <a:pt x="f527" y="f528"/>
                    </a:cubicBezTo>
                    <a:cubicBezTo>
                      <a:pt x="f524" y="f529"/>
                      <a:pt x="f530" y="f531"/>
                      <a:pt x="f532" y="f533"/>
                    </a:cubicBezTo>
                    <a:cubicBezTo>
                      <a:pt x="f534" y="f492"/>
                      <a:pt x="f120" y="f446"/>
                      <a:pt x="f535" y="f536"/>
                    </a:cubicBezTo>
                    <a:cubicBezTo>
                      <a:pt x="f537" y="f444"/>
                      <a:pt x="f538" y="f539"/>
                      <a:pt x="f540" y="f541"/>
                    </a:cubicBezTo>
                    <a:cubicBezTo>
                      <a:pt x="f542" y="f543"/>
                      <a:pt x="f214" y="f543"/>
                      <a:pt x="f544" y="f543"/>
                    </a:cubicBezTo>
                    <a:cubicBezTo>
                      <a:pt x="f298" y="f543"/>
                      <a:pt x="f545" y="f546"/>
                      <a:pt x="f138" y="f99"/>
                    </a:cubicBezTo>
                    <a:lnTo>
                      <a:pt x="f547" y="f470"/>
                    </a:lnTo>
                    <a:lnTo>
                      <a:pt x="f165" y="f548"/>
                    </a:lnTo>
                    <a:cubicBezTo>
                      <a:pt x="f549" y="f441"/>
                      <a:pt x="f550" y="f551"/>
                      <a:pt x="f118" y="f43"/>
                    </a:cubicBezTo>
                    <a:cubicBezTo>
                      <a:pt x="f517" y="f552"/>
                      <a:pt x="f545" y="f151"/>
                      <a:pt x="f553" y="f431"/>
                    </a:cubicBezTo>
                    <a:cubicBezTo>
                      <a:pt x="f554" y="f555"/>
                      <a:pt x="f556" y="f388"/>
                      <a:pt x="f252" y="f388"/>
                    </a:cubicBezTo>
                    <a:close/>
                    <a:moveTo>
                      <a:pt x="f252" y="f388"/>
                    </a:moveTo>
                    <a:lnTo>
                      <a:pt x="f252" y="f388"/>
                    </a:lnTo>
                    <a:close/>
                    <a:moveTo>
                      <a:pt x="f557" y="f558"/>
                    </a:moveTo>
                    <a:cubicBezTo>
                      <a:pt x="f559" y="f560"/>
                      <a:pt x="f440" y="f561"/>
                      <a:pt x="f562" y="f563"/>
                    </a:cubicBezTo>
                    <a:cubicBezTo>
                      <a:pt x="f419" y="f564"/>
                      <a:pt x="f261" y="f565"/>
                      <a:pt x="f566" y="f567"/>
                    </a:cubicBezTo>
                    <a:cubicBezTo>
                      <a:pt x="f250" y="f568"/>
                      <a:pt x="f569" y="f64"/>
                      <a:pt x="f570" y="f203"/>
                    </a:cubicBezTo>
                    <a:cubicBezTo>
                      <a:pt x="f571" y="f572"/>
                      <a:pt x="f573" y="f574"/>
                      <a:pt x="f78" y="f574"/>
                    </a:cubicBezTo>
                    <a:lnTo>
                      <a:pt x="f575" y="f574"/>
                    </a:lnTo>
                    <a:lnTo>
                      <a:pt x="f576" y="f577"/>
                    </a:lnTo>
                    <a:cubicBezTo>
                      <a:pt x="f324" y="f578"/>
                      <a:pt x="f579" y="f105"/>
                      <a:pt x="f216" y="f156"/>
                    </a:cubicBezTo>
                    <a:cubicBezTo>
                      <a:pt x="f580" y="f288"/>
                      <a:pt x="f530" y="f581"/>
                      <a:pt x="f582" y="f583"/>
                    </a:cubicBezTo>
                    <a:cubicBezTo>
                      <a:pt x="f584" y="f585"/>
                      <a:pt x="f586" y="f587"/>
                      <a:pt x="f588" y="f103"/>
                    </a:cubicBezTo>
                    <a:cubicBezTo>
                      <a:pt x="f545" y="f581"/>
                      <a:pt x="f589" y="f590"/>
                      <a:pt x="f591" y="f105"/>
                    </a:cubicBezTo>
                    <a:cubicBezTo>
                      <a:pt x="f409" y="f592"/>
                      <a:pt x="f593" y="f578"/>
                      <a:pt x="f594" y="f568"/>
                    </a:cubicBezTo>
                    <a:cubicBezTo>
                      <a:pt x="f595" y="f293"/>
                      <a:pt x="f340" y="f507"/>
                      <a:pt x="f343" y="f162"/>
                    </a:cubicBezTo>
                    <a:lnTo>
                      <a:pt x="f530" y="f162"/>
                    </a:lnTo>
                    <a:lnTo>
                      <a:pt x="f530" y="f596"/>
                    </a:lnTo>
                    <a:lnTo>
                      <a:pt x="f597" y="f340"/>
                    </a:lnTo>
                    <a:cubicBezTo>
                      <a:pt x="f414" y="f208"/>
                      <a:pt x="f579" y="f598"/>
                      <a:pt x="f576" y="f508"/>
                    </a:cubicBezTo>
                    <a:cubicBezTo>
                      <a:pt x="f599" y="f572"/>
                      <a:pt x="f304" y="f347"/>
                      <a:pt x="f447" y="f107"/>
                    </a:cubicBezTo>
                    <a:cubicBezTo>
                      <a:pt x="f423" y="f600"/>
                      <a:pt x="f217" y="f601"/>
                      <a:pt x="f427" y="f602"/>
                    </a:cubicBezTo>
                    <a:cubicBezTo>
                      <a:pt x="f603" y="f604"/>
                      <a:pt x="f605" y="f581"/>
                      <a:pt x="f175" y="f606"/>
                    </a:cubicBezTo>
                    <a:cubicBezTo>
                      <a:pt x="f607" y="f583"/>
                      <a:pt x="f608" y="f606"/>
                      <a:pt x="f474" y="f198"/>
                    </a:cubicBezTo>
                    <a:cubicBezTo>
                      <a:pt x="f609" y="f581"/>
                      <a:pt x="f610" y="f288"/>
                      <a:pt x="f611" y="f156"/>
                    </a:cubicBezTo>
                    <a:cubicBezTo>
                      <a:pt x="f612" y="f613"/>
                      <a:pt x="f614" y="f615"/>
                      <a:pt x="f616" y="f617"/>
                    </a:cubicBezTo>
                    <a:cubicBezTo>
                      <a:pt x="f618" y="f619"/>
                      <a:pt x="f620" y="f621"/>
                      <a:pt x="f622" y="f623"/>
                    </a:cubicBezTo>
                    <a:cubicBezTo>
                      <a:pt x="f624" y="f546"/>
                      <a:pt x="f476" y="f444"/>
                      <a:pt x="f625" y="f626"/>
                    </a:cubicBezTo>
                    <a:cubicBezTo>
                      <a:pt x="f627" y="f628"/>
                      <a:pt x="f603" y="f629"/>
                      <a:pt x="f322" y="f630"/>
                    </a:cubicBezTo>
                    <a:cubicBezTo>
                      <a:pt x="f425" y="f52"/>
                      <a:pt x="f452" y="f523"/>
                      <a:pt x="f557" y="f558"/>
                    </a:cubicBezTo>
                    <a:close/>
                    <a:moveTo>
                      <a:pt x="f557" y="f558"/>
                    </a:moveTo>
                    <a:lnTo>
                      <a:pt x="f557" y="f558"/>
                    </a:lnTo>
                    <a:close/>
                    <a:moveTo>
                      <a:pt x="f631" y="f632"/>
                    </a:moveTo>
                    <a:lnTo>
                      <a:pt x="f15" y="f632"/>
                    </a:lnTo>
                    <a:lnTo>
                      <a:pt x="f15" y="f633"/>
                    </a:lnTo>
                    <a:cubicBezTo>
                      <a:pt x="f15" y="f633"/>
                      <a:pt x="f634" y="f175"/>
                      <a:pt x="f494" y="f175"/>
                    </a:cubicBezTo>
                    <a:lnTo>
                      <a:pt x="f635" y="f175"/>
                    </a:lnTo>
                    <a:cubicBezTo>
                      <a:pt x="f636" y="f175"/>
                      <a:pt x="f636" y="f633"/>
                      <a:pt x="f636" y="f633"/>
                    </a:cubicBezTo>
                    <a:lnTo>
                      <a:pt x="f636" y="f632"/>
                    </a:lnTo>
                    <a:lnTo>
                      <a:pt x="f637" y="f632"/>
                    </a:lnTo>
                    <a:cubicBezTo>
                      <a:pt x="f638" y="f639"/>
                      <a:pt x="f640" y="f462"/>
                      <a:pt x="f486" y="f641"/>
                    </a:cubicBezTo>
                    <a:cubicBezTo>
                      <a:pt x="f552" y="f642"/>
                      <a:pt x="f643" y="f644"/>
                      <a:pt x="f645" y="f646"/>
                    </a:cubicBezTo>
                    <a:cubicBezTo>
                      <a:pt x="f536" y="f647"/>
                      <a:pt x="f648" y="f571"/>
                      <a:pt x="f58" y="f649"/>
                    </a:cubicBezTo>
                    <a:cubicBezTo>
                      <a:pt x="f153" y="f650"/>
                      <a:pt x="f651" y="f633"/>
                      <a:pt x="f541" y="f632"/>
                    </a:cubicBezTo>
                    <a:lnTo>
                      <a:pt x="f153" y="f632"/>
                    </a:lnTo>
                    <a:lnTo>
                      <a:pt x="f153" y="f652"/>
                    </a:lnTo>
                    <a:cubicBezTo>
                      <a:pt x="f153" y="f653"/>
                      <a:pt x="f648" y="f654"/>
                      <a:pt x="f501" y="f654"/>
                    </a:cubicBezTo>
                    <a:lnTo>
                      <a:pt x="f505" y="f654"/>
                    </a:lnTo>
                    <a:cubicBezTo>
                      <a:pt x="f503" y="f654"/>
                      <a:pt x="f196" y="f653"/>
                      <a:pt x="f196" y="f652"/>
                    </a:cubicBezTo>
                    <a:lnTo>
                      <a:pt x="f196" y="f632"/>
                    </a:lnTo>
                    <a:lnTo>
                      <a:pt x="f519" y="f632"/>
                    </a:lnTo>
                    <a:cubicBezTo>
                      <a:pt x="f655" y="f632"/>
                      <a:pt x="f523" y="f476"/>
                      <a:pt x="f523" y="f656"/>
                    </a:cubicBezTo>
                    <a:lnTo>
                      <a:pt x="f523" y="f657"/>
                    </a:lnTo>
                    <a:cubicBezTo>
                      <a:pt x="f523" y="f658"/>
                      <a:pt x="f655" y="f659"/>
                      <a:pt x="f519" y="f659"/>
                    </a:cubicBezTo>
                    <a:cubicBezTo>
                      <a:pt x="f660" y="f661"/>
                      <a:pt x="f662" y="f624"/>
                      <a:pt x="f631" y="f659"/>
                    </a:cubicBezTo>
                    <a:cubicBezTo>
                      <a:pt x="f496" y="f659"/>
                      <a:pt x="f415" y="f658"/>
                      <a:pt x="f415" y="f657"/>
                    </a:cubicBezTo>
                    <a:lnTo>
                      <a:pt x="f415" y="f656"/>
                    </a:lnTo>
                    <a:cubicBezTo>
                      <a:pt x="f415" y="f476"/>
                      <a:pt x="f496" y="f632"/>
                      <a:pt x="f631" y="f632"/>
                    </a:cubicBezTo>
                    <a:close/>
                    <a:moveTo>
                      <a:pt x="f631" y="f632"/>
                    </a:moveTo>
                    <a:lnTo>
                      <a:pt x="f631" y="f632"/>
                    </a:lnTo>
                    <a:close/>
                    <a:moveTo>
                      <a:pt x="f198" y="f322"/>
                    </a:moveTo>
                    <a:cubicBezTo>
                      <a:pt x="f663" y="f664"/>
                      <a:pt x="f503" y="f665"/>
                      <a:pt x="f461" y="f250"/>
                    </a:cubicBezTo>
                    <a:cubicBezTo>
                      <a:pt x="f621" y="f666"/>
                      <a:pt x="f485" y="f667"/>
                      <a:pt x="f13" y="f169"/>
                    </a:cubicBezTo>
                    <a:cubicBezTo>
                      <a:pt x="f668" y="f669"/>
                      <a:pt x="f451" y="f670"/>
                      <a:pt x="f497" y="f553"/>
                    </a:cubicBezTo>
                    <a:cubicBezTo>
                      <a:pt x="f671" y="f556"/>
                      <a:pt x="f672" y="f673"/>
                      <a:pt x="f99" y="f540"/>
                    </a:cubicBezTo>
                    <a:cubicBezTo>
                      <a:pt x="f638" y="f674"/>
                      <a:pt x="f675" y="f527"/>
                      <a:pt x="f676" y="f641"/>
                    </a:cubicBezTo>
                    <a:cubicBezTo>
                      <a:pt x="f636" y="f557"/>
                      <a:pt x="f677" y="f678"/>
                      <a:pt x="f436" y="f679"/>
                    </a:cubicBezTo>
                    <a:cubicBezTo>
                      <a:pt x="f680" y="f681"/>
                      <a:pt x="f490" y="f682"/>
                      <a:pt x="f683" y="f625"/>
                    </a:cubicBezTo>
                    <a:cubicBezTo>
                      <a:pt x="f683" y="f684"/>
                      <a:pt x="f685" y="f82"/>
                      <a:pt x="f686" y="f639"/>
                    </a:cubicBezTo>
                    <a:cubicBezTo>
                      <a:pt x="f541" y="f687"/>
                      <a:pt x="f688" y="f82"/>
                      <a:pt x="f444" y="f689"/>
                    </a:cubicBezTo>
                    <a:cubicBezTo>
                      <a:pt x="f446" y="f653"/>
                      <a:pt x="f254" y="f690"/>
                      <a:pt x="f691" y="f692"/>
                    </a:cubicBezTo>
                    <a:cubicBezTo>
                      <a:pt x="f153" y="f466"/>
                      <a:pt x="f693" y="f433"/>
                      <a:pt x="f198" y="f322"/>
                    </a:cubicBezTo>
                    <a:close/>
                    <a:moveTo>
                      <a:pt x="f198" y="f322"/>
                    </a:moveTo>
                    <a:lnTo>
                      <a:pt x="f198" y="f322"/>
                    </a:lnTo>
                    <a:close/>
                    <a:moveTo>
                      <a:pt x="f694" y="f211"/>
                    </a:moveTo>
                    <a:lnTo>
                      <a:pt x="f694" y="f162"/>
                    </a:lnTo>
                    <a:lnTo>
                      <a:pt x="f695" y="f162"/>
                    </a:lnTo>
                    <a:lnTo>
                      <a:pt x="f695" y="f696"/>
                    </a:lnTo>
                    <a:lnTo>
                      <a:pt x="f686" y="f696"/>
                    </a:lnTo>
                    <a:lnTo>
                      <a:pt x="f686" y="f162"/>
                    </a:lnTo>
                    <a:lnTo>
                      <a:pt x="f697" y="f162"/>
                    </a:lnTo>
                    <a:lnTo>
                      <a:pt x="f697" y="f698"/>
                    </a:lnTo>
                    <a:cubicBezTo>
                      <a:pt x="f697" y="f699"/>
                      <a:pt x="f694" y="f699"/>
                      <a:pt x="f694" y="f698"/>
                    </a:cubicBezTo>
                    <a:lnTo>
                      <a:pt x="f694" y="f211"/>
                    </a:lnTo>
                    <a:close/>
                    <a:moveTo>
                      <a:pt x="f694" y="f211"/>
                    </a:moveTo>
                    <a:lnTo>
                      <a:pt x="f694" y="f211"/>
                    </a:lnTo>
                    <a:close/>
                    <a:moveTo>
                      <a:pt x="f503" y="f432"/>
                    </a:moveTo>
                    <a:lnTo>
                      <a:pt x="f503" y="f494"/>
                    </a:lnTo>
                    <a:cubicBezTo>
                      <a:pt x="f503" y="f700"/>
                      <a:pt x="f528" y="f415"/>
                      <a:pt x="f500" y="f415"/>
                    </a:cubicBezTo>
                    <a:cubicBezTo>
                      <a:pt x="f697" y="f415"/>
                      <a:pt x="f643" y="f700"/>
                      <a:pt x="f643" y="f494"/>
                    </a:cubicBezTo>
                    <a:lnTo>
                      <a:pt x="f643" y="f432"/>
                    </a:lnTo>
                    <a:lnTo>
                      <a:pt x="f503" y="f432"/>
                    </a:lnTo>
                    <a:close/>
                    <a:moveTo>
                      <a:pt x="f503" y="f432"/>
                    </a:moveTo>
                    <a:lnTo>
                      <a:pt x="f503" y="f432"/>
                    </a:lnTo>
                    <a:close/>
                    <a:moveTo>
                      <a:pt x="f501" y="f396"/>
                    </a:moveTo>
                    <a:lnTo>
                      <a:pt x="f501" y="f498"/>
                    </a:lnTo>
                    <a:cubicBezTo>
                      <a:pt x="f501" y="f701"/>
                      <a:pt x="f702" y="f421"/>
                      <a:pt x="f500" y="f421"/>
                    </a:cubicBezTo>
                    <a:cubicBezTo>
                      <a:pt x="f621" y="f421"/>
                      <a:pt x="f351" y="f701"/>
                      <a:pt x="f351" y="f498"/>
                    </a:cubicBezTo>
                    <a:lnTo>
                      <a:pt x="f351" y="f396"/>
                    </a:lnTo>
                    <a:cubicBezTo>
                      <a:pt x="f660" y="f396"/>
                      <a:pt x="f703" y="f704"/>
                      <a:pt x="f500" y="f704"/>
                    </a:cubicBezTo>
                    <a:cubicBezTo>
                      <a:pt x="f645" y="f704"/>
                      <a:pt x="f648" y="f396"/>
                      <a:pt x="f501" y="f396"/>
                    </a:cubicBezTo>
                    <a:close/>
                    <a:moveTo>
                      <a:pt x="f501" y="f396"/>
                    </a:moveTo>
                    <a:lnTo>
                      <a:pt x="f501" y="f396"/>
                    </a:lnTo>
                    <a:close/>
                    <a:moveTo>
                      <a:pt x="f495" y="f441"/>
                    </a:moveTo>
                    <a:lnTo>
                      <a:pt x="f495" y="f446"/>
                    </a:lnTo>
                    <a:lnTo>
                      <a:pt x="f503" y="f446"/>
                    </a:lnTo>
                    <a:lnTo>
                      <a:pt x="f503" y="f441"/>
                    </a:lnTo>
                    <a:lnTo>
                      <a:pt x="f495" y="f441"/>
                    </a:lnTo>
                    <a:close/>
                    <a:moveTo>
                      <a:pt x="f495" y="f441"/>
                    </a:moveTo>
                    <a:lnTo>
                      <a:pt x="f495" y="f441"/>
                    </a:lnTo>
                    <a:close/>
                    <a:moveTo>
                      <a:pt x="f628" y="f493"/>
                    </a:moveTo>
                    <a:lnTo>
                      <a:pt x="f628" y="f436"/>
                    </a:lnTo>
                    <a:lnTo>
                      <a:pt x="f621" y="f436"/>
                    </a:lnTo>
                    <a:lnTo>
                      <a:pt x="f195" y="f436"/>
                    </a:lnTo>
                    <a:lnTo>
                      <a:pt x="f195" y="f493"/>
                    </a:lnTo>
                    <a:lnTo>
                      <a:pt x="f628" y="f493"/>
                    </a:lnTo>
                    <a:close/>
                    <a:moveTo>
                      <a:pt x="f628" y="f493"/>
                    </a:moveTo>
                    <a:lnTo>
                      <a:pt x="f628" y="f493"/>
                    </a:lnTo>
                    <a:close/>
                    <a:moveTo>
                      <a:pt x="f645" y="f493"/>
                    </a:moveTo>
                    <a:lnTo>
                      <a:pt x="f645" y="f436"/>
                    </a:lnTo>
                    <a:lnTo>
                      <a:pt x="f502" y="f436"/>
                    </a:lnTo>
                    <a:lnTo>
                      <a:pt x="f502" y="f493"/>
                    </a:lnTo>
                    <a:lnTo>
                      <a:pt x="f705" y="f493"/>
                    </a:lnTo>
                    <a:lnTo>
                      <a:pt x="f645" y="f493"/>
                    </a:lnTo>
                    <a:close/>
                    <a:moveTo>
                      <a:pt x="f645" y="f493"/>
                    </a:moveTo>
                    <a:lnTo>
                      <a:pt x="f645" y="f493"/>
                    </a:lnTo>
                    <a:close/>
                    <a:moveTo>
                      <a:pt x="f695" y="f529"/>
                    </a:moveTo>
                    <a:lnTo>
                      <a:pt x="f706" y="f529"/>
                    </a:lnTo>
                    <a:lnTo>
                      <a:pt x="f706" y="f694"/>
                    </a:lnTo>
                    <a:lnTo>
                      <a:pt x="f707" y="f694"/>
                    </a:lnTo>
                    <a:lnTo>
                      <a:pt x="f707" y="f529"/>
                    </a:lnTo>
                    <a:lnTo>
                      <a:pt x="f629" y="f529"/>
                    </a:lnTo>
                    <a:lnTo>
                      <a:pt x="f629" y="f694"/>
                    </a:lnTo>
                    <a:lnTo>
                      <a:pt x="f621" y="f694"/>
                    </a:lnTo>
                    <a:lnTo>
                      <a:pt x="f621" y="f529"/>
                    </a:lnTo>
                    <a:lnTo>
                      <a:pt x="f13" y="f529"/>
                    </a:lnTo>
                    <a:lnTo>
                      <a:pt x="f13" y="f694"/>
                    </a:lnTo>
                    <a:lnTo>
                      <a:pt x="f488" y="f694"/>
                    </a:lnTo>
                    <a:lnTo>
                      <a:pt x="f488" y="f529"/>
                    </a:lnTo>
                    <a:lnTo>
                      <a:pt x="f686" y="f529"/>
                    </a:lnTo>
                    <a:lnTo>
                      <a:pt x="f686" y="f619"/>
                    </a:lnTo>
                    <a:lnTo>
                      <a:pt x="f695" y="f619"/>
                    </a:lnTo>
                    <a:lnTo>
                      <a:pt x="f695" y="f529"/>
                    </a:lnTo>
                    <a:close/>
                    <a:moveTo>
                      <a:pt x="f695" y="f529"/>
                    </a:moveTo>
                    <a:lnTo>
                      <a:pt x="f695" y="f529"/>
                    </a:lnTo>
                    <a:close/>
                    <a:moveTo>
                      <a:pt x="f628" y="f45"/>
                    </a:moveTo>
                    <a:lnTo>
                      <a:pt x="f628" y="f465"/>
                    </a:lnTo>
                    <a:lnTo>
                      <a:pt x="f502" y="f465"/>
                    </a:lnTo>
                    <a:lnTo>
                      <a:pt x="f502" y="f45"/>
                    </a:lnTo>
                    <a:lnTo>
                      <a:pt x="f628" y="f45"/>
                    </a:lnTo>
                    <a:close/>
                    <a:moveTo>
                      <a:pt x="f628" y="f45"/>
                    </a:moveTo>
                    <a:lnTo>
                      <a:pt x="f628" y="f45"/>
                    </a:lnTo>
                    <a:close/>
                    <a:moveTo>
                      <a:pt x="f697" y="f708"/>
                    </a:moveTo>
                    <a:lnTo>
                      <a:pt x="f694" y="f708"/>
                    </a:lnTo>
                    <a:lnTo>
                      <a:pt x="f694" y="f349"/>
                    </a:lnTo>
                    <a:lnTo>
                      <a:pt x="f697" y="f349"/>
                    </a:lnTo>
                    <a:lnTo>
                      <a:pt x="f697" y="f708"/>
                    </a:lnTo>
                    <a:close/>
                    <a:moveTo>
                      <a:pt x="f697" y="f708"/>
                    </a:moveTo>
                    <a:lnTo>
                      <a:pt x="f697" y="f708"/>
                    </a:lnTo>
                    <a:close/>
                    <a:moveTo>
                      <a:pt x="f686" y="f290"/>
                    </a:moveTo>
                    <a:lnTo>
                      <a:pt x="f695" y="f290"/>
                    </a:lnTo>
                    <a:lnTo>
                      <a:pt x="f695" y="f663"/>
                    </a:lnTo>
                    <a:lnTo>
                      <a:pt x="f686" y="f663"/>
                    </a:lnTo>
                    <a:lnTo>
                      <a:pt x="f686" y="f290"/>
                    </a:lnTo>
                    <a:close/>
                    <a:moveTo>
                      <a:pt x="f686" y="f290"/>
                    </a:moveTo>
                    <a:lnTo>
                      <a:pt x="f686" y="f290"/>
                    </a:lnTo>
                    <a:close/>
                    <a:moveTo>
                      <a:pt x="f55" y="f709"/>
                    </a:moveTo>
                    <a:lnTo>
                      <a:pt x="f401" y="f400"/>
                    </a:lnTo>
                    <a:cubicBezTo>
                      <a:pt x="f710" y="f711"/>
                      <a:pt x="f691" y="f712"/>
                      <a:pt x="f11" y="f713"/>
                    </a:cubicBezTo>
                    <a:cubicBezTo>
                      <a:pt x="f714" y="f715"/>
                      <a:pt x="f568" y="f716"/>
                      <a:pt x="f206" y="f716"/>
                    </a:cubicBezTo>
                    <a:cubicBezTo>
                      <a:pt x="f512" y="f716"/>
                      <a:pt x="f165" y="f715"/>
                      <a:pt x="f588" y="f713"/>
                    </a:cubicBezTo>
                    <a:cubicBezTo>
                      <a:pt x="f571" y="f717"/>
                      <a:pt x="f466" y="f718"/>
                      <a:pt x="f218" y="f26"/>
                    </a:cubicBezTo>
                    <a:cubicBezTo>
                      <a:pt x="f719" y="f437"/>
                      <a:pt x="f177" y="f720"/>
                      <a:pt x="f721" y="f604"/>
                    </a:cubicBezTo>
                    <a:lnTo>
                      <a:pt x="f722" y="f604"/>
                    </a:lnTo>
                    <a:lnTo>
                      <a:pt x="f721" y="f723"/>
                    </a:lnTo>
                    <a:cubicBezTo>
                      <a:pt x="f724" y="f62"/>
                      <a:pt x="f725" y="f161"/>
                      <a:pt x="f725" y="f23"/>
                    </a:cubicBezTo>
                    <a:cubicBezTo>
                      <a:pt x="f726" y="f727"/>
                      <a:pt x="f728" y="f729"/>
                      <a:pt x="f659" y="f730"/>
                    </a:cubicBezTo>
                    <a:cubicBezTo>
                      <a:pt x="f659" y="f731"/>
                      <a:pt x="f658" y="f18"/>
                      <a:pt x="f658" y="f18"/>
                    </a:cubicBezTo>
                    <a:lnTo>
                      <a:pt x="f268" y="f732"/>
                    </a:lnTo>
                    <a:cubicBezTo>
                      <a:pt x="f733" y="f734"/>
                      <a:pt x="f735" y="f736"/>
                      <a:pt x="f737" y="f90"/>
                    </a:cubicBezTo>
                    <a:cubicBezTo>
                      <a:pt x="f738" y="f89"/>
                      <a:pt x="f289" y="f87"/>
                      <a:pt x="f739" y="f85"/>
                    </a:cubicBezTo>
                    <a:cubicBezTo>
                      <a:pt x="f740" y="f83"/>
                      <a:pt x="f740" y="f82"/>
                      <a:pt x="f741" y="f80"/>
                    </a:cubicBezTo>
                    <a:cubicBezTo>
                      <a:pt x="f742" y="f78"/>
                      <a:pt x="f234" y="f76"/>
                      <a:pt x="f743" y="f74"/>
                    </a:cubicBezTo>
                    <a:cubicBezTo>
                      <a:pt x="f744" y="f72"/>
                      <a:pt x="f285" y="f70"/>
                      <a:pt x="f745" y="f68"/>
                    </a:cubicBezTo>
                    <a:cubicBezTo>
                      <a:pt x="f737" y="f66"/>
                      <a:pt x="f746" y="f64"/>
                      <a:pt x="f747" y="f62"/>
                    </a:cubicBezTo>
                    <a:cubicBezTo>
                      <a:pt x="f221" y="f723"/>
                      <a:pt x="f748" y="f587"/>
                      <a:pt x="f749" y="f47"/>
                    </a:cubicBezTo>
                    <a:cubicBezTo>
                      <a:pt x="f270" y="f45"/>
                      <a:pt x="f750" y="f43"/>
                      <a:pt x="f751" y="f41"/>
                    </a:cubicBezTo>
                    <a:cubicBezTo>
                      <a:pt x="f752" y="f39"/>
                      <a:pt x="f94" y="f37"/>
                      <a:pt x="f753" y="f35"/>
                    </a:cubicBezTo>
                    <a:cubicBezTo>
                      <a:pt x="f754" y="f755"/>
                      <a:pt x="f756" y="f757"/>
                      <a:pt x="f758" y="f759"/>
                    </a:cubicBezTo>
                    <a:cubicBezTo>
                      <a:pt x="f760" y="f34"/>
                      <a:pt x="f761" y="f762"/>
                      <a:pt x="f82" y="f763"/>
                    </a:cubicBezTo>
                    <a:cubicBezTo>
                      <a:pt x="f599" y="f764"/>
                      <a:pt x="f556" y="f765"/>
                      <a:pt x="f113" y="f765"/>
                    </a:cubicBezTo>
                    <a:cubicBezTo>
                      <a:pt x="f560" y="f765"/>
                      <a:pt x="f643" y="f764"/>
                      <a:pt x="f766" y="f763"/>
                    </a:cubicBezTo>
                    <a:cubicBezTo>
                      <a:pt x="f767" y="f762"/>
                      <a:pt x="f768" y="f34"/>
                      <a:pt x="f769" y="f759"/>
                    </a:cubicBezTo>
                    <a:cubicBezTo>
                      <a:pt x="f770" y="f771"/>
                      <a:pt x="f376" y="f772"/>
                      <a:pt x="f55" y="f709"/>
                    </a:cubicBezTo>
                    <a:close/>
                    <a:moveTo>
                      <a:pt x="f55" y="f709"/>
                    </a:moveTo>
                    <a:lnTo>
                      <a:pt x="f55" y="f709"/>
                    </a:lnTo>
                    <a:close/>
                    <a:moveTo>
                      <a:pt x="f55" y="f454"/>
                    </a:moveTo>
                    <a:lnTo>
                      <a:pt x="f773" y="f528"/>
                    </a:lnTo>
                    <a:cubicBezTo>
                      <a:pt x="f774" y="f45"/>
                      <a:pt x="f775" y="f386"/>
                      <a:pt x="f776" y="f97"/>
                    </a:cubicBezTo>
                    <a:cubicBezTo>
                      <a:pt x="f371" y="f777"/>
                      <a:pt x="f184" y="f778"/>
                      <a:pt x="f145" y="f779"/>
                    </a:cubicBezTo>
                    <a:lnTo>
                      <a:pt x="f763" y="f780"/>
                    </a:lnTo>
                    <a:lnTo>
                      <a:pt x="f781" y="f768"/>
                    </a:lnTo>
                    <a:cubicBezTo>
                      <a:pt x="f782" y="f783"/>
                      <a:pt x="f57" y="f784"/>
                      <a:pt x="f785" y="f786"/>
                    </a:cubicBezTo>
                    <a:lnTo>
                      <a:pt x="f787" y="f34"/>
                    </a:lnTo>
                    <a:lnTo>
                      <a:pt x="f788" y="f34"/>
                    </a:lnTo>
                    <a:cubicBezTo>
                      <a:pt x="f789" y="f790"/>
                      <a:pt x="f791" y="f792"/>
                      <a:pt x="f793" y="f764"/>
                    </a:cubicBezTo>
                    <a:cubicBezTo>
                      <a:pt x="f643" y="f794"/>
                      <a:pt x="f795" y="f796"/>
                      <a:pt x="f113" y="f796"/>
                    </a:cubicBezTo>
                    <a:cubicBezTo>
                      <a:pt x="f797" y="f796"/>
                      <a:pt x="f599" y="f794"/>
                      <a:pt x="f798" y="f764"/>
                    </a:cubicBezTo>
                    <a:cubicBezTo>
                      <a:pt x="f719" y="f792"/>
                      <a:pt x="f799" y="f790"/>
                      <a:pt x="f800" y="f34"/>
                    </a:cubicBezTo>
                    <a:lnTo>
                      <a:pt x="f801" y="f34"/>
                    </a:lnTo>
                    <a:lnTo>
                      <a:pt x="f802" y="f786"/>
                    </a:lnTo>
                    <a:cubicBezTo>
                      <a:pt x="f221" y="f784"/>
                      <a:pt x="f803" y="f783"/>
                      <a:pt x="f233" y="f768"/>
                    </a:cubicBezTo>
                    <a:lnTo>
                      <a:pt x="f804" y="f780"/>
                    </a:lnTo>
                    <a:lnTo>
                      <a:pt x="f233" y="f779"/>
                    </a:lnTo>
                    <a:cubicBezTo>
                      <a:pt x="f222" y="f778"/>
                      <a:pt x="f805" y="f777"/>
                      <a:pt x="f806" y="f97"/>
                    </a:cubicBezTo>
                    <a:cubicBezTo>
                      <a:pt x="f733" y="f386"/>
                      <a:pt x="f12" y="f45"/>
                      <a:pt x="f807" y="f528"/>
                    </a:cubicBezTo>
                    <a:cubicBezTo>
                      <a:pt x="f732" y="f808"/>
                      <a:pt x="f809" y="f590"/>
                      <a:pt x="f810" y="f565"/>
                    </a:cubicBezTo>
                    <a:cubicBezTo>
                      <a:pt x="f811" y="f812"/>
                      <a:pt x="f813" y="f814"/>
                      <a:pt x="f738" y="f815"/>
                    </a:cubicBezTo>
                    <a:cubicBezTo>
                      <a:pt x="f816" y="f817"/>
                      <a:pt x="f818" y="f393"/>
                      <a:pt x="f819" y="f327"/>
                    </a:cubicBezTo>
                    <a:cubicBezTo>
                      <a:pt x="f280" y="f820"/>
                      <a:pt x="f317" y="f821"/>
                      <a:pt x="f822" y="f823"/>
                    </a:cubicBezTo>
                    <a:cubicBezTo>
                      <a:pt x="f824" y="f82"/>
                      <a:pt x="f824" y="f247"/>
                      <a:pt x="f825" y="f826"/>
                    </a:cubicBezTo>
                    <a:cubicBezTo>
                      <a:pt x="f827" y="f828"/>
                      <a:pt x="f829" y="f801"/>
                      <a:pt x="f243" y="f830"/>
                    </a:cubicBezTo>
                    <a:cubicBezTo>
                      <a:pt x="f831" y="f810"/>
                      <a:pt x="f832" y="f222"/>
                      <a:pt x="f833" y="f834"/>
                    </a:cubicBezTo>
                    <a:cubicBezTo>
                      <a:pt x="f798" y="f835"/>
                      <a:pt x="f447" y="f836"/>
                      <a:pt x="f837" y="f838"/>
                    </a:cubicBezTo>
                    <a:lnTo>
                      <a:pt x="f837" y="f839"/>
                    </a:lnTo>
                    <a:cubicBezTo>
                      <a:pt x="f74" y="f840"/>
                      <a:pt x="f329" y="f841"/>
                      <a:pt x="f842" y="f843"/>
                    </a:cubicBezTo>
                    <a:cubicBezTo>
                      <a:pt x="f512" y="f844"/>
                      <a:pt x="f845" y="f846"/>
                      <a:pt x="f340" y="f847"/>
                    </a:cubicBezTo>
                    <a:lnTo>
                      <a:pt x="f113" y="f848"/>
                    </a:lnTo>
                    <a:lnTo>
                      <a:pt x="f343" y="f847"/>
                    </a:lnTo>
                    <a:cubicBezTo>
                      <a:pt x="f161" y="f846"/>
                      <a:pt x="f849" y="f844"/>
                      <a:pt x="f850" y="f843"/>
                    </a:cubicBezTo>
                    <a:cubicBezTo>
                      <a:pt x="f349" y="f841"/>
                      <a:pt x="f851" y="f840"/>
                      <a:pt x="f502" y="f839"/>
                    </a:cubicBezTo>
                    <a:lnTo>
                      <a:pt x="f502" y="f838"/>
                    </a:lnTo>
                    <a:cubicBezTo>
                      <a:pt x="f852" y="f836"/>
                      <a:pt x="f793" y="f835"/>
                      <a:pt x="f853" y="f834"/>
                    </a:cubicBezTo>
                    <a:cubicBezTo>
                      <a:pt x="f854" y="f222"/>
                      <a:pt x="f855" y="f810"/>
                      <a:pt x="f143" y="f830"/>
                    </a:cubicBezTo>
                    <a:cubicBezTo>
                      <a:pt x="f856" y="f801"/>
                      <a:pt x="f857" y="f828"/>
                      <a:pt x="f858" y="f826"/>
                    </a:cubicBezTo>
                    <a:cubicBezTo>
                      <a:pt x="f859" y="f247"/>
                      <a:pt x="f859" y="f82"/>
                      <a:pt x="f860" y="f823"/>
                    </a:cubicBezTo>
                    <a:cubicBezTo>
                      <a:pt x="f861" y="f821"/>
                      <a:pt x="f367" y="f820"/>
                      <a:pt x="f148" y="f327"/>
                    </a:cubicBezTo>
                    <a:cubicBezTo>
                      <a:pt x="f862" y="f393"/>
                      <a:pt x="f32" y="f817"/>
                      <a:pt x="f88" y="f815"/>
                    </a:cubicBezTo>
                    <a:cubicBezTo>
                      <a:pt x="f863" y="f814"/>
                      <a:pt x="f864" y="f812"/>
                      <a:pt x="f865" y="f565"/>
                    </a:cubicBezTo>
                    <a:cubicBezTo>
                      <a:pt x="f866" y="f714"/>
                      <a:pt x="f61" y="f604"/>
                      <a:pt x="f356" y="f867"/>
                    </a:cubicBezTo>
                    <a:cubicBezTo>
                      <a:pt x="f40" y="f523"/>
                      <a:pt x="f868" y="f619"/>
                      <a:pt x="f55" y="f459"/>
                    </a:cubicBezTo>
                    <a:lnTo>
                      <a:pt x="f55" y="f454"/>
                    </a:lnTo>
                    <a:close/>
                    <a:moveTo>
                      <a:pt x="f55" y="f454"/>
                    </a:moveTo>
                    <a:lnTo>
                      <a:pt x="f55" y="f454"/>
                    </a:lnTo>
                    <a:close/>
                    <a:moveTo>
                      <a:pt x="f506" y="f869"/>
                    </a:moveTo>
                    <a:cubicBezTo>
                      <a:pt x="f23" y="f870"/>
                      <a:pt x="f596" y="f871"/>
                      <a:pt x="f872" y="f873"/>
                    </a:cubicBezTo>
                    <a:cubicBezTo>
                      <a:pt x="f203" y="f731"/>
                      <a:pt x="f109" y="f874"/>
                      <a:pt x="f875" y="f876"/>
                    </a:cubicBezTo>
                    <a:cubicBezTo>
                      <a:pt x="f877" y="f878"/>
                      <a:pt x="f9" y="f879"/>
                      <a:pt x="f880" y="f881"/>
                    </a:cubicBezTo>
                    <a:cubicBezTo>
                      <a:pt x="f156" y="f526"/>
                      <a:pt x="f695" y="f882"/>
                      <a:pt x="f103" y="f670"/>
                    </a:cubicBezTo>
                    <a:cubicBezTo>
                      <a:pt x="f883" y="f884"/>
                      <a:pt x="f885" y="f886"/>
                      <a:pt x="f887" y="f888"/>
                    </a:cubicBezTo>
                    <a:cubicBezTo>
                      <a:pt x="f889" y="f815"/>
                      <a:pt x="f890" y="f212"/>
                      <a:pt x="f8" y="f845"/>
                    </a:cubicBezTo>
                    <a:lnTo>
                      <a:pt x="f489" y="f845"/>
                    </a:lnTo>
                    <a:cubicBezTo>
                      <a:pt x="f489" y="f727"/>
                      <a:pt x="f853" y="f891"/>
                      <a:pt x="f400" y="f892"/>
                    </a:cubicBezTo>
                    <a:cubicBezTo>
                      <a:pt x="f486" y="f893"/>
                      <a:pt x="f485" y="f894"/>
                      <a:pt x="f156" y="f895"/>
                    </a:cubicBezTo>
                    <a:cubicBezTo>
                      <a:pt x="f896" y="f137"/>
                      <a:pt x="f890" y="f897"/>
                      <a:pt x="f574" y="f898"/>
                    </a:cubicBezTo>
                    <a:lnTo>
                      <a:pt x="f574" y="f899"/>
                    </a:lnTo>
                    <a:lnTo>
                      <a:pt x="f506" y="f869"/>
                    </a:lnTo>
                    <a:close/>
                    <a:moveTo>
                      <a:pt x="f506" y="f869"/>
                    </a:moveTo>
                    <a:lnTo>
                      <a:pt x="f506" y="f869"/>
                    </a:lnTo>
                    <a:close/>
                    <a:moveTo>
                      <a:pt x="f307" y="f900"/>
                    </a:moveTo>
                    <a:cubicBezTo>
                      <a:pt x="f614" y="f514"/>
                      <a:pt x="f901" y="f604"/>
                      <a:pt x="f131" y="f902"/>
                    </a:cubicBezTo>
                    <a:cubicBezTo>
                      <a:pt x="f903" y="f904"/>
                      <a:pt x="f905" y="f615"/>
                      <a:pt x="f906" y="f516"/>
                    </a:cubicBezTo>
                    <a:cubicBezTo>
                      <a:pt x="f608" y="f613"/>
                      <a:pt x="f607" y="f560"/>
                      <a:pt x="f907" y="f613"/>
                    </a:cubicBezTo>
                    <a:cubicBezTo>
                      <a:pt x="f682" y="f24"/>
                      <a:pt x="f908" y="f563"/>
                      <a:pt x="f909" y="f910"/>
                    </a:cubicBezTo>
                    <a:cubicBezTo>
                      <a:pt x="f911" y="f699"/>
                      <a:pt x="f425" y="f159"/>
                      <a:pt x="f912" y="f913"/>
                    </a:cubicBezTo>
                    <a:cubicBezTo>
                      <a:pt x="f559" y="f293"/>
                      <a:pt x="f261" y="f914"/>
                      <a:pt x="f78" y="f208"/>
                    </a:cubicBezTo>
                    <a:cubicBezTo>
                      <a:pt x="f821" y="f66"/>
                      <a:pt x="f915" y="f916"/>
                      <a:pt x="f917" y="f162"/>
                    </a:cubicBezTo>
                    <a:lnTo>
                      <a:pt x="f918" y="f162"/>
                    </a:lnTo>
                    <a:cubicBezTo>
                      <a:pt x="f918" y="f293"/>
                      <a:pt x="f919" y="f920"/>
                      <a:pt x="f307" y="f900"/>
                    </a:cubicBezTo>
                    <a:close/>
                    <a:moveTo>
                      <a:pt x="f307" y="f900"/>
                    </a:moveTo>
                    <a:lnTo>
                      <a:pt x="f307" y="f900"/>
                    </a:lnTo>
                    <a:close/>
                    <a:moveTo>
                      <a:pt x="f918" y="f845"/>
                    </a:moveTo>
                    <a:lnTo>
                      <a:pt x="f345" y="f845"/>
                    </a:lnTo>
                    <a:cubicBezTo>
                      <a:pt x="f203" y="f921"/>
                      <a:pt x="f812" y="f922"/>
                      <a:pt x="f849" y="f298"/>
                    </a:cubicBezTo>
                    <a:cubicBezTo>
                      <a:pt x="f483" y="f119"/>
                      <a:pt x="f483" y="f923"/>
                      <a:pt x="f924" y="f120"/>
                    </a:cubicBezTo>
                    <a:cubicBezTo>
                      <a:pt x="f64" y="f171"/>
                      <a:pt x="f914" y="f641"/>
                      <a:pt x="f596" y="f445"/>
                    </a:cubicBezTo>
                    <a:cubicBezTo>
                      <a:pt x="f925" y="f891"/>
                      <a:pt x="f117" y="f428"/>
                      <a:pt x="f589" y="f926"/>
                    </a:cubicBezTo>
                    <a:cubicBezTo>
                      <a:pt x="f927" y="f928"/>
                      <a:pt x="f588" y="f687"/>
                      <a:pt x="f929" y="f930"/>
                    </a:cubicBezTo>
                    <a:cubicBezTo>
                      <a:pt x="f931" y="f607"/>
                      <a:pt x="f412" y="f656"/>
                      <a:pt x="f582" y="f932"/>
                    </a:cubicBezTo>
                    <a:lnTo>
                      <a:pt x="f837" y="f661"/>
                    </a:lnTo>
                    <a:cubicBezTo>
                      <a:pt x="f215" y="f933"/>
                      <a:pt x="f22" y="f934"/>
                      <a:pt x="f74" y="f935"/>
                    </a:cubicBezTo>
                    <a:cubicBezTo>
                      <a:pt x="f389" y="f607"/>
                      <a:pt x="f936" y="f689"/>
                      <a:pt x="f70" y="f937"/>
                    </a:cubicBezTo>
                    <a:cubicBezTo>
                      <a:pt x="f938" y="f466"/>
                      <a:pt x="f406" y="f678"/>
                      <a:pt x="f206" y="f939"/>
                    </a:cubicBezTo>
                    <a:cubicBezTo>
                      <a:pt x="f572" y="f261"/>
                      <a:pt x="f875" y="f940"/>
                      <a:pt x="f941" y="f942"/>
                    </a:cubicBezTo>
                    <a:cubicBezTo>
                      <a:pt x="f943" y="f944"/>
                      <a:pt x="f890" y="f383"/>
                      <a:pt x="f945" y="f946"/>
                    </a:cubicBezTo>
                    <a:cubicBezTo>
                      <a:pt x="f8" y="f922"/>
                      <a:pt x="f947" y="f948"/>
                      <a:pt x="f577" y="f949"/>
                    </a:cubicBezTo>
                    <a:cubicBezTo>
                      <a:pt x="f875" y="f407"/>
                      <a:pt x="f943" y="f950"/>
                      <a:pt x="f348" y="f139"/>
                    </a:cubicBezTo>
                    <a:cubicBezTo>
                      <a:pt x="f349" y="f591"/>
                      <a:pt x="f156" y="f118"/>
                      <a:pt x="f867" y="f214"/>
                    </a:cubicBezTo>
                    <a:cubicBezTo>
                      <a:pt x="f11" y="f169"/>
                      <a:pt x="f885" y="f951"/>
                      <a:pt x="f563" y="f952"/>
                    </a:cubicBezTo>
                    <a:cubicBezTo>
                      <a:pt x="f592" y="f953"/>
                      <a:pt x="f945" y="f466"/>
                      <a:pt x="f954" y="f263"/>
                    </a:cubicBezTo>
                    <a:cubicBezTo>
                      <a:pt x="f574" y="f657"/>
                      <a:pt x="f346" y="f955"/>
                      <a:pt x="f258" y="f131"/>
                    </a:cubicBezTo>
                    <a:cubicBezTo>
                      <a:pt x="f956" y="f725"/>
                      <a:pt x="f116" y="f957"/>
                      <a:pt x="f344" y="f898"/>
                    </a:cubicBezTo>
                    <a:cubicBezTo>
                      <a:pt x="f258" y="f898"/>
                      <a:pt x="f6" y="f898"/>
                      <a:pt x="f206" y="f898"/>
                    </a:cubicBezTo>
                    <a:lnTo>
                      <a:pt x="f340" y="f898"/>
                    </a:lnTo>
                    <a:cubicBezTo>
                      <a:pt x="f139" y="f898"/>
                      <a:pt x="f958" y="f734"/>
                      <a:pt x="f260" y="f959"/>
                    </a:cubicBezTo>
                    <a:cubicBezTo>
                      <a:pt x="f216" y="f960"/>
                      <a:pt x="f423" y="f961"/>
                      <a:pt x="f605" y="f962"/>
                    </a:cubicBezTo>
                    <a:cubicBezTo>
                      <a:pt x="f963" y="f964"/>
                      <a:pt x="f965" y="f966"/>
                      <a:pt x="f570" y="f967"/>
                    </a:cubicBezTo>
                    <a:lnTo>
                      <a:pt x="f571" y="f955"/>
                    </a:lnTo>
                    <a:cubicBezTo>
                      <a:pt x="f447" y="f967"/>
                      <a:pt x="f462" y="f968"/>
                      <a:pt x="f469" y="f833"/>
                    </a:cubicBezTo>
                    <a:cubicBezTo>
                      <a:pt x="f969" y="f968"/>
                      <a:pt x="f970" y="f967"/>
                      <a:pt x="f971" y="f905"/>
                    </a:cubicBezTo>
                    <a:cubicBezTo>
                      <a:pt x="f620" y="f457"/>
                      <a:pt x="f918" y="f727"/>
                      <a:pt x="f918" y="f845"/>
                    </a:cubicBezTo>
                    <a:close/>
                    <a:moveTo>
                      <a:pt x="f918" y="f845"/>
                    </a:moveTo>
                    <a:lnTo>
                      <a:pt x="f918" y="f845"/>
                    </a:lnTo>
                    <a:close/>
                    <a:moveTo>
                      <a:pt x="f972" y="f973"/>
                    </a:moveTo>
                    <a:cubicBezTo>
                      <a:pt x="f974" y="f390"/>
                      <a:pt x="f923" y="f975"/>
                      <a:pt x="f520" y="f976"/>
                    </a:cubicBezTo>
                    <a:cubicBezTo>
                      <a:pt x="f977" y="f429"/>
                      <a:pt x="f582" y="f394"/>
                      <a:pt x="f530" y="f978"/>
                    </a:cubicBezTo>
                    <a:cubicBezTo>
                      <a:pt x="f979" y="f421"/>
                      <a:pt x="f797" y="f980"/>
                      <a:pt x="f165" y="f981"/>
                    </a:cubicBezTo>
                    <a:cubicBezTo>
                      <a:pt x="f982" y="f353"/>
                      <a:pt x="f983" y="f353"/>
                      <a:pt x="f116" y="f353"/>
                    </a:cubicBezTo>
                    <a:cubicBezTo>
                      <a:pt x="f212" y="f353"/>
                      <a:pt x="f956" y="f353"/>
                      <a:pt x="f335" y="f984"/>
                    </a:cubicBezTo>
                    <a:lnTo>
                      <a:pt x="f337" y="f984"/>
                    </a:lnTo>
                    <a:cubicBezTo>
                      <a:pt x="f335" y="f984"/>
                      <a:pt x="f335" y="f981"/>
                      <a:pt x="f335" y="f981"/>
                    </a:cubicBezTo>
                    <a:cubicBezTo>
                      <a:pt x="f985" y="f986"/>
                      <a:pt x="f589" y="f987"/>
                      <a:pt x="f391" y="f766"/>
                    </a:cubicBezTo>
                    <a:cubicBezTo>
                      <a:pt x="f389" y="f97"/>
                      <a:pt x="f214" y="f394"/>
                      <a:pt x="f327" y="f975"/>
                    </a:cubicBezTo>
                    <a:lnTo>
                      <a:pt x="f972" y="f973"/>
                    </a:lnTo>
                    <a:close/>
                    <a:moveTo>
                      <a:pt x="f972" y="f973"/>
                    </a:moveTo>
                    <a:lnTo>
                      <a:pt x="f972" y="f973"/>
                    </a:lnTo>
                    <a:close/>
                    <a:moveTo>
                      <a:pt x="f911" y="f494"/>
                    </a:moveTo>
                    <a:lnTo>
                      <a:pt x="f445" y="f384"/>
                    </a:lnTo>
                    <a:lnTo>
                      <a:pt x="f559" y="f494"/>
                    </a:lnTo>
                    <a:lnTo>
                      <a:pt x="f322" y="f988"/>
                    </a:lnTo>
                    <a:cubicBezTo>
                      <a:pt x="f989" y="f975"/>
                      <a:pt x="f678" y="f429"/>
                      <a:pt x="f217" y="f978"/>
                    </a:cubicBezTo>
                    <a:lnTo>
                      <a:pt x="f440" y="f555"/>
                    </a:lnTo>
                    <a:lnTo>
                      <a:pt x="f562" y="f392"/>
                    </a:lnTo>
                    <a:lnTo>
                      <a:pt x="f729" y="f41"/>
                    </a:lnTo>
                    <a:cubicBezTo>
                      <a:pt x="f891" y="f396"/>
                      <a:pt x="f990" y="f704"/>
                      <a:pt x="f990" y="f498"/>
                    </a:cubicBezTo>
                    <a:cubicBezTo>
                      <a:pt x="f457" y="f380"/>
                      <a:pt x="f452" y="f380"/>
                      <a:pt x="f912" y="f380"/>
                    </a:cubicBezTo>
                    <a:cubicBezTo>
                      <a:pt x="f991" y="f704"/>
                      <a:pt x="f562" y="f416"/>
                      <a:pt x="f881" y="f978"/>
                    </a:cubicBezTo>
                    <a:cubicBezTo>
                      <a:pt x="f417" y="f976"/>
                      <a:pt x="f992" y="f390"/>
                      <a:pt x="f524" y="f988"/>
                    </a:cubicBezTo>
                    <a:cubicBezTo>
                      <a:pt x="f993" y="f475"/>
                      <a:pt x="f994" y="f388"/>
                      <a:pt x="f535" y="f431"/>
                    </a:cubicBezTo>
                    <a:cubicBezTo>
                      <a:pt x="f995" y="f996"/>
                      <a:pt x="f997" y="f151"/>
                      <a:pt x="f998" y="f999"/>
                    </a:cubicBezTo>
                    <a:cubicBezTo>
                      <a:pt x="f327" y="f1000"/>
                      <a:pt x="f387" y="f432"/>
                      <a:pt x="f554" y="f486"/>
                    </a:cubicBezTo>
                    <a:cubicBezTo>
                      <a:pt x="f1001" y="f1002"/>
                      <a:pt x="f1003" y="f473"/>
                      <a:pt x="f393" y="f1004"/>
                    </a:cubicBezTo>
                    <a:cubicBezTo>
                      <a:pt x="f545" y="f434"/>
                      <a:pt x="f927" y="f680"/>
                      <a:pt x="f1005" y="f441"/>
                    </a:cubicBezTo>
                    <a:cubicBezTo>
                      <a:pt x="f1006" y="f439"/>
                      <a:pt x="f554" y="f680"/>
                      <a:pt x="f387" y="f680"/>
                    </a:cubicBezTo>
                    <a:cubicBezTo>
                      <a:pt x="f136" y="f680"/>
                      <a:pt x="f972" y="f680"/>
                      <a:pt x="f929" y="f439"/>
                    </a:cubicBezTo>
                    <a:cubicBezTo>
                      <a:pt x="f22" y="f441"/>
                      <a:pt x="f882" y="f683"/>
                      <a:pt x="f120" y="f1007"/>
                    </a:cubicBezTo>
                    <a:cubicBezTo>
                      <a:pt x="f534" y="f1008"/>
                      <a:pt x="f524" y="f470"/>
                      <a:pt x="f527" y="f45"/>
                    </a:cubicBezTo>
                    <a:cubicBezTo>
                      <a:pt x="f414" y="f1009"/>
                      <a:pt x="f171" y="f703"/>
                      <a:pt x="f992" y="f461"/>
                    </a:cubicBezTo>
                    <a:cubicBezTo>
                      <a:pt x="f1010" y="f458"/>
                      <a:pt x="f915" y="f663"/>
                      <a:pt x="f576" y="f606"/>
                    </a:cubicBezTo>
                    <a:cubicBezTo>
                      <a:pt x="f821" y="f723"/>
                      <a:pt x="f78" y="f592"/>
                      <a:pt x="f1011" y="f107"/>
                    </a:cubicBezTo>
                    <a:cubicBezTo>
                      <a:pt x="f571" y="f567"/>
                      <a:pt x="f571" y="f159"/>
                      <a:pt x="f571" y="f1012"/>
                    </a:cubicBezTo>
                    <a:cubicBezTo>
                      <a:pt x="f570" y="f1013"/>
                      <a:pt x="f1014" y="f158"/>
                      <a:pt x="f881" y="f349"/>
                    </a:cubicBezTo>
                    <a:cubicBezTo>
                      <a:pt x="f250" y="f604"/>
                      <a:pt x="f261" y="f1015"/>
                      <a:pt x="f419" y="f613"/>
                    </a:cubicBezTo>
                    <a:lnTo>
                      <a:pt x="f1016" y="f288"/>
                    </a:lnTo>
                    <a:cubicBezTo>
                      <a:pt x="f881" y="f1017"/>
                      <a:pt x="f570" y="f1018"/>
                      <a:pt x="f417" y="f529"/>
                    </a:cubicBezTo>
                    <a:lnTo>
                      <a:pt x="f821" y="f1019"/>
                    </a:lnTo>
                    <a:lnTo>
                      <a:pt x="f1014" y="f1020"/>
                    </a:lnTo>
                    <a:lnTo>
                      <a:pt x="f1021" y="f703"/>
                    </a:lnTo>
                    <a:cubicBezTo>
                      <a:pt x="f566" y="f47"/>
                      <a:pt x="f1022" y="f286"/>
                      <a:pt x="f438" y="f1023"/>
                    </a:cubicBezTo>
                    <a:cubicBezTo>
                      <a:pt x="f440" y="f655"/>
                      <a:pt x="f420" y="f663"/>
                      <a:pt x="f559" y="f1024"/>
                    </a:cubicBezTo>
                    <a:cubicBezTo>
                      <a:pt x="f121" y="f619"/>
                      <a:pt x="f991" y="f1025"/>
                      <a:pt x="f445" y="f196"/>
                    </a:cubicBezTo>
                    <a:lnTo>
                      <a:pt x="f121" y="f1026"/>
                    </a:lnTo>
                    <a:cubicBezTo>
                      <a:pt x="f440" y="f1027"/>
                      <a:pt x="f562" y="f629"/>
                      <a:pt x="f1016" y="f529"/>
                    </a:cubicBezTo>
                    <a:cubicBezTo>
                      <a:pt x="f566" y="f1019"/>
                      <a:pt x="f881" y="f1028"/>
                      <a:pt x="f1014" y="f531"/>
                    </a:cubicBezTo>
                    <a:lnTo>
                      <a:pt x="f571" y="f1029"/>
                    </a:lnTo>
                    <a:lnTo>
                      <a:pt x="f569" y="f449"/>
                    </a:lnTo>
                    <a:lnTo>
                      <a:pt x="f261" y="f1030"/>
                    </a:lnTo>
                    <a:cubicBezTo>
                      <a:pt x="f1031" y="f1032"/>
                      <a:pt x="f1033" y="f1034"/>
                      <a:pt x="f440" y="f621"/>
                    </a:cubicBezTo>
                    <a:cubicBezTo>
                      <a:pt x="f559" y="f453"/>
                      <a:pt x="f991" y="f702"/>
                      <a:pt x="f557" y="f629"/>
                    </a:cubicBezTo>
                    <a:cubicBezTo>
                      <a:pt x="f445" y="f529"/>
                      <a:pt x="f991" y="f1028"/>
                      <a:pt x="f559" y="f1029"/>
                    </a:cubicBezTo>
                    <a:lnTo>
                      <a:pt x="f442" y="f1035"/>
                    </a:lnTo>
                    <a:lnTo>
                      <a:pt x="f442" y="f668"/>
                    </a:lnTo>
                    <a:lnTo>
                      <a:pt x="f440" y="f1036"/>
                    </a:lnTo>
                    <a:cubicBezTo>
                      <a:pt x="f304" y="f488"/>
                      <a:pt x="f1022" y="f623"/>
                      <a:pt x="f1016" y="f541"/>
                    </a:cubicBezTo>
                    <a:cubicBezTo>
                      <a:pt x="f566" y="f683"/>
                      <a:pt x="f569" y="f439"/>
                      <a:pt x="f881" y="f436"/>
                    </a:cubicBezTo>
                    <a:lnTo>
                      <a:pt x="f599" y="f1037"/>
                    </a:lnTo>
                    <a:lnTo>
                      <a:pt x="f261" y="f1004"/>
                    </a:lnTo>
                    <a:cubicBezTo>
                      <a:pt x="f121" y="f352"/>
                      <a:pt x="f990" y="f43"/>
                      <a:pt x="f963" y="f552"/>
                    </a:cubicBezTo>
                    <a:cubicBezTo>
                      <a:pt x="f911" y="f1002"/>
                      <a:pt x="f911" y="f1038"/>
                      <a:pt x="f911" y="f494"/>
                    </a:cubicBez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</p:grpSp>
      </p:grpSp>
      <p:sp>
        <p:nvSpPr>
          <p:cNvPr id="32" name="Retângulo Arredondado 31"/>
          <p:cNvSpPr/>
          <p:nvPr/>
        </p:nvSpPr>
        <p:spPr>
          <a:xfrm>
            <a:off x="101599" y="870656"/>
            <a:ext cx="11998164" cy="47651"/>
          </a:xfrm>
          <a:prstGeom prst="roundRect">
            <a:avLst>
              <a:gd name="adj" fmla="val 50000"/>
            </a:avLst>
          </a:prstGeom>
          <a:solidFill>
            <a:srgbClr val="EB2D4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3" name="Imagem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" y="5978557"/>
            <a:ext cx="511854" cy="461031"/>
          </a:xfrm>
          <a:prstGeom prst="rect">
            <a:avLst/>
          </a:prstGeom>
        </p:spPr>
      </p:pic>
      <p:pic>
        <p:nvPicPr>
          <p:cNvPr id="38" name="Imagem 37">
            <a:extLst>
              <a:ext uri="{FF2B5EF4-FFF2-40B4-BE49-F238E27FC236}">
                <a16:creationId xmlns:a16="http://schemas.microsoft.com/office/drawing/2014/main" id="{5A6E1697-9783-4861-9B2A-B0E0E608DC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064" y="1067275"/>
            <a:ext cx="2205958" cy="1654469"/>
          </a:xfrm>
          <a:prstGeom prst="rect">
            <a:avLst/>
          </a:prstGeom>
        </p:spPr>
      </p:pic>
      <p:pic>
        <p:nvPicPr>
          <p:cNvPr id="35" name="Imagem 34">
            <a:extLst>
              <a:ext uri="{FF2B5EF4-FFF2-40B4-BE49-F238E27FC236}">
                <a16:creationId xmlns:a16="http://schemas.microsoft.com/office/drawing/2014/main" id="{E968AC6F-1272-4791-86B1-C889699ECC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762" y="2794958"/>
            <a:ext cx="2219864" cy="1664898"/>
          </a:xfrm>
          <a:prstGeom prst="rect">
            <a:avLst/>
          </a:prstGeom>
        </p:spPr>
      </p:pic>
      <p:pic>
        <p:nvPicPr>
          <p:cNvPr id="39" name="Imagem 38">
            <a:extLst>
              <a:ext uri="{FF2B5EF4-FFF2-40B4-BE49-F238E27FC236}">
                <a16:creationId xmlns:a16="http://schemas.microsoft.com/office/drawing/2014/main" id="{B47EC169-C5FF-4C5F-894A-D41868A7FC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5265" y="4539526"/>
            <a:ext cx="2233178" cy="136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4145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125" y="83184"/>
            <a:ext cx="11131490" cy="825500"/>
          </a:xfrm>
        </p:spPr>
        <p:txBody>
          <a:bodyPr>
            <a:normAutofit/>
          </a:bodyPr>
          <a:lstStyle/>
          <a:p>
            <a:r>
              <a:rPr lang="pt-BR" sz="3600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► </a:t>
            </a:r>
            <a:r>
              <a:rPr lang="pt-BR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</a:t>
            </a:r>
            <a:r>
              <a:rPr lang="pt-BR" sz="3600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Ater Mais Gestão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6467475"/>
            <a:ext cx="12192000" cy="381890"/>
          </a:xfrm>
          <a:prstGeom prst="rect">
            <a:avLst/>
          </a:prstGeom>
          <a:solidFill>
            <a:srgbClr val="00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5" name="Agrupar 4"/>
          <p:cNvGrpSpPr/>
          <p:nvPr/>
        </p:nvGrpSpPr>
        <p:grpSpPr>
          <a:xfrm>
            <a:off x="11818230" y="5970577"/>
            <a:ext cx="348074" cy="496898"/>
            <a:chOff x="9023399" y="5594399"/>
            <a:chExt cx="772924" cy="1103398"/>
          </a:xfrm>
        </p:grpSpPr>
        <p:grpSp>
          <p:nvGrpSpPr>
            <p:cNvPr id="6" name="Agrupar 5"/>
            <p:cNvGrpSpPr/>
            <p:nvPr/>
          </p:nvGrpSpPr>
          <p:grpSpPr>
            <a:xfrm>
              <a:off x="9023399" y="5594399"/>
              <a:ext cx="772924" cy="1103398"/>
              <a:chOff x="9023399" y="5594399"/>
              <a:chExt cx="772924" cy="1103398"/>
            </a:xfrm>
          </p:grpSpPr>
          <p:sp>
            <p:nvSpPr>
              <p:cNvPr id="7" name="Forma Livre 6"/>
              <p:cNvSpPr/>
              <p:nvPr/>
            </p:nvSpPr>
            <p:spPr>
              <a:xfrm>
                <a:off x="9201241" y="5600882"/>
                <a:ext cx="415795" cy="166676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1239"/>
                  <a:gd name="f6" fmla="val 533"/>
                  <a:gd name="f7" fmla="val 530"/>
                  <a:gd name="f8" fmla="val 150"/>
                  <a:gd name="f9" fmla="val 510"/>
                  <a:gd name="f10" fmla="val 298"/>
                  <a:gd name="f11" fmla="val 494"/>
                  <a:gd name="f12" fmla="val 452"/>
                  <a:gd name="f13" fmla="val 488"/>
                  <a:gd name="f14" fmla="val 457"/>
                  <a:gd name="f15" fmla="val 424"/>
                  <a:gd name="f16" fmla="val 429"/>
                  <a:gd name="f17" fmla="val 426"/>
                  <a:gd name="f18" fmla="val 402"/>
                  <a:gd name="f19" fmla="val 427"/>
                  <a:gd name="f20" fmla="val 374"/>
                  <a:gd name="f21" fmla="val 372"/>
                  <a:gd name="f22" fmla="val 448"/>
                  <a:gd name="f23" fmla="val 243"/>
                  <a:gd name="f24" fmla="val 461"/>
                  <a:gd name="f25" fmla="val 245"/>
                  <a:gd name="f26" fmla="val 439"/>
                  <a:gd name="f27" fmla="val 217"/>
                  <a:gd name="f28" fmla="val 443"/>
                  <a:gd name="f29" fmla="val 188"/>
                  <a:gd name="f30" fmla="val 444"/>
                  <a:gd name="f31" fmla="val 159"/>
                  <a:gd name="f32" fmla="val 145"/>
                  <a:gd name="f33" fmla="val 512"/>
                  <a:gd name="f34" fmla="val 128"/>
                  <a:gd name="f35" fmla="val 515"/>
                  <a:gd name="f36" fmla="val 143"/>
                  <a:gd name="f37" fmla="val 449"/>
                  <a:gd name="f38" fmla="val 103"/>
                  <a:gd name="f39" fmla="val 454"/>
                  <a:gd name="f40" fmla="val 66"/>
                  <a:gd name="f41" fmla="val 459"/>
                  <a:gd name="f42" fmla="val 28"/>
                  <a:gd name="f43" fmla="val 466"/>
                  <a:gd name="f44" fmla="val 472"/>
                  <a:gd name="f45" fmla="val 467"/>
                  <a:gd name="f46" fmla="val 481"/>
                  <a:gd name="f47" fmla="val 495"/>
                  <a:gd name="f48" fmla="val 509"/>
                  <a:gd name="f49" fmla="val 486"/>
                  <a:gd name="f50" fmla="val 514"/>
                  <a:gd name="f51" fmla="val 422"/>
                  <a:gd name="f52" fmla="val 500"/>
                  <a:gd name="f53" fmla="val 729"/>
                  <a:gd name="f54" fmla="val 734"/>
                  <a:gd name="f55" fmla="val 746"/>
                  <a:gd name="f56" fmla="val 760"/>
                  <a:gd name="f57" fmla="val 774"/>
                  <a:gd name="f58" fmla="val 769"/>
                  <a:gd name="f59" fmla="val 756"/>
                  <a:gd name="f60" fmla="val 741"/>
                  <a:gd name="f61" fmla="val 784"/>
                  <a:gd name="f62" fmla="val 789"/>
                  <a:gd name="f63" fmla="val 941"/>
                  <a:gd name="f64" fmla="val 1088"/>
                  <a:gd name="f65" fmla="val 1238"/>
                  <a:gd name="f66" fmla="val 532"/>
                  <a:gd name="f67" fmla="val 1211"/>
                  <a:gd name="f68" fmla="val 463"/>
                  <a:gd name="f69" fmla="val 1172"/>
                  <a:gd name="f70" fmla="val 458"/>
                  <a:gd name="f71" fmla="val 1136"/>
                  <a:gd name="f72" fmla="val 453"/>
                  <a:gd name="f73" fmla="val 1098"/>
                  <a:gd name="f74" fmla="val 1114"/>
                  <a:gd name="f75" fmla="val 1097"/>
                  <a:gd name="f76" fmla="val 513"/>
                  <a:gd name="f77" fmla="val 1081"/>
                  <a:gd name="f78" fmla="val 446"/>
                  <a:gd name="f79" fmla="val 1050"/>
                  <a:gd name="f80" fmla="val 1017"/>
                  <a:gd name="f81" fmla="val 986"/>
                  <a:gd name="f82" fmla="val 438"/>
                  <a:gd name="f83" fmla="val 988"/>
                  <a:gd name="f84" fmla="val 912"/>
                  <a:gd name="f85" fmla="val 860"/>
                  <a:gd name="f86" fmla="val 857"/>
                  <a:gd name="f87" fmla="val 833"/>
                  <a:gd name="f88" fmla="val 808"/>
                  <a:gd name="f89" fmla="val 248"/>
                  <a:gd name="f90" fmla="val 255"/>
                  <a:gd name="f91" fmla="val 362"/>
                  <a:gd name="f92" fmla="val 189"/>
                  <a:gd name="f93" fmla="val 370"/>
                  <a:gd name="f94" fmla="val 124"/>
                  <a:gd name="f95" fmla="val 378"/>
                  <a:gd name="f96" fmla="val 59"/>
                  <a:gd name="f97" fmla="val 388"/>
                  <a:gd name="f98" fmla="val 35"/>
                  <a:gd name="f99" fmla="val 105"/>
                  <a:gd name="f100" fmla="val 176"/>
                  <a:gd name="f101" fmla="val 383"/>
                  <a:gd name="f102" fmla="val 352"/>
                  <a:gd name="f103" fmla="val 376"/>
                  <a:gd name="f104" fmla="val 412"/>
                  <a:gd name="f105" fmla="val 423"/>
                  <a:gd name="f106" fmla="val 409"/>
                  <a:gd name="f107" fmla="val 469"/>
                  <a:gd name="f108" fmla="val 407"/>
                  <a:gd name="f109" fmla="val 516"/>
                  <a:gd name="f110" fmla="val 519"/>
                  <a:gd name="f111" fmla="val 385"/>
                  <a:gd name="f112" fmla="val 526"/>
                  <a:gd name="f113" fmla="val 363"/>
                  <a:gd name="f114" fmla="val 534"/>
                  <a:gd name="f115" fmla="val 345"/>
                  <a:gd name="f116" fmla="val 483"/>
                  <a:gd name="f117" fmla="val 346"/>
                  <a:gd name="f118" fmla="val 432"/>
                  <a:gd name="f119" fmla="val 348"/>
                  <a:gd name="f120" fmla="val 709"/>
                  <a:gd name="f121" fmla="val 717"/>
                  <a:gd name="f122" fmla="val 724"/>
                  <a:gd name="f123" fmla="val 728"/>
                  <a:gd name="f124" fmla="val 812"/>
                  <a:gd name="f125" fmla="val 855"/>
                  <a:gd name="f126" fmla="val 411"/>
                  <a:gd name="f127" fmla="val 850"/>
                  <a:gd name="f128" fmla="val 802"/>
                  <a:gd name="f129" fmla="val 976"/>
                  <a:gd name="f130" fmla="val 983"/>
                  <a:gd name="f131" fmla="val 421"/>
                  <a:gd name="f132" fmla="val 1057"/>
                  <a:gd name="f133" fmla="val 1131"/>
                  <a:gd name="f134" fmla="val 434"/>
                  <a:gd name="f135" fmla="val 1203"/>
                  <a:gd name="f136" fmla="val 1177"/>
                  <a:gd name="f137" fmla="val 1110"/>
                  <a:gd name="f138" fmla="val 375"/>
                  <a:gd name="f139" fmla="val 1045"/>
                  <a:gd name="f140" fmla="val 367"/>
                  <a:gd name="f141" fmla="val 974"/>
                  <a:gd name="f142" fmla="val 343"/>
                  <a:gd name="f143" fmla="val 1002"/>
                  <a:gd name="f144" fmla="val 1031"/>
                  <a:gd name="f145" fmla="val 350"/>
                  <a:gd name="f146" fmla="val 1060"/>
                  <a:gd name="f147" fmla="val 353"/>
                  <a:gd name="f148" fmla="val 291"/>
                  <a:gd name="f149" fmla="val 1019"/>
                  <a:gd name="f150" fmla="val 288"/>
                  <a:gd name="f151" fmla="val 992"/>
                  <a:gd name="f152" fmla="val 286"/>
                  <a:gd name="f153" fmla="val 964"/>
                  <a:gd name="f154" fmla="val 283"/>
                  <a:gd name="f155" fmla="val 965"/>
                  <a:gd name="f156" fmla="val 968"/>
                  <a:gd name="f157" fmla="val 290"/>
                  <a:gd name="f158" fmla="val 295"/>
                  <a:gd name="f159" fmla="val 969"/>
                  <a:gd name="f160" fmla="val 303"/>
                  <a:gd name="f161" fmla="val 971"/>
                  <a:gd name="f162" fmla="val 310"/>
                  <a:gd name="f163" fmla="val 1062"/>
                  <a:gd name="f164" fmla="val 293"/>
                  <a:gd name="f165" fmla="val 1076"/>
                  <a:gd name="f166" fmla="val 355"/>
                  <a:gd name="f167" fmla="val 1109"/>
                  <a:gd name="f168" fmla="val 1140"/>
                  <a:gd name="f169" fmla="val 1171"/>
                  <a:gd name="f170" fmla="val 368"/>
                  <a:gd name="f171" fmla="val 1145"/>
                  <a:gd name="f172" fmla="val 305"/>
                  <a:gd name="f173" fmla="val 1117"/>
                  <a:gd name="f174" fmla="val 300"/>
                  <a:gd name="f175" fmla="val 1090"/>
                  <a:gd name="f176" fmla="val 296"/>
                  <a:gd name="f177" fmla="val 1059"/>
                  <a:gd name="f178" fmla="val 276"/>
                  <a:gd name="f179" fmla="val 1085"/>
                  <a:gd name="f180" fmla="val 279"/>
                  <a:gd name="f181" fmla="val 1138"/>
                  <a:gd name="f182" fmla="val 1112"/>
                  <a:gd name="f183" fmla="val 225"/>
                  <a:gd name="f184" fmla="val 1042"/>
                  <a:gd name="f185" fmla="val 209"/>
                  <a:gd name="f186" fmla="val 900"/>
                  <a:gd name="f187" fmla="val 205"/>
                  <a:gd name="f188" fmla="val 907"/>
                  <a:gd name="f189" fmla="val 239"/>
                  <a:gd name="f190" fmla="val 924"/>
                  <a:gd name="f191" fmla="val 240"/>
                  <a:gd name="f192" fmla="val 249"/>
                  <a:gd name="f193" fmla="val 953"/>
                  <a:gd name="f194" fmla="val 264"/>
                  <a:gd name="f195" fmla="val 269"/>
                  <a:gd name="f196" fmla="val 1024"/>
                  <a:gd name="f197" fmla="val 271"/>
                  <a:gd name="f198" fmla="val 890"/>
                  <a:gd name="f199" fmla="val 883"/>
                  <a:gd name="f200" fmla="val 204"/>
                  <a:gd name="f201" fmla="val 799"/>
                  <a:gd name="f202" fmla="val 197"/>
                  <a:gd name="f203" fmla="val 714"/>
                  <a:gd name="f204" fmla="val 194"/>
                  <a:gd name="f205" fmla="val 629"/>
                  <a:gd name="f206" fmla="val 250"/>
                  <a:gd name="f207" fmla="val 705"/>
                  <a:gd name="f208" fmla="val 781"/>
                  <a:gd name="f209" fmla="val 252"/>
                  <a:gd name="f210" fmla="val 257"/>
                  <a:gd name="f211" fmla="val 866"/>
                  <a:gd name="f212" fmla="val 247"/>
                  <a:gd name="f213" fmla="val 878"/>
                  <a:gd name="f214" fmla="val 242"/>
                  <a:gd name="f215" fmla="val 848"/>
                  <a:gd name="f216" fmla="val 274"/>
                  <a:gd name="f217" fmla="val 823"/>
                  <a:gd name="f218" fmla="val 272"/>
                  <a:gd name="f219" fmla="val 796"/>
                  <a:gd name="f220" fmla="val 771"/>
                  <a:gd name="f221" fmla="val 776"/>
                  <a:gd name="f222" fmla="val 331"/>
                  <a:gd name="f223" fmla="val 800"/>
                  <a:gd name="f224" fmla="val 333"/>
                  <a:gd name="f225" fmla="val 847"/>
                  <a:gd name="f226" fmla="val 335"/>
                  <a:gd name="f227" fmla="val 843"/>
                  <a:gd name="f228" fmla="val 845"/>
                  <a:gd name="f229" fmla="val 281"/>
                  <a:gd name="f230" fmla="val 330"/>
                  <a:gd name="f231" fmla="val 666"/>
                  <a:gd name="f232" fmla="val 266"/>
                  <a:gd name="f233" fmla="val 576"/>
                  <a:gd name="f234" fmla="val 502"/>
                  <a:gd name="f235" fmla="val 522"/>
                  <a:gd name="f236" fmla="val 328"/>
                  <a:gd name="f237" fmla="val 543"/>
                  <a:gd name="f238" fmla="val 559"/>
                  <a:gd name="f239" fmla="val 583"/>
                  <a:gd name="f240" fmla="val 285"/>
                  <a:gd name="f241" fmla="val 614"/>
                  <a:gd name="f242" fmla="val 623"/>
                  <a:gd name="f243" fmla="val 660"/>
                  <a:gd name="f244" fmla="val 683"/>
                  <a:gd name="f245" fmla="val 700"/>
                  <a:gd name="f246" fmla="val 721"/>
                  <a:gd name="f247" fmla="val 740"/>
                  <a:gd name="f248" fmla="val 471"/>
                  <a:gd name="f249" fmla="val 442"/>
                  <a:gd name="f250" fmla="val 384"/>
                  <a:gd name="f251" fmla="val 386"/>
                  <a:gd name="f252" fmla="val 260"/>
                  <a:gd name="f253" fmla="val 262"/>
                  <a:gd name="f254" fmla="val 219"/>
                  <a:gd name="f255" fmla="val 195"/>
                  <a:gd name="f256" fmla="val 181"/>
                  <a:gd name="f257" fmla="val 231"/>
                  <a:gd name="f258" fmla="val 164"/>
                  <a:gd name="f259" fmla="val 357"/>
                  <a:gd name="f260" fmla="val 121"/>
                  <a:gd name="f261" fmla="val 301"/>
                  <a:gd name="f262" fmla="val 91"/>
                  <a:gd name="f263" fmla="val 306"/>
                  <a:gd name="f264" fmla="val 98"/>
                  <a:gd name="f265" fmla="val 365"/>
                  <a:gd name="f266" fmla="val 131"/>
                  <a:gd name="f267" fmla="val 100"/>
                  <a:gd name="f268" fmla="val 155"/>
                  <a:gd name="f269" fmla="val 183"/>
                  <a:gd name="f270" fmla="val 277"/>
                  <a:gd name="f271" fmla="val 186"/>
                  <a:gd name="f272" fmla="val 267"/>
                  <a:gd name="f273" fmla="val 312"/>
                  <a:gd name="f274" fmla="val 336"/>
                  <a:gd name="f275" fmla="val 210"/>
                  <a:gd name="f276" fmla="val 229"/>
                  <a:gd name="f277" fmla="val 359"/>
                  <a:gd name="f278" fmla="val 244"/>
                  <a:gd name="f279" fmla="val 369"/>
                  <a:gd name="f280" fmla="val 259"/>
                  <a:gd name="f281" fmla="val 440"/>
                  <a:gd name="f282" fmla="val 254"/>
                  <a:gd name="f283" fmla="val 474"/>
                  <a:gd name="f284" fmla="val 521"/>
                  <a:gd name="f285" fmla="val 565"/>
                  <a:gd name="f286" fmla="val 612"/>
                  <a:gd name="f287" fmla="val 199"/>
                  <a:gd name="f288" fmla="val 71"/>
                  <a:gd name="f289" fmla="val 220"/>
                  <a:gd name="f290" fmla="val 182"/>
                  <a:gd name="f291" fmla="val 149"/>
                  <a:gd name="f292" fmla="val 1169"/>
                  <a:gd name="f293" fmla="val 1208"/>
                  <a:gd name="f294" fmla="val 184"/>
                  <a:gd name="f295" fmla="val 1212"/>
                  <a:gd name="f296" fmla="val 118"/>
                  <a:gd name="f297" fmla="val 417"/>
                  <a:gd name="f298" fmla="val 119"/>
                  <a:gd name="f299" fmla="val 20"/>
                  <a:gd name="f300" fmla="val 166"/>
                  <a:gd name="f301" fmla="val 414"/>
                  <a:gd name="f302" fmla="val 824"/>
                  <a:gd name="f303" fmla="val 101"/>
                  <a:gd name="f304" fmla="val 1219"/>
                  <a:gd name="f305" fmla="val 1236"/>
                  <a:gd name="f306" fmla="val 123"/>
                  <a:gd name="f307" fmla="val 37"/>
                  <a:gd name="f308" fmla="val 93"/>
                  <a:gd name="f309" fmla="val 79"/>
                  <a:gd name="f310" fmla="val 17"/>
                  <a:gd name="f311" fmla="val 5"/>
                  <a:gd name="f312" fmla="val 69"/>
                  <a:gd name="f313" fmla="val 690"/>
                  <a:gd name="f314" fmla="val 64"/>
                  <a:gd name="f315" fmla="val 688"/>
                  <a:gd name="f316" fmla="val 619"/>
                  <a:gd name="f317" fmla="val 548"/>
                  <a:gd name="f318" fmla="val 141"/>
                  <a:gd name="f319" fmla="val 68"/>
                  <a:gd name="f320" fmla="val 157"/>
                  <a:gd name="f321" fmla="val 74"/>
                  <a:gd name="f322" fmla="val 13"/>
                  <a:gd name="f323" fmla="val 52"/>
                  <a:gd name="f324" fmla="val 476"/>
                  <a:gd name="f325" fmla="val 50"/>
                  <a:gd name="f326" fmla="val 807"/>
                  <a:gd name="f327" fmla="val 12"/>
                  <a:gd name="f328" fmla="val 33"/>
                  <a:gd name="f329" fmla="val 1007"/>
                  <a:gd name="f330" fmla="val 710"/>
                  <a:gd name="f331" fmla="val 685"/>
                  <a:gd name="f332" fmla="val 529"/>
                  <a:gd name="f333" fmla="val 541"/>
                  <a:gd name="f334" fmla="val 550"/>
                  <a:gd name="f335" fmla="val 556"/>
                  <a:gd name="f336" fmla="val 380"/>
                  <a:gd name="f337" fmla="val 325"/>
                  <a:gd name="f338" fmla="val 323"/>
                  <a:gd name="f339" fmla="val 667"/>
                  <a:gd name="f340" fmla="val 686"/>
                  <a:gd name="f341" fmla="val 693"/>
                  <a:gd name="f342" fmla="val 702"/>
                  <a:gd name="f343" fmla="val 719"/>
                  <a:gd name="f344" fmla="val 931"/>
                  <a:gd name="f345" fmla="val 308"/>
                  <a:gd name="f346" fmla="val 943"/>
                  <a:gd name="f347" fmla="val 416"/>
                  <a:gd name="f348" fmla="val 893"/>
                  <a:gd name="f349" fmla="val 881"/>
                  <a:gd name="f350" fmla="val 888"/>
                  <a:gd name="f351" fmla="val 905"/>
                  <a:gd name="f352" fmla="val 922"/>
                  <a:gd name="f353" fmla="val 929"/>
                  <a:gd name="f354" fmla="val 859"/>
                  <a:gd name="f355" fmla="val 874"/>
                  <a:gd name="f356" fmla="val 302"/>
                  <a:gd name="f357" fmla="val 309"/>
                  <a:gd name="f358" fmla="val 319"/>
                  <a:gd name="f359" fmla="val 326"/>
                  <a:gd name="f360" fmla="val 371"/>
                  <a:gd name="f361" fmla="val 307"/>
                  <a:gd name="f362" fmla="val 278"/>
                  <a:gd name="f363" fmla="*/ f2 1 1239"/>
                  <a:gd name="f364" fmla="*/ f3 1 533"/>
                  <a:gd name="f365" fmla="+- f6 0 f4"/>
                  <a:gd name="f366" fmla="+- f5 0 f4"/>
                  <a:gd name="f367" fmla="*/ f366 1 1239"/>
                  <a:gd name="f368" fmla="*/ f365 1 533"/>
                  <a:gd name="f369" fmla="*/ f4 1 f367"/>
                  <a:gd name="f370" fmla="*/ f5 1 f367"/>
                  <a:gd name="f371" fmla="*/ f4 1 f368"/>
                  <a:gd name="f372" fmla="*/ f6 1 f368"/>
                  <a:gd name="f373" fmla="*/ f369 f363 1"/>
                  <a:gd name="f374" fmla="*/ f370 f363 1"/>
                  <a:gd name="f375" fmla="*/ f372 f364 1"/>
                  <a:gd name="f376" fmla="*/ f371 f36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3" t="f376" r="f374" b="f375"/>
                <a:pathLst>
                  <a:path w="1239" h="533">
                    <a:moveTo>
                      <a:pt x="f4" y="f7"/>
                    </a:moveTo>
                    <a:cubicBezTo>
                      <a:pt x="f8" y="f9"/>
                      <a:pt x="f10" y="f11"/>
                      <a:pt x="f12" y="f13"/>
                    </a:cubicBezTo>
                    <a:lnTo>
                      <a:pt x="f14" y="f15"/>
                    </a:lnTo>
                    <a:cubicBezTo>
                      <a:pt x="f16" y="f17"/>
                      <a:pt x="f18" y="f19"/>
                      <a:pt x="f20" y="f16"/>
                    </a:cubicBezTo>
                    <a:lnTo>
                      <a:pt x="f21" y="f22"/>
                    </a:lnTo>
                    <a:lnTo>
                      <a:pt x="f23" y="f24"/>
                    </a:lnTo>
                    <a:lnTo>
                      <a:pt x="f25" y="f26"/>
                    </a:lnTo>
                    <a:cubicBezTo>
                      <a:pt x="f27" y="f28"/>
                      <a:pt x="f29" y="f30"/>
                      <a:pt x="f31" y="f22"/>
                    </a:cubicBezTo>
                    <a:lnTo>
                      <a:pt x="f32" y="f33"/>
                    </a:lnTo>
                    <a:lnTo>
                      <a:pt x="f34" y="f35"/>
                    </a:lnTo>
                    <a:lnTo>
                      <a:pt x="f36" y="f37"/>
                    </a:lnTo>
                    <a:cubicBezTo>
                      <a:pt x="f38" y="f39"/>
                      <a:pt x="f40" y="f41"/>
                      <a:pt x="f42" y="f43"/>
                    </a:cubicBezTo>
                    <a:lnTo>
                      <a:pt x="f4" y="f7"/>
                    </a:lnTo>
                    <a:close/>
                    <a:moveTo>
                      <a:pt x="f4" y="f7"/>
                    </a:moveTo>
                    <a:lnTo>
                      <a:pt x="f4" y="f7"/>
                    </a:lnTo>
                    <a:close/>
                    <a:moveTo>
                      <a:pt x="f44" y="f15"/>
                    </a:moveTo>
                    <a:lnTo>
                      <a:pt x="f45" y="f13"/>
                    </a:lnTo>
                    <a:cubicBezTo>
                      <a:pt x="f46" y="f13"/>
                      <a:pt x="f47" y="f13"/>
                      <a:pt x="f48" y="f49"/>
                    </a:cubicBezTo>
                    <a:lnTo>
                      <a:pt x="f50" y="f17"/>
                    </a:lnTo>
                    <a:lnTo>
                      <a:pt x="f50" y="f51"/>
                    </a:lnTo>
                    <a:cubicBezTo>
                      <a:pt x="f52" y="f15"/>
                      <a:pt x="f49" y="f15"/>
                      <a:pt x="f44" y="f15"/>
                    </a:cubicBezTo>
                    <a:close/>
                    <a:moveTo>
                      <a:pt x="f44" y="f15"/>
                    </a:moveTo>
                    <a:lnTo>
                      <a:pt x="f44" y="f15"/>
                    </a:lnTo>
                    <a:close/>
                    <a:moveTo>
                      <a:pt x="f53" y="f17"/>
                    </a:moveTo>
                    <a:lnTo>
                      <a:pt x="f54" y="f49"/>
                    </a:lnTo>
                    <a:cubicBezTo>
                      <a:pt x="f55" y="f13"/>
                      <a:pt x="f56" y="f13"/>
                      <a:pt x="f57" y="f13"/>
                    </a:cubicBezTo>
                    <a:lnTo>
                      <a:pt x="f58" y="f15"/>
                    </a:lnTo>
                    <a:cubicBezTo>
                      <a:pt x="f59" y="f15"/>
                      <a:pt x="f60" y="f15"/>
                      <a:pt x="f53" y="f51"/>
                    </a:cubicBezTo>
                    <a:lnTo>
                      <a:pt x="f53" y="f17"/>
                    </a:lnTo>
                    <a:close/>
                    <a:moveTo>
                      <a:pt x="f53" y="f17"/>
                    </a:moveTo>
                    <a:lnTo>
                      <a:pt x="f53" y="f17"/>
                    </a:lnTo>
                    <a:close/>
                    <a:moveTo>
                      <a:pt x="f61" y="f15"/>
                    </a:moveTo>
                    <a:lnTo>
                      <a:pt x="f62" y="f13"/>
                    </a:lnTo>
                    <a:cubicBezTo>
                      <a:pt x="f63" y="f11"/>
                      <a:pt x="f64" y="f9"/>
                      <a:pt x="f65" y="f66"/>
                    </a:cubicBezTo>
                    <a:lnTo>
                      <a:pt x="f67" y="f68"/>
                    </a:lnTo>
                    <a:cubicBezTo>
                      <a:pt x="f69" y="f70"/>
                      <a:pt x="f71" y="f72"/>
                      <a:pt x="f73" y="f37"/>
                    </a:cubicBezTo>
                    <a:lnTo>
                      <a:pt x="f74" y="f35"/>
                    </a:lnTo>
                    <a:lnTo>
                      <a:pt x="f75" y="f76"/>
                    </a:lnTo>
                    <a:lnTo>
                      <a:pt x="f77" y="f78"/>
                    </a:lnTo>
                    <a:cubicBezTo>
                      <a:pt x="f79" y="f28"/>
                      <a:pt x="f80" y="f26"/>
                      <a:pt x="f81" y="f82"/>
                    </a:cubicBezTo>
                    <a:lnTo>
                      <a:pt x="f83" y="f24"/>
                    </a:lnTo>
                    <a:lnTo>
                      <a:pt x="f84" y="f72"/>
                    </a:lnTo>
                    <a:lnTo>
                      <a:pt x="f85" y="f22"/>
                    </a:lnTo>
                    <a:lnTo>
                      <a:pt x="f86" y="f19"/>
                    </a:lnTo>
                    <a:cubicBezTo>
                      <a:pt x="f87" y="f17"/>
                      <a:pt x="f88" y="f17"/>
                      <a:pt x="f61" y="f15"/>
                    </a:cubicBezTo>
                    <a:close/>
                    <a:moveTo>
                      <a:pt x="f61" y="f15"/>
                    </a:moveTo>
                    <a:lnTo>
                      <a:pt x="f61" y="f15"/>
                    </a:lnTo>
                    <a:close/>
                    <a:moveTo>
                      <a:pt x="f89" y="f51"/>
                    </a:moveTo>
                    <a:lnTo>
                      <a:pt x="f90" y="f91"/>
                    </a:lnTo>
                    <a:cubicBezTo>
                      <a:pt x="f92" y="f93"/>
                      <a:pt x="f94" y="f95"/>
                      <a:pt x="f96" y="f97"/>
                    </a:cubicBezTo>
                    <a:lnTo>
                      <a:pt x="f98" y="f22"/>
                    </a:lnTo>
                    <a:cubicBezTo>
                      <a:pt x="f99" y="f82"/>
                      <a:pt x="f100" y="f16"/>
                      <a:pt x="f89" y="f51"/>
                    </a:cubicBezTo>
                    <a:close/>
                    <a:moveTo>
                      <a:pt x="f89" y="f51"/>
                    </a:moveTo>
                    <a:lnTo>
                      <a:pt x="f89" y="f51"/>
                    </a:lnTo>
                    <a:close/>
                    <a:moveTo>
                      <a:pt x="f101" y="f102"/>
                    </a:moveTo>
                    <a:lnTo>
                      <a:pt x="f103" y="f104"/>
                    </a:lnTo>
                    <a:cubicBezTo>
                      <a:pt x="f105" y="f106"/>
                      <a:pt x="f107" y="f108"/>
                      <a:pt x="f109" y="f108"/>
                    </a:cubicBezTo>
                    <a:cubicBezTo>
                      <a:pt x="f110" y="f111"/>
                      <a:pt x="f112" y="f113"/>
                      <a:pt x="f114" y="f115"/>
                    </a:cubicBezTo>
                    <a:cubicBezTo>
                      <a:pt x="f116" y="f117"/>
                      <a:pt x="f118" y="f119"/>
                      <a:pt x="f101" y="f102"/>
                    </a:cubicBezTo>
                    <a:close/>
                    <a:moveTo>
                      <a:pt x="f101" y="f102"/>
                    </a:moveTo>
                    <a:lnTo>
                      <a:pt x="f101" y="f102"/>
                    </a:lnTo>
                    <a:close/>
                    <a:moveTo>
                      <a:pt x="f120" y="f115"/>
                    </a:moveTo>
                    <a:cubicBezTo>
                      <a:pt x="f121" y="f113"/>
                      <a:pt x="f122" y="f111"/>
                      <a:pt x="f123" y="f108"/>
                    </a:cubicBezTo>
                    <a:cubicBezTo>
                      <a:pt x="f58" y="f108"/>
                      <a:pt x="f124" y="f106"/>
                      <a:pt x="f125" y="f126"/>
                    </a:cubicBezTo>
                    <a:lnTo>
                      <a:pt x="f127" y="f102"/>
                    </a:lnTo>
                    <a:cubicBezTo>
                      <a:pt x="f128" y="f119"/>
                      <a:pt x="f59" y="f117"/>
                      <a:pt x="f120" y="f115"/>
                    </a:cubicBezTo>
                    <a:close/>
                    <a:moveTo>
                      <a:pt x="f120" y="f115"/>
                    </a:moveTo>
                    <a:lnTo>
                      <a:pt x="f120" y="f115"/>
                    </a:lnTo>
                    <a:close/>
                    <a:moveTo>
                      <a:pt x="f129" y="f91"/>
                    </a:moveTo>
                    <a:lnTo>
                      <a:pt x="f130" y="f131"/>
                    </a:lnTo>
                    <a:cubicBezTo>
                      <a:pt x="f132" y="f17"/>
                      <a:pt x="f133" y="f134"/>
                      <a:pt x="f135" y="f78"/>
                    </a:cubicBezTo>
                    <a:lnTo>
                      <a:pt x="f136" y="f111"/>
                    </a:lnTo>
                    <a:cubicBezTo>
                      <a:pt x="f137" y="f138"/>
                      <a:pt x="f139" y="f140"/>
                      <a:pt x="f129" y="f91"/>
                    </a:cubicBezTo>
                    <a:close/>
                    <a:moveTo>
                      <a:pt x="f129" y="f91"/>
                    </a:moveTo>
                    <a:lnTo>
                      <a:pt x="f129" y="f91"/>
                    </a:lnTo>
                    <a:close/>
                    <a:moveTo>
                      <a:pt x="f141" y="f142"/>
                    </a:moveTo>
                    <a:cubicBezTo>
                      <a:pt x="f143" y="f117"/>
                      <a:pt x="f144" y="f145"/>
                      <a:pt x="f146" y="f147"/>
                    </a:cubicBezTo>
                    <a:lnTo>
                      <a:pt x="f139" y="f148"/>
                    </a:lnTo>
                    <a:cubicBezTo>
                      <a:pt x="f149" y="f150"/>
                      <a:pt x="f151" y="f152"/>
                      <a:pt x="f153" y="f154"/>
                    </a:cubicBezTo>
                    <a:cubicBezTo>
                      <a:pt x="f155" y="f152"/>
                      <a:pt x="f156" y="f157"/>
                      <a:pt x="f156" y="f158"/>
                    </a:cubicBezTo>
                    <a:lnTo>
                      <a:pt x="f159" y="f158"/>
                    </a:lnTo>
                    <a:lnTo>
                      <a:pt x="f159" y="f160"/>
                    </a:lnTo>
                    <a:lnTo>
                      <a:pt x="f161" y="f162"/>
                    </a:lnTo>
                    <a:lnTo>
                      <a:pt x="f141" y="f142"/>
                    </a:lnTo>
                    <a:close/>
                    <a:moveTo>
                      <a:pt x="f141" y="f142"/>
                    </a:moveTo>
                    <a:lnTo>
                      <a:pt x="f141" y="f142"/>
                    </a:lnTo>
                    <a:close/>
                    <a:moveTo>
                      <a:pt x="f163" y="f164"/>
                    </a:moveTo>
                    <a:lnTo>
                      <a:pt x="f165" y="f166"/>
                    </a:lnTo>
                    <a:cubicBezTo>
                      <a:pt x="f167" y="f0"/>
                      <a:pt x="f168" y="f113"/>
                      <a:pt x="f169" y="f170"/>
                    </a:cubicBezTo>
                    <a:lnTo>
                      <a:pt x="f171" y="f172"/>
                    </a:lnTo>
                    <a:cubicBezTo>
                      <a:pt x="f173" y="f174"/>
                      <a:pt x="f175" y="f176"/>
                      <a:pt x="f163" y="f164"/>
                    </a:cubicBezTo>
                    <a:close/>
                    <a:moveTo>
                      <a:pt x="f163" y="f164"/>
                    </a:moveTo>
                    <a:lnTo>
                      <a:pt x="f163" y="f164"/>
                    </a:lnTo>
                    <a:close/>
                    <a:moveTo>
                      <a:pt x="f177" y="f178"/>
                    </a:moveTo>
                    <a:cubicBezTo>
                      <a:pt x="f179" y="f180"/>
                      <a:pt x="f137" y="f154"/>
                      <a:pt x="f181" y="f152"/>
                    </a:cubicBezTo>
                    <a:lnTo>
                      <a:pt x="f182" y="f183"/>
                    </a:lnTo>
                    <a:cubicBezTo>
                      <a:pt x="f184" y="f27"/>
                      <a:pt x="f161" y="f185"/>
                      <a:pt x="f186" y="f187"/>
                    </a:cubicBezTo>
                    <a:lnTo>
                      <a:pt x="f188" y="f189"/>
                    </a:lnTo>
                    <a:cubicBezTo>
                      <a:pt x="f190" y="f191"/>
                      <a:pt x="f63" y="f192"/>
                      <a:pt x="f193" y="f194"/>
                    </a:cubicBezTo>
                    <a:cubicBezTo>
                      <a:pt x="f83" y="f195"/>
                      <a:pt x="f196" y="f197"/>
                      <a:pt x="f177" y="f178"/>
                    </a:cubicBezTo>
                    <a:close/>
                    <a:moveTo>
                      <a:pt x="f177" y="f178"/>
                    </a:moveTo>
                    <a:lnTo>
                      <a:pt x="f177" y="f178"/>
                    </a:lnTo>
                    <a:close/>
                    <a:moveTo>
                      <a:pt x="f198" y="f191"/>
                    </a:moveTo>
                    <a:lnTo>
                      <a:pt x="f199" y="f200"/>
                    </a:lnTo>
                    <a:cubicBezTo>
                      <a:pt x="f201" y="f202"/>
                      <a:pt x="f203" y="f204"/>
                      <a:pt x="f205" y="f204"/>
                    </a:cubicBezTo>
                    <a:lnTo>
                      <a:pt x="f205" y="f206"/>
                    </a:lnTo>
                    <a:cubicBezTo>
                      <a:pt x="f207" y="f206"/>
                      <a:pt x="f208" y="f209"/>
                      <a:pt x="f86" y="f210"/>
                    </a:cubicBezTo>
                    <a:cubicBezTo>
                      <a:pt x="f211" y="f212"/>
                      <a:pt x="f213" y="f214"/>
                      <a:pt x="f198" y="f191"/>
                    </a:cubicBezTo>
                    <a:close/>
                    <a:moveTo>
                      <a:pt x="f198" y="f191"/>
                    </a:moveTo>
                    <a:lnTo>
                      <a:pt x="f198" y="f191"/>
                    </a:lnTo>
                    <a:close/>
                    <a:moveTo>
                      <a:pt x="f215" y="f216"/>
                    </a:moveTo>
                    <a:cubicBezTo>
                      <a:pt x="f217" y="f218"/>
                      <a:pt x="f219" y="f197"/>
                      <a:pt x="f220" y="f197"/>
                    </a:cubicBezTo>
                    <a:lnTo>
                      <a:pt x="f221" y="f222"/>
                    </a:lnTo>
                    <a:cubicBezTo>
                      <a:pt x="f223" y="f222"/>
                      <a:pt x="f217" y="f224"/>
                      <a:pt x="f225" y="f226"/>
                    </a:cubicBezTo>
                    <a:lnTo>
                      <a:pt x="f227" y="f176"/>
                    </a:lnTo>
                    <a:cubicBezTo>
                      <a:pt x="f227" y="f150"/>
                      <a:pt x="f228" y="f229"/>
                      <a:pt x="f215" y="f216"/>
                    </a:cubicBezTo>
                    <a:close/>
                    <a:moveTo>
                      <a:pt x="f215" y="f216"/>
                    </a:moveTo>
                    <a:lnTo>
                      <a:pt x="f215" y="f216"/>
                    </a:lnTo>
                    <a:close/>
                    <a:moveTo>
                      <a:pt x="f56" y="f230"/>
                    </a:moveTo>
                    <a:lnTo>
                      <a:pt x="f59" y="f195"/>
                    </a:lnTo>
                    <a:cubicBezTo>
                      <a:pt x="f231" y="f232"/>
                      <a:pt x="f233" y="f232"/>
                      <a:pt x="f49" y="f197"/>
                    </a:cubicBezTo>
                    <a:lnTo>
                      <a:pt x="f46" y="f230"/>
                    </a:lnTo>
                    <a:cubicBezTo>
                      <a:pt x="f234" y="f230"/>
                      <a:pt x="f235" y="f236"/>
                      <a:pt x="f237" y="f236"/>
                    </a:cubicBezTo>
                    <a:cubicBezTo>
                      <a:pt x="f238" y="f160"/>
                      <a:pt x="f239" y="f240"/>
                      <a:pt x="f241" y="f229"/>
                    </a:cubicBezTo>
                    <a:lnTo>
                      <a:pt x="f242" y="f229"/>
                    </a:lnTo>
                    <a:lnTo>
                      <a:pt x="f205" y="f229"/>
                    </a:lnTo>
                    <a:cubicBezTo>
                      <a:pt x="f243" y="f240"/>
                      <a:pt x="f244" y="f160"/>
                      <a:pt x="f245" y="f236"/>
                    </a:cubicBezTo>
                    <a:cubicBezTo>
                      <a:pt x="f246" y="f236"/>
                      <a:pt x="f247" y="f230"/>
                      <a:pt x="f56" y="f230"/>
                    </a:cubicBezTo>
                    <a:close/>
                    <a:moveTo>
                      <a:pt x="f56" y="f230"/>
                    </a:moveTo>
                    <a:lnTo>
                      <a:pt x="f56" y="f230"/>
                    </a:lnTo>
                    <a:close/>
                    <a:moveTo>
                      <a:pt x="f43" y="f222"/>
                    </a:moveTo>
                    <a:lnTo>
                      <a:pt x="f248" y="f197"/>
                    </a:lnTo>
                    <a:cubicBezTo>
                      <a:pt x="f249" y="f197"/>
                      <a:pt x="f104" y="f218"/>
                      <a:pt x="f250" y="f216"/>
                    </a:cubicBezTo>
                    <a:cubicBezTo>
                      <a:pt x="f251" y="f229"/>
                      <a:pt x="f97" y="f150"/>
                      <a:pt x="f97" y="f176"/>
                    </a:cubicBezTo>
                    <a:lnTo>
                      <a:pt x="f250" y="f226"/>
                    </a:lnTo>
                    <a:cubicBezTo>
                      <a:pt x="f126" y="f226"/>
                      <a:pt x="f82" y="f224"/>
                      <a:pt x="f43" y="f222"/>
                    </a:cubicBezTo>
                    <a:close/>
                    <a:moveTo>
                      <a:pt x="f43" y="f222"/>
                    </a:moveTo>
                    <a:lnTo>
                      <a:pt x="f43" y="f222"/>
                    </a:lnTo>
                    <a:close/>
                    <a:moveTo>
                      <a:pt x="f210" y="f117"/>
                    </a:moveTo>
                    <a:lnTo>
                      <a:pt x="f252" y="f162"/>
                    </a:lnTo>
                    <a:lnTo>
                      <a:pt x="f253" y="f160"/>
                    </a:lnTo>
                    <a:lnTo>
                      <a:pt x="f253" y="f158"/>
                    </a:lnTo>
                    <a:lnTo>
                      <a:pt x="f194" y="f158"/>
                    </a:lnTo>
                    <a:cubicBezTo>
                      <a:pt x="f194" y="f148"/>
                      <a:pt x="f232" y="f150"/>
                      <a:pt x="f232" y="f240"/>
                    </a:cubicBezTo>
                    <a:cubicBezTo>
                      <a:pt x="f23" y="f150"/>
                      <a:pt x="f254" y="f157"/>
                      <a:pt x="f255" y="f164"/>
                    </a:cubicBezTo>
                    <a:lnTo>
                      <a:pt x="f256" y="f166"/>
                    </a:lnTo>
                    <a:cubicBezTo>
                      <a:pt x="f187" y="f102"/>
                      <a:pt x="f257" y="f119"/>
                      <a:pt x="f210" y="f117"/>
                    </a:cubicBezTo>
                    <a:close/>
                    <a:moveTo>
                      <a:pt x="f210" y="f117"/>
                    </a:moveTo>
                    <a:lnTo>
                      <a:pt x="f210" y="f117"/>
                    </a:lnTo>
                    <a:close/>
                    <a:moveTo>
                      <a:pt x="f258" y="f259"/>
                    </a:moveTo>
                    <a:lnTo>
                      <a:pt x="f1" y="f158"/>
                    </a:lnTo>
                    <a:cubicBezTo>
                      <a:pt x="f8" y="f10"/>
                      <a:pt x="f260" y="f261"/>
                      <a:pt x="f262" y="f263"/>
                    </a:cubicBezTo>
                    <a:lnTo>
                      <a:pt x="f40" y="f93"/>
                    </a:lnTo>
                    <a:cubicBezTo>
                      <a:pt x="f264" y="f265"/>
                      <a:pt x="f266" y="f91"/>
                      <a:pt x="f258" y="f259"/>
                    </a:cubicBezTo>
                    <a:close/>
                    <a:moveTo>
                      <a:pt x="f258" y="f259"/>
                    </a:moveTo>
                    <a:lnTo>
                      <a:pt x="f258" y="f259"/>
                    </a:lnTo>
                    <a:close/>
                    <a:moveTo>
                      <a:pt x="f267" y="f157"/>
                    </a:moveTo>
                    <a:cubicBezTo>
                      <a:pt x="f34" y="f240"/>
                      <a:pt x="f268" y="f229"/>
                      <a:pt x="f269" y="f270"/>
                    </a:cubicBezTo>
                    <a:lnTo>
                      <a:pt x="f269" y="f178"/>
                    </a:lnTo>
                    <a:lnTo>
                      <a:pt x="f271" y="f270"/>
                    </a:lnTo>
                    <a:cubicBezTo>
                      <a:pt x="f27" y="f218"/>
                      <a:pt x="f212" y="f197"/>
                      <a:pt x="f178" y="f272"/>
                    </a:cubicBezTo>
                    <a:cubicBezTo>
                      <a:pt x="f157" y="f212"/>
                      <a:pt x="f273" y="f189"/>
                      <a:pt x="f224" y="f189"/>
                    </a:cubicBezTo>
                    <a:lnTo>
                      <a:pt x="f274" y="f187"/>
                    </a:lnTo>
                    <a:cubicBezTo>
                      <a:pt x="f232" y="f275"/>
                      <a:pt x="f255" y="f254"/>
                      <a:pt x="f94" y="f276"/>
                    </a:cubicBezTo>
                    <a:lnTo>
                      <a:pt x="f267" y="f157"/>
                    </a:lnTo>
                    <a:close/>
                    <a:moveTo>
                      <a:pt x="f267" y="f157"/>
                    </a:moveTo>
                    <a:lnTo>
                      <a:pt x="f267" y="f157"/>
                    </a:lnTo>
                    <a:close/>
                    <a:moveTo>
                      <a:pt x="f119" y="f214"/>
                    </a:moveTo>
                    <a:cubicBezTo>
                      <a:pt x="f277" y="f278"/>
                      <a:pt x="f279" y="f206"/>
                      <a:pt x="f20" y="f280"/>
                    </a:cubicBezTo>
                    <a:cubicBezTo>
                      <a:pt x="f108" y="f90"/>
                      <a:pt x="f281" y="f282"/>
                      <a:pt x="f248" y="f209"/>
                    </a:cubicBezTo>
                    <a:lnTo>
                      <a:pt x="f283" y="f209"/>
                    </a:lnTo>
                    <a:cubicBezTo>
                      <a:pt x="f284" y="f206"/>
                      <a:pt x="f285" y="f206"/>
                      <a:pt x="f286" y="f206"/>
                    </a:cubicBezTo>
                    <a:lnTo>
                      <a:pt x="f286" y="f204"/>
                    </a:lnTo>
                    <a:cubicBezTo>
                      <a:pt x="f112" y="f255"/>
                      <a:pt x="f82" y="f287"/>
                      <a:pt x="f102" y="f200"/>
                    </a:cubicBezTo>
                    <a:lnTo>
                      <a:pt x="f119" y="f214"/>
                    </a:lnTo>
                    <a:close/>
                    <a:moveTo>
                      <a:pt x="f119" y="f214"/>
                    </a:moveTo>
                    <a:lnTo>
                      <a:pt x="f119" y="f214"/>
                    </a:lnTo>
                    <a:close/>
                    <a:moveTo>
                      <a:pt x="f288" y="f289"/>
                    </a:moveTo>
                    <a:cubicBezTo>
                      <a:pt x="f180" y="f290"/>
                      <a:pt x="f61" y="f291"/>
                      <a:pt x="f292" y="f27"/>
                    </a:cubicBezTo>
                    <a:lnTo>
                      <a:pt x="f293" y="f294"/>
                    </a:lnTo>
                    <a:lnTo>
                      <a:pt x="f295" y="f1"/>
                    </a:lnTo>
                    <a:cubicBezTo>
                      <a:pt x="f217" y="f296"/>
                      <a:pt x="f297" y="f298"/>
                      <a:pt x="f42" y="f290"/>
                    </a:cubicBezTo>
                    <a:lnTo>
                      <a:pt x="f42" y="f294"/>
                    </a:lnTo>
                    <a:lnTo>
                      <a:pt x="f288" y="f289"/>
                    </a:lnTo>
                    <a:close/>
                    <a:moveTo>
                      <a:pt x="f288" y="f289"/>
                    </a:moveTo>
                    <a:lnTo>
                      <a:pt x="f288" y="f289"/>
                    </a:lnTo>
                    <a:close/>
                    <a:moveTo>
                      <a:pt x="f299" y="f300"/>
                    </a:moveTo>
                    <a:cubicBezTo>
                      <a:pt x="f301" y="f38"/>
                      <a:pt x="f302" y="f303"/>
                      <a:pt x="f304" y="f258"/>
                    </a:cubicBezTo>
                    <a:lnTo>
                      <a:pt x="f305" y="f306"/>
                    </a:lnTo>
                    <a:lnTo>
                      <a:pt x="f305" y="f40"/>
                    </a:lnTo>
                    <a:lnTo>
                      <a:pt x="f75" y="f307"/>
                    </a:lnTo>
                    <a:lnTo>
                      <a:pt x="f75" y="f308"/>
                    </a:lnTo>
                    <a:lnTo>
                      <a:pt x="f155" y="f309"/>
                    </a:lnTo>
                    <a:lnTo>
                      <a:pt x="f155" y="f310"/>
                    </a:lnTo>
                    <a:lnTo>
                      <a:pt x="f217" y="f311"/>
                    </a:lnTo>
                    <a:lnTo>
                      <a:pt x="f302" y="f312"/>
                    </a:lnTo>
                    <a:lnTo>
                      <a:pt x="f313" y="f314"/>
                    </a:lnTo>
                    <a:lnTo>
                      <a:pt x="f315" y="f4"/>
                    </a:lnTo>
                    <a:lnTo>
                      <a:pt x="f316" y="f4"/>
                    </a:lnTo>
                    <a:lnTo>
                      <a:pt x="f317" y="f4"/>
                    </a:lnTo>
                    <a:lnTo>
                      <a:pt x="f317" y="f314"/>
                    </a:lnTo>
                    <a:lnTo>
                      <a:pt x="f301" y="f312"/>
                    </a:lnTo>
                    <a:lnTo>
                      <a:pt x="f301" y="f311"/>
                    </a:lnTo>
                    <a:lnTo>
                      <a:pt x="f218" y="f310"/>
                    </a:lnTo>
                    <a:lnTo>
                      <a:pt x="f197" y="f309"/>
                    </a:lnTo>
                    <a:lnTo>
                      <a:pt x="f318" y="f308"/>
                    </a:lnTo>
                    <a:lnTo>
                      <a:pt x="f318" y="f307"/>
                    </a:lnTo>
                    <a:lnTo>
                      <a:pt x="f4" y="f40"/>
                    </a:lnTo>
                    <a:lnTo>
                      <a:pt x="f4" y="f306"/>
                    </a:lnTo>
                    <a:lnTo>
                      <a:pt x="f299" y="f300"/>
                    </a:lnTo>
                    <a:close/>
                    <a:moveTo>
                      <a:pt x="f299" y="f300"/>
                    </a:moveTo>
                    <a:lnTo>
                      <a:pt x="f299" y="f300"/>
                    </a:lnTo>
                    <a:close/>
                    <a:moveTo>
                      <a:pt x="f276" y="f319"/>
                    </a:moveTo>
                    <a:lnTo>
                      <a:pt x="f320" y="f98"/>
                    </a:lnTo>
                    <a:lnTo>
                      <a:pt x="f320" y="f321"/>
                    </a:lnTo>
                    <a:lnTo>
                      <a:pt x="f276" y="f319"/>
                    </a:lnTo>
                    <a:close/>
                    <a:moveTo>
                      <a:pt x="f276" y="f319"/>
                    </a:moveTo>
                    <a:lnTo>
                      <a:pt x="f276" y="f319"/>
                    </a:lnTo>
                    <a:close/>
                    <a:moveTo>
                      <a:pt x="f16" y="f322"/>
                    </a:moveTo>
                    <a:lnTo>
                      <a:pt x="f16" y="f323"/>
                    </a:lnTo>
                    <a:lnTo>
                      <a:pt x="f324" y="f325"/>
                    </a:lnTo>
                    <a:lnTo>
                      <a:pt x="f16" y="f322"/>
                    </a:lnTo>
                    <a:close/>
                    <a:moveTo>
                      <a:pt x="f16" y="f322"/>
                    </a:moveTo>
                    <a:lnTo>
                      <a:pt x="f16" y="f322"/>
                    </a:lnTo>
                    <a:close/>
                    <a:moveTo>
                      <a:pt x="f326" y="f327"/>
                    </a:moveTo>
                    <a:lnTo>
                      <a:pt x="f56" y="f325"/>
                    </a:lnTo>
                    <a:lnTo>
                      <a:pt x="f88" y="f323"/>
                    </a:lnTo>
                    <a:lnTo>
                      <a:pt x="f326" y="f327"/>
                    </a:lnTo>
                    <a:close/>
                    <a:moveTo>
                      <a:pt x="f326" y="f327"/>
                    </a:moveTo>
                    <a:lnTo>
                      <a:pt x="f326" y="f327"/>
                    </a:lnTo>
                    <a:close/>
                    <a:moveTo>
                      <a:pt x="f77" y="f328"/>
                    </a:moveTo>
                    <a:lnTo>
                      <a:pt x="f329" y="f319"/>
                    </a:lnTo>
                    <a:lnTo>
                      <a:pt x="f77" y="f321"/>
                    </a:lnTo>
                    <a:lnTo>
                      <a:pt x="f77" y="f328"/>
                    </a:lnTo>
                    <a:close/>
                    <a:moveTo>
                      <a:pt x="f77" y="f328"/>
                    </a:moveTo>
                    <a:lnTo>
                      <a:pt x="f77" y="f328"/>
                    </a:lnTo>
                    <a:close/>
                    <a:moveTo>
                      <a:pt x="f203" y="f19"/>
                    </a:moveTo>
                    <a:cubicBezTo>
                      <a:pt x="f330" y="f138"/>
                      <a:pt x="f331" y="f10"/>
                      <a:pt x="f242" y="f10"/>
                    </a:cubicBezTo>
                    <a:cubicBezTo>
                      <a:pt x="f238" y="f10"/>
                      <a:pt x="f6" y="f138"/>
                      <a:pt x="f332" y="f19"/>
                    </a:cubicBezTo>
                    <a:lnTo>
                      <a:pt x="f112" y="f49"/>
                    </a:lnTo>
                    <a:cubicBezTo>
                      <a:pt x="f6" y="f49"/>
                      <a:pt x="f333" y="f49"/>
                      <a:pt x="f334" y="f49"/>
                    </a:cubicBezTo>
                    <a:lnTo>
                      <a:pt x="f335" y="f297"/>
                    </a:lnTo>
                    <a:cubicBezTo>
                      <a:pt x="f238" y="f336"/>
                      <a:pt x="f233" y="f337"/>
                      <a:pt x="f242" y="f338"/>
                    </a:cubicBezTo>
                    <a:cubicBezTo>
                      <a:pt x="f339" y="f337"/>
                      <a:pt x="f340" y="f336"/>
                      <a:pt x="f315" y="f297"/>
                    </a:cubicBezTo>
                    <a:lnTo>
                      <a:pt x="f341" y="f49"/>
                    </a:lnTo>
                    <a:cubicBezTo>
                      <a:pt x="f342" y="f49"/>
                      <a:pt x="f120" y="f49"/>
                      <a:pt x="f343" y="f49"/>
                    </a:cubicBezTo>
                    <a:lnTo>
                      <a:pt x="f203" y="f19"/>
                    </a:lnTo>
                    <a:close/>
                    <a:moveTo>
                      <a:pt x="f203" y="f19"/>
                    </a:moveTo>
                    <a:lnTo>
                      <a:pt x="f203" y="f19"/>
                    </a:lnTo>
                    <a:close/>
                    <a:moveTo>
                      <a:pt x="f344" y="f345"/>
                    </a:moveTo>
                    <a:lnTo>
                      <a:pt x="f346" y="f347"/>
                    </a:lnTo>
                    <a:lnTo>
                      <a:pt x="f348" y="f126"/>
                    </a:lnTo>
                    <a:lnTo>
                      <a:pt x="f349" y="f176"/>
                    </a:lnTo>
                    <a:cubicBezTo>
                      <a:pt x="f199" y="f157"/>
                      <a:pt x="f199" y="f152"/>
                      <a:pt x="f350" y="f154"/>
                    </a:cubicBezTo>
                    <a:cubicBezTo>
                      <a:pt x="f348" y="f180"/>
                      <a:pt x="f351" y="f180"/>
                      <a:pt x="f84" y="f229"/>
                    </a:cubicBezTo>
                    <a:cubicBezTo>
                      <a:pt x="f352" y="f152"/>
                      <a:pt x="f353" y="f176"/>
                      <a:pt x="f344" y="f345"/>
                    </a:cubicBezTo>
                    <a:close/>
                    <a:moveTo>
                      <a:pt x="f344" y="f345"/>
                    </a:moveTo>
                    <a:lnTo>
                      <a:pt x="f344" y="f345"/>
                    </a:lnTo>
                    <a:close/>
                    <a:moveTo>
                      <a:pt x="f354" y="f176"/>
                    </a:moveTo>
                    <a:lnTo>
                      <a:pt x="f355" y="f118"/>
                    </a:lnTo>
                    <a:lnTo>
                      <a:pt x="f353" y="f82"/>
                    </a:lnTo>
                    <a:lnTo>
                      <a:pt x="f159" y="f28"/>
                    </a:lnTo>
                    <a:lnTo>
                      <a:pt x="f193" y="f172"/>
                    </a:lnTo>
                    <a:cubicBezTo>
                      <a:pt x="f346" y="f214"/>
                      <a:pt x="f85" y="f189"/>
                      <a:pt x="f354" y="f176"/>
                    </a:cubicBezTo>
                    <a:close/>
                    <a:moveTo>
                      <a:pt x="f354" y="f176"/>
                    </a:moveTo>
                    <a:lnTo>
                      <a:pt x="f354" y="f176"/>
                    </a:lnTo>
                    <a:close/>
                    <a:moveTo>
                      <a:pt x="f174" y="f345"/>
                    </a:moveTo>
                    <a:cubicBezTo>
                      <a:pt x="f356" y="f176"/>
                      <a:pt x="f357" y="f152"/>
                      <a:pt x="f358" y="f229"/>
                    </a:cubicBezTo>
                    <a:cubicBezTo>
                      <a:pt x="f359" y="f180"/>
                      <a:pt x="f274" y="f180"/>
                      <a:pt x="f142" y="f154"/>
                    </a:cubicBezTo>
                    <a:cubicBezTo>
                      <a:pt x="f117" y="f152"/>
                      <a:pt x="f119" y="f157"/>
                      <a:pt x="f145" y="f176"/>
                    </a:cubicBezTo>
                    <a:lnTo>
                      <a:pt x="f274" y="f126"/>
                    </a:lnTo>
                    <a:lnTo>
                      <a:pt x="f152" y="f347"/>
                    </a:lnTo>
                    <a:lnTo>
                      <a:pt x="f174" y="f345"/>
                    </a:lnTo>
                    <a:close/>
                    <a:moveTo>
                      <a:pt x="f174" y="f345"/>
                    </a:moveTo>
                    <a:lnTo>
                      <a:pt x="f174" y="f345"/>
                    </a:lnTo>
                    <a:close/>
                    <a:moveTo>
                      <a:pt x="f259" y="f118"/>
                    </a:moveTo>
                    <a:lnTo>
                      <a:pt x="f21" y="f176"/>
                    </a:lnTo>
                    <a:cubicBezTo>
                      <a:pt x="f360" y="f178"/>
                      <a:pt x="f0" y="f253"/>
                      <a:pt x="f117" y="f210"/>
                    </a:cubicBezTo>
                    <a:lnTo>
                      <a:pt x="f117" y="f280"/>
                    </a:lnTo>
                    <a:lnTo>
                      <a:pt x="f222" y="f90"/>
                    </a:lnTo>
                    <a:cubicBezTo>
                      <a:pt x="f361" y="f90"/>
                      <a:pt x="f154" y="f218"/>
                      <a:pt x="f362" y="f172"/>
                    </a:cubicBezTo>
                    <a:lnTo>
                      <a:pt x="f252" y="f28"/>
                    </a:lnTo>
                    <a:lnTo>
                      <a:pt x="f259" y="f118"/>
                    </a:lnTo>
                    <a:close/>
                  </a:path>
                </a:pathLst>
              </a:custGeom>
              <a:gradFill>
                <a:gsLst>
                  <a:gs pos="0">
                    <a:srgbClr val="FFF480"/>
                  </a:gs>
                  <a:gs pos="100000">
                    <a:srgbClr val="D1B76C"/>
                  </a:gs>
                </a:gsLst>
                <a:path path="rect">
                  <a:fillToRect l="50000" t="50000" r="50000" b="50000"/>
                </a:path>
              </a:gra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8" name="Forma Livre 7"/>
              <p:cNvSpPr/>
              <p:nvPr/>
            </p:nvSpPr>
            <p:spPr>
              <a:xfrm>
                <a:off x="9059756" y="5808597"/>
                <a:ext cx="700201" cy="82727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037"/>
                  <a:gd name="f4" fmla="val 2369"/>
                  <a:gd name="f5" fmla="val 1644"/>
                  <a:gd name="f6" fmla="val 1052"/>
                  <a:gd name="f7" fmla="val 1228"/>
                  <a:gd name="f8" fmla="val 1601"/>
                  <a:gd name="f9" fmla="val 1402"/>
                  <a:gd name="f10" fmla="val 1511"/>
                  <a:gd name="f11" fmla="val 1553"/>
                  <a:gd name="f12" fmla="val 1806"/>
                  <a:gd name="f13" fmla="val 1859"/>
                  <a:gd name="f14" fmla="val 1836"/>
                  <a:gd name="f15" fmla="val 1865"/>
                  <a:gd name="f16" fmla="val 1815"/>
                  <a:gd name="f17" fmla="val 1893"/>
                  <a:gd name="f18" fmla="val 1790"/>
                  <a:gd name="f19" fmla="val 1923"/>
                  <a:gd name="f20" fmla="val 1761"/>
                  <a:gd name="f21" fmla="val 1953"/>
                  <a:gd name="f22" fmla="val 1729"/>
                  <a:gd name="f23" fmla="val 1976"/>
                  <a:gd name="f24" fmla="val 1692"/>
                  <a:gd name="f25" fmla="val 2036"/>
                  <a:gd name="f26" fmla="val 1596"/>
                  <a:gd name="f27" fmla="val 1485"/>
                  <a:gd name="f28" fmla="val 2012"/>
                  <a:gd name="f29" fmla="val 1376"/>
                  <a:gd name="f30" fmla="val 2000"/>
                  <a:gd name="f31" fmla="val 1319"/>
                  <a:gd name="f32" fmla="val 1984"/>
                  <a:gd name="f33" fmla="val 1263"/>
                  <a:gd name="f34" fmla="val 1965"/>
                  <a:gd name="f35" fmla="val 1209"/>
                  <a:gd name="f36" fmla="val 1930"/>
                  <a:gd name="f37" fmla="val 1118"/>
                  <a:gd name="f38" fmla="val 1891"/>
                  <a:gd name="f39" fmla="val 1039"/>
                  <a:gd name="f40" fmla="val 1862"/>
                  <a:gd name="f41" fmla="val 945"/>
                  <a:gd name="f42" fmla="val 1844"/>
                  <a:gd name="f43" fmla="val 893"/>
                  <a:gd name="f44" fmla="val 1832"/>
                  <a:gd name="f45" fmla="val 839"/>
                  <a:gd name="f46" fmla="val 1824"/>
                  <a:gd name="f47" fmla="val 785"/>
                  <a:gd name="f48" fmla="val 1796"/>
                  <a:gd name="f49" fmla="val 622"/>
                  <a:gd name="f50" fmla="val 1870"/>
                  <a:gd name="f51" fmla="val 487"/>
                  <a:gd name="f52" fmla="val 1988"/>
                  <a:gd name="f53" fmla="val 385"/>
                  <a:gd name="f54" fmla="val 1910"/>
                  <a:gd name="f55" fmla="val 280"/>
                  <a:gd name="f56" fmla="val 178"/>
                  <a:gd name="f57" fmla="val 1756"/>
                  <a:gd name="f58" fmla="val 72"/>
                  <a:gd name="f59" fmla="val 1663"/>
                  <a:gd name="f60" fmla="val 56"/>
                  <a:gd name="f61" fmla="val 1570"/>
                  <a:gd name="f62" fmla="val 43"/>
                  <a:gd name="f63" fmla="val 1477"/>
                  <a:gd name="f64" fmla="val 33"/>
                  <a:gd name="f65" fmla="val 1163"/>
                  <a:gd name="f66" fmla="val 870"/>
                  <a:gd name="f67" fmla="val 558"/>
                  <a:gd name="f68" fmla="val 463"/>
                  <a:gd name="f69" fmla="val 370"/>
                  <a:gd name="f70" fmla="val 279"/>
                  <a:gd name="f71" fmla="val 249"/>
                  <a:gd name="f72" fmla="val 111"/>
                  <a:gd name="f73" fmla="val 221"/>
                  <a:gd name="f74" fmla="val 149"/>
                  <a:gd name="f75" fmla="val 193"/>
                  <a:gd name="f76" fmla="val 188"/>
                  <a:gd name="f77" fmla="val 527"/>
                  <a:gd name="f78" fmla="val 540"/>
                  <a:gd name="f79" fmla="val 639"/>
                  <a:gd name="f80" fmla="val 368"/>
                  <a:gd name="f81" fmla="val 812"/>
                  <a:gd name="f82" fmla="val 243"/>
                  <a:gd name="f83" fmla="val 1015"/>
                  <a:gd name="f84" fmla="val 1225"/>
                  <a:gd name="f85" fmla="val 1401"/>
                  <a:gd name="f86" fmla="val 375"/>
                  <a:gd name="f87" fmla="val 1510"/>
                  <a:gd name="f88" fmla="val 555"/>
                  <a:gd name="f89" fmla="val 1573"/>
                  <a:gd name="f90" fmla="val 658"/>
                  <a:gd name="f91" fmla="val 1613"/>
                  <a:gd name="f92" fmla="val 772"/>
                  <a:gd name="f93" fmla="val 1632"/>
                  <a:gd name="f94" fmla="val 891"/>
                  <a:gd name="f95" fmla="val 1640"/>
                  <a:gd name="f96" fmla="val 946"/>
                  <a:gd name="f97" fmla="val 999"/>
                  <a:gd name="f98" fmla="val 518"/>
                  <a:gd name="f99" fmla="val 341"/>
                  <a:gd name="f100" fmla="val 1260"/>
                  <a:gd name="f101" fmla="val 845"/>
                  <a:gd name="f102" fmla="val 520"/>
                  <a:gd name="f103" fmla="val 553"/>
                  <a:gd name="f104" fmla="val 184"/>
                  <a:gd name="f105" fmla="val 202"/>
                  <a:gd name="f106" fmla="val 137"/>
                  <a:gd name="f107" fmla="val 262"/>
                  <a:gd name="f108" fmla="val 92"/>
                  <a:gd name="f109" fmla="val 324"/>
                  <a:gd name="f110" fmla="val 46"/>
                  <a:gd name="f111" fmla="val 165"/>
                  <a:gd name="f112" fmla="val 237"/>
                  <a:gd name="f113" fmla="val 212"/>
                  <a:gd name="f114" fmla="val 209"/>
                  <a:gd name="f115" fmla="val 789"/>
                  <a:gd name="f116" fmla="val 201"/>
                  <a:gd name="f117" fmla="val 850"/>
                  <a:gd name="f118" fmla="val 191"/>
                  <a:gd name="f119" fmla="val 888"/>
                  <a:gd name="f120" fmla="val 173"/>
                  <a:gd name="f121" fmla="val 142"/>
                  <a:gd name="f122" fmla="val 103"/>
                  <a:gd name="f123" fmla="val 70"/>
                  <a:gd name="f124" fmla="val 49"/>
                  <a:gd name="f125" fmla="val 34"/>
                  <a:gd name="f126" fmla="val 21"/>
                  <a:gd name="f127" fmla="val 58"/>
                  <a:gd name="f128" fmla="val 80"/>
                  <a:gd name="f129" fmla="val 110"/>
                  <a:gd name="f130" fmla="val 337"/>
                  <a:gd name="f131" fmla="val 1959"/>
                  <a:gd name="f132" fmla="val 572"/>
                  <a:gd name="f133" fmla="val 2060"/>
                  <a:gd name="f134" fmla="val 788"/>
                  <a:gd name="f135" fmla="val 2194"/>
                  <a:gd name="f136" fmla="val 2196"/>
                  <a:gd name="f137" fmla="val 867"/>
                  <a:gd name="f138" fmla="val 2244"/>
                  <a:gd name="f139" fmla="val 953"/>
                  <a:gd name="f140" fmla="val 2299"/>
                  <a:gd name="f141" fmla="val 1016"/>
                  <a:gd name="f142" fmla="val 2368"/>
                  <a:gd name="f143" fmla="val 1082"/>
                  <a:gd name="f144" fmla="val 1166"/>
                  <a:gd name="f145" fmla="val 1244"/>
                  <a:gd name="f146" fmla="val 1246"/>
                  <a:gd name="f147" fmla="val 1427"/>
                  <a:gd name="f148" fmla="val 2083"/>
                  <a:gd name="f149" fmla="val 1620"/>
                  <a:gd name="f150" fmla="val 1995"/>
                  <a:gd name="f151" fmla="val 1794"/>
                  <a:gd name="f152" fmla="val 1869"/>
                  <a:gd name="f153" fmla="val 1503"/>
                  <a:gd name="f154" fmla="val 1566"/>
                  <a:gd name="f155" fmla="val 1394"/>
                  <a:gd name="f156" fmla="val 1739"/>
                  <a:gd name="f157" fmla="val 1224"/>
                  <a:gd name="f158" fmla="val 1020"/>
                  <a:gd name="f159" fmla="val 1012"/>
                  <a:gd name="f160" fmla="val 803"/>
                  <a:gd name="f161" fmla="val 1861"/>
                  <a:gd name="f162" fmla="val 628"/>
                  <a:gd name="f163" fmla="val 1730"/>
                  <a:gd name="f164" fmla="*/ f0 1 2037"/>
                  <a:gd name="f165" fmla="*/ f1 1 2369"/>
                  <a:gd name="f166" fmla="+- f4 0 f2"/>
                  <a:gd name="f167" fmla="+- f3 0 f2"/>
                  <a:gd name="f168" fmla="*/ f167 1 2037"/>
                  <a:gd name="f169" fmla="*/ f166 1 2369"/>
                  <a:gd name="f170" fmla="*/ f2 1 f168"/>
                  <a:gd name="f171" fmla="*/ f3 1 f168"/>
                  <a:gd name="f172" fmla="*/ f2 1 f169"/>
                  <a:gd name="f173" fmla="*/ f4 1 f169"/>
                  <a:gd name="f174" fmla="*/ f170 f164 1"/>
                  <a:gd name="f175" fmla="*/ f171 f164 1"/>
                  <a:gd name="f176" fmla="*/ f173 f165 1"/>
                  <a:gd name="f177" fmla="*/ f172 f16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4" t="f177" r="f175" b="f176"/>
                <a:pathLst>
                  <a:path w="2037" h="2369">
                    <a:moveTo>
                      <a:pt x="f5" y="f6"/>
                    </a:moveTo>
                    <a:cubicBezTo>
                      <a:pt x="f5" y="f7"/>
                      <a:pt x="f8" y="f9"/>
                      <a:pt x="f10" y="f11"/>
                    </a:cubicBezTo>
                    <a:lnTo>
                      <a:pt x="f12" y="f13"/>
                    </a:lnTo>
                    <a:cubicBezTo>
                      <a:pt x="f14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3" y="f24"/>
                    </a:cubicBezTo>
                    <a:cubicBezTo>
                      <a:pt x="f25" y="f26"/>
                      <a:pt x="f25" y="f27"/>
                      <a:pt x="f28" y="f29"/>
                    </a:cubicBezTo>
                    <a:cubicBezTo>
                      <a:pt x="f30" y="f31"/>
                      <a:pt x="f32" y="f33"/>
                      <a:pt x="f34" y="f35"/>
                    </a:cubicBezTo>
                    <a:cubicBezTo>
                      <a:pt x="f36" y="f37"/>
                      <a:pt x="f38" y="f39"/>
                      <a:pt x="f40" y="f41"/>
                    </a:cubicBezTo>
                    <a:cubicBezTo>
                      <a:pt x="f42" y="f43"/>
                      <a:pt x="f44" y="f45"/>
                      <a:pt x="f46" y="f47"/>
                    </a:cubicBezTo>
                    <a:cubicBezTo>
                      <a:pt x="f48" y="f49"/>
                      <a:pt x="f50" y="f51"/>
                      <a:pt x="f52" y="f53"/>
                    </a:cubicBezTo>
                    <a:cubicBezTo>
                      <a:pt x="f54" y="f55"/>
                      <a:pt x="f44" y="f56"/>
                      <a:pt x="f57" y="f58"/>
                    </a:cubicBezTo>
                    <a:cubicBezTo>
                      <a:pt x="f59" y="f60"/>
                      <a:pt x="f61" y="f62"/>
                      <a:pt x="f63" y="f64"/>
                    </a:cubicBezTo>
                    <a:cubicBezTo>
                      <a:pt x="f65" y="f2"/>
                      <a:pt x="f66" y="f2"/>
                      <a:pt x="f67" y="f64"/>
                    </a:cubicBezTo>
                    <a:cubicBezTo>
                      <a:pt x="f68" y="f62"/>
                      <a:pt x="f69" y="f60"/>
                      <a:pt x="f70" y="f58"/>
                    </a:cubicBezTo>
                    <a:cubicBezTo>
                      <a:pt x="f71" y="f72"/>
                      <a:pt x="f73" y="f74"/>
                      <a:pt x="f75" y="f76"/>
                    </a:cubicBezTo>
                    <a:lnTo>
                      <a:pt x="f77" y="f78"/>
                    </a:lnTo>
                    <a:cubicBezTo>
                      <a:pt x="f79" y="f80"/>
                      <a:pt x="f81" y="f82"/>
                      <a:pt x="f83" y="f82"/>
                    </a:cubicBezTo>
                    <a:cubicBezTo>
                      <a:pt x="f84" y="f82"/>
                      <a:pt x="f85" y="f86"/>
                      <a:pt x="f87" y="f88"/>
                    </a:cubicBezTo>
                    <a:cubicBezTo>
                      <a:pt x="f89" y="f90"/>
                      <a:pt x="f91" y="f92"/>
                      <a:pt x="f93" y="f94"/>
                    </a:cubicBezTo>
                    <a:lnTo>
                      <a:pt x="f93" y="f43"/>
                    </a:lnTo>
                    <a:cubicBezTo>
                      <a:pt x="f95" y="f96"/>
                      <a:pt x="f5" y="f97"/>
                      <a:pt x="f5" y="f6"/>
                    </a:cubicBez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98" y="f11"/>
                    </a:moveTo>
                    <a:cubicBezTo>
                      <a:pt x="f99" y="f100"/>
                      <a:pt x="f99" y="f101"/>
                      <a:pt x="f98" y="f88"/>
                    </a:cubicBezTo>
                    <a:lnTo>
                      <a:pt x="f102" y="f103"/>
                    </a:lnTo>
                    <a:lnTo>
                      <a:pt x="f104" y="f105"/>
                    </a:lnTo>
                    <a:cubicBezTo>
                      <a:pt x="f106" y="f107"/>
                      <a:pt x="f108" y="f109"/>
                      <a:pt x="f110" y="f53"/>
                    </a:cubicBezTo>
                    <a:cubicBezTo>
                      <a:pt x="f111" y="f51"/>
                      <a:pt x="f112" y="f49"/>
                      <a:pt x="f113" y="f47"/>
                    </a:cubicBezTo>
                    <a:lnTo>
                      <a:pt x="f114" y="f115"/>
                    </a:lnTo>
                    <a:lnTo>
                      <a:pt x="f113" y="f115"/>
                    </a:lnTo>
                    <a:cubicBezTo>
                      <a:pt x="f116" y="f117"/>
                      <a:pt x="f118" y="f119"/>
                      <a:pt x="f120" y="f41"/>
                    </a:cubicBezTo>
                    <a:cubicBezTo>
                      <a:pt x="f121" y="f39"/>
                      <a:pt x="f122" y="f37"/>
                      <a:pt x="f123" y="f35"/>
                    </a:cubicBezTo>
                    <a:cubicBezTo>
                      <a:pt x="f124" y="f33"/>
                      <a:pt x="f125" y="f31"/>
                      <a:pt x="f126" y="f29"/>
                    </a:cubicBezTo>
                    <a:cubicBezTo>
                      <a:pt x="f2" y="f27"/>
                      <a:pt x="f2" y="f26"/>
                      <a:pt x="f127" y="f24"/>
                    </a:cubicBezTo>
                    <a:cubicBezTo>
                      <a:pt x="f128" y="f22"/>
                      <a:pt x="f129" y="f20"/>
                      <a:pt x="f121" y="f18"/>
                    </a:cubicBezTo>
                    <a:cubicBezTo>
                      <a:pt x="f130" y="f131"/>
                      <a:pt x="f132" y="f133"/>
                      <a:pt x="f134" y="f135"/>
                    </a:cubicBezTo>
                    <a:lnTo>
                      <a:pt x="f115" y="f136"/>
                    </a:lnTo>
                    <a:cubicBezTo>
                      <a:pt x="f137" y="f138"/>
                      <a:pt x="f139" y="f140"/>
                      <a:pt x="f141" y="f142"/>
                    </a:cubicBezTo>
                    <a:cubicBezTo>
                      <a:pt x="f143" y="f140"/>
                      <a:pt x="f144" y="f138"/>
                      <a:pt x="f145" y="f136"/>
                    </a:cubicBezTo>
                    <a:lnTo>
                      <a:pt x="f146" y="f135"/>
                    </a:lnTo>
                    <a:cubicBezTo>
                      <a:pt x="f147" y="f148"/>
                      <a:pt x="f149" y="f150"/>
                      <a:pt x="f151" y="f152"/>
                    </a:cubicBezTo>
                    <a:lnTo>
                      <a:pt x="f153" y="f154"/>
                    </a:lnTo>
                    <a:cubicBezTo>
                      <a:pt x="f155" y="f156"/>
                      <a:pt x="f157" y="f40"/>
                      <a:pt x="f158" y="f40"/>
                    </a:cubicBezTo>
                    <a:lnTo>
                      <a:pt x="f159" y="f40"/>
                    </a:lnTo>
                    <a:cubicBezTo>
                      <a:pt x="f160" y="f161"/>
                      <a:pt x="f162" y="f163"/>
                      <a:pt x="f98" y="f11"/>
                    </a:cubicBezTo>
                    <a:close/>
                  </a:path>
                </a:pathLst>
              </a:custGeom>
              <a:solidFill>
                <a:srgbClr val="009035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9" name="Forma Livre 8"/>
              <p:cNvSpPr/>
              <p:nvPr/>
            </p:nvSpPr>
            <p:spPr>
              <a:xfrm>
                <a:off x="9199440" y="5899315"/>
                <a:ext cx="417597" cy="2617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244"/>
                  <a:gd name="f4" fmla="val 797"/>
                  <a:gd name="f5" fmla="val 796"/>
                  <a:gd name="f6" fmla="val 2"/>
                  <a:gd name="f7" fmla="val 355"/>
                  <a:gd name="f8" fmla="val 279"/>
                  <a:gd name="f9" fmla="val 620"/>
                  <a:gd name="f10" fmla="val 964"/>
                  <a:gd name="f11" fmla="val 1239"/>
                  <a:gd name="f12" fmla="val 1243"/>
                  <a:gd name="f13" fmla="*/ f0 1 1244"/>
                  <a:gd name="f14" fmla="*/ f1 1 797"/>
                  <a:gd name="f15" fmla="+- f4 0 f2"/>
                  <a:gd name="f16" fmla="+- f3 0 f2"/>
                  <a:gd name="f17" fmla="*/ f16 1 1244"/>
                  <a:gd name="f18" fmla="*/ f15 1 797"/>
                  <a:gd name="f19" fmla="*/ f2 1 f17"/>
                  <a:gd name="f20" fmla="*/ f3 1 f17"/>
                  <a:gd name="f21" fmla="*/ f2 1 f18"/>
                  <a:gd name="f22" fmla="*/ f4 1 f18"/>
                  <a:gd name="f23" fmla="*/ f19 f13 1"/>
                  <a:gd name="f24" fmla="*/ f20 f13 1"/>
                  <a:gd name="f25" fmla="*/ f22 f14 1"/>
                  <a:gd name="f26" fmla="*/ f21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3" t="f26" r="f24" b="f25"/>
                <a:pathLst>
                  <a:path w="1244" h="797">
                    <a:moveTo>
                      <a:pt x="f2" y="f5"/>
                    </a:moveTo>
                    <a:cubicBezTo>
                      <a:pt x="f6" y="f7"/>
                      <a:pt x="f8" y="f2"/>
                      <a:pt x="f9" y="f2"/>
                    </a:cubicBezTo>
                    <a:cubicBezTo>
                      <a:pt x="f10" y="f2"/>
                      <a:pt x="f11" y="f7"/>
                      <a:pt x="f12" y="f5"/>
                    </a:cubicBezTo>
                    <a:lnTo>
                      <a:pt x="f2" y="f5"/>
                    </a:lnTo>
                  </a:path>
                </a:pathLst>
              </a:custGeom>
              <a:noFill/>
              <a:ln w="1801" cap="flat">
                <a:solidFill>
                  <a:srgbClr val="1B1918"/>
                </a:solidFill>
                <a:prstDash val="solid"/>
                <a:miter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0" name="Forma Livre 9"/>
              <p:cNvSpPr/>
              <p:nvPr/>
            </p:nvSpPr>
            <p:spPr>
              <a:xfrm>
                <a:off x="9451796" y="6195956"/>
                <a:ext cx="107999" cy="107999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375"/>
                  <a:gd name="f6" fmla="val 371"/>
                  <a:gd name="f7" fmla="val 214"/>
                  <a:gd name="f8" fmla="val 66"/>
                  <a:gd name="f9" fmla="val 193"/>
                  <a:gd name="f10" fmla="val 17"/>
                  <a:gd name="f11" fmla="val 195"/>
                  <a:gd name="f12" fmla="val 12"/>
                  <a:gd name="f13" fmla="val 189"/>
                  <a:gd name="f14" fmla="val 10"/>
                  <a:gd name="f15" fmla="val 7"/>
                  <a:gd name="f16" fmla="val 183"/>
                  <a:gd name="f17" fmla="val 160"/>
                  <a:gd name="f18" fmla="val 68"/>
                  <a:gd name="f19" fmla="val 168"/>
                  <a:gd name="f20" fmla="val 3"/>
                  <a:gd name="f21" fmla="val 159"/>
                  <a:gd name="f22" fmla="val 2"/>
                  <a:gd name="f23" fmla="val 152"/>
                  <a:gd name="f24" fmla="val 63"/>
                  <a:gd name="f25" fmla="val 145"/>
                  <a:gd name="f26" fmla="val 136"/>
                  <a:gd name="f27" fmla="val 143"/>
                  <a:gd name="f28" fmla="val 121"/>
                  <a:gd name="f29" fmla="val 5"/>
                  <a:gd name="f30" fmla="val 112"/>
                  <a:gd name="f31" fmla="val 8"/>
                  <a:gd name="f32" fmla="val 74"/>
                  <a:gd name="f33" fmla="val 93"/>
                  <a:gd name="f34" fmla="val 86"/>
                  <a:gd name="f35" fmla="val 23"/>
                  <a:gd name="f36" fmla="val 126"/>
                  <a:gd name="f37" fmla="val 76"/>
                  <a:gd name="f38" fmla="val 35"/>
                  <a:gd name="f39" fmla="val 71"/>
                  <a:gd name="f40" fmla="val 43"/>
                  <a:gd name="f41" fmla="val 81"/>
                  <a:gd name="f42" fmla="val 50"/>
                  <a:gd name="f43" fmla="val 52"/>
                  <a:gd name="f44" fmla="val 78"/>
                  <a:gd name="f45" fmla="val 64"/>
                  <a:gd name="f46" fmla="val 59"/>
                  <a:gd name="f47" fmla="val 60"/>
                  <a:gd name="f48" fmla="val 57"/>
                  <a:gd name="f49" fmla="val 61"/>
                  <a:gd name="f50" fmla="val 83"/>
                  <a:gd name="f51" fmla="val 116"/>
                  <a:gd name="f52" fmla="val 38"/>
                  <a:gd name="f53" fmla="val 32"/>
                  <a:gd name="f54" fmla="val 123"/>
                  <a:gd name="f55" fmla="val 26"/>
                  <a:gd name="f56" fmla="val 101"/>
                  <a:gd name="f57" fmla="val 109"/>
                  <a:gd name="f58" fmla="val 69"/>
                  <a:gd name="f59" fmla="val 129"/>
                  <a:gd name="f60" fmla="val 16"/>
                  <a:gd name="f61" fmla="val 124"/>
                  <a:gd name="f62" fmla="val 14"/>
                  <a:gd name="f63" fmla="val 133"/>
                  <a:gd name="f64" fmla="val 138"/>
                  <a:gd name="f65" fmla="val 144"/>
                  <a:gd name="f66" fmla="val 141"/>
                  <a:gd name="f67" fmla="val 11"/>
                  <a:gd name="f68" fmla="val 148"/>
                  <a:gd name="f69" fmla="val 151"/>
                  <a:gd name="f70" fmla="val 154"/>
                  <a:gd name="f71" fmla="val 20"/>
                  <a:gd name="f72" fmla="val 161"/>
                  <a:gd name="f73" fmla="val 172"/>
                  <a:gd name="f74" fmla="val 187"/>
                  <a:gd name="f75" fmla="val 199"/>
                  <a:gd name="f76" fmla="val 40"/>
                  <a:gd name="f77" fmla="val 202"/>
                  <a:gd name="f78" fmla="val 205"/>
                  <a:gd name="f79" fmla="val 4"/>
                  <a:gd name="f80" fmla="val 210"/>
                  <a:gd name="f81" fmla="val 212"/>
                  <a:gd name="f82" fmla="val 220"/>
                  <a:gd name="f83" fmla="val 47"/>
                  <a:gd name="f84" fmla="val 209"/>
                  <a:gd name="f85" fmla="val 237"/>
                  <a:gd name="f86" fmla="val 245"/>
                  <a:gd name="f87" fmla="val 67"/>
                  <a:gd name="f88" fmla="val 215"/>
                  <a:gd name="f89" fmla="val 19"/>
                  <a:gd name="f90" fmla="val 260"/>
                  <a:gd name="f91" fmla="val 24"/>
                  <a:gd name="f92" fmla="val 267"/>
                  <a:gd name="f93" fmla="val 72"/>
                  <a:gd name="f94" fmla="val 224"/>
                  <a:gd name="f95" fmla="val 266"/>
                  <a:gd name="f96" fmla="val 271"/>
                  <a:gd name="f97" fmla="val 281"/>
                  <a:gd name="f98" fmla="val 276"/>
                  <a:gd name="f99" fmla="val 48"/>
                  <a:gd name="f100" fmla="val 279"/>
                  <a:gd name="f101" fmla="val 272"/>
                  <a:gd name="f102" fmla="val 269"/>
                  <a:gd name="f103" fmla="val 29"/>
                  <a:gd name="f104" fmla="val 295"/>
                  <a:gd name="f105" fmla="val 303"/>
                  <a:gd name="f106" fmla="val 274"/>
                  <a:gd name="f107" fmla="val 288"/>
                  <a:gd name="f108" fmla="val 301"/>
                  <a:gd name="f109" fmla="val 316"/>
                  <a:gd name="f110" fmla="val 321"/>
                  <a:gd name="f111" fmla="val 55"/>
                  <a:gd name="f112" fmla="val 325"/>
                  <a:gd name="f113" fmla="val 308"/>
                  <a:gd name="f114" fmla="val 283"/>
                  <a:gd name="f115" fmla="val 335"/>
                  <a:gd name="f116" fmla="val 338"/>
                  <a:gd name="f117" fmla="val 90"/>
                  <a:gd name="f118" fmla="val 286"/>
                  <a:gd name="f119" fmla="val 336"/>
                  <a:gd name="f120" fmla="val 91"/>
                  <a:gd name="f121" fmla="val 340"/>
                  <a:gd name="f122" fmla="val 341"/>
                  <a:gd name="f123" fmla="val 98"/>
                  <a:gd name="f124" fmla="val 345"/>
                  <a:gd name="f125" fmla="val 102"/>
                  <a:gd name="f126" fmla="val 128"/>
                  <a:gd name="f127" fmla="val 107"/>
                  <a:gd name="f128" fmla="val 357"/>
                  <a:gd name="f129" fmla="val 114"/>
                  <a:gd name="f130" fmla="val 362"/>
                  <a:gd name="f131" fmla="val 330"/>
                  <a:gd name="f132" fmla="val 346"/>
                  <a:gd name="f133" fmla="val 365"/>
                  <a:gd name="f134" fmla="val 134"/>
                  <a:gd name="f135" fmla="val 370"/>
                  <a:gd name="f136" fmla="val 348"/>
                  <a:gd name="f137" fmla="val 333"/>
                  <a:gd name="f138" fmla="val 146"/>
                  <a:gd name="f139" fmla="val 320"/>
                  <a:gd name="f140" fmla="val 368"/>
                  <a:gd name="f141" fmla="val 153"/>
                  <a:gd name="f142" fmla="val 318"/>
                  <a:gd name="f143" fmla="val 363"/>
                  <a:gd name="f144" fmla="val 192"/>
                  <a:gd name="f145" fmla="val 207"/>
                  <a:gd name="f146" fmla="val 367"/>
                  <a:gd name="f147" fmla="val 216"/>
                  <a:gd name="f148" fmla="val 228"/>
                  <a:gd name="f149" fmla="val 229"/>
                  <a:gd name="f150" fmla="val 331"/>
                  <a:gd name="f151" fmla="val 231"/>
                  <a:gd name="f152" fmla="val 240"/>
                  <a:gd name="f153" fmla="val 238"/>
                  <a:gd name="f154" fmla="val 328"/>
                  <a:gd name="f155" fmla="val 315"/>
                  <a:gd name="f156" fmla="val 358"/>
                  <a:gd name="f157" fmla="val 355"/>
                  <a:gd name="f158" fmla="val 247"/>
                  <a:gd name="f159" fmla="val 313"/>
                  <a:gd name="f160" fmla="val 278"/>
                  <a:gd name="f161" fmla="val 343"/>
                  <a:gd name="f162" fmla="val 285"/>
                  <a:gd name="f163" fmla="val 298"/>
                  <a:gd name="f164" fmla="val 307"/>
                  <a:gd name="f165" fmla="val 293"/>
                  <a:gd name="f166" fmla="val 300"/>
                  <a:gd name="f167" fmla="val 309"/>
                  <a:gd name="f168" fmla="val 306"/>
                  <a:gd name="f169" fmla="val 317"/>
                  <a:gd name="f170" fmla="val 319"/>
                  <a:gd name="f171" fmla="val 326"/>
                  <a:gd name="f172" fmla="val 324"/>
                  <a:gd name="f173" fmla="val 314"/>
                  <a:gd name="f174" fmla="val 322"/>
                  <a:gd name="f175" fmla="val 277"/>
                  <a:gd name="f176" fmla="val 350"/>
                  <a:gd name="f177" fmla="val 262"/>
                  <a:gd name="f178" fmla="val 302"/>
                  <a:gd name="f179" fmla="val 222"/>
                  <a:gd name="f180" fmla="val 264"/>
                  <a:gd name="f181" fmla="val 259"/>
                  <a:gd name="f182" fmla="val 364"/>
                  <a:gd name="f183" fmla="val 244"/>
                  <a:gd name="f184" fmla="val 369"/>
                  <a:gd name="f185" fmla="val 235"/>
                  <a:gd name="f186" fmla="val 204"/>
                  <a:gd name="f187" fmla="val 217"/>
                  <a:gd name="f188" fmla="val 372"/>
                  <a:gd name="f189" fmla="val 219"/>
                  <a:gd name="f190" fmla="val 374"/>
                  <a:gd name="f191" fmla="val 352"/>
                  <a:gd name="f192" fmla="val 194"/>
                  <a:gd name="f193" fmla="val 185"/>
                  <a:gd name="f194" fmla="val 169"/>
                  <a:gd name="f195" fmla="val 177"/>
                  <a:gd name="f196" fmla="val 353"/>
                  <a:gd name="f197" fmla="val 359"/>
                  <a:gd name="f198" fmla="val 149"/>
                  <a:gd name="f199" fmla="val 139"/>
                  <a:gd name="f200" fmla="val 310"/>
                  <a:gd name="f201" fmla="val 131"/>
                  <a:gd name="f202" fmla="val 305"/>
                  <a:gd name="f203" fmla="val 108"/>
                  <a:gd name="f204" fmla="val 99"/>
                  <a:gd name="f205" fmla="val 119"/>
                  <a:gd name="f206" fmla="val 312"/>
                  <a:gd name="f207" fmla="val 58"/>
                  <a:gd name="f208" fmla="val 297"/>
                  <a:gd name="f209" fmla="val 42"/>
                  <a:gd name="f210" fmla="val 33"/>
                  <a:gd name="f211" fmla="val 248"/>
                  <a:gd name="f212" fmla="val 22"/>
                  <a:gd name="f213" fmla="val 15"/>
                  <a:gd name="f214" fmla="val 73"/>
                  <a:gd name="f215" fmla="val 254"/>
                  <a:gd name="f216" fmla="val 223"/>
                  <a:gd name="f217" fmla="val 181"/>
                  <a:gd name="f218" fmla="val 156"/>
                  <a:gd name="f219" fmla="val 200"/>
                  <a:gd name="f220" fmla="val 208"/>
                  <a:gd name="f221" fmla="val 188"/>
                  <a:gd name="f222" fmla="val 27"/>
                  <a:gd name="f223" fmla="val 157"/>
                  <a:gd name="f224" fmla="val 103"/>
                  <a:gd name="f225" fmla="val 165"/>
                  <a:gd name="f226" fmla="val 174"/>
                  <a:gd name="f227" fmla="val 227"/>
                  <a:gd name="f228" fmla="val 255"/>
                  <a:gd name="f229" fmla="val 290"/>
                  <a:gd name="f230" fmla="val 226"/>
                  <a:gd name="f231" fmla="val 291"/>
                  <a:gd name="f232" fmla="val 186"/>
                  <a:gd name="f233" fmla="val 257"/>
                  <a:gd name="f234" fmla="val 184"/>
                  <a:gd name="f235" fmla="val 190"/>
                  <a:gd name="f236" fmla="val 252"/>
                  <a:gd name="f237" fmla="val 239"/>
                  <a:gd name="f238" fmla="val 243"/>
                  <a:gd name="f239" fmla="val 236"/>
                  <a:gd name="f240" fmla="val 232"/>
                  <a:gd name="f241" fmla="val 197"/>
                  <a:gd name="f242" fmla="val 170"/>
                  <a:gd name="f243" fmla="val 182"/>
                  <a:gd name="f244" fmla="val 104"/>
                  <a:gd name="f245" fmla="val 79"/>
                  <a:gd name="f246" fmla="val 111"/>
                  <a:gd name="f247" fmla="val 53"/>
                  <a:gd name="f248" fmla="val 118"/>
                  <a:gd name="f249" fmla="val 105"/>
                  <a:gd name="f250" fmla="val 106"/>
                  <a:gd name="f251" fmla="val 171"/>
                  <a:gd name="f252" fmla="val 162"/>
                  <a:gd name="f253" fmla="val 122"/>
                  <a:gd name="f254" fmla="val 97"/>
                  <a:gd name="f255" fmla="val 140"/>
                  <a:gd name="f256" fmla="val 115"/>
                  <a:gd name="f257" fmla="val 88"/>
                  <a:gd name="f258" fmla="val 234"/>
                  <a:gd name="f259" fmla="val 150"/>
                  <a:gd name="f260" fmla="val 100"/>
                  <a:gd name="f261" fmla="val 95"/>
                  <a:gd name="f262" fmla="val 85"/>
                  <a:gd name="f263" fmla="val 113"/>
                  <a:gd name="f264" fmla="val 62"/>
                  <a:gd name="f265" fmla="*/ f2 1 375"/>
                  <a:gd name="f266" fmla="*/ f3 1 371"/>
                  <a:gd name="f267" fmla="+- f6 0 f4"/>
                  <a:gd name="f268" fmla="+- f5 0 f4"/>
                  <a:gd name="f269" fmla="*/ f268 1 375"/>
                  <a:gd name="f270" fmla="*/ f267 1 371"/>
                  <a:gd name="f271" fmla="*/ f4 1 f269"/>
                  <a:gd name="f272" fmla="*/ f5 1 f269"/>
                  <a:gd name="f273" fmla="*/ f4 1 f270"/>
                  <a:gd name="f274" fmla="*/ f6 1 f270"/>
                  <a:gd name="f275" fmla="*/ f271 f265 1"/>
                  <a:gd name="f276" fmla="*/ f272 f265 1"/>
                  <a:gd name="f277" fmla="*/ f274 f266 1"/>
                  <a:gd name="f278" fmla="*/ f273 f26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75" t="f278" r="f276" b="f277"/>
                <a:pathLst>
                  <a:path w="375" h="371">
                    <a:moveTo>
                      <a:pt x="f7" y="f8"/>
                    </a:moveTo>
                    <a:lnTo>
                      <a:pt x="f9" y="f10"/>
                    </a:lnTo>
                    <a:lnTo>
                      <a:pt x="f11" y="f12"/>
                    </a:lnTo>
                    <a:lnTo>
                      <a:pt x="f13" y="f14"/>
                    </a:lnTo>
                    <a:lnTo>
                      <a:pt x="f13" y="f15"/>
                    </a:lnTo>
                    <a:lnTo>
                      <a:pt x="f1" y="f14"/>
                    </a:lnTo>
                    <a:lnTo>
                      <a:pt x="f16" y="f10"/>
                    </a:lnTo>
                    <a:lnTo>
                      <a:pt x="f17" y="f18"/>
                    </a:lnTo>
                    <a:lnTo>
                      <a:pt x="f19" y="f20"/>
                    </a:lnTo>
                    <a:lnTo>
                      <a:pt x="f21" y="f22"/>
                    </a:lnTo>
                    <a:lnTo>
                      <a:pt x="f23" y="f24"/>
                    </a:lnTo>
                    <a:lnTo>
                      <a:pt x="f25" y="f22"/>
                    </a:lnTo>
                    <a:lnTo>
                      <a:pt x="f26" y="f22"/>
                    </a:lnTo>
                    <a:lnTo>
                      <a:pt x="f27" y="f18"/>
                    </a:lnTo>
                    <a:lnTo>
                      <a:pt x="f28" y="f29"/>
                    </a:lnTo>
                    <a:lnTo>
                      <a:pt x="f30" y="f31"/>
                    </a:lnTo>
                    <a:lnTo>
                      <a:pt x="f26" y="f32"/>
                    </a:lnTo>
                    <a:lnTo>
                      <a:pt x="f33" y="f10"/>
                    </a:lnTo>
                    <a:lnTo>
                      <a:pt x="f34" y="f35"/>
                    </a:lnTo>
                    <a:lnTo>
                      <a:pt x="f36" y="f37"/>
                    </a:lnTo>
                    <a:lnTo>
                      <a:pt x="f37" y="f38"/>
                    </a:lnTo>
                    <a:lnTo>
                      <a:pt x="f39" y="f40"/>
                    </a:lnTo>
                    <a:lnTo>
                      <a:pt x="f41" y="f42"/>
                    </a:lnTo>
                    <a:lnTo>
                      <a:pt x="f37" y="f43"/>
                    </a:lnTo>
                    <a:lnTo>
                      <a:pt x="f44" y="f8"/>
                    </a:lnTo>
                    <a:lnTo>
                      <a:pt x="f45" y="f46"/>
                    </a:lnTo>
                    <a:lnTo>
                      <a:pt x="f47" y="f8"/>
                    </a:lnTo>
                    <a:lnTo>
                      <a:pt x="f48" y="f49"/>
                    </a:lnTo>
                    <a:lnTo>
                      <a:pt x="f42" y="f8"/>
                    </a:lnTo>
                    <a:lnTo>
                      <a:pt x="f50" y="f51"/>
                    </a:lnTo>
                    <a:lnTo>
                      <a:pt x="f52" y="f44"/>
                    </a:lnTo>
                    <a:lnTo>
                      <a:pt x="f53" y="f34"/>
                    </a:lnTo>
                    <a:lnTo>
                      <a:pt x="f37" y="f54"/>
                    </a:lnTo>
                    <a:lnTo>
                      <a:pt x="f55" y="f56"/>
                    </a:lnTo>
                    <a:lnTo>
                      <a:pt x="f35" y="f57"/>
                    </a:lnTo>
                    <a:lnTo>
                      <a:pt x="f58" y="f59"/>
                    </a:lnTo>
                    <a:lnTo>
                      <a:pt x="f60" y="f61"/>
                    </a:lnTo>
                    <a:lnTo>
                      <a:pt x="f62" y="f63"/>
                    </a:lnTo>
                    <a:lnTo>
                      <a:pt x="f8" y="f64"/>
                    </a:lnTo>
                    <a:lnTo>
                      <a:pt x="f35" y="f65"/>
                    </a:lnTo>
                    <a:lnTo>
                      <a:pt x="f60" y="f66"/>
                    </a:lnTo>
                    <a:lnTo>
                      <a:pt x="f67" y="f68"/>
                    </a:lnTo>
                    <a:lnTo>
                      <a:pt x="f60" y="f69"/>
                    </a:lnTo>
                    <a:lnTo>
                      <a:pt x="f60" y="f70"/>
                    </a:lnTo>
                    <a:lnTo>
                      <a:pt x="f71" y="f70"/>
                    </a:lnTo>
                    <a:lnTo>
                      <a:pt x="f47" y="f1"/>
                    </a:lnTo>
                    <a:lnTo>
                      <a:pt x="f29" y="f72"/>
                    </a:lnTo>
                    <a:lnTo>
                      <a:pt x="f22" y="f73"/>
                    </a:lnTo>
                    <a:lnTo>
                      <a:pt x="f47" y="f13"/>
                    </a:lnTo>
                    <a:lnTo>
                      <a:pt x="f4" y="f74"/>
                    </a:lnTo>
                    <a:lnTo>
                      <a:pt x="f4" y="f11"/>
                    </a:lnTo>
                    <a:lnTo>
                      <a:pt x="f48" y="f75"/>
                    </a:lnTo>
                    <a:cubicBezTo>
                      <a:pt x="f76" y="f77"/>
                      <a:pt x="f35" y="f78"/>
                      <a:pt x="f79" y="f80"/>
                    </a:cubicBezTo>
                    <a:lnTo>
                      <a:pt x="f4" y="f81"/>
                    </a:lnTo>
                    <a:lnTo>
                      <a:pt x="f22" y="f82"/>
                    </a:lnTo>
                    <a:lnTo>
                      <a:pt x="f29" y="f82"/>
                    </a:lnTo>
                    <a:cubicBezTo>
                      <a:pt x="f55" y="f7"/>
                      <a:pt x="f83" y="f84"/>
                      <a:pt x="f8" y="f78"/>
                    </a:cubicBezTo>
                    <a:lnTo>
                      <a:pt x="f29" y="f85"/>
                    </a:lnTo>
                    <a:lnTo>
                      <a:pt x="f67" y="f86"/>
                    </a:lnTo>
                    <a:lnTo>
                      <a:pt x="f87" y="f88"/>
                    </a:lnTo>
                    <a:lnTo>
                      <a:pt x="f89" y="f90"/>
                    </a:lnTo>
                    <a:lnTo>
                      <a:pt x="f91" y="f92"/>
                    </a:lnTo>
                    <a:lnTo>
                      <a:pt x="f93" y="f94"/>
                    </a:lnTo>
                    <a:lnTo>
                      <a:pt x="f83" y="f95"/>
                    </a:lnTo>
                    <a:lnTo>
                      <a:pt x="f91" y="f96"/>
                    </a:lnTo>
                    <a:lnTo>
                      <a:pt x="f55" y="f97"/>
                    </a:lnTo>
                    <a:lnTo>
                      <a:pt x="f40" y="f98"/>
                    </a:lnTo>
                    <a:lnTo>
                      <a:pt x="f99" y="f100"/>
                    </a:lnTo>
                    <a:lnTo>
                      <a:pt x="f43" y="f101"/>
                    </a:lnTo>
                    <a:lnTo>
                      <a:pt x="f87" y="f102"/>
                    </a:lnTo>
                    <a:lnTo>
                      <a:pt x="f103" y="f104"/>
                    </a:lnTo>
                    <a:lnTo>
                      <a:pt x="f38" y="f105"/>
                    </a:lnTo>
                    <a:lnTo>
                      <a:pt x="f37" y="f106"/>
                    </a:lnTo>
                    <a:cubicBezTo>
                      <a:pt x="f87" y="f107"/>
                      <a:pt x="f47" y="f108"/>
                      <a:pt x="f42" y="f109"/>
                    </a:cubicBezTo>
                    <a:lnTo>
                      <a:pt x="f99" y="f110"/>
                    </a:lnTo>
                    <a:lnTo>
                      <a:pt x="f111" y="f112"/>
                    </a:lnTo>
                    <a:lnTo>
                      <a:pt x="f46" y="f110"/>
                    </a:lnTo>
                    <a:cubicBezTo>
                      <a:pt x="f8" y="f113"/>
                      <a:pt x="f32" y="f104"/>
                      <a:pt x="f41" y="f114"/>
                    </a:cubicBezTo>
                    <a:lnTo>
                      <a:pt x="f87" y="f115"/>
                    </a:lnTo>
                    <a:lnTo>
                      <a:pt x="f37" y="f116"/>
                    </a:lnTo>
                    <a:lnTo>
                      <a:pt x="f117" y="f118"/>
                    </a:lnTo>
                    <a:lnTo>
                      <a:pt x="f33" y="f119"/>
                    </a:lnTo>
                    <a:lnTo>
                      <a:pt x="f120" y="f116"/>
                    </a:lnTo>
                    <a:lnTo>
                      <a:pt x="f33" y="f121"/>
                    </a:lnTo>
                    <a:lnTo>
                      <a:pt x="f33" y="f122"/>
                    </a:lnTo>
                    <a:lnTo>
                      <a:pt x="f123" y="f124"/>
                    </a:lnTo>
                    <a:lnTo>
                      <a:pt x="f125" y="f122"/>
                    </a:lnTo>
                    <a:lnTo>
                      <a:pt x="f126" y="f109"/>
                    </a:lnTo>
                    <a:lnTo>
                      <a:pt x="f127" y="f128"/>
                    </a:lnTo>
                    <a:lnTo>
                      <a:pt x="f129" y="f130"/>
                    </a:lnTo>
                    <a:lnTo>
                      <a:pt x="f26" y="f109"/>
                    </a:lnTo>
                    <a:cubicBezTo>
                      <a:pt x="f26" y="f131"/>
                      <a:pt x="f26" y="f132"/>
                      <a:pt x="f26" y="f133"/>
                    </a:cubicBezTo>
                    <a:lnTo>
                      <a:pt x="f134" y="f135"/>
                    </a:lnTo>
                    <a:lnTo>
                      <a:pt x="f27" y="f135"/>
                    </a:lnTo>
                    <a:lnTo>
                      <a:pt x="f27" y="f133"/>
                    </a:lnTo>
                    <a:cubicBezTo>
                      <a:pt x="f25" y="f136"/>
                      <a:pt x="f25" y="f137"/>
                      <a:pt x="f138" y="f139"/>
                    </a:cubicBezTo>
                    <a:lnTo>
                      <a:pt x="f21" y="f135"/>
                    </a:lnTo>
                    <a:lnTo>
                      <a:pt x="f19" y="f140"/>
                    </a:lnTo>
                    <a:lnTo>
                      <a:pt x="f141" y="f142"/>
                    </a:lnTo>
                    <a:lnTo>
                      <a:pt x="f16" y="f143"/>
                    </a:lnTo>
                    <a:lnTo>
                      <a:pt x="f13" y="f0"/>
                    </a:lnTo>
                    <a:lnTo>
                      <a:pt x="f144" y="f130"/>
                    </a:lnTo>
                    <a:lnTo>
                      <a:pt x="f82" y="f109"/>
                    </a:lnTo>
                    <a:lnTo>
                      <a:pt x="f145" y="f146"/>
                    </a:lnTo>
                    <a:lnTo>
                      <a:pt x="f147" y="f135"/>
                    </a:lnTo>
                    <a:lnTo>
                      <a:pt x="f148" y="f142"/>
                    </a:lnTo>
                    <a:cubicBezTo>
                      <a:pt x="f149" y="f150"/>
                      <a:pt x="f149" y="f132"/>
                      <a:pt x="f151" y="f143"/>
                    </a:cubicBezTo>
                    <a:lnTo>
                      <a:pt x="f151" y="f140"/>
                    </a:lnTo>
                    <a:lnTo>
                      <a:pt x="f152" y="f146"/>
                    </a:lnTo>
                    <a:lnTo>
                      <a:pt x="f152" y="f130"/>
                    </a:lnTo>
                    <a:cubicBezTo>
                      <a:pt x="f153" y="f124"/>
                      <a:pt x="f153" y="f154"/>
                      <a:pt x="f153" y="f155"/>
                    </a:cubicBezTo>
                    <a:lnTo>
                      <a:pt x="f90" y="f156"/>
                    </a:lnTo>
                    <a:lnTo>
                      <a:pt x="f92" y="f157"/>
                    </a:lnTo>
                    <a:lnTo>
                      <a:pt x="f158" y="f159"/>
                    </a:lnTo>
                    <a:lnTo>
                      <a:pt x="f101" y="f116"/>
                    </a:lnTo>
                    <a:lnTo>
                      <a:pt x="f101" y="f121"/>
                    </a:lnTo>
                    <a:lnTo>
                      <a:pt x="f160" y="f161"/>
                    </a:lnTo>
                    <a:lnTo>
                      <a:pt x="f97" y="f121"/>
                    </a:lnTo>
                    <a:lnTo>
                      <a:pt x="f97" y="f116"/>
                    </a:lnTo>
                    <a:lnTo>
                      <a:pt x="f114" y="f119"/>
                    </a:lnTo>
                    <a:lnTo>
                      <a:pt x="f97" y="f115"/>
                    </a:lnTo>
                    <a:lnTo>
                      <a:pt x="f162" y="f162"/>
                    </a:lnTo>
                    <a:lnTo>
                      <a:pt x="f163" y="f115"/>
                    </a:lnTo>
                    <a:lnTo>
                      <a:pt x="f164" y="f137"/>
                    </a:lnTo>
                    <a:lnTo>
                      <a:pt x="f165" y="f97"/>
                    </a:lnTo>
                    <a:cubicBezTo>
                      <a:pt x="f166" y="f165"/>
                      <a:pt x="f167" y="f168"/>
                      <a:pt x="f169" y="f139"/>
                    </a:cubicBezTo>
                    <a:lnTo>
                      <a:pt x="f170" y="f112"/>
                    </a:lnTo>
                    <a:lnTo>
                      <a:pt x="f171" y="f139"/>
                    </a:lnTo>
                    <a:lnTo>
                      <a:pt x="f172" y="f109"/>
                    </a:lnTo>
                    <a:cubicBezTo>
                      <a:pt x="f173" y="f166"/>
                      <a:pt x="f164" y="f118"/>
                      <a:pt x="f163" y="f101"/>
                    </a:cubicBezTo>
                    <a:lnTo>
                      <a:pt x="f121" y="f108"/>
                    </a:lnTo>
                    <a:lnTo>
                      <a:pt x="f124" y="f165"/>
                    </a:lnTo>
                    <a:lnTo>
                      <a:pt x="f164" y="f92"/>
                    </a:lnTo>
                    <a:lnTo>
                      <a:pt x="f174" y="f96"/>
                    </a:lnTo>
                    <a:lnTo>
                      <a:pt x="f171" y="f175"/>
                    </a:lnTo>
                    <a:lnTo>
                      <a:pt x="f150" y="f101"/>
                    </a:lnTo>
                    <a:lnTo>
                      <a:pt x="f136" y="f100"/>
                    </a:lnTo>
                    <a:lnTo>
                      <a:pt x="f176" y="f102"/>
                    </a:lnTo>
                    <a:lnTo>
                      <a:pt x="f154" y="f177"/>
                    </a:lnTo>
                    <a:lnTo>
                      <a:pt x="f178" y="f179"/>
                    </a:lnTo>
                    <a:lnTo>
                      <a:pt x="f176" y="f180"/>
                    </a:lnTo>
                    <a:lnTo>
                      <a:pt x="f157" y="f181"/>
                    </a:lnTo>
                    <a:lnTo>
                      <a:pt x="f164" y="f7"/>
                    </a:lnTo>
                    <a:lnTo>
                      <a:pt x="f182" y="f183"/>
                    </a:lnTo>
                    <a:lnTo>
                      <a:pt x="f184" y="f185"/>
                    </a:lnTo>
                    <a:lnTo>
                      <a:pt x="f167" y="f186"/>
                    </a:lnTo>
                    <a:cubicBezTo>
                      <a:pt x="f154" y="f145"/>
                      <a:pt x="f136" y="f81"/>
                      <a:pt x="f184" y="f187"/>
                    </a:cubicBezTo>
                    <a:lnTo>
                      <a:pt x="f188" y="f189"/>
                    </a:lnTo>
                    <a:lnTo>
                      <a:pt x="f190" y="f80"/>
                    </a:lnTo>
                    <a:lnTo>
                      <a:pt x="f6" y="f84"/>
                    </a:lnTo>
                    <a:cubicBezTo>
                      <a:pt x="f191" y="f186"/>
                      <a:pt x="f119" y="f75"/>
                      <a:pt x="f169" y="f11"/>
                    </a:cubicBezTo>
                    <a:lnTo>
                      <a:pt x="f190" y="f192"/>
                    </a:lnTo>
                    <a:lnTo>
                      <a:pt x="f190" y="f193"/>
                    </a:lnTo>
                    <a:lnTo>
                      <a:pt x="f173" y="f74"/>
                    </a:lnTo>
                    <a:lnTo>
                      <a:pt x="f188" y="f194"/>
                    </a:lnTo>
                    <a:lnTo>
                      <a:pt x="f6" y="f21"/>
                    </a:lnTo>
                    <a:lnTo>
                      <a:pt x="f173" y="f195"/>
                    </a:lnTo>
                    <a:lnTo>
                      <a:pt x="f196" y="f141"/>
                    </a:lnTo>
                    <a:lnTo>
                      <a:pt x="f197" y="f141"/>
                    </a:lnTo>
                    <a:lnTo>
                      <a:pt x="f0" y="f198"/>
                    </a:lnTo>
                    <a:lnTo>
                      <a:pt x="f182" y="f138"/>
                    </a:lnTo>
                    <a:lnTo>
                      <a:pt x="f197" y="f199"/>
                    </a:lnTo>
                    <a:lnTo>
                      <a:pt x="f191" y="f27"/>
                    </a:lnTo>
                    <a:lnTo>
                      <a:pt x="f200" y="f26"/>
                    </a:lnTo>
                    <a:lnTo>
                      <a:pt x="f0" y="f201"/>
                    </a:lnTo>
                    <a:lnTo>
                      <a:pt x="f197" y="f28"/>
                    </a:lnTo>
                    <a:lnTo>
                      <a:pt x="f202" y="f126"/>
                    </a:lnTo>
                    <a:lnTo>
                      <a:pt x="f191" y="f203"/>
                    </a:lnTo>
                    <a:lnTo>
                      <a:pt x="f136" y="f204"/>
                    </a:lnTo>
                    <a:lnTo>
                      <a:pt x="f163" y="f205"/>
                    </a:lnTo>
                    <a:lnTo>
                      <a:pt x="f161" y="f50"/>
                    </a:lnTo>
                    <a:lnTo>
                      <a:pt x="f119" y="f37"/>
                    </a:lnTo>
                    <a:lnTo>
                      <a:pt x="f165" y="f129"/>
                    </a:lnTo>
                    <a:lnTo>
                      <a:pt x="f172" y="f45"/>
                    </a:lnTo>
                    <a:lnTo>
                      <a:pt x="f169" y="f46"/>
                    </a:lnTo>
                    <a:lnTo>
                      <a:pt x="f173" y="f45"/>
                    </a:lnTo>
                    <a:lnTo>
                      <a:pt x="f206" y="f207"/>
                    </a:lnTo>
                    <a:lnTo>
                      <a:pt x="f208" y="f45"/>
                    </a:lnTo>
                    <a:lnTo>
                      <a:pt x="f163" y="f42"/>
                    </a:lnTo>
                    <a:lnTo>
                      <a:pt x="f104" y="f99"/>
                    </a:lnTo>
                    <a:lnTo>
                      <a:pt x="f105" y="f209"/>
                    </a:lnTo>
                    <a:lnTo>
                      <a:pt x="f163" y="f210"/>
                    </a:lnTo>
                    <a:lnTo>
                      <a:pt x="f211" y="f32"/>
                    </a:lnTo>
                    <a:lnTo>
                      <a:pt x="f107" y="f212"/>
                    </a:lnTo>
                    <a:lnTo>
                      <a:pt x="f97" y="f213"/>
                    </a:lnTo>
                    <a:lnTo>
                      <a:pt x="f153" y="f214"/>
                    </a:lnTo>
                    <a:lnTo>
                      <a:pt x="f177" y="f15"/>
                    </a:lnTo>
                    <a:lnTo>
                      <a:pt x="f215" y="f20"/>
                    </a:lnTo>
                    <a:lnTo>
                      <a:pt x="f151" y="f8"/>
                    </a:lnTo>
                    <a:lnTo>
                      <a:pt x="f153" y="f4"/>
                    </a:lnTo>
                    <a:lnTo>
                      <a:pt x="f149" y="f4"/>
                    </a:lnTo>
                    <a:lnTo>
                      <a:pt x="f216" y="f49"/>
                    </a:lnTo>
                    <a:lnTo>
                      <a:pt x="f147" y="f4"/>
                    </a:lnTo>
                    <a:lnTo>
                      <a:pt x="f145" y="f22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17" y="f70"/>
                    </a:moveTo>
                    <a:lnTo>
                      <a:pt x="f217" y="f123"/>
                    </a:lnTo>
                    <a:lnTo>
                      <a:pt x="f144" y="f123"/>
                    </a:lnTo>
                    <a:lnTo>
                      <a:pt x="f144" y="f218"/>
                    </a:lnTo>
                    <a:cubicBezTo>
                      <a:pt x="f219" y="f64"/>
                      <a:pt x="f220" y="f205"/>
                      <a:pt x="f187" y="f56"/>
                    </a:cubicBezTo>
                    <a:lnTo>
                      <a:pt x="f147" y="f204"/>
                    </a:lnTo>
                    <a:lnTo>
                      <a:pt x="f187" y="f123"/>
                    </a:lnTo>
                    <a:lnTo>
                      <a:pt x="f221" y="f222"/>
                    </a:lnTo>
                    <a:lnTo>
                      <a:pt x="f223" y="f204"/>
                    </a:lnTo>
                    <a:lnTo>
                      <a:pt x="f21" y="f56"/>
                    </a:lnTo>
                    <a:lnTo>
                      <a:pt x="f223" y="f224"/>
                    </a:lnTo>
                    <a:cubicBezTo>
                      <a:pt x="f225" y="f205"/>
                      <a:pt x="f226" y="f26"/>
                      <a:pt x="f217" y="f70"/>
                    </a:cubicBezTo>
                    <a:close/>
                    <a:moveTo>
                      <a:pt x="f217" y="f70"/>
                    </a:moveTo>
                    <a:lnTo>
                      <a:pt x="f217" y="f70"/>
                    </a:lnTo>
                    <a:close/>
                    <a:moveTo>
                      <a:pt x="f221" y="f13"/>
                    </a:moveTo>
                    <a:lnTo>
                      <a:pt x="f13" y="f13"/>
                    </a:lnTo>
                    <a:cubicBezTo>
                      <a:pt x="f7" y="f227"/>
                      <a:pt x="f216" y="f228"/>
                      <a:pt x="f148" y="f229"/>
                    </a:cubicBezTo>
                    <a:lnTo>
                      <a:pt x="f230" y="f229"/>
                    </a:lnTo>
                    <a:lnTo>
                      <a:pt x="f230" y="f231"/>
                    </a:lnTo>
                    <a:lnTo>
                      <a:pt x="f232" y="f191"/>
                    </a:lnTo>
                    <a:lnTo>
                      <a:pt x="f68" y="f165"/>
                    </a:lnTo>
                    <a:lnTo>
                      <a:pt x="f68" y="f231"/>
                    </a:lnTo>
                    <a:cubicBezTo>
                      <a:pt x="f23" y="f233"/>
                      <a:pt x="f17" y="f149"/>
                      <a:pt x="f234" y="f235"/>
                    </a:cubicBezTo>
                    <a:lnTo>
                      <a:pt x="f232" y="f235"/>
                    </a:lnTo>
                    <a:lnTo>
                      <a:pt x="f232" y="f13"/>
                    </a:lnTo>
                    <a:lnTo>
                      <a:pt x="f221" y="f13"/>
                    </a:lnTo>
                    <a:close/>
                    <a:moveTo>
                      <a:pt x="f221" y="f13"/>
                    </a:moveTo>
                    <a:lnTo>
                      <a:pt x="f221" y="f13"/>
                    </a:lnTo>
                    <a:close/>
                    <a:moveTo>
                      <a:pt x="f81" y="f80"/>
                    </a:moveTo>
                    <a:lnTo>
                      <a:pt x="f86" y="f86"/>
                    </a:lnTo>
                    <a:lnTo>
                      <a:pt x="f236" y="f237"/>
                    </a:lnTo>
                    <a:lnTo>
                      <a:pt x="f147" y="f219"/>
                    </a:lnTo>
                    <a:cubicBezTo>
                      <a:pt x="f238" y="f187"/>
                      <a:pt x="f177" y="f185"/>
                      <a:pt x="f160" y="f233"/>
                    </a:cubicBezTo>
                    <a:lnTo>
                      <a:pt x="f98" y="f181"/>
                    </a:lnTo>
                    <a:lnTo>
                      <a:pt x="f160" y="f181"/>
                    </a:lnTo>
                    <a:lnTo>
                      <a:pt x="f101" y="f171"/>
                    </a:lnTo>
                    <a:lnTo>
                      <a:pt x="f239" y="f229"/>
                    </a:lnTo>
                    <a:lnTo>
                      <a:pt x="f153" y="f229"/>
                    </a:lnTo>
                    <a:lnTo>
                      <a:pt x="f185" y="f107"/>
                    </a:lnTo>
                    <a:cubicBezTo>
                      <a:pt x="f240" y="f177"/>
                      <a:pt x="f230" y="f85"/>
                      <a:pt x="f81" y="f80"/>
                    </a:cubicBezTo>
                    <a:close/>
                    <a:moveTo>
                      <a:pt x="f81" y="f80"/>
                    </a:moveTo>
                    <a:lnTo>
                      <a:pt x="f81" y="f80"/>
                    </a:lnTo>
                    <a:close/>
                    <a:moveTo>
                      <a:pt x="f240" y="f219"/>
                    </a:moveTo>
                    <a:lnTo>
                      <a:pt x="f92" y="f81"/>
                    </a:lnTo>
                    <a:lnTo>
                      <a:pt x="f96" y="f186"/>
                    </a:lnTo>
                    <a:lnTo>
                      <a:pt x="f230" y="f13"/>
                    </a:lnTo>
                    <a:cubicBezTo>
                      <a:pt x="f238" y="f235"/>
                      <a:pt x="f181" y="f192"/>
                      <a:pt x="f98" y="f241"/>
                    </a:cubicBezTo>
                    <a:lnTo>
                      <a:pt x="f160" y="f75"/>
                    </a:lnTo>
                    <a:lnTo>
                      <a:pt x="f155" y="f90"/>
                    </a:lnTo>
                    <a:lnTo>
                      <a:pt x="f118" y="f236"/>
                    </a:lnTo>
                    <a:lnTo>
                      <a:pt x="f162" y="f236"/>
                    </a:lnTo>
                    <a:cubicBezTo>
                      <a:pt x="f96" y="f240"/>
                      <a:pt x="f228" y="f187"/>
                      <a:pt x="f240" y="f219"/>
                    </a:cubicBezTo>
                    <a:close/>
                    <a:moveTo>
                      <a:pt x="f240" y="f219"/>
                    </a:moveTo>
                    <a:lnTo>
                      <a:pt x="f240" y="f219"/>
                    </a:lnTo>
                    <a:close/>
                    <a:moveTo>
                      <a:pt x="f230" y="f1"/>
                    </a:moveTo>
                    <a:lnTo>
                      <a:pt x="f96" y="f194"/>
                    </a:lnTo>
                    <a:lnTo>
                      <a:pt x="f96" y="f21"/>
                    </a:lnTo>
                    <a:lnTo>
                      <a:pt x="f94" y="f242"/>
                    </a:lnTo>
                    <a:lnTo>
                      <a:pt x="f101" y="f66"/>
                    </a:lnTo>
                    <a:lnTo>
                      <a:pt x="f106" y="f66"/>
                    </a:lnTo>
                    <a:lnTo>
                      <a:pt x="f98" y="f66"/>
                    </a:lnTo>
                    <a:lnTo>
                      <a:pt x="f98" y="f199"/>
                    </a:lnTo>
                    <a:lnTo>
                      <a:pt x="f121" y="f69"/>
                    </a:lnTo>
                    <a:lnTo>
                      <a:pt x="f100" y="f74"/>
                    </a:lnTo>
                    <a:lnTo>
                      <a:pt x="f160" y="f193"/>
                    </a:lnTo>
                    <a:lnTo>
                      <a:pt x="f98" y="f13"/>
                    </a:lnTo>
                    <a:cubicBezTo>
                      <a:pt x="f181" y="f193"/>
                      <a:pt x="f238" y="f243"/>
                      <a:pt x="f230" y="f1"/>
                    </a:cubicBezTo>
                    <a:close/>
                    <a:moveTo>
                      <a:pt x="f230" y="f1"/>
                    </a:moveTo>
                    <a:lnTo>
                      <a:pt x="f230" y="f1"/>
                    </a:lnTo>
                    <a:close/>
                    <a:moveTo>
                      <a:pt x="f145" y="f242"/>
                    </a:moveTo>
                    <a:lnTo>
                      <a:pt x="f158" y="f28"/>
                    </a:lnTo>
                    <a:lnTo>
                      <a:pt x="f153" y="f129"/>
                    </a:lnTo>
                    <a:lnTo>
                      <a:pt x="f9" y="f226"/>
                    </a:lnTo>
                    <a:cubicBezTo>
                      <a:pt x="f186" y="f198"/>
                      <a:pt x="f7" y="f36"/>
                      <a:pt x="f230" y="f224"/>
                    </a:cubicBezTo>
                    <a:lnTo>
                      <a:pt x="f148" y="f244"/>
                    </a:lnTo>
                    <a:lnTo>
                      <a:pt x="f148" y="f224"/>
                    </a:lnTo>
                    <a:lnTo>
                      <a:pt x="f148" y="f56"/>
                    </a:lnTo>
                    <a:lnTo>
                      <a:pt x="f114" y="f245"/>
                    </a:lnTo>
                    <a:lnTo>
                      <a:pt x="f102" y="f201"/>
                    </a:lnTo>
                    <a:lnTo>
                      <a:pt x="f92" y="f63"/>
                    </a:lnTo>
                    <a:lnTo>
                      <a:pt x="f92" y="f134"/>
                    </a:lnTo>
                    <a:lnTo>
                      <a:pt x="f145" y="f242"/>
                    </a:lnTo>
                    <a:close/>
                    <a:moveTo>
                      <a:pt x="f145" y="f242"/>
                    </a:moveTo>
                    <a:lnTo>
                      <a:pt x="f145" y="f242"/>
                    </a:lnTo>
                    <a:close/>
                    <a:moveTo>
                      <a:pt x="f165" y="f32"/>
                    </a:moveTo>
                    <a:lnTo>
                      <a:pt x="f206" y="f18"/>
                    </a:lnTo>
                    <a:lnTo>
                      <a:pt x="f162" y="f246"/>
                    </a:lnTo>
                    <a:lnTo>
                      <a:pt x="f165" y="f32"/>
                    </a:lnTo>
                    <a:close/>
                    <a:moveTo>
                      <a:pt x="f165" y="f32"/>
                    </a:moveTo>
                    <a:lnTo>
                      <a:pt x="f165" y="f32"/>
                    </a:lnTo>
                    <a:close/>
                    <a:moveTo>
                      <a:pt x="f118" y="f18"/>
                    </a:moveTo>
                    <a:lnTo>
                      <a:pt x="f228" y="f41"/>
                    </a:lnTo>
                    <a:lnTo>
                      <a:pt x="f229" y="f247"/>
                    </a:lnTo>
                    <a:lnTo>
                      <a:pt x="f118" y="f18"/>
                    </a:lnTo>
                    <a:close/>
                    <a:moveTo>
                      <a:pt x="f118" y="f18"/>
                    </a:moveTo>
                    <a:lnTo>
                      <a:pt x="f118" y="f18"/>
                    </a:lnTo>
                    <a:close/>
                    <a:moveTo>
                      <a:pt x="f1" y="f226"/>
                    </a:moveTo>
                    <a:lnTo>
                      <a:pt x="f26" y="f248"/>
                    </a:lnTo>
                    <a:lnTo>
                      <a:pt x="f59" y="f54"/>
                    </a:lnTo>
                    <a:lnTo>
                      <a:pt x="f19" y="f73"/>
                    </a:lnTo>
                    <a:lnTo>
                      <a:pt x="f127" y="f26"/>
                    </a:lnTo>
                    <a:lnTo>
                      <a:pt x="f127" y="f134"/>
                    </a:lnTo>
                    <a:lnTo>
                      <a:pt x="f249" y="f134"/>
                    </a:lnTo>
                    <a:lnTo>
                      <a:pt x="f120" y="f41"/>
                    </a:lnTo>
                    <a:lnTo>
                      <a:pt x="f138" y="f224"/>
                    </a:lnTo>
                    <a:lnTo>
                      <a:pt x="f138" y="f244"/>
                    </a:lnTo>
                    <a:lnTo>
                      <a:pt x="f138" y="f250"/>
                    </a:lnTo>
                    <a:lnTo>
                      <a:pt x="f68" y="f250"/>
                    </a:lnTo>
                    <a:cubicBezTo>
                      <a:pt x="f17" y="f126"/>
                      <a:pt x="f251" y="f198"/>
                      <a:pt x="f1" y="f226"/>
                    </a:cubicBezTo>
                    <a:close/>
                    <a:moveTo>
                      <a:pt x="f1" y="f226"/>
                    </a:moveTo>
                    <a:lnTo>
                      <a:pt x="f1" y="f226"/>
                    </a:lnTo>
                    <a:close/>
                    <a:moveTo>
                      <a:pt x="f252" y="f81"/>
                    </a:moveTo>
                    <a:lnTo>
                      <a:pt x="f59" y="f158"/>
                    </a:lnTo>
                    <a:lnTo>
                      <a:pt x="f253" y="f152"/>
                    </a:lnTo>
                    <a:lnTo>
                      <a:pt x="f21" y="f77"/>
                    </a:lnTo>
                    <a:cubicBezTo>
                      <a:pt x="f59" y="f82"/>
                      <a:pt x="f129" y="f85"/>
                      <a:pt x="f254" y="f181"/>
                    </a:cubicBezTo>
                    <a:lnTo>
                      <a:pt x="f123" y="f90"/>
                    </a:lnTo>
                    <a:lnTo>
                      <a:pt x="f254" y="f90"/>
                    </a:lnTo>
                    <a:lnTo>
                      <a:pt x="f125" y="f154"/>
                    </a:lnTo>
                    <a:lnTo>
                      <a:pt x="f64" y="f165"/>
                    </a:lnTo>
                    <a:lnTo>
                      <a:pt x="f64" y="f231"/>
                    </a:lnTo>
                    <a:lnTo>
                      <a:pt x="f255" y="f229"/>
                    </a:lnTo>
                    <a:cubicBezTo>
                      <a:pt x="f66" y="f177"/>
                      <a:pt x="f68" y="f152"/>
                      <a:pt x="f252" y="f81"/>
                    </a:cubicBezTo>
                    <a:close/>
                    <a:moveTo>
                      <a:pt x="f252" y="f81"/>
                    </a:moveTo>
                    <a:lnTo>
                      <a:pt x="f252" y="f81"/>
                    </a:lnTo>
                    <a:close/>
                    <a:moveTo>
                      <a:pt x="f27" y="f77"/>
                    </a:moveTo>
                    <a:lnTo>
                      <a:pt x="f127" y="f7"/>
                    </a:lnTo>
                    <a:lnTo>
                      <a:pt x="f224" y="f78"/>
                    </a:lnTo>
                    <a:lnTo>
                      <a:pt x="f68" y="f235"/>
                    </a:lnTo>
                    <a:cubicBezTo>
                      <a:pt x="f63" y="f192"/>
                      <a:pt x="f256" y="f11"/>
                      <a:pt x="f123" y="f75"/>
                    </a:cubicBezTo>
                    <a:lnTo>
                      <a:pt x="f254" y="f219"/>
                    </a:lnTo>
                    <a:lnTo>
                      <a:pt x="f46" y="f177"/>
                    </a:lnTo>
                    <a:lnTo>
                      <a:pt x="f257" y="f215"/>
                    </a:lnTo>
                    <a:lnTo>
                      <a:pt x="f117" y="f236"/>
                    </a:lnTo>
                    <a:cubicBezTo>
                      <a:pt x="f224" y="f258"/>
                      <a:pt x="f205" y="f187"/>
                      <a:pt x="f27" y="f77"/>
                    </a:cubicBezTo>
                    <a:close/>
                    <a:moveTo>
                      <a:pt x="f27" y="f77"/>
                    </a:moveTo>
                    <a:lnTo>
                      <a:pt x="f27" y="f77"/>
                    </a:lnTo>
                    <a:close/>
                    <a:moveTo>
                      <a:pt x="f68" y="f243"/>
                    </a:moveTo>
                    <a:lnTo>
                      <a:pt x="f224" y="f73"/>
                    </a:lnTo>
                    <a:lnTo>
                      <a:pt x="f249" y="f72"/>
                    </a:lnTo>
                    <a:lnTo>
                      <a:pt x="f259" y="f73"/>
                    </a:lnTo>
                    <a:lnTo>
                      <a:pt x="f125" y="f27"/>
                    </a:lnTo>
                    <a:lnTo>
                      <a:pt x="f260" y="f27"/>
                    </a:lnTo>
                    <a:lnTo>
                      <a:pt x="f123" y="f27"/>
                    </a:lnTo>
                    <a:lnTo>
                      <a:pt x="f38" y="f141"/>
                    </a:lnTo>
                    <a:lnTo>
                      <a:pt x="f261" y="f235"/>
                    </a:lnTo>
                    <a:lnTo>
                      <a:pt x="f254" y="f13"/>
                    </a:lnTo>
                    <a:lnTo>
                      <a:pt x="f123" y="f235"/>
                    </a:lnTo>
                    <a:cubicBezTo>
                      <a:pt x="f256" y="f74"/>
                      <a:pt x="f201" y="f234"/>
                      <a:pt x="f68" y="f243"/>
                    </a:cubicBezTo>
                    <a:close/>
                    <a:moveTo>
                      <a:pt x="f68" y="f243"/>
                    </a:moveTo>
                    <a:lnTo>
                      <a:pt x="f68" y="f243"/>
                    </a:lnTo>
                    <a:close/>
                    <a:moveTo>
                      <a:pt x="f257" y="f58"/>
                    </a:moveTo>
                    <a:lnTo>
                      <a:pt x="f262" y="f247"/>
                    </a:lnTo>
                    <a:lnTo>
                      <a:pt x="f205" y="f50"/>
                    </a:lnTo>
                    <a:lnTo>
                      <a:pt x="f257" y="f58"/>
                    </a:lnTo>
                    <a:close/>
                    <a:moveTo>
                      <a:pt x="f257" y="f58"/>
                    </a:moveTo>
                    <a:lnTo>
                      <a:pt x="f257" y="f58"/>
                    </a:lnTo>
                    <a:close/>
                    <a:moveTo>
                      <a:pt x="f41" y="f37"/>
                    </a:moveTo>
                    <a:lnTo>
                      <a:pt x="f120" y="f263"/>
                    </a:lnTo>
                    <a:lnTo>
                      <a:pt x="f264" y="f58"/>
                    </a:lnTo>
                    <a:lnTo>
                      <a:pt x="f41" y="f37"/>
                    </a:ln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1" name="Forma Livre 10"/>
              <p:cNvSpPr/>
              <p:nvPr/>
            </p:nvSpPr>
            <p:spPr>
              <a:xfrm>
                <a:off x="9505800" y="6261116"/>
                <a:ext cx="356" cy="12203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70"/>
                  <a:gd name="f4" fmla="val 408"/>
                  <a:gd name="f5" fmla="val 31"/>
                  <a:gd name="f6" fmla="val 8"/>
                  <a:gd name="f7" fmla="val 52"/>
                  <a:gd name="f8" fmla="val 23"/>
                  <a:gd name="f9" fmla="val 50"/>
                  <a:gd name="f10" fmla="val 35"/>
                  <a:gd name="f11" fmla="val 17"/>
                  <a:gd name="f12" fmla="val 10"/>
                  <a:gd name="f13" fmla="val 38"/>
                  <a:gd name="f14" fmla="val 64"/>
                  <a:gd name="f15" fmla="val 60"/>
                  <a:gd name="f16" fmla="val 388"/>
                  <a:gd name="f17" fmla="val 59"/>
                  <a:gd name="f18" fmla="val 358"/>
                  <a:gd name="f19" fmla="val 11"/>
                  <a:gd name="f20" fmla="val 325"/>
                  <a:gd name="f21" fmla="val 352"/>
                  <a:gd name="f22" fmla="val 346"/>
                  <a:gd name="f23" fmla="val 318"/>
                  <a:gd name="f24" fmla="val 286"/>
                  <a:gd name="f25" fmla="val 315"/>
                  <a:gd name="f26" fmla="val 308"/>
                  <a:gd name="f27" fmla="val 57"/>
                  <a:gd name="f28" fmla="val 277"/>
                  <a:gd name="f29" fmla="val 12"/>
                  <a:gd name="f30" fmla="val 245"/>
                  <a:gd name="f31" fmla="val 274"/>
                  <a:gd name="f32" fmla="val 266"/>
                  <a:gd name="f33" fmla="val 237"/>
                  <a:gd name="f34" fmla="val 14"/>
                  <a:gd name="f35" fmla="val 207"/>
                  <a:gd name="f36" fmla="val 235"/>
                  <a:gd name="f37" fmla="val 55"/>
                  <a:gd name="f38" fmla="val 225"/>
                  <a:gd name="f39" fmla="val 197"/>
                  <a:gd name="f40" fmla="val 169"/>
                  <a:gd name="f41" fmla="val 195"/>
                  <a:gd name="f42" fmla="val 185"/>
                  <a:gd name="f43" fmla="val 54"/>
                  <a:gd name="f44" fmla="val 154"/>
                  <a:gd name="f45" fmla="val 16"/>
                  <a:gd name="f46" fmla="val 128"/>
                  <a:gd name="f47" fmla="val 156"/>
                  <a:gd name="f48" fmla="val 144"/>
                  <a:gd name="f49" fmla="val 116"/>
                  <a:gd name="f50" fmla="val 89"/>
                  <a:gd name="f51" fmla="val 118"/>
                  <a:gd name="f52" fmla="val 104"/>
                  <a:gd name="f53" fmla="val 74"/>
                  <a:gd name="f54" fmla="val 79"/>
                  <a:gd name="f55" fmla="val 363"/>
                  <a:gd name="f56" fmla="val 397"/>
                  <a:gd name="f57" fmla="val 36"/>
                  <a:gd name="f58" fmla="val 407"/>
                  <a:gd name="f59" fmla="val 69"/>
                  <a:gd name="f60" fmla="*/ f0 1 70"/>
                  <a:gd name="f61" fmla="*/ f1 1 408"/>
                  <a:gd name="f62" fmla="+- f4 0 f2"/>
                  <a:gd name="f63" fmla="+- f3 0 f2"/>
                  <a:gd name="f64" fmla="*/ f63 1 70"/>
                  <a:gd name="f65" fmla="*/ f62 1 408"/>
                  <a:gd name="f66" fmla="*/ f2 1 f64"/>
                  <a:gd name="f67" fmla="*/ f3 1 f64"/>
                  <a:gd name="f68" fmla="*/ f2 1 f65"/>
                  <a:gd name="f69" fmla="*/ f4 1 f65"/>
                  <a:gd name="f70" fmla="*/ f66 f60 1"/>
                  <a:gd name="f71" fmla="*/ f67 f60 1"/>
                  <a:gd name="f72" fmla="*/ f69 f61 1"/>
                  <a:gd name="f73" fmla="*/ f68 f6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70" t="f73" r="f71" b="f72"/>
                <a:pathLst>
                  <a:path w="70" h="408">
                    <a:moveTo>
                      <a:pt x="f5" y="f6"/>
                    </a:moveTo>
                    <a:lnTo>
                      <a:pt x="f7" y="f8"/>
                    </a:lnTo>
                    <a:lnTo>
                      <a:pt x="f9" y="f6"/>
                    </a:ln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7" y="f10"/>
                    </a:moveTo>
                    <a:lnTo>
                      <a:pt x="f11" y="f12"/>
                    </a:lnTo>
                    <a:lnTo>
                      <a:pt x="f11" y="f13"/>
                    </a:lnTo>
                    <a:lnTo>
                      <a:pt x="f7" y="f14"/>
                    </a:lnTo>
                    <a:lnTo>
                      <a:pt x="f7" y="f10"/>
                    </a:lnTo>
                    <a:close/>
                    <a:moveTo>
                      <a:pt x="f7" y="f10"/>
                    </a:moveTo>
                    <a:lnTo>
                      <a:pt x="f7" y="f10"/>
                    </a:lnTo>
                    <a:close/>
                    <a:moveTo>
                      <a:pt x="f15" y="f16"/>
                    </a:moveTo>
                    <a:lnTo>
                      <a:pt x="f17" y="f18"/>
                    </a:lnTo>
                    <a:lnTo>
                      <a:pt x="f19" y="f20"/>
                    </a:lnTo>
                    <a:lnTo>
                      <a:pt x="f19" y="f21"/>
                    </a:lnTo>
                    <a:lnTo>
                      <a:pt x="f15" y="f16"/>
                    </a:lnTo>
                    <a:close/>
                    <a:moveTo>
                      <a:pt x="f15" y="f16"/>
                    </a:moveTo>
                    <a:lnTo>
                      <a:pt x="f15" y="f16"/>
                    </a:lnTo>
                    <a:close/>
                    <a:moveTo>
                      <a:pt x="f17" y="f22"/>
                    </a:moveTo>
                    <a:lnTo>
                      <a:pt x="f17" y="f23"/>
                    </a:lnTo>
                    <a:lnTo>
                      <a:pt x="f19" y="f24"/>
                    </a:lnTo>
                    <a:lnTo>
                      <a:pt x="f19" y="f25"/>
                    </a:lnTo>
                    <a:lnTo>
                      <a:pt x="f17" y="f22"/>
                    </a:lnTo>
                    <a:close/>
                    <a:moveTo>
                      <a:pt x="f17" y="f22"/>
                    </a:moveTo>
                    <a:lnTo>
                      <a:pt x="f17" y="f22"/>
                    </a:lnTo>
                    <a:close/>
                    <a:moveTo>
                      <a:pt x="f17" y="f26"/>
                    </a:moveTo>
                    <a:lnTo>
                      <a:pt x="f27" y="f28"/>
                    </a:lnTo>
                    <a:lnTo>
                      <a:pt x="f29" y="f30"/>
                    </a:lnTo>
                    <a:lnTo>
                      <a:pt x="f29" y="f31"/>
                    </a:lnTo>
                    <a:lnTo>
                      <a:pt x="f17" y="f26"/>
                    </a:lnTo>
                    <a:close/>
                    <a:moveTo>
                      <a:pt x="f17" y="f26"/>
                    </a:moveTo>
                    <a:lnTo>
                      <a:pt x="f17" y="f26"/>
                    </a:lnTo>
                    <a:close/>
                    <a:moveTo>
                      <a:pt x="f27" y="f32"/>
                    </a:moveTo>
                    <a:lnTo>
                      <a:pt x="f27" y="f33"/>
                    </a:lnTo>
                    <a:lnTo>
                      <a:pt x="f34" y="f35"/>
                    </a:lnTo>
                    <a:lnTo>
                      <a:pt x="f29" y="f36"/>
                    </a:lnTo>
                    <a:lnTo>
                      <a:pt x="f27" y="f32"/>
                    </a:lnTo>
                    <a:close/>
                    <a:moveTo>
                      <a:pt x="f27" y="f32"/>
                    </a:moveTo>
                    <a:lnTo>
                      <a:pt x="f27" y="f32"/>
                    </a:lnTo>
                    <a:close/>
                    <a:moveTo>
                      <a:pt x="f37" y="f38"/>
                    </a:moveTo>
                    <a:lnTo>
                      <a:pt x="f37" y="f39"/>
                    </a:lnTo>
                    <a:lnTo>
                      <a:pt x="f34" y="f40"/>
                    </a:lnTo>
                    <a:lnTo>
                      <a:pt x="f34" y="f41"/>
                    </a:lnTo>
                    <a:lnTo>
                      <a:pt x="f37" y="f38"/>
                    </a:lnTo>
                    <a:close/>
                    <a:moveTo>
                      <a:pt x="f37" y="f38"/>
                    </a:moveTo>
                    <a:lnTo>
                      <a:pt x="f37" y="f38"/>
                    </a:lnTo>
                    <a:close/>
                    <a:moveTo>
                      <a:pt x="f37" y="f42"/>
                    </a:moveTo>
                    <a:lnTo>
                      <a:pt x="f43" y="f44"/>
                    </a:lnTo>
                    <a:lnTo>
                      <a:pt x="f45" y="f46"/>
                    </a:lnTo>
                    <a:lnTo>
                      <a:pt x="f34" y="f47"/>
                    </a:lnTo>
                    <a:lnTo>
                      <a:pt x="f37" y="f42"/>
                    </a:lnTo>
                    <a:close/>
                    <a:moveTo>
                      <a:pt x="f37" y="f42"/>
                    </a:moveTo>
                    <a:lnTo>
                      <a:pt x="f37" y="f42"/>
                    </a:lnTo>
                    <a:close/>
                    <a:moveTo>
                      <a:pt x="f43" y="f48"/>
                    </a:moveTo>
                    <a:lnTo>
                      <a:pt x="f43" y="f49"/>
                    </a:lnTo>
                    <a:lnTo>
                      <a:pt x="f45" y="f50"/>
                    </a:lnTo>
                    <a:lnTo>
                      <a:pt x="f45" y="f51"/>
                    </a:lnTo>
                    <a:lnTo>
                      <a:pt x="f43" y="f48"/>
                    </a:lnTo>
                    <a:close/>
                    <a:moveTo>
                      <a:pt x="f43" y="f48"/>
                    </a:moveTo>
                    <a:lnTo>
                      <a:pt x="f43" y="f48"/>
                    </a:lnTo>
                    <a:close/>
                    <a:moveTo>
                      <a:pt x="f43" y="f52"/>
                    </a:moveTo>
                    <a:lnTo>
                      <a:pt x="f43" y="f53"/>
                    </a:lnTo>
                    <a:lnTo>
                      <a:pt x="f45" y="f9"/>
                    </a:lnTo>
                    <a:lnTo>
                      <a:pt x="f45" y="f54"/>
                    </a:lnTo>
                    <a:lnTo>
                      <a:pt x="f43" y="f52"/>
                    </a:lnTo>
                    <a:close/>
                    <a:moveTo>
                      <a:pt x="f43" y="f52"/>
                    </a:moveTo>
                    <a:lnTo>
                      <a:pt x="f43" y="f52"/>
                    </a:lnTo>
                    <a:close/>
                    <a:moveTo>
                      <a:pt x="f19" y="f55"/>
                    </a:moveTo>
                    <a:lnTo>
                      <a:pt x="f6" y="f56"/>
                    </a:lnTo>
                    <a:lnTo>
                      <a:pt x="f27" y="f56"/>
                    </a:lnTo>
                    <a:lnTo>
                      <a:pt x="f19" y="f55"/>
                    </a:lnTo>
                    <a:close/>
                    <a:moveTo>
                      <a:pt x="f19" y="f55"/>
                    </a:moveTo>
                    <a:lnTo>
                      <a:pt x="f19" y="f55"/>
                    </a:lnTo>
                    <a:close/>
                    <a:moveTo>
                      <a:pt x="f57" y="f58"/>
                    </a:moveTo>
                    <a:lnTo>
                      <a:pt x="f2" y="f58"/>
                    </a:lnTo>
                    <a:lnTo>
                      <a:pt x="f6" y="f2"/>
                    </a:lnTo>
                    <a:lnTo>
                      <a:pt x="f15" y="f2"/>
                    </a:lnTo>
                    <a:lnTo>
                      <a:pt x="f59" y="f58"/>
                    </a:lnTo>
                    <a:lnTo>
                      <a:pt x="f57" y="f58"/>
                    </a:ln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2" name="Forma Livre 11"/>
              <p:cNvSpPr/>
              <p:nvPr/>
            </p:nvSpPr>
            <p:spPr>
              <a:xfrm>
                <a:off x="9147236" y="5986439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3" name="Forma Livre 12"/>
              <p:cNvSpPr/>
              <p:nvPr/>
            </p:nvSpPr>
            <p:spPr>
              <a:xfrm>
                <a:off x="9102595" y="6280199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4" name="Forma Livre 13"/>
              <p:cNvSpPr/>
              <p:nvPr/>
            </p:nvSpPr>
            <p:spPr>
              <a:xfrm>
                <a:off x="9153363" y="6391436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5" name="Forma Livre 14"/>
              <p:cNvSpPr/>
              <p:nvPr/>
            </p:nvSpPr>
            <p:spPr>
              <a:xfrm>
                <a:off x="9259918" y="6464158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6" name="Forma Livre 15"/>
              <p:cNvSpPr/>
              <p:nvPr/>
            </p:nvSpPr>
            <p:spPr>
              <a:xfrm>
                <a:off x="9522003" y="6464158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7" name="Forma Livre 16"/>
              <p:cNvSpPr/>
              <p:nvPr/>
            </p:nvSpPr>
            <p:spPr>
              <a:xfrm>
                <a:off x="9194758" y="5594399"/>
                <a:ext cx="430197" cy="173159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1277"/>
                  <a:gd name="f5" fmla="val 551"/>
                  <a:gd name="f6" fmla="val 948"/>
                  <a:gd name="f7" fmla="val 325"/>
                  <a:gd name="f8" fmla="val 962"/>
                  <a:gd name="f9" fmla="val 432"/>
                  <a:gd name="f10" fmla="val 912"/>
                  <a:gd name="f11" fmla="val 427"/>
                  <a:gd name="f12" fmla="val 900"/>
                  <a:gd name="f13" fmla="val 311"/>
                  <a:gd name="f14" fmla="val 308"/>
                  <a:gd name="f15" fmla="val 902"/>
                  <a:gd name="f16" fmla="val 303"/>
                  <a:gd name="f17" fmla="val 905"/>
                  <a:gd name="f18" fmla="val 300"/>
                  <a:gd name="f19" fmla="val 295"/>
                  <a:gd name="f20" fmla="val 922"/>
                  <a:gd name="f21" fmla="val 296"/>
                  <a:gd name="f22" fmla="val 929"/>
                  <a:gd name="f23" fmla="val 298"/>
                  <a:gd name="f24" fmla="val 941"/>
                  <a:gd name="f25" fmla="val 946"/>
                  <a:gd name="f26" fmla="val 313"/>
                  <a:gd name="f27" fmla="val 1100"/>
                  <a:gd name="f28" fmla="val 50"/>
                  <a:gd name="f29" fmla="val 1026"/>
                  <a:gd name="f30" fmla="val 84"/>
                  <a:gd name="f31" fmla="val 91"/>
                  <a:gd name="f32" fmla="val 1002"/>
                  <a:gd name="f33" fmla="val 79"/>
                  <a:gd name="f34" fmla="val 33"/>
                  <a:gd name="f35" fmla="val 1273"/>
                  <a:gd name="f36" fmla="val 69"/>
                  <a:gd name="f37" fmla="val 143"/>
                  <a:gd name="f38" fmla="val 1242"/>
                  <a:gd name="f39" fmla="val 212"/>
                  <a:gd name="f40" fmla="val 1192"/>
                  <a:gd name="f41" fmla="val 254"/>
                  <a:gd name="f42" fmla="val 1152"/>
                  <a:gd name="f43" fmla="val 249"/>
                  <a:gd name="f44" fmla="val 1276"/>
                  <a:gd name="f45" fmla="val 550"/>
                  <a:gd name="f46" fmla="val 1269"/>
                  <a:gd name="f47" fmla="val 1263"/>
                  <a:gd name="f48" fmla="val 549"/>
                  <a:gd name="f49" fmla="val 1257"/>
                  <a:gd name="f50" fmla="val 1230"/>
                  <a:gd name="f51" fmla="val 479"/>
                  <a:gd name="f52" fmla="val 474"/>
                  <a:gd name="f53" fmla="val 1156"/>
                  <a:gd name="f54" fmla="val 469"/>
                  <a:gd name="f55" fmla="val 1117"/>
                  <a:gd name="f56" fmla="val 466"/>
                  <a:gd name="f57" fmla="val 1133"/>
                  <a:gd name="f58" fmla="val 532"/>
                  <a:gd name="f59" fmla="val 1126"/>
                  <a:gd name="f60" fmla="val 1121"/>
                  <a:gd name="f61" fmla="val 530"/>
                  <a:gd name="f62" fmla="val 1116"/>
                  <a:gd name="f63" fmla="val 463"/>
                  <a:gd name="f64" fmla="val 1069"/>
                  <a:gd name="f65" fmla="val 461"/>
                  <a:gd name="f66" fmla="val 1036"/>
                  <a:gd name="f67" fmla="val 458"/>
                  <a:gd name="f68" fmla="val 1004"/>
                  <a:gd name="f69" fmla="val 454"/>
                  <a:gd name="f70" fmla="val 1007"/>
                  <a:gd name="f71" fmla="val 478"/>
                  <a:gd name="f72" fmla="val 931"/>
                  <a:gd name="f73" fmla="val 878"/>
                  <a:gd name="f74" fmla="val 464"/>
                  <a:gd name="f75" fmla="val 876"/>
                  <a:gd name="f76" fmla="val 444"/>
                  <a:gd name="f77" fmla="val 851"/>
                  <a:gd name="f78" fmla="val 443"/>
                  <a:gd name="f79" fmla="val 828"/>
                  <a:gd name="f80" fmla="val 802"/>
                  <a:gd name="f81" fmla="val 808"/>
                  <a:gd name="f82" fmla="val 507"/>
                  <a:gd name="f83" fmla="val 796"/>
                  <a:gd name="f84" fmla="val 792"/>
                  <a:gd name="f85" fmla="val 505"/>
                  <a:gd name="f86" fmla="val 786"/>
                  <a:gd name="f87" fmla="val 441"/>
                  <a:gd name="f88" fmla="val 774"/>
                  <a:gd name="f89" fmla="val 760"/>
                  <a:gd name="f90" fmla="val 748"/>
                  <a:gd name="f91" fmla="val 439"/>
                  <a:gd name="f92" fmla="val 753"/>
                  <a:gd name="f93" fmla="val 746"/>
                  <a:gd name="f94" fmla="val 503"/>
                  <a:gd name="f95" fmla="val 741"/>
                  <a:gd name="f96" fmla="val 736"/>
                  <a:gd name="f97" fmla="val 733"/>
                  <a:gd name="f98" fmla="val 728"/>
                  <a:gd name="f99" fmla="val 390"/>
                  <a:gd name="f100" fmla="val 703"/>
                  <a:gd name="f101" fmla="val 315"/>
                  <a:gd name="f102" fmla="val 640"/>
                  <a:gd name="f103" fmla="val 577"/>
                  <a:gd name="f104" fmla="val 552"/>
                  <a:gd name="f105" fmla="val 548"/>
                  <a:gd name="f106" fmla="val 543"/>
                  <a:gd name="f107" fmla="val 538"/>
                  <a:gd name="f108" fmla="val 533"/>
                  <a:gd name="f109" fmla="val 528"/>
                  <a:gd name="f110" fmla="val 519"/>
                  <a:gd name="f111" fmla="val 491"/>
                  <a:gd name="f112" fmla="val 486"/>
                  <a:gd name="f113" fmla="val 481"/>
                  <a:gd name="f114" fmla="val 476"/>
                  <a:gd name="f115" fmla="val 471"/>
                  <a:gd name="f116" fmla="val 475"/>
                  <a:gd name="f117" fmla="val 448"/>
                  <a:gd name="f118" fmla="val 420"/>
                  <a:gd name="f119" fmla="val 393"/>
                  <a:gd name="f120" fmla="val 446"/>
                  <a:gd name="f121" fmla="val 392"/>
                  <a:gd name="f122" fmla="val 262"/>
                  <a:gd name="f123" fmla="val 264"/>
                  <a:gd name="f124" fmla="val 456"/>
                  <a:gd name="f125" fmla="val 235"/>
                  <a:gd name="f126" fmla="val 459"/>
                  <a:gd name="f127" fmla="val 207"/>
                  <a:gd name="f128" fmla="val 177"/>
                  <a:gd name="f129" fmla="val 162"/>
                  <a:gd name="f130" fmla="val 157"/>
                  <a:gd name="f131" fmla="val 152"/>
                  <a:gd name="f132" fmla="val 146"/>
                  <a:gd name="f133" fmla="val 468"/>
                  <a:gd name="f134" fmla="val 122"/>
                  <a:gd name="f135" fmla="val 83"/>
                  <a:gd name="f136" fmla="val 45"/>
                  <a:gd name="f137" fmla="val 483"/>
                  <a:gd name="f138" fmla="val 17"/>
                  <a:gd name="f139" fmla="val 12"/>
                  <a:gd name="f140" fmla="val 5"/>
                  <a:gd name="f141" fmla="val 124"/>
                  <a:gd name="f142" fmla="val 85"/>
                  <a:gd name="f143" fmla="val 35"/>
                  <a:gd name="f144" fmla="val 4"/>
                  <a:gd name="f145" fmla="val 176"/>
                  <a:gd name="f146" fmla="val 274"/>
                  <a:gd name="f147" fmla="val 276"/>
                  <a:gd name="f148" fmla="val 18"/>
                  <a:gd name="f149" fmla="val 450"/>
                  <a:gd name="f150" fmla="val 3"/>
                  <a:gd name="f151" fmla="val 8"/>
                  <a:gd name="f152" fmla="val 521"/>
                  <a:gd name="f153" fmla="val 66"/>
                  <a:gd name="f154" fmla="val 64"/>
                  <a:gd name="f155" fmla="val 638"/>
                  <a:gd name="f156" fmla="val 722"/>
                  <a:gd name="f157" fmla="val 724"/>
                  <a:gd name="f158" fmla="val 756"/>
                  <a:gd name="f159" fmla="val 826"/>
                  <a:gd name="f160" fmla="val 7"/>
                  <a:gd name="f161" fmla="val 1000"/>
                  <a:gd name="f162" fmla="val 28"/>
                  <a:gd name="f163" fmla="val 780"/>
                  <a:gd name="f164" fmla="val 68"/>
                  <a:gd name="f165" fmla="val 495"/>
                  <a:gd name="f166" fmla="val 248"/>
                  <a:gd name="f167" fmla="val 319"/>
                  <a:gd name="f168" fmla="val 305"/>
                  <a:gd name="f169" fmla="val 357"/>
                  <a:gd name="f170" fmla="val 369"/>
                  <a:gd name="f171" fmla="val 368"/>
                  <a:gd name="f172" fmla="val 362"/>
                  <a:gd name="f173" fmla="val 355"/>
                  <a:gd name="f174" fmla="val 346"/>
                  <a:gd name="f175" fmla="val 338"/>
                  <a:gd name="f176" fmla="val 328"/>
                  <a:gd name="f177" fmla="val 321"/>
                  <a:gd name="f178" fmla="val 569"/>
                  <a:gd name="f179" fmla="val 574"/>
                  <a:gd name="f180" fmla="val 436"/>
                  <a:gd name="f181" fmla="val 576"/>
                  <a:gd name="f182" fmla="val 396"/>
                  <a:gd name="f183" fmla="val 595"/>
                  <a:gd name="f184" fmla="val 341"/>
                  <a:gd name="f185" fmla="val 340"/>
                  <a:gd name="f186" fmla="val 686"/>
                  <a:gd name="f187" fmla="val 707"/>
                  <a:gd name="f188" fmla="val 710"/>
                  <a:gd name="f189" fmla="val 688"/>
                  <a:gd name="f190" fmla="val 667"/>
                  <a:gd name="f191" fmla="val 501"/>
                  <a:gd name="f192" fmla="val 645"/>
                  <a:gd name="f193" fmla="val 629"/>
                  <a:gd name="f194" fmla="val 608"/>
                  <a:gd name="f195" fmla="val 589"/>
                  <a:gd name="f196" fmla="val 279"/>
                  <a:gd name="f197" fmla="val 326"/>
                  <a:gd name="f198" fmla="val 281"/>
                  <a:gd name="f199" fmla="val 318"/>
                  <a:gd name="f200" fmla="val 283"/>
                  <a:gd name="f201" fmla="val 285"/>
                  <a:gd name="f202" fmla="val 301"/>
                  <a:gd name="f203" fmla="val 260"/>
                  <a:gd name="f204" fmla="val 238"/>
                  <a:gd name="f205" fmla="val 306"/>
                  <a:gd name="f206" fmla="val 214"/>
                  <a:gd name="f207" fmla="val 200"/>
                  <a:gd name="f208" fmla="val 370"/>
                  <a:gd name="f209" fmla="val 224"/>
                  <a:gd name="f210" fmla="val 250"/>
                  <a:gd name="f211" fmla="val 365"/>
                  <a:gd name="f212" fmla="val 309"/>
                  <a:gd name="f213" fmla="val 331"/>
                  <a:gd name="f214" fmla="val 255"/>
                  <a:gd name="f215" fmla="val 352"/>
                  <a:gd name="f216" fmla="val 222"/>
                  <a:gd name="f217" fmla="val 229"/>
                  <a:gd name="f218" fmla="val 245"/>
                  <a:gd name="f219" fmla="val 119"/>
                  <a:gd name="f220" fmla="val 174"/>
                  <a:gd name="f221" fmla="val 293"/>
                  <a:gd name="f222" fmla="val 205"/>
                  <a:gd name="f223" fmla="val 290"/>
                  <a:gd name="f224" fmla="val 266"/>
                  <a:gd name="f225" fmla="val 286"/>
                  <a:gd name="f226" fmla="val 259"/>
                  <a:gd name="f227" fmla="val 377"/>
                  <a:gd name="f228" fmla="val 386"/>
                  <a:gd name="f229" fmla="val 267"/>
                  <a:gd name="f230" fmla="val 395"/>
                  <a:gd name="f231" fmla="val 426"/>
                  <a:gd name="f232" fmla="val 272"/>
                  <a:gd name="f233" fmla="val 271"/>
                  <a:gd name="f234" fmla="val 493"/>
                  <a:gd name="f235" fmla="val 269"/>
                  <a:gd name="f236" fmla="val 584"/>
                  <a:gd name="f237" fmla="val 631"/>
                  <a:gd name="f238" fmla="val 545"/>
                  <a:gd name="f239" fmla="val 215"/>
                  <a:gd name="f240" fmla="val 372"/>
                  <a:gd name="f241" fmla="val 404"/>
                  <a:gd name="f242" fmla="val 291"/>
                  <a:gd name="f243" fmla="val 405"/>
                  <a:gd name="f244" fmla="val 407"/>
                  <a:gd name="f245" fmla="val 429"/>
                  <a:gd name="f246" fmla="val 350"/>
                  <a:gd name="f247" fmla="val 457"/>
                  <a:gd name="f248" fmla="val 348"/>
                  <a:gd name="f249" fmla="val 485"/>
                  <a:gd name="f250" fmla="val 490"/>
                  <a:gd name="f251" fmla="val 288"/>
                  <a:gd name="f252" fmla="val 460"/>
                  <a:gd name="f253" fmla="val 400"/>
                  <a:gd name="f254" fmla="val 442"/>
                  <a:gd name="f255" fmla="val 488"/>
                  <a:gd name="f256" fmla="val 424"/>
                  <a:gd name="f257" fmla="val 534"/>
                  <a:gd name="f258" fmla="val 402"/>
                  <a:gd name="f259" fmla="val 380"/>
                  <a:gd name="f260" fmla="val 553"/>
                  <a:gd name="f261" fmla="val 452"/>
                  <a:gd name="f262" fmla="val 385"/>
                  <a:gd name="f263" fmla="val 141"/>
                  <a:gd name="f264" fmla="val 394"/>
                  <a:gd name="f265" fmla="val 76"/>
                  <a:gd name="f266" fmla="val 406"/>
                  <a:gd name="f267" fmla="val 52"/>
                  <a:gd name="f268" fmla="val 195"/>
                  <a:gd name="f269" fmla="val 297"/>
                  <a:gd name="f270" fmla="val 376"/>
                  <a:gd name="f271" fmla="val 449"/>
                  <a:gd name="f272" fmla="val 389"/>
                  <a:gd name="f273" fmla="val 302"/>
                  <a:gd name="f274" fmla="val 989"/>
                  <a:gd name="f275" fmla="val 972"/>
                  <a:gd name="f276" fmla="val 964"/>
                  <a:gd name="f277" fmla="val 879"/>
                  <a:gd name="f278" fmla="val 257"/>
                  <a:gd name="f279" fmla="val 893"/>
                  <a:gd name="f280" fmla="val 874"/>
                  <a:gd name="f281" fmla="val 867"/>
                  <a:gd name="f282" fmla="val 367"/>
                  <a:gd name="f283" fmla="val 820"/>
                  <a:gd name="f284" fmla="val 363"/>
                  <a:gd name="f285" fmla="val 788"/>
                  <a:gd name="f286" fmla="val 831"/>
                  <a:gd name="f287" fmla="val 866"/>
                  <a:gd name="f288" fmla="val 860"/>
                  <a:gd name="f289" fmla="val 862"/>
                  <a:gd name="f290" fmla="val 863"/>
                  <a:gd name="f291" fmla="val 839"/>
                  <a:gd name="f292" fmla="val 814"/>
                  <a:gd name="f293" fmla="val 789"/>
                  <a:gd name="f294" fmla="val 795"/>
                  <a:gd name="f295" fmla="val 817"/>
                  <a:gd name="f296" fmla="val 842"/>
                  <a:gd name="f297" fmla="val 885"/>
                  <a:gd name="f298" fmla="val 897"/>
                  <a:gd name="f299" fmla="val 909"/>
                  <a:gd name="f300" fmla="val 220"/>
                  <a:gd name="f301" fmla="val 647"/>
                  <a:gd name="f302" fmla="val 800"/>
                  <a:gd name="f303" fmla="val 926"/>
                  <a:gd name="f304" fmla="val 943"/>
                  <a:gd name="f305" fmla="val 960"/>
                  <a:gd name="f306" fmla="val 1043"/>
                  <a:gd name="f307" fmla="val 1078"/>
                  <a:gd name="f308" fmla="val 1103"/>
                  <a:gd name="f309" fmla="val 1131"/>
                  <a:gd name="f310" fmla="val 1157"/>
                  <a:gd name="f311" fmla="val 244"/>
                  <a:gd name="f312" fmla="val 1062"/>
                  <a:gd name="f313" fmla="val 234"/>
                  <a:gd name="f314" fmla="val 992"/>
                  <a:gd name="f315" fmla="val 227"/>
                  <a:gd name="f316" fmla="val 919"/>
                  <a:gd name="f317" fmla="val 983"/>
                  <a:gd name="f318" fmla="val 984"/>
                  <a:gd name="f319" fmla="val 986"/>
                  <a:gd name="f320" fmla="val 988"/>
                  <a:gd name="f321" fmla="val 993"/>
                  <a:gd name="f322" fmla="val 1023"/>
                  <a:gd name="f323" fmla="val 1050"/>
                  <a:gd name="f324" fmla="val 1079"/>
                  <a:gd name="f325" fmla="val 1063"/>
                  <a:gd name="f326" fmla="val 1038"/>
                  <a:gd name="f327" fmla="val 1011"/>
                  <a:gd name="f328" fmla="val 995"/>
                  <a:gd name="f329" fmla="val 438"/>
                  <a:gd name="f330" fmla="val 1076"/>
                  <a:gd name="f331" fmla="val 1148"/>
                  <a:gd name="f332" fmla="val 453"/>
                  <a:gd name="f333" fmla="val 1223"/>
                  <a:gd name="f334" fmla="val 1196"/>
                  <a:gd name="f335" fmla="val 383"/>
                  <a:gd name="f336" fmla="val 717"/>
                  <a:gd name="f337" fmla="val 345"/>
                  <a:gd name="f338" fmla="val 738"/>
                  <a:gd name="f339" fmla="val 759"/>
                  <a:gd name="f340" fmla="val 777"/>
                  <a:gd name="f341" fmla="val 772"/>
                  <a:gd name="f342" fmla="val 685"/>
                  <a:gd name="f343" fmla="val 500"/>
                  <a:gd name="f344" fmla="val 541"/>
                  <a:gd name="f345" fmla="val 562"/>
                  <a:gd name="f346" fmla="val 580"/>
                  <a:gd name="f347" fmla="val 320"/>
                  <a:gd name="f348" fmla="val 602"/>
                  <a:gd name="f349" fmla="val 632"/>
                  <a:gd name="f350" fmla="val 648"/>
                  <a:gd name="f351" fmla="val 679"/>
                  <a:gd name="f352" fmla="val 702"/>
                  <a:gd name="f353" fmla="val 1095"/>
                  <a:gd name="f354" fmla="val 1128"/>
                  <a:gd name="f355" fmla="val 375"/>
                  <a:gd name="f356" fmla="val 1159"/>
                  <a:gd name="f357" fmla="val 1190"/>
                  <a:gd name="f358" fmla="val 1164"/>
                  <a:gd name="f359" fmla="val 1136"/>
                  <a:gd name="f360" fmla="val 316"/>
                  <a:gd name="f361" fmla="val 1109"/>
                  <a:gd name="f362" fmla="val 1081"/>
                  <a:gd name="f363" fmla="val 310"/>
                  <a:gd name="f364" fmla="val 196"/>
                  <a:gd name="f365" fmla="val 168"/>
                  <a:gd name="f366" fmla="val 140"/>
                  <a:gd name="f367" fmla="val 110"/>
                  <a:gd name="f368" fmla="val 323"/>
                  <a:gd name="f369" fmla="val 387"/>
                  <a:gd name="f370" fmla="val 117"/>
                  <a:gd name="f371" fmla="val 382"/>
                  <a:gd name="f372" fmla="val 150"/>
                  <a:gd name="f373" fmla="val 183"/>
                  <a:gd name="f374" fmla="val 373"/>
                  <a:gd name="f375" fmla="val 1188"/>
                  <a:gd name="f376" fmla="val 197"/>
                  <a:gd name="f377" fmla="val 134"/>
                  <a:gd name="f378" fmla="val 136"/>
                  <a:gd name="f379" fmla="val 47"/>
                  <a:gd name="f380" fmla="val 199"/>
                  <a:gd name="f381" fmla="val 90"/>
                  <a:gd name="f382" fmla="val 237"/>
                  <a:gd name="f383" fmla="val 166"/>
                  <a:gd name="f384" fmla="val 1238"/>
                  <a:gd name="f385" fmla="val 182"/>
                  <a:gd name="f386" fmla="val 139"/>
                  <a:gd name="f387" fmla="val 81"/>
                  <a:gd name="f388" fmla="val 53"/>
                  <a:gd name="f389" fmla="val 109"/>
                  <a:gd name="f390" fmla="val 96"/>
                  <a:gd name="f391" fmla="val 22"/>
                  <a:gd name="f392" fmla="val 843"/>
                  <a:gd name="f393" fmla="val 86"/>
                  <a:gd name="f394" fmla="val 709"/>
                  <a:gd name="f395" fmla="val 568"/>
                  <a:gd name="f396" fmla="val 160"/>
                  <a:gd name="f397" fmla="val 19"/>
                  <a:gd name="f398" fmla="val 40"/>
                  <a:gd name="f399" fmla="val 184"/>
                  <a:gd name="f400" fmla="val 118"/>
                  <a:gd name="f401" fmla="*/ f1 1 1277"/>
                  <a:gd name="f402" fmla="*/ f2 1 551"/>
                  <a:gd name="f403" fmla="+- f5 0 f3"/>
                  <a:gd name="f404" fmla="+- f4 0 f3"/>
                  <a:gd name="f405" fmla="*/ f404 1 1277"/>
                  <a:gd name="f406" fmla="*/ f403 1 551"/>
                  <a:gd name="f407" fmla="*/ f3 1 f405"/>
                  <a:gd name="f408" fmla="*/ f4 1 f405"/>
                  <a:gd name="f409" fmla="*/ f3 1 f406"/>
                  <a:gd name="f410" fmla="*/ f5 1 f406"/>
                  <a:gd name="f411" fmla="*/ f407 f401 1"/>
                  <a:gd name="f412" fmla="*/ f408 f401 1"/>
                  <a:gd name="f413" fmla="*/ f410 f402 1"/>
                  <a:gd name="f414" fmla="*/ f409 f40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411" t="f414" r="f412" b="f413"/>
                <a:pathLst>
                  <a:path w="1277" h="551">
                    <a:moveTo>
                      <a:pt x="f6" y="f7"/>
                    </a:moveTo>
                    <a:lnTo>
                      <a:pt x="f8" y="f9"/>
                    </a:lnTo>
                    <a:lnTo>
                      <a:pt x="f10" y="f11"/>
                    </a:lnTo>
                    <a:lnTo>
                      <a:pt x="f12" y="f13"/>
                    </a:lnTo>
                    <a:cubicBezTo>
                      <a:pt x="f12" y="f14"/>
                      <a:pt x="f15" y="f16"/>
                      <a:pt x="f17" y="f18"/>
                    </a:cubicBezTo>
                    <a:cubicBezTo>
                      <a:pt x="f10" y="f19"/>
                      <a:pt x="f20" y="f21"/>
                      <a:pt x="f22" y="f23"/>
                    </a:cubicBezTo>
                    <a:cubicBezTo>
                      <a:pt x="f24" y="f16"/>
                      <a:pt x="f25" y="f26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27" y="f28"/>
                    </a:moveTo>
                    <a:lnTo>
                      <a:pt x="f29" y="f30"/>
                    </a:lnTo>
                    <a:lnTo>
                      <a:pt x="f27" y="f31"/>
                    </a:lnTo>
                    <a:lnTo>
                      <a:pt x="f27" y="f28"/>
                    </a:lnTo>
                    <a:close/>
                    <a:moveTo>
                      <a:pt x="f27" y="f28"/>
                    </a:moveTo>
                    <a:lnTo>
                      <a:pt x="f27" y="f28"/>
                    </a:lnTo>
                    <a:close/>
                    <a:moveTo>
                      <a:pt x="f32" y="f33"/>
                    </a:moveTo>
                    <a:lnTo>
                      <a:pt x="f27" y="f34"/>
                    </a:lnTo>
                    <a:lnTo>
                      <a:pt x="f35" y="f36"/>
                    </a:lnTo>
                    <a:lnTo>
                      <a:pt x="f35" y="f37"/>
                    </a:lnTo>
                    <a:lnTo>
                      <a:pt x="f38" y="f39"/>
                    </a:lnTo>
                    <a:lnTo>
                      <a:pt x="f40" y="f41"/>
                    </a:lnTo>
                    <a:lnTo>
                      <a:pt x="f42" y="f43"/>
                    </a:lnTo>
                    <a:lnTo>
                      <a:pt x="f44" y="f45"/>
                    </a:lnTo>
                    <a:cubicBezTo>
                      <a:pt x="f46" y="f45"/>
                      <a:pt x="f47" y="f48"/>
                      <a:pt x="f49" y="f48"/>
                    </a:cubicBezTo>
                    <a:lnTo>
                      <a:pt x="f50" y="f51"/>
                    </a:lnTo>
                    <a:cubicBezTo>
                      <a:pt x="f40" y="f52"/>
                      <a:pt x="f53" y="f54"/>
                      <a:pt x="f55" y="f56"/>
                    </a:cubicBezTo>
                    <a:lnTo>
                      <a:pt x="f57" y="f58"/>
                    </a:lnTo>
                    <a:cubicBezTo>
                      <a:pt x="f59" y="f58"/>
                      <a:pt x="f60" y="f61"/>
                      <a:pt x="f62" y="f61"/>
                    </a:cubicBezTo>
                    <a:lnTo>
                      <a:pt x="f27" y="f63"/>
                    </a:lnTo>
                    <a:cubicBezTo>
                      <a:pt x="f64" y="f65"/>
                      <a:pt x="f66" y="f67"/>
                      <a:pt x="f68" y="f69"/>
                    </a:cubicBezTo>
                    <a:lnTo>
                      <a:pt x="f70" y="f71"/>
                    </a:lnTo>
                    <a:lnTo>
                      <a:pt x="f72" y="f54"/>
                    </a:lnTo>
                    <a:lnTo>
                      <a:pt x="f73" y="f74"/>
                    </a:lnTo>
                    <a:lnTo>
                      <a:pt x="f75" y="f76"/>
                    </a:lnTo>
                    <a:cubicBezTo>
                      <a:pt x="f77" y="f78"/>
                      <a:pt x="f79" y="f78"/>
                      <a:pt x="f80" y="f78"/>
                    </a:cubicBezTo>
                    <a:lnTo>
                      <a:pt x="f81" y="f82"/>
                    </a:lnTo>
                    <a:cubicBezTo>
                      <a:pt x="f80" y="f82"/>
                      <a:pt x="f83" y="f82"/>
                      <a:pt x="f84" y="f85"/>
                    </a:cubicBezTo>
                    <a:lnTo>
                      <a:pt x="f86" y="f87"/>
                    </a:lnTo>
                    <a:cubicBezTo>
                      <a:pt x="f88" y="f87"/>
                      <a:pt x="f89" y="f87"/>
                      <a:pt x="f90" y="f91"/>
                    </a:cubicBezTo>
                    <a:cubicBezTo>
                      <a:pt x="f90" y="f87"/>
                      <a:pt x="f90" y="f78"/>
                      <a:pt x="f90" y="f76"/>
                    </a:cubicBezTo>
                    <a:lnTo>
                      <a:pt x="f92" y="f85"/>
                    </a:lnTo>
                    <a:cubicBezTo>
                      <a:pt x="f93" y="f94"/>
                      <a:pt x="f95" y="f94"/>
                      <a:pt x="f96" y="f94"/>
                    </a:cubicBezTo>
                    <a:lnTo>
                      <a:pt x="f97" y="f76"/>
                    </a:lnTo>
                    <a:cubicBezTo>
                      <a:pt x="f98" y="f99"/>
                      <a:pt x="f100" y="f101"/>
                      <a:pt x="f102" y="f26"/>
                    </a:cubicBezTo>
                    <a:cubicBezTo>
                      <a:pt x="f103" y="f101"/>
                      <a:pt x="f104" y="f99"/>
                      <a:pt x="f105" y="f76"/>
                    </a:cubicBezTo>
                    <a:lnTo>
                      <a:pt x="f106" y="f94"/>
                    </a:lnTo>
                    <a:cubicBezTo>
                      <a:pt x="f107" y="f94"/>
                      <a:pt x="f108" y="f94"/>
                      <a:pt x="f109" y="f94"/>
                    </a:cubicBezTo>
                    <a:lnTo>
                      <a:pt x="f108" y="f76"/>
                    </a:lnTo>
                    <a:cubicBezTo>
                      <a:pt x="f108" y="f78"/>
                      <a:pt x="f108" y="f87"/>
                      <a:pt x="f108" y="f87"/>
                    </a:cubicBezTo>
                    <a:cubicBezTo>
                      <a:pt x="f110" y="f87"/>
                      <a:pt x="f85" y="f87"/>
                      <a:pt x="f111" y="f87"/>
                    </a:cubicBezTo>
                    <a:lnTo>
                      <a:pt x="f112" y="f85"/>
                    </a:lnTo>
                    <a:cubicBezTo>
                      <a:pt x="f113" y="f85"/>
                      <a:pt x="f114" y="f82"/>
                      <a:pt x="f115" y="f82"/>
                    </a:cubicBezTo>
                    <a:lnTo>
                      <a:pt x="f116" y="f78"/>
                    </a:lnTo>
                    <a:cubicBezTo>
                      <a:pt x="f117" y="f78"/>
                      <a:pt x="f118" y="f76"/>
                      <a:pt x="f119" y="f120"/>
                    </a:cubicBezTo>
                    <a:lnTo>
                      <a:pt x="f121" y="f74"/>
                    </a:lnTo>
                    <a:lnTo>
                      <a:pt x="f122" y="f71"/>
                    </a:lnTo>
                    <a:lnTo>
                      <a:pt x="f123" y="f124"/>
                    </a:lnTo>
                    <a:cubicBezTo>
                      <a:pt x="f125" y="f126"/>
                      <a:pt x="f127" y="f65"/>
                      <a:pt x="f128" y="f74"/>
                    </a:cubicBezTo>
                    <a:lnTo>
                      <a:pt x="f129" y="f61"/>
                    </a:lnTo>
                    <a:cubicBezTo>
                      <a:pt x="f130" y="f61"/>
                      <a:pt x="f131" y="f61"/>
                      <a:pt x="f132" y="f58"/>
                    </a:cubicBezTo>
                    <a:lnTo>
                      <a:pt x="f129" y="f133"/>
                    </a:lnTo>
                    <a:cubicBezTo>
                      <a:pt x="f134" y="f115"/>
                      <a:pt x="f135" y="f71"/>
                      <a:pt x="f136" y="f137"/>
                    </a:cubicBezTo>
                    <a:lnTo>
                      <a:pt x="f138" y="f48"/>
                    </a:lnTo>
                    <a:cubicBezTo>
                      <a:pt x="f139" y="f48"/>
                      <a:pt x="f140" y="f45"/>
                      <a:pt x="f3" y="f45"/>
                    </a:cubicBezTo>
                    <a:lnTo>
                      <a:pt x="f141" y="f43"/>
                    </a:lnTo>
                    <a:lnTo>
                      <a:pt x="f142" y="f41"/>
                    </a:lnTo>
                    <a:lnTo>
                      <a:pt x="f143" y="f39"/>
                    </a:lnTo>
                    <a:lnTo>
                      <a:pt x="f144" y="f37"/>
                    </a:lnTo>
                    <a:lnTo>
                      <a:pt x="f144" y="f36"/>
                    </a:lnTo>
                    <a:lnTo>
                      <a:pt x="f145" y="f34"/>
                    </a:lnTo>
                    <a:lnTo>
                      <a:pt x="f146" y="f33"/>
                    </a:lnTo>
                    <a:lnTo>
                      <a:pt x="f147" y="f148"/>
                    </a:lnTo>
                    <a:lnTo>
                      <a:pt x="f149" y="f150"/>
                    </a:lnTo>
                    <a:lnTo>
                      <a:pt x="f149" y="f151"/>
                    </a:lnTo>
                    <a:lnTo>
                      <a:pt x="f152" y="f153"/>
                    </a:lnTo>
                    <a:lnTo>
                      <a:pt x="f104" y="f154"/>
                    </a:lnTo>
                    <a:lnTo>
                      <a:pt x="f104" y="f3"/>
                    </a:lnTo>
                    <a:lnTo>
                      <a:pt x="f155" y="f3"/>
                    </a:lnTo>
                    <a:lnTo>
                      <a:pt x="f156" y="f3"/>
                    </a:lnTo>
                    <a:lnTo>
                      <a:pt x="f157" y="f154"/>
                    </a:lnTo>
                    <a:lnTo>
                      <a:pt x="f158" y="f153"/>
                    </a:lnTo>
                    <a:lnTo>
                      <a:pt x="f159" y="f160"/>
                    </a:lnTo>
                    <a:lnTo>
                      <a:pt x="f159" y="f150"/>
                    </a:lnTo>
                    <a:lnTo>
                      <a:pt x="f161" y="f148"/>
                    </a:lnTo>
                    <a:lnTo>
                      <a:pt x="f32" y="f33"/>
                    </a:lnTo>
                    <a:close/>
                    <a:moveTo>
                      <a:pt x="f32" y="f33"/>
                    </a:moveTo>
                    <a:lnTo>
                      <a:pt x="f32" y="f33"/>
                    </a:lnTo>
                    <a:close/>
                    <a:moveTo>
                      <a:pt x="f159" y="f162"/>
                    </a:moveTo>
                    <a:lnTo>
                      <a:pt x="f163" y="f164"/>
                    </a:lnTo>
                    <a:lnTo>
                      <a:pt x="f79" y="f36"/>
                    </a:lnTo>
                    <a:lnTo>
                      <a:pt x="f159" y="f162"/>
                    </a:lnTo>
                    <a:close/>
                    <a:moveTo>
                      <a:pt x="f159" y="f162"/>
                    </a:moveTo>
                    <a:lnTo>
                      <a:pt x="f159" y="f162"/>
                    </a:lnTo>
                    <a:close/>
                    <a:moveTo>
                      <a:pt x="f149" y="f162"/>
                    </a:moveTo>
                    <a:lnTo>
                      <a:pt x="f165" y="f164"/>
                    </a:lnTo>
                    <a:lnTo>
                      <a:pt x="f117" y="f36"/>
                    </a:lnTo>
                    <a:lnTo>
                      <a:pt x="f149" y="f162"/>
                    </a:lnTo>
                    <a:close/>
                    <a:moveTo>
                      <a:pt x="f149" y="f162"/>
                    </a:moveTo>
                    <a:lnTo>
                      <a:pt x="f149" y="f162"/>
                    </a:lnTo>
                    <a:close/>
                    <a:moveTo>
                      <a:pt x="f145" y="f28"/>
                    </a:moveTo>
                    <a:lnTo>
                      <a:pt x="f166" y="f30"/>
                    </a:lnTo>
                    <a:lnTo>
                      <a:pt x="f145" y="f31"/>
                    </a:lnTo>
                    <a:lnTo>
                      <a:pt x="f145" y="f28"/>
                    </a:lnTo>
                    <a:close/>
                    <a:moveTo>
                      <a:pt x="f145" y="f28"/>
                    </a:moveTo>
                    <a:lnTo>
                      <a:pt x="f145" y="f28"/>
                    </a:lnTo>
                    <a:close/>
                    <a:moveTo>
                      <a:pt x="f167" y="f7"/>
                    </a:moveTo>
                    <a:lnTo>
                      <a:pt x="f168" y="f9"/>
                    </a:lnTo>
                    <a:lnTo>
                      <a:pt x="f169" y="f11"/>
                    </a:lnTo>
                    <a:lnTo>
                      <a:pt x="f170" y="f13"/>
                    </a:lnTo>
                    <a:cubicBezTo>
                      <a:pt x="f170" y="f14"/>
                      <a:pt x="f171" y="f16"/>
                      <a:pt x="f172" y="f18"/>
                    </a:cubicBezTo>
                    <a:cubicBezTo>
                      <a:pt x="f173" y="f19"/>
                      <a:pt x="f174" y="f21"/>
                      <a:pt x="f175" y="f23"/>
                    </a:cubicBezTo>
                    <a:cubicBezTo>
                      <a:pt x="f176" y="f16"/>
                      <a:pt x="f177" y="f26"/>
                      <a:pt x="f167" y="f7"/>
                    </a:cubicBezTo>
                    <a:close/>
                    <a:moveTo>
                      <a:pt x="f167" y="f7"/>
                    </a:moveTo>
                    <a:lnTo>
                      <a:pt x="f167" y="f7"/>
                    </a:lnTo>
                    <a:close/>
                    <a:moveTo>
                      <a:pt x="f178" y="f94"/>
                    </a:moveTo>
                    <a:lnTo>
                      <a:pt x="f179" y="f180"/>
                    </a:lnTo>
                    <a:cubicBezTo>
                      <a:pt x="f181" y="f182"/>
                      <a:pt x="f183" y="f184"/>
                      <a:pt x="f102" y="f185"/>
                    </a:cubicBezTo>
                    <a:cubicBezTo>
                      <a:pt x="f186" y="f184"/>
                      <a:pt x="f100" y="f182"/>
                      <a:pt x="f187" y="f180"/>
                    </a:cubicBezTo>
                    <a:lnTo>
                      <a:pt x="f188" y="f94"/>
                    </a:lnTo>
                    <a:cubicBezTo>
                      <a:pt x="f189" y="f94"/>
                      <a:pt x="f190" y="f191"/>
                      <a:pt x="f192" y="f191"/>
                    </a:cubicBezTo>
                    <a:lnTo>
                      <a:pt x="f155" y="f191"/>
                    </a:lnTo>
                    <a:lnTo>
                      <a:pt x="f193" y="f191"/>
                    </a:lnTo>
                    <a:cubicBezTo>
                      <a:pt x="f194" y="f191"/>
                      <a:pt x="f195" y="f94"/>
                      <a:pt x="f178" y="f94"/>
                    </a:cubicBezTo>
                    <a:close/>
                    <a:moveTo>
                      <a:pt x="f178" y="f94"/>
                    </a:moveTo>
                    <a:lnTo>
                      <a:pt x="f178" y="f94"/>
                    </a:lnTo>
                    <a:close/>
                    <a:moveTo>
                      <a:pt x="f196" y="f197"/>
                    </a:moveTo>
                    <a:lnTo>
                      <a:pt x="f198" y="f199"/>
                    </a:lnTo>
                    <a:lnTo>
                      <a:pt x="f198" y="f13"/>
                    </a:lnTo>
                    <a:cubicBezTo>
                      <a:pt x="f200" y="f14"/>
                      <a:pt x="f200" y="f168"/>
                      <a:pt x="f201" y="f202"/>
                    </a:cubicBezTo>
                    <a:cubicBezTo>
                      <a:pt x="f203" y="f16"/>
                      <a:pt x="f204" y="f205"/>
                      <a:pt x="f206" y="f14"/>
                    </a:cubicBezTo>
                    <a:lnTo>
                      <a:pt x="f207" y="f208"/>
                    </a:lnTo>
                    <a:cubicBezTo>
                      <a:pt x="f209" y="f171"/>
                      <a:pt x="f210" y="f211"/>
                      <a:pt x="f147" y="f172"/>
                    </a:cubicBezTo>
                    <a:lnTo>
                      <a:pt x="f196" y="f197"/>
                    </a:lnTo>
                    <a:close/>
                    <a:moveTo>
                      <a:pt x="f196" y="f197"/>
                    </a:moveTo>
                    <a:lnTo>
                      <a:pt x="f196" y="f197"/>
                    </a:lnTo>
                    <a:close/>
                    <a:moveTo>
                      <a:pt x="f19" y="f201"/>
                    </a:moveTo>
                    <a:cubicBezTo>
                      <a:pt x="f212" y="f123"/>
                      <a:pt x="f213" y="f214"/>
                      <a:pt x="f215" y="f214"/>
                    </a:cubicBezTo>
                    <a:lnTo>
                      <a:pt x="f173" y="f216"/>
                    </a:lnTo>
                    <a:cubicBezTo>
                      <a:pt x="f201" y="f217"/>
                      <a:pt x="f39" y="f125"/>
                      <a:pt x="f37" y="f218"/>
                    </a:cubicBezTo>
                    <a:lnTo>
                      <a:pt x="f219" y="f168"/>
                    </a:lnTo>
                    <a:cubicBezTo>
                      <a:pt x="f132" y="f202"/>
                      <a:pt x="f220" y="f23"/>
                      <a:pt x="f207" y="f19"/>
                    </a:cubicBezTo>
                    <a:lnTo>
                      <a:pt x="f207" y="f221"/>
                    </a:lnTo>
                    <a:lnTo>
                      <a:pt x="f222" y="f221"/>
                    </a:lnTo>
                    <a:cubicBezTo>
                      <a:pt x="f125" y="f223"/>
                      <a:pt x="f224" y="f225"/>
                      <a:pt x="f19" y="f201"/>
                    </a:cubicBezTo>
                    <a:close/>
                    <a:moveTo>
                      <a:pt x="f19" y="f201"/>
                    </a:moveTo>
                    <a:lnTo>
                      <a:pt x="f19" y="f201"/>
                    </a:lnTo>
                    <a:close/>
                    <a:moveTo>
                      <a:pt x="f171" y="f226"/>
                    </a:moveTo>
                    <a:cubicBezTo>
                      <a:pt x="f227" y="f122"/>
                      <a:pt x="f228" y="f229"/>
                      <a:pt x="f230" y="f147"/>
                    </a:cubicBezTo>
                    <a:cubicBezTo>
                      <a:pt x="f231" y="f232"/>
                      <a:pt x="f126" y="f233"/>
                      <a:pt x="f111" y="f233"/>
                    </a:cubicBezTo>
                    <a:lnTo>
                      <a:pt x="f234" y="f233"/>
                    </a:lnTo>
                    <a:cubicBezTo>
                      <a:pt x="f107" y="f235"/>
                      <a:pt x="f236" y="f229"/>
                      <a:pt x="f237" y="f229"/>
                    </a:cubicBezTo>
                    <a:lnTo>
                      <a:pt x="f237" y="f39"/>
                    </a:lnTo>
                    <a:cubicBezTo>
                      <a:pt x="f238" y="f39"/>
                      <a:pt x="f126" y="f239"/>
                      <a:pt x="f240" y="f216"/>
                    </a:cubicBezTo>
                    <a:lnTo>
                      <a:pt x="f171" y="f226"/>
                    </a:lnTo>
                    <a:close/>
                    <a:moveTo>
                      <a:pt x="f171" y="f226"/>
                    </a:moveTo>
                    <a:lnTo>
                      <a:pt x="f171" y="f226"/>
                    </a:lnTo>
                    <a:close/>
                    <a:moveTo>
                      <a:pt x="f241" y="f242"/>
                    </a:moveTo>
                    <a:cubicBezTo>
                      <a:pt x="f243" y="f23"/>
                      <a:pt x="f244" y="f168"/>
                      <a:pt x="f244" y="f26"/>
                    </a:cubicBezTo>
                    <a:lnTo>
                      <a:pt x="f241" y="f215"/>
                    </a:lnTo>
                    <a:cubicBezTo>
                      <a:pt x="f245" y="f246"/>
                      <a:pt x="f247" y="f248"/>
                      <a:pt x="f249" y="f174"/>
                    </a:cubicBezTo>
                    <a:lnTo>
                      <a:pt x="f250" y="f251"/>
                    </a:lnTo>
                    <a:cubicBezTo>
                      <a:pt x="f252" y="f251"/>
                      <a:pt x="f9" y="f223"/>
                      <a:pt x="f241" y="f242"/>
                    </a:cubicBezTo>
                    <a:close/>
                    <a:moveTo>
                      <a:pt x="f241" y="f242"/>
                    </a:moveTo>
                    <a:lnTo>
                      <a:pt x="f241" y="f242"/>
                    </a:lnTo>
                    <a:close/>
                    <a:moveTo>
                      <a:pt x="f253" y="f171"/>
                    </a:moveTo>
                    <a:lnTo>
                      <a:pt x="f230" y="f245"/>
                    </a:lnTo>
                    <a:cubicBezTo>
                      <a:pt x="f254" y="f11"/>
                      <a:pt x="f255" y="f256"/>
                      <a:pt x="f257" y="f256"/>
                    </a:cubicBezTo>
                    <a:cubicBezTo>
                      <a:pt x="f107" y="f258"/>
                      <a:pt x="f238" y="f259"/>
                      <a:pt x="f260" y="f172"/>
                    </a:cubicBezTo>
                    <a:cubicBezTo>
                      <a:pt x="f94" y="f172"/>
                      <a:pt x="f261" y="f211"/>
                      <a:pt x="f253" y="f171"/>
                    </a:cubicBezTo>
                    <a:close/>
                    <a:moveTo>
                      <a:pt x="f253" y="f171"/>
                    </a:moveTo>
                    <a:lnTo>
                      <a:pt x="f253" y="f171"/>
                    </a:lnTo>
                    <a:close/>
                    <a:moveTo>
                      <a:pt x="f224" y="f91"/>
                    </a:moveTo>
                    <a:lnTo>
                      <a:pt x="f232" y="f259"/>
                    </a:lnTo>
                    <a:cubicBezTo>
                      <a:pt x="f127" y="f262"/>
                      <a:pt x="f263" y="f264"/>
                      <a:pt x="f265" y="f266"/>
                    </a:cubicBezTo>
                    <a:lnTo>
                      <a:pt x="f267" y="f74"/>
                    </a:lnTo>
                    <a:cubicBezTo>
                      <a:pt x="f141" y="f69"/>
                      <a:pt x="f268" y="f120"/>
                      <a:pt x="f224" y="f91"/>
                    </a:cubicBezTo>
                    <a:close/>
                    <a:moveTo>
                      <a:pt x="f224" y="f91"/>
                    </a:moveTo>
                    <a:lnTo>
                      <a:pt x="f224" y="f91"/>
                    </a:lnTo>
                    <a:close/>
                    <a:moveTo>
                      <a:pt x="f269" y="f177"/>
                    </a:moveTo>
                    <a:lnTo>
                      <a:pt x="f196" y="f126"/>
                    </a:lnTo>
                    <a:lnTo>
                      <a:pt x="f270" y="f271"/>
                    </a:lnTo>
                    <a:lnTo>
                      <a:pt x="f121" y="f26"/>
                    </a:lnTo>
                    <a:cubicBezTo>
                      <a:pt x="f272" y="f221"/>
                      <a:pt x="f259" y="f198"/>
                      <a:pt x="f211" y="f146"/>
                    </a:cubicBezTo>
                    <a:lnTo>
                      <a:pt x="f211" y="f147"/>
                    </a:lnTo>
                    <a:lnTo>
                      <a:pt x="f248" y="f232"/>
                    </a:lnTo>
                    <a:lnTo>
                      <a:pt x="f246" y="f232"/>
                    </a:lnTo>
                    <a:cubicBezTo>
                      <a:pt x="f197" y="f232"/>
                      <a:pt x="f273" y="f223"/>
                      <a:pt x="f269" y="f177"/>
                    </a:cubicBezTo>
                    <a:close/>
                    <a:moveTo>
                      <a:pt x="f269" y="f177"/>
                    </a:moveTo>
                    <a:lnTo>
                      <a:pt x="f269" y="f177"/>
                    </a:lnTo>
                    <a:close/>
                    <a:moveTo>
                      <a:pt x="f6" y="f69"/>
                    </a:moveTo>
                    <a:lnTo>
                      <a:pt x="f274" y="f126"/>
                    </a:lnTo>
                    <a:lnTo>
                      <a:pt x="f275" y="f177"/>
                    </a:lnTo>
                    <a:cubicBezTo>
                      <a:pt x="f276" y="f226"/>
                      <a:pt x="f277" y="f278"/>
                      <a:pt x="f73" y="f26"/>
                    </a:cubicBezTo>
                    <a:lnTo>
                      <a:pt x="f279" y="f271"/>
                    </a:lnTo>
                    <a:lnTo>
                      <a:pt x="f6" y="f69"/>
                    </a:lnTo>
                    <a:close/>
                    <a:moveTo>
                      <a:pt x="f6" y="f69"/>
                    </a:moveTo>
                    <a:lnTo>
                      <a:pt x="f6" y="f69"/>
                    </a:lnTo>
                    <a:close/>
                    <a:moveTo>
                      <a:pt x="f280" y="f245"/>
                    </a:moveTo>
                    <a:lnTo>
                      <a:pt x="f281" y="f282"/>
                    </a:lnTo>
                    <a:cubicBezTo>
                      <a:pt x="f283" y="f284"/>
                      <a:pt x="f88" y="f172"/>
                      <a:pt x="f98" y="f172"/>
                    </a:cubicBezTo>
                    <a:cubicBezTo>
                      <a:pt x="f96" y="f259"/>
                      <a:pt x="f95" y="f258"/>
                      <a:pt x="f93" y="f256"/>
                    </a:cubicBezTo>
                    <a:cubicBezTo>
                      <a:pt x="f285" y="f256"/>
                      <a:pt x="f286" y="f231"/>
                      <a:pt x="f280" y="f245"/>
                    </a:cubicBezTo>
                    <a:close/>
                    <a:moveTo>
                      <a:pt x="f280" y="f245"/>
                    </a:moveTo>
                    <a:lnTo>
                      <a:pt x="f280" y="f245"/>
                    </a:lnTo>
                    <a:close/>
                    <a:moveTo>
                      <a:pt x="f287" y="f215"/>
                    </a:moveTo>
                    <a:lnTo>
                      <a:pt x="f288" y="f26"/>
                    </a:lnTo>
                    <a:cubicBezTo>
                      <a:pt x="f289" y="f168"/>
                      <a:pt x="f290" y="f23"/>
                      <a:pt x="f287" y="f223"/>
                    </a:cubicBezTo>
                    <a:cubicBezTo>
                      <a:pt x="f291" y="f223"/>
                      <a:pt x="f292" y="f251"/>
                      <a:pt x="f293" y="f225"/>
                    </a:cubicBezTo>
                    <a:lnTo>
                      <a:pt x="f294" y="f174"/>
                    </a:lnTo>
                    <a:cubicBezTo>
                      <a:pt x="f295" y="f248"/>
                      <a:pt x="f296" y="f246"/>
                      <a:pt x="f287" y="f215"/>
                    </a:cubicBezTo>
                    <a:close/>
                    <a:moveTo>
                      <a:pt x="f287" y="f215"/>
                    </a:moveTo>
                    <a:lnTo>
                      <a:pt x="f287" y="f215"/>
                    </a:lnTo>
                    <a:close/>
                    <a:moveTo>
                      <a:pt x="f75" y="f146"/>
                    </a:moveTo>
                    <a:cubicBezTo>
                      <a:pt x="f297" y="f123"/>
                      <a:pt x="f298" y="f226"/>
                      <a:pt x="f299" y="f278"/>
                    </a:cubicBezTo>
                    <a:lnTo>
                      <a:pt x="f15" y="f300"/>
                    </a:lnTo>
                    <a:cubicBezTo>
                      <a:pt x="f295" y="f239"/>
                      <a:pt x="f97" y="f39"/>
                      <a:pt x="f301" y="f39"/>
                    </a:cubicBezTo>
                    <a:lnTo>
                      <a:pt x="f301" y="f229"/>
                    </a:lnTo>
                    <a:cubicBezTo>
                      <a:pt x="f157" y="f229"/>
                      <a:pt x="f302" y="f235"/>
                      <a:pt x="f75" y="f146"/>
                    </a:cubicBezTo>
                    <a:close/>
                    <a:moveTo>
                      <a:pt x="f75" y="f146"/>
                    </a:moveTo>
                    <a:lnTo>
                      <a:pt x="f75" y="f146"/>
                    </a:lnTo>
                    <a:close/>
                    <a:moveTo>
                      <a:pt x="f303" y="f214"/>
                    </a:moveTo>
                    <a:cubicBezTo>
                      <a:pt x="f304" y="f278"/>
                      <a:pt x="f305" y="f224"/>
                      <a:pt x="f275" y="f198"/>
                    </a:cubicBezTo>
                    <a:cubicBezTo>
                      <a:pt x="f70" y="f201"/>
                      <a:pt x="f306" y="f223"/>
                      <a:pt x="f307" y="f221"/>
                    </a:cubicBezTo>
                    <a:cubicBezTo>
                      <a:pt x="f308" y="f21"/>
                      <a:pt x="f309" y="f18"/>
                      <a:pt x="f310" y="f16"/>
                    </a:cubicBezTo>
                    <a:lnTo>
                      <a:pt x="f309" y="f311"/>
                    </a:lnTo>
                    <a:cubicBezTo>
                      <a:pt x="f312" y="f313"/>
                      <a:pt x="f314" y="f315"/>
                      <a:pt x="f316" y="f216"/>
                    </a:cubicBezTo>
                    <a:lnTo>
                      <a:pt x="f303" y="f214"/>
                    </a:lnTo>
                    <a:close/>
                    <a:moveTo>
                      <a:pt x="f303" y="f214"/>
                    </a:moveTo>
                    <a:lnTo>
                      <a:pt x="f303" y="f214"/>
                    </a:lnTo>
                    <a:close/>
                    <a:moveTo>
                      <a:pt x="f317" y="f18"/>
                    </a:moveTo>
                    <a:cubicBezTo>
                      <a:pt x="f318" y="f16"/>
                      <a:pt x="f319" y="f14"/>
                      <a:pt x="f319" y="f13"/>
                    </a:cubicBezTo>
                    <a:lnTo>
                      <a:pt x="f320" y="f13"/>
                    </a:lnTo>
                    <a:lnTo>
                      <a:pt x="f320" y="f199"/>
                    </a:lnTo>
                    <a:lnTo>
                      <a:pt x="f274" y="f197"/>
                    </a:lnTo>
                    <a:lnTo>
                      <a:pt x="f321" y="f0"/>
                    </a:lnTo>
                    <a:cubicBezTo>
                      <a:pt x="f322" y="f284"/>
                      <a:pt x="f323" y="f282"/>
                      <a:pt x="f324" y="f208"/>
                    </a:cubicBezTo>
                    <a:lnTo>
                      <a:pt x="f325" y="f14"/>
                    </a:lnTo>
                    <a:cubicBezTo>
                      <a:pt x="f326" y="f168"/>
                      <a:pt x="f327" y="f202"/>
                      <a:pt x="f317" y="f18"/>
                    </a:cubicBezTo>
                    <a:close/>
                    <a:moveTo>
                      <a:pt x="f317" y="f18"/>
                    </a:moveTo>
                    <a:lnTo>
                      <a:pt x="f317" y="f18"/>
                    </a:lnTo>
                    <a:close/>
                    <a:moveTo>
                      <a:pt x="f328" y="f227"/>
                    </a:moveTo>
                    <a:lnTo>
                      <a:pt x="f32" y="f329"/>
                    </a:lnTo>
                    <a:cubicBezTo>
                      <a:pt x="f330" y="f76"/>
                      <a:pt x="f331" y="f332"/>
                      <a:pt x="f333" y="f63"/>
                    </a:cubicBezTo>
                    <a:lnTo>
                      <a:pt x="f334" y="f258"/>
                    </a:lnTo>
                    <a:cubicBezTo>
                      <a:pt x="f309" y="f121"/>
                      <a:pt x="f312" y="f335"/>
                      <a:pt x="f328" y="f227"/>
                    </a:cubicBezTo>
                    <a:close/>
                    <a:moveTo>
                      <a:pt x="f328" y="f227"/>
                    </a:moveTo>
                    <a:lnTo>
                      <a:pt x="f328" y="f227"/>
                    </a:lnTo>
                    <a:close/>
                    <a:moveTo>
                      <a:pt x="f336" y="f337"/>
                    </a:moveTo>
                    <a:cubicBezTo>
                      <a:pt x="f338" y="f337"/>
                      <a:pt x="f339" y="f337"/>
                      <a:pt x="f340" y="f174"/>
                    </a:cubicBezTo>
                    <a:lnTo>
                      <a:pt x="f341" y="f225"/>
                    </a:lnTo>
                    <a:cubicBezTo>
                      <a:pt x="f342" y="f200"/>
                      <a:pt x="f183" y="f200"/>
                      <a:pt x="f85" y="f225"/>
                    </a:cubicBezTo>
                    <a:lnTo>
                      <a:pt x="f343" y="f174"/>
                    </a:lnTo>
                    <a:cubicBezTo>
                      <a:pt x="f152" y="f174"/>
                      <a:pt x="f344" y="f337"/>
                      <a:pt x="f345" y="f337"/>
                    </a:cubicBezTo>
                    <a:cubicBezTo>
                      <a:pt x="f346" y="f347"/>
                      <a:pt x="f348" y="f202"/>
                      <a:pt x="f349" y="f23"/>
                    </a:cubicBezTo>
                    <a:lnTo>
                      <a:pt x="f102" y="f23"/>
                    </a:lnTo>
                    <a:lnTo>
                      <a:pt x="f350" y="f23"/>
                    </a:lnTo>
                    <a:cubicBezTo>
                      <a:pt x="f351" y="f202"/>
                      <a:pt x="f352" y="f347"/>
                      <a:pt x="f336" y="f337"/>
                    </a:cubicBezTo>
                    <a:close/>
                    <a:moveTo>
                      <a:pt x="f336" y="f337"/>
                    </a:moveTo>
                    <a:lnTo>
                      <a:pt x="f336" y="f337"/>
                    </a:lnTo>
                    <a:close/>
                    <a:moveTo>
                      <a:pt x="f353" y="f240"/>
                    </a:moveTo>
                    <a:cubicBezTo>
                      <a:pt x="f354" y="f355"/>
                      <a:pt x="f356" y="f259"/>
                      <a:pt x="f357" y="f262"/>
                    </a:cubicBezTo>
                    <a:lnTo>
                      <a:pt x="f358" y="f347"/>
                    </a:lnTo>
                    <a:cubicBezTo>
                      <a:pt x="f359" y="f360"/>
                      <a:pt x="f361" y="f26"/>
                      <a:pt x="f362" y="f363"/>
                    </a:cubicBezTo>
                    <a:lnTo>
                      <a:pt x="f353" y="f240"/>
                    </a:lnTo>
                    <a:close/>
                    <a:moveTo>
                      <a:pt x="f353" y="f240"/>
                    </a:moveTo>
                    <a:lnTo>
                      <a:pt x="f353" y="f240"/>
                    </a:lnTo>
                    <a:close/>
                    <a:moveTo>
                      <a:pt x="f364" y="f13"/>
                    </a:moveTo>
                    <a:cubicBezTo>
                      <a:pt x="f365" y="f101"/>
                      <a:pt x="f366" y="f199"/>
                      <a:pt x="f367" y="f368"/>
                    </a:cubicBezTo>
                    <a:lnTo>
                      <a:pt x="f142" y="f369"/>
                    </a:lnTo>
                    <a:cubicBezTo>
                      <a:pt x="f370" y="f371"/>
                      <a:pt x="f372" y="f227"/>
                      <a:pt x="f373" y="f374"/>
                    </a:cubicBezTo>
                    <a:lnTo>
                      <a:pt x="f364" y="f13"/>
                    </a:lnTo>
                    <a:close/>
                    <a:moveTo>
                      <a:pt x="f364" y="f13"/>
                    </a:moveTo>
                    <a:lnTo>
                      <a:pt x="f364" y="f13"/>
                    </a:lnTo>
                    <a:close/>
                    <a:moveTo>
                      <a:pt x="f375" y="f125"/>
                    </a:moveTo>
                    <a:lnTo>
                      <a:pt x="f50" y="f207"/>
                    </a:lnTo>
                    <a:lnTo>
                      <a:pt x="f50" y="f376"/>
                    </a:lnTo>
                    <a:cubicBezTo>
                      <a:pt x="f291" y="f377"/>
                      <a:pt x="f180" y="f378"/>
                      <a:pt x="f379" y="f380"/>
                    </a:cubicBezTo>
                    <a:lnTo>
                      <a:pt x="f379" y="f207"/>
                    </a:lnTo>
                    <a:lnTo>
                      <a:pt x="f381" y="f382"/>
                    </a:lnTo>
                    <a:cubicBezTo>
                      <a:pt x="f23" y="f380"/>
                      <a:pt x="f80" y="f383"/>
                      <a:pt x="f375" y="f125"/>
                    </a:cubicBezTo>
                    <a:close/>
                    <a:moveTo>
                      <a:pt x="f375" y="f125"/>
                    </a:moveTo>
                    <a:lnTo>
                      <a:pt x="f375" y="f125"/>
                    </a:lnTo>
                    <a:close/>
                    <a:moveTo>
                      <a:pt x="f384" y="f385"/>
                    </a:moveTo>
                    <a:lnTo>
                      <a:pt x="f49" y="f386"/>
                    </a:lnTo>
                    <a:lnTo>
                      <a:pt x="f49" y="f387"/>
                    </a:lnTo>
                    <a:lnTo>
                      <a:pt x="f62" y="f388"/>
                    </a:lnTo>
                    <a:lnTo>
                      <a:pt x="f62" y="f389"/>
                    </a:lnTo>
                    <a:lnTo>
                      <a:pt x="f319" y="f390"/>
                    </a:lnTo>
                    <a:lnTo>
                      <a:pt x="f318" y="f34"/>
                    </a:lnTo>
                    <a:lnTo>
                      <a:pt x="f296" y="f391"/>
                    </a:lnTo>
                    <a:lnTo>
                      <a:pt x="f392" y="f393"/>
                    </a:lnTo>
                    <a:lnTo>
                      <a:pt x="f394" y="f387"/>
                    </a:lnTo>
                    <a:lnTo>
                      <a:pt x="f187" y="f138"/>
                    </a:lnTo>
                    <a:lnTo>
                      <a:pt x="f155" y="f138"/>
                    </a:lnTo>
                    <a:lnTo>
                      <a:pt x="f178" y="f138"/>
                    </a:lnTo>
                    <a:lnTo>
                      <a:pt x="f395" y="f387"/>
                    </a:lnTo>
                    <a:lnTo>
                      <a:pt x="f9" y="f393"/>
                    </a:lnTo>
                    <a:lnTo>
                      <a:pt x="f9" y="f391"/>
                    </a:lnTo>
                    <a:lnTo>
                      <a:pt x="f242" y="f34"/>
                    </a:lnTo>
                    <a:lnTo>
                      <a:pt x="f223" y="f390"/>
                    </a:lnTo>
                    <a:lnTo>
                      <a:pt x="f396" y="f389"/>
                    </a:lnTo>
                    <a:lnTo>
                      <a:pt x="f396" y="f388"/>
                    </a:lnTo>
                    <a:lnTo>
                      <a:pt x="f397" y="f387"/>
                    </a:lnTo>
                    <a:lnTo>
                      <a:pt x="f397" y="f386"/>
                    </a:lnTo>
                    <a:lnTo>
                      <a:pt x="f398" y="f399"/>
                    </a:lnTo>
                    <a:cubicBezTo>
                      <a:pt x="f9" y="f400"/>
                      <a:pt x="f392" y="f400"/>
                      <a:pt x="f384" y="f385"/>
                    </a:cubicBezTo>
                    <a:close/>
                  </a:path>
                </a:pathLst>
              </a:custGeom>
              <a:solidFill>
                <a:srgbClr val="513A2A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8" name="Forma Livre 17"/>
              <p:cNvSpPr/>
              <p:nvPr/>
            </p:nvSpPr>
            <p:spPr>
              <a:xfrm>
                <a:off x="9391683" y="6523201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9" name="Forma Livre 18"/>
              <p:cNvSpPr/>
              <p:nvPr/>
            </p:nvSpPr>
            <p:spPr>
              <a:xfrm>
                <a:off x="9129598" y="6140516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0" name="Forma Livre 19"/>
              <p:cNvSpPr/>
              <p:nvPr/>
            </p:nvSpPr>
            <p:spPr>
              <a:xfrm>
                <a:off x="9201241" y="5902195"/>
                <a:ext cx="363602" cy="254157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1089"/>
                  <a:gd name="f5" fmla="val 778"/>
                  <a:gd name="f6" fmla="val 457"/>
                  <a:gd name="f7" fmla="val 602"/>
                  <a:gd name="f8" fmla="val 516"/>
                  <a:gd name="f9" fmla="val 638"/>
                  <a:gd name="f10" fmla="val 557"/>
                  <a:gd name="f11" fmla="val 701"/>
                  <a:gd name="f12" fmla="val 560"/>
                  <a:gd name="f13" fmla="val 777"/>
                  <a:gd name="f14" fmla="val 576"/>
                  <a:gd name="f15" fmla="val 767"/>
                  <a:gd name="f16" fmla="val 574"/>
                  <a:gd name="f17" fmla="val 757"/>
                  <a:gd name="f18" fmla="val 572"/>
                  <a:gd name="f19" fmla="val 749"/>
                  <a:gd name="f20" fmla="val 616"/>
                  <a:gd name="f21" fmla="val 741"/>
                  <a:gd name="f22" fmla="val 739"/>
                  <a:gd name="f23" fmla="val 617"/>
                  <a:gd name="f24" fmla="val 737"/>
                  <a:gd name="f25" fmla="val 736"/>
                  <a:gd name="f26" fmla="val 734"/>
                  <a:gd name="f27" fmla="val 619"/>
                  <a:gd name="f28" fmla="val 732"/>
                  <a:gd name="f29" fmla="val 620"/>
                  <a:gd name="f30" fmla="val 731"/>
                  <a:gd name="f31" fmla="val 729"/>
                  <a:gd name="f32" fmla="val 623"/>
                  <a:gd name="f33" fmla="val 726"/>
                  <a:gd name="f34" fmla="val 725"/>
                  <a:gd name="f35" fmla="val 624"/>
                  <a:gd name="f36" fmla="val 723"/>
                  <a:gd name="f37" fmla="val 626"/>
                  <a:gd name="f38" fmla="val 721"/>
                  <a:gd name="f39" fmla="val 720"/>
                  <a:gd name="f40" fmla="val 628"/>
                  <a:gd name="f41" fmla="val 569"/>
                  <a:gd name="f42" fmla="val 568"/>
                  <a:gd name="f43" fmla="val 565"/>
                  <a:gd name="f44" fmla="val 713"/>
                  <a:gd name="f45" fmla="val 562"/>
                  <a:gd name="f46" fmla="val 705"/>
                  <a:gd name="f47" fmla="val 672"/>
                  <a:gd name="f48" fmla="val 656"/>
                  <a:gd name="f49" fmla="val 655"/>
                  <a:gd name="f50" fmla="val 674"/>
                  <a:gd name="f51" fmla="val 653"/>
                  <a:gd name="f52" fmla="val 676"/>
                  <a:gd name="f53" fmla="val 651"/>
                  <a:gd name="f54" fmla="val 678"/>
                  <a:gd name="f55" fmla="val 650"/>
                  <a:gd name="f56" fmla="val 679"/>
                  <a:gd name="f57" fmla="val 648"/>
                  <a:gd name="f58" fmla="val 681"/>
                  <a:gd name="f59" fmla="val 646"/>
                  <a:gd name="f60" fmla="val 683"/>
                  <a:gd name="f61" fmla="val 645"/>
                  <a:gd name="f62" fmla="val 643"/>
                  <a:gd name="f63" fmla="val 685"/>
                  <a:gd name="f64" fmla="val 641"/>
                  <a:gd name="f65" fmla="val 686"/>
                  <a:gd name="f66" fmla="val 640"/>
                  <a:gd name="f67" fmla="val 688"/>
                  <a:gd name="f68" fmla="val 690"/>
                  <a:gd name="f69" fmla="val 691"/>
                  <a:gd name="f70" fmla="val 635"/>
                  <a:gd name="f71" fmla="val 695"/>
                  <a:gd name="f72" fmla="val 631"/>
                  <a:gd name="f73" fmla="val 698"/>
                  <a:gd name="f74" fmla="val 556"/>
                  <a:gd name="f75" fmla="val 552"/>
                  <a:gd name="f76" fmla="val 546"/>
                  <a:gd name="f77" fmla="val 673"/>
                  <a:gd name="f78" fmla="val 543"/>
                  <a:gd name="f79" fmla="val 665"/>
                  <a:gd name="f80" fmla="val 859"/>
                  <a:gd name="f81" fmla="val 444"/>
                  <a:gd name="f82" fmla="val 443"/>
                  <a:gd name="f83" fmla="val 857"/>
                  <a:gd name="f84" fmla="val 855"/>
                  <a:gd name="f85" fmla="val 441"/>
                  <a:gd name="f86" fmla="val 854"/>
                  <a:gd name="f87" fmla="val 439"/>
                  <a:gd name="f88" fmla="val 851"/>
                  <a:gd name="f89" fmla="val 438"/>
                  <a:gd name="f90" fmla="val 850"/>
                  <a:gd name="f91" fmla="val 436"/>
                  <a:gd name="f92" fmla="val 848"/>
                  <a:gd name="f93" fmla="val 847"/>
                  <a:gd name="f94" fmla="val 434"/>
                  <a:gd name="f95" fmla="val 845"/>
                  <a:gd name="f96" fmla="val 534"/>
                  <a:gd name="f97" fmla="val 529"/>
                  <a:gd name="f98" fmla="val 522"/>
                  <a:gd name="f99" fmla="val 517"/>
                  <a:gd name="f100" fmla="val 724"/>
                  <a:gd name="f101" fmla="val 416"/>
                  <a:gd name="f102" fmla="val 414"/>
                  <a:gd name="f103" fmla="val 412"/>
                  <a:gd name="f104" fmla="val 411"/>
                  <a:gd name="f105" fmla="val 409"/>
                  <a:gd name="f106" fmla="val 407"/>
                  <a:gd name="f107" fmla="val 406"/>
                  <a:gd name="f108" fmla="val 404"/>
                  <a:gd name="f109" fmla="val 728"/>
                  <a:gd name="f110" fmla="val 402"/>
                  <a:gd name="f111" fmla="val 401"/>
                  <a:gd name="f112" fmla="val 399"/>
                  <a:gd name="f113" fmla="val 397"/>
                  <a:gd name="f114" fmla="val 396"/>
                  <a:gd name="f115" fmla="val 394"/>
                  <a:gd name="f116" fmla="val 392"/>
                  <a:gd name="f117" fmla="val 390"/>
                  <a:gd name="f118" fmla="val 388"/>
                  <a:gd name="f119" fmla="val 387"/>
                  <a:gd name="f120" fmla="val 385"/>
                  <a:gd name="f121" fmla="val 733"/>
                  <a:gd name="f122" fmla="val 383"/>
                  <a:gd name="f123" fmla="val 382"/>
                  <a:gd name="f124" fmla="val 505"/>
                  <a:gd name="f125" fmla="val 498"/>
                  <a:gd name="f126" fmla="val 614"/>
                  <a:gd name="f127" fmla="val 493"/>
                  <a:gd name="f128" fmla="val 607"/>
                  <a:gd name="f129" fmla="val 486"/>
                  <a:gd name="f130" fmla="val 293"/>
                  <a:gd name="f131" fmla="val 291"/>
                  <a:gd name="f132" fmla="val 290"/>
                  <a:gd name="f133" fmla="val 671"/>
                  <a:gd name="f134" fmla="val 669"/>
                  <a:gd name="f135" fmla="val 472"/>
                  <a:gd name="f136" fmla="val 592"/>
                  <a:gd name="f137" fmla="val 467"/>
                  <a:gd name="f138" fmla="val 589"/>
                  <a:gd name="f139" fmla="val 462"/>
                  <a:gd name="f140" fmla="val 587"/>
                  <a:gd name="f141" fmla="val 584"/>
                  <a:gd name="f142" fmla="val 141"/>
                  <a:gd name="f143" fmla="val 747"/>
                  <a:gd name="f144" fmla="val 715"/>
                  <a:gd name="f145" fmla="val 700"/>
                  <a:gd name="f146" fmla="val 143"/>
                  <a:gd name="f147" fmla="val 146"/>
                  <a:gd name="f148" fmla="val 148"/>
                  <a:gd name="f149" fmla="val 152"/>
                  <a:gd name="f150" fmla="val 16"/>
                  <a:gd name="f151" fmla="val 633"/>
                  <a:gd name="f152" fmla="val 17"/>
                  <a:gd name="f153" fmla="val 159"/>
                  <a:gd name="f154" fmla="val 162"/>
                  <a:gd name="f155" fmla="val 680"/>
                  <a:gd name="f156" fmla="val 168"/>
                  <a:gd name="f157" fmla="val 171"/>
                  <a:gd name="f158" fmla="val 29"/>
                  <a:gd name="f159" fmla="val 31"/>
                  <a:gd name="f160" fmla="val 32"/>
                  <a:gd name="f161" fmla="val 554"/>
                  <a:gd name="f162" fmla="val 549"/>
                  <a:gd name="f163" fmla="val 184"/>
                  <a:gd name="f164" fmla="val 192"/>
                  <a:gd name="f165" fmla="val 636"/>
                  <a:gd name="f166" fmla="val 196"/>
                  <a:gd name="f167" fmla="val 54"/>
                  <a:gd name="f168" fmla="val 479"/>
                  <a:gd name="f169" fmla="val 55"/>
                  <a:gd name="f170" fmla="val 474"/>
                  <a:gd name="f171" fmla="val 57"/>
                  <a:gd name="f172" fmla="val 469"/>
                  <a:gd name="f173" fmla="val 59"/>
                  <a:gd name="f174" fmla="val 463"/>
                  <a:gd name="f175" fmla="val 208"/>
                  <a:gd name="f176" fmla="val 216"/>
                  <a:gd name="f177" fmla="val 612"/>
                  <a:gd name="f178" fmla="val 223"/>
                  <a:gd name="f179" fmla="val 605"/>
                  <a:gd name="f180" fmla="val 229"/>
                  <a:gd name="f181" fmla="val 600"/>
                  <a:gd name="f182" fmla="val 90"/>
                  <a:gd name="f183" fmla="val 93"/>
                  <a:gd name="f184" fmla="val 380"/>
                  <a:gd name="f185" fmla="val 95"/>
                  <a:gd name="f186" fmla="val 373"/>
                  <a:gd name="f187" fmla="val 98"/>
                  <a:gd name="f188" fmla="val 368"/>
                  <a:gd name="f189" fmla="val 243"/>
                  <a:gd name="f190" fmla="val 247"/>
                  <a:gd name="f191" fmla="val 252"/>
                  <a:gd name="f192" fmla="val 257"/>
                  <a:gd name="f193" fmla="val 172"/>
                  <a:gd name="f194" fmla="val 157"/>
                  <a:gd name="f195" fmla="val 742"/>
                  <a:gd name="f196" fmla="val 744"/>
                  <a:gd name="f197" fmla="val 746"/>
                  <a:gd name="f198" fmla="val 155"/>
                  <a:gd name="f199" fmla="val 759"/>
                  <a:gd name="f200" fmla="val 153"/>
                  <a:gd name="f201" fmla="val 138"/>
                  <a:gd name="f202" fmla="val 140"/>
                  <a:gd name="f203" fmla="val 264"/>
                  <a:gd name="f204" fmla="val 512"/>
                  <a:gd name="f205" fmla="val 281"/>
                  <a:gd name="f206" fmla="val 276"/>
                  <a:gd name="f207" fmla="val 271"/>
                  <a:gd name="f208" fmla="val 245"/>
                  <a:gd name="f209" fmla="val 298"/>
                  <a:gd name="f210" fmla="val 449"/>
                  <a:gd name="f211" fmla="val 302"/>
                  <a:gd name="f212" fmla="val 309"/>
                  <a:gd name="f213" fmla="val 231"/>
                  <a:gd name="f214" fmla="val 174"/>
                  <a:gd name="f215" fmla="val 236"/>
                  <a:gd name="f216" fmla="val 170"/>
                  <a:gd name="f217" fmla="val 240"/>
                  <a:gd name="f218" fmla="val 164"/>
                  <a:gd name="f219" fmla="val 364"/>
                  <a:gd name="f220" fmla="val 69"/>
                  <a:gd name="f221" fmla="val 365"/>
                  <a:gd name="f222" fmla="val 272"/>
                  <a:gd name="f223" fmla="val 362"/>
                  <a:gd name="f224" fmla="val 359"/>
                  <a:gd name="f225" fmla="val 355"/>
                  <a:gd name="f226" fmla="val 353"/>
                  <a:gd name="f227" fmla="val 352"/>
                  <a:gd name="f228" fmla="val 348"/>
                  <a:gd name="f229" fmla="val 78"/>
                  <a:gd name="f230" fmla="val 74"/>
                  <a:gd name="f231" fmla="val 73"/>
                  <a:gd name="f232" fmla="val 8"/>
                  <a:gd name="f233" fmla="val 424"/>
                  <a:gd name="f234" fmla="val 12"/>
                  <a:gd name="f235" fmla="val 503"/>
                  <a:gd name="f236" fmla="val 509"/>
                  <a:gd name="f237" fmla="val 10"/>
                  <a:gd name="f238" fmla="val 2"/>
                  <a:gd name="f239" fmla="val 559"/>
                  <a:gd name="f240" fmla="val 515"/>
                  <a:gd name="f241" fmla="val 662"/>
                  <a:gd name="f242" fmla="val 842"/>
                  <a:gd name="f243" fmla="val 52"/>
                  <a:gd name="f244" fmla="val 716"/>
                  <a:gd name="f245" fmla="val 714"/>
                  <a:gd name="f246" fmla="val 712"/>
                  <a:gd name="f247" fmla="val 710"/>
                  <a:gd name="f248" fmla="val 709"/>
                  <a:gd name="f249" fmla="val 707"/>
                  <a:gd name="f250" fmla="val 703"/>
                  <a:gd name="f251" fmla="val 702"/>
                  <a:gd name="f252" fmla="val 697"/>
                  <a:gd name="f253" fmla="val 828"/>
                  <a:gd name="f254" fmla="val 45"/>
                  <a:gd name="f255" fmla="val 831"/>
                  <a:gd name="f256" fmla="val 47"/>
                  <a:gd name="f257" fmla="val 836"/>
                  <a:gd name="f258" fmla="val 48"/>
                  <a:gd name="f259" fmla="val 980"/>
                  <a:gd name="f260" fmla="val 149"/>
                  <a:gd name="f261" fmla="val 285"/>
                  <a:gd name="f262" fmla="val 283"/>
                  <a:gd name="f263" fmla="val 843"/>
                  <a:gd name="f264" fmla="val 279"/>
                  <a:gd name="f265" fmla="val 839"/>
                  <a:gd name="f266" fmla="val 838"/>
                  <a:gd name="f267" fmla="val 277"/>
                  <a:gd name="f268" fmla="val 835"/>
                  <a:gd name="f269" fmla="val 968"/>
                  <a:gd name="f270" fmla="val 972"/>
                  <a:gd name="f271" fmla="val 976"/>
                  <a:gd name="f272" fmla="val 144"/>
                  <a:gd name="f273" fmla="val 336"/>
                  <a:gd name="f274" fmla="val 335"/>
                  <a:gd name="f275" fmla="val 1088"/>
                  <a:gd name="f276" fmla="val 1024"/>
                  <a:gd name="f277" fmla="val 326"/>
                  <a:gd name="f278" fmla="val 325"/>
                  <a:gd name="f279" fmla="val 323"/>
                  <a:gd name="f280" fmla="val 1023"/>
                  <a:gd name="f281" fmla="val 321"/>
                  <a:gd name="f282" fmla="val 320"/>
                  <a:gd name="f283" fmla="val 1020"/>
                  <a:gd name="f284" fmla="val 318"/>
                  <a:gd name="f285" fmla="val 316"/>
                  <a:gd name="f286" fmla="val 1019"/>
                  <a:gd name="f287" fmla="val 315"/>
                  <a:gd name="f288" fmla="val 313"/>
                  <a:gd name="f289" fmla="val 311"/>
                  <a:gd name="f290" fmla="val 1079"/>
                  <a:gd name="f291" fmla="val 267"/>
                  <a:gd name="f292" fmla="val 1083"/>
                  <a:gd name="f293" fmla="val 1086"/>
                  <a:gd name="f294" fmla="val 1012"/>
                  <a:gd name="f295" fmla="val 507"/>
                  <a:gd name="f296" fmla="val 981"/>
                  <a:gd name="f297" fmla="val 510"/>
                  <a:gd name="f298" fmla="val 1027"/>
                  <a:gd name="f299" fmla="val 483"/>
                  <a:gd name="f300" fmla="val 1026"/>
                  <a:gd name="f301" fmla="val 484"/>
                  <a:gd name="f302" fmla="val 488"/>
                  <a:gd name="f303" fmla="val 489"/>
                  <a:gd name="f304" fmla="val 491"/>
                  <a:gd name="f305" fmla="val 494"/>
                  <a:gd name="f306" fmla="val 496"/>
                  <a:gd name="f307" fmla="val 1017"/>
                  <a:gd name="f308" fmla="val 499"/>
                  <a:gd name="f309" fmla="val 501"/>
                  <a:gd name="f310" fmla="val 1016"/>
                  <a:gd name="f311" fmla="val 1014"/>
                  <a:gd name="f312" fmla="val 886"/>
                  <a:gd name="f313" fmla="val 577"/>
                  <a:gd name="f314" fmla="val 575"/>
                  <a:gd name="f315" fmla="val 570"/>
                  <a:gd name="f316" fmla="val 833"/>
                  <a:gd name="f317" fmla="val 883"/>
                  <a:gd name="f318" fmla="val 545"/>
                  <a:gd name="f319" fmla="val 547"/>
                  <a:gd name="f320" fmla="val 550"/>
                  <a:gd name="f321" fmla="val 885"/>
                  <a:gd name="f322" fmla="val 555"/>
                  <a:gd name="f323" fmla="*/ f1 1 1089"/>
                  <a:gd name="f324" fmla="*/ f2 1 778"/>
                  <a:gd name="f325" fmla="+- f5 0 f3"/>
                  <a:gd name="f326" fmla="+- f4 0 f3"/>
                  <a:gd name="f327" fmla="*/ f326 1 1089"/>
                  <a:gd name="f328" fmla="*/ f325 1 778"/>
                  <a:gd name="f329" fmla="*/ f3 1 f327"/>
                  <a:gd name="f330" fmla="*/ f4 1 f327"/>
                  <a:gd name="f331" fmla="*/ f3 1 f328"/>
                  <a:gd name="f332" fmla="*/ f5 1 f328"/>
                  <a:gd name="f333" fmla="*/ f329 f323 1"/>
                  <a:gd name="f334" fmla="*/ f330 f323 1"/>
                  <a:gd name="f335" fmla="*/ f332 f324 1"/>
                  <a:gd name="f336" fmla="*/ f331 f32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33" t="f336" r="f334" b="f335"/>
                <a:pathLst>
                  <a:path w="1089" h="778">
                    <a:moveTo>
                      <a:pt x="f6" y="f7"/>
                    </a:moveTo>
                    <a:cubicBezTo>
                      <a:pt x="f8" y="f9"/>
                      <a:pt x="f10" y="f11"/>
                      <a:pt x="f12" y="f13"/>
                    </a:cubicBezTo>
                    <a:lnTo>
                      <a:pt x="f14" y="f13"/>
                    </a:lnTo>
                    <a:cubicBezTo>
                      <a:pt x="f14" y="f15"/>
                      <a:pt x="f16" y="f17"/>
                      <a:pt x="f18" y="f19"/>
                    </a:cubicBezTo>
                    <a:lnTo>
                      <a:pt x="f20" y="f21"/>
                    </a:lnTo>
                    <a:lnTo>
                      <a:pt x="f20" y="f22"/>
                    </a:lnTo>
                    <a:lnTo>
                      <a:pt x="f23" y="f24"/>
                    </a:lnTo>
                    <a:lnTo>
                      <a:pt x="f23" y="f25"/>
                    </a:lnTo>
                    <a:lnTo>
                      <a:pt x="f23" y="f26"/>
                    </a:lnTo>
                    <a:lnTo>
                      <a:pt x="f27" y="f26"/>
                    </a:lnTo>
                    <a:lnTo>
                      <a:pt x="f27" y="f28"/>
                    </a:lnTo>
                    <a:lnTo>
                      <a:pt x="f29" y="f28"/>
                    </a:lnTo>
                    <a:lnTo>
                      <a:pt x="f29" y="f30"/>
                    </a:lnTo>
                    <a:lnTo>
                      <a:pt x="f29" y="f31"/>
                    </a:lnTo>
                    <a:lnTo>
                      <a:pt x="f32" y="f31"/>
                    </a:lnTo>
                    <a:lnTo>
                      <a:pt x="f32" y="f33"/>
                    </a:lnTo>
                    <a:lnTo>
                      <a:pt x="f32" y="f34"/>
                    </a:lnTo>
                    <a:lnTo>
                      <a:pt x="f35" y="f34"/>
                    </a:lnTo>
                    <a:lnTo>
                      <a:pt x="f35" y="f36"/>
                    </a:lnTo>
                    <a:lnTo>
                      <a:pt x="f37" y="f36"/>
                    </a:lnTo>
                    <a:lnTo>
                      <a:pt x="f37" y="f38"/>
                    </a:lnTo>
                    <a:lnTo>
                      <a:pt x="f37" y="f39"/>
                    </a:lnTo>
                    <a:lnTo>
                      <a:pt x="f40" y="f39"/>
                    </a:lnTo>
                    <a:lnTo>
                      <a:pt x="f41" y="f28"/>
                    </a:lnTo>
                    <a:cubicBezTo>
                      <a:pt x="f42" y="f36"/>
                      <a:pt x="f43" y="f44"/>
                      <a:pt x="f45" y="f46"/>
                    </a:cubicBezTo>
                    <a:lnTo>
                      <a:pt x="f47" y="f48"/>
                    </a:lnTo>
                    <a:lnTo>
                      <a:pt x="f47" y="f49"/>
                    </a:lnTo>
                    <a:lnTo>
                      <a:pt x="f50" y="f49"/>
                    </a:lnTo>
                    <a:lnTo>
                      <a:pt x="f50" y="f51"/>
                    </a:lnTo>
                    <a:lnTo>
                      <a:pt x="f52" y="f51"/>
                    </a:lnTo>
                    <a:lnTo>
                      <a:pt x="f52" y="f53"/>
                    </a:lnTo>
                    <a:lnTo>
                      <a:pt x="f54" y="f53"/>
                    </a:lnTo>
                    <a:lnTo>
                      <a:pt x="f54" y="f55"/>
                    </a:lnTo>
                    <a:lnTo>
                      <a:pt x="f56" y="f55"/>
                    </a:lnTo>
                    <a:lnTo>
                      <a:pt x="f56" y="f57"/>
                    </a:lnTo>
                    <a:lnTo>
                      <a:pt x="f58" y="f59"/>
                    </a:lnTo>
                    <a:lnTo>
                      <a:pt x="f60" y="f61"/>
                    </a:lnTo>
                    <a:lnTo>
                      <a:pt x="f60" y="f62"/>
                    </a:lnTo>
                    <a:lnTo>
                      <a:pt x="f63" y="f62"/>
                    </a:lnTo>
                    <a:lnTo>
                      <a:pt x="f63" y="f64"/>
                    </a:lnTo>
                    <a:lnTo>
                      <a:pt x="f65" y="f64"/>
                    </a:lnTo>
                    <a:lnTo>
                      <a:pt x="f65" y="f66"/>
                    </a:lnTo>
                    <a:lnTo>
                      <a:pt x="f67" y="f66"/>
                    </a:lnTo>
                    <a:lnTo>
                      <a:pt x="f67" y="f9"/>
                    </a:lnTo>
                    <a:lnTo>
                      <a:pt x="f68" y="f9"/>
                    </a:lnTo>
                    <a:cubicBezTo>
                      <a:pt x="f69" y="f70"/>
                      <a:pt x="f71" y="f72"/>
                      <a:pt x="f73" y="f37"/>
                    </a:cubicBezTo>
                    <a:lnTo>
                      <a:pt x="f74" y="f68"/>
                    </a:lnTo>
                    <a:cubicBezTo>
                      <a:pt x="f75" y="f58"/>
                      <a:pt x="f76" y="f77"/>
                      <a:pt x="f78" y="f79"/>
                    </a:cubicBezTo>
                    <a:lnTo>
                      <a:pt x="f80" y="f81"/>
                    </a:lnTo>
                    <a:lnTo>
                      <a:pt x="f80" y="f82"/>
                    </a:lnTo>
                    <a:lnTo>
                      <a:pt x="f83" y="f82"/>
                    </a:lnTo>
                    <a:lnTo>
                      <a:pt x="f84" y="f82"/>
                    </a:lnTo>
                    <a:lnTo>
                      <a:pt x="f84" y="f85"/>
                    </a:lnTo>
                    <a:lnTo>
                      <a:pt x="f86" y="f85"/>
                    </a:lnTo>
                    <a:lnTo>
                      <a:pt x="f86" y="f87"/>
                    </a:lnTo>
                    <a:lnTo>
                      <a:pt x="f88" y="f87"/>
                    </a:lnTo>
                    <a:lnTo>
                      <a:pt x="f88" y="f89"/>
                    </a:lnTo>
                    <a:lnTo>
                      <a:pt x="f90" y="f89"/>
                    </a:lnTo>
                    <a:lnTo>
                      <a:pt x="f90" y="f91"/>
                    </a:lnTo>
                    <a:lnTo>
                      <a:pt x="f92" y="f91"/>
                    </a:lnTo>
                    <a:lnTo>
                      <a:pt x="f93" y="f91"/>
                    </a:lnTo>
                    <a:lnTo>
                      <a:pt x="f93" y="f94"/>
                    </a:lnTo>
                    <a:lnTo>
                      <a:pt x="f95" y="f94"/>
                    </a:lnTo>
                    <a:lnTo>
                      <a:pt x="f96" y="f53"/>
                    </a:lnTo>
                    <a:cubicBezTo>
                      <a:pt x="f97" y="f61"/>
                      <a:pt x="f98" y="f9"/>
                      <a:pt x="f99" y="f72"/>
                    </a:cubicBezTo>
                    <a:lnTo>
                      <a:pt x="f100" y="f101"/>
                    </a:lnTo>
                    <a:lnTo>
                      <a:pt x="f100" y="f102"/>
                    </a:lnTo>
                    <a:lnTo>
                      <a:pt x="f33" y="f103"/>
                    </a:lnTo>
                    <a:lnTo>
                      <a:pt x="f33" y="f104"/>
                    </a:lnTo>
                    <a:lnTo>
                      <a:pt x="f33" y="f105"/>
                    </a:lnTo>
                    <a:lnTo>
                      <a:pt x="f33" y="f106"/>
                    </a:lnTo>
                    <a:cubicBezTo>
                      <a:pt x="f33" y="f107"/>
                      <a:pt x="f33" y="f108"/>
                      <a:pt x="f33" y="f108"/>
                    </a:cubicBezTo>
                    <a:cubicBezTo>
                      <a:pt x="f109" y="f110"/>
                      <a:pt x="f109" y="f110"/>
                      <a:pt x="f109" y="f111"/>
                    </a:cubicBezTo>
                    <a:lnTo>
                      <a:pt x="f109" y="f112"/>
                    </a:lnTo>
                    <a:lnTo>
                      <a:pt x="f109" y="f113"/>
                    </a:lnTo>
                    <a:lnTo>
                      <a:pt x="f31" y="f113"/>
                    </a:lnTo>
                    <a:lnTo>
                      <a:pt x="f31" y="f114"/>
                    </a:lnTo>
                    <a:lnTo>
                      <a:pt x="f31" y="f115"/>
                    </a:lnTo>
                    <a:lnTo>
                      <a:pt x="f31" y="f116"/>
                    </a:lnTo>
                    <a:lnTo>
                      <a:pt x="f30" y="f116"/>
                    </a:lnTo>
                    <a:lnTo>
                      <a:pt x="f30" y="f117"/>
                    </a:lnTo>
                    <a:lnTo>
                      <a:pt x="f30" y="f118"/>
                    </a:lnTo>
                    <a:lnTo>
                      <a:pt x="f30" y="f119"/>
                    </a:lnTo>
                    <a:lnTo>
                      <a:pt x="f30" y="f120"/>
                    </a:lnTo>
                    <a:lnTo>
                      <a:pt x="f121" y="f120"/>
                    </a:lnTo>
                    <a:lnTo>
                      <a:pt x="f121" y="f122"/>
                    </a:lnTo>
                    <a:lnTo>
                      <a:pt x="f121" y="f123"/>
                    </a:lnTo>
                    <a:lnTo>
                      <a:pt x="f124" y="f29"/>
                    </a:lnTo>
                    <a:cubicBezTo>
                      <a:pt x="f125" y="f126"/>
                      <a:pt x="f127" y="f128"/>
                      <a:pt x="f129" y="f7"/>
                    </a:cubicBezTo>
                    <a:lnTo>
                      <a:pt x="f63" y="f130"/>
                    </a:lnTo>
                    <a:lnTo>
                      <a:pt x="f60" y="f130"/>
                    </a:lnTo>
                    <a:lnTo>
                      <a:pt x="f58" y="f130"/>
                    </a:lnTo>
                    <a:lnTo>
                      <a:pt x="f58" y="f131"/>
                    </a:lnTo>
                    <a:lnTo>
                      <a:pt x="f56" y="f131"/>
                    </a:lnTo>
                    <a:lnTo>
                      <a:pt x="f54" y="f131"/>
                    </a:lnTo>
                    <a:lnTo>
                      <a:pt x="f52" y="f131"/>
                    </a:lnTo>
                    <a:lnTo>
                      <a:pt x="f52" y="f132"/>
                    </a:lnTo>
                    <a:lnTo>
                      <a:pt x="f50" y="f132"/>
                    </a:lnTo>
                    <a:lnTo>
                      <a:pt x="f47" y="f132"/>
                    </a:lnTo>
                    <a:lnTo>
                      <a:pt x="f133" y="f132"/>
                    </a:lnTo>
                    <a:lnTo>
                      <a:pt x="f134" y="f132"/>
                    </a:lnTo>
                    <a:lnTo>
                      <a:pt x="f135" y="f136"/>
                    </a:lnTo>
                    <a:cubicBezTo>
                      <a:pt x="f137" y="f138"/>
                      <a:pt x="f139" y="f140"/>
                      <a:pt x="f6" y="f141"/>
                    </a:cubicBezTo>
                    <a:lnTo>
                      <a:pt x="f6" y="f7"/>
                    </a:ln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42" y="f143"/>
                    </a:moveTo>
                    <a:lnTo>
                      <a:pt x="f3" y="f144"/>
                    </a:lnTo>
                    <a:lnTo>
                      <a:pt x="f3" y="f145"/>
                    </a:lnTo>
                    <a:lnTo>
                      <a:pt x="f146" y="f28"/>
                    </a:lnTo>
                    <a:cubicBezTo>
                      <a:pt x="f147" y="f38"/>
                      <a:pt x="f148" y="f44"/>
                      <a:pt x="f149" y="f46"/>
                    </a:cubicBezTo>
                    <a:lnTo>
                      <a:pt x="f150" y="f61"/>
                    </a:lnTo>
                    <a:cubicBezTo>
                      <a:pt x="f150" y="f9"/>
                      <a:pt x="f150" y="f151"/>
                      <a:pt x="f152" y="f40"/>
                    </a:cubicBezTo>
                    <a:lnTo>
                      <a:pt x="f153" y="f67"/>
                    </a:lnTo>
                    <a:cubicBezTo>
                      <a:pt x="f154" y="f155"/>
                      <a:pt x="f156" y="f77"/>
                      <a:pt x="f157" y="f79"/>
                    </a:cubicBezTo>
                    <a:lnTo>
                      <a:pt x="f158" y="f43"/>
                    </a:lnTo>
                    <a:cubicBezTo>
                      <a:pt x="f159" y="f12"/>
                      <a:pt x="f160" y="f161"/>
                      <a:pt x="f160" y="f162"/>
                    </a:cubicBezTo>
                    <a:lnTo>
                      <a:pt x="f0" y="f53"/>
                    </a:lnTo>
                    <a:cubicBezTo>
                      <a:pt x="f163" y="f62"/>
                      <a:pt x="f164" y="f165"/>
                      <a:pt x="f166" y="f72"/>
                    </a:cubicBezTo>
                    <a:lnTo>
                      <a:pt x="f167" y="f168"/>
                    </a:lnTo>
                    <a:cubicBezTo>
                      <a:pt x="f169" y="f170"/>
                      <a:pt x="f171" y="f172"/>
                      <a:pt x="f173" y="f174"/>
                    </a:cubicBezTo>
                    <a:lnTo>
                      <a:pt x="f175" y="f29"/>
                    </a:lnTo>
                    <a:cubicBezTo>
                      <a:pt x="f176" y="f177"/>
                      <a:pt x="f178" y="f179"/>
                      <a:pt x="f180" y="f181"/>
                    </a:cubicBezTo>
                    <a:lnTo>
                      <a:pt x="f182" y="f120"/>
                    </a:lnTo>
                    <a:cubicBezTo>
                      <a:pt x="f183" y="f184"/>
                      <a:pt x="f185" y="f186"/>
                      <a:pt x="f187" y="f188"/>
                    </a:cubicBezTo>
                    <a:lnTo>
                      <a:pt x="f189" y="f136"/>
                    </a:lnTo>
                    <a:cubicBezTo>
                      <a:pt x="f190" y="f138"/>
                      <a:pt x="f191" y="f140"/>
                      <a:pt x="f192" y="f141"/>
                    </a:cubicBezTo>
                    <a:lnTo>
                      <a:pt x="f192" y="f7"/>
                    </a:lnTo>
                    <a:cubicBezTo>
                      <a:pt x="f175" y="f72"/>
                      <a:pt x="f193" y="f54"/>
                      <a:pt x="f153" y="f25"/>
                    </a:cubicBezTo>
                    <a:cubicBezTo>
                      <a:pt x="f153" y="f24"/>
                      <a:pt x="f153" y="f22"/>
                      <a:pt x="f153" y="f22"/>
                    </a:cubicBezTo>
                    <a:cubicBezTo>
                      <a:pt x="f153" y="f21"/>
                      <a:pt x="f194" y="f21"/>
                      <a:pt x="f194" y="f195"/>
                    </a:cubicBezTo>
                    <a:cubicBezTo>
                      <a:pt x="f194" y="f196"/>
                      <a:pt x="f194" y="f196"/>
                      <a:pt x="f194" y="f197"/>
                    </a:cubicBezTo>
                    <a:cubicBezTo>
                      <a:pt x="f194" y="f143"/>
                      <a:pt x="f194" y="f143"/>
                      <a:pt x="f194" y="f19"/>
                    </a:cubicBezTo>
                    <a:cubicBezTo>
                      <a:pt x="f198" y="f199"/>
                      <a:pt x="f200" y="f15"/>
                      <a:pt x="f200" y="f13"/>
                    </a:cubicBezTo>
                    <a:lnTo>
                      <a:pt x="f201" y="f13"/>
                    </a:lnTo>
                    <a:cubicBezTo>
                      <a:pt x="f201" y="f15"/>
                      <a:pt x="f202" y="f17"/>
                      <a:pt x="f142" y="f143"/>
                    </a:cubicBezTo>
                    <a:close/>
                    <a:moveTo>
                      <a:pt x="f142" y="f143"/>
                    </a:moveTo>
                    <a:lnTo>
                      <a:pt x="f142" y="f143"/>
                    </a:lnTo>
                    <a:close/>
                    <a:moveTo>
                      <a:pt x="f153" y="f203"/>
                    </a:moveTo>
                    <a:lnTo>
                      <a:pt x="f192" y="f204"/>
                    </a:lnTo>
                    <a:lnTo>
                      <a:pt x="f192" y="f161"/>
                    </a:lnTo>
                    <a:lnTo>
                      <a:pt x="f147" y="f205"/>
                    </a:lnTo>
                    <a:cubicBezTo>
                      <a:pt x="f149" y="f206"/>
                      <a:pt x="f198" y="f207"/>
                      <a:pt x="f153" y="f203"/>
                    </a:cubicBezTo>
                    <a:close/>
                    <a:moveTo>
                      <a:pt x="f153" y="f203"/>
                    </a:moveTo>
                    <a:lnTo>
                      <a:pt x="f153" y="f203"/>
                    </a:lnTo>
                    <a:close/>
                    <a:moveTo>
                      <a:pt x="f208" y="f153"/>
                    </a:moveTo>
                    <a:lnTo>
                      <a:pt x="f209" y="f94"/>
                    </a:lnTo>
                    <a:lnTo>
                      <a:pt x="f209" y="f210"/>
                    </a:lnTo>
                    <a:lnTo>
                      <a:pt x="f211" y="f210"/>
                    </a:lnTo>
                    <a:lnTo>
                      <a:pt x="f212" y="f129"/>
                    </a:lnTo>
                    <a:lnTo>
                      <a:pt x="f130" y="f129"/>
                    </a:lnTo>
                    <a:lnTo>
                      <a:pt x="f213" y="f214"/>
                    </a:lnTo>
                    <a:cubicBezTo>
                      <a:pt x="f215" y="f216"/>
                      <a:pt x="f217" y="f218"/>
                      <a:pt x="f208" y="f153"/>
                    </a:cubicBezTo>
                    <a:close/>
                    <a:moveTo>
                      <a:pt x="f208" y="f153"/>
                    </a:moveTo>
                    <a:lnTo>
                      <a:pt x="f208" y="f153"/>
                    </a:lnTo>
                    <a:close/>
                    <a:moveTo>
                      <a:pt x="f219" y="f220"/>
                    </a:moveTo>
                    <a:lnTo>
                      <a:pt x="f221" y="f222"/>
                    </a:lnTo>
                    <a:cubicBezTo>
                      <a:pt x="f223" y="f207"/>
                      <a:pt x="f224" y="f207"/>
                      <a:pt x="f225" y="f207"/>
                    </a:cubicBezTo>
                    <a:cubicBezTo>
                      <a:pt x="f226" y="f207"/>
                      <a:pt x="f227" y="f207"/>
                      <a:pt x="f228" y="f207"/>
                    </a:cubicBezTo>
                    <a:lnTo>
                      <a:pt x="f228" y="f229"/>
                    </a:lnTo>
                    <a:cubicBezTo>
                      <a:pt x="f226" y="f230"/>
                      <a:pt x="f224" y="f231"/>
                      <a:pt x="f219" y="f220"/>
                    </a:cubicBezTo>
                    <a:close/>
                    <a:moveTo>
                      <a:pt x="f219" y="f220"/>
                    </a:moveTo>
                    <a:lnTo>
                      <a:pt x="f219" y="f220"/>
                    </a:lnTo>
                    <a:close/>
                    <a:moveTo>
                      <a:pt x="f8" y="f232"/>
                    </a:moveTo>
                    <a:lnTo>
                      <a:pt x="f233" y="f129"/>
                    </a:lnTo>
                    <a:lnTo>
                      <a:pt x="f106" y="f129"/>
                    </a:lnTo>
                    <a:lnTo>
                      <a:pt x="f125" y="f234"/>
                    </a:lnTo>
                    <a:cubicBezTo>
                      <a:pt x="f235" y="f234"/>
                      <a:pt x="f236" y="f237"/>
                      <a:pt x="f8" y="f232"/>
                    </a:cubicBezTo>
                    <a:close/>
                    <a:moveTo>
                      <a:pt x="f8" y="f232"/>
                    </a:moveTo>
                    <a:lnTo>
                      <a:pt x="f8" y="f232"/>
                    </a:lnTo>
                    <a:close/>
                    <a:moveTo>
                      <a:pt x="f56" y="f238"/>
                    </a:moveTo>
                    <a:lnTo>
                      <a:pt x="f6" y="f239"/>
                    </a:lnTo>
                    <a:lnTo>
                      <a:pt x="f6" y="f240"/>
                    </a:lnTo>
                    <a:lnTo>
                      <a:pt x="f241" y="f3"/>
                    </a:lnTo>
                    <a:cubicBezTo>
                      <a:pt x="f134" y="f3"/>
                      <a:pt x="f50" y="f3"/>
                      <a:pt x="f56" y="f238"/>
                    </a:cubicBezTo>
                    <a:close/>
                    <a:moveTo>
                      <a:pt x="f56" y="f238"/>
                    </a:moveTo>
                    <a:lnTo>
                      <a:pt x="f56" y="f238"/>
                    </a:lnTo>
                    <a:close/>
                    <a:moveTo>
                      <a:pt x="f242" y="f243"/>
                    </a:moveTo>
                    <a:lnTo>
                      <a:pt x="f244" y="f208"/>
                    </a:lnTo>
                    <a:lnTo>
                      <a:pt x="f245" y="f208"/>
                    </a:lnTo>
                    <a:lnTo>
                      <a:pt x="f246" y="f208"/>
                    </a:lnTo>
                    <a:lnTo>
                      <a:pt x="f247" y="f208"/>
                    </a:lnTo>
                    <a:lnTo>
                      <a:pt x="f248" y="f208"/>
                    </a:lnTo>
                    <a:lnTo>
                      <a:pt x="f249" y="f208"/>
                    </a:lnTo>
                    <a:lnTo>
                      <a:pt x="f46" y="f208"/>
                    </a:lnTo>
                    <a:lnTo>
                      <a:pt x="f250" y="f208"/>
                    </a:lnTo>
                    <a:lnTo>
                      <a:pt x="f251" y="f208"/>
                    </a:lnTo>
                    <a:lnTo>
                      <a:pt x="f73" y="f208"/>
                    </a:lnTo>
                    <a:lnTo>
                      <a:pt x="f252" y="f208"/>
                    </a:lnTo>
                    <a:lnTo>
                      <a:pt x="f253" y="f254"/>
                    </a:lnTo>
                    <a:cubicBezTo>
                      <a:pt x="f255" y="f256"/>
                      <a:pt x="f257" y="f258"/>
                      <a:pt x="f242" y="f243"/>
                    </a:cubicBezTo>
                    <a:close/>
                    <a:moveTo>
                      <a:pt x="f242" y="f243"/>
                    </a:moveTo>
                    <a:lnTo>
                      <a:pt x="f242" y="f243"/>
                    </a:lnTo>
                    <a:close/>
                    <a:moveTo>
                      <a:pt x="f259" y="f260"/>
                    </a:moveTo>
                    <a:lnTo>
                      <a:pt x="f90" y="f261"/>
                    </a:lnTo>
                    <a:lnTo>
                      <a:pt x="f92" y="f262"/>
                    </a:lnTo>
                    <a:lnTo>
                      <a:pt x="f93" y="f262"/>
                    </a:lnTo>
                    <a:lnTo>
                      <a:pt x="f95" y="f205"/>
                    </a:lnTo>
                    <a:lnTo>
                      <a:pt x="f263" y="f205"/>
                    </a:lnTo>
                    <a:lnTo>
                      <a:pt x="f242" y="f264"/>
                    </a:lnTo>
                    <a:lnTo>
                      <a:pt x="f265" y="f264"/>
                    </a:lnTo>
                    <a:lnTo>
                      <a:pt x="f266" y="f267"/>
                    </a:lnTo>
                    <a:lnTo>
                      <a:pt x="f257" y="f267"/>
                    </a:lnTo>
                    <a:lnTo>
                      <a:pt x="f268" y="f267"/>
                    </a:lnTo>
                    <a:lnTo>
                      <a:pt x="f268" y="f206"/>
                    </a:lnTo>
                    <a:lnTo>
                      <a:pt x="f269" y="f201"/>
                    </a:lnTo>
                    <a:cubicBezTo>
                      <a:pt x="f270" y="f146"/>
                      <a:pt x="f271" y="f272"/>
                      <a:pt x="f259" y="f260"/>
                    </a:cubicBezTo>
                    <a:close/>
                    <a:moveTo>
                      <a:pt x="f259" y="f260"/>
                    </a:moveTo>
                    <a:lnTo>
                      <a:pt x="f259" y="f260"/>
                    </a:lnTo>
                    <a:close/>
                    <a:moveTo>
                      <a:pt x="f13" y="f273"/>
                    </a:moveTo>
                    <a:lnTo>
                      <a:pt x="f13" y="f274"/>
                    </a:lnTo>
                    <a:lnTo>
                      <a:pt x="f13" y="f273"/>
                    </a:lnTo>
                    <a:close/>
                    <a:moveTo>
                      <a:pt x="f13" y="f273"/>
                    </a:moveTo>
                    <a:lnTo>
                      <a:pt x="f13" y="f273"/>
                    </a:lnTo>
                    <a:close/>
                    <a:moveTo>
                      <a:pt x="f275" y="f205"/>
                    </a:moveTo>
                    <a:lnTo>
                      <a:pt x="f276" y="f277"/>
                    </a:lnTo>
                    <a:lnTo>
                      <a:pt x="f276" y="f278"/>
                    </a:lnTo>
                    <a:lnTo>
                      <a:pt x="f276" y="f279"/>
                    </a:lnTo>
                    <a:lnTo>
                      <a:pt x="f280" y="f279"/>
                    </a:lnTo>
                    <a:lnTo>
                      <a:pt x="f280" y="f281"/>
                    </a:lnTo>
                    <a:lnTo>
                      <a:pt x="f280" y="f282"/>
                    </a:lnTo>
                    <a:lnTo>
                      <a:pt x="f283" y="f282"/>
                    </a:lnTo>
                    <a:lnTo>
                      <a:pt x="f283" y="f284"/>
                    </a:lnTo>
                    <a:lnTo>
                      <a:pt x="f283" y="f285"/>
                    </a:lnTo>
                    <a:lnTo>
                      <a:pt x="f286" y="f285"/>
                    </a:lnTo>
                    <a:lnTo>
                      <a:pt x="f286" y="f287"/>
                    </a:lnTo>
                    <a:lnTo>
                      <a:pt x="f286" y="f288"/>
                    </a:lnTo>
                    <a:lnTo>
                      <a:pt x="f286" y="f289"/>
                    </a:lnTo>
                    <a:lnTo>
                      <a:pt x="f290" y="f291"/>
                    </a:lnTo>
                    <a:cubicBezTo>
                      <a:pt x="f292" y="f222"/>
                      <a:pt x="f293" y="f267"/>
                      <a:pt x="f275" y="f205"/>
                    </a:cubicBezTo>
                    <a:close/>
                    <a:moveTo>
                      <a:pt x="f275" y="f205"/>
                    </a:moveTo>
                    <a:lnTo>
                      <a:pt x="f275" y="f205"/>
                    </a:lnTo>
                    <a:close/>
                    <a:moveTo>
                      <a:pt x="f294" y="f295"/>
                    </a:moveTo>
                    <a:lnTo>
                      <a:pt x="f296" y="f98"/>
                    </a:lnTo>
                    <a:cubicBezTo>
                      <a:pt x="f296" y="f240"/>
                      <a:pt x="f296" y="f297"/>
                      <a:pt x="f296" y="f235"/>
                    </a:cubicBezTo>
                    <a:lnTo>
                      <a:pt x="f298" y="f299"/>
                    </a:lnTo>
                    <a:lnTo>
                      <a:pt x="f300" y="f299"/>
                    </a:lnTo>
                    <a:lnTo>
                      <a:pt x="f300" y="f301"/>
                    </a:lnTo>
                    <a:lnTo>
                      <a:pt x="f300" y="f129"/>
                    </a:lnTo>
                    <a:lnTo>
                      <a:pt x="f276" y="f129"/>
                    </a:lnTo>
                    <a:lnTo>
                      <a:pt x="f276" y="f302"/>
                    </a:lnTo>
                    <a:lnTo>
                      <a:pt x="f276" y="f303"/>
                    </a:lnTo>
                    <a:lnTo>
                      <a:pt x="f280" y="f303"/>
                    </a:lnTo>
                    <a:lnTo>
                      <a:pt x="f280" y="f304"/>
                    </a:lnTo>
                    <a:lnTo>
                      <a:pt x="f280" y="f127"/>
                    </a:lnTo>
                    <a:lnTo>
                      <a:pt x="f283" y="f127"/>
                    </a:lnTo>
                    <a:lnTo>
                      <a:pt x="f283" y="f305"/>
                    </a:lnTo>
                    <a:lnTo>
                      <a:pt x="f286" y="f306"/>
                    </a:lnTo>
                    <a:lnTo>
                      <a:pt x="f286" y="f125"/>
                    </a:lnTo>
                    <a:lnTo>
                      <a:pt x="f307" y="f308"/>
                    </a:lnTo>
                    <a:lnTo>
                      <a:pt x="f307" y="f309"/>
                    </a:lnTo>
                    <a:lnTo>
                      <a:pt x="f310" y="f309"/>
                    </a:lnTo>
                    <a:lnTo>
                      <a:pt x="f311" y="f124"/>
                    </a:lnTo>
                    <a:lnTo>
                      <a:pt x="f311" y="f295"/>
                    </a:lnTo>
                    <a:lnTo>
                      <a:pt x="f294" y="f295"/>
                    </a:lnTo>
                    <a:close/>
                    <a:moveTo>
                      <a:pt x="f294" y="f295"/>
                    </a:moveTo>
                    <a:lnTo>
                      <a:pt x="f294" y="f295"/>
                    </a:lnTo>
                    <a:close/>
                    <a:moveTo>
                      <a:pt x="f312" y="f45"/>
                    </a:moveTo>
                    <a:lnTo>
                      <a:pt x="f84" y="f313"/>
                    </a:lnTo>
                    <a:lnTo>
                      <a:pt x="f84" y="f314"/>
                    </a:lnTo>
                    <a:lnTo>
                      <a:pt x="f86" y="f314"/>
                    </a:lnTo>
                    <a:lnTo>
                      <a:pt x="f88" y="f314"/>
                    </a:lnTo>
                    <a:lnTo>
                      <a:pt x="f90" y="f16"/>
                    </a:lnTo>
                    <a:lnTo>
                      <a:pt x="f92" y="f16"/>
                    </a:lnTo>
                    <a:lnTo>
                      <a:pt x="f93" y="f16"/>
                    </a:lnTo>
                    <a:lnTo>
                      <a:pt x="f93" y="f18"/>
                    </a:lnTo>
                    <a:lnTo>
                      <a:pt x="f95" y="f18"/>
                    </a:lnTo>
                    <a:lnTo>
                      <a:pt x="f263" y="f18"/>
                    </a:lnTo>
                    <a:lnTo>
                      <a:pt x="f242" y="f18"/>
                    </a:lnTo>
                    <a:lnTo>
                      <a:pt x="f242" y="f315"/>
                    </a:lnTo>
                    <a:lnTo>
                      <a:pt x="f265" y="f315"/>
                    </a:lnTo>
                    <a:lnTo>
                      <a:pt x="f266" y="f315"/>
                    </a:lnTo>
                    <a:lnTo>
                      <a:pt x="f257" y="f315"/>
                    </a:lnTo>
                    <a:lnTo>
                      <a:pt x="f268" y="f315"/>
                    </a:lnTo>
                    <a:lnTo>
                      <a:pt x="f268" y="f41"/>
                    </a:lnTo>
                    <a:lnTo>
                      <a:pt x="f316" y="f41"/>
                    </a:lnTo>
                    <a:lnTo>
                      <a:pt x="f255" y="f41"/>
                    </a:lnTo>
                    <a:lnTo>
                      <a:pt x="f317" y="f318"/>
                    </a:lnTo>
                    <a:lnTo>
                      <a:pt x="f317" y="f319"/>
                    </a:lnTo>
                    <a:lnTo>
                      <a:pt x="f317" y="f162"/>
                    </a:lnTo>
                    <a:lnTo>
                      <a:pt x="f317" y="f320"/>
                    </a:lnTo>
                    <a:lnTo>
                      <a:pt x="f321" y="f320"/>
                    </a:lnTo>
                    <a:lnTo>
                      <a:pt x="f321" y="f75"/>
                    </a:lnTo>
                    <a:lnTo>
                      <a:pt x="f321" y="f161"/>
                    </a:lnTo>
                    <a:lnTo>
                      <a:pt x="f321" y="f322"/>
                    </a:lnTo>
                    <a:lnTo>
                      <a:pt x="f321" y="f10"/>
                    </a:lnTo>
                    <a:lnTo>
                      <a:pt x="f321" y="f239"/>
                    </a:lnTo>
                    <a:lnTo>
                      <a:pt x="f321" y="f12"/>
                    </a:lnTo>
                    <a:lnTo>
                      <a:pt x="f312" y="f12"/>
                    </a:lnTo>
                    <a:lnTo>
                      <a:pt x="f312" y="f45"/>
                    </a:lnTo>
                    <a:close/>
                  </a:path>
                </a:pathLst>
              </a:custGeom>
              <a:solidFill>
                <a:srgbClr val="FAD243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1" name="Forma Livre 20"/>
              <p:cNvSpPr/>
              <p:nvPr/>
            </p:nvSpPr>
            <p:spPr>
              <a:xfrm>
                <a:off x="9256681" y="6119640"/>
                <a:ext cx="120600" cy="38157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8"/>
                  <a:gd name="f4" fmla="val 176"/>
                  <a:gd name="f5" fmla="val 103"/>
                  <a:gd name="f6" fmla="val 175"/>
                  <a:gd name="f7" fmla="val 54"/>
                  <a:gd name="f8" fmla="val 27"/>
                  <a:gd name="f9" fmla="val 19"/>
                  <a:gd name="f10" fmla="val 76"/>
                  <a:gd name="f11" fmla="val 5"/>
                  <a:gd name="f12" fmla="val 134"/>
                  <a:gd name="f13" fmla="val 2"/>
                  <a:gd name="f14" fmla="val 146"/>
                  <a:gd name="f15" fmla="val 161"/>
                  <a:gd name="f16" fmla="val 303"/>
                  <a:gd name="f17" fmla="val 407"/>
                  <a:gd name="f18" fmla="val 404"/>
                  <a:gd name="f19" fmla="val 99"/>
                  <a:gd name="f20" fmla="val 362"/>
                  <a:gd name="f21" fmla="val 35"/>
                  <a:gd name="f22" fmla="*/ f0 1 408"/>
                  <a:gd name="f23" fmla="*/ f1 1 176"/>
                  <a:gd name="f24" fmla="+- f4 0 f2"/>
                  <a:gd name="f25" fmla="+- f3 0 f2"/>
                  <a:gd name="f26" fmla="*/ f25 1 408"/>
                  <a:gd name="f27" fmla="*/ f24 1 176"/>
                  <a:gd name="f28" fmla="*/ f2 1 f26"/>
                  <a:gd name="f29" fmla="*/ f3 1 f26"/>
                  <a:gd name="f30" fmla="*/ f2 1 f27"/>
                  <a:gd name="f31" fmla="*/ f4 1 f27"/>
                  <a:gd name="f32" fmla="*/ f28 f22 1"/>
                  <a:gd name="f33" fmla="*/ f29 f22 1"/>
                  <a:gd name="f34" fmla="*/ f31 f23 1"/>
                  <a:gd name="f35" fmla="*/ f30 f2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2" t="f35" r="f33" b="f34"/>
                <a:pathLst>
                  <a:path w="408" h="176">
                    <a:moveTo>
                      <a:pt x="f5" y="f6"/>
                    </a:moveTo>
                    <a:lnTo>
                      <a:pt x="f5" y="f2"/>
                    </a:lnTo>
                    <a:cubicBezTo>
                      <a:pt x="f7" y="f8"/>
                      <a:pt x="f9" y="f10"/>
                      <a:pt x="f11" y="f12"/>
                    </a:cubicBezTo>
                    <a:cubicBezTo>
                      <a:pt x="f13" y="f14"/>
                      <a:pt x="f2" y="f15"/>
                      <a:pt x="f2" y="f6"/>
                    </a:cubicBez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16" y="f2"/>
                    </a:moveTo>
                    <a:lnTo>
                      <a:pt x="f16" y="f6"/>
                    </a:lnTo>
                    <a:lnTo>
                      <a:pt x="f17" y="f6"/>
                    </a:lnTo>
                    <a:cubicBezTo>
                      <a:pt x="f18" y="f19"/>
                      <a:pt x="f20" y="f21"/>
                      <a:pt x="f16" y="f2"/>
                    </a:cubicBezTo>
                    <a:close/>
                  </a:path>
                </a:pathLst>
              </a:custGeom>
              <a:solidFill>
                <a:srgbClr val="FFEC00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2" name="Forma Livre 21"/>
              <p:cNvSpPr/>
              <p:nvPr/>
            </p:nvSpPr>
            <p:spPr>
              <a:xfrm>
                <a:off x="9199440" y="6184800"/>
                <a:ext cx="417597" cy="265322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244"/>
                  <a:gd name="f4" fmla="val 808"/>
                  <a:gd name="f5" fmla="val 624"/>
                  <a:gd name="f6" fmla="val 807"/>
                  <a:gd name="f7" fmla="val 278"/>
                  <a:gd name="f8" fmla="val 449"/>
                  <a:gd name="f9" fmla="val 5"/>
                  <a:gd name="f10" fmla="val 3"/>
                  <a:gd name="f11" fmla="val 2"/>
                  <a:gd name="f12" fmla="val 1243"/>
                  <a:gd name="f13" fmla="val 969"/>
                  <a:gd name="f14" fmla="*/ f0 1 1244"/>
                  <a:gd name="f15" fmla="*/ f1 1 808"/>
                  <a:gd name="f16" fmla="+- f4 0 f2"/>
                  <a:gd name="f17" fmla="+- f3 0 f2"/>
                  <a:gd name="f18" fmla="*/ f17 1 1244"/>
                  <a:gd name="f19" fmla="*/ f16 1 808"/>
                  <a:gd name="f20" fmla="*/ f2 1 f18"/>
                  <a:gd name="f21" fmla="*/ f3 1 f18"/>
                  <a:gd name="f22" fmla="*/ f2 1 f19"/>
                  <a:gd name="f23" fmla="*/ f4 1 f19"/>
                  <a:gd name="f24" fmla="*/ f20 f14 1"/>
                  <a:gd name="f25" fmla="*/ f21 f14 1"/>
                  <a:gd name="f26" fmla="*/ f23 f15 1"/>
                  <a:gd name="f27" fmla="*/ f22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4" t="f27" r="f25" b="f26"/>
                <a:pathLst>
                  <a:path w="1244" h="808">
                    <a:moveTo>
                      <a:pt x="f5" y="f6"/>
                    </a:moveTo>
                    <a:cubicBezTo>
                      <a:pt x="f7" y="f6"/>
                      <a:pt x="f2" y="f8"/>
                      <a:pt x="f2" y="f9"/>
                    </a:cubicBezTo>
                    <a:cubicBezTo>
                      <a:pt x="f2" y="f10"/>
                      <a:pt x="f2" y="f11"/>
                      <a:pt x="f2" y="f2"/>
                    </a:cubicBezTo>
                    <a:lnTo>
                      <a:pt x="f12" y="f2"/>
                    </a:lnTo>
                    <a:cubicBezTo>
                      <a:pt x="f12" y="f11"/>
                      <a:pt x="f12" y="f10"/>
                      <a:pt x="f12" y="f9"/>
                    </a:cubicBezTo>
                    <a:cubicBezTo>
                      <a:pt x="f12" y="f8"/>
                      <a:pt x="f13" y="f6"/>
                      <a:pt x="f5" y="f6"/>
                    </a:cubicBezTo>
                  </a:path>
                </a:pathLst>
              </a:custGeom>
              <a:noFill/>
              <a:ln w="1801" cap="flat">
                <a:solidFill>
                  <a:srgbClr val="1B1918"/>
                </a:solidFill>
                <a:prstDash val="solid"/>
                <a:miter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3" name="Forma Livre 22"/>
              <p:cNvSpPr/>
              <p:nvPr/>
            </p:nvSpPr>
            <p:spPr>
              <a:xfrm>
                <a:off x="9418676" y="6053044"/>
                <a:ext cx="193679" cy="103318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618"/>
                  <a:gd name="f5" fmla="val 357"/>
                  <a:gd name="f6" fmla="val 356"/>
                  <a:gd name="f7" fmla="val 255"/>
                  <a:gd name="f8" fmla="val 355"/>
                  <a:gd name="f9" fmla="val 302"/>
                  <a:gd name="f10" fmla="val 326"/>
                  <a:gd name="f11" fmla="val 368"/>
                  <a:gd name="f12" fmla="val 276"/>
                  <a:gd name="f13" fmla="val 400"/>
                  <a:gd name="f14" fmla="val 232"/>
                  <a:gd name="f15" fmla="val 419"/>
                  <a:gd name="f16" fmla="val 210"/>
                  <a:gd name="f17" fmla="val 442"/>
                  <a:gd name="f18" fmla="val 182"/>
                  <a:gd name="f19" fmla="val 472"/>
                  <a:gd name="f20" fmla="val 177"/>
                  <a:gd name="f21" fmla="val 503"/>
                  <a:gd name="f22" fmla="val 173"/>
                  <a:gd name="f23" fmla="val 574"/>
                  <a:gd name="f24" fmla="val 193"/>
                  <a:gd name="f25" fmla="val 605"/>
                  <a:gd name="f26" fmla="val 203"/>
                  <a:gd name="f27" fmla="val 593"/>
                  <a:gd name="f28" fmla="val 136"/>
                  <a:gd name="f29" fmla="val 576"/>
                  <a:gd name="f30" fmla="val 69"/>
                  <a:gd name="f31" fmla="val 550"/>
                  <a:gd name="f32" fmla="val 6"/>
                  <a:gd name="f33" fmla="val 519"/>
                  <a:gd name="f34" fmla="val 488"/>
                  <a:gd name="f35" fmla="val 1"/>
                  <a:gd name="f36" fmla="val 460"/>
                  <a:gd name="f37" fmla="val 25"/>
                  <a:gd name="f38" fmla="val 432"/>
                  <a:gd name="f39" fmla="val 51"/>
                  <a:gd name="f40" fmla="val 417"/>
                  <a:gd name="f41" fmla="val 91"/>
                  <a:gd name="f42" fmla="val 395"/>
                  <a:gd name="f43" fmla="val 122"/>
                  <a:gd name="f44" fmla="val 383"/>
                  <a:gd name="f45" fmla="val 139"/>
                  <a:gd name="f46" fmla="val 369"/>
                  <a:gd name="f47" fmla="val 161"/>
                  <a:gd name="f48" fmla="val 350"/>
                  <a:gd name="f49" fmla="val 175"/>
                  <a:gd name="f50" fmla="val 333"/>
                  <a:gd name="f51" fmla="val 222"/>
                  <a:gd name="f52" fmla="val 328"/>
                  <a:gd name="f53" fmla="val 225"/>
                  <a:gd name="f54" fmla="val 321"/>
                  <a:gd name="f55" fmla="val 279"/>
                  <a:gd name="f56" fmla="val 319"/>
                  <a:gd name="f57" fmla="val 291"/>
                  <a:gd name="f58" fmla="val 317"/>
                  <a:gd name="f59" fmla="val 314"/>
                  <a:gd name="f60" fmla="val 300"/>
                  <a:gd name="f61" fmla="val 316"/>
                  <a:gd name="f62" fmla="val 293"/>
                  <a:gd name="f63" fmla="val 286"/>
                  <a:gd name="f64" fmla="val 272"/>
                  <a:gd name="f65" fmla="val 283"/>
                  <a:gd name="f66" fmla="val 230"/>
                  <a:gd name="f67" fmla="val 278"/>
                  <a:gd name="f68" fmla="val 188"/>
                  <a:gd name="f69" fmla="val 266"/>
                  <a:gd name="f70" fmla="val 185"/>
                  <a:gd name="f71" fmla="val 245"/>
                  <a:gd name="f72" fmla="val 217"/>
                  <a:gd name="f73" fmla="val 163"/>
                  <a:gd name="f74" fmla="val 189"/>
                  <a:gd name="f75" fmla="val 158"/>
                  <a:gd name="f76" fmla="val 162"/>
                  <a:gd name="f77" fmla="val 170"/>
                  <a:gd name="f78" fmla="val 105"/>
                  <a:gd name="f79" fmla="val 207"/>
                  <a:gd name="f80" fmla="val 86"/>
                  <a:gd name="f81" fmla="val 227"/>
                  <a:gd name="f82" fmla="val 54"/>
                  <a:gd name="f83" fmla="val 264"/>
                  <a:gd name="f84" fmla="val 23"/>
                  <a:gd name="f85" fmla="val 311"/>
                  <a:gd name="f86" fmla="val 412"/>
                  <a:gd name="f87" fmla="val 242"/>
                  <a:gd name="f88" fmla="val 324"/>
                  <a:gd name="f89" fmla="val 617"/>
                  <a:gd name="f90" fmla="val 614"/>
                  <a:gd name="f91" fmla="val 265"/>
                  <a:gd name="f92" fmla="val 607"/>
                  <a:gd name="f93" fmla="val 580"/>
                  <a:gd name="f94" fmla="val 212"/>
                  <a:gd name="f95" fmla="val 474"/>
                  <a:gd name="f96" fmla="val 450"/>
                  <a:gd name="f97" fmla="val 197"/>
                  <a:gd name="f98" fmla="val 428"/>
                  <a:gd name="f99" fmla="val 223"/>
                  <a:gd name="f100" fmla="*/ f1 1 618"/>
                  <a:gd name="f101" fmla="*/ f2 1 357"/>
                  <a:gd name="f102" fmla="+- f5 0 f3"/>
                  <a:gd name="f103" fmla="+- f4 0 f3"/>
                  <a:gd name="f104" fmla="*/ f103 1 618"/>
                  <a:gd name="f105" fmla="*/ f102 1 357"/>
                  <a:gd name="f106" fmla="*/ f3 1 f104"/>
                  <a:gd name="f107" fmla="*/ f4 1 f104"/>
                  <a:gd name="f108" fmla="*/ f3 1 f105"/>
                  <a:gd name="f109" fmla="*/ f5 1 f105"/>
                  <a:gd name="f110" fmla="*/ f106 f100 1"/>
                  <a:gd name="f111" fmla="*/ f107 f100 1"/>
                  <a:gd name="f112" fmla="*/ f109 f101 1"/>
                  <a:gd name="f113" fmla="*/ f108 f10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10" t="f113" r="f111" b="f112"/>
                <a:pathLst>
                  <a:path w="618" h="357">
                    <a:moveTo>
                      <a:pt x="f3" y="f6"/>
                    </a:moveTo>
                    <a:lnTo>
                      <a:pt x="f7" y="f6"/>
                    </a:lnTo>
                    <a:lnTo>
                      <a:pt x="f7" y="f8"/>
                    </a:lnTo>
                    <a:cubicBezTo>
                      <a:pt x="f9" y="f10"/>
                      <a:pt x="f11" y="f12"/>
                      <a:pt x="f13" y="f14"/>
                    </a:cubicBezTo>
                    <a:cubicBezTo>
                      <a:pt x="f15" y="f16"/>
                      <a:pt x="f17" y="f18"/>
                      <a:pt x="f19" y="f20"/>
                    </a:cubicBez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27" y="f28"/>
                      <a:pt x="f29" y="f30"/>
                      <a:pt x="f31" y="f32"/>
                    </a:cubicBezTo>
                    <a:cubicBezTo>
                      <a:pt x="f33" y="f3"/>
                      <a:pt x="f34" y="f35"/>
                      <a:pt x="f36" y="f37"/>
                    </a:cubicBezTo>
                    <a:cubicBezTo>
                      <a:pt x="f38" y="f39"/>
                      <a:pt x="f40" y="f41"/>
                      <a:pt x="f42" y="f43"/>
                    </a:cubicBezTo>
                    <a:cubicBezTo>
                      <a:pt x="f44" y="f45"/>
                      <a:pt x="f46" y="f47"/>
                      <a:pt x="f48" y="f49"/>
                    </a:cubicBezTo>
                    <a:cubicBezTo>
                      <a:pt x="f50" y="f51"/>
                      <a:pt x="f52" y="f53"/>
                      <a:pt x="f54" y="f55"/>
                    </a:cubicBezTo>
                    <a:cubicBezTo>
                      <a:pt x="f56" y="f57"/>
                      <a:pt x="f58" y="f59"/>
                      <a:pt x="f60" y="f61"/>
                    </a:cubicBezTo>
                    <a:lnTo>
                      <a:pt x="f62" y="f61"/>
                    </a:lnTo>
                    <a:cubicBezTo>
                      <a:pt x="f63" y="f64"/>
                      <a:pt x="f65" y="f66"/>
                      <a:pt x="f67" y="f68"/>
                    </a:cubicBezTo>
                    <a:cubicBezTo>
                      <a:pt x="f69" y="f70"/>
                      <a:pt x="f7" y="f0"/>
                      <a:pt x="f71" y="f49"/>
                    </a:cubicBezTo>
                    <a:cubicBezTo>
                      <a:pt x="f72" y="f73"/>
                      <a:pt x="f74" y="f75"/>
                      <a:pt x="f76" y="f77"/>
                    </a:cubicBezTo>
                    <a:cubicBezTo>
                      <a:pt x="f28" y="f18"/>
                      <a:pt x="f78" y="f79"/>
                      <a:pt x="f80" y="f81"/>
                    </a:cubicBezTo>
                    <a:cubicBezTo>
                      <a:pt x="f82" y="f83"/>
                      <a:pt x="f84" y="f85"/>
                      <a:pt x="f3" y="f6"/>
                    </a:cubicBezTo>
                    <a:close/>
                    <a:moveTo>
                      <a:pt x="f3" y="f6"/>
                    </a:moveTo>
                    <a:lnTo>
                      <a:pt x="f3" y="f6"/>
                    </a:lnTo>
                    <a:close/>
                    <a:moveTo>
                      <a:pt x="f86" y="f87"/>
                    </a:moveTo>
                    <a:cubicBezTo>
                      <a:pt x="f44" y="f65"/>
                      <a:pt x="f88" y="f10"/>
                      <a:pt x="f65" y="f6"/>
                    </a:cubicBezTo>
                    <a:lnTo>
                      <a:pt x="f89" y="f6"/>
                    </a:lnTo>
                    <a:cubicBezTo>
                      <a:pt x="f89" y="f85"/>
                      <a:pt x="f90" y="f91"/>
                      <a:pt x="f92" y="f51"/>
                    </a:cubicBezTo>
                    <a:cubicBezTo>
                      <a:pt x="f93" y="f94"/>
                      <a:pt x="f21" y="f68"/>
                      <a:pt x="f95" y="f24"/>
                    </a:cubicBezTo>
                    <a:cubicBezTo>
                      <a:pt x="f96" y="f97"/>
                      <a:pt x="f98" y="f99"/>
                      <a:pt x="f86" y="f87"/>
                    </a:cubicBezTo>
                    <a:close/>
                  </a:path>
                </a:pathLst>
              </a:custGeom>
              <a:solidFill>
                <a:srgbClr val="009035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4" name="Forma Livre 23"/>
              <p:cNvSpPr/>
              <p:nvPr/>
            </p:nvSpPr>
            <p:spPr>
              <a:xfrm>
                <a:off x="9028081" y="5780160"/>
                <a:ext cx="762115" cy="904679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2208"/>
                  <a:gd name="f5" fmla="val 2585"/>
                  <a:gd name="f6" fmla="val 1330"/>
                  <a:gd name="f7" fmla="val 757"/>
                  <a:gd name="f8" fmla="val 1342"/>
                  <a:gd name="f9" fmla="val 766"/>
                  <a:gd name="f10" fmla="val 1356"/>
                  <a:gd name="f11" fmla="val 774"/>
                  <a:gd name="f12" fmla="val 1361"/>
                  <a:gd name="f13" fmla="val 789"/>
                  <a:gd name="f14" fmla="val 1382"/>
                  <a:gd name="f15" fmla="val 857"/>
                  <a:gd name="f16" fmla="val 1391"/>
                  <a:gd name="f17" fmla="val 969"/>
                  <a:gd name="f18" fmla="val 1401"/>
                  <a:gd name="f19" fmla="val 1041"/>
                  <a:gd name="f20" fmla="val 1404"/>
                  <a:gd name="f21" fmla="val 1018"/>
                  <a:gd name="f22" fmla="val 1406"/>
                  <a:gd name="f23" fmla="val 1001"/>
                  <a:gd name="f24" fmla="val 1413"/>
                  <a:gd name="f25" fmla="val 979"/>
                  <a:gd name="f26" fmla="val 1416"/>
                  <a:gd name="f27" fmla="val 971"/>
                  <a:gd name="f28" fmla="val 1420"/>
                  <a:gd name="f29" fmla="val 963"/>
                  <a:gd name="f30" fmla="val 1423"/>
                  <a:gd name="f31" fmla="val 954"/>
                  <a:gd name="f32" fmla="val 1422"/>
                  <a:gd name="f33" fmla="val 945"/>
                  <a:gd name="f34" fmla="val 1412"/>
                  <a:gd name="f35" fmla="val 905"/>
                  <a:gd name="f36" fmla="val 1403"/>
                  <a:gd name="f37" fmla="val 872"/>
                  <a:gd name="f38" fmla="val 1392"/>
                  <a:gd name="f39" fmla="val 831"/>
                  <a:gd name="f40" fmla="val 826"/>
                  <a:gd name="f41" fmla="val 862"/>
                  <a:gd name="f42" fmla="val 1425"/>
                  <a:gd name="f43" fmla="val 892"/>
                  <a:gd name="f44" fmla="val 1432"/>
                  <a:gd name="f45" fmla="val 927"/>
                  <a:gd name="f46" fmla="val 1435"/>
                  <a:gd name="f47" fmla="val 918"/>
                  <a:gd name="f48" fmla="val 1437"/>
                  <a:gd name="f49" fmla="val 912"/>
                  <a:gd name="f50" fmla="val 1440"/>
                  <a:gd name="f51" fmla="val 903"/>
                  <a:gd name="f52" fmla="val 898"/>
                  <a:gd name="f53" fmla="val 1443"/>
                  <a:gd name="f54" fmla="val 1444"/>
                  <a:gd name="f55" fmla="val 885"/>
                  <a:gd name="f56" fmla="val 880"/>
                  <a:gd name="f57" fmla="val 1434"/>
                  <a:gd name="f58" fmla="val 1419"/>
                  <a:gd name="f59" fmla="val 816"/>
                  <a:gd name="f60" fmla="val 809"/>
                  <a:gd name="f61" fmla="val 799"/>
                  <a:gd name="f62" fmla="val 811"/>
                  <a:gd name="f63" fmla="val 1427"/>
                  <a:gd name="f64" fmla="val 1439"/>
                  <a:gd name="f65" fmla="val 837"/>
                  <a:gd name="f66" fmla="val 845"/>
                  <a:gd name="f67" fmla="val 1446"/>
                  <a:gd name="f68" fmla="val 853"/>
                  <a:gd name="f69" fmla="val 832"/>
                  <a:gd name="f70" fmla="val 821"/>
                  <a:gd name="f71" fmla="val 801"/>
                  <a:gd name="f72" fmla="val 756"/>
                  <a:gd name="f73" fmla="val 1415"/>
                  <a:gd name="f74" fmla="val 741"/>
                  <a:gd name="f75" fmla="val 739"/>
                  <a:gd name="f76" fmla="val 723"/>
                  <a:gd name="f77" fmla="val 718"/>
                  <a:gd name="f78" fmla="val 1474"/>
                  <a:gd name="f79" fmla="val 713"/>
                  <a:gd name="f80" fmla="val 1494"/>
                  <a:gd name="f81" fmla="val 700"/>
                  <a:gd name="f82" fmla="val 1496"/>
                  <a:gd name="f83" fmla="val 698"/>
                  <a:gd name="f84" fmla="val 695"/>
                  <a:gd name="f85" fmla="val 691"/>
                  <a:gd name="f86" fmla="val 706"/>
                  <a:gd name="f87" fmla="val 1493"/>
                  <a:gd name="f88" fmla="val 675"/>
                  <a:gd name="f89" fmla="val 1489"/>
                  <a:gd name="f90" fmla="val 670"/>
                  <a:gd name="f91" fmla="val 1487"/>
                  <a:gd name="f92" fmla="val 663"/>
                  <a:gd name="f93" fmla="val 1483"/>
                  <a:gd name="f94" fmla="val 658"/>
                  <a:gd name="f95" fmla="val 680"/>
                  <a:gd name="f96" fmla="val 1428"/>
                  <a:gd name="f97" fmla="val 665"/>
                  <a:gd name="f98" fmla="val 1475"/>
                  <a:gd name="f99" fmla="val 643"/>
                  <a:gd name="f100" fmla="val 641"/>
                  <a:gd name="f101" fmla="val 640"/>
                  <a:gd name="f102" fmla="val 1470"/>
                  <a:gd name="f103" fmla="val 636"/>
                  <a:gd name="f104" fmla="val 1465"/>
                  <a:gd name="f105" fmla="val 635"/>
                  <a:gd name="f106" fmla="val 1462"/>
                  <a:gd name="f107" fmla="val 651"/>
                  <a:gd name="f108" fmla="val 1380"/>
                  <a:gd name="f109" fmla="val 671"/>
                  <a:gd name="f110" fmla="val 1353"/>
                  <a:gd name="f111" fmla="val 673"/>
                  <a:gd name="f112" fmla="val 1322"/>
                  <a:gd name="f113" fmla="val 681"/>
                  <a:gd name="f114" fmla="val 1299"/>
                  <a:gd name="f115" fmla="val 686"/>
                  <a:gd name="f116" fmla="val 1271"/>
                  <a:gd name="f117" fmla="val 690"/>
                  <a:gd name="f118" fmla="val 1251"/>
                  <a:gd name="f119" fmla="val 696"/>
                  <a:gd name="f120" fmla="val 1239"/>
                  <a:gd name="f121" fmla="val 701"/>
                  <a:gd name="f122" fmla="val 1228"/>
                  <a:gd name="f123" fmla="val 732"/>
                  <a:gd name="f124" fmla="val 1225"/>
                  <a:gd name="f125" fmla="val 746"/>
                  <a:gd name="f126" fmla="val 1237"/>
                  <a:gd name="f127" fmla="val 1249"/>
                  <a:gd name="f128" fmla="val 737"/>
                  <a:gd name="f129" fmla="val 1263"/>
                  <a:gd name="f130" fmla="val 1282"/>
                  <a:gd name="f131" fmla="val 1289"/>
                  <a:gd name="f132" fmla="val 1305"/>
                  <a:gd name="f133" fmla="val 1317"/>
                  <a:gd name="f134" fmla="val 749"/>
                  <a:gd name="f135" fmla="val 705"/>
                  <a:gd name="f136" fmla="val 1280"/>
                  <a:gd name="f137" fmla="val 1294"/>
                  <a:gd name="f138" fmla="val 1306"/>
                  <a:gd name="f139" fmla="val 1318"/>
                  <a:gd name="f140" fmla="val 666"/>
                  <a:gd name="f141" fmla="val 1329"/>
                  <a:gd name="f142" fmla="val 1341"/>
                  <a:gd name="f143" fmla="val 660"/>
                  <a:gd name="f144" fmla="val 1296"/>
                  <a:gd name="f145" fmla="val 614"/>
                  <a:gd name="f146" fmla="val 1213"/>
                  <a:gd name="f147" fmla="val 599"/>
                  <a:gd name="f148" fmla="val 1144"/>
                  <a:gd name="f149" fmla="val 600"/>
                  <a:gd name="f150" fmla="val 1137"/>
                  <a:gd name="f151" fmla="val 602"/>
                  <a:gd name="f152" fmla="val 1127"/>
                  <a:gd name="f153" fmla="val 1120"/>
                  <a:gd name="f154" fmla="val 1118"/>
                  <a:gd name="f155" fmla="val 604"/>
                  <a:gd name="f156" fmla="val 1160"/>
                  <a:gd name="f157" fmla="val 612"/>
                  <a:gd name="f158" fmla="val 1203"/>
                  <a:gd name="f159" fmla="val 626"/>
                  <a:gd name="f160" fmla="val 1240"/>
                  <a:gd name="f161" fmla="val 645"/>
                  <a:gd name="f162" fmla="val 1256"/>
                  <a:gd name="f163" fmla="val 655"/>
                  <a:gd name="f164" fmla="val 1267"/>
                  <a:gd name="f165" fmla="val 661"/>
                  <a:gd name="f166" fmla="val 856"/>
                  <a:gd name="f167" fmla="val 1417"/>
                  <a:gd name="f168" fmla="val 812"/>
                  <a:gd name="f169" fmla="val 1366"/>
                  <a:gd name="f170" fmla="val 785"/>
                  <a:gd name="f171" fmla="val 1313"/>
                  <a:gd name="f172" fmla="val 1247"/>
                  <a:gd name="f173" fmla="val 754"/>
                  <a:gd name="f174" fmla="val 1283"/>
                  <a:gd name="f175" fmla="val 1343"/>
                  <a:gd name="f176" fmla="val 710"/>
                  <a:gd name="f177" fmla="val 1460"/>
                  <a:gd name="f178" fmla="val 722"/>
                  <a:gd name="f179" fmla="val 1516"/>
                  <a:gd name="f180" fmla="val 748"/>
                  <a:gd name="f181" fmla="val 1558"/>
                  <a:gd name="f182" fmla="val 1560"/>
                  <a:gd name="f183" fmla="val 1563"/>
                  <a:gd name="f184" fmla="val 751"/>
                  <a:gd name="f185" fmla="val 1566"/>
                  <a:gd name="f186" fmla="val 806"/>
                  <a:gd name="f187" fmla="val 1533"/>
                  <a:gd name="f188" fmla="val 877"/>
                  <a:gd name="f189" fmla="val 1507"/>
                  <a:gd name="f190" fmla="val 939"/>
                  <a:gd name="f191" fmla="val 1492"/>
                  <a:gd name="f192" fmla="val 910"/>
                  <a:gd name="f193" fmla="val 1469"/>
                  <a:gd name="f194" fmla="val 92"/>
                  <a:gd name="f195" fmla="val 1450"/>
                  <a:gd name="f196" fmla="val 105"/>
                  <a:gd name="f197" fmla="val 120"/>
                  <a:gd name="f198" fmla="val 1336"/>
                  <a:gd name="f199" fmla="val 141"/>
                  <a:gd name="f200" fmla="val 173"/>
                  <a:gd name="f201" fmla="val 1191"/>
                  <a:gd name="f202" fmla="val 215"/>
                  <a:gd name="f203" fmla="val 1112"/>
                  <a:gd name="f204" fmla="val 244"/>
                  <a:gd name="f205" fmla="val 1019"/>
                  <a:gd name="f206" fmla="val 262"/>
                  <a:gd name="f207" fmla="val 966"/>
                  <a:gd name="f208" fmla="val 270"/>
                  <a:gd name="f209" fmla="val 925"/>
                  <a:gd name="f210" fmla="val 280"/>
                  <a:gd name="f211" fmla="val 868"/>
                  <a:gd name="f212" fmla="val 282"/>
                  <a:gd name="f213" fmla="val 308"/>
                  <a:gd name="f214" fmla="val 232"/>
                  <a:gd name="f215" fmla="val 569"/>
                  <a:gd name="f216" fmla="val 117"/>
                  <a:gd name="f217" fmla="val 469"/>
                  <a:gd name="f218" fmla="val 110"/>
                  <a:gd name="f219" fmla="val 464"/>
                  <a:gd name="f220" fmla="val 353"/>
                  <a:gd name="f221" fmla="val 138"/>
                  <a:gd name="f222" fmla="val 356"/>
                  <a:gd name="f223" fmla="val 134"/>
                  <a:gd name="f224" fmla="val 354"/>
                  <a:gd name="f225" fmla="val 136"/>
                  <a:gd name="f226" fmla="val 358"/>
                  <a:gd name="f227" fmla="val 889"/>
                  <a:gd name="f228" fmla="val 47"/>
                  <a:gd name="f229" fmla="val 1847"/>
                  <a:gd name="f230" fmla="val 1851"/>
                  <a:gd name="f231" fmla="val 1853"/>
                  <a:gd name="f232" fmla="val 2096"/>
                  <a:gd name="f233" fmla="val 2091"/>
                  <a:gd name="f234" fmla="val 1973"/>
                  <a:gd name="f235" fmla="val 1898"/>
                  <a:gd name="f236" fmla="val 1925"/>
                  <a:gd name="f237" fmla="val 1942"/>
                  <a:gd name="f238" fmla="val 968"/>
                  <a:gd name="f239" fmla="val 1968"/>
                  <a:gd name="f240" fmla="val 1046"/>
                  <a:gd name="f241" fmla="val 2010"/>
                  <a:gd name="f242" fmla="val 2028"/>
                  <a:gd name="f243" fmla="val 1190"/>
                  <a:gd name="f244" fmla="val 2047"/>
                  <a:gd name="f245" fmla="val 1233"/>
                  <a:gd name="f246" fmla="val 2065"/>
                  <a:gd name="f247" fmla="val 2086"/>
                  <a:gd name="f248" fmla="val 2101"/>
                  <a:gd name="f249" fmla="val 2113"/>
                  <a:gd name="f250" fmla="val 2137"/>
                  <a:gd name="f251" fmla="val 1679"/>
                  <a:gd name="f252" fmla="val 2075"/>
                  <a:gd name="f253" fmla="val 1780"/>
                  <a:gd name="f254" fmla="val 2053"/>
                  <a:gd name="f255" fmla="val 1817"/>
                  <a:gd name="f256" fmla="val 2022"/>
                  <a:gd name="f257" fmla="val 1987"/>
                  <a:gd name="f258" fmla="val 1879"/>
                  <a:gd name="f259" fmla="val 1794"/>
                  <a:gd name="f260" fmla="val 2051"/>
                  <a:gd name="f261" fmla="val 2153"/>
                  <a:gd name="f262" fmla="val 2286"/>
                  <a:gd name="f263" fmla="val 1339"/>
                  <a:gd name="f264" fmla="val 1259"/>
                  <a:gd name="f265" fmla="val 2337"/>
                  <a:gd name="f266" fmla="val 1173"/>
                  <a:gd name="f267" fmla="val 2394"/>
                  <a:gd name="f268" fmla="val 1110"/>
                  <a:gd name="f269" fmla="val 2465"/>
                  <a:gd name="f270" fmla="val 1103"/>
                  <a:gd name="f271" fmla="val 2470"/>
                  <a:gd name="f272" fmla="val 1077"/>
                  <a:gd name="f273" fmla="val 2443"/>
                  <a:gd name="f274" fmla="val 1056"/>
                  <a:gd name="f275" fmla="val 2423"/>
                  <a:gd name="f276" fmla="val 1027"/>
                  <a:gd name="f277" fmla="val 2399"/>
                  <a:gd name="f278" fmla="val 977"/>
                  <a:gd name="f279" fmla="val 2359"/>
                  <a:gd name="f280" fmla="val 922"/>
                  <a:gd name="f281" fmla="val 2322"/>
                  <a:gd name="f282" fmla="val 867"/>
                  <a:gd name="f283" fmla="val 649"/>
                  <a:gd name="f284" fmla="val 412"/>
                  <a:gd name="f285" fmla="val 218"/>
                  <a:gd name="f286" fmla="val 184"/>
                  <a:gd name="f287" fmla="val 154"/>
                  <a:gd name="f288" fmla="val 130"/>
                  <a:gd name="f289" fmla="val 68"/>
                  <a:gd name="f290" fmla="val 135"/>
                  <a:gd name="f291" fmla="val 1115"/>
                  <a:gd name="f292" fmla="val 1162"/>
                  <a:gd name="f293" fmla="val 96"/>
                  <a:gd name="f294" fmla="val 1208"/>
                  <a:gd name="f295" fmla="val 79"/>
                  <a:gd name="f296" fmla="val 1257"/>
                  <a:gd name="f297" fmla="val 56"/>
                  <a:gd name="f298" fmla="val 1314"/>
                  <a:gd name="f299" fmla="val 40"/>
                  <a:gd name="f300" fmla="val 1374"/>
                  <a:gd name="f301" fmla="val 27"/>
                  <a:gd name="f302" fmla="val 1568"/>
                  <a:gd name="f303" fmla="val 3"/>
                  <a:gd name="f304" fmla="val 1699"/>
                  <a:gd name="f305" fmla="val 75"/>
                  <a:gd name="f306" fmla="val 103"/>
                  <a:gd name="f307" fmla="val 1861"/>
                  <a:gd name="f308" fmla="val 175"/>
                  <a:gd name="f309" fmla="val 1933"/>
                  <a:gd name="f310" fmla="val 275"/>
                  <a:gd name="f311" fmla="val 2021"/>
                  <a:gd name="f312" fmla="val 384"/>
                  <a:gd name="f313" fmla="val 2092"/>
                  <a:gd name="f314" fmla="val 498"/>
                  <a:gd name="f315" fmla="val 2157"/>
                  <a:gd name="f316" fmla="val 609"/>
                  <a:gd name="f317" fmla="val 2221"/>
                  <a:gd name="f318" fmla="val 2278"/>
                  <a:gd name="f319" fmla="val 2345"/>
                  <a:gd name="f320" fmla="val 883"/>
                  <a:gd name="f321" fmla="val 2379"/>
                  <a:gd name="f322" fmla="val 937"/>
                  <a:gd name="f323" fmla="val 2413"/>
                  <a:gd name="f324" fmla="val 985"/>
                  <a:gd name="f325" fmla="val 2453"/>
                  <a:gd name="f326" fmla="val 988"/>
                  <a:gd name="f327" fmla="val 2455"/>
                  <a:gd name="f328" fmla="val 1012"/>
                  <a:gd name="f329" fmla="val 2475"/>
                  <a:gd name="f330" fmla="val 1034"/>
                  <a:gd name="f331" fmla="val 2495"/>
                  <a:gd name="f332" fmla="val 2518"/>
                  <a:gd name="f333" fmla="val 2521"/>
                  <a:gd name="f334" fmla="val 2522"/>
                  <a:gd name="f335" fmla="val 1058"/>
                  <a:gd name="f336" fmla="val 1074"/>
                  <a:gd name="f337" fmla="val 2539"/>
                  <a:gd name="f338" fmla="val 1087"/>
                  <a:gd name="f339" fmla="val 2557"/>
                  <a:gd name="f340" fmla="val 1099"/>
                  <a:gd name="f341" fmla="val 2577"/>
                  <a:gd name="f342" fmla="val 2581"/>
                  <a:gd name="f343" fmla="val 1101"/>
                  <a:gd name="f344" fmla="val 2582"/>
                  <a:gd name="f345" fmla="val 2584"/>
                  <a:gd name="f346" fmla="val 1105"/>
                  <a:gd name="f347" fmla="val 1106"/>
                  <a:gd name="f348" fmla="val 1132"/>
                  <a:gd name="f349" fmla="val 1148"/>
                  <a:gd name="f350" fmla="val 1149"/>
                  <a:gd name="f351" fmla="val 1151"/>
                  <a:gd name="f352" fmla="val 1172"/>
                  <a:gd name="f353" fmla="val 1194"/>
                  <a:gd name="f354" fmla="val 1219"/>
                  <a:gd name="f355" fmla="val 1220"/>
                  <a:gd name="f356" fmla="val 1268"/>
                  <a:gd name="f357" fmla="val 1376"/>
                  <a:gd name="f358" fmla="val 1597"/>
                  <a:gd name="f359" fmla="val 1708"/>
                  <a:gd name="f360" fmla="val 1822"/>
                  <a:gd name="f361" fmla="val 1932"/>
                  <a:gd name="f362" fmla="val 2031"/>
                  <a:gd name="f363" fmla="val 2070"/>
                  <a:gd name="f364" fmla="val 2105"/>
                  <a:gd name="f365" fmla="val 2132"/>
                  <a:gd name="f366" fmla="val 2204"/>
                  <a:gd name="f367" fmla="val 2207"/>
                  <a:gd name="f368" fmla="val 2179"/>
                  <a:gd name="f369" fmla="val 2167"/>
                  <a:gd name="f370" fmla="val 2149"/>
                  <a:gd name="f371" fmla="val 2129"/>
                  <a:gd name="f372" fmla="val 1215"/>
                  <a:gd name="f373" fmla="val 1176"/>
                  <a:gd name="f374" fmla="val 2080"/>
                  <a:gd name="f375" fmla="val 1139"/>
                  <a:gd name="f376" fmla="val 2077"/>
                  <a:gd name="f377" fmla="val 1130"/>
                  <a:gd name="f378" fmla="val 2074"/>
                  <a:gd name="f379" fmla="val 1124"/>
                  <a:gd name="f380" fmla="val 2055"/>
                  <a:gd name="f381" fmla="val 2039"/>
                  <a:gd name="f382" fmla="val 1038"/>
                  <a:gd name="f383" fmla="val 2025"/>
                  <a:gd name="f384" fmla="val 998"/>
                  <a:gd name="f385" fmla="val 948"/>
                  <a:gd name="f386" fmla="val 1997"/>
                  <a:gd name="f387" fmla="val 900"/>
                  <a:gd name="f388" fmla="val 1991"/>
                  <a:gd name="f389" fmla="val 850"/>
                  <a:gd name="f390" fmla="val 1963"/>
                  <a:gd name="f391" fmla="val 2067"/>
                  <a:gd name="f392" fmla="val 564"/>
                  <a:gd name="f393" fmla="val 2191"/>
                  <a:gd name="f394" fmla="val 479"/>
                  <a:gd name="f395" fmla="val 343"/>
                  <a:gd name="f396" fmla="val 209"/>
                  <a:gd name="f397" fmla="val 1887"/>
                  <a:gd name="f398" fmla="val 73"/>
                  <a:gd name="f399" fmla="val 1782"/>
                  <a:gd name="f400" fmla="val 53"/>
                  <a:gd name="f401" fmla="val 38"/>
                  <a:gd name="f402" fmla="val 1572"/>
                  <a:gd name="f403" fmla="val 10"/>
                  <a:gd name="f404" fmla="val 2"/>
                  <a:gd name="f405" fmla="val 1154"/>
                  <a:gd name="f406" fmla="val 1083"/>
                  <a:gd name="f407" fmla="val 1062"/>
                  <a:gd name="f408" fmla="val 1043"/>
                  <a:gd name="f409" fmla="val 960"/>
                  <a:gd name="f410" fmla="val 879"/>
                  <a:gd name="f411" fmla="val 5"/>
                  <a:gd name="f412" fmla="val 797"/>
                  <a:gd name="f413" fmla="val 12"/>
                  <a:gd name="f414" fmla="val 744"/>
                  <a:gd name="f415" fmla="val 15"/>
                  <a:gd name="f416" fmla="val 689"/>
                  <a:gd name="f417" fmla="val 20"/>
                  <a:gd name="f418" fmla="val 634"/>
                  <a:gd name="f419" fmla="val 529"/>
                  <a:gd name="f420" fmla="val 424"/>
                  <a:gd name="f421" fmla="val 320"/>
                  <a:gd name="f422" fmla="val 318"/>
                  <a:gd name="f423" fmla="val 16"/>
                  <a:gd name="f424" fmla="val 139"/>
                  <a:gd name="f425" fmla="val 243"/>
                  <a:gd name="f426" fmla="val 216"/>
                  <a:gd name="f427" fmla="val 208"/>
                  <a:gd name="f428" fmla="val 895"/>
                  <a:gd name="f429" fmla="val 200"/>
                  <a:gd name="f430" fmla="val 935"/>
                  <a:gd name="f431" fmla="val 188"/>
                  <a:gd name="f432" fmla="val 976"/>
                  <a:gd name="f433" fmla="val 185"/>
                  <a:gd name="f434" fmla="val 983"/>
                  <a:gd name="f435" fmla="val 989"/>
                  <a:gd name="f436" fmla="val 168"/>
                  <a:gd name="f437" fmla="val 151"/>
                  <a:gd name="f438" fmla="*/ f1 1 2208"/>
                  <a:gd name="f439" fmla="*/ f2 1 2585"/>
                  <a:gd name="f440" fmla="+- f5 0 f3"/>
                  <a:gd name="f441" fmla="+- f4 0 f3"/>
                  <a:gd name="f442" fmla="*/ f441 1 2208"/>
                  <a:gd name="f443" fmla="*/ f440 1 2585"/>
                  <a:gd name="f444" fmla="*/ f3 1 f442"/>
                  <a:gd name="f445" fmla="*/ f4 1 f442"/>
                  <a:gd name="f446" fmla="*/ f3 1 f443"/>
                  <a:gd name="f447" fmla="*/ f5 1 f443"/>
                  <a:gd name="f448" fmla="*/ f444 f438 1"/>
                  <a:gd name="f449" fmla="*/ f445 f438 1"/>
                  <a:gd name="f450" fmla="*/ f447 f439 1"/>
                  <a:gd name="f451" fmla="*/ f446 f439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448" t="f451" r="f449" b="f450"/>
                <a:pathLst>
                  <a:path w="2208" h="2585">
                    <a:moveTo>
                      <a:pt x="f6" y="f7"/>
                    </a:moveTo>
                    <a:cubicBezTo>
                      <a:pt x="f8" y="f9"/>
                      <a:pt x="f10" y="f11"/>
                      <a:pt x="f12" y="f13"/>
                    </a:cubicBezTo>
                    <a:cubicBezTo>
                      <a:pt x="f14" y="f15"/>
                      <a:pt x="f16" y="f17"/>
                      <a:pt x="f18" y="f19"/>
                    </a:cubicBezTo>
                    <a:cubicBezTo>
                      <a:pt x="f20" y="f21"/>
                      <a:pt x="f22" y="f23"/>
                      <a:pt x="f24" y="f25"/>
                    </a:cubicBezTo>
                    <a:cubicBezTo>
                      <a:pt x="f26" y="f27"/>
                      <a:pt x="f28" y="f29"/>
                      <a:pt x="f30" y="f31"/>
                    </a:cubicBezTo>
                    <a:lnTo>
                      <a:pt x="f32" y="f33"/>
                    </a:lnTo>
                    <a:cubicBezTo>
                      <a:pt x="f34" y="f35"/>
                      <a:pt x="f36" y="f37"/>
                      <a:pt x="f38" y="f39"/>
                    </a:cubicBezTo>
                    <a:lnTo>
                      <a:pt x="f22" y="f40"/>
                    </a:lnTo>
                    <a:cubicBezTo>
                      <a:pt x="f26" y="f41"/>
                      <a:pt x="f42" y="f43"/>
                      <a:pt x="f44" y="f45"/>
                    </a:cubicBezTo>
                    <a:cubicBezTo>
                      <a:pt x="f46" y="f47"/>
                      <a:pt x="f48" y="f49"/>
                      <a:pt x="f50" y="f51"/>
                    </a:cubicBezTo>
                    <a:cubicBezTo>
                      <a:pt x="f50" y="f52"/>
                      <a:pt x="f53" y="f43"/>
                      <a:pt x="f54" y="f55"/>
                    </a:cubicBezTo>
                    <a:lnTo>
                      <a:pt x="f50" y="f56"/>
                    </a:lnTo>
                    <a:cubicBezTo>
                      <a:pt x="f57" y="f41"/>
                      <a:pt x="f58" y="f39"/>
                      <a:pt x="f22" y="f59"/>
                    </a:cubicBezTo>
                    <a:lnTo>
                      <a:pt x="f36" y="f60"/>
                    </a:lnTo>
                    <a:lnTo>
                      <a:pt x="f24" y="f61"/>
                    </a:lnTo>
                    <a:cubicBezTo>
                      <a:pt x="f30" y="f62"/>
                      <a:pt x="f63" y="f59"/>
                      <a:pt x="f46" y="f39"/>
                    </a:cubicBezTo>
                    <a:cubicBezTo>
                      <a:pt x="f64" y="f65"/>
                      <a:pt x="f53" y="f66"/>
                      <a:pt x="f67" y="f68"/>
                    </a:cubicBezTo>
                    <a:cubicBezTo>
                      <a:pt x="f67" y="f69"/>
                      <a:pt x="f53" y="f70"/>
                      <a:pt x="f46" y="f71"/>
                    </a:cubicBezTo>
                    <a:lnTo>
                      <a:pt x="f48" y="f71"/>
                    </a:lnTo>
                    <a:lnTo>
                      <a:pt x="f32" y="f72"/>
                    </a:lnTo>
                    <a:cubicBezTo>
                      <a:pt x="f73" y="f74"/>
                      <a:pt x="f73" y="f75"/>
                      <a:pt x="f34" y="f76"/>
                    </a:cubicBezTo>
                    <a:cubicBezTo>
                      <a:pt x="f46" y="f77"/>
                      <a:pt x="f78" y="f79"/>
                      <a:pt x="f80" y="f81"/>
                    </a:cubicBezTo>
                    <a:cubicBezTo>
                      <a:pt x="f82" y="f83"/>
                      <a:pt x="f82" y="f84"/>
                      <a:pt x="f82" y="f85"/>
                    </a:cubicBezTo>
                    <a:lnTo>
                      <a:pt x="f67" y="f86"/>
                    </a:lnTo>
                    <a:lnTo>
                      <a:pt x="f50" y="f85"/>
                    </a:lnTo>
                    <a:lnTo>
                      <a:pt x="f87" y="f88"/>
                    </a:lnTo>
                    <a:cubicBezTo>
                      <a:pt x="f89" y="f90"/>
                      <a:pt x="f91" y="f92"/>
                      <a:pt x="f93" y="f94"/>
                    </a:cubicBezTo>
                    <a:lnTo>
                      <a:pt x="f46" y="f95"/>
                    </a:lnTo>
                    <a:lnTo>
                      <a:pt x="f96" y="f97"/>
                    </a:lnTo>
                    <a:lnTo>
                      <a:pt x="f98" y="f99"/>
                    </a:lnTo>
                    <a:cubicBezTo>
                      <a:pt x="f98" y="f100"/>
                      <a:pt x="f78" y="f101"/>
                      <a:pt x="f78" y="f101"/>
                    </a:cubicBezTo>
                    <a:cubicBezTo>
                      <a:pt x="f102" y="f103"/>
                      <a:pt x="f104" y="f105"/>
                      <a:pt x="f106" y="f103"/>
                    </a:cubicBezTo>
                    <a:cubicBezTo>
                      <a:pt x="f54" y="f101"/>
                      <a:pt x="f63" y="f107"/>
                      <a:pt x="f34" y="f94"/>
                    </a:cubicBezTo>
                    <a:cubicBezTo>
                      <a:pt x="f108" y="f109"/>
                      <a:pt x="f110" y="f111"/>
                      <a:pt x="f112" y="f113"/>
                    </a:cubicBezTo>
                    <a:cubicBezTo>
                      <a:pt x="f114" y="f115"/>
                      <a:pt x="f116" y="f117"/>
                      <a:pt x="f118" y="f119"/>
                    </a:cubicBezTo>
                    <a:cubicBezTo>
                      <a:pt x="f120" y="f121"/>
                      <a:pt x="f122" y="f123"/>
                      <a:pt x="f124" y="f125"/>
                    </a:cubicBezTo>
                    <a:cubicBezTo>
                      <a:pt x="f126" y="f74"/>
                      <a:pt x="f127" y="f128"/>
                      <a:pt x="f129" y="f128"/>
                    </a:cubicBezTo>
                    <a:cubicBezTo>
                      <a:pt x="f116" y="f128"/>
                      <a:pt x="f130" y="f128"/>
                      <a:pt x="f131" y="f75"/>
                    </a:cubicBezTo>
                    <a:cubicBezTo>
                      <a:pt x="f132" y="f125"/>
                      <a:pt x="f133" y="f134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16" y="f135"/>
                    </a:moveTo>
                    <a:cubicBezTo>
                      <a:pt x="f136" y="f135"/>
                      <a:pt x="f136" y="f77"/>
                      <a:pt x="f116" y="f77"/>
                    </a:cubicBezTo>
                    <a:cubicBezTo>
                      <a:pt x="f129" y="f77"/>
                      <a:pt x="f129" y="f135"/>
                      <a:pt x="f116" y="f135"/>
                    </a:cubicBezTo>
                    <a:close/>
                    <a:moveTo>
                      <a:pt x="f116" y="f135"/>
                    </a:moveTo>
                    <a:lnTo>
                      <a:pt x="f116" y="f135"/>
                    </a:lnTo>
                    <a:close/>
                    <a:moveTo>
                      <a:pt x="f136" y="f111"/>
                    </a:moveTo>
                    <a:cubicBezTo>
                      <a:pt x="f137" y="f90"/>
                      <a:pt x="f138" y="f90"/>
                      <a:pt x="f139" y="f140"/>
                    </a:cubicBezTo>
                    <a:cubicBezTo>
                      <a:pt x="f141" y="f92"/>
                      <a:pt x="f142" y="f143"/>
                      <a:pt x="f110" y="f94"/>
                    </a:cubicBezTo>
                    <a:cubicBezTo>
                      <a:pt x="f144" y="f145"/>
                      <a:pt x="f146" y="f147"/>
                      <a:pt x="f148" y="f149"/>
                    </a:cubicBezTo>
                    <a:cubicBezTo>
                      <a:pt x="f150" y="f151"/>
                      <a:pt x="f152" y="f151"/>
                      <a:pt x="f153" y="f151"/>
                    </a:cubicBezTo>
                    <a:lnTo>
                      <a:pt x="f154" y="f151"/>
                    </a:lnTo>
                    <a:lnTo>
                      <a:pt x="f153" y="f155"/>
                    </a:lnTo>
                    <a:cubicBezTo>
                      <a:pt x="f156" y="f157"/>
                      <a:pt x="f158" y="f159"/>
                      <a:pt x="f160" y="f161"/>
                    </a:cubicBezTo>
                    <a:cubicBezTo>
                      <a:pt x="f162" y="f163"/>
                      <a:pt x="f164" y="f165"/>
                      <a:pt x="f136" y="f111"/>
                    </a:cubicBezTo>
                    <a:close/>
                    <a:moveTo>
                      <a:pt x="f136" y="f111"/>
                    </a:moveTo>
                    <a:lnTo>
                      <a:pt x="f136" y="f111"/>
                    </a:lnTo>
                    <a:close/>
                    <a:moveTo>
                      <a:pt x="f166" y="f167"/>
                    </a:moveTo>
                    <a:cubicBezTo>
                      <a:pt x="f168" y="f169"/>
                      <a:pt x="f170" y="f171"/>
                      <a:pt x="f60" y="f172"/>
                    </a:cubicBezTo>
                    <a:cubicBezTo>
                      <a:pt x="f173" y="f174"/>
                      <a:pt x="f79" y="f175"/>
                      <a:pt x="f176" y="f34"/>
                    </a:cubicBezTo>
                    <a:cubicBezTo>
                      <a:pt x="f176" y="f177"/>
                      <a:pt x="f178" y="f179"/>
                      <a:pt x="f180" y="f181"/>
                    </a:cubicBezTo>
                    <a:cubicBezTo>
                      <a:pt x="f180" y="f182"/>
                      <a:pt x="f134" y="f183"/>
                      <a:pt x="f184" y="f185"/>
                    </a:cubicBezTo>
                    <a:cubicBezTo>
                      <a:pt x="f186" y="f187"/>
                      <a:pt x="f188" y="f189"/>
                      <a:pt x="f190" y="f191"/>
                    </a:cubicBezTo>
                    <a:cubicBezTo>
                      <a:pt x="f192" y="f193"/>
                      <a:pt x="f56" y="f54"/>
                      <a:pt x="f166" y="f167"/>
                    </a:cubicBezTo>
                    <a:close/>
                    <a:moveTo>
                      <a:pt x="f166" y="f167"/>
                    </a:moveTo>
                    <a:lnTo>
                      <a:pt x="f166" y="f167"/>
                    </a:lnTo>
                    <a:close/>
                    <a:moveTo>
                      <a:pt x="f194" y="f195"/>
                    </a:moveTo>
                    <a:cubicBezTo>
                      <a:pt x="f196" y="f16"/>
                      <a:pt x="f197" y="f198"/>
                      <a:pt x="f199" y="f136"/>
                    </a:cubicBezTo>
                    <a:cubicBezTo>
                      <a:pt x="f200" y="f201"/>
                      <a:pt x="f202" y="f203"/>
                      <a:pt x="f204" y="f205"/>
                    </a:cubicBezTo>
                    <a:cubicBezTo>
                      <a:pt x="f206" y="f207"/>
                      <a:pt x="f208" y="f209"/>
                      <a:pt x="f210" y="f211"/>
                    </a:cubicBezTo>
                    <a:lnTo>
                      <a:pt x="f212" y="f41"/>
                    </a:lnTo>
                    <a:cubicBezTo>
                      <a:pt x="f213" y="f81"/>
                      <a:pt x="f214" y="f215"/>
                      <a:pt x="f216" y="f217"/>
                    </a:cubicBezTo>
                    <a:lnTo>
                      <a:pt x="f218" y="f219"/>
                    </a:lnTo>
                    <a:lnTo>
                      <a:pt x="f220" y="f221"/>
                    </a:lnTo>
                    <a:cubicBezTo>
                      <a:pt x="f222" y="f223"/>
                      <a:pt x="f224" y="f225"/>
                      <a:pt x="f226" y="f223"/>
                    </a:cubicBezTo>
                    <a:cubicBezTo>
                      <a:pt x="f227" y="f228"/>
                      <a:pt x="f139" y="f228"/>
                      <a:pt x="f229" y="f223"/>
                    </a:cubicBezTo>
                    <a:cubicBezTo>
                      <a:pt x="f230" y="f225"/>
                      <a:pt x="f230" y="f223"/>
                      <a:pt x="f231" y="f221"/>
                    </a:cubicBezTo>
                    <a:lnTo>
                      <a:pt x="f232" y="f219"/>
                    </a:lnTo>
                    <a:lnTo>
                      <a:pt x="f233" y="f217"/>
                    </a:lnTo>
                    <a:cubicBezTo>
                      <a:pt x="f234" y="f215"/>
                      <a:pt x="f235" y="f81"/>
                      <a:pt x="f236" y="f41"/>
                    </a:cubicBezTo>
                    <a:cubicBezTo>
                      <a:pt x="f237" y="f238"/>
                      <a:pt x="f239" y="f240"/>
                      <a:pt x="f241" y="f148"/>
                    </a:cubicBezTo>
                    <a:cubicBezTo>
                      <a:pt x="f242" y="f243"/>
                      <a:pt x="f244" y="f245"/>
                      <a:pt x="f246" y="f136"/>
                    </a:cubicBezTo>
                    <a:cubicBezTo>
                      <a:pt x="f247" y="f198"/>
                      <a:pt x="f248" y="f16"/>
                      <a:pt x="f249" y="f195"/>
                    </a:cubicBezTo>
                    <a:cubicBezTo>
                      <a:pt x="f250" y="f183"/>
                      <a:pt x="f250" y="f251"/>
                      <a:pt x="f252" y="f253"/>
                    </a:cubicBezTo>
                    <a:cubicBezTo>
                      <a:pt x="f254" y="f255"/>
                      <a:pt x="f256" y="f230"/>
                      <a:pt x="f257" y="f258"/>
                    </a:cubicBezTo>
                    <a:cubicBezTo>
                      <a:pt x="f259" y="f260"/>
                      <a:pt x="f181" y="f261"/>
                      <a:pt x="f142" y="f262"/>
                    </a:cubicBezTo>
                    <a:lnTo>
                      <a:pt x="f263" y="f262"/>
                    </a:lnTo>
                    <a:cubicBezTo>
                      <a:pt x="f264" y="f265"/>
                      <a:pt x="f266" y="f267"/>
                      <a:pt x="f268" y="f269"/>
                    </a:cubicBezTo>
                    <a:lnTo>
                      <a:pt x="f270" y="f271"/>
                    </a:lnTo>
                    <a:cubicBezTo>
                      <a:pt x="f272" y="f273"/>
                      <a:pt x="f274" y="f275"/>
                      <a:pt x="f276" y="f277"/>
                    </a:cubicBezTo>
                    <a:cubicBezTo>
                      <a:pt x="f278" y="f279"/>
                      <a:pt x="f280" y="f281"/>
                      <a:pt x="f282" y="f262"/>
                    </a:cubicBezTo>
                    <a:cubicBezTo>
                      <a:pt x="f283" y="f261"/>
                      <a:pt x="f284" y="f260"/>
                      <a:pt x="f285" y="f258"/>
                    </a:cubicBezTo>
                    <a:cubicBezTo>
                      <a:pt x="f286" y="f230"/>
                      <a:pt x="f287" y="f255"/>
                      <a:pt x="f288" y="f253"/>
                    </a:cubicBezTo>
                    <a:cubicBezTo>
                      <a:pt x="f289" y="f251"/>
                      <a:pt x="f289" y="f183"/>
                      <a:pt x="f194" y="f195"/>
                    </a:cubicBezTo>
                    <a:close/>
                    <a:moveTo>
                      <a:pt x="f194" y="f195"/>
                    </a:moveTo>
                    <a:lnTo>
                      <a:pt x="f194" y="f195"/>
                    </a:lnTo>
                    <a:close/>
                    <a:moveTo>
                      <a:pt x="f290" y="f291"/>
                    </a:moveTo>
                    <a:cubicBezTo>
                      <a:pt x="f216" y="f292"/>
                      <a:pt x="f293" y="f294"/>
                      <a:pt x="f295" y="f296"/>
                    </a:cubicBezTo>
                    <a:cubicBezTo>
                      <a:pt x="f297" y="f298"/>
                      <a:pt x="f299" y="f300"/>
                      <a:pt x="f301" y="f48"/>
                    </a:cubicBezTo>
                    <a:cubicBezTo>
                      <a:pt x="f3" y="f302"/>
                      <a:pt x="f303" y="f304"/>
                      <a:pt x="f305" y="f255"/>
                    </a:cubicBezTo>
                    <a:cubicBezTo>
                      <a:pt x="f306" y="f307"/>
                      <a:pt x="f290" y="f235"/>
                      <a:pt x="f308" y="f309"/>
                    </a:cubicBezTo>
                    <a:cubicBezTo>
                      <a:pt x="f310" y="f311"/>
                      <a:pt x="f312" y="f313"/>
                      <a:pt x="f314" y="f315"/>
                    </a:cubicBezTo>
                    <a:cubicBezTo>
                      <a:pt x="f316" y="f317"/>
                      <a:pt x="f178" y="f318"/>
                      <a:pt x="f69" y="f319"/>
                    </a:cubicBezTo>
                    <a:cubicBezTo>
                      <a:pt x="f320" y="f321"/>
                      <a:pt x="f322" y="f323"/>
                      <a:pt x="f324" y="f325"/>
                    </a:cubicBezTo>
                    <a:lnTo>
                      <a:pt x="f326" y="f327"/>
                    </a:lnTo>
                    <a:cubicBezTo>
                      <a:pt x="f328" y="f329"/>
                      <a:pt x="f330" y="f331"/>
                      <a:pt x="f274" y="f332"/>
                    </a:cubicBezTo>
                    <a:cubicBezTo>
                      <a:pt x="f274" y="f333"/>
                      <a:pt x="f274" y="f334"/>
                      <a:pt x="f335" y="f334"/>
                    </a:cubicBezTo>
                    <a:cubicBezTo>
                      <a:pt x="f336" y="f337"/>
                      <a:pt x="f338" y="f339"/>
                      <a:pt x="f340" y="f341"/>
                    </a:cubicBezTo>
                    <a:cubicBezTo>
                      <a:pt x="f340" y="f342"/>
                      <a:pt x="f343" y="f344"/>
                      <a:pt x="f270" y="f345"/>
                    </a:cubicBezTo>
                    <a:cubicBezTo>
                      <a:pt x="f346" y="f344"/>
                      <a:pt x="f346" y="f342"/>
                      <a:pt x="f347" y="f341"/>
                    </a:cubicBezTo>
                    <a:cubicBezTo>
                      <a:pt x="f154" y="f339"/>
                      <a:pt x="f348" y="f337"/>
                      <a:pt x="f349" y="f334"/>
                    </a:cubicBezTo>
                    <a:cubicBezTo>
                      <a:pt x="f349" y="f334"/>
                      <a:pt x="f350" y="f333"/>
                      <a:pt x="f351" y="f332"/>
                    </a:cubicBezTo>
                    <a:cubicBezTo>
                      <a:pt x="f352" y="f331"/>
                      <a:pt x="f353" y="f329"/>
                      <a:pt x="f354" y="f327"/>
                    </a:cubicBezTo>
                    <a:cubicBezTo>
                      <a:pt x="f354" y="f327"/>
                      <a:pt x="f354" y="f325"/>
                      <a:pt x="f355" y="f325"/>
                    </a:cubicBezTo>
                    <a:cubicBezTo>
                      <a:pt x="f356" y="f323"/>
                      <a:pt x="f112" y="f321"/>
                      <a:pt x="f357" y="f319"/>
                    </a:cubicBezTo>
                    <a:cubicBezTo>
                      <a:pt x="f93" y="f318"/>
                      <a:pt x="f358" y="f317"/>
                      <a:pt x="f359" y="f315"/>
                    </a:cubicBezTo>
                    <a:cubicBezTo>
                      <a:pt x="f360" y="f313"/>
                      <a:pt x="f361" y="f311"/>
                      <a:pt x="f362" y="f309"/>
                    </a:cubicBezTo>
                    <a:cubicBezTo>
                      <a:pt x="f363" y="f235"/>
                      <a:pt x="f364" y="f307"/>
                      <a:pt x="f365" y="f255"/>
                    </a:cubicBezTo>
                    <a:cubicBezTo>
                      <a:pt x="f366" y="f304"/>
                      <a:pt x="f367" y="f302"/>
                      <a:pt x="f368" y="f48"/>
                    </a:cubicBezTo>
                    <a:cubicBezTo>
                      <a:pt x="f369" y="f300"/>
                      <a:pt x="f370" y="f298"/>
                      <a:pt x="f371" y="f296"/>
                    </a:cubicBezTo>
                    <a:cubicBezTo>
                      <a:pt x="f249" y="f372"/>
                      <a:pt x="f232" y="f373"/>
                      <a:pt x="f374" y="f375"/>
                    </a:cubicBezTo>
                    <a:cubicBezTo>
                      <a:pt x="f376" y="f377"/>
                      <a:pt x="f378" y="f379"/>
                      <a:pt x="f363" y="f291"/>
                    </a:cubicBezTo>
                    <a:cubicBezTo>
                      <a:pt x="f380" y="f272"/>
                      <a:pt x="f381" y="f382"/>
                      <a:pt x="f383" y="f384"/>
                    </a:cubicBezTo>
                    <a:cubicBezTo>
                      <a:pt x="f241" y="f385"/>
                      <a:pt x="f386" y="f387"/>
                      <a:pt x="f388" y="f389"/>
                    </a:cubicBezTo>
                    <a:cubicBezTo>
                      <a:pt x="f390" y="f115"/>
                      <a:pt x="f391" y="f392"/>
                      <a:pt x="f393" y="f394"/>
                    </a:cubicBezTo>
                    <a:cubicBezTo>
                      <a:pt x="f233" y="f395"/>
                      <a:pt x="f257" y="f396"/>
                      <a:pt x="f397" y="f398"/>
                    </a:cubicBezTo>
                    <a:cubicBezTo>
                      <a:pt x="f399" y="f400"/>
                      <a:pt x="f251" y="f401"/>
                      <a:pt x="f402" y="f301"/>
                    </a:cubicBezTo>
                    <a:cubicBezTo>
                      <a:pt x="f57" y="f403"/>
                      <a:pt x="f137" y="f404"/>
                      <a:pt x="f405" y="f3"/>
                    </a:cubicBezTo>
                    <a:cubicBezTo>
                      <a:pt x="f150" y="f3"/>
                      <a:pt x="f153" y="f3"/>
                      <a:pt x="f270" y="f3"/>
                    </a:cubicBezTo>
                    <a:cubicBezTo>
                      <a:pt x="f406" y="f3"/>
                      <a:pt x="f407" y="f3"/>
                      <a:pt x="f408" y="f3"/>
                    </a:cubicBezTo>
                    <a:cubicBezTo>
                      <a:pt x="f409" y="f404"/>
                      <a:pt x="f410" y="f411"/>
                      <a:pt x="f412" y="f413"/>
                    </a:cubicBezTo>
                    <a:cubicBezTo>
                      <a:pt x="f414" y="f415"/>
                      <a:pt x="f416" y="f417"/>
                      <a:pt x="f418" y="f301"/>
                    </a:cubicBezTo>
                    <a:cubicBezTo>
                      <a:pt x="f419" y="f401"/>
                      <a:pt x="f420" y="f400"/>
                      <a:pt x="f421" y="f398"/>
                    </a:cubicBezTo>
                    <a:cubicBezTo>
                      <a:pt x="f422" y="f398"/>
                      <a:pt x="f422" y="f398"/>
                      <a:pt x="f422" y="f398"/>
                    </a:cubicBezTo>
                    <a:cubicBezTo>
                      <a:pt x="f285" y="f396"/>
                      <a:pt x="f216" y="f395"/>
                      <a:pt x="f423" y="f394"/>
                    </a:cubicBezTo>
                    <a:cubicBezTo>
                      <a:pt x="f424" y="f392"/>
                      <a:pt x="f425" y="f115"/>
                      <a:pt x="f426" y="f389"/>
                    </a:cubicBezTo>
                    <a:cubicBezTo>
                      <a:pt x="f427" y="f428"/>
                      <a:pt x="f429" y="f430"/>
                      <a:pt x="f431" y="f432"/>
                    </a:cubicBezTo>
                    <a:cubicBezTo>
                      <a:pt x="f433" y="f434"/>
                      <a:pt x="f286" y="f435"/>
                      <a:pt x="f0" y="f384"/>
                    </a:cubicBezTo>
                    <a:cubicBezTo>
                      <a:pt x="f436" y="f382"/>
                      <a:pt x="f437" y="f272"/>
                      <a:pt x="f290" y="f291"/>
                    </a:cubicBezTo>
                    <a:close/>
                  </a:path>
                </a:pathLst>
              </a:custGeom>
              <a:solidFill>
                <a:srgbClr val="ECECED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5" name="Forma Livre 24"/>
              <p:cNvSpPr/>
              <p:nvPr/>
            </p:nvSpPr>
            <p:spPr>
              <a:xfrm>
                <a:off x="9202677" y="6188037"/>
                <a:ext cx="203399" cy="260283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643"/>
                  <a:gd name="f5" fmla="val 792"/>
                  <a:gd name="f6" fmla="val 556"/>
                  <a:gd name="f7" fmla="val 170"/>
                  <a:gd name="f8" fmla="val 43"/>
                  <a:gd name="f9" fmla="val 343"/>
                  <a:gd name="f10" fmla="val 131"/>
                  <a:gd name="f11" fmla="val 488"/>
                  <a:gd name="f12" fmla="val 232"/>
                  <a:gd name="f13" fmla="val 655"/>
                  <a:gd name="f14" fmla="val 393"/>
                  <a:gd name="f15" fmla="val 781"/>
                  <a:gd name="f16" fmla="val 588"/>
                  <a:gd name="f17" fmla="val 791"/>
                  <a:gd name="f18" fmla="val 586"/>
                  <a:gd name="f19" fmla="val 592"/>
                  <a:gd name="f20" fmla="val 784"/>
                  <a:gd name="f21" fmla="val 642"/>
                  <a:gd name="f22" fmla="val 705"/>
                  <a:gd name="f23" fmla="val 624"/>
                  <a:gd name="f24" fmla="val 599"/>
                  <a:gd name="f25" fmla="val 593"/>
                  <a:gd name="f26" fmla="val 517"/>
                  <a:gd name="f27" fmla="val 560"/>
                  <a:gd name="f28" fmla="val 434"/>
                  <a:gd name="f29" fmla="val 516"/>
                  <a:gd name="f30" fmla="val 479"/>
                  <a:gd name="f31" fmla="val 281"/>
                  <a:gd name="f32" fmla="val 460"/>
                  <a:gd name="f33" fmla="val 237"/>
                  <a:gd name="f34" fmla="val 438"/>
                  <a:gd name="f35" fmla="val 184"/>
                  <a:gd name="f36" fmla="val 442"/>
                  <a:gd name="f37" fmla="val 136"/>
                  <a:gd name="f38" fmla="val 447"/>
                  <a:gd name="f39" fmla="val 64"/>
                  <a:gd name="f40" fmla="val 495"/>
                  <a:gd name="f41" fmla="val 22"/>
                  <a:gd name="f42" fmla="val 169"/>
                  <a:gd name="f43" fmla="val 449"/>
                  <a:gd name="f44" fmla="val 196"/>
                  <a:gd name="f45" fmla="val 436"/>
                  <a:gd name="f46" fmla="val 199"/>
                  <a:gd name="f47" fmla="val 200"/>
                  <a:gd name="f48" fmla="val 219"/>
                  <a:gd name="f49" fmla="val 220"/>
                  <a:gd name="f50" fmla="val 223"/>
                  <a:gd name="f51" fmla="val 257"/>
                  <a:gd name="f52" fmla="val 243"/>
                  <a:gd name="f53" fmla="val 205"/>
                  <a:gd name="f54" fmla="val 365"/>
                  <a:gd name="f55" fmla="val 208"/>
                  <a:gd name="f56" fmla="val 277"/>
                  <a:gd name="f57" fmla="val 212"/>
                  <a:gd name="f58" fmla="val 163"/>
                  <a:gd name="f59" fmla="val 307"/>
                  <a:gd name="f60" fmla="val 94"/>
                  <a:gd name="f61" fmla="val 357"/>
                  <a:gd name="f62" fmla="val 78"/>
                  <a:gd name="f63" fmla="val 192"/>
                  <a:gd name="f64" fmla="val 362"/>
                  <a:gd name="f65" fmla="val 269"/>
                  <a:gd name="f66" fmla="val 486"/>
                  <a:gd name="f67" fmla="val 368"/>
                  <a:gd name="f68" fmla="val 359"/>
                  <a:gd name="f69" fmla="val 392"/>
                  <a:gd name="f70" fmla="val 286"/>
                  <a:gd name="f71" fmla="val 266"/>
                  <a:gd name="f72" fmla="val 422"/>
                  <a:gd name="f73" fmla="val 421"/>
                  <a:gd name="f74" fmla="val 417"/>
                  <a:gd name="f75" fmla="val 364"/>
                  <a:gd name="f76" fmla="val 395"/>
                  <a:gd name="f77" fmla="val 396"/>
                  <a:gd name="f78" fmla="val 428"/>
                  <a:gd name="f79" fmla="val 432"/>
                  <a:gd name="f80" fmla="val 458"/>
                  <a:gd name="f81" fmla="val 463"/>
                  <a:gd name="f82" fmla="val 466"/>
                  <a:gd name="f83" fmla="val 429"/>
                  <a:gd name="f84" fmla="val 469"/>
                  <a:gd name="f85" fmla="val 341"/>
                  <a:gd name="f86" fmla="val 255"/>
                  <a:gd name="f87" fmla="val 481"/>
                  <a:gd name="f88" fmla="val 162"/>
                  <a:gd name="f89" fmla="val 468"/>
                  <a:gd name="f90" fmla="val 164"/>
                  <a:gd name="f91" fmla="val 461"/>
                  <a:gd name="f92" fmla="val 454"/>
                  <a:gd name="f93" fmla="val 453"/>
                  <a:gd name="f94" fmla="val 165"/>
                  <a:gd name="f95" fmla="*/ f1 1 643"/>
                  <a:gd name="f96" fmla="*/ f2 1 792"/>
                  <a:gd name="f97" fmla="+- f5 0 f3"/>
                  <a:gd name="f98" fmla="+- f4 0 f3"/>
                  <a:gd name="f99" fmla="*/ f98 1 643"/>
                  <a:gd name="f100" fmla="*/ f97 1 792"/>
                  <a:gd name="f101" fmla="*/ f3 1 f99"/>
                  <a:gd name="f102" fmla="*/ f4 1 f99"/>
                  <a:gd name="f103" fmla="*/ f3 1 f100"/>
                  <a:gd name="f104" fmla="*/ f5 1 f100"/>
                  <a:gd name="f105" fmla="*/ f101 f95 1"/>
                  <a:gd name="f106" fmla="*/ f102 f95 1"/>
                  <a:gd name="f107" fmla="*/ f104 f96 1"/>
                  <a:gd name="f108" fmla="*/ f103 f9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05" t="f108" r="f106" b="f107"/>
                <a:pathLst>
                  <a:path w="643" h="792">
                    <a:moveTo>
                      <a:pt x="f6" y="f3"/>
                    </a:moveTo>
                    <a:lnTo>
                      <a:pt x="f3" y="f3"/>
                    </a:lnTo>
                    <a:cubicBezTo>
                      <a:pt x="f3" y="f7"/>
                      <a:pt x="f8" y="f9"/>
                      <a:pt x="f10" y="f11"/>
                    </a:cubicBezTo>
                    <a:cubicBezTo>
                      <a:pt x="f12" y="f13"/>
                      <a:pt x="f14" y="f15"/>
                      <a:pt x="f16" y="f17"/>
                    </a:cubicBezTo>
                    <a:lnTo>
                      <a:pt x="f18" y="f17"/>
                    </a:lnTo>
                    <a:lnTo>
                      <a:pt x="f19" y="f20"/>
                    </a:ln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27" y="f28"/>
                      <a:pt x="f29" y="f0"/>
                      <a:pt x="f30" y="f31"/>
                    </a:cubicBezTo>
                    <a:cubicBezTo>
                      <a:pt x="f32" y="f33"/>
                      <a:pt x="f34" y="f35"/>
                      <a:pt x="f36" y="f37"/>
                    </a:cubicBezTo>
                    <a:cubicBezTo>
                      <a:pt x="f38" y="f39"/>
                      <a:pt x="f40" y="f41"/>
                      <a:pt x="f6" y="f3"/>
                    </a:cubicBezTo>
                    <a:close/>
                    <a:moveTo>
                      <a:pt x="f6" y="f3"/>
                    </a:moveTo>
                    <a:lnTo>
                      <a:pt x="f6" y="f3"/>
                    </a:lnTo>
                    <a:close/>
                    <a:moveTo>
                      <a:pt x="f42" y="f43"/>
                    </a:moveTo>
                    <a:lnTo>
                      <a:pt x="f44" y="f43"/>
                    </a:lnTo>
                    <a:lnTo>
                      <a:pt x="f44" y="f34"/>
                    </a:lnTo>
                    <a:cubicBezTo>
                      <a:pt x="f44" y="f45"/>
                      <a:pt x="f46" y="f45"/>
                      <a:pt x="f47" y="f45"/>
                    </a:cubicBezTo>
                    <a:lnTo>
                      <a:pt x="f48" y="f45"/>
                    </a:lnTo>
                    <a:cubicBezTo>
                      <a:pt x="f49" y="f45"/>
                      <a:pt x="f50" y="f45"/>
                      <a:pt x="f50" y="f34"/>
                    </a:cubicBezTo>
                    <a:lnTo>
                      <a:pt x="f50" y="f43"/>
                    </a:lnTo>
                    <a:lnTo>
                      <a:pt x="f51" y="f43"/>
                    </a:lnTo>
                    <a:cubicBezTo>
                      <a:pt x="f52" y="f28"/>
                      <a:pt x="f53" y="f54"/>
                      <a:pt x="f55" y="f56"/>
                    </a:cubicBezTo>
                    <a:cubicBezTo>
                      <a:pt x="f57" y="f58"/>
                      <a:pt x="f59" y="f60"/>
                      <a:pt x="f61" y="f62"/>
                    </a:cubicBezTo>
                    <a:cubicBezTo>
                      <a:pt x="f31" y="f63"/>
                      <a:pt x="f64" y="f65"/>
                      <a:pt x="f66" y="f67"/>
                    </a:cubicBezTo>
                    <a:cubicBezTo>
                      <a:pt x="f68" y="f69"/>
                      <a:pt x="f70" y="f34"/>
                      <a:pt x="f71" y="f43"/>
                    </a:cubicBezTo>
                    <a:lnTo>
                      <a:pt x="f0" y="f43"/>
                    </a:lnTo>
                    <a:lnTo>
                      <a:pt x="f0" y="f72"/>
                    </a:lnTo>
                    <a:cubicBezTo>
                      <a:pt x="f0" y="f73"/>
                      <a:pt x="f64" y="f74"/>
                      <a:pt x="f75" y="f74"/>
                    </a:cubicBezTo>
                    <a:lnTo>
                      <a:pt x="f14" y="f74"/>
                    </a:lnTo>
                    <a:cubicBezTo>
                      <a:pt x="f76" y="f74"/>
                      <a:pt x="f77" y="f73"/>
                      <a:pt x="f77" y="f72"/>
                    </a:cubicBezTo>
                    <a:lnTo>
                      <a:pt x="f77" y="f43"/>
                    </a:lnTo>
                    <a:lnTo>
                      <a:pt x="f78" y="f43"/>
                    </a:lnTo>
                    <a:cubicBezTo>
                      <a:pt x="f79" y="f43"/>
                      <a:pt x="f79" y="f80"/>
                      <a:pt x="f79" y="f81"/>
                    </a:cubicBezTo>
                    <a:cubicBezTo>
                      <a:pt x="f79" y="f82"/>
                      <a:pt x="f83" y="f84"/>
                      <a:pt x="f78" y="f84"/>
                    </a:cubicBezTo>
                    <a:cubicBezTo>
                      <a:pt x="f85" y="f30"/>
                      <a:pt x="f86" y="f87"/>
                      <a:pt x="f42" y="f84"/>
                    </a:cubicBezTo>
                    <a:cubicBezTo>
                      <a:pt x="f88" y="f89"/>
                      <a:pt x="f90" y="f91"/>
                      <a:pt x="f90" y="f92"/>
                    </a:cubicBezTo>
                    <a:cubicBezTo>
                      <a:pt x="f90" y="f93"/>
                      <a:pt x="f94" y="f43"/>
                      <a:pt x="f42" y="f43"/>
                    </a:cubicBezTo>
                    <a:close/>
                  </a:path>
                </a:pathLst>
              </a:custGeom>
              <a:solidFill>
                <a:srgbClr val="9EDBF4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6" name="Forma Livre 25"/>
              <p:cNvSpPr/>
              <p:nvPr/>
            </p:nvSpPr>
            <p:spPr>
              <a:xfrm>
                <a:off x="9364681" y="6191283"/>
                <a:ext cx="187195" cy="257037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595"/>
                  <a:gd name="f5" fmla="val 785"/>
                  <a:gd name="f6" fmla="val 1"/>
                  <a:gd name="f7" fmla="val 128"/>
                  <a:gd name="f8" fmla="val 172"/>
                  <a:gd name="f9" fmla="val 20"/>
                  <a:gd name="f10" fmla="val 225"/>
                  <a:gd name="f11" fmla="val 37"/>
                  <a:gd name="f12" fmla="val 266"/>
                  <a:gd name="f13" fmla="val 74"/>
                  <a:gd name="f14" fmla="val 345"/>
                  <a:gd name="f15" fmla="val 118"/>
                  <a:gd name="f16" fmla="val 419"/>
                  <a:gd name="f17" fmla="val 151"/>
                  <a:gd name="f18" fmla="val 503"/>
                  <a:gd name="f19" fmla="val 186"/>
                  <a:gd name="f20" fmla="val 590"/>
                  <a:gd name="f21" fmla="val 201"/>
                  <a:gd name="f22" fmla="val 700"/>
                  <a:gd name="f23" fmla="val 150"/>
                  <a:gd name="f24" fmla="val 784"/>
                  <a:gd name="f25" fmla="val 165"/>
                  <a:gd name="f26" fmla="val 339"/>
                  <a:gd name="f27" fmla="val 782"/>
                  <a:gd name="f28" fmla="val 489"/>
                  <a:gd name="f29" fmla="val 690"/>
                  <a:gd name="f30" fmla="val 594"/>
                  <a:gd name="f31" fmla="val 550"/>
                  <a:gd name="f32" fmla="val 532"/>
                  <a:gd name="f33" fmla="val 506"/>
                  <a:gd name="f34" fmla="val 513"/>
                  <a:gd name="f35" fmla="val 461"/>
                  <a:gd name="f36" fmla="val 496"/>
                  <a:gd name="f37" fmla="val 463"/>
                  <a:gd name="f38" fmla="val 604"/>
                  <a:gd name="f39" fmla="val 431"/>
                  <a:gd name="f40" fmla="val 394"/>
                  <a:gd name="f41" fmla="val 398"/>
                  <a:gd name="f42" fmla="val 471"/>
                  <a:gd name="f43" fmla="val 378"/>
                  <a:gd name="f44" fmla="val 464"/>
                  <a:gd name="f45" fmla="val 458"/>
                  <a:gd name="f46" fmla="val 342"/>
                  <a:gd name="f47" fmla="val 451"/>
                  <a:gd name="f48" fmla="val 274"/>
                  <a:gd name="f49" fmla="val 429"/>
                  <a:gd name="f50" fmla="val 370"/>
                  <a:gd name="f51" fmla="val 157"/>
                  <a:gd name="f52" fmla="val 315"/>
                  <a:gd name="f53" fmla="val 111"/>
                  <a:gd name="f54" fmla="val 255"/>
                  <a:gd name="f55" fmla="val 80"/>
                  <a:gd name="f56" fmla="val 182"/>
                  <a:gd name="f57" fmla="val 94"/>
                  <a:gd name="f58" fmla="val 106"/>
                  <a:gd name="f59" fmla="val 99"/>
                  <a:gd name="f60" fmla="val 69"/>
                  <a:gd name="f61" fmla="val 110"/>
                  <a:gd name="f62" fmla="val 33"/>
                  <a:gd name="f63" fmla="val 123"/>
                  <a:gd name="f64" fmla="val 3"/>
                  <a:gd name="f65" fmla="val 89"/>
                  <a:gd name="f66" fmla="val 12"/>
                  <a:gd name="f67" fmla="val 22"/>
                  <a:gd name="f68" fmla="val 32"/>
                  <a:gd name="f69" fmla="val 43"/>
                  <a:gd name="f70" fmla="val 5"/>
                  <a:gd name="f71" fmla="val 79"/>
                  <a:gd name="f72" fmla="*/ f1 1 595"/>
                  <a:gd name="f73" fmla="*/ f2 1 785"/>
                  <a:gd name="f74" fmla="+- f5 0 f3"/>
                  <a:gd name="f75" fmla="+- f4 0 f3"/>
                  <a:gd name="f76" fmla="*/ f75 1 595"/>
                  <a:gd name="f77" fmla="*/ f74 1 785"/>
                  <a:gd name="f78" fmla="*/ f3 1 f76"/>
                  <a:gd name="f79" fmla="*/ f4 1 f76"/>
                  <a:gd name="f80" fmla="*/ f3 1 f77"/>
                  <a:gd name="f81" fmla="*/ f5 1 f77"/>
                  <a:gd name="f82" fmla="*/ f78 f72 1"/>
                  <a:gd name="f83" fmla="*/ f79 f72 1"/>
                  <a:gd name="f84" fmla="*/ f81 f73 1"/>
                  <a:gd name="f85" fmla="*/ f80 f7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82" t="f85" r="f83" b="f84"/>
                <a:pathLst>
                  <a:path w="595" h="785">
                    <a:moveTo>
                      <a:pt x="f6" y="f7"/>
                    </a:moveTo>
                    <a:cubicBezTo>
                      <a:pt x="f3" y="f8"/>
                      <a:pt x="f9" y="f10"/>
                      <a:pt x="f11" y="f12"/>
                    </a:cubicBezTo>
                    <a:cubicBezTo>
                      <a:pt x="f13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3" y="f24"/>
                    </a:cubicBezTo>
                    <a:lnTo>
                      <a:pt x="f25" y="f24"/>
                    </a:lnTo>
                    <a:cubicBezTo>
                      <a:pt x="f26" y="f27"/>
                      <a:pt x="f28" y="f29"/>
                      <a:pt x="f30" y="f31"/>
                    </a:cubicBezTo>
                    <a:cubicBezTo>
                      <a:pt x="f31" y="f32"/>
                      <a:pt x="f33" y="f34"/>
                      <a:pt x="f35" y="f36"/>
                    </a:cubicBezTo>
                    <a:lnTo>
                      <a:pt x="f37" y="f38"/>
                    </a:lnTo>
                    <a:lnTo>
                      <a:pt x="f39" y="f38"/>
                    </a:lnTo>
                    <a:lnTo>
                      <a:pt x="f40" y="f38"/>
                    </a:lnTo>
                    <a:lnTo>
                      <a:pt x="f41" y="f42"/>
                    </a:lnTo>
                    <a:cubicBezTo>
                      <a:pt x="f43" y="f44"/>
                      <a:pt x="f0" y="f45"/>
                      <a:pt x="f46" y="f47"/>
                    </a:cubicBezTo>
                    <a:cubicBezTo>
                      <a:pt x="f48" y="f49"/>
                      <a:pt x="f21" y="f50"/>
                      <a:pt x="f51" y="f52"/>
                    </a:cubicBezTo>
                    <a:cubicBezTo>
                      <a:pt x="f53" y="f54"/>
                      <a:pt x="f55" y="f56"/>
                      <a:pt x="f57" y="f58"/>
                    </a:cubicBezTo>
                    <a:cubicBezTo>
                      <a:pt x="f59" y="f60"/>
                      <a:pt x="f61" y="f62"/>
                      <a:pt x="f63" y="f3"/>
                    </a:cubicBezTo>
                    <a:cubicBezTo>
                      <a:pt x="f58" y="f64"/>
                      <a:pt x="f65" y="f66"/>
                      <a:pt x="f13" y="f67"/>
                    </a:cubicBezTo>
                    <a:cubicBezTo>
                      <a:pt x="f68" y="f69"/>
                      <a:pt x="f70" y="f71"/>
                      <a:pt x="f6" y="f7"/>
                    </a:cubicBez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7" name="Forma Livre 26"/>
              <p:cNvSpPr/>
              <p:nvPr/>
            </p:nvSpPr>
            <p:spPr>
              <a:xfrm>
                <a:off x="9396356" y="6188037"/>
                <a:ext cx="217444" cy="192243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683"/>
                  <a:gd name="f6" fmla="val 603"/>
                  <a:gd name="f7" fmla="val 504"/>
                  <a:gd name="f8" fmla="val 123"/>
                  <a:gd name="f9" fmla="val 507"/>
                  <a:gd name="f10" fmla="val 131"/>
                  <a:gd name="f11" fmla="val 459"/>
                  <a:gd name="f12" fmla="val 151"/>
                  <a:gd name="f13" fmla="val 514"/>
                  <a:gd name="f14" fmla="val 144"/>
                  <a:gd name="f15" fmla="val 154"/>
                  <a:gd name="f16" fmla="val 464"/>
                  <a:gd name="f17" fmla="val 161"/>
                  <a:gd name="f18" fmla="val 506"/>
                  <a:gd name="f19" fmla="val 166"/>
                  <a:gd name="f20" fmla="val 163"/>
                  <a:gd name="f21" fmla="val 518"/>
                  <a:gd name="f22" fmla="val 172"/>
                  <a:gd name="f23" fmla="val 174"/>
                  <a:gd name="f24" fmla="val 179"/>
                  <a:gd name="f25" fmla="val 177"/>
                  <a:gd name="f26" fmla="val 468"/>
                  <a:gd name="f27" fmla="val 200"/>
                  <a:gd name="f28" fmla="val 525"/>
                  <a:gd name="f29" fmla="val 184"/>
                  <a:gd name="f30" fmla="val 529"/>
                  <a:gd name="f31" fmla="val 194"/>
                  <a:gd name="f32" fmla="val 210"/>
                  <a:gd name="f33" fmla="val 209"/>
                  <a:gd name="f34" fmla="val 217"/>
                  <a:gd name="f35" fmla="val 473"/>
                  <a:gd name="f36" fmla="val 219"/>
                  <a:gd name="f37" fmla="val 490"/>
                  <a:gd name="f38" fmla="val 224"/>
                  <a:gd name="f39" fmla="val 227"/>
                  <a:gd name="f40" fmla="val 234"/>
                  <a:gd name="f41" fmla="val 530"/>
                  <a:gd name="f42" fmla="val 526"/>
                  <a:gd name="f43" fmla="val 244"/>
                  <a:gd name="f44" fmla="val 523"/>
                  <a:gd name="f45" fmla="val 242"/>
                  <a:gd name="f46" fmla="val 502"/>
                  <a:gd name="f47" fmla="val 235"/>
                  <a:gd name="f48" fmla="val 483"/>
                  <a:gd name="f49" fmla="val 230"/>
                  <a:gd name="f50" fmla="val 463"/>
                  <a:gd name="f51" fmla="val 259"/>
                  <a:gd name="f52" fmla="val 520"/>
                  <a:gd name="f53" fmla="val 267"/>
                  <a:gd name="f54" fmla="val 461"/>
                  <a:gd name="f55" fmla="val 237"/>
                  <a:gd name="f56" fmla="val 511"/>
                  <a:gd name="f57" fmla="val 283"/>
                  <a:gd name="f58" fmla="val 290"/>
                  <a:gd name="f59" fmla="val 458"/>
                  <a:gd name="f60" fmla="val 245"/>
                  <a:gd name="f61" fmla="val 288"/>
                  <a:gd name="f62" fmla="val 293"/>
                  <a:gd name="f63" fmla="val 303"/>
                  <a:gd name="f64" fmla="val 485"/>
                  <a:gd name="f65" fmla="val 298"/>
                  <a:gd name="f66" fmla="val 480"/>
                  <a:gd name="f67" fmla="val 301"/>
                  <a:gd name="f68" fmla="val 478"/>
                  <a:gd name="f69" fmla="val 296"/>
                  <a:gd name="f70" fmla="val 291"/>
                  <a:gd name="f71" fmla="val 499"/>
                  <a:gd name="f72" fmla="val 316"/>
                  <a:gd name="f73" fmla="val 495"/>
                  <a:gd name="f74" fmla="val 325"/>
                  <a:gd name="f75" fmla="val 454"/>
                  <a:gd name="f76" fmla="val 310"/>
                  <a:gd name="f77" fmla="val 470"/>
                  <a:gd name="f78" fmla="val 340"/>
                  <a:gd name="f79" fmla="val 482"/>
                  <a:gd name="f80" fmla="val 343"/>
                  <a:gd name="f81" fmla="val 348"/>
                  <a:gd name="f82" fmla="val 471"/>
                  <a:gd name="f83" fmla="val 330"/>
                  <a:gd name="f84" fmla="val 456"/>
                  <a:gd name="f85" fmla="val 447"/>
                  <a:gd name="f86" fmla="val 306"/>
                  <a:gd name="f87" fmla="val 357"/>
                  <a:gd name="f88" fmla="val 452"/>
                  <a:gd name="f89" fmla="val 440"/>
                  <a:gd name="f90" fmla="val 308"/>
                  <a:gd name="f91" fmla="val 437"/>
                  <a:gd name="f92" fmla="val 439"/>
                  <a:gd name="f93" fmla="val 362"/>
                  <a:gd name="f94" fmla="val 435"/>
                  <a:gd name="f95" fmla="val 363"/>
                  <a:gd name="f96" fmla="val 432"/>
                  <a:gd name="f97" fmla="val 367"/>
                  <a:gd name="f98" fmla="val 428"/>
                  <a:gd name="f99" fmla="val 427"/>
                  <a:gd name="f100" fmla="val 403"/>
                  <a:gd name="f101" fmla="val 336"/>
                  <a:gd name="f102" fmla="val 421"/>
                  <a:gd name="f103" fmla="val 378"/>
                  <a:gd name="f104" fmla="val 415"/>
                  <a:gd name="f105" fmla="val 382"/>
                  <a:gd name="f106" fmla="val 392"/>
                  <a:gd name="f107" fmla="val 338"/>
                  <a:gd name="f108" fmla="val 352"/>
                  <a:gd name="f109" fmla="val 394"/>
                  <a:gd name="f110" fmla="val 368"/>
                  <a:gd name="f111" fmla="val 387"/>
                  <a:gd name="f112" fmla="val 385"/>
                  <a:gd name="f113" fmla="val 370"/>
                  <a:gd name="f114" fmla="val 384"/>
                  <a:gd name="f115" fmla="val 355"/>
                  <a:gd name="f116" fmla="val 341"/>
                  <a:gd name="f117" fmla="val 369"/>
                  <a:gd name="f118" fmla="val 372"/>
                  <a:gd name="f119" fmla="val 486"/>
                  <a:gd name="f120" fmla="val 418"/>
                  <a:gd name="f121" fmla="val 505"/>
                  <a:gd name="f122" fmla="val 466"/>
                  <a:gd name="f123" fmla="val 545"/>
                  <a:gd name="f124" fmla="val 627"/>
                  <a:gd name="f125" fmla="val 390"/>
                  <a:gd name="f126" fmla="val 680"/>
                  <a:gd name="f127" fmla="val 192"/>
                  <a:gd name="f128" fmla="val 682"/>
                  <a:gd name="f129" fmla="val 56"/>
                  <a:gd name="f130" fmla="val 39"/>
                  <a:gd name="f131" fmla="val 37"/>
                  <a:gd name="f132" fmla="val 27"/>
                  <a:gd name="f133" fmla="val 76"/>
                  <a:gd name="f134" fmla="val 20"/>
                  <a:gd name="f135" fmla="val 118"/>
                  <a:gd name="f136" fmla="val 83"/>
                  <a:gd name="f137" fmla="val 335"/>
                  <a:gd name="f138" fmla="val 169"/>
                  <a:gd name="f139" fmla="val 397"/>
                  <a:gd name="f140" fmla="val 196"/>
                  <a:gd name="f141" fmla="val 416"/>
                  <a:gd name="f142" fmla="val 434"/>
                  <a:gd name="f143" fmla="val 256"/>
                  <a:gd name="f144" fmla="val 443"/>
                  <a:gd name="f145" fmla="val 273"/>
                  <a:gd name="f146" fmla="val 449"/>
                  <a:gd name="f147" fmla="val 307"/>
                  <a:gd name="f148" fmla="val 309"/>
                  <a:gd name="f149" fmla="val 299"/>
                  <a:gd name="f150" fmla="val 388"/>
                  <a:gd name="f151" fmla="val 353"/>
                  <a:gd name="f152" fmla="val 292"/>
                  <a:gd name="f153" fmla="val 270"/>
                  <a:gd name="f154" fmla="val 263"/>
                  <a:gd name="f155" fmla="val 380"/>
                  <a:gd name="f156" fmla="val 282"/>
                  <a:gd name="f157" fmla="val 258"/>
                  <a:gd name="f158" fmla="val 365"/>
                  <a:gd name="f159" fmla="val 252"/>
                  <a:gd name="f160" fmla="val 249"/>
                  <a:gd name="f161" fmla="val 247"/>
                  <a:gd name="f162" fmla="val 311"/>
                  <a:gd name="f163" fmla="val 232"/>
                  <a:gd name="f164" fmla="val 223"/>
                  <a:gd name="f165" fmla="val 228"/>
                  <a:gd name="f166" fmla="val 318"/>
                  <a:gd name="f167" fmla="val 221"/>
                  <a:gd name="f168" fmla="val 331"/>
                  <a:gd name="f169" fmla="val 212"/>
                  <a:gd name="f170" fmla="val 345"/>
                  <a:gd name="f171" fmla="val 350"/>
                  <a:gd name="f172" fmla="val 203"/>
                  <a:gd name="f173" fmla="val 204"/>
                  <a:gd name="f174" fmla="val 215"/>
                  <a:gd name="f175" fmla="val 188"/>
                  <a:gd name="f176" fmla="val 326"/>
                  <a:gd name="f177" fmla="val 185"/>
                  <a:gd name="f178" fmla="val 208"/>
                  <a:gd name="f179" fmla="val 197"/>
                  <a:gd name="f180" fmla="val 300"/>
                  <a:gd name="f181" fmla="val 181"/>
                  <a:gd name="f182" fmla="val 305"/>
                  <a:gd name="f183" fmla="val 295"/>
                  <a:gd name="f184" fmla="val 173"/>
                  <a:gd name="f185" fmla="val 285"/>
                  <a:gd name="f186" fmla="val 239"/>
                  <a:gd name="f187" fmla="val 165"/>
                  <a:gd name="f188" fmla="val 269"/>
                  <a:gd name="f189" fmla="val 260"/>
                  <a:gd name="f190" fmla="val 229"/>
                  <a:gd name="f191" fmla="val 157"/>
                  <a:gd name="f192" fmla="val 160"/>
                  <a:gd name="f193" fmla="val 225"/>
                  <a:gd name="f194" fmla="val 222"/>
                  <a:gd name="f195" fmla="val 216"/>
                  <a:gd name="f196" fmla="val 156"/>
                  <a:gd name="f197" fmla="val 195"/>
                  <a:gd name="f198" fmla="val 175"/>
                  <a:gd name="f199" fmla="val 164"/>
                  <a:gd name="f200" fmla="val 170"/>
                  <a:gd name="f201" fmla="val 220"/>
                  <a:gd name="f202" fmla="val 148"/>
                  <a:gd name="f203" fmla="val 153"/>
                  <a:gd name="f204" fmla="val 134"/>
                  <a:gd name="f205" fmla="val 124"/>
                  <a:gd name="f206" fmla="val 146"/>
                  <a:gd name="f207" fmla="val 187"/>
                  <a:gd name="f208" fmla="val 109"/>
                  <a:gd name="f209" fmla="val 103"/>
                  <a:gd name="f210" fmla="val 139"/>
                  <a:gd name="f211" fmla="val 91"/>
                  <a:gd name="f212" fmla="val 86"/>
                  <a:gd name="f213" fmla="val 218"/>
                  <a:gd name="f214" fmla="val 84"/>
                  <a:gd name="f215" fmla="val 78"/>
                  <a:gd name="f216" fmla="val 68"/>
                  <a:gd name="f217" fmla="val 61"/>
                  <a:gd name="f218" fmla="val 280"/>
                  <a:gd name="f219" fmla="val 99"/>
                  <a:gd name="f220" fmla="val 240"/>
                  <a:gd name="f221" fmla="val 47"/>
                  <a:gd name="f222" fmla="val 42"/>
                  <a:gd name="f223" fmla="val 268"/>
                  <a:gd name="f224" fmla="val 33"/>
                  <a:gd name="f225" fmla="val 275"/>
                  <a:gd name="f226" fmla="val 30"/>
                  <a:gd name="f227" fmla="val 88"/>
                  <a:gd name="f228" fmla="val 314"/>
                  <a:gd name="f229" fmla="val 323"/>
                  <a:gd name="f230" fmla="val 28"/>
                  <a:gd name="f231" fmla="val 93"/>
                  <a:gd name="f232" fmla="val 337"/>
                  <a:gd name="f233" fmla="val 40"/>
                  <a:gd name="f234" fmla="val 35"/>
                  <a:gd name="f235" fmla="val 344"/>
                  <a:gd name="f236" fmla="val 32"/>
                  <a:gd name="f237" fmla="val 349"/>
                  <a:gd name="f238" fmla="val 347"/>
                  <a:gd name="f239" fmla="val 361"/>
                  <a:gd name="f240" fmla="val 25"/>
                  <a:gd name="f241" fmla="val 376"/>
                  <a:gd name="f242" fmla="val 409"/>
                  <a:gd name="f243" fmla="val 98"/>
                  <a:gd name="f244" fmla="val 442"/>
                  <a:gd name="f245" fmla="val 45"/>
                  <a:gd name="f246" fmla="val 404"/>
                  <a:gd name="f247" fmla="val 59"/>
                  <a:gd name="f248" fmla="val 66"/>
                  <a:gd name="f249" fmla="val 74"/>
                  <a:gd name="f250" fmla="val 451"/>
                  <a:gd name="f251" fmla="val 81"/>
                  <a:gd name="f252" fmla="val 89"/>
                  <a:gd name="f253" fmla="val 138"/>
                  <a:gd name="f254" fmla="val 492"/>
                  <a:gd name="f255" fmla="val 101"/>
                  <a:gd name="f256" fmla="val 497"/>
                  <a:gd name="f257" fmla="val 108"/>
                  <a:gd name="f258" fmla="val 602"/>
                  <a:gd name="f259" fmla="val 569"/>
                  <a:gd name="f260" fmla="val 313"/>
                  <a:gd name="f261" fmla="val 557"/>
                  <a:gd name="f262" fmla="val 592"/>
                  <a:gd name="f263" fmla="val 564"/>
                  <a:gd name="f264" fmla="val 552"/>
                  <a:gd name="f265" fmla="val 524"/>
                  <a:gd name="f266" fmla="val 317"/>
                  <a:gd name="f267" fmla="val 489"/>
                  <a:gd name="f268" fmla="val 479"/>
                  <a:gd name="f269" fmla="val 512"/>
                  <a:gd name="f270" fmla="val 441"/>
                  <a:gd name="f271" fmla="val 412"/>
                  <a:gd name="f272" fmla="val 401"/>
                  <a:gd name="f273" fmla="val 431"/>
                  <a:gd name="f274" fmla="val 402"/>
                  <a:gd name="f275" fmla="val 377"/>
                  <a:gd name="f276" fmla="val 321"/>
                  <a:gd name="f277" fmla="val 375"/>
                  <a:gd name="f278" fmla="val 354"/>
                  <a:gd name="f279" fmla="val 320"/>
                  <a:gd name="f280" fmla="val 333"/>
                  <a:gd name="f281" fmla="val 356"/>
                  <a:gd name="f282" fmla="val 279"/>
                  <a:gd name="f283" fmla="val 254"/>
                  <a:gd name="f284" fmla="val 214"/>
                  <a:gd name="f285" fmla="val 246"/>
                  <a:gd name="f286" fmla="val 136"/>
                  <a:gd name="f287" fmla="val 94"/>
                  <a:gd name="f288" fmla="val 79"/>
                  <a:gd name="f289" fmla="val 444"/>
                  <a:gd name="f290" fmla="val 104"/>
                  <a:gd name="f291" fmla="val 294"/>
                  <a:gd name="f292" fmla="val 315"/>
                  <a:gd name="f293" fmla="val 297"/>
                  <a:gd name="f294" fmla="val 271"/>
                  <a:gd name="f295" fmla="val 277"/>
                  <a:gd name="f296" fmla="val 264"/>
                  <a:gd name="f297" fmla="val 262"/>
                  <a:gd name="f298" fmla="val 286"/>
                  <a:gd name="f299" fmla="val 304"/>
                  <a:gd name="f300" fmla="val 302"/>
                  <a:gd name="f301" fmla="val 328"/>
                  <a:gd name="f302" fmla="val 366"/>
                  <a:gd name="f303" fmla="val 250"/>
                  <a:gd name="f304" fmla="val 381"/>
                  <a:gd name="f305" fmla="val 272"/>
                  <a:gd name="f306" fmla="val 281"/>
                  <a:gd name="f307" fmla="val 399"/>
                  <a:gd name="f308" fmla="val 408"/>
                  <a:gd name="f309" fmla="val 400"/>
                  <a:gd name="f310" fmla="val 424"/>
                  <a:gd name="f311" fmla="val 255"/>
                  <a:gd name="f312" fmla="val 276"/>
                  <a:gd name="f313" fmla="val 430"/>
                  <a:gd name="f314" fmla="val 423"/>
                  <a:gd name="f315" fmla="val 205"/>
                  <a:gd name="f316" fmla="val 158"/>
                  <a:gd name="f317" fmla="val 126"/>
                  <a:gd name="f318" fmla="val 128"/>
                  <a:gd name="f319" fmla="val 149"/>
                  <a:gd name="f320" fmla="val 143"/>
                  <a:gd name="f321" fmla="val 373"/>
                  <a:gd name="f322" fmla="val 121"/>
                  <a:gd name="f323" fmla="val 342"/>
                  <a:gd name="f324" fmla="val 52"/>
                  <a:gd name="f325" fmla="val 329"/>
                  <a:gd name="f326" fmla="val 129"/>
                  <a:gd name="f327" fmla="val 159"/>
                  <a:gd name="f328" fmla="val 141"/>
                  <a:gd name="f329" fmla="val 190"/>
                  <a:gd name="f330" fmla="val 251"/>
                  <a:gd name="f331" fmla="val 287"/>
                  <a:gd name="f332" fmla="val 261"/>
                  <a:gd name="f333" fmla="val 257"/>
                  <a:gd name="f334" fmla="*/ f2 1 683"/>
                  <a:gd name="f335" fmla="*/ f3 1 603"/>
                  <a:gd name="f336" fmla="+- f6 0 f4"/>
                  <a:gd name="f337" fmla="+- f5 0 f4"/>
                  <a:gd name="f338" fmla="*/ f337 1 683"/>
                  <a:gd name="f339" fmla="*/ f336 1 603"/>
                  <a:gd name="f340" fmla="*/ f4 1 f338"/>
                  <a:gd name="f341" fmla="*/ f5 1 f338"/>
                  <a:gd name="f342" fmla="*/ f4 1 f339"/>
                  <a:gd name="f343" fmla="*/ f6 1 f339"/>
                  <a:gd name="f344" fmla="*/ f340 f334 1"/>
                  <a:gd name="f345" fmla="*/ f341 f334 1"/>
                  <a:gd name="f346" fmla="*/ f343 f335 1"/>
                  <a:gd name="f347" fmla="*/ f342 f33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44" t="f347" r="f345" b="f346"/>
                <a:pathLst>
                  <a:path w="683" h="603">
                    <a:moveTo>
                      <a:pt x="f7" y="f8"/>
                    </a:moveTo>
                    <a:lnTo>
                      <a:pt x="f9" y="f10"/>
                    </a:lnTo>
                    <a:lnTo>
                      <a:pt x="f11" y="f12"/>
                    </a:lnTo>
                    <a:lnTo>
                      <a:pt x="f13" y="f14"/>
                    </a:lnTo>
                    <a:lnTo>
                      <a:pt x="f13" y="f15"/>
                    </a:lnTo>
                    <a:lnTo>
                      <a:pt x="f16" y="f17"/>
                    </a:lnTo>
                    <a:lnTo>
                      <a:pt x="f18" y="f19"/>
                    </a:lnTo>
                    <a:lnTo>
                      <a:pt x="f13" y="f20"/>
                    </a:lnTo>
                    <a:lnTo>
                      <a:pt x="f21" y="f22"/>
                    </a:lnTo>
                    <a:lnTo>
                      <a:pt x="f13" y="f23"/>
                    </a:lnTo>
                    <a:lnTo>
                      <a:pt x="f13" y="f24"/>
                    </a:lnTo>
                    <a:lnTo>
                      <a:pt x="f9" y="f25"/>
                    </a:lnTo>
                    <a:lnTo>
                      <a:pt x="f26" y="f27"/>
                    </a:lnTo>
                    <a:lnTo>
                      <a:pt x="f28" y="f29"/>
                    </a:lnTo>
                    <a:lnTo>
                      <a:pt x="f30" y="f31"/>
                    </a:lnTo>
                    <a:lnTo>
                      <a:pt x="f26" y="f32"/>
                    </a:lnTo>
                    <a:lnTo>
                      <a:pt x="f30" y="f33"/>
                    </a:lnTo>
                    <a:lnTo>
                      <a:pt x="f30" y="f34"/>
                    </a:lnTo>
                    <a:lnTo>
                      <a:pt x="f35" y="f36"/>
                    </a:lnTo>
                    <a:cubicBezTo>
                      <a:pt x="f37" y="f38"/>
                      <a:pt x="f9" y="f39"/>
                      <a:pt x="f28" y="f40"/>
                    </a:cubicBezTo>
                    <a:lnTo>
                      <a:pt x="f41" y="f40"/>
                    </a:lnTo>
                    <a:lnTo>
                      <a:pt x="f42" y="f43"/>
                    </a:lnTo>
                    <a:lnTo>
                      <a:pt x="f44" y="f45"/>
                    </a:lnTo>
                    <a:cubicBezTo>
                      <a:pt x="f46" y="f47"/>
                      <a:pt x="f48" y="f49"/>
                      <a:pt x="f50" y="f39"/>
                    </a:cubicBezTo>
                    <a:lnTo>
                      <a:pt x="f44" y="f51"/>
                    </a:lnTo>
                    <a:lnTo>
                      <a:pt x="f52" y="f53"/>
                    </a:lnTo>
                    <a:lnTo>
                      <a:pt x="f54" y="f55"/>
                    </a:lnTo>
                    <a:lnTo>
                      <a:pt x="f56" y="f57"/>
                    </a:lnTo>
                    <a:lnTo>
                      <a:pt x="f7" y="f58"/>
                    </a:lnTo>
                    <a:lnTo>
                      <a:pt x="f59" y="f60"/>
                    </a:lnTo>
                    <a:lnTo>
                      <a:pt x="f48" y="f61"/>
                    </a:lnTo>
                    <a:lnTo>
                      <a:pt x="f18" y="f62"/>
                    </a:lnTo>
                    <a:lnTo>
                      <a:pt x="f46" y="f63"/>
                    </a:lnTo>
                    <a:lnTo>
                      <a:pt x="f64" y="f65"/>
                    </a:lnTo>
                    <a:lnTo>
                      <a:pt x="f66" y="f67"/>
                    </a:lnTo>
                    <a:lnTo>
                      <a:pt x="f68" y="f69"/>
                    </a:lnTo>
                    <a:lnTo>
                      <a:pt x="f50" y="f70"/>
                    </a:lnTo>
                    <a:lnTo>
                      <a:pt x="f71" y="f72"/>
                    </a:lnTo>
                    <a:lnTo>
                      <a:pt x="f73" y="f74"/>
                    </a:lnTo>
                    <a:lnTo>
                      <a:pt x="f75" y="f65"/>
                    </a:lnTo>
                    <a:cubicBezTo>
                      <a:pt x="f54" y="f76"/>
                      <a:pt x="f77" y="f74"/>
                      <a:pt x="f66" y="f78"/>
                    </a:cubicBezTo>
                    <a:lnTo>
                      <a:pt x="f79" y="f80"/>
                    </a:lnTo>
                    <a:lnTo>
                      <a:pt x="f35" y="f81"/>
                    </a:lnTo>
                    <a:lnTo>
                      <a:pt x="f82" y="f80"/>
                    </a:lnTo>
                    <a:cubicBezTo>
                      <a:pt x="f50" y="f83"/>
                      <a:pt x="f84" y="f72"/>
                      <a:pt x="f85" y="f86"/>
                    </a:cubicBezTo>
                    <a:lnTo>
                      <a:pt x="f54" y="f87"/>
                    </a:lnTo>
                    <a:lnTo>
                      <a:pt x="f88" y="f0"/>
                    </a:lnTo>
                    <a:lnTo>
                      <a:pt x="f89" y="f90"/>
                    </a:lnTo>
                    <a:lnTo>
                      <a:pt x="f91" y="f0"/>
                    </a:lnTo>
                    <a:lnTo>
                      <a:pt x="f92" y="f93"/>
                    </a:lnTo>
                    <a:lnTo>
                      <a:pt x="f94" y="f93"/>
                    </a:lnTo>
                    <a:lnTo>
                      <a:pt x="f94" y="f95"/>
                    </a:lnTo>
                    <a:lnTo>
                      <a:pt x="f96" y="f97"/>
                    </a:lnTo>
                    <a:lnTo>
                      <a:pt x="f98" y="f95"/>
                    </a:lnTo>
                    <a:lnTo>
                      <a:pt x="f99" y="f95"/>
                    </a:lnTo>
                    <a:lnTo>
                      <a:pt x="f99" y="f93"/>
                    </a:lnTo>
                    <a:lnTo>
                      <a:pt x="f100" y="f101"/>
                    </a:lnTo>
                    <a:lnTo>
                      <a:pt x="f102" y="f103"/>
                    </a:lnTo>
                    <a:lnTo>
                      <a:pt x="f104" y="f105"/>
                    </a:lnTo>
                    <a:lnTo>
                      <a:pt x="f106" y="f107"/>
                    </a:lnTo>
                    <a:cubicBezTo>
                      <a:pt x="f106" y="f108"/>
                      <a:pt x="f109" y="f110"/>
                      <a:pt x="f109" y="f111"/>
                    </a:cubicBezTo>
                    <a:lnTo>
                      <a:pt x="f109" y="f106"/>
                    </a:lnTo>
                    <a:lnTo>
                      <a:pt x="f112" y="f106"/>
                    </a:lnTo>
                    <a:lnTo>
                      <a:pt x="f112" y="f111"/>
                    </a:lnTo>
                    <a:cubicBezTo>
                      <a:pt x="f112" y="f113"/>
                      <a:pt x="f114" y="f115"/>
                      <a:pt x="f114" y="f116"/>
                    </a:cubicBezTo>
                    <a:lnTo>
                      <a:pt x="f117" y="f109"/>
                    </a:lnTo>
                    <a:lnTo>
                      <a:pt x="f110" y="f106"/>
                    </a:lnTo>
                    <a:lnTo>
                      <a:pt x="f118" y="f119"/>
                    </a:lnTo>
                    <a:cubicBezTo>
                      <a:pt x="f120" y="f121"/>
                      <a:pt x="f122" y="f28"/>
                      <a:pt x="f13" y="f123"/>
                    </a:cubicBezTo>
                    <a:cubicBezTo>
                      <a:pt x="f124" y="f125"/>
                      <a:pt x="f126" y="f127"/>
                      <a:pt x="f128" y="f4"/>
                    </a:cubicBezTo>
                    <a:lnTo>
                      <a:pt x="f129" y="f4"/>
                    </a:lnTo>
                    <a:cubicBezTo>
                      <a:pt x="f130" y="f131"/>
                      <a:pt x="f132" y="f133"/>
                      <a:pt x="f134" y="f135"/>
                    </a:cubicBezTo>
                    <a:cubicBezTo>
                      <a:pt x="f4" y="f49"/>
                      <a:pt x="f136" y="f137"/>
                      <a:pt x="f138" y="f139"/>
                    </a:cubicBezTo>
                    <a:cubicBezTo>
                      <a:pt x="f140" y="f141"/>
                      <a:pt x="f38" y="f142"/>
                      <a:pt x="f143" y="f144"/>
                    </a:cubicBezTo>
                    <a:cubicBezTo>
                      <a:pt x="f145" y="f146"/>
                      <a:pt x="f58" y="f84"/>
                      <a:pt x="f147" y="f54"/>
                    </a:cubicBezTo>
                    <a:lnTo>
                      <a:pt x="f148" y="f103"/>
                    </a:lnTo>
                    <a:lnTo>
                      <a:pt x="f67" y="f80"/>
                    </a:lnTo>
                    <a:cubicBezTo>
                      <a:pt x="f67" y="f87"/>
                      <a:pt x="f149" y="f118"/>
                      <a:pt x="f149" y="f150"/>
                    </a:cubicBezTo>
                    <a:lnTo>
                      <a:pt x="f149" y="f109"/>
                    </a:lnTo>
                    <a:lnTo>
                      <a:pt x="f58" y="f109"/>
                    </a:lnTo>
                    <a:lnTo>
                      <a:pt x="f58" y="f150"/>
                    </a:lnTo>
                    <a:cubicBezTo>
                      <a:pt x="f58" y="f113"/>
                      <a:pt x="f58" y="f151"/>
                      <a:pt x="f152" y="f78"/>
                    </a:cubicBezTo>
                    <a:lnTo>
                      <a:pt x="f153" y="f112"/>
                    </a:lnTo>
                    <a:lnTo>
                      <a:pt x="f154" y="f155"/>
                    </a:lnTo>
                    <a:lnTo>
                      <a:pt x="f156" y="f78"/>
                    </a:lnTo>
                    <a:lnTo>
                      <a:pt x="f157" y="f158"/>
                    </a:lnTo>
                    <a:lnTo>
                      <a:pt x="f159" y="f113"/>
                    </a:lnTo>
                    <a:lnTo>
                      <a:pt x="f160" y="f158"/>
                    </a:lnTo>
                    <a:lnTo>
                      <a:pt x="f161" y="f158"/>
                    </a:lnTo>
                    <a:lnTo>
                      <a:pt x="f161" y="f95"/>
                    </a:lnTo>
                    <a:lnTo>
                      <a:pt x="f161" y="f93"/>
                    </a:lnTo>
                    <a:lnTo>
                      <a:pt x="f43" y="f162"/>
                    </a:lnTo>
                    <a:lnTo>
                      <a:pt x="f163" y="f93"/>
                    </a:lnTo>
                    <a:lnTo>
                      <a:pt x="f164" y="f0"/>
                    </a:lnTo>
                    <a:lnTo>
                      <a:pt x="f47" y="f90"/>
                    </a:lnTo>
                    <a:cubicBezTo>
                      <a:pt x="f165" y="f166"/>
                      <a:pt x="f167" y="f168"/>
                      <a:pt x="f169" y="f170"/>
                    </a:cubicBezTo>
                    <a:lnTo>
                      <a:pt x="f33" y="f171"/>
                    </a:lnTo>
                    <a:lnTo>
                      <a:pt x="f172" y="f170"/>
                    </a:lnTo>
                    <a:lnTo>
                      <a:pt x="f173" y="f116"/>
                    </a:lnTo>
                    <a:cubicBezTo>
                      <a:pt x="f174" y="f74"/>
                      <a:pt x="f164" y="f162"/>
                      <a:pt x="f49" y="f65"/>
                    </a:cubicBezTo>
                    <a:lnTo>
                      <a:pt x="f175" y="f176"/>
                    </a:lnTo>
                    <a:lnTo>
                      <a:pt x="f177" y="f166"/>
                    </a:lnTo>
                    <a:lnTo>
                      <a:pt x="f167" y="f62"/>
                    </a:lnTo>
                    <a:lnTo>
                      <a:pt x="f178" y="f65"/>
                    </a:lnTo>
                    <a:lnTo>
                      <a:pt x="f172" y="f63"/>
                    </a:lnTo>
                    <a:lnTo>
                      <a:pt x="f179" y="f180"/>
                    </a:lnTo>
                    <a:lnTo>
                      <a:pt x="f181" y="f182"/>
                    </a:lnTo>
                    <a:lnTo>
                      <a:pt x="f1" y="f183"/>
                    </a:lnTo>
                    <a:lnTo>
                      <a:pt x="f27" y="f58"/>
                    </a:lnTo>
                    <a:lnTo>
                      <a:pt x="f39" y="f161"/>
                    </a:lnTo>
                    <a:lnTo>
                      <a:pt x="f1" y="f70"/>
                    </a:lnTo>
                    <a:lnTo>
                      <a:pt x="f184" y="f185"/>
                    </a:lnTo>
                    <a:lnTo>
                      <a:pt x="f164" y="f186"/>
                    </a:lnTo>
                    <a:lnTo>
                      <a:pt x="f187" y="f188"/>
                    </a:lnTo>
                    <a:lnTo>
                      <a:pt x="f17" y="f189"/>
                    </a:lnTo>
                    <a:lnTo>
                      <a:pt x="f167" y="f190"/>
                    </a:lnTo>
                    <a:cubicBezTo>
                      <a:pt x="f27" y="f40"/>
                      <a:pt x="f181" y="f55"/>
                      <a:pt x="f17" y="f43"/>
                    </a:cubicBezTo>
                    <a:lnTo>
                      <a:pt x="f191" y="f43"/>
                    </a:lnTo>
                    <a:lnTo>
                      <a:pt x="f15" y="f47"/>
                    </a:lnTo>
                    <a:lnTo>
                      <a:pt x="f192" y="f47"/>
                    </a:lnTo>
                    <a:cubicBezTo>
                      <a:pt x="f25" y="f49"/>
                      <a:pt x="f31" y="f193"/>
                      <a:pt x="f169" y="f194"/>
                    </a:cubicBezTo>
                    <a:lnTo>
                      <a:pt x="f15" y="f36"/>
                    </a:lnTo>
                    <a:lnTo>
                      <a:pt x="f15" y="f32"/>
                    </a:lnTo>
                    <a:lnTo>
                      <a:pt x="f195" y="f169"/>
                    </a:lnTo>
                    <a:lnTo>
                      <a:pt x="f196" y="f197"/>
                    </a:lnTo>
                    <a:lnTo>
                      <a:pt x="f192" y="f177"/>
                    </a:lnTo>
                    <a:lnTo>
                      <a:pt x="f195" y="f173"/>
                    </a:lnTo>
                    <a:lnTo>
                      <a:pt x="f25" y="f24"/>
                    </a:lnTo>
                    <a:lnTo>
                      <a:pt x="f22" y="f1"/>
                    </a:lnTo>
                    <a:lnTo>
                      <a:pt x="f138" y="f198"/>
                    </a:lnTo>
                    <a:lnTo>
                      <a:pt x="f187" y="f22"/>
                    </a:lnTo>
                    <a:lnTo>
                      <a:pt x="f138" y="f199"/>
                    </a:lnTo>
                    <a:lnTo>
                      <a:pt x="f25" y="f200"/>
                    </a:lnTo>
                    <a:lnTo>
                      <a:pt x="f201" y="f20"/>
                    </a:lnTo>
                    <a:lnTo>
                      <a:pt x="f138" y="f196"/>
                    </a:lnTo>
                    <a:lnTo>
                      <a:pt x="f22" y="f202"/>
                    </a:lnTo>
                    <a:lnTo>
                      <a:pt x="f38" y="f203"/>
                    </a:lnTo>
                    <a:lnTo>
                      <a:pt x="f25" y="f204"/>
                    </a:lnTo>
                    <a:lnTo>
                      <a:pt x="f1" y="f205"/>
                    </a:lnTo>
                    <a:lnTo>
                      <a:pt x="f49" y="f206"/>
                    </a:lnTo>
                    <a:lnTo>
                      <a:pt x="f207" y="f208"/>
                    </a:lnTo>
                    <a:lnTo>
                      <a:pt x="f127" y="f209"/>
                    </a:lnTo>
                    <a:lnTo>
                      <a:pt x="f55" y="f210"/>
                    </a:lnTo>
                    <a:lnTo>
                      <a:pt x="f173" y="f211"/>
                    </a:lnTo>
                    <a:lnTo>
                      <a:pt x="f169" y="f212"/>
                    </a:lnTo>
                    <a:lnTo>
                      <a:pt x="f174" y="f211"/>
                    </a:lnTo>
                    <a:lnTo>
                      <a:pt x="f213" y="f214"/>
                    </a:lnTo>
                    <a:lnTo>
                      <a:pt x="f40" y="f211"/>
                    </a:lnTo>
                    <a:lnTo>
                      <a:pt x="f49" y="f215"/>
                    </a:lnTo>
                    <a:lnTo>
                      <a:pt x="f47" y="f133"/>
                    </a:lnTo>
                    <a:lnTo>
                      <a:pt x="f38" y="f216"/>
                    </a:lnTo>
                    <a:lnTo>
                      <a:pt x="f49" y="f217"/>
                    </a:lnTo>
                    <a:lnTo>
                      <a:pt x="f218" y="f219"/>
                    </a:lnTo>
                    <a:lnTo>
                      <a:pt x="f220" y="f221"/>
                    </a:lnTo>
                    <a:lnTo>
                      <a:pt x="f161" y="f222"/>
                    </a:lnTo>
                    <a:lnTo>
                      <a:pt x="f58" y="f219"/>
                    </a:lnTo>
                    <a:lnTo>
                      <a:pt x="f223" y="f224"/>
                    </a:lnTo>
                    <a:lnTo>
                      <a:pt x="f225" y="f226"/>
                    </a:lnTo>
                    <a:lnTo>
                      <a:pt x="f149" y="f211"/>
                    </a:lnTo>
                    <a:lnTo>
                      <a:pt x="f58" y="f132"/>
                    </a:lnTo>
                    <a:lnTo>
                      <a:pt x="f67" y="f132"/>
                    </a:lnTo>
                    <a:lnTo>
                      <a:pt x="f86" y="f227"/>
                    </a:lnTo>
                    <a:lnTo>
                      <a:pt x="f228" y="f132"/>
                    </a:lnTo>
                    <a:lnTo>
                      <a:pt x="f229" y="f230"/>
                    </a:lnTo>
                    <a:lnTo>
                      <a:pt x="f228" y="f231"/>
                    </a:lnTo>
                    <a:lnTo>
                      <a:pt x="f232" y="f233"/>
                    </a:lnTo>
                    <a:lnTo>
                      <a:pt x="f137" y="f234"/>
                    </a:lnTo>
                    <a:lnTo>
                      <a:pt x="f235" y="f236"/>
                    </a:lnTo>
                    <a:lnTo>
                      <a:pt x="f235" y="f234"/>
                    </a:lnTo>
                    <a:lnTo>
                      <a:pt x="f237" y="f131"/>
                    </a:lnTo>
                    <a:lnTo>
                      <a:pt x="f238" y="f233"/>
                    </a:lnTo>
                    <a:lnTo>
                      <a:pt x="f117" y="f211"/>
                    </a:lnTo>
                    <a:lnTo>
                      <a:pt x="f239" y="f132"/>
                    </a:lnTo>
                    <a:lnTo>
                      <a:pt x="f117" y="f240"/>
                    </a:lnTo>
                    <a:lnTo>
                      <a:pt x="f241" y="f212"/>
                    </a:lnTo>
                    <a:lnTo>
                      <a:pt x="f114" y="f240"/>
                    </a:lnTo>
                    <a:lnTo>
                      <a:pt x="f106" y="f240"/>
                    </a:lnTo>
                    <a:lnTo>
                      <a:pt x="f111" y="f211"/>
                    </a:lnTo>
                    <a:lnTo>
                      <a:pt x="f242" y="f132"/>
                    </a:lnTo>
                    <a:lnTo>
                      <a:pt x="f120" y="f236"/>
                    </a:lnTo>
                    <a:lnTo>
                      <a:pt x="f106" y="f243"/>
                    </a:lnTo>
                    <a:lnTo>
                      <a:pt x="f94" y="f233"/>
                    </a:lnTo>
                    <a:lnTo>
                      <a:pt x="f244" y="f245"/>
                    </a:lnTo>
                    <a:lnTo>
                      <a:pt x="f246" y="f219"/>
                    </a:lnTo>
                    <a:lnTo>
                      <a:pt x="f75" y="f247"/>
                    </a:lnTo>
                    <a:lnTo>
                      <a:pt x="f11" y="f248"/>
                    </a:lnTo>
                    <a:lnTo>
                      <a:pt x="f146" y="f249"/>
                    </a:lnTo>
                    <a:lnTo>
                      <a:pt x="f75" y="f133"/>
                    </a:lnTo>
                    <a:lnTo>
                      <a:pt x="f250" y="f227"/>
                    </a:lnTo>
                    <a:lnTo>
                      <a:pt x="f122" y="f251"/>
                    </a:lnTo>
                    <a:lnTo>
                      <a:pt x="f26" y="f252"/>
                    </a:lnTo>
                    <a:lnTo>
                      <a:pt x="f82" y="f136"/>
                    </a:lnTo>
                    <a:lnTo>
                      <a:pt x="f66" y="f252"/>
                    </a:lnTo>
                    <a:lnTo>
                      <a:pt x="f85" y="f253"/>
                    </a:lnTo>
                    <a:lnTo>
                      <a:pt x="f254" y="f255"/>
                    </a:lnTo>
                    <a:lnTo>
                      <a:pt x="f256" y="f257"/>
                    </a:lnTo>
                    <a:lnTo>
                      <a:pt x="f75" y="f14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39" y="f258"/>
                    </a:moveTo>
                    <a:lnTo>
                      <a:pt x="f228" y="f259"/>
                    </a:lnTo>
                    <a:lnTo>
                      <a:pt x="f260" y="f258"/>
                    </a:lnTo>
                    <a:lnTo>
                      <a:pt x="f239" y="f258"/>
                    </a:lnTo>
                    <a:close/>
                    <a:moveTo>
                      <a:pt x="f239" y="f258"/>
                    </a:moveTo>
                    <a:lnTo>
                      <a:pt x="f239" y="f258"/>
                    </a:lnTo>
                    <a:close/>
                    <a:moveTo>
                      <a:pt x="f228" y="f261"/>
                    </a:moveTo>
                    <a:lnTo>
                      <a:pt x="f158" y="f262"/>
                    </a:lnTo>
                    <a:lnTo>
                      <a:pt x="f95" y="f263"/>
                    </a:lnTo>
                    <a:lnTo>
                      <a:pt x="f228" y="f41"/>
                    </a:lnTo>
                    <a:lnTo>
                      <a:pt x="f228" y="f261"/>
                    </a:lnTo>
                    <a:close/>
                    <a:moveTo>
                      <a:pt x="f228" y="f261"/>
                    </a:moveTo>
                    <a:lnTo>
                      <a:pt x="f228" y="f261"/>
                    </a:lnTo>
                    <a:close/>
                    <a:moveTo>
                      <a:pt x="f228" y="f21"/>
                    </a:moveTo>
                    <a:lnTo>
                      <a:pt x="f95" y="f264"/>
                    </a:lnTo>
                    <a:lnTo>
                      <a:pt x="f95" y="f265"/>
                    </a:lnTo>
                    <a:lnTo>
                      <a:pt x="f266" y="f267"/>
                    </a:lnTo>
                    <a:lnTo>
                      <a:pt x="f228" y="f21"/>
                    </a:lnTo>
                    <a:close/>
                    <a:moveTo>
                      <a:pt x="f228" y="f21"/>
                    </a:moveTo>
                    <a:lnTo>
                      <a:pt x="f228" y="f21"/>
                    </a:lnTo>
                    <a:close/>
                    <a:moveTo>
                      <a:pt x="f266" y="f268"/>
                    </a:moveTo>
                    <a:lnTo>
                      <a:pt x="f95" y="f269"/>
                    </a:lnTo>
                    <a:lnTo>
                      <a:pt x="f239" y="f48"/>
                    </a:lnTo>
                    <a:lnTo>
                      <a:pt x="f266" y="f250"/>
                    </a:lnTo>
                    <a:lnTo>
                      <a:pt x="f266" y="f268"/>
                    </a:lnTo>
                    <a:close/>
                    <a:moveTo>
                      <a:pt x="f266" y="f268"/>
                    </a:moveTo>
                    <a:lnTo>
                      <a:pt x="f266" y="f268"/>
                    </a:lnTo>
                    <a:close/>
                    <a:moveTo>
                      <a:pt x="f266" y="f270"/>
                    </a:moveTo>
                    <a:lnTo>
                      <a:pt x="f239" y="f82"/>
                    </a:lnTo>
                    <a:lnTo>
                      <a:pt x="f239" y="f144"/>
                    </a:lnTo>
                    <a:lnTo>
                      <a:pt x="f166" y="f271"/>
                    </a:lnTo>
                    <a:lnTo>
                      <a:pt x="f266" y="f270"/>
                    </a:lnTo>
                    <a:close/>
                    <a:moveTo>
                      <a:pt x="f266" y="f270"/>
                    </a:moveTo>
                    <a:lnTo>
                      <a:pt x="f266" y="f270"/>
                    </a:lnTo>
                    <a:close/>
                    <a:moveTo>
                      <a:pt x="f166" y="f272"/>
                    </a:moveTo>
                    <a:lnTo>
                      <a:pt x="f0" y="f273"/>
                    </a:lnTo>
                    <a:lnTo>
                      <a:pt x="f0" y="f274"/>
                    </a:lnTo>
                    <a:lnTo>
                      <a:pt x="f107" y="f111"/>
                    </a:lnTo>
                    <a:lnTo>
                      <a:pt x="f107" y="f150"/>
                    </a:lnTo>
                    <a:lnTo>
                      <a:pt x="f232" y="f112"/>
                    </a:lnTo>
                    <a:lnTo>
                      <a:pt x="f166" y="f118"/>
                    </a:lnTo>
                    <a:lnTo>
                      <a:pt x="f166" y="f275"/>
                    </a:lnTo>
                    <a:lnTo>
                      <a:pt x="f276" y="f106"/>
                    </a:lnTo>
                    <a:lnTo>
                      <a:pt x="f166" y="f109"/>
                    </a:lnTo>
                    <a:lnTo>
                      <a:pt x="f166" y="f272"/>
                    </a:lnTo>
                    <a:close/>
                    <a:moveTo>
                      <a:pt x="f166" y="f272"/>
                    </a:moveTo>
                    <a:lnTo>
                      <a:pt x="f166" y="f272"/>
                    </a:lnTo>
                    <a:close/>
                    <a:moveTo>
                      <a:pt x="f238" y="f105"/>
                    </a:moveTo>
                    <a:lnTo>
                      <a:pt x="f0" y="f125"/>
                    </a:lnTo>
                    <a:lnTo>
                      <a:pt x="f0" y="f158"/>
                    </a:lnTo>
                    <a:lnTo>
                      <a:pt x="f238" y="f105"/>
                    </a:lnTo>
                    <a:close/>
                    <a:moveTo>
                      <a:pt x="f238" y="f105"/>
                    </a:moveTo>
                    <a:lnTo>
                      <a:pt x="f238" y="f105"/>
                    </a:lnTo>
                    <a:close/>
                    <a:moveTo>
                      <a:pt x="f116" y="f277"/>
                    </a:moveTo>
                    <a:lnTo>
                      <a:pt x="f278" y="f87"/>
                    </a:lnTo>
                    <a:lnTo>
                      <a:pt x="f279" y="f280"/>
                    </a:lnTo>
                    <a:lnTo>
                      <a:pt x="f279" y="f116"/>
                    </a:lnTo>
                    <a:lnTo>
                      <a:pt x="f116" y="f277"/>
                    </a:lnTo>
                    <a:close/>
                    <a:moveTo>
                      <a:pt x="f116" y="f277"/>
                    </a:moveTo>
                    <a:lnTo>
                      <a:pt x="f116" y="f277"/>
                    </a:lnTo>
                    <a:close/>
                    <a:moveTo>
                      <a:pt x="f279" y="f229"/>
                    </a:moveTo>
                    <a:lnTo>
                      <a:pt x="f0" y="f171"/>
                    </a:lnTo>
                    <a:lnTo>
                      <a:pt x="f87" y="f276"/>
                    </a:lnTo>
                    <a:lnTo>
                      <a:pt x="f279" y="f183"/>
                    </a:lnTo>
                    <a:lnTo>
                      <a:pt x="f279" y="f229"/>
                    </a:lnTo>
                    <a:close/>
                    <a:moveTo>
                      <a:pt x="f279" y="f229"/>
                    </a:moveTo>
                    <a:lnTo>
                      <a:pt x="f279" y="f229"/>
                    </a:lnTo>
                    <a:close/>
                    <a:moveTo>
                      <a:pt x="f276" y="f57"/>
                    </a:moveTo>
                    <a:lnTo>
                      <a:pt x="f87" y="f76"/>
                    </a:lnTo>
                    <a:lnTo>
                      <a:pt x="f281" y="f282"/>
                    </a:lnTo>
                    <a:lnTo>
                      <a:pt x="f276" y="f283"/>
                    </a:lnTo>
                    <a:lnTo>
                      <a:pt x="f276" y="f57"/>
                    </a:lnTo>
                    <a:close/>
                    <a:moveTo>
                      <a:pt x="f276" y="f57"/>
                    </a:moveTo>
                    <a:lnTo>
                      <a:pt x="f276" y="f57"/>
                    </a:lnTo>
                    <a:close/>
                    <a:moveTo>
                      <a:pt x="f229" y="f43"/>
                    </a:moveTo>
                    <a:lnTo>
                      <a:pt x="f281" y="f53"/>
                    </a:lnTo>
                    <a:lnTo>
                      <a:pt x="f281" y="f186"/>
                    </a:lnTo>
                    <a:lnTo>
                      <a:pt x="f280" y="f38"/>
                    </a:lnTo>
                    <a:cubicBezTo>
                      <a:pt x="f83" y="f49"/>
                      <a:pt x="f176" y="f55"/>
                      <a:pt x="f229" y="f43"/>
                    </a:cubicBezTo>
                    <a:close/>
                    <a:moveTo>
                      <a:pt x="f229" y="f43"/>
                    </a:moveTo>
                    <a:lnTo>
                      <a:pt x="f229" y="f43"/>
                    </a:lnTo>
                    <a:close/>
                    <a:moveTo>
                      <a:pt x="f107" y="f34"/>
                    </a:moveTo>
                    <a:lnTo>
                      <a:pt x="f151" y="f193"/>
                    </a:lnTo>
                    <a:cubicBezTo>
                      <a:pt x="f237" y="f201"/>
                      <a:pt x="f238" y="f34"/>
                      <a:pt x="f235" y="f284"/>
                    </a:cubicBezTo>
                    <a:lnTo>
                      <a:pt x="f116" y="f284"/>
                    </a:lnTo>
                    <a:lnTo>
                      <a:pt x="f107" y="f174"/>
                    </a:lnTo>
                    <a:lnTo>
                      <a:pt x="f107" y="f34"/>
                    </a:lnTo>
                    <a:close/>
                    <a:moveTo>
                      <a:pt x="f107" y="f34"/>
                    </a:moveTo>
                    <a:lnTo>
                      <a:pt x="f107" y="f34"/>
                    </a:lnTo>
                    <a:close/>
                    <a:moveTo>
                      <a:pt x="f229" y="f158"/>
                    </a:moveTo>
                    <a:lnTo>
                      <a:pt x="f166" y="f87"/>
                    </a:lnTo>
                    <a:lnTo>
                      <a:pt x="f166" y="f93"/>
                    </a:lnTo>
                    <a:lnTo>
                      <a:pt x="f229" y="f158"/>
                    </a:lnTo>
                    <a:close/>
                    <a:moveTo>
                      <a:pt x="f229" y="f158"/>
                    </a:moveTo>
                    <a:lnTo>
                      <a:pt x="f229" y="f158"/>
                    </a:lnTo>
                    <a:close/>
                    <a:moveTo>
                      <a:pt x="f285" y="f286"/>
                    </a:moveTo>
                    <a:lnTo>
                      <a:pt x="f47" y="f255"/>
                    </a:lnTo>
                    <a:lnTo>
                      <a:pt x="f213" y="f231"/>
                    </a:lnTo>
                    <a:lnTo>
                      <a:pt x="f285" y="f286"/>
                    </a:lnTo>
                    <a:close/>
                    <a:moveTo>
                      <a:pt x="f285" y="f286"/>
                    </a:moveTo>
                    <a:lnTo>
                      <a:pt x="f285" y="f286"/>
                    </a:lnTo>
                    <a:close/>
                    <a:moveTo>
                      <a:pt x="f43" y="f287"/>
                    </a:moveTo>
                    <a:lnTo>
                      <a:pt x="f225" y="f257"/>
                    </a:lnTo>
                    <a:lnTo>
                      <a:pt x="f220" y="f288"/>
                    </a:lnTo>
                    <a:lnTo>
                      <a:pt x="f43" y="f287"/>
                    </a:lnTo>
                    <a:close/>
                    <a:moveTo>
                      <a:pt x="f43" y="f287"/>
                    </a:moveTo>
                    <a:lnTo>
                      <a:pt x="f43" y="f287"/>
                    </a:lnTo>
                    <a:close/>
                    <a:moveTo>
                      <a:pt x="f289" y="f215"/>
                    </a:moveTo>
                    <a:lnTo>
                      <a:pt x="f242" y="f290"/>
                    </a:lnTo>
                    <a:lnTo>
                      <a:pt x="f89" y="f231"/>
                    </a:lnTo>
                    <a:lnTo>
                      <a:pt x="f289" y="f215"/>
                    </a:lnTo>
                    <a:close/>
                    <a:moveTo>
                      <a:pt x="f289" y="f215"/>
                    </a:moveTo>
                    <a:lnTo>
                      <a:pt x="f289" y="f215"/>
                    </a:lnTo>
                    <a:close/>
                    <a:moveTo>
                      <a:pt x="f85" y="f219"/>
                    </a:moveTo>
                    <a:lnTo>
                      <a:pt x="f92" y="f204"/>
                    </a:lnTo>
                    <a:lnTo>
                      <a:pt x="f122" y="f211"/>
                    </a:lnTo>
                    <a:lnTo>
                      <a:pt x="f85" y="f219"/>
                    </a:lnTo>
                    <a:close/>
                    <a:moveTo>
                      <a:pt x="f85" y="f219"/>
                    </a:moveTo>
                    <a:lnTo>
                      <a:pt x="f85" y="f219"/>
                    </a:lnTo>
                    <a:close/>
                    <a:moveTo>
                      <a:pt x="f291" y="f292"/>
                    </a:moveTo>
                    <a:cubicBezTo>
                      <a:pt x="f293" y="f58"/>
                      <a:pt x="f67" y="f188"/>
                      <a:pt x="f260" y="f60"/>
                    </a:cubicBezTo>
                    <a:lnTo>
                      <a:pt x="f260" y="f220"/>
                    </a:lnTo>
                    <a:lnTo>
                      <a:pt x="f57" y="f294"/>
                    </a:lnTo>
                    <a:lnTo>
                      <a:pt x="f295" y="f296"/>
                    </a:lnTo>
                    <a:lnTo>
                      <a:pt x="f260" y="f39"/>
                    </a:lnTo>
                    <a:cubicBezTo>
                      <a:pt x="f185" y="f43"/>
                      <a:pt x="f223" y="f297"/>
                      <a:pt x="f159" y="f57"/>
                    </a:cubicBezTo>
                    <a:lnTo>
                      <a:pt x="f159" y="f185"/>
                    </a:lnTo>
                    <a:lnTo>
                      <a:pt x="f143" y="f108"/>
                    </a:lnTo>
                    <a:lnTo>
                      <a:pt x="f152" y="f72"/>
                    </a:lnTo>
                    <a:lnTo>
                      <a:pt x="f152" y="f292"/>
                    </a:lnTo>
                    <a:lnTo>
                      <a:pt x="f291" y="f292"/>
                    </a:lnTo>
                    <a:close/>
                    <a:moveTo>
                      <a:pt x="f291" y="f292"/>
                    </a:moveTo>
                    <a:lnTo>
                      <a:pt x="f291" y="f292"/>
                    </a:lnTo>
                    <a:close/>
                    <a:moveTo>
                      <a:pt x="f162" y="f294"/>
                    </a:moveTo>
                    <a:cubicBezTo>
                      <a:pt x="f147" y="f298"/>
                      <a:pt x="f299" y="f180"/>
                      <a:pt x="f300" y="f292"/>
                    </a:cubicBezTo>
                    <a:lnTo>
                      <a:pt x="f300" y="f72"/>
                    </a:lnTo>
                    <a:lnTo>
                      <a:pt x="f299" y="f72"/>
                    </a:lnTo>
                    <a:lnTo>
                      <a:pt x="f162" y="f301"/>
                    </a:lnTo>
                    <a:lnTo>
                      <a:pt x="f162" y="f294"/>
                    </a:lnTo>
                    <a:close/>
                    <a:moveTo>
                      <a:pt x="f162" y="f294"/>
                    </a:moveTo>
                    <a:lnTo>
                      <a:pt x="f162" y="f294"/>
                    </a:lnTo>
                    <a:close/>
                    <a:moveTo>
                      <a:pt x="f302" y="f303"/>
                    </a:moveTo>
                    <a:lnTo>
                      <a:pt x="f302" y="f137"/>
                    </a:lnTo>
                    <a:lnTo>
                      <a:pt x="f155" y="f292"/>
                    </a:lnTo>
                    <a:lnTo>
                      <a:pt x="f304" y="f260"/>
                    </a:lnTo>
                    <a:cubicBezTo>
                      <a:pt x="f103" y="f70"/>
                      <a:pt x="f277" y="f305"/>
                      <a:pt x="f302" y="f303"/>
                    </a:cubicBezTo>
                    <a:close/>
                    <a:moveTo>
                      <a:pt x="f302" y="f303"/>
                    </a:moveTo>
                    <a:lnTo>
                      <a:pt x="f302" y="f303"/>
                    </a:lnTo>
                    <a:close/>
                    <a:moveTo>
                      <a:pt x="f302" y="f47"/>
                    </a:moveTo>
                    <a:cubicBezTo>
                      <a:pt x="f304" y="f297"/>
                      <a:pt x="f111" y="f298"/>
                      <a:pt x="f125" y="f162"/>
                    </a:cubicBezTo>
                    <a:lnTo>
                      <a:pt x="f106" y="f260"/>
                    </a:lnTo>
                    <a:lnTo>
                      <a:pt x="f106" y="f292"/>
                    </a:lnTo>
                    <a:lnTo>
                      <a:pt x="f98" y="f108"/>
                    </a:lnTo>
                    <a:lnTo>
                      <a:pt x="f96" y="f57"/>
                    </a:lnTo>
                    <a:lnTo>
                      <a:pt x="f96" y="f306"/>
                    </a:lnTo>
                    <a:cubicBezTo>
                      <a:pt x="f141" y="f51"/>
                      <a:pt x="f307" y="f45"/>
                      <a:pt x="f117" y="f193"/>
                    </a:cubicBezTo>
                    <a:lnTo>
                      <a:pt x="f308" y="f297"/>
                    </a:lnTo>
                    <a:lnTo>
                      <a:pt x="f309" y="f188"/>
                    </a:lnTo>
                    <a:lnTo>
                      <a:pt x="f302" y="f47"/>
                    </a:lnTo>
                    <a:close/>
                    <a:moveTo>
                      <a:pt x="f302" y="f47"/>
                    </a:moveTo>
                    <a:lnTo>
                      <a:pt x="f302" y="f47"/>
                    </a:lnTo>
                    <a:close/>
                    <a:moveTo>
                      <a:pt x="f111" y="f38"/>
                    </a:moveTo>
                    <a:cubicBezTo>
                      <a:pt x="f242" y="f220"/>
                      <a:pt x="f310" y="f311"/>
                      <a:pt x="f92" y="f312"/>
                    </a:cubicBezTo>
                    <a:lnTo>
                      <a:pt x="f244" y="f312"/>
                    </a:lnTo>
                    <a:lnTo>
                      <a:pt x="f244" y="f295"/>
                    </a:lnTo>
                    <a:lnTo>
                      <a:pt x="f77" y="f185"/>
                    </a:lnTo>
                    <a:lnTo>
                      <a:pt x="f96" y="f194"/>
                    </a:lnTo>
                    <a:lnTo>
                      <a:pt x="f313" y="f201"/>
                    </a:lnTo>
                    <a:cubicBezTo>
                      <a:pt x="f104" y="f34"/>
                      <a:pt x="f139" y="f174"/>
                      <a:pt x="f155" y="f169"/>
                    </a:cubicBezTo>
                    <a:lnTo>
                      <a:pt x="f310" y="f39"/>
                    </a:lnTo>
                    <a:lnTo>
                      <a:pt x="f314" y="f47"/>
                    </a:lnTo>
                    <a:lnTo>
                      <a:pt x="f111" y="f38"/>
                    </a:lnTo>
                    <a:close/>
                    <a:moveTo>
                      <a:pt x="f111" y="f38"/>
                    </a:moveTo>
                    <a:lnTo>
                      <a:pt x="f111" y="f38"/>
                    </a:lnTo>
                    <a:close/>
                    <a:moveTo>
                      <a:pt x="f304" y="f173"/>
                    </a:moveTo>
                    <a:cubicBezTo>
                      <a:pt x="f139" y="f315"/>
                      <a:pt x="f104" y="f33"/>
                      <a:pt x="f313" y="f169"/>
                    </a:cubicBezTo>
                    <a:lnTo>
                      <a:pt x="f96" y="f33"/>
                    </a:lnTo>
                    <a:lnTo>
                      <a:pt x="f142" y="f32"/>
                    </a:lnTo>
                    <a:lnTo>
                      <a:pt x="f73" y="f198"/>
                    </a:lnTo>
                    <a:lnTo>
                      <a:pt x="f313" y="f199"/>
                    </a:lnTo>
                    <a:lnTo>
                      <a:pt x="f98" y="f199"/>
                    </a:lnTo>
                    <a:lnTo>
                      <a:pt x="f155" y="f31"/>
                    </a:lnTo>
                    <a:lnTo>
                      <a:pt x="f310" y="f29"/>
                    </a:lnTo>
                    <a:lnTo>
                      <a:pt x="f99" y="f127"/>
                    </a:lnTo>
                    <a:lnTo>
                      <a:pt x="f304" y="f173"/>
                    </a:lnTo>
                    <a:close/>
                    <a:moveTo>
                      <a:pt x="f304" y="f173"/>
                    </a:moveTo>
                    <a:lnTo>
                      <a:pt x="f304" y="f173"/>
                    </a:lnTo>
                    <a:close/>
                    <a:moveTo>
                      <a:pt x="f95" y="f31"/>
                    </a:moveTo>
                    <a:lnTo>
                      <a:pt x="f102" y="f316"/>
                    </a:lnTo>
                    <a:lnTo>
                      <a:pt x="f102" y="f196"/>
                    </a:lnTo>
                    <a:lnTo>
                      <a:pt x="f310" y="f15"/>
                    </a:lnTo>
                    <a:lnTo>
                      <a:pt x="f91" y="f209"/>
                    </a:lnTo>
                    <a:lnTo>
                      <a:pt x="f304" y="f317"/>
                    </a:lnTo>
                    <a:lnTo>
                      <a:pt x="f304" y="f318"/>
                    </a:lnTo>
                    <a:lnTo>
                      <a:pt x="f304" y="f317"/>
                    </a:lnTo>
                    <a:cubicBezTo>
                      <a:pt x="f117" y="f319"/>
                      <a:pt x="f0" y="f23"/>
                      <a:pt x="f238" y="f179"/>
                    </a:cubicBezTo>
                    <a:lnTo>
                      <a:pt x="f109" y="f253"/>
                    </a:lnTo>
                    <a:lnTo>
                      <a:pt x="f309" y="f14"/>
                    </a:lnTo>
                    <a:lnTo>
                      <a:pt x="f95" y="f31"/>
                    </a:lnTo>
                    <a:close/>
                    <a:moveTo>
                      <a:pt x="f95" y="f31"/>
                    </a:moveTo>
                    <a:lnTo>
                      <a:pt x="f95" y="f31"/>
                    </a:lnTo>
                    <a:close/>
                    <a:moveTo>
                      <a:pt x="f170" y="f1"/>
                    </a:moveTo>
                    <a:cubicBezTo>
                      <a:pt x="f278" y="f17"/>
                      <a:pt x="f95" y="f320"/>
                      <a:pt x="f118" y="f205"/>
                    </a:cubicBezTo>
                    <a:lnTo>
                      <a:pt x="f118" y="f8"/>
                    </a:lnTo>
                    <a:lnTo>
                      <a:pt x="f321" y="f322"/>
                    </a:lnTo>
                    <a:lnTo>
                      <a:pt x="f323" y="f324"/>
                    </a:lnTo>
                    <a:lnTo>
                      <a:pt x="f162" y="f205"/>
                    </a:lnTo>
                    <a:lnTo>
                      <a:pt x="f260" y="f317"/>
                    </a:lnTo>
                    <a:lnTo>
                      <a:pt x="f162" y="f317"/>
                    </a:lnTo>
                    <a:cubicBezTo>
                      <a:pt x="f276" y="f14"/>
                      <a:pt x="f325" y="f17"/>
                      <a:pt x="f232" y="f24"/>
                    </a:cubicBezTo>
                    <a:lnTo>
                      <a:pt x="f232" y="f322"/>
                    </a:lnTo>
                    <a:lnTo>
                      <a:pt x="f170" y="f322"/>
                    </a:lnTo>
                    <a:lnTo>
                      <a:pt x="f170" y="f1"/>
                    </a:lnTo>
                    <a:close/>
                    <a:moveTo>
                      <a:pt x="f170" y="f1"/>
                    </a:moveTo>
                    <a:lnTo>
                      <a:pt x="f170" y="f1"/>
                    </a:lnTo>
                    <a:close/>
                    <a:moveTo>
                      <a:pt x="f137" y="f179"/>
                    </a:moveTo>
                    <a:cubicBezTo>
                      <a:pt x="f74" y="f23"/>
                      <a:pt x="f228" y="f12"/>
                      <a:pt x="f300" y="f326"/>
                    </a:cubicBezTo>
                    <a:lnTo>
                      <a:pt x="f300" y="f318"/>
                    </a:lnTo>
                    <a:lnTo>
                      <a:pt x="f67" y="f317"/>
                    </a:lnTo>
                    <a:lnTo>
                      <a:pt x="f161" y="f290"/>
                    </a:lnTo>
                    <a:lnTo>
                      <a:pt x="f51" y="f316"/>
                    </a:lnTo>
                    <a:lnTo>
                      <a:pt x="f154" y="f316"/>
                    </a:lnTo>
                    <a:lnTo>
                      <a:pt x="f154" y="f327"/>
                    </a:lnTo>
                    <a:lnTo>
                      <a:pt x="f276" y="f197"/>
                    </a:lnTo>
                    <a:lnTo>
                      <a:pt x="f57" y="f206"/>
                    </a:lnTo>
                    <a:lnTo>
                      <a:pt x="f58" y="f328"/>
                    </a:lnTo>
                    <a:lnTo>
                      <a:pt x="f280" y="f179"/>
                    </a:lnTo>
                    <a:lnTo>
                      <a:pt x="f137" y="f179"/>
                    </a:lnTo>
                    <a:close/>
                    <a:moveTo>
                      <a:pt x="f137" y="f179"/>
                    </a:moveTo>
                    <a:lnTo>
                      <a:pt x="f137" y="f179"/>
                    </a:lnTo>
                    <a:close/>
                    <a:moveTo>
                      <a:pt x="f299" y="f179"/>
                    </a:moveTo>
                    <a:lnTo>
                      <a:pt x="f143" y="f19"/>
                    </a:lnTo>
                    <a:lnTo>
                      <a:pt x="f283" y="f19"/>
                    </a:lnTo>
                    <a:lnTo>
                      <a:pt x="f329" y="f25"/>
                    </a:lnTo>
                    <a:lnTo>
                      <a:pt x="f330" y="f284"/>
                    </a:lnTo>
                    <a:lnTo>
                      <a:pt x="f159" y="f169"/>
                    </a:lnTo>
                    <a:lnTo>
                      <a:pt x="f283" y="f284"/>
                    </a:lnTo>
                    <a:cubicBezTo>
                      <a:pt x="f153" y="f32"/>
                      <a:pt x="f331" y="f33"/>
                      <a:pt x="f300" y="f315"/>
                    </a:cubicBezTo>
                    <a:lnTo>
                      <a:pt x="f157" y="f197"/>
                    </a:lnTo>
                    <a:lnTo>
                      <a:pt x="f51" y="f177"/>
                    </a:lnTo>
                    <a:lnTo>
                      <a:pt x="f299" y="f179"/>
                    </a:lnTo>
                    <a:close/>
                    <a:moveTo>
                      <a:pt x="f299" y="f179"/>
                    </a:moveTo>
                    <a:lnTo>
                      <a:pt x="f299" y="f179"/>
                    </a:lnTo>
                    <a:close/>
                    <a:moveTo>
                      <a:pt x="f332" y="f55"/>
                    </a:moveTo>
                    <a:lnTo>
                      <a:pt x="f51" y="f190"/>
                    </a:lnTo>
                    <a:lnTo>
                      <a:pt x="f299" y="f174"/>
                    </a:lnTo>
                    <a:cubicBezTo>
                      <a:pt x="f331" y="f34"/>
                      <a:pt x="f153" y="f36"/>
                      <a:pt x="f283" y="f194"/>
                    </a:cubicBezTo>
                    <a:lnTo>
                      <a:pt x="f283" y="f38"/>
                    </a:lnTo>
                    <a:lnTo>
                      <a:pt x="f159" y="f38"/>
                    </a:lnTo>
                    <a:lnTo>
                      <a:pt x="f174" y="f298"/>
                    </a:lnTo>
                    <a:lnTo>
                      <a:pt x="f45" y="f282"/>
                    </a:lnTo>
                    <a:lnTo>
                      <a:pt x="f45" y="f295"/>
                    </a:lnTo>
                    <a:lnTo>
                      <a:pt x="f285" y="f295"/>
                    </a:lnTo>
                    <a:cubicBezTo>
                      <a:pt x="f51" y="f333"/>
                      <a:pt x="f225" y="f45"/>
                      <a:pt x="f293" y="f193"/>
                    </a:cubicBezTo>
                    <a:lnTo>
                      <a:pt x="f332" y="f55"/>
                    </a:lnTo>
                    <a:close/>
                    <a:moveTo>
                      <a:pt x="f332" y="f55"/>
                    </a:moveTo>
                    <a:lnTo>
                      <a:pt x="f332" y="f55"/>
                    </a:lnTo>
                    <a:close/>
                    <a:moveTo>
                      <a:pt x="f277" y="f78"/>
                    </a:moveTo>
                    <a:lnTo>
                      <a:pt x="f110" y="f108"/>
                    </a:lnTo>
                    <a:lnTo>
                      <a:pt x="f110" y="f110"/>
                    </a:lnTo>
                    <a:lnTo>
                      <a:pt x="f277" y="f78"/>
                    </a:lnTo>
                    <a:close/>
                  </a:path>
                </a:pathLst>
              </a:custGeom>
              <a:solidFill>
                <a:srgbClr val="D7B369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8" name="Forma Livre 27"/>
              <p:cNvSpPr/>
              <p:nvPr/>
            </p:nvSpPr>
            <p:spPr>
              <a:xfrm>
                <a:off x="9294839" y="5686562"/>
                <a:ext cx="227164" cy="63358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710"/>
                  <a:gd name="f5" fmla="val 246"/>
                  <a:gd name="f6" fmla="val 599"/>
                  <a:gd name="f7" fmla="val 53"/>
                  <a:gd name="f8" fmla="val 612"/>
                  <a:gd name="f9" fmla="val 192"/>
                  <a:gd name="f10" fmla="val 667"/>
                  <a:gd name="f11" fmla="val 197"/>
                  <a:gd name="f12" fmla="val 709"/>
                  <a:gd name="f13" fmla="val 202"/>
                  <a:gd name="f14" fmla="val 693"/>
                  <a:gd name="f15" fmla="val 63"/>
                  <a:gd name="f16" fmla="val 683"/>
                  <a:gd name="f17" fmla="val 2"/>
                  <a:gd name="f18" fmla="val 600"/>
                  <a:gd name="f19" fmla="val 632"/>
                  <a:gd name="f20" fmla="val 169"/>
                  <a:gd name="f21" fmla="val 620"/>
                  <a:gd name="f22" fmla="val 48"/>
                  <a:gd name="f23" fmla="val 623"/>
                  <a:gd name="f24" fmla="val 45"/>
                  <a:gd name="f25" fmla="val 626"/>
                  <a:gd name="f26" fmla="val 42"/>
                  <a:gd name="f27" fmla="val 37"/>
                  <a:gd name="f28" fmla="val 643"/>
                  <a:gd name="f29" fmla="val 650"/>
                  <a:gd name="f30" fmla="val 40"/>
                  <a:gd name="f31" fmla="val 662"/>
                  <a:gd name="f32" fmla="val 55"/>
                  <a:gd name="f33" fmla="val 669"/>
                  <a:gd name="f34" fmla="val 67"/>
                  <a:gd name="f35" fmla="val 174"/>
                  <a:gd name="f36" fmla="val 16"/>
                  <a:gd name="f37" fmla="val 97"/>
                  <a:gd name="f38" fmla="val 110"/>
                  <a:gd name="f39" fmla="val 109"/>
                  <a:gd name="f40" fmla="val 33"/>
                  <a:gd name="f41" fmla="val 98"/>
                  <a:gd name="f42" fmla="val 22"/>
                  <a:gd name="f43" fmla="val 85"/>
                  <a:gd name="f44" fmla="val 17"/>
                  <a:gd name="f45" fmla="val 18"/>
                  <a:gd name="f46" fmla="val 69"/>
                  <a:gd name="f47" fmla="val 15"/>
                  <a:gd name="f48" fmla="val 20"/>
                  <a:gd name="f49" fmla="val 32"/>
                  <a:gd name="f50" fmla="val 26"/>
                  <a:gd name="f51" fmla="val 38"/>
                  <a:gd name="f52" fmla="val 47"/>
                  <a:gd name="f53" fmla="val 57"/>
                  <a:gd name="f54" fmla="val 66"/>
                  <a:gd name="f55" fmla="val 76"/>
                  <a:gd name="f56" fmla="val 81"/>
                  <a:gd name="f57" fmla="val 86"/>
                  <a:gd name="f58" fmla="val 88"/>
                  <a:gd name="f59" fmla="val 452"/>
                  <a:gd name="f60" fmla="val 187"/>
                  <a:gd name="f61" fmla="val 448"/>
                  <a:gd name="f62" fmla="val 134"/>
                  <a:gd name="f63" fmla="val 423"/>
                  <a:gd name="f64" fmla="val 298"/>
                  <a:gd name="f65" fmla="val 272"/>
                  <a:gd name="f66" fmla="val 269"/>
                  <a:gd name="f67" fmla="val 264"/>
                  <a:gd name="f68" fmla="val 245"/>
                  <a:gd name="f69" fmla="val 281"/>
                  <a:gd name="f70" fmla="val 290"/>
                  <a:gd name="f71" fmla="val 293"/>
                  <a:gd name="f72" fmla="val 178"/>
                  <a:gd name="f73" fmla="val 297"/>
                  <a:gd name="f74" fmla="val 139"/>
                  <a:gd name="f75" fmla="val 315"/>
                  <a:gd name="f76" fmla="val 83"/>
                  <a:gd name="f77" fmla="val 405"/>
                  <a:gd name="f78" fmla="val 424"/>
                  <a:gd name="f79" fmla="val 428"/>
                  <a:gd name="f80" fmla="val 431"/>
                  <a:gd name="f81" fmla="val 440"/>
                  <a:gd name="f82" fmla="val 457"/>
                  <a:gd name="f83" fmla="*/ f1 1 710"/>
                  <a:gd name="f84" fmla="*/ f2 1 246"/>
                  <a:gd name="f85" fmla="+- f5 0 f3"/>
                  <a:gd name="f86" fmla="+- f4 0 f3"/>
                  <a:gd name="f87" fmla="*/ f86 1 710"/>
                  <a:gd name="f88" fmla="*/ f85 1 246"/>
                  <a:gd name="f89" fmla="*/ f3 1 f87"/>
                  <a:gd name="f90" fmla="*/ f4 1 f87"/>
                  <a:gd name="f91" fmla="*/ f3 1 f88"/>
                  <a:gd name="f92" fmla="*/ f5 1 f88"/>
                  <a:gd name="f93" fmla="*/ f89 f83 1"/>
                  <a:gd name="f94" fmla="*/ f90 f83 1"/>
                  <a:gd name="f95" fmla="*/ f92 f84 1"/>
                  <a:gd name="f96" fmla="*/ f91 f8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3" t="f96" r="f94" b="f95"/>
                <a:pathLst>
                  <a:path w="710" h="246">
                    <a:moveTo>
                      <a:pt x="f6" y="f7"/>
                    </a:moveTo>
                    <a:lnTo>
                      <a:pt x="f8" y="f9"/>
                    </a:lnTo>
                    <a:lnTo>
                      <a:pt x="f10" y="f11"/>
                    </a:lnTo>
                    <a:lnTo>
                      <a:pt x="f12" y="f13"/>
                    </a:lnTo>
                    <a:lnTo>
                      <a:pt x="f14" y="f15"/>
                    </a:lnTo>
                    <a:cubicBezTo>
                      <a:pt x="f16" y="f17"/>
                      <a:pt x="f18" y="f3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9" y="f20"/>
                    </a:moveTo>
                    <a:lnTo>
                      <a:pt x="f21" y="f7"/>
                    </a:ln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19" y="f27"/>
                      <a:pt x="f28" y="f27"/>
                      <a:pt x="f29" y="f30"/>
                    </a:cubicBezTo>
                    <a:cubicBezTo>
                      <a:pt x="f31" y="f24"/>
                      <a:pt x="f10" y="f32"/>
                      <a:pt x="f33" y="f34"/>
                    </a:cubicBezTo>
                    <a:lnTo>
                      <a:pt x="f16" y="f35"/>
                    </a:lnTo>
                    <a:lnTo>
                      <a:pt x="f19" y="f20"/>
                    </a:lnTo>
                    <a:close/>
                    <a:moveTo>
                      <a:pt x="f19" y="f20"/>
                    </a:moveTo>
                    <a:lnTo>
                      <a:pt x="f19" y="f20"/>
                    </a:lnTo>
                    <a:close/>
                    <a:moveTo>
                      <a:pt x="f36" y="f15"/>
                    </a:moveTo>
                    <a:lnTo>
                      <a:pt x="f3" y="f13"/>
                    </a:lnTo>
                    <a:lnTo>
                      <a:pt x="f37" y="f9"/>
                    </a:lnTo>
                    <a:lnTo>
                      <a:pt x="f38" y="f7"/>
                    </a:lnTo>
                    <a:cubicBezTo>
                      <a:pt x="f39" y="f40"/>
                      <a:pt x="f41" y="f42"/>
                      <a:pt x="f43" y="f44"/>
                    </a:cubicBezTo>
                    <a:lnTo>
                      <a:pt x="f43" y="f45"/>
                    </a:lnTo>
                    <a:lnTo>
                      <a:pt x="f46" y="f47"/>
                    </a:lnTo>
                    <a:cubicBezTo>
                      <a:pt x="f24" y="f47"/>
                      <a:pt x="f48" y="f49"/>
                      <a:pt x="f36" y="f15"/>
                    </a:cubicBezTo>
                    <a:close/>
                    <a:moveTo>
                      <a:pt x="f36" y="f15"/>
                    </a:moveTo>
                    <a:lnTo>
                      <a:pt x="f36" y="f15"/>
                    </a:lnTo>
                    <a:close/>
                    <a:moveTo>
                      <a:pt x="f50" y="f35"/>
                    </a:moveTo>
                    <a:lnTo>
                      <a:pt x="f51" y="f34"/>
                    </a:lnTo>
                    <a:cubicBezTo>
                      <a:pt x="f30" y="f32"/>
                      <a:pt x="f52" y="f24"/>
                      <a:pt x="f53" y="f30"/>
                    </a:cubicBezTo>
                    <a:cubicBezTo>
                      <a:pt x="f54" y="f27"/>
                      <a:pt x="f55" y="f27"/>
                      <a:pt x="f56" y="f26"/>
                    </a:cubicBezTo>
                    <a:cubicBezTo>
                      <a:pt x="f57" y="f24"/>
                      <a:pt x="f57" y="f22"/>
                      <a:pt x="f58" y="f7"/>
                    </a:cubicBezTo>
                    <a:lnTo>
                      <a:pt x="f55" y="f20"/>
                    </a:lnTo>
                    <a:lnTo>
                      <a:pt x="f50" y="f35"/>
                    </a:lnTo>
                    <a:close/>
                    <a:moveTo>
                      <a:pt x="f50" y="f35"/>
                    </a:moveTo>
                    <a:lnTo>
                      <a:pt x="f50" y="f35"/>
                    </a:lnTo>
                    <a:close/>
                    <a:moveTo>
                      <a:pt x="f59" y="f60"/>
                    </a:moveTo>
                    <a:cubicBezTo>
                      <a:pt x="f61" y="f62"/>
                      <a:pt x="f63" y="f53"/>
                      <a:pt x="f0" y="f32"/>
                    </a:cubicBezTo>
                    <a:cubicBezTo>
                      <a:pt x="f64" y="f53"/>
                      <a:pt x="f65" y="f62"/>
                      <a:pt x="f66" y="f60"/>
                    </a:cubicBezTo>
                    <a:lnTo>
                      <a:pt x="f67" y="f68"/>
                    </a:lnTo>
                    <a:cubicBezTo>
                      <a:pt x="f65" y="f68"/>
                      <a:pt x="f69" y="f68"/>
                      <a:pt x="f70" y="f68"/>
                    </a:cubicBezTo>
                    <a:lnTo>
                      <a:pt x="f71" y="f72"/>
                    </a:lnTo>
                    <a:cubicBezTo>
                      <a:pt x="f73" y="f74"/>
                      <a:pt x="f75" y="f76"/>
                      <a:pt x="f0" y="f76"/>
                    </a:cubicBezTo>
                    <a:cubicBezTo>
                      <a:pt x="f77" y="f76"/>
                      <a:pt x="f78" y="f74"/>
                      <a:pt x="f79" y="f72"/>
                    </a:cubicBezTo>
                    <a:lnTo>
                      <a:pt x="f80" y="f68"/>
                    </a:lnTo>
                    <a:cubicBezTo>
                      <a:pt x="f81" y="f68"/>
                      <a:pt x="f61" y="f68"/>
                      <a:pt x="f82" y="f68"/>
                    </a:cubicBezTo>
                    <a:lnTo>
                      <a:pt x="f59" y="f60"/>
                    </a:lnTo>
                    <a:close/>
                  </a:path>
                </a:pathLst>
              </a:custGeom>
              <a:solidFill>
                <a:srgbClr val="F8EBDA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9" name="Forma Livre 28"/>
              <p:cNvSpPr/>
              <p:nvPr/>
            </p:nvSpPr>
            <p:spPr>
              <a:xfrm>
                <a:off x="9296284" y="6005523"/>
                <a:ext cx="38157" cy="152284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75"/>
                  <a:gd name="f4" fmla="val 494"/>
                  <a:gd name="f5" fmla="val 109"/>
                  <a:gd name="f6" fmla="val 486"/>
                  <a:gd name="f7" fmla="val 174"/>
                  <a:gd name="f8" fmla="val 382"/>
                  <a:gd name="f9" fmla="val 493"/>
                  <a:gd name="f10" fmla="val 66"/>
                  <a:gd name="f11" fmla="val 427"/>
                  <a:gd name="f12" fmla="val 397"/>
                  <a:gd name="f13" fmla="val 367"/>
                  <a:gd name="f14" fmla="val 288"/>
                  <a:gd name="f15" fmla="val 308"/>
                  <a:gd name="f16" fmla="val 353"/>
                  <a:gd name="f17" fmla="val 274"/>
                  <a:gd name="f18" fmla="val 215"/>
                  <a:gd name="f19" fmla="val 146"/>
                  <a:gd name="f20" fmla="val 239"/>
                  <a:gd name="f21" fmla="val 126"/>
                  <a:gd name="f22" fmla="val 98"/>
                  <a:gd name="f23" fmla="val 76"/>
                  <a:gd name="f24" fmla="val 48"/>
                  <a:gd name="f25" fmla="val 28"/>
                  <a:gd name="f26" fmla="val 57"/>
                  <a:gd name="f27" fmla="val 202"/>
                  <a:gd name="f28" fmla="val 114"/>
                  <a:gd name="f29" fmla="val 164"/>
                  <a:gd name="f30" fmla="val 42"/>
                  <a:gd name="f31" fmla="val 151"/>
                  <a:gd name="f32" fmla="val 129"/>
                  <a:gd name="f33" fmla="val 119"/>
                  <a:gd name="f34" fmla="val 68"/>
                  <a:gd name="f35" fmla="val 43"/>
                  <a:gd name="f36" fmla="val 105"/>
                  <a:gd name="f37" fmla="val 85"/>
                  <a:gd name="f38" fmla="val 64"/>
                  <a:gd name="f39" fmla="val 78"/>
                  <a:gd name="f40" fmla="val 81"/>
                  <a:gd name="f41" fmla="val 108"/>
                  <a:gd name="f42" fmla="val 91"/>
                  <a:gd name="f43" fmla="val 71"/>
                  <a:gd name="f44" fmla="val 18"/>
                  <a:gd name="f45" fmla="val 79"/>
                  <a:gd name="f46" fmla="val 15"/>
                  <a:gd name="f47" fmla="val 100"/>
                  <a:gd name="f48" fmla="val 13"/>
                  <a:gd name="f49" fmla="val 5"/>
                  <a:gd name="f50" fmla="val 93"/>
                  <a:gd name="f51" fmla="*/ f0 1 175"/>
                  <a:gd name="f52" fmla="*/ f1 1 494"/>
                  <a:gd name="f53" fmla="+- f4 0 f2"/>
                  <a:gd name="f54" fmla="+- f3 0 f2"/>
                  <a:gd name="f55" fmla="*/ f54 1 175"/>
                  <a:gd name="f56" fmla="*/ f53 1 494"/>
                  <a:gd name="f57" fmla="*/ f2 1 f55"/>
                  <a:gd name="f58" fmla="*/ f3 1 f55"/>
                  <a:gd name="f59" fmla="*/ f2 1 f56"/>
                  <a:gd name="f60" fmla="*/ f4 1 f56"/>
                  <a:gd name="f61" fmla="*/ f57 f51 1"/>
                  <a:gd name="f62" fmla="*/ f58 f51 1"/>
                  <a:gd name="f63" fmla="*/ f60 f52 1"/>
                  <a:gd name="f64" fmla="*/ f59 f5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61" t="f64" r="f62" b="f63"/>
                <a:pathLst>
                  <a:path w="175" h="494"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7" y="f8"/>
                    </a:moveTo>
                    <a:lnTo>
                      <a:pt x="f2" y="f8"/>
                    </a:lnTo>
                    <a:lnTo>
                      <a:pt x="f2" y="f9"/>
                    </a:lnTo>
                    <a:lnTo>
                      <a:pt x="f10" y="f9"/>
                    </a:lnTo>
                    <a:lnTo>
                      <a:pt x="f10" y="f11"/>
                    </a:lnTo>
                    <a:cubicBezTo>
                      <a:pt x="f10" y="f12"/>
                      <a:pt x="f5" y="f12"/>
                      <a:pt x="f5" y="f11"/>
                    </a:cubicBezTo>
                    <a:lnTo>
                      <a:pt x="f5" y="f6"/>
                    </a:lnTo>
                    <a:lnTo>
                      <a:pt x="f5" y="f9"/>
                    </a:lnTo>
                    <a:lnTo>
                      <a:pt x="f7" y="f9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" y="f13"/>
                    </a:moveTo>
                    <a:lnTo>
                      <a:pt x="f7" y="f13"/>
                    </a:lnTo>
                    <a:lnTo>
                      <a:pt x="f7" y="f14"/>
                    </a:lnTo>
                    <a:lnTo>
                      <a:pt x="f2" y="f14"/>
                    </a:lnTo>
                    <a:lnTo>
                      <a:pt x="f2" y="f13"/>
                    </a:lnTo>
                    <a:close/>
                    <a:moveTo>
                      <a:pt x="f2" y="f13"/>
                    </a:moveTo>
                    <a:lnTo>
                      <a:pt x="f2" y="f13"/>
                    </a:lnTo>
                    <a:close/>
                    <a:moveTo>
                      <a:pt x="f5" y="f15"/>
                    </a:moveTo>
                    <a:lnTo>
                      <a:pt x="f5" y="f16"/>
                    </a:lnTo>
                    <a:lnTo>
                      <a:pt x="f10" y="f16"/>
                    </a:lnTo>
                    <a:lnTo>
                      <a:pt x="f10" y="f15"/>
                    </a:lnTo>
                    <a:lnTo>
                      <a:pt x="f5" y="f15"/>
                    </a:lnTo>
                    <a:close/>
                    <a:moveTo>
                      <a:pt x="f5" y="f15"/>
                    </a:moveTo>
                    <a:lnTo>
                      <a:pt x="f5" y="f15"/>
                    </a:lnTo>
                    <a:close/>
                    <a:moveTo>
                      <a:pt x="f2" y="f17"/>
                    </a:moveTo>
                    <a:lnTo>
                      <a:pt x="f7" y="f17"/>
                    </a:lnTo>
                    <a:lnTo>
                      <a:pt x="f7" y="f18"/>
                    </a:lnTo>
                    <a:lnTo>
                      <a:pt x="f19" y="f18"/>
                    </a:lnTo>
                    <a:lnTo>
                      <a:pt x="f19" y="f20"/>
                    </a:lnTo>
                    <a:lnTo>
                      <a:pt x="f21" y="f20"/>
                    </a:lnTo>
                    <a:lnTo>
                      <a:pt x="f21" y="f18"/>
                    </a:lnTo>
                    <a:lnTo>
                      <a:pt x="f22" y="f18"/>
                    </a:lnTo>
                    <a:lnTo>
                      <a:pt x="f22" y="f20"/>
                    </a:lnTo>
                    <a:lnTo>
                      <a:pt x="f23" y="f20"/>
                    </a:lnTo>
                    <a:lnTo>
                      <a:pt x="f23" y="f18"/>
                    </a:lnTo>
                    <a:lnTo>
                      <a:pt x="f24" y="f18"/>
                    </a:lnTo>
                    <a:lnTo>
                      <a:pt x="f24" y="f20"/>
                    </a:lnTo>
                    <a:lnTo>
                      <a:pt x="f25" y="f20"/>
                    </a:lnTo>
                    <a:lnTo>
                      <a:pt x="f25" y="f18"/>
                    </a:lnTo>
                    <a:lnTo>
                      <a:pt x="f2" y="f18"/>
                    </a:lnTo>
                    <a:lnTo>
                      <a:pt x="f2" y="f17"/>
                    </a:lnTo>
                    <a:close/>
                    <a:moveTo>
                      <a:pt x="f2" y="f17"/>
                    </a:moveTo>
                    <a:lnTo>
                      <a:pt x="f2" y="f17"/>
                    </a:lnTo>
                    <a:close/>
                    <a:moveTo>
                      <a:pt x="f26" y="f27"/>
                    </a:moveTo>
                    <a:lnTo>
                      <a:pt x="f28" y="f27"/>
                    </a:lnTo>
                    <a:lnTo>
                      <a:pt x="f28" y="f29"/>
                    </a:lnTo>
                    <a:lnTo>
                      <a:pt x="f26" y="f29"/>
                    </a:lnTo>
                    <a:lnTo>
                      <a:pt x="f26" y="f27"/>
                    </a:lnTo>
                    <a:close/>
                    <a:moveTo>
                      <a:pt x="f26" y="f27"/>
                    </a:moveTo>
                    <a:lnTo>
                      <a:pt x="f26" y="f27"/>
                    </a:lnTo>
                    <a:close/>
                    <a:moveTo>
                      <a:pt x="f30" y="f31"/>
                    </a:moveTo>
                    <a:lnTo>
                      <a:pt x="f32" y="f31"/>
                    </a:lnTo>
                    <a:lnTo>
                      <a:pt x="f32" y="f33"/>
                    </a:lnTo>
                    <a:lnTo>
                      <a:pt x="f30" y="f33"/>
                    </a:lnTo>
                    <a:lnTo>
                      <a:pt x="f30" y="f31"/>
                    </a:lnTo>
                    <a:close/>
                    <a:moveTo>
                      <a:pt x="f30" y="f31"/>
                    </a:moveTo>
                    <a:lnTo>
                      <a:pt x="f30" y="f31"/>
                    </a:lnTo>
                    <a:close/>
                    <a:moveTo>
                      <a:pt x="f30" y="f34"/>
                    </a:moveTo>
                    <a:lnTo>
                      <a:pt x="f32" y="f34"/>
                    </a:lnTo>
                    <a:lnTo>
                      <a:pt x="f32" y="f10"/>
                    </a:lnTo>
                    <a:cubicBezTo>
                      <a:pt x="f32" y="f35"/>
                      <a:pt x="f36" y="f25"/>
                      <a:pt x="f37" y="f25"/>
                    </a:cubicBezTo>
                    <a:cubicBezTo>
                      <a:pt x="f38" y="f25"/>
                      <a:pt x="f30" y="f35"/>
                      <a:pt x="f30" y="f10"/>
                    </a:cubicBezTo>
                    <a:lnTo>
                      <a:pt x="f30" y="f34"/>
                    </a:lnTo>
                    <a:close/>
                    <a:moveTo>
                      <a:pt x="f30" y="f34"/>
                    </a:moveTo>
                    <a:lnTo>
                      <a:pt x="f30" y="f34"/>
                    </a:lnTo>
                    <a:close/>
                    <a:moveTo>
                      <a:pt x="f39" y="f40"/>
                    </a:moveTo>
                    <a:lnTo>
                      <a:pt x="f26" y="f40"/>
                    </a:lnTo>
                    <a:lnTo>
                      <a:pt x="f26" y="f41"/>
                    </a:lnTo>
                    <a:lnTo>
                      <a:pt x="f39" y="f41"/>
                    </a:lnTo>
                    <a:lnTo>
                      <a:pt x="f39" y="f40"/>
                    </a:lnTo>
                    <a:close/>
                    <a:moveTo>
                      <a:pt x="f39" y="f40"/>
                    </a:moveTo>
                    <a:lnTo>
                      <a:pt x="f39" y="f40"/>
                    </a:lnTo>
                    <a:close/>
                    <a:moveTo>
                      <a:pt x="f42" y="f40"/>
                    </a:moveTo>
                    <a:lnTo>
                      <a:pt x="f42" y="f41"/>
                    </a:lnTo>
                    <a:lnTo>
                      <a:pt x="f28" y="f41"/>
                    </a:lnTo>
                    <a:lnTo>
                      <a:pt x="f28" y="f40"/>
                    </a:lnTo>
                    <a:lnTo>
                      <a:pt x="f42" y="f40"/>
                    </a:lnTo>
                    <a:close/>
                    <a:moveTo>
                      <a:pt x="f42" y="f40"/>
                    </a:moveTo>
                    <a:lnTo>
                      <a:pt x="f42" y="f40"/>
                    </a:lnTo>
                    <a:close/>
                    <a:moveTo>
                      <a:pt x="f43" y="f44"/>
                    </a:moveTo>
                    <a:cubicBezTo>
                      <a:pt x="f45" y="f46"/>
                      <a:pt x="f42" y="f46"/>
                      <a:pt x="f47" y="f44"/>
                    </a:cubicBezTo>
                    <a:lnTo>
                      <a:pt x="f47" y="f48"/>
                    </a:lnTo>
                    <a:cubicBezTo>
                      <a:pt x="f47" y="f49"/>
                      <a:pt x="f50" y="f2"/>
                      <a:pt x="f37" y="f2"/>
                    </a:cubicBezTo>
                    <a:cubicBezTo>
                      <a:pt x="f39" y="f2"/>
                      <a:pt x="f43" y="f49"/>
                      <a:pt x="f43" y="f48"/>
                    </a:cubicBezTo>
                    <a:lnTo>
                      <a:pt x="f43" y="f44"/>
                    </a:lnTo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30" name="Forma Livre 29"/>
              <p:cNvSpPr/>
              <p:nvPr/>
            </p:nvSpPr>
            <p:spPr>
              <a:xfrm>
                <a:off x="9023399" y="5773677"/>
                <a:ext cx="772924" cy="924120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2242"/>
                  <a:gd name="f5" fmla="val 2638"/>
                  <a:gd name="f6" fmla="val 1116"/>
                  <a:gd name="f7" fmla="val 1956"/>
                  <a:gd name="f8" fmla="val 1061"/>
                  <a:gd name="f9" fmla="val 1010"/>
                  <a:gd name="f10" fmla="val 1946"/>
                  <a:gd name="f11" fmla="val 959"/>
                  <a:gd name="f12" fmla="val 1930"/>
                  <a:gd name="f13" fmla="val 818"/>
                  <a:gd name="f14" fmla="val 1883"/>
                  <a:gd name="f15" fmla="val 702"/>
                  <a:gd name="f16" fmla="val 1775"/>
                  <a:gd name="f17" fmla="val 623"/>
                  <a:gd name="f18" fmla="val 1646"/>
                  <a:gd name="f19" fmla="val 532"/>
                  <a:gd name="f20" fmla="val 1497"/>
                  <a:gd name="f21" fmla="val 489"/>
                  <a:gd name="f22" fmla="val 1321"/>
                  <a:gd name="f23" fmla="val 1147"/>
                  <a:gd name="f24" fmla="val 973"/>
                  <a:gd name="f25" fmla="val 796"/>
                  <a:gd name="f26" fmla="val 650"/>
                  <a:gd name="f27" fmla="val 648"/>
                  <a:gd name="f28" fmla="val 287"/>
                  <a:gd name="f29" fmla="val 295"/>
                  <a:gd name="f30" fmla="val 240"/>
                  <a:gd name="f31" fmla="val 357"/>
                  <a:gd name="f32" fmla="val 195"/>
                  <a:gd name="f33" fmla="val 417"/>
                  <a:gd name="f34" fmla="val 151"/>
                  <a:gd name="f35" fmla="val 479"/>
                  <a:gd name="f36" fmla="val 207"/>
                  <a:gd name="f37" fmla="val 529"/>
                  <a:gd name="f38" fmla="val 258"/>
                  <a:gd name="f39" fmla="val 589"/>
                  <a:gd name="f40" fmla="val 289"/>
                  <a:gd name="f41" fmla="val 660"/>
                  <a:gd name="f42" fmla="val 320"/>
                  <a:gd name="f43" fmla="val 731"/>
                  <a:gd name="f44" fmla="val 326"/>
                  <a:gd name="f45" fmla="val 804"/>
                  <a:gd name="f46" fmla="val 314"/>
                  <a:gd name="f47" fmla="val 880"/>
                  <a:gd name="f48" fmla="val 883"/>
                  <a:gd name="f49" fmla="val 313"/>
                  <a:gd name="f50" fmla="val 892"/>
                  <a:gd name="f51" fmla="val 309"/>
                  <a:gd name="f52" fmla="val 915"/>
                  <a:gd name="f53" fmla="val 304"/>
                  <a:gd name="f54" fmla="val 940"/>
                  <a:gd name="f55" fmla="val 297"/>
                  <a:gd name="f56" fmla="val 966"/>
                  <a:gd name="f57" fmla="val 292"/>
                  <a:gd name="f58" fmla="val 991"/>
                  <a:gd name="f59" fmla="val 283"/>
                  <a:gd name="f60" fmla="val 1014"/>
                  <a:gd name="f61" fmla="val 277"/>
                  <a:gd name="f62" fmla="val 1039"/>
                  <a:gd name="f63" fmla="val 263"/>
                  <a:gd name="f64" fmla="val 1084"/>
                  <a:gd name="f65" fmla="val 246"/>
                  <a:gd name="f66" fmla="val 1124"/>
                  <a:gd name="f67" fmla="val 228"/>
                  <a:gd name="f68" fmla="val 1166"/>
                  <a:gd name="f69" fmla="val 210"/>
                  <a:gd name="f70" fmla="val 1211"/>
                  <a:gd name="f71" fmla="val 191"/>
                  <a:gd name="f72" fmla="val 1257"/>
                  <a:gd name="f73" fmla="val 173"/>
                  <a:gd name="f74" fmla="val 1302"/>
                  <a:gd name="f75" fmla="val 152"/>
                  <a:gd name="f76" fmla="val 1356"/>
                  <a:gd name="f77" fmla="val 137"/>
                  <a:gd name="f78" fmla="val 1414"/>
                  <a:gd name="f79" fmla="val 125"/>
                  <a:gd name="f80" fmla="val 1470"/>
                  <a:gd name="f81" fmla="val 102"/>
                  <a:gd name="f82" fmla="val 1580"/>
                  <a:gd name="f83" fmla="val 1691"/>
                  <a:gd name="f84" fmla="val 163"/>
                  <a:gd name="f85" fmla="val 1787"/>
                  <a:gd name="f86" fmla="val 185"/>
                  <a:gd name="f87" fmla="val 1823"/>
                  <a:gd name="f88" fmla="val 215"/>
                  <a:gd name="f89" fmla="val 1856"/>
                  <a:gd name="f90" fmla="val 1884"/>
                  <a:gd name="f91" fmla="val 342"/>
                  <a:gd name="f92" fmla="val 1967"/>
                  <a:gd name="f93" fmla="val 447"/>
                  <a:gd name="f94" fmla="val 2034"/>
                  <a:gd name="f95" fmla="val 556"/>
                  <a:gd name="f96" fmla="val 2097"/>
                  <a:gd name="f97" fmla="val 668"/>
                  <a:gd name="f98" fmla="val 2162"/>
                  <a:gd name="f99" fmla="val 782"/>
                  <a:gd name="f100" fmla="val 2221"/>
                  <a:gd name="f101" fmla="val 2288"/>
                  <a:gd name="f102" fmla="val 894"/>
                  <a:gd name="f103" fmla="val 947"/>
                  <a:gd name="f104" fmla="val 2324"/>
                  <a:gd name="f105" fmla="val 1004"/>
                  <a:gd name="f106" fmla="val 2360"/>
                  <a:gd name="f107" fmla="val 1056"/>
                  <a:gd name="f108" fmla="val 2402"/>
                  <a:gd name="f109" fmla="val 1078"/>
                  <a:gd name="f110" fmla="val 2421"/>
                  <a:gd name="f111" fmla="val 1099"/>
                  <a:gd name="f112" fmla="val 2440"/>
                  <a:gd name="f113" fmla="val 1121"/>
                  <a:gd name="f114" fmla="val 2461"/>
                  <a:gd name="f115" fmla="val 1142"/>
                  <a:gd name="f116" fmla="val 1163"/>
                  <a:gd name="f117" fmla="val 1187"/>
                  <a:gd name="f118" fmla="val 1237"/>
                  <a:gd name="f119" fmla="val 1294"/>
                  <a:gd name="f120" fmla="val 1349"/>
                  <a:gd name="f121" fmla="val 1459"/>
                  <a:gd name="f122" fmla="val 1573"/>
                  <a:gd name="f123" fmla="val 1685"/>
                  <a:gd name="f124" fmla="val 1758"/>
                  <a:gd name="f125" fmla="val 2056"/>
                  <a:gd name="f126" fmla="val 1830"/>
                  <a:gd name="f127" fmla="val 2012"/>
                  <a:gd name="f128" fmla="val 1897"/>
                  <a:gd name="f129" fmla="val 1962"/>
                  <a:gd name="f130" fmla="val 1607"/>
                  <a:gd name="f131" fmla="val 1661"/>
                  <a:gd name="f132" fmla="val 1530"/>
                  <a:gd name="f133" fmla="val 1780"/>
                  <a:gd name="f134" fmla="val 1423"/>
                  <a:gd name="f135" fmla="val 1881"/>
                  <a:gd name="f136" fmla="val 1289"/>
                  <a:gd name="f137" fmla="val 1928"/>
                  <a:gd name="f138" fmla="val 1235"/>
                  <a:gd name="f139" fmla="val 1180"/>
                  <a:gd name="f140" fmla="val 1123"/>
                  <a:gd name="f141" fmla="val 335"/>
                  <a:gd name="f142" fmla="val 88"/>
                  <a:gd name="f143" fmla="val 235"/>
                  <a:gd name="f144" fmla="val 224"/>
                  <a:gd name="f145" fmla="val 133"/>
                  <a:gd name="f146" fmla="val 34"/>
                  <a:gd name="f147" fmla="val 496"/>
                  <a:gd name="f148" fmla="val 157"/>
                  <a:gd name="f149" fmla="val 580"/>
                  <a:gd name="f150" fmla="val 259"/>
                  <a:gd name="f151" fmla="val 701"/>
                  <a:gd name="f152" fmla="val 234"/>
                  <a:gd name="f153" fmla="val 865"/>
                  <a:gd name="f154" fmla="val 225"/>
                  <a:gd name="f155" fmla="val 213"/>
                  <a:gd name="f156" fmla="val 964"/>
                  <a:gd name="f157" fmla="val 197"/>
                  <a:gd name="f158" fmla="val 1013"/>
                  <a:gd name="f159" fmla="val 1053"/>
                  <a:gd name="f160" fmla="val 169"/>
                  <a:gd name="f161" fmla="val 1094"/>
                  <a:gd name="f162" fmla="val 1132"/>
                  <a:gd name="f163" fmla="val 1178"/>
                  <a:gd name="f164" fmla="val 114"/>
                  <a:gd name="f165" fmla="val 1225"/>
                  <a:gd name="f166" fmla="val 96"/>
                  <a:gd name="f167" fmla="val 1272"/>
                  <a:gd name="f168" fmla="val 75"/>
                  <a:gd name="f169" fmla="val 1331"/>
                  <a:gd name="f170" fmla="val 58"/>
                  <a:gd name="f171" fmla="val 1391"/>
                  <a:gd name="f172" fmla="val 43"/>
                  <a:gd name="f173" fmla="val 1452"/>
                  <a:gd name="f174" fmla="val 16"/>
                  <a:gd name="f175" fmla="val 1585"/>
                  <a:gd name="f176" fmla="val 19"/>
                  <a:gd name="f177" fmla="val 1716"/>
                  <a:gd name="f178" fmla="val 92"/>
                  <a:gd name="f179" fmla="val 1832"/>
                  <a:gd name="f180" fmla="val 120"/>
                  <a:gd name="f181" fmla="val 1878"/>
                  <a:gd name="f182" fmla="val 154"/>
                  <a:gd name="f183" fmla="val 1916"/>
                  <a:gd name="f184" fmla="val 192"/>
                  <a:gd name="f185" fmla="val 1950"/>
                  <a:gd name="f186" fmla="val 2036"/>
                  <a:gd name="f187" fmla="val 403"/>
                  <a:gd name="f188" fmla="val 2107"/>
                  <a:gd name="f189" fmla="val 514"/>
                  <a:gd name="f190" fmla="val 2172"/>
                  <a:gd name="f191" fmla="val 627"/>
                  <a:gd name="f192" fmla="val 2236"/>
                  <a:gd name="f193" fmla="val 740"/>
                  <a:gd name="f194" fmla="val 2294"/>
                  <a:gd name="f195" fmla="val 849"/>
                  <a:gd name="f196" fmla="val 902"/>
                  <a:gd name="f197" fmla="val 2395"/>
                  <a:gd name="f198" fmla="val 956"/>
                  <a:gd name="f199" fmla="val 2430"/>
                  <a:gd name="f200" fmla="val 2468"/>
                  <a:gd name="f201" fmla="val 1047"/>
                  <a:gd name="f202" fmla="val 2503"/>
                  <a:gd name="f203" fmla="val 1089"/>
                  <a:gd name="f204" fmla="val 2546"/>
                  <a:gd name="f205" fmla="val 2594"/>
                  <a:gd name="f206" fmla="val 1118"/>
                  <a:gd name="f207" fmla="val 2596"/>
                  <a:gd name="f208" fmla="val 1120"/>
                  <a:gd name="f209" fmla="val 2599"/>
                  <a:gd name="f210" fmla="val 2601"/>
                  <a:gd name="f211" fmla="val 1125"/>
                  <a:gd name="f212" fmla="val 1154"/>
                  <a:gd name="f213" fmla="val 1194"/>
                  <a:gd name="f214" fmla="val 1285"/>
                  <a:gd name="f215" fmla="val 1339"/>
                  <a:gd name="f216" fmla="val 1392"/>
                  <a:gd name="f217" fmla="val 1501"/>
                  <a:gd name="f218" fmla="val 1614"/>
                  <a:gd name="f219" fmla="val 1727"/>
                  <a:gd name="f220" fmla="val 1838"/>
                  <a:gd name="f221" fmla="val 1949"/>
                  <a:gd name="f222" fmla="val 2049"/>
                  <a:gd name="f223" fmla="val 2087"/>
                  <a:gd name="f224" fmla="val 2121"/>
                  <a:gd name="f225" fmla="val 2149"/>
                  <a:gd name="f226" fmla="val 2222"/>
                  <a:gd name="f227" fmla="val 2225"/>
                  <a:gd name="f228" fmla="val 2198"/>
                  <a:gd name="f229" fmla="val 2183"/>
                  <a:gd name="f230" fmla="val 2166"/>
                  <a:gd name="f231" fmla="val 2145"/>
                  <a:gd name="f232" fmla="val 2128"/>
                  <a:gd name="f233" fmla="val 2108"/>
                  <a:gd name="f234" fmla="val 2089"/>
                  <a:gd name="f235" fmla="val 2071"/>
                  <a:gd name="f236" fmla="val 2044"/>
                  <a:gd name="f237" fmla="val 2028"/>
                  <a:gd name="f238" fmla="val 2016"/>
                  <a:gd name="f239" fmla="val 2007"/>
                  <a:gd name="f240" fmla="val 1982"/>
                  <a:gd name="f241" fmla="val 2085"/>
                  <a:gd name="f242" fmla="val 2207"/>
                  <a:gd name="f243" fmla="val 2006"/>
                  <a:gd name="f244" fmla="val 1906"/>
                  <a:gd name="f245" fmla="val 1801"/>
                  <a:gd name="f246" fmla="val 71"/>
                  <a:gd name="f247" fmla="val 1696"/>
                  <a:gd name="f248" fmla="val 53"/>
                  <a:gd name="f249" fmla="val 1588"/>
                  <a:gd name="f250" fmla="val 1434"/>
                  <a:gd name="f251" fmla="val 25"/>
                  <a:gd name="f252" fmla="val 1278"/>
                  <a:gd name="f253" fmla="val 17"/>
                  <a:gd name="f254" fmla="val 807"/>
                  <a:gd name="f255" fmla="val 653"/>
                  <a:gd name="f256" fmla="val 545"/>
                  <a:gd name="f257" fmla="val 440"/>
                  <a:gd name="f258" fmla="val 1113"/>
                  <a:gd name="f259" fmla="val 1128"/>
                  <a:gd name="f260" fmla="val 1284"/>
                  <a:gd name="f261" fmla="val 1437"/>
                  <a:gd name="f262" fmla="val 8"/>
                  <a:gd name="f263" fmla="val 1590"/>
                  <a:gd name="f264" fmla="val 27"/>
                  <a:gd name="f265" fmla="val 1699"/>
                  <a:gd name="f266" fmla="val 38"/>
                  <a:gd name="f267" fmla="val 1804"/>
                  <a:gd name="f268" fmla="val 1911"/>
                  <a:gd name="f269" fmla="val 73"/>
                  <a:gd name="f270" fmla="val 1915"/>
                  <a:gd name="f271" fmla="val 76"/>
                  <a:gd name="f272" fmla="val 2018"/>
                  <a:gd name="f273" fmla="val 2123"/>
                  <a:gd name="f274" fmla="val 353"/>
                  <a:gd name="f275" fmla="val 493"/>
                  <a:gd name="f276" fmla="val 2230"/>
                  <a:gd name="f277" fmla="val 499"/>
                  <a:gd name="f278" fmla="val 2223"/>
                  <a:gd name="f279" fmla="val 505"/>
                  <a:gd name="f280" fmla="val 2102"/>
                  <a:gd name="f281" fmla="val 585"/>
                  <a:gd name="f282" fmla="val 1998"/>
                  <a:gd name="f283" fmla="val 2023"/>
                  <a:gd name="f284" fmla="val 863"/>
                  <a:gd name="f285" fmla="val 2031"/>
                  <a:gd name="f286" fmla="val 912"/>
                  <a:gd name="f287" fmla="val 2042"/>
                  <a:gd name="f288" fmla="val 961"/>
                  <a:gd name="f289" fmla="val 2058"/>
                  <a:gd name="f290" fmla="val 1008"/>
                  <a:gd name="f291" fmla="val 2072"/>
                  <a:gd name="f292" fmla="val 1048"/>
                  <a:gd name="f293" fmla="val 1087"/>
                  <a:gd name="f294" fmla="val 1172"/>
                  <a:gd name="f295" fmla="val 2142"/>
                  <a:gd name="f296" fmla="val 1218"/>
                  <a:gd name="f297" fmla="val 2161"/>
                  <a:gd name="f298" fmla="val 1265"/>
                  <a:gd name="f299" fmla="val 2182"/>
                  <a:gd name="f300" fmla="val 1326"/>
                  <a:gd name="f301" fmla="val 2199"/>
                  <a:gd name="f302" fmla="val 1386"/>
                  <a:gd name="f303" fmla="val 2211"/>
                  <a:gd name="f304" fmla="val 1449"/>
                  <a:gd name="f305" fmla="val 2241"/>
                  <a:gd name="f306" fmla="val 2237"/>
                  <a:gd name="f307" fmla="val 1721"/>
                  <a:gd name="f308" fmla="val 2163"/>
                  <a:gd name="f309" fmla="val 1842"/>
                  <a:gd name="f310" fmla="val 2133"/>
                  <a:gd name="f311" fmla="val 1888"/>
                  <a:gd name="f312" fmla="val 2099"/>
                  <a:gd name="f313" fmla="val 1926"/>
                  <a:gd name="f314" fmla="val 2059"/>
                  <a:gd name="f315" fmla="val 1959"/>
                  <a:gd name="f316" fmla="val 1847"/>
                  <a:gd name="f317" fmla="val 2120"/>
                  <a:gd name="f318" fmla="val 1733"/>
                  <a:gd name="f319" fmla="val 2188"/>
                  <a:gd name="f320" fmla="val 1623"/>
                  <a:gd name="f321" fmla="val 2251"/>
                  <a:gd name="f322" fmla="val 1509"/>
                  <a:gd name="f323" fmla="val 2309"/>
                  <a:gd name="f324" fmla="val 1401"/>
                  <a:gd name="f325" fmla="val 2375"/>
                  <a:gd name="f326" fmla="val 2410"/>
                  <a:gd name="f327" fmla="val 1296"/>
                  <a:gd name="f328" fmla="val 2443"/>
                  <a:gd name="f329" fmla="val 1247"/>
                  <a:gd name="f330" fmla="val 2481"/>
                  <a:gd name="f331" fmla="val 1206"/>
                  <a:gd name="f332" fmla="val 2515"/>
                  <a:gd name="f333" fmla="val 1167"/>
                  <a:gd name="f334" fmla="val 2556"/>
                  <a:gd name="f335" fmla="val 1137"/>
                  <a:gd name="f336" fmla="val 2602"/>
                  <a:gd name="f337" fmla="val 1135"/>
                  <a:gd name="f338" fmla="val 2609"/>
                  <a:gd name="f339" fmla="val 2614"/>
                  <a:gd name="f340" fmla="val 1127"/>
                  <a:gd name="f341" fmla="val 2621"/>
                  <a:gd name="f342" fmla="val 2637"/>
                  <a:gd name="f343" fmla="val 1114"/>
                  <a:gd name="f344" fmla="val 1111"/>
                  <a:gd name="f345" fmla="val 1106"/>
                  <a:gd name="f346" fmla="val 1102"/>
                  <a:gd name="f347" fmla="val 1074"/>
                  <a:gd name="f348" fmla="val 1035"/>
                  <a:gd name="f349" fmla="val 994"/>
                  <a:gd name="f350" fmla="val 945"/>
                  <a:gd name="f351" fmla="val 840"/>
                  <a:gd name="f352" fmla="val 732"/>
                  <a:gd name="f353" fmla="val 618"/>
                  <a:gd name="f354" fmla="val 508"/>
                  <a:gd name="f355" fmla="val 394"/>
                  <a:gd name="f356" fmla="val 282"/>
                  <a:gd name="f357" fmla="val 182"/>
                  <a:gd name="f358" fmla="val 142"/>
                  <a:gd name="f359" fmla="val 108"/>
                  <a:gd name="f360" fmla="val 78"/>
                  <a:gd name="f361" fmla="val 6"/>
                  <a:gd name="f362" fmla="val 28"/>
                  <a:gd name="f363" fmla="val 42"/>
                  <a:gd name="f364" fmla="val 59"/>
                  <a:gd name="f365" fmla="val 82"/>
                  <a:gd name="f366" fmla="val 99"/>
                  <a:gd name="f367" fmla="val 139"/>
                  <a:gd name="f368" fmla="val 183"/>
                  <a:gd name="f369" fmla="val 199"/>
                  <a:gd name="f370" fmla="val 218"/>
                  <a:gd name="f371" fmla="val 243"/>
                  <a:gd name="f372" fmla="val 18"/>
                  <a:gd name="f373" fmla="val 11"/>
                  <a:gd name="f374" fmla="val 118"/>
                  <a:gd name="f375" fmla="val 223"/>
                  <a:gd name="f376" fmla="val 325"/>
                  <a:gd name="f377" fmla="val 330"/>
                  <a:gd name="f378" fmla="val 437"/>
                  <a:gd name="f379" fmla="val 542"/>
                  <a:gd name="f380" fmla="val 651"/>
                  <a:gd name="f381" fmla="val 957"/>
                  <a:gd name="f382" fmla="val 720"/>
                  <a:gd name="f383" fmla="val 1292"/>
                  <a:gd name="f384" fmla="val 723"/>
                  <a:gd name="f385" fmla="val 726"/>
                  <a:gd name="f386" fmla="val 734"/>
                  <a:gd name="f387" fmla="val 1282"/>
                  <a:gd name="f388" fmla="val 693"/>
                  <a:gd name="f389" fmla="val 1270"/>
                  <a:gd name="f390" fmla="val 686"/>
                  <a:gd name="f391" fmla="val 1258"/>
                  <a:gd name="f392" fmla="val 680"/>
                  <a:gd name="f393" fmla="val 1250"/>
                  <a:gd name="f394" fmla="val 676"/>
                  <a:gd name="f395" fmla="val 1213"/>
                  <a:gd name="f396" fmla="val 658"/>
                  <a:gd name="f397" fmla="val 1173"/>
                  <a:gd name="f398" fmla="val 645"/>
                  <a:gd name="f399" fmla="val 636"/>
                  <a:gd name="f400" fmla="val 635"/>
                  <a:gd name="f401" fmla="val 631"/>
                  <a:gd name="f402" fmla="val 625"/>
                  <a:gd name="f403" fmla="val 612"/>
                  <a:gd name="f404" fmla="val 604"/>
                  <a:gd name="f405" fmla="val 602"/>
                  <a:gd name="f406" fmla="val 1144"/>
                  <a:gd name="f407" fmla="val 1161"/>
                  <a:gd name="f408" fmla="val 600"/>
                  <a:gd name="f409" fmla="val 1183"/>
                  <a:gd name="f410" fmla="val 1204"/>
                  <a:gd name="f411" fmla="val 610"/>
                  <a:gd name="f412" fmla="val 1342"/>
                  <a:gd name="f413" fmla="val 628"/>
                  <a:gd name="f414" fmla="val 1387"/>
                  <a:gd name="f415" fmla="val 670"/>
                  <a:gd name="f416" fmla="val 666"/>
                  <a:gd name="f417" fmla="val 1411"/>
                  <a:gd name="f418" fmla="val 663"/>
                  <a:gd name="f419" fmla="val 1441"/>
                  <a:gd name="f420" fmla="val 1456"/>
                  <a:gd name="f421" fmla="val 641"/>
                  <a:gd name="f422" fmla="val 1474"/>
                  <a:gd name="f423" fmla="val 1484"/>
                  <a:gd name="f424" fmla="val 633"/>
                  <a:gd name="f425" fmla="val 1496"/>
                  <a:gd name="f426" fmla="val 1502"/>
                  <a:gd name="f427" fmla="val 1514"/>
                  <a:gd name="f428" fmla="val 1523"/>
                  <a:gd name="f429" fmla="val 678"/>
                  <a:gd name="f430" fmla="val 1528"/>
                  <a:gd name="f431" fmla="val 696"/>
                  <a:gd name="f432" fmla="val 708"/>
                  <a:gd name="f433" fmla="val 1520"/>
                  <a:gd name="f434" fmla="val 744"/>
                  <a:gd name="f435" fmla="val 1473"/>
                  <a:gd name="f436" fmla="val 747"/>
                  <a:gd name="f437" fmla="val 751"/>
                  <a:gd name="f438" fmla="val 1450"/>
                  <a:gd name="f439" fmla="val 756"/>
                  <a:gd name="f440" fmla="val 1453"/>
                  <a:gd name="f441" fmla="val 761"/>
                  <a:gd name="f442" fmla="val 1454"/>
                  <a:gd name="f443" fmla="val 766"/>
                  <a:gd name="f444" fmla="val 779"/>
                  <a:gd name="f445" fmla="val 1462"/>
                  <a:gd name="f446" fmla="val 792"/>
                  <a:gd name="f447" fmla="val 1468"/>
                  <a:gd name="f448" fmla="val 806"/>
                  <a:gd name="f449" fmla="val 814"/>
                  <a:gd name="f450" fmla="val 1471"/>
                  <a:gd name="f451" fmla="val 819"/>
                  <a:gd name="f452" fmla="val 1482"/>
                  <a:gd name="f453" fmla="val 853"/>
                  <a:gd name="f454" fmla="val 885"/>
                  <a:gd name="f455" fmla="val 917"/>
                  <a:gd name="f456" fmla="val 908"/>
                  <a:gd name="f457" fmla="val 1489"/>
                  <a:gd name="f458" fmla="val 900"/>
                  <a:gd name="f459" fmla="val 888"/>
                  <a:gd name="f460" fmla="val 1506"/>
                  <a:gd name="f461" fmla="val 873"/>
                  <a:gd name="f462" fmla="val 1516"/>
                  <a:gd name="f463" fmla="val 857"/>
                  <a:gd name="f464" fmla="val 1525"/>
                  <a:gd name="f465" fmla="val 842"/>
                  <a:gd name="f466" fmla="val 1535"/>
                  <a:gd name="f467" fmla="val 822"/>
                  <a:gd name="f468" fmla="val 1547"/>
                  <a:gd name="f469" fmla="val 1564"/>
                  <a:gd name="f470" fmla="val 789"/>
                  <a:gd name="f471" fmla="val 1656"/>
                  <a:gd name="f472" fmla="val 1641"/>
                  <a:gd name="f473" fmla="val 729"/>
                  <a:gd name="f474" fmla="val 1622"/>
                  <a:gd name="f475" fmla="val 691"/>
                  <a:gd name="f476" fmla="val 1601"/>
                  <a:gd name="f477" fmla="val 426"/>
                  <a:gd name="f478" fmla="val 1271"/>
                  <a:gd name="f479" fmla="val 380"/>
                  <a:gd name="f480" fmla="val 1223"/>
                  <a:gd name="f481" fmla="val 362"/>
                  <a:gd name="f482" fmla="val 1170"/>
                  <a:gd name="f483" fmla="val 1066"/>
                  <a:gd name="f484" fmla="val 1015"/>
                  <a:gd name="f485" fmla="val 825"/>
                  <a:gd name="f486" fmla="val 713"/>
                  <a:gd name="f487" fmla="val 549"/>
                  <a:gd name="f488" fmla="val 797"/>
                  <a:gd name="f489" fmla="val 504"/>
                  <a:gd name="f490" fmla="val 757"/>
                  <a:gd name="f491" fmla="val 815"/>
                  <a:gd name="f492" fmla="val 799"/>
                  <a:gd name="f493" fmla="val 721"/>
                  <a:gd name="f494" fmla="val 706"/>
                  <a:gd name="f495" fmla="val 811"/>
                  <a:gd name="f496" fmla="val 671"/>
                  <a:gd name="f497" fmla="val 828"/>
                  <a:gd name="f498" fmla="val 655"/>
                  <a:gd name="f499" fmla="val 640"/>
                  <a:gd name="f500" fmla="val 856"/>
                  <a:gd name="f501" fmla="val 870"/>
                  <a:gd name="f502" fmla="val 884"/>
                  <a:gd name="f503" fmla="val 899"/>
                  <a:gd name="f504" fmla="val 911"/>
                  <a:gd name="f505" fmla="val 897"/>
                  <a:gd name="f506" fmla="val 1096"/>
                  <a:gd name="f507" fmla="val 1109"/>
                  <a:gd name="f508" fmla="val 1105"/>
                  <a:gd name="f509" fmla="val 1080"/>
                  <a:gd name="f510" fmla="val 1140"/>
                  <a:gd name="f511" fmla="val 1033"/>
                  <a:gd name="f512" fmla="val 1171"/>
                  <a:gd name="f513" fmla="val 1188"/>
                  <a:gd name="f514" fmla="val 993"/>
                  <a:gd name="f515" fmla="val 1210"/>
                  <a:gd name="f516" fmla="val 971"/>
                  <a:gd name="f517" fmla="val 1242"/>
                  <a:gd name="f518" fmla="val 943"/>
                  <a:gd name="f519" fmla="val 932"/>
                  <a:gd name="f520" fmla="val 1335"/>
                  <a:gd name="f521" fmla="val 922"/>
                  <a:gd name="f522" fmla="val 1367"/>
                  <a:gd name="f523" fmla="val 937"/>
                  <a:gd name="f524" fmla="val 1375"/>
                  <a:gd name="f525" fmla="val 1382"/>
                  <a:gd name="f526" fmla="val 1388"/>
                  <a:gd name="f527" fmla="val 1379"/>
                  <a:gd name="f528" fmla="val 877"/>
                  <a:gd name="f529" fmla="val 855"/>
                  <a:gd name="f530" fmla="val 1370"/>
                  <a:gd name="f531" fmla="val 831"/>
                  <a:gd name="f532" fmla="val 1364"/>
                  <a:gd name="f533" fmla="val 809"/>
                  <a:gd name="f534" fmla="val 1361"/>
                  <a:gd name="f535" fmla="val 1340"/>
                  <a:gd name="f536" fmla="val 787"/>
                  <a:gd name="f537" fmla="val 1327"/>
                  <a:gd name="f538" fmla="val 1316"/>
                  <a:gd name="f539" fmla="val 776"/>
                  <a:gd name="f540" fmla="val 1301"/>
                  <a:gd name="f541" fmla="val 771"/>
                  <a:gd name="f542" fmla="val 1297"/>
                  <a:gd name="f543" fmla="val 769"/>
                  <a:gd name="f544" fmla="val 1280"/>
                  <a:gd name="f545" fmla="val 1249"/>
                  <a:gd name="f546" fmla="val 777"/>
                  <a:gd name="f547" fmla="val 1222"/>
                  <a:gd name="f548" fmla="val 774"/>
                  <a:gd name="f549" fmla="val 1226"/>
                  <a:gd name="f550" fmla="val 1231"/>
                  <a:gd name="f551" fmla="val 742"/>
                  <a:gd name="f552" fmla="val 716"/>
                  <a:gd name="f553" fmla="val 1262"/>
                  <a:gd name="f554" fmla="val 1268"/>
                  <a:gd name="f555" fmla="val 695"/>
                  <a:gd name="f556" fmla="val 1273"/>
                  <a:gd name="f557" fmla="val 1465"/>
                  <a:gd name="f558" fmla="val 953"/>
                  <a:gd name="f559" fmla="val 1458"/>
                  <a:gd name="f560" fmla="val 968"/>
                  <a:gd name="f561" fmla="val 984"/>
                  <a:gd name="f562" fmla="val 1446"/>
                  <a:gd name="f563" fmla="val 999"/>
                  <a:gd name="f564" fmla="val 1018"/>
                  <a:gd name="f565" fmla="val 1034"/>
                  <a:gd name="f566" fmla="val 1435"/>
                  <a:gd name="f567" fmla="val 1055"/>
                  <a:gd name="f568" fmla="val 1065"/>
                  <a:gd name="f569" fmla="val 1431"/>
                  <a:gd name="f570" fmla="val 1422"/>
                  <a:gd name="f571" fmla="val 1419"/>
                  <a:gd name="f572" fmla="val 1090"/>
                  <a:gd name="f573" fmla="val 1416"/>
                  <a:gd name="f574" fmla="val 1092"/>
                  <a:gd name="f575" fmla="val 1407"/>
                  <a:gd name="f576" fmla="val 1406"/>
                  <a:gd name="f577" fmla="val 1085"/>
                  <a:gd name="f578" fmla="val 1044"/>
                  <a:gd name="f579" fmla="val 1395"/>
                  <a:gd name="f580" fmla="val 1380"/>
                  <a:gd name="f581" fmla="val 958"/>
                  <a:gd name="f582" fmla="val 1359"/>
                  <a:gd name="f583" fmla="val 950"/>
                  <a:gd name="f584" fmla="val 1332"/>
                  <a:gd name="f585" fmla="val 938"/>
                  <a:gd name="f586" fmla="val 1304"/>
                  <a:gd name="f587" fmla="val 933"/>
                  <a:gd name="f588" fmla="val 1277"/>
                  <a:gd name="f589" fmla="val 1219"/>
                  <a:gd name="f590" fmla="val 983"/>
                  <a:gd name="f591" fmla="val 1201"/>
                  <a:gd name="f592" fmla="val 1023"/>
                  <a:gd name="f593" fmla="val 1168"/>
                  <a:gd name="f594" fmla="val 1152"/>
                  <a:gd name="f595" fmla="val 1139"/>
                  <a:gd name="f596" fmla="val 1130"/>
                  <a:gd name="f597" fmla="val 1376"/>
                  <a:gd name="f598" fmla="val 1112"/>
                  <a:gd name="f599" fmla="val 1428"/>
                  <a:gd name="f600" fmla="val 1041"/>
                  <a:gd name="f601" fmla="val 1026"/>
                  <a:gd name="f602" fmla="val 1009"/>
                  <a:gd name="f603" fmla="val 1532"/>
                  <a:gd name="f604" fmla="val 986"/>
                  <a:gd name="f605" fmla="val 1554"/>
                  <a:gd name="f606" fmla="val 954"/>
                  <a:gd name="f607" fmla="val 1598"/>
                  <a:gd name="f608" fmla="val 1610"/>
                  <a:gd name="f609" fmla="val 1635"/>
                  <a:gd name="f610" fmla="val 1650"/>
                  <a:gd name="f611" fmla="val 1665"/>
                  <a:gd name="f612" fmla="val 1684"/>
                  <a:gd name="f613" fmla="val 969"/>
                  <a:gd name="f614" fmla="val 1701"/>
                  <a:gd name="f615" fmla="val 974"/>
                  <a:gd name="f616" fmla="val 1718"/>
                  <a:gd name="f617" fmla="val 979"/>
                  <a:gd name="f618" fmla="val 1708"/>
                  <a:gd name="f619" fmla="val 913"/>
                  <a:gd name="f620" fmla="val 1690"/>
                  <a:gd name="f621" fmla="val 847"/>
                  <a:gd name="f622" fmla="val 1662"/>
                  <a:gd name="f623" fmla="val 784"/>
                  <a:gd name="f624" fmla="val 1631"/>
                  <a:gd name="f625" fmla="val 1575"/>
                  <a:gd name="f626" fmla="val 802"/>
                  <a:gd name="f627" fmla="val 1545"/>
                  <a:gd name="f628" fmla="val 827"/>
                  <a:gd name="f629" fmla="val 868"/>
                  <a:gd name="f630" fmla="val 898"/>
                  <a:gd name="f631" fmla="val 674"/>
                  <a:gd name="f632" fmla="val 1600"/>
                  <a:gd name="f633" fmla="val 1586"/>
                  <a:gd name="f634" fmla="val 704"/>
                  <a:gd name="f635" fmla="val 725"/>
                  <a:gd name="f636" fmla="val 727"/>
                  <a:gd name="f637" fmla="val 763"/>
                  <a:gd name="f638" fmla="val 749"/>
                  <a:gd name="f639" fmla="val 1583"/>
                  <a:gd name="f640" fmla="val 711"/>
                  <a:gd name="f641" fmla="val 1429"/>
                  <a:gd name="f642" fmla="val 1313"/>
                  <a:gd name="f643" fmla="val 813"/>
                  <a:gd name="f644" fmla="val 1243"/>
                  <a:gd name="f645" fmla="val 861"/>
                  <a:gd name="f646" fmla="val 1228"/>
                  <a:gd name="f647" fmla="val 1343"/>
                  <a:gd name="f648" fmla="val 866"/>
                  <a:gd name="f649" fmla="val 1518"/>
                  <a:gd name="f650" fmla="val 1543"/>
                  <a:gd name="f651" fmla="val 791"/>
                  <a:gd name="f652" fmla="val 1571"/>
                  <a:gd name="f653" fmla="val 1570"/>
                  <a:gd name="f654" fmla="val 1568"/>
                  <a:gd name="f655" fmla="val 935"/>
                  <a:gd name="f656" fmla="val 1605"/>
                  <a:gd name="f657" fmla="val 1613"/>
                  <a:gd name="f658" fmla="val 1616"/>
                  <a:gd name="f659" fmla="val 1618"/>
                  <a:gd name="f660" fmla="val 846"/>
                  <a:gd name="f661" fmla="val 1629"/>
                  <a:gd name="f662" fmla="val 759"/>
                  <a:gd name="f663" fmla="val 927"/>
                  <a:gd name="f664" fmla="val 1485"/>
                  <a:gd name="f665" fmla="val 1460"/>
                  <a:gd name="f666" fmla="val 1405"/>
                  <a:gd name="f667" fmla="val 1371"/>
                  <a:gd name="f668" fmla="val 816"/>
                  <a:gd name="f669" fmla="val 1308"/>
                  <a:gd name="f670" fmla="val 1283"/>
                  <a:gd name="f671" fmla="val 810"/>
                  <a:gd name="f672" fmla="val 794"/>
                  <a:gd name="f673" fmla="val 1287"/>
                  <a:gd name="f674" fmla="val 1338"/>
                  <a:gd name="f675" fmla="val 730"/>
                  <a:gd name="f676" fmla="val 728"/>
                  <a:gd name="f677" fmla="val 733"/>
                  <a:gd name="f678" fmla="val 1504"/>
                  <a:gd name="f679" fmla="val 1540"/>
                  <a:gd name="f680" fmla="val 752"/>
                  <a:gd name="f681" fmla="val 1551"/>
                  <a:gd name="f682" fmla="val 1563"/>
                  <a:gd name="f683" fmla="val 764"/>
                  <a:gd name="f684" fmla="val 1576"/>
                  <a:gd name="f685" fmla="val 768"/>
                  <a:gd name="f686" fmla="val 770"/>
                  <a:gd name="f687" fmla="val 1581"/>
                  <a:gd name="f688" fmla="val 775"/>
                  <a:gd name="f689" fmla="val 1578"/>
                  <a:gd name="f690" fmla="val 1561"/>
                  <a:gd name="f691" fmla="val 823"/>
                  <a:gd name="f692" fmla="val 1555"/>
                  <a:gd name="f693" fmla="val 909"/>
                  <a:gd name="f694" fmla="val 878"/>
                  <a:gd name="f695" fmla="val 944"/>
                  <a:gd name="f696" fmla="val 1021"/>
                  <a:gd name="f697" fmla="val 835"/>
                  <a:gd name="f698" fmla="val 1067"/>
                  <a:gd name="f699" fmla="val 1036"/>
                  <a:gd name="f700" fmla="val 683"/>
                  <a:gd name="f701" fmla="val 646"/>
                  <a:gd name="f702" fmla="val 862"/>
                  <a:gd name="f703" fmla="val 850"/>
                  <a:gd name="f704" fmla="val 656"/>
                  <a:gd name="f705" fmla="val 871"/>
                  <a:gd name="f706" fmla="val 916"/>
                  <a:gd name="f707" fmla="val 896"/>
                  <a:gd name="f708" fmla="val 948"/>
                  <a:gd name="f709" fmla="val 281"/>
                  <a:gd name="f710" fmla="val 709"/>
                  <a:gd name="f711" fmla="val 512"/>
                  <a:gd name="f712" fmla="val 409"/>
                  <a:gd name="f713" fmla="val 363"/>
                  <a:gd name="f714" fmla="val 1011"/>
                  <a:gd name="f715" fmla="val 346"/>
                  <a:gd name="f716" fmla="val 338"/>
                  <a:gd name="f717" fmla="val 411"/>
                  <a:gd name="f718" fmla="val 518"/>
                  <a:gd name="f719" fmla="val 1677"/>
                  <a:gd name="f720" fmla="val 867"/>
                  <a:gd name="f721" fmla="val 1735"/>
                  <a:gd name="f722" fmla="val 1737"/>
                  <a:gd name="f723" fmla="val 988"/>
                  <a:gd name="f724" fmla="val 1744"/>
                  <a:gd name="f725" fmla="val 1747"/>
                  <a:gd name="f726" fmla="val 1749"/>
                  <a:gd name="f727" fmla="val 1319"/>
                  <a:gd name="f728" fmla="val 1706"/>
                  <a:gd name="f729" fmla="val 1494"/>
                  <a:gd name="f730" fmla="val 1642"/>
                  <a:gd name="f731" fmla="val 1644"/>
                  <a:gd name="f732" fmla="val 1951"/>
                  <a:gd name="f733" fmla="val 1939"/>
                  <a:gd name="f734" fmla="val 1931"/>
                  <a:gd name="f735" fmla="val 1968"/>
                  <a:gd name="f736" fmla="val 1908"/>
                  <a:gd name="f737" fmla="val 1995"/>
                  <a:gd name="f738" fmla="val 2026"/>
                  <a:gd name="f739" fmla="val 2080"/>
                  <a:gd name="f740" fmla="val 2139"/>
                  <a:gd name="f741" fmla="val 2116"/>
                  <a:gd name="f742" fmla="val 2104"/>
                  <a:gd name="f743" fmla="val 2068"/>
                  <a:gd name="f744" fmla="val 2050"/>
                  <a:gd name="f745" fmla="val 2013"/>
                  <a:gd name="f746" fmla="val 1978"/>
                  <a:gd name="f747" fmla="val 1964"/>
                  <a:gd name="f748" fmla="val 1935"/>
                  <a:gd name="f749" fmla="val 1927"/>
                  <a:gd name="f750" fmla="val 1923"/>
                  <a:gd name="f751" fmla="val 1952"/>
                  <a:gd name="f752" fmla="val 1983"/>
                  <a:gd name="f753" fmla="val 2090"/>
                  <a:gd name="f754" fmla="val 2014"/>
                  <a:gd name="f755" fmla="val 375"/>
                  <a:gd name="f756" fmla="val 1937"/>
                  <a:gd name="f757" fmla="val 271"/>
                  <a:gd name="f758" fmla="val 1859"/>
                  <a:gd name="f759" fmla="val 166"/>
                  <a:gd name="f760" fmla="val 1767"/>
                  <a:gd name="f761" fmla="val 1673"/>
                  <a:gd name="f762" fmla="val 138"/>
                  <a:gd name="f763" fmla="val 128"/>
                  <a:gd name="f764" fmla="val 111"/>
                  <a:gd name="f765" fmla="val 101"/>
                  <a:gd name="f766" fmla="val 661"/>
                  <a:gd name="f767" fmla="val 568"/>
                  <a:gd name="f768" fmla="val 474"/>
                  <a:gd name="f769" fmla="val 382"/>
                  <a:gd name="f770" fmla="val 352"/>
                  <a:gd name="f771" fmla="val 205"/>
                  <a:gd name="f772" fmla="val 244"/>
                  <a:gd name="f773" fmla="val 299"/>
                  <a:gd name="f774" fmla="val 311"/>
                  <a:gd name="f775" fmla="val 302"/>
                  <a:gd name="f776" fmla="val 273"/>
                  <a:gd name="f777" fmla="val 595"/>
                  <a:gd name="f778" fmla="val 535"/>
                  <a:gd name="f779" fmla="val 486"/>
                  <a:gd name="f780" fmla="val 481"/>
                  <a:gd name="f781" fmla="val 132"/>
                  <a:gd name="f782" fmla="val 211"/>
                  <a:gd name="f783" fmla="val 368"/>
                  <a:gd name="f784" fmla="val 262"/>
                  <a:gd name="f785" fmla="val 371"/>
                  <a:gd name="f786" fmla="val 153"/>
                  <a:gd name="f787" fmla="val 373"/>
                  <a:gd name="f788" fmla="val 376"/>
                  <a:gd name="f789" fmla="val 470"/>
                  <a:gd name="f790" fmla="val 136"/>
                  <a:gd name="f791" fmla="val 564"/>
                  <a:gd name="f792" fmla="val 123"/>
                  <a:gd name="f793" fmla="val 659"/>
                  <a:gd name="f794" fmla="val 94"/>
                  <a:gd name="f795" fmla="val 967"/>
                  <a:gd name="f796" fmla="val 86"/>
                  <a:gd name="f797" fmla="val 1274"/>
                  <a:gd name="f798" fmla="val 1582"/>
                  <a:gd name="f799" fmla="val 1771"/>
                  <a:gd name="f800" fmla="val 1865"/>
                  <a:gd name="f801" fmla="val 1868"/>
                  <a:gd name="f802" fmla="val 1870"/>
                  <a:gd name="f803" fmla="val 2030"/>
                  <a:gd name="f804" fmla="val 2113"/>
                  <a:gd name="f805" fmla="val 1999"/>
                  <a:gd name="f806" fmla="val 1966"/>
                  <a:gd name="f807" fmla="val 1942"/>
                  <a:gd name="f808" fmla="val 930"/>
                  <a:gd name="f809" fmla="val 1963"/>
                  <a:gd name="f810" fmla="val 1980"/>
                  <a:gd name="f811" fmla="val 1994"/>
                  <a:gd name="f812" fmla="val 1077"/>
                  <a:gd name="f813" fmla="val 2010"/>
                  <a:gd name="f814" fmla="val 1119"/>
                  <a:gd name="f815" fmla="val 1159"/>
                  <a:gd name="f816" fmla="val 2046"/>
                  <a:gd name="f817" fmla="val 1205"/>
                  <a:gd name="f818" fmla="val 2066"/>
                  <a:gd name="f819" fmla="val 2084"/>
                  <a:gd name="f820" fmla="val 1353"/>
                  <a:gd name="f821" fmla="val 1410"/>
                  <a:gd name="f822" fmla="val 2132"/>
                  <a:gd name="f823" fmla="val 1467"/>
                  <a:gd name="f824" fmla="val 2156"/>
                  <a:gd name="f825" fmla="val 2092"/>
                  <a:gd name="f826" fmla="val 1795"/>
                  <a:gd name="f827" fmla="val 2070"/>
                  <a:gd name="f828" fmla="val 1834"/>
                  <a:gd name="f829" fmla="val 2038"/>
                  <a:gd name="f830" fmla="val 1896"/>
                  <a:gd name="f831" fmla="val 1909"/>
                  <a:gd name="f832" fmla="val 1802"/>
                  <a:gd name="f833" fmla="val 1694"/>
                  <a:gd name="f834" fmla="val 2112"/>
                  <a:gd name="f835" fmla="val 2175"/>
                  <a:gd name="f836" fmla="val 2234"/>
                  <a:gd name="f837" fmla="val 1357"/>
                  <a:gd name="f838" fmla="val 2302"/>
                  <a:gd name="f839" fmla="val 2304"/>
                  <a:gd name="f840" fmla="val 2339"/>
                  <a:gd name="f841" fmla="val 2374"/>
                  <a:gd name="f842" fmla="val 1195"/>
                  <a:gd name="f843" fmla="val 2415"/>
                  <a:gd name="f844" fmla="val 2435"/>
                  <a:gd name="f845" fmla="val 1149"/>
                  <a:gd name="f846" fmla="val 2456"/>
                  <a:gd name="f847" fmla="val 2480"/>
                  <a:gd name="f848" fmla="val 2485"/>
                  <a:gd name="f849" fmla="val 1070"/>
                  <a:gd name="f850" fmla="val 1046"/>
                  <a:gd name="f851" fmla="val 939"/>
                  <a:gd name="f852" fmla="val 773"/>
                  <a:gd name="f853" fmla="val 547"/>
                  <a:gd name="f854" fmla="val 439"/>
                  <a:gd name="f855" fmla="val 332"/>
                  <a:gd name="f856" fmla="val 203"/>
                  <a:gd name="f857" fmla="val 171"/>
                  <a:gd name="f858" fmla="val 149"/>
                  <a:gd name="f859" fmla="val 87"/>
                  <a:gd name="f860" fmla="val 109"/>
                  <a:gd name="f861" fmla="val 121"/>
                  <a:gd name="f862" fmla="val 175"/>
                  <a:gd name="f863" fmla="val 231"/>
                  <a:gd name="f864" fmla="val 247"/>
                  <a:gd name="f865" fmla="val 261"/>
                  <a:gd name="f866" fmla="val 270"/>
                  <a:gd name="f867" fmla="val 963"/>
                  <a:gd name="f868" fmla="val 294"/>
                  <a:gd name="f869" fmla="val 1933"/>
                  <a:gd name="f870" fmla="val 1854"/>
                  <a:gd name="f871" fmla="val 1748"/>
                  <a:gd name="f872" fmla="val 1097"/>
                  <a:gd name="f873" fmla="val 1666"/>
                  <a:gd name="f874" fmla="val 1620"/>
                  <a:gd name="f875" fmla="val 1068"/>
                  <a:gd name="f876" fmla="val 1596"/>
                  <a:gd name="f877" fmla="val 1040"/>
                  <a:gd name="f878" fmla="val 1541"/>
                  <a:gd name="f879" fmla="val 1487"/>
                  <a:gd name="f880" fmla="val 985"/>
                  <a:gd name="f881" fmla="val 1430"/>
                  <a:gd name="f882" fmla="val 1333"/>
                  <a:gd name="f883" fmla="val 951"/>
                  <a:gd name="f884" fmla="val 1230"/>
                  <a:gd name="f885" fmla="val 980"/>
                  <a:gd name="f886" fmla="val 1190"/>
                  <a:gd name="f887" fmla="val 1027"/>
                  <a:gd name="f888" fmla="val 1164"/>
                  <a:gd name="f889" fmla="val 1037"/>
                  <a:gd name="f890" fmla="val 1049"/>
                  <a:gd name="f891" fmla="val 1492"/>
                  <a:gd name="f892" fmla="val 1637"/>
                  <a:gd name="f893" fmla="val 1763"/>
                  <a:gd name="f894" fmla="val 1869"/>
                  <a:gd name="f895" fmla="val 1914"/>
                  <a:gd name="f896" fmla="val 1006"/>
                  <a:gd name="f897" fmla="val 1936"/>
                  <a:gd name="f898" fmla="val 1940"/>
                  <a:gd name="f899" fmla="val 1938"/>
                  <a:gd name="f900" fmla="val 998"/>
                  <a:gd name="f901" fmla="val 1682"/>
                  <a:gd name="f902" fmla="val 981"/>
                  <a:gd name="f903" fmla="val 1647"/>
                  <a:gd name="f904" fmla="val 976"/>
                  <a:gd name="f905" fmla="val 1634"/>
                  <a:gd name="f906" fmla="val 1619"/>
                  <a:gd name="f907" fmla="val 1587"/>
                  <a:gd name="f908" fmla="val 1542"/>
                  <a:gd name="f909" fmla="val 1527"/>
                  <a:gd name="f910" fmla="val 1019"/>
                  <a:gd name="f911" fmla="val 1513"/>
                  <a:gd name="f912" fmla="val 1478"/>
                  <a:gd name="f913" fmla="val 1069"/>
                  <a:gd name="f914" fmla="val 1104"/>
                  <a:gd name="f915" fmla="val 1402"/>
                  <a:gd name="f916" fmla="val 1129"/>
                  <a:gd name="f917" fmla="val 1397"/>
                  <a:gd name="f918" fmla="val 1732"/>
                  <a:gd name="f919" fmla="val 1728"/>
                  <a:gd name="f920" fmla="val 1043"/>
                  <a:gd name="f921" fmla="val 1186"/>
                  <a:gd name="f922" fmla="val 1227"/>
                  <a:gd name="f923" fmla="val 1323"/>
                  <a:gd name="f924" fmla="val 1073"/>
                  <a:gd name="f925" fmla="val 1156"/>
                  <a:gd name="f926" fmla="val 1546"/>
                  <a:gd name="f927" fmla="val 1246"/>
                  <a:gd name="f928" fmla="val 1565"/>
                  <a:gd name="f929" fmla="val 1306"/>
                  <a:gd name="f930" fmla="val 1593"/>
                  <a:gd name="f931" fmla="val 1325"/>
                  <a:gd name="f932" fmla="val 1611"/>
                  <a:gd name="f933" fmla="val 1621"/>
                  <a:gd name="f934" fmla="val 1615"/>
                  <a:gd name="f935" fmla="val 1608"/>
                  <a:gd name="f936" fmla="val 1238"/>
                  <a:gd name="f937" fmla="val 1560"/>
                  <a:gd name="f938" fmla="val 1176"/>
                  <a:gd name="f939" fmla="val 1472"/>
                  <a:gd name="f940" fmla="val 1396"/>
                  <a:gd name="f941" fmla="val 1058"/>
                  <a:gd name="f942" fmla="val 1354"/>
                  <a:gd name="f943" fmla="val 1050"/>
                  <a:gd name="f944" fmla="val 1324"/>
                  <a:gd name="f945" fmla="val 1054"/>
                  <a:gd name="f946" fmla="val 1263"/>
                  <a:gd name="f947" fmla="val 1071"/>
                  <a:gd name="f948" fmla="val 1191"/>
                  <a:gd name="f949" fmla="val 1157"/>
                  <a:gd name="f950" fmla="val 1169"/>
                  <a:gd name="f951" fmla="val 1383"/>
                  <a:gd name="f952" fmla="val 1424"/>
                  <a:gd name="f953" fmla="val 1479"/>
                  <a:gd name="f954" fmla="val 1082"/>
                  <a:gd name="f955" fmla="val 1636"/>
                  <a:gd name="f956" fmla="val 1145"/>
                  <a:gd name="f957" fmla="val 1858"/>
                  <a:gd name="f958" fmla="val 1234"/>
                  <a:gd name="f959" fmla="val 1913"/>
                  <a:gd name="f960" fmla="val 1874"/>
                  <a:gd name="f961" fmla="val 1800"/>
                  <a:gd name="f962" fmla="val 1707"/>
                  <a:gd name="f963" fmla="val 1511"/>
                  <a:gd name="f964" fmla="val 1689"/>
                  <a:gd name="f965" fmla="val 1466"/>
                  <a:gd name="f966" fmla="val 1671"/>
                  <a:gd name="f967" fmla="val 1654"/>
                  <a:gd name="f968" fmla="val 1674"/>
                  <a:gd name="f969" fmla="val 1579"/>
                  <a:gd name="f970" fmla="val 1592"/>
                  <a:gd name="f971" fmla="val 1604"/>
                  <a:gd name="f972" fmla="val 1299"/>
                  <a:gd name="f973" fmla="val 688"/>
                  <a:gd name="f974" fmla="val 1311"/>
                  <a:gd name="f975" fmla="val 685"/>
                  <a:gd name="f976" fmla="val 681"/>
                  <a:gd name="f977" fmla="val 1347"/>
                  <a:gd name="f978" fmla="val 673"/>
                  <a:gd name="f979" fmla="val 1328"/>
                  <a:gd name="f980" fmla="val 626"/>
                  <a:gd name="f981" fmla="val 621"/>
                  <a:gd name="f982" fmla="val 1203"/>
                  <a:gd name="f983" fmla="val 1182"/>
                  <a:gd name="f984" fmla="val 620"/>
                  <a:gd name="f985" fmla="val 1179"/>
                  <a:gd name="f986" fmla="val 630"/>
                  <a:gd name="f987" fmla="val 643"/>
                  <a:gd name="f988" fmla="val 690"/>
                  <a:gd name="f989" fmla="val 1508"/>
                  <a:gd name="f990" fmla="val 1490"/>
                  <a:gd name="f991" fmla="val 1461"/>
                  <a:gd name="f992" fmla="val 1394"/>
                  <a:gd name="f993" fmla="val 1363"/>
                  <a:gd name="f994" fmla="val 1351"/>
                  <a:gd name="f995" fmla="val 1330"/>
                  <a:gd name="f996" fmla="val 700"/>
                  <a:gd name="f997" fmla="val 1320"/>
                  <a:gd name="f998" fmla="val 1309"/>
                  <a:gd name="f999" fmla="val 703"/>
                  <a:gd name="f1000" fmla="val 705"/>
                  <a:gd name="f1001" fmla="val 1259"/>
                  <a:gd name="f1002" fmla="val 715"/>
                  <a:gd name="f1003" fmla="val 1254"/>
                  <a:gd name="f1004" fmla="val 737"/>
                  <a:gd name="f1005" fmla="val 1244"/>
                  <a:gd name="f1006" fmla="val 1256"/>
                  <a:gd name="f1007" fmla="val 772"/>
                  <a:gd name="f1008" fmla="val 781"/>
                  <a:gd name="f1009" fmla="val 826"/>
                  <a:gd name="f1010" fmla="val 1399"/>
                  <a:gd name="f1011" fmla="val 1418"/>
                  <a:gd name="f1012" fmla="val 1051"/>
                  <a:gd name="f1013" fmla="val 1031"/>
                  <a:gd name="f1014" fmla="val 1425"/>
                  <a:gd name="f1015" fmla="val 978"/>
                  <a:gd name="f1016" fmla="val 1438"/>
                  <a:gd name="f1017" fmla="val 925"/>
                  <a:gd name="f1018" fmla="val 890"/>
                  <a:gd name="f1019" fmla="val 848"/>
                  <a:gd name="f1020" fmla="val 843"/>
                  <a:gd name="f1021" fmla="val 1426"/>
                  <a:gd name="f1022" fmla="val 1444"/>
                  <a:gd name="f1023" fmla="val 942"/>
                  <a:gd name="f1024" fmla="val 920"/>
                  <a:gd name="f1025" fmla="val 907"/>
                  <a:gd name="f1026" fmla="val 895"/>
                  <a:gd name="f1027" fmla="val 882"/>
                  <a:gd name="f1028" fmla="val 839"/>
                  <a:gd name="f1029" fmla="val 824"/>
                  <a:gd name="f1030" fmla="val 821"/>
                  <a:gd name="f1031" fmla="val 1442"/>
                  <a:gd name="f1032" fmla="val 829"/>
                  <a:gd name="f1033" fmla="val 1447"/>
                  <a:gd name="f1034" fmla="val 837"/>
                  <a:gd name="f1035" fmla="val 817"/>
                  <a:gd name="f1036" fmla="val 812"/>
                  <a:gd name="f1037" fmla="val 739"/>
                  <a:gd name="f1038" fmla="val 710"/>
                  <a:gd name="f1039" fmla="*/ f1 1 2242"/>
                  <a:gd name="f1040" fmla="*/ f2 1 2638"/>
                  <a:gd name="f1041" fmla="+- f5 0 f3"/>
                  <a:gd name="f1042" fmla="+- f4 0 f3"/>
                  <a:gd name="f1043" fmla="*/ f1042 1 2242"/>
                  <a:gd name="f1044" fmla="*/ f1041 1 2638"/>
                  <a:gd name="f1045" fmla="*/ f3 1 f1043"/>
                  <a:gd name="f1046" fmla="*/ f4 1 f1043"/>
                  <a:gd name="f1047" fmla="*/ f3 1 f1044"/>
                  <a:gd name="f1048" fmla="*/ f5 1 f1044"/>
                  <a:gd name="f1049" fmla="*/ f1045 f1039 1"/>
                  <a:gd name="f1050" fmla="*/ f1046 f1039 1"/>
                  <a:gd name="f1051" fmla="*/ f1048 f1040 1"/>
                  <a:gd name="f1052" fmla="*/ f1047 f104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049" t="f1052" r="f1050" b="f1051"/>
                <a:pathLst>
                  <a:path w="2242" h="2638">
                    <a:moveTo>
                      <a:pt x="f6" y="f7"/>
                    </a:moveTo>
                    <a:cubicBezTo>
                      <a:pt x="f8" y="f7"/>
                      <a:pt x="f9" y="f10"/>
                      <a:pt x="f11" y="f12"/>
                    </a:cubicBezTo>
                    <a:cubicBezTo>
                      <a:pt x="f13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1" y="f23"/>
                    </a:cubicBezTo>
                    <a:cubicBezTo>
                      <a:pt x="f21" y="f24"/>
                      <a:pt x="f19" y="f25"/>
                      <a:pt x="f17" y="f26"/>
                    </a:cubicBezTo>
                    <a:lnTo>
                      <a:pt x="f17" y="f27"/>
                    </a:lnTo>
                    <a:lnTo>
                      <a:pt x="f28" y="f29"/>
                    </a:lnTo>
                    <a:cubicBezTo>
                      <a:pt x="f30" y="f31"/>
                      <a:pt x="f32" y="f33"/>
                      <a:pt x="f34" y="f35"/>
                    </a:cubicBezTo>
                    <a:cubicBezTo>
                      <a:pt x="f36" y="f37"/>
                      <a:pt x="f38" y="f39"/>
                      <a:pt x="f40" y="f41"/>
                    </a:cubicBezTo>
                    <a:cubicBezTo>
                      <a:pt x="f42" y="f43"/>
                      <a:pt x="f44" y="f45"/>
                      <a:pt x="f46" y="f47"/>
                    </a:cubicBezTo>
                    <a:lnTo>
                      <a:pt x="f46" y="f48"/>
                    </a:lnTo>
                    <a:lnTo>
                      <a:pt x="f49" y="f50"/>
                    </a:lnTo>
                    <a:cubicBezTo>
                      <a:pt x="f51" y="f52"/>
                      <a:pt x="f53" y="f54"/>
                      <a:pt x="f55" y="f56"/>
                    </a:cubicBezTo>
                    <a:cubicBezTo>
                      <a:pt x="f57" y="f58"/>
                      <a:pt x="f59" y="f60"/>
                      <a:pt x="f61" y="f62"/>
                    </a:cubicBezTo>
                    <a:cubicBezTo>
                      <a:pt x="f63" y="f64"/>
                      <a:pt x="f65" y="f66"/>
                      <a:pt x="f67" y="f68"/>
                    </a:cubicBezTo>
                    <a:cubicBezTo>
                      <a:pt x="f69" y="f70"/>
                      <a:pt x="f71" y="f72"/>
                      <a:pt x="f73" y="f74"/>
                    </a:cubicBezTo>
                    <a:cubicBezTo>
                      <a:pt x="f75" y="f76"/>
                      <a:pt x="f77" y="f78"/>
                      <a:pt x="f79" y="f80"/>
                    </a:cubicBezTo>
                    <a:cubicBezTo>
                      <a:pt x="f81" y="f82"/>
                      <a:pt x="f81" y="f83"/>
                      <a:pt x="f84" y="f85"/>
                    </a:cubicBezTo>
                    <a:cubicBezTo>
                      <a:pt x="f86" y="f87"/>
                      <a:pt x="f88" y="f89"/>
                      <a:pt x="f65" y="f90"/>
                    </a:cubicBezTo>
                    <a:cubicBezTo>
                      <a:pt x="f91" y="f92"/>
                      <a:pt x="f93" y="f94"/>
                      <a:pt x="f95" y="f96"/>
                    </a:cubicBezTo>
                    <a:cubicBezTo>
                      <a:pt x="f97" y="f98"/>
                      <a:pt x="f99" y="f100"/>
                      <a:pt x="f50" y="f101"/>
                    </a:cubicBezTo>
                    <a:lnTo>
                      <a:pt x="f102" y="f101"/>
                    </a:lnTo>
                    <a:cubicBezTo>
                      <a:pt x="f103" y="f104"/>
                      <a:pt x="f105" y="f106"/>
                      <a:pt x="f107" y="f108"/>
                    </a:cubicBezTo>
                    <a:cubicBezTo>
                      <a:pt x="f109" y="f110"/>
                      <a:pt x="f111" y="f112"/>
                      <a:pt x="f113" y="f114"/>
                    </a:cubicBezTo>
                    <a:cubicBezTo>
                      <a:pt x="f115" y="f112"/>
                      <a:pt x="f116" y="f110"/>
                      <a:pt x="f117" y="f108"/>
                    </a:cubicBezTo>
                    <a:cubicBezTo>
                      <a:pt x="f118" y="f106"/>
                      <a:pt x="f119" y="f104"/>
                      <a:pt x="f120" y="f101"/>
                    </a:cubicBezTo>
                    <a:cubicBezTo>
                      <a:pt x="f121" y="f100"/>
                      <a:pt x="f122" y="f98"/>
                      <a:pt x="f123" y="f96"/>
                    </a:cubicBezTo>
                    <a:cubicBezTo>
                      <a:pt x="f124" y="f125"/>
                      <a:pt x="f126" y="f127"/>
                      <a:pt x="f128" y="f129"/>
                    </a:cubicBezTo>
                    <a:lnTo>
                      <a:pt x="f130" y="f131"/>
                    </a:lnTo>
                    <a:cubicBezTo>
                      <a:pt x="f132" y="f133"/>
                      <a:pt x="f134" y="f135"/>
                      <a:pt x="f136" y="f137"/>
                    </a:cubicBezTo>
                    <a:cubicBezTo>
                      <a:pt x="f138" y="f10"/>
                      <a:pt x="f139" y="f7"/>
                      <a:pt x="f140" y="f7"/>
                    </a:cubicBezTo>
                    <a:lnTo>
                      <a:pt x="f6" y="f7"/>
                    </a:ln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41" y="f142"/>
                    </a:moveTo>
                    <a:cubicBezTo>
                      <a:pt x="f143" y="f144"/>
                      <a:pt x="f145" y="f0"/>
                      <a:pt x="f146" y="f147"/>
                    </a:cubicBezTo>
                    <a:cubicBezTo>
                      <a:pt x="f148" y="f149"/>
                      <a:pt x="f150" y="f151"/>
                      <a:pt x="f152" y="f153"/>
                    </a:cubicBezTo>
                    <a:cubicBezTo>
                      <a:pt x="f154" y="f52"/>
                      <a:pt x="f155" y="f156"/>
                      <a:pt x="f157" y="f158"/>
                    </a:cubicBezTo>
                    <a:cubicBezTo>
                      <a:pt x="f86" y="f159"/>
                      <a:pt x="f160" y="f161"/>
                      <a:pt x="f75" y="f162"/>
                    </a:cubicBezTo>
                    <a:cubicBezTo>
                      <a:pt x="f145" y="f163"/>
                      <a:pt x="f164" y="f165"/>
                      <a:pt x="f166" y="f167"/>
                    </a:cubicBezTo>
                    <a:cubicBezTo>
                      <a:pt x="f168" y="f169"/>
                      <a:pt x="f170" y="f171"/>
                      <a:pt x="f172" y="f173"/>
                    </a:cubicBezTo>
                    <a:cubicBezTo>
                      <a:pt x="f174" y="f175"/>
                      <a:pt x="f176" y="f177"/>
                      <a:pt x="f178" y="f179"/>
                    </a:cubicBezTo>
                    <a:cubicBezTo>
                      <a:pt x="f180" y="f181"/>
                      <a:pt x="f182" y="f183"/>
                      <a:pt x="f184" y="f185"/>
                    </a:cubicBezTo>
                    <a:cubicBezTo>
                      <a:pt x="f57" y="f186"/>
                      <a:pt x="f187" y="f188"/>
                      <a:pt x="f189" y="f190"/>
                    </a:cubicBezTo>
                    <a:cubicBezTo>
                      <a:pt x="f191" y="f192"/>
                      <a:pt x="f193" y="f194"/>
                      <a:pt x="f195" y="f106"/>
                    </a:cubicBezTo>
                    <a:cubicBezTo>
                      <a:pt x="f196" y="f197"/>
                      <a:pt x="f198" y="f199"/>
                      <a:pt x="f105" y="f200"/>
                    </a:cubicBezTo>
                    <a:cubicBezTo>
                      <a:pt x="f201" y="f202"/>
                      <a:pt x="f203" y="f204"/>
                      <a:pt x="f6" y="f205"/>
                    </a:cubicBezTo>
                    <a:cubicBezTo>
                      <a:pt x="f206" y="f207"/>
                      <a:pt x="f208" y="f209"/>
                      <a:pt x="f113" y="f210"/>
                    </a:cubicBezTo>
                    <a:cubicBezTo>
                      <a:pt x="f113" y="f209"/>
                      <a:pt x="f140" y="f207"/>
                      <a:pt x="f211" y="f205"/>
                    </a:cubicBezTo>
                    <a:cubicBezTo>
                      <a:pt x="f212" y="f204"/>
                      <a:pt x="f213" y="f202"/>
                      <a:pt x="f118" y="f200"/>
                    </a:cubicBezTo>
                    <a:cubicBezTo>
                      <a:pt x="f214" y="f199"/>
                      <a:pt x="f215" y="f197"/>
                      <a:pt x="f216" y="f106"/>
                    </a:cubicBezTo>
                    <a:cubicBezTo>
                      <a:pt x="f217" y="f194"/>
                      <a:pt x="f218" y="f192"/>
                      <a:pt x="f219" y="f190"/>
                    </a:cubicBezTo>
                    <a:cubicBezTo>
                      <a:pt x="f220" y="f188"/>
                      <a:pt x="f221" y="f186"/>
                      <a:pt x="f222" y="f185"/>
                    </a:cubicBezTo>
                    <a:cubicBezTo>
                      <a:pt x="f223" y="f183"/>
                      <a:pt x="f224" y="f181"/>
                      <a:pt x="f225" y="f179"/>
                    </a:cubicBezTo>
                    <a:cubicBezTo>
                      <a:pt x="f226" y="f177"/>
                      <a:pt x="f227" y="f175"/>
                      <a:pt x="f228" y="f173"/>
                    </a:cubicBezTo>
                    <a:cubicBezTo>
                      <a:pt x="f229" y="f171"/>
                      <a:pt x="f230" y="f169"/>
                      <a:pt x="f231" y="f167"/>
                    </a:cubicBezTo>
                    <a:cubicBezTo>
                      <a:pt x="f232" y="f165"/>
                      <a:pt x="f233" y="f163"/>
                      <a:pt x="f234" y="f162"/>
                    </a:cubicBezTo>
                    <a:cubicBezTo>
                      <a:pt x="f235" y="f161"/>
                      <a:pt x="f125" y="f159"/>
                      <a:pt x="f236" y="f158"/>
                    </a:cubicBezTo>
                    <a:cubicBezTo>
                      <a:pt x="f237" y="f156"/>
                      <a:pt x="f238" y="f52"/>
                      <a:pt x="f239" y="f153"/>
                    </a:cubicBezTo>
                    <a:cubicBezTo>
                      <a:pt x="f240" y="f151"/>
                      <a:pt x="f241" y="f149"/>
                      <a:pt x="f242" y="f147"/>
                    </a:cubicBezTo>
                    <a:cubicBezTo>
                      <a:pt x="f233" y="f0"/>
                      <a:pt x="f243" y="f144"/>
                      <a:pt x="f244" y="f142"/>
                    </a:cubicBezTo>
                    <a:cubicBezTo>
                      <a:pt x="f245" y="f246"/>
                      <a:pt x="f247" y="f248"/>
                      <a:pt x="f249" y="f172"/>
                    </a:cubicBezTo>
                    <a:cubicBezTo>
                      <a:pt x="f250" y="f251"/>
                      <a:pt x="f252" y="f253"/>
                      <a:pt x="f113" y="f253"/>
                    </a:cubicBezTo>
                    <a:cubicBezTo>
                      <a:pt x="f156" y="f253"/>
                      <a:pt x="f254" y="f251"/>
                      <a:pt x="f255" y="f172"/>
                    </a:cubicBezTo>
                    <a:cubicBezTo>
                      <a:pt x="f256" y="f248"/>
                      <a:pt x="f257" y="f246"/>
                      <a:pt x="f141" y="f142"/>
                    </a:cubicBezTo>
                    <a:close/>
                    <a:moveTo>
                      <a:pt x="f141" y="f142"/>
                    </a:moveTo>
                    <a:lnTo>
                      <a:pt x="f141" y="f142"/>
                    </a:lnTo>
                    <a:close/>
                    <a:moveTo>
                      <a:pt x="f258" y="f3"/>
                    </a:moveTo>
                    <a:lnTo>
                      <a:pt x="f113" y="f3"/>
                    </a:lnTo>
                    <a:lnTo>
                      <a:pt x="f259" y="f3"/>
                    </a:lnTo>
                    <a:cubicBezTo>
                      <a:pt x="f260" y="f3"/>
                      <a:pt x="f261" y="f262"/>
                      <a:pt x="f263" y="f264"/>
                    </a:cubicBezTo>
                    <a:cubicBezTo>
                      <a:pt x="f265" y="f266"/>
                      <a:pt x="f267" y="f248"/>
                      <a:pt x="f268" y="f269"/>
                    </a:cubicBezTo>
                    <a:lnTo>
                      <a:pt x="f270" y="f269"/>
                    </a:lnTo>
                    <a:lnTo>
                      <a:pt x="f183" y="f271"/>
                    </a:lnTo>
                    <a:cubicBezTo>
                      <a:pt x="f272" y="f88"/>
                      <a:pt x="f273" y="f274"/>
                      <a:pt x="f227" y="f275"/>
                    </a:cubicBezTo>
                    <a:lnTo>
                      <a:pt x="f276" y="f277"/>
                    </a:lnTo>
                    <a:lnTo>
                      <a:pt x="f278" y="f279"/>
                    </a:lnTo>
                    <a:cubicBezTo>
                      <a:pt x="f280" y="f281"/>
                      <a:pt x="f282" y="f151"/>
                      <a:pt x="f283" y="f284"/>
                    </a:cubicBezTo>
                    <a:cubicBezTo>
                      <a:pt x="f285" y="f286"/>
                      <a:pt x="f287" y="f288"/>
                      <a:pt x="f289" y="f290"/>
                    </a:cubicBezTo>
                    <a:cubicBezTo>
                      <a:pt x="f291" y="f292"/>
                      <a:pt x="f223" y="f293"/>
                      <a:pt x="f280" y="f211"/>
                    </a:cubicBezTo>
                    <a:cubicBezTo>
                      <a:pt x="f273" y="f294"/>
                      <a:pt x="f295" y="f296"/>
                      <a:pt x="f297" y="f298"/>
                    </a:cubicBezTo>
                    <a:cubicBezTo>
                      <a:pt x="f299" y="f300"/>
                      <a:pt x="f301" y="f302"/>
                      <a:pt x="f303" y="f304"/>
                    </a:cubicBezTo>
                    <a:cubicBezTo>
                      <a:pt x="f305" y="f175"/>
                      <a:pt x="f306" y="f307"/>
                      <a:pt x="f308" y="f309"/>
                    </a:cubicBezTo>
                    <a:cubicBezTo>
                      <a:pt x="f310" y="f311"/>
                      <a:pt x="f312" y="f313"/>
                      <a:pt x="f314" y="f129"/>
                    </a:cubicBezTo>
                    <a:cubicBezTo>
                      <a:pt x="f315" y="f222"/>
                      <a:pt x="f316" y="f317"/>
                      <a:pt x="f318" y="f319"/>
                    </a:cubicBezTo>
                    <a:cubicBezTo>
                      <a:pt x="f320" y="f321"/>
                      <a:pt x="f322" y="f323"/>
                      <a:pt x="f324" y="f325"/>
                    </a:cubicBezTo>
                    <a:cubicBezTo>
                      <a:pt x="f120" y="f326"/>
                      <a:pt x="f327" y="f328"/>
                      <a:pt x="f329" y="f330"/>
                    </a:cubicBezTo>
                    <a:cubicBezTo>
                      <a:pt x="f331" y="f332"/>
                      <a:pt x="f333" y="f334"/>
                      <a:pt x="f335" y="f336"/>
                    </a:cubicBezTo>
                    <a:cubicBezTo>
                      <a:pt x="f337" y="f338"/>
                      <a:pt x="f162" y="f339"/>
                      <a:pt x="f340" y="f341"/>
                    </a:cubicBezTo>
                    <a:lnTo>
                      <a:pt x="f113" y="f342"/>
                    </a:lnTo>
                    <a:lnTo>
                      <a:pt x="f343" y="f341"/>
                    </a:lnTo>
                    <a:cubicBezTo>
                      <a:pt x="f344" y="f339"/>
                      <a:pt x="f345" y="f338"/>
                      <a:pt x="f346" y="f336"/>
                    </a:cubicBezTo>
                    <a:cubicBezTo>
                      <a:pt x="f347" y="f334"/>
                      <a:pt x="f348" y="f332"/>
                      <a:pt x="f349" y="f330"/>
                    </a:cubicBezTo>
                    <a:cubicBezTo>
                      <a:pt x="f350" y="f328"/>
                      <a:pt x="f102" y="f326"/>
                      <a:pt x="f351" y="f325"/>
                    </a:cubicBezTo>
                    <a:cubicBezTo>
                      <a:pt x="f352" y="f323"/>
                      <a:pt x="f353" y="f321"/>
                      <a:pt x="f354" y="f319"/>
                    </a:cubicBezTo>
                    <a:cubicBezTo>
                      <a:pt x="f355" y="f317"/>
                      <a:pt x="f356" y="f222"/>
                      <a:pt x="f357" y="f129"/>
                    </a:cubicBezTo>
                    <a:cubicBezTo>
                      <a:pt x="f358" y="f313"/>
                      <a:pt x="f359" y="f311"/>
                      <a:pt x="f360" y="f309"/>
                    </a:cubicBezTo>
                    <a:cubicBezTo>
                      <a:pt x="f361" y="f307"/>
                      <a:pt x="f3" y="f175"/>
                      <a:pt x="f362" y="f304"/>
                    </a:cubicBezTo>
                    <a:cubicBezTo>
                      <a:pt x="f363" y="f302"/>
                      <a:pt x="f364" y="f300"/>
                      <a:pt x="f365" y="f298"/>
                    </a:cubicBezTo>
                    <a:cubicBezTo>
                      <a:pt x="f366" y="f296"/>
                      <a:pt x="f180" y="f294"/>
                      <a:pt x="f367" y="f211"/>
                    </a:cubicBezTo>
                    <a:cubicBezTo>
                      <a:pt x="f182" y="f293"/>
                      <a:pt x="f160" y="f292"/>
                      <a:pt x="f368" y="f290"/>
                    </a:cubicBezTo>
                    <a:cubicBezTo>
                      <a:pt x="f369" y="f288"/>
                      <a:pt x="f69" y="f286"/>
                      <a:pt x="f370" y="f284"/>
                    </a:cubicBezTo>
                    <a:cubicBezTo>
                      <a:pt x="f371" y="f151"/>
                      <a:pt x="f367" y="f281"/>
                      <a:pt x="f372" y="f279"/>
                    </a:cubicBezTo>
                    <a:lnTo>
                      <a:pt x="f373" y="f277"/>
                    </a:lnTo>
                    <a:lnTo>
                      <a:pt x="f174" y="f275"/>
                    </a:lnTo>
                    <a:cubicBezTo>
                      <a:pt x="f374" y="f274"/>
                      <a:pt x="f375" y="f88"/>
                      <a:pt x="f376" y="f271"/>
                    </a:cubicBezTo>
                    <a:lnTo>
                      <a:pt x="f44" y="f269"/>
                    </a:lnTo>
                    <a:lnTo>
                      <a:pt x="f377" y="f269"/>
                    </a:lnTo>
                    <a:cubicBezTo>
                      <a:pt x="f378" y="f248"/>
                      <a:pt x="f379" y="f266"/>
                      <a:pt x="f380" y="f264"/>
                    </a:cubicBezTo>
                    <a:cubicBezTo>
                      <a:pt x="f45" y="f262"/>
                      <a:pt x="f381" y="f3"/>
                      <a:pt x="f258" y="f3"/>
                    </a:cubicBezTo>
                    <a:close/>
                    <a:moveTo>
                      <a:pt x="f258" y="f3"/>
                    </a:moveTo>
                    <a:lnTo>
                      <a:pt x="f258" y="f3"/>
                    </a:lnTo>
                    <a:close/>
                    <a:moveTo>
                      <a:pt x="f136" y="f382"/>
                    </a:moveTo>
                    <a:cubicBezTo>
                      <a:pt x="f383" y="f382"/>
                      <a:pt x="f327" y="f384"/>
                      <a:pt x="f327" y="f385"/>
                    </a:cubicBezTo>
                    <a:cubicBezTo>
                      <a:pt x="f327" y="f352"/>
                      <a:pt x="f383" y="f386"/>
                      <a:pt x="f136" y="f386"/>
                    </a:cubicBezTo>
                    <a:cubicBezTo>
                      <a:pt x="f214" y="f386"/>
                      <a:pt x="f387" y="f352"/>
                      <a:pt x="f387" y="f385"/>
                    </a:cubicBezTo>
                    <a:cubicBezTo>
                      <a:pt x="f387" y="f384"/>
                      <a:pt x="f214" y="f382"/>
                      <a:pt x="f136" y="f382"/>
                    </a:cubicBezTo>
                    <a:close/>
                    <a:moveTo>
                      <a:pt x="f136" y="f382"/>
                    </a:moveTo>
                    <a:lnTo>
                      <a:pt x="f136" y="f382"/>
                    </a:lnTo>
                    <a:close/>
                    <a:moveTo>
                      <a:pt x="f252" y="f388"/>
                    </a:moveTo>
                    <a:cubicBezTo>
                      <a:pt x="f389" y="f390"/>
                      <a:pt x="f391" y="f392"/>
                      <a:pt x="f393" y="f394"/>
                    </a:cubicBezTo>
                    <a:cubicBezTo>
                      <a:pt x="f395" y="f396"/>
                      <a:pt x="f397" y="f398"/>
                      <a:pt x="f162" y="f399"/>
                    </a:cubicBezTo>
                    <a:lnTo>
                      <a:pt x="f162" y="f400"/>
                    </a:lnTo>
                    <a:cubicBezTo>
                      <a:pt x="f140" y="f401"/>
                      <a:pt x="f258" y="f402"/>
                      <a:pt x="f6" y="f403"/>
                    </a:cubicBezTo>
                    <a:cubicBezTo>
                      <a:pt x="f206" y="f404"/>
                      <a:pt x="f259" y="f405"/>
                      <a:pt x="f335" y="f405"/>
                    </a:cubicBezTo>
                    <a:cubicBezTo>
                      <a:pt x="f406" y="f405"/>
                      <a:pt x="f212" y="f405"/>
                      <a:pt x="f407" y="f408"/>
                    </a:cubicBezTo>
                    <a:cubicBezTo>
                      <a:pt x="f409" y="f408"/>
                      <a:pt x="f410" y="f405"/>
                      <a:pt x="f165" y="f404"/>
                    </a:cubicBezTo>
                    <a:cubicBezTo>
                      <a:pt x="f260" y="f411"/>
                      <a:pt x="f412" y="f413"/>
                      <a:pt x="f414" y="f97"/>
                    </a:cubicBezTo>
                    <a:lnTo>
                      <a:pt x="f171" y="f415"/>
                    </a:lnTo>
                    <a:cubicBezTo>
                      <a:pt x="f324" y="f416"/>
                      <a:pt x="f417" y="f418"/>
                      <a:pt x="f134" y="f396"/>
                    </a:cubicBezTo>
                    <a:cubicBezTo>
                      <a:pt x="f419" y="f380"/>
                      <a:pt x="f420" y="f421"/>
                      <a:pt x="f422" y="f399"/>
                    </a:cubicBezTo>
                    <a:cubicBezTo>
                      <a:pt x="f423" y="f424"/>
                      <a:pt x="f425" y="f399"/>
                      <a:pt x="f426" y="f398"/>
                    </a:cubicBezTo>
                    <a:cubicBezTo>
                      <a:pt x="f427" y="f41"/>
                      <a:pt x="f428" y="f429"/>
                      <a:pt x="f430" y="f431"/>
                    </a:cubicBezTo>
                    <a:cubicBezTo>
                      <a:pt x="f132" y="f432"/>
                      <a:pt x="f132" y="f384"/>
                      <a:pt x="f433" y="f43"/>
                    </a:cubicBezTo>
                    <a:cubicBezTo>
                      <a:pt x="f217" y="f434"/>
                      <a:pt x="f435" y="f436"/>
                      <a:pt x="f304" y="f437"/>
                    </a:cubicBezTo>
                    <a:cubicBezTo>
                      <a:pt x="f438" y="f439"/>
                      <a:pt x="f440" y="f441"/>
                      <a:pt x="f442" y="f443"/>
                    </a:cubicBezTo>
                    <a:cubicBezTo>
                      <a:pt x="f121" y="f444"/>
                      <a:pt x="f445" y="f446"/>
                      <a:pt x="f447" y="f448"/>
                    </a:cubicBezTo>
                    <a:lnTo>
                      <a:pt x="f80" y="f449"/>
                    </a:lnTo>
                    <a:lnTo>
                      <a:pt x="f450" y="f451"/>
                    </a:lnTo>
                    <a:cubicBezTo>
                      <a:pt x="f452" y="f453"/>
                      <a:pt x="f423" y="f454"/>
                      <a:pt x="f422" y="f455"/>
                    </a:cubicBezTo>
                    <a:cubicBezTo>
                      <a:pt x="f452" y="f456"/>
                      <a:pt x="f457" y="f458"/>
                      <a:pt x="f425" y="f459"/>
                    </a:cubicBezTo>
                    <a:cubicBezTo>
                      <a:pt x="f460" y="f461"/>
                      <a:pt x="f462" y="f463"/>
                      <a:pt x="f464" y="f465"/>
                    </a:cubicBezTo>
                    <a:cubicBezTo>
                      <a:pt x="f466" y="f467"/>
                      <a:pt x="f468" y="f45"/>
                      <a:pt x="f469" y="f470"/>
                    </a:cubicBezTo>
                    <a:cubicBezTo>
                      <a:pt x="f263" y="f443"/>
                      <a:pt x="f320" y="f441"/>
                      <a:pt x="f471" y="f443"/>
                    </a:cubicBezTo>
                    <a:cubicBezTo>
                      <a:pt x="f472" y="f473"/>
                      <a:pt x="f474" y="f475"/>
                      <a:pt x="f476" y="f396"/>
                    </a:cubicBezTo>
                    <a:cubicBezTo>
                      <a:pt x="f428" y="f19"/>
                      <a:pt x="f417" y="f477"/>
                      <a:pt x="f478" y="f479"/>
                    </a:cubicBezTo>
                    <a:cubicBezTo>
                      <a:pt x="f480" y="f481"/>
                      <a:pt x="f482" y="f274"/>
                      <a:pt x="f206" y="f274"/>
                    </a:cubicBezTo>
                    <a:cubicBezTo>
                      <a:pt x="f483" y="f274"/>
                      <a:pt x="f484" y="f481"/>
                      <a:pt x="f156" y="f479"/>
                    </a:cubicBezTo>
                    <a:cubicBezTo>
                      <a:pt x="f485" y="f477"/>
                      <a:pt x="f486" y="f19"/>
                      <a:pt x="f400" y="f396"/>
                    </a:cubicBezTo>
                    <a:cubicBezTo>
                      <a:pt x="f487" y="f488"/>
                      <a:pt x="f354" y="f56"/>
                      <a:pt x="f489" y="f162"/>
                    </a:cubicBezTo>
                    <a:lnTo>
                      <a:pt x="f490" y="f162"/>
                    </a:lnTo>
                    <a:lnTo>
                      <a:pt x="f490" y="f465"/>
                    </a:lnTo>
                    <a:lnTo>
                      <a:pt x="f491" y="f465"/>
                    </a:lnTo>
                    <a:lnTo>
                      <a:pt x="f491" y="f45"/>
                    </a:lnTo>
                    <a:lnTo>
                      <a:pt x="f492" y="f45"/>
                    </a:lnTo>
                    <a:lnTo>
                      <a:pt x="f492" y="f436"/>
                    </a:lnTo>
                    <a:lnTo>
                      <a:pt x="f491" y="f436"/>
                    </a:lnTo>
                    <a:lnTo>
                      <a:pt x="f491" y="f493"/>
                    </a:lnTo>
                    <a:lnTo>
                      <a:pt x="f492" y="f493"/>
                    </a:lnTo>
                    <a:lnTo>
                      <a:pt x="f492" y="f494"/>
                    </a:lnTo>
                    <a:cubicBezTo>
                      <a:pt x="f492" y="f390"/>
                      <a:pt x="f495" y="f496"/>
                      <a:pt x="f497" y="f418"/>
                    </a:cubicBezTo>
                    <a:lnTo>
                      <a:pt x="f497" y="f498"/>
                    </a:lnTo>
                    <a:cubicBezTo>
                      <a:pt x="f497" y="f499"/>
                      <a:pt x="f351" y="f413"/>
                      <a:pt x="f500" y="f413"/>
                    </a:cubicBezTo>
                    <a:cubicBezTo>
                      <a:pt x="f501" y="f413"/>
                      <a:pt x="f502" y="f499"/>
                      <a:pt x="f502" y="f498"/>
                    </a:cubicBezTo>
                    <a:lnTo>
                      <a:pt x="f502" y="f418"/>
                    </a:lnTo>
                    <a:cubicBezTo>
                      <a:pt x="f503" y="f496"/>
                      <a:pt x="f504" y="f390"/>
                      <a:pt x="f504" y="f494"/>
                    </a:cubicBezTo>
                    <a:lnTo>
                      <a:pt x="f504" y="f493"/>
                    </a:lnTo>
                    <a:lnTo>
                      <a:pt x="f505" y="f493"/>
                    </a:lnTo>
                    <a:lnTo>
                      <a:pt x="f505" y="f436"/>
                    </a:lnTo>
                    <a:lnTo>
                      <a:pt x="f504" y="f436"/>
                    </a:lnTo>
                    <a:lnTo>
                      <a:pt x="f504" y="f45"/>
                    </a:lnTo>
                    <a:lnTo>
                      <a:pt x="f505" y="f45"/>
                    </a:lnTo>
                    <a:lnTo>
                      <a:pt x="f505" y="f465"/>
                    </a:lnTo>
                    <a:lnTo>
                      <a:pt x="f381" y="f465"/>
                    </a:lnTo>
                    <a:lnTo>
                      <a:pt x="f381" y="f162"/>
                    </a:lnTo>
                    <a:lnTo>
                      <a:pt x="f506" y="f162"/>
                    </a:lnTo>
                    <a:cubicBezTo>
                      <a:pt x="f507" y="f508"/>
                      <a:pt x="f140" y="f509"/>
                      <a:pt x="f510" y="f107"/>
                    </a:cubicBezTo>
                    <a:cubicBezTo>
                      <a:pt x="f212" y="f511"/>
                      <a:pt x="f512" y="f158"/>
                      <a:pt x="f513" y="f514"/>
                    </a:cubicBezTo>
                    <a:cubicBezTo>
                      <a:pt x="f515" y="f516"/>
                      <a:pt x="f517" y="f518"/>
                      <a:pt x="f389" y="f519"/>
                    </a:cubicBezTo>
                    <a:cubicBezTo>
                      <a:pt x="f74" y="f455"/>
                      <a:pt x="f520" y="f521"/>
                      <a:pt x="f522" y="f523"/>
                    </a:cubicBezTo>
                    <a:cubicBezTo>
                      <a:pt x="f524" y="f54"/>
                      <a:pt x="f525" y="f518"/>
                      <a:pt x="f526" y="f350"/>
                    </a:cubicBezTo>
                    <a:cubicBezTo>
                      <a:pt x="f414" y="f521"/>
                      <a:pt x="f525" y="f458"/>
                      <a:pt x="f527" y="f528"/>
                    </a:cubicBezTo>
                    <a:cubicBezTo>
                      <a:pt x="f524" y="f529"/>
                      <a:pt x="f530" y="f531"/>
                      <a:pt x="f532" y="f533"/>
                    </a:cubicBezTo>
                    <a:cubicBezTo>
                      <a:pt x="f534" y="f492"/>
                      <a:pt x="f120" y="f446"/>
                      <a:pt x="f535" y="f536"/>
                    </a:cubicBezTo>
                    <a:cubicBezTo>
                      <a:pt x="f537" y="f444"/>
                      <a:pt x="f538" y="f539"/>
                      <a:pt x="f540" y="f541"/>
                    </a:cubicBezTo>
                    <a:cubicBezTo>
                      <a:pt x="f542" y="f543"/>
                      <a:pt x="f214" y="f543"/>
                      <a:pt x="f544" y="f543"/>
                    </a:cubicBezTo>
                    <a:cubicBezTo>
                      <a:pt x="f298" y="f543"/>
                      <a:pt x="f545" y="f546"/>
                      <a:pt x="f138" y="f99"/>
                    </a:cubicBezTo>
                    <a:lnTo>
                      <a:pt x="f547" y="f470"/>
                    </a:lnTo>
                    <a:lnTo>
                      <a:pt x="f165" y="f548"/>
                    </a:lnTo>
                    <a:cubicBezTo>
                      <a:pt x="f549" y="f441"/>
                      <a:pt x="f550" y="f551"/>
                      <a:pt x="f118" y="f43"/>
                    </a:cubicBezTo>
                    <a:cubicBezTo>
                      <a:pt x="f517" y="f552"/>
                      <a:pt x="f545" y="f151"/>
                      <a:pt x="f553" y="f431"/>
                    </a:cubicBezTo>
                    <a:cubicBezTo>
                      <a:pt x="f554" y="f555"/>
                      <a:pt x="f556" y="f388"/>
                      <a:pt x="f252" y="f388"/>
                    </a:cubicBezTo>
                    <a:close/>
                    <a:moveTo>
                      <a:pt x="f252" y="f388"/>
                    </a:moveTo>
                    <a:lnTo>
                      <a:pt x="f252" y="f388"/>
                    </a:lnTo>
                    <a:close/>
                    <a:moveTo>
                      <a:pt x="f557" y="f558"/>
                    </a:moveTo>
                    <a:cubicBezTo>
                      <a:pt x="f559" y="f560"/>
                      <a:pt x="f440" y="f561"/>
                      <a:pt x="f562" y="f563"/>
                    </a:cubicBezTo>
                    <a:cubicBezTo>
                      <a:pt x="f419" y="f564"/>
                      <a:pt x="f261" y="f565"/>
                      <a:pt x="f566" y="f567"/>
                    </a:cubicBezTo>
                    <a:cubicBezTo>
                      <a:pt x="f250" y="f568"/>
                      <a:pt x="f569" y="f64"/>
                      <a:pt x="f570" y="f203"/>
                    </a:cubicBezTo>
                    <a:cubicBezTo>
                      <a:pt x="f571" y="f572"/>
                      <a:pt x="f573" y="f574"/>
                      <a:pt x="f78" y="f574"/>
                    </a:cubicBezTo>
                    <a:lnTo>
                      <a:pt x="f575" y="f574"/>
                    </a:lnTo>
                    <a:lnTo>
                      <a:pt x="f576" y="f577"/>
                    </a:lnTo>
                    <a:cubicBezTo>
                      <a:pt x="f324" y="f578"/>
                      <a:pt x="f579" y="f105"/>
                      <a:pt x="f216" y="f156"/>
                    </a:cubicBezTo>
                    <a:cubicBezTo>
                      <a:pt x="f580" y="f288"/>
                      <a:pt x="f530" y="f581"/>
                      <a:pt x="f582" y="f583"/>
                    </a:cubicBezTo>
                    <a:cubicBezTo>
                      <a:pt x="f584" y="f585"/>
                      <a:pt x="f586" y="f587"/>
                      <a:pt x="f588" y="f103"/>
                    </a:cubicBezTo>
                    <a:cubicBezTo>
                      <a:pt x="f545" y="f581"/>
                      <a:pt x="f589" y="f590"/>
                      <a:pt x="f591" y="f105"/>
                    </a:cubicBezTo>
                    <a:cubicBezTo>
                      <a:pt x="f409" y="f592"/>
                      <a:pt x="f593" y="f578"/>
                      <a:pt x="f594" y="f568"/>
                    </a:cubicBezTo>
                    <a:cubicBezTo>
                      <a:pt x="f595" y="f293"/>
                      <a:pt x="f340" y="f507"/>
                      <a:pt x="f343" y="f162"/>
                    </a:cubicBezTo>
                    <a:lnTo>
                      <a:pt x="f530" y="f162"/>
                    </a:lnTo>
                    <a:lnTo>
                      <a:pt x="f530" y="f596"/>
                    </a:lnTo>
                    <a:lnTo>
                      <a:pt x="f597" y="f340"/>
                    </a:lnTo>
                    <a:cubicBezTo>
                      <a:pt x="f414" y="f208"/>
                      <a:pt x="f579" y="f598"/>
                      <a:pt x="f576" y="f508"/>
                    </a:cubicBezTo>
                    <a:cubicBezTo>
                      <a:pt x="f599" y="f572"/>
                      <a:pt x="f304" y="f347"/>
                      <a:pt x="f447" y="f107"/>
                    </a:cubicBezTo>
                    <a:cubicBezTo>
                      <a:pt x="f423" y="f600"/>
                      <a:pt x="f217" y="f601"/>
                      <a:pt x="f427" y="f602"/>
                    </a:cubicBezTo>
                    <a:cubicBezTo>
                      <a:pt x="f603" y="f604"/>
                      <a:pt x="f605" y="f581"/>
                      <a:pt x="f175" y="f606"/>
                    </a:cubicBezTo>
                    <a:cubicBezTo>
                      <a:pt x="f607" y="f583"/>
                      <a:pt x="f608" y="f606"/>
                      <a:pt x="f474" y="f198"/>
                    </a:cubicBezTo>
                    <a:cubicBezTo>
                      <a:pt x="f609" y="f581"/>
                      <a:pt x="f610" y="f288"/>
                      <a:pt x="f611" y="f156"/>
                    </a:cubicBezTo>
                    <a:cubicBezTo>
                      <a:pt x="f612" y="f613"/>
                      <a:pt x="f614" y="f615"/>
                      <a:pt x="f616" y="f617"/>
                    </a:cubicBezTo>
                    <a:cubicBezTo>
                      <a:pt x="f618" y="f619"/>
                      <a:pt x="f620" y="f621"/>
                      <a:pt x="f622" y="f623"/>
                    </a:cubicBezTo>
                    <a:cubicBezTo>
                      <a:pt x="f624" y="f546"/>
                      <a:pt x="f476" y="f444"/>
                      <a:pt x="f625" y="f626"/>
                    </a:cubicBezTo>
                    <a:cubicBezTo>
                      <a:pt x="f627" y="f628"/>
                      <a:pt x="f603" y="f629"/>
                      <a:pt x="f322" y="f630"/>
                    </a:cubicBezTo>
                    <a:cubicBezTo>
                      <a:pt x="f425" y="f52"/>
                      <a:pt x="f452" y="f523"/>
                      <a:pt x="f557" y="f558"/>
                    </a:cubicBezTo>
                    <a:close/>
                    <a:moveTo>
                      <a:pt x="f557" y="f558"/>
                    </a:moveTo>
                    <a:lnTo>
                      <a:pt x="f557" y="f558"/>
                    </a:lnTo>
                    <a:close/>
                    <a:moveTo>
                      <a:pt x="f631" y="f632"/>
                    </a:moveTo>
                    <a:lnTo>
                      <a:pt x="f15" y="f632"/>
                    </a:lnTo>
                    <a:lnTo>
                      <a:pt x="f15" y="f633"/>
                    </a:lnTo>
                    <a:cubicBezTo>
                      <a:pt x="f15" y="f633"/>
                      <a:pt x="f634" y="f175"/>
                      <a:pt x="f494" y="f175"/>
                    </a:cubicBezTo>
                    <a:lnTo>
                      <a:pt x="f635" y="f175"/>
                    </a:lnTo>
                    <a:cubicBezTo>
                      <a:pt x="f636" y="f175"/>
                      <a:pt x="f636" y="f633"/>
                      <a:pt x="f636" y="f633"/>
                    </a:cubicBezTo>
                    <a:lnTo>
                      <a:pt x="f636" y="f632"/>
                    </a:lnTo>
                    <a:lnTo>
                      <a:pt x="f637" y="f632"/>
                    </a:lnTo>
                    <a:cubicBezTo>
                      <a:pt x="f638" y="f639"/>
                      <a:pt x="f640" y="f462"/>
                      <a:pt x="f486" y="f641"/>
                    </a:cubicBezTo>
                    <a:cubicBezTo>
                      <a:pt x="f552" y="f642"/>
                      <a:pt x="f643" y="f644"/>
                      <a:pt x="f645" y="f646"/>
                    </a:cubicBezTo>
                    <a:cubicBezTo>
                      <a:pt x="f536" y="f647"/>
                      <a:pt x="f648" y="f571"/>
                      <a:pt x="f58" y="f649"/>
                    </a:cubicBezTo>
                    <a:cubicBezTo>
                      <a:pt x="f153" y="f650"/>
                      <a:pt x="f651" y="f633"/>
                      <a:pt x="f541" y="f632"/>
                    </a:cubicBezTo>
                    <a:lnTo>
                      <a:pt x="f153" y="f632"/>
                    </a:lnTo>
                    <a:lnTo>
                      <a:pt x="f153" y="f652"/>
                    </a:lnTo>
                    <a:cubicBezTo>
                      <a:pt x="f153" y="f653"/>
                      <a:pt x="f648" y="f654"/>
                      <a:pt x="f501" y="f654"/>
                    </a:cubicBezTo>
                    <a:lnTo>
                      <a:pt x="f505" y="f654"/>
                    </a:lnTo>
                    <a:cubicBezTo>
                      <a:pt x="f503" y="f654"/>
                      <a:pt x="f196" y="f653"/>
                      <a:pt x="f196" y="f652"/>
                    </a:cubicBezTo>
                    <a:lnTo>
                      <a:pt x="f196" y="f632"/>
                    </a:lnTo>
                    <a:lnTo>
                      <a:pt x="f519" y="f632"/>
                    </a:lnTo>
                    <a:cubicBezTo>
                      <a:pt x="f655" y="f632"/>
                      <a:pt x="f523" y="f476"/>
                      <a:pt x="f523" y="f656"/>
                    </a:cubicBezTo>
                    <a:lnTo>
                      <a:pt x="f523" y="f657"/>
                    </a:lnTo>
                    <a:cubicBezTo>
                      <a:pt x="f523" y="f658"/>
                      <a:pt x="f655" y="f659"/>
                      <a:pt x="f519" y="f659"/>
                    </a:cubicBezTo>
                    <a:cubicBezTo>
                      <a:pt x="f660" y="f661"/>
                      <a:pt x="f662" y="f624"/>
                      <a:pt x="f631" y="f659"/>
                    </a:cubicBezTo>
                    <a:cubicBezTo>
                      <a:pt x="f496" y="f659"/>
                      <a:pt x="f415" y="f658"/>
                      <a:pt x="f415" y="f657"/>
                    </a:cubicBezTo>
                    <a:lnTo>
                      <a:pt x="f415" y="f656"/>
                    </a:lnTo>
                    <a:cubicBezTo>
                      <a:pt x="f415" y="f476"/>
                      <a:pt x="f496" y="f632"/>
                      <a:pt x="f631" y="f632"/>
                    </a:cubicBezTo>
                    <a:close/>
                    <a:moveTo>
                      <a:pt x="f631" y="f632"/>
                    </a:moveTo>
                    <a:lnTo>
                      <a:pt x="f631" y="f632"/>
                    </a:lnTo>
                    <a:close/>
                    <a:moveTo>
                      <a:pt x="f198" y="f322"/>
                    </a:moveTo>
                    <a:cubicBezTo>
                      <a:pt x="f663" y="f664"/>
                      <a:pt x="f503" y="f665"/>
                      <a:pt x="f461" y="f250"/>
                    </a:cubicBezTo>
                    <a:cubicBezTo>
                      <a:pt x="f621" y="f666"/>
                      <a:pt x="f485" y="f667"/>
                      <a:pt x="f13" y="f169"/>
                    </a:cubicBezTo>
                    <a:cubicBezTo>
                      <a:pt x="f668" y="f669"/>
                      <a:pt x="f451" y="f670"/>
                      <a:pt x="f497" y="f553"/>
                    </a:cubicBezTo>
                    <a:cubicBezTo>
                      <a:pt x="f671" y="f556"/>
                      <a:pt x="f672" y="f673"/>
                      <a:pt x="f99" y="f540"/>
                    </a:cubicBezTo>
                    <a:cubicBezTo>
                      <a:pt x="f638" y="f674"/>
                      <a:pt x="f675" y="f527"/>
                      <a:pt x="f676" y="f641"/>
                    </a:cubicBezTo>
                    <a:cubicBezTo>
                      <a:pt x="f636" y="f557"/>
                      <a:pt x="f677" y="f678"/>
                      <a:pt x="f436" y="f679"/>
                    </a:cubicBezTo>
                    <a:cubicBezTo>
                      <a:pt x="f680" y="f681"/>
                      <a:pt x="f490" y="f682"/>
                      <a:pt x="f683" y="f625"/>
                    </a:cubicBezTo>
                    <a:cubicBezTo>
                      <a:pt x="f683" y="f684"/>
                      <a:pt x="f685" y="f82"/>
                      <a:pt x="f686" y="f639"/>
                    </a:cubicBezTo>
                    <a:cubicBezTo>
                      <a:pt x="f541" y="f687"/>
                      <a:pt x="f688" y="f82"/>
                      <a:pt x="f444" y="f689"/>
                    </a:cubicBezTo>
                    <a:cubicBezTo>
                      <a:pt x="f446" y="f653"/>
                      <a:pt x="f254" y="f690"/>
                      <a:pt x="f691" y="f692"/>
                    </a:cubicBezTo>
                    <a:cubicBezTo>
                      <a:pt x="f153" y="f466"/>
                      <a:pt x="f693" y="f433"/>
                      <a:pt x="f198" y="f322"/>
                    </a:cubicBezTo>
                    <a:close/>
                    <a:moveTo>
                      <a:pt x="f198" y="f322"/>
                    </a:moveTo>
                    <a:lnTo>
                      <a:pt x="f198" y="f322"/>
                    </a:lnTo>
                    <a:close/>
                    <a:moveTo>
                      <a:pt x="f694" y="f211"/>
                    </a:moveTo>
                    <a:lnTo>
                      <a:pt x="f694" y="f162"/>
                    </a:lnTo>
                    <a:lnTo>
                      <a:pt x="f695" y="f162"/>
                    </a:lnTo>
                    <a:lnTo>
                      <a:pt x="f695" y="f696"/>
                    </a:lnTo>
                    <a:lnTo>
                      <a:pt x="f686" y="f696"/>
                    </a:lnTo>
                    <a:lnTo>
                      <a:pt x="f686" y="f162"/>
                    </a:lnTo>
                    <a:lnTo>
                      <a:pt x="f697" y="f162"/>
                    </a:lnTo>
                    <a:lnTo>
                      <a:pt x="f697" y="f698"/>
                    </a:lnTo>
                    <a:cubicBezTo>
                      <a:pt x="f697" y="f699"/>
                      <a:pt x="f694" y="f699"/>
                      <a:pt x="f694" y="f698"/>
                    </a:cubicBezTo>
                    <a:lnTo>
                      <a:pt x="f694" y="f211"/>
                    </a:lnTo>
                    <a:close/>
                    <a:moveTo>
                      <a:pt x="f694" y="f211"/>
                    </a:moveTo>
                    <a:lnTo>
                      <a:pt x="f694" y="f211"/>
                    </a:lnTo>
                    <a:close/>
                    <a:moveTo>
                      <a:pt x="f503" y="f432"/>
                    </a:moveTo>
                    <a:lnTo>
                      <a:pt x="f503" y="f494"/>
                    </a:lnTo>
                    <a:cubicBezTo>
                      <a:pt x="f503" y="f700"/>
                      <a:pt x="f528" y="f415"/>
                      <a:pt x="f500" y="f415"/>
                    </a:cubicBezTo>
                    <a:cubicBezTo>
                      <a:pt x="f697" y="f415"/>
                      <a:pt x="f643" y="f700"/>
                      <a:pt x="f643" y="f494"/>
                    </a:cubicBezTo>
                    <a:lnTo>
                      <a:pt x="f643" y="f432"/>
                    </a:lnTo>
                    <a:lnTo>
                      <a:pt x="f503" y="f432"/>
                    </a:lnTo>
                    <a:close/>
                    <a:moveTo>
                      <a:pt x="f503" y="f432"/>
                    </a:moveTo>
                    <a:lnTo>
                      <a:pt x="f503" y="f432"/>
                    </a:lnTo>
                    <a:close/>
                    <a:moveTo>
                      <a:pt x="f501" y="f396"/>
                    </a:moveTo>
                    <a:lnTo>
                      <a:pt x="f501" y="f498"/>
                    </a:lnTo>
                    <a:cubicBezTo>
                      <a:pt x="f501" y="f701"/>
                      <a:pt x="f702" y="f421"/>
                      <a:pt x="f500" y="f421"/>
                    </a:cubicBezTo>
                    <a:cubicBezTo>
                      <a:pt x="f621" y="f421"/>
                      <a:pt x="f351" y="f701"/>
                      <a:pt x="f351" y="f498"/>
                    </a:cubicBezTo>
                    <a:lnTo>
                      <a:pt x="f351" y="f396"/>
                    </a:lnTo>
                    <a:cubicBezTo>
                      <a:pt x="f660" y="f396"/>
                      <a:pt x="f703" y="f704"/>
                      <a:pt x="f500" y="f704"/>
                    </a:cubicBezTo>
                    <a:cubicBezTo>
                      <a:pt x="f645" y="f704"/>
                      <a:pt x="f648" y="f396"/>
                      <a:pt x="f501" y="f396"/>
                    </a:cubicBezTo>
                    <a:close/>
                    <a:moveTo>
                      <a:pt x="f501" y="f396"/>
                    </a:moveTo>
                    <a:lnTo>
                      <a:pt x="f501" y="f396"/>
                    </a:lnTo>
                    <a:close/>
                    <a:moveTo>
                      <a:pt x="f495" y="f441"/>
                    </a:moveTo>
                    <a:lnTo>
                      <a:pt x="f495" y="f446"/>
                    </a:lnTo>
                    <a:lnTo>
                      <a:pt x="f503" y="f446"/>
                    </a:lnTo>
                    <a:lnTo>
                      <a:pt x="f503" y="f441"/>
                    </a:lnTo>
                    <a:lnTo>
                      <a:pt x="f495" y="f441"/>
                    </a:lnTo>
                    <a:close/>
                    <a:moveTo>
                      <a:pt x="f495" y="f441"/>
                    </a:moveTo>
                    <a:lnTo>
                      <a:pt x="f495" y="f441"/>
                    </a:lnTo>
                    <a:close/>
                    <a:moveTo>
                      <a:pt x="f628" y="f493"/>
                    </a:moveTo>
                    <a:lnTo>
                      <a:pt x="f628" y="f436"/>
                    </a:lnTo>
                    <a:lnTo>
                      <a:pt x="f621" y="f436"/>
                    </a:lnTo>
                    <a:lnTo>
                      <a:pt x="f195" y="f436"/>
                    </a:lnTo>
                    <a:lnTo>
                      <a:pt x="f195" y="f493"/>
                    </a:lnTo>
                    <a:lnTo>
                      <a:pt x="f628" y="f493"/>
                    </a:lnTo>
                    <a:close/>
                    <a:moveTo>
                      <a:pt x="f628" y="f493"/>
                    </a:moveTo>
                    <a:lnTo>
                      <a:pt x="f628" y="f493"/>
                    </a:lnTo>
                    <a:close/>
                    <a:moveTo>
                      <a:pt x="f645" y="f493"/>
                    </a:moveTo>
                    <a:lnTo>
                      <a:pt x="f645" y="f436"/>
                    </a:lnTo>
                    <a:lnTo>
                      <a:pt x="f502" y="f436"/>
                    </a:lnTo>
                    <a:lnTo>
                      <a:pt x="f502" y="f493"/>
                    </a:lnTo>
                    <a:lnTo>
                      <a:pt x="f705" y="f493"/>
                    </a:lnTo>
                    <a:lnTo>
                      <a:pt x="f645" y="f493"/>
                    </a:lnTo>
                    <a:close/>
                    <a:moveTo>
                      <a:pt x="f645" y="f493"/>
                    </a:moveTo>
                    <a:lnTo>
                      <a:pt x="f645" y="f493"/>
                    </a:lnTo>
                    <a:close/>
                    <a:moveTo>
                      <a:pt x="f695" y="f529"/>
                    </a:moveTo>
                    <a:lnTo>
                      <a:pt x="f706" y="f529"/>
                    </a:lnTo>
                    <a:lnTo>
                      <a:pt x="f706" y="f694"/>
                    </a:lnTo>
                    <a:lnTo>
                      <a:pt x="f707" y="f694"/>
                    </a:lnTo>
                    <a:lnTo>
                      <a:pt x="f707" y="f529"/>
                    </a:lnTo>
                    <a:lnTo>
                      <a:pt x="f629" y="f529"/>
                    </a:lnTo>
                    <a:lnTo>
                      <a:pt x="f629" y="f694"/>
                    </a:lnTo>
                    <a:lnTo>
                      <a:pt x="f621" y="f694"/>
                    </a:lnTo>
                    <a:lnTo>
                      <a:pt x="f621" y="f529"/>
                    </a:lnTo>
                    <a:lnTo>
                      <a:pt x="f13" y="f529"/>
                    </a:lnTo>
                    <a:lnTo>
                      <a:pt x="f13" y="f694"/>
                    </a:lnTo>
                    <a:lnTo>
                      <a:pt x="f488" y="f694"/>
                    </a:lnTo>
                    <a:lnTo>
                      <a:pt x="f488" y="f529"/>
                    </a:lnTo>
                    <a:lnTo>
                      <a:pt x="f686" y="f529"/>
                    </a:lnTo>
                    <a:lnTo>
                      <a:pt x="f686" y="f619"/>
                    </a:lnTo>
                    <a:lnTo>
                      <a:pt x="f695" y="f619"/>
                    </a:lnTo>
                    <a:lnTo>
                      <a:pt x="f695" y="f529"/>
                    </a:lnTo>
                    <a:close/>
                    <a:moveTo>
                      <a:pt x="f695" y="f529"/>
                    </a:moveTo>
                    <a:lnTo>
                      <a:pt x="f695" y="f529"/>
                    </a:lnTo>
                    <a:close/>
                    <a:moveTo>
                      <a:pt x="f628" y="f45"/>
                    </a:moveTo>
                    <a:lnTo>
                      <a:pt x="f628" y="f465"/>
                    </a:lnTo>
                    <a:lnTo>
                      <a:pt x="f502" y="f465"/>
                    </a:lnTo>
                    <a:lnTo>
                      <a:pt x="f502" y="f45"/>
                    </a:lnTo>
                    <a:lnTo>
                      <a:pt x="f628" y="f45"/>
                    </a:lnTo>
                    <a:close/>
                    <a:moveTo>
                      <a:pt x="f628" y="f45"/>
                    </a:moveTo>
                    <a:lnTo>
                      <a:pt x="f628" y="f45"/>
                    </a:lnTo>
                    <a:close/>
                    <a:moveTo>
                      <a:pt x="f697" y="f708"/>
                    </a:moveTo>
                    <a:lnTo>
                      <a:pt x="f694" y="f708"/>
                    </a:lnTo>
                    <a:lnTo>
                      <a:pt x="f694" y="f349"/>
                    </a:lnTo>
                    <a:lnTo>
                      <a:pt x="f697" y="f349"/>
                    </a:lnTo>
                    <a:lnTo>
                      <a:pt x="f697" y="f708"/>
                    </a:lnTo>
                    <a:close/>
                    <a:moveTo>
                      <a:pt x="f697" y="f708"/>
                    </a:moveTo>
                    <a:lnTo>
                      <a:pt x="f697" y="f708"/>
                    </a:lnTo>
                    <a:close/>
                    <a:moveTo>
                      <a:pt x="f686" y="f290"/>
                    </a:moveTo>
                    <a:lnTo>
                      <a:pt x="f695" y="f290"/>
                    </a:lnTo>
                    <a:lnTo>
                      <a:pt x="f695" y="f663"/>
                    </a:lnTo>
                    <a:lnTo>
                      <a:pt x="f686" y="f663"/>
                    </a:lnTo>
                    <a:lnTo>
                      <a:pt x="f686" y="f290"/>
                    </a:lnTo>
                    <a:close/>
                    <a:moveTo>
                      <a:pt x="f686" y="f290"/>
                    </a:moveTo>
                    <a:lnTo>
                      <a:pt x="f686" y="f290"/>
                    </a:lnTo>
                    <a:close/>
                    <a:moveTo>
                      <a:pt x="f55" y="f709"/>
                    </a:moveTo>
                    <a:lnTo>
                      <a:pt x="f401" y="f400"/>
                    </a:lnTo>
                    <a:cubicBezTo>
                      <a:pt x="f710" y="f711"/>
                      <a:pt x="f691" y="f712"/>
                      <a:pt x="f11" y="f713"/>
                    </a:cubicBezTo>
                    <a:cubicBezTo>
                      <a:pt x="f714" y="f715"/>
                      <a:pt x="f568" y="f716"/>
                      <a:pt x="f206" y="f716"/>
                    </a:cubicBezTo>
                    <a:cubicBezTo>
                      <a:pt x="f512" y="f716"/>
                      <a:pt x="f165" y="f715"/>
                      <a:pt x="f588" y="f713"/>
                    </a:cubicBezTo>
                    <a:cubicBezTo>
                      <a:pt x="f571" y="f717"/>
                      <a:pt x="f466" y="f718"/>
                      <a:pt x="f218" y="f26"/>
                    </a:cubicBezTo>
                    <a:cubicBezTo>
                      <a:pt x="f719" y="f437"/>
                      <a:pt x="f177" y="f720"/>
                      <a:pt x="f721" y="f604"/>
                    </a:cubicBezTo>
                    <a:lnTo>
                      <a:pt x="f722" y="f604"/>
                    </a:lnTo>
                    <a:lnTo>
                      <a:pt x="f721" y="f723"/>
                    </a:lnTo>
                    <a:cubicBezTo>
                      <a:pt x="f724" y="f62"/>
                      <a:pt x="f725" y="f161"/>
                      <a:pt x="f725" y="f23"/>
                    </a:cubicBezTo>
                    <a:cubicBezTo>
                      <a:pt x="f726" y="f727"/>
                      <a:pt x="f728" y="f729"/>
                      <a:pt x="f659" y="f730"/>
                    </a:cubicBezTo>
                    <a:cubicBezTo>
                      <a:pt x="f659" y="f731"/>
                      <a:pt x="f658" y="f18"/>
                      <a:pt x="f658" y="f18"/>
                    </a:cubicBezTo>
                    <a:lnTo>
                      <a:pt x="f268" y="f732"/>
                    </a:lnTo>
                    <a:cubicBezTo>
                      <a:pt x="f733" y="f734"/>
                      <a:pt x="f735" y="f736"/>
                      <a:pt x="f737" y="f90"/>
                    </a:cubicBezTo>
                    <a:cubicBezTo>
                      <a:pt x="f738" y="f89"/>
                      <a:pt x="f289" y="f87"/>
                      <a:pt x="f739" y="f85"/>
                    </a:cubicBezTo>
                    <a:cubicBezTo>
                      <a:pt x="f740" y="f83"/>
                      <a:pt x="f740" y="f82"/>
                      <a:pt x="f741" y="f80"/>
                    </a:cubicBezTo>
                    <a:cubicBezTo>
                      <a:pt x="f742" y="f78"/>
                      <a:pt x="f234" y="f76"/>
                      <a:pt x="f743" y="f74"/>
                    </a:cubicBezTo>
                    <a:cubicBezTo>
                      <a:pt x="f744" y="f72"/>
                      <a:pt x="f285" y="f70"/>
                      <a:pt x="f745" y="f68"/>
                    </a:cubicBezTo>
                    <a:cubicBezTo>
                      <a:pt x="f737" y="f66"/>
                      <a:pt x="f746" y="f64"/>
                      <a:pt x="f747" y="f62"/>
                    </a:cubicBezTo>
                    <a:cubicBezTo>
                      <a:pt x="f221" y="f723"/>
                      <a:pt x="f748" y="f587"/>
                      <a:pt x="f749" y="f47"/>
                    </a:cubicBezTo>
                    <a:cubicBezTo>
                      <a:pt x="f270" y="f45"/>
                      <a:pt x="f750" y="f43"/>
                      <a:pt x="f751" y="f41"/>
                    </a:cubicBezTo>
                    <a:cubicBezTo>
                      <a:pt x="f752" y="f39"/>
                      <a:pt x="f94" y="f37"/>
                      <a:pt x="f753" y="f35"/>
                    </a:cubicBezTo>
                    <a:cubicBezTo>
                      <a:pt x="f754" y="f755"/>
                      <a:pt x="f756" y="f757"/>
                      <a:pt x="f758" y="f759"/>
                    </a:cubicBezTo>
                    <a:cubicBezTo>
                      <a:pt x="f760" y="f34"/>
                      <a:pt x="f761" y="f762"/>
                      <a:pt x="f82" y="f763"/>
                    </a:cubicBezTo>
                    <a:cubicBezTo>
                      <a:pt x="f599" y="f764"/>
                      <a:pt x="f556" y="f765"/>
                      <a:pt x="f113" y="f765"/>
                    </a:cubicBezTo>
                    <a:cubicBezTo>
                      <a:pt x="f560" y="f765"/>
                      <a:pt x="f643" y="f764"/>
                      <a:pt x="f766" y="f763"/>
                    </a:cubicBezTo>
                    <a:cubicBezTo>
                      <a:pt x="f767" y="f762"/>
                      <a:pt x="f768" y="f34"/>
                      <a:pt x="f769" y="f759"/>
                    </a:cubicBezTo>
                    <a:cubicBezTo>
                      <a:pt x="f770" y="f771"/>
                      <a:pt x="f376" y="f772"/>
                      <a:pt x="f55" y="f709"/>
                    </a:cubicBezTo>
                    <a:close/>
                    <a:moveTo>
                      <a:pt x="f55" y="f709"/>
                    </a:moveTo>
                    <a:lnTo>
                      <a:pt x="f55" y="f709"/>
                    </a:lnTo>
                    <a:close/>
                    <a:moveTo>
                      <a:pt x="f55" y="f454"/>
                    </a:moveTo>
                    <a:lnTo>
                      <a:pt x="f773" y="f528"/>
                    </a:lnTo>
                    <a:cubicBezTo>
                      <a:pt x="f774" y="f45"/>
                      <a:pt x="f775" y="f386"/>
                      <a:pt x="f776" y="f97"/>
                    </a:cubicBezTo>
                    <a:cubicBezTo>
                      <a:pt x="f371" y="f777"/>
                      <a:pt x="f184" y="f778"/>
                      <a:pt x="f145" y="f779"/>
                    </a:cubicBezTo>
                    <a:lnTo>
                      <a:pt x="f763" y="f780"/>
                    </a:lnTo>
                    <a:lnTo>
                      <a:pt x="f781" y="f768"/>
                    </a:lnTo>
                    <a:cubicBezTo>
                      <a:pt x="f782" y="f783"/>
                      <a:pt x="f57" y="f784"/>
                      <a:pt x="f785" y="f786"/>
                    </a:cubicBezTo>
                    <a:lnTo>
                      <a:pt x="f787" y="f34"/>
                    </a:lnTo>
                    <a:lnTo>
                      <a:pt x="f788" y="f34"/>
                    </a:lnTo>
                    <a:cubicBezTo>
                      <a:pt x="f789" y="f790"/>
                      <a:pt x="f791" y="f792"/>
                      <a:pt x="f793" y="f764"/>
                    </a:cubicBezTo>
                    <a:cubicBezTo>
                      <a:pt x="f643" y="f794"/>
                      <a:pt x="f795" y="f796"/>
                      <a:pt x="f113" y="f796"/>
                    </a:cubicBezTo>
                    <a:cubicBezTo>
                      <a:pt x="f797" y="f796"/>
                      <a:pt x="f599" y="f794"/>
                      <a:pt x="f798" y="f764"/>
                    </a:cubicBezTo>
                    <a:cubicBezTo>
                      <a:pt x="f719" y="f792"/>
                      <a:pt x="f799" y="f790"/>
                      <a:pt x="f800" y="f34"/>
                    </a:cubicBezTo>
                    <a:lnTo>
                      <a:pt x="f801" y="f34"/>
                    </a:lnTo>
                    <a:lnTo>
                      <a:pt x="f802" y="f786"/>
                    </a:lnTo>
                    <a:cubicBezTo>
                      <a:pt x="f221" y="f784"/>
                      <a:pt x="f803" y="f783"/>
                      <a:pt x="f233" y="f768"/>
                    </a:cubicBezTo>
                    <a:lnTo>
                      <a:pt x="f804" y="f780"/>
                    </a:lnTo>
                    <a:lnTo>
                      <a:pt x="f233" y="f779"/>
                    </a:lnTo>
                    <a:cubicBezTo>
                      <a:pt x="f222" y="f778"/>
                      <a:pt x="f805" y="f777"/>
                      <a:pt x="f806" y="f97"/>
                    </a:cubicBezTo>
                    <a:cubicBezTo>
                      <a:pt x="f733" y="f386"/>
                      <a:pt x="f12" y="f45"/>
                      <a:pt x="f807" y="f528"/>
                    </a:cubicBezTo>
                    <a:cubicBezTo>
                      <a:pt x="f732" y="f808"/>
                      <a:pt x="f809" y="f590"/>
                      <a:pt x="f810" y="f565"/>
                    </a:cubicBezTo>
                    <a:cubicBezTo>
                      <a:pt x="f811" y="f812"/>
                      <a:pt x="f813" y="f814"/>
                      <a:pt x="f738" y="f815"/>
                    </a:cubicBezTo>
                    <a:cubicBezTo>
                      <a:pt x="f816" y="f817"/>
                      <a:pt x="f818" y="f393"/>
                      <a:pt x="f819" y="f327"/>
                    </a:cubicBezTo>
                    <a:cubicBezTo>
                      <a:pt x="f280" y="f820"/>
                      <a:pt x="f317" y="f821"/>
                      <a:pt x="f822" y="f823"/>
                    </a:cubicBezTo>
                    <a:cubicBezTo>
                      <a:pt x="f824" y="f82"/>
                      <a:pt x="f824" y="f247"/>
                      <a:pt x="f825" y="f826"/>
                    </a:cubicBezTo>
                    <a:cubicBezTo>
                      <a:pt x="f827" y="f828"/>
                      <a:pt x="f829" y="f801"/>
                      <a:pt x="f243" y="f830"/>
                    </a:cubicBezTo>
                    <a:cubicBezTo>
                      <a:pt x="f831" y="f810"/>
                      <a:pt x="f832" y="f222"/>
                      <a:pt x="f833" y="f834"/>
                    </a:cubicBezTo>
                    <a:cubicBezTo>
                      <a:pt x="f798" y="f835"/>
                      <a:pt x="f447" y="f836"/>
                      <a:pt x="f837" y="f838"/>
                    </a:cubicBezTo>
                    <a:lnTo>
                      <a:pt x="f837" y="f839"/>
                    </a:lnTo>
                    <a:cubicBezTo>
                      <a:pt x="f74" y="f840"/>
                      <a:pt x="f329" y="f841"/>
                      <a:pt x="f842" y="f843"/>
                    </a:cubicBezTo>
                    <a:cubicBezTo>
                      <a:pt x="f512" y="f844"/>
                      <a:pt x="f845" y="f846"/>
                      <a:pt x="f340" y="f847"/>
                    </a:cubicBezTo>
                    <a:lnTo>
                      <a:pt x="f113" y="f848"/>
                    </a:lnTo>
                    <a:lnTo>
                      <a:pt x="f343" y="f847"/>
                    </a:lnTo>
                    <a:cubicBezTo>
                      <a:pt x="f161" y="f846"/>
                      <a:pt x="f849" y="f844"/>
                      <a:pt x="f850" y="f843"/>
                    </a:cubicBezTo>
                    <a:cubicBezTo>
                      <a:pt x="f349" y="f841"/>
                      <a:pt x="f851" y="f840"/>
                      <a:pt x="f502" y="f839"/>
                    </a:cubicBezTo>
                    <a:lnTo>
                      <a:pt x="f502" y="f838"/>
                    </a:lnTo>
                    <a:cubicBezTo>
                      <a:pt x="f852" y="f836"/>
                      <a:pt x="f793" y="f835"/>
                      <a:pt x="f853" y="f834"/>
                    </a:cubicBezTo>
                    <a:cubicBezTo>
                      <a:pt x="f854" y="f222"/>
                      <a:pt x="f855" y="f810"/>
                      <a:pt x="f143" y="f830"/>
                    </a:cubicBezTo>
                    <a:cubicBezTo>
                      <a:pt x="f856" y="f801"/>
                      <a:pt x="f857" y="f828"/>
                      <a:pt x="f858" y="f826"/>
                    </a:cubicBezTo>
                    <a:cubicBezTo>
                      <a:pt x="f859" y="f247"/>
                      <a:pt x="f859" y="f82"/>
                      <a:pt x="f860" y="f823"/>
                    </a:cubicBezTo>
                    <a:cubicBezTo>
                      <a:pt x="f861" y="f821"/>
                      <a:pt x="f367" y="f820"/>
                      <a:pt x="f148" y="f327"/>
                    </a:cubicBezTo>
                    <a:cubicBezTo>
                      <a:pt x="f862" y="f393"/>
                      <a:pt x="f32" y="f817"/>
                      <a:pt x="f88" y="f815"/>
                    </a:cubicBezTo>
                    <a:cubicBezTo>
                      <a:pt x="f863" y="f814"/>
                      <a:pt x="f864" y="f812"/>
                      <a:pt x="f865" y="f565"/>
                    </a:cubicBezTo>
                    <a:cubicBezTo>
                      <a:pt x="f866" y="f714"/>
                      <a:pt x="f61" y="f604"/>
                      <a:pt x="f356" y="f867"/>
                    </a:cubicBezTo>
                    <a:cubicBezTo>
                      <a:pt x="f40" y="f523"/>
                      <a:pt x="f868" y="f619"/>
                      <a:pt x="f55" y="f459"/>
                    </a:cubicBezTo>
                    <a:lnTo>
                      <a:pt x="f55" y="f454"/>
                    </a:lnTo>
                    <a:close/>
                    <a:moveTo>
                      <a:pt x="f55" y="f454"/>
                    </a:moveTo>
                    <a:lnTo>
                      <a:pt x="f55" y="f454"/>
                    </a:lnTo>
                    <a:close/>
                    <a:moveTo>
                      <a:pt x="f506" y="f869"/>
                    </a:moveTo>
                    <a:cubicBezTo>
                      <a:pt x="f23" y="f870"/>
                      <a:pt x="f596" y="f871"/>
                      <a:pt x="f872" y="f873"/>
                    </a:cubicBezTo>
                    <a:cubicBezTo>
                      <a:pt x="f203" y="f731"/>
                      <a:pt x="f109" y="f874"/>
                      <a:pt x="f875" y="f876"/>
                    </a:cubicBezTo>
                    <a:cubicBezTo>
                      <a:pt x="f877" y="f878"/>
                      <a:pt x="f9" y="f879"/>
                      <a:pt x="f880" y="f881"/>
                    </a:cubicBezTo>
                    <a:cubicBezTo>
                      <a:pt x="f156" y="f526"/>
                      <a:pt x="f695" y="f882"/>
                      <a:pt x="f103" y="f670"/>
                    </a:cubicBezTo>
                    <a:cubicBezTo>
                      <a:pt x="f883" y="f884"/>
                      <a:pt x="f885" y="f886"/>
                      <a:pt x="f887" y="f888"/>
                    </a:cubicBezTo>
                    <a:cubicBezTo>
                      <a:pt x="f889" y="f815"/>
                      <a:pt x="f890" y="f212"/>
                      <a:pt x="f8" y="f845"/>
                    </a:cubicBezTo>
                    <a:lnTo>
                      <a:pt x="f489" y="f845"/>
                    </a:lnTo>
                    <a:cubicBezTo>
                      <a:pt x="f489" y="f727"/>
                      <a:pt x="f853" y="f891"/>
                      <a:pt x="f400" y="f892"/>
                    </a:cubicBezTo>
                    <a:cubicBezTo>
                      <a:pt x="f486" y="f893"/>
                      <a:pt x="f485" y="f894"/>
                      <a:pt x="f156" y="f895"/>
                    </a:cubicBezTo>
                    <a:cubicBezTo>
                      <a:pt x="f896" y="f137"/>
                      <a:pt x="f890" y="f897"/>
                      <a:pt x="f574" y="f898"/>
                    </a:cubicBezTo>
                    <a:lnTo>
                      <a:pt x="f574" y="f899"/>
                    </a:lnTo>
                    <a:lnTo>
                      <a:pt x="f506" y="f869"/>
                    </a:lnTo>
                    <a:close/>
                    <a:moveTo>
                      <a:pt x="f506" y="f869"/>
                    </a:moveTo>
                    <a:lnTo>
                      <a:pt x="f506" y="f869"/>
                    </a:lnTo>
                    <a:close/>
                    <a:moveTo>
                      <a:pt x="f307" y="f900"/>
                    </a:moveTo>
                    <a:cubicBezTo>
                      <a:pt x="f614" y="f514"/>
                      <a:pt x="f901" y="f604"/>
                      <a:pt x="f131" y="f902"/>
                    </a:cubicBezTo>
                    <a:cubicBezTo>
                      <a:pt x="f903" y="f904"/>
                      <a:pt x="f905" y="f615"/>
                      <a:pt x="f906" y="f516"/>
                    </a:cubicBezTo>
                    <a:cubicBezTo>
                      <a:pt x="f608" y="f613"/>
                      <a:pt x="f607" y="f560"/>
                      <a:pt x="f907" y="f613"/>
                    </a:cubicBezTo>
                    <a:cubicBezTo>
                      <a:pt x="f682" y="f24"/>
                      <a:pt x="f908" y="f563"/>
                      <a:pt x="f909" y="f910"/>
                    </a:cubicBezTo>
                    <a:cubicBezTo>
                      <a:pt x="f911" y="f699"/>
                      <a:pt x="f425" y="f159"/>
                      <a:pt x="f912" y="f913"/>
                    </a:cubicBezTo>
                    <a:cubicBezTo>
                      <a:pt x="f559" y="f293"/>
                      <a:pt x="f261" y="f914"/>
                      <a:pt x="f78" y="f208"/>
                    </a:cubicBezTo>
                    <a:cubicBezTo>
                      <a:pt x="f821" y="f66"/>
                      <a:pt x="f915" y="f916"/>
                      <a:pt x="f917" y="f162"/>
                    </a:cubicBezTo>
                    <a:lnTo>
                      <a:pt x="f918" y="f162"/>
                    </a:lnTo>
                    <a:cubicBezTo>
                      <a:pt x="f918" y="f293"/>
                      <a:pt x="f919" y="f920"/>
                      <a:pt x="f307" y="f900"/>
                    </a:cubicBezTo>
                    <a:close/>
                    <a:moveTo>
                      <a:pt x="f307" y="f900"/>
                    </a:moveTo>
                    <a:lnTo>
                      <a:pt x="f307" y="f900"/>
                    </a:lnTo>
                    <a:close/>
                    <a:moveTo>
                      <a:pt x="f918" y="f845"/>
                    </a:moveTo>
                    <a:lnTo>
                      <a:pt x="f345" y="f845"/>
                    </a:lnTo>
                    <a:cubicBezTo>
                      <a:pt x="f203" y="f921"/>
                      <a:pt x="f812" y="f922"/>
                      <a:pt x="f849" y="f298"/>
                    </a:cubicBezTo>
                    <a:cubicBezTo>
                      <a:pt x="f483" y="f119"/>
                      <a:pt x="f483" y="f923"/>
                      <a:pt x="f924" y="f120"/>
                    </a:cubicBezTo>
                    <a:cubicBezTo>
                      <a:pt x="f64" y="f171"/>
                      <a:pt x="f914" y="f641"/>
                      <a:pt x="f596" y="f445"/>
                    </a:cubicBezTo>
                    <a:cubicBezTo>
                      <a:pt x="f925" y="f891"/>
                      <a:pt x="f117" y="f428"/>
                      <a:pt x="f589" y="f926"/>
                    </a:cubicBezTo>
                    <a:cubicBezTo>
                      <a:pt x="f927" y="f928"/>
                      <a:pt x="f588" y="f687"/>
                      <a:pt x="f929" y="f930"/>
                    </a:cubicBezTo>
                    <a:cubicBezTo>
                      <a:pt x="f931" y="f607"/>
                      <a:pt x="f412" y="f656"/>
                      <a:pt x="f582" y="f932"/>
                    </a:cubicBezTo>
                    <a:lnTo>
                      <a:pt x="f837" y="f661"/>
                    </a:lnTo>
                    <a:cubicBezTo>
                      <a:pt x="f215" y="f933"/>
                      <a:pt x="f22" y="f934"/>
                      <a:pt x="f74" y="f935"/>
                    </a:cubicBezTo>
                    <a:cubicBezTo>
                      <a:pt x="f389" y="f607"/>
                      <a:pt x="f936" y="f689"/>
                      <a:pt x="f70" y="f937"/>
                    </a:cubicBezTo>
                    <a:cubicBezTo>
                      <a:pt x="f938" y="f466"/>
                      <a:pt x="f406" y="f678"/>
                      <a:pt x="f206" y="f939"/>
                    </a:cubicBezTo>
                    <a:cubicBezTo>
                      <a:pt x="f572" y="f261"/>
                      <a:pt x="f875" y="f940"/>
                      <a:pt x="f941" y="f942"/>
                    </a:cubicBezTo>
                    <a:cubicBezTo>
                      <a:pt x="f943" y="f944"/>
                      <a:pt x="f890" y="f383"/>
                      <a:pt x="f945" y="f946"/>
                    </a:cubicBezTo>
                    <a:cubicBezTo>
                      <a:pt x="f8" y="f922"/>
                      <a:pt x="f947" y="f948"/>
                      <a:pt x="f577" y="f949"/>
                    </a:cubicBezTo>
                    <a:cubicBezTo>
                      <a:pt x="f875" y="f407"/>
                      <a:pt x="f943" y="f950"/>
                      <a:pt x="f348" y="f139"/>
                    </a:cubicBezTo>
                    <a:cubicBezTo>
                      <a:pt x="f349" y="f591"/>
                      <a:pt x="f156" y="f118"/>
                      <a:pt x="f867" y="f214"/>
                    </a:cubicBezTo>
                    <a:cubicBezTo>
                      <a:pt x="f11" y="f169"/>
                      <a:pt x="f885" y="f951"/>
                      <a:pt x="f563" y="f952"/>
                    </a:cubicBezTo>
                    <a:cubicBezTo>
                      <a:pt x="f592" y="f953"/>
                      <a:pt x="f945" y="f466"/>
                      <a:pt x="f954" y="f263"/>
                    </a:cubicBezTo>
                    <a:cubicBezTo>
                      <a:pt x="f574" y="f657"/>
                      <a:pt x="f346" y="f955"/>
                      <a:pt x="f258" y="f131"/>
                    </a:cubicBezTo>
                    <a:cubicBezTo>
                      <a:pt x="f956" y="f725"/>
                      <a:pt x="f116" y="f957"/>
                      <a:pt x="f344" y="f898"/>
                    </a:cubicBezTo>
                    <a:cubicBezTo>
                      <a:pt x="f258" y="f898"/>
                      <a:pt x="f6" y="f898"/>
                      <a:pt x="f206" y="f898"/>
                    </a:cubicBezTo>
                    <a:lnTo>
                      <a:pt x="f340" y="f898"/>
                    </a:lnTo>
                    <a:cubicBezTo>
                      <a:pt x="f139" y="f898"/>
                      <a:pt x="f958" y="f734"/>
                      <a:pt x="f260" y="f959"/>
                    </a:cubicBezTo>
                    <a:cubicBezTo>
                      <a:pt x="f216" y="f960"/>
                      <a:pt x="f423" y="f961"/>
                      <a:pt x="f605" y="f962"/>
                    </a:cubicBezTo>
                    <a:cubicBezTo>
                      <a:pt x="f963" y="f964"/>
                      <a:pt x="f965" y="f966"/>
                      <a:pt x="f570" y="f967"/>
                    </a:cubicBezTo>
                    <a:lnTo>
                      <a:pt x="f571" y="f955"/>
                    </a:lnTo>
                    <a:cubicBezTo>
                      <a:pt x="f447" y="f967"/>
                      <a:pt x="f462" y="f968"/>
                      <a:pt x="f469" y="f833"/>
                    </a:cubicBezTo>
                    <a:cubicBezTo>
                      <a:pt x="f969" y="f968"/>
                      <a:pt x="f970" y="f967"/>
                      <a:pt x="f971" y="f905"/>
                    </a:cubicBezTo>
                    <a:cubicBezTo>
                      <a:pt x="f620" y="f457"/>
                      <a:pt x="f918" y="f727"/>
                      <a:pt x="f918" y="f845"/>
                    </a:cubicBezTo>
                    <a:close/>
                    <a:moveTo>
                      <a:pt x="f918" y="f845"/>
                    </a:moveTo>
                    <a:lnTo>
                      <a:pt x="f918" y="f845"/>
                    </a:lnTo>
                    <a:close/>
                    <a:moveTo>
                      <a:pt x="f972" y="f973"/>
                    </a:moveTo>
                    <a:cubicBezTo>
                      <a:pt x="f974" y="f390"/>
                      <a:pt x="f923" y="f975"/>
                      <a:pt x="f520" y="f976"/>
                    </a:cubicBezTo>
                    <a:cubicBezTo>
                      <a:pt x="f977" y="f429"/>
                      <a:pt x="f582" y="f394"/>
                      <a:pt x="f530" y="f978"/>
                    </a:cubicBezTo>
                    <a:cubicBezTo>
                      <a:pt x="f979" y="f421"/>
                      <a:pt x="f797" y="f980"/>
                      <a:pt x="f165" y="f981"/>
                    </a:cubicBezTo>
                    <a:cubicBezTo>
                      <a:pt x="f982" y="f353"/>
                      <a:pt x="f983" y="f353"/>
                      <a:pt x="f116" y="f353"/>
                    </a:cubicBezTo>
                    <a:cubicBezTo>
                      <a:pt x="f212" y="f353"/>
                      <a:pt x="f956" y="f353"/>
                      <a:pt x="f335" y="f984"/>
                    </a:cubicBezTo>
                    <a:lnTo>
                      <a:pt x="f337" y="f984"/>
                    </a:lnTo>
                    <a:cubicBezTo>
                      <a:pt x="f335" y="f984"/>
                      <a:pt x="f335" y="f981"/>
                      <a:pt x="f335" y="f981"/>
                    </a:cubicBezTo>
                    <a:cubicBezTo>
                      <a:pt x="f985" y="f986"/>
                      <a:pt x="f589" y="f987"/>
                      <a:pt x="f391" y="f766"/>
                    </a:cubicBezTo>
                    <a:cubicBezTo>
                      <a:pt x="f389" y="f97"/>
                      <a:pt x="f214" y="f394"/>
                      <a:pt x="f327" y="f975"/>
                    </a:cubicBezTo>
                    <a:lnTo>
                      <a:pt x="f972" y="f973"/>
                    </a:lnTo>
                    <a:close/>
                    <a:moveTo>
                      <a:pt x="f972" y="f973"/>
                    </a:moveTo>
                    <a:lnTo>
                      <a:pt x="f972" y="f973"/>
                    </a:lnTo>
                    <a:close/>
                    <a:moveTo>
                      <a:pt x="f911" y="f494"/>
                    </a:moveTo>
                    <a:lnTo>
                      <a:pt x="f445" y="f384"/>
                    </a:lnTo>
                    <a:lnTo>
                      <a:pt x="f559" y="f494"/>
                    </a:lnTo>
                    <a:lnTo>
                      <a:pt x="f322" y="f988"/>
                    </a:lnTo>
                    <a:cubicBezTo>
                      <a:pt x="f989" y="f975"/>
                      <a:pt x="f678" y="f429"/>
                      <a:pt x="f217" y="f978"/>
                    </a:cubicBezTo>
                    <a:lnTo>
                      <a:pt x="f440" y="f555"/>
                    </a:lnTo>
                    <a:lnTo>
                      <a:pt x="f562" y="f392"/>
                    </a:lnTo>
                    <a:lnTo>
                      <a:pt x="f729" y="f41"/>
                    </a:lnTo>
                    <a:cubicBezTo>
                      <a:pt x="f891" y="f396"/>
                      <a:pt x="f990" y="f704"/>
                      <a:pt x="f990" y="f498"/>
                    </a:cubicBezTo>
                    <a:cubicBezTo>
                      <a:pt x="f457" y="f380"/>
                      <a:pt x="f452" y="f380"/>
                      <a:pt x="f912" y="f380"/>
                    </a:cubicBezTo>
                    <a:cubicBezTo>
                      <a:pt x="f991" y="f704"/>
                      <a:pt x="f562" y="f416"/>
                      <a:pt x="f881" y="f978"/>
                    </a:cubicBezTo>
                    <a:cubicBezTo>
                      <a:pt x="f417" y="f976"/>
                      <a:pt x="f992" y="f390"/>
                      <a:pt x="f524" y="f988"/>
                    </a:cubicBezTo>
                    <a:cubicBezTo>
                      <a:pt x="f993" y="f475"/>
                      <a:pt x="f994" y="f388"/>
                      <a:pt x="f535" y="f431"/>
                    </a:cubicBezTo>
                    <a:cubicBezTo>
                      <a:pt x="f995" y="f996"/>
                      <a:pt x="f997" y="f151"/>
                      <a:pt x="f998" y="f999"/>
                    </a:cubicBezTo>
                    <a:cubicBezTo>
                      <a:pt x="f327" y="f1000"/>
                      <a:pt x="f387" y="f432"/>
                      <a:pt x="f554" y="f486"/>
                    </a:cubicBezTo>
                    <a:cubicBezTo>
                      <a:pt x="f1001" y="f1002"/>
                      <a:pt x="f1003" y="f473"/>
                      <a:pt x="f393" y="f1004"/>
                    </a:cubicBezTo>
                    <a:cubicBezTo>
                      <a:pt x="f545" y="f434"/>
                      <a:pt x="f927" y="f680"/>
                      <a:pt x="f1005" y="f441"/>
                    </a:cubicBezTo>
                    <a:cubicBezTo>
                      <a:pt x="f1006" y="f439"/>
                      <a:pt x="f554" y="f680"/>
                      <a:pt x="f387" y="f680"/>
                    </a:cubicBezTo>
                    <a:cubicBezTo>
                      <a:pt x="f136" y="f680"/>
                      <a:pt x="f972" y="f680"/>
                      <a:pt x="f929" y="f439"/>
                    </a:cubicBezTo>
                    <a:cubicBezTo>
                      <a:pt x="f22" y="f441"/>
                      <a:pt x="f882" y="f683"/>
                      <a:pt x="f120" y="f1007"/>
                    </a:cubicBezTo>
                    <a:cubicBezTo>
                      <a:pt x="f534" y="f1008"/>
                      <a:pt x="f524" y="f470"/>
                      <a:pt x="f527" y="f45"/>
                    </a:cubicBezTo>
                    <a:cubicBezTo>
                      <a:pt x="f414" y="f1009"/>
                      <a:pt x="f171" y="f703"/>
                      <a:pt x="f992" y="f461"/>
                    </a:cubicBezTo>
                    <a:cubicBezTo>
                      <a:pt x="f1010" y="f458"/>
                      <a:pt x="f915" y="f663"/>
                      <a:pt x="f576" y="f606"/>
                    </a:cubicBezTo>
                    <a:cubicBezTo>
                      <a:pt x="f821" y="f723"/>
                      <a:pt x="f78" y="f592"/>
                      <a:pt x="f1011" y="f107"/>
                    </a:cubicBezTo>
                    <a:cubicBezTo>
                      <a:pt x="f571" y="f567"/>
                      <a:pt x="f571" y="f159"/>
                      <a:pt x="f571" y="f1012"/>
                    </a:cubicBezTo>
                    <a:cubicBezTo>
                      <a:pt x="f570" y="f1013"/>
                      <a:pt x="f1014" y="f158"/>
                      <a:pt x="f881" y="f349"/>
                    </a:cubicBezTo>
                    <a:cubicBezTo>
                      <a:pt x="f250" y="f604"/>
                      <a:pt x="f261" y="f1015"/>
                      <a:pt x="f419" y="f613"/>
                    </a:cubicBezTo>
                    <a:lnTo>
                      <a:pt x="f1016" y="f288"/>
                    </a:lnTo>
                    <a:cubicBezTo>
                      <a:pt x="f881" y="f1017"/>
                      <a:pt x="f570" y="f1018"/>
                      <a:pt x="f417" y="f529"/>
                    </a:cubicBezTo>
                    <a:lnTo>
                      <a:pt x="f821" y="f1019"/>
                    </a:lnTo>
                    <a:lnTo>
                      <a:pt x="f1014" y="f1020"/>
                    </a:lnTo>
                    <a:lnTo>
                      <a:pt x="f1021" y="f703"/>
                    </a:lnTo>
                    <a:cubicBezTo>
                      <a:pt x="f566" y="f47"/>
                      <a:pt x="f1022" y="f286"/>
                      <a:pt x="f438" y="f1023"/>
                    </a:cubicBezTo>
                    <a:cubicBezTo>
                      <a:pt x="f440" y="f655"/>
                      <a:pt x="f420" y="f663"/>
                      <a:pt x="f559" y="f1024"/>
                    </a:cubicBezTo>
                    <a:cubicBezTo>
                      <a:pt x="f121" y="f619"/>
                      <a:pt x="f991" y="f1025"/>
                      <a:pt x="f445" y="f196"/>
                    </a:cubicBezTo>
                    <a:lnTo>
                      <a:pt x="f121" y="f1026"/>
                    </a:lnTo>
                    <a:cubicBezTo>
                      <a:pt x="f440" y="f1027"/>
                      <a:pt x="f562" y="f629"/>
                      <a:pt x="f1016" y="f529"/>
                    </a:cubicBezTo>
                    <a:cubicBezTo>
                      <a:pt x="f566" y="f1019"/>
                      <a:pt x="f881" y="f1028"/>
                      <a:pt x="f1014" y="f531"/>
                    </a:cubicBezTo>
                    <a:lnTo>
                      <a:pt x="f571" y="f1029"/>
                    </a:lnTo>
                    <a:lnTo>
                      <a:pt x="f569" y="f449"/>
                    </a:lnTo>
                    <a:lnTo>
                      <a:pt x="f261" y="f1030"/>
                    </a:lnTo>
                    <a:cubicBezTo>
                      <a:pt x="f1031" y="f1032"/>
                      <a:pt x="f1033" y="f1034"/>
                      <a:pt x="f440" y="f621"/>
                    </a:cubicBezTo>
                    <a:cubicBezTo>
                      <a:pt x="f559" y="f453"/>
                      <a:pt x="f991" y="f702"/>
                      <a:pt x="f557" y="f629"/>
                    </a:cubicBezTo>
                    <a:cubicBezTo>
                      <a:pt x="f445" y="f529"/>
                      <a:pt x="f991" y="f1028"/>
                      <a:pt x="f559" y="f1029"/>
                    </a:cubicBezTo>
                    <a:lnTo>
                      <a:pt x="f442" y="f1035"/>
                    </a:lnTo>
                    <a:lnTo>
                      <a:pt x="f442" y="f668"/>
                    </a:lnTo>
                    <a:lnTo>
                      <a:pt x="f440" y="f1036"/>
                    </a:lnTo>
                    <a:cubicBezTo>
                      <a:pt x="f304" y="f488"/>
                      <a:pt x="f1022" y="f623"/>
                      <a:pt x="f1016" y="f541"/>
                    </a:cubicBezTo>
                    <a:cubicBezTo>
                      <a:pt x="f566" y="f683"/>
                      <a:pt x="f569" y="f439"/>
                      <a:pt x="f881" y="f436"/>
                    </a:cubicBezTo>
                    <a:lnTo>
                      <a:pt x="f599" y="f1037"/>
                    </a:lnTo>
                    <a:lnTo>
                      <a:pt x="f261" y="f1004"/>
                    </a:lnTo>
                    <a:cubicBezTo>
                      <a:pt x="f121" y="f352"/>
                      <a:pt x="f990" y="f43"/>
                      <a:pt x="f963" y="f552"/>
                    </a:cubicBezTo>
                    <a:cubicBezTo>
                      <a:pt x="f911" y="f1002"/>
                      <a:pt x="f911" y="f1038"/>
                      <a:pt x="f911" y="f494"/>
                    </a:cubicBez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</p:grpSp>
      </p:grpSp>
      <p:sp>
        <p:nvSpPr>
          <p:cNvPr id="32" name="Retângulo Arredondado 31"/>
          <p:cNvSpPr/>
          <p:nvPr/>
        </p:nvSpPr>
        <p:spPr>
          <a:xfrm>
            <a:off x="101599" y="870656"/>
            <a:ext cx="11998164" cy="47651"/>
          </a:xfrm>
          <a:prstGeom prst="roundRect">
            <a:avLst>
              <a:gd name="adj" fmla="val 50000"/>
            </a:avLst>
          </a:prstGeom>
          <a:solidFill>
            <a:srgbClr val="EB2D4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3" name="Imagem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" y="5978557"/>
            <a:ext cx="511854" cy="461031"/>
          </a:xfrm>
          <a:prstGeom prst="rect">
            <a:avLst/>
          </a:prstGeom>
        </p:spPr>
      </p:pic>
      <p:graphicFrame>
        <p:nvGraphicFramePr>
          <p:cNvPr id="35" name="Tabela 34">
            <a:extLst>
              <a:ext uri="{FF2B5EF4-FFF2-40B4-BE49-F238E27FC236}">
                <a16:creationId xmlns:a16="http://schemas.microsoft.com/office/drawing/2014/main" id="{FF563297-3109-4D54-89AB-09CFCC0669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0730566"/>
              </p:ext>
            </p:extLst>
          </p:nvPr>
        </p:nvGraphicFramePr>
        <p:xfrm>
          <a:off x="646720" y="1681556"/>
          <a:ext cx="10898560" cy="35257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76376">
                  <a:extLst>
                    <a:ext uri="{9D8B030D-6E8A-4147-A177-3AD203B41FA5}">
                      <a16:colId xmlns:a16="http://schemas.microsoft.com/office/drawing/2014/main" val="1981492500"/>
                    </a:ext>
                  </a:extLst>
                </a:gridCol>
                <a:gridCol w="1892981">
                  <a:extLst>
                    <a:ext uri="{9D8B030D-6E8A-4147-A177-3AD203B41FA5}">
                      <a16:colId xmlns:a16="http://schemas.microsoft.com/office/drawing/2014/main" val="3724836099"/>
                    </a:ext>
                  </a:extLst>
                </a:gridCol>
                <a:gridCol w="2004333">
                  <a:extLst>
                    <a:ext uri="{9D8B030D-6E8A-4147-A177-3AD203B41FA5}">
                      <a16:colId xmlns:a16="http://schemas.microsoft.com/office/drawing/2014/main" val="3981284060"/>
                    </a:ext>
                  </a:extLst>
                </a:gridCol>
                <a:gridCol w="1224870">
                  <a:extLst>
                    <a:ext uri="{9D8B030D-6E8A-4147-A177-3AD203B41FA5}">
                      <a16:colId xmlns:a16="http://schemas.microsoft.com/office/drawing/2014/main" val="1026917509"/>
                    </a:ext>
                  </a:extLst>
                </a:gridCol>
              </a:tblGrid>
              <a:tr h="46335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METAS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EXECUÇÕES PREVISTAS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EXECUÇÕES REALIZADAS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% EXECUTADO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9735448"/>
                  </a:ext>
                </a:extLst>
              </a:tr>
              <a:tr h="288784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Adesão e Cadastro do Empreendimento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24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24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100,00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4312622"/>
                  </a:ext>
                </a:extLst>
              </a:tr>
              <a:tr h="288784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Atendimento COLETIVO em Assessoria Gerencial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0,00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0813489"/>
                  </a:ext>
                </a:extLst>
              </a:tr>
              <a:tr h="288784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Atendimento individual em Assessoria Gerencial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816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124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15,20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6012055"/>
                  </a:ext>
                </a:extLst>
              </a:tr>
              <a:tr h="288784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Atualização do Diagnóstico T2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24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0,00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8632568"/>
                  </a:ext>
                </a:extLst>
              </a:tr>
              <a:tr h="288784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Construção do Projeto de Gestão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24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83,33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1495908"/>
                  </a:ext>
                </a:extLst>
              </a:tr>
              <a:tr h="288784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Elaboração de Diagnóstico Tempo Zero (TO)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24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75,00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1276897"/>
                  </a:ext>
                </a:extLst>
              </a:tr>
              <a:tr h="463358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Identificar Unidades de Referência de Gestão, Conhecimento, Inovação e Tecnologia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100,00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3285682"/>
                  </a:ext>
                </a:extLst>
              </a:tr>
              <a:tr h="288784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Oficina Anual com Potenciais Compradores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0,00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411467"/>
                  </a:ext>
                </a:extLst>
              </a:tr>
              <a:tr h="288784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Reunião de mobilização e apresentação do Mais Gestão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100,00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8855849"/>
                  </a:ext>
                </a:extLst>
              </a:tr>
              <a:tr h="288784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Reunião semestral de planejamento e acompanhamento de atividades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100,00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01779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01673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125" y="83184"/>
            <a:ext cx="11131490" cy="825500"/>
          </a:xfrm>
        </p:spPr>
        <p:txBody>
          <a:bodyPr>
            <a:normAutofit/>
          </a:bodyPr>
          <a:lstStyle/>
          <a:p>
            <a:r>
              <a:rPr lang="pt-BR" sz="3600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► </a:t>
            </a:r>
            <a:r>
              <a:rPr lang="pt-BR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</a:t>
            </a:r>
            <a:r>
              <a:rPr lang="pt-BR" sz="3600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Ater Mais Gestão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6467475"/>
            <a:ext cx="12192000" cy="381890"/>
          </a:xfrm>
          <a:prstGeom prst="rect">
            <a:avLst/>
          </a:prstGeom>
          <a:solidFill>
            <a:srgbClr val="00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5" name="Agrupar 4"/>
          <p:cNvGrpSpPr/>
          <p:nvPr/>
        </p:nvGrpSpPr>
        <p:grpSpPr>
          <a:xfrm>
            <a:off x="11818230" y="5970577"/>
            <a:ext cx="348074" cy="496898"/>
            <a:chOff x="9023399" y="5594399"/>
            <a:chExt cx="772924" cy="1103398"/>
          </a:xfrm>
        </p:grpSpPr>
        <p:grpSp>
          <p:nvGrpSpPr>
            <p:cNvPr id="6" name="Agrupar 5"/>
            <p:cNvGrpSpPr/>
            <p:nvPr/>
          </p:nvGrpSpPr>
          <p:grpSpPr>
            <a:xfrm>
              <a:off x="9023399" y="5594399"/>
              <a:ext cx="772924" cy="1103398"/>
              <a:chOff x="9023399" y="5594399"/>
              <a:chExt cx="772924" cy="1103398"/>
            </a:xfrm>
          </p:grpSpPr>
          <p:sp>
            <p:nvSpPr>
              <p:cNvPr id="7" name="Forma Livre 6"/>
              <p:cNvSpPr/>
              <p:nvPr/>
            </p:nvSpPr>
            <p:spPr>
              <a:xfrm>
                <a:off x="9201241" y="5600882"/>
                <a:ext cx="415795" cy="166676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1239"/>
                  <a:gd name="f6" fmla="val 533"/>
                  <a:gd name="f7" fmla="val 530"/>
                  <a:gd name="f8" fmla="val 150"/>
                  <a:gd name="f9" fmla="val 510"/>
                  <a:gd name="f10" fmla="val 298"/>
                  <a:gd name="f11" fmla="val 494"/>
                  <a:gd name="f12" fmla="val 452"/>
                  <a:gd name="f13" fmla="val 488"/>
                  <a:gd name="f14" fmla="val 457"/>
                  <a:gd name="f15" fmla="val 424"/>
                  <a:gd name="f16" fmla="val 429"/>
                  <a:gd name="f17" fmla="val 426"/>
                  <a:gd name="f18" fmla="val 402"/>
                  <a:gd name="f19" fmla="val 427"/>
                  <a:gd name="f20" fmla="val 374"/>
                  <a:gd name="f21" fmla="val 372"/>
                  <a:gd name="f22" fmla="val 448"/>
                  <a:gd name="f23" fmla="val 243"/>
                  <a:gd name="f24" fmla="val 461"/>
                  <a:gd name="f25" fmla="val 245"/>
                  <a:gd name="f26" fmla="val 439"/>
                  <a:gd name="f27" fmla="val 217"/>
                  <a:gd name="f28" fmla="val 443"/>
                  <a:gd name="f29" fmla="val 188"/>
                  <a:gd name="f30" fmla="val 444"/>
                  <a:gd name="f31" fmla="val 159"/>
                  <a:gd name="f32" fmla="val 145"/>
                  <a:gd name="f33" fmla="val 512"/>
                  <a:gd name="f34" fmla="val 128"/>
                  <a:gd name="f35" fmla="val 515"/>
                  <a:gd name="f36" fmla="val 143"/>
                  <a:gd name="f37" fmla="val 449"/>
                  <a:gd name="f38" fmla="val 103"/>
                  <a:gd name="f39" fmla="val 454"/>
                  <a:gd name="f40" fmla="val 66"/>
                  <a:gd name="f41" fmla="val 459"/>
                  <a:gd name="f42" fmla="val 28"/>
                  <a:gd name="f43" fmla="val 466"/>
                  <a:gd name="f44" fmla="val 472"/>
                  <a:gd name="f45" fmla="val 467"/>
                  <a:gd name="f46" fmla="val 481"/>
                  <a:gd name="f47" fmla="val 495"/>
                  <a:gd name="f48" fmla="val 509"/>
                  <a:gd name="f49" fmla="val 486"/>
                  <a:gd name="f50" fmla="val 514"/>
                  <a:gd name="f51" fmla="val 422"/>
                  <a:gd name="f52" fmla="val 500"/>
                  <a:gd name="f53" fmla="val 729"/>
                  <a:gd name="f54" fmla="val 734"/>
                  <a:gd name="f55" fmla="val 746"/>
                  <a:gd name="f56" fmla="val 760"/>
                  <a:gd name="f57" fmla="val 774"/>
                  <a:gd name="f58" fmla="val 769"/>
                  <a:gd name="f59" fmla="val 756"/>
                  <a:gd name="f60" fmla="val 741"/>
                  <a:gd name="f61" fmla="val 784"/>
                  <a:gd name="f62" fmla="val 789"/>
                  <a:gd name="f63" fmla="val 941"/>
                  <a:gd name="f64" fmla="val 1088"/>
                  <a:gd name="f65" fmla="val 1238"/>
                  <a:gd name="f66" fmla="val 532"/>
                  <a:gd name="f67" fmla="val 1211"/>
                  <a:gd name="f68" fmla="val 463"/>
                  <a:gd name="f69" fmla="val 1172"/>
                  <a:gd name="f70" fmla="val 458"/>
                  <a:gd name="f71" fmla="val 1136"/>
                  <a:gd name="f72" fmla="val 453"/>
                  <a:gd name="f73" fmla="val 1098"/>
                  <a:gd name="f74" fmla="val 1114"/>
                  <a:gd name="f75" fmla="val 1097"/>
                  <a:gd name="f76" fmla="val 513"/>
                  <a:gd name="f77" fmla="val 1081"/>
                  <a:gd name="f78" fmla="val 446"/>
                  <a:gd name="f79" fmla="val 1050"/>
                  <a:gd name="f80" fmla="val 1017"/>
                  <a:gd name="f81" fmla="val 986"/>
                  <a:gd name="f82" fmla="val 438"/>
                  <a:gd name="f83" fmla="val 988"/>
                  <a:gd name="f84" fmla="val 912"/>
                  <a:gd name="f85" fmla="val 860"/>
                  <a:gd name="f86" fmla="val 857"/>
                  <a:gd name="f87" fmla="val 833"/>
                  <a:gd name="f88" fmla="val 808"/>
                  <a:gd name="f89" fmla="val 248"/>
                  <a:gd name="f90" fmla="val 255"/>
                  <a:gd name="f91" fmla="val 362"/>
                  <a:gd name="f92" fmla="val 189"/>
                  <a:gd name="f93" fmla="val 370"/>
                  <a:gd name="f94" fmla="val 124"/>
                  <a:gd name="f95" fmla="val 378"/>
                  <a:gd name="f96" fmla="val 59"/>
                  <a:gd name="f97" fmla="val 388"/>
                  <a:gd name="f98" fmla="val 35"/>
                  <a:gd name="f99" fmla="val 105"/>
                  <a:gd name="f100" fmla="val 176"/>
                  <a:gd name="f101" fmla="val 383"/>
                  <a:gd name="f102" fmla="val 352"/>
                  <a:gd name="f103" fmla="val 376"/>
                  <a:gd name="f104" fmla="val 412"/>
                  <a:gd name="f105" fmla="val 423"/>
                  <a:gd name="f106" fmla="val 409"/>
                  <a:gd name="f107" fmla="val 469"/>
                  <a:gd name="f108" fmla="val 407"/>
                  <a:gd name="f109" fmla="val 516"/>
                  <a:gd name="f110" fmla="val 519"/>
                  <a:gd name="f111" fmla="val 385"/>
                  <a:gd name="f112" fmla="val 526"/>
                  <a:gd name="f113" fmla="val 363"/>
                  <a:gd name="f114" fmla="val 534"/>
                  <a:gd name="f115" fmla="val 345"/>
                  <a:gd name="f116" fmla="val 483"/>
                  <a:gd name="f117" fmla="val 346"/>
                  <a:gd name="f118" fmla="val 432"/>
                  <a:gd name="f119" fmla="val 348"/>
                  <a:gd name="f120" fmla="val 709"/>
                  <a:gd name="f121" fmla="val 717"/>
                  <a:gd name="f122" fmla="val 724"/>
                  <a:gd name="f123" fmla="val 728"/>
                  <a:gd name="f124" fmla="val 812"/>
                  <a:gd name="f125" fmla="val 855"/>
                  <a:gd name="f126" fmla="val 411"/>
                  <a:gd name="f127" fmla="val 850"/>
                  <a:gd name="f128" fmla="val 802"/>
                  <a:gd name="f129" fmla="val 976"/>
                  <a:gd name="f130" fmla="val 983"/>
                  <a:gd name="f131" fmla="val 421"/>
                  <a:gd name="f132" fmla="val 1057"/>
                  <a:gd name="f133" fmla="val 1131"/>
                  <a:gd name="f134" fmla="val 434"/>
                  <a:gd name="f135" fmla="val 1203"/>
                  <a:gd name="f136" fmla="val 1177"/>
                  <a:gd name="f137" fmla="val 1110"/>
                  <a:gd name="f138" fmla="val 375"/>
                  <a:gd name="f139" fmla="val 1045"/>
                  <a:gd name="f140" fmla="val 367"/>
                  <a:gd name="f141" fmla="val 974"/>
                  <a:gd name="f142" fmla="val 343"/>
                  <a:gd name="f143" fmla="val 1002"/>
                  <a:gd name="f144" fmla="val 1031"/>
                  <a:gd name="f145" fmla="val 350"/>
                  <a:gd name="f146" fmla="val 1060"/>
                  <a:gd name="f147" fmla="val 353"/>
                  <a:gd name="f148" fmla="val 291"/>
                  <a:gd name="f149" fmla="val 1019"/>
                  <a:gd name="f150" fmla="val 288"/>
                  <a:gd name="f151" fmla="val 992"/>
                  <a:gd name="f152" fmla="val 286"/>
                  <a:gd name="f153" fmla="val 964"/>
                  <a:gd name="f154" fmla="val 283"/>
                  <a:gd name="f155" fmla="val 965"/>
                  <a:gd name="f156" fmla="val 968"/>
                  <a:gd name="f157" fmla="val 290"/>
                  <a:gd name="f158" fmla="val 295"/>
                  <a:gd name="f159" fmla="val 969"/>
                  <a:gd name="f160" fmla="val 303"/>
                  <a:gd name="f161" fmla="val 971"/>
                  <a:gd name="f162" fmla="val 310"/>
                  <a:gd name="f163" fmla="val 1062"/>
                  <a:gd name="f164" fmla="val 293"/>
                  <a:gd name="f165" fmla="val 1076"/>
                  <a:gd name="f166" fmla="val 355"/>
                  <a:gd name="f167" fmla="val 1109"/>
                  <a:gd name="f168" fmla="val 1140"/>
                  <a:gd name="f169" fmla="val 1171"/>
                  <a:gd name="f170" fmla="val 368"/>
                  <a:gd name="f171" fmla="val 1145"/>
                  <a:gd name="f172" fmla="val 305"/>
                  <a:gd name="f173" fmla="val 1117"/>
                  <a:gd name="f174" fmla="val 300"/>
                  <a:gd name="f175" fmla="val 1090"/>
                  <a:gd name="f176" fmla="val 296"/>
                  <a:gd name="f177" fmla="val 1059"/>
                  <a:gd name="f178" fmla="val 276"/>
                  <a:gd name="f179" fmla="val 1085"/>
                  <a:gd name="f180" fmla="val 279"/>
                  <a:gd name="f181" fmla="val 1138"/>
                  <a:gd name="f182" fmla="val 1112"/>
                  <a:gd name="f183" fmla="val 225"/>
                  <a:gd name="f184" fmla="val 1042"/>
                  <a:gd name="f185" fmla="val 209"/>
                  <a:gd name="f186" fmla="val 900"/>
                  <a:gd name="f187" fmla="val 205"/>
                  <a:gd name="f188" fmla="val 907"/>
                  <a:gd name="f189" fmla="val 239"/>
                  <a:gd name="f190" fmla="val 924"/>
                  <a:gd name="f191" fmla="val 240"/>
                  <a:gd name="f192" fmla="val 249"/>
                  <a:gd name="f193" fmla="val 953"/>
                  <a:gd name="f194" fmla="val 264"/>
                  <a:gd name="f195" fmla="val 269"/>
                  <a:gd name="f196" fmla="val 1024"/>
                  <a:gd name="f197" fmla="val 271"/>
                  <a:gd name="f198" fmla="val 890"/>
                  <a:gd name="f199" fmla="val 883"/>
                  <a:gd name="f200" fmla="val 204"/>
                  <a:gd name="f201" fmla="val 799"/>
                  <a:gd name="f202" fmla="val 197"/>
                  <a:gd name="f203" fmla="val 714"/>
                  <a:gd name="f204" fmla="val 194"/>
                  <a:gd name="f205" fmla="val 629"/>
                  <a:gd name="f206" fmla="val 250"/>
                  <a:gd name="f207" fmla="val 705"/>
                  <a:gd name="f208" fmla="val 781"/>
                  <a:gd name="f209" fmla="val 252"/>
                  <a:gd name="f210" fmla="val 257"/>
                  <a:gd name="f211" fmla="val 866"/>
                  <a:gd name="f212" fmla="val 247"/>
                  <a:gd name="f213" fmla="val 878"/>
                  <a:gd name="f214" fmla="val 242"/>
                  <a:gd name="f215" fmla="val 848"/>
                  <a:gd name="f216" fmla="val 274"/>
                  <a:gd name="f217" fmla="val 823"/>
                  <a:gd name="f218" fmla="val 272"/>
                  <a:gd name="f219" fmla="val 796"/>
                  <a:gd name="f220" fmla="val 771"/>
                  <a:gd name="f221" fmla="val 776"/>
                  <a:gd name="f222" fmla="val 331"/>
                  <a:gd name="f223" fmla="val 800"/>
                  <a:gd name="f224" fmla="val 333"/>
                  <a:gd name="f225" fmla="val 847"/>
                  <a:gd name="f226" fmla="val 335"/>
                  <a:gd name="f227" fmla="val 843"/>
                  <a:gd name="f228" fmla="val 845"/>
                  <a:gd name="f229" fmla="val 281"/>
                  <a:gd name="f230" fmla="val 330"/>
                  <a:gd name="f231" fmla="val 666"/>
                  <a:gd name="f232" fmla="val 266"/>
                  <a:gd name="f233" fmla="val 576"/>
                  <a:gd name="f234" fmla="val 502"/>
                  <a:gd name="f235" fmla="val 522"/>
                  <a:gd name="f236" fmla="val 328"/>
                  <a:gd name="f237" fmla="val 543"/>
                  <a:gd name="f238" fmla="val 559"/>
                  <a:gd name="f239" fmla="val 583"/>
                  <a:gd name="f240" fmla="val 285"/>
                  <a:gd name="f241" fmla="val 614"/>
                  <a:gd name="f242" fmla="val 623"/>
                  <a:gd name="f243" fmla="val 660"/>
                  <a:gd name="f244" fmla="val 683"/>
                  <a:gd name="f245" fmla="val 700"/>
                  <a:gd name="f246" fmla="val 721"/>
                  <a:gd name="f247" fmla="val 740"/>
                  <a:gd name="f248" fmla="val 471"/>
                  <a:gd name="f249" fmla="val 442"/>
                  <a:gd name="f250" fmla="val 384"/>
                  <a:gd name="f251" fmla="val 386"/>
                  <a:gd name="f252" fmla="val 260"/>
                  <a:gd name="f253" fmla="val 262"/>
                  <a:gd name="f254" fmla="val 219"/>
                  <a:gd name="f255" fmla="val 195"/>
                  <a:gd name="f256" fmla="val 181"/>
                  <a:gd name="f257" fmla="val 231"/>
                  <a:gd name="f258" fmla="val 164"/>
                  <a:gd name="f259" fmla="val 357"/>
                  <a:gd name="f260" fmla="val 121"/>
                  <a:gd name="f261" fmla="val 301"/>
                  <a:gd name="f262" fmla="val 91"/>
                  <a:gd name="f263" fmla="val 306"/>
                  <a:gd name="f264" fmla="val 98"/>
                  <a:gd name="f265" fmla="val 365"/>
                  <a:gd name="f266" fmla="val 131"/>
                  <a:gd name="f267" fmla="val 100"/>
                  <a:gd name="f268" fmla="val 155"/>
                  <a:gd name="f269" fmla="val 183"/>
                  <a:gd name="f270" fmla="val 277"/>
                  <a:gd name="f271" fmla="val 186"/>
                  <a:gd name="f272" fmla="val 267"/>
                  <a:gd name="f273" fmla="val 312"/>
                  <a:gd name="f274" fmla="val 336"/>
                  <a:gd name="f275" fmla="val 210"/>
                  <a:gd name="f276" fmla="val 229"/>
                  <a:gd name="f277" fmla="val 359"/>
                  <a:gd name="f278" fmla="val 244"/>
                  <a:gd name="f279" fmla="val 369"/>
                  <a:gd name="f280" fmla="val 259"/>
                  <a:gd name="f281" fmla="val 440"/>
                  <a:gd name="f282" fmla="val 254"/>
                  <a:gd name="f283" fmla="val 474"/>
                  <a:gd name="f284" fmla="val 521"/>
                  <a:gd name="f285" fmla="val 565"/>
                  <a:gd name="f286" fmla="val 612"/>
                  <a:gd name="f287" fmla="val 199"/>
                  <a:gd name="f288" fmla="val 71"/>
                  <a:gd name="f289" fmla="val 220"/>
                  <a:gd name="f290" fmla="val 182"/>
                  <a:gd name="f291" fmla="val 149"/>
                  <a:gd name="f292" fmla="val 1169"/>
                  <a:gd name="f293" fmla="val 1208"/>
                  <a:gd name="f294" fmla="val 184"/>
                  <a:gd name="f295" fmla="val 1212"/>
                  <a:gd name="f296" fmla="val 118"/>
                  <a:gd name="f297" fmla="val 417"/>
                  <a:gd name="f298" fmla="val 119"/>
                  <a:gd name="f299" fmla="val 20"/>
                  <a:gd name="f300" fmla="val 166"/>
                  <a:gd name="f301" fmla="val 414"/>
                  <a:gd name="f302" fmla="val 824"/>
                  <a:gd name="f303" fmla="val 101"/>
                  <a:gd name="f304" fmla="val 1219"/>
                  <a:gd name="f305" fmla="val 1236"/>
                  <a:gd name="f306" fmla="val 123"/>
                  <a:gd name="f307" fmla="val 37"/>
                  <a:gd name="f308" fmla="val 93"/>
                  <a:gd name="f309" fmla="val 79"/>
                  <a:gd name="f310" fmla="val 17"/>
                  <a:gd name="f311" fmla="val 5"/>
                  <a:gd name="f312" fmla="val 69"/>
                  <a:gd name="f313" fmla="val 690"/>
                  <a:gd name="f314" fmla="val 64"/>
                  <a:gd name="f315" fmla="val 688"/>
                  <a:gd name="f316" fmla="val 619"/>
                  <a:gd name="f317" fmla="val 548"/>
                  <a:gd name="f318" fmla="val 141"/>
                  <a:gd name="f319" fmla="val 68"/>
                  <a:gd name="f320" fmla="val 157"/>
                  <a:gd name="f321" fmla="val 74"/>
                  <a:gd name="f322" fmla="val 13"/>
                  <a:gd name="f323" fmla="val 52"/>
                  <a:gd name="f324" fmla="val 476"/>
                  <a:gd name="f325" fmla="val 50"/>
                  <a:gd name="f326" fmla="val 807"/>
                  <a:gd name="f327" fmla="val 12"/>
                  <a:gd name="f328" fmla="val 33"/>
                  <a:gd name="f329" fmla="val 1007"/>
                  <a:gd name="f330" fmla="val 710"/>
                  <a:gd name="f331" fmla="val 685"/>
                  <a:gd name="f332" fmla="val 529"/>
                  <a:gd name="f333" fmla="val 541"/>
                  <a:gd name="f334" fmla="val 550"/>
                  <a:gd name="f335" fmla="val 556"/>
                  <a:gd name="f336" fmla="val 380"/>
                  <a:gd name="f337" fmla="val 325"/>
                  <a:gd name="f338" fmla="val 323"/>
                  <a:gd name="f339" fmla="val 667"/>
                  <a:gd name="f340" fmla="val 686"/>
                  <a:gd name="f341" fmla="val 693"/>
                  <a:gd name="f342" fmla="val 702"/>
                  <a:gd name="f343" fmla="val 719"/>
                  <a:gd name="f344" fmla="val 931"/>
                  <a:gd name="f345" fmla="val 308"/>
                  <a:gd name="f346" fmla="val 943"/>
                  <a:gd name="f347" fmla="val 416"/>
                  <a:gd name="f348" fmla="val 893"/>
                  <a:gd name="f349" fmla="val 881"/>
                  <a:gd name="f350" fmla="val 888"/>
                  <a:gd name="f351" fmla="val 905"/>
                  <a:gd name="f352" fmla="val 922"/>
                  <a:gd name="f353" fmla="val 929"/>
                  <a:gd name="f354" fmla="val 859"/>
                  <a:gd name="f355" fmla="val 874"/>
                  <a:gd name="f356" fmla="val 302"/>
                  <a:gd name="f357" fmla="val 309"/>
                  <a:gd name="f358" fmla="val 319"/>
                  <a:gd name="f359" fmla="val 326"/>
                  <a:gd name="f360" fmla="val 371"/>
                  <a:gd name="f361" fmla="val 307"/>
                  <a:gd name="f362" fmla="val 278"/>
                  <a:gd name="f363" fmla="*/ f2 1 1239"/>
                  <a:gd name="f364" fmla="*/ f3 1 533"/>
                  <a:gd name="f365" fmla="+- f6 0 f4"/>
                  <a:gd name="f366" fmla="+- f5 0 f4"/>
                  <a:gd name="f367" fmla="*/ f366 1 1239"/>
                  <a:gd name="f368" fmla="*/ f365 1 533"/>
                  <a:gd name="f369" fmla="*/ f4 1 f367"/>
                  <a:gd name="f370" fmla="*/ f5 1 f367"/>
                  <a:gd name="f371" fmla="*/ f4 1 f368"/>
                  <a:gd name="f372" fmla="*/ f6 1 f368"/>
                  <a:gd name="f373" fmla="*/ f369 f363 1"/>
                  <a:gd name="f374" fmla="*/ f370 f363 1"/>
                  <a:gd name="f375" fmla="*/ f372 f364 1"/>
                  <a:gd name="f376" fmla="*/ f371 f36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3" t="f376" r="f374" b="f375"/>
                <a:pathLst>
                  <a:path w="1239" h="533">
                    <a:moveTo>
                      <a:pt x="f4" y="f7"/>
                    </a:moveTo>
                    <a:cubicBezTo>
                      <a:pt x="f8" y="f9"/>
                      <a:pt x="f10" y="f11"/>
                      <a:pt x="f12" y="f13"/>
                    </a:cubicBezTo>
                    <a:lnTo>
                      <a:pt x="f14" y="f15"/>
                    </a:lnTo>
                    <a:cubicBezTo>
                      <a:pt x="f16" y="f17"/>
                      <a:pt x="f18" y="f19"/>
                      <a:pt x="f20" y="f16"/>
                    </a:cubicBezTo>
                    <a:lnTo>
                      <a:pt x="f21" y="f22"/>
                    </a:lnTo>
                    <a:lnTo>
                      <a:pt x="f23" y="f24"/>
                    </a:lnTo>
                    <a:lnTo>
                      <a:pt x="f25" y="f26"/>
                    </a:lnTo>
                    <a:cubicBezTo>
                      <a:pt x="f27" y="f28"/>
                      <a:pt x="f29" y="f30"/>
                      <a:pt x="f31" y="f22"/>
                    </a:cubicBezTo>
                    <a:lnTo>
                      <a:pt x="f32" y="f33"/>
                    </a:lnTo>
                    <a:lnTo>
                      <a:pt x="f34" y="f35"/>
                    </a:lnTo>
                    <a:lnTo>
                      <a:pt x="f36" y="f37"/>
                    </a:lnTo>
                    <a:cubicBezTo>
                      <a:pt x="f38" y="f39"/>
                      <a:pt x="f40" y="f41"/>
                      <a:pt x="f42" y="f43"/>
                    </a:cubicBezTo>
                    <a:lnTo>
                      <a:pt x="f4" y="f7"/>
                    </a:lnTo>
                    <a:close/>
                    <a:moveTo>
                      <a:pt x="f4" y="f7"/>
                    </a:moveTo>
                    <a:lnTo>
                      <a:pt x="f4" y="f7"/>
                    </a:lnTo>
                    <a:close/>
                    <a:moveTo>
                      <a:pt x="f44" y="f15"/>
                    </a:moveTo>
                    <a:lnTo>
                      <a:pt x="f45" y="f13"/>
                    </a:lnTo>
                    <a:cubicBezTo>
                      <a:pt x="f46" y="f13"/>
                      <a:pt x="f47" y="f13"/>
                      <a:pt x="f48" y="f49"/>
                    </a:cubicBezTo>
                    <a:lnTo>
                      <a:pt x="f50" y="f17"/>
                    </a:lnTo>
                    <a:lnTo>
                      <a:pt x="f50" y="f51"/>
                    </a:lnTo>
                    <a:cubicBezTo>
                      <a:pt x="f52" y="f15"/>
                      <a:pt x="f49" y="f15"/>
                      <a:pt x="f44" y="f15"/>
                    </a:cubicBezTo>
                    <a:close/>
                    <a:moveTo>
                      <a:pt x="f44" y="f15"/>
                    </a:moveTo>
                    <a:lnTo>
                      <a:pt x="f44" y="f15"/>
                    </a:lnTo>
                    <a:close/>
                    <a:moveTo>
                      <a:pt x="f53" y="f17"/>
                    </a:moveTo>
                    <a:lnTo>
                      <a:pt x="f54" y="f49"/>
                    </a:lnTo>
                    <a:cubicBezTo>
                      <a:pt x="f55" y="f13"/>
                      <a:pt x="f56" y="f13"/>
                      <a:pt x="f57" y="f13"/>
                    </a:cubicBezTo>
                    <a:lnTo>
                      <a:pt x="f58" y="f15"/>
                    </a:lnTo>
                    <a:cubicBezTo>
                      <a:pt x="f59" y="f15"/>
                      <a:pt x="f60" y="f15"/>
                      <a:pt x="f53" y="f51"/>
                    </a:cubicBezTo>
                    <a:lnTo>
                      <a:pt x="f53" y="f17"/>
                    </a:lnTo>
                    <a:close/>
                    <a:moveTo>
                      <a:pt x="f53" y="f17"/>
                    </a:moveTo>
                    <a:lnTo>
                      <a:pt x="f53" y="f17"/>
                    </a:lnTo>
                    <a:close/>
                    <a:moveTo>
                      <a:pt x="f61" y="f15"/>
                    </a:moveTo>
                    <a:lnTo>
                      <a:pt x="f62" y="f13"/>
                    </a:lnTo>
                    <a:cubicBezTo>
                      <a:pt x="f63" y="f11"/>
                      <a:pt x="f64" y="f9"/>
                      <a:pt x="f65" y="f66"/>
                    </a:cubicBezTo>
                    <a:lnTo>
                      <a:pt x="f67" y="f68"/>
                    </a:lnTo>
                    <a:cubicBezTo>
                      <a:pt x="f69" y="f70"/>
                      <a:pt x="f71" y="f72"/>
                      <a:pt x="f73" y="f37"/>
                    </a:cubicBezTo>
                    <a:lnTo>
                      <a:pt x="f74" y="f35"/>
                    </a:lnTo>
                    <a:lnTo>
                      <a:pt x="f75" y="f76"/>
                    </a:lnTo>
                    <a:lnTo>
                      <a:pt x="f77" y="f78"/>
                    </a:lnTo>
                    <a:cubicBezTo>
                      <a:pt x="f79" y="f28"/>
                      <a:pt x="f80" y="f26"/>
                      <a:pt x="f81" y="f82"/>
                    </a:cubicBezTo>
                    <a:lnTo>
                      <a:pt x="f83" y="f24"/>
                    </a:lnTo>
                    <a:lnTo>
                      <a:pt x="f84" y="f72"/>
                    </a:lnTo>
                    <a:lnTo>
                      <a:pt x="f85" y="f22"/>
                    </a:lnTo>
                    <a:lnTo>
                      <a:pt x="f86" y="f19"/>
                    </a:lnTo>
                    <a:cubicBezTo>
                      <a:pt x="f87" y="f17"/>
                      <a:pt x="f88" y="f17"/>
                      <a:pt x="f61" y="f15"/>
                    </a:cubicBezTo>
                    <a:close/>
                    <a:moveTo>
                      <a:pt x="f61" y="f15"/>
                    </a:moveTo>
                    <a:lnTo>
                      <a:pt x="f61" y="f15"/>
                    </a:lnTo>
                    <a:close/>
                    <a:moveTo>
                      <a:pt x="f89" y="f51"/>
                    </a:moveTo>
                    <a:lnTo>
                      <a:pt x="f90" y="f91"/>
                    </a:lnTo>
                    <a:cubicBezTo>
                      <a:pt x="f92" y="f93"/>
                      <a:pt x="f94" y="f95"/>
                      <a:pt x="f96" y="f97"/>
                    </a:cubicBezTo>
                    <a:lnTo>
                      <a:pt x="f98" y="f22"/>
                    </a:lnTo>
                    <a:cubicBezTo>
                      <a:pt x="f99" y="f82"/>
                      <a:pt x="f100" y="f16"/>
                      <a:pt x="f89" y="f51"/>
                    </a:cubicBezTo>
                    <a:close/>
                    <a:moveTo>
                      <a:pt x="f89" y="f51"/>
                    </a:moveTo>
                    <a:lnTo>
                      <a:pt x="f89" y="f51"/>
                    </a:lnTo>
                    <a:close/>
                    <a:moveTo>
                      <a:pt x="f101" y="f102"/>
                    </a:moveTo>
                    <a:lnTo>
                      <a:pt x="f103" y="f104"/>
                    </a:lnTo>
                    <a:cubicBezTo>
                      <a:pt x="f105" y="f106"/>
                      <a:pt x="f107" y="f108"/>
                      <a:pt x="f109" y="f108"/>
                    </a:cubicBezTo>
                    <a:cubicBezTo>
                      <a:pt x="f110" y="f111"/>
                      <a:pt x="f112" y="f113"/>
                      <a:pt x="f114" y="f115"/>
                    </a:cubicBezTo>
                    <a:cubicBezTo>
                      <a:pt x="f116" y="f117"/>
                      <a:pt x="f118" y="f119"/>
                      <a:pt x="f101" y="f102"/>
                    </a:cubicBezTo>
                    <a:close/>
                    <a:moveTo>
                      <a:pt x="f101" y="f102"/>
                    </a:moveTo>
                    <a:lnTo>
                      <a:pt x="f101" y="f102"/>
                    </a:lnTo>
                    <a:close/>
                    <a:moveTo>
                      <a:pt x="f120" y="f115"/>
                    </a:moveTo>
                    <a:cubicBezTo>
                      <a:pt x="f121" y="f113"/>
                      <a:pt x="f122" y="f111"/>
                      <a:pt x="f123" y="f108"/>
                    </a:cubicBezTo>
                    <a:cubicBezTo>
                      <a:pt x="f58" y="f108"/>
                      <a:pt x="f124" y="f106"/>
                      <a:pt x="f125" y="f126"/>
                    </a:cubicBezTo>
                    <a:lnTo>
                      <a:pt x="f127" y="f102"/>
                    </a:lnTo>
                    <a:cubicBezTo>
                      <a:pt x="f128" y="f119"/>
                      <a:pt x="f59" y="f117"/>
                      <a:pt x="f120" y="f115"/>
                    </a:cubicBezTo>
                    <a:close/>
                    <a:moveTo>
                      <a:pt x="f120" y="f115"/>
                    </a:moveTo>
                    <a:lnTo>
                      <a:pt x="f120" y="f115"/>
                    </a:lnTo>
                    <a:close/>
                    <a:moveTo>
                      <a:pt x="f129" y="f91"/>
                    </a:moveTo>
                    <a:lnTo>
                      <a:pt x="f130" y="f131"/>
                    </a:lnTo>
                    <a:cubicBezTo>
                      <a:pt x="f132" y="f17"/>
                      <a:pt x="f133" y="f134"/>
                      <a:pt x="f135" y="f78"/>
                    </a:cubicBezTo>
                    <a:lnTo>
                      <a:pt x="f136" y="f111"/>
                    </a:lnTo>
                    <a:cubicBezTo>
                      <a:pt x="f137" y="f138"/>
                      <a:pt x="f139" y="f140"/>
                      <a:pt x="f129" y="f91"/>
                    </a:cubicBezTo>
                    <a:close/>
                    <a:moveTo>
                      <a:pt x="f129" y="f91"/>
                    </a:moveTo>
                    <a:lnTo>
                      <a:pt x="f129" y="f91"/>
                    </a:lnTo>
                    <a:close/>
                    <a:moveTo>
                      <a:pt x="f141" y="f142"/>
                    </a:moveTo>
                    <a:cubicBezTo>
                      <a:pt x="f143" y="f117"/>
                      <a:pt x="f144" y="f145"/>
                      <a:pt x="f146" y="f147"/>
                    </a:cubicBezTo>
                    <a:lnTo>
                      <a:pt x="f139" y="f148"/>
                    </a:lnTo>
                    <a:cubicBezTo>
                      <a:pt x="f149" y="f150"/>
                      <a:pt x="f151" y="f152"/>
                      <a:pt x="f153" y="f154"/>
                    </a:cubicBezTo>
                    <a:cubicBezTo>
                      <a:pt x="f155" y="f152"/>
                      <a:pt x="f156" y="f157"/>
                      <a:pt x="f156" y="f158"/>
                    </a:cubicBezTo>
                    <a:lnTo>
                      <a:pt x="f159" y="f158"/>
                    </a:lnTo>
                    <a:lnTo>
                      <a:pt x="f159" y="f160"/>
                    </a:lnTo>
                    <a:lnTo>
                      <a:pt x="f161" y="f162"/>
                    </a:lnTo>
                    <a:lnTo>
                      <a:pt x="f141" y="f142"/>
                    </a:lnTo>
                    <a:close/>
                    <a:moveTo>
                      <a:pt x="f141" y="f142"/>
                    </a:moveTo>
                    <a:lnTo>
                      <a:pt x="f141" y="f142"/>
                    </a:lnTo>
                    <a:close/>
                    <a:moveTo>
                      <a:pt x="f163" y="f164"/>
                    </a:moveTo>
                    <a:lnTo>
                      <a:pt x="f165" y="f166"/>
                    </a:lnTo>
                    <a:cubicBezTo>
                      <a:pt x="f167" y="f0"/>
                      <a:pt x="f168" y="f113"/>
                      <a:pt x="f169" y="f170"/>
                    </a:cubicBezTo>
                    <a:lnTo>
                      <a:pt x="f171" y="f172"/>
                    </a:lnTo>
                    <a:cubicBezTo>
                      <a:pt x="f173" y="f174"/>
                      <a:pt x="f175" y="f176"/>
                      <a:pt x="f163" y="f164"/>
                    </a:cubicBezTo>
                    <a:close/>
                    <a:moveTo>
                      <a:pt x="f163" y="f164"/>
                    </a:moveTo>
                    <a:lnTo>
                      <a:pt x="f163" y="f164"/>
                    </a:lnTo>
                    <a:close/>
                    <a:moveTo>
                      <a:pt x="f177" y="f178"/>
                    </a:moveTo>
                    <a:cubicBezTo>
                      <a:pt x="f179" y="f180"/>
                      <a:pt x="f137" y="f154"/>
                      <a:pt x="f181" y="f152"/>
                    </a:cubicBezTo>
                    <a:lnTo>
                      <a:pt x="f182" y="f183"/>
                    </a:lnTo>
                    <a:cubicBezTo>
                      <a:pt x="f184" y="f27"/>
                      <a:pt x="f161" y="f185"/>
                      <a:pt x="f186" y="f187"/>
                    </a:cubicBezTo>
                    <a:lnTo>
                      <a:pt x="f188" y="f189"/>
                    </a:lnTo>
                    <a:cubicBezTo>
                      <a:pt x="f190" y="f191"/>
                      <a:pt x="f63" y="f192"/>
                      <a:pt x="f193" y="f194"/>
                    </a:cubicBezTo>
                    <a:cubicBezTo>
                      <a:pt x="f83" y="f195"/>
                      <a:pt x="f196" y="f197"/>
                      <a:pt x="f177" y="f178"/>
                    </a:cubicBezTo>
                    <a:close/>
                    <a:moveTo>
                      <a:pt x="f177" y="f178"/>
                    </a:moveTo>
                    <a:lnTo>
                      <a:pt x="f177" y="f178"/>
                    </a:lnTo>
                    <a:close/>
                    <a:moveTo>
                      <a:pt x="f198" y="f191"/>
                    </a:moveTo>
                    <a:lnTo>
                      <a:pt x="f199" y="f200"/>
                    </a:lnTo>
                    <a:cubicBezTo>
                      <a:pt x="f201" y="f202"/>
                      <a:pt x="f203" y="f204"/>
                      <a:pt x="f205" y="f204"/>
                    </a:cubicBezTo>
                    <a:lnTo>
                      <a:pt x="f205" y="f206"/>
                    </a:lnTo>
                    <a:cubicBezTo>
                      <a:pt x="f207" y="f206"/>
                      <a:pt x="f208" y="f209"/>
                      <a:pt x="f86" y="f210"/>
                    </a:cubicBezTo>
                    <a:cubicBezTo>
                      <a:pt x="f211" y="f212"/>
                      <a:pt x="f213" y="f214"/>
                      <a:pt x="f198" y="f191"/>
                    </a:cubicBezTo>
                    <a:close/>
                    <a:moveTo>
                      <a:pt x="f198" y="f191"/>
                    </a:moveTo>
                    <a:lnTo>
                      <a:pt x="f198" y="f191"/>
                    </a:lnTo>
                    <a:close/>
                    <a:moveTo>
                      <a:pt x="f215" y="f216"/>
                    </a:moveTo>
                    <a:cubicBezTo>
                      <a:pt x="f217" y="f218"/>
                      <a:pt x="f219" y="f197"/>
                      <a:pt x="f220" y="f197"/>
                    </a:cubicBezTo>
                    <a:lnTo>
                      <a:pt x="f221" y="f222"/>
                    </a:lnTo>
                    <a:cubicBezTo>
                      <a:pt x="f223" y="f222"/>
                      <a:pt x="f217" y="f224"/>
                      <a:pt x="f225" y="f226"/>
                    </a:cubicBezTo>
                    <a:lnTo>
                      <a:pt x="f227" y="f176"/>
                    </a:lnTo>
                    <a:cubicBezTo>
                      <a:pt x="f227" y="f150"/>
                      <a:pt x="f228" y="f229"/>
                      <a:pt x="f215" y="f216"/>
                    </a:cubicBezTo>
                    <a:close/>
                    <a:moveTo>
                      <a:pt x="f215" y="f216"/>
                    </a:moveTo>
                    <a:lnTo>
                      <a:pt x="f215" y="f216"/>
                    </a:lnTo>
                    <a:close/>
                    <a:moveTo>
                      <a:pt x="f56" y="f230"/>
                    </a:moveTo>
                    <a:lnTo>
                      <a:pt x="f59" y="f195"/>
                    </a:lnTo>
                    <a:cubicBezTo>
                      <a:pt x="f231" y="f232"/>
                      <a:pt x="f233" y="f232"/>
                      <a:pt x="f49" y="f197"/>
                    </a:cubicBezTo>
                    <a:lnTo>
                      <a:pt x="f46" y="f230"/>
                    </a:lnTo>
                    <a:cubicBezTo>
                      <a:pt x="f234" y="f230"/>
                      <a:pt x="f235" y="f236"/>
                      <a:pt x="f237" y="f236"/>
                    </a:cubicBezTo>
                    <a:cubicBezTo>
                      <a:pt x="f238" y="f160"/>
                      <a:pt x="f239" y="f240"/>
                      <a:pt x="f241" y="f229"/>
                    </a:cubicBezTo>
                    <a:lnTo>
                      <a:pt x="f242" y="f229"/>
                    </a:lnTo>
                    <a:lnTo>
                      <a:pt x="f205" y="f229"/>
                    </a:lnTo>
                    <a:cubicBezTo>
                      <a:pt x="f243" y="f240"/>
                      <a:pt x="f244" y="f160"/>
                      <a:pt x="f245" y="f236"/>
                    </a:cubicBezTo>
                    <a:cubicBezTo>
                      <a:pt x="f246" y="f236"/>
                      <a:pt x="f247" y="f230"/>
                      <a:pt x="f56" y="f230"/>
                    </a:cubicBezTo>
                    <a:close/>
                    <a:moveTo>
                      <a:pt x="f56" y="f230"/>
                    </a:moveTo>
                    <a:lnTo>
                      <a:pt x="f56" y="f230"/>
                    </a:lnTo>
                    <a:close/>
                    <a:moveTo>
                      <a:pt x="f43" y="f222"/>
                    </a:moveTo>
                    <a:lnTo>
                      <a:pt x="f248" y="f197"/>
                    </a:lnTo>
                    <a:cubicBezTo>
                      <a:pt x="f249" y="f197"/>
                      <a:pt x="f104" y="f218"/>
                      <a:pt x="f250" y="f216"/>
                    </a:cubicBezTo>
                    <a:cubicBezTo>
                      <a:pt x="f251" y="f229"/>
                      <a:pt x="f97" y="f150"/>
                      <a:pt x="f97" y="f176"/>
                    </a:cubicBezTo>
                    <a:lnTo>
                      <a:pt x="f250" y="f226"/>
                    </a:lnTo>
                    <a:cubicBezTo>
                      <a:pt x="f126" y="f226"/>
                      <a:pt x="f82" y="f224"/>
                      <a:pt x="f43" y="f222"/>
                    </a:cubicBezTo>
                    <a:close/>
                    <a:moveTo>
                      <a:pt x="f43" y="f222"/>
                    </a:moveTo>
                    <a:lnTo>
                      <a:pt x="f43" y="f222"/>
                    </a:lnTo>
                    <a:close/>
                    <a:moveTo>
                      <a:pt x="f210" y="f117"/>
                    </a:moveTo>
                    <a:lnTo>
                      <a:pt x="f252" y="f162"/>
                    </a:lnTo>
                    <a:lnTo>
                      <a:pt x="f253" y="f160"/>
                    </a:lnTo>
                    <a:lnTo>
                      <a:pt x="f253" y="f158"/>
                    </a:lnTo>
                    <a:lnTo>
                      <a:pt x="f194" y="f158"/>
                    </a:lnTo>
                    <a:cubicBezTo>
                      <a:pt x="f194" y="f148"/>
                      <a:pt x="f232" y="f150"/>
                      <a:pt x="f232" y="f240"/>
                    </a:cubicBezTo>
                    <a:cubicBezTo>
                      <a:pt x="f23" y="f150"/>
                      <a:pt x="f254" y="f157"/>
                      <a:pt x="f255" y="f164"/>
                    </a:cubicBezTo>
                    <a:lnTo>
                      <a:pt x="f256" y="f166"/>
                    </a:lnTo>
                    <a:cubicBezTo>
                      <a:pt x="f187" y="f102"/>
                      <a:pt x="f257" y="f119"/>
                      <a:pt x="f210" y="f117"/>
                    </a:cubicBezTo>
                    <a:close/>
                    <a:moveTo>
                      <a:pt x="f210" y="f117"/>
                    </a:moveTo>
                    <a:lnTo>
                      <a:pt x="f210" y="f117"/>
                    </a:lnTo>
                    <a:close/>
                    <a:moveTo>
                      <a:pt x="f258" y="f259"/>
                    </a:moveTo>
                    <a:lnTo>
                      <a:pt x="f1" y="f158"/>
                    </a:lnTo>
                    <a:cubicBezTo>
                      <a:pt x="f8" y="f10"/>
                      <a:pt x="f260" y="f261"/>
                      <a:pt x="f262" y="f263"/>
                    </a:cubicBezTo>
                    <a:lnTo>
                      <a:pt x="f40" y="f93"/>
                    </a:lnTo>
                    <a:cubicBezTo>
                      <a:pt x="f264" y="f265"/>
                      <a:pt x="f266" y="f91"/>
                      <a:pt x="f258" y="f259"/>
                    </a:cubicBezTo>
                    <a:close/>
                    <a:moveTo>
                      <a:pt x="f258" y="f259"/>
                    </a:moveTo>
                    <a:lnTo>
                      <a:pt x="f258" y="f259"/>
                    </a:lnTo>
                    <a:close/>
                    <a:moveTo>
                      <a:pt x="f267" y="f157"/>
                    </a:moveTo>
                    <a:cubicBezTo>
                      <a:pt x="f34" y="f240"/>
                      <a:pt x="f268" y="f229"/>
                      <a:pt x="f269" y="f270"/>
                    </a:cubicBezTo>
                    <a:lnTo>
                      <a:pt x="f269" y="f178"/>
                    </a:lnTo>
                    <a:lnTo>
                      <a:pt x="f271" y="f270"/>
                    </a:lnTo>
                    <a:cubicBezTo>
                      <a:pt x="f27" y="f218"/>
                      <a:pt x="f212" y="f197"/>
                      <a:pt x="f178" y="f272"/>
                    </a:cubicBezTo>
                    <a:cubicBezTo>
                      <a:pt x="f157" y="f212"/>
                      <a:pt x="f273" y="f189"/>
                      <a:pt x="f224" y="f189"/>
                    </a:cubicBezTo>
                    <a:lnTo>
                      <a:pt x="f274" y="f187"/>
                    </a:lnTo>
                    <a:cubicBezTo>
                      <a:pt x="f232" y="f275"/>
                      <a:pt x="f255" y="f254"/>
                      <a:pt x="f94" y="f276"/>
                    </a:cubicBezTo>
                    <a:lnTo>
                      <a:pt x="f267" y="f157"/>
                    </a:lnTo>
                    <a:close/>
                    <a:moveTo>
                      <a:pt x="f267" y="f157"/>
                    </a:moveTo>
                    <a:lnTo>
                      <a:pt x="f267" y="f157"/>
                    </a:lnTo>
                    <a:close/>
                    <a:moveTo>
                      <a:pt x="f119" y="f214"/>
                    </a:moveTo>
                    <a:cubicBezTo>
                      <a:pt x="f277" y="f278"/>
                      <a:pt x="f279" y="f206"/>
                      <a:pt x="f20" y="f280"/>
                    </a:cubicBezTo>
                    <a:cubicBezTo>
                      <a:pt x="f108" y="f90"/>
                      <a:pt x="f281" y="f282"/>
                      <a:pt x="f248" y="f209"/>
                    </a:cubicBezTo>
                    <a:lnTo>
                      <a:pt x="f283" y="f209"/>
                    </a:lnTo>
                    <a:cubicBezTo>
                      <a:pt x="f284" y="f206"/>
                      <a:pt x="f285" y="f206"/>
                      <a:pt x="f286" y="f206"/>
                    </a:cubicBezTo>
                    <a:lnTo>
                      <a:pt x="f286" y="f204"/>
                    </a:lnTo>
                    <a:cubicBezTo>
                      <a:pt x="f112" y="f255"/>
                      <a:pt x="f82" y="f287"/>
                      <a:pt x="f102" y="f200"/>
                    </a:cubicBezTo>
                    <a:lnTo>
                      <a:pt x="f119" y="f214"/>
                    </a:lnTo>
                    <a:close/>
                    <a:moveTo>
                      <a:pt x="f119" y="f214"/>
                    </a:moveTo>
                    <a:lnTo>
                      <a:pt x="f119" y="f214"/>
                    </a:lnTo>
                    <a:close/>
                    <a:moveTo>
                      <a:pt x="f288" y="f289"/>
                    </a:moveTo>
                    <a:cubicBezTo>
                      <a:pt x="f180" y="f290"/>
                      <a:pt x="f61" y="f291"/>
                      <a:pt x="f292" y="f27"/>
                    </a:cubicBezTo>
                    <a:lnTo>
                      <a:pt x="f293" y="f294"/>
                    </a:lnTo>
                    <a:lnTo>
                      <a:pt x="f295" y="f1"/>
                    </a:lnTo>
                    <a:cubicBezTo>
                      <a:pt x="f217" y="f296"/>
                      <a:pt x="f297" y="f298"/>
                      <a:pt x="f42" y="f290"/>
                    </a:cubicBezTo>
                    <a:lnTo>
                      <a:pt x="f42" y="f294"/>
                    </a:lnTo>
                    <a:lnTo>
                      <a:pt x="f288" y="f289"/>
                    </a:lnTo>
                    <a:close/>
                    <a:moveTo>
                      <a:pt x="f288" y="f289"/>
                    </a:moveTo>
                    <a:lnTo>
                      <a:pt x="f288" y="f289"/>
                    </a:lnTo>
                    <a:close/>
                    <a:moveTo>
                      <a:pt x="f299" y="f300"/>
                    </a:moveTo>
                    <a:cubicBezTo>
                      <a:pt x="f301" y="f38"/>
                      <a:pt x="f302" y="f303"/>
                      <a:pt x="f304" y="f258"/>
                    </a:cubicBezTo>
                    <a:lnTo>
                      <a:pt x="f305" y="f306"/>
                    </a:lnTo>
                    <a:lnTo>
                      <a:pt x="f305" y="f40"/>
                    </a:lnTo>
                    <a:lnTo>
                      <a:pt x="f75" y="f307"/>
                    </a:lnTo>
                    <a:lnTo>
                      <a:pt x="f75" y="f308"/>
                    </a:lnTo>
                    <a:lnTo>
                      <a:pt x="f155" y="f309"/>
                    </a:lnTo>
                    <a:lnTo>
                      <a:pt x="f155" y="f310"/>
                    </a:lnTo>
                    <a:lnTo>
                      <a:pt x="f217" y="f311"/>
                    </a:lnTo>
                    <a:lnTo>
                      <a:pt x="f302" y="f312"/>
                    </a:lnTo>
                    <a:lnTo>
                      <a:pt x="f313" y="f314"/>
                    </a:lnTo>
                    <a:lnTo>
                      <a:pt x="f315" y="f4"/>
                    </a:lnTo>
                    <a:lnTo>
                      <a:pt x="f316" y="f4"/>
                    </a:lnTo>
                    <a:lnTo>
                      <a:pt x="f317" y="f4"/>
                    </a:lnTo>
                    <a:lnTo>
                      <a:pt x="f317" y="f314"/>
                    </a:lnTo>
                    <a:lnTo>
                      <a:pt x="f301" y="f312"/>
                    </a:lnTo>
                    <a:lnTo>
                      <a:pt x="f301" y="f311"/>
                    </a:lnTo>
                    <a:lnTo>
                      <a:pt x="f218" y="f310"/>
                    </a:lnTo>
                    <a:lnTo>
                      <a:pt x="f197" y="f309"/>
                    </a:lnTo>
                    <a:lnTo>
                      <a:pt x="f318" y="f308"/>
                    </a:lnTo>
                    <a:lnTo>
                      <a:pt x="f318" y="f307"/>
                    </a:lnTo>
                    <a:lnTo>
                      <a:pt x="f4" y="f40"/>
                    </a:lnTo>
                    <a:lnTo>
                      <a:pt x="f4" y="f306"/>
                    </a:lnTo>
                    <a:lnTo>
                      <a:pt x="f299" y="f300"/>
                    </a:lnTo>
                    <a:close/>
                    <a:moveTo>
                      <a:pt x="f299" y="f300"/>
                    </a:moveTo>
                    <a:lnTo>
                      <a:pt x="f299" y="f300"/>
                    </a:lnTo>
                    <a:close/>
                    <a:moveTo>
                      <a:pt x="f276" y="f319"/>
                    </a:moveTo>
                    <a:lnTo>
                      <a:pt x="f320" y="f98"/>
                    </a:lnTo>
                    <a:lnTo>
                      <a:pt x="f320" y="f321"/>
                    </a:lnTo>
                    <a:lnTo>
                      <a:pt x="f276" y="f319"/>
                    </a:lnTo>
                    <a:close/>
                    <a:moveTo>
                      <a:pt x="f276" y="f319"/>
                    </a:moveTo>
                    <a:lnTo>
                      <a:pt x="f276" y="f319"/>
                    </a:lnTo>
                    <a:close/>
                    <a:moveTo>
                      <a:pt x="f16" y="f322"/>
                    </a:moveTo>
                    <a:lnTo>
                      <a:pt x="f16" y="f323"/>
                    </a:lnTo>
                    <a:lnTo>
                      <a:pt x="f324" y="f325"/>
                    </a:lnTo>
                    <a:lnTo>
                      <a:pt x="f16" y="f322"/>
                    </a:lnTo>
                    <a:close/>
                    <a:moveTo>
                      <a:pt x="f16" y="f322"/>
                    </a:moveTo>
                    <a:lnTo>
                      <a:pt x="f16" y="f322"/>
                    </a:lnTo>
                    <a:close/>
                    <a:moveTo>
                      <a:pt x="f326" y="f327"/>
                    </a:moveTo>
                    <a:lnTo>
                      <a:pt x="f56" y="f325"/>
                    </a:lnTo>
                    <a:lnTo>
                      <a:pt x="f88" y="f323"/>
                    </a:lnTo>
                    <a:lnTo>
                      <a:pt x="f326" y="f327"/>
                    </a:lnTo>
                    <a:close/>
                    <a:moveTo>
                      <a:pt x="f326" y="f327"/>
                    </a:moveTo>
                    <a:lnTo>
                      <a:pt x="f326" y="f327"/>
                    </a:lnTo>
                    <a:close/>
                    <a:moveTo>
                      <a:pt x="f77" y="f328"/>
                    </a:moveTo>
                    <a:lnTo>
                      <a:pt x="f329" y="f319"/>
                    </a:lnTo>
                    <a:lnTo>
                      <a:pt x="f77" y="f321"/>
                    </a:lnTo>
                    <a:lnTo>
                      <a:pt x="f77" y="f328"/>
                    </a:lnTo>
                    <a:close/>
                    <a:moveTo>
                      <a:pt x="f77" y="f328"/>
                    </a:moveTo>
                    <a:lnTo>
                      <a:pt x="f77" y="f328"/>
                    </a:lnTo>
                    <a:close/>
                    <a:moveTo>
                      <a:pt x="f203" y="f19"/>
                    </a:moveTo>
                    <a:cubicBezTo>
                      <a:pt x="f330" y="f138"/>
                      <a:pt x="f331" y="f10"/>
                      <a:pt x="f242" y="f10"/>
                    </a:cubicBezTo>
                    <a:cubicBezTo>
                      <a:pt x="f238" y="f10"/>
                      <a:pt x="f6" y="f138"/>
                      <a:pt x="f332" y="f19"/>
                    </a:cubicBezTo>
                    <a:lnTo>
                      <a:pt x="f112" y="f49"/>
                    </a:lnTo>
                    <a:cubicBezTo>
                      <a:pt x="f6" y="f49"/>
                      <a:pt x="f333" y="f49"/>
                      <a:pt x="f334" y="f49"/>
                    </a:cubicBezTo>
                    <a:lnTo>
                      <a:pt x="f335" y="f297"/>
                    </a:lnTo>
                    <a:cubicBezTo>
                      <a:pt x="f238" y="f336"/>
                      <a:pt x="f233" y="f337"/>
                      <a:pt x="f242" y="f338"/>
                    </a:cubicBezTo>
                    <a:cubicBezTo>
                      <a:pt x="f339" y="f337"/>
                      <a:pt x="f340" y="f336"/>
                      <a:pt x="f315" y="f297"/>
                    </a:cubicBezTo>
                    <a:lnTo>
                      <a:pt x="f341" y="f49"/>
                    </a:lnTo>
                    <a:cubicBezTo>
                      <a:pt x="f342" y="f49"/>
                      <a:pt x="f120" y="f49"/>
                      <a:pt x="f343" y="f49"/>
                    </a:cubicBezTo>
                    <a:lnTo>
                      <a:pt x="f203" y="f19"/>
                    </a:lnTo>
                    <a:close/>
                    <a:moveTo>
                      <a:pt x="f203" y="f19"/>
                    </a:moveTo>
                    <a:lnTo>
                      <a:pt x="f203" y="f19"/>
                    </a:lnTo>
                    <a:close/>
                    <a:moveTo>
                      <a:pt x="f344" y="f345"/>
                    </a:moveTo>
                    <a:lnTo>
                      <a:pt x="f346" y="f347"/>
                    </a:lnTo>
                    <a:lnTo>
                      <a:pt x="f348" y="f126"/>
                    </a:lnTo>
                    <a:lnTo>
                      <a:pt x="f349" y="f176"/>
                    </a:lnTo>
                    <a:cubicBezTo>
                      <a:pt x="f199" y="f157"/>
                      <a:pt x="f199" y="f152"/>
                      <a:pt x="f350" y="f154"/>
                    </a:cubicBezTo>
                    <a:cubicBezTo>
                      <a:pt x="f348" y="f180"/>
                      <a:pt x="f351" y="f180"/>
                      <a:pt x="f84" y="f229"/>
                    </a:cubicBezTo>
                    <a:cubicBezTo>
                      <a:pt x="f352" y="f152"/>
                      <a:pt x="f353" y="f176"/>
                      <a:pt x="f344" y="f345"/>
                    </a:cubicBezTo>
                    <a:close/>
                    <a:moveTo>
                      <a:pt x="f344" y="f345"/>
                    </a:moveTo>
                    <a:lnTo>
                      <a:pt x="f344" y="f345"/>
                    </a:lnTo>
                    <a:close/>
                    <a:moveTo>
                      <a:pt x="f354" y="f176"/>
                    </a:moveTo>
                    <a:lnTo>
                      <a:pt x="f355" y="f118"/>
                    </a:lnTo>
                    <a:lnTo>
                      <a:pt x="f353" y="f82"/>
                    </a:lnTo>
                    <a:lnTo>
                      <a:pt x="f159" y="f28"/>
                    </a:lnTo>
                    <a:lnTo>
                      <a:pt x="f193" y="f172"/>
                    </a:lnTo>
                    <a:cubicBezTo>
                      <a:pt x="f346" y="f214"/>
                      <a:pt x="f85" y="f189"/>
                      <a:pt x="f354" y="f176"/>
                    </a:cubicBezTo>
                    <a:close/>
                    <a:moveTo>
                      <a:pt x="f354" y="f176"/>
                    </a:moveTo>
                    <a:lnTo>
                      <a:pt x="f354" y="f176"/>
                    </a:lnTo>
                    <a:close/>
                    <a:moveTo>
                      <a:pt x="f174" y="f345"/>
                    </a:moveTo>
                    <a:cubicBezTo>
                      <a:pt x="f356" y="f176"/>
                      <a:pt x="f357" y="f152"/>
                      <a:pt x="f358" y="f229"/>
                    </a:cubicBezTo>
                    <a:cubicBezTo>
                      <a:pt x="f359" y="f180"/>
                      <a:pt x="f274" y="f180"/>
                      <a:pt x="f142" y="f154"/>
                    </a:cubicBezTo>
                    <a:cubicBezTo>
                      <a:pt x="f117" y="f152"/>
                      <a:pt x="f119" y="f157"/>
                      <a:pt x="f145" y="f176"/>
                    </a:cubicBezTo>
                    <a:lnTo>
                      <a:pt x="f274" y="f126"/>
                    </a:lnTo>
                    <a:lnTo>
                      <a:pt x="f152" y="f347"/>
                    </a:lnTo>
                    <a:lnTo>
                      <a:pt x="f174" y="f345"/>
                    </a:lnTo>
                    <a:close/>
                    <a:moveTo>
                      <a:pt x="f174" y="f345"/>
                    </a:moveTo>
                    <a:lnTo>
                      <a:pt x="f174" y="f345"/>
                    </a:lnTo>
                    <a:close/>
                    <a:moveTo>
                      <a:pt x="f259" y="f118"/>
                    </a:moveTo>
                    <a:lnTo>
                      <a:pt x="f21" y="f176"/>
                    </a:lnTo>
                    <a:cubicBezTo>
                      <a:pt x="f360" y="f178"/>
                      <a:pt x="f0" y="f253"/>
                      <a:pt x="f117" y="f210"/>
                    </a:cubicBezTo>
                    <a:lnTo>
                      <a:pt x="f117" y="f280"/>
                    </a:lnTo>
                    <a:lnTo>
                      <a:pt x="f222" y="f90"/>
                    </a:lnTo>
                    <a:cubicBezTo>
                      <a:pt x="f361" y="f90"/>
                      <a:pt x="f154" y="f218"/>
                      <a:pt x="f362" y="f172"/>
                    </a:cubicBezTo>
                    <a:lnTo>
                      <a:pt x="f252" y="f28"/>
                    </a:lnTo>
                    <a:lnTo>
                      <a:pt x="f259" y="f118"/>
                    </a:lnTo>
                    <a:close/>
                  </a:path>
                </a:pathLst>
              </a:custGeom>
              <a:gradFill>
                <a:gsLst>
                  <a:gs pos="0">
                    <a:srgbClr val="FFF480"/>
                  </a:gs>
                  <a:gs pos="100000">
                    <a:srgbClr val="D1B76C"/>
                  </a:gs>
                </a:gsLst>
                <a:path path="rect">
                  <a:fillToRect l="50000" t="50000" r="50000" b="50000"/>
                </a:path>
              </a:gra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8" name="Forma Livre 7"/>
              <p:cNvSpPr/>
              <p:nvPr/>
            </p:nvSpPr>
            <p:spPr>
              <a:xfrm>
                <a:off x="9059756" y="5808597"/>
                <a:ext cx="700201" cy="82727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037"/>
                  <a:gd name="f4" fmla="val 2369"/>
                  <a:gd name="f5" fmla="val 1644"/>
                  <a:gd name="f6" fmla="val 1052"/>
                  <a:gd name="f7" fmla="val 1228"/>
                  <a:gd name="f8" fmla="val 1601"/>
                  <a:gd name="f9" fmla="val 1402"/>
                  <a:gd name="f10" fmla="val 1511"/>
                  <a:gd name="f11" fmla="val 1553"/>
                  <a:gd name="f12" fmla="val 1806"/>
                  <a:gd name="f13" fmla="val 1859"/>
                  <a:gd name="f14" fmla="val 1836"/>
                  <a:gd name="f15" fmla="val 1865"/>
                  <a:gd name="f16" fmla="val 1815"/>
                  <a:gd name="f17" fmla="val 1893"/>
                  <a:gd name="f18" fmla="val 1790"/>
                  <a:gd name="f19" fmla="val 1923"/>
                  <a:gd name="f20" fmla="val 1761"/>
                  <a:gd name="f21" fmla="val 1953"/>
                  <a:gd name="f22" fmla="val 1729"/>
                  <a:gd name="f23" fmla="val 1976"/>
                  <a:gd name="f24" fmla="val 1692"/>
                  <a:gd name="f25" fmla="val 2036"/>
                  <a:gd name="f26" fmla="val 1596"/>
                  <a:gd name="f27" fmla="val 1485"/>
                  <a:gd name="f28" fmla="val 2012"/>
                  <a:gd name="f29" fmla="val 1376"/>
                  <a:gd name="f30" fmla="val 2000"/>
                  <a:gd name="f31" fmla="val 1319"/>
                  <a:gd name="f32" fmla="val 1984"/>
                  <a:gd name="f33" fmla="val 1263"/>
                  <a:gd name="f34" fmla="val 1965"/>
                  <a:gd name="f35" fmla="val 1209"/>
                  <a:gd name="f36" fmla="val 1930"/>
                  <a:gd name="f37" fmla="val 1118"/>
                  <a:gd name="f38" fmla="val 1891"/>
                  <a:gd name="f39" fmla="val 1039"/>
                  <a:gd name="f40" fmla="val 1862"/>
                  <a:gd name="f41" fmla="val 945"/>
                  <a:gd name="f42" fmla="val 1844"/>
                  <a:gd name="f43" fmla="val 893"/>
                  <a:gd name="f44" fmla="val 1832"/>
                  <a:gd name="f45" fmla="val 839"/>
                  <a:gd name="f46" fmla="val 1824"/>
                  <a:gd name="f47" fmla="val 785"/>
                  <a:gd name="f48" fmla="val 1796"/>
                  <a:gd name="f49" fmla="val 622"/>
                  <a:gd name="f50" fmla="val 1870"/>
                  <a:gd name="f51" fmla="val 487"/>
                  <a:gd name="f52" fmla="val 1988"/>
                  <a:gd name="f53" fmla="val 385"/>
                  <a:gd name="f54" fmla="val 1910"/>
                  <a:gd name="f55" fmla="val 280"/>
                  <a:gd name="f56" fmla="val 178"/>
                  <a:gd name="f57" fmla="val 1756"/>
                  <a:gd name="f58" fmla="val 72"/>
                  <a:gd name="f59" fmla="val 1663"/>
                  <a:gd name="f60" fmla="val 56"/>
                  <a:gd name="f61" fmla="val 1570"/>
                  <a:gd name="f62" fmla="val 43"/>
                  <a:gd name="f63" fmla="val 1477"/>
                  <a:gd name="f64" fmla="val 33"/>
                  <a:gd name="f65" fmla="val 1163"/>
                  <a:gd name="f66" fmla="val 870"/>
                  <a:gd name="f67" fmla="val 558"/>
                  <a:gd name="f68" fmla="val 463"/>
                  <a:gd name="f69" fmla="val 370"/>
                  <a:gd name="f70" fmla="val 279"/>
                  <a:gd name="f71" fmla="val 249"/>
                  <a:gd name="f72" fmla="val 111"/>
                  <a:gd name="f73" fmla="val 221"/>
                  <a:gd name="f74" fmla="val 149"/>
                  <a:gd name="f75" fmla="val 193"/>
                  <a:gd name="f76" fmla="val 188"/>
                  <a:gd name="f77" fmla="val 527"/>
                  <a:gd name="f78" fmla="val 540"/>
                  <a:gd name="f79" fmla="val 639"/>
                  <a:gd name="f80" fmla="val 368"/>
                  <a:gd name="f81" fmla="val 812"/>
                  <a:gd name="f82" fmla="val 243"/>
                  <a:gd name="f83" fmla="val 1015"/>
                  <a:gd name="f84" fmla="val 1225"/>
                  <a:gd name="f85" fmla="val 1401"/>
                  <a:gd name="f86" fmla="val 375"/>
                  <a:gd name="f87" fmla="val 1510"/>
                  <a:gd name="f88" fmla="val 555"/>
                  <a:gd name="f89" fmla="val 1573"/>
                  <a:gd name="f90" fmla="val 658"/>
                  <a:gd name="f91" fmla="val 1613"/>
                  <a:gd name="f92" fmla="val 772"/>
                  <a:gd name="f93" fmla="val 1632"/>
                  <a:gd name="f94" fmla="val 891"/>
                  <a:gd name="f95" fmla="val 1640"/>
                  <a:gd name="f96" fmla="val 946"/>
                  <a:gd name="f97" fmla="val 999"/>
                  <a:gd name="f98" fmla="val 518"/>
                  <a:gd name="f99" fmla="val 341"/>
                  <a:gd name="f100" fmla="val 1260"/>
                  <a:gd name="f101" fmla="val 845"/>
                  <a:gd name="f102" fmla="val 520"/>
                  <a:gd name="f103" fmla="val 553"/>
                  <a:gd name="f104" fmla="val 184"/>
                  <a:gd name="f105" fmla="val 202"/>
                  <a:gd name="f106" fmla="val 137"/>
                  <a:gd name="f107" fmla="val 262"/>
                  <a:gd name="f108" fmla="val 92"/>
                  <a:gd name="f109" fmla="val 324"/>
                  <a:gd name="f110" fmla="val 46"/>
                  <a:gd name="f111" fmla="val 165"/>
                  <a:gd name="f112" fmla="val 237"/>
                  <a:gd name="f113" fmla="val 212"/>
                  <a:gd name="f114" fmla="val 209"/>
                  <a:gd name="f115" fmla="val 789"/>
                  <a:gd name="f116" fmla="val 201"/>
                  <a:gd name="f117" fmla="val 850"/>
                  <a:gd name="f118" fmla="val 191"/>
                  <a:gd name="f119" fmla="val 888"/>
                  <a:gd name="f120" fmla="val 173"/>
                  <a:gd name="f121" fmla="val 142"/>
                  <a:gd name="f122" fmla="val 103"/>
                  <a:gd name="f123" fmla="val 70"/>
                  <a:gd name="f124" fmla="val 49"/>
                  <a:gd name="f125" fmla="val 34"/>
                  <a:gd name="f126" fmla="val 21"/>
                  <a:gd name="f127" fmla="val 58"/>
                  <a:gd name="f128" fmla="val 80"/>
                  <a:gd name="f129" fmla="val 110"/>
                  <a:gd name="f130" fmla="val 337"/>
                  <a:gd name="f131" fmla="val 1959"/>
                  <a:gd name="f132" fmla="val 572"/>
                  <a:gd name="f133" fmla="val 2060"/>
                  <a:gd name="f134" fmla="val 788"/>
                  <a:gd name="f135" fmla="val 2194"/>
                  <a:gd name="f136" fmla="val 2196"/>
                  <a:gd name="f137" fmla="val 867"/>
                  <a:gd name="f138" fmla="val 2244"/>
                  <a:gd name="f139" fmla="val 953"/>
                  <a:gd name="f140" fmla="val 2299"/>
                  <a:gd name="f141" fmla="val 1016"/>
                  <a:gd name="f142" fmla="val 2368"/>
                  <a:gd name="f143" fmla="val 1082"/>
                  <a:gd name="f144" fmla="val 1166"/>
                  <a:gd name="f145" fmla="val 1244"/>
                  <a:gd name="f146" fmla="val 1246"/>
                  <a:gd name="f147" fmla="val 1427"/>
                  <a:gd name="f148" fmla="val 2083"/>
                  <a:gd name="f149" fmla="val 1620"/>
                  <a:gd name="f150" fmla="val 1995"/>
                  <a:gd name="f151" fmla="val 1794"/>
                  <a:gd name="f152" fmla="val 1869"/>
                  <a:gd name="f153" fmla="val 1503"/>
                  <a:gd name="f154" fmla="val 1566"/>
                  <a:gd name="f155" fmla="val 1394"/>
                  <a:gd name="f156" fmla="val 1739"/>
                  <a:gd name="f157" fmla="val 1224"/>
                  <a:gd name="f158" fmla="val 1020"/>
                  <a:gd name="f159" fmla="val 1012"/>
                  <a:gd name="f160" fmla="val 803"/>
                  <a:gd name="f161" fmla="val 1861"/>
                  <a:gd name="f162" fmla="val 628"/>
                  <a:gd name="f163" fmla="val 1730"/>
                  <a:gd name="f164" fmla="*/ f0 1 2037"/>
                  <a:gd name="f165" fmla="*/ f1 1 2369"/>
                  <a:gd name="f166" fmla="+- f4 0 f2"/>
                  <a:gd name="f167" fmla="+- f3 0 f2"/>
                  <a:gd name="f168" fmla="*/ f167 1 2037"/>
                  <a:gd name="f169" fmla="*/ f166 1 2369"/>
                  <a:gd name="f170" fmla="*/ f2 1 f168"/>
                  <a:gd name="f171" fmla="*/ f3 1 f168"/>
                  <a:gd name="f172" fmla="*/ f2 1 f169"/>
                  <a:gd name="f173" fmla="*/ f4 1 f169"/>
                  <a:gd name="f174" fmla="*/ f170 f164 1"/>
                  <a:gd name="f175" fmla="*/ f171 f164 1"/>
                  <a:gd name="f176" fmla="*/ f173 f165 1"/>
                  <a:gd name="f177" fmla="*/ f172 f16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4" t="f177" r="f175" b="f176"/>
                <a:pathLst>
                  <a:path w="2037" h="2369">
                    <a:moveTo>
                      <a:pt x="f5" y="f6"/>
                    </a:moveTo>
                    <a:cubicBezTo>
                      <a:pt x="f5" y="f7"/>
                      <a:pt x="f8" y="f9"/>
                      <a:pt x="f10" y="f11"/>
                    </a:cubicBezTo>
                    <a:lnTo>
                      <a:pt x="f12" y="f13"/>
                    </a:lnTo>
                    <a:cubicBezTo>
                      <a:pt x="f14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3" y="f24"/>
                    </a:cubicBezTo>
                    <a:cubicBezTo>
                      <a:pt x="f25" y="f26"/>
                      <a:pt x="f25" y="f27"/>
                      <a:pt x="f28" y="f29"/>
                    </a:cubicBezTo>
                    <a:cubicBezTo>
                      <a:pt x="f30" y="f31"/>
                      <a:pt x="f32" y="f33"/>
                      <a:pt x="f34" y="f35"/>
                    </a:cubicBezTo>
                    <a:cubicBezTo>
                      <a:pt x="f36" y="f37"/>
                      <a:pt x="f38" y="f39"/>
                      <a:pt x="f40" y="f41"/>
                    </a:cubicBezTo>
                    <a:cubicBezTo>
                      <a:pt x="f42" y="f43"/>
                      <a:pt x="f44" y="f45"/>
                      <a:pt x="f46" y="f47"/>
                    </a:cubicBezTo>
                    <a:cubicBezTo>
                      <a:pt x="f48" y="f49"/>
                      <a:pt x="f50" y="f51"/>
                      <a:pt x="f52" y="f53"/>
                    </a:cubicBezTo>
                    <a:cubicBezTo>
                      <a:pt x="f54" y="f55"/>
                      <a:pt x="f44" y="f56"/>
                      <a:pt x="f57" y="f58"/>
                    </a:cubicBezTo>
                    <a:cubicBezTo>
                      <a:pt x="f59" y="f60"/>
                      <a:pt x="f61" y="f62"/>
                      <a:pt x="f63" y="f64"/>
                    </a:cubicBezTo>
                    <a:cubicBezTo>
                      <a:pt x="f65" y="f2"/>
                      <a:pt x="f66" y="f2"/>
                      <a:pt x="f67" y="f64"/>
                    </a:cubicBezTo>
                    <a:cubicBezTo>
                      <a:pt x="f68" y="f62"/>
                      <a:pt x="f69" y="f60"/>
                      <a:pt x="f70" y="f58"/>
                    </a:cubicBezTo>
                    <a:cubicBezTo>
                      <a:pt x="f71" y="f72"/>
                      <a:pt x="f73" y="f74"/>
                      <a:pt x="f75" y="f76"/>
                    </a:cubicBezTo>
                    <a:lnTo>
                      <a:pt x="f77" y="f78"/>
                    </a:lnTo>
                    <a:cubicBezTo>
                      <a:pt x="f79" y="f80"/>
                      <a:pt x="f81" y="f82"/>
                      <a:pt x="f83" y="f82"/>
                    </a:cubicBezTo>
                    <a:cubicBezTo>
                      <a:pt x="f84" y="f82"/>
                      <a:pt x="f85" y="f86"/>
                      <a:pt x="f87" y="f88"/>
                    </a:cubicBezTo>
                    <a:cubicBezTo>
                      <a:pt x="f89" y="f90"/>
                      <a:pt x="f91" y="f92"/>
                      <a:pt x="f93" y="f94"/>
                    </a:cubicBezTo>
                    <a:lnTo>
                      <a:pt x="f93" y="f43"/>
                    </a:lnTo>
                    <a:cubicBezTo>
                      <a:pt x="f95" y="f96"/>
                      <a:pt x="f5" y="f97"/>
                      <a:pt x="f5" y="f6"/>
                    </a:cubicBez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98" y="f11"/>
                    </a:moveTo>
                    <a:cubicBezTo>
                      <a:pt x="f99" y="f100"/>
                      <a:pt x="f99" y="f101"/>
                      <a:pt x="f98" y="f88"/>
                    </a:cubicBezTo>
                    <a:lnTo>
                      <a:pt x="f102" y="f103"/>
                    </a:lnTo>
                    <a:lnTo>
                      <a:pt x="f104" y="f105"/>
                    </a:lnTo>
                    <a:cubicBezTo>
                      <a:pt x="f106" y="f107"/>
                      <a:pt x="f108" y="f109"/>
                      <a:pt x="f110" y="f53"/>
                    </a:cubicBezTo>
                    <a:cubicBezTo>
                      <a:pt x="f111" y="f51"/>
                      <a:pt x="f112" y="f49"/>
                      <a:pt x="f113" y="f47"/>
                    </a:cubicBezTo>
                    <a:lnTo>
                      <a:pt x="f114" y="f115"/>
                    </a:lnTo>
                    <a:lnTo>
                      <a:pt x="f113" y="f115"/>
                    </a:lnTo>
                    <a:cubicBezTo>
                      <a:pt x="f116" y="f117"/>
                      <a:pt x="f118" y="f119"/>
                      <a:pt x="f120" y="f41"/>
                    </a:cubicBezTo>
                    <a:cubicBezTo>
                      <a:pt x="f121" y="f39"/>
                      <a:pt x="f122" y="f37"/>
                      <a:pt x="f123" y="f35"/>
                    </a:cubicBezTo>
                    <a:cubicBezTo>
                      <a:pt x="f124" y="f33"/>
                      <a:pt x="f125" y="f31"/>
                      <a:pt x="f126" y="f29"/>
                    </a:cubicBezTo>
                    <a:cubicBezTo>
                      <a:pt x="f2" y="f27"/>
                      <a:pt x="f2" y="f26"/>
                      <a:pt x="f127" y="f24"/>
                    </a:cubicBezTo>
                    <a:cubicBezTo>
                      <a:pt x="f128" y="f22"/>
                      <a:pt x="f129" y="f20"/>
                      <a:pt x="f121" y="f18"/>
                    </a:cubicBezTo>
                    <a:cubicBezTo>
                      <a:pt x="f130" y="f131"/>
                      <a:pt x="f132" y="f133"/>
                      <a:pt x="f134" y="f135"/>
                    </a:cubicBezTo>
                    <a:lnTo>
                      <a:pt x="f115" y="f136"/>
                    </a:lnTo>
                    <a:cubicBezTo>
                      <a:pt x="f137" y="f138"/>
                      <a:pt x="f139" y="f140"/>
                      <a:pt x="f141" y="f142"/>
                    </a:cubicBezTo>
                    <a:cubicBezTo>
                      <a:pt x="f143" y="f140"/>
                      <a:pt x="f144" y="f138"/>
                      <a:pt x="f145" y="f136"/>
                    </a:cubicBezTo>
                    <a:lnTo>
                      <a:pt x="f146" y="f135"/>
                    </a:lnTo>
                    <a:cubicBezTo>
                      <a:pt x="f147" y="f148"/>
                      <a:pt x="f149" y="f150"/>
                      <a:pt x="f151" y="f152"/>
                    </a:cubicBezTo>
                    <a:lnTo>
                      <a:pt x="f153" y="f154"/>
                    </a:lnTo>
                    <a:cubicBezTo>
                      <a:pt x="f155" y="f156"/>
                      <a:pt x="f157" y="f40"/>
                      <a:pt x="f158" y="f40"/>
                    </a:cubicBezTo>
                    <a:lnTo>
                      <a:pt x="f159" y="f40"/>
                    </a:lnTo>
                    <a:cubicBezTo>
                      <a:pt x="f160" y="f161"/>
                      <a:pt x="f162" y="f163"/>
                      <a:pt x="f98" y="f11"/>
                    </a:cubicBezTo>
                    <a:close/>
                  </a:path>
                </a:pathLst>
              </a:custGeom>
              <a:solidFill>
                <a:srgbClr val="009035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9" name="Forma Livre 8"/>
              <p:cNvSpPr/>
              <p:nvPr/>
            </p:nvSpPr>
            <p:spPr>
              <a:xfrm>
                <a:off x="9199440" y="5899315"/>
                <a:ext cx="417597" cy="2617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244"/>
                  <a:gd name="f4" fmla="val 797"/>
                  <a:gd name="f5" fmla="val 796"/>
                  <a:gd name="f6" fmla="val 2"/>
                  <a:gd name="f7" fmla="val 355"/>
                  <a:gd name="f8" fmla="val 279"/>
                  <a:gd name="f9" fmla="val 620"/>
                  <a:gd name="f10" fmla="val 964"/>
                  <a:gd name="f11" fmla="val 1239"/>
                  <a:gd name="f12" fmla="val 1243"/>
                  <a:gd name="f13" fmla="*/ f0 1 1244"/>
                  <a:gd name="f14" fmla="*/ f1 1 797"/>
                  <a:gd name="f15" fmla="+- f4 0 f2"/>
                  <a:gd name="f16" fmla="+- f3 0 f2"/>
                  <a:gd name="f17" fmla="*/ f16 1 1244"/>
                  <a:gd name="f18" fmla="*/ f15 1 797"/>
                  <a:gd name="f19" fmla="*/ f2 1 f17"/>
                  <a:gd name="f20" fmla="*/ f3 1 f17"/>
                  <a:gd name="f21" fmla="*/ f2 1 f18"/>
                  <a:gd name="f22" fmla="*/ f4 1 f18"/>
                  <a:gd name="f23" fmla="*/ f19 f13 1"/>
                  <a:gd name="f24" fmla="*/ f20 f13 1"/>
                  <a:gd name="f25" fmla="*/ f22 f14 1"/>
                  <a:gd name="f26" fmla="*/ f21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3" t="f26" r="f24" b="f25"/>
                <a:pathLst>
                  <a:path w="1244" h="797">
                    <a:moveTo>
                      <a:pt x="f2" y="f5"/>
                    </a:moveTo>
                    <a:cubicBezTo>
                      <a:pt x="f6" y="f7"/>
                      <a:pt x="f8" y="f2"/>
                      <a:pt x="f9" y="f2"/>
                    </a:cubicBezTo>
                    <a:cubicBezTo>
                      <a:pt x="f10" y="f2"/>
                      <a:pt x="f11" y="f7"/>
                      <a:pt x="f12" y="f5"/>
                    </a:cubicBezTo>
                    <a:lnTo>
                      <a:pt x="f2" y="f5"/>
                    </a:lnTo>
                  </a:path>
                </a:pathLst>
              </a:custGeom>
              <a:noFill/>
              <a:ln w="1801" cap="flat">
                <a:solidFill>
                  <a:srgbClr val="1B1918"/>
                </a:solidFill>
                <a:prstDash val="solid"/>
                <a:miter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0" name="Forma Livre 9"/>
              <p:cNvSpPr/>
              <p:nvPr/>
            </p:nvSpPr>
            <p:spPr>
              <a:xfrm>
                <a:off x="9451796" y="6195956"/>
                <a:ext cx="107999" cy="107999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375"/>
                  <a:gd name="f6" fmla="val 371"/>
                  <a:gd name="f7" fmla="val 214"/>
                  <a:gd name="f8" fmla="val 66"/>
                  <a:gd name="f9" fmla="val 193"/>
                  <a:gd name="f10" fmla="val 17"/>
                  <a:gd name="f11" fmla="val 195"/>
                  <a:gd name="f12" fmla="val 12"/>
                  <a:gd name="f13" fmla="val 189"/>
                  <a:gd name="f14" fmla="val 10"/>
                  <a:gd name="f15" fmla="val 7"/>
                  <a:gd name="f16" fmla="val 183"/>
                  <a:gd name="f17" fmla="val 160"/>
                  <a:gd name="f18" fmla="val 68"/>
                  <a:gd name="f19" fmla="val 168"/>
                  <a:gd name="f20" fmla="val 3"/>
                  <a:gd name="f21" fmla="val 159"/>
                  <a:gd name="f22" fmla="val 2"/>
                  <a:gd name="f23" fmla="val 152"/>
                  <a:gd name="f24" fmla="val 63"/>
                  <a:gd name="f25" fmla="val 145"/>
                  <a:gd name="f26" fmla="val 136"/>
                  <a:gd name="f27" fmla="val 143"/>
                  <a:gd name="f28" fmla="val 121"/>
                  <a:gd name="f29" fmla="val 5"/>
                  <a:gd name="f30" fmla="val 112"/>
                  <a:gd name="f31" fmla="val 8"/>
                  <a:gd name="f32" fmla="val 74"/>
                  <a:gd name="f33" fmla="val 93"/>
                  <a:gd name="f34" fmla="val 86"/>
                  <a:gd name="f35" fmla="val 23"/>
                  <a:gd name="f36" fmla="val 126"/>
                  <a:gd name="f37" fmla="val 76"/>
                  <a:gd name="f38" fmla="val 35"/>
                  <a:gd name="f39" fmla="val 71"/>
                  <a:gd name="f40" fmla="val 43"/>
                  <a:gd name="f41" fmla="val 81"/>
                  <a:gd name="f42" fmla="val 50"/>
                  <a:gd name="f43" fmla="val 52"/>
                  <a:gd name="f44" fmla="val 78"/>
                  <a:gd name="f45" fmla="val 64"/>
                  <a:gd name="f46" fmla="val 59"/>
                  <a:gd name="f47" fmla="val 60"/>
                  <a:gd name="f48" fmla="val 57"/>
                  <a:gd name="f49" fmla="val 61"/>
                  <a:gd name="f50" fmla="val 83"/>
                  <a:gd name="f51" fmla="val 116"/>
                  <a:gd name="f52" fmla="val 38"/>
                  <a:gd name="f53" fmla="val 32"/>
                  <a:gd name="f54" fmla="val 123"/>
                  <a:gd name="f55" fmla="val 26"/>
                  <a:gd name="f56" fmla="val 101"/>
                  <a:gd name="f57" fmla="val 109"/>
                  <a:gd name="f58" fmla="val 69"/>
                  <a:gd name="f59" fmla="val 129"/>
                  <a:gd name="f60" fmla="val 16"/>
                  <a:gd name="f61" fmla="val 124"/>
                  <a:gd name="f62" fmla="val 14"/>
                  <a:gd name="f63" fmla="val 133"/>
                  <a:gd name="f64" fmla="val 138"/>
                  <a:gd name="f65" fmla="val 144"/>
                  <a:gd name="f66" fmla="val 141"/>
                  <a:gd name="f67" fmla="val 11"/>
                  <a:gd name="f68" fmla="val 148"/>
                  <a:gd name="f69" fmla="val 151"/>
                  <a:gd name="f70" fmla="val 154"/>
                  <a:gd name="f71" fmla="val 20"/>
                  <a:gd name="f72" fmla="val 161"/>
                  <a:gd name="f73" fmla="val 172"/>
                  <a:gd name="f74" fmla="val 187"/>
                  <a:gd name="f75" fmla="val 199"/>
                  <a:gd name="f76" fmla="val 40"/>
                  <a:gd name="f77" fmla="val 202"/>
                  <a:gd name="f78" fmla="val 205"/>
                  <a:gd name="f79" fmla="val 4"/>
                  <a:gd name="f80" fmla="val 210"/>
                  <a:gd name="f81" fmla="val 212"/>
                  <a:gd name="f82" fmla="val 220"/>
                  <a:gd name="f83" fmla="val 47"/>
                  <a:gd name="f84" fmla="val 209"/>
                  <a:gd name="f85" fmla="val 237"/>
                  <a:gd name="f86" fmla="val 245"/>
                  <a:gd name="f87" fmla="val 67"/>
                  <a:gd name="f88" fmla="val 215"/>
                  <a:gd name="f89" fmla="val 19"/>
                  <a:gd name="f90" fmla="val 260"/>
                  <a:gd name="f91" fmla="val 24"/>
                  <a:gd name="f92" fmla="val 267"/>
                  <a:gd name="f93" fmla="val 72"/>
                  <a:gd name="f94" fmla="val 224"/>
                  <a:gd name="f95" fmla="val 266"/>
                  <a:gd name="f96" fmla="val 271"/>
                  <a:gd name="f97" fmla="val 281"/>
                  <a:gd name="f98" fmla="val 276"/>
                  <a:gd name="f99" fmla="val 48"/>
                  <a:gd name="f100" fmla="val 279"/>
                  <a:gd name="f101" fmla="val 272"/>
                  <a:gd name="f102" fmla="val 269"/>
                  <a:gd name="f103" fmla="val 29"/>
                  <a:gd name="f104" fmla="val 295"/>
                  <a:gd name="f105" fmla="val 303"/>
                  <a:gd name="f106" fmla="val 274"/>
                  <a:gd name="f107" fmla="val 288"/>
                  <a:gd name="f108" fmla="val 301"/>
                  <a:gd name="f109" fmla="val 316"/>
                  <a:gd name="f110" fmla="val 321"/>
                  <a:gd name="f111" fmla="val 55"/>
                  <a:gd name="f112" fmla="val 325"/>
                  <a:gd name="f113" fmla="val 308"/>
                  <a:gd name="f114" fmla="val 283"/>
                  <a:gd name="f115" fmla="val 335"/>
                  <a:gd name="f116" fmla="val 338"/>
                  <a:gd name="f117" fmla="val 90"/>
                  <a:gd name="f118" fmla="val 286"/>
                  <a:gd name="f119" fmla="val 336"/>
                  <a:gd name="f120" fmla="val 91"/>
                  <a:gd name="f121" fmla="val 340"/>
                  <a:gd name="f122" fmla="val 341"/>
                  <a:gd name="f123" fmla="val 98"/>
                  <a:gd name="f124" fmla="val 345"/>
                  <a:gd name="f125" fmla="val 102"/>
                  <a:gd name="f126" fmla="val 128"/>
                  <a:gd name="f127" fmla="val 107"/>
                  <a:gd name="f128" fmla="val 357"/>
                  <a:gd name="f129" fmla="val 114"/>
                  <a:gd name="f130" fmla="val 362"/>
                  <a:gd name="f131" fmla="val 330"/>
                  <a:gd name="f132" fmla="val 346"/>
                  <a:gd name="f133" fmla="val 365"/>
                  <a:gd name="f134" fmla="val 134"/>
                  <a:gd name="f135" fmla="val 370"/>
                  <a:gd name="f136" fmla="val 348"/>
                  <a:gd name="f137" fmla="val 333"/>
                  <a:gd name="f138" fmla="val 146"/>
                  <a:gd name="f139" fmla="val 320"/>
                  <a:gd name="f140" fmla="val 368"/>
                  <a:gd name="f141" fmla="val 153"/>
                  <a:gd name="f142" fmla="val 318"/>
                  <a:gd name="f143" fmla="val 363"/>
                  <a:gd name="f144" fmla="val 192"/>
                  <a:gd name="f145" fmla="val 207"/>
                  <a:gd name="f146" fmla="val 367"/>
                  <a:gd name="f147" fmla="val 216"/>
                  <a:gd name="f148" fmla="val 228"/>
                  <a:gd name="f149" fmla="val 229"/>
                  <a:gd name="f150" fmla="val 331"/>
                  <a:gd name="f151" fmla="val 231"/>
                  <a:gd name="f152" fmla="val 240"/>
                  <a:gd name="f153" fmla="val 238"/>
                  <a:gd name="f154" fmla="val 328"/>
                  <a:gd name="f155" fmla="val 315"/>
                  <a:gd name="f156" fmla="val 358"/>
                  <a:gd name="f157" fmla="val 355"/>
                  <a:gd name="f158" fmla="val 247"/>
                  <a:gd name="f159" fmla="val 313"/>
                  <a:gd name="f160" fmla="val 278"/>
                  <a:gd name="f161" fmla="val 343"/>
                  <a:gd name="f162" fmla="val 285"/>
                  <a:gd name="f163" fmla="val 298"/>
                  <a:gd name="f164" fmla="val 307"/>
                  <a:gd name="f165" fmla="val 293"/>
                  <a:gd name="f166" fmla="val 300"/>
                  <a:gd name="f167" fmla="val 309"/>
                  <a:gd name="f168" fmla="val 306"/>
                  <a:gd name="f169" fmla="val 317"/>
                  <a:gd name="f170" fmla="val 319"/>
                  <a:gd name="f171" fmla="val 326"/>
                  <a:gd name="f172" fmla="val 324"/>
                  <a:gd name="f173" fmla="val 314"/>
                  <a:gd name="f174" fmla="val 322"/>
                  <a:gd name="f175" fmla="val 277"/>
                  <a:gd name="f176" fmla="val 350"/>
                  <a:gd name="f177" fmla="val 262"/>
                  <a:gd name="f178" fmla="val 302"/>
                  <a:gd name="f179" fmla="val 222"/>
                  <a:gd name="f180" fmla="val 264"/>
                  <a:gd name="f181" fmla="val 259"/>
                  <a:gd name="f182" fmla="val 364"/>
                  <a:gd name="f183" fmla="val 244"/>
                  <a:gd name="f184" fmla="val 369"/>
                  <a:gd name="f185" fmla="val 235"/>
                  <a:gd name="f186" fmla="val 204"/>
                  <a:gd name="f187" fmla="val 217"/>
                  <a:gd name="f188" fmla="val 372"/>
                  <a:gd name="f189" fmla="val 219"/>
                  <a:gd name="f190" fmla="val 374"/>
                  <a:gd name="f191" fmla="val 352"/>
                  <a:gd name="f192" fmla="val 194"/>
                  <a:gd name="f193" fmla="val 185"/>
                  <a:gd name="f194" fmla="val 169"/>
                  <a:gd name="f195" fmla="val 177"/>
                  <a:gd name="f196" fmla="val 353"/>
                  <a:gd name="f197" fmla="val 359"/>
                  <a:gd name="f198" fmla="val 149"/>
                  <a:gd name="f199" fmla="val 139"/>
                  <a:gd name="f200" fmla="val 310"/>
                  <a:gd name="f201" fmla="val 131"/>
                  <a:gd name="f202" fmla="val 305"/>
                  <a:gd name="f203" fmla="val 108"/>
                  <a:gd name="f204" fmla="val 99"/>
                  <a:gd name="f205" fmla="val 119"/>
                  <a:gd name="f206" fmla="val 312"/>
                  <a:gd name="f207" fmla="val 58"/>
                  <a:gd name="f208" fmla="val 297"/>
                  <a:gd name="f209" fmla="val 42"/>
                  <a:gd name="f210" fmla="val 33"/>
                  <a:gd name="f211" fmla="val 248"/>
                  <a:gd name="f212" fmla="val 22"/>
                  <a:gd name="f213" fmla="val 15"/>
                  <a:gd name="f214" fmla="val 73"/>
                  <a:gd name="f215" fmla="val 254"/>
                  <a:gd name="f216" fmla="val 223"/>
                  <a:gd name="f217" fmla="val 181"/>
                  <a:gd name="f218" fmla="val 156"/>
                  <a:gd name="f219" fmla="val 200"/>
                  <a:gd name="f220" fmla="val 208"/>
                  <a:gd name="f221" fmla="val 188"/>
                  <a:gd name="f222" fmla="val 27"/>
                  <a:gd name="f223" fmla="val 157"/>
                  <a:gd name="f224" fmla="val 103"/>
                  <a:gd name="f225" fmla="val 165"/>
                  <a:gd name="f226" fmla="val 174"/>
                  <a:gd name="f227" fmla="val 227"/>
                  <a:gd name="f228" fmla="val 255"/>
                  <a:gd name="f229" fmla="val 290"/>
                  <a:gd name="f230" fmla="val 226"/>
                  <a:gd name="f231" fmla="val 291"/>
                  <a:gd name="f232" fmla="val 186"/>
                  <a:gd name="f233" fmla="val 257"/>
                  <a:gd name="f234" fmla="val 184"/>
                  <a:gd name="f235" fmla="val 190"/>
                  <a:gd name="f236" fmla="val 252"/>
                  <a:gd name="f237" fmla="val 239"/>
                  <a:gd name="f238" fmla="val 243"/>
                  <a:gd name="f239" fmla="val 236"/>
                  <a:gd name="f240" fmla="val 232"/>
                  <a:gd name="f241" fmla="val 197"/>
                  <a:gd name="f242" fmla="val 170"/>
                  <a:gd name="f243" fmla="val 182"/>
                  <a:gd name="f244" fmla="val 104"/>
                  <a:gd name="f245" fmla="val 79"/>
                  <a:gd name="f246" fmla="val 111"/>
                  <a:gd name="f247" fmla="val 53"/>
                  <a:gd name="f248" fmla="val 118"/>
                  <a:gd name="f249" fmla="val 105"/>
                  <a:gd name="f250" fmla="val 106"/>
                  <a:gd name="f251" fmla="val 171"/>
                  <a:gd name="f252" fmla="val 162"/>
                  <a:gd name="f253" fmla="val 122"/>
                  <a:gd name="f254" fmla="val 97"/>
                  <a:gd name="f255" fmla="val 140"/>
                  <a:gd name="f256" fmla="val 115"/>
                  <a:gd name="f257" fmla="val 88"/>
                  <a:gd name="f258" fmla="val 234"/>
                  <a:gd name="f259" fmla="val 150"/>
                  <a:gd name="f260" fmla="val 100"/>
                  <a:gd name="f261" fmla="val 95"/>
                  <a:gd name="f262" fmla="val 85"/>
                  <a:gd name="f263" fmla="val 113"/>
                  <a:gd name="f264" fmla="val 62"/>
                  <a:gd name="f265" fmla="*/ f2 1 375"/>
                  <a:gd name="f266" fmla="*/ f3 1 371"/>
                  <a:gd name="f267" fmla="+- f6 0 f4"/>
                  <a:gd name="f268" fmla="+- f5 0 f4"/>
                  <a:gd name="f269" fmla="*/ f268 1 375"/>
                  <a:gd name="f270" fmla="*/ f267 1 371"/>
                  <a:gd name="f271" fmla="*/ f4 1 f269"/>
                  <a:gd name="f272" fmla="*/ f5 1 f269"/>
                  <a:gd name="f273" fmla="*/ f4 1 f270"/>
                  <a:gd name="f274" fmla="*/ f6 1 f270"/>
                  <a:gd name="f275" fmla="*/ f271 f265 1"/>
                  <a:gd name="f276" fmla="*/ f272 f265 1"/>
                  <a:gd name="f277" fmla="*/ f274 f266 1"/>
                  <a:gd name="f278" fmla="*/ f273 f26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75" t="f278" r="f276" b="f277"/>
                <a:pathLst>
                  <a:path w="375" h="371">
                    <a:moveTo>
                      <a:pt x="f7" y="f8"/>
                    </a:moveTo>
                    <a:lnTo>
                      <a:pt x="f9" y="f10"/>
                    </a:lnTo>
                    <a:lnTo>
                      <a:pt x="f11" y="f12"/>
                    </a:lnTo>
                    <a:lnTo>
                      <a:pt x="f13" y="f14"/>
                    </a:lnTo>
                    <a:lnTo>
                      <a:pt x="f13" y="f15"/>
                    </a:lnTo>
                    <a:lnTo>
                      <a:pt x="f1" y="f14"/>
                    </a:lnTo>
                    <a:lnTo>
                      <a:pt x="f16" y="f10"/>
                    </a:lnTo>
                    <a:lnTo>
                      <a:pt x="f17" y="f18"/>
                    </a:lnTo>
                    <a:lnTo>
                      <a:pt x="f19" y="f20"/>
                    </a:lnTo>
                    <a:lnTo>
                      <a:pt x="f21" y="f22"/>
                    </a:lnTo>
                    <a:lnTo>
                      <a:pt x="f23" y="f24"/>
                    </a:lnTo>
                    <a:lnTo>
                      <a:pt x="f25" y="f22"/>
                    </a:lnTo>
                    <a:lnTo>
                      <a:pt x="f26" y="f22"/>
                    </a:lnTo>
                    <a:lnTo>
                      <a:pt x="f27" y="f18"/>
                    </a:lnTo>
                    <a:lnTo>
                      <a:pt x="f28" y="f29"/>
                    </a:lnTo>
                    <a:lnTo>
                      <a:pt x="f30" y="f31"/>
                    </a:lnTo>
                    <a:lnTo>
                      <a:pt x="f26" y="f32"/>
                    </a:lnTo>
                    <a:lnTo>
                      <a:pt x="f33" y="f10"/>
                    </a:lnTo>
                    <a:lnTo>
                      <a:pt x="f34" y="f35"/>
                    </a:lnTo>
                    <a:lnTo>
                      <a:pt x="f36" y="f37"/>
                    </a:lnTo>
                    <a:lnTo>
                      <a:pt x="f37" y="f38"/>
                    </a:lnTo>
                    <a:lnTo>
                      <a:pt x="f39" y="f40"/>
                    </a:lnTo>
                    <a:lnTo>
                      <a:pt x="f41" y="f42"/>
                    </a:lnTo>
                    <a:lnTo>
                      <a:pt x="f37" y="f43"/>
                    </a:lnTo>
                    <a:lnTo>
                      <a:pt x="f44" y="f8"/>
                    </a:lnTo>
                    <a:lnTo>
                      <a:pt x="f45" y="f46"/>
                    </a:lnTo>
                    <a:lnTo>
                      <a:pt x="f47" y="f8"/>
                    </a:lnTo>
                    <a:lnTo>
                      <a:pt x="f48" y="f49"/>
                    </a:lnTo>
                    <a:lnTo>
                      <a:pt x="f42" y="f8"/>
                    </a:lnTo>
                    <a:lnTo>
                      <a:pt x="f50" y="f51"/>
                    </a:lnTo>
                    <a:lnTo>
                      <a:pt x="f52" y="f44"/>
                    </a:lnTo>
                    <a:lnTo>
                      <a:pt x="f53" y="f34"/>
                    </a:lnTo>
                    <a:lnTo>
                      <a:pt x="f37" y="f54"/>
                    </a:lnTo>
                    <a:lnTo>
                      <a:pt x="f55" y="f56"/>
                    </a:lnTo>
                    <a:lnTo>
                      <a:pt x="f35" y="f57"/>
                    </a:lnTo>
                    <a:lnTo>
                      <a:pt x="f58" y="f59"/>
                    </a:lnTo>
                    <a:lnTo>
                      <a:pt x="f60" y="f61"/>
                    </a:lnTo>
                    <a:lnTo>
                      <a:pt x="f62" y="f63"/>
                    </a:lnTo>
                    <a:lnTo>
                      <a:pt x="f8" y="f64"/>
                    </a:lnTo>
                    <a:lnTo>
                      <a:pt x="f35" y="f65"/>
                    </a:lnTo>
                    <a:lnTo>
                      <a:pt x="f60" y="f66"/>
                    </a:lnTo>
                    <a:lnTo>
                      <a:pt x="f67" y="f68"/>
                    </a:lnTo>
                    <a:lnTo>
                      <a:pt x="f60" y="f69"/>
                    </a:lnTo>
                    <a:lnTo>
                      <a:pt x="f60" y="f70"/>
                    </a:lnTo>
                    <a:lnTo>
                      <a:pt x="f71" y="f70"/>
                    </a:lnTo>
                    <a:lnTo>
                      <a:pt x="f47" y="f1"/>
                    </a:lnTo>
                    <a:lnTo>
                      <a:pt x="f29" y="f72"/>
                    </a:lnTo>
                    <a:lnTo>
                      <a:pt x="f22" y="f73"/>
                    </a:lnTo>
                    <a:lnTo>
                      <a:pt x="f47" y="f13"/>
                    </a:lnTo>
                    <a:lnTo>
                      <a:pt x="f4" y="f74"/>
                    </a:lnTo>
                    <a:lnTo>
                      <a:pt x="f4" y="f11"/>
                    </a:lnTo>
                    <a:lnTo>
                      <a:pt x="f48" y="f75"/>
                    </a:lnTo>
                    <a:cubicBezTo>
                      <a:pt x="f76" y="f77"/>
                      <a:pt x="f35" y="f78"/>
                      <a:pt x="f79" y="f80"/>
                    </a:cubicBezTo>
                    <a:lnTo>
                      <a:pt x="f4" y="f81"/>
                    </a:lnTo>
                    <a:lnTo>
                      <a:pt x="f22" y="f82"/>
                    </a:lnTo>
                    <a:lnTo>
                      <a:pt x="f29" y="f82"/>
                    </a:lnTo>
                    <a:cubicBezTo>
                      <a:pt x="f55" y="f7"/>
                      <a:pt x="f83" y="f84"/>
                      <a:pt x="f8" y="f78"/>
                    </a:cubicBezTo>
                    <a:lnTo>
                      <a:pt x="f29" y="f85"/>
                    </a:lnTo>
                    <a:lnTo>
                      <a:pt x="f67" y="f86"/>
                    </a:lnTo>
                    <a:lnTo>
                      <a:pt x="f87" y="f88"/>
                    </a:lnTo>
                    <a:lnTo>
                      <a:pt x="f89" y="f90"/>
                    </a:lnTo>
                    <a:lnTo>
                      <a:pt x="f91" y="f92"/>
                    </a:lnTo>
                    <a:lnTo>
                      <a:pt x="f93" y="f94"/>
                    </a:lnTo>
                    <a:lnTo>
                      <a:pt x="f83" y="f95"/>
                    </a:lnTo>
                    <a:lnTo>
                      <a:pt x="f91" y="f96"/>
                    </a:lnTo>
                    <a:lnTo>
                      <a:pt x="f55" y="f97"/>
                    </a:lnTo>
                    <a:lnTo>
                      <a:pt x="f40" y="f98"/>
                    </a:lnTo>
                    <a:lnTo>
                      <a:pt x="f99" y="f100"/>
                    </a:lnTo>
                    <a:lnTo>
                      <a:pt x="f43" y="f101"/>
                    </a:lnTo>
                    <a:lnTo>
                      <a:pt x="f87" y="f102"/>
                    </a:lnTo>
                    <a:lnTo>
                      <a:pt x="f103" y="f104"/>
                    </a:lnTo>
                    <a:lnTo>
                      <a:pt x="f38" y="f105"/>
                    </a:lnTo>
                    <a:lnTo>
                      <a:pt x="f37" y="f106"/>
                    </a:lnTo>
                    <a:cubicBezTo>
                      <a:pt x="f87" y="f107"/>
                      <a:pt x="f47" y="f108"/>
                      <a:pt x="f42" y="f109"/>
                    </a:cubicBezTo>
                    <a:lnTo>
                      <a:pt x="f99" y="f110"/>
                    </a:lnTo>
                    <a:lnTo>
                      <a:pt x="f111" y="f112"/>
                    </a:lnTo>
                    <a:lnTo>
                      <a:pt x="f46" y="f110"/>
                    </a:lnTo>
                    <a:cubicBezTo>
                      <a:pt x="f8" y="f113"/>
                      <a:pt x="f32" y="f104"/>
                      <a:pt x="f41" y="f114"/>
                    </a:cubicBezTo>
                    <a:lnTo>
                      <a:pt x="f87" y="f115"/>
                    </a:lnTo>
                    <a:lnTo>
                      <a:pt x="f37" y="f116"/>
                    </a:lnTo>
                    <a:lnTo>
                      <a:pt x="f117" y="f118"/>
                    </a:lnTo>
                    <a:lnTo>
                      <a:pt x="f33" y="f119"/>
                    </a:lnTo>
                    <a:lnTo>
                      <a:pt x="f120" y="f116"/>
                    </a:lnTo>
                    <a:lnTo>
                      <a:pt x="f33" y="f121"/>
                    </a:lnTo>
                    <a:lnTo>
                      <a:pt x="f33" y="f122"/>
                    </a:lnTo>
                    <a:lnTo>
                      <a:pt x="f123" y="f124"/>
                    </a:lnTo>
                    <a:lnTo>
                      <a:pt x="f125" y="f122"/>
                    </a:lnTo>
                    <a:lnTo>
                      <a:pt x="f126" y="f109"/>
                    </a:lnTo>
                    <a:lnTo>
                      <a:pt x="f127" y="f128"/>
                    </a:lnTo>
                    <a:lnTo>
                      <a:pt x="f129" y="f130"/>
                    </a:lnTo>
                    <a:lnTo>
                      <a:pt x="f26" y="f109"/>
                    </a:lnTo>
                    <a:cubicBezTo>
                      <a:pt x="f26" y="f131"/>
                      <a:pt x="f26" y="f132"/>
                      <a:pt x="f26" y="f133"/>
                    </a:cubicBezTo>
                    <a:lnTo>
                      <a:pt x="f134" y="f135"/>
                    </a:lnTo>
                    <a:lnTo>
                      <a:pt x="f27" y="f135"/>
                    </a:lnTo>
                    <a:lnTo>
                      <a:pt x="f27" y="f133"/>
                    </a:lnTo>
                    <a:cubicBezTo>
                      <a:pt x="f25" y="f136"/>
                      <a:pt x="f25" y="f137"/>
                      <a:pt x="f138" y="f139"/>
                    </a:cubicBezTo>
                    <a:lnTo>
                      <a:pt x="f21" y="f135"/>
                    </a:lnTo>
                    <a:lnTo>
                      <a:pt x="f19" y="f140"/>
                    </a:lnTo>
                    <a:lnTo>
                      <a:pt x="f141" y="f142"/>
                    </a:lnTo>
                    <a:lnTo>
                      <a:pt x="f16" y="f143"/>
                    </a:lnTo>
                    <a:lnTo>
                      <a:pt x="f13" y="f0"/>
                    </a:lnTo>
                    <a:lnTo>
                      <a:pt x="f144" y="f130"/>
                    </a:lnTo>
                    <a:lnTo>
                      <a:pt x="f82" y="f109"/>
                    </a:lnTo>
                    <a:lnTo>
                      <a:pt x="f145" y="f146"/>
                    </a:lnTo>
                    <a:lnTo>
                      <a:pt x="f147" y="f135"/>
                    </a:lnTo>
                    <a:lnTo>
                      <a:pt x="f148" y="f142"/>
                    </a:lnTo>
                    <a:cubicBezTo>
                      <a:pt x="f149" y="f150"/>
                      <a:pt x="f149" y="f132"/>
                      <a:pt x="f151" y="f143"/>
                    </a:cubicBezTo>
                    <a:lnTo>
                      <a:pt x="f151" y="f140"/>
                    </a:lnTo>
                    <a:lnTo>
                      <a:pt x="f152" y="f146"/>
                    </a:lnTo>
                    <a:lnTo>
                      <a:pt x="f152" y="f130"/>
                    </a:lnTo>
                    <a:cubicBezTo>
                      <a:pt x="f153" y="f124"/>
                      <a:pt x="f153" y="f154"/>
                      <a:pt x="f153" y="f155"/>
                    </a:cubicBezTo>
                    <a:lnTo>
                      <a:pt x="f90" y="f156"/>
                    </a:lnTo>
                    <a:lnTo>
                      <a:pt x="f92" y="f157"/>
                    </a:lnTo>
                    <a:lnTo>
                      <a:pt x="f158" y="f159"/>
                    </a:lnTo>
                    <a:lnTo>
                      <a:pt x="f101" y="f116"/>
                    </a:lnTo>
                    <a:lnTo>
                      <a:pt x="f101" y="f121"/>
                    </a:lnTo>
                    <a:lnTo>
                      <a:pt x="f160" y="f161"/>
                    </a:lnTo>
                    <a:lnTo>
                      <a:pt x="f97" y="f121"/>
                    </a:lnTo>
                    <a:lnTo>
                      <a:pt x="f97" y="f116"/>
                    </a:lnTo>
                    <a:lnTo>
                      <a:pt x="f114" y="f119"/>
                    </a:lnTo>
                    <a:lnTo>
                      <a:pt x="f97" y="f115"/>
                    </a:lnTo>
                    <a:lnTo>
                      <a:pt x="f162" y="f162"/>
                    </a:lnTo>
                    <a:lnTo>
                      <a:pt x="f163" y="f115"/>
                    </a:lnTo>
                    <a:lnTo>
                      <a:pt x="f164" y="f137"/>
                    </a:lnTo>
                    <a:lnTo>
                      <a:pt x="f165" y="f97"/>
                    </a:lnTo>
                    <a:cubicBezTo>
                      <a:pt x="f166" y="f165"/>
                      <a:pt x="f167" y="f168"/>
                      <a:pt x="f169" y="f139"/>
                    </a:cubicBezTo>
                    <a:lnTo>
                      <a:pt x="f170" y="f112"/>
                    </a:lnTo>
                    <a:lnTo>
                      <a:pt x="f171" y="f139"/>
                    </a:lnTo>
                    <a:lnTo>
                      <a:pt x="f172" y="f109"/>
                    </a:lnTo>
                    <a:cubicBezTo>
                      <a:pt x="f173" y="f166"/>
                      <a:pt x="f164" y="f118"/>
                      <a:pt x="f163" y="f101"/>
                    </a:cubicBezTo>
                    <a:lnTo>
                      <a:pt x="f121" y="f108"/>
                    </a:lnTo>
                    <a:lnTo>
                      <a:pt x="f124" y="f165"/>
                    </a:lnTo>
                    <a:lnTo>
                      <a:pt x="f164" y="f92"/>
                    </a:lnTo>
                    <a:lnTo>
                      <a:pt x="f174" y="f96"/>
                    </a:lnTo>
                    <a:lnTo>
                      <a:pt x="f171" y="f175"/>
                    </a:lnTo>
                    <a:lnTo>
                      <a:pt x="f150" y="f101"/>
                    </a:lnTo>
                    <a:lnTo>
                      <a:pt x="f136" y="f100"/>
                    </a:lnTo>
                    <a:lnTo>
                      <a:pt x="f176" y="f102"/>
                    </a:lnTo>
                    <a:lnTo>
                      <a:pt x="f154" y="f177"/>
                    </a:lnTo>
                    <a:lnTo>
                      <a:pt x="f178" y="f179"/>
                    </a:lnTo>
                    <a:lnTo>
                      <a:pt x="f176" y="f180"/>
                    </a:lnTo>
                    <a:lnTo>
                      <a:pt x="f157" y="f181"/>
                    </a:lnTo>
                    <a:lnTo>
                      <a:pt x="f164" y="f7"/>
                    </a:lnTo>
                    <a:lnTo>
                      <a:pt x="f182" y="f183"/>
                    </a:lnTo>
                    <a:lnTo>
                      <a:pt x="f184" y="f185"/>
                    </a:lnTo>
                    <a:lnTo>
                      <a:pt x="f167" y="f186"/>
                    </a:lnTo>
                    <a:cubicBezTo>
                      <a:pt x="f154" y="f145"/>
                      <a:pt x="f136" y="f81"/>
                      <a:pt x="f184" y="f187"/>
                    </a:cubicBezTo>
                    <a:lnTo>
                      <a:pt x="f188" y="f189"/>
                    </a:lnTo>
                    <a:lnTo>
                      <a:pt x="f190" y="f80"/>
                    </a:lnTo>
                    <a:lnTo>
                      <a:pt x="f6" y="f84"/>
                    </a:lnTo>
                    <a:cubicBezTo>
                      <a:pt x="f191" y="f186"/>
                      <a:pt x="f119" y="f75"/>
                      <a:pt x="f169" y="f11"/>
                    </a:cubicBezTo>
                    <a:lnTo>
                      <a:pt x="f190" y="f192"/>
                    </a:lnTo>
                    <a:lnTo>
                      <a:pt x="f190" y="f193"/>
                    </a:lnTo>
                    <a:lnTo>
                      <a:pt x="f173" y="f74"/>
                    </a:lnTo>
                    <a:lnTo>
                      <a:pt x="f188" y="f194"/>
                    </a:lnTo>
                    <a:lnTo>
                      <a:pt x="f6" y="f21"/>
                    </a:lnTo>
                    <a:lnTo>
                      <a:pt x="f173" y="f195"/>
                    </a:lnTo>
                    <a:lnTo>
                      <a:pt x="f196" y="f141"/>
                    </a:lnTo>
                    <a:lnTo>
                      <a:pt x="f197" y="f141"/>
                    </a:lnTo>
                    <a:lnTo>
                      <a:pt x="f0" y="f198"/>
                    </a:lnTo>
                    <a:lnTo>
                      <a:pt x="f182" y="f138"/>
                    </a:lnTo>
                    <a:lnTo>
                      <a:pt x="f197" y="f199"/>
                    </a:lnTo>
                    <a:lnTo>
                      <a:pt x="f191" y="f27"/>
                    </a:lnTo>
                    <a:lnTo>
                      <a:pt x="f200" y="f26"/>
                    </a:lnTo>
                    <a:lnTo>
                      <a:pt x="f0" y="f201"/>
                    </a:lnTo>
                    <a:lnTo>
                      <a:pt x="f197" y="f28"/>
                    </a:lnTo>
                    <a:lnTo>
                      <a:pt x="f202" y="f126"/>
                    </a:lnTo>
                    <a:lnTo>
                      <a:pt x="f191" y="f203"/>
                    </a:lnTo>
                    <a:lnTo>
                      <a:pt x="f136" y="f204"/>
                    </a:lnTo>
                    <a:lnTo>
                      <a:pt x="f163" y="f205"/>
                    </a:lnTo>
                    <a:lnTo>
                      <a:pt x="f161" y="f50"/>
                    </a:lnTo>
                    <a:lnTo>
                      <a:pt x="f119" y="f37"/>
                    </a:lnTo>
                    <a:lnTo>
                      <a:pt x="f165" y="f129"/>
                    </a:lnTo>
                    <a:lnTo>
                      <a:pt x="f172" y="f45"/>
                    </a:lnTo>
                    <a:lnTo>
                      <a:pt x="f169" y="f46"/>
                    </a:lnTo>
                    <a:lnTo>
                      <a:pt x="f173" y="f45"/>
                    </a:lnTo>
                    <a:lnTo>
                      <a:pt x="f206" y="f207"/>
                    </a:lnTo>
                    <a:lnTo>
                      <a:pt x="f208" y="f45"/>
                    </a:lnTo>
                    <a:lnTo>
                      <a:pt x="f163" y="f42"/>
                    </a:lnTo>
                    <a:lnTo>
                      <a:pt x="f104" y="f99"/>
                    </a:lnTo>
                    <a:lnTo>
                      <a:pt x="f105" y="f209"/>
                    </a:lnTo>
                    <a:lnTo>
                      <a:pt x="f163" y="f210"/>
                    </a:lnTo>
                    <a:lnTo>
                      <a:pt x="f211" y="f32"/>
                    </a:lnTo>
                    <a:lnTo>
                      <a:pt x="f107" y="f212"/>
                    </a:lnTo>
                    <a:lnTo>
                      <a:pt x="f97" y="f213"/>
                    </a:lnTo>
                    <a:lnTo>
                      <a:pt x="f153" y="f214"/>
                    </a:lnTo>
                    <a:lnTo>
                      <a:pt x="f177" y="f15"/>
                    </a:lnTo>
                    <a:lnTo>
                      <a:pt x="f215" y="f20"/>
                    </a:lnTo>
                    <a:lnTo>
                      <a:pt x="f151" y="f8"/>
                    </a:lnTo>
                    <a:lnTo>
                      <a:pt x="f153" y="f4"/>
                    </a:lnTo>
                    <a:lnTo>
                      <a:pt x="f149" y="f4"/>
                    </a:lnTo>
                    <a:lnTo>
                      <a:pt x="f216" y="f49"/>
                    </a:lnTo>
                    <a:lnTo>
                      <a:pt x="f147" y="f4"/>
                    </a:lnTo>
                    <a:lnTo>
                      <a:pt x="f145" y="f22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17" y="f70"/>
                    </a:moveTo>
                    <a:lnTo>
                      <a:pt x="f217" y="f123"/>
                    </a:lnTo>
                    <a:lnTo>
                      <a:pt x="f144" y="f123"/>
                    </a:lnTo>
                    <a:lnTo>
                      <a:pt x="f144" y="f218"/>
                    </a:lnTo>
                    <a:cubicBezTo>
                      <a:pt x="f219" y="f64"/>
                      <a:pt x="f220" y="f205"/>
                      <a:pt x="f187" y="f56"/>
                    </a:cubicBezTo>
                    <a:lnTo>
                      <a:pt x="f147" y="f204"/>
                    </a:lnTo>
                    <a:lnTo>
                      <a:pt x="f187" y="f123"/>
                    </a:lnTo>
                    <a:lnTo>
                      <a:pt x="f221" y="f222"/>
                    </a:lnTo>
                    <a:lnTo>
                      <a:pt x="f223" y="f204"/>
                    </a:lnTo>
                    <a:lnTo>
                      <a:pt x="f21" y="f56"/>
                    </a:lnTo>
                    <a:lnTo>
                      <a:pt x="f223" y="f224"/>
                    </a:lnTo>
                    <a:cubicBezTo>
                      <a:pt x="f225" y="f205"/>
                      <a:pt x="f226" y="f26"/>
                      <a:pt x="f217" y="f70"/>
                    </a:cubicBezTo>
                    <a:close/>
                    <a:moveTo>
                      <a:pt x="f217" y="f70"/>
                    </a:moveTo>
                    <a:lnTo>
                      <a:pt x="f217" y="f70"/>
                    </a:lnTo>
                    <a:close/>
                    <a:moveTo>
                      <a:pt x="f221" y="f13"/>
                    </a:moveTo>
                    <a:lnTo>
                      <a:pt x="f13" y="f13"/>
                    </a:lnTo>
                    <a:cubicBezTo>
                      <a:pt x="f7" y="f227"/>
                      <a:pt x="f216" y="f228"/>
                      <a:pt x="f148" y="f229"/>
                    </a:cubicBezTo>
                    <a:lnTo>
                      <a:pt x="f230" y="f229"/>
                    </a:lnTo>
                    <a:lnTo>
                      <a:pt x="f230" y="f231"/>
                    </a:lnTo>
                    <a:lnTo>
                      <a:pt x="f232" y="f191"/>
                    </a:lnTo>
                    <a:lnTo>
                      <a:pt x="f68" y="f165"/>
                    </a:lnTo>
                    <a:lnTo>
                      <a:pt x="f68" y="f231"/>
                    </a:lnTo>
                    <a:cubicBezTo>
                      <a:pt x="f23" y="f233"/>
                      <a:pt x="f17" y="f149"/>
                      <a:pt x="f234" y="f235"/>
                    </a:cubicBezTo>
                    <a:lnTo>
                      <a:pt x="f232" y="f235"/>
                    </a:lnTo>
                    <a:lnTo>
                      <a:pt x="f232" y="f13"/>
                    </a:lnTo>
                    <a:lnTo>
                      <a:pt x="f221" y="f13"/>
                    </a:lnTo>
                    <a:close/>
                    <a:moveTo>
                      <a:pt x="f221" y="f13"/>
                    </a:moveTo>
                    <a:lnTo>
                      <a:pt x="f221" y="f13"/>
                    </a:lnTo>
                    <a:close/>
                    <a:moveTo>
                      <a:pt x="f81" y="f80"/>
                    </a:moveTo>
                    <a:lnTo>
                      <a:pt x="f86" y="f86"/>
                    </a:lnTo>
                    <a:lnTo>
                      <a:pt x="f236" y="f237"/>
                    </a:lnTo>
                    <a:lnTo>
                      <a:pt x="f147" y="f219"/>
                    </a:lnTo>
                    <a:cubicBezTo>
                      <a:pt x="f238" y="f187"/>
                      <a:pt x="f177" y="f185"/>
                      <a:pt x="f160" y="f233"/>
                    </a:cubicBezTo>
                    <a:lnTo>
                      <a:pt x="f98" y="f181"/>
                    </a:lnTo>
                    <a:lnTo>
                      <a:pt x="f160" y="f181"/>
                    </a:lnTo>
                    <a:lnTo>
                      <a:pt x="f101" y="f171"/>
                    </a:lnTo>
                    <a:lnTo>
                      <a:pt x="f239" y="f229"/>
                    </a:lnTo>
                    <a:lnTo>
                      <a:pt x="f153" y="f229"/>
                    </a:lnTo>
                    <a:lnTo>
                      <a:pt x="f185" y="f107"/>
                    </a:lnTo>
                    <a:cubicBezTo>
                      <a:pt x="f240" y="f177"/>
                      <a:pt x="f230" y="f85"/>
                      <a:pt x="f81" y="f80"/>
                    </a:cubicBezTo>
                    <a:close/>
                    <a:moveTo>
                      <a:pt x="f81" y="f80"/>
                    </a:moveTo>
                    <a:lnTo>
                      <a:pt x="f81" y="f80"/>
                    </a:lnTo>
                    <a:close/>
                    <a:moveTo>
                      <a:pt x="f240" y="f219"/>
                    </a:moveTo>
                    <a:lnTo>
                      <a:pt x="f92" y="f81"/>
                    </a:lnTo>
                    <a:lnTo>
                      <a:pt x="f96" y="f186"/>
                    </a:lnTo>
                    <a:lnTo>
                      <a:pt x="f230" y="f13"/>
                    </a:lnTo>
                    <a:cubicBezTo>
                      <a:pt x="f238" y="f235"/>
                      <a:pt x="f181" y="f192"/>
                      <a:pt x="f98" y="f241"/>
                    </a:cubicBezTo>
                    <a:lnTo>
                      <a:pt x="f160" y="f75"/>
                    </a:lnTo>
                    <a:lnTo>
                      <a:pt x="f155" y="f90"/>
                    </a:lnTo>
                    <a:lnTo>
                      <a:pt x="f118" y="f236"/>
                    </a:lnTo>
                    <a:lnTo>
                      <a:pt x="f162" y="f236"/>
                    </a:lnTo>
                    <a:cubicBezTo>
                      <a:pt x="f96" y="f240"/>
                      <a:pt x="f228" y="f187"/>
                      <a:pt x="f240" y="f219"/>
                    </a:cubicBezTo>
                    <a:close/>
                    <a:moveTo>
                      <a:pt x="f240" y="f219"/>
                    </a:moveTo>
                    <a:lnTo>
                      <a:pt x="f240" y="f219"/>
                    </a:lnTo>
                    <a:close/>
                    <a:moveTo>
                      <a:pt x="f230" y="f1"/>
                    </a:moveTo>
                    <a:lnTo>
                      <a:pt x="f96" y="f194"/>
                    </a:lnTo>
                    <a:lnTo>
                      <a:pt x="f96" y="f21"/>
                    </a:lnTo>
                    <a:lnTo>
                      <a:pt x="f94" y="f242"/>
                    </a:lnTo>
                    <a:lnTo>
                      <a:pt x="f101" y="f66"/>
                    </a:lnTo>
                    <a:lnTo>
                      <a:pt x="f106" y="f66"/>
                    </a:lnTo>
                    <a:lnTo>
                      <a:pt x="f98" y="f66"/>
                    </a:lnTo>
                    <a:lnTo>
                      <a:pt x="f98" y="f199"/>
                    </a:lnTo>
                    <a:lnTo>
                      <a:pt x="f121" y="f69"/>
                    </a:lnTo>
                    <a:lnTo>
                      <a:pt x="f100" y="f74"/>
                    </a:lnTo>
                    <a:lnTo>
                      <a:pt x="f160" y="f193"/>
                    </a:lnTo>
                    <a:lnTo>
                      <a:pt x="f98" y="f13"/>
                    </a:lnTo>
                    <a:cubicBezTo>
                      <a:pt x="f181" y="f193"/>
                      <a:pt x="f238" y="f243"/>
                      <a:pt x="f230" y="f1"/>
                    </a:cubicBezTo>
                    <a:close/>
                    <a:moveTo>
                      <a:pt x="f230" y="f1"/>
                    </a:moveTo>
                    <a:lnTo>
                      <a:pt x="f230" y="f1"/>
                    </a:lnTo>
                    <a:close/>
                    <a:moveTo>
                      <a:pt x="f145" y="f242"/>
                    </a:moveTo>
                    <a:lnTo>
                      <a:pt x="f158" y="f28"/>
                    </a:lnTo>
                    <a:lnTo>
                      <a:pt x="f153" y="f129"/>
                    </a:lnTo>
                    <a:lnTo>
                      <a:pt x="f9" y="f226"/>
                    </a:lnTo>
                    <a:cubicBezTo>
                      <a:pt x="f186" y="f198"/>
                      <a:pt x="f7" y="f36"/>
                      <a:pt x="f230" y="f224"/>
                    </a:cubicBezTo>
                    <a:lnTo>
                      <a:pt x="f148" y="f244"/>
                    </a:lnTo>
                    <a:lnTo>
                      <a:pt x="f148" y="f224"/>
                    </a:lnTo>
                    <a:lnTo>
                      <a:pt x="f148" y="f56"/>
                    </a:lnTo>
                    <a:lnTo>
                      <a:pt x="f114" y="f245"/>
                    </a:lnTo>
                    <a:lnTo>
                      <a:pt x="f102" y="f201"/>
                    </a:lnTo>
                    <a:lnTo>
                      <a:pt x="f92" y="f63"/>
                    </a:lnTo>
                    <a:lnTo>
                      <a:pt x="f92" y="f134"/>
                    </a:lnTo>
                    <a:lnTo>
                      <a:pt x="f145" y="f242"/>
                    </a:lnTo>
                    <a:close/>
                    <a:moveTo>
                      <a:pt x="f145" y="f242"/>
                    </a:moveTo>
                    <a:lnTo>
                      <a:pt x="f145" y="f242"/>
                    </a:lnTo>
                    <a:close/>
                    <a:moveTo>
                      <a:pt x="f165" y="f32"/>
                    </a:moveTo>
                    <a:lnTo>
                      <a:pt x="f206" y="f18"/>
                    </a:lnTo>
                    <a:lnTo>
                      <a:pt x="f162" y="f246"/>
                    </a:lnTo>
                    <a:lnTo>
                      <a:pt x="f165" y="f32"/>
                    </a:lnTo>
                    <a:close/>
                    <a:moveTo>
                      <a:pt x="f165" y="f32"/>
                    </a:moveTo>
                    <a:lnTo>
                      <a:pt x="f165" y="f32"/>
                    </a:lnTo>
                    <a:close/>
                    <a:moveTo>
                      <a:pt x="f118" y="f18"/>
                    </a:moveTo>
                    <a:lnTo>
                      <a:pt x="f228" y="f41"/>
                    </a:lnTo>
                    <a:lnTo>
                      <a:pt x="f229" y="f247"/>
                    </a:lnTo>
                    <a:lnTo>
                      <a:pt x="f118" y="f18"/>
                    </a:lnTo>
                    <a:close/>
                    <a:moveTo>
                      <a:pt x="f118" y="f18"/>
                    </a:moveTo>
                    <a:lnTo>
                      <a:pt x="f118" y="f18"/>
                    </a:lnTo>
                    <a:close/>
                    <a:moveTo>
                      <a:pt x="f1" y="f226"/>
                    </a:moveTo>
                    <a:lnTo>
                      <a:pt x="f26" y="f248"/>
                    </a:lnTo>
                    <a:lnTo>
                      <a:pt x="f59" y="f54"/>
                    </a:lnTo>
                    <a:lnTo>
                      <a:pt x="f19" y="f73"/>
                    </a:lnTo>
                    <a:lnTo>
                      <a:pt x="f127" y="f26"/>
                    </a:lnTo>
                    <a:lnTo>
                      <a:pt x="f127" y="f134"/>
                    </a:lnTo>
                    <a:lnTo>
                      <a:pt x="f249" y="f134"/>
                    </a:lnTo>
                    <a:lnTo>
                      <a:pt x="f120" y="f41"/>
                    </a:lnTo>
                    <a:lnTo>
                      <a:pt x="f138" y="f224"/>
                    </a:lnTo>
                    <a:lnTo>
                      <a:pt x="f138" y="f244"/>
                    </a:lnTo>
                    <a:lnTo>
                      <a:pt x="f138" y="f250"/>
                    </a:lnTo>
                    <a:lnTo>
                      <a:pt x="f68" y="f250"/>
                    </a:lnTo>
                    <a:cubicBezTo>
                      <a:pt x="f17" y="f126"/>
                      <a:pt x="f251" y="f198"/>
                      <a:pt x="f1" y="f226"/>
                    </a:cubicBezTo>
                    <a:close/>
                    <a:moveTo>
                      <a:pt x="f1" y="f226"/>
                    </a:moveTo>
                    <a:lnTo>
                      <a:pt x="f1" y="f226"/>
                    </a:lnTo>
                    <a:close/>
                    <a:moveTo>
                      <a:pt x="f252" y="f81"/>
                    </a:moveTo>
                    <a:lnTo>
                      <a:pt x="f59" y="f158"/>
                    </a:lnTo>
                    <a:lnTo>
                      <a:pt x="f253" y="f152"/>
                    </a:lnTo>
                    <a:lnTo>
                      <a:pt x="f21" y="f77"/>
                    </a:lnTo>
                    <a:cubicBezTo>
                      <a:pt x="f59" y="f82"/>
                      <a:pt x="f129" y="f85"/>
                      <a:pt x="f254" y="f181"/>
                    </a:cubicBezTo>
                    <a:lnTo>
                      <a:pt x="f123" y="f90"/>
                    </a:lnTo>
                    <a:lnTo>
                      <a:pt x="f254" y="f90"/>
                    </a:lnTo>
                    <a:lnTo>
                      <a:pt x="f125" y="f154"/>
                    </a:lnTo>
                    <a:lnTo>
                      <a:pt x="f64" y="f165"/>
                    </a:lnTo>
                    <a:lnTo>
                      <a:pt x="f64" y="f231"/>
                    </a:lnTo>
                    <a:lnTo>
                      <a:pt x="f255" y="f229"/>
                    </a:lnTo>
                    <a:cubicBezTo>
                      <a:pt x="f66" y="f177"/>
                      <a:pt x="f68" y="f152"/>
                      <a:pt x="f252" y="f81"/>
                    </a:cubicBezTo>
                    <a:close/>
                    <a:moveTo>
                      <a:pt x="f252" y="f81"/>
                    </a:moveTo>
                    <a:lnTo>
                      <a:pt x="f252" y="f81"/>
                    </a:lnTo>
                    <a:close/>
                    <a:moveTo>
                      <a:pt x="f27" y="f77"/>
                    </a:moveTo>
                    <a:lnTo>
                      <a:pt x="f127" y="f7"/>
                    </a:lnTo>
                    <a:lnTo>
                      <a:pt x="f224" y="f78"/>
                    </a:lnTo>
                    <a:lnTo>
                      <a:pt x="f68" y="f235"/>
                    </a:lnTo>
                    <a:cubicBezTo>
                      <a:pt x="f63" y="f192"/>
                      <a:pt x="f256" y="f11"/>
                      <a:pt x="f123" y="f75"/>
                    </a:cubicBezTo>
                    <a:lnTo>
                      <a:pt x="f254" y="f219"/>
                    </a:lnTo>
                    <a:lnTo>
                      <a:pt x="f46" y="f177"/>
                    </a:lnTo>
                    <a:lnTo>
                      <a:pt x="f257" y="f215"/>
                    </a:lnTo>
                    <a:lnTo>
                      <a:pt x="f117" y="f236"/>
                    </a:lnTo>
                    <a:cubicBezTo>
                      <a:pt x="f224" y="f258"/>
                      <a:pt x="f205" y="f187"/>
                      <a:pt x="f27" y="f77"/>
                    </a:cubicBezTo>
                    <a:close/>
                    <a:moveTo>
                      <a:pt x="f27" y="f77"/>
                    </a:moveTo>
                    <a:lnTo>
                      <a:pt x="f27" y="f77"/>
                    </a:lnTo>
                    <a:close/>
                    <a:moveTo>
                      <a:pt x="f68" y="f243"/>
                    </a:moveTo>
                    <a:lnTo>
                      <a:pt x="f224" y="f73"/>
                    </a:lnTo>
                    <a:lnTo>
                      <a:pt x="f249" y="f72"/>
                    </a:lnTo>
                    <a:lnTo>
                      <a:pt x="f259" y="f73"/>
                    </a:lnTo>
                    <a:lnTo>
                      <a:pt x="f125" y="f27"/>
                    </a:lnTo>
                    <a:lnTo>
                      <a:pt x="f260" y="f27"/>
                    </a:lnTo>
                    <a:lnTo>
                      <a:pt x="f123" y="f27"/>
                    </a:lnTo>
                    <a:lnTo>
                      <a:pt x="f38" y="f141"/>
                    </a:lnTo>
                    <a:lnTo>
                      <a:pt x="f261" y="f235"/>
                    </a:lnTo>
                    <a:lnTo>
                      <a:pt x="f254" y="f13"/>
                    </a:lnTo>
                    <a:lnTo>
                      <a:pt x="f123" y="f235"/>
                    </a:lnTo>
                    <a:cubicBezTo>
                      <a:pt x="f256" y="f74"/>
                      <a:pt x="f201" y="f234"/>
                      <a:pt x="f68" y="f243"/>
                    </a:cubicBezTo>
                    <a:close/>
                    <a:moveTo>
                      <a:pt x="f68" y="f243"/>
                    </a:moveTo>
                    <a:lnTo>
                      <a:pt x="f68" y="f243"/>
                    </a:lnTo>
                    <a:close/>
                    <a:moveTo>
                      <a:pt x="f257" y="f58"/>
                    </a:moveTo>
                    <a:lnTo>
                      <a:pt x="f262" y="f247"/>
                    </a:lnTo>
                    <a:lnTo>
                      <a:pt x="f205" y="f50"/>
                    </a:lnTo>
                    <a:lnTo>
                      <a:pt x="f257" y="f58"/>
                    </a:lnTo>
                    <a:close/>
                    <a:moveTo>
                      <a:pt x="f257" y="f58"/>
                    </a:moveTo>
                    <a:lnTo>
                      <a:pt x="f257" y="f58"/>
                    </a:lnTo>
                    <a:close/>
                    <a:moveTo>
                      <a:pt x="f41" y="f37"/>
                    </a:moveTo>
                    <a:lnTo>
                      <a:pt x="f120" y="f263"/>
                    </a:lnTo>
                    <a:lnTo>
                      <a:pt x="f264" y="f58"/>
                    </a:lnTo>
                    <a:lnTo>
                      <a:pt x="f41" y="f37"/>
                    </a:ln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1" name="Forma Livre 10"/>
              <p:cNvSpPr/>
              <p:nvPr/>
            </p:nvSpPr>
            <p:spPr>
              <a:xfrm>
                <a:off x="9505800" y="6261116"/>
                <a:ext cx="356" cy="12203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70"/>
                  <a:gd name="f4" fmla="val 408"/>
                  <a:gd name="f5" fmla="val 31"/>
                  <a:gd name="f6" fmla="val 8"/>
                  <a:gd name="f7" fmla="val 52"/>
                  <a:gd name="f8" fmla="val 23"/>
                  <a:gd name="f9" fmla="val 50"/>
                  <a:gd name="f10" fmla="val 35"/>
                  <a:gd name="f11" fmla="val 17"/>
                  <a:gd name="f12" fmla="val 10"/>
                  <a:gd name="f13" fmla="val 38"/>
                  <a:gd name="f14" fmla="val 64"/>
                  <a:gd name="f15" fmla="val 60"/>
                  <a:gd name="f16" fmla="val 388"/>
                  <a:gd name="f17" fmla="val 59"/>
                  <a:gd name="f18" fmla="val 358"/>
                  <a:gd name="f19" fmla="val 11"/>
                  <a:gd name="f20" fmla="val 325"/>
                  <a:gd name="f21" fmla="val 352"/>
                  <a:gd name="f22" fmla="val 346"/>
                  <a:gd name="f23" fmla="val 318"/>
                  <a:gd name="f24" fmla="val 286"/>
                  <a:gd name="f25" fmla="val 315"/>
                  <a:gd name="f26" fmla="val 308"/>
                  <a:gd name="f27" fmla="val 57"/>
                  <a:gd name="f28" fmla="val 277"/>
                  <a:gd name="f29" fmla="val 12"/>
                  <a:gd name="f30" fmla="val 245"/>
                  <a:gd name="f31" fmla="val 274"/>
                  <a:gd name="f32" fmla="val 266"/>
                  <a:gd name="f33" fmla="val 237"/>
                  <a:gd name="f34" fmla="val 14"/>
                  <a:gd name="f35" fmla="val 207"/>
                  <a:gd name="f36" fmla="val 235"/>
                  <a:gd name="f37" fmla="val 55"/>
                  <a:gd name="f38" fmla="val 225"/>
                  <a:gd name="f39" fmla="val 197"/>
                  <a:gd name="f40" fmla="val 169"/>
                  <a:gd name="f41" fmla="val 195"/>
                  <a:gd name="f42" fmla="val 185"/>
                  <a:gd name="f43" fmla="val 54"/>
                  <a:gd name="f44" fmla="val 154"/>
                  <a:gd name="f45" fmla="val 16"/>
                  <a:gd name="f46" fmla="val 128"/>
                  <a:gd name="f47" fmla="val 156"/>
                  <a:gd name="f48" fmla="val 144"/>
                  <a:gd name="f49" fmla="val 116"/>
                  <a:gd name="f50" fmla="val 89"/>
                  <a:gd name="f51" fmla="val 118"/>
                  <a:gd name="f52" fmla="val 104"/>
                  <a:gd name="f53" fmla="val 74"/>
                  <a:gd name="f54" fmla="val 79"/>
                  <a:gd name="f55" fmla="val 363"/>
                  <a:gd name="f56" fmla="val 397"/>
                  <a:gd name="f57" fmla="val 36"/>
                  <a:gd name="f58" fmla="val 407"/>
                  <a:gd name="f59" fmla="val 69"/>
                  <a:gd name="f60" fmla="*/ f0 1 70"/>
                  <a:gd name="f61" fmla="*/ f1 1 408"/>
                  <a:gd name="f62" fmla="+- f4 0 f2"/>
                  <a:gd name="f63" fmla="+- f3 0 f2"/>
                  <a:gd name="f64" fmla="*/ f63 1 70"/>
                  <a:gd name="f65" fmla="*/ f62 1 408"/>
                  <a:gd name="f66" fmla="*/ f2 1 f64"/>
                  <a:gd name="f67" fmla="*/ f3 1 f64"/>
                  <a:gd name="f68" fmla="*/ f2 1 f65"/>
                  <a:gd name="f69" fmla="*/ f4 1 f65"/>
                  <a:gd name="f70" fmla="*/ f66 f60 1"/>
                  <a:gd name="f71" fmla="*/ f67 f60 1"/>
                  <a:gd name="f72" fmla="*/ f69 f61 1"/>
                  <a:gd name="f73" fmla="*/ f68 f6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70" t="f73" r="f71" b="f72"/>
                <a:pathLst>
                  <a:path w="70" h="408">
                    <a:moveTo>
                      <a:pt x="f5" y="f6"/>
                    </a:moveTo>
                    <a:lnTo>
                      <a:pt x="f7" y="f8"/>
                    </a:lnTo>
                    <a:lnTo>
                      <a:pt x="f9" y="f6"/>
                    </a:ln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7" y="f10"/>
                    </a:moveTo>
                    <a:lnTo>
                      <a:pt x="f11" y="f12"/>
                    </a:lnTo>
                    <a:lnTo>
                      <a:pt x="f11" y="f13"/>
                    </a:lnTo>
                    <a:lnTo>
                      <a:pt x="f7" y="f14"/>
                    </a:lnTo>
                    <a:lnTo>
                      <a:pt x="f7" y="f10"/>
                    </a:lnTo>
                    <a:close/>
                    <a:moveTo>
                      <a:pt x="f7" y="f10"/>
                    </a:moveTo>
                    <a:lnTo>
                      <a:pt x="f7" y="f10"/>
                    </a:lnTo>
                    <a:close/>
                    <a:moveTo>
                      <a:pt x="f15" y="f16"/>
                    </a:moveTo>
                    <a:lnTo>
                      <a:pt x="f17" y="f18"/>
                    </a:lnTo>
                    <a:lnTo>
                      <a:pt x="f19" y="f20"/>
                    </a:lnTo>
                    <a:lnTo>
                      <a:pt x="f19" y="f21"/>
                    </a:lnTo>
                    <a:lnTo>
                      <a:pt x="f15" y="f16"/>
                    </a:lnTo>
                    <a:close/>
                    <a:moveTo>
                      <a:pt x="f15" y="f16"/>
                    </a:moveTo>
                    <a:lnTo>
                      <a:pt x="f15" y="f16"/>
                    </a:lnTo>
                    <a:close/>
                    <a:moveTo>
                      <a:pt x="f17" y="f22"/>
                    </a:moveTo>
                    <a:lnTo>
                      <a:pt x="f17" y="f23"/>
                    </a:lnTo>
                    <a:lnTo>
                      <a:pt x="f19" y="f24"/>
                    </a:lnTo>
                    <a:lnTo>
                      <a:pt x="f19" y="f25"/>
                    </a:lnTo>
                    <a:lnTo>
                      <a:pt x="f17" y="f22"/>
                    </a:lnTo>
                    <a:close/>
                    <a:moveTo>
                      <a:pt x="f17" y="f22"/>
                    </a:moveTo>
                    <a:lnTo>
                      <a:pt x="f17" y="f22"/>
                    </a:lnTo>
                    <a:close/>
                    <a:moveTo>
                      <a:pt x="f17" y="f26"/>
                    </a:moveTo>
                    <a:lnTo>
                      <a:pt x="f27" y="f28"/>
                    </a:lnTo>
                    <a:lnTo>
                      <a:pt x="f29" y="f30"/>
                    </a:lnTo>
                    <a:lnTo>
                      <a:pt x="f29" y="f31"/>
                    </a:lnTo>
                    <a:lnTo>
                      <a:pt x="f17" y="f26"/>
                    </a:lnTo>
                    <a:close/>
                    <a:moveTo>
                      <a:pt x="f17" y="f26"/>
                    </a:moveTo>
                    <a:lnTo>
                      <a:pt x="f17" y="f26"/>
                    </a:lnTo>
                    <a:close/>
                    <a:moveTo>
                      <a:pt x="f27" y="f32"/>
                    </a:moveTo>
                    <a:lnTo>
                      <a:pt x="f27" y="f33"/>
                    </a:lnTo>
                    <a:lnTo>
                      <a:pt x="f34" y="f35"/>
                    </a:lnTo>
                    <a:lnTo>
                      <a:pt x="f29" y="f36"/>
                    </a:lnTo>
                    <a:lnTo>
                      <a:pt x="f27" y="f32"/>
                    </a:lnTo>
                    <a:close/>
                    <a:moveTo>
                      <a:pt x="f27" y="f32"/>
                    </a:moveTo>
                    <a:lnTo>
                      <a:pt x="f27" y="f32"/>
                    </a:lnTo>
                    <a:close/>
                    <a:moveTo>
                      <a:pt x="f37" y="f38"/>
                    </a:moveTo>
                    <a:lnTo>
                      <a:pt x="f37" y="f39"/>
                    </a:lnTo>
                    <a:lnTo>
                      <a:pt x="f34" y="f40"/>
                    </a:lnTo>
                    <a:lnTo>
                      <a:pt x="f34" y="f41"/>
                    </a:lnTo>
                    <a:lnTo>
                      <a:pt x="f37" y="f38"/>
                    </a:lnTo>
                    <a:close/>
                    <a:moveTo>
                      <a:pt x="f37" y="f38"/>
                    </a:moveTo>
                    <a:lnTo>
                      <a:pt x="f37" y="f38"/>
                    </a:lnTo>
                    <a:close/>
                    <a:moveTo>
                      <a:pt x="f37" y="f42"/>
                    </a:moveTo>
                    <a:lnTo>
                      <a:pt x="f43" y="f44"/>
                    </a:lnTo>
                    <a:lnTo>
                      <a:pt x="f45" y="f46"/>
                    </a:lnTo>
                    <a:lnTo>
                      <a:pt x="f34" y="f47"/>
                    </a:lnTo>
                    <a:lnTo>
                      <a:pt x="f37" y="f42"/>
                    </a:lnTo>
                    <a:close/>
                    <a:moveTo>
                      <a:pt x="f37" y="f42"/>
                    </a:moveTo>
                    <a:lnTo>
                      <a:pt x="f37" y="f42"/>
                    </a:lnTo>
                    <a:close/>
                    <a:moveTo>
                      <a:pt x="f43" y="f48"/>
                    </a:moveTo>
                    <a:lnTo>
                      <a:pt x="f43" y="f49"/>
                    </a:lnTo>
                    <a:lnTo>
                      <a:pt x="f45" y="f50"/>
                    </a:lnTo>
                    <a:lnTo>
                      <a:pt x="f45" y="f51"/>
                    </a:lnTo>
                    <a:lnTo>
                      <a:pt x="f43" y="f48"/>
                    </a:lnTo>
                    <a:close/>
                    <a:moveTo>
                      <a:pt x="f43" y="f48"/>
                    </a:moveTo>
                    <a:lnTo>
                      <a:pt x="f43" y="f48"/>
                    </a:lnTo>
                    <a:close/>
                    <a:moveTo>
                      <a:pt x="f43" y="f52"/>
                    </a:moveTo>
                    <a:lnTo>
                      <a:pt x="f43" y="f53"/>
                    </a:lnTo>
                    <a:lnTo>
                      <a:pt x="f45" y="f9"/>
                    </a:lnTo>
                    <a:lnTo>
                      <a:pt x="f45" y="f54"/>
                    </a:lnTo>
                    <a:lnTo>
                      <a:pt x="f43" y="f52"/>
                    </a:lnTo>
                    <a:close/>
                    <a:moveTo>
                      <a:pt x="f43" y="f52"/>
                    </a:moveTo>
                    <a:lnTo>
                      <a:pt x="f43" y="f52"/>
                    </a:lnTo>
                    <a:close/>
                    <a:moveTo>
                      <a:pt x="f19" y="f55"/>
                    </a:moveTo>
                    <a:lnTo>
                      <a:pt x="f6" y="f56"/>
                    </a:lnTo>
                    <a:lnTo>
                      <a:pt x="f27" y="f56"/>
                    </a:lnTo>
                    <a:lnTo>
                      <a:pt x="f19" y="f55"/>
                    </a:lnTo>
                    <a:close/>
                    <a:moveTo>
                      <a:pt x="f19" y="f55"/>
                    </a:moveTo>
                    <a:lnTo>
                      <a:pt x="f19" y="f55"/>
                    </a:lnTo>
                    <a:close/>
                    <a:moveTo>
                      <a:pt x="f57" y="f58"/>
                    </a:moveTo>
                    <a:lnTo>
                      <a:pt x="f2" y="f58"/>
                    </a:lnTo>
                    <a:lnTo>
                      <a:pt x="f6" y="f2"/>
                    </a:lnTo>
                    <a:lnTo>
                      <a:pt x="f15" y="f2"/>
                    </a:lnTo>
                    <a:lnTo>
                      <a:pt x="f59" y="f58"/>
                    </a:lnTo>
                    <a:lnTo>
                      <a:pt x="f57" y="f58"/>
                    </a:ln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2" name="Forma Livre 11"/>
              <p:cNvSpPr/>
              <p:nvPr/>
            </p:nvSpPr>
            <p:spPr>
              <a:xfrm>
                <a:off x="9147236" y="5986439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3" name="Forma Livre 12"/>
              <p:cNvSpPr/>
              <p:nvPr/>
            </p:nvSpPr>
            <p:spPr>
              <a:xfrm>
                <a:off x="9102595" y="6280199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4" name="Forma Livre 13"/>
              <p:cNvSpPr/>
              <p:nvPr/>
            </p:nvSpPr>
            <p:spPr>
              <a:xfrm>
                <a:off x="9153363" y="6391436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5" name="Forma Livre 14"/>
              <p:cNvSpPr/>
              <p:nvPr/>
            </p:nvSpPr>
            <p:spPr>
              <a:xfrm>
                <a:off x="9259918" y="6464158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6" name="Forma Livre 15"/>
              <p:cNvSpPr/>
              <p:nvPr/>
            </p:nvSpPr>
            <p:spPr>
              <a:xfrm>
                <a:off x="9522003" y="6464158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7" name="Forma Livre 16"/>
              <p:cNvSpPr/>
              <p:nvPr/>
            </p:nvSpPr>
            <p:spPr>
              <a:xfrm>
                <a:off x="9194758" y="5594399"/>
                <a:ext cx="430197" cy="173159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1277"/>
                  <a:gd name="f5" fmla="val 551"/>
                  <a:gd name="f6" fmla="val 948"/>
                  <a:gd name="f7" fmla="val 325"/>
                  <a:gd name="f8" fmla="val 962"/>
                  <a:gd name="f9" fmla="val 432"/>
                  <a:gd name="f10" fmla="val 912"/>
                  <a:gd name="f11" fmla="val 427"/>
                  <a:gd name="f12" fmla="val 900"/>
                  <a:gd name="f13" fmla="val 311"/>
                  <a:gd name="f14" fmla="val 308"/>
                  <a:gd name="f15" fmla="val 902"/>
                  <a:gd name="f16" fmla="val 303"/>
                  <a:gd name="f17" fmla="val 905"/>
                  <a:gd name="f18" fmla="val 300"/>
                  <a:gd name="f19" fmla="val 295"/>
                  <a:gd name="f20" fmla="val 922"/>
                  <a:gd name="f21" fmla="val 296"/>
                  <a:gd name="f22" fmla="val 929"/>
                  <a:gd name="f23" fmla="val 298"/>
                  <a:gd name="f24" fmla="val 941"/>
                  <a:gd name="f25" fmla="val 946"/>
                  <a:gd name="f26" fmla="val 313"/>
                  <a:gd name="f27" fmla="val 1100"/>
                  <a:gd name="f28" fmla="val 50"/>
                  <a:gd name="f29" fmla="val 1026"/>
                  <a:gd name="f30" fmla="val 84"/>
                  <a:gd name="f31" fmla="val 91"/>
                  <a:gd name="f32" fmla="val 1002"/>
                  <a:gd name="f33" fmla="val 79"/>
                  <a:gd name="f34" fmla="val 33"/>
                  <a:gd name="f35" fmla="val 1273"/>
                  <a:gd name="f36" fmla="val 69"/>
                  <a:gd name="f37" fmla="val 143"/>
                  <a:gd name="f38" fmla="val 1242"/>
                  <a:gd name="f39" fmla="val 212"/>
                  <a:gd name="f40" fmla="val 1192"/>
                  <a:gd name="f41" fmla="val 254"/>
                  <a:gd name="f42" fmla="val 1152"/>
                  <a:gd name="f43" fmla="val 249"/>
                  <a:gd name="f44" fmla="val 1276"/>
                  <a:gd name="f45" fmla="val 550"/>
                  <a:gd name="f46" fmla="val 1269"/>
                  <a:gd name="f47" fmla="val 1263"/>
                  <a:gd name="f48" fmla="val 549"/>
                  <a:gd name="f49" fmla="val 1257"/>
                  <a:gd name="f50" fmla="val 1230"/>
                  <a:gd name="f51" fmla="val 479"/>
                  <a:gd name="f52" fmla="val 474"/>
                  <a:gd name="f53" fmla="val 1156"/>
                  <a:gd name="f54" fmla="val 469"/>
                  <a:gd name="f55" fmla="val 1117"/>
                  <a:gd name="f56" fmla="val 466"/>
                  <a:gd name="f57" fmla="val 1133"/>
                  <a:gd name="f58" fmla="val 532"/>
                  <a:gd name="f59" fmla="val 1126"/>
                  <a:gd name="f60" fmla="val 1121"/>
                  <a:gd name="f61" fmla="val 530"/>
                  <a:gd name="f62" fmla="val 1116"/>
                  <a:gd name="f63" fmla="val 463"/>
                  <a:gd name="f64" fmla="val 1069"/>
                  <a:gd name="f65" fmla="val 461"/>
                  <a:gd name="f66" fmla="val 1036"/>
                  <a:gd name="f67" fmla="val 458"/>
                  <a:gd name="f68" fmla="val 1004"/>
                  <a:gd name="f69" fmla="val 454"/>
                  <a:gd name="f70" fmla="val 1007"/>
                  <a:gd name="f71" fmla="val 478"/>
                  <a:gd name="f72" fmla="val 931"/>
                  <a:gd name="f73" fmla="val 878"/>
                  <a:gd name="f74" fmla="val 464"/>
                  <a:gd name="f75" fmla="val 876"/>
                  <a:gd name="f76" fmla="val 444"/>
                  <a:gd name="f77" fmla="val 851"/>
                  <a:gd name="f78" fmla="val 443"/>
                  <a:gd name="f79" fmla="val 828"/>
                  <a:gd name="f80" fmla="val 802"/>
                  <a:gd name="f81" fmla="val 808"/>
                  <a:gd name="f82" fmla="val 507"/>
                  <a:gd name="f83" fmla="val 796"/>
                  <a:gd name="f84" fmla="val 792"/>
                  <a:gd name="f85" fmla="val 505"/>
                  <a:gd name="f86" fmla="val 786"/>
                  <a:gd name="f87" fmla="val 441"/>
                  <a:gd name="f88" fmla="val 774"/>
                  <a:gd name="f89" fmla="val 760"/>
                  <a:gd name="f90" fmla="val 748"/>
                  <a:gd name="f91" fmla="val 439"/>
                  <a:gd name="f92" fmla="val 753"/>
                  <a:gd name="f93" fmla="val 746"/>
                  <a:gd name="f94" fmla="val 503"/>
                  <a:gd name="f95" fmla="val 741"/>
                  <a:gd name="f96" fmla="val 736"/>
                  <a:gd name="f97" fmla="val 733"/>
                  <a:gd name="f98" fmla="val 728"/>
                  <a:gd name="f99" fmla="val 390"/>
                  <a:gd name="f100" fmla="val 703"/>
                  <a:gd name="f101" fmla="val 315"/>
                  <a:gd name="f102" fmla="val 640"/>
                  <a:gd name="f103" fmla="val 577"/>
                  <a:gd name="f104" fmla="val 552"/>
                  <a:gd name="f105" fmla="val 548"/>
                  <a:gd name="f106" fmla="val 543"/>
                  <a:gd name="f107" fmla="val 538"/>
                  <a:gd name="f108" fmla="val 533"/>
                  <a:gd name="f109" fmla="val 528"/>
                  <a:gd name="f110" fmla="val 519"/>
                  <a:gd name="f111" fmla="val 491"/>
                  <a:gd name="f112" fmla="val 486"/>
                  <a:gd name="f113" fmla="val 481"/>
                  <a:gd name="f114" fmla="val 476"/>
                  <a:gd name="f115" fmla="val 471"/>
                  <a:gd name="f116" fmla="val 475"/>
                  <a:gd name="f117" fmla="val 448"/>
                  <a:gd name="f118" fmla="val 420"/>
                  <a:gd name="f119" fmla="val 393"/>
                  <a:gd name="f120" fmla="val 446"/>
                  <a:gd name="f121" fmla="val 392"/>
                  <a:gd name="f122" fmla="val 262"/>
                  <a:gd name="f123" fmla="val 264"/>
                  <a:gd name="f124" fmla="val 456"/>
                  <a:gd name="f125" fmla="val 235"/>
                  <a:gd name="f126" fmla="val 459"/>
                  <a:gd name="f127" fmla="val 207"/>
                  <a:gd name="f128" fmla="val 177"/>
                  <a:gd name="f129" fmla="val 162"/>
                  <a:gd name="f130" fmla="val 157"/>
                  <a:gd name="f131" fmla="val 152"/>
                  <a:gd name="f132" fmla="val 146"/>
                  <a:gd name="f133" fmla="val 468"/>
                  <a:gd name="f134" fmla="val 122"/>
                  <a:gd name="f135" fmla="val 83"/>
                  <a:gd name="f136" fmla="val 45"/>
                  <a:gd name="f137" fmla="val 483"/>
                  <a:gd name="f138" fmla="val 17"/>
                  <a:gd name="f139" fmla="val 12"/>
                  <a:gd name="f140" fmla="val 5"/>
                  <a:gd name="f141" fmla="val 124"/>
                  <a:gd name="f142" fmla="val 85"/>
                  <a:gd name="f143" fmla="val 35"/>
                  <a:gd name="f144" fmla="val 4"/>
                  <a:gd name="f145" fmla="val 176"/>
                  <a:gd name="f146" fmla="val 274"/>
                  <a:gd name="f147" fmla="val 276"/>
                  <a:gd name="f148" fmla="val 18"/>
                  <a:gd name="f149" fmla="val 450"/>
                  <a:gd name="f150" fmla="val 3"/>
                  <a:gd name="f151" fmla="val 8"/>
                  <a:gd name="f152" fmla="val 521"/>
                  <a:gd name="f153" fmla="val 66"/>
                  <a:gd name="f154" fmla="val 64"/>
                  <a:gd name="f155" fmla="val 638"/>
                  <a:gd name="f156" fmla="val 722"/>
                  <a:gd name="f157" fmla="val 724"/>
                  <a:gd name="f158" fmla="val 756"/>
                  <a:gd name="f159" fmla="val 826"/>
                  <a:gd name="f160" fmla="val 7"/>
                  <a:gd name="f161" fmla="val 1000"/>
                  <a:gd name="f162" fmla="val 28"/>
                  <a:gd name="f163" fmla="val 780"/>
                  <a:gd name="f164" fmla="val 68"/>
                  <a:gd name="f165" fmla="val 495"/>
                  <a:gd name="f166" fmla="val 248"/>
                  <a:gd name="f167" fmla="val 319"/>
                  <a:gd name="f168" fmla="val 305"/>
                  <a:gd name="f169" fmla="val 357"/>
                  <a:gd name="f170" fmla="val 369"/>
                  <a:gd name="f171" fmla="val 368"/>
                  <a:gd name="f172" fmla="val 362"/>
                  <a:gd name="f173" fmla="val 355"/>
                  <a:gd name="f174" fmla="val 346"/>
                  <a:gd name="f175" fmla="val 338"/>
                  <a:gd name="f176" fmla="val 328"/>
                  <a:gd name="f177" fmla="val 321"/>
                  <a:gd name="f178" fmla="val 569"/>
                  <a:gd name="f179" fmla="val 574"/>
                  <a:gd name="f180" fmla="val 436"/>
                  <a:gd name="f181" fmla="val 576"/>
                  <a:gd name="f182" fmla="val 396"/>
                  <a:gd name="f183" fmla="val 595"/>
                  <a:gd name="f184" fmla="val 341"/>
                  <a:gd name="f185" fmla="val 340"/>
                  <a:gd name="f186" fmla="val 686"/>
                  <a:gd name="f187" fmla="val 707"/>
                  <a:gd name="f188" fmla="val 710"/>
                  <a:gd name="f189" fmla="val 688"/>
                  <a:gd name="f190" fmla="val 667"/>
                  <a:gd name="f191" fmla="val 501"/>
                  <a:gd name="f192" fmla="val 645"/>
                  <a:gd name="f193" fmla="val 629"/>
                  <a:gd name="f194" fmla="val 608"/>
                  <a:gd name="f195" fmla="val 589"/>
                  <a:gd name="f196" fmla="val 279"/>
                  <a:gd name="f197" fmla="val 326"/>
                  <a:gd name="f198" fmla="val 281"/>
                  <a:gd name="f199" fmla="val 318"/>
                  <a:gd name="f200" fmla="val 283"/>
                  <a:gd name="f201" fmla="val 285"/>
                  <a:gd name="f202" fmla="val 301"/>
                  <a:gd name="f203" fmla="val 260"/>
                  <a:gd name="f204" fmla="val 238"/>
                  <a:gd name="f205" fmla="val 306"/>
                  <a:gd name="f206" fmla="val 214"/>
                  <a:gd name="f207" fmla="val 200"/>
                  <a:gd name="f208" fmla="val 370"/>
                  <a:gd name="f209" fmla="val 224"/>
                  <a:gd name="f210" fmla="val 250"/>
                  <a:gd name="f211" fmla="val 365"/>
                  <a:gd name="f212" fmla="val 309"/>
                  <a:gd name="f213" fmla="val 331"/>
                  <a:gd name="f214" fmla="val 255"/>
                  <a:gd name="f215" fmla="val 352"/>
                  <a:gd name="f216" fmla="val 222"/>
                  <a:gd name="f217" fmla="val 229"/>
                  <a:gd name="f218" fmla="val 245"/>
                  <a:gd name="f219" fmla="val 119"/>
                  <a:gd name="f220" fmla="val 174"/>
                  <a:gd name="f221" fmla="val 293"/>
                  <a:gd name="f222" fmla="val 205"/>
                  <a:gd name="f223" fmla="val 290"/>
                  <a:gd name="f224" fmla="val 266"/>
                  <a:gd name="f225" fmla="val 286"/>
                  <a:gd name="f226" fmla="val 259"/>
                  <a:gd name="f227" fmla="val 377"/>
                  <a:gd name="f228" fmla="val 386"/>
                  <a:gd name="f229" fmla="val 267"/>
                  <a:gd name="f230" fmla="val 395"/>
                  <a:gd name="f231" fmla="val 426"/>
                  <a:gd name="f232" fmla="val 272"/>
                  <a:gd name="f233" fmla="val 271"/>
                  <a:gd name="f234" fmla="val 493"/>
                  <a:gd name="f235" fmla="val 269"/>
                  <a:gd name="f236" fmla="val 584"/>
                  <a:gd name="f237" fmla="val 631"/>
                  <a:gd name="f238" fmla="val 545"/>
                  <a:gd name="f239" fmla="val 215"/>
                  <a:gd name="f240" fmla="val 372"/>
                  <a:gd name="f241" fmla="val 404"/>
                  <a:gd name="f242" fmla="val 291"/>
                  <a:gd name="f243" fmla="val 405"/>
                  <a:gd name="f244" fmla="val 407"/>
                  <a:gd name="f245" fmla="val 429"/>
                  <a:gd name="f246" fmla="val 350"/>
                  <a:gd name="f247" fmla="val 457"/>
                  <a:gd name="f248" fmla="val 348"/>
                  <a:gd name="f249" fmla="val 485"/>
                  <a:gd name="f250" fmla="val 490"/>
                  <a:gd name="f251" fmla="val 288"/>
                  <a:gd name="f252" fmla="val 460"/>
                  <a:gd name="f253" fmla="val 400"/>
                  <a:gd name="f254" fmla="val 442"/>
                  <a:gd name="f255" fmla="val 488"/>
                  <a:gd name="f256" fmla="val 424"/>
                  <a:gd name="f257" fmla="val 534"/>
                  <a:gd name="f258" fmla="val 402"/>
                  <a:gd name="f259" fmla="val 380"/>
                  <a:gd name="f260" fmla="val 553"/>
                  <a:gd name="f261" fmla="val 452"/>
                  <a:gd name="f262" fmla="val 385"/>
                  <a:gd name="f263" fmla="val 141"/>
                  <a:gd name="f264" fmla="val 394"/>
                  <a:gd name="f265" fmla="val 76"/>
                  <a:gd name="f266" fmla="val 406"/>
                  <a:gd name="f267" fmla="val 52"/>
                  <a:gd name="f268" fmla="val 195"/>
                  <a:gd name="f269" fmla="val 297"/>
                  <a:gd name="f270" fmla="val 376"/>
                  <a:gd name="f271" fmla="val 449"/>
                  <a:gd name="f272" fmla="val 389"/>
                  <a:gd name="f273" fmla="val 302"/>
                  <a:gd name="f274" fmla="val 989"/>
                  <a:gd name="f275" fmla="val 972"/>
                  <a:gd name="f276" fmla="val 964"/>
                  <a:gd name="f277" fmla="val 879"/>
                  <a:gd name="f278" fmla="val 257"/>
                  <a:gd name="f279" fmla="val 893"/>
                  <a:gd name="f280" fmla="val 874"/>
                  <a:gd name="f281" fmla="val 867"/>
                  <a:gd name="f282" fmla="val 367"/>
                  <a:gd name="f283" fmla="val 820"/>
                  <a:gd name="f284" fmla="val 363"/>
                  <a:gd name="f285" fmla="val 788"/>
                  <a:gd name="f286" fmla="val 831"/>
                  <a:gd name="f287" fmla="val 866"/>
                  <a:gd name="f288" fmla="val 860"/>
                  <a:gd name="f289" fmla="val 862"/>
                  <a:gd name="f290" fmla="val 863"/>
                  <a:gd name="f291" fmla="val 839"/>
                  <a:gd name="f292" fmla="val 814"/>
                  <a:gd name="f293" fmla="val 789"/>
                  <a:gd name="f294" fmla="val 795"/>
                  <a:gd name="f295" fmla="val 817"/>
                  <a:gd name="f296" fmla="val 842"/>
                  <a:gd name="f297" fmla="val 885"/>
                  <a:gd name="f298" fmla="val 897"/>
                  <a:gd name="f299" fmla="val 909"/>
                  <a:gd name="f300" fmla="val 220"/>
                  <a:gd name="f301" fmla="val 647"/>
                  <a:gd name="f302" fmla="val 800"/>
                  <a:gd name="f303" fmla="val 926"/>
                  <a:gd name="f304" fmla="val 943"/>
                  <a:gd name="f305" fmla="val 960"/>
                  <a:gd name="f306" fmla="val 1043"/>
                  <a:gd name="f307" fmla="val 1078"/>
                  <a:gd name="f308" fmla="val 1103"/>
                  <a:gd name="f309" fmla="val 1131"/>
                  <a:gd name="f310" fmla="val 1157"/>
                  <a:gd name="f311" fmla="val 244"/>
                  <a:gd name="f312" fmla="val 1062"/>
                  <a:gd name="f313" fmla="val 234"/>
                  <a:gd name="f314" fmla="val 992"/>
                  <a:gd name="f315" fmla="val 227"/>
                  <a:gd name="f316" fmla="val 919"/>
                  <a:gd name="f317" fmla="val 983"/>
                  <a:gd name="f318" fmla="val 984"/>
                  <a:gd name="f319" fmla="val 986"/>
                  <a:gd name="f320" fmla="val 988"/>
                  <a:gd name="f321" fmla="val 993"/>
                  <a:gd name="f322" fmla="val 1023"/>
                  <a:gd name="f323" fmla="val 1050"/>
                  <a:gd name="f324" fmla="val 1079"/>
                  <a:gd name="f325" fmla="val 1063"/>
                  <a:gd name="f326" fmla="val 1038"/>
                  <a:gd name="f327" fmla="val 1011"/>
                  <a:gd name="f328" fmla="val 995"/>
                  <a:gd name="f329" fmla="val 438"/>
                  <a:gd name="f330" fmla="val 1076"/>
                  <a:gd name="f331" fmla="val 1148"/>
                  <a:gd name="f332" fmla="val 453"/>
                  <a:gd name="f333" fmla="val 1223"/>
                  <a:gd name="f334" fmla="val 1196"/>
                  <a:gd name="f335" fmla="val 383"/>
                  <a:gd name="f336" fmla="val 717"/>
                  <a:gd name="f337" fmla="val 345"/>
                  <a:gd name="f338" fmla="val 738"/>
                  <a:gd name="f339" fmla="val 759"/>
                  <a:gd name="f340" fmla="val 777"/>
                  <a:gd name="f341" fmla="val 772"/>
                  <a:gd name="f342" fmla="val 685"/>
                  <a:gd name="f343" fmla="val 500"/>
                  <a:gd name="f344" fmla="val 541"/>
                  <a:gd name="f345" fmla="val 562"/>
                  <a:gd name="f346" fmla="val 580"/>
                  <a:gd name="f347" fmla="val 320"/>
                  <a:gd name="f348" fmla="val 602"/>
                  <a:gd name="f349" fmla="val 632"/>
                  <a:gd name="f350" fmla="val 648"/>
                  <a:gd name="f351" fmla="val 679"/>
                  <a:gd name="f352" fmla="val 702"/>
                  <a:gd name="f353" fmla="val 1095"/>
                  <a:gd name="f354" fmla="val 1128"/>
                  <a:gd name="f355" fmla="val 375"/>
                  <a:gd name="f356" fmla="val 1159"/>
                  <a:gd name="f357" fmla="val 1190"/>
                  <a:gd name="f358" fmla="val 1164"/>
                  <a:gd name="f359" fmla="val 1136"/>
                  <a:gd name="f360" fmla="val 316"/>
                  <a:gd name="f361" fmla="val 1109"/>
                  <a:gd name="f362" fmla="val 1081"/>
                  <a:gd name="f363" fmla="val 310"/>
                  <a:gd name="f364" fmla="val 196"/>
                  <a:gd name="f365" fmla="val 168"/>
                  <a:gd name="f366" fmla="val 140"/>
                  <a:gd name="f367" fmla="val 110"/>
                  <a:gd name="f368" fmla="val 323"/>
                  <a:gd name="f369" fmla="val 387"/>
                  <a:gd name="f370" fmla="val 117"/>
                  <a:gd name="f371" fmla="val 382"/>
                  <a:gd name="f372" fmla="val 150"/>
                  <a:gd name="f373" fmla="val 183"/>
                  <a:gd name="f374" fmla="val 373"/>
                  <a:gd name="f375" fmla="val 1188"/>
                  <a:gd name="f376" fmla="val 197"/>
                  <a:gd name="f377" fmla="val 134"/>
                  <a:gd name="f378" fmla="val 136"/>
                  <a:gd name="f379" fmla="val 47"/>
                  <a:gd name="f380" fmla="val 199"/>
                  <a:gd name="f381" fmla="val 90"/>
                  <a:gd name="f382" fmla="val 237"/>
                  <a:gd name="f383" fmla="val 166"/>
                  <a:gd name="f384" fmla="val 1238"/>
                  <a:gd name="f385" fmla="val 182"/>
                  <a:gd name="f386" fmla="val 139"/>
                  <a:gd name="f387" fmla="val 81"/>
                  <a:gd name="f388" fmla="val 53"/>
                  <a:gd name="f389" fmla="val 109"/>
                  <a:gd name="f390" fmla="val 96"/>
                  <a:gd name="f391" fmla="val 22"/>
                  <a:gd name="f392" fmla="val 843"/>
                  <a:gd name="f393" fmla="val 86"/>
                  <a:gd name="f394" fmla="val 709"/>
                  <a:gd name="f395" fmla="val 568"/>
                  <a:gd name="f396" fmla="val 160"/>
                  <a:gd name="f397" fmla="val 19"/>
                  <a:gd name="f398" fmla="val 40"/>
                  <a:gd name="f399" fmla="val 184"/>
                  <a:gd name="f400" fmla="val 118"/>
                  <a:gd name="f401" fmla="*/ f1 1 1277"/>
                  <a:gd name="f402" fmla="*/ f2 1 551"/>
                  <a:gd name="f403" fmla="+- f5 0 f3"/>
                  <a:gd name="f404" fmla="+- f4 0 f3"/>
                  <a:gd name="f405" fmla="*/ f404 1 1277"/>
                  <a:gd name="f406" fmla="*/ f403 1 551"/>
                  <a:gd name="f407" fmla="*/ f3 1 f405"/>
                  <a:gd name="f408" fmla="*/ f4 1 f405"/>
                  <a:gd name="f409" fmla="*/ f3 1 f406"/>
                  <a:gd name="f410" fmla="*/ f5 1 f406"/>
                  <a:gd name="f411" fmla="*/ f407 f401 1"/>
                  <a:gd name="f412" fmla="*/ f408 f401 1"/>
                  <a:gd name="f413" fmla="*/ f410 f402 1"/>
                  <a:gd name="f414" fmla="*/ f409 f40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411" t="f414" r="f412" b="f413"/>
                <a:pathLst>
                  <a:path w="1277" h="551">
                    <a:moveTo>
                      <a:pt x="f6" y="f7"/>
                    </a:moveTo>
                    <a:lnTo>
                      <a:pt x="f8" y="f9"/>
                    </a:lnTo>
                    <a:lnTo>
                      <a:pt x="f10" y="f11"/>
                    </a:lnTo>
                    <a:lnTo>
                      <a:pt x="f12" y="f13"/>
                    </a:lnTo>
                    <a:cubicBezTo>
                      <a:pt x="f12" y="f14"/>
                      <a:pt x="f15" y="f16"/>
                      <a:pt x="f17" y="f18"/>
                    </a:cubicBezTo>
                    <a:cubicBezTo>
                      <a:pt x="f10" y="f19"/>
                      <a:pt x="f20" y="f21"/>
                      <a:pt x="f22" y="f23"/>
                    </a:cubicBezTo>
                    <a:cubicBezTo>
                      <a:pt x="f24" y="f16"/>
                      <a:pt x="f25" y="f26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27" y="f28"/>
                    </a:moveTo>
                    <a:lnTo>
                      <a:pt x="f29" y="f30"/>
                    </a:lnTo>
                    <a:lnTo>
                      <a:pt x="f27" y="f31"/>
                    </a:lnTo>
                    <a:lnTo>
                      <a:pt x="f27" y="f28"/>
                    </a:lnTo>
                    <a:close/>
                    <a:moveTo>
                      <a:pt x="f27" y="f28"/>
                    </a:moveTo>
                    <a:lnTo>
                      <a:pt x="f27" y="f28"/>
                    </a:lnTo>
                    <a:close/>
                    <a:moveTo>
                      <a:pt x="f32" y="f33"/>
                    </a:moveTo>
                    <a:lnTo>
                      <a:pt x="f27" y="f34"/>
                    </a:lnTo>
                    <a:lnTo>
                      <a:pt x="f35" y="f36"/>
                    </a:lnTo>
                    <a:lnTo>
                      <a:pt x="f35" y="f37"/>
                    </a:lnTo>
                    <a:lnTo>
                      <a:pt x="f38" y="f39"/>
                    </a:lnTo>
                    <a:lnTo>
                      <a:pt x="f40" y="f41"/>
                    </a:lnTo>
                    <a:lnTo>
                      <a:pt x="f42" y="f43"/>
                    </a:lnTo>
                    <a:lnTo>
                      <a:pt x="f44" y="f45"/>
                    </a:lnTo>
                    <a:cubicBezTo>
                      <a:pt x="f46" y="f45"/>
                      <a:pt x="f47" y="f48"/>
                      <a:pt x="f49" y="f48"/>
                    </a:cubicBezTo>
                    <a:lnTo>
                      <a:pt x="f50" y="f51"/>
                    </a:lnTo>
                    <a:cubicBezTo>
                      <a:pt x="f40" y="f52"/>
                      <a:pt x="f53" y="f54"/>
                      <a:pt x="f55" y="f56"/>
                    </a:cubicBezTo>
                    <a:lnTo>
                      <a:pt x="f57" y="f58"/>
                    </a:lnTo>
                    <a:cubicBezTo>
                      <a:pt x="f59" y="f58"/>
                      <a:pt x="f60" y="f61"/>
                      <a:pt x="f62" y="f61"/>
                    </a:cubicBezTo>
                    <a:lnTo>
                      <a:pt x="f27" y="f63"/>
                    </a:lnTo>
                    <a:cubicBezTo>
                      <a:pt x="f64" y="f65"/>
                      <a:pt x="f66" y="f67"/>
                      <a:pt x="f68" y="f69"/>
                    </a:cubicBezTo>
                    <a:lnTo>
                      <a:pt x="f70" y="f71"/>
                    </a:lnTo>
                    <a:lnTo>
                      <a:pt x="f72" y="f54"/>
                    </a:lnTo>
                    <a:lnTo>
                      <a:pt x="f73" y="f74"/>
                    </a:lnTo>
                    <a:lnTo>
                      <a:pt x="f75" y="f76"/>
                    </a:lnTo>
                    <a:cubicBezTo>
                      <a:pt x="f77" y="f78"/>
                      <a:pt x="f79" y="f78"/>
                      <a:pt x="f80" y="f78"/>
                    </a:cubicBezTo>
                    <a:lnTo>
                      <a:pt x="f81" y="f82"/>
                    </a:lnTo>
                    <a:cubicBezTo>
                      <a:pt x="f80" y="f82"/>
                      <a:pt x="f83" y="f82"/>
                      <a:pt x="f84" y="f85"/>
                    </a:cubicBezTo>
                    <a:lnTo>
                      <a:pt x="f86" y="f87"/>
                    </a:lnTo>
                    <a:cubicBezTo>
                      <a:pt x="f88" y="f87"/>
                      <a:pt x="f89" y="f87"/>
                      <a:pt x="f90" y="f91"/>
                    </a:cubicBezTo>
                    <a:cubicBezTo>
                      <a:pt x="f90" y="f87"/>
                      <a:pt x="f90" y="f78"/>
                      <a:pt x="f90" y="f76"/>
                    </a:cubicBezTo>
                    <a:lnTo>
                      <a:pt x="f92" y="f85"/>
                    </a:lnTo>
                    <a:cubicBezTo>
                      <a:pt x="f93" y="f94"/>
                      <a:pt x="f95" y="f94"/>
                      <a:pt x="f96" y="f94"/>
                    </a:cubicBezTo>
                    <a:lnTo>
                      <a:pt x="f97" y="f76"/>
                    </a:lnTo>
                    <a:cubicBezTo>
                      <a:pt x="f98" y="f99"/>
                      <a:pt x="f100" y="f101"/>
                      <a:pt x="f102" y="f26"/>
                    </a:cubicBezTo>
                    <a:cubicBezTo>
                      <a:pt x="f103" y="f101"/>
                      <a:pt x="f104" y="f99"/>
                      <a:pt x="f105" y="f76"/>
                    </a:cubicBezTo>
                    <a:lnTo>
                      <a:pt x="f106" y="f94"/>
                    </a:lnTo>
                    <a:cubicBezTo>
                      <a:pt x="f107" y="f94"/>
                      <a:pt x="f108" y="f94"/>
                      <a:pt x="f109" y="f94"/>
                    </a:cubicBezTo>
                    <a:lnTo>
                      <a:pt x="f108" y="f76"/>
                    </a:lnTo>
                    <a:cubicBezTo>
                      <a:pt x="f108" y="f78"/>
                      <a:pt x="f108" y="f87"/>
                      <a:pt x="f108" y="f87"/>
                    </a:cubicBezTo>
                    <a:cubicBezTo>
                      <a:pt x="f110" y="f87"/>
                      <a:pt x="f85" y="f87"/>
                      <a:pt x="f111" y="f87"/>
                    </a:cubicBezTo>
                    <a:lnTo>
                      <a:pt x="f112" y="f85"/>
                    </a:lnTo>
                    <a:cubicBezTo>
                      <a:pt x="f113" y="f85"/>
                      <a:pt x="f114" y="f82"/>
                      <a:pt x="f115" y="f82"/>
                    </a:cubicBezTo>
                    <a:lnTo>
                      <a:pt x="f116" y="f78"/>
                    </a:lnTo>
                    <a:cubicBezTo>
                      <a:pt x="f117" y="f78"/>
                      <a:pt x="f118" y="f76"/>
                      <a:pt x="f119" y="f120"/>
                    </a:cubicBezTo>
                    <a:lnTo>
                      <a:pt x="f121" y="f74"/>
                    </a:lnTo>
                    <a:lnTo>
                      <a:pt x="f122" y="f71"/>
                    </a:lnTo>
                    <a:lnTo>
                      <a:pt x="f123" y="f124"/>
                    </a:lnTo>
                    <a:cubicBezTo>
                      <a:pt x="f125" y="f126"/>
                      <a:pt x="f127" y="f65"/>
                      <a:pt x="f128" y="f74"/>
                    </a:cubicBezTo>
                    <a:lnTo>
                      <a:pt x="f129" y="f61"/>
                    </a:lnTo>
                    <a:cubicBezTo>
                      <a:pt x="f130" y="f61"/>
                      <a:pt x="f131" y="f61"/>
                      <a:pt x="f132" y="f58"/>
                    </a:cubicBezTo>
                    <a:lnTo>
                      <a:pt x="f129" y="f133"/>
                    </a:lnTo>
                    <a:cubicBezTo>
                      <a:pt x="f134" y="f115"/>
                      <a:pt x="f135" y="f71"/>
                      <a:pt x="f136" y="f137"/>
                    </a:cubicBezTo>
                    <a:lnTo>
                      <a:pt x="f138" y="f48"/>
                    </a:lnTo>
                    <a:cubicBezTo>
                      <a:pt x="f139" y="f48"/>
                      <a:pt x="f140" y="f45"/>
                      <a:pt x="f3" y="f45"/>
                    </a:cubicBezTo>
                    <a:lnTo>
                      <a:pt x="f141" y="f43"/>
                    </a:lnTo>
                    <a:lnTo>
                      <a:pt x="f142" y="f41"/>
                    </a:lnTo>
                    <a:lnTo>
                      <a:pt x="f143" y="f39"/>
                    </a:lnTo>
                    <a:lnTo>
                      <a:pt x="f144" y="f37"/>
                    </a:lnTo>
                    <a:lnTo>
                      <a:pt x="f144" y="f36"/>
                    </a:lnTo>
                    <a:lnTo>
                      <a:pt x="f145" y="f34"/>
                    </a:lnTo>
                    <a:lnTo>
                      <a:pt x="f146" y="f33"/>
                    </a:lnTo>
                    <a:lnTo>
                      <a:pt x="f147" y="f148"/>
                    </a:lnTo>
                    <a:lnTo>
                      <a:pt x="f149" y="f150"/>
                    </a:lnTo>
                    <a:lnTo>
                      <a:pt x="f149" y="f151"/>
                    </a:lnTo>
                    <a:lnTo>
                      <a:pt x="f152" y="f153"/>
                    </a:lnTo>
                    <a:lnTo>
                      <a:pt x="f104" y="f154"/>
                    </a:lnTo>
                    <a:lnTo>
                      <a:pt x="f104" y="f3"/>
                    </a:lnTo>
                    <a:lnTo>
                      <a:pt x="f155" y="f3"/>
                    </a:lnTo>
                    <a:lnTo>
                      <a:pt x="f156" y="f3"/>
                    </a:lnTo>
                    <a:lnTo>
                      <a:pt x="f157" y="f154"/>
                    </a:lnTo>
                    <a:lnTo>
                      <a:pt x="f158" y="f153"/>
                    </a:lnTo>
                    <a:lnTo>
                      <a:pt x="f159" y="f160"/>
                    </a:lnTo>
                    <a:lnTo>
                      <a:pt x="f159" y="f150"/>
                    </a:lnTo>
                    <a:lnTo>
                      <a:pt x="f161" y="f148"/>
                    </a:lnTo>
                    <a:lnTo>
                      <a:pt x="f32" y="f33"/>
                    </a:lnTo>
                    <a:close/>
                    <a:moveTo>
                      <a:pt x="f32" y="f33"/>
                    </a:moveTo>
                    <a:lnTo>
                      <a:pt x="f32" y="f33"/>
                    </a:lnTo>
                    <a:close/>
                    <a:moveTo>
                      <a:pt x="f159" y="f162"/>
                    </a:moveTo>
                    <a:lnTo>
                      <a:pt x="f163" y="f164"/>
                    </a:lnTo>
                    <a:lnTo>
                      <a:pt x="f79" y="f36"/>
                    </a:lnTo>
                    <a:lnTo>
                      <a:pt x="f159" y="f162"/>
                    </a:lnTo>
                    <a:close/>
                    <a:moveTo>
                      <a:pt x="f159" y="f162"/>
                    </a:moveTo>
                    <a:lnTo>
                      <a:pt x="f159" y="f162"/>
                    </a:lnTo>
                    <a:close/>
                    <a:moveTo>
                      <a:pt x="f149" y="f162"/>
                    </a:moveTo>
                    <a:lnTo>
                      <a:pt x="f165" y="f164"/>
                    </a:lnTo>
                    <a:lnTo>
                      <a:pt x="f117" y="f36"/>
                    </a:lnTo>
                    <a:lnTo>
                      <a:pt x="f149" y="f162"/>
                    </a:lnTo>
                    <a:close/>
                    <a:moveTo>
                      <a:pt x="f149" y="f162"/>
                    </a:moveTo>
                    <a:lnTo>
                      <a:pt x="f149" y="f162"/>
                    </a:lnTo>
                    <a:close/>
                    <a:moveTo>
                      <a:pt x="f145" y="f28"/>
                    </a:moveTo>
                    <a:lnTo>
                      <a:pt x="f166" y="f30"/>
                    </a:lnTo>
                    <a:lnTo>
                      <a:pt x="f145" y="f31"/>
                    </a:lnTo>
                    <a:lnTo>
                      <a:pt x="f145" y="f28"/>
                    </a:lnTo>
                    <a:close/>
                    <a:moveTo>
                      <a:pt x="f145" y="f28"/>
                    </a:moveTo>
                    <a:lnTo>
                      <a:pt x="f145" y="f28"/>
                    </a:lnTo>
                    <a:close/>
                    <a:moveTo>
                      <a:pt x="f167" y="f7"/>
                    </a:moveTo>
                    <a:lnTo>
                      <a:pt x="f168" y="f9"/>
                    </a:lnTo>
                    <a:lnTo>
                      <a:pt x="f169" y="f11"/>
                    </a:lnTo>
                    <a:lnTo>
                      <a:pt x="f170" y="f13"/>
                    </a:lnTo>
                    <a:cubicBezTo>
                      <a:pt x="f170" y="f14"/>
                      <a:pt x="f171" y="f16"/>
                      <a:pt x="f172" y="f18"/>
                    </a:cubicBezTo>
                    <a:cubicBezTo>
                      <a:pt x="f173" y="f19"/>
                      <a:pt x="f174" y="f21"/>
                      <a:pt x="f175" y="f23"/>
                    </a:cubicBezTo>
                    <a:cubicBezTo>
                      <a:pt x="f176" y="f16"/>
                      <a:pt x="f177" y="f26"/>
                      <a:pt x="f167" y="f7"/>
                    </a:cubicBezTo>
                    <a:close/>
                    <a:moveTo>
                      <a:pt x="f167" y="f7"/>
                    </a:moveTo>
                    <a:lnTo>
                      <a:pt x="f167" y="f7"/>
                    </a:lnTo>
                    <a:close/>
                    <a:moveTo>
                      <a:pt x="f178" y="f94"/>
                    </a:moveTo>
                    <a:lnTo>
                      <a:pt x="f179" y="f180"/>
                    </a:lnTo>
                    <a:cubicBezTo>
                      <a:pt x="f181" y="f182"/>
                      <a:pt x="f183" y="f184"/>
                      <a:pt x="f102" y="f185"/>
                    </a:cubicBezTo>
                    <a:cubicBezTo>
                      <a:pt x="f186" y="f184"/>
                      <a:pt x="f100" y="f182"/>
                      <a:pt x="f187" y="f180"/>
                    </a:cubicBezTo>
                    <a:lnTo>
                      <a:pt x="f188" y="f94"/>
                    </a:lnTo>
                    <a:cubicBezTo>
                      <a:pt x="f189" y="f94"/>
                      <a:pt x="f190" y="f191"/>
                      <a:pt x="f192" y="f191"/>
                    </a:cubicBezTo>
                    <a:lnTo>
                      <a:pt x="f155" y="f191"/>
                    </a:lnTo>
                    <a:lnTo>
                      <a:pt x="f193" y="f191"/>
                    </a:lnTo>
                    <a:cubicBezTo>
                      <a:pt x="f194" y="f191"/>
                      <a:pt x="f195" y="f94"/>
                      <a:pt x="f178" y="f94"/>
                    </a:cubicBezTo>
                    <a:close/>
                    <a:moveTo>
                      <a:pt x="f178" y="f94"/>
                    </a:moveTo>
                    <a:lnTo>
                      <a:pt x="f178" y="f94"/>
                    </a:lnTo>
                    <a:close/>
                    <a:moveTo>
                      <a:pt x="f196" y="f197"/>
                    </a:moveTo>
                    <a:lnTo>
                      <a:pt x="f198" y="f199"/>
                    </a:lnTo>
                    <a:lnTo>
                      <a:pt x="f198" y="f13"/>
                    </a:lnTo>
                    <a:cubicBezTo>
                      <a:pt x="f200" y="f14"/>
                      <a:pt x="f200" y="f168"/>
                      <a:pt x="f201" y="f202"/>
                    </a:cubicBezTo>
                    <a:cubicBezTo>
                      <a:pt x="f203" y="f16"/>
                      <a:pt x="f204" y="f205"/>
                      <a:pt x="f206" y="f14"/>
                    </a:cubicBezTo>
                    <a:lnTo>
                      <a:pt x="f207" y="f208"/>
                    </a:lnTo>
                    <a:cubicBezTo>
                      <a:pt x="f209" y="f171"/>
                      <a:pt x="f210" y="f211"/>
                      <a:pt x="f147" y="f172"/>
                    </a:cubicBezTo>
                    <a:lnTo>
                      <a:pt x="f196" y="f197"/>
                    </a:lnTo>
                    <a:close/>
                    <a:moveTo>
                      <a:pt x="f196" y="f197"/>
                    </a:moveTo>
                    <a:lnTo>
                      <a:pt x="f196" y="f197"/>
                    </a:lnTo>
                    <a:close/>
                    <a:moveTo>
                      <a:pt x="f19" y="f201"/>
                    </a:moveTo>
                    <a:cubicBezTo>
                      <a:pt x="f212" y="f123"/>
                      <a:pt x="f213" y="f214"/>
                      <a:pt x="f215" y="f214"/>
                    </a:cubicBezTo>
                    <a:lnTo>
                      <a:pt x="f173" y="f216"/>
                    </a:lnTo>
                    <a:cubicBezTo>
                      <a:pt x="f201" y="f217"/>
                      <a:pt x="f39" y="f125"/>
                      <a:pt x="f37" y="f218"/>
                    </a:cubicBezTo>
                    <a:lnTo>
                      <a:pt x="f219" y="f168"/>
                    </a:lnTo>
                    <a:cubicBezTo>
                      <a:pt x="f132" y="f202"/>
                      <a:pt x="f220" y="f23"/>
                      <a:pt x="f207" y="f19"/>
                    </a:cubicBezTo>
                    <a:lnTo>
                      <a:pt x="f207" y="f221"/>
                    </a:lnTo>
                    <a:lnTo>
                      <a:pt x="f222" y="f221"/>
                    </a:lnTo>
                    <a:cubicBezTo>
                      <a:pt x="f125" y="f223"/>
                      <a:pt x="f224" y="f225"/>
                      <a:pt x="f19" y="f201"/>
                    </a:cubicBezTo>
                    <a:close/>
                    <a:moveTo>
                      <a:pt x="f19" y="f201"/>
                    </a:moveTo>
                    <a:lnTo>
                      <a:pt x="f19" y="f201"/>
                    </a:lnTo>
                    <a:close/>
                    <a:moveTo>
                      <a:pt x="f171" y="f226"/>
                    </a:moveTo>
                    <a:cubicBezTo>
                      <a:pt x="f227" y="f122"/>
                      <a:pt x="f228" y="f229"/>
                      <a:pt x="f230" y="f147"/>
                    </a:cubicBezTo>
                    <a:cubicBezTo>
                      <a:pt x="f231" y="f232"/>
                      <a:pt x="f126" y="f233"/>
                      <a:pt x="f111" y="f233"/>
                    </a:cubicBezTo>
                    <a:lnTo>
                      <a:pt x="f234" y="f233"/>
                    </a:lnTo>
                    <a:cubicBezTo>
                      <a:pt x="f107" y="f235"/>
                      <a:pt x="f236" y="f229"/>
                      <a:pt x="f237" y="f229"/>
                    </a:cubicBezTo>
                    <a:lnTo>
                      <a:pt x="f237" y="f39"/>
                    </a:lnTo>
                    <a:cubicBezTo>
                      <a:pt x="f238" y="f39"/>
                      <a:pt x="f126" y="f239"/>
                      <a:pt x="f240" y="f216"/>
                    </a:cubicBezTo>
                    <a:lnTo>
                      <a:pt x="f171" y="f226"/>
                    </a:lnTo>
                    <a:close/>
                    <a:moveTo>
                      <a:pt x="f171" y="f226"/>
                    </a:moveTo>
                    <a:lnTo>
                      <a:pt x="f171" y="f226"/>
                    </a:lnTo>
                    <a:close/>
                    <a:moveTo>
                      <a:pt x="f241" y="f242"/>
                    </a:moveTo>
                    <a:cubicBezTo>
                      <a:pt x="f243" y="f23"/>
                      <a:pt x="f244" y="f168"/>
                      <a:pt x="f244" y="f26"/>
                    </a:cubicBezTo>
                    <a:lnTo>
                      <a:pt x="f241" y="f215"/>
                    </a:lnTo>
                    <a:cubicBezTo>
                      <a:pt x="f245" y="f246"/>
                      <a:pt x="f247" y="f248"/>
                      <a:pt x="f249" y="f174"/>
                    </a:cubicBezTo>
                    <a:lnTo>
                      <a:pt x="f250" y="f251"/>
                    </a:lnTo>
                    <a:cubicBezTo>
                      <a:pt x="f252" y="f251"/>
                      <a:pt x="f9" y="f223"/>
                      <a:pt x="f241" y="f242"/>
                    </a:cubicBezTo>
                    <a:close/>
                    <a:moveTo>
                      <a:pt x="f241" y="f242"/>
                    </a:moveTo>
                    <a:lnTo>
                      <a:pt x="f241" y="f242"/>
                    </a:lnTo>
                    <a:close/>
                    <a:moveTo>
                      <a:pt x="f253" y="f171"/>
                    </a:moveTo>
                    <a:lnTo>
                      <a:pt x="f230" y="f245"/>
                    </a:lnTo>
                    <a:cubicBezTo>
                      <a:pt x="f254" y="f11"/>
                      <a:pt x="f255" y="f256"/>
                      <a:pt x="f257" y="f256"/>
                    </a:cubicBezTo>
                    <a:cubicBezTo>
                      <a:pt x="f107" y="f258"/>
                      <a:pt x="f238" y="f259"/>
                      <a:pt x="f260" y="f172"/>
                    </a:cubicBezTo>
                    <a:cubicBezTo>
                      <a:pt x="f94" y="f172"/>
                      <a:pt x="f261" y="f211"/>
                      <a:pt x="f253" y="f171"/>
                    </a:cubicBezTo>
                    <a:close/>
                    <a:moveTo>
                      <a:pt x="f253" y="f171"/>
                    </a:moveTo>
                    <a:lnTo>
                      <a:pt x="f253" y="f171"/>
                    </a:lnTo>
                    <a:close/>
                    <a:moveTo>
                      <a:pt x="f224" y="f91"/>
                    </a:moveTo>
                    <a:lnTo>
                      <a:pt x="f232" y="f259"/>
                    </a:lnTo>
                    <a:cubicBezTo>
                      <a:pt x="f127" y="f262"/>
                      <a:pt x="f263" y="f264"/>
                      <a:pt x="f265" y="f266"/>
                    </a:cubicBezTo>
                    <a:lnTo>
                      <a:pt x="f267" y="f74"/>
                    </a:lnTo>
                    <a:cubicBezTo>
                      <a:pt x="f141" y="f69"/>
                      <a:pt x="f268" y="f120"/>
                      <a:pt x="f224" y="f91"/>
                    </a:cubicBezTo>
                    <a:close/>
                    <a:moveTo>
                      <a:pt x="f224" y="f91"/>
                    </a:moveTo>
                    <a:lnTo>
                      <a:pt x="f224" y="f91"/>
                    </a:lnTo>
                    <a:close/>
                    <a:moveTo>
                      <a:pt x="f269" y="f177"/>
                    </a:moveTo>
                    <a:lnTo>
                      <a:pt x="f196" y="f126"/>
                    </a:lnTo>
                    <a:lnTo>
                      <a:pt x="f270" y="f271"/>
                    </a:lnTo>
                    <a:lnTo>
                      <a:pt x="f121" y="f26"/>
                    </a:lnTo>
                    <a:cubicBezTo>
                      <a:pt x="f272" y="f221"/>
                      <a:pt x="f259" y="f198"/>
                      <a:pt x="f211" y="f146"/>
                    </a:cubicBezTo>
                    <a:lnTo>
                      <a:pt x="f211" y="f147"/>
                    </a:lnTo>
                    <a:lnTo>
                      <a:pt x="f248" y="f232"/>
                    </a:lnTo>
                    <a:lnTo>
                      <a:pt x="f246" y="f232"/>
                    </a:lnTo>
                    <a:cubicBezTo>
                      <a:pt x="f197" y="f232"/>
                      <a:pt x="f273" y="f223"/>
                      <a:pt x="f269" y="f177"/>
                    </a:cubicBezTo>
                    <a:close/>
                    <a:moveTo>
                      <a:pt x="f269" y="f177"/>
                    </a:moveTo>
                    <a:lnTo>
                      <a:pt x="f269" y="f177"/>
                    </a:lnTo>
                    <a:close/>
                    <a:moveTo>
                      <a:pt x="f6" y="f69"/>
                    </a:moveTo>
                    <a:lnTo>
                      <a:pt x="f274" y="f126"/>
                    </a:lnTo>
                    <a:lnTo>
                      <a:pt x="f275" y="f177"/>
                    </a:lnTo>
                    <a:cubicBezTo>
                      <a:pt x="f276" y="f226"/>
                      <a:pt x="f277" y="f278"/>
                      <a:pt x="f73" y="f26"/>
                    </a:cubicBezTo>
                    <a:lnTo>
                      <a:pt x="f279" y="f271"/>
                    </a:lnTo>
                    <a:lnTo>
                      <a:pt x="f6" y="f69"/>
                    </a:lnTo>
                    <a:close/>
                    <a:moveTo>
                      <a:pt x="f6" y="f69"/>
                    </a:moveTo>
                    <a:lnTo>
                      <a:pt x="f6" y="f69"/>
                    </a:lnTo>
                    <a:close/>
                    <a:moveTo>
                      <a:pt x="f280" y="f245"/>
                    </a:moveTo>
                    <a:lnTo>
                      <a:pt x="f281" y="f282"/>
                    </a:lnTo>
                    <a:cubicBezTo>
                      <a:pt x="f283" y="f284"/>
                      <a:pt x="f88" y="f172"/>
                      <a:pt x="f98" y="f172"/>
                    </a:cubicBezTo>
                    <a:cubicBezTo>
                      <a:pt x="f96" y="f259"/>
                      <a:pt x="f95" y="f258"/>
                      <a:pt x="f93" y="f256"/>
                    </a:cubicBezTo>
                    <a:cubicBezTo>
                      <a:pt x="f285" y="f256"/>
                      <a:pt x="f286" y="f231"/>
                      <a:pt x="f280" y="f245"/>
                    </a:cubicBezTo>
                    <a:close/>
                    <a:moveTo>
                      <a:pt x="f280" y="f245"/>
                    </a:moveTo>
                    <a:lnTo>
                      <a:pt x="f280" y="f245"/>
                    </a:lnTo>
                    <a:close/>
                    <a:moveTo>
                      <a:pt x="f287" y="f215"/>
                    </a:moveTo>
                    <a:lnTo>
                      <a:pt x="f288" y="f26"/>
                    </a:lnTo>
                    <a:cubicBezTo>
                      <a:pt x="f289" y="f168"/>
                      <a:pt x="f290" y="f23"/>
                      <a:pt x="f287" y="f223"/>
                    </a:cubicBezTo>
                    <a:cubicBezTo>
                      <a:pt x="f291" y="f223"/>
                      <a:pt x="f292" y="f251"/>
                      <a:pt x="f293" y="f225"/>
                    </a:cubicBezTo>
                    <a:lnTo>
                      <a:pt x="f294" y="f174"/>
                    </a:lnTo>
                    <a:cubicBezTo>
                      <a:pt x="f295" y="f248"/>
                      <a:pt x="f296" y="f246"/>
                      <a:pt x="f287" y="f215"/>
                    </a:cubicBezTo>
                    <a:close/>
                    <a:moveTo>
                      <a:pt x="f287" y="f215"/>
                    </a:moveTo>
                    <a:lnTo>
                      <a:pt x="f287" y="f215"/>
                    </a:lnTo>
                    <a:close/>
                    <a:moveTo>
                      <a:pt x="f75" y="f146"/>
                    </a:moveTo>
                    <a:cubicBezTo>
                      <a:pt x="f297" y="f123"/>
                      <a:pt x="f298" y="f226"/>
                      <a:pt x="f299" y="f278"/>
                    </a:cubicBezTo>
                    <a:lnTo>
                      <a:pt x="f15" y="f300"/>
                    </a:lnTo>
                    <a:cubicBezTo>
                      <a:pt x="f295" y="f239"/>
                      <a:pt x="f97" y="f39"/>
                      <a:pt x="f301" y="f39"/>
                    </a:cubicBezTo>
                    <a:lnTo>
                      <a:pt x="f301" y="f229"/>
                    </a:lnTo>
                    <a:cubicBezTo>
                      <a:pt x="f157" y="f229"/>
                      <a:pt x="f302" y="f235"/>
                      <a:pt x="f75" y="f146"/>
                    </a:cubicBezTo>
                    <a:close/>
                    <a:moveTo>
                      <a:pt x="f75" y="f146"/>
                    </a:moveTo>
                    <a:lnTo>
                      <a:pt x="f75" y="f146"/>
                    </a:lnTo>
                    <a:close/>
                    <a:moveTo>
                      <a:pt x="f303" y="f214"/>
                    </a:moveTo>
                    <a:cubicBezTo>
                      <a:pt x="f304" y="f278"/>
                      <a:pt x="f305" y="f224"/>
                      <a:pt x="f275" y="f198"/>
                    </a:cubicBezTo>
                    <a:cubicBezTo>
                      <a:pt x="f70" y="f201"/>
                      <a:pt x="f306" y="f223"/>
                      <a:pt x="f307" y="f221"/>
                    </a:cubicBezTo>
                    <a:cubicBezTo>
                      <a:pt x="f308" y="f21"/>
                      <a:pt x="f309" y="f18"/>
                      <a:pt x="f310" y="f16"/>
                    </a:cubicBezTo>
                    <a:lnTo>
                      <a:pt x="f309" y="f311"/>
                    </a:lnTo>
                    <a:cubicBezTo>
                      <a:pt x="f312" y="f313"/>
                      <a:pt x="f314" y="f315"/>
                      <a:pt x="f316" y="f216"/>
                    </a:cubicBezTo>
                    <a:lnTo>
                      <a:pt x="f303" y="f214"/>
                    </a:lnTo>
                    <a:close/>
                    <a:moveTo>
                      <a:pt x="f303" y="f214"/>
                    </a:moveTo>
                    <a:lnTo>
                      <a:pt x="f303" y="f214"/>
                    </a:lnTo>
                    <a:close/>
                    <a:moveTo>
                      <a:pt x="f317" y="f18"/>
                    </a:moveTo>
                    <a:cubicBezTo>
                      <a:pt x="f318" y="f16"/>
                      <a:pt x="f319" y="f14"/>
                      <a:pt x="f319" y="f13"/>
                    </a:cubicBezTo>
                    <a:lnTo>
                      <a:pt x="f320" y="f13"/>
                    </a:lnTo>
                    <a:lnTo>
                      <a:pt x="f320" y="f199"/>
                    </a:lnTo>
                    <a:lnTo>
                      <a:pt x="f274" y="f197"/>
                    </a:lnTo>
                    <a:lnTo>
                      <a:pt x="f321" y="f0"/>
                    </a:lnTo>
                    <a:cubicBezTo>
                      <a:pt x="f322" y="f284"/>
                      <a:pt x="f323" y="f282"/>
                      <a:pt x="f324" y="f208"/>
                    </a:cubicBezTo>
                    <a:lnTo>
                      <a:pt x="f325" y="f14"/>
                    </a:lnTo>
                    <a:cubicBezTo>
                      <a:pt x="f326" y="f168"/>
                      <a:pt x="f327" y="f202"/>
                      <a:pt x="f317" y="f18"/>
                    </a:cubicBezTo>
                    <a:close/>
                    <a:moveTo>
                      <a:pt x="f317" y="f18"/>
                    </a:moveTo>
                    <a:lnTo>
                      <a:pt x="f317" y="f18"/>
                    </a:lnTo>
                    <a:close/>
                    <a:moveTo>
                      <a:pt x="f328" y="f227"/>
                    </a:moveTo>
                    <a:lnTo>
                      <a:pt x="f32" y="f329"/>
                    </a:lnTo>
                    <a:cubicBezTo>
                      <a:pt x="f330" y="f76"/>
                      <a:pt x="f331" y="f332"/>
                      <a:pt x="f333" y="f63"/>
                    </a:cubicBezTo>
                    <a:lnTo>
                      <a:pt x="f334" y="f258"/>
                    </a:lnTo>
                    <a:cubicBezTo>
                      <a:pt x="f309" y="f121"/>
                      <a:pt x="f312" y="f335"/>
                      <a:pt x="f328" y="f227"/>
                    </a:cubicBezTo>
                    <a:close/>
                    <a:moveTo>
                      <a:pt x="f328" y="f227"/>
                    </a:moveTo>
                    <a:lnTo>
                      <a:pt x="f328" y="f227"/>
                    </a:lnTo>
                    <a:close/>
                    <a:moveTo>
                      <a:pt x="f336" y="f337"/>
                    </a:moveTo>
                    <a:cubicBezTo>
                      <a:pt x="f338" y="f337"/>
                      <a:pt x="f339" y="f337"/>
                      <a:pt x="f340" y="f174"/>
                    </a:cubicBezTo>
                    <a:lnTo>
                      <a:pt x="f341" y="f225"/>
                    </a:lnTo>
                    <a:cubicBezTo>
                      <a:pt x="f342" y="f200"/>
                      <a:pt x="f183" y="f200"/>
                      <a:pt x="f85" y="f225"/>
                    </a:cubicBezTo>
                    <a:lnTo>
                      <a:pt x="f343" y="f174"/>
                    </a:lnTo>
                    <a:cubicBezTo>
                      <a:pt x="f152" y="f174"/>
                      <a:pt x="f344" y="f337"/>
                      <a:pt x="f345" y="f337"/>
                    </a:cubicBezTo>
                    <a:cubicBezTo>
                      <a:pt x="f346" y="f347"/>
                      <a:pt x="f348" y="f202"/>
                      <a:pt x="f349" y="f23"/>
                    </a:cubicBezTo>
                    <a:lnTo>
                      <a:pt x="f102" y="f23"/>
                    </a:lnTo>
                    <a:lnTo>
                      <a:pt x="f350" y="f23"/>
                    </a:lnTo>
                    <a:cubicBezTo>
                      <a:pt x="f351" y="f202"/>
                      <a:pt x="f352" y="f347"/>
                      <a:pt x="f336" y="f337"/>
                    </a:cubicBezTo>
                    <a:close/>
                    <a:moveTo>
                      <a:pt x="f336" y="f337"/>
                    </a:moveTo>
                    <a:lnTo>
                      <a:pt x="f336" y="f337"/>
                    </a:lnTo>
                    <a:close/>
                    <a:moveTo>
                      <a:pt x="f353" y="f240"/>
                    </a:moveTo>
                    <a:cubicBezTo>
                      <a:pt x="f354" y="f355"/>
                      <a:pt x="f356" y="f259"/>
                      <a:pt x="f357" y="f262"/>
                    </a:cubicBezTo>
                    <a:lnTo>
                      <a:pt x="f358" y="f347"/>
                    </a:lnTo>
                    <a:cubicBezTo>
                      <a:pt x="f359" y="f360"/>
                      <a:pt x="f361" y="f26"/>
                      <a:pt x="f362" y="f363"/>
                    </a:cubicBezTo>
                    <a:lnTo>
                      <a:pt x="f353" y="f240"/>
                    </a:lnTo>
                    <a:close/>
                    <a:moveTo>
                      <a:pt x="f353" y="f240"/>
                    </a:moveTo>
                    <a:lnTo>
                      <a:pt x="f353" y="f240"/>
                    </a:lnTo>
                    <a:close/>
                    <a:moveTo>
                      <a:pt x="f364" y="f13"/>
                    </a:moveTo>
                    <a:cubicBezTo>
                      <a:pt x="f365" y="f101"/>
                      <a:pt x="f366" y="f199"/>
                      <a:pt x="f367" y="f368"/>
                    </a:cubicBezTo>
                    <a:lnTo>
                      <a:pt x="f142" y="f369"/>
                    </a:lnTo>
                    <a:cubicBezTo>
                      <a:pt x="f370" y="f371"/>
                      <a:pt x="f372" y="f227"/>
                      <a:pt x="f373" y="f374"/>
                    </a:cubicBezTo>
                    <a:lnTo>
                      <a:pt x="f364" y="f13"/>
                    </a:lnTo>
                    <a:close/>
                    <a:moveTo>
                      <a:pt x="f364" y="f13"/>
                    </a:moveTo>
                    <a:lnTo>
                      <a:pt x="f364" y="f13"/>
                    </a:lnTo>
                    <a:close/>
                    <a:moveTo>
                      <a:pt x="f375" y="f125"/>
                    </a:moveTo>
                    <a:lnTo>
                      <a:pt x="f50" y="f207"/>
                    </a:lnTo>
                    <a:lnTo>
                      <a:pt x="f50" y="f376"/>
                    </a:lnTo>
                    <a:cubicBezTo>
                      <a:pt x="f291" y="f377"/>
                      <a:pt x="f180" y="f378"/>
                      <a:pt x="f379" y="f380"/>
                    </a:cubicBezTo>
                    <a:lnTo>
                      <a:pt x="f379" y="f207"/>
                    </a:lnTo>
                    <a:lnTo>
                      <a:pt x="f381" y="f382"/>
                    </a:lnTo>
                    <a:cubicBezTo>
                      <a:pt x="f23" y="f380"/>
                      <a:pt x="f80" y="f383"/>
                      <a:pt x="f375" y="f125"/>
                    </a:cubicBezTo>
                    <a:close/>
                    <a:moveTo>
                      <a:pt x="f375" y="f125"/>
                    </a:moveTo>
                    <a:lnTo>
                      <a:pt x="f375" y="f125"/>
                    </a:lnTo>
                    <a:close/>
                    <a:moveTo>
                      <a:pt x="f384" y="f385"/>
                    </a:moveTo>
                    <a:lnTo>
                      <a:pt x="f49" y="f386"/>
                    </a:lnTo>
                    <a:lnTo>
                      <a:pt x="f49" y="f387"/>
                    </a:lnTo>
                    <a:lnTo>
                      <a:pt x="f62" y="f388"/>
                    </a:lnTo>
                    <a:lnTo>
                      <a:pt x="f62" y="f389"/>
                    </a:lnTo>
                    <a:lnTo>
                      <a:pt x="f319" y="f390"/>
                    </a:lnTo>
                    <a:lnTo>
                      <a:pt x="f318" y="f34"/>
                    </a:lnTo>
                    <a:lnTo>
                      <a:pt x="f296" y="f391"/>
                    </a:lnTo>
                    <a:lnTo>
                      <a:pt x="f392" y="f393"/>
                    </a:lnTo>
                    <a:lnTo>
                      <a:pt x="f394" y="f387"/>
                    </a:lnTo>
                    <a:lnTo>
                      <a:pt x="f187" y="f138"/>
                    </a:lnTo>
                    <a:lnTo>
                      <a:pt x="f155" y="f138"/>
                    </a:lnTo>
                    <a:lnTo>
                      <a:pt x="f178" y="f138"/>
                    </a:lnTo>
                    <a:lnTo>
                      <a:pt x="f395" y="f387"/>
                    </a:lnTo>
                    <a:lnTo>
                      <a:pt x="f9" y="f393"/>
                    </a:lnTo>
                    <a:lnTo>
                      <a:pt x="f9" y="f391"/>
                    </a:lnTo>
                    <a:lnTo>
                      <a:pt x="f242" y="f34"/>
                    </a:lnTo>
                    <a:lnTo>
                      <a:pt x="f223" y="f390"/>
                    </a:lnTo>
                    <a:lnTo>
                      <a:pt x="f396" y="f389"/>
                    </a:lnTo>
                    <a:lnTo>
                      <a:pt x="f396" y="f388"/>
                    </a:lnTo>
                    <a:lnTo>
                      <a:pt x="f397" y="f387"/>
                    </a:lnTo>
                    <a:lnTo>
                      <a:pt x="f397" y="f386"/>
                    </a:lnTo>
                    <a:lnTo>
                      <a:pt x="f398" y="f399"/>
                    </a:lnTo>
                    <a:cubicBezTo>
                      <a:pt x="f9" y="f400"/>
                      <a:pt x="f392" y="f400"/>
                      <a:pt x="f384" y="f385"/>
                    </a:cubicBezTo>
                    <a:close/>
                  </a:path>
                </a:pathLst>
              </a:custGeom>
              <a:solidFill>
                <a:srgbClr val="513A2A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8" name="Forma Livre 17"/>
              <p:cNvSpPr/>
              <p:nvPr/>
            </p:nvSpPr>
            <p:spPr>
              <a:xfrm>
                <a:off x="9391683" y="6523201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9" name="Forma Livre 18"/>
              <p:cNvSpPr/>
              <p:nvPr/>
            </p:nvSpPr>
            <p:spPr>
              <a:xfrm>
                <a:off x="9129598" y="6140516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0" name="Forma Livre 19"/>
              <p:cNvSpPr/>
              <p:nvPr/>
            </p:nvSpPr>
            <p:spPr>
              <a:xfrm>
                <a:off x="9201241" y="5902195"/>
                <a:ext cx="363602" cy="254157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1089"/>
                  <a:gd name="f5" fmla="val 778"/>
                  <a:gd name="f6" fmla="val 457"/>
                  <a:gd name="f7" fmla="val 602"/>
                  <a:gd name="f8" fmla="val 516"/>
                  <a:gd name="f9" fmla="val 638"/>
                  <a:gd name="f10" fmla="val 557"/>
                  <a:gd name="f11" fmla="val 701"/>
                  <a:gd name="f12" fmla="val 560"/>
                  <a:gd name="f13" fmla="val 777"/>
                  <a:gd name="f14" fmla="val 576"/>
                  <a:gd name="f15" fmla="val 767"/>
                  <a:gd name="f16" fmla="val 574"/>
                  <a:gd name="f17" fmla="val 757"/>
                  <a:gd name="f18" fmla="val 572"/>
                  <a:gd name="f19" fmla="val 749"/>
                  <a:gd name="f20" fmla="val 616"/>
                  <a:gd name="f21" fmla="val 741"/>
                  <a:gd name="f22" fmla="val 739"/>
                  <a:gd name="f23" fmla="val 617"/>
                  <a:gd name="f24" fmla="val 737"/>
                  <a:gd name="f25" fmla="val 736"/>
                  <a:gd name="f26" fmla="val 734"/>
                  <a:gd name="f27" fmla="val 619"/>
                  <a:gd name="f28" fmla="val 732"/>
                  <a:gd name="f29" fmla="val 620"/>
                  <a:gd name="f30" fmla="val 731"/>
                  <a:gd name="f31" fmla="val 729"/>
                  <a:gd name="f32" fmla="val 623"/>
                  <a:gd name="f33" fmla="val 726"/>
                  <a:gd name="f34" fmla="val 725"/>
                  <a:gd name="f35" fmla="val 624"/>
                  <a:gd name="f36" fmla="val 723"/>
                  <a:gd name="f37" fmla="val 626"/>
                  <a:gd name="f38" fmla="val 721"/>
                  <a:gd name="f39" fmla="val 720"/>
                  <a:gd name="f40" fmla="val 628"/>
                  <a:gd name="f41" fmla="val 569"/>
                  <a:gd name="f42" fmla="val 568"/>
                  <a:gd name="f43" fmla="val 565"/>
                  <a:gd name="f44" fmla="val 713"/>
                  <a:gd name="f45" fmla="val 562"/>
                  <a:gd name="f46" fmla="val 705"/>
                  <a:gd name="f47" fmla="val 672"/>
                  <a:gd name="f48" fmla="val 656"/>
                  <a:gd name="f49" fmla="val 655"/>
                  <a:gd name="f50" fmla="val 674"/>
                  <a:gd name="f51" fmla="val 653"/>
                  <a:gd name="f52" fmla="val 676"/>
                  <a:gd name="f53" fmla="val 651"/>
                  <a:gd name="f54" fmla="val 678"/>
                  <a:gd name="f55" fmla="val 650"/>
                  <a:gd name="f56" fmla="val 679"/>
                  <a:gd name="f57" fmla="val 648"/>
                  <a:gd name="f58" fmla="val 681"/>
                  <a:gd name="f59" fmla="val 646"/>
                  <a:gd name="f60" fmla="val 683"/>
                  <a:gd name="f61" fmla="val 645"/>
                  <a:gd name="f62" fmla="val 643"/>
                  <a:gd name="f63" fmla="val 685"/>
                  <a:gd name="f64" fmla="val 641"/>
                  <a:gd name="f65" fmla="val 686"/>
                  <a:gd name="f66" fmla="val 640"/>
                  <a:gd name="f67" fmla="val 688"/>
                  <a:gd name="f68" fmla="val 690"/>
                  <a:gd name="f69" fmla="val 691"/>
                  <a:gd name="f70" fmla="val 635"/>
                  <a:gd name="f71" fmla="val 695"/>
                  <a:gd name="f72" fmla="val 631"/>
                  <a:gd name="f73" fmla="val 698"/>
                  <a:gd name="f74" fmla="val 556"/>
                  <a:gd name="f75" fmla="val 552"/>
                  <a:gd name="f76" fmla="val 546"/>
                  <a:gd name="f77" fmla="val 673"/>
                  <a:gd name="f78" fmla="val 543"/>
                  <a:gd name="f79" fmla="val 665"/>
                  <a:gd name="f80" fmla="val 859"/>
                  <a:gd name="f81" fmla="val 444"/>
                  <a:gd name="f82" fmla="val 443"/>
                  <a:gd name="f83" fmla="val 857"/>
                  <a:gd name="f84" fmla="val 855"/>
                  <a:gd name="f85" fmla="val 441"/>
                  <a:gd name="f86" fmla="val 854"/>
                  <a:gd name="f87" fmla="val 439"/>
                  <a:gd name="f88" fmla="val 851"/>
                  <a:gd name="f89" fmla="val 438"/>
                  <a:gd name="f90" fmla="val 850"/>
                  <a:gd name="f91" fmla="val 436"/>
                  <a:gd name="f92" fmla="val 848"/>
                  <a:gd name="f93" fmla="val 847"/>
                  <a:gd name="f94" fmla="val 434"/>
                  <a:gd name="f95" fmla="val 845"/>
                  <a:gd name="f96" fmla="val 534"/>
                  <a:gd name="f97" fmla="val 529"/>
                  <a:gd name="f98" fmla="val 522"/>
                  <a:gd name="f99" fmla="val 517"/>
                  <a:gd name="f100" fmla="val 724"/>
                  <a:gd name="f101" fmla="val 416"/>
                  <a:gd name="f102" fmla="val 414"/>
                  <a:gd name="f103" fmla="val 412"/>
                  <a:gd name="f104" fmla="val 411"/>
                  <a:gd name="f105" fmla="val 409"/>
                  <a:gd name="f106" fmla="val 407"/>
                  <a:gd name="f107" fmla="val 406"/>
                  <a:gd name="f108" fmla="val 404"/>
                  <a:gd name="f109" fmla="val 728"/>
                  <a:gd name="f110" fmla="val 402"/>
                  <a:gd name="f111" fmla="val 401"/>
                  <a:gd name="f112" fmla="val 399"/>
                  <a:gd name="f113" fmla="val 397"/>
                  <a:gd name="f114" fmla="val 396"/>
                  <a:gd name="f115" fmla="val 394"/>
                  <a:gd name="f116" fmla="val 392"/>
                  <a:gd name="f117" fmla="val 390"/>
                  <a:gd name="f118" fmla="val 388"/>
                  <a:gd name="f119" fmla="val 387"/>
                  <a:gd name="f120" fmla="val 385"/>
                  <a:gd name="f121" fmla="val 733"/>
                  <a:gd name="f122" fmla="val 383"/>
                  <a:gd name="f123" fmla="val 382"/>
                  <a:gd name="f124" fmla="val 505"/>
                  <a:gd name="f125" fmla="val 498"/>
                  <a:gd name="f126" fmla="val 614"/>
                  <a:gd name="f127" fmla="val 493"/>
                  <a:gd name="f128" fmla="val 607"/>
                  <a:gd name="f129" fmla="val 486"/>
                  <a:gd name="f130" fmla="val 293"/>
                  <a:gd name="f131" fmla="val 291"/>
                  <a:gd name="f132" fmla="val 290"/>
                  <a:gd name="f133" fmla="val 671"/>
                  <a:gd name="f134" fmla="val 669"/>
                  <a:gd name="f135" fmla="val 472"/>
                  <a:gd name="f136" fmla="val 592"/>
                  <a:gd name="f137" fmla="val 467"/>
                  <a:gd name="f138" fmla="val 589"/>
                  <a:gd name="f139" fmla="val 462"/>
                  <a:gd name="f140" fmla="val 587"/>
                  <a:gd name="f141" fmla="val 584"/>
                  <a:gd name="f142" fmla="val 141"/>
                  <a:gd name="f143" fmla="val 747"/>
                  <a:gd name="f144" fmla="val 715"/>
                  <a:gd name="f145" fmla="val 700"/>
                  <a:gd name="f146" fmla="val 143"/>
                  <a:gd name="f147" fmla="val 146"/>
                  <a:gd name="f148" fmla="val 148"/>
                  <a:gd name="f149" fmla="val 152"/>
                  <a:gd name="f150" fmla="val 16"/>
                  <a:gd name="f151" fmla="val 633"/>
                  <a:gd name="f152" fmla="val 17"/>
                  <a:gd name="f153" fmla="val 159"/>
                  <a:gd name="f154" fmla="val 162"/>
                  <a:gd name="f155" fmla="val 680"/>
                  <a:gd name="f156" fmla="val 168"/>
                  <a:gd name="f157" fmla="val 171"/>
                  <a:gd name="f158" fmla="val 29"/>
                  <a:gd name="f159" fmla="val 31"/>
                  <a:gd name="f160" fmla="val 32"/>
                  <a:gd name="f161" fmla="val 554"/>
                  <a:gd name="f162" fmla="val 549"/>
                  <a:gd name="f163" fmla="val 184"/>
                  <a:gd name="f164" fmla="val 192"/>
                  <a:gd name="f165" fmla="val 636"/>
                  <a:gd name="f166" fmla="val 196"/>
                  <a:gd name="f167" fmla="val 54"/>
                  <a:gd name="f168" fmla="val 479"/>
                  <a:gd name="f169" fmla="val 55"/>
                  <a:gd name="f170" fmla="val 474"/>
                  <a:gd name="f171" fmla="val 57"/>
                  <a:gd name="f172" fmla="val 469"/>
                  <a:gd name="f173" fmla="val 59"/>
                  <a:gd name="f174" fmla="val 463"/>
                  <a:gd name="f175" fmla="val 208"/>
                  <a:gd name="f176" fmla="val 216"/>
                  <a:gd name="f177" fmla="val 612"/>
                  <a:gd name="f178" fmla="val 223"/>
                  <a:gd name="f179" fmla="val 605"/>
                  <a:gd name="f180" fmla="val 229"/>
                  <a:gd name="f181" fmla="val 600"/>
                  <a:gd name="f182" fmla="val 90"/>
                  <a:gd name="f183" fmla="val 93"/>
                  <a:gd name="f184" fmla="val 380"/>
                  <a:gd name="f185" fmla="val 95"/>
                  <a:gd name="f186" fmla="val 373"/>
                  <a:gd name="f187" fmla="val 98"/>
                  <a:gd name="f188" fmla="val 368"/>
                  <a:gd name="f189" fmla="val 243"/>
                  <a:gd name="f190" fmla="val 247"/>
                  <a:gd name="f191" fmla="val 252"/>
                  <a:gd name="f192" fmla="val 257"/>
                  <a:gd name="f193" fmla="val 172"/>
                  <a:gd name="f194" fmla="val 157"/>
                  <a:gd name="f195" fmla="val 742"/>
                  <a:gd name="f196" fmla="val 744"/>
                  <a:gd name="f197" fmla="val 746"/>
                  <a:gd name="f198" fmla="val 155"/>
                  <a:gd name="f199" fmla="val 759"/>
                  <a:gd name="f200" fmla="val 153"/>
                  <a:gd name="f201" fmla="val 138"/>
                  <a:gd name="f202" fmla="val 140"/>
                  <a:gd name="f203" fmla="val 264"/>
                  <a:gd name="f204" fmla="val 512"/>
                  <a:gd name="f205" fmla="val 281"/>
                  <a:gd name="f206" fmla="val 276"/>
                  <a:gd name="f207" fmla="val 271"/>
                  <a:gd name="f208" fmla="val 245"/>
                  <a:gd name="f209" fmla="val 298"/>
                  <a:gd name="f210" fmla="val 449"/>
                  <a:gd name="f211" fmla="val 302"/>
                  <a:gd name="f212" fmla="val 309"/>
                  <a:gd name="f213" fmla="val 231"/>
                  <a:gd name="f214" fmla="val 174"/>
                  <a:gd name="f215" fmla="val 236"/>
                  <a:gd name="f216" fmla="val 170"/>
                  <a:gd name="f217" fmla="val 240"/>
                  <a:gd name="f218" fmla="val 164"/>
                  <a:gd name="f219" fmla="val 364"/>
                  <a:gd name="f220" fmla="val 69"/>
                  <a:gd name="f221" fmla="val 365"/>
                  <a:gd name="f222" fmla="val 272"/>
                  <a:gd name="f223" fmla="val 362"/>
                  <a:gd name="f224" fmla="val 359"/>
                  <a:gd name="f225" fmla="val 355"/>
                  <a:gd name="f226" fmla="val 353"/>
                  <a:gd name="f227" fmla="val 352"/>
                  <a:gd name="f228" fmla="val 348"/>
                  <a:gd name="f229" fmla="val 78"/>
                  <a:gd name="f230" fmla="val 74"/>
                  <a:gd name="f231" fmla="val 73"/>
                  <a:gd name="f232" fmla="val 8"/>
                  <a:gd name="f233" fmla="val 424"/>
                  <a:gd name="f234" fmla="val 12"/>
                  <a:gd name="f235" fmla="val 503"/>
                  <a:gd name="f236" fmla="val 509"/>
                  <a:gd name="f237" fmla="val 10"/>
                  <a:gd name="f238" fmla="val 2"/>
                  <a:gd name="f239" fmla="val 559"/>
                  <a:gd name="f240" fmla="val 515"/>
                  <a:gd name="f241" fmla="val 662"/>
                  <a:gd name="f242" fmla="val 842"/>
                  <a:gd name="f243" fmla="val 52"/>
                  <a:gd name="f244" fmla="val 716"/>
                  <a:gd name="f245" fmla="val 714"/>
                  <a:gd name="f246" fmla="val 712"/>
                  <a:gd name="f247" fmla="val 710"/>
                  <a:gd name="f248" fmla="val 709"/>
                  <a:gd name="f249" fmla="val 707"/>
                  <a:gd name="f250" fmla="val 703"/>
                  <a:gd name="f251" fmla="val 702"/>
                  <a:gd name="f252" fmla="val 697"/>
                  <a:gd name="f253" fmla="val 828"/>
                  <a:gd name="f254" fmla="val 45"/>
                  <a:gd name="f255" fmla="val 831"/>
                  <a:gd name="f256" fmla="val 47"/>
                  <a:gd name="f257" fmla="val 836"/>
                  <a:gd name="f258" fmla="val 48"/>
                  <a:gd name="f259" fmla="val 980"/>
                  <a:gd name="f260" fmla="val 149"/>
                  <a:gd name="f261" fmla="val 285"/>
                  <a:gd name="f262" fmla="val 283"/>
                  <a:gd name="f263" fmla="val 843"/>
                  <a:gd name="f264" fmla="val 279"/>
                  <a:gd name="f265" fmla="val 839"/>
                  <a:gd name="f266" fmla="val 838"/>
                  <a:gd name="f267" fmla="val 277"/>
                  <a:gd name="f268" fmla="val 835"/>
                  <a:gd name="f269" fmla="val 968"/>
                  <a:gd name="f270" fmla="val 972"/>
                  <a:gd name="f271" fmla="val 976"/>
                  <a:gd name="f272" fmla="val 144"/>
                  <a:gd name="f273" fmla="val 336"/>
                  <a:gd name="f274" fmla="val 335"/>
                  <a:gd name="f275" fmla="val 1088"/>
                  <a:gd name="f276" fmla="val 1024"/>
                  <a:gd name="f277" fmla="val 326"/>
                  <a:gd name="f278" fmla="val 325"/>
                  <a:gd name="f279" fmla="val 323"/>
                  <a:gd name="f280" fmla="val 1023"/>
                  <a:gd name="f281" fmla="val 321"/>
                  <a:gd name="f282" fmla="val 320"/>
                  <a:gd name="f283" fmla="val 1020"/>
                  <a:gd name="f284" fmla="val 318"/>
                  <a:gd name="f285" fmla="val 316"/>
                  <a:gd name="f286" fmla="val 1019"/>
                  <a:gd name="f287" fmla="val 315"/>
                  <a:gd name="f288" fmla="val 313"/>
                  <a:gd name="f289" fmla="val 311"/>
                  <a:gd name="f290" fmla="val 1079"/>
                  <a:gd name="f291" fmla="val 267"/>
                  <a:gd name="f292" fmla="val 1083"/>
                  <a:gd name="f293" fmla="val 1086"/>
                  <a:gd name="f294" fmla="val 1012"/>
                  <a:gd name="f295" fmla="val 507"/>
                  <a:gd name="f296" fmla="val 981"/>
                  <a:gd name="f297" fmla="val 510"/>
                  <a:gd name="f298" fmla="val 1027"/>
                  <a:gd name="f299" fmla="val 483"/>
                  <a:gd name="f300" fmla="val 1026"/>
                  <a:gd name="f301" fmla="val 484"/>
                  <a:gd name="f302" fmla="val 488"/>
                  <a:gd name="f303" fmla="val 489"/>
                  <a:gd name="f304" fmla="val 491"/>
                  <a:gd name="f305" fmla="val 494"/>
                  <a:gd name="f306" fmla="val 496"/>
                  <a:gd name="f307" fmla="val 1017"/>
                  <a:gd name="f308" fmla="val 499"/>
                  <a:gd name="f309" fmla="val 501"/>
                  <a:gd name="f310" fmla="val 1016"/>
                  <a:gd name="f311" fmla="val 1014"/>
                  <a:gd name="f312" fmla="val 886"/>
                  <a:gd name="f313" fmla="val 577"/>
                  <a:gd name="f314" fmla="val 575"/>
                  <a:gd name="f315" fmla="val 570"/>
                  <a:gd name="f316" fmla="val 833"/>
                  <a:gd name="f317" fmla="val 883"/>
                  <a:gd name="f318" fmla="val 545"/>
                  <a:gd name="f319" fmla="val 547"/>
                  <a:gd name="f320" fmla="val 550"/>
                  <a:gd name="f321" fmla="val 885"/>
                  <a:gd name="f322" fmla="val 555"/>
                  <a:gd name="f323" fmla="*/ f1 1 1089"/>
                  <a:gd name="f324" fmla="*/ f2 1 778"/>
                  <a:gd name="f325" fmla="+- f5 0 f3"/>
                  <a:gd name="f326" fmla="+- f4 0 f3"/>
                  <a:gd name="f327" fmla="*/ f326 1 1089"/>
                  <a:gd name="f328" fmla="*/ f325 1 778"/>
                  <a:gd name="f329" fmla="*/ f3 1 f327"/>
                  <a:gd name="f330" fmla="*/ f4 1 f327"/>
                  <a:gd name="f331" fmla="*/ f3 1 f328"/>
                  <a:gd name="f332" fmla="*/ f5 1 f328"/>
                  <a:gd name="f333" fmla="*/ f329 f323 1"/>
                  <a:gd name="f334" fmla="*/ f330 f323 1"/>
                  <a:gd name="f335" fmla="*/ f332 f324 1"/>
                  <a:gd name="f336" fmla="*/ f331 f32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33" t="f336" r="f334" b="f335"/>
                <a:pathLst>
                  <a:path w="1089" h="778">
                    <a:moveTo>
                      <a:pt x="f6" y="f7"/>
                    </a:moveTo>
                    <a:cubicBezTo>
                      <a:pt x="f8" y="f9"/>
                      <a:pt x="f10" y="f11"/>
                      <a:pt x="f12" y="f13"/>
                    </a:cubicBezTo>
                    <a:lnTo>
                      <a:pt x="f14" y="f13"/>
                    </a:lnTo>
                    <a:cubicBezTo>
                      <a:pt x="f14" y="f15"/>
                      <a:pt x="f16" y="f17"/>
                      <a:pt x="f18" y="f19"/>
                    </a:cubicBezTo>
                    <a:lnTo>
                      <a:pt x="f20" y="f21"/>
                    </a:lnTo>
                    <a:lnTo>
                      <a:pt x="f20" y="f22"/>
                    </a:lnTo>
                    <a:lnTo>
                      <a:pt x="f23" y="f24"/>
                    </a:lnTo>
                    <a:lnTo>
                      <a:pt x="f23" y="f25"/>
                    </a:lnTo>
                    <a:lnTo>
                      <a:pt x="f23" y="f26"/>
                    </a:lnTo>
                    <a:lnTo>
                      <a:pt x="f27" y="f26"/>
                    </a:lnTo>
                    <a:lnTo>
                      <a:pt x="f27" y="f28"/>
                    </a:lnTo>
                    <a:lnTo>
                      <a:pt x="f29" y="f28"/>
                    </a:lnTo>
                    <a:lnTo>
                      <a:pt x="f29" y="f30"/>
                    </a:lnTo>
                    <a:lnTo>
                      <a:pt x="f29" y="f31"/>
                    </a:lnTo>
                    <a:lnTo>
                      <a:pt x="f32" y="f31"/>
                    </a:lnTo>
                    <a:lnTo>
                      <a:pt x="f32" y="f33"/>
                    </a:lnTo>
                    <a:lnTo>
                      <a:pt x="f32" y="f34"/>
                    </a:lnTo>
                    <a:lnTo>
                      <a:pt x="f35" y="f34"/>
                    </a:lnTo>
                    <a:lnTo>
                      <a:pt x="f35" y="f36"/>
                    </a:lnTo>
                    <a:lnTo>
                      <a:pt x="f37" y="f36"/>
                    </a:lnTo>
                    <a:lnTo>
                      <a:pt x="f37" y="f38"/>
                    </a:lnTo>
                    <a:lnTo>
                      <a:pt x="f37" y="f39"/>
                    </a:lnTo>
                    <a:lnTo>
                      <a:pt x="f40" y="f39"/>
                    </a:lnTo>
                    <a:lnTo>
                      <a:pt x="f41" y="f28"/>
                    </a:lnTo>
                    <a:cubicBezTo>
                      <a:pt x="f42" y="f36"/>
                      <a:pt x="f43" y="f44"/>
                      <a:pt x="f45" y="f46"/>
                    </a:cubicBezTo>
                    <a:lnTo>
                      <a:pt x="f47" y="f48"/>
                    </a:lnTo>
                    <a:lnTo>
                      <a:pt x="f47" y="f49"/>
                    </a:lnTo>
                    <a:lnTo>
                      <a:pt x="f50" y="f49"/>
                    </a:lnTo>
                    <a:lnTo>
                      <a:pt x="f50" y="f51"/>
                    </a:lnTo>
                    <a:lnTo>
                      <a:pt x="f52" y="f51"/>
                    </a:lnTo>
                    <a:lnTo>
                      <a:pt x="f52" y="f53"/>
                    </a:lnTo>
                    <a:lnTo>
                      <a:pt x="f54" y="f53"/>
                    </a:lnTo>
                    <a:lnTo>
                      <a:pt x="f54" y="f55"/>
                    </a:lnTo>
                    <a:lnTo>
                      <a:pt x="f56" y="f55"/>
                    </a:lnTo>
                    <a:lnTo>
                      <a:pt x="f56" y="f57"/>
                    </a:lnTo>
                    <a:lnTo>
                      <a:pt x="f58" y="f59"/>
                    </a:lnTo>
                    <a:lnTo>
                      <a:pt x="f60" y="f61"/>
                    </a:lnTo>
                    <a:lnTo>
                      <a:pt x="f60" y="f62"/>
                    </a:lnTo>
                    <a:lnTo>
                      <a:pt x="f63" y="f62"/>
                    </a:lnTo>
                    <a:lnTo>
                      <a:pt x="f63" y="f64"/>
                    </a:lnTo>
                    <a:lnTo>
                      <a:pt x="f65" y="f64"/>
                    </a:lnTo>
                    <a:lnTo>
                      <a:pt x="f65" y="f66"/>
                    </a:lnTo>
                    <a:lnTo>
                      <a:pt x="f67" y="f66"/>
                    </a:lnTo>
                    <a:lnTo>
                      <a:pt x="f67" y="f9"/>
                    </a:lnTo>
                    <a:lnTo>
                      <a:pt x="f68" y="f9"/>
                    </a:lnTo>
                    <a:cubicBezTo>
                      <a:pt x="f69" y="f70"/>
                      <a:pt x="f71" y="f72"/>
                      <a:pt x="f73" y="f37"/>
                    </a:cubicBezTo>
                    <a:lnTo>
                      <a:pt x="f74" y="f68"/>
                    </a:lnTo>
                    <a:cubicBezTo>
                      <a:pt x="f75" y="f58"/>
                      <a:pt x="f76" y="f77"/>
                      <a:pt x="f78" y="f79"/>
                    </a:cubicBezTo>
                    <a:lnTo>
                      <a:pt x="f80" y="f81"/>
                    </a:lnTo>
                    <a:lnTo>
                      <a:pt x="f80" y="f82"/>
                    </a:lnTo>
                    <a:lnTo>
                      <a:pt x="f83" y="f82"/>
                    </a:lnTo>
                    <a:lnTo>
                      <a:pt x="f84" y="f82"/>
                    </a:lnTo>
                    <a:lnTo>
                      <a:pt x="f84" y="f85"/>
                    </a:lnTo>
                    <a:lnTo>
                      <a:pt x="f86" y="f85"/>
                    </a:lnTo>
                    <a:lnTo>
                      <a:pt x="f86" y="f87"/>
                    </a:lnTo>
                    <a:lnTo>
                      <a:pt x="f88" y="f87"/>
                    </a:lnTo>
                    <a:lnTo>
                      <a:pt x="f88" y="f89"/>
                    </a:lnTo>
                    <a:lnTo>
                      <a:pt x="f90" y="f89"/>
                    </a:lnTo>
                    <a:lnTo>
                      <a:pt x="f90" y="f91"/>
                    </a:lnTo>
                    <a:lnTo>
                      <a:pt x="f92" y="f91"/>
                    </a:lnTo>
                    <a:lnTo>
                      <a:pt x="f93" y="f91"/>
                    </a:lnTo>
                    <a:lnTo>
                      <a:pt x="f93" y="f94"/>
                    </a:lnTo>
                    <a:lnTo>
                      <a:pt x="f95" y="f94"/>
                    </a:lnTo>
                    <a:lnTo>
                      <a:pt x="f96" y="f53"/>
                    </a:lnTo>
                    <a:cubicBezTo>
                      <a:pt x="f97" y="f61"/>
                      <a:pt x="f98" y="f9"/>
                      <a:pt x="f99" y="f72"/>
                    </a:cubicBezTo>
                    <a:lnTo>
                      <a:pt x="f100" y="f101"/>
                    </a:lnTo>
                    <a:lnTo>
                      <a:pt x="f100" y="f102"/>
                    </a:lnTo>
                    <a:lnTo>
                      <a:pt x="f33" y="f103"/>
                    </a:lnTo>
                    <a:lnTo>
                      <a:pt x="f33" y="f104"/>
                    </a:lnTo>
                    <a:lnTo>
                      <a:pt x="f33" y="f105"/>
                    </a:lnTo>
                    <a:lnTo>
                      <a:pt x="f33" y="f106"/>
                    </a:lnTo>
                    <a:cubicBezTo>
                      <a:pt x="f33" y="f107"/>
                      <a:pt x="f33" y="f108"/>
                      <a:pt x="f33" y="f108"/>
                    </a:cubicBezTo>
                    <a:cubicBezTo>
                      <a:pt x="f109" y="f110"/>
                      <a:pt x="f109" y="f110"/>
                      <a:pt x="f109" y="f111"/>
                    </a:cubicBezTo>
                    <a:lnTo>
                      <a:pt x="f109" y="f112"/>
                    </a:lnTo>
                    <a:lnTo>
                      <a:pt x="f109" y="f113"/>
                    </a:lnTo>
                    <a:lnTo>
                      <a:pt x="f31" y="f113"/>
                    </a:lnTo>
                    <a:lnTo>
                      <a:pt x="f31" y="f114"/>
                    </a:lnTo>
                    <a:lnTo>
                      <a:pt x="f31" y="f115"/>
                    </a:lnTo>
                    <a:lnTo>
                      <a:pt x="f31" y="f116"/>
                    </a:lnTo>
                    <a:lnTo>
                      <a:pt x="f30" y="f116"/>
                    </a:lnTo>
                    <a:lnTo>
                      <a:pt x="f30" y="f117"/>
                    </a:lnTo>
                    <a:lnTo>
                      <a:pt x="f30" y="f118"/>
                    </a:lnTo>
                    <a:lnTo>
                      <a:pt x="f30" y="f119"/>
                    </a:lnTo>
                    <a:lnTo>
                      <a:pt x="f30" y="f120"/>
                    </a:lnTo>
                    <a:lnTo>
                      <a:pt x="f121" y="f120"/>
                    </a:lnTo>
                    <a:lnTo>
                      <a:pt x="f121" y="f122"/>
                    </a:lnTo>
                    <a:lnTo>
                      <a:pt x="f121" y="f123"/>
                    </a:lnTo>
                    <a:lnTo>
                      <a:pt x="f124" y="f29"/>
                    </a:lnTo>
                    <a:cubicBezTo>
                      <a:pt x="f125" y="f126"/>
                      <a:pt x="f127" y="f128"/>
                      <a:pt x="f129" y="f7"/>
                    </a:cubicBezTo>
                    <a:lnTo>
                      <a:pt x="f63" y="f130"/>
                    </a:lnTo>
                    <a:lnTo>
                      <a:pt x="f60" y="f130"/>
                    </a:lnTo>
                    <a:lnTo>
                      <a:pt x="f58" y="f130"/>
                    </a:lnTo>
                    <a:lnTo>
                      <a:pt x="f58" y="f131"/>
                    </a:lnTo>
                    <a:lnTo>
                      <a:pt x="f56" y="f131"/>
                    </a:lnTo>
                    <a:lnTo>
                      <a:pt x="f54" y="f131"/>
                    </a:lnTo>
                    <a:lnTo>
                      <a:pt x="f52" y="f131"/>
                    </a:lnTo>
                    <a:lnTo>
                      <a:pt x="f52" y="f132"/>
                    </a:lnTo>
                    <a:lnTo>
                      <a:pt x="f50" y="f132"/>
                    </a:lnTo>
                    <a:lnTo>
                      <a:pt x="f47" y="f132"/>
                    </a:lnTo>
                    <a:lnTo>
                      <a:pt x="f133" y="f132"/>
                    </a:lnTo>
                    <a:lnTo>
                      <a:pt x="f134" y="f132"/>
                    </a:lnTo>
                    <a:lnTo>
                      <a:pt x="f135" y="f136"/>
                    </a:lnTo>
                    <a:cubicBezTo>
                      <a:pt x="f137" y="f138"/>
                      <a:pt x="f139" y="f140"/>
                      <a:pt x="f6" y="f141"/>
                    </a:cubicBezTo>
                    <a:lnTo>
                      <a:pt x="f6" y="f7"/>
                    </a:ln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42" y="f143"/>
                    </a:moveTo>
                    <a:lnTo>
                      <a:pt x="f3" y="f144"/>
                    </a:lnTo>
                    <a:lnTo>
                      <a:pt x="f3" y="f145"/>
                    </a:lnTo>
                    <a:lnTo>
                      <a:pt x="f146" y="f28"/>
                    </a:lnTo>
                    <a:cubicBezTo>
                      <a:pt x="f147" y="f38"/>
                      <a:pt x="f148" y="f44"/>
                      <a:pt x="f149" y="f46"/>
                    </a:cubicBezTo>
                    <a:lnTo>
                      <a:pt x="f150" y="f61"/>
                    </a:lnTo>
                    <a:cubicBezTo>
                      <a:pt x="f150" y="f9"/>
                      <a:pt x="f150" y="f151"/>
                      <a:pt x="f152" y="f40"/>
                    </a:cubicBezTo>
                    <a:lnTo>
                      <a:pt x="f153" y="f67"/>
                    </a:lnTo>
                    <a:cubicBezTo>
                      <a:pt x="f154" y="f155"/>
                      <a:pt x="f156" y="f77"/>
                      <a:pt x="f157" y="f79"/>
                    </a:cubicBezTo>
                    <a:lnTo>
                      <a:pt x="f158" y="f43"/>
                    </a:lnTo>
                    <a:cubicBezTo>
                      <a:pt x="f159" y="f12"/>
                      <a:pt x="f160" y="f161"/>
                      <a:pt x="f160" y="f162"/>
                    </a:cubicBezTo>
                    <a:lnTo>
                      <a:pt x="f0" y="f53"/>
                    </a:lnTo>
                    <a:cubicBezTo>
                      <a:pt x="f163" y="f62"/>
                      <a:pt x="f164" y="f165"/>
                      <a:pt x="f166" y="f72"/>
                    </a:cubicBezTo>
                    <a:lnTo>
                      <a:pt x="f167" y="f168"/>
                    </a:lnTo>
                    <a:cubicBezTo>
                      <a:pt x="f169" y="f170"/>
                      <a:pt x="f171" y="f172"/>
                      <a:pt x="f173" y="f174"/>
                    </a:cubicBezTo>
                    <a:lnTo>
                      <a:pt x="f175" y="f29"/>
                    </a:lnTo>
                    <a:cubicBezTo>
                      <a:pt x="f176" y="f177"/>
                      <a:pt x="f178" y="f179"/>
                      <a:pt x="f180" y="f181"/>
                    </a:cubicBezTo>
                    <a:lnTo>
                      <a:pt x="f182" y="f120"/>
                    </a:lnTo>
                    <a:cubicBezTo>
                      <a:pt x="f183" y="f184"/>
                      <a:pt x="f185" y="f186"/>
                      <a:pt x="f187" y="f188"/>
                    </a:cubicBezTo>
                    <a:lnTo>
                      <a:pt x="f189" y="f136"/>
                    </a:lnTo>
                    <a:cubicBezTo>
                      <a:pt x="f190" y="f138"/>
                      <a:pt x="f191" y="f140"/>
                      <a:pt x="f192" y="f141"/>
                    </a:cubicBezTo>
                    <a:lnTo>
                      <a:pt x="f192" y="f7"/>
                    </a:lnTo>
                    <a:cubicBezTo>
                      <a:pt x="f175" y="f72"/>
                      <a:pt x="f193" y="f54"/>
                      <a:pt x="f153" y="f25"/>
                    </a:cubicBezTo>
                    <a:cubicBezTo>
                      <a:pt x="f153" y="f24"/>
                      <a:pt x="f153" y="f22"/>
                      <a:pt x="f153" y="f22"/>
                    </a:cubicBezTo>
                    <a:cubicBezTo>
                      <a:pt x="f153" y="f21"/>
                      <a:pt x="f194" y="f21"/>
                      <a:pt x="f194" y="f195"/>
                    </a:cubicBezTo>
                    <a:cubicBezTo>
                      <a:pt x="f194" y="f196"/>
                      <a:pt x="f194" y="f196"/>
                      <a:pt x="f194" y="f197"/>
                    </a:cubicBezTo>
                    <a:cubicBezTo>
                      <a:pt x="f194" y="f143"/>
                      <a:pt x="f194" y="f143"/>
                      <a:pt x="f194" y="f19"/>
                    </a:cubicBezTo>
                    <a:cubicBezTo>
                      <a:pt x="f198" y="f199"/>
                      <a:pt x="f200" y="f15"/>
                      <a:pt x="f200" y="f13"/>
                    </a:cubicBezTo>
                    <a:lnTo>
                      <a:pt x="f201" y="f13"/>
                    </a:lnTo>
                    <a:cubicBezTo>
                      <a:pt x="f201" y="f15"/>
                      <a:pt x="f202" y="f17"/>
                      <a:pt x="f142" y="f143"/>
                    </a:cubicBezTo>
                    <a:close/>
                    <a:moveTo>
                      <a:pt x="f142" y="f143"/>
                    </a:moveTo>
                    <a:lnTo>
                      <a:pt x="f142" y="f143"/>
                    </a:lnTo>
                    <a:close/>
                    <a:moveTo>
                      <a:pt x="f153" y="f203"/>
                    </a:moveTo>
                    <a:lnTo>
                      <a:pt x="f192" y="f204"/>
                    </a:lnTo>
                    <a:lnTo>
                      <a:pt x="f192" y="f161"/>
                    </a:lnTo>
                    <a:lnTo>
                      <a:pt x="f147" y="f205"/>
                    </a:lnTo>
                    <a:cubicBezTo>
                      <a:pt x="f149" y="f206"/>
                      <a:pt x="f198" y="f207"/>
                      <a:pt x="f153" y="f203"/>
                    </a:cubicBezTo>
                    <a:close/>
                    <a:moveTo>
                      <a:pt x="f153" y="f203"/>
                    </a:moveTo>
                    <a:lnTo>
                      <a:pt x="f153" y="f203"/>
                    </a:lnTo>
                    <a:close/>
                    <a:moveTo>
                      <a:pt x="f208" y="f153"/>
                    </a:moveTo>
                    <a:lnTo>
                      <a:pt x="f209" y="f94"/>
                    </a:lnTo>
                    <a:lnTo>
                      <a:pt x="f209" y="f210"/>
                    </a:lnTo>
                    <a:lnTo>
                      <a:pt x="f211" y="f210"/>
                    </a:lnTo>
                    <a:lnTo>
                      <a:pt x="f212" y="f129"/>
                    </a:lnTo>
                    <a:lnTo>
                      <a:pt x="f130" y="f129"/>
                    </a:lnTo>
                    <a:lnTo>
                      <a:pt x="f213" y="f214"/>
                    </a:lnTo>
                    <a:cubicBezTo>
                      <a:pt x="f215" y="f216"/>
                      <a:pt x="f217" y="f218"/>
                      <a:pt x="f208" y="f153"/>
                    </a:cubicBezTo>
                    <a:close/>
                    <a:moveTo>
                      <a:pt x="f208" y="f153"/>
                    </a:moveTo>
                    <a:lnTo>
                      <a:pt x="f208" y="f153"/>
                    </a:lnTo>
                    <a:close/>
                    <a:moveTo>
                      <a:pt x="f219" y="f220"/>
                    </a:moveTo>
                    <a:lnTo>
                      <a:pt x="f221" y="f222"/>
                    </a:lnTo>
                    <a:cubicBezTo>
                      <a:pt x="f223" y="f207"/>
                      <a:pt x="f224" y="f207"/>
                      <a:pt x="f225" y="f207"/>
                    </a:cubicBezTo>
                    <a:cubicBezTo>
                      <a:pt x="f226" y="f207"/>
                      <a:pt x="f227" y="f207"/>
                      <a:pt x="f228" y="f207"/>
                    </a:cubicBezTo>
                    <a:lnTo>
                      <a:pt x="f228" y="f229"/>
                    </a:lnTo>
                    <a:cubicBezTo>
                      <a:pt x="f226" y="f230"/>
                      <a:pt x="f224" y="f231"/>
                      <a:pt x="f219" y="f220"/>
                    </a:cubicBezTo>
                    <a:close/>
                    <a:moveTo>
                      <a:pt x="f219" y="f220"/>
                    </a:moveTo>
                    <a:lnTo>
                      <a:pt x="f219" y="f220"/>
                    </a:lnTo>
                    <a:close/>
                    <a:moveTo>
                      <a:pt x="f8" y="f232"/>
                    </a:moveTo>
                    <a:lnTo>
                      <a:pt x="f233" y="f129"/>
                    </a:lnTo>
                    <a:lnTo>
                      <a:pt x="f106" y="f129"/>
                    </a:lnTo>
                    <a:lnTo>
                      <a:pt x="f125" y="f234"/>
                    </a:lnTo>
                    <a:cubicBezTo>
                      <a:pt x="f235" y="f234"/>
                      <a:pt x="f236" y="f237"/>
                      <a:pt x="f8" y="f232"/>
                    </a:cubicBezTo>
                    <a:close/>
                    <a:moveTo>
                      <a:pt x="f8" y="f232"/>
                    </a:moveTo>
                    <a:lnTo>
                      <a:pt x="f8" y="f232"/>
                    </a:lnTo>
                    <a:close/>
                    <a:moveTo>
                      <a:pt x="f56" y="f238"/>
                    </a:moveTo>
                    <a:lnTo>
                      <a:pt x="f6" y="f239"/>
                    </a:lnTo>
                    <a:lnTo>
                      <a:pt x="f6" y="f240"/>
                    </a:lnTo>
                    <a:lnTo>
                      <a:pt x="f241" y="f3"/>
                    </a:lnTo>
                    <a:cubicBezTo>
                      <a:pt x="f134" y="f3"/>
                      <a:pt x="f50" y="f3"/>
                      <a:pt x="f56" y="f238"/>
                    </a:cubicBezTo>
                    <a:close/>
                    <a:moveTo>
                      <a:pt x="f56" y="f238"/>
                    </a:moveTo>
                    <a:lnTo>
                      <a:pt x="f56" y="f238"/>
                    </a:lnTo>
                    <a:close/>
                    <a:moveTo>
                      <a:pt x="f242" y="f243"/>
                    </a:moveTo>
                    <a:lnTo>
                      <a:pt x="f244" y="f208"/>
                    </a:lnTo>
                    <a:lnTo>
                      <a:pt x="f245" y="f208"/>
                    </a:lnTo>
                    <a:lnTo>
                      <a:pt x="f246" y="f208"/>
                    </a:lnTo>
                    <a:lnTo>
                      <a:pt x="f247" y="f208"/>
                    </a:lnTo>
                    <a:lnTo>
                      <a:pt x="f248" y="f208"/>
                    </a:lnTo>
                    <a:lnTo>
                      <a:pt x="f249" y="f208"/>
                    </a:lnTo>
                    <a:lnTo>
                      <a:pt x="f46" y="f208"/>
                    </a:lnTo>
                    <a:lnTo>
                      <a:pt x="f250" y="f208"/>
                    </a:lnTo>
                    <a:lnTo>
                      <a:pt x="f251" y="f208"/>
                    </a:lnTo>
                    <a:lnTo>
                      <a:pt x="f73" y="f208"/>
                    </a:lnTo>
                    <a:lnTo>
                      <a:pt x="f252" y="f208"/>
                    </a:lnTo>
                    <a:lnTo>
                      <a:pt x="f253" y="f254"/>
                    </a:lnTo>
                    <a:cubicBezTo>
                      <a:pt x="f255" y="f256"/>
                      <a:pt x="f257" y="f258"/>
                      <a:pt x="f242" y="f243"/>
                    </a:cubicBezTo>
                    <a:close/>
                    <a:moveTo>
                      <a:pt x="f242" y="f243"/>
                    </a:moveTo>
                    <a:lnTo>
                      <a:pt x="f242" y="f243"/>
                    </a:lnTo>
                    <a:close/>
                    <a:moveTo>
                      <a:pt x="f259" y="f260"/>
                    </a:moveTo>
                    <a:lnTo>
                      <a:pt x="f90" y="f261"/>
                    </a:lnTo>
                    <a:lnTo>
                      <a:pt x="f92" y="f262"/>
                    </a:lnTo>
                    <a:lnTo>
                      <a:pt x="f93" y="f262"/>
                    </a:lnTo>
                    <a:lnTo>
                      <a:pt x="f95" y="f205"/>
                    </a:lnTo>
                    <a:lnTo>
                      <a:pt x="f263" y="f205"/>
                    </a:lnTo>
                    <a:lnTo>
                      <a:pt x="f242" y="f264"/>
                    </a:lnTo>
                    <a:lnTo>
                      <a:pt x="f265" y="f264"/>
                    </a:lnTo>
                    <a:lnTo>
                      <a:pt x="f266" y="f267"/>
                    </a:lnTo>
                    <a:lnTo>
                      <a:pt x="f257" y="f267"/>
                    </a:lnTo>
                    <a:lnTo>
                      <a:pt x="f268" y="f267"/>
                    </a:lnTo>
                    <a:lnTo>
                      <a:pt x="f268" y="f206"/>
                    </a:lnTo>
                    <a:lnTo>
                      <a:pt x="f269" y="f201"/>
                    </a:lnTo>
                    <a:cubicBezTo>
                      <a:pt x="f270" y="f146"/>
                      <a:pt x="f271" y="f272"/>
                      <a:pt x="f259" y="f260"/>
                    </a:cubicBezTo>
                    <a:close/>
                    <a:moveTo>
                      <a:pt x="f259" y="f260"/>
                    </a:moveTo>
                    <a:lnTo>
                      <a:pt x="f259" y="f260"/>
                    </a:lnTo>
                    <a:close/>
                    <a:moveTo>
                      <a:pt x="f13" y="f273"/>
                    </a:moveTo>
                    <a:lnTo>
                      <a:pt x="f13" y="f274"/>
                    </a:lnTo>
                    <a:lnTo>
                      <a:pt x="f13" y="f273"/>
                    </a:lnTo>
                    <a:close/>
                    <a:moveTo>
                      <a:pt x="f13" y="f273"/>
                    </a:moveTo>
                    <a:lnTo>
                      <a:pt x="f13" y="f273"/>
                    </a:lnTo>
                    <a:close/>
                    <a:moveTo>
                      <a:pt x="f275" y="f205"/>
                    </a:moveTo>
                    <a:lnTo>
                      <a:pt x="f276" y="f277"/>
                    </a:lnTo>
                    <a:lnTo>
                      <a:pt x="f276" y="f278"/>
                    </a:lnTo>
                    <a:lnTo>
                      <a:pt x="f276" y="f279"/>
                    </a:lnTo>
                    <a:lnTo>
                      <a:pt x="f280" y="f279"/>
                    </a:lnTo>
                    <a:lnTo>
                      <a:pt x="f280" y="f281"/>
                    </a:lnTo>
                    <a:lnTo>
                      <a:pt x="f280" y="f282"/>
                    </a:lnTo>
                    <a:lnTo>
                      <a:pt x="f283" y="f282"/>
                    </a:lnTo>
                    <a:lnTo>
                      <a:pt x="f283" y="f284"/>
                    </a:lnTo>
                    <a:lnTo>
                      <a:pt x="f283" y="f285"/>
                    </a:lnTo>
                    <a:lnTo>
                      <a:pt x="f286" y="f285"/>
                    </a:lnTo>
                    <a:lnTo>
                      <a:pt x="f286" y="f287"/>
                    </a:lnTo>
                    <a:lnTo>
                      <a:pt x="f286" y="f288"/>
                    </a:lnTo>
                    <a:lnTo>
                      <a:pt x="f286" y="f289"/>
                    </a:lnTo>
                    <a:lnTo>
                      <a:pt x="f290" y="f291"/>
                    </a:lnTo>
                    <a:cubicBezTo>
                      <a:pt x="f292" y="f222"/>
                      <a:pt x="f293" y="f267"/>
                      <a:pt x="f275" y="f205"/>
                    </a:cubicBezTo>
                    <a:close/>
                    <a:moveTo>
                      <a:pt x="f275" y="f205"/>
                    </a:moveTo>
                    <a:lnTo>
                      <a:pt x="f275" y="f205"/>
                    </a:lnTo>
                    <a:close/>
                    <a:moveTo>
                      <a:pt x="f294" y="f295"/>
                    </a:moveTo>
                    <a:lnTo>
                      <a:pt x="f296" y="f98"/>
                    </a:lnTo>
                    <a:cubicBezTo>
                      <a:pt x="f296" y="f240"/>
                      <a:pt x="f296" y="f297"/>
                      <a:pt x="f296" y="f235"/>
                    </a:cubicBezTo>
                    <a:lnTo>
                      <a:pt x="f298" y="f299"/>
                    </a:lnTo>
                    <a:lnTo>
                      <a:pt x="f300" y="f299"/>
                    </a:lnTo>
                    <a:lnTo>
                      <a:pt x="f300" y="f301"/>
                    </a:lnTo>
                    <a:lnTo>
                      <a:pt x="f300" y="f129"/>
                    </a:lnTo>
                    <a:lnTo>
                      <a:pt x="f276" y="f129"/>
                    </a:lnTo>
                    <a:lnTo>
                      <a:pt x="f276" y="f302"/>
                    </a:lnTo>
                    <a:lnTo>
                      <a:pt x="f276" y="f303"/>
                    </a:lnTo>
                    <a:lnTo>
                      <a:pt x="f280" y="f303"/>
                    </a:lnTo>
                    <a:lnTo>
                      <a:pt x="f280" y="f304"/>
                    </a:lnTo>
                    <a:lnTo>
                      <a:pt x="f280" y="f127"/>
                    </a:lnTo>
                    <a:lnTo>
                      <a:pt x="f283" y="f127"/>
                    </a:lnTo>
                    <a:lnTo>
                      <a:pt x="f283" y="f305"/>
                    </a:lnTo>
                    <a:lnTo>
                      <a:pt x="f286" y="f306"/>
                    </a:lnTo>
                    <a:lnTo>
                      <a:pt x="f286" y="f125"/>
                    </a:lnTo>
                    <a:lnTo>
                      <a:pt x="f307" y="f308"/>
                    </a:lnTo>
                    <a:lnTo>
                      <a:pt x="f307" y="f309"/>
                    </a:lnTo>
                    <a:lnTo>
                      <a:pt x="f310" y="f309"/>
                    </a:lnTo>
                    <a:lnTo>
                      <a:pt x="f311" y="f124"/>
                    </a:lnTo>
                    <a:lnTo>
                      <a:pt x="f311" y="f295"/>
                    </a:lnTo>
                    <a:lnTo>
                      <a:pt x="f294" y="f295"/>
                    </a:lnTo>
                    <a:close/>
                    <a:moveTo>
                      <a:pt x="f294" y="f295"/>
                    </a:moveTo>
                    <a:lnTo>
                      <a:pt x="f294" y="f295"/>
                    </a:lnTo>
                    <a:close/>
                    <a:moveTo>
                      <a:pt x="f312" y="f45"/>
                    </a:moveTo>
                    <a:lnTo>
                      <a:pt x="f84" y="f313"/>
                    </a:lnTo>
                    <a:lnTo>
                      <a:pt x="f84" y="f314"/>
                    </a:lnTo>
                    <a:lnTo>
                      <a:pt x="f86" y="f314"/>
                    </a:lnTo>
                    <a:lnTo>
                      <a:pt x="f88" y="f314"/>
                    </a:lnTo>
                    <a:lnTo>
                      <a:pt x="f90" y="f16"/>
                    </a:lnTo>
                    <a:lnTo>
                      <a:pt x="f92" y="f16"/>
                    </a:lnTo>
                    <a:lnTo>
                      <a:pt x="f93" y="f16"/>
                    </a:lnTo>
                    <a:lnTo>
                      <a:pt x="f93" y="f18"/>
                    </a:lnTo>
                    <a:lnTo>
                      <a:pt x="f95" y="f18"/>
                    </a:lnTo>
                    <a:lnTo>
                      <a:pt x="f263" y="f18"/>
                    </a:lnTo>
                    <a:lnTo>
                      <a:pt x="f242" y="f18"/>
                    </a:lnTo>
                    <a:lnTo>
                      <a:pt x="f242" y="f315"/>
                    </a:lnTo>
                    <a:lnTo>
                      <a:pt x="f265" y="f315"/>
                    </a:lnTo>
                    <a:lnTo>
                      <a:pt x="f266" y="f315"/>
                    </a:lnTo>
                    <a:lnTo>
                      <a:pt x="f257" y="f315"/>
                    </a:lnTo>
                    <a:lnTo>
                      <a:pt x="f268" y="f315"/>
                    </a:lnTo>
                    <a:lnTo>
                      <a:pt x="f268" y="f41"/>
                    </a:lnTo>
                    <a:lnTo>
                      <a:pt x="f316" y="f41"/>
                    </a:lnTo>
                    <a:lnTo>
                      <a:pt x="f255" y="f41"/>
                    </a:lnTo>
                    <a:lnTo>
                      <a:pt x="f317" y="f318"/>
                    </a:lnTo>
                    <a:lnTo>
                      <a:pt x="f317" y="f319"/>
                    </a:lnTo>
                    <a:lnTo>
                      <a:pt x="f317" y="f162"/>
                    </a:lnTo>
                    <a:lnTo>
                      <a:pt x="f317" y="f320"/>
                    </a:lnTo>
                    <a:lnTo>
                      <a:pt x="f321" y="f320"/>
                    </a:lnTo>
                    <a:lnTo>
                      <a:pt x="f321" y="f75"/>
                    </a:lnTo>
                    <a:lnTo>
                      <a:pt x="f321" y="f161"/>
                    </a:lnTo>
                    <a:lnTo>
                      <a:pt x="f321" y="f322"/>
                    </a:lnTo>
                    <a:lnTo>
                      <a:pt x="f321" y="f10"/>
                    </a:lnTo>
                    <a:lnTo>
                      <a:pt x="f321" y="f239"/>
                    </a:lnTo>
                    <a:lnTo>
                      <a:pt x="f321" y="f12"/>
                    </a:lnTo>
                    <a:lnTo>
                      <a:pt x="f312" y="f12"/>
                    </a:lnTo>
                    <a:lnTo>
                      <a:pt x="f312" y="f45"/>
                    </a:lnTo>
                    <a:close/>
                  </a:path>
                </a:pathLst>
              </a:custGeom>
              <a:solidFill>
                <a:srgbClr val="FAD243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1" name="Forma Livre 20"/>
              <p:cNvSpPr/>
              <p:nvPr/>
            </p:nvSpPr>
            <p:spPr>
              <a:xfrm>
                <a:off x="9256681" y="6119640"/>
                <a:ext cx="120600" cy="38157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8"/>
                  <a:gd name="f4" fmla="val 176"/>
                  <a:gd name="f5" fmla="val 103"/>
                  <a:gd name="f6" fmla="val 175"/>
                  <a:gd name="f7" fmla="val 54"/>
                  <a:gd name="f8" fmla="val 27"/>
                  <a:gd name="f9" fmla="val 19"/>
                  <a:gd name="f10" fmla="val 76"/>
                  <a:gd name="f11" fmla="val 5"/>
                  <a:gd name="f12" fmla="val 134"/>
                  <a:gd name="f13" fmla="val 2"/>
                  <a:gd name="f14" fmla="val 146"/>
                  <a:gd name="f15" fmla="val 161"/>
                  <a:gd name="f16" fmla="val 303"/>
                  <a:gd name="f17" fmla="val 407"/>
                  <a:gd name="f18" fmla="val 404"/>
                  <a:gd name="f19" fmla="val 99"/>
                  <a:gd name="f20" fmla="val 362"/>
                  <a:gd name="f21" fmla="val 35"/>
                  <a:gd name="f22" fmla="*/ f0 1 408"/>
                  <a:gd name="f23" fmla="*/ f1 1 176"/>
                  <a:gd name="f24" fmla="+- f4 0 f2"/>
                  <a:gd name="f25" fmla="+- f3 0 f2"/>
                  <a:gd name="f26" fmla="*/ f25 1 408"/>
                  <a:gd name="f27" fmla="*/ f24 1 176"/>
                  <a:gd name="f28" fmla="*/ f2 1 f26"/>
                  <a:gd name="f29" fmla="*/ f3 1 f26"/>
                  <a:gd name="f30" fmla="*/ f2 1 f27"/>
                  <a:gd name="f31" fmla="*/ f4 1 f27"/>
                  <a:gd name="f32" fmla="*/ f28 f22 1"/>
                  <a:gd name="f33" fmla="*/ f29 f22 1"/>
                  <a:gd name="f34" fmla="*/ f31 f23 1"/>
                  <a:gd name="f35" fmla="*/ f30 f2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2" t="f35" r="f33" b="f34"/>
                <a:pathLst>
                  <a:path w="408" h="176">
                    <a:moveTo>
                      <a:pt x="f5" y="f6"/>
                    </a:moveTo>
                    <a:lnTo>
                      <a:pt x="f5" y="f2"/>
                    </a:lnTo>
                    <a:cubicBezTo>
                      <a:pt x="f7" y="f8"/>
                      <a:pt x="f9" y="f10"/>
                      <a:pt x="f11" y="f12"/>
                    </a:cubicBezTo>
                    <a:cubicBezTo>
                      <a:pt x="f13" y="f14"/>
                      <a:pt x="f2" y="f15"/>
                      <a:pt x="f2" y="f6"/>
                    </a:cubicBez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16" y="f2"/>
                    </a:moveTo>
                    <a:lnTo>
                      <a:pt x="f16" y="f6"/>
                    </a:lnTo>
                    <a:lnTo>
                      <a:pt x="f17" y="f6"/>
                    </a:lnTo>
                    <a:cubicBezTo>
                      <a:pt x="f18" y="f19"/>
                      <a:pt x="f20" y="f21"/>
                      <a:pt x="f16" y="f2"/>
                    </a:cubicBezTo>
                    <a:close/>
                  </a:path>
                </a:pathLst>
              </a:custGeom>
              <a:solidFill>
                <a:srgbClr val="FFEC00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2" name="Forma Livre 21"/>
              <p:cNvSpPr/>
              <p:nvPr/>
            </p:nvSpPr>
            <p:spPr>
              <a:xfrm>
                <a:off x="9199440" y="6184800"/>
                <a:ext cx="417597" cy="265322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244"/>
                  <a:gd name="f4" fmla="val 808"/>
                  <a:gd name="f5" fmla="val 624"/>
                  <a:gd name="f6" fmla="val 807"/>
                  <a:gd name="f7" fmla="val 278"/>
                  <a:gd name="f8" fmla="val 449"/>
                  <a:gd name="f9" fmla="val 5"/>
                  <a:gd name="f10" fmla="val 3"/>
                  <a:gd name="f11" fmla="val 2"/>
                  <a:gd name="f12" fmla="val 1243"/>
                  <a:gd name="f13" fmla="val 969"/>
                  <a:gd name="f14" fmla="*/ f0 1 1244"/>
                  <a:gd name="f15" fmla="*/ f1 1 808"/>
                  <a:gd name="f16" fmla="+- f4 0 f2"/>
                  <a:gd name="f17" fmla="+- f3 0 f2"/>
                  <a:gd name="f18" fmla="*/ f17 1 1244"/>
                  <a:gd name="f19" fmla="*/ f16 1 808"/>
                  <a:gd name="f20" fmla="*/ f2 1 f18"/>
                  <a:gd name="f21" fmla="*/ f3 1 f18"/>
                  <a:gd name="f22" fmla="*/ f2 1 f19"/>
                  <a:gd name="f23" fmla="*/ f4 1 f19"/>
                  <a:gd name="f24" fmla="*/ f20 f14 1"/>
                  <a:gd name="f25" fmla="*/ f21 f14 1"/>
                  <a:gd name="f26" fmla="*/ f23 f15 1"/>
                  <a:gd name="f27" fmla="*/ f22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4" t="f27" r="f25" b="f26"/>
                <a:pathLst>
                  <a:path w="1244" h="808">
                    <a:moveTo>
                      <a:pt x="f5" y="f6"/>
                    </a:moveTo>
                    <a:cubicBezTo>
                      <a:pt x="f7" y="f6"/>
                      <a:pt x="f2" y="f8"/>
                      <a:pt x="f2" y="f9"/>
                    </a:cubicBezTo>
                    <a:cubicBezTo>
                      <a:pt x="f2" y="f10"/>
                      <a:pt x="f2" y="f11"/>
                      <a:pt x="f2" y="f2"/>
                    </a:cubicBezTo>
                    <a:lnTo>
                      <a:pt x="f12" y="f2"/>
                    </a:lnTo>
                    <a:cubicBezTo>
                      <a:pt x="f12" y="f11"/>
                      <a:pt x="f12" y="f10"/>
                      <a:pt x="f12" y="f9"/>
                    </a:cubicBezTo>
                    <a:cubicBezTo>
                      <a:pt x="f12" y="f8"/>
                      <a:pt x="f13" y="f6"/>
                      <a:pt x="f5" y="f6"/>
                    </a:cubicBezTo>
                  </a:path>
                </a:pathLst>
              </a:custGeom>
              <a:noFill/>
              <a:ln w="1801" cap="flat">
                <a:solidFill>
                  <a:srgbClr val="1B1918"/>
                </a:solidFill>
                <a:prstDash val="solid"/>
                <a:miter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3" name="Forma Livre 22"/>
              <p:cNvSpPr/>
              <p:nvPr/>
            </p:nvSpPr>
            <p:spPr>
              <a:xfrm>
                <a:off x="9418676" y="6053044"/>
                <a:ext cx="193679" cy="103318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618"/>
                  <a:gd name="f5" fmla="val 357"/>
                  <a:gd name="f6" fmla="val 356"/>
                  <a:gd name="f7" fmla="val 255"/>
                  <a:gd name="f8" fmla="val 355"/>
                  <a:gd name="f9" fmla="val 302"/>
                  <a:gd name="f10" fmla="val 326"/>
                  <a:gd name="f11" fmla="val 368"/>
                  <a:gd name="f12" fmla="val 276"/>
                  <a:gd name="f13" fmla="val 400"/>
                  <a:gd name="f14" fmla="val 232"/>
                  <a:gd name="f15" fmla="val 419"/>
                  <a:gd name="f16" fmla="val 210"/>
                  <a:gd name="f17" fmla="val 442"/>
                  <a:gd name="f18" fmla="val 182"/>
                  <a:gd name="f19" fmla="val 472"/>
                  <a:gd name="f20" fmla="val 177"/>
                  <a:gd name="f21" fmla="val 503"/>
                  <a:gd name="f22" fmla="val 173"/>
                  <a:gd name="f23" fmla="val 574"/>
                  <a:gd name="f24" fmla="val 193"/>
                  <a:gd name="f25" fmla="val 605"/>
                  <a:gd name="f26" fmla="val 203"/>
                  <a:gd name="f27" fmla="val 593"/>
                  <a:gd name="f28" fmla="val 136"/>
                  <a:gd name="f29" fmla="val 576"/>
                  <a:gd name="f30" fmla="val 69"/>
                  <a:gd name="f31" fmla="val 550"/>
                  <a:gd name="f32" fmla="val 6"/>
                  <a:gd name="f33" fmla="val 519"/>
                  <a:gd name="f34" fmla="val 488"/>
                  <a:gd name="f35" fmla="val 1"/>
                  <a:gd name="f36" fmla="val 460"/>
                  <a:gd name="f37" fmla="val 25"/>
                  <a:gd name="f38" fmla="val 432"/>
                  <a:gd name="f39" fmla="val 51"/>
                  <a:gd name="f40" fmla="val 417"/>
                  <a:gd name="f41" fmla="val 91"/>
                  <a:gd name="f42" fmla="val 395"/>
                  <a:gd name="f43" fmla="val 122"/>
                  <a:gd name="f44" fmla="val 383"/>
                  <a:gd name="f45" fmla="val 139"/>
                  <a:gd name="f46" fmla="val 369"/>
                  <a:gd name="f47" fmla="val 161"/>
                  <a:gd name="f48" fmla="val 350"/>
                  <a:gd name="f49" fmla="val 175"/>
                  <a:gd name="f50" fmla="val 333"/>
                  <a:gd name="f51" fmla="val 222"/>
                  <a:gd name="f52" fmla="val 328"/>
                  <a:gd name="f53" fmla="val 225"/>
                  <a:gd name="f54" fmla="val 321"/>
                  <a:gd name="f55" fmla="val 279"/>
                  <a:gd name="f56" fmla="val 319"/>
                  <a:gd name="f57" fmla="val 291"/>
                  <a:gd name="f58" fmla="val 317"/>
                  <a:gd name="f59" fmla="val 314"/>
                  <a:gd name="f60" fmla="val 300"/>
                  <a:gd name="f61" fmla="val 316"/>
                  <a:gd name="f62" fmla="val 293"/>
                  <a:gd name="f63" fmla="val 286"/>
                  <a:gd name="f64" fmla="val 272"/>
                  <a:gd name="f65" fmla="val 283"/>
                  <a:gd name="f66" fmla="val 230"/>
                  <a:gd name="f67" fmla="val 278"/>
                  <a:gd name="f68" fmla="val 188"/>
                  <a:gd name="f69" fmla="val 266"/>
                  <a:gd name="f70" fmla="val 185"/>
                  <a:gd name="f71" fmla="val 245"/>
                  <a:gd name="f72" fmla="val 217"/>
                  <a:gd name="f73" fmla="val 163"/>
                  <a:gd name="f74" fmla="val 189"/>
                  <a:gd name="f75" fmla="val 158"/>
                  <a:gd name="f76" fmla="val 162"/>
                  <a:gd name="f77" fmla="val 170"/>
                  <a:gd name="f78" fmla="val 105"/>
                  <a:gd name="f79" fmla="val 207"/>
                  <a:gd name="f80" fmla="val 86"/>
                  <a:gd name="f81" fmla="val 227"/>
                  <a:gd name="f82" fmla="val 54"/>
                  <a:gd name="f83" fmla="val 264"/>
                  <a:gd name="f84" fmla="val 23"/>
                  <a:gd name="f85" fmla="val 311"/>
                  <a:gd name="f86" fmla="val 412"/>
                  <a:gd name="f87" fmla="val 242"/>
                  <a:gd name="f88" fmla="val 324"/>
                  <a:gd name="f89" fmla="val 617"/>
                  <a:gd name="f90" fmla="val 614"/>
                  <a:gd name="f91" fmla="val 265"/>
                  <a:gd name="f92" fmla="val 607"/>
                  <a:gd name="f93" fmla="val 580"/>
                  <a:gd name="f94" fmla="val 212"/>
                  <a:gd name="f95" fmla="val 474"/>
                  <a:gd name="f96" fmla="val 450"/>
                  <a:gd name="f97" fmla="val 197"/>
                  <a:gd name="f98" fmla="val 428"/>
                  <a:gd name="f99" fmla="val 223"/>
                  <a:gd name="f100" fmla="*/ f1 1 618"/>
                  <a:gd name="f101" fmla="*/ f2 1 357"/>
                  <a:gd name="f102" fmla="+- f5 0 f3"/>
                  <a:gd name="f103" fmla="+- f4 0 f3"/>
                  <a:gd name="f104" fmla="*/ f103 1 618"/>
                  <a:gd name="f105" fmla="*/ f102 1 357"/>
                  <a:gd name="f106" fmla="*/ f3 1 f104"/>
                  <a:gd name="f107" fmla="*/ f4 1 f104"/>
                  <a:gd name="f108" fmla="*/ f3 1 f105"/>
                  <a:gd name="f109" fmla="*/ f5 1 f105"/>
                  <a:gd name="f110" fmla="*/ f106 f100 1"/>
                  <a:gd name="f111" fmla="*/ f107 f100 1"/>
                  <a:gd name="f112" fmla="*/ f109 f101 1"/>
                  <a:gd name="f113" fmla="*/ f108 f10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10" t="f113" r="f111" b="f112"/>
                <a:pathLst>
                  <a:path w="618" h="357">
                    <a:moveTo>
                      <a:pt x="f3" y="f6"/>
                    </a:moveTo>
                    <a:lnTo>
                      <a:pt x="f7" y="f6"/>
                    </a:lnTo>
                    <a:lnTo>
                      <a:pt x="f7" y="f8"/>
                    </a:lnTo>
                    <a:cubicBezTo>
                      <a:pt x="f9" y="f10"/>
                      <a:pt x="f11" y="f12"/>
                      <a:pt x="f13" y="f14"/>
                    </a:cubicBezTo>
                    <a:cubicBezTo>
                      <a:pt x="f15" y="f16"/>
                      <a:pt x="f17" y="f18"/>
                      <a:pt x="f19" y="f20"/>
                    </a:cubicBez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27" y="f28"/>
                      <a:pt x="f29" y="f30"/>
                      <a:pt x="f31" y="f32"/>
                    </a:cubicBezTo>
                    <a:cubicBezTo>
                      <a:pt x="f33" y="f3"/>
                      <a:pt x="f34" y="f35"/>
                      <a:pt x="f36" y="f37"/>
                    </a:cubicBezTo>
                    <a:cubicBezTo>
                      <a:pt x="f38" y="f39"/>
                      <a:pt x="f40" y="f41"/>
                      <a:pt x="f42" y="f43"/>
                    </a:cubicBezTo>
                    <a:cubicBezTo>
                      <a:pt x="f44" y="f45"/>
                      <a:pt x="f46" y="f47"/>
                      <a:pt x="f48" y="f49"/>
                    </a:cubicBezTo>
                    <a:cubicBezTo>
                      <a:pt x="f50" y="f51"/>
                      <a:pt x="f52" y="f53"/>
                      <a:pt x="f54" y="f55"/>
                    </a:cubicBezTo>
                    <a:cubicBezTo>
                      <a:pt x="f56" y="f57"/>
                      <a:pt x="f58" y="f59"/>
                      <a:pt x="f60" y="f61"/>
                    </a:cubicBezTo>
                    <a:lnTo>
                      <a:pt x="f62" y="f61"/>
                    </a:lnTo>
                    <a:cubicBezTo>
                      <a:pt x="f63" y="f64"/>
                      <a:pt x="f65" y="f66"/>
                      <a:pt x="f67" y="f68"/>
                    </a:cubicBezTo>
                    <a:cubicBezTo>
                      <a:pt x="f69" y="f70"/>
                      <a:pt x="f7" y="f0"/>
                      <a:pt x="f71" y="f49"/>
                    </a:cubicBezTo>
                    <a:cubicBezTo>
                      <a:pt x="f72" y="f73"/>
                      <a:pt x="f74" y="f75"/>
                      <a:pt x="f76" y="f77"/>
                    </a:cubicBezTo>
                    <a:cubicBezTo>
                      <a:pt x="f28" y="f18"/>
                      <a:pt x="f78" y="f79"/>
                      <a:pt x="f80" y="f81"/>
                    </a:cubicBezTo>
                    <a:cubicBezTo>
                      <a:pt x="f82" y="f83"/>
                      <a:pt x="f84" y="f85"/>
                      <a:pt x="f3" y="f6"/>
                    </a:cubicBezTo>
                    <a:close/>
                    <a:moveTo>
                      <a:pt x="f3" y="f6"/>
                    </a:moveTo>
                    <a:lnTo>
                      <a:pt x="f3" y="f6"/>
                    </a:lnTo>
                    <a:close/>
                    <a:moveTo>
                      <a:pt x="f86" y="f87"/>
                    </a:moveTo>
                    <a:cubicBezTo>
                      <a:pt x="f44" y="f65"/>
                      <a:pt x="f88" y="f10"/>
                      <a:pt x="f65" y="f6"/>
                    </a:cubicBezTo>
                    <a:lnTo>
                      <a:pt x="f89" y="f6"/>
                    </a:lnTo>
                    <a:cubicBezTo>
                      <a:pt x="f89" y="f85"/>
                      <a:pt x="f90" y="f91"/>
                      <a:pt x="f92" y="f51"/>
                    </a:cubicBezTo>
                    <a:cubicBezTo>
                      <a:pt x="f93" y="f94"/>
                      <a:pt x="f21" y="f68"/>
                      <a:pt x="f95" y="f24"/>
                    </a:cubicBezTo>
                    <a:cubicBezTo>
                      <a:pt x="f96" y="f97"/>
                      <a:pt x="f98" y="f99"/>
                      <a:pt x="f86" y="f87"/>
                    </a:cubicBezTo>
                    <a:close/>
                  </a:path>
                </a:pathLst>
              </a:custGeom>
              <a:solidFill>
                <a:srgbClr val="009035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4" name="Forma Livre 23"/>
              <p:cNvSpPr/>
              <p:nvPr/>
            </p:nvSpPr>
            <p:spPr>
              <a:xfrm>
                <a:off x="9028081" y="5780160"/>
                <a:ext cx="762115" cy="904679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2208"/>
                  <a:gd name="f5" fmla="val 2585"/>
                  <a:gd name="f6" fmla="val 1330"/>
                  <a:gd name="f7" fmla="val 757"/>
                  <a:gd name="f8" fmla="val 1342"/>
                  <a:gd name="f9" fmla="val 766"/>
                  <a:gd name="f10" fmla="val 1356"/>
                  <a:gd name="f11" fmla="val 774"/>
                  <a:gd name="f12" fmla="val 1361"/>
                  <a:gd name="f13" fmla="val 789"/>
                  <a:gd name="f14" fmla="val 1382"/>
                  <a:gd name="f15" fmla="val 857"/>
                  <a:gd name="f16" fmla="val 1391"/>
                  <a:gd name="f17" fmla="val 969"/>
                  <a:gd name="f18" fmla="val 1401"/>
                  <a:gd name="f19" fmla="val 1041"/>
                  <a:gd name="f20" fmla="val 1404"/>
                  <a:gd name="f21" fmla="val 1018"/>
                  <a:gd name="f22" fmla="val 1406"/>
                  <a:gd name="f23" fmla="val 1001"/>
                  <a:gd name="f24" fmla="val 1413"/>
                  <a:gd name="f25" fmla="val 979"/>
                  <a:gd name="f26" fmla="val 1416"/>
                  <a:gd name="f27" fmla="val 971"/>
                  <a:gd name="f28" fmla="val 1420"/>
                  <a:gd name="f29" fmla="val 963"/>
                  <a:gd name="f30" fmla="val 1423"/>
                  <a:gd name="f31" fmla="val 954"/>
                  <a:gd name="f32" fmla="val 1422"/>
                  <a:gd name="f33" fmla="val 945"/>
                  <a:gd name="f34" fmla="val 1412"/>
                  <a:gd name="f35" fmla="val 905"/>
                  <a:gd name="f36" fmla="val 1403"/>
                  <a:gd name="f37" fmla="val 872"/>
                  <a:gd name="f38" fmla="val 1392"/>
                  <a:gd name="f39" fmla="val 831"/>
                  <a:gd name="f40" fmla="val 826"/>
                  <a:gd name="f41" fmla="val 862"/>
                  <a:gd name="f42" fmla="val 1425"/>
                  <a:gd name="f43" fmla="val 892"/>
                  <a:gd name="f44" fmla="val 1432"/>
                  <a:gd name="f45" fmla="val 927"/>
                  <a:gd name="f46" fmla="val 1435"/>
                  <a:gd name="f47" fmla="val 918"/>
                  <a:gd name="f48" fmla="val 1437"/>
                  <a:gd name="f49" fmla="val 912"/>
                  <a:gd name="f50" fmla="val 1440"/>
                  <a:gd name="f51" fmla="val 903"/>
                  <a:gd name="f52" fmla="val 898"/>
                  <a:gd name="f53" fmla="val 1443"/>
                  <a:gd name="f54" fmla="val 1444"/>
                  <a:gd name="f55" fmla="val 885"/>
                  <a:gd name="f56" fmla="val 880"/>
                  <a:gd name="f57" fmla="val 1434"/>
                  <a:gd name="f58" fmla="val 1419"/>
                  <a:gd name="f59" fmla="val 816"/>
                  <a:gd name="f60" fmla="val 809"/>
                  <a:gd name="f61" fmla="val 799"/>
                  <a:gd name="f62" fmla="val 811"/>
                  <a:gd name="f63" fmla="val 1427"/>
                  <a:gd name="f64" fmla="val 1439"/>
                  <a:gd name="f65" fmla="val 837"/>
                  <a:gd name="f66" fmla="val 845"/>
                  <a:gd name="f67" fmla="val 1446"/>
                  <a:gd name="f68" fmla="val 853"/>
                  <a:gd name="f69" fmla="val 832"/>
                  <a:gd name="f70" fmla="val 821"/>
                  <a:gd name="f71" fmla="val 801"/>
                  <a:gd name="f72" fmla="val 756"/>
                  <a:gd name="f73" fmla="val 1415"/>
                  <a:gd name="f74" fmla="val 741"/>
                  <a:gd name="f75" fmla="val 739"/>
                  <a:gd name="f76" fmla="val 723"/>
                  <a:gd name="f77" fmla="val 718"/>
                  <a:gd name="f78" fmla="val 1474"/>
                  <a:gd name="f79" fmla="val 713"/>
                  <a:gd name="f80" fmla="val 1494"/>
                  <a:gd name="f81" fmla="val 700"/>
                  <a:gd name="f82" fmla="val 1496"/>
                  <a:gd name="f83" fmla="val 698"/>
                  <a:gd name="f84" fmla="val 695"/>
                  <a:gd name="f85" fmla="val 691"/>
                  <a:gd name="f86" fmla="val 706"/>
                  <a:gd name="f87" fmla="val 1493"/>
                  <a:gd name="f88" fmla="val 675"/>
                  <a:gd name="f89" fmla="val 1489"/>
                  <a:gd name="f90" fmla="val 670"/>
                  <a:gd name="f91" fmla="val 1487"/>
                  <a:gd name="f92" fmla="val 663"/>
                  <a:gd name="f93" fmla="val 1483"/>
                  <a:gd name="f94" fmla="val 658"/>
                  <a:gd name="f95" fmla="val 680"/>
                  <a:gd name="f96" fmla="val 1428"/>
                  <a:gd name="f97" fmla="val 665"/>
                  <a:gd name="f98" fmla="val 1475"/>
                  <a:gd name="f99" fmla="val 643"/>
                  <a:gd name="f100" fmla="val 641"/>
                  <a:gd name="f101" fmla="val 640"/>
                  <a:gd name="f102" fmla="val 1470"/>
                  <a:gd name="f103" fmla="val 636"/>
                  <a:gd name="f104" fmla="val 1465"/>
                  <a:gd name="f105" fmla="val 635"/>
                  <a:gd name="f106" fmla="val 1462"/>
                  <a:gd name="f107" fmla="val 651"/>
                  <a:gd name="f108" fmla="val 1380"/>
                  <a:gd name="f109" fmla="val 671"/>
                  <a:gd name="f110" fmla="val 1353"/>
                  <a:gd name="f111" fmla="val 673"/>
                  <a:gd name="f112" fmla="val 1322"/>
                  <a:gd name="f113" fmla="val 681"/>
                  <a:gd name="f114" fmla="val 1299"/>
                  <a:gd name="f115" fmla="val 686"/>
                  <a:gd name="f116" fmla="val 1271"/>
                  <a:gd name="f117" fmla="val 690"/>
                  <a:gd name="f118" fmla="val 1251"/>
                  <a:gd name="f119" fmla="val 696"/>
                  <a:gd name="f120" fmla="val 1239"/>
                  <a:gd name="f121" fmla="val 701"/>
                  <a:gd name="f122" fmla="val 1228"/>
                  <a:gd name="f123" fmla="val 732"/>
                  <a:gd name="f124" fmla="val 1225"/>
                  <a:gd name="f125" fmla="val 746"/>
                  <a:gd name="f126" fmla="val 1237"/>
                  <a:gd name="f127" fmla="val 1249"/>
                  <a:gd name="f128" fmla="val 737"/>
                  <a:gd name="f129" fmla="val 1263"/>
                  <a:gd name="f130" fmla="val 1282"/>
                  <a:gd name="f131" fmla="val 1289"/>
                  <a:gd name="f132" fmla="val 1305"/>
                  <a:gd name="f133" fmla="val 1317"/>
                  <a:gd name="f134" fmla="val 749"/>
                  <a:gd name="f135" fmla="val 705"/>
                  <a:gd name="f136" fmla="val 1280"/>
                  <a:gd name="f137" fmla="val 1294"/>
                  <a:gd name="f138" fmla="val 1306"/>
                  <a:gd name="f139" fmla="val 1318"/>
                  <a:gd name="f140" fmla="val 666"/>
                  <a:gd name="f141" fmla="val 1329"/>
                  <a:gd name="f142" fmla="val 1341"/>
                  <a:gd name="f143" fmla="val 660"/>
                  <a:gd name="f144" fmla="val 1296"/>
                  <a:gd name="f145" fmla="val 614"/>
                  <a:gd name="f146" fmla="val 1213"/>
                  <a:gd name="f147" fmla="val 599"/>
                  <a:gd name="f148" fmla="val 1144"/>
                  <a:gd name="f149" fmla="val 600"/>
                  <a:gd name="f150" fmla="val 1137"/>
                  <a:gd name="f151" fmla="val 602"/>
                  <a:gd name="f152" fmla="val 1127"/>
                  <a:gd name="f153" fmla="val 1120"/>
                  <a:gd name="f154" fmla="val 1118"/>
                  <a:gd name="f155" fmla="val 604"/>
                  <a:gd name="f156" fmla="val 1160"/>
                  <a:gd name="f157" fmla="val 612"/>
                  <a:gd name="f158" fmla="val 1203"/>
                  <a:gd name="f159" fmla="val 626"/>
                  <a:gd name="f160" fmla="val 1240"/>
                  <a:gd name="f161" fmla="val 645"/>
                  <a:gd name="f162" fmla="val 1256"/>
                  <a:gd name="f163" fmla="val 655"/>
                  <a:gd name="f164" fmla="val 1267"/>
                  <a:gd name="f165" fmla="val 661"/>
                  <a:gd name="f166" fmla="val 856"/>
                  <a:gd name="f167" fmla="val 1417"/>
                  <a:gd name="f168" fmla="val 812"/>
                  <a:gd name="f169" fmla="val 1366"/>
                  <a:gd name="f170" fmla="val 785"/>
                  <a:gd name="f171" fmla="val 1313"/>
                  <a:gd name="f172" fmla="val 1247"/>
                  <a:gd name="f173" fmla="val 754"/>
                  <a:gd name="f174" fmla="val 1283"/>
                  <a:gd name="f175" fmla="val 1343"/>
                  <a:gd name="f176" fmla="val 710"/>
                  <a:gd name="f177" fmla="val 1460"/>
                  <a:gd name="f178" fmla="val 722"/>
                  <a:gd name="f179" fmla="val 1516"/>
                  <a:gd name="f180" fmla="val 748"/>
                  <a:gd name="f181" fmla="val 1558"/>
                  <a:gd name="f182" fmla="val 1560"/>
                  <a:gd name="f183" fmla="val 1563"/>
                  <a:gd name="f184" fmla="val 751"/>
                  <a:gd name="f185" fmla="val 1566"/>
                  <a:gd name="f186" fmla="val 806"/>
                  <a:gd name="f187" fmla="val 1533"/>
                  <a:gd name="f188" fmla="val 877"/>
                  <a:gd name="f189" fmla="val 1507"/>
                  <a:gd name="f190" fmla="val 939"/>
                  <a:gd name="f191" fmla="val 1492"/>
                  <a:gd name="f192" fmla="val 910"/>
                  <a:gd name="f193" fmla="val 1469"/>
                  <a:gd name="f194" fmla="val 92"/>
                  <a:gd name="f195" fmla="val 1450"/>
                  <a:gd name="f196" fmla="val 105"/>
                  <a:gd name="f197" fmla="val 120"/>
                  <a:gd name="f198" fmla="val 1336"/>
                  <a:gd name="f199" fmla="val 141"/>
                  <a:gd name="f200" fmla="val 173"/>
                  <a:gd name="f201" fmla="val 1191"/>
                  <a:gd name="f202" fmla="val 215"/>
                  <a:gd name="f203" fmla="val 1112"/>
                  <a:gd name="f204" fmla="val 244"/>
                  <a:gd name="f205" fmla="val 1019"/>
                  <a:gd name="f206" fmla="val 262"/>
                  <a:gd name="f207" fmla="val 966"/>
                  <a:gd name="f208" fmla="val 270"/>
                  <a:gd name="f209" fmla="val 925"/>
                  <a:gd name="f210" fmla="val 280"/>
                  <a:gd name="f211" fmla="val 868"/>
                  <a:gd name="f212" fmla="val 282"/>
                  <a:gd name="f213" fmla="val 308"/>
                  <a:gd name="f214" fmla="val 232"/>
                  <a:gd name="f215" fmla="val 569"/>
                  <a:gd name="f216" fmla="val 117"/>
                  <a:gd name="f217" fmla="val 469"/>
                  <a:gd name="f218" fmla="val 110"/>
                  <a:gd name="f219" fmla="val 464"/>
                  <a:gd name="f220" fmla="val 353"/>
                  <a:gd name="f221" fmla="val 138"/>
                  <a:gd name="f222" fmla="val 356"/>
                  <a:gd name="f223" fmla="val 134"/>
                  <a:gd name="f224" fmla="val 354"/>
                  <a:gd name="f225" fmla="val 136"/>
                  <a:gd name="f226" fmla="val 358"/>
                  <a:gd name="f227" fmla="val 889"/>
                  <a:gd name="f228" fmla="val 47"/>
                  <a:gd name="f229" fmla="val 1847"/>
                  <a:gd name="f230" fmla="val 1851"/>
                  <a:gd name="f231" fmla="val 1853"/>
                  <a:gd name="f232" fmla="val 2096"/>
                  <a:gd name="f233" fmla="val 2091"/>
                  <a:gd name="f234" fmla="val 1973"/>
                  <a:gd name="f235" fmla="val 1898"/>
                  <a:gd name="f236" fmla="val 1925"/>
                  <a:gd name="f237" fmla="val 1942"/>
                  <a:gd name="f238" fmla="val 968"/>
                  <a:gd name="f239" fmla="val 1968"/>
                  <a:gd name="f240" fmla="val 1046"/>
                  <a:gd name="f241" fmla="val 2010"/>
                  <a:gd name="f242" fmla="val 2028"/>
                  <a:gd name="f243" fmla="val 1190"/>
                  <a:gd name="f244" fmla="val 2047"/>
                  <a:gd name="f245" fmla="val 1233"/>
                  <a:gd name="f246" fmla="val 2065"/>
                  <a:gd name="f247" fmla="val 2086"/>
                  <a:gd name="f248" fmla="val 2101"/>
                  <a:gd name="f249" fmla="val 2113"/>
                  <a:gd name="f250" fmla="val 2137"/>
                  <a:gd name="f251" fmla="val 1679"/>
                  <a:gd name="f252" fmla="val 2075"/>
                  <a:gd name="f253" fmla="val 1780"/>
                  <a:gd name="f254" fmla="val 2053"/>
                  <a:gd name="f255" fmla="val 1817"/>
                  <a:gd name="f256" fmla="val 2022"/>
                  <a:gd name="f257" fmla="val 1987"/>
                  <a:gd name="f258" fmla="val 1879"/>
                  <a:gd name="f259" fmla="val 1794"/>
                  <a:gd name="f260" fmla="val 2051"/>
                  <a:gd name="f261" fmla="val 2153"/>
                  <a:gd name="f262" fmla="val 2286"/>
                  <a:gd name="f263" fmla="val 1339"/>
                  <a:gd name="f264" fmla="val 1259"/>
                  <a:gd name="f265" fmla="val 2337"/>
                  <a:gd name="f266" fmla="val 1173"/>
                  <a:gd name="f267" fmla="val 2394"/>
                  <a:gd name="f268" fmla="val 1110"/>
                  <a:gd name="f269" fmla="val 2465"/>
                  <a:gd name="f270" fmla="val 1103"/>
                  <a:gd name="f271" fmla="val 2470"/>
                  <a:gd name="f272" fmla="val 1077"/>
                  <a:gd name="f273" fmla="val 2443"/>
                  <a:gd name="f274" fmla="val 1056"/>
                  <a:gd name="f275" fmla="val 2423"/>
                  <a:gd name="f276" fmla="val 1027"/>
                  <a:gd name="f277" fmla="val 2399"/>
                  <a:gd name="f278" fmla="val 977"/>
                  <a:gd name="f279" fmla="val 2359"/>
                  <a:gd name="f280" fmla="val 922"/>
                  <a:gd name="f281" fmla="val 2322"/>
                  <a:gd name="f282" fmla="val 867"/>
                  <a:gd name="f283" fmla="val 649"/>
                  <a:gd name="f284" fmla="val 412"/>
                  <a:gd name="f285" fmla="val 218"/>
                  <a:gd name="f286" fmla="val 184"/>
                  <a:gd name="f287" fmla="val 154"/>
                  <a:gd name="f288" fmla="val 130"/>
                  <a:gd name="f289" fmla="val 68"/>
                  <a:gd name="f290" fmla="val 135"/>
                  <a:gd name="f291" fmla="val 1115"/>
                  <a:gd name="f292" fmla="val 1162"/>
                  <a:gd name="f293" fmla="val 96"/>
                  <a:gd name="f294" fmla="val 1208"/>
                  <a:gd name="f295" fmla="val 79"/>
                  <a:gd name="f296" fmla="val 1257"/>
                  <a:gd name="f297" fmla="val 56"/>
                  <a:gd name="f298" fmla="val 1314"/>
                  <a:gd name="f299" fmla="val 40"/>
                  <a:gd name="f300" fmla="val 1374"/>
                  <a:gd name="f301" fmla="val 27"/>
                  <a:gd name="f302" fmla="val 1568"/>
                  <a:gd name="f303" fmla="val 3"/>
                  <a:gd name="f304" fmla="val 1699"/>
                  <a:gd name="f305" fmla="val 75"/>
                  <a:gd name="f306" fmla="val 103"/>
                  <a:gd name="f307" fmla="val 1861"/>
                  <a:gd name="f308" fmla="val 175"/>
                  <a:gd name="f309" fmla="val 1933"/>
                  <a:gd name="f310" fmla="val 275"/>
                  <a:gd name="f311" fmla="val 2021"/>
                  <a:gd name="f312" fmla="val 384"/>
                  <a:gd name="f313" fmla="val 2092"/>
                  <a:gd name="f314" fmla="val 498"/>
                  <a:gd name="f315" fmla="val 2157"/>
                  <a:gd name="f316" fmla="val 609"/>
                  <a:gd name="f317" fmla="val 2221"/>
                  <a:gd name="f318" fmla="val 2278"/>
                  <a:gd name="f319" fmla="val 2345"/>
                  <a:gd name="f320" fmla="val 883"/>
                  <a:gd name="f321" fmla="val 2379"/>
                  <a:gd name="f322" fmla="val 937"/>
                  <a:gd name="f323" fmla="val 2413"/>
                  <a:gd name="f324" fmla="val 985"/>
                  <a:gd name="f325" fmla="val 2453"/>
                  <a:gd name="f326" fmla="val 988"/>
                  <a:gd name="f327" fmla="val 2455"/>
                  <a:gd name="f328" fmla="val 1012"/>
                  <a:gd name="f329" fmla="val 2475"/>
                  <a:gd name="f330" fmla="val 1034"/>
                  <a:gd name="f331" fmla="val 2495"/>
                  <a:gd name="f332" fmla="val 2518"/>
                  <a:gd name="f333" fmla="val 2521"/>
                  <a:gd name="f334" fmla="val 2522"/>
                  <a:gd name="f335" fmla="val 1058"/>
                  <a:gd name="f336" fmla="val 1074"/>
                  <a:gd name="f337" fmla="val 2539"/>
                  <a:gd name="f338" fmla="val 1087"/>
                  <a:gd name="f339" fmla="val 2557"/>
                  <a:gd name="f340" fmla="val 1099"/>
                  <a:gd name="f341" fmla="val 2577"/>
                  <a:gd name="f342" fmla="val 2581"/>
                  <a:gd name="f343" fmla="val 1101"/>
                  <a:gd name="f344" fmla="val 2582"/>
                  <a:gd name="f345" fmla="val 2584"/>
                  <a:gd name="f346" fmla="val 1105"/>
                  <a:gd name="f347" fmla="val 1106"/>
                  <a:gd name="f348" fmla="val 1132"/>
                  <a:gd name="f349" fmla="val 1148"/>
                  <a:gd name="f350" fmla="val 1149"/>
                  <a:gd name="f351" fmla="val 1151"/>
                  <a:gd name="f352" fmla="val 1172"/>
                  <a:gd name="f353" fmla="val 1194"/>
                  <a:gd name="f354" fmla="val 1219"/>
                  <a:gd name="f355" fmla="val 1220"/>
                  <a:gd name="f356" fmla="val 1268"/>
                  <a:gd name="f357" fmla="val 1376"/>
                  <a:gd name="f358" fmla="val 1597"/>
                  <a:gd name="f359" fmla="val 1708"/>
                  <a:gd name="f360" fmla="val 1822"/>
                  <a:gd name="f361" fmla="val 1932"/>
                  <a:gd name="f362" fmla="val 2031"/>
                  <a:gd name="f363" fmla="val 2070"/>
                  <a:gd name="f364" fmla="val 2105"/>
                  <a:gd name="f365" fmla="val 2132"/>
                  <a:gd name="f366" fmla="val 2204"/>
                  <a:gd name="f367" fmla="val 2207"/>
                  <a:gd name="f368" fmla="val 2179"/>
                  <a:gd name="f369" fmla="val 2167"/>
                  <a:gd name="f370" fmla="val 2149"/>
                  <a:gd name="f371" fmla="val 2129"/>
                  <a:gd name="f372" fmla="val 1215"/>
                  <a:gd name="f373" fmla="val 1176"/>
                  <a:gd name="f374" fmla="val 2080"/>
                  <a:gd name="f375" fmla="val 1139"/>
                  <a:gd name="f376" fmla="val 2077"/>
                  <a:gd name="f377" fmla="val 1130"/>
                  <a:gd name="f378" fmla="val 2074"/>
                  <a:gd name="f379" fmla="val 1124"/>
                  <a:gd name="f380" fmla="val 2055"/>
                  <a:gd name="f381" fmla="val 2039"/>
                  <a:gd name="f382" fmla="val 1038"/>
                  <a:gd name="f383" fmla="val 2025"/>
                  <a:gd name="f384" fmla="val 998"/>
                  <a:gd name="f385" fmla="val 948"/>
                  <a:gd name="f386" fmla="val 1997"/>
                  <a:gd name="f387" fmla="val 900"/>
                  <a:gd name="f388" fmla="val 1991"/>
                  <a:gd name="f389" fmla="val 850"/>
                  <a:gd name="f390" fmla="val 1963"/>
                  <a:gd name="f391" fmla="val 2067"/>
                  <a:gd name="f392" fmla="val 564"/>
                  <a:gd name="f393" fmla="val 2191"/>
                  <a:gd name="f394" fmla="val 479"/>
                  <a:gd name="f395" fmla="val 343"/>
                  <a:gd name="f396" fmla="val 209"/>
                  <a:gd name="f397" fmla="val 1887"/>
                  <a:gd name="f398" fmla="val 73"/>
                  <a:gd name="f399" fmla="val 1782"/>
                  <a:gd name="f400" fmla="val 53"/>
                  <a:gd name="f401" fmla="val 38"/>
                  <a:gd name="f402" fmla="val 1572"/>
                  <a:gd name="f403" fmla="val 10"/>
                  <a:gd name="f404" fmla="val 2"/>
                  <a:gd name="f405" fmla="val 1154"/>
                  <a:gd name="f406" fmla="val 1083"/>
                  <a:gd name="f407" fmla="val 1062"/>
                  <a:gd name="f408" fmla="val 1043"/>
                  <a:gd name="f409" fmla="val 960"/>
                  <a:gd name="f410" fmla="val 879"/>
                  <a:gd name="f411" fmla="val 5"/>
                  <a:gd name="f412" fmla="val 797"/>
                  <a:gd name="f413" fmla="val 12"/>
                  <a:gd name="f414" fmla="val 744"/>
                  <a:gd name="f415" fmla="val 15"/>
                  <a:gd name="f416" fmla="val 689"/>
                  <a:gd name="f417" fmla="val 20"/>
                  <a:gd name="f418" fmla="val 634"/>
                  <a:gd name="f419" fmla="val 529"/>
                  <a:gd name="f420" fmla="val 424"/>
                  <a:gd name="f421" fmla="val 320"/>
                  <a:gd name="f422" fmla="val 318"/>
                  <a:gd name="f423" fmla="val 16"/>
                  <a:gd name="f424" fmla="val 139"/>
                  <a:gd name="f425" fmla="val 243"/>
                  <a:gd name="f426" fmla="val 216"/>
                  <a:gd name="f427" fmla="val 208"/>
                  <a:gd name="f428" fmla="val 895"/>
                  <a:gd name="f429" fmla="val 200"/>
                  <a:gd name="f430" fmla="val 935"/>
                  <a:gd name="f431" fmla="val 188"/>
                  <a:gd name="f432" fmla="val 976"/>
                  <a:gd name="f433" fmla="val 185"/>
                  <a:gd name="f434" fmla="val 983"/>
                  <a:gd name="f435" fmla="val 989"/>
                  <a:gd name="f436" fmla="val 168"/>
                  <a:gd name="f437" fmla="val 151"/>
                  <a:gd name="f438" fmla="*/ f1 1 2208"/>
                  <a:gd name="f439" fmla="*/ f2 1 2585"/>
                  <a:gd name="f440" fmla="+- f5 0 f3"/>
                  <a:gd name="f441" fmla="+- f4 0 f3"/>
                  <a:gd name="f442" fmla="*/ f441 1 2208"/>
                  <a:gd name="f443" fmla="*/ f440 1 2585"/>
                  <a:gd name="f444" fmla="*/ f3 1 f442"/>
                  <a:gd name="f445" fmla="*/ f4 1 f442"/>
                  <a:gd name="f446" fmla="*/ f3 1 f443"/>
                  <a:gd name="f447" fmla="*/ f5 1 f443"/>
                  <a:gd name="f448" fmla="*/ f444 f438 1"/>
                  <a:gd name="f449" fmla="*/ f445 f438 1"/>
                  <a:gd name="f450" fmla="*/ f447 f439 1"/>
                  <a:gd name="f451" fmla="*/ f446 f439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448" t="f451" r="f449" b="f450"/>
                <a:pathLst>
                  <a:path w="2208" h="2585">
                    <a:moveTo>
                      <a:pt x="f6" y="f7"/>
                    </a:moveTo>
                    <a:cubicBezTo>
                      <a:pt x="f8" y="f9"/>
                      <a:pt x="f10" y="f11"/>
                      <a:pt x="f12" y="f13"/>
                    </a:cubicBezTo>
                    <a:cubicBezTo>
                      <a:pt x="f14" y="f15"/>
                      <a:pt x="f16" y="f17"/>
                      <a:pt x="f18" y="f19"/>
                    </a:cubicBezTo>
                    <a:cubicBezTo>
                      <a:pt x="f20" y="f21"/>
                      <a:pt x="f22" y="f23"/>
                      <a:pt x="f24" y="f25"/>
                    </a:cubicBezTo>
                    <a:cubicBezTo>
                      <a:pt x="f26" y="f27"/>
                      <a:pt x="f28" y="f29"/>
                      <a:pt x="f30" y="f31"/>
                    </a:cubicBezTo>
                    <a:lnTo>
                      <a:pt x="f32" y="f33"/>
                    </a:lnTo>
                    <a:cubicBezTo>
                      <a:pt x="f34" y="f35"/>
                      <a:pt x="f36" y="f37"/>
                      <a:pt x="f38" y="f39"/>
                    </a:cubicBezTo>
                    <a:lnTo>
                      <a:pt x="f22" y="f40"/>
                    </a:lnTo>
                    <a:cubicBezTo>
                      <a:pt x="f26" y="f41"/>
                      <a:pt x="f42" y="f43"/>
                      <a:pt x="f44" y="f45"/>
                    </a:cubicBezTo>
                    <a:cubicBezTo>
                      <a:pt x="f46" y="f47"/>
                      <a:pt x="f48" y="f49"/>
                      <a:pt x="f50" y="f51"/>
                    </a:cubicBezTo>
                    <a:cubicBezTo>
                      <a:pt x="f50" y="f52"/>
                      <a:pt x="f53" y="f43"/>
                      <a:pt x="f54" y="f55"/>
                    </a:cubicBezTo>
                    <a:lnTo>
                      <a:pt x="f50" y="f56"/>
                    </a:lnTo>
                    <a:cubicBezTo>
                      <a:pt x="f57" y="f41"/>
                      <a:pt x="f58" y="f39"/>
                      <a:pt x="f22" y="f59"/>
                    </a:cubicBezTo>
                    <a:lnTo>
                      <a:pt x="f36" y="f60"/>
                    </a:lnTo>
                    <a:lnTo>
                      <a:pt x="f24" y="f61"/>
                    </a:lnTo>
                    <a:cubicBezTo>
                      <a:pt x="f30" y="f62"/>
                      <a:pt x="f63" y="f59"/>
                      <a:pt x="f46" y="f39"/>
                    </a:cubicBezTo>
                    <a:cubicBezTo>
                      <a:pt x="f64" y="f65"/>
                      <a:pt x="f53" y="f66"/>
                      <a:pt x="f67" y="f68"/>
                    </a:cubicBezTo>
                    <a:cubicBezTo>
                      <a:pt x="f67" y="f69"/>
                      <a:pt x="f53" y="f70"/>
                      <a:pt x="f46" y="f71"/>
                    </a:cubicBezTo>
                    <a:lnTo>
                      <a:pt x="f48" y="f71"/>
                    </a:lnTo>
                    <a:lnTo>
                      <a:pt x="f32" y="f72"/>
                    </a:lnTo>
                    <a:cubicBezTo>
                      <a:pt x="f73" y="f74"/>
                      <a:pt x="f73" y="f75"/>
                      <a:pt x="f34" y="f76"/>
                    </a:cubicBezTo>
                    <a:cubicBezTo>
                      <a:pt x="f46" y="f77"/>
                      <a:pt x="f78" y="f79"/>
                      <a:pt x="f80" y="f81"/>
                    </a:cubicBezTo>
                    <a:cubicBezTo>
                      <a:pt x="f82" y="f83"/>
                      <a:pt x="f82" y="f84"/>
                      <a:pt x="f82" y="f85"/>
                    </a:cubicBezTo>
                    <a:lnTo>
                      <a:pt x="f67" y="f86"/>
                    </a:lnTo>
                    <a:lnTo>
                      <a:pt x="f50" y="f85"/>
                    </a:lnTo>
                    <a:lnTo>
                      <a:pt x="f87" y="f88"/>
                    </a:lnTo>
                    <a:cubicBezTo>
                      <a:pt x="f89" y="f90"/>
                      <a:pt x="f91" y="f92"/>
                      <a:pt x="f93" y="f94"/>
                    </a:cubicBezTo>
                    <a:lnTo>
                      <a:pt x="f46" y="f95"/>
                    </a:lnTo>
                    <a:lnTo>
                      <a:pt x="f96" y="f97"/>
                    </a:lnTo>
                    <a:lnTo>
                      <a:pt x="f98" y="f99"/>
                    </a:lnTo>
                    <a:cubicBezTo>
                      <a:pt x="f98" y="f100"/>
                      <a:pt x="f78" y="f101"/>
                      <a:pt x="f78" y="f101"/>
                    </a:cubicBezTo>
                    <a:cubicBezTo>
                      <a:pt x="f102" y="f103"/>
                      <a:pt x="f104" y="f105"/>
                      <a:pt x="f106" y="f103"/>
                    </a:cubicBezTo>
                    <a:cubicBezTo>
                      <a:pt x="f54" y="f101"/>
                      <a:pt x="f63" y="f107"/>
                      <a:pt x="f34" y="f94"/>
                    </a:cubicBezTo>
                    <a:cubicBezTo>
                      <a:pt x="f108" y="f109"/>
                      <a:pt x="f110" y="f111"/>
                      <a:pt x="f112" y="f113"/>
                    </a:cubicBezTo>
                    <a:cubicBezTo>
                      <a:pt x="f114" y="f115"/>
                      <a:pt x="f116" y="f117"/>
                      <a:pt x="f118" y="f119"/>
                    </a:cubicBezTo>
                    <a:cubicBezTo>
                      <a:pt x="f120" y="f121"/>
                      <a:pt x="f122" y="f123"/>
                      <a:pt x="f124" y="f125"/>
                    </a:cubicBezTo>
                    <a:cubicBezTo>
                      <a:pt x="f126" y="f74"/>
                      <a:pt x="f127" y="f128"/>
                      <a:pt x="f129" y="f128"/>
                    </a:cubicBezTo>
                    <a:cubicBezTo>
                      <a:pt x="f116" y="f128"/>
                      <a:pt x="f130" y="f128"/>
                      <a:pt x="f131" y="f75"/>
                    </a:cubicBezTo>
                    <a:cubicBezTo>
                      <a:pt x="f132" y="f125"/>
                      <a:pt x="f133" y="f134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16" y="f135"/>
                    </a:moveTo>
                    <a:cubicBezTo>
                      <a:pt x="f136" y="f135"/>
                      <a:pt x="f136" y="f77"/>
                      <a:pt x="f116" y="f77"/>
                    </a:cubicBezTo>
                    <a:cubicBezTo>
                      <a:pt x="f129" y="f77"/>
                      <a:pt x="f129" y="f135"/>
                      <a:pt x="f116" y="f135"/>
                    </a:cubicBezTo>
                    <a:close/>
                    <a:moveTo>
                      <a:pt x="f116" y="f135"/>
                    </a:moveTo>
                    <a:lnTo>
                      <a:pt x="f116" y="f135"/>
                    </a:lnTo>
                    <a:close/>
                    <a:moveTo>
                      <a:pt x="f136" y="f111"/>
                    </a:moveTo>
                    <a:cubicBezTo>
                      <a:pt x="f137" y="f90"/>
                      <a:pt x="f138" y="f90"/>
                      <a:pt x="f139" y="f140"/>
                    </a:cubicBezTo>
                    <a:cubicBezTo>
                      <a:pt x="f141" y="f92"/>
                      <a:pt x="f142" y="f143"/>
                      <a:pt x="f110" y="f94"/>
                    </a:cubicBezTo>
                    <a:cubicBezTo>
                      <a:pt x="f144" y="f145"/>
                      <a:pt x="f146" y="f147"/>
                      <a:pt x="f148" y="f149"/>
                    </a:cubicBezTo>
                    <a:cubicBezTo>
                      <a:pt x="f150" y="f151"/>
                      <a:pt x="f152" y="f151"/>
                      <a:pt x="f153" y="f151"/>
                    </a:cubicBezTo>
                    <a:lnTo>
                      <a:pt x="f154" y="f151"/>
                    </a:lnTo>
                    <a:lnTo>
                      <a:pt x="f153" y="f155"/>
                    </a:lnTo>
                    <a:cubicBezTo>
                      <a:pt x="f156" y="f157"/>
                      <a:pt x="f158" y="f159"/>
                      <a:pt x="f160" y="f161"/>
                    </a:cubicBezTo>
                    <a:cubicBezTo>
                      <a:pt x="f162" y="f163"/>
                      <a:pt x="f164" y="f165"/>
                      <a:pt x="f136" y="f111"/>
                    </a:cubicBezTo>
                    <a:close/>
                    <a:moveTo>
                      <a:pt x="f136" y="f111"/>
                    </a:moveTo>
                    <a:lnTo>
                      <a:pt x="f136" y="f111"/>
                    </a:lnTo>
                    <a:close/>
                    <a:moveTo>
                      <a:pt x="f166" y="f167"/>
                    </a:moveTo>
                    <a:cubicBezTo>
                      <a:pt x="f168" y="f169"/>
                      <a:pt x="f170" y="f171"/>
                      <a:pt x="f60" y="f172"/>
                    </a:cubicBezTo>
                    <a:cubicBezTo>
                      <a:pt x="f173" y="f174"/>
                      <a:pt x="f79" y="f175"/>
                      <a:pt x="f176" y="f34"/>
                    </a:cubicBezTo>
                    <a:cubicBezTo>
                      <a:pt x="f176" y="f177"/>
                      <a:pt x="f178" y="f179"/>
                      <a:pt x="f180" y="f181"/>
                    </a:cubicBezTo>
                    <a:cubicBezTo>
                      <a:pt x="f180" y="f182"/>
                      <a:pt x="f134" y="f183"/>
                      <a:pt x="f184" y="f185"/>
                    </a:cubicBezTo>
                    <a:cubicBezTo>
                      <a:pt x="f186" y="f187"/>
                      <a:pt x="f188" y="f189"/>
                      <a:pt x="f190" y="f191"/>
                    </a:cubicBezTo>
                    <a:cubicBezTo>
                      <a:pt x="f192" y="f193"/>
                      <a:pt x="f56" y="f54"/>
                      <a:pt x="f166" y="f167"/>
                    </a:cubicBezTo>
                    <a:close/>
                    <a:moveTo>
                      <a:pt x="f166" y="f167"/>
                    </a:moveTo>
                    <a:lnTo>
                      <a:pt x="f166" y="f167"/>
                    </a:lnTo>
                    <a:close/>
                    <a:moveTo>
                      <a:pt x="f194" y="f195"/>
                    </a:moveTo>
                    <a:cubicBezTo>
                      <a:pt x="f196" y="f16"/>
                      <a:pt x="f197" y="f198"/>
                      <a:pt x="f199" y="f136"/>
                    </a:cubicBezTo>
                    <a:cubicBezTo>
                      <a:pt x="f200" y="f201"/>
                      <a:pt x="f202" y="f203"/>
                      <a:pt x="f204" y="f205"/>
                    </a:cubicBezTo>
                    <a:cubicBezTo>
                      <a:pt x="f206" y="f207"/>
                      <a:pt x="f208" y="f209"/>
                      <a:pt x="f210" y="f211"/>
                    </a:cubicBezTo>
                    <a:lnTo>
                      <a:pt x="f212" y="f41"/>
                    </a:lnTo>
                    <a:cubicBezTo>
                      <a:pt x="f213" y="f81"/>
                      <a:pt x="f214" y="f215"/>
                      <a:pt x="f216" y="f217"/>
                    </a:cubicBezTo>
                    <a:lnTo>
                      <a:pt x="f218" y="f219"/>
                    </a:lnTo>
                    <a:lnTo>
                      <a:pt x="f220" y="f221"/>
                    </a:lnTo>
                    <a:cubicBezTo>
                      <a:pt x="f222" y="f223"/>
                      <a:pt x="f224" y="f225"/>
                      <a:pt x="f226" y="f223"/>
                    </a:cubicBezTo>
                    <a:cubicBezTo>
                      <a:pt x="f227" y="f228"/>
                      <a:pt x="f139" y="f228"/>
                      <a:pt x="f229" y="f223"/>
                    </a:cubicBezTo>
                    <a:cubicBezTo>
                      <a:pt x="f230" y="f225"/>
                      <a:pt x="f230" y="f223"/>
                      <a:pt x="f231" y="f221"/>
                    </a:cubicBezTo>
                    <a:lnTo>
                      <a:pt x="f232" y="f219"/>
                    </a:lnTo>
                    <a:lnTo>
                      <a:pt x="f233" y="f217"/>
                    </a:lnTo>
                    <a:cubicBezTo>
                      <a:pt x="f234" y="f215"/>
                      <a:pt x="f235" y="f81"/>
                      <a:pt x="f236" y="f41"/>
                    </a:cubicBezTo>
                    <a:cubicBezTo>
                      <a:pt x="f237" y="f238"/>
                      <a:pt x="f239" y="f240"/>
                      <a:pt x="f241" y="f148"/>
                    </a:cubicBezTo>
                    <a:cubicBezTo>
                      <a:pt x="f242" y="f243"/>
                      <a:pt x="f244" y="f245"/>
                      <a:pt x="f246" y="f136"/>
                    </a:cubicBezTo>
                    <a:cubicBezTo>
                      <a:pt x="f247" y="f198"/>
                      <a:pt x="f248" y="f16"/>
                      <a:pt x="f249" y="f195"/>
                    </a:cubicBezTo>
                    <a:cubicBezTo>
                      <a:pt x="f250" y="f183"/>
                      <a:pt x="f250" y="f251"/>
                      <a:pt x="f252" y="f253"/>
                    </a:cubicBezTo>
                    <a:cubicBezTo>
                      <a:pt x="f254" y="f255"/>
                      <a:pt x="f256" y="f230"/>
                      <a:pt x="f257" y="f258"/>
                    </a:cubicBezTo>
                    <a:cubicBezTo>
                      <a:pt x="f259" y="f260"/>
                      <a:pt x="f181" y="f261"/>
                      <a:pt x="f142" y="f262"/>
                    </a:cubicBezTo>
                    <a:lnTo>
                      <a:pt x="f263" y="f262"/>
                    </a:lnTo>
                    <a:cubicBezTo>
                      <a:pt x="f264" y="f265"/>
                      <a:pt x="f266" y="f267"/>
                      <a:pt x="f268" y="f269"/>
                    </a:cubicBezTo>
                    <a:lnTo>
                      <a:pt x="f270" y="f271"/>
                    </a:lnTo>
                    <a:cubicBezTo>
                      <a:pt x="f272" y="f273"/>
                      <a:pt x="f274" y="f275"/>
                      <a:pt x="f276" y="f277"/>
                    </a:cubicBezTo>
                    <a:cubicBezTo>
                      <a:pt x="f278" y="f279"/>
                      <a:pt x="f280" y="f281"/>
                      <a:pt x="f282" y="f262"/>
                    </a:cubicBezTo>
                    <a:cubicBezTo>
                      <a:pt x="f283" y="f261"/>
                      <a:pt x="f284" y="f260"/>
                      <a:pt x="f285" y="f258"/>
                    </a:cubicBezTo>
                    <a:cubicBezTo>
                      <a:pt x="f286" y="f230"/>
                      <a:pt x="f287" y="f255"/>
                      <a:pt x="f288" y="f253"/>
                    </a:cubicBezTo>
                    <a:cubicBezTo>
                      <a:pt x="f289" y="f251"/>
                      <a:pt x="f289" y="f183"/>
                      <a:pt x="f194" y="f195"/>
                    </a:cubicBezTo>
                    <a:close/>
                    <a:moveTo>
                      <a:pt x="f194" y="f195"/>
                    </a:moveTo>
                    <a:lnTo>
                      <a:pt x="f194" y="f195"/>
                    </a:lnTo>
                    <a:close/>
                    <a:moveTo>
                      <a:pt x="f290" y="f291"/>
                    </a:moveTo>
                    <a:cubicBezTo>
                      <a:pt x="f216" y="f292"/>
                      <a:pt x="f293" y="f294"/>
                      <a:pt x="f295" y="f296"/>
                    </a:cubicBezTo>
                    <a:cubicBezTo>
                      <a:pt x="f297" y="f298"/>
                      <a:pt x="f299" y="f300"/>
                      <a:pt x="f301" y="f48"/>
                    </a:cubicBezTo>
                    <a:cubicBezTo>
                      <a:pt x="f3" y="f302"/>
                      <a:pt x="f303" y="f304"/>
                      <a:pt x="f305" y="f255"/>
                    </a:cubicBezTo>
                    <a:cubicBezTo>
                      <a:pt x="f306" y="f307"/>
                      <a:pt x="f290" y="f235"/>
                      <a:pt x="f308" y="f309"/>
                    </a:cubicBezTo>
                    <a:cubicBezTo>
                      <a:pt x="f310" y="f311"/>
                      <a:pt x="f312" y="f313"/>
                      <a:pt x="f314" y="f315"/>
                    </a:cubicBezTo>
                    <a:cubicBezTo>
                      <a:pt x="f316" y="f317"/>
                      <a:pt x="f178" y="f318"/>
                      <a:pt x="f69" y="f319"/>
                    </a:cubicBezTo>
                    <a:cubicBezTo>
                      <a:pt x="f320" y="f321"/>
                      <a:pt x="f322" y="f323"/>
                      <a:pt x="f324" y="f325"/>
                    </a:cubicBezTo>
                    <a:lnTo>
                      <a:pt x="f326" y="f327"/>
                    </a:lnTo>
                    <a:cubicBezTo>
                      <a:pt x="f328" y="f329"/>
                      <a:pt x="f330" y="f331"/>
                      <a:pt x="f274" y="f332"/>
                    </a:cubicBezTo>
                    <a:cubicBezTo>
                      <a:pt x="f274" y="f333"/>
                      <a:pt x="f274" y="f334"/>
                      <a:pt x="f335" y="f334"/>
                    </a:cubicBezTo>
                    <a:cubicBezTo>
                      <a:pt x="f336" y="f337"/>
                      <a:pt x="f338" y="f339"/>
                      <a:pt x="f340" y="f341"/>
                    </a:cubicBezTo>
                    <a:cubicBezTo>
                      <a:pt x="f340" y="f342"/>
                      <a:pt x="f343" y="f344"/>
                      <a:pt x="f270" y="f345"/>
                    </a:cubicBezTo>
                    <a:cubicBezTo>
                      <a:pt x="f346" y="f344"/>
                      <a:pt x="f346" y="f342"/>
                      <a:pt x="f347" y="f341"/>
                    </a:cubicBezTo>
                    <a:cubicBezTo>
                      <a:pt x="f154" y="f339"/>
                      <a:pt x="f348" y="f337"/>
                      <a:pt x="f349" y="f334"/>
                    </a:cubicBezTo>
                    <a:cubicBezTo>
                      <a:pt x="f349" y="f334"/>
                      <a:pt x="f350" y="f333"/>
                      <a:pt x="f351" y="f332"/>
                    </a:cubicBezTo>
                    <a:cubicBezTo>
                      <a:pt x="f352" y="f331"/>
                      <a:pt x="f353" y="f329"/>
                      <a:pt x="f354" y="f327"/>
                    </a:cubicBezTo>
                    <a:cubicBezTo>
                      <a:pt x="f354" y="f327"/>
                      <a:pt x="f354" y="f325"/>
                      <a:pt x="f355" y="f325"/>
                    </a:cubicBezTo>
                    <a:cubicBezTo>
                      <a:pt x="f356" y="f323"/>
                      <a:pt x="f112" y="f321"/>
                      <a:pt x="f357" y="f319"/>
                    </a:cubicBezTo>
                    <a:cubicBezTo>
                      <a:pt x="f93" y="f318"/>
                      <a:pt x="f358" y="f317"/>
                      <a:pt x="f359" y="f315"/>
                    </a:cubicBezTo>
                    <a:cubicBezTo>
                      <a:pt x="f360" y="f313"/>
                      <a:pt x="f361" y="f311"/>
                      <a:pt x="f362" y="f309"/>
                    </a:cubicBezTo>
                    <a:cubicBezTo>
                      <a:pt x="f363" y="f235"/>
                      <a:pt x="f364" y="f307"/>
                      <a:pt x="f365" y="f255"/>
                    </a:cubicBezTo>
                    <a:cubicBezTo>
                      <a:pt x="f366" y="f304"/>
                      <a:pt x="f367" y="f302"/>
                      <a:pt x="f368" y="f48"/>
                    </a:cubicBezTo>
                    <a:cubicBezTo>
                      <a:pt x="f369" y="f300"/>
                      <a:pt x="f370" y="f298"/>
                      <a:pt x="f371" y="f296"/>
                    </a:cubicBezTo>
                    <a:cubicBezTo>
                      <a:pt x="f249" y="f372"/>
                      <a:pt x="f232" y="f373"/>
                      <a:pt x="f374" y="f375"/>
                    </a:cubicBezTo>
                    <a:cubicBezTo>
                      <a:pt x="f376" y="f377"/>
                      <a:pt x="f378" y="f379"/>
                      <a:pt x="f363" y="f291"/>
                    </a:cubicBezTo>
                    <a:cubicBezTo>
                      <a:pt x="f380" y="f272"/>
                      <a:pt x="f381" y="f382"/>
                      <a:pt x="f383" y="f384"/>
                    </a:cubicBezTo>
                    <a:cubicBezTo>
                      <a:pt x="f241" y="f385"/>
                      <a:pt x="f386" y="f387"/>
                      <a:pt x="f388" y="f389"/>
                    </a:cubicBezTo>
                    <a:cubicBezTo>
                      <a:pt x="f390" y="f115"/>
                      <a:pt x="f391" y="f392"/>
                      <a:pt x="f393" y="f394"/>
                    </a:cubicBezTo>
                    <a:cubicBezTo>
                      <a:pt x="f233" y="f395"/>
                      <a:pt x="f257" y="f396"/>
                      <a:pt x="f397" y="f398"/>
                    </a:cubicBezTo>
                    <a:cubicBezTo>
                      <a:pt x="f399" y="f400"/>
                      <a:pt x="f251" y="f401"/>
                      <a:pt x="f402" y="f301"/>
                    </a:cubicBezTo>
                    <a:cubicBezTo>
                      <a:pt x="f57" y="f403"/>
                      <a:pt x="f137" y="f404"/>
                      <a:pt x="f405" y="f3"/>
                    </a:cubicBezTo>
                    <a:cubicBezTo>
                      <a:pt x="f150" y="f3"/>
                      <a:pt x="f153" y="f3"/>
                      <a:pt x="f270" y="f3"/>
                    </a:cubicBezTo>
                    <a:cubicBezTo>
                      <a:pt x="f406" y="f3"/>
                      <a:pt x="f407" y="f3"/>
                      <a:pt x="f408" y="f3"/>
                    </a:cubicBezTo>
                    <a:cubicBezTo>
                      <a:pt x="f409" y="f404"/>
                      <a:pt x="f410" y="f411"/>
                      <a:pt x="f412" y="f413"/>
                    </a:cubicBezTo>
                    <a:cubicBezTo>
                      <a:pt x="f414" y="f415"/>
                      <a:pt x="f416" y="f417"/>
                      <a:pt x="f418" y="f301"/>
                    </a:cubicBezTo>
                    <a:cubicBezTo>
                      <a:pt x="f419" y="f401"/>
                      <a:pt x="f420" y="f400"/>
                      <a:pt x="f421" y="f398"/>
                    </a:cubicBezTo>
                    <a:cubicBezTo>
                      <a:pt x="f422" y="f398"/>
                      <a:pt x="f422" y="f398"/>
                      <a:pt x="f422" y="f398"/>
                    </a:cubicBezTo>
                    <a:cubicBezTo>
                      <a:pt x="f285" y="f396"/>
                      <a:pt x="f216" y="f395"/>
                      <a:pt x="f423" y="f394"/>
                    </a:cubicBezTo>
                    <a:cubicBezTo>
                      <a:pt x="f424" y="f392"/>
                      <a:pt x="f425" y="f115"/>
                      <a:pt x="f426" y="f389"/>
                    </a:cubicBezTo>
                    <a:cubicBezTo>
                      <a:pt x="f427" y="f428"/>
                      <a:pt x="f429" y="f430"/>
                      <a:pt x="f431" y="f432"/>
                    </a:cubicBezTo>
                    <a:cubicBezTo>
                      <a:pt x="f433" y="f434"/>
                      <a:pt x="f286" y="f435"/>
                      <a:pt x="f0" y="f384"/>
                    </a:cubicBezTo>
                    <a:cubicBezTo>
                      <a:pt x="f436" y="f382"/>
                      <a:pt x="f437" y="f272"/>
                      <a:pt x="f290" y="f291"/>
                    </a:cubicBezTo>
                    <a:close/>
                  </a:path>
                </a:pathLst>
              </a:custGeom>
              <a:solidFill>
                <a:srgbClr val="ECECED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5" name="Forma Livre 24"/>
              <p:cNvSpPr/>
              <p:nvPr/>
            </p:nvSpPr>
            <p:spPr>
              <a:xfrm>
                <a:off x="9202677" y="6188037"/>
                <a:ext cx="203399" cy="260283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643"/>
                  <a:gd name="f5" fmla="val 792"/>
                  <a:gd name="f6" fmla="val 556"/>
                  <a:gd name="f7" fmla="val 170"/>
                  <a:gd name="f8" fmla="val 43"/>
                  <a:gd name="f9" fmla="val 343"/>
                  <a:gd name="f10" fmla="val 131"/>
                  <a:gd name="f11" fmla="val 488"/>
                  <a:gd name="f12" fmla="val 232"/>
                  <a:gd name="f13" fmla="val 655"/>
                  <a:gd name="f14" fmla="val 393"/>
                  <a:gd name="f15" fmla="val 781"/>
                  <a:gd name="f16" fmla="val 588"/>
                  <a:gd name="f17" fmla="val 791"/>
                  <a:gd name="f18" fmla="val 586"/>
                  <a:gd name="f19" fmla="val 592"/>
                  <a:gd name="f20" fmla="val 784"/>
                  <a:gd name="f21" fmla="val 642"/>
                  <a:gd name="f22" fmla="val 705"/>
                  <a:gd name="f23" fmla="val 624"/>
                  <a:gd name="f24" fmla="val 599"/>
                  <a:gd name="f25" fmla="val 593"/>
                  <a:gd name="f26" fmla="val 517"/>
                  <a:gd name="f27" fmla="val 560"/>
                  <a:gd name="f28" fmla="val 434"/>
                  <a:gd name="f29" fmla="val 516"/>
                  <a:gd name="f30" fmla="val 479"/>
                  <a:gd name="f31" fmla="val 281"/>
                  <a:gd name="f32" fmla="val 460"/>
                  <a:gd name="f33" fmla="val 237"/>
                  <a:gd name="f34" fmla="val 438"/>
                  <a:gd name="f35" fmla="val 184"/>
                  <a:gd name="f36" fmla="val 442"/>
                  <a:gd name="f37" fmla="val 136"/>
                  <a:gd name="f38" fmla="val 447"/>
                  <a:gd name="f39" fmla="val 64"/>
                  <a:gd name="f40" fmla="val 495"/>
                  <a:gd name="f41" fmla="val 22"/>
                  <a:gd name="f42" fmla="val 169"/>
                  <a:gd name="f43" fmla="val 449"/>
                  <a:gd name="f44" fmla="val 196"/>
                  <a:gd name="f45" fmla="val 436"/>
                  <a:gd name="f46" fmla="val 199"/>
                  <a:gd name="f47" fmla="val 200"/>
                  <a:gd name="f48" fmla="val 219"/>
                  <a:gd name="f49" fmla="val 220"/>
                  <a:gd name="f50" fmla="val 223"/>
                  <a:gd name="f51" fmla="val 257"/>
                  <a:gd name="f52" fmla="val 243"/>
                  <a:gd name="f53" fmla="val 205"/>
                  <a:gd name="f54" fmla="val 365"/>
                  <a:gd name="f55" fmla="val 208"/>
                  <a:gd name="f56" fmla="val 277"/>
                  <a:gd name="f57" fmla="val 212"/>
                  <a:gd name="f58" fmla="val 163"/>
                  <a:gd name="f59" fmla="val 307"/>
                  <a:gd name="f60" fmla="val 94"/>
                  <a:gd name="f61" fmla="val 357"/>
                  <a:gd name="f62" fmla="val 78"/>
                  <a:gd name="f63" fmla="val 192"/>
                  <a:gd name="f64" fmla="val 362"/>
                  <a:gd name="f65" fmla="val 269"/>
                  <a:gd name="f66" fmla="val 486"/>
                  <a:gd name="f67" fmla="val 368"/>
                  <a:gd name="f68" fmla="val 359"/>
                  <a:gd name="f69" fmla="val 392"/>
                  <a:gd name="f70" fmla="val 286"/>
                  <a:gd name="f71" fmla="val 266"/>
                  <a:gd name="f72" fmla="val 422"/>
                  <a:gd name="f73" fmla="val 421"/>
                  <a:gd name="f74" fmla="val 417"/>
                  <a:gd name="f75" fmla="val 364"/>
                  <a:gd name="f76" fmla="val 395"/>
                  <a:gd name="f77" fmla="val 396"/>
                  <a:gd name="f78" fmla="val 428"/>
                  <a:gd name="f79" fmla="val 432"/>
                  <a:gd name="f80" fmla="val 458"/>
                  <a:gd name="f81" fmla="val 463"/>
                  <a:gd name="f82" fmla="val 466"/>
                  <a:gd name="f83" fmla="val 429"/>
                  <a:gd name="f84" fmla="val 469"/>
                  <a:gd name="f85" fmla="val 341"/>
                  <a:gd name="f86" fmla="val 255"/>
                  <a:gd name="f87" fmla="val 481"/>
                  <a:gd name="f88" fmla="val 162"/>
                  <a:gd name="f89" fmla="val 468"/>
                  <a:gd name="f90" fmla="val 164"/>
                  <a:gd name="f91" fmla="val 461"/>
                  <a:gd name="f92" fmla="val 454"/>
                  <a:gd name="f93" fmla="val 453"/>
                  <a:gd name="f94" fmla="val 165"/>
                  <a:gd name="f95" fmla="*/ f1 1 643"/>
                  <a:gd name="f96" fmla="*/ f2 1 792"/>
                  <a:gd name="f97" fmla="+- f5 0 f3"/>
                  <a:gd name="f98" fmla="+- f4 0 f3"/>
                  <a:gd name="f99" fmla="*/ f98 1 643"/>
                  <a:gd name="f100" fmla="*/ f97 1 792"/>
                  <a:gd name="f101" fmla="*/ f3 1 f99"/>
                  <a:gd name="f102" fmla="*/ f4 1 f99"/>
                  <a:gd name="f103" fmla="*/ f3 1 f100"/>
                  <a:gd name="f104" fmla="*/ f5 1 f100"/>
                  <a:gd name="f105" fmla="*/ f101 f95 1"/>
                  <a:gd name="f106" fmla="*/ f102 f95 1"/>
                  <a:gd name="f107" fmla="*/ f104 f96 1"/>
                  <a:gd name="f108" fmla="*/ f103 f9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05" t="f108" r="f106" b="f107"/>
                <a:pathLst>
                  <a:path w="643" h="792">
                    <a:moveTo>
                      <a:pt x="f6" y="f3"/>
                    </a:moveTo>
                    <a:lnTo>
                      <a:pt x="f3" y="f3"/>
                    </a:lnTo>
                    <a:cubicBezTo>
                      <a:pt x="f3" y="f7"/>
                      <a:pt x="f8" y="f9"/>
                      <a:pt x="f10" y="f11"/>
                    </a:cubicBezTo>
                    <a:cubicBezTo>
                      <a:pt x="f12" y="f13"/>
                      <a:pt x="f14" y="f15"/>
                      <a:pt x="f16" y="f17"/>
                    </a:cubicBezTo>
                    <a:lnTo>
                      <a:pt x="f18" y="f17"/>
                    </a:lnTo>
                    <a:lnTo>
                      <a:pt x="f19" y="f20"/>
                    </a:ln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27" y="f28"/>
                      <a:pt x="f29" y="f0"/>
                      <a:pt x="f30" y="f31"/>
                    </a:cubicBezTo>
                    <a:cubicBezTo>
                      <a:pt x="f32" y="f33"/>
                      <a:pt x="f34" y="f35"/>
                      <a:pt x="f36" y="f37"/>
                    </a:cubicBezTo>
                    <a:cubicBezTo>
                      <a:pt x="f38" y="f39"/>
                      <a:pt x="f40" y="f41"/>
                      <a:pt x="f6" y="f3"/>
                    </a:cubicBezTo>
                    <a:close/>
                    <a:moveTo>
                      <a:pt x="f6" y="f3"/>
                    </a:moveTo>
                    <a:lnTo>
                      <a:pt x="f6" y="f3"/>
                    </a:lnTo>
                    <a:close/>
                    <a:moveTo>
                      <a:pt x="f42" y="f43"/>
                    </a:moveTo>
                    <a:lnTo>
                      <a:pt x="f44" y="f43"/>
                    </a:lnTo>
                    <a:lnTo>
                      <a:pt x="f44" y="f34"/>
                    </a:lnTo>
                    <a:cubicBezTo>
                      <a:pt x="f44" y="f45"/>
                      <a:pt x="f46" y="f45"/>
                      <a:pt x="f47" y="f45"/>
                    </a:cubicBezTo>
                    <a:lnTo>
                      <a:pt x="f48" y="f45"/>
                    </a:lnTo>
                    <a:cubicBezTo>
                      <a:pt x="f49" y="f45"/>
                      <a:pt x="f50" y="f45"/>
                      <a:pt x="f50" y="f34"/>
                    </a:cubicBezTo>
                    <a:lnTo>
                      <a:pt x="f50" y="f43"/>
                    </a:lnTo>
                    <a:lnTo>
                      <a:pt x="f51" y="f43"/>
                    </a:lnTo>
                    <a:cubicBezTo>
                      <a:pt x="f52" y="f28"/>
                      <a:pt x="f53" y="f54"/>
                      <a:pt x="f55" y="f56"/>
                    </a:cubicBezTo>
                    <a:cubicBezTo>
                      <a:pt x="f57" y="f58"/>
                      <a:pt x="f59" y="f60"/>
                      <a:pt x="f61" y="f62"/>
                    </a:cubicBezTo>
                    <a:cubicBezTo>
                      <a:pt x="f31" y="f63"/>
                      <a:pt x="f64" y="f65"/>
                      <a:pt x="f66" y="f67"/>
                    </a:cubicBezTo>
                    <a:cubicBezTo>
                      <a:pt x="f68" y="f69"/>
                      <a:pt x="f70" y="f34"/>
                      <a:pt x="f71" y="f43"/>
                    </a:cubicBezTo>
                    <a:lnTo>
                      <a:pt x="f0" y="f43"/>
                    </a:lnTo>
                    <a:lnTo>
                      <a:pt x="f0" y="f72"/>
                    </a:lnTo>
                    <a:cubicBezTo>
                      <a:pt x="f0" y="f73"/>
                      <a:pt x="f64" y="f74"/>
                      <a:pt x="f75" y="f74"/>
                    </a:cubicBezTo>
                    <a:lnTo>
                      <a:pt x="f14" y="f74"/>
                    </a:lnTo>
                    <a:cubicBezTo>
                      <a:pt x="f76" y="f74"/>
                      <a:pt x="f77" y="f73"/>
                      <a:pt x="f77" y="f72"/>
                    </a:cubicBezTo>
                    <a:lnTo>
                      <a:pt x="f77" y="f43"/>
                    </a:lnTo>
                    <a:lnTo>
                      <a:pt x="f78" y="f43"/>
                    </a:lnTo>
                    <a:cubicBezTo>
                      <a:pt x="f79" y="f43"/>
                      <a:pt x="f79" y="f80"/>
                      <a:pt x="f79" y="f81"/>
                    </a:cubicBezTo>
                    <a:cubicBezTo>
                      <a:pt x="f79" y="f82"/>
                      <a:pt x="f83" y="f84"/>
                      <a:pt x="f78" y="f84"/>
                    </a:cubicBezTo>
                    <a:cubicBezTo>
                      <a:pt x="f85" y="f30"/>
                      <a:pt x="f86" y="f87"/>
                      <a:pt x="f42" y="f84"/>
                    </a:cubicBezTo>
                    <a:cubicBezTo>
                      <a:pt x="f88" y="f89"/>
                      <a:pt x="f90" y="f91"/>
                      <a:pt x="f90" y="f92"/>
                    </a:cubicBezTo>
                    <a:cubicBezTo>
                      <a:pt x="f90" y="f93"/>
                      <a:pt x="f94" y="f43"/>
                      <a:pt x="f42" y="f43"/>
                    </a:cubicBezTo>
                    <a:close/>
                  </a:path>
                </a:pathLst>
              </a:custGeom>
              <a:solidFill>
                <a:srgbClr val="9EDBF4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6" name="Forma Livre 25"/>
              <p:cNvSpPr/>
              <p:nvPr/>
            </p:nvSpPr>
            <p:spPr>
              <a:xfrm>
                <a:off x="9364681" y="6191283"/>
                <a:ext cx="187195" cy="257037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595"/>
                  <a:gd name="f5" fmla="val 785"/>
                  <a:gd name="f6" fmla="val 1"/>
                  <a:gd name="f7" fmla="val 128"/>
                  <a:gd name="f8" fmla="val 172"/>
                  <a:gd name="f9" fmla="val 20"/>
                  <a:gd name="f10" fmla="val 225"/>
                  <a:gd name="f11" fmla="val 37"/>
                  <a:gd name="f12" fmla="val 266"/>
                  <a:gd name="f13" fmla="val 74"/>
                  <a:gd name="f14" fmla="val 345"/>
                  <a:gd name="f15" fmla="val 118"/>
                  <a:gd name="f16" fmla="val 419"/>
                  <a:gd name="f17" fmla="val 151"/>
                  <a:gd name="f18" fmla="val 503"/>
                  <a:gd name="f19" fmla="val 186"/>
                  <a:gd name="f20" fmla="val 590"/>
                  <a:gd name="f21" fmla="val 201"/>
                  <a:gd name="f22" fmla="val 700"/>
                  <a:gd name="f23" fmla="val 150"/>
                  <a:gd name="f24" fmla="val 784"/>
                  <a:gd name="f25" fmla="val 165"/>
                  <a:gd name="f26" fmla="val 339"/>
                  <a:gd name="f27" fmla="val 782"/>
                  <a:gd name="f28" fmla="val 489"/>
                  <a:gd name="f29" fmla="val 690"/>
                  <a:gd name="f30" fmla="val 594"/>
                  <a:gd name="f31" fmla="val 550"/>
                  <a:gd name="f32" fmla="val 532"/>
                  <a:gd name="f33" fmla="val 506"/>
                  <a:gd name="f34" fmla="val 513"/>
                  <a:gd name="f35" fmla="val 461"/>
                  <a:gd name="f36" fmla="val 496"/>
                  <a:gd name="f37" fmla="val 463"/>
                  <a:gd name="f38" fmla="val 604"/>
                  <a:gd name="f39" fmla="val 431"/>
                  <a:gd name="f40" fmla="val 394"/>
                  <a:gd name="f41" fmla="val 398"/>
                  <a:gd name="f42" fmla="val 471"/>
                  <a:gd name="f43" fmla="val 378"/>
                  <a:gd name="f44" fmla="val 464"/>
                  <a:gd name="f45" fmla="val 458"/>
                  <a:gd name="f46" fmla="val 342"/>
                  <a:gd name="f47" fmla="val 451"/>
                  <a:gd name="f48" fmla="val 274"/>
                  <a:gd name="f49" fmla="val 429"/>
                  <a:gd name="f50" fmla="val 370"/>
                  <a:gd name="f51" fmla="val 157"/>
                  <a:gd name="f52" fmla="val 315"/>
                  <a:gd name="f53" fmla="val 111"/>
                  <a:gd name="f54" fmla="val 255"/>
                  <a:gd name="f55" fmla="val 80"/>
                  <a:gd name="f56" fmla="val 182"/>
                  <a:gd name="f57" fmla="val 94"/>
                  <a:gd name="f58" fmla="val 106"/>
                  <a:gd name="f59" fmla="val 99"/>
                  <a:gd name="f60" fmla="val 69"/>
                  <a:gd name="f61" fmla="val 110"/>
                  <a:gd name="f62" fmla="val 33"/>
                  <a:gd name="f63" fmla="val 123"/>
                  <a:gd name="f64" fmla="val 3"/>
                  <a:gd name="f65" fmla="val 89"/>
                  <a:gd name="f66" fmla="val 12"/>
                  <a:gd name="f67" fmla="val 22"/>
                  <a:gd name="f68" fmla="val 32"/>
                  <a:gd name="f69" fmla="val 43"/>
                  <a:gd name="f70" fmla="val 5"/>
                  <a:gd name="f71" fmla="val 79"/>
                  <a:gd name="f72" fmla="*/ f1 1 595"/>
                  <a:gd name="f73" fmla="*/ f2 1 785"/>
                  <a:gd name="f74" fmla="+- f5 0 f3"/>
                  <a:gd name="f75" fmla="+- f4 0 f3"/>
                  <a:gd name="f76" fmla="*/ f75 1 595"/>
                  <a:gd name="f77" fmla="*/ f74 1 785"/>
                  <a:gd name="f78" fmla="*/ f3 1 f76"/>
                  <a:gd name="f79" fmla="*/ f4 1 f76"/>
                  <a:gd name="f80" fmla="*/ f3 1 f77"/>
                  <a:gd name="f81" fmla="*/ f5 1 f77"/>
                  <a:gd name="f82" fmla="*/ f78 f72 1"/>
                  <a:gd name="f83" fmla="*/ f79 f72 1"/>
                  <a:gd name="f84" fmla="*/ f81 f73 1"/>
                  <a:gd name="f85" fmla="*/ f80 f7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82" t="f85" r="f83" b="f84"/>
                <a:pathLst>
                  <a:path w="595" h="785">
                    <a:moveTo>
                      <a:pt x="f6" y="f7"/>
                    </a:moveTo>
                    <a:cubicBezTo>
                      <a:pt x="f3" y="f8"/>
                      <a:pt x="f9" y="f10"/>
                      <a:pt x="f11" y="f12"/>
                    </a:cubicBezTo>
                    <a:cubicBezTo>
                      <a:pt x="f13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3" y="f24"/>
                    </a:cubicBezTo>
                    <a:lnTo>
                      <a:pt x="f25" y="f24"/>
                    </a:lnTo>
                    <a:cubicBezTo>
                      <a:pt x="f26" y="f27"/>
                      <a:pt x="f28" y="f29"/>
                      <a:pt x="f30" y="f31"/>
                    </a:cubicBezTo>
                    <a:cubicBezTo>
                      <a:pt x="f31" y="f32"/>
                      <a:pt x="f33" y="f34"/>
                      <a:pt x="f35" y="f36"/>
                    </a:cubicBezTo>
                    <a:lnTo>
                      <a:pt x="f37" y="f38"/>
                    </a:lnTo>
                    <a:lnTo>
                      <a:pt x="f39" y="f38"/>
                    </a:lnTo>
                    <a:lnTo>
                      <a:pt x="f40" y="f38"/>
                    </a:lnTo>
                    <a:lnTo>
                      <a:pt x="f41" y="f42"/>
                    </a:lnTo>
                    <a:cubicBezTo>
                      <a:pt x="f43" y="f44"/>
                      <a:pt x="f0" y="f45"/>
                      <a:pt x="f46" y="f47"/>
                    </a:cubicBezTo>
                    <a:cubicBezTo>
                      <a:pt x="f48" y="f49"/>
                      <a:pt x="f21" y="f50"/>
                      <a:pt x="f51" y="f52"/>
                    </a:cubicBezTo>
                    <a:cubicBezTo>
                      <a:pt x="f53" y="f54"/>
                      <a:pt x="f55" y="f56"/>
                      <a:pt x="f57" y="f58"/>
                    </a:cubicBezTo>
                    <a:cubicBezTo>
                      <a:pt x="f59" y="f60"/>
                      <a:pt x="f61" y="f62"/>
                      <a:pt x="f63" y="f3"/>
                    </a:cubicBezTo>
                    <a:cubicBezTo>
                      <a:pt x="f58" y="f64"/>
                      <a:pt x="f65" y="f66"/>
                      <a:pt x="f13" y="f67"/>
                    </a:cubicBezTo>
                    <a:cubicBezTo>
                      <a:pt x="f68" y="f69"/>
                      <a:pt x="f70" y="f71"/>
                      <a:pt x="f6" y="f7"/>
                    </a:cubicBez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7" name="Forma Livre 26"/>
              <p:cNvSpPr/>
              <p:nvPr/>
            </p:nvSpPr>
            <p:spPr>
              <a:xfrm>
                <a:off x="9396356" y="6188037"/>
                <a:ext cx="217444" cy="192243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683"/>
                  <a:gd name="f6" fmla="val 603"/>
                  <a:gd name="f7" fmla="val 504"/>
                  <a:gd name="f8" fmla="val 123"/>
                  <a:gd name="f9" fmla="val 507"/>
                  <a:gd name="f10" fmla="val 131"/>
                  <a:gd name="f11" fmla="val 459"/>
                  <a:gd name="f12" fmla="val 151"/>
                  <a:gd name="f13" fmla="val 514"/>
                  <a:gd name="f14" fmla="val 144"/>
                  <a:gd name="f15" fmla="val 154"/>
                  <a:gd name="f16" fmla="val 464"/>
                  <a:gd name="f17" fmla="val 161"/>
                  <a:gd name="f18" fmla="val 506"/>
                  <a:gd name="f19" fmla="val 166"/>
                  <a:gd name="f20" fmla="val 163"/>
                  <a:gd name="f21" fmla="val 518"/>
                  <a:gd name="f22" fmla="val 172"/>
                  <a:gd name="f23" fmla="val 174"/>
                  <a:gd name="f24" fmla="val 179"/>
                  <a:gd name="f25" fmla="val 177"/>
                  <a:gd name="f26" fmla="val 468"/>
                  <a:gd name="f27" fmla="val 200"/>
                  <a:gd name="f28" fmla="val 525"/>
                  <a:gd name="f29" fmla="val 184"/>
                  <a:gd name="f30" fmla="val 529"/>
                  <a:gd name="f31" fmla="val 194"/>
                  <a:gd name="f32" fmla="val 210"/>
                  <a:gd name="f33" fmla="val 209"/>
                  <a:gd name="f34" fmla="val 217"/>
                  <a:gd name="f35" fmla="val 473"/>
                  <a:gd name="f36" fmla="val 219"/>
                  <a:gd name="f37" fmla="val 490"/>
                  <a:gd name="f38" fmla="val 224"/>
                  <a:gd name="f39" fmla="val 227"/>
                  <a:gd name="f40" fmla="val 234"/>
                  <a:gd name="f41" fmla="val 530"/>
                  <a:gd name="f42" fmla="val 526"/>
                  <a:gd name="f43" fmla="val 244"/>
                  <a:gd name="f44" fmla="val 523"/>
                  <a:gd name="f45" fmla="val 242"/>
                  <a:gd name="f46" fmla="val 502"/>
                  <a:gd name="f47" fmla="val 235"/>
                  <a:gd name="f48" fmla="val 483"/>
                  <a:gd name="f49" fmla="val 230"/>
                  <a:gd name="f50" fmla="val 463"/>
                  <a:gd name="f51" fmla="val 259"/>
                  <a:gd name="f52" fmla="val 520"/>
                  <a:gd name="f53" fmla="val 267"/>
                  <a:gd name="f54" fmla="val 461"/>
                  <a:gd name="f55" fmla="val 237"/>
                  <a:gd name="f56" fmla="val 511"/>
                  <a:gd name="f57" fmla="val 283"/>
                  <a:gd name="f58" fmla="val 290"/>
                  <a:gd name="f59" fmla="val 458"/>
                  <a:gd name="f60" fmla="val 245"/>
                  <a:gd name="f61" fmla="val 288"/>
                  <a:gd name="f62" fmla="val 293"/>
                  <a:gd name="f63" fmla="val 303"/>
                  <a:gd name="f64" fmla="val 485"/>
                  <a:gd name="f65" fmla="val 298"/>
                  <a:gd name="f66" fmla="val 480"/>
                  <a:gd name="f67" fmla="val 301"/>
                  <a:gd name="f68" fmla="val 478"/>
                  <a:gd name="f69" fmla="val 296"/>
                  <a:gd name="f70" fmla="val 291"/>
                  <a:gd name="f71" fmla="val 499"/>
                  <a:gd name="f72" fmla="val 316"/>
                  <a:gd name="f73" fmla="val 495"/>
                  <a:gd name="f74" fmla="val 325"/>
                  <a:gd name="f75" fmla="val 454"/>
                  <a:gd name="f76" fmla="val 310"/>
                  <a:gd name="f77" fmla="val 470"/>
                  <a:gd name="f78" fmla="val 340"/>
                  <a:gd name="f79" fmla="val 482"/>
                  <a:gd name="f80" fmla="val 343"/>
                  <a:gd name="f81" fmla="val 348"/>
                  <a:gd name="f82" fmla="val 471"/>
                  <a:gd name="f83" fmla="val 330"/>
                  <a:gd name="f84" fmla="val 456"/>
                  <a:gd name="f85" fmla="val 447"/>
                  <a:gd name="f86" fmla="val 306"/>
                  <a:gd name="f87" fmla="val 357"/>
                  <a:gd name="f88" fmla="val 452"/>
                  <a:gd name="f89" fmla="val 440"/>
                  <a:gd name="f90" fmla="val 308"/>
                  <a:gd name="f91" fmla="val 437"/>
                  <a:gd name="f92" fmla="val 439"/>
                  <a:gd name="f93" fmla="val 362"/>
                  <a:gd name="f94" fmla="val 435"/>
                  <a:gd name="f95" fmla="val 363"/>
                  <a:gd name="f96" fmla="val 432"/>
                  <a:gd name="f97" fmla="val 367"/>
                  <a:gd name="f98" fmla="val 428"/>
                  <a:gd name="f99" fmla="val 427"/>
                  <a:gd name="f100" fmla="val 403"/>
                  <a:gd name="f101" fmla="val 336"/>
                  <a:gd name="f102" fmla="val 421"/>
                  <a:gd name="f103" fmla="val 378"/>
                  <a:gd name="f104" fmla="val 415"/>
                  <a:gd name="f105" fmla="val 382"/>
                  <a:gd name="f106" fmla="val 392"/>
                  <a:gd name="f107" fmla="val 338"/>
                  <a:gd name="f108" fmla="val 352"/>
                  <a:gd name="f109" fmla="val 394"/>
                  <a:gd name="f110" fmla="val 368"/>
                  <a:gd name="f111" fmla="val 387"/>
                  <a:gd name="f112" fmla="val 385"/>
                  <a:gd name="f113" fmla="val 370"/>
                  <a:gd name="f114" fmla="val 384"/>
                  <a:gd name="f115" fmla="val 355"/>
                  <a:gd name="f116" fmla="val 341"/>
                  <a:gd name="f117" fmla="val 369"/>
                  <a:gd name="f118" fmla="val 372"/>
                  <a:gd name="f119" fmla="val 486"/>
                  <a:gd name="f120" fmla="val 418"/>
                  <a:gd name="f121" fmla="val 505"/>
                  <a:gd name="f122" fmla="val 466"/>
                  <a:gd name="f123" fmla="val 545"/>
                  <a:gd name="f124" fmla="val 627"/>
                  <a:gd name="f125" fmla="val 390"/>
                  <a:gd name="f126" fmla="val 680"/>
                  <a:gd name="f127" fmla="val 192"/>
                  <a:gd name="f128" fmla="val 682"/>
                  <a:gd name="f129" fmla="val 56"/>
                  <a:gd name="f130" fmla="val 39"/>
                  <a:gd name="f131" fmla="val 37"/>
                  <a:gd name="f132" fmla="val 27"/>
                  <a:gd name="f133" fmla="val 76"/>
                  <a:gd name="f134" fmla="val 20"/>
                  <a:gd name="f135" fmla="val 118"/>
                  <a:gd name="f136" fmla="val 83"/>
                  <a:gd name="f137" fmla="val 335"/>
                  <a:gd name="f138" fmla="val 169"/>
                  <a:gd name="f139" fmla="val 397"/>
                  <a:gd name="f140" fmla="val 196"/>
                  <a:gd name="f141" fmla="val 416"/>
                  <a:gd name="f142" fmla="val 434"/>
                  <a:gd name="f143" fmla="val 256"/>
                  <a:gd name="f144" fmla="val 443"/>
                  <a:gd name="f145" fmla="val 273"/>
                  <a:gd name="f146" fmla="val 449"/>
                  <a:gd name="f147" fmla="val 307"/>
                  <a:gd name="f148" fmla="val 309"/>
                  <a:gd name="f149" fmla="val 299"/>
                  <a:gd name="f150" fmla="val 388"/>
                  <a:gd name="f151" fmla="val 353"/>
                  <a:gd name="f152" fmla="val 292"/>
                  <a:gd name="f153" fmla="val 270"/>
                  <a:gd name="f154" fmla="val 263"/>
                  <a:gd name="f155" fmla="val 380"/>
                  <a:gd name="f156" fmla="val 282"/>
                  <a:gd name="f157" fmla="val 258"/>
                  <a:gd name="f158" fmla="val 365"/>
                  <a:gd name="f159" fmla="val 252"/>
                  <a:gd name="f160" fmla="val 249"/>
                  <a:gd name="f161" fmla="val 247"/>
                  <a:gd name="f162" fmla="val 311"/>
                  <a:gd name="f163" fmla="val 232"/>
                  <a:gd name="f164" fmla="val 223"/>
                  <a:gd name="f165" fmla="val 228"/>
                  <a:gd name="f166" fmla="val 318"/>
                  <a:gd name="f167" fmla="val 221"/>
                  <a:gd name="f168" fmla="val 331"/>
                  <a:gd name="f169" fmla="val 212"/>
                  <a:gd name="f170" fmla="val 345"/>
                  <a:gd name="f171" fmla="val 350"/>
                  <a:gd name="f172" fmla="val 203"/>
                  <a:gd name="f173" fmla="val 204"/>
                  <a:gd name="f174" fmla="val 215"/>
                  <a:gd name="f175" fmla="val 188"/>
                  <a:gd name="f176" fmla="val 326"/>
                  <a:gd name="f177" fmla="val 185"/>
                  <a:gd name="f178" fmla="val 208"/>
                  <a:gd name="f179" fmla="val 197"/>
                  <a:gd name="f180" fmla="val 300"/>
                  <a:gd name="f181" fmla="val 181"/>
                  <a:gd name="f182" fmla="val 305"/>
                  <a:gd name="f183" fmla="val 295"/>
                  <a:gd name="f184" fmla="val 173"/>
                  <a:gd name="f185" fmla="val 285"/>
                  <a:gd name="f186" fmla="val 239"/>
                  <a:gd name="f187" fmla="val 165"/>
                  <a:gd name="f188" fmla="val 269"/>
                  <a:gd name="f189" fmla="val 260"/>
                  <a:gd name="f190" fmla="val 229"/>
                  <a:gd name="f191" fmla="val 157"/>
                  <a:gd name="f192" fmla="val 160"/>
                  <a:gd name="f193" fmla="val 225"/>
                  <a:gd name="f194" fmla="val 222"/>
                  <a:gd name="f195" fmla="val 216"/>
                  <a:gd name="f196" fmla="val 156"/>
                  <a:gd name="f197" fmla="val 195"/>
                  <a:gd name="f198" fmla="val 175"/>
                  <a:gd name="f199" fmla="val 164"/>
                  <a:gd name="f200" fmla="val 170"/>
                  <a:gd name="f201" fmla="val 220"/>
                  <a:gd name="f202" fmla="val 148"/>
                  <a:gd name="f203" fmla="val 153"/>
                  <a:gd name="f204" fmla="val 134"/>
                  <a:gd name="f205" fmla="val 124"/>
                  <a:gd name="f206" fmla="val 146"/>
                  <a:gd name="f207" fmla="val 187"/>
                  <a:gd name="f208" fmla="val 109"/>
                  <a:gd name="f209" fmla="val 103"/>
                  <a:gd name="f210" fmla="val 139"/>
                  <a:gd name="f211" fmla="val 91"/>
                  <a:gd name="f212" fmla="val 86"/>
                  <a:gd name="f213" fmla="val 218"/>
                  <a:gd name="f214" fmla="val 84"/>
                  <a:gd name="f215" fmla="val 78"/>
                  <a:gd name="f216" fmla="val 68"/>
                  <a:gd name="f217" fmla="val 61"/>
                  <a:gd name="f218" fmla="val 280"/>
                  <a:gd name="f219" fmla="val 99"/>
                  <a:gd name="f220" fmla="val 240"/>
                  <a:gd name="f221" fmla="val 47"/>
                  <a:gd name="f222" fmla="val 42"/>
                  <a:gd name="f223" fmla="val 268"/>
                  <a:gd name="f224" fmla="val 33"/>
                  <a:gd name="f225" fmla="val 275"/>
                  <a:gd name="f226" fmla="val 30"/>
                  <a:gd name="f227" fmla="val 88"/>
                  <a:gd name="f228" fmla="val 314"/>
                  <a:gd name="f229" fmla="val 323"/>
                  <a:gd name="f230" fmla="val 28"/>
                  <a:gd name="f231" fmla="val 93"/>
                  <a:gd name="f232" fmla="val 337"/>
                  <a:gd name="f233" fmla="val 40"/>
                  <a:gd name="f234" fmla="val 35"/>
                  <a:gd name="f235" fmla="val 344"/>
                  <a:gd name="f236" fmla="val 32"/>
                  <a:gd name="f237" fmla="val 349"/>
                  <a:gd name="f238" fmla="val 347"/>
                  <a:gd name="f239" fmla="val 361"/>
                  <a:gd name="f240" fmla="val 25"/>
                  <a:gd name="f241" fmla="val 376"/>
                  <a:gd name="f242" fmla="val 409"/>
                  <a:gd name="f243" fmla="val 98"/>
                  <a:gd name="f244" fmla="val 442"/>
                  <a:gd name="f245" fmla="val 45"/>
                  <a:gd name="f246" fmla="val 404"/>
                  <a:gd name="f247" fmla="val 59"/>
                  <a:gd name="f248" fmla="val 66"/>
                  <a:gd name="f249" fmla="val 74"/>
                  <a:gd name="f250" fmla="val 451"/>
                  <a:gd name="f251" fmla="val 81"/>
                  <a:gd name="f252" fmla="val 89"/>
                  <a:gd name="f253" fmla="val 138"/>
                  <a:gd name="f254" fmla="val 492"/>
                  <a:gd name="f255" fmla="val 101"/>
                  <a:gd name="f256" fmla="val 497"/>
                  <a:gd name="f257" fmla="val 108"/>
                  <a:gd name="f258" fmla="val 602"/>
                  <a:gd name="f259" fmla="val 569"/>
                  <a:gd name="f260" fmla="val 313"/>
                  <a:gd name="f261" fmla="val 557"/>
                  <a:gd name="f262" fmla="val 592"/>
                  <a:gd name="f263" fmla="val 564"/>
                  <a:gd name="f264" fmla="val 552"/>
                  <a:gd name="f265" fmla="val 524"/>
                  <a:gd name="f266" fmla="val 317"/>
                  <a:gd name="f267" fmla="val 489"/>
                  <a:gd name="f268" fmla="val 479"/>
                  <a:gd name="f269" fmla="val 512"/>
                  <a:gd name="f270" fmla="val 441"/>
                  <a:gd name="f271" fmla="val 412"/>
                  <a:gd name="f272" fmla="val 401"/>
                  <a:gd name="f273" fmla="val 431"/>
                  <a:gd name="f274" fmla="val 402"/>
                  <a:gd name="f275" fmla="val 377"/>
                  <a:gd name="f276" fmla="val 321"/>
                  <a:gd name="f277" fmla="val 375"/>
                  <a:gd name="f278" fmla="val 354"/>
                  <a:gd name="f279" fmla="val 320"/>
                  <a:gd name="f280" fmla="val 333"/>
                  <a:gd name="f281" fmla="val 356"/>
                  <a:gd name="f282" fmla="val 279"/>
                  <a:gd name="f283" fmla="val 254"/>
                  <a:gd name="f284" fmla="val 214"/>
                  <a:gd name="f285" fmla="val 246"/>
                  <a:gd name="f286" fmla="val 136"/>
                  <a:gd name="f287" fmla="val 94"/>
                  <a:gd name="f288" fmla="val 79"/>
                  <a:gd name="f289" fmla="val 444"/>
                  <a:gd name="f290" fmla="val 104"/>
                  <a:gd name="f291" fmla="val 294"/>
                  <a:gd name="f292" fmla="val 315"/>
                  <a:gd name="f293" fmla="val 297"/>
                  <a:gd name="f294" fmla="val 271"/>
                  <a:gd name="f295" fmla="val 277"/>
                  <a:gd name="f296" fmla="val 264"/>
                  <a:gd name="f297" fmla="val 262"/>
                  <a:gd name="f298" fmla="val 286"/>
                  <a:gd name="f299" fmla="val 304"/>
                  <a:gd name="f300" fmla="val 302"/>
                  <a:gd name="f301" fmla="val 328"/>
                  <a:gd name="f302" fmla="val 366"/>
                  <a:gd name="f303" fmla="val 250"/>
                  <a:gd name="f304" fmla="val 381"/>
                  <a:gd name="f305" fmla="val 272"/>
                  <a:gd name="f306" fmla="val 281"/>
                  <a:gd name="f307" fmla="val 399"/>
                  <a:gd name="f308" fmla="val 408"/>
                  <a:gd name="f309" fmla="val 400"/>
                  <a:gd name="f310" fmla="val 424"/>
                  <a:gd name="f311" fmla="val 255"/>
                  <a:gd name="f312" fmla="val 276"/>
                  <a:gd name="f313" fmla="val 430"/>
                  <a:gd name="f314" fmla="val 423"/>
                  <a:gd name="f315" fmla="val 205"/>
                  <a:gd name="f316" fmla="val 158"/>
                  <a:gd name="f317" fmla="val 126"/>
                  <a:gd name="f318" fmla="val 128"/>
                  <a:gd name="f319" fmla="val 149"/>
                  <a:gd name="f320" fmla="val 143"/>
                  <a:gd name="f321" fmla="val 373"/>
                  <a:gd name="f322" fmla="val 121"/>
                  <a:gd name="f323" fmla="val 342"/>
                  <a:gd name="f324" fmla="val 52"/>
                  <a:gd name="f325" fmla="val 329"/>
                  <a:gd name="f326" fmla="val 129"/>
                  <a:gd name="f327" fmla="val 159"/>
                  <a:gd name="f328" fmla="val 141"/>
                  <a:gd name="f329" fmla="val 190"/>
                  <a:gd name="f330" fmla="val 251"/>
                  <a:gd name="f331" fmla="val 287"/>
                  <a:gd name="f332" fmla="val 261"/>
                  <a:gd name="f333" fmla="val 257"/>
                  <a:gd name="f334" fmla="*/ f2 1 683"/>
                  <a:gd name="f335" fmla="*/ f3 1 603"/>
                  <a:gd name="f336" fmla="+- f6 0 f4"/>
                  <a:gd name="f337" fmla="+- f5 0 f4"/>
                  <a:gd name="f338" fmla="*/ f337 1 683"/>
                  <a:gd name="f339" fmla="*/ f336 1 603"/>
                  <a:gd name="f340" fmla="*/ f4 1 f338"/>
                  <a:gd name="f341" fmla="*/ f5 1 f338"/>
                  <a:gd name="f342" fmla="*/ f4 1 f339"/>
                  <a:gd name="f343" fmla="*/ f6 1 f339"/>
                  <a:gd name="f344" fmla="*/ f340 f334 1"/>
                  <a:gd name="f345" fmla="*/ f341 f334 1"/>
                  <a:gd name="f346" fmla="*/ f343 f335 1"/>
                  <a:gd name="f347" fmla="*/ f342 f33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44" t="f347" r="f345" b="f346"/>
                <a:pathLst>
                  <a:path w="683" h="603">
                    <a:moveTo>
                      <a:pt x="f7" y="f8"/>
                    </a:moveTo>
                    <a:lnTo>
                      <a:pt x="f9" y="f10"/>
                    </a:lnTo>
                    <a:lnTo>
                      <a:pt x="f11" y="f12"/>
                    </a:lnTo>
                    <a:lnTo>
                      <a:pt x="f13" y="f14"/>
                    </a:lnTo>
                    <a:lnTo>
                      <a:pt x="f13" y="f15"/>
                    </a:lnTo>
                    <a:lnTo>
                      <a:pt x="f16" y="f17"/>
                    </a:lnTo>
                    <a:lnTo>
                      <a:pt x="f18" y="f19"/>
                    </a:lnTo>
                    <a:lnTo>
                      <a:pt x="f13" y="f20"/>
                    </a:lnTo>
                    <a:lnTo>
                      <a:pt x="f21" y="f22"/>
                    </a:lnTo>
                    <a:lnTo>
                      <a:pt x="f13" y="f23"/>
                    </a:lnTo>
                    <a:lnTo>
                      <a:pt x="f13" y="f24"/>
                    </a:lnTo>
                    <a:lnTo>
                      <a:pt x="f9" y="f25"/>
                    </a:lnTo>
                    <a:lnTo>
                      <a:pt x="f26" y="f27"/>
                    </a:lnTo>
                    <a:lnTo>
                      <a:pt x="f28" y="f29"/>
                    </a:lnTo>
                    <a:lnTo>
                      <a:pt x="f30" y="f31"/>
                    </a:lnTo>
                    <a:lnTo>
                      <a:pt x="f26" y="f32"/>
                    </a:lnTo>
                    <a:lnTo>
                      <a:pt x="f30" y="f33"/>
                    </a:lnTo>
                    <a:lnTo>
                      <a:pt x="f30" y="f34"/>
                    </a:lnTo>
                    <a:lnTo>
                      <a:pt x="f35" y="f36"/>
                    </a:lnTo>
                    <a:cubicBezTo>
                      <a:pt x="f37" y="f38"/>
                      <a:pt x="f9" y="f39"/>
                      <a:pt x="f28" y="f40"/>
                    </a:cubicBezTo>
                    <a:lnTo>
                      <a:pt x="f41" y="f40"/>
                    </a:lnTo>
                    <a:lnTo>
                      <a:pt x="f42" y="f43"/>
                    </a:lnTo>
                    <a:lnTo>
                      <a:pt x="f44" y="f45"/>
                    </a:lnTo>
                    <a:cubicBezTo>
                      <a:pt x="f46" y="f47"/>
                      <a:pt x="f48" y="f49"/>
                      <a:pt x="f50" y="f39"/>
                    </a:cubicBezTo>
                    <a:lnTo>
                      <a:pt x="f44" y="f51"/>
                    </a:lnTo>
                    <a:lnTo>
                      <a:pt x="f52" y="f53"/>
                    </a:lnTo>
                    <a:lnTo>
                      <a:pt x="f54" y="f55"/>
                    </a:lnTo>
                    <a:lnTo>
                      <a:pt x="f56" y="f57"/>
                    </a:lnTo>
                    <a:lnTo>
                      <a:pt x="f7" y="f58"/>
                    </a:lnTo>
                    <a:lnTo>
                      <a:pt x="f59" y="f60"/>
                    </a:lnTo>
                    <a:lnTo>
                      <a:pt x="f48" y="f61"/>
                    </a:lnTo>
                    <a:lnTo>
                      <a:pt x="f18" y="f62"/>
                    </a:lnTo>
                    <a:lnTo>
                      <a:pt x="f46" y="f63"/>
                    </a:lnTo>
                    <a:lnTo>
                      <a:pt x="f64" y="f65"/>
                    </a:lnTo>
                    <a:lnTo>
                      <a:pt x="f66" y="f67"/>
                    </a:lnTo>
                    <a:lnTo>
                      <a:pt x="f68" y="f69"/>
                    </a:lnTo>
                    <a:lnTo>
                      <a:pt x="f50" y="f70"/>
                    </a:lnTo>
                    <a:lnTo>
                      <a:pt x="f71" y="f72"/>
                    </a:lnTo>
                    <a:lnTo>
                      <a:pt x="f73" y="f74"/>
                    </a:lnTo>
                    <a:lnTo>
                      <a:pt x="f75" y="f65"/>
                    </a:lnTo>
                    <a:cubicBezTo>
                      <a:pt x="f54" y="f76"/>
                      <a:pt x="f77" y="f74"/>
                      <a:pt x="f66" y="f78"/>
                    </a:cubicBezTo>
                    <a:lnTo>
                      <a:pt x="f79" y="f80"/>
                    </a:lnTo>
                    <a:lnTo>
                      <a:pt x="f35" y="f81"/>
                    </a:lnTo>
                    <a:lnTo>
                      <a:pt x="f82" y="f80"/>
                    </a:lnTo>
                    <a:cubicBezTo>
                      <a:pt x="f50" y="f83"/>
                      <a:pt x="f84" y="f72"/>
                      <a:pt x="f85" y="f86"/>
                    </a:cubicBezTo>
                    <a:lnTo>
                      <a:pt x="f54" y="f87"/>
                    </a:lnTo>
                    <a:lnTo>
                      <a:pt x="f88" y="f0"/>
                    </a:lnTo>
                    <a:lnTo>
                      <a:pt x="f89" y="f90"/>
                    </a:lnTo>
                    <a:lnTo>
                      <a:pt x="f91" y="f0"/>
                    </a:lnTo>
                    <a:lnTo>
                      <a:pt x="f92" y="f93"/>
                    </a:lnTo>
                    <a:lnTo>
                      <a:pt x="f94" y="f93"/>
                    </a:lnTo>
                    <a:lnTo>
                      <a:pt x="f94" y="f95"/>
                    </a:lnTo>
                    <a:lnTo>
                      <a:pt x="f96" y="f97"/>
                    </a:lnTo>
                    <a:lnTo>
                      <a:pt x="f98" y="f95"/>
                    </a:lnTo>
                    <a:lnTo>
                      <a:pt x="f99" y="f95"/>
                    </a:lnTo>
                    <a:lnTo>
                      <a:pt x="f99" y="f93"/>
                    </a:lnTo>
                    <a:lnTo>
                      <a:pt x="f100" y="f101"/>
                    </a:lnTo>
                    <a:lnTo>
                      <a:pt x="f102" y="f103"/>
                    </a:lnTo>
                    <a:lnTo>
                      <a:pt x="f104" y="f105"/>
                    </a:lnTo>
                    <a:lnTo>
                      <a:pt x="f106" y="f107"/>
                    </a:lnTo>
                    <a:cubicBezTo>
                      <a:pt x="f106" y="f108"/>
                      <a:pt x="f109" y="f110"/>
                      <a:pt x="f109" y="f111"/>
                    </a:cubicBezTo>
                    <a:lnTo>
                      <a:pt x="f109" y="f106"/>
                    </a:lnTo>
                    <a:lnTo>
                      <a:pt x="f112" y="f106"/>
                    </a:lnTo>
                    <a:lnTo>
                      <a:pt x="f112" y="f111"/>
                    </a:lnTo>
                    <a:cubicBezTo>
                      <a:pt x="f112" y="f113"/>
                      <a:pt x="f114" y="f115"/>
                      <a:pt x="f114" y="f116"/>
                    </a:cubicBezTo>
                    <a:lnTo>
                      <a:pt x="f117" y="f109"/>
                    </a:lnTo>
                    <a:lnTo>
                      <a:pt x="f110" y="f106"/>
                    </a:lnTo>
                    <a:lnTo>
                      <a:pt x="f118" y="f119"/>
                    </a:lnTo>
                    <a:cubicBezTo>
                      <a:pt x="f120" y="f121"/>
                      <a:pt x="f122" y="f28"/>
                      <a:pt x="f13" y="f123"/>
                    </a:cubicBezTo>
                    <a:cubicBezTo>
                      <a:pt x="f124" y="f125"/>
                      <a:pt x="f126" y="f127"/>
                      <a:pt x="f128" y="f4"/>
                    </a:cubicBezTo>
                    <a:lnTo>
                      <a:pt x="f129" y="f4"/>
                    </a:lnTo>
                    <a:cubicBezTo>
                      <a:pt x="f130" y="f131"/>
                      <a:pt x="f132" y="f133"/>
                      <a:pt x="f134" y="f135"/>
                    </a:cubicBezTo>
                    <a:cubicBezTo>
                      <a:pt x="f4" y="f49"/>
                      <a:pt x="f136" y="f137"/>
                      <a:pt x="f138" y="f139"/>
                    </a:cubicBezTo>
                    <a:cubicBezTo>
                      <a:pt x="f140" y="f141"/>
                      <a:pt x="f38" y="f142"/>
                      <a:pt x="f143" y="f144"/>
                    </a:cubicBezTo>
                    <a:cubicBezTo>
                      <a:pt x="f145" y="f146"/>
                      <a:pt x="f58" y="f84"/>
                      <a:pt x="f147" y="f54"/>
                    </a:cubicBezTo>
                    <a:lnTo>
                      <a:pt x="f148" y="f103"/>
                    </a:lnTo>
                    <a:lnTo>
                      <a:pt x="f67" y="f80"/>
                    </a:lnTo>
                    <a:cubicBezTo>
                      <a:pt x="f67" y="f87"/>
                      <a:pt x="f149" y="f118"/>
                      <a:pt x="f149" y="f150"/>
                    </a:cubicBezTo>
                    <a:lnTo>
                      <a:pt x="f149" y="f109"/>
                    </a:lnTo>
                    <a:lnTo>
                      <a:pt x="f58" y="f109"/>
                    </a:lnTo>
                    <a:lnTo>
                      <a:pt x="f58" y="f150"/>
                    </a:lnTo>
                    <a:cubicBezTo>
                      <a:pt x="f58" y="f113"/>
                      <a:pt x="f58" y="f151"/>
                      <a:pt x="f152" y="f78"/>
                    </a:cubicBezTo>
                    <a:lnTo>
                      <a:pt x="f153" y="f112"/>
                    </a:lnTo>
                    <a:lnTo>
                      <a:pt x="f154" y="f155"/>
                    </a:lnTo>
                    <a:lnTo>
                      <a:pt x="f156" y="f78"/>
                    </a:lnTo>
                    <a:lnTo>
                      <a:pt x="f157" y="f158"/>
                    </a:lnTo>
                    <a:lnTo>
                      <a:pt x="f159" y="f113"/>
                    </a:lnTo>
                    <a:lnTo>
                      <a:pt x="f160" y="f158"/>
                    </a:lnTo>
                    <a:lnTo>
                      <a:pt x="f161" y="f158"/>
                    </a:lnTo>
                    <a:lnTo>
                      <a:pt x="f161" y="f95"/>
                    </a:lnTo>
                    <a:lnTo>
                      <a:pt x="f161" y="f93"/>
                    </a:lnTo>
                    <a:lnTo>
                      <a:pt x="f43" y="f162"/>
                    </a:lnTo>
                    <a:lnTo>
                      <a:pt x="f163" y="f93"/>
                    </a:lnTo>
                    <a:lnTo>
                      <a:pt x="f164" y="f0"/>
                    </a:lnTo>
                    <a:lnTo>
                      <a:pt x="f47" y="f90"/>
                    </a:lnTo>
                    <a:cubicBezTo>
                      <a:pt x="f165" y="f166"/>
                      <a:pt x="f167" y="f168"/>
                      <a:pt x="f169" y="f170"/>
                    </a:cubicBezTo>
                    <a:lnTo>
                      <a:pt x="f33" y="f171"/>
                    </a:lnTo>
                    <a:lnTo>
                      <a:pt x="f172" y="f170"/>
                    </a:lnTo>
                    <a:lnTo>
                      <a:pt x="f173" y="f116"/>
                    </a:lnTo>
                    <a:cubicBezTo>
                      <a:pt x="f174" y="f74"/>
                      <a:pt x="f164" y="f162"/>
                      <a:pt x="f49" y="f65"/>
                    </a:cubicBezTo>
                    <a:lnTo>
                      <a:pt x="f175" y="f176"/>
                    </a:lnTo>
                    <a:lnTo>
                      <a:pt x="f177" y="f166"/>
                    </a:lnTo>
                    <a:lnTo>
                      <a:pt x="f167" y="f62"/>
                    </a:lnTo>
                    <a:lnTo>
                      <a:pt x="f178" y="f65"/>
                    </a:lnTo>
                    <a:lnTo>
                      <a:pt x="f172" y="f63"/>
                    </a:lnTo>
                    <a:lnTo>
                      <a:pt x="f179" y="f180"/>
                    </a:lnTo>
                    <a:lnTo>
                      <a:pt x="f181" y="f182"/>
                    </a:lnTo>
                    <a:lnTo>
                      <a:pt x="f1" y="f183"/>
                    </a:lnTo>
                    <a:lnTo>
                      <a:pt x="f27" y="f58"/>
                    </a:lnTo>
                    <a:lnTo>
                      <a:pt x="f39" y="f161"/>
                    </a:lnTo>
                    <a:lnTo>
                      <a:pt x="f1" y="f70"/>
                    </a:lnTo>
                    <a:lnTo>
                      <a:pt x="f184" y="f185"/>
                    </a:lnTo>
                    <a:lnTo>
                      <a:pt x="f164" y="f186"/>
                    </a:lnTo>
                    <a:lnTo>
                      <a:pt x="f187" y="f188"/>
                    </a:lnTo>
                    <a:lnTo>
                      <a:pt x="f17" y="f189"/>
                    </a:lnTo>
                    <a:lnTo>
                      <a:pt x="f167" y="f190"/>
                    </a:lnTo>
                    <a:cubicBezTo>
                      <a:pt x="f27" y="f40"/>
                      <a:pt x="f181" y="f55"/>
                      <a:pt x="f17" y="f43"/>
                    </a:cubicBezTo>
                    <a:lnTo>
                      <a:pt x="f191" y="f43"/>
                    </a:lnTo>
                    <a:lnTo>
                      <a:pt x="f15" y="f47"/>
                    </a:lnTo>
                    <a:lnTo>
                      <a:pt x="f192" y="f47"/>
                    </a:lnTo>
                    <a:cubicBezTo>
                      <a:pt x="f25" y="f49"/>
                      <a:pt x="f31" y="f193"/>
                      <a:pt x="f169" y="f194"/>
                    </a:cubicBezTo>
                    <a:lnTo>
                      <a:pt x="f15" y="f36"/>
                    </a:lnTo>
                    <a:lnTo>
                      <a:pt x="f15" y="f32"/>
                    </a:lnTo>
                    <a:lnTo>
                      <a:pt x="f195" y="f169"/>
                    </a:lnTo>
                    <a:lnTo>
                      <a:pt x="f196" y="f197"/>
                    </a:lnTo>
                    <a:lnTo>
                      <a:pt x="f192" y="f177"/>
                    </a:lnTo>
                    <a:lnTo>
                      <a:pt x="f195" y="f173"/>
                    </a:lnTo>
                    <a:lnTo>
                      <a:pt x="f25" y="f24"/>
                    </a:lnTo>
                    <a:lnTo>
                      <a:pt x="f22" y="f1"/>
                    </a:lnTo>
                    <a:lnTo>
                      <a:pt x="f138" y="f198"/>
                    </a:lnTo>
                    <a:lnTo>
                      <a:pt x="f187" y="f22"/>
                    </a:lnTo>
                    <a:lnTo>
                      <a:pt x="f138" y="f199"/>
                    </a:lnTo>
                    <a:lnTo>
                      <a:pt x="f25" y="f200"/>
                    </a:lnTo>
                    <a:lnTo>
                      <a:pt x="f201" y="f20"/>
                    </a:lnTo>
                    <a:lnTo>
                      <a:pt x="f138" y="f196"/>
                    </a:lnTo>
                    <a:lnTo>
                      <a:pt x="f22" y="f202"/>
                    </a:lnTo>
                    <a:lnTo>
                      <a:pt x="f38" y="f203"/>
                    </a:lnTo>
                    <a:lnTo>
                      <a:pt x="f25" y="f204"/>
                    </a:lnTo>
                    <a:lnTo>
                      <a:pt x="f1" y="f205"/>
                    </a:lnTo>
                    <a:lnTo>
                      <a:pt x="f49" y="f206"/>
                    </a:lnTo>
                    <a:lnTo>
                      <a:pt x="f207" y="f208"/>
                    </a:lnTo>
                    <a:lnTo>
                      <a:pt x="f127" y="f209"/>
                    </a:lnTo>
                    <a:lnTo>
                      <a:pt x="f55" y="f210"/>
                    </a:lnTo>
                    <a:lnTo>
                      <a:pt x="f173" y="f211"/>
                    </a:lnTo>
                    <a:lnTo>
                      <a:pt x="f169" y="f212"/>
                    </a:lnTo>
                    <a:lnTo>
                      <a:pt x="f174" y="f211"/>
                    </a:lnTo>
                    <a:lnTo>
                      <a:pt x="f213" y="f214"/>
                    </a:lnTo>
                    <a:lnTo>
                      <a:pt x="f40" y="f211"/>
                    </a:lnTo>
                    <a:lnTo>
                      <a:pt x="f49" y="f215"/>
                    </a:lnTo>
                    <a:lnTo>
                      <a:pt x="f47" y="f133"/>
                    </a:lnTo>
                    <a:lnTo>
                      <a:pt x="f38" y="f216"/>
                    </a:lnTo>
                    <a:lnTo>
                      <a:pt x="f49" y="f217"/>
                    </a:lnTo>
                    <a:lnTo>
                      <a:pt x="f218" y="f219"/>
                    </a:lnTo>
                    <a:lnTo>
                      <a:pt x="f220" y="f221"/>
                    </a:lnTo>
                    <a:lnTo>
                      <a:pt x="f161" y="f222"/>
                    </a:lnTo>
                    <a:lnTo>
                      <a:pt x="f58" y="f219"/>
                    </a:lnTo>
                    <a:lnTo>
                      <a:pt x="f223" y="f224"/>
                    </a:lnTo>
                    <a:lnTo>
                      <a:pt x="f225" y="f226"/>
                    </a:lnTo>
                    <a:lnTo>
                      <a:pt x="f149" y="f211"/>
                    </a:lnTo>
                    <a:lnTo>
                      <a:pt x="f58" y="f132"/>
                    </a:lnTo>
                    <a:lnTo>
                      <a:pt x="f67" y="f132"/>
                    </a:lnTo>
                    <a:lnTo>
                      <a:pt x="f86" y="f227"/>
                    </a:lnTo>
                    <a:lnTo>
                      <a:pt x="f228" y="f132"/>
                    </a:lnTo>
                    <a:lnTo>
                      <a:pt x="f229" y="f230"/>
                    </a:lnTo>
                    <a:lnTo>
                      <a:pt x="f228" y="f231"/>
                    </a:lnTo>
                    <a:lnTo>
                      <a:pt x="f232" y="f233"/>
                    </a:lnTo>
                    <a:lnTo>
                      <a:pt x="f137" y="f234"/>
                    </a:lnTo>
                    <a:lnTo>
                      <a:pt x="f235" y="f236"/>
                    </a:lnTo>
                    <a:lnTo>
                      <a:pt x="f235" y="f234"/>
                    </a:lnTo>
                    <a:lnTo>
                      <a:pt x="f237" y="f131"/>
                    </a:lnTo>
                    <a:lnTo>
                      <a:pt x="f238" y="f233"/>
                    </a:lnTo>
                    <a:lnTo>
                      <a:pt x="f117" y="f211"/>
                    </a:lnTo>
                    <a:lnTo>
                      <a:pt x="f239" y="f132"/>
                    </a:lnTo>
                    <a:lnTo>
                      <a:pt x="f117" y="f240"/>
                    </a:lnTo>
                    <a:lnTo>
                      <a:pt x="f241" y="f212"/>
                    </a:lnTo>
                    <a:lnTo>
                      <a:pt x="f114" y="f240"/>
                    </a:lnTo>
                    <a:lnTo>
                      <a:pt x="f106" y="f240"/>
                    </a:lnTo>
                    <a:lnTo>
                      <a:pt x="f111" y="f211"/>
                    </a:lnTo>
                    <a:lnTo>
                      <a:pt x="f242" y="f132"/>
                    </a:lnTo>
                    <a:lnTo>
                      <a:pt x="f120" y="f236"/>
                    </a:lnTo>
                    <a:lnTo>
                      <a:pt x="f106" y="f243"/>
                    </a:lnTo>
                    <a:lnTo>
                      <a:pt x="f94" y="f233"/>
                    </a:lnTo>
                    <a:lnTo>
                      <a:pt x="f244" y="f245"/>
                    </a:lnTo>
                    <a:lnTo>
                      <a:pt x="f246" y="f219"/>
                    </a:lnTo>
                    <a:lnTo>
                      <a:pt x="f75" y="f247"/>
                    </a:lnTo>
                    <a:lnTo>
                      <a:pt x="f11" y="f248"/>
                    </a:lnTo>
                    <a:lnTo>
                      <a:pt x="f146" y="f249"/>
                    </a:lnTo>
                    <a:lnTo>
                      <a:pt x="f75" y="f133"/>
                    </a:lnTo>
                    <a:lnTo>
                      <a:pt x="f250" y="f227"/>
                    </a:lnTo>
                    <a:lnTo>
                      <a:pt x="f122" y="f251"/>
                    </a:lnTo>
                    <a:lnTo>
                      <a:pt x="f26" y="f252"/>
                    </a:lnTo>
                    <a:lnTo>
                      <a:pt x="f82" y="f136"/>
                    </a:lnTo>
                    <a:lnTo>
                      <a:pt x="f66" y="f252"/>
                    </a:lnTo>
                    <a:lnTo>
                      <a:pt x="f85" y="f253"/>
                    </a:lnTo>
                    <a:lnTo>
                      <a:pt x="f254" y="f255"/>
                    </a:lnTo>
                    <a:lnTo>
                      <a:pt x="f256" y="f257"/>
                    </a:lnTo>
                    <a:lnTo>
                      <a:pt x="f75" y="f14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39" y="f258"/>
                    </a:moveTo>
                    <a:lnTo>
                      <a:pt x="f228" y="f259"/>
                    </a:lnTo>
                    <a:lnTo>
                      <a:pt x="f260" y="f258"/>
                    </a:lnTo>
                    <a:lnTo>
                      <a:pt x="f239" y="f258"/>
                    </a:lnTo>
                    <a:close/>
                    <a:moveTo>
                      <a:pt x="f239" y="f258"/>
                    </a:moveTo>
                    <a:lnTo>
                      <a:pt x="f239" y="f258"/>
                    </a:lnTo>
                    <a:close/>
                    <a:moveTo>
                      <a:pt x="f228" y="f261"/>
                    </a:moveTo>
                    <a:lnTo>
                      <a:pt x="f158" y="f262"/>
                    </a:lnTo>
                    <a:lnTo>
                      <a:pt x="f95" y="f263"/>
                    </a:lnTo>
                    <a:lnTo>
                      <a:pt x="f228" y="f41"/>
                    </a:lnTo>
                    <a:lnTo>
                      <a:pt x="f228" y="f261"/>
                    </a:lnTo>
                    <a:close/>
                    <a:moveTo>
                      <a:pt x="f228" y="f261"/>
                    </a:moveTo>
                    <a:lnTo>
                      <a:pt x="f228" y="f261"/>
                    </a:lnTo>
                    <a:close/>
                    <a:moveTo>
                      <a:pt x="f228" y="f21"/>
                    </a:moveTo>
                    <a:lnTo>
                      <a:pt x="f95" y="f264"/>
                    </a:lnTo>
                    <a:lnTo>
                      <a:pt x="f95" y="f265"/>
                    </a:lnTo>
                    <a:lnTo>
                      <a:pt x="f266" y="f267"/>
                    </a:lnTo>
                    <a:lnTo>
                      <a:pt x="f228" y="f21"/>
                    </a:lnTo>
                    <a:close/>
                    <a:moveTo>
                      <a:pt x="f228" y="f21"/>
                    </a:moveTo>
                    <a:lnTo>
                      <a:pt x="f228" y="f21"/>
                    </a:lnTo>
                    <a:close/>
                    <a:moveTo>
                      <a:pt x="f266" y="f268"/>
                    </a:moveTo>
                    <a:lnTo>
                      <a:pt x="f95" y="f269"/>
                    </a:lnTo>
                    <a:lnTo>
                      <a:pt x="f239" y="f48"/>
                    </a:lnTo>
                    <a:lnTo>
                      <a:pt x="f266" y="f250"/>
                    </a:lnTo>
                    <a:lnTo>
                      <a:pt x="f266" y="f268"/>
                    </a:lnTo>
                    <a:close/>
                    <a:moveTo>
                      <a:pt x="f266" y="f268"/>
                    </a:moveTo>
                    <a:lnTo>
                      <a:pt x="f266" y="f268"/>
                    </a:lnTo>
                    <a:close/>
                    <a:moveTo>
                      <a:pt x="f266" y="f270"/>
                    </a:moveTo>
                    <a:lnTo>
                      <a:pt x="f239" y="f82"/>
                    </a:lnTo>
                    <a:lnTo>
                      <a:pt x="f239" y="f144"/>
                    </a:lnTo>
                    <a:lnTo>
                      <a:pt x="f166" y="f271"/>
                    </a:lnTo>
                    <a:lnTo>
                      <a:pt x="f266" y="f270"/>
                    </a:lnTo>
                    <a:close/>
                    <a:moveTo>
                      <a:pt x="f266" y="f270"/>
                    </a:moveTo>
                    <a:lnTo>
                      <a:pt x="f266" y="f270"/>
                    </a:lnTo>
                    <a:close/>
                    <a:moveTo>
                      <a:pt x="f166" y="f272"/>
                    </a:moveTo>
                    <a:lnTo>
                      <a:pt x="f0" y="f273"/>
                    </a:lnTo>
                    <a:lnTo>
                      <a:pt x="f0" y="f274"/>
                    </a:lnTo>
                    <a:lnTo>
                      <a:pt x="f107" y="f111"/>
                    </a:lnTo>
                    <a:lnTo>
                      <a:pt x="f107" y="f150"/>
                    </a:lnTo>
                    <a:lnTo>
                      <a:pt x="f232" y="f112"/>
                    </a:lnTo>
                    <a:lnTo>
                      <a:pt x="f166" y="f118"/>
                    </a:lnTo>
                    <a:lnTo>
                      <a:pt x="f166" y="f275"/>
                    </a:lnTo>
                    <a:lnTo>
                      <a:pt x="f276" y="f106"/>
                    </a:lnTo>
                    <a:lnTo>
                      <a:pt x="f166" y="f109"/>
                    </a:lnTo>
                    <a:lnTo>
                      <a:pt x="f166" y="f272"/>
                    </a:lnTo>
                    <a:close/>
                    <a:moveTo>
                      <a:pt x="f166" y="f272"/>
                    </a:moveTo>
                    <a:lnTo>
                      <a:pt x="f166" y="f272"/>
                    </a:lnTo>
                    <a:close/>
                    <a:moveTo>
                      <a:pt x="f238" y="f105"/>
                    </a:moveTo>
                    <a:lnTo>
                      <a:pt x="f0" y="f125"/>
                    </a:lnTo>
                    <a:lnTo>
                      <a:pt x="f0" y="f158"/>
                    </a:lnTo>
                    <a:lnTo>
                      <a:pt x="f238" y="f105"/>
                    </a:lnTo>
                    <a:close/>
                    <a:moveTo>
                      <a:pt x="f238" y="f105"/>
                    </a:moveTo>
                    <a:lnTo>
                      <a:pt x="f238" y="f105"/>
                    </a:lnTo>
                    <a:close/>
                    <a:moveTo>
                      <a:pt x="f116" y="f277"/>
                    </a:moveTo>
                    <a:lnTo>
                      <a:pt x="f278" y="f87"/>
                    </a:lnTo>
                    <a:lnTo>
                      <a:pt x="f279" y="f280"/>
                    </a:lnTo>
                    <a:lnTo>
                      <a:pt x="f279" y="f116"/>
                    </a:lnTo>
                    <a:lnTo>
                      <a:pt x="f116" y="f277"/>
                    </a:lnTo>
                    <a:close/>
                    <a:moveTo>
                      <a:pt x="f116" y="f277"/>
                    </a:moveTo>
                    <a:lnTo>
                      <a:pt x="f116" y="f277"/>
                    </a:lnTo>
                    <a:close/>
                    <a:moveTo>
                      <a:pt x="f279" y="f229"/>
                    </a:moveTo>
                    <a:lnTo>
                      <a:pt x="f0" y="f171"/>
                    </a:lnTo>
                    <a:lnTo>
                      <a:pt x="f87" y="f276"/>
                    </a:lnTo>
                    <a:lnTo>
                      <a:pt x="f279" y="f183"/>
                    </a:lnTo>
                    <a:lnTo>
                      <a:pt x="f279" y="f229"/>
                    </a:lnTo>
                    <a:close/>
                    <a:moveTo>
                      <a:pt x="f279" y="f229"/>
                    </a:moveTo>
                    <a:lnTo>
                      <a:pt x="f279" y="f229"/>
                    </a:lnTo>
                    <a:close/>
                    <a:moveTo>
                      <a:pt x="f276" y="f57"/>
                    </a:moveTo>
                    <a:lnTo>
                      <a:pt x="f87" y="f76"/>
                    </a:lnTo>
                    <a:lnTo>
                      <a:pt x="f281" y="f282"/>
                    </a:lnTo>
                    <a:lnTo>
                      <a:pt x="f276" y="f283"/>
                    </a:lnTo>
                    <a:lnTo>
                      <a:pt x="f276" y="f57"/>
                    </a:lnTo>
                    <a:close/>
                    <a:moveTo>
                      <a:pt x="f276" y="f57"/>
                    </a:moveTo>
                    <a:lnTo>
                      <a:pt x="f276" y="f57"/>
                    </a:lnTo>
                    <a:close/>
                    <a:moveTo>
                      <a:pt x="f229" y="f43"/>
                    </a:moveTo>
                    <a:lnTo>
                      <a:pt x="f281" y="f53"/>
                    </a:lnTo>
                    <a:lnTo>
                      <a:pt x="f281" y="f186"/>
                    </a:lnTo>
                    <a:lnTo>
                      <a:pt x="f280" y="f38"/>
                    </a:lnTo>
                    <a:cubicBezTo>
                      <a:pt x="f83" y="f49"/>
                      <a:pt x="f176" y="f55"/>
                      <a:pt x="f229" y="f43"/>
                    </a:cubicBezTo>
                    <a:close/>
                    <a:moveTo>
                      <a:pt x="f229" y="f43"/>
                    </a:moveTo>
                    <a:lnTo>
                      <a:pt x="f229" y="f43"/>
                    </a:lnTo>
                    <a:close/>
                    <a:moveTo>
                      <a:pt x="f107" y="f34"/>
                    </a:moveTo>
                    <a:lnTo>
                      <a:pt x="f151" y="f193"/>
                    </a:lnTo>
                    <a:cubicBezTo>
                      <a:pt x="f237" y="f201"/>
                      <a:pt x="f238" y="f34"/>
                      <a:pt x="f235" y="f284"/>
                    </a:cubicBezTo>
                    <a:lnTo>
                      <a:pt x="f116" y="f284"/>
                    </a:lnTo>
                    <a:lnTo>
                      <a:pt x="f107" y="f174"/>
                    </a:lnTo>
                    <a:lnTo>
                      <a:pt x="f107" y="f34"/>
                    </a:lnTo>
                    <a:close/>
                    <a:moveTo>
                      <a:pt x="f107" y="f34"/>
                    </a:moveTo>
                    <a:lnTo>
                      <a:pt x="f107" y="f34"/>
                    </a:lnTo>
                    <a:close/>
                    <a:moveTo>
                      <a:pt x="f229" y="f158"/>
                    </a:moveTo>
                    <a:lnTo>
                      <a:pt x="f166" y="f87"/>
                    </a:lnTo>
                    <a:lnTo>
                      <a:pt x="f166" y="f93"/>
                    </a:lnTo>
                    <a:lnTo>
                      <a:pt x="f229" y="f158"/>
                    </a:lnTo>
                    <a:close/>
                    <a:moveTo>
                      <a:pt x="f229" y="f158"/>
                    </a:moveTo>
                    <a:lnTo>
                      <a:pt x="f229" y="f158"/>
                    </a:lnTo>
                    <a:close/>
                    <a:moveTo>
                      <a:pt x="f285" y="f286"/>
                    </a:moveTo>
                    <a:lnTo>
                      <a:pt x="f47" y="f255"/>
                    </a:lnTo>
                    <a:lnTo>
                      <a:pt x="f213" y="f231"/>
                    </a:lnTo>
                    <a:lnTo>
                      <a:pt x="f285" y="f286"/>
                    </a:lnTo>
                    <a:close/>
                    <a:moveTo>
                      <a:pt x="f285" y="f286"/>
                    </a:moveTo>
                    <a:lnTo>
                      <a:pt x="f285" y="f286"/>
                    </a:lnTo>
                    <a:close/>
                    <a:moveTo>
                      <a:pt x="f43" y="f287"/>
                    </a:moveTo>
                    <a:lnTo>
                      <a:pt x="f225" y="f257"/>
                    </a:lnTo>
                    <a:lnTo>
                      <a:pt x="f220" y="f288"/>
                    </a:lnTo>
                    <a:lnTo>
                      <a:pt x="f43" y="f287"/>
                    </a:lnTo>
                    <a:close/>
                    <a:moveTo>
                      <a:pt x="f43" y="f287"/>
                    </a:moveTo>
                    <a:lnTo>
                      <a:pt x="f43" y="f287"/>
                    </a:lnTo>
                    <a:close/>
                    <a:moveTo>
                      <a:pt x="f289" y="f215"/>
                    </a:moveTo>
                    <a:lnTo>
                      <a:pt x="f242" y="f290"/>
                    </a:lnTo>
                    <a:lnTo>
                      <a:pt x="f89" y="f231"/>
                    </a:lnTo>
                    <a:lnTo>
                      <a:pt x="f289" y="f215"/>
                    </a:lnTo>
                    <a:close/>
                    <a:moveTo>
                      <a:pt x="f289" y="f215"/>
                    </a:moveTo>
                    <a:lnTo>
                      <a:pt x="f289" y="f215"/>
                    </a:lnTo>
                    <a:close/>
                    <a:moveTo>
                      <a:pt x="f85" y="f219"/>
                    </a:moveTo>
                    <a:lnTo>
                      <a:pt x="f92" y="f204"/>
                    </a:lnTo>
                    <a:lnTo>
                      <a:pt x="f122" y="f211"/>
                    </a:lnTo>
                    <a:lnTo>
                      <a:pt x="f85" y="f219"/>
                    </a:lnTo>
                    <a:close/>
                    <a:moveTo>
                      <a:pt x="f85" y="f219"/>
                    </a:moveTo>
                    <a:lnTo>
                      <a:pt x="f85" y="f219"/>
                    </a:lnTo>
                    <a:close/>
                    <a:moveTo>
                      <a:pt x="f291" y="f292"/>
                    </a:moveTo>
                    <a:cubicBezTo>
                      <a:pt x="f293" y="f58"/>
                      <a:pt x="f67" y="f188"/>
                      <a:pt x="f260" y="f60"/>
                    </a:cubicBezTo>
                    <a:lnTo>
                      <a:pt x="f260" y="f220"/>
                    </a:lnTo>
                    <a:lnTo>
                      <a:pt x="f57" y="f294"/>
                    </a:lnTo>
                    <a:lnTo>
                      <a:pt x="f295" y="f296"/>
                    </a:lnTo>
                    <a:lnTo>
                      <a:pt x="f260" y="f39"/>
                    </a:lnTo>
                    <a:cubicBezTo>
                      <a:pt x="f185" y="f43"/>
                      <a:pt x="f223" y="f297"/>
                      <a:pt x="f159" y="f57"/>
                    </a:cubicBezTo>
                    <a:lnTo>
                      <a:pt x="f159" y="f185"/>
                    </a:lnTo>
                    <a:lnTo>
                      <a:pt x="f143" y="f108"/>
                    </a:lnTo>
                    <a:lnTo>
                      <a:pt x="f152" y="f72"/>
                    </a:lnTo>
                    <a:lnTo>
                      <a:pt x="f152" y="f292"/>
                    </a:lnTo>
                    <a:lnTo>
                      <a:pt x="f291" y="f292"/>
                    </a:lnTo>
                    <a:close/>
                    <a:moveTo>
                      <a:pt x="f291" y="f292"/>
                    </a:moveTo>
                    <a:lnTo>
                      <a:pt x="f291" y="f292"/>
                    </a:lnTo>
                    <a:close/>
                    <a:moveTo>
                      <a:pt x="f162" y="f294"/>
                    </a:moveTo>
                    <a:cubicBezTo>
                      <a:pt x="f147" y="f298"/>
                      <a:pt x="f299" y="f180"/>
                      <a:pt x="f300" y="f292"/>
                    </a:cubicBezTo>
                    <a:lnTo>
                      <a:pt x="f300" y="f72"/>
                    </a:lnTo>
                    <a:lnTo>
                      <a:pt x="f299" y="f72"/>
                    </a:lnTo>
                    <a:lnTo>
                      <a:pt x="f162" y="f301"/>
                    </a:lnTo>
                    <a:lnTo>
                      <a:pt x="f162" y="f294"/>
                    </a:lnTo>
                    <a:close/>
                    <a:moveTo>
                      <a:pt x="f162" y="f294"/>
                    </a:moveTo>
                    <a:lnTo>
                      <a:pt x="f162" y="f294"/>
                    </a:lnTo>
                    <a:close/>
                    <a:moveTo>
                      <a:pt x="f302" y="f303"/>
                    </a:moveTo>
                    <a:lnTo>
                      <a:pt x="f302" y="f137"/>
                    </a:lnTo>
                    <a:lnTo>
                      <a:pt x="f155" y="f292"/>
                    </a:lnTo>
                    <a:lnTo>
                      <a:pt x="f304" y="f260"/>
                    </a:lnTo>
                    <a:cubicBezTo>
                      <a:pt x="f103" y="f70"/>
                      <a:pt x="f277" y="f305"/>
                      <a:pt x="f302" y="f303"/>
                    </a:cubicBezTo>
                    <a:close/>
                    <a:moveTo>
                      <a:pt x="f302" y="f303"/>
                    </a:moveTo>
                    <a:lnTo>
                      <a:pt x="f302" y="f303"/>
                    </a:lnTo>
                    <a:close/>
                    <a:moveTo>
                      <a:pt x="f302" y="f47"/>
                    </a:moveTo>
                    <a:cubicBezTo>
                      <a:pt x="f304" y="f297"/>
                      <a:pt x="f111" y="f298"/>
                      <a:pt x="f125" y="f162"/>
                    </a:cubicBezTo>
                    <a:lnTo>
                      <a:pt x="f106" y="f260"/>
                    </a:lnTo>
                    <a:lnTo>
                      <a:pt x="f106" y="f292"/>
                    </a:lnTo>
                    <a:lnTo>
                      <a:pt x="f98" y="f108"/>
                    </a:lnTo>
                    <a:lnTo>
                      <a:pt x="f96" y="f57"/>
                    </a:lnTo>
                    <a:lnTo>
                      <a:pt x="f96" y="f306"/>
                    </a:lnTo>
                    <a:cubicBezTo>
                      <a:pt x="f141" y="f51"/>
                      <a:pt x="f307" y="f45"/>
                      <a:pt x="f117" y="f193"/>
                    </a:cubicBezTo>
                    <a:lnTo>
                      <a:pt x="f308" y="f297"/>
                    </a:lnTo>
                    <a:lnTo>
                      <a:pt x="f309" y="f188"/>
                    </a:lnTo>
                    <a:lnTo>
                      <a:pt x="f302" y="f47"/>
                    </a:lnTo>
                    <a:close/>
                    <a:moveTo>
                      <a:pt x="f302" y="f47"/>
                    </a:moveTo>
                    <a:lnTo>
                      <a:pt x="f302" y="f47"/>
                    </a:lnTo>
                    <a:close/>
                    <a:moveTo>
                      <a:pt x="f111" y="f38"/>
                    </a:moveTo>
                    <a:cubicBezTo>
                      <a:pt x="f242" y="f220"/>
                      <a:pt x="f310" y="f311"/>
                      <a:pt x="f92" y="f312"/>
                    </a:cubicBezTo>
                    <a:lnTo>
                      <a:pt x="f244" y="f312"/>
                    </a:lnTo>
                    <a:lnTo>
                      <a:pt x="f244" y="f295"/>
                    </a:lnTo>
                    <a:lnTo>
                      <a:pt x="f77" y="f185"/>
                    </a:lnTo>
                    <a:lnTo>
                      <a:pt x="f96" y="f194"/>
                    </a:lnTo>
                    <a:lnTo>
                      <a:pt x="f313" y="f201"/>
                    </a:lnTo>
                    <a:cubicBezTo>
                      <a:pt x="f104" y="f34"/>
                      <a:pt x="f139" y="f174"/>
                      <a:pt x="f155" y="f169"/>
                    </a:cubicBezTo>
                    <a:lnTo>
                      <a:pt x="f310" y="f39"/>
                    </a:lnTo>
                    <a:lnTo>
                      <a:pt x="f314" y="f47"/>
                    </a:lnTo>
                    <a:lnTo>
                      <a:pt x="f111" y="f38"/>
                    </a:lnTo>
                    <a:close/>
                    <a:moveTo>
                      <a:pt x="f111" y="f38"/>
                    </a:moveTo>
                    <a:lnTo>
                      <a:pt x="f111" y="f38"/>
                    </a:lnTo>
                    <a:close/>
                    <a:moveTo>
                      <a:pt x="f304" y="f173"/>
                    </a:moveTo>
                    <a:cubicBezTo>
                      <a:pt x="f139" y="f315"/>
                      <a:pt x="f104" y="f33"/>
                      <a:pt x="f313" y="f169"/>
                    </a:cubicBezTo>
                    <a:lnTo>
                      <a:pt x="f96" y="f33"/>
                    </a:lnTo>
                    <a:lnTo>
                      <a:pt x="f142" y="f32"/>
                    </a:lnTo>
                    <a:lnTo>
                      <a:pt x="f73" y="f198"/>
                    </a:lnTo>
                    <a:lnTo>
                      <a:pt x="f313" y="f199"/>
                    </a:lnTo>
                    <a:lnTo>
                      <a:pt x="f98" y="f199"/>
                    </a:lnTo>
                    <a:lnTo>
                      <a:pt x="f155" y="f31"/>
                    </a:lnTo>
                    <a:lnTo>
                      <a:pt x="f310" y="f29"/>
                    </a:lnTo>
                    <a:lnTo>
                      <a:pt x="f99" y="f127"/>
                    </a:lnTo>
                    <a:lnTo>
                      <a:pt x="f304" y="f173"/>
                    </a:lnTo>
                    <a:close/>
                    <a:moveTo>
                      <a:pt x="f304" y="f173"/>
                    </a:moveTo>
                    <a:lnTo>
                      <a:pt x="f304" y="f173"/>
                    </a:lnTo>
                    <a:close/>
                    <a:moveTo>
                      <a:pt x="f95" y="f31"/>
                    </a:moveTo>
                    <a:lnTo>
                      <a:pt x="f102" y="f316"/>
                    </a:lnTo>
                    <a:lnTo>
                      <a:pt x="f102" y="f196"/>
                    </a:lnTo>
                    <a:lnTo>
                      <a:pt x="f310" y="f15"/>
                    </a:lnTo>
                    <a:lnTo>
                      <a:pt x="f91" y="f209"/>
                    </a:lnTo>
                    <a:lnTo>
                      <a:pt x="f304" y="f317"/>
                    </a:lnTo>
                    <a:lnTo>
                      <a:pt x="f304" y="f318"/>
                    </a:lnTo>
                    <a:lnTo>
                      <a:pt x="f304" y="f317"/>
                    </a:lnTo>
                    <a:cubicBezTo>
                      <a:pt x="f117" y="f319"/>
                      <a:pt x="f0" y="f23"/>
                      <a:pt x="f238" y="f179"/>
                    </a:cubicBezTo>
                    <a:lnTo>
                      <a:pt x="f109" y="f253"/>
                    </a:lnTo>
                    <a:lnTo>
                      <a:pt x="f309" y="f14"/>
                    </a:lnTo>
                    <a:lnTo>
                      <a:pt x="f95" y="f31"/>
                    </a:lnTo>
                    <a:close/>
                    <a:moveTo>
                      <a:pt x="f95" y="f31"/>
                    </a:moveTo>
                    <a:lnTo>
                      <a:pt x="f95" y="f31"/>
                    </a:lnTo>
                    <a:close/>
                    <a:moveTo>
                      <a:pt x="f170" y="f1"/>
                    </a:moveTo>
                    <a:cubicBezTo>
                      <a:pt x="f278" y="f17"/>
                      <a:pt x="f95" y="f320"/>
                      <a:pt x="f118" y="f205"/>
                    </a:cubicBezTo>
                    <a:lnTo>
                      <a:pt x="f118" y="f8"/>
                    </a:lnTo>
                    <a:lnTo>
                      <a:pt x="f321" y="f322"/>
                    </a:lnTo>
                    <a:lnTo>
                      <a:pt x="f323" y="f324"/>
                    </a:lnTo>
                    <a:lnTo>
                      <a:pt x="f162" y="f205"/>
                    </a:lnTo>
                    <a:lnTo>
                      <a:pt x="f260" y="f317"/>
                    </a:lnTo>
                    <a:lnTo>
                      <a:pt x="f162" y="f317"/>
                    </a:lnTo>
                    <a:cubicBezTo>
                      <a:pt x="f276" y="f14"/>
                      <a:pt x="f325" y="f17"/>
                      <a:pt x="f232" y="f24"/>
                    </a:cubicBezTo>
                    <a:lnTo>
                      <a:pt x="f232" y="f322"/>
                    </a:lnTo>
                    <a:lnTo>
                      <a:pt x="f170" y="f322"/>
                    </a:lnTo>
                    <a:lnTo>
                      <a:pt x="f170" y="f1"/>
                    </a:lnTo>
                    <a:close/>
                    <a:moveTo>
                      <a:pt x="f170" y="f1"/>
                    </a:moveTo>
                    <a:lnTo>
                      <a:pt x="f170" y="f1"/>
                    </a:lnTo>
                    <a:close/>
                    <a:moveTo>
                      <a:pt x="f137" y="f179"/>
                    </a:moveTo>
                    <a:cubicBezTo>
                      <a:pt x="f74" y="f23"/>
                      <a:pt x="f228" y="f12"/>
                      <a:pt x="f300" y="f326"/>
                    </a:cubicBezTo>
                    <a:lnTo>
                      <a:pt x="f300" y="f318"/>
                    </a:lnTo>
                    <a:lnTo>
                      <a:pt x="f67" y="f317"/>
                    </a:lnTo>
                    <a:lnTo>
                      <a:pt x="f161" y="f290"/>
                    </a:lnTo>
                    <a:lnTo>
                      <a:pt x="f51" y="f316"/>
                    </a:lnTo>
                    <a:lnTo>
                      <a:pt x="f154" y="f316"/>
                    </a:lnTo>
                    <a:lnTo>
                      <a:pt x="f154" y="f327"/>
                    </a:lnTo>
                    <a:lnTo>
                      <a:pt x="f276" y="f197"/>
                    </a:lnTo>
                    <a:lnTo>
                      <a:pt x="f57" y="f206"/>
                    </a:lnTo>
                    <a:lnTo>
                      <a:pt x="f58" y="f328"/>
                    </a:lnTo>
                    <a:lnTo>
                      <a:pt x="f280" y="f179"/>
                    </a:lnTo>
                    <a:lnTo>
                      <a:pt x="f137" y="f179"/>
                    </a:lnTo>
                    <a:close/>
                    <a:moveTo>
                      <a:pt x="f137" y="f179"/>
                    </a:moveTo>
                    <a:lnTo>
                      <a:pt x="f137" y="f179"/>
                    </a:lnTo>
                    <a:close/>
                    <a:moveTo>
                      <a:pt x="f299" y="f179"/>
                    </a:moveTo>
                    <a:lnTo>
                      <a:pt x="f143" y="f19"/>
                    </a:lnTo>
                    <a:lnTo>
                      <a:pt x="f283" y="f19"/>
                    </a:lnTo>
                    <a:lnTo>
                      <a:pt x="f329" y="f25"/>
                    </a:lnTo>
                    <a:lnTo>
                      <a:pt x="f330" y="f284"/>
                    </a:lnTo>
                    <a:lnTo>
                      <a:pt x="f159" y="f169"/>
                    </a:lnTo>
                    <a:lnTo>
                      <a:pt x="f283" y="f284"/>
                    </a:lnTo>
                    <a:cubicBezTo>
                      <a:pt x="f153" y="f32"/>
                      <a:pt x="f331" y="f33"/>
                      <a:pt x="f300" y="f315"/>
                    </a:cubicBezTo>
                    <a:lnTo>
                      <a:pt x="f157" y="f197"/>
                    </a:lnTo>
                    <a:lnTo>
                      <a:pt x="f51" y="f177"/>
                    </a:lnTo>
                    <a:lnTo>
                      <a:pt x="f299" y="f179"/>
                    </a:lnTo>
                    <a:close/>
                    <a:moveTo>
                      <a:pt x="f299" y="f179"/>
                    </a:moveTo>
                    <a:lnTo>
                      <a:pt x="f299" y="f179"/>
                    </a:lnTo>
                    <a:close/>
                    <a:moveTo>
                      <a:pt x="f332" y="f55"/>
                    </a:moveTo>
                    <a:lnTo>
                      <a:pt x="f51" y="f190"/>
                    </a:lnTo>
                    <a:lnTo>
                      <a:pt x="f299" y="f174"/>
                    </a:lnTo>
                    <a:cubicBezTo>
                      <a:pt x="f331" y="f34"/>
                      <a:pt x="f153" y="f36"/>
                      <a:pt x="f283" y="f194"/>
                    </a:cubicBezTo>
                    <a:lnTo>
                      <a:pt x="f283" y="f38"/>
                    </a:lnTo>
                    <a:lnTo>
                      <a:pt x="f159" y="f38"/>
                    </a:lnTo>
                    <a:lnTo>
                      <a:pt x="f174" y="f298"/>
                    </a:lnTo>
                    <a:lnTo>
                      <a:pt x="f45" y="f282"/>
                    </a:lnTo>
                    <a:lnTo>
                      <a:pt x="f45" y="f295"/>
                    </a:lnTo>
                    <a:lnTo>
                      <a:pt x="f285" y="f295"/>
                    </a:lnTo>
                    <a:cubicBezTo>
                      <a:pt x="f51" y="f333"/>
                      <a:pt x="f225" y="f45"/>
                      <a:pt x="f293" y="f193"/>
                    </a:cubicBezTo>
                    <a:lnTo>
                      <a:pt x="f332" y="f55"/>
                    </a:lnTo>
                    <a:close/>
                    <a:moveTo>
                      <a:pt x="f332" y="f55"/>
                    </a:moveTo>
                    <a:lnTo>
                      <a:pt x="f332" y="f55"/>
                    </a:lnTo>
                    <a:close/>
                    <a:moveTo>
                      <a:pt x="f277" y="f78"/>
                    </a:moveTo>
                    <a:lnTo>
                      <a:pt x="f110" y="f108"/>
                    </a:lnTo>
                    <a:lnTo>
                      <a:pt x="f110" y="f110"/>
                    </a:lnTo>
                    <a:lnTo>
                      <a:pt x="f277" y="f78"/>
                    </a:lnTo>
                    <a:close/>
                  </a:path>
                </a:pathLst>
              </a:custGeom>
              <a:solidFill>
                <a:srgbClr val="D7B369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8" name="Forma Livre 27"/>
              <p:cNvSpPr/>
              <p:nvPr/>
            </p:nvSpPr>
            <p:spPr>
              <a:xfrm>
                <a:off x="9294839" y="5686562"/>
                <a:ext cx="227164" cy="63358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710"/>
                  <a:gd name="f5" fmla="val 246"/>
                  <a:gd name="f6" fmla="val 599"/>
                  <a:gd name="f7" fmla="val 53"/>
                  <a:gd name="f8" fmla="val 612"/>
                  <a:gd name="f9" fmla="val 192"/>
                  <a:gd name="f10" fmla="val 667"/>
                  <a:gd name="f11" fmla="val 197"/>
                  <a:gd name="f12" fmla="val 709"/>
                  <a:gd name="f13" fmla="val 202"/>
                  <a:gd name="f14" fmla="val 693"/>
                  <a:gd name="f15" fmla="val 63"/>
                  <a:gd name="f16" fmla="val 683"/>
                  <a:gd name="f17" fmla="val 2"/>
                  <a:gd name="f18" fmla="val 600"/>
                  <a:gd name="f19" fmla="val 632"/>
                  <a:gd name="f20" fmla="val 169"/>
                  <a:gd name="f21" fmla="val 620"/>
                  <a:gd name="f22" fmla="val 48"/>
                  <a:gd name="f23" fmla="val 623"/>
                  <a:gd name="f24" fmla="val 45"/>
                  <a:gd name="f25" fmla="val 626"/>
                  <a:gd name="f26" fmla="val 42"/>
                  <a:gd name="f27" fmla="val 37"/>
                  <a:gd name="f28" fmla="val 643"/>
                  <a:gd name="f29" fmla="val 650"/>
                  <a:gd name="f30" fmla="val 40"/>
                  <a:gd name="f31" fmla="val 662"/>
                  <a:gd name="f32" fmla="val 55"/>
                  <a:gd name="f33" fmla="val 669"/>
                  <a:gd name="f34" fmla="val 67"/>
                  <a:gd name="f35" fmla="val 174"/>
                  <a:gd name="f36" fmla="val 16"/>
                  <a:gd name="f37" fmla="val 97"/>
                  <a:gd name="f38" fmla="val 110"/>
                  <a:gd name="f39" fmla="val 109"/>
                  <a:gd name="f40" fmla="val 33"/>
                  <a:gd name="f41" fmla="val 98"/>
                  <a:gd name="f42" fmla="val 22"/>
                  <a:gd name="f43" fmla="val 85"/>
                  <a:gd name="f44" fmla="val 17"/>
                  <a:gd name="f45" fmla="val 18"/>
                  <a:gd name="f46" fmla="val 69"/>
                  <a:gd name="f47" fmla="val 15"/>
                  <a:gd name="f48" fmla="val 20"/>
                  <a:gd name="f49" fmla="val 32"/>
                  <a:gd name="f50" fmla="val 26"/>
                  <a:gd name="f51" fmla="val 38"/>
                  <a:gd name="f52" fmla="val 47"/>
                  <a:gd name="f53" fmla="val 57"/>
                  <a:gd name="f54" fmla="val 66"/>
                  <a:gd name="f55" fmla="val 76"/>
                  <a:gd name="f56" fmla="val 81"/>
                  <a:gd name="f57" fmla="val 86"/>
                  <a:gd name="f58" fmla="val 88"/>
                  <a:gd name="f59" fmla="val 452"/>
                  <a:gd name="f60" fmla="val 187"/>
                  <a:gd name="f61" fmla="val 448"/>
                  <a:gd name="f62" fmla="val 134"/>
                  <a:gd name="f63" fmla="val 423"/>
                  <a:gd name="f64" fmla="val 298"/>
                  <a:gd name="f65" fmla="val 272"/>
                  <a:gd name="f66" fmla="val 269"/>
                  <a:gd name="f67" fmla="val 264"/>
                  <a:gd name="f68" fmla="val 245"/>
                  <a:gd name="f69" fmla="val 281"/>
                  <a:gd name="f70" fmla="val 290"/>
                  <a:gd name="f71" fmla="val 293"/>
                  <a:gd name="f72" fmla="val 178"/>
                  <a:gd name="f73" fmla="val 297"/>
                  <a:gd name="f74" fmla="val 139"/>
                  <a:gd name="f75" fmla="val 315"/>
                  <a:gd name="f76" fmla="val 83"/>
                  <a:gd name="f77" fmla="val 405"/>
                  <a:gd name="f78" fmla="val 424"/>
                  <a:gd name="f79" fmla="val 428"/>
                  <a:gd name="f80" fmla="val 431"/>
                  <a:gd name="f81" fmla="val 440"/>
                  <a:gd name="f82" fmla="val 457"/>
                  <a:gd name="f83" fmla="*/ f1 1 710"/>
                  <a:gd name="f84" fmla="*/ f2 1 246"/>
                  <a:gd name="f85" fmla="+- f5 0 f3"/>
                  <a:gd name="f86" fmla="+- f4 0 f3"/>
                  <a:gd name="f87" fmla="*/ f86 1 710"/>
                  <a:gd name="f88" fmla="*/ f85 1 246"/>
                  <a:gd name="f89" fmla="*/ f3 1 f87"/>
                  <a:gd name="f90" fmla="*/ f4 1 f87"/>
                  <a:gd name="f91" fmla="*/ f3 1 f88"/>
                  <a:gd name="f92" fmla="*/ f5 1 f88"/>
                  <a:gd name="f93" fmla="*/ f89 f83 1"/>
                  <a:gd name="f94" fmla="*/ f90 f83 1"/>
                  <a:gd name="f95" fmla="*/ f92 f84 1"/>
                  <a:gd name="f96" fmla="*/ f91 f8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3" t="f96" r="f94" b="f95"/>
                <a:pathLst>
                  <a:path w="710" h="246">
                    <a:moveTo>
                      <a:pt x="f6" y="f7"/>
                    </a:moveTo>
                    <a:lnTo>
                      <a:pt x="f8" y="f9"/>
                    </a:lnTo>
                    <a:lnTo>
                      <a:pt x="f10" y="f11"/>
                    </a:lnTo>
                    <a:lnTo>
                      <a:pt x="f12" y="f13"/>
                    </a:lnTo>
                    <a:lnTo>
                      <a:pt x="f14" y="f15"/>
                    </a:lnTo>
                    <a:cubicBezTo>
                      <a:pt x="f16" y="f17"/>
                      <a:pt x="f18" y="f3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9" y="f20"/>
                    </a:moveTo>
                    <a:lnTo>
                      <a:pt x="f21" y="f7"/>
                    </a:ln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19" y="f27"/>
                      <a:pt x="f28" y="f27"/>
                      <a:pt x="f29" y="f30"/>
                    </a:cubicBezTo>
                    <a:cubicBezTo>
                      <a:pt x="f31" y="f24"/>
                      <a:pt x="f10" y="f32"/>
                      <a:pt x="f33" y="f34"/>
                    </a:cubicBezTo>
                    <a:lnTo>
                      <a:pt x="f16" y="f35"/>
                    </a:lnTo>
                    <a:lnTo>
                      <a:pt x="f19" y="f20"/>
                    </a:lnTo>
                    <a:close/>
                    <a:moveTo>
                      <a:pt x="f19" y="f20"/>
                    </a:moveTo>
                    <a:lnTo>
                      <a:pt x="f19" y="f20"/>
                    </a:lnTo>
                    <a:close/>
                    <a:moveTo>
                      <a:pt x="f36" y="f15"/>
                    </a:moveTo>
                    <a:lnTo>
                      <a:pt x="f3" y="f13"/>
                    </a:lnTo>
                    <a:lnTo>
                      <a:pt x="f37" y="f9"/>
                    </a:lnTo>
                    <a:lnTo>
                      <a:pt x="f38" y="f7"/>
                    </a:lnTo>
                    <a:cubicBezTo>
                      <a:pt x="f39" y="f40"/>
                      <a:pt x="f41" y="f42"/>
                      <a:pt x="f43" y="f44"/>
                    </a:cubicBezTo>
                    <a:lnTo>
                      <a:pt x="f43" y="f45"/>
                    </a:lnTo>
                    <a:lnTo>
                      <a:pt x="f46" y="f47"/>
                    </a:lnTo>
                    <a:cubicBezTo>
                      <a:pt x="f24" y="f47"/>
                      <a:pt x="f48" y="f49"/>
                      <a:pt x="f36" y="f15"/>
                    </a:cubicBezTo>
                    <a:close/>
                    <a:moveTo>
                      <a:pt x="f36" y="f15"/>
                    </a:moveTo>
                    <a:lnTo>
                      <a:pt x="f36" y="f15"/>
                    </a:lnTo>
                    <a:close/>
                    <a:moveTo>
                      <a:pt x="f50" y="f35"/>
                    </a:moveTo>
                    <a:lnTo>
                      <a:pt x="f51" y="f34"/>
                    </a:lnTo>
                    <a:cubicBezTo>
                      <a:pt x="f30" y="f32"/>
                      <a:pt x="f52" y="f24"/>
                      <a:pt x="f53" y="f30"/>
                    </a:cubicBezTo>
                    <a:cubicBezTo>
                      <a:pt x="f54" y="f27"/>
                      <a:pt x="f55" y="f27"/>
                      <a:pt x="f56" y="f26"/>
                    </a:cubicBezTo>
                    <a:cubicBezTo>
                      <a:pt x="f57" y="f24"/>
                      <a:pt x="f57" y="f22"/>
                      <a:pt x="f58" y="f7"/>
                    </a:cubicBezTo>
                    <a:lnTo>
                      <a:pt x="f55" y="f20"/>
                    </a:lnTo>
                    <a:lnTo>
                      <a:pt x="f50" y="f35"/>
                    </a:lnTo>
                    <a:close/>
                    <a:moveTo>
                      <a:pt x="f50" y="f35"/>
                    </a:moveTo>
                    <a:lnTo>
                      <a:pt x="f50" y="f35"/>
                    </a:lnTo>
                    <a:close/>
                    <a:moveTo>
                      <a:pt x="f59" y="f60"/>
                    </a:moveTo>
                    <a:cubicBezTo>
                      <a:pt x="f61" y="f62"/>
                      <a:pt x="f63" y="f53"/>
                      <a:pt x="f0" y="f32"/>
                    </a:cubicBezTo>
                    <a:cubicBezTo>
                      <a:pt x="f64" y="f53"/>
                      <a:pt x="f65" y="f62"/>
                      <a:pt x="f66" y="f60"/>
                    </a:cubicBezTo>
                    <a:lnTo>
                      <a:pt x="f67" y="f68"/>
                    </a:lnTo>
                    <a:cubicBezTo>
                      <a:pt x="f65" y="f68"/>
                      <a:pt x="f69" y="f68"/>
                      <a:pt x="f70" y="f68"/>
                    </a:cubicBezTo>
                    <a:lnTo>
                      <a:pt x="f71" y="f72"/>
                    </a:lnTo>
                    <a:cubicBezTo>
                      <a:pt x="f73" y="f74"/>
                      <a:pt x="f75" y="f76"/>
                      <a:pt x="f0" y="f76"/>
                    </a:cubicBezTo>
                    <a:cubicBezTo>
                      <a:pt x="f77" y="f76"/>
                      <a:pt x="f78" y="f74"/>
                      <a:pt x="f79" y="f72"/>
                    </a:cubicBezTo>
                    <a:lnTo>
                      <a:pt x="f80" y="f68"/>
                    </a:lnTo>
                    <a:cubicBezTo>
                      <a:pt x="f81" y="f68"/>
                      <a:pt x="f61" y="f68"/>
                      <a:pt x="f82" y="f68"/>
                    </a:cubicBezTo>
                    <a:lnTo>
                      <a:pt x="f59" y="f60"/>
                    </a:lnTo>
                    <a:close/>
                  </a:path>
                </a:pathLst>
              </a:custGeom>
              <a:solidFill>
                <a:srgbClr val="F8EBDA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9" name="Forma Livre 28"/>
              <p:cNvSpPr/>
              <p:nvPr/>
            </p:nvSpPr>
            <p:spPr>
              <a:xfrm>
                <a:off x="9296284" y="6005523"/>
                <a:ext cx="38157" cy="152284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75"/>
                  <a:gd name="f4" fmla="val 494"/>
                  <a:gd name="f5" fmla="val 109"/>
                  <a:gd name="f6" fmla="val 486"/>
                  <a:gd name="f7" fmla="val 174"/>
                  <a:gd name="f8" fmla="val 382"/>
                  <a:gd name="f9" fmla="val 493"/>
                  <a:gd name="f10" fmla="val 66"/>
                  <a:gd name="f11" fmla="val 427"/>
                  <a:gd name="f12" fmla="val 397"/>
                  <a:gd name="f13" fmla="val 367"/>
                  <a:gd name="f14" fmla="val 288"/>
                  <a:gd name="f15" fmla="val 308"/>
                  <a:gd name="f16" fmla="val 353"/>
                  <a:gd name="f17" fmla="val 274"/>
                  <a:gd name="f18" fmla="val 215"/>
                  <a:gd name="f19" fmla="val 146"/>
                  <a:gd name="f20" fmla="val 239"/>
                  <a:gd name="f21" fmla="val 126"/>
                  <a:gd name="f22" fmla="val 98"/>
                  <a:gd name="f23" fmla="val 76"/>
                  <a:gd name="f24" fmla="val 48"/>
                  <a:gd name="f25" fmla="val 28"/>
                  <a:gd name="f26" fmla="val 57"/>
                  <a:gd name="f27" fmla="val 202"/>
                  <a:gd name="f28" fmla="val 114"/>
                  <a:gd name="f29" fmla="val 164"/>
                  <a:gd name="f30" fmla="val 42"/>
                  <a:gd name="f31" fmla="val 151"/>
                  <a:gd name="f32" fmla="val 129"/>
                  <a:gd name="f33" fmla="val 119"/>
                  <a:gd name="f34" fmla="val 68"/>
                  <a:gd name="f35" fmla="val 43"/>
                  <a:gd name="f36" fmla="val 105"/>
                  <a:gd name="f37" fmla="val 85"/>
                  <a:gd name="f38" fmla="val 64"/>
                  <a:gd name="f39" fmla="val 78"/>
                  <a:gd name="f40" fmla="val 81"/>
                  <a:gd name="f41" fmla="val 108"/>
                  <a:gd name="f42" fmla="val 91"/>
                  <a:gd name="f43" fmla="val 71"/>
                  <a:gd name="f44" fmla="val 18"/>
                  <a:gd name="f45" fmla="val 79"/>
                  <a:gd name="f46" fmla="val 15"/>
                  <a:gd name="f47" fmla="val 100"/>
                  <a:gd name="f48" fmla="val 13"/>
                  <a:gd name="f49" fmla="val 5"/>
                  <a:gd name="f50" fmla="val 93"/>
                  <a:gd name="f51" fmla="*/ f0 1 175"/>
                  <a:gd name="f52" fmla="*/ f1 1 494"/>
                  <a:gd name="f53" fmla="+- f4 0 f2"/>
                  <a:gd name="f54" fmla="+- f3 0 f2"/>
                  <a:gd name="f55" fmla="*/ f54 1 175"/>
                  <a:gd name="f56" fmla="*/ f53 1 494"/>
                  <a:gd name="f57" fmla="*/ f2 1 f55"/>
                  <a:gd name="f58" fmla="*/ f3 1 f55"/>
                  <a:gd name="f59" fmla="*/ f2 1 f56"/>
                  <a:gd name="f60" fmla="*/ f4 1 f56"/>
                  <a:gd name="f61" fmla="*/ f57 f51 1"/>
                  <a:gd name="f62" fmla="*/ f58 f51 1"/>
                  <a:gd name="f63" fmla="*/ f60 f52 1"/>
                  <a:gd name="f64" fmla="*/ f59 f5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61" t="f64" r="f62" b="f63"/>
                <a:pathLst>
                  <a:path w="175" h="494"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7" y="f8"/>
                    </a:moveTo>
                    <a:lnTo>
                      <a:pt x="f2" y="f8"/>
                    </a:lnTo>
                    <a:lnTo>
                      <a:pt x="f2" y="f9"/>
                    </a:lnTo>
                    <a:lnTo>
                      <a:pt x="f10" y="f9"/>
                    </a:lnTo>
                    <a:lnTo>
                      <a:pt x="f10" y="f11"/>
                    </a:lnTo>
                    <a:cubicBezTo>
                      <a:pt x="f10" y="f12"/>
                      <a:pt x="f5" y="f12"/>
                      <a:pt x="f5" y="f11"/>
                    </a:cubicBezTo>
                    <a:lnTo>
                      <a:pt x="f5" y="f6"/>
                    </a:lnTo>
                    <a:lnTo>
                      <a:pt x="f5" y="f9"/>
                    </a:lnTo>
                    <a:lnTo>
                      <a:pt x="f7" y="f9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" y="f13"/>
                    </a:moveTo>
                    <a:lnTo>
                      <a:pt x="f7" y="f13"/>
                    </a:lnTo>
                    <a:lnTo>
                      <a:pt x="f7" y="f14"/>
                    </a:lnTo>
                    <a:lnTo>
                      <a:pt x="f2" y="f14"/>
                    </a:lnTo>
                    <a:lnTo>
                      <a:pt x="f2" y="f13"/>
                    </a:lnTo>
                    <a:close/>
                    <a:moveTo>
                      <a:pt x="f2" y="f13"/>
                    </a:moveTo>
                    <a:lnTo>
                      <a:pt x="f2" y="f13"/>
                    </a:lnTo>
                    <a:close/>
                    <a:moveTo>
                      <a:pt x="f5" y="f15"/>
                    </a:moveTo>
                    <a:lnTo>
                      <a:pt x="f5" y="f16"/>
                    </a:lnTo>
                    <a:lnTo>
                      <a:pt x="f10" y="f16"/>
                    </a:lnTo>
                    <a:lnTo>
                      <a:pt x="f10" y="f15"/>
                    </a:lnTo>
                    <a:lnTo>
                      <a:pt x="f5" y="f15"/>
                    </a:lnTo>
                    <a:close/>
                    <a:moveTo>
                      <a:pt x="f5" y="f15"/>
                    </a:moveTo>
                    <a:lnTo>
                      <a:pt x="f5" y="f15"/>
                    </a:lnTo>
                    <a:close/>
                    <a:moveTo>
                      <a:pt x="f2" y="f17"/>
                    </a:moveTo>
                    <a:lnTo>
                      <a:pt x="f7" y="f17"/>
                    </a:lnTo>
                    <a:lnTo>
                      <a:pt x="f7" y="f18"/>
                    </a:lnTo>
                    <a:lnTo>
                      <a:pt x="f19" y="f18"/>
                    </a:lnTo>
                    <a:lnTo>
                      <a:pt x="f19" y="f20"/>
                    </a:lnTo>
                    <a:lnTo>
                      <a:pt x="f21" y="f20"/>
                    </a:lnTo>
                    <a:lnTo>
                      <a:pt x="f21" y="f18"/>
                    </a:lnTo>
                    <a:lnTo>
                      <a:pt x="f22" y="f18"/>
                    </a:lnTo>
                    <a:lnTo>
                      <a:pt x="f22" y="f20"/>
                    </a:lnTo>
                    <a:lnTo>
                      <a:pt x="f23" y="f20"/>
                    </a:lnTo>
                    <a:lnTo>
                      <a:pt x="f23" y="f18"/>
                    </a:lnTo>
                    <a:lnTo>
                      <a:pt x="f24" y="f18"/>
                    </a:lnTo>
                    <a:lnTo>
                      <a:pt x="f24" y="f20"/>
                    </a:lnTo>
                    <a:lnTo>
                      <a:pt x="f25" y="f20"/>
                    </a:lnTo>
                    <a:lnTo>
                      <a:pt x="f25" y="f18"/>
                    </a:lnTo>
                    <a:lnTo>
                      <a:pt x="f2" y="f18"/>
                    </a:lnTo>
                    <a:lnTo>
                      <a:pt x="f2" y="f17"/>
                    </a:lnTo>
                    <a:close/>
                    <a:moveTo>
                      <a:pt x="f2" y="f17"/>
                    </a:moveTo>
                    <a:lnTo>
                      <a:pt x="f2" y="f17"/>
                    </a:lnTo>
                    <a:close/>
                    <a:moveTo>
                      <a:pt x="f26" y="f27"/>
                    </a:moveTo>
                    <a:lnTo>
                      <a:pt x="f28" y="f27"/>
                    </a:lnTo>
                    <a:lnTo>
                      <a:pt x="f28" y="f29"/>
                    </a:lnTo>
                    <a:lnTo>
                      <a:pt x="f26" y="f29"/>
                    </a:lnTo>
                    <a:lnTo>
                      <a:pt x="f26" y="f27"/>
                    </a:lnTo>
                    <a:close/>
                    <a:moveTo>
                      <a:pt x="f26" y="f27"/>
                    </a:moveTo>
                    <a:lnTo>
                      <a:pt x="f26" y="f27"/>
                    </a:lnTo>
                    <a:close/>
                    <a:moveTo>
                      <a:pt x="f30" y="f31"/>
                    </a:moveTo>
                    <a:lnTo>
                      <a:pt x="f32" y="f31"/>
                    </a:lnTo>
                    <a:lnTo>
                      <a:pt x="f32" y="f33"/>
                    </a:lnTo>
                    <a:lnTo>
                      <a:pt x="f30" y="f33"/>
                    </a:lnTo>
                    <a:lnTo>
                      <a:pt x="f30" y="f31"/>
                    </a:lnTo>
                    <a:close/>
                    <a:moveTo>
                      <a:pt x="f30" y="f31"/>
                    </a:moveTo>
                    <a:lnTo>
                      <a:pt x="f30" y="f31"/>
                    </a:lnTo>
                    <a:close/>
                    <a:moveTo>
                      <a:pt x="f30" y="f34"/>
                    </a:moveTo>
                    <a:lnTo>
                      <a:pt x="f32" y="f34"/>
                    </a:lnTo>
                    <a:lnTo>
                      <a:pt x="f32" y="f10"/>
                    </a:lnTo>
                    <a:cubicBezTo>
                      <a:pt x="f32" y="f35"/>
                      <a:pt x="f36" y="f25"/>
                      <a:pt x="f37" y="f25"/>
                    </a:cubicBezTo>
                    <a:cubicBezTo>
                      <a:pt x="f38" y="f25"/>
                      <a:pt x="f30" y="f35"/>
                      <a:pt x="f30" y="f10"/>
                    </a:cubicBezTo>
                    <a:lnTo>
                      <a:pt x="f30" y="f34"/>
                    </a:lnTo>
                    <a:close/>
                    <a:moveTo>
                      <a:pt x="f30" y="f34"/>
                    </a:moveTo>
                    <a:lnTo>
                      <a:pt x="f30" y="f34"/>
                    </a:lnTo>
                    <a:close/>
                    <a:moveTo>
                      <a:pt x="f39" y="f40"/>
                    </a:moveTo>
                    <a:lnTo>
                      <a:pt x="f26" y="f40"/>
                    </a:lnTo>
                    <a:lnTo>
                      <a:pt x="f26" y="f41"/>
                    </a:lnTo>
                    <a:lnTo>
                      <a:pt x="f39" y="f41"/>
                    </a:lnTo>
                    <a:lnTo>
                      <a:pt x="f39" y="f40"/>
                    </a:lnTo>
                    <a:close/>
                    <a:moveTo>
                      <a:pt x="f39" y="f40"/>
                    </a:moveTo>
                    <a:lnTo>
                      <a:pt x="f39" y="f40"/>
                    </a:lnTo>
                    <a:close/>
                    <a:moveTo>
                      <a:pt x="f42" y="f40"/>
                    </a:moveTo>
                    <a:lnTo>
                      <a:pt x="f42" y="f41"/>
                    </a:lnTo>
                    <a:lnTo>
                      <a:pt x="f28" y="f41"/>
                    </a:lnTo>
                    <a:lnTo>
                      <a:pt x="f28" y="f40"/>
                    </a:lnTo>
                    <a:lnTo>
                      <a:pt x="f42" y="f40"/>
                    </a:lnTo>
                    <a:close/>
                    <a:moveTo>
                      <a:pt x="f42" y="f40"/>
                    </a:moveTo>
                    <a:lnTo>
                      <a:pt x="f42" y="f40"/>
                    </a:lnTo>
                    <a:close/>
                    <a:moveTo>
                      <a:pt x="f43" y="f44"/>
                    </a:moveTo>
                    <a:cubicBezTo>
                      <a:pt x="f45" y="f46"/>
                      <a:pt x="f42" y="f46"/>
                      <a:pt x="f47" y="f44"/>
                    </a:cubicBezTo>
                    <a:lnTo>
                      <a:pt x="f47" y="f48"/>
                    </a:lnTo>
                    <a:cubicBezTo>
                      <a:pt x="f47" y="f49"/>
                      <a:pt x="f50" y="f2"/>
                      <a:pt x="f37" y="f2"/>
                    </a:cubicBezTo>
                    <a:cubicBezTo>
                      <a:pt x="f39" y="f2"/>
                      <a:pt x="f43" y="f49"/>
                      <a:pt x="f43" y="f48"/>
                    </a:cubicBezTo>
                    <a:lnTo>
                      <a:pt x="f43" y="f44"/>
                    </a:lnTo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30" name="Forma Livre 29"/>
              <p:cNvSpPr/>
              <p:nvPr/>
            </p:nvSpPr>
            <p:spPr>
              <a:xfrm>
                <a:off x="9023399" y="5773677"/>
                <a:ext cx="772924" cy="924120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2242"/>
                  <a:gd name="f5" fmla="val 2638"/>
                  <a:gd name="f6" fmla="val 1116"/>
                  <a:gd name="f7" fmla="val 1956"/>
                  <a:gd name="f8" fmla="val 1061"/>
                  <a:gd name="f9" fmla="val 1010"/>
                  <a:gd name="f10" fmla="val 1946"/>
                  <a:gd name="f11" fmla="val 959"/>
                  <a:gd name="f12" fmla="val 1930"/>
                  <a:gd name="f13" fmla="val 818"/>
                  <a:gd name="f14" fmla="val 1883"/>
                  <a:gd name="f15" fmla="val 702"/>
                  <a:gd name="f16" fmla="val 1775"/>
                  <a:gd name="f17" fmla="val 623"/>
                  <a:gd name="f18" fmla="val 1646"/>
                  <a:gd name="f19" fmla="val 532"/>
                  <a:gd name="f20" fmla="val 1497"/>
                  <a:gd name="f21" fmla="val 489"/>
                  <a:gd name="f22" fmla="val 1321"/>
                  <a:gd name="f23" fmla="val 1147"/>
                  <a:gd name="f24" fmla="val 973"/>
                  <a:gd name="f25" fmla="val 796"/>
                  <a:gd name="f26" fmla="val 650"/>
                  <a:gd name="f27" fmla="val 648"/>
                  <a:gd name="f28" fmla="val 287"/>
                  <a:gd name="f29" fmla="val 295"/>
                  <a:gd name="f30" fmla="val 240"/>
                  <a:gd name="f31" fmla="val 357"/>
                  <a:gd name="f32" fmla="val 195"/>
                  <a:gd name="f33" fmla="val 417"/>
                  <a:gd name="f34" fmla="val 151"/>
                  <a:gd name="f35" fmla="val 479"/>
                  <a:gd name="f36" fmla="val 207"/>
                  <a:gd name="f37" fmla="val 529"/>
                  <a:gd name="f38" fmla="val 258"/>
                  <a:gd name="f39" fmla="val 589"/>
                  <a:gd name="f40" fmla="val 289"/>
                  <a:gd name="f41" fmla="val 660"/>
                  <a:gd name="f42" fmla="val 320"/>
                  <a:gd name="f43" fmla="val 731"/>
                  <a:gd name="f44" fmla="val 326"/>
                  <a:gd name="f45" fmla="val 804"/>
                  <a:gd name="f46" fmla="val 314"/>
                  <a:gd name="f47" fmla="val 880"/>
                  <a:gd name="f48" fmla="val 883"/>
                  <a:gd name="f49" fmla="val 313"/>
                  <a:gd name="f50" fmla="val 892"/>
                  <a:gd name="f51" fmla="val 309"/>
                  <a:gd name="f52" fmla="val 915"/>
                  <a:gd name="f53" fmla="val 304"/>
                  <a:gd name="f54" fmla="val 940"/>
                  <a:gd name="f55" fmla="val 297"/>
                  <a:gd name="f56" fmla="val 966"/>
                  <a:gd name="f57" fmla="val 292"/>
                  <a:gd name="f58" fmla="val 991"/>
                  <a:gd name="f59" fmla="val 283"/>
                  <a:gd name="f60" fmla="val 1014"/>
                  <a:gd name="f61" fmla="val 277"/>
                  <a:gd name="f62" fmla="val 1039"/>
                  <a:gd name="f63" fmla="val 263"/>
                  <a:gd name="f64" fmla="val 1084"/>
                  <a:gd name="f65" fmla="val 246"/>
                  <a:gd name="f66" fmla="val 1124"/>
                  <a:gd name="f67" fmla="val 228"/>
                  <a:gd name="f68" fmla="val 1166"/>
                  <a:gd name="f69" fmla="val 210"/>
                  <a:gd name="f70" fmla="val 1211"/>
                  <a:gd name="f71" fmla="val 191"/>
                  <a:gd name="f72" fmla="val 1257"/>
                  <a:gd name="f73" fmla="val 173"/>
                  <a:gd name="f74" fmla="val 1302"/>
                  <a:gd name="f75" fmla="val 152"/>
                  <a:gd name="f76" fmla="val 1356"/>
                  <a:gd name="f77" fmla="val 137"/>
                  <a:gd name="f78" fmla="val 1414"/>
                  <a:gd name="f79" fmla="val 125"/>
                  <a:gd name="f80" fmla="val 1470"/>
                  <a:gd name="f81" fmla="val 102"/>
                  <a:gd name="f82" fmla="val 1580"/>
                  <a:gd name="f83" fmla="val 1691"/>
                  <a:gd name="f84" fmla="val 163"/>
                  <a:gd name="f85" fmla="val 1787"/>
                  <a:gd name="f86" fmla="val 185"/>
                  <a:gd name="f87" fmla="val 1823"/>
                  <a:gd name="f88" fmla="val 215"/>
                  <a:gd name="f89" fmla="val 1856"/>
                  <a:gd name="f90" fmla="val 1884"/>
                  <a:gd name="f91" fmla="val 342"/>
                  <a:gd name="f92" fmla="val 1967"/>
                  <a:gd name="f93" fmla="val 447"/>
                  <a:gd name="f94" fmla="val 2034"/>
                  <a:gd name="f95" fmla="val 556"/>
                  <a:gd name="f96" fmla="val 2097"/>
                  <a:gd name="f97" fmla="val 668"/>
                  <a:gd name="f98" fmla="val 2162"/>
                  <a:gd name="f99" fmla="val 782"/>
                  <a:gd name="f100" fmla="val 2221"/>
                  <a:gd name="f101" fmla="val 2288"/>
                  <a:gd name="f102" fmla="val 894"/>
                  <a:gd name="f103" fmla="val 947"/>
                  <a:gd name="f104" fmla="val 2324"/>
                  <a:gd name="f105" fmla="val 1004"/>
                  <a:gd name="f106" fmla="val 2360"/>
                  <a:gd name="f107" fmla="val 1056"/>
                  <a:gd name="f108" fmla="val 2402"/>
                  <a:gd name="f109" fmla="val 1078"/>
                  <a:gd name="f110" fmla="val 2421"/>
                  <a:gd name="f111" fmla="val 1099"/>
                  <a:gd name="f112" fmla="val 2440"/>
                  <a:gd name="f113" fmla="val 1121"/>
                  <a:gd name="f114" fmla="val 2461"/>
                  <a:gd name="f115" fmla="val 1142"/>
                  <a:gd name="f116" fmla="val 1163"/>
                  <a:gd name="f117" fmla="val 1187"/>
                  <a:gd name="f118" fmla="val 1237"/>
                  <a:gd name="f119" fmla="val 1294"/>
                  <a:gd name="f120" fmla="val 1349"/>
                  <a:gd name="f121" fmla="val 1459"/>
                  <a:gd name="f122" fmla="val 1573"/>
                  <a:gd name="f123" fmla="val 1685"/>
                  <a:gd name="f124" fmla="val 1758"/>
                  <a:gd name="f125" fmla="val 2056"/>
                  <a:gd name="f126" fmla="val 1830"/>
                  <a:gd name="f127" fmla="val 2012"/>
                  <a:gd name="f128" fmla="val 1897"/>
                  <a:gd name="f129" fmla="val 1962"/>
                  <a:gd name="f130" fmla="val 1607"/>
                  <a:gd name="f131" fmla="val 1661"/>
                  <a:gd name="f132" fmla="val 1530"/>
                  <a:gd name="f133" fmla="val 1780"/>
                  <a:gd name="f134" fmla="val 1423"/>
                  <a:gd name="f135" fmla="val 1881"/>
                  <a:gd name="f136" fmla="val 1289"/>
                  <a:gd name="f137" fmla="val 1928"/>
                  <a:gd name="f138" fmla="val 1235"/>
                  <a:gd name="f139" fmla="val 1180"/>
                  <a:gd name="f140" fmla="val 1123"/>
                  <a:gd name="f141" fmla="val 335"/>
                  <a:gd name="f142" fmla="val 88"/>
                  <a:gd name="f143" fmla="val 235"/>
                  <a:gd name="f144" fmla="val 224"/>
                  <a:gd name="f145" fmla="val 133"/>
                  <a:gd name="f146" fmla="val 34"/>
                  <a:gd name="f147" fmla="val 496"/>
                  <a:gd name="f148" fmla="val 157"/>
                  <a:gd name="f149" fmla="val 580"/>
                  <a:gd name="f150" fmla="val 259"/>
                  <a:gd name="f151" fmla="val 701"/>
                  <a:gd name="f152" fmla="val 234"/>
                  <a:gd name="f153" fmla="val 865"/>
                  <a:gd name="f154" fmla="val 225"/>
                  <a:gd name="f155" fmla="val 213"/>
                  <a:gd name="f156" fmla="val 964"/>
                  <a:gd name="f157" fmla="val 197"/>
                  <a:gd name="f158" fmla="val 1013"/>
                  <a:gd name="f159" fmla="val 1053"/>
                  <a:gd name="f160" fmla="val 169"/>
                  <a:gd name="f161" fmla="val 1094"/>
                  <a:gd name="f162" fmla="val 1132"/>
                  <a:gd name="f163" fmla="val 1178"/>
                  <a:gd name="f164" fmla="val 114"/>
                  <a:gd name="f165" fmla="val 1225"/>
                  <a:gd name="f166" fmla="val 96"/>
                  <a:gd name="f167" fmla="val 1272"/>
                  <a:gd name="f168" fmla="val 75"/>
                  <a:gd name="f169" fmla="val 1331"/>
                  <a:gd name="f170" fmla="val 58"/>
                  <a:gd name="f171" fmla="val 1391"/>
                  <a:gd name="f172" fmla="val 43"/>
                  <a:gd name="f173" fmla="val 1452"/>
                  <a:gd name="f174" fmla="val 16"/>
                  <a:gd name="f175" fmla="val 1585"/>
                  <a:gd name="f176" fmla="val 19"/>
                  <a:gd name="f177" fmla="val 1716"/>
                  <a:gd name="f178" fmla="val 92"/>
                  <a:gd name="f179" fmla="val 1832"/>
                  <a:gd name="f180" fmla="val 120"/>
                  <a:gd name="f181" fmla="val 1878"/>
                  <a:gd name="f182" fmla="val 154"/>
                  <a:gd name="f183" fmla="val 1916"/>
                  <a:gd name="f184" fmla="val 192"/>
                  <a:gd name="f185" fmla="val 1950"/>
                  <a:gd name="f186" fmla="val 2036"/>
                  <a:gd name="f187" fmla="val 403"/>
                  <a:gd name="f188" fmla="val 2107"/>
                  <a:gd name="f189" fmla="val 514"/>
                  <a:gd name="f190" fmla="val 2172"/>
                  <a:gd name="f191" fmla="val 627"/>
                  <a:gd name="f192" fmla="val 2236"/>
                  <a:gd name="f193" fmla="val 740"/>
                  <a:gd name="f194" fmla="val 2294"/>
                  <a:gd name="f195" fmla="val 849"/>
                  <a:gd name="f196" fmla="val 902"/>
                  <a:gd name="f197" fmla="val 2395"/>
                  <a:gd name="f198" fmla="val 956"/>
                  <a:gd name="f199" fmla="val 2430"/>
                  <a:gd name="f200" fmla="val 2468"/>
                  <a:gd name="f201" fmla="val 1047"/>
                  <a:gd name="f202" fmla="val 2503"/>
                  <a:gd name="f203" fmla="val 1089"/>
                  <a:gd name="f204" fmla="val 2546"/>
                  <a:gd name="f205" fmla="val 2594"/>
                  <a:gd name="f206" fmla="val 1118"/>
                  <a:gd name="f207" fmla="val 2596"/>
                  <a:gd name="f208" fmla="val 1120"/>
                  <a:gd name="f209" fmla="val 2599"/>
                  <a:gd name="f210" fmla="val 2601"/>
                  <a:gd name="f211" fmla="val 1125"/>
                  <a:gd name="f212" fmla="val 1154"/>
                  <a:gd name="f213" fmla="val 1194"/>
                  <a:gd name="f214" fmla="val 1285"/>
                  <a:gd name="f215" fmla="val 1339"/>
                  <a:gd name="f216" fmla="val 1392"/>
                  <a:gd name="f217" fmla="val 1501"/>
                  <a:gd name="f218" fmla="val 1614"/>
                  <a:gd name="f219" fmla="val 1727"/>
                  <a:gd name="f220" fmla="val 1838"/>
                  <a:gd name="f221" fmla="val 1949"/>
                  <a:gd name="f222" fmla="val 2049"/>
                  <a:gd name="f223" fmla="val 2087"/>
                  <a:gd name="f224" fmla="val 2121"/>
                  <a:gd name="f225" fmla="val 2149"/>
                  <a:gd name="f226" fmla="val 2222"/>
                  <a:gd name="f227" fmla="val 2225"/>
                  <a:gd name="f228" fmla="val 2198"/>
                  <a:gd name="f229" fmla="val 2183"/>
                  <a:gd name="f230" fmla="val 2166"/>
                  <a:gd name="f231" fmla="val 2145"/>
                  <a:gd name="f232" fmla="val 2128"/>
                  <a:gd name="f233" fmla="val 2108"/>
                  <a:gd name="f234" fmla="val 2089"/>
                  <a:gd name="f235" fmla="val 2071"/>
                  <a:gd name="f236" fmla="val 2044"/>
                  <a:gd name="f237" fmla="val 2028"/>
                  <a:gd name="f238" fmla="val 2016"/>
                  <a:gd name="f239" fmla="val 2007"/>
                  <a:gd name="f240" fmla="val 1982"/>
                  <a:gd name="f241" fmla="val 2085"/>
                  <a:gd name="f242" fmla="val 2207"/>
                  <a:gd name="f243" fmla="val 2006"/>
                  <a:gd name="f244" fmla="val 1906"/>
                  <a:gd name="f245" fmla="val 1801"/>
                  <a:gd name="f246" fmla="val 71"/>
                  <a:gd name="f247" fmla="val 1696"/>
                  <a:gd name="f248" fmla="val 53"/>
                  <a:gd name="f249" fmla="val 1588"/>
                  <a:gd name="f250" fmla="val 1434"/>
                  <a:gd name="f251" fmla="val 25"/>
                  <a:gd name="f252" fmla="val 1278"/>
                  <a:gd name="f253" fmla="val 17"/>
                  <a:gd name="f254" fmla="val 807"/>
                  <a:gd name="f255" fmla="val 653"/>
                  <a:gd name="f256" fmla="val 545"/>
                  <a:gd name="f257" fmla="val 440"/>
                  <a:gd name="f258" fmla="val 1113"/>
                  <a:gd name="f259" fmla="val 1128"/>
                  <a:gd name="f260" fmla="val 1284"/>
                  <a:gd name="f261" fmla="val 1437"/>
                  <a:gd name="f262" fmla="val 8"/>
                  <a:gd name="f263" fmla="val 1590"/>
                  <a:gd name="f264" fmla="val 27"/>
                  <a:gd name="f265" fmla="val 1699"/>
                  <a:gd name="f266" fmla="val 38"/>
                  <a:gd name="f267" fmla="val 1804"/>
                  <a:gd name="f268" fmla="val 1911"/>
                  <a:gd name="f269" fmla="val 73"/>
                  <a:gd name="f270" fmla="val 1915"/>
                  <a:gd name="f271" fmla="val 76"/>
                  <a:gd name="f272" fmla="val 2018"/>
                  <a:gd name="f273" fmla="val 2123"/>
                  <a:gd name="f274" fmla="val 353"/>
                  <a:gd name="f275" fmla="val 493"/>
                  <a:gd name="f276" fmla="val 2230"/>
                  <a:gd name="f277" fmla="val 499"/>
                  <a:gd name="f278" fmla="val 2223"/>
                  <a:gd name="f279" fmla="val 505"/>
                  <a:gd name="f280" fmla="val 2102"/>
                  <a:gd name="f281" fmla="val 585"/>
                  <a:gd name="f282" fmla="val 1998"/>
                  <a:gd name="f283" fmla="val 2023"/>
                  <a:gd name="f284" fmla="val 863"/>
                  <a:gd name="f285" fmla="val 2031"/>
                  <a:gd name="f286" fmla="val 912"/>
                  <a:gd name="f287" fmla="val 2042"/>
                  <a:gd name="f288" fmla="val 961"/>
                  <a:gd name="f289" fmla="val 2058"/>
                  <a:gd name="f290" fmla="val 1008"/>
                  <a:gd name="f291" fmla="val 2072"/>
                  <a:gd name="f292" fmla="val 1048"/>
                  <a:gd name="f293" fmla="val 1087"/>
                  <a:gd name="f294" fmla="val 1172"/>
                  <a:gd name="f295" fmla="val 2142"/>
                  <a:gd name="f296" fmla="val 1218"/>
                  <a:gd name="f297" fmla="val 2161"/>
                  <a:gd name="f298" fmla="val 1265"/>
                  <a:gd name="f299" fmla="val 2182"/>
                  <a:gd name="f300" fmla="val 1326"/>
                  <a:gd name="f301" fmla="val 2199"/>
                  <a:gd name="f302" fmla="val 1386"/>
                  <a:gd name="f303" fmla="val 2211"/>
                  <a:gd name="f304" fmla="val 1449"/>
                  <a:gd name="f305" fmla="val 2241"/>
                  <a:gd name="f306" fmla="val 2237"/>
                  <a:gd name="f307" fmla="val 1721"/>
                  <a:gd name="f308" fmla="val 2163"/>
                  <a:gd name="f309" fmla="val 1842"/>
                  <a:gd name="f310" fmla="val 2133"/>
                  <a:gd name="f311" fmla="val 1888"/>
                  <a:gd name="f312" fmla="val 2099"/>
                  <a:gd name="f313" fmla="val 1926"/>
                  <a:gd name="f314" fmla="val 2059"/>
                  <a:gd name="f315" fmla="val 1959"/>
                  <a:gd name="f316" fmla="val 1847"/>
                  <a:gd name="f317" fmla="val 2120"/>
                  <a:gd name="f318" fmla="val 1733"/>
                  <a:gd name="f319" fmla="val 2188"/>
                  <a:gd name="f320" fmla="val 1623"/>
                  <a:gd name="f321" fmla="val 2251"/>
                  <a:gd name="f322" fmla="val 1509"/>
                  <a:gd name="f323" fmla="val 2309"/>
                  <a:gd name="f324" fmla="val 1401"/>
                  <a:gd name="f325" fmla="val 2375"/>
                  <a:gd name="f326" fmla="val 2410"/>
                  <a:gd name="f327" fmla="val 1296"/>
                  <a:gd name="f328" fmla="val 2443"/>
                  <a:gd name="f329" fmla="val 1247"/>
                  <a:gd name="f330" fmla="val 2481"/>
                  <a:gd name="f331" fmla="val 1206"/>
                  <a:gd name="f332" fmla="val 2515"/>
                  <a:gd name="f333" fmla="val 1167"/>
                  <a:gd name="f334" fmla="val 2556"/>
                  <a:gd name="f335" fmla="val 1137"/>
                  <a:gd name="f336" fmla="val 2602"/>
                  <a:gd name="f337" fmla="val 1135"/>
                  <a:gd name="f338" fmla="val 2609"/>
                  <a:gd name="f339" fmla="val 2614"/>
                  <a:gd name="f340" fmla="val 1127"/>
                  <a:gd name="f341" fmla="val 2621"/>
                  <a:gd name="f342" fmla="val 2637"/>
                  <a:gd name="f343" fmla="val 1114"/>
                  <a:gd name="f344" fmla="val 1111"/>
                  <a:gd name="f345" fmla="val 1106"/>
                  <a:gd name="f346" fmla="val 1102"/>
                  <a:gd name="f347" fmla="val 1074"/>
                  <a:gd name="f348" fmla="val 1035"/>
                  <a:gd name="f349" fmla="val 994"/>
                  <a:gd name="f350" fmla="val 945"/>
                  <a:gd name="f351" fmla="val 840"/>
                  <a:gd name="f352" fmla="val 732"/>
                  <a:gd name="f353" fmla="val 618"/>
                  <a:gd name="f354" fmla="val 508"/>
                  <a:gd name="f355" fmla="val 394"/>
                  <a:gd name="f356" fmla="val 282"/>
                  <a:gd name="f357" fmla="val 182"/>
                  <a:gd name="f358" fmla="val 142"/>
                  <a:gd name="f359" fmla="val 108"/>
                  <a:gd name="f360" fmla="val 78"/>
                  <a:gd name="f361" fmla="val 6"/>
                  <a:gd name="f362" fmla="val 28"/>
                  <a:gd name="f363" fmla="val 42"/>
                  <a:gd name="f364" fmla="val 59"/>
                  <a:gd name="f365" fmla="val 82"/>
                  <a:gd name="f366" fmla="val 99"/>
                  <a:gd name="f367" fmla="val 139"/>
                  <a:gd name="f368" fmla="val 183"/>
                  <a:gd name="f369" fmla="val 199"/>
                  <a:gd name="f370" fmla="val 218"/>
                  <a:gd name="f371" fmla="val 243"/>
                  <a:gd name="f372" fmla="val 18"/>
                  <a:gd name="f373" fmla="val 11"/>
                  <a:gd name="f374" fmla="val 118"/>
                  <a:gd name="f375" fmla="val 223"/>
                  <a:gd name="f376" fmla="val 325"/>
                  <a:gd name="f377" fmla="val 330"/>
                  <a:gd name="f378" fmla="val 437"/>
                  <a:gd name="f379" fmla="val 542"/>
                  <a:gd name="f380" fmla="val 651"/>
                  <a:gd name="f381" fmla="val 957"/>
                  <a:gd name="f382" fmla="val 720"/>
                  <a:gd name="f383" fmla="val 1292"/>
                  <a:gd name="f384" fmla="val 723"/>
                  <a:gd name="f385" fmla="val 726"/>
                  <a:gd name="f386" fmla="val 734"/>
                  <a:gd name="f387" fmla="val 1282"/>
                  <a:gd name="f388" fmla="val 693"/>
                  <a:gd name="f389" fmla="val 1270"/>
                  <a:gd name="f390" fmla="val 686"/>
                  <a:gd name="f391" fmla="val 1258"/>
                  <a:gd name="f392" fmla="val 680"/>
                  <a:gd name="f393" fmla="val 1250"/>
                  <a:gd name="f394" fmla="val 676"/>
                  <a:gd name="f395" fmla="val 1213"/>
                  <a:gd name="f396" fmla="val 658"/>
                  <a:gd name="f397" fmla="val 1173"/>
                  <a:gd name="f398" fmla="val 645"/>
                  <a:gd name="f399" fmla="val 636"/>
                  <a:gd name="f400" fmla="val 635"/>
                  <a:gd name="f401" fmla="val 631"/>
                  <a:gd name="f402" fmla="val 625"/>
                  <a:gd name="f403" fmla="val 612"/>
                  <a:gd name="f404" fmla="val 604"/>
                  <a:gd name="f405" fmla="val 602"/>
                  <a:gd name="f406" fmla="val 1144"/>
                  <a:gd name="f407" fmla="val 1161"/>
                  <a:gd name="f408" fmla="val 600"/>
                  <a:gd name="f409" fmla="val 1183"/>
                  <a:gd name="f410" fmla="val 1204"/>
                  <a:gd name="f411" fmla="val 610"/>
                  <a:gd name="f412" fmla="val 1342"/>
                  <a:gd name="f413" fmla="val 628"/>
                  <a:gd name="f414" fmla="val 1387"/>
                  <a:gd name="f415" fmla="val 670"/>
                  <a:gd name="f416" fmla="val 666"/>
                  <a:gd name="f417" fmla="val 1411"/>
                  <a:gd name="f418" fmla="val 663"/>
                  <a:gd name="f419" fmla="val 1441"/>
                  <a:gd name="f420" fmla="val 1456"/>
                  <a:gd name="f421" fmla="val 641"/>
                  <a:gd name="f422" fmla="val 1474"/>
                  <a:gd name="f423" fmla="val 1484"/>
                  <a:gd name="f424" fmla="val 633"/>
                  <a:gd name="f425" fmla="val 1496"/>
                  <a:gd name="f426" fmla="val 1502"/>
                  <a:gd name="f427" fmla="val 1514"/>
                  <a:gd name="f428" fmla="val 1523"/>
                  <a:gd name="f429" fmla="val 678"/>
                  <a:gd name="f430" fmla="val 1528"/>
                  <a:gd name="f431" fmla="val 696"/>
                  <a:gd name="f432" fmla="val 708"/>
                  <a:gd name="f433" fmla="val 1520"/>
                  <a:gd name="f434" fmla="val 744"/>
                  <a:gd name="f435" fmla="val 1473"/>
                  <a:gd name="f436" fmla="val 747"/>
                  <a:gd name="f437" fmla="val 751"/>
                  <a:gd name="f438" fmla="val 1450"/>
                  <a:gd name="f439" fmla="val 756"/>
                  <a:gd name="f440" fmla="val 1453"/>
                  <a:gd name="f441" fmla="val 761"/>
                  <a:gd name="f442" fmla="val 1454"/>
                  <a:gd name="f443" fmla="val 766"/>
                  <a:gd name="f444" fmla="val 779"/>
                  <a:gd name="f445" fmla="val 1462"/>
                  <a:gd name="f446" fmla="val 792"/>
                  <a:gd name="f447" fmla="val 1468"/>
                  <a:gd name="f448" fmla="val 806"/>
                  <a:gd name="f449" fmla="val 814"/>
                  <a:gd name="f450" fmla="val 1471"/>
                  <a:gd name="f451" fmla="val 819"/>
                  <a:gd name="f452" fmla="val 1482"/>
                  <a:gd name="f453" fmla="val 853"/>
                  <a:gd name="f454" fmla="val 885"/>
                  <a:gd name="f455" fmla="val 917"/>
                  <a:gd name="f456" fmla="val 908"/>
                  <a:gd name="f457" fmla="val 1489"/>
                  <a:gd name="f458" fmla="val 900"/>
                  <a:gd name="f459" fmla="val 888"/>
                  <a:gd name="f460" fmla="val 1506"/>
                  <a:gd name="f461" fmla="val 873"/>
                  <a:gd name="f462" fmla="val 1516"/>
                  <a:gd name="f463" fmla="val 857"/>
                  <a:gd name="f464" fmla="val 1525"/>
                  <a:gd name="f465" fmla="val 842"/>
                  <a:gd name="f466" fmla="val 1535"/>
                  <a:gd name="f467" fmla="val 822"/>
                  <a:gd name="f468" fmla="val 1547"/>
                  <a:gd name="f469" fmla="val 1564"/>
                  <a:gd name="f470" fmla="val 789"/>
                  <a:gd name="f471" fmla="val 1656"/>
                  <a:gd name="f472" fmla="val 1641"/>
                  <a:gd name="f473" fmla="val 729"/>
                  <a:gd name="f474" fmla="val 1622"/>
                  <a:gd name="f475" fmla="val 691"/>
                  <a:gd name="f476" fmla="val 1601"/>
                  <a:gd name="f477" fmla="val 426"/>
                  <a:gd name="f478" fmla="val 1271"/>
                  <a:gd name="f479" fmla="val 380"/>
                  <a:gd name="f480" fmla="val 1223"/>
                  <a:gd name="f481" fmla="val 362"/>
                  <a:gd name="f482" fmla="val 1170"/>
                  <a:gd name="f483" fmla="val 1066"/>
                  <a:gd name="f484" fmla="val 1015"/>
                  <a:gd name="f485" fmla="val 825"/>
                  <a:gd name="f486" fmla="val 713"/>
                  <a:gd name="f487" fmla="val 549"/>
                  <a:gd name="f488" fmla="val 797"/>
                  <a:gd name="f489" fmla="val 504"/>
                  <a:gd name="f490" fmla="val 757"/>
                  <a:gd name="f491" fmla="val 815"/>
                  <a:gd name="f492" fmla="val 799"/>
                  <a:gd name="f493" fmla="val 721"/>
                  <a:gd name="f494" fmla="val 706"/>
                  <a:gd name="f495" fmla="val 811"/>
                  <a:gd name="f496" fmla="val 671"/>
                  <a:gd name="f497" fmla="val 828"/>
                  <a:gd name="f498" fmla="val 655"/>
                  <a:gd name="f499" fmla="val 640"/>
                  <a:gd name="f500" fmla="val 856"/>
                  <a:gd name="f501" fmla="val 870"/>
                  <a:gd name="f502" fmla="val 884"/>
                  <a:gd name="f503" fmla="val 899"/>
                  <a:gd name="f504" fmla="val 911"/>
                  <a:gd name="f505" fmla="val 897"/>
                  <a:gd name="f506" fmla="val 1096"/>
                  <a:gd name="f507" fmla="val 1109"/>
                  <a:gd name="f508" fmla="val 1105"/>
                  <a:gd name="f509" fmla="val 1080"/>
                  <a:gd name="f510" fmla="val 1140"/>
                  <a:gd name="f511" fmla="val 1033"/>
                  <a:gd name="f512" fmla="val 1171"/>
                  <a:gd name="f513" fmla="val 1188"/>
                  <a:gd name="f514" fmla="val 993"/>
                  <a:gd name="f515" fmla="val 1210"/>
                  <a:gd name="f516" fmla="val 971"/>
                  <a:gd name="f517" fmla="val 1242"/>
                  <a:gd name="f518" fmla="val 943"/>
                  <a:gd name="f519" fmla="val 932"/>
                  <a:gd name="f520" fmla="val 1335"/>
                  <a:gd name="f521" fmla="val 922"/>
                  <a:gd name="f522" fmla="val 1367"/>
                  <a:gd name="f523" fmla="val 937"/>
                  <a:gd name="f524" fmla="val 1375"/>
                  <a:gd name="f525" fmla="val 1382"/>
                  <a:gd name="f526" fmla="val 1388"/>
                  <a:gd name="f527" fmla="val 1379"/>
                  <a:gd name="f528" fmla="val 877"/>
                  <a:gd name="f529" fmla="val 855"/>
                  <a:gd name="f530" fmla="val 1370"/>
                  <a:gd name="f531" fmla="val 831"/>
                  <a:gd name="f532" fmla="val 1364"/>
                  <a:gd name="f533" fmla="val 809"/>
                  <a:gd name="f534" fmla="val 1361"/>
                  <a:gd name="f535" fmla="val 1340"/>
                  <a:gd name="f536" fmla="val 787"/>
                  <a:gd name="f537" fmla="val 1327"/>
                  <a:gd name="f538" fmla="val 1316"/>
                  <a:gd name="f539" fmla="val 776"/>
                  <a:gd name="f540" fmla="val 1301"/>
                  <a:gd name="f541" fmla="val 771"/>
                  <a:gd name="f542" fmla="val 1297"/>
                  <a:gd name="f543" fmla="val 769"/>
                  <a:gd name="f544" fmla="val 1280"/>
                  <a:gd name="f545" fmla="val 1249"/>
                  <a:gd name="f546" fmla="val 777"/>
                  <a:gd name="f547" fmla="val 1222"/>
                  <a:gd name="f548" fmla="val 774"/>
                  <a:gd name="f549" fmla="val 1226"/>
                  <a:gd name="f550" fmla="val 1231"/>
                  <a:gd name="f551" fmla="val 742"/>
                  <a:gd name="f552" fmla="val 716"/>
                  <a:gd name="f553" fmla="val 1262"/>
                  <a:gd name="f554" fmla="val 1268"/>
                  <a:gd name="f555" fmla="val 695"/>
                  <a:gd name="f556" fmla="val 1273"/>
                  <a:gd name="f557" fmla="val 1465"/>
                  <a:gd name="f558" fmla="val 953"/>
                  <a:gd name="f559" fmla="val 1458"/>
                  <a:gd name="f560" fmla="val 968"/>
                  <a:gd name="f561" fmla="val 984"/>
                  <a:gd name="f562" fmla="val 1446"/>
                  <a:gd name="f563" fmla="val 999"/>
                  <a:gd name="f564" fmla="val 1018"/>
                  <a:gd name="f565" fmla="val 1034"/>
                  <a:gd name="f566" fmla="val 1435"/>
                  <a:gd name="f567" fmla="val 1055"/>
                  <a:gd name="f568" fmla="val 1065"/>
                  <a:gd name="f569" fmla="val 1431"/>
                  <a:gd name="f570" fmla="val 1422"/>
                  <a:gd name="f571" fmla="val 1419"/>
                  <a:gd name="f572" fmla="val 1090"/>
                  <a:gd name="f573" fmla="val 1416"/>
                  <a:gd name="f574" fmla="val 1092"/>
                  <a:gd name="f575" fmla="val 1407"/>
                  <a:gd name="f576" fmla="val 1406"/>
                  <a:gd name="f577" fmla="val 1085"/>
                  <a:gd name="f578" fmla="val 1044"/>
                  <a:gd name="f579" fmla="val 1395"/>
                  <a:gd name="f580" fmla="val 1380"/>
                  <a:gd name="f581" fmla="val 958"/>
                  <a:gd name="f582" fmla="val 1359"/>
                  <a:gd name="f583" fmla="val 950"/>
                  <a:gd name="f584" fmla="val 1332"/>
                  <a:gd name="f585" fmla="val 938"/>
                  <a:gd name="f586" fmla="val 1304"/>
                  <a:gd name="f587" fmla="val 933"/>
                  <a:gd name="f588" fmla="val 1277"/>
                  <a:gd name="f589" fmla="val 1219"/>
                  <a:gd name="f590" fmla="val 983"/>
                  <a:gd name="f591" fmla="val 1201"/>
                  <a:gd name="f592" fmla="val 1023"/>
                  <a:gd name="f593" fmla="val 1168"/>
                  <a:gd name="f594" fmla="val 1152"/>
                  <a:gd name="f595" fmla="val 1139"/>
                  <a:gd name="f596" fmla="val 1130"/>
                  <a:gd name="f597" fmla="val 1376"/>
                  <a:gd name="f598" fmla="val 1112"/>
                  <a:gd name="f599" fmla="val 1428"/>
                  <a:gd name="f600" fmla="val 1041"/>
                  <a:gd name="f601" fmla="val 1026"/>
                  <a:gd name="f602" fmla="val 1009"/>
                  <a:gd name="f603" fmla="val 1532"/>
                  <a:gd name="f604" fmla="val 986"/>
                  <a:gd name="f605" fmla="val 1554"/>
                  <a:gd name="f606" fmla="val 954"/>
                  <a:gd name="f607" fmla="val 1598"/>
                  <a:gd name="f608" fmla="val 1610"/>
                  <a:gd name="f609" fmla="val 1635"/>
                  <a:gd name="f610" fmla="val 1650"/>
                  <a:gd name="f611" fmla="val 1665"/>
                  <a:gd name="f612" fmla="val 1684"/>
                  <a:gd name="f613" fmla="val 969"/>
                  <a:gd name="f614" fmla="val 1701"/>
                  <a:gd name="f615" fmla="val 974"/>
                  <a:gd name="f616" fmla="val 1718"/>
                  <a:gd name="f617" fmla="val 979"/>
                  <a:gd name="f618" fmla="val 1708"/>
                  <a:gd name="f619" fmla="val 913"/>
                  <a:gd name="f620" fmla="val 1690"/>
                  <a:gd name="f621" fmla="val 847"/>
                  <a:gd name="f622" fmla="val 1662"/>
                  <a:gd name="f623" fmla="val 784"/>
                  <a:gd name="f624" fmla="val 1631"/>
                  <a:gd name="f625" fmla="val 1575"/>
                  <a:gd name="f626" fmla="val 802"/>
                  <a:gd name="f627" fmla="val 1545"/>
                  <a:gd name="f628" fmla="val 827"/>
                  <a:gd name="f629" fmla="val 868"/>
                  <a:gd name="f630" fmla="val 898"/>
                  <a:gd name="f631" fmla="val 674"/>
                  <a:gd name="f632" fmla="val 1600"/>
                  <a:gd name="f633" fmla="val 1586"/>
                  <a:gd name="f634" fmla="val 704"/>
                  <a:gd name="f635" fmla="val 725"/>
                  <a:gd name="f636" fmla="val 727"/>
                  <a:gd name="f637" fmla="val 763"/>
                  <a:gd name="f638" fmla="val 749"/>
                  <a:gd name="f639" fmla="val 1583"/>
                  <a:gd name="f640" fmla="val 711"/>
                  <a:gd name="f641" fmla="val 1429"/>
                  <a:gd name="f642" fmla="val 1313"/>
                  <a:gd name="f643" fmla="val 813"/>
                  <a:gd name="f644" fmla="val 1243"/>
                  <a:gd name="f645" fmla="val 861"/>
                  <a:gd name="f646" fmla="val 1228"/>
                  <a:gd name="f647" fmla="val 1343"/>
                  <a:gd name="f648" fmla="val 866"/>
                  <a:gd name="f649" fmla="val 1518"/>
                  <a:gd name="f650" fmla="val 1543"/>
                  <a:gd name="f651" fmla="val 791"/>
                  <a:gd name="f652" fmla="val 1571"/>
                  <a:gd name="f653" fmla="val 1570"/>
                  <a:gd name="f654" fmla="val 1568"/>
                  <a:gd name="f655" fmla="val 935"/>
                  <a:gd name="f656" fmla="val 1605"/>
                  <a:gd name="f657" fmla="val 1613"/>
                  <a:gd name="f658" fmla="val 1616"/>
                  <a:gd name="f659" fmla="val 1618"/>
                  <a:gd name="f660" fmla="val 846"/>
                  <a:gd name="f661" fmla="val 1629"/>
                  <a:gd name="f662" fmla="val 759"/>
                  <a:gd name="f663" fmla="val 927"/>
                  <a:gd name="f664" fmla="val 1485"/>
                  <a:gd name="f665" fmla="val 1460"/>
                  <a:gd name="f666" fmla="val 1405"/>
                  <a:gd name="f667" fmla="val 1371"/>
                  <a:gd name="f668" fmla="val 816"/>
                  <a:gd name="f669" fmla="val 1308"/>
                  <a:gd name="f670" fmla="val 1283"/>
                  <a:gd name="f671" fmla="val 810"/>
                  <a:gd name="f672" fmla="val 794"/>
                  <a:gd name="f673" fmla="val 1287"/>
                  <a:gd name="f674" fmla="val 1338"/>
                  <a:gd name="f675" fmla="val 730"/>
                  <a:gd name="f676" fmla="val 728"/>
                  <a:gd name="f677" fmla="val 733"/>
                  <a:gd name="f678" fmla="val 1504"/>
                  <a:gd name="f679" fmla="val 1540"/>
                  <a:gd name="f680" fmla="val 752"/>
                  <a:gd name="f681" fmla="val 1551"/>
                  <a:gd name="f682" fmla="val 1563"/>
                  <a:gd name="f683" fmla="val 764"/>
                  <a:gd name="f684" fmla="val 1576"/>
                  <a:gd name="f685" fmla="val 768"/>
                  <a:gd name="f686" fmla="val 770"/>
                  <a:gd name="f687" fmla="val 1581"/>
                  <a:gd name="f688" fmla="val 775"/>
                  <a:gd name="f689" fmla="val 1578"/>
                  <a:gd name="f690" fmla="val 1561"/>
                  <a:gd name="f691" fmla="val 823"/>
                  <a:gd name="f692" fmla="val 1555"/>
                  <a:gd name="f693" fmla="val 909"/>
                  <a:gd name="f694" fmla="val 878"/>
                  <a:gd name="f695" fmla="val 944"/>
                  <a:gd name="f696" fmla="val 1021"/>
                  <a:gd name="f697" fmla="val 835"/>
                  <a:gd name="f698" fmla="val 1067"/>
                  <a:gd name="f699" fmla="val 1036"/>
                  <a:gd name="f700" fmla="val 683"/>
                  <a:gd name="f701" fmla="val 646"/>
                  <a:gd name="f702" fmla="val 862"/>
                  <a:gd name="f703" fmla="val 850"/>
                  <a:gd name="f704" fmla="val 656"/>
                  <a:gd name="f705" fmla="val 871"/>
                  <a:gd name="f706" fmla="val 916"/>
                  <a:gd name="f707" fmla="val 896"/>
                  <a:gd name="f708" fmla="val 948"/>
                  <a:gd name="f709" fmla="val 281"/>
                  <a:gd name="f710" fmla="val 709"/>
                  <a:gd name="f711" fmla="val 512"/>
                  <a:gd name="f712" fmla="val 409"/>
                  <a:gd name="f713" fmla="val 363"/>
                  <a:gd name="f714" fmla="val 1011"/>
                  <a:gd name="f715" fmla="val 346"/>
                  <a:gd name="f716" fmla="val 338"/>
                  <a:gd name="f717" fmla="val 411"/>
                  <a:gd name="f718" fmla="val 518"/>
                  <a:gd name="f719" fmla="val 1677"/>
                  <a:gd name="f720" fmla="val 867"/>
                  <a:gd name="f721" fmla="val 1735"/>
                  <a:gd name="f722" fmla="val 1737"/>
                  <a:gd name="f723" fmla="val 988"/>
                  <a:gd name="f724" fmla="val 1744"/>
                  <a:gd name="f725" fmla="val 1747"/>
                  <a:gd name="f726" fmla="val 1749"/>
                  <a:gd name="f727" fmla="val 1319"/>
                  <a:gd name="f728" fmla="val 1706"/>
                  <a:gd name="f729" fmla="val 1494"/>
                  <a:gd name="f730" fmla="val 1642"/>
                  <a:gd name="f731" fmla="val 1644"/>
                  <a:gd name="f732" fmla="val 1951"/>
                  <a:gd name="f733" fmla="val 1939"/>
                  <a:gd name="f734" fmla="val 1931"/>
                  <a:gd name="f735" fmla="val 1968"/>
                  <a:gd name="f736" fmla="val 1908"/>
                  <a:gd name="f737" fmla="val 1995"/>
                  <a:gd name="f738" fmla="val 2026"/>
                  <a:gd name="f739" fmla="val 2080"/>
                  <a:gd name="f740" fmla="val 2139"/>
                  <a:gd name="f741" fmla="val 2116"/>
                  <a:gd name="f742" fmla="val 2104"/>
                  <a:gd name="f743" fmla="val 2068"/>
                  <a:gd name="f744" fmla="val 2050"/>
                  <a:gd name="f745" fmla="val 2013"/>
                  <a:gd name="f746" fmla="val 1978"/>
                  <a:gd name="f747" fmla="val 1964"/>
                  <a:gd name="f748" fmla="val 1935"/>
                  <a:gd name="f749" fmla="val 1927"/>
                  <a:gd name="f750" fmla="val 1923"/>
                  <a:gd name="f751" fmla="val 1952"/>
                  <a:gd name="f752" fmla="val 1983"/>
                  <a:gd name="f753" fmla="val 2090"/>
                  <a:gd name="f754" fmla="val 2014"/>
                  <a:gd name="f755" fmla="val 375"/>
                  <a:gd name="f756" fmla="val 1937"/>
                  <a:gd name="f757" fmla="val 271"/>
                  <a:gd name="f758" fmla="val 1859"/>
                  <a:gd name="f759" fmla="val 166"/>
                  <a:gd name="f760" fmla="val 1767"/>
                  <a:gd name="f761" fmla="val 1673"/>
                  <a:gd name="f762" fmla="val 138"/>
                  <a:gd name="f763" fmla="val 128"/>
                  <a:gd name="f764" fmla="val 111"/>
                  <a:gd name="f765" fmla="val 101"/>
                  <a:gd name="f766" fmla="val 661"/>
                  <a:gd name="f767" fmla="val 568"/>
                  <a:gd name="f768" fmla="val 474"/>
                  <a:gd name="f769" fmla="val 382"/>
                  <a:gd name="f770" fmla="val 352"/>
                  <a:gd name="f771" fmla="val 205"/>
                  <a:gd name="f772" fmla="val 244"/>
                  <a:gd name="f773" fmla="val 299"/>
                  <a:gd name="f774" fmla="val 311"/>
                  <a:gd name="f775" fmla="val 302"/>
                  <a:gd name="f776" fmla="val 273"/>
                  <a:gd name="f777" fmla="val 595"/>
                  <a:gd name="f778" fmla="val 535"/>
                  <a:gd name="f779" fmla="val 486"/>
                  <a:gd name="f780" fmla="val 481"/>
                  <a:gd name="f781" fmla="val 132"/>
                  <a:gd name="f782" fmla="val 211"/>
                  <a:gd name="f783" fmla="val 368"/>
                  <a:gd name="f784" fmla="val 262"/>
                  <a:gd name="f785" fmla="val 371"/>
                  <a:gd name="f786" fmla="val 153"/>
                  <a:gd name="f787" fmla="val 373"/>
                  <a:gd name="f788" fmla="val 376"/>
                  <a:gd name="f789" fmla="val 470"/>
                  <a:gd name="f790" fmla="val 136"/>
                  <a:gd name="f791" fmla="val 564"/>
                  <a:gd name="f792" fmla="val 123"/>
                  <a:gd name="f793" fmla="val 659"/>
                  <a:gd name="f794" fmla="val 94"/>
                  <a:gd name="f795" fmla="val 967"/>
                  <a:gd name="f796" fmla="val 86"/>
                  <a:gd name="f797" fmla="val 1274"/>
                  <a:gd name="f798" fmla="val 1582"/>
                  <a:gd name="f799" fmla="val 1771"/>
                  <a:gd name="f800" fmla="val 1865"/>
                  <a:gd name="f801" fmla="val 1868"/>
                  <a:gd name="f802" fmla="val 1870"/>
                  <a:gd name="f803" fmla="val 2030"/>
                  <a:gd name="f804" fmla="val 2113"/>
                  <a:gd name="f805" fmla="val 1999"/>
                  <a:gd name="f806" fmla="val 1966"/>
                  <a:gd name="f807" fmla="val 1942"/>
                  <a:gd name="f808" fmla="val 930"/>
                  <a:gd name="f809" fmla="val 1963"/>
                  <a:gd name="f810" fmla="val 1980"/>
                  <a:gd name="f811" fmla="val 1994"/>
                  <a:gd name="f812" fmla="val 1077"/>
                  <a:gd name="f813" fmla="val 2010"/>
                  <a:gd name="f814" fmla="val 1119"/>
                  <a:gd name="f815" fmla="val 1159"/>
                  <a:gd name="f816" fmla="val 2046"/>
                  <a:gd name="f817" fmla="val 1205"/>
                  <a:gd name="f818" fmla="val 2066"/>
                  <a:gd name="f819" fmla="val 2084"/>
                  <a:gd name="f820" fmla="val 1353"/>
                  <a:gd name="f821" fmla="val 1410"/>
                  <a:gd name="f822" fmla="val 2132"/>
                  <a:gd name="f823" fmla="val 1467"/>
                  <a:gd name="f824" fmla="val 2156"/>
                  <a:gd name="f825" fmla="val 2092"/>
                  <a:gd name="f826" fmla="val 1795"/>
                  <a:gd name="f827" fmla="val 2070"/>
                  <a:gd name="f828" fmla="val 1834"/>
                  <a:gd name="f829" fmla="val 2038"/>
                  <a:gd name="f830" fmla="val 1896"/>
                  <a:gd name="f831" fmla="val 1909"/>
                  <a:gd name="f832" fmla="val 1802"/>
                  <a:gd name="f833" fmla="val 1694"/>
                  <a:gd name="f834" fmla="val 2112"/>
                  <a:gd name="f835" fmla="val 2175"/>
                  <a:gd name="f836" fmla="val 2234"/>
                  <a:gd name="f837" fmla="val 1357"/>
                  <a:gd name="f838" fmla="val 2302"/>
                  <a:gd name="f839" fmla="val 2304"/>
                  <a:gd name="f840" fmla="val 2339"/>
                  <a:gd name="f841" fmla="val 2374"/>
                  <a:gd name="f842" fmla="val 1195"/>
                  <a:gd name="f843" fmla="val 2415"/>
                  <a:gd name="f844" fmla="val 2435"/>
                  <a:gd name="f845" fmla="val 1149"/>
                  <a:gd name="f846" fmla="val 2456"/>
                  <a:gd name="f847" fmla="val 2480"/>
                  <a:gd name="f848" fmla="val 2485"/>
                  <a:gd name="f849" fmla="val 1070"/>
                  <a:gd name="f850" fmla="val 1046"/>
                  <a:gd name="f851" fmla="val 939"/>
                  <a:gd name="f852" fmla="val 773"/>
                  <a:gd name="f853" fmla="val 547"/>
                  <a:gd name="f854" fmla="val 439"/>
                  <a:gd name="f855" fmla="val 332"/>
                  <a:gd name="f856" fmla="val 203"/>
                  <a:gd name="f857" fmla="val 171"/>
                  <a:gd name="f858" fmla="val 149"/>
                  <a:gd name="f859" fmla="val 87"/>
                  <a:gd name="f860" fmla="val 109"/>
                  <a:gd name="f861" fmla="val 121"/>
                  <a:gd name="f862" fmla="val 175"/>
                  <a:gd name="f863" fmla="val 231"/>
                  <a:gd name="f864" fmla="val 247"/>
                  <a:gd name="f865" fmla="val 261"/>
                  <a:gd name="f866" fmla="val 270"/>
                  <a:gd name="f867" fmla="val 963"/>
                  <a:gd name="f868" fmla="val 294"/>
                  <a:gd name="f869" fmla="val 1933"/>
                  <a:gd name="f870" fmla="val 1854"/>
                  <a:gd name="f871" fmla="val 1748"/>
                  <a:gd name="f872" fmla="val 1097"/>
                  <a:gd name="f873" fmla="val 1666"/>
                  <a:gd name="f874" fmla="val 1620"/>
                  <a:gd name="f875" fmla="val 1068"/>
                  <a:gd name="f876" fmla="val 1596"/>
                  <a:gd name="f877" fmla="val 1040"/>
                  <a:gd name="f878" fmla="val 1541"/>
                  <a:gd name="f879" fmla="val 1487"/>
                  <a:gd name="f880" fmla="val 985"/>
                  <a:gd name="f881" fmla="val 1430"/>
                  <a:gd name="f882" fmla="val 1333"/>
                  <a:gd name="f883" fmla="val 951"/>
                  <a:gd name="f884" fmla="val 1230"/>
                  <a:gd name="f885" fmla="val 980"/>
                  <a:gd name="f886" fmla="val 1190"/>
                  <a:gd name="f887" fmla="val 1027"/>
                  <a:gd name="f888" fmla="val 1164"/>
                  <a:gd name="f889" fmla="val 1037"/>
                  <a:gd name="f890" fmla="val 1049"/>
                  <a:gd name="f891" fmla="val 1492"/>
                  <a:gd name="f892" fmla="val 1637"/>
                  <a:gd name="f893" fmla="val 1763"/>
                  <a:gd name="f894" fmla="val 1869"/>
                  <a:gd name="f895" fmla="val 1914"/>
                  <a:gd name="f896" fmla="val 1006"/>
                  <a:gd name="f897" fmla="val 1936"/>
                  <a:gd name="f898" fmla="val 1940"/>
                  <a:gd name="f899" fmla="val 1938"/>
                  <a:gd name="f900" fmla="val 998"/>
                  <a:gd name="f901" fmla="val 1682"/>
                  <a:gd name="f902" fmla="val 981"/>
                  <a:gd name="f903" fmla="val 1647"/>
                  <a:gd name="f904" fmla="val 976"/>
                  <a:gd name="f905" fmla="val 1634"/>
                  <a:gd name="f906" fmla="val 1619"/>
                  <a:gd name="f907" fmla="val 1587"/>
                  <a:gd name="f908" fmla="val 1542"/>
                  <a:gd name="f909" fmla="val 1527"/>
                  <a:gd name="f910" fmla="val 1019"/>
                  <a:gd name="f911" fmla="val 1513"/>
                  <a:gd name="f912" fmla="val 1478"/>
                  <a:gd name="f913" fmla="val 1069"/>
                  <a:gd name="f914" fmla="val 1104"/>
                  <a:gd name="f915" fmla="val 1402"/>
                  <a:gd name="f916" fmla="val 1129"/>
                  <a:gd name="f917" fmla="val 1397"/>
                  <a:gd name="f918" fmla="val 1732"/>
                  <a:gd name="f919" fmla="val 1728"/>
                  <a:gd name="f920" fmla="val 1043"/>
                  <a:gd name="f921" fmla="val 1186"/>
                  <a:gd name="f922" fmla="val 1227"/>
                  <a:gd name="f923" fmla="val 1323"/>
                  <a:gd name="f924" fmla="val 1073"/>
                  <a:gd name="f925" fmla="val 1156"/>
                  <a:gd name="f926" fmla="val 1546"/>
                  <a:gd name="f927" fmla="val 1246"/>
                  <a:gd name="f928" fmla="val 1565"/>
                  <a:gd name="f929" fmla="val 1306"/>
                  <a:gd name="f930" fmla="val 1593"/>
                  <a:gd name="f931" fmla="val 1325"/>
                  <a:gd name="f932" fmla="val 1611"/>
                  <a:gd name="f933" fmla="val 1621"/>
                  <a:gd name="f934" fmla="val 1615"/>
                  <a:gd name="f935" fmla="val 1608"/>
                  <a:gd name="f936" fmla="val 1238"/>
                  <a:gd name="f937" fmla="val 1560"/>
                  <a:gd name="f938" fmla="val 1176"/>
                  <a:gd name="f939" fmla="val 1472"/>
                  <a:gd name="f940" fmla="val 1396"/>
                  <a:gd name="f941" fmla="val 1058"/>
                  <a:gd name="f942" fmla="val 1354"/>
                  <a:gd name="f943" fmla="val 1050"/>
                  <a:gd name="f944" fmla="val 1324"/>
                  <a:gd name="f945" fmla="val 1054"/>
                  <a:gd name="f946" fmla="val 1263"/>
                  <a:gd name="f947" fmla="val 1071"/>
                  <a:gd name="f948" fmla="val 1191"/>
                  <a:gd name="f949" fmla="val 1157"/>
                  <a:gd name="f950" fmla="val 1169"/>
                  <a:gd name="f951" fmla="val 1383"/>
                  <a:gd name="f952" fmla="val 1424"/>
                  <a:gd name="f953" fmla="val 1479"/>
                  <a:gd name="f954" fmla="val 1082"/>
                  <a:gd name="f955" fmla="val 1636"/>
                  <a:gd name="f956" fmla="val 1145"/>
                  <a:gd name="f957" fmla="val 1858"/>
                  <a:gd name="f958" fmla="val 1234"/>
                  <a:gd name="f959" fmla="val 1913"/>
                  <a:gd name="f960" fmla="val 1874"/>
                  <a:gd name="f961" fmla="val 1800"/>
                  <a:gd name="f962" fmla="val 1707"/>
                  <a:gd name="f963" fmla="val 1511"/>
                  <a:gd name="f964" fmla="val 1689"/>
                  <a:gd name="f965" fmla="val 1466"/>
                  <a:gd name="f966" fmla="val 1671"/>
                  <a:gd name="f967" fmla="val 1654"/>
                  <a:gd name="f968" fmla="val 1674"/>
                  <a:gd name="f969" fmla="val 1579"/>
                  <a:gd name="f970" fmla="val 1592"/>
                  <a:gd name="f971" fmla="val 1604"/>
                  <a:gd name="f972" fmla="val 1299"/>
                  <a:gd name="f973" fmla="val 688"/>
                  <a:gd name="f974" fmla="val 1311"/>
                  <a:gd name="f975" fmla="val 685"/>
                  <a:gd name="f976" fmla="val 681"/>
                  <a:gd name="f977" fmla="val 1347"/>
                  <a:gd name="f978" fmla="val 673"/>
                  <a:gd name="f979" fmla="val 1328"/>
                  <a:gd name="f980" fmla="val 626"/>
                  <a:gd name="f981" fmla="val 621"/>
                  <a:gd name="f982" fmla="val 1203"/>
                  <a:gd name="f983" fmla="val 1182"/>
                  <a:gd name="f984" fmla="val 620"/>
                  <a:gd name="f985" fmla="val 1179"/>
                  <a:gd name="f986" fmla="val 630"/>
                  <a:gd name="f987" fmla="val 643"/>
                  <a:gd name="f988" fmla="val 690"/>
                  <a:gd name="f989" fmla="val 1508"/>
                  <a:gd name="f990" fmla="val 1490"/>
                  <a:gd name="f991" fmla="val 1461"/>
                  <a:gd name="f992" fmla="val 1394"/>
                  <a:gd name="f993" fmla="val 1363"/>
                  <a:gd name="f994" fmla="val 1351"/>
                  <a:gd name="f995" fmla="val 1330"/>
                  <a:gd name="f996" fmla="val 700"/>
                  <a:gd name="f997" fmla="val 1320"/>
                  <a:gd name="f998" fmla="val 1309"/>
                  <a:gd name="f999" fmla="val 703"/>
                  <a:gd name="f1000" fmla="val 705"/>
                  <a:gd name="f1001" fmla="val 1259"/>
                  <a:gd name="f1002" fmla="val 715"/>
                  <a:gd name="f1003" fmla="val 1254"/>
                  <a:gd name="f1004" fmla="val 737"/>
                  <a:gd name="f1005" fmla="val 1244"/>
                  <a:gd name="f1006" fmla="val 1256"/>
                  <a:gd name="f1007" fmla="val 772"/>
                  <a:gd name="f1008" fmla="val 781"/>
                  <a:gd name="f1009" fmla="val 826"/>
                  <a:gd name="f1010" fmla="val 1399"/>
                  <a:gd name="f1011" fmla="val 1418"/>
                  <a:gd name="f1012" fmla="val 1051"/>
                  <a:gd name="f1013" fmla="val 1031"/>
                  <a:gd name="f1014" fmla="val 1425"/>
                  <a:gd name="f1015" fmla="val 978"/>
                  <a:gd name="f1016" fmla="val 1438"/>
                  <a:gd name="f1017" fmla="val 925"/>
                  <a:gd name="f1018" fmla="val 890"/>
                  <a:gd name="f1019" fmla="val 848"/>
                  <a:gd name="f1020" fmla="val 843"/>
                  <a:gd name="f1021" fmla="val 1426"/>
                  <a:gd name="f1022" fmla="val 1444"/>
                  <a:gd name="f1023" fmla="val 942"/>
                  <a:gd name="f1024" fmla="val 920"/>
                  <a:gd name="f1025" fmla="val 907"/>
                  <a:gd name="f1026" fmla="val 895"/>
                  <a:gd name="f1027" fmla="val 882"/>
                  <a:gd name="f1028" fmla="val 839"/>
                  <a:gd name="f1029" fmla="val 824"/>
                  <a:gd name="f1030" fmla="val 821"/>
                  <a:gd name="f1031" fmla="val 1442"/>
                  <a:gd name="f1032" fmla="val 829"/>
                  <a:gd name="f1033" fmla="val 1447"/>
                  <a:gd name="f1034" fmla="val 837"/>
                  <a:gd name="f1035" fmla="val 817"/>
                  <a:gd name="f1036" fmla="val 812"/>
                  <a:gd name="f1037" fmla="val 739"/>
                  <a:gd name="f1038" fmla="val 710"/>
                  <a:gd name="f1039" fmla="*/ f1 1 2242"/>
                  <a:gd name="f1040" fmla="*/ f2 1 2638"/>
                  <a:gd name="f1041" fmla="+- f5 0 f3"/>
                  <a:gd name="f1042" fmla="+- f4 0 f3"/>
                  <a:gd name="f1043" fmla="*/ f1042 1 2242"/>
                  <a:gd name="f1044" fmla="*/ f1041 1 2638"/>
                  <a:gd name="f1045" fmla="*/ f3 1 f1043"/>
                  <a:gd name="f1046" fmla="*/ f4 1 f1043"/>
                  <a:gd name="f1047" fmla="*/ f3 1 f1044"/>
                  <a:gd name="f1048" fmla="*/ f5 1 f1044"/>
                  <a:gd name="f1049" fmla="*/ f1045 f1039 1"/>
                  <a:gd name="f1050" fmla="*/ f1046 f1039 1"/>
                  <a:gd name="f1051" fmla="*/ f1048 f1040 1"/>
                  <a:gd name="f1052" fmla="*/ f1047 f104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049" t="f1052" r="f1050" b="f1051"/>
                <a:pathLst>
                  <a:path w="2242" h="2638">
                    <a:moveTo>
                      <a:pt x="f6" y="f7"/>
                    </a:moveTo>
                    <a:cubicBezTo>
                      <a:pt x="f8" y="f7"/>
                      <a:pt x="f9" y="f10"/>
                      <a:pt x="f11" y="f12"/>
                    </a:cubicBezTo>
                    <a:cubicBezTo>
                      <a:pt x="f13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1" y="f23"/>
                    </a:cubicBezTo>
                    <a:cubicBezTo>
                      <a:pt x="f21" y="f24"/>
                      <a:pt x="f19" y="f25"/>
                      <a:pt x="f17" y="f26"/>
                    </a:cubicBezTo>
                    <a:lnTo>
                      <a:pt x="f17" y="f27"/>
                    </a:lnTo>
                    <a:lnTo>
                      <a:pt x="f28" y="f29"/>
                    </a:lnTo>
                    <a:cubicBezTo>
                      <a:pt x="f30" y="f31"/>
                      <a:pt x="f32" y="f33"/>
                      <a:pt x="f34" y="f35"/>
                    </a:cubicBezTo>
                    <a:cubicBezTo>
                      <a:pt x="f36" y="f37"/>
                      <a:pt x="f38" y="f39"/>
                      <a:pt x="f40" y="f41"/>
                    </a:cubicBezTo>
                    <a:cubicBezTo>
                      <a:pt x="f42" y="f43"/>
                      <a:pt x="f44" y="f45"/>
                      <a:pt x="f46" y="f47"/>
                    </a:cubicBezTo>
                    <a:lnTo>
                      <a:pt x="f46" y="f48"/>
                    </a:lnTo>
                    <a:lnTo>
                      <a:pt x="f49" y="f50"/>
                    </a:lnTo>
                    <a:cubicBezTo>
                      <a:pt x="f51" y="f52"/>
                      <a:pt x="f53" y="f54"/>
                      <a:pt x="f55" y="f56"/>
                    </a:cubicBezTo>
                    <a:cubicBezTo>
                      <a:pt x="f57" y="f58"/>
                      <a:pt x="f59" y="f60"/>
                      <a:pt x="f61" y="f62"/>
                    </a:cubicBezTo>
                    <a:cubicBezTo>
                      <a:pt x="f63" y="f64"/>
                      <a:pt x="f65" y="f66"/>
                      <a:pt x="f67" y="f68"/>
                    </a:cubicBezTo>
                    <a:cubicBezTo>
                      <a:pt x="f69" y="f70"/>
                      <a:pt x="f71" y="f72"/>
                      <a:pt x="f73" y="f74"/>
                    </a:cubicBezTo>
                    <a:cubicBezTo>
                      <a:pt x="f75" y="f76"/>
                      <a:pt x="f77" y="f78"/>
                      <a:pt x="f79" y="f80"/>
                    </a:cubicBezTo>
                    <a:cubicBezTo>
                      <a:pt x="f81" y="f82"/>
                      <a:pt x="f81" y="f83"/>
                      <a:pt x="f84" y="f85"/>
                    </a:cubicBezTo>
                    <a:cubicBezTo>
                      <a:pt x="f86" y="f87"/>
                      <a:pt x="f88" y="f89"/>
                      <a:pt x="f65" y="f90"/>
                    </a:cubicBezTo>
                    <a:cubicBezTo>
                      <a:pt x="f91" y="f92"/>
                      <a:pt x="f93" y="f94"/>
                      <a:pt x="f95" y="f96"/>
                    </a:cubicBezTo>
                    <a:cubicBezTo>
                      <a:pt x="f97" y="f98"/>
                      <a:pt x="f99" y="f100"/>
                      <a:pt x="f50" y="f101"/>
                    </a:cubicBezTo>
                    <a:lnTo>
                      <a:pt x="f102" y="f101"/>
                    </a:lnTo>
                    <a:cubicBezTo>
                      <a:pt x="f103" y="f104"/>
                      <a:pt x="f105" y="f106"/>
                      <a:pt x="f107" y="f108"/>
                    </a:cubicBezTo>
                    <a:cubicBezTo>
                      <a:pt x="f109" y="f110"/>
                      <a:pt x="f111" y="f112"/>
                      <a:pt x="f113" y="f114"/>
                    </a:cubicBezTo>
                    <a:cubicBezTo>
                      <a:pt x="f115" y="f112"/>
                      <a:pt x="f116" y="f110"/>
                      <a:pt x="f117" y="f108"/>
                    </a:cubicBezTo>
                    <a:cubicBezTo>
                      <a:pt x="f118" y="f106"/>
                      <a:pt x="f119" y="f104"/>
                      <a:pt x="f120" y="f101"/>
                    </a:cubicBezTo>
                    <a:cubicBezTo>
                      <a:pt x="f121" y="f100"/>
                      <a:pt x="f122" y="f98"/>
                      <a:pt x="f123" y="f96"/>
                    </a:cubicBezTo>
                    <a:cubicBezTo>
                      <a:pt x="f124" y="f125"/>
                      <a:pt x="f126" y="f127"/>
                      <a:pt x="f128" y="f129"/>
                    </a:cubicBezTo>
                    <a:lnTo>
                      <a:pt x="f130" y="f131"/>
                    </a:lnTo>
                    <a:cubicBezTo>
                      <a:pt x="f132" y="f133"/>
                      <a:pt x="f134" y="f135"/>
                      <a:pt x="f136" y="f137"/>
                    </a:cubicBezTo>
                    <a:cubicBezTo>
                      <a:pt x="f138" y="f10"/>
                      <a:pt x="f139" y="f7"/>
                      <a:pt x="f140" y="f7"/>
                    </a:cubicBezTo>
                    <a:lnTo>
                      <a:pt x="f6" y="f7"/>
                    </a:ln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41" y="f142"/>
                    </a:moveTo>
                    <a:cubicBezTo>
                      <a:pt x="f143" y="f144"/>
                      <a:pt x="f145" y="f0"/>
                      <a:pt x="f146" y="f147"/>
                    </a:cubicBezTo>
                    <a:cubicBezTo>
                      <a:pt x="f148" y="f149"/>
                      <a:pt x="f150" y="f151"/>
                      <a:pt x="f152" y="f153"/>
                    </a:cubicBezTo>
                    <a:cubicBezTo>
                      <a:pt x="f154" y="f52"/>
                      <a:pt x="f155" y="f156"/>
                      <a:pt x="f157" y="f158"/>
                    </a:cubicBezTo>
                    <a:cubicBezTo>
                      <a:pt x="f86" y="f159"/>
                      <a:pt x="f160" y="f161"/>
                      <a:pt x="f75" y="f162"/>
                    </a:cubicBezTo>
                    <a:cubicBezTo>
                      <a:pt x="f145" y="f163"/>
                      <a:pt x="f164" y="f165"/>
                      <a:pt x="f166" y="f167"/>
                    </a:cubicBezTo>
                    <a:cubicBezTo>
                      <a:pt x="f168" y="f169"/>
                      <a:pt x="f170" y="f171"/>
                      <a:pt x="f172" y="f173"/>
                    </a:cubicBezTo>
                    <a:cubicBezTo>
                      <a:pt x="f174" y="f175"/>
                      <a:pt x="f176" y="f177"/>
                      <a:pt x="f178" y="f179"/>
                    </a:cubicBezTo>
                    <a:cubicBezTo>
                      <a:pt x="f180" y="f181"/>
                      <a:pt x="f182" y="f183"/>
                      <a:pt x="f184" y="f185"/>
                    </a:cubicBezTo>
                    <a:cubicBezTo>
                      <a:pt x="f57" y="f186"/>
                      <a:pt x="f187" y="f188"/>
                      <a:pt x="f189" y="f190"/>
                    </a:cubicBezTo>
                    <a:cubicBezTo>
                      <a:pt x="f191" y="f192"/>
                      <a:pt x="f193" y="f194"/>
                      <a:pt x="f195" y="f106"/>
                    </a:cubicBezTo>
                    <a:cubicBezTo>
                      <a:pt x="f196" y="f197"/>
                      <a:pt x="f198" y="f199"/>
                      <a:pt x="f105" y="f200"/>
                    </a:cubicBezTo>
                    <a:cubicBezTo>
                      <a:pt x="f201" y="f202"/>
                      <a:pt x="f203" y="f204"/>
                      <a:pt x="f6" y="f205"/>
                    </a:cubicBezTo>
                    <a:cubicBezTo>
                      <a:pt x="f206" y="f207"/>
                      <a:pt x="f208" y="f209"/>
                      <a:pt x="f113" y="f210"/>
                    </a:cubicBezTo>
                    <a:cubicBezTo>
                      <a:pt x="f113" y="f209"/>
                      <a:pt x="f140" y="f207"/>
                      <a:pt x="f211" y="f205"/>
                    </a:cubicBezTo>
                    <a:cubicBezTo>
                      <a:pt x="f212" y="f204"/>
                      <a:pt x="f213" y="f202"/>
                      <a:pt x="f118" y="f200"/>
                    </a:cubicBezTo>
                    <a:cubicBezTo>
                      <a:pt x="f214" y="f199"/>
                      <a:pt x="f215" y="f197"/>
                      <a:pt x="f216" y="f106"/>
                    </a:cubicBezTo>
                    <a:cubicBezTo>
                      <a:pt x="f217" y="f194"/>
                      <a:pt x="f218" y="f192"/>
                      <a:pt x="f219" y="f190"/>
                    </a:cubicBezTo>
                    <a:cubicBezTo>
                      <a:pt x="f220" y="f188"/>
                      <a:pt x="f221" y="f186"/>
                      <a:pt x="f222" y="f185"/>
                    </a:cubicBezTo>
                    <a:cubicBezTo>
                      <a:pt x="f223" y="f183"/>
                      <a:pt x="f224" y="f181"/>
                      <a:pt x="f225" y="f179"/>
                    </a:cubicBezTo>
                    <a:cubicBezTo>
                      <a:pt x="f226" y="f177"/>
                      <a:pt x="f227" y="f175"/>
                      <a:pt x="f228" y="f173"/>
                    </a:cubicBezTo>
                    <a:cubicBezTo>
                      <a:pt x="f229" y="f171"/>
                      <a:pt x="f230" y="f169"/>
                      <a:pt x="f231" y="f167"/>
                    </a:cubicBezTo>
                    <a:cubicBezTo>
                      <a:pt x="f232" y="f165"/>
                      <a:pt x="f233" y="f163"/>
                      <a:pt x="f234" y="f162"/>
                    </a:cubicBezTo>
                    <a:cubicBezTo>
                      <a:pt x="f235" y="f161"/>
                      <a:pt x="f125" y="f159"/>
                      <a:pt x="f236" y="f158"/>
                    </a:cubicBezTo>
                    <a:cubicBezTo>
                      <a:pt x="f237" y="f156"/>
                      <a:pt x="f238" y="f52"/>
                      <a:pt x="f239" y="f153"/>
                    </a:cubicBezTo>
                    <a:cubicBezTo>
                      <a:pt x="f240" y="f151"/>
                      <a:pt x="f241" y="f149"/>
                      <a:pt x="f242" y="f147"/>
                    </a:cubicBezTo>
                    <a:cubicBezTo>
                      <a:pt x="f233" y="f0"/>
                      <a:pt x="f243" y="f144"/>
                      <a:pt x="f244" y="f142"/>
                    </a:cubicBezTo>
                    <a:cubicBezTo>
                      <a:pt x="f245" y="f246"/>
                      <a:pt x="f247" y="f248"/>
                      <a:pt x="f249" y="f172"/>
                    </a:cubicBezTo>
                    <a:cubicBezTo>
                      <a:pt x="f250" y="f251"/>
                      <a:pt x="f252" y="f253"/>
                      <a:pt x="f113" y="f253"/>
                    </a:cubicBezTo>
                    <a:cubicBezTo>
                      <a:pt x="f156" y="f253"/>
                      <a:pt x="f254" y="f251"/>
                      <a:pt x="f255" y="f172"/>
                    </a:cubicBezTo>
                    <a:cubicBezTo>
                      <a:pt x="f256" y="f248"/>
                      <a:pt x="f257" y="f246"/>
                      <a:pt x="f141" y="f142"/>
                    </a:cubicBezTo>
                    <a:close/>
                    <a:moveTo>
                      <a:pt x="f141" y="f142"/>
                    </a:moveTo>
                    <a:lnTo>
                      <a:pt x="f141" y="f142"/>
                    </a:lnTo>
                    <a:close/>
                    <a:moveTo>
                      <a:pt x="f258" y="f3"/>
                    </a:moveTo>
                    <a:lnTo>
                      <a:pt x="f113" y="f3"/>
                    </a:lnTo>
                    <a:lnTo>
                      <a:pt x="f259" y="f3"/>
                    </a:lnTo>
                    <a:cubicBezTo>
                      <a:pt x="f260" y="f3"/>
                      <a:pt x="f261" y="f262"/>
                      <a:pt x="f263" y="f264"/>
                    </a:cubicBezTo>
                    <a:cubicBezTo>
                      <a:pt x="f265" y="f266"/>
                      <a:pt x="f267" y="f248"/>
                      <a:pt x="f268" y="f269"/>
                    </a:cubicBezTo>
                    <a:lnTo>
                      <a:pt x="f270" y="f269"/>
                    </a:lnTo>
                    <a:lnTo>
                      <a:pt x="f183" y="f271"/>
                    </a:lnTo>
                    <a:cubicBezTo>
                      <a:pt x="f272" y="f88"/>
                      <a:pt x="f273" y="f274"/>
                      <a:pt x="f227" y="f275"/>
                    </a:cubicBezTo>
                    <a:lnTo>
                      <a:pt x="f276" y="f277"/>
                    </a:lnTo>
                    <a:lnTo>
                      <a:pt x="f278" y="f279"/>
                    </a:lnTo>
                    <a:cubicBezTo>
                      <a:pt x="f280" y="f281"/>
                      <a:pt x="f282" y="f151"/>
                      <a:pt x="f283" y="f284"/>
                    </a:cubicBezTo>
                    <a:cubicBezTo>
                      <a:pt x="f285" y="f286"/>
                      <a:pt x="f287" y="f288"/>
                      <a:pt x="f289" y="f290"/>
                    </a:cubicBezTo>
                    <a:cubicBezTo>
                      <a:pt x="f291" y="f292"/>
                      <a:pt x="f223" y="f293"/>
                      <a:pt x="f280" y="f211"/>
                    </a:cubicBezTo>
                    <a:cubicBezTo>
                      <a:pt x="f273" y="f294"/>
                      <a:pt x="f295" y="f296"/>
                      <a:pt x="f297" y="f298"/>
                    </a:cubicBezTo>
                    <a:cubicBezTo>
                      <a:pt x="f299" y="f300"/>
                      <a:pt x="f301" y="f302"/>
                      <a:pt x="f303" y="f304"/>
                    </a:cubicBezTo>
                    <a:cubicBezTo>
                      <a:pt x="f305" y="f175"/>
                      <a:pt x="f306" y="f307"/>
                      <a:pt x="f308" y="f309"/>
                    </a:cubicBezTo>
                    <a:cubicBezTo>
                      <a:pt x="f310" y="f311"/>
                      <a:pt x="f312" y="f313"/>
                      <a:pt x="f314" y="f129"/>
                    </a:cubicBezTo>
                    <a:cubicBezTo>
                      <a:pt x="f315" y="f222"/>
                      <a:pt x="f316" y="f317"/>
                      <a:pt x="f318" y="f319"/>
                    </a:cubicBezTo>
                    <a:cubicBezTo>
                      <a:pt x="f320" y="f321"/>
                      <a:pt x="f322" y="f323"/>
                      <a:pt x="f324" y="f325"/>
                    </a:cubicBezTo>
                    <a:cubicBezTo>
                      <a:pt x="f120" y="f326"/>
                      <a:pt x="f327" y="f328"/>
                      <a:pt x="f329" y="f330"/>
                    </a:cubicBezTo>
                    <a:cubicBezTo>
                      <a:pt x="f331" y="f332"/>
                      <a:pt x="f333" y="f334"/>
                      <a:pt x="f335" y="f336"/>
                    </a:cubicBezTo>
                    <a:cubicBezTo>
                      <a:pt x="f337" y="f338"/>
                      <a:pt x="f162" y="f339"/>
                      <a:pt x="f340" y="f341"/>
                    </a:cubicBezTo>
                    <a:lnTo>
                      <a:pt x="f113" y="f342"/>
                    </a:lnTo>
                    <a:lnTo>
                      <a:pt x="f343" y="f341"/>
                    </a:lnTo>
                    <a:cubicBezTo>
                      <a:pt x="f344" y="f339"/>
                      <a:pt x="f345" y="f338"/>
                      <a:pt x="f346" y="f336"/>
                    </a:cubicBezTo>
                    <a:cubicBezTo>
                      <a:pt x="f347" y="f334"/>
                      <a:pt x="f348" y="f332"/>
                      <a:pt x="f349" y="f330"/>
                    </a:cubicBezTo>
                    <a:cubicBezTo>
                      <a:pt x="f350" y="f328"/>
                      <a:pt x="f102" y="f326"/>
                      <a:pt x="f351" y="f325"/>
                    </a:cubicBezTo>
                    <a:cubicBezTo>
                      <a:pt x="f352" y="f323"/>
                      <a:pt x="f353" y="f321"/>
                      <a:pt x="f354" y="f319"/>
                    </a:cubicBezTo>
                    <a:cubicBezTo>
                      <a:pt x="f355" y="f317"/>
                      <a:pt x="f356" y="f222"/>
                      <a:pt x="f357" y="f129"/>
                    </a:cubicBezTo>
                    <a:cubicBezTo>
                      <a:pt x="f358" y="f313"/>
                      <a:pt x="f359" y="f311"/>
                      <a:pt x="f360" y="f309"/>
                    </a:cubicBezTo>
                    <a:cubicBezTo>
                      <a:pt x="f361" y="f307"/>
                      <a:pt x="f3" y="f175"/>
                      <a:pt x="f362" y="f304"/>
                    </a:cubicBezTo>
                    <a:cubicBezTo>
                      <a:pt x="f363" y="f302"/>
                      <a:pt x="f364" y="f300"/>
                      <a:pt x="f365" y="f298"/>
                    </a:cubicBezTo>
                    <a:cubicBezTo>
                      <a:pt x="f366" y="f296"/>
                      <a:pt x="f180" y="f294"/>
                      <a:pt x="f367" y="f211"/>
                    </a:cubicBezTo>
                    <a:cubicBezTo>
                      <a:pt x="f182" y="f293"/>
                      <a:pt x="f160" y="f292"/>
                      <a:pt x="f368" y="f290"/>
                    </a:cubicBezTo>
                    <a:cubicBezTo>
                      <a:pt x="f369" y="f288"/>
                      <a:pt x="f69" y="f286"/>
                      <a:pt x="f370" y="f284"/>
                    </a:cubicBezTo>
                    <a:cubicBezTo>
                      <a:pt x="f371" y="f151"/>
                      <a:pt x="f367" y="f281"/>
                      <a:pt x="f372" y="f279"/>
                    </a:cubicBezTo>
                    <a:lnTo>
                      <a:pt x="f373" y="f277"/>
                    </a:lnTo>
                    <a:lnTo>
                      <a:pt x="f174" y="f275"/>
                    </a:lnTo>
                    <a:cubicBezTo>
                      <a:pt x="f374" y="f274"/>
                      <a:pt x="f375" y="f88"/>
                      <a:pt x="f376" y="f271"/>
                    </a:cubicBezTo>
                    <a:lnTo>
                      <a:pt x="f44" y="f269"/>
                    </a:lnTo>
                    <a:lnTo>
                      <a:pt x="f377" y="f269"/>
                    </a:lnTo>
                    <a:cubicBezTo>
                      <a:pt x="f378" y="f248"/>
                      <a:pt x="f379" y="f266"/>
                      <a:pt x="f380" y="f264"/>
                    </a:cubicBezTo>
                    <a:cubicBezTo>
                      <a:pt x="f45" y="f262"/>
                      <a:pt x="f381" y="f3"/>
                      <a:pt x="f258" y="f3"/>
                    </a:cubicBezTo>
                    <a:close/>
                    <a:moveTo>
                      <a:pt x="f258" y="f3"/>
                    </a:moveTo>
                    <a:lnTo>
                      <a:pt x="f258" y="f3"/>
                    </a:lnTo>
                    <a:close/>
                    <a:moveTo>
                      <a:pt x="f136" y="f382"/>
                    </a:moveTo>
                    <a:cubicBezTo>
                      <a:pt x="f383" y="f382"/>
                      <a:pt x="f327" y="f384"/>
                      <a:pt x="f327" y="f385"/>
                    </a:cubicBezTo>
                    <a:cubicBezTo>
                      <a:pt x="f327" y="f352"/>
                      <a:pt x="f383" y="f386"/>
                      <a:pt x="f136" y="f386"/>
                    </a:cubicBezTo>
                    <a:cubicBezTo>
                      <a:pt x="f214" y="f386"/>
                      <a:pt x="f387" y="f352"/>
                      <a:pt x="f387" y="f385"/>
                    </a:cubicBezTo>
                    <a:cubicBezTo>
                      <a:pt x="f387" y="f384"/>
                      <a:pt x="f214" y="f382"/>
                      <a:pt x="f136" y="f382"/>
                    </a:cubicBezTo>
                    <a:close/>
                    <a:moveTo>
                      <a:pt x="f136" y="f382"/>
                    </a:moveTo>
                    <a:lnTo>
                      <a:pt x="f136" y="f382"/>
                    </a:lnTo>
                    <a:close/>
                    <a:moveTo>
                      <a:pt x="f252" y="f388"/>
                    </a:moveTo>
                    <a:cubicBezTo>
                      <a:pt x="f389" y="f390"/>
                      <a:pt x="f391" y="f392"/>
                      <a:pt x="f393" y="f394"/>
                    </a:cubicBezTo>
                    <a:cubicBezTo>
                      <a:pt x="f395" y="f396"/>
                      <a:pt x="f397" y="f398"/>
                      <a:pt x="f162" y="f399"/>
                    </a:cubicBezTo>
                    <a:lnTo>
                      <a:pt x="f162" y="f400"/>
                    </a:lnTo>
                    <a:cubicBezTo>
                      <a:pt x="f140" y="f401"/>
                      <a:pt x="f258" y="f402"/>
                      <a:pt x="f6" y="f403"/>
                    </a:cubicBezTo>
                    <a:cubicBezTo>
                      <a:pt x="f206" y="f404"/>
                      <a:pt x="f259" y="f405"/>
                      <a:pt x="f335" y="f405"/>
                    </a:cubicBezTo>
                    <a:cubicBezTo>
                      <a:pt x="f406" y="f405"/>
                      <a:pt x="f212" y="f405"/>
                      <a:pt x="f407" y="f408"/>
                    </a:cubicBezTo>
                    <a:cubicBezTo>
                      <a:pt x="f409" y="f408"/>
                      <a:pt x="f410" y="f405"/>
                      <a:pt x="f165" y="f404"/>
                    </a:cubicBezTo>
                    <a:cubicBezTo>
                      <a:pt x="f260" y="f411"/>
                      <a:pt x="f412" y="f413"/>
                      <a:pt x="f414" y="f97"/>
                    </a:cubicBezTo>
                    <a:lnTo>
                      <a:pt x="f171" y="f415"/>
                    </a:lnTo>
                    <a:cubicBezTo>
                      <a:pt x="f324" y="f416"/>
                      <a:pt x="f417" y="f418"/>
                      <a:pt x="f134" y="f396"/>
                    </a:cubicBezTo>
                    <a:cubicBezTo>
                      <a:pt x="f419" y="f380"/>
                      <a:pt x="f420" y="f421"/>
                      <a:pt x="f422" y="f399"/>
                    </a:cubicBezTo>
                    <a:cubicBezTo>
                      <a:pt x="f423" y="f424"/>
                      <a:pt x="f425" y="f399"/>
                      <a:pt x="f426" y="f398"/>
                    </a:cubicBezTo>
                    <a:cubicBezTo>
                      <a:pt x="f427" y="f41"/>
                      <a:pt x="f428" y="f429"/>
                      <a:pt x="f430" y="f431"/>
                    </a:cubicBezTo>
                    <a:cubicBezTo>
                      <a:pt x="f132" y="f432"/>
                      <a:pt x="f132" y="f384"/>
                      <a:pt x="f433" y="f43"/>
                    </a:cubicBezTo>
                    <a:cubicBezTo>
                      <a:pt x="f217" y="f434"/>
                      <a:pt x="f435" y="f436"/>
                      <a:pt x="f304" y="f437"/>
                    </a:cubicBezTo>
                    <a:cubicBezTo>
                      <a:pt x="f438" y="f439"/>
                      <a:pt x="f440" y="f441"/>
                      <a:pt x="f442" y="f443"/>
                    </a:cubicBezTo>
                    <a:cubicBezTo>
                      <a:pt x="f121" y="f444"/>
                      <a:pt x="f445" y="f446"/>
                      <a:pt x="f447" y="f448"/>
                    </a:cubicBezTo>
                    <a:lnTo>
                      <a:pt x="f80" y="f449"/>
                    </a:lnTo>
                    <a:lnTo>
                      <a:pt x="f450" y="f451"/>
                    </a:lnTo>
                    <a:cubicBezTo>
                      <a:pt x="f452" y="f453"/>
                      <a:pt x="f423" y="f454"/>
                      <a:pt x="f422" y="f455"/>
                    </a:cubicBezTo>
                    <a:cubicBezTo>
                      <a:pt x="f452" y="f456"/>
                      <a:pt x="f457" y="f458"/>
                      <a:pt x="f425" y="f459"/>
                    </a:cubicBezTo>
                    <a:cubicBezTo>
                      <a:pt x="f460" y="f461"/>
                      <a:pt x="f462" y="f463"/>
                      <a:pt x="f464" y="f465"/>
                    </a:cubicBezTo>
                    <a:cubicBezTo>
                      <a:pt x="f466" y="f467"/>
                      <a:pt x="f468" y="f45"/>
                      <a:pt x="f469" y="f470"/>
                    </a:cubicBezTo>
                    <a:cubicBezTo>
                      <a:pt x="f263" y="f443"/>
                      <a:pt x="f320" y="f441"/>
                      <a:pt x="f471" y="f443"/>
                    </a:cubicBezTo>
                    <a:cubicBezTo>
                      <a:pt x="f472" y="f473"/>
                      <a:pt x="f474" y="f475"/>
                      <a:pt x="f476" y="f396"/>
                    </a:cubicBezTo>
                    <a:cubicBezTo>
                      <a:pt x="f428" y="f19"/>
                      <a:pt x="f417" y="f477"/>
                      <a:pt x="f478" y="f479"/>
                    </a:cubicBezTo>
                    <a:cubicBezTo>
                      <a:pt x="f480" y="f481"/>
                      <a:pt x="f482" y="f274"/>
                      <a:pt x="f206" y="f274"/>
                    </a:cubicBezTo>
                    <a:cubicBezTo>
                      <a:pt x="f483" y="f274"/>
                      <a:pt x="f484" y="f481"/>
                      <a:pt x="f156" y="f479"/>
                    </a:cubicBezTo>
                    <a:cubicBezTo>
                      <a:pt x="f485" y="f477"/>
                      <a:pt x="f486" y="f19"/>
                      <a:pt x="f400" y="f396"/>
                    </a:cubicBezTo>
                    <a:cubicBezTo>
                      <a:pt x="f487" y="f488"/>
                      <a:pt x="f354" y="f56"/>
                      <a:pt x="f489" y="f162"/>
                    </a:cubicBezTo>
                    <a:lnTo>
                      <a:pt x="f490" y="f162"/>
                    </a:lnTo>
                    <a:lnTo>
                      <a:pt x="f490" y="f465"/>
                    </a:lnTo>
                    <a:lnTo>
                      <a:pt x="f491" y="f465"/>
                    </a:lnTo>
                    <a:lnTo>
                      <a:pt x="f491" y="f45"/>
                    </a:lnTo>
                    <a:lnTo>
                      <a:pt x="f492" y="f45"/>
                    </a:lnTo>
                    <a:lnTo>
                      <a:pt x="f492" y="f436"/>
                    </a:lnTo>
                    <a:lnTo>
                      <a:pt x="f491" y="f436"/>
                    </a:lnTo>
                    <a:lnTo>
                      <a:pt x="f491" y="f493"/>
                    </a:lnTo>
                    <a:lnTo>
                      <a:pt x="f492" y="f493"/>
                    </a:lnTo>
                    <a:lnTo>
                      <a:pt x="f492" y="f494"/>
                    </a:lnTo>
                    <a:cubicBezTo>
                      <a:pt x="f492" y="f390"/>
                      <a:pt x="f495" y="f496"/>
                      <a:pt x="f497" y="f418"/>
                    </a:cubicBezTo>
                    <a:lnTo>
                      <a:pt x="f497" y="f498"/>
                    </a:lnTo>
                    <a:cubicBezTo>
                      <a:pt x="f497" y="f499"/>
                      <a:pt x="f351" y="f413"/>
                      <a:pt x="f500" y="f413"/>
                    </a:cubicBezTo>
                    <a:cubicBezTo>
                      <a:pt x="f501" y="f413"/>
                      <a:pt x="f502" y="f499"/>
                      <a:pt x="f502" y="f498"/>
                    </a:cubicBezTo>
                    <a:lnTo>
                      <a:pt x="f502" y="f418"/>
                    </a:lnTo>
                    <a:cubicBezTo>
                      <a:pt x="f503" y="f496"/>
                      <a:pt x="f504" y="f390"/>
                      <a:pt x="f504" y="f494"/>
                    </a:cubicBezTo>
                    <a:lnTo>
                      <a:pt x="f504" y="f493"/>
                    </a:lnTo>
                    <a:lnTo>
                      <a:pt x="f505" y="f493"/>
                    </a:lnTo>
                    <a:lnTo>
                      <a:pt x="f505" y="f436"/>
                    </a:lnTo>
                    <a:lnTo>
                      <a:pt x="f504" y="f436"/>
                    </a:lnTo>
                    <a:lnTo>
                      <a:pt x="f504" y="f45"/>
                    </a:lnTo>
                    <a:lnTo>
                      <a:pt x="f505" y="f45"/>
                    </a:lnTo>
                    <a:lnTo>
                      <a:pt x="f505" y="f465"/>
                    </a:lnTo>
                    <a:lnTo>
                      <a:pt x="f381" y="f465"/>
                    </a:lnTo>
                    <a:lnTo>
                      <a:pt x="f381" y="f162"/>
                    </a:lnTo>
                    <a:lnTo>
                      <a:pt x="f506" y="f162"/>
                    </a:lnTo>
                    <a:cubicBezTo>
                      <a:pt x="f507" y="f508"/>
                      <a:pt x="f140" y="f509"/>
                      <a:pt x="f510" y="f107"/>
                    </a:cubicBezTo>
                    <a:cubicBezTo>
                      <a:pt x="f212" y="f511"/>
                      <a:pt x="f512" y="f158"/>
                      <a:pt x="f513" y="f514"/>
                    </a:cubicBezTo>
                    <a:cubicBezTo>
                      <a:pt x="f515" y="f516"/>
                      <a:pt x="f517" y="f518"/>
                      <a:pt x="f389" y="f519"/>
                    </a:cubicBezTo>
                    <a:cubicBezTo>
                      <a:pt x="f74" y="f455"/>
                      <a:pt x="f520" y="f521"/>
                      <a:pt x="f522" y="f523"/>
                    </a:cubicBezTo>
                    <a:cubicBezTo>
                      <a:pt x="f524" y="f54"/>
                      <a:pt x="f525" y="f518"/>
                      <a:pt x="f526" y="f350"/>
                    </a:cubicBezTo>
                    <a:cubicBezTo>
                      <a:pt x="f414" y="f521"/>
                      <a:pt x="f525" y="f458"/>
                      <a:pt x="f527" y="f528"/>
                    </a:cubicBezTo>
                    <a:cubicBezTo>
                      <a:pt x="f524" y="f529"/>
                      <a:pt x="f530" y="f531"/>
                      <a:pt x="f532" y="f533"/>
                    </a:cubicBezTo>
                    <a:cubicBezTo>
                      <a:pt x="f534" y="f492"/>
                      <a:pt x="f120" y="f446"/>
                      <a:pt x="f535" y="f536"/>
                    </a:cubicBezTo>
                    <a:cubicBezTo>
                      <a:pt x="f537" y="f444"/>
                      <a:pt x="f538" y="f539"/>
                      <a:pt x="f540" y="f541"/>
                    </a:cubicBezTo>
                    <a:cubicBezTo>
                      <a:pt x="f542" y="f543"/>
                      <a:pt x="f214" y="f543"/>
                      <a:pt x="f544" y="f543"/>
                    </a:cubicBezTo>
                    <a:cubicBezTo>
                      <a:pt x="f298" y="f543"/>
                      <a:pt x="f545" y="f546"/>
                      <a:pt x="f138" y="f99"/>
                    </a:cubicBezTo>
                    <a:lnTo>
                      <a:pt x="f547" y="f470"/>
                    </a:lnTo>
                    <a:lnTo>
                      <a:pt x="f165" y="f548"/>
                    </a:lnTo>
                    <a:cubicBezTo>
                      <a:pt x="f549" y="f441"/>
                      <a:pt x="f550" y="f551"/>
                      <a:pt x="f118" y="f43"/>
                    </a:cubicBezTo>
                    <a:cubicBezTo>
                      <a:pt x="f517" y="f552"/>
                      <a:pt x="f545" y="f151"/>
                      <a:pt x="f553" y="f431"/>
                    </a:cubicBezTo>
                    <a:cubicBezTo>
                      <a:pt x="f554" y="f555"/>
                      <a:pt x="f556" y="f388"/>
                      <a:pt x="f252" y="f388"/>
                    </a:cubicBezTo>
                    <a:close/>
                    <a:moveTo>
                      <a:pt x="f252" y="f388"/>
                    </a:moveTo>
                    <a:lnTo>
                      <a:pt x="f252" y="f388"/>
                    </a:lnTo>
                    <a:close/>
                    <a:moveTo>
                      <a:pt x="f557" y="f558"/>
                    </a:moveTo>
                    <a:cubicBezTo>
                      <a:pt x="f559" y="f560"/>
                      <a:pt x="f440" y="f561"/>
                      <a:pt x="f562" y="f563"/>
                    </a:cubicBezTo>
                    <a:cubicBezTo>
                      <a:pt x="f419" y="f564"/>
                      <a:pt x="f261" y="f565"/>
                      <a:pt x="f566" y="f567"/>
                    </a:cubicBezTo>
                    <a:cubicBezTo>
                      <a:pt x="f250" y="f568"/>
                      <a:pt x="f569" y="f64"/>
                      <a:pt x="f570" y="f203"/>
                    </a:cubicBezTo>
                    <a:cubicBezTo>
                      <a:pt x="f571" y="f572"/>
                      <a:pt x="f573" y="f574"/>
                      <a:pt x="f78" y="f574"/>
                    </a:cubicBezTo>
                    <a:lnTo>
                      <a:pt x="f575" y="f574"/>
                    </a:lnTo>
                    <a:lnTo>
                      <a:pt x="f576" y="f577"/>
                    </a:lnTo>
                    <a:cubicBezTo>
                      <a:pt x="f324" y="f578"/>
                      <a:pt x="f579" y="f105"/>
                      <a:pt x="f216" y="f156"/>
                    </a:cubicBezTo>
                    <a:cubicBezTo>
                      <a:pt x="f580" y="f288"/>
                      <a:pt x="f530" y="f581"/>
                      <a:pt x="f582" y="f583"/>
                    </a:cubicBezTo>
                    <a:cubicBezTo>
                      <a:pt x="f584" y="f585"/>
                      <a:pt x="f586" y="f587"/>
                      <a:pt x="f588" y="f103"/>
                    </a:cubicBezTo>
                    <a:cubicBezTo>
                      <a:pt x="f545" y="f581"/>
                      <a:pt x="f589" y="f590"/>
                      <a:pt x="f591" y="f105"/>
                    </a:cubicBezTo>
                    <a:cubicBezTo>
                      <a:pt x="f409" y="f592"/>
                      <a:pt x="f593" y="f578"/>
                      <a:pt x="f594" y="f568"/>
                    </a:cubicBezTo>
                    <a:cubicBezTo>
                      <a:pt x="f595" y="f293"/>
                      <a:pt x="f340" y="f507"/>
                      <a:pt x="f343" y="f162"/>
                    </a:cubicBezTo>
                    <a:lnTo>
                      <a:pt x="f530" y="f162"/>
                    </a:lnTo>
                    <a:lnTo>
                      <a:pt x="f530" y="f596"/>
                    </a:lnTo>
                    <a:lnTo>
                      <a:pt x="f597" y="f340"/>
                    </a:lnTo>
                    <a:cubicBezTo>
                      <a:pt x="f414" y="f208"/>
                      <a:pt x="f579" y="f598"/>
                      <a:pt x="f576" y="f508"/>
                    </a:cubicBezTo>
                    <a:cubicBezTo>
                      <a:pt x="f599" y="f572"/>
                      <a:pt x="f304" y="f347"/>
                      <a:pt x="f447" y="f107"/>
                    </a:cubicBezTo>
                    <a:cubicBezTo>
                      <a:pt x="f423" y="f600"/>
                      <a:pt x="f217" y="f601"/>
                      <a:pt x="f427" y="f602"/>
                    </a:cubicBezTo>
                    <a:cubicBezTo>
                      <a:pt x="f603" y="f604"/>
                      <a:pt x="f605" y="f581"/>
                      <a:pt x="f175" y="f606"/>
                    </a:cubicBezTo>
                    <a:cubicBezTo>
                      <a:pt x="f607" y="f583"/>
                      <a:pt x="f608" y="f606"/>
                      <a:pt x="f474" y="f198"/>
                    </a:cubicBezTo>
                    <a:cubicBezTo>
                      <a:pt x="f609" y="f581"/>
                      <a:pt x="f610" y="f288"/>
                      <a:pt x="f611" y="f156"/>
                    </a:cubicBezTo>
                    <a:cubicBezTo>
                      <a:pt x="f612" y="f613"/>
                      <a:pt x="f614" y="f615"/>
                      <a:pt x="f616" y="f617"/>
                    </a:cubicBezTo>
                    <a:cubicBezTo>
                      <a:pt x="f618" y="f619"/>
                      <a:pt x="f620" y="f621"/>
                      <a:pt x="f622" y="f623"/>
                    </a:cubicBezTo>
                    <a:cubicBezTo>
                      <a:pt x="f624" y="f546"/>
                      <a:pt x="f476" y="f444"/>
                      <a:pt x="f625" y="f626"/>
                    </a:cubicBezTo>
                    <a:cubicBezTo>
                      <a:pt x="f627" y="f628"/>
                      <a:pt x="f603" y="f629"/>
                      <a:pt x="f322" y="f630"/>
                    </a:cubicBezTo>
                    <a:cubicBezTo>
                      <a:pt x="f425" y="f52"/>
                      <a:pt x="f452" y="f523"/>
                      <a:pt x="f557" y="f558"/>
                    </a:cubicBezTo>
                    <a:close/>
                    <a:moveTo>
                      <a:pt x="f557" y="f558"/>
                    </a:moveTo>
                    <a:lnTo>
                      <a:pt x="f557" y="f558"/>
                    </a:lnTo>
                    <a:close/>
                    <a:moveTo>
                      <a:pt x="f631" y="f632"/>
                    </a:moveTo>
                    <a:lnTo>
                      <a:pt x="f15" y="f632"/>
                    </a:lnTo>
                    <a:lnTo>
                      <a:pt x="f15" y="f633"/>
                    </a:lnTo>
                    <a:cubicBezTo>
                      <a:pt x="f15" y="f633"/>
                      <a:pt x="f634" y="f175"/>
                      <a:pt x="f494" y="f175"/>
                    </a:cubicBezTo>
                    <a:lnTo>
                      <a:pt x="f635" y="f175"/>
                    </a:lnTo>
                    <a:cubicBezTo>
                      <a:pt x="f636" y="f175"/>
                      <a:pt x="f636" y="f633"/>
                      <a:pt x="f636" y="f633"/>
                    </a:cubicBezTo>
                    <a:lnTo>
                      <a:pt x="f636" y="f632"/>
                    </a:lnTo>
                    <a:lnTo>
                      <a:pt x="f637" y="f632"/>
                    </a:lnTo>
                    <a:cubicBezTo>
                      <a:pt x="f638" y="f639"/>
                      <a:pt x="f640" y="f462"/>
                      <a:pt x="f486" y="f641"/>
                    </a:cubicBezTo>
                    <a:cubicBezTo>
                      <a:pt x="f552" y="f642"/>
                      <a:pt x="f643" y="f644"/>
                      <a:pt x="f645" y="f646"/>
                    </a:cubicBezTo>
                    <a:cubicBezTo>
                      <a:pt x="f536" y="f647"/>
                      <a:pt x="f648" y="f571"/>
                      <a:pt x="f58" y="f649"/>
                    </a:cubicBezTo>
                    <a:cubicBezTo>
                      <a:pt x="f153" y="f650"/>
                      <a:pt x="f651" y="f633"/>
                      <a:pt x="f541" y="f632"/>
                    </a:cubicBezTo>
                    <a:lnTo>
                      <a:pt x="f153" y="f632"/>
                    </a:lnTo>
                    <a:lnTo>
                      <a:pt x="f153" y="f652"/>
                    </a:lnTo>
                    <a:cubicBezTo>
                      <a:pt x="f153" y="f653"/>
                      <a:pt x="f648" y="f654"/>
                      <a:pt x="f501" y="f654"/>
                    </a:cubicBezTo>
                    <a:lnTo>
                      <a:pt x="f505" y="f654"/>
                    </a:lnTo>
                    <a:cubicBezTo>
                      <a:pt x="f503" y="f654"/>
                      <a:pt x="f196" y="f653"/>
                      <a:pt x="f196" y="f652"/>
                    </a:cubicBezTo>
                    <a:lnTo>
                      <a:pt x="f196" y="f632"/>
                    </a:lnTo>
                    <a:lnTo>
                      <a:pt x="f519" y="f632"/>
                    </a:lnTo>
                    <a:cubicBezTo>
                      <a:pt x="f655" y="f632"/>
                      <a:pt x="f523" y="f476"/>
                      <a:pt x="f523" y="f656"/>
                    </a:cubicBezTo>
                    <a:lnTo>
                      <a:pt x="f523" y="f657"/>
                    </a:lnTo>
                    <a:cubicBezTo>
                      <a:pt x="f523" y="f658"/>
                      <a:pt x="f655" y="f659"/>
                      <a:pt x="f519" y="f659"/>
                    </a:cubicBezTo>
                    <a:cubicBezTo>
                      <a:pt x="f660" y="f661"/>
                      <a:pt x="f662" y="f624"/>
                      <a:pt x="f631" y="f659"/>
                    </a:cubicBezTo>
                    <a:cubicBezTo>
                      <a:pt x="f496" y="f659"/>
                      <a:pt x="f415" y="f658"/>
                      <a:pt x="f415" y="f657"/>
                    </a:cubicBezTo>
                    <a:lnTo>
                      <a:pt x="f415" y="f656"/>
                    </a:lnTo>
                    <a:cubicBezTo>
                      <a:pt x="f415" y="f476"/>
                      <a:pt x="f496" y="f632"/>
                      <a:pt x="f631" y="f632"/>
                    </a:cubicBezTo>
                    <a:close/>
                    <a:moveTo>
                      <a:pt x="f631" y="f632"/>
                    </a:moveTo>
                    <a:lnTo>
                      <a:pt x="f631" y="f632"/>
                    </a:lnTo>
                    <a:close/>
                    <a:moveTo>
                      <a:pt x="f198" y="f322"/>
                    </a:moveTo>
                    <a:cubicBezTo>
                      <a:pt x="f663" y="f664"/>
                      <a:pt x="f503" y="f665"/>
                      <a:pt x="f461" y="f250"/>
                    </a:cubicBezTo>
                    <a:cubicBezTo>
                      <a:pt x="f621" y="f666"/>
                      <a:pt x="f485" y="f667"/>
                      <a:pt x="f13" y="f169"/>
                    </a:cubicBezTo>
                    <a:cubicBezTo>
                      <a:pt x="f668" y="f669"/>
                      <a:pt x="f451" y="f670"/>
                      <a:pt x="f497" y="f553"/>
                    </a:cubicBezTo>
                    <a:cubicBezTo>
                      <a:pt x="f671" y="f556"/>
                      <a:pt x="f672" y="f673"/>
                      <a:pt x="f99" y="f540"/>
                    </a:cubicBezTo>
                    <a:cubicBezTo>
                      <a:pt x="f638" y="f674"/>
                      <a:pt x="f675" y="f527"/>
                      <a:pt x="f676" y="f641"/>
                    </a:cubicBezTo>
                    <a:cubicBezTo>
                      <a:pt x="f636" y="f557"/>
                      <a:pt x="f677" y="f678"/>
                      <a:pt x="f436" y="f679"/>
                    </a:cubicBezTo>
                    <a:cubicBezTo>
                      <a:pt x="f680" y="f681"/>
                      <a:pt x="f490" y="f682"/>
                      <a:pt x="f683" y="f625"/>
                    </a:cubicBezTo>
                    <a:cubicBezTo>
                      <a:pt x="f683" y="f684"/>
                      <a:pt x="f685" y="f82"/>
                      <a:pt x="f686" y="f639"/>
                    </a:cubicBezTo>
                    <a:cubicBezTo>
                      <a:pt x="f541" y="f687"/>
                      <a:pt x="f688" y="f82"/>
                      <a:pt x="f444" y="f689"/>
                    </a:cubicBezTo>
                    <a:cubicBezTo>
                      <a:pt x="f446" y="f653"/>
                      <a:pt x="f254" y="f690"/>
                      <a:pt x="f691" y="f692"/>
                    </a:cubicBezTo>
                    <a:cubicBezTo>
                      <a:pt x="f153" y="f466"/>
                      <a:pt x="f693" y="f433"/>
                      <a:pt x="f198" y="f322"/>
                    </a:cubicBezTo>
                    <a:close/>
                    <a:moveTo>
                      <a:pt x="f198" y="f322"/>
                    </a:moveTo>
                    <a:lnTo>
                      <a:pt x="f198" y="f322"/>
                    </a:lnTo>
                    <a:close/>
                    <a:moveTo>
                      <a:pt x="f694" y="f211"/>
                    </a:moveTo>
                    <a:lnTo>
                      <a:pt x="f694" y="f162"/>
                    </a:lnTo>
                    <a:lnTo>
                      <a:pt x="f695" y="f162"/>
                    </a:lnTo>
                    <a:lnTo>
                      <a:pt x="f695" y="f696"/>
                    </a:lnTo>
                    <a:lnTo>
                      <a:pt x="f686" y="f696"/>
                    </a:lnTo>
                    <a:lnTo>
                      <a:pt x="f686" y="f162"/>
                    </a:lnTo>
                    <a:lnTo>
                      <a:pt x="f697" y="f162"/>
                    </a:lnTo>
                    <a:lnTo>
                      <a:pt x="f697" y="f698"/>
                    </a:lnTo>
                    <a:cubicBezTo>
                      <a:pt x="f697" y="f699"/>
                      <a:pt x="f694" y="f699"/>
                      <a:pt x="f694" y="f698"/>
                    </a:cubicBezTo>
                    <a:lnTo>
                      <a:pt x="f694" y="f211"/>
                    </a:lnTo>
                    <a:close/>
                    <a:moveTo>
                      <a:pt x="f694" y="f211"/>
                    </a:moveTo>
                    <a:lnTo>
                      <a:pt x="f694" y="f211"/>
                    </a:lnTo>
                    <a:close/>
                    <a:moveTo>
                      <a:pt x="f503" y="f432"/>
                    </a:moveTo>
                    <a:lnTo>
                      <a:pt x="f503" y="f494"/>
                    </a:lnTo>
                    <a:cubicBezTo>
                      <a:pt x="f503" y="f700"/>
                      <a:pt x="f528" y="f415"/>
                      <a:pt x="f500" y="f415"/>
                    </a:cubicBezTo>
                    <a:cubicBezTo>
                      <a:pt x="f697" y="f415"/>
                      <a:pt x="f643" y="f700"/>
                      <a:pt x="f643" y="f494"/>
                    </a:cubicBezTo>
                    <a:lnTo>
                      <a:pt x="f643" y="f432"/>
                    </a:lnTo>
                    <a:lnTo>
                      <a:pt x="f503" y="f432"/>
                    </a:lnTo>
                    <a:close/>
                    <a:moveTo>
                      <a:pt x="f503" y="f432"/>
                    </a:moveTo>
                    <a:lnTo>
                      <a:pt x="f503" y="f432"/>
                    </a:lnTo>
                    <a:close/>
                    <a:moveTo>
                      <a:pt x="f501" y="f396"/>
                    </a:moveTo>
                    <a:lnTo>
                      <a:pt x="f501" y="f498"/>
                    </a:lnTo>
                    <a:cubicBezTo>
                      <a:pt x="f501" y="f701"/>
                      <a:pt x="f702" y="f421"/>
                      <a:pt x="f500" y="f421"/>
                    </a:cubicBezTo>
                    <a:cubicBezTo>
                      <a:pt x="f621" y="f421"/>
                      <a:pt x="f351" y="f701"/>
                      <a:pt x="f351" y="f498"/>
                    </a:cubicBezTo>
                    <a:lnTo>
                      <a:pt x="f351" y="f396"/>
                    </a:lnTo>
                    <a:cubicBezTo>
                      <a:pt x="f660" y="f396"/>
                      <a:pt x="f703" y="f704"/>
                      <a:pt x="f500" y="f704"/>
                    </a:cubicBezTo>
                    <a:cubicBezTo>
                      <a:pt x="f645" y="f704"/>
                      <a:pt x="f648" y="f396"/>
                      <a:pt x="f501" y="f396"/>
                    </a:cubicBezTo>
                    <a:close/>
                    <a:moveTo>
                      <a:pt x="f501" y="f396"/>
                    </a:moveTo>
                    <a:lnTo>
                      <a:pt x="f501" y="f396"/>
                    </a:lnTo>
                    <a:close/>
                    <a:moveTo>
                      <a:pt x="f495" y="f441"/>
                    </a:moveTo>
                    <a:lnTo>
                      <a:pt x="f495" y="f446"/>
                    </a:lnTo>
                    <a:lnTo>
                      <a:pt x="f503" y="f446"/>
                    </a:lnTo>
                    <a:lnTo>
                      <a:pt x="f503" y="f441"/>
                    </a:lnTo>
                    <a:lnTo>
                      <a:pt x="f495" y="f441"/>
                    </a:lnTo>
                    <a:close/>
                    <a:moveTo>
                      <a:pt x="f495" y="f441"/>
                    </a:moveTo>
                    <a:lnTo>
                      <a:pt x="f495" y="f441"/>
                    </a:lnTo>
                    <a:close/>
                    <a:moveTo>
                      <a:pt x="f628" y="f493"/>
                    </a:moveTo>
                    <a:lnTo>
                      <a:pt x="f628" y="f436"/>
                    </a:lnTo>
                    <a:lnTo>
                      <a:pt x="f621" y="f436"/>
                    </a:lnTo>
                    <a:lnTo>
                      <a:pt x="f195" y="f436"/>
                    </a:lnTo>
                    <a:lnTo>
                      <a:pt x="f195" y="f493"/>
                    </a:lnTo>
                    <a:lnTo>
                      <a:pt x="f628" y="f493"/>
                    </a:lnTo>
                    <a:close/>
                    <a:moveTo>
                      <a:pt x="f628" y="f493"/>
                    </a:moveTo>
                    <a:lnTo>
                      <a:pt x="f628" y="f493"/>
                    </a:lnTo>
                    <a:close/>
                    <a:moveTo>
                      <a:pt x="f645" y="f493"/>
                    </a:moveTo>
                    <a:lnTo>
                      <a:pt x="f645" y="f436"/>
                    </a:lnTo>
                    <a:lnTo>
                      <a:pt x="f502" y="f436"/>
                    </a:lnTo>
                    <a:lnTo>
                      <a:pt x="f502" y="f493"/>
                    </a:lnTo>
                    <a:lnTo>
                      <a:pt x="f705" y="f493"/>
                    </a:lnTo>
                    <a:lnTo>
                      <a:pt x="f645" y="f493"/>
                    </a:lnTo>
                    <a:close/>
                    <a:moveTo>
                      <a:pt x="f645" y="f493"/>
                    </a:moveTo>
                    <a:lnTo>
                      <a:pt x="f645" y="f493"/>
                    </a:lnTo>
                    <a:close/>
                    <a:moveTo>
                      <a:pt x="f695" y="f529"/>
                    </a:moveTo>
                    <a:lnTo>
                      <a:pt x="f706" y="f529"/>
                    </a:lnTo>
                    <a:lnTo>
                      <a:pt x="f706" y="f694"/>
                    </a:lnTo>
                    <a:lnTo>
                      <a:pt x="f707" y="f694"/>
                    </a:lnTo>
                    <a:lnTo>
                      <a:pt x="f707" y="f529"/>
                    </a:lnTo>
                    <a:lnTo>
                      <a:pt x="f629" y="f529"/>
                    </a:lnTo>
                    <a:lnTo>
                      <a:pt x="f629" y="f694"/>
                    </a:lnTo>
                    <a:lnTo>
                      <a:pt x="f621" y="f694"/>
                    </a:lnTo>
                    <a:lnTo>
                      <a:pt x="f621" y="f529"/>
                    </a:lnTo>
                    <a:lnTo>
                      <a:pt x="f13" y="f529"/>
                    </a:lnTo>
                    <a:lnTo>
                      <a:pt x="f13" y="f694"/>
                    </a:lnTo>
                    <a:lnTo>
                      <a:pt x="f488" y="f694"/>
                    </a:lnTo>
                    <a:lnTo>
                      <a:pt x="f488" y="f529"/>
                    </a:lnTo>
                    <a:lnTo>
                      <a:pt x="f686" y="f529"/>
                    </a:lnTo>
                    <a:lnTo>
                      <a:pt x="f686" y="f619"/>
                    </a:lnTo>
                    <a:lnTo>
                      <a:pt x="f695" y="f619"/>
                    </a:lnTo>
                    <a:lnTo>
                      <a:pt x="f695" y="f529"/>
                    </a:lnTo>
                    <a:close/>
                    <a:moveTo>
                      <a:pt x="f695" y="f529"/>
                    </a:moveTo>
                    <a:lnTo>
                      <a:pt x="f695" y="f529"/>
                    </a:lnTo>
                    <a:close/>
                    <a:moveTo>
                      <a:pt x="f628" y="f45"/>
                    </a:moveTo>
                    <a:lnTo>
                      <a:pt x="f628" y="f465"/>
                    </a:lnTo>
                    <a:lnTo>
                      <a:pt x="f502" y="f465"/>
                    </a:lnTo>
                    <a:lnTo>
                      <a:pt x="f502" y="f45"/>
                    </a:lnTo>
                    <a:lnTo>
                      <a:pt x="f628" y="f45"/>
                    </a:lnTo>
                    <a:close/>
                    <a:moveTo>
                      <a:pt x="f628" y="f45"/>
                    </a:moveTo>
                    <a:lnTo>
                      <a:pt x="f628" y="f45"/>
                    </a:lnTo>
                    <a:close/>
                    <a:moveTo>
                      <a:pt x="f697" y="f708"/>
                    </a:moveTo>
                    <a:lnTo>
                      <a:pt x="f694" y="f708"/>
                    </a:lnTo>
                    <a:lnTo>
                      <a:pt x="f694" y="f349"/>
                    </a:lnTo>
                    <a:lnTo>
                      <a:pt x="f697" y="f349"/>
                    </a:lnTo>
                    <a:lnTo>
                      <a:pt x="f697" y="f708"/>
                    </a:lnTo>
                    <a:close/>
                    <a:moveTo>
                      <a:pt x="f697" y="f708"/>
                    </a:moveTo>
                    <a:lnTo>
                      <a:pt x="f697" y="f708"/>
                    </a:lnTo>
                    <a:close/>
                    <a:moveTo>
                      <a:pt x="f686" y="f290"/>
                    </a:moveTo>
                    <a:lnTo>
                      <a:pt x="f695" y="f290"/>
                    </a:lnTo>
                    <a:lnTo>
                      <a:pt x="f695" y="f663"/>
                    </a:lnTo>
                    <a:lnTo>
                      <a:pt x="f686" y="f663"/>
                    </a:lnTo>
                    <a:lnTo>
                      <a:pt x="f686" y="f290"/>
                    </a:lnTo>
                    <a:close/>
                    <a:moveTo>
                      <a:pt x="f686" y="f290"/>
                    </a:moveTo>
                    <a:lnTo>
                      <a:pt x="f686" y="f290"/>
                    </a:lnTo>
                    <a:close/>
                    <a:moveTo>
                      <a:pt x="f55" y="f709"/>
                    </a:moveTo>
                    <a:lnTo>
                      <a:pt x="f401" y="f400"/>
                    </a:lnTo>
                    <a:cubicBezTo>
                      <a:pt x="f710" y="f711"/>
                      <a:pt x="f691" y="f712"/>
                      <a:pt x="f11" y="f713"/>
                    </a:cubicBezTo>
                    <a:cubicBezTo>
                      <a:pt x="f714" y="f715"/>
                      <a:pt x="f568" y="f716"/>
                      <a:pt x="f206" y="f716"/>
                    </a:cubicBezTo>
                    <a:cubicBezTo>
                      <a:pt x="f512" y="f716"/>
                      <a:pt x="f165" y="f715"/>
                      <a:pt x="f588" y="f713"/>
                    </a:cubicBezTo>
                    <a:cubicBezTo>
                      <a:pt x="f571" y="f717"/>
                      <a:pt x="f466" y="f718"/>
                      <a:pt x="f218" y="f26"/>
                    </a:cubicBezTo>
                    <a:cubicBezTo>
                      <a:pt x="f719" y="f437"/>
                      <a:pt x="f177" y="f720"/>
                      <a:pt x="f721" y="f604"/>
                    </a:cubicBezTo>
                    <a:lnTo>
                      <a:pt x="f722" y="f604"/>
                    </a:lnTo>
                    <a:lnTo>
                      <a:pt x="f721" y="f723"/>
                    </a:lnTo>
                    <a:cubicBezTo>
                      <a:pt x="f724" y="f62"/>
                      <a:pt x="f725" y="f161"/>
                      <a:pt x="f725" y="f23"/>
                    </a:cubicBezTo>
                    <a:cubicBezTo>
                      <a:pt x="f726" y="f727"/>
                      <a:pt x="f728" y="f729"/>
                      <a:pt x="f659" y="f730"/>
                    </a:cubicBezTo>
                    <a:cubicBezTo>
                      <a:pt x="f659" y="f731"/>
                      <a:pt x="f658" y="f18"/>
                      <a:pt x="f658" y="f18"/>
                    </a:cubicBezTo>
                    <a:lnTo>
                      <a:pt x="f268" y="f732"/>
                    </a:lnTo>
                    <a:cubicBezTo>
                      <a:pt x="f733" y="f734"/>
                      <a:pt x="f735" y="f736"/>
                      <a:pt x="f737" y="f90"/>
                    </a:cubicBezTo>
                    <a:cubicBezTo>
                      <a:pt x="f738" y="f89"/>
                      <a:pt x="f289" y="f87"/>
                      <a:pt x="f739" y="f85"/>
                    </a:cubicBezTo>
                    <a:cubicBezTo>
                      <a:pt x="f740" y="f83"/>
                      <a:pt x="f740" y="f82"/>
                      <a:pt x="f741" y="f80"/>
                    </a:cubicBezTo>
                    <a:cubicBezTo>
                      <a:pt x="f742" y="f78"/>
                      <a:pt x="f234" y="f76"/>
                      <a:pt x="f743" y="f74"/>
                    </a:cubicBezTo>
                    <a:cubicBezTo>
                      <a:pt x="f744" y="f72"/>
                      <a:pt x="f285" y="f70"/>
                      <a:pt x="f745" y="f68"/>
                    </a:cubicBezTo>
                    <a:cubicBezTo>
                      <a:pt x="f737" y="f66"/>
                      <a:pt x="f746" y="f64"/>
                      <a:pt x="f747" y="f62"/>
                    </a:cubicBezTo>
                    <a:cubicBezTo>
                      <a:pt x="f221" y="f723"/>
                      <a:pt x="f748" y="f587"/>
                      <a:pt x="f749" y="f47"/>
                    </a:cubicBezTo>
                    <a:cubicBezTo>
                      <a:pt x="f270" y="f45"/>
                      <a:pt x="f750" y="f43"/>
                      <a:pt x="f751" y="f41"/>
                    </a:cubicBezTo>
                    <a:cubicBezTo>
                      <a:pt x="f752" y="f39"/>
                      <a:pt x="f94" y="f37"/>
                      <a:pt x="f753" y="f35"/>
                    </a:cubicBezTo>
                    <a:cubicBezTo>
                      <a:pt x="f754" y="f755"/>
                      <a:pt x="f756" y="f757"/>
                      <a:pt x="f758" y="f759"/>
                    </a:cubicBezTo>
                    <a:cubicBezTo>
                      <a:pt x="f760" y="f34"/>
                      <a:pt x="f761" y="f762"/>
                      <a:pt x="f82" y="f763"/>
                    </a:cubicBezTo>
                    <a:cubicBezTo>
                      <a:pt x="f599" y="f764"/>
                      <a:pt x="f556" y="f765"/>
                      <a:pt x="f113" y="f765"/>
                    </a:cubicBezTo>
                    <a:cubicBezTo>
                      <a:pt x="f560" y="f765"/>
                      <a:pt x="f643" y="f764"/>
                      <a:pt x="f766" y="f763"/>
                    </a:cubicBezTo>
                    <a:cubicBezTo>
                      <a:pt x="f767" y="f762"/>
                      <a:pt x="f768" y="f34"/>
                      <a:pt x="f769" y="f759"/>
                    </a:cubicBezTo>
                    <a:cubicBezTo>
                      <a:pt x="f770" y="f771"/>
                      <a:pt x="f376" y="f772"/>
                      <a:pt x="f55" y="f709"/>
                    </a:cubicBezTo>
                    <a:close/>
                    <a:moveTo>
                      <a:pt x="f55" y="f709"/>
                    </a:moveTo>
                    <a:lnTo>
                      <a:pt x="f55" y="f709"/>
                    </a:lnTo>
                    <a:close/>
                    <a:moveTo>
                      <a:pt x="f55" y="f454"/>
                    </a:moveTo>
                    <a:lnTo>
                      <a:pt x="f773" y="f528"/>
                    </a:lnTo>
                    <a:cubicBezTo>
                      <a:pt x="f774" y="f45"/>
                      <a:pt x="f775" y="f386"/>
                      <a:pt x="f776" y="f97"/>
                    </a:cubicBezTo>
                    <a:cubicBezTo>
                      <a:pt x="f371" y="f777"/>
                      <a:pt x="f184" y="f778"/>
                      <a:pt x="f145" y="f779"/>
                    </a:cubicBezTo>
                    <a:lnTo>
                      <a:pt x="f763" y="f780"/>
                    </a:lnTo>
                    <a:lnTo>
                      <a:pt x="f781" y="f768"/>
                    </a:lnTo>
                    <a:cubicBezTo>
                      <a:pt x="f782" y="f783"/>
                      <a:pt x="f57" y="f784"/>
                      <a:pt x="f785" y="f786"/>
                    </a:cubicBezTo>
                    <a:lnTo>
                      <a:pt x="f787" y="f34"/>
                    </a:lnTo>
                    <a:lnTo>
                      <a:pt x="f788" y="f34"/>
                    </a:lnTo>
                    <a:cubicBezTo>
                      <a:pt x="f789" y="f790"/>
                      <a:pt x="f791" y="f792"/>
                      <a:pt x="f793" y="f764"/>
                    </a:cubicBezTo>
                    <a:cubicBezTo>
                      <a:pt x="f643" y="f794"/>
                      <a:pt x="f795" y="f796"/>
                      <a:pt x="f113" y="f796"/>
                    </a:cubicBezTo>
                    <a:cubicBezTo>
                      <a:pt x="f797" y="f796"/>
                      <a:pt x="f599" y="f794"/>
                      <a:pt x="f798" y="f764"/>
                    </a:cubicBezTo>
                    <a:cubicBezTo>
                      <a:pt x="f719" y="f792"/>
                      <a:pt x="f799" y="f790"/>
                      <a:pt x="f800" y="f34"/>
                    </a:cubicBezTo>
                    <a:lnTo>
                      <a:pt x="f801" y="f34"/>
                    </a:lnTo>
                    <a:lnTo>
                      <a:pt x="f802" y="f786"/>
                    </a:lnTo>
                    <a:cubicBezTo>
                      <a:pt x="f221" y="f784"/>
                      <a:pt x="f803" y="f783"/>
                      <a:pt x="f233" y="f768"/>
                    </a:cubicBezTo>
                    <a:lnTo>
                      <a:pt x="f804" y="f780"/>
                    </a:lnTo>
                    <a:lnTo>
                      <a:pt x="f233" y="f779"/>
                    </a:lnTo>
                    <a:cubicBezTo>
                      <a:pt x="f222" y="f778"/>
                      <a:pt x="f805" y="f777"/>
                      <a:pt x="f806" y="f97"/>
                    </a:cubicBezTo>
                    <a:cubicBezTo>
                      <a:pt x="f733" y="f386"/>
                      <a:pt x="f12" y="f45"/>
                      <a:pt x="f807" y="f528"/>
                    </a:cubicBezTo>
                    <a:cubicBezTo>
                      <a:pt x="f732" y="f808"/>
                      <a:pt x="f809" y="f590"/>
                      <a:pt x="f810" y="f565"/>
                    </a:cubicBezTo>
                    <a:cubicBezTo>
                      <a:pt x="f811" y="f812"/>
                      <a:pt x="f813" y="f814"/>
                      <a:pt x="f738" y="f815"/>
                    </a:cubicBezTo>
                    <a:cubicBezTo>
                      <a:pt x="f816" y="f817"/>
                      <a:pt x="f818" y="f393"/>
                      <a:pt x="f819" y="f327"/>
                    </a:cubicBezTo>
                    <a:cubicBezTo>
                      <a:pt x="f280" y="f820"/>
                      <a:pt x="f317" y="f821"/>
                      <a:pt x="f822" y="f823"/>
                    </a:cubicBezTo>
                    <a:cubicBezTo>
                      <a:pt x="f824" y="f82"/>
                      <a:pt x="f824" y="f247"/>
                      <a:pt x="f825" y="f826"/>
                    </a:cubicBezTo>
                    <a:cubicBezTo>
                      <a:pt x="f827" y="f828"/>
                      <a:pt x="f829" y="f801"/>
                      <a:pt x="f243" y="f830"/>
                    </a:cubicBezTo>
                    <a:cubicBezTo>
                      <a:pt x="f831" y="f810"/>
                      <a:pt x="f832" y="f222"/>
                      <a:pt x="f833" y="f834"/>
                    </a:cubicBezTo>
                    <a:cubicBezTo>
                      <a:pt x="f798" y="f835"/>
                      <a:pt x="f447" y="f836"/>
                      <a:pt x="f837" y="f838"/>
                    </a:cubicBezTo>
                    <a:lnTo>
                      <a:pt x="f837" y="f839"/>
                    </a:lnTo>
                    <a:cubicBezTo>
                      <a:pt x="f74" y="f840"/>
                      <a:pt x="f329" y="f841"/>
                      <a:pt x="f842" y="f843"/>
                    </a:cubicBezTo>
                    <a:cubicBezTo>
                      <a:pt x="f512" y="f844"/>
                      <a:pt x="f845" y="f846"/>
                      <a:pt x="f340" y="f847"/>
                    </a:cubicBezTo>
                    <a:lnTo>
                      <a:pt x="f113" y="f848"/>
                    </a:lnTo>
                    <a:lnTo>
                      <a:pt x="f343" y="f847"/>
                    </a:lnTo>
                    <a:cubicBezTo>
                      <a:pt x="f161" y="f846"/>
                      <a:pt x="f849" y="f844"/>
                      <a:pt x="f850" y="f843"/>
                    </a:cubicBezTo>
                    <a:cubicBezTo>
                      <a:pt x="f349" y="f841"/>
                      <a:pt x="f851" y="f840"/>
                      <a:pt x="f502" y="f839"/>
                    </a:cubicBezTo>
                    <a:lnTo>
                      <a:pt x="f502" y="f838"/>
                    </a:lnTo>
                    <a:cubicBezTo>
                      <a:pt x="f852" y="f836"/>
                      <a:pt x="f793" y="f835"/>
                      <a:pt x="f853" y="f834"/>
                    </a:cubicBezTo>
                    <a:cubicBezTo>
                      <a:pt x="f854" y="f222"/>
                      <a:pt x="f855" y="f810"/>
                      <a:pt x="f143" y="f830"/>
                    </a:cubicBezTo>
                    <a:cubicBezTo>
                      <a:pt x="f856" y="f801"/>
                      <a:pt x="f857" y="f828"/>
                      <a:pt x="f858" y="f826"/>
                    </a:cubicBezTo>
                    <a:cubicBezTo>
                      <a:pt x="f859" y="f247"/>
                      <a:pt x="f859" y="f82"/>
                      <a:pt x="f860" y="f823"/>
                    </a:cubicBezTo>
                    <a:cubicBezTo>
                      <a:pt x="f861" y="f821"/>
                      <a:pt x="f367" y="f820"/>
                      <a:pt x="f148" y="f327"/>
                    </a:cubicBezTo>
                    <a:cubicBezTo>
                      <a:pt x="f862" y="f393"/>
                      <a:pt x="f32" y="f817"/>
                      <a:pt x="f88" y="f815"/>
                    </a:cubicBezTo>
                    <a:cubicBezTo>
                      <a:pt x="f863" y="f814"/>
                      <a:pt x="f864" y="f812"/>
                      <a:pt x="f865" y="f565"/>
                    </a:cubicBezTo>
                    <a:cubicBezTo>
                      <a:pt x="f866" y="f714"/>
                      <a:pt x="f61" y="f604"/>
                      <a:pt x="f356" y="f867"/>
                    </a:cubicBezTo>
                    <a:cubicBezTo>
                      <a:pt x="f40" y="f523"/>
                      <a:pt x="f868" y="f619"/>
                      <a:pt x="f55" y="f459"/>
                    </a:cubicBezTo>
                    <a:lnTo>
                      <a:pt x="f55" y="f454"/>
                    </a:lnTo>
                    <a:close/>
                    <a:moveTo>
                      <a:pt x="f55" y="f454"/>
                    </a:moveTo>
                    <a:lnTo>
                      <a:pt x="f55" y="f454"/>
                    </a:lnTo>
                    <a:close/>
                    <a:moveTo>
                      <a:pt x="f506" y="f869"/>
                    </a:moveTo>
                    <a:cubicBezTo>
                      <a:pt x="f23" y="f870"/>
                      <a:pt x="f596" y="f871"/>
                      <a:pt x="f872" y="f873"/>
                    </a:cubicBezTo>
                    <a:cubicBezTo>
                      <a:pt x="f203" y="f731"/>
                      <a:pt x="f109" y="f874"/>
                      <a:pt x="f875" y="f876"/>
                    </a:cubicBezTo>
                    <a:cubicBezTo>
                      <a:pt x="f877" y="f878"/>
                      <a:pt x="f9" y="f879"/>
                      <a:pt x="f880" y="f881"/>
                    </a:cubicBezTo>
                    <a:cubicBezTo>
                      <a:pt x="f156" y="f526"/>
                      <a:pt x="f695" y="f882"/>
                      <a:pt x="f103" y="f670"/>
                    </a:cubicBezTo>
                    <a:cubicBezTo>
                      <a:pt x="f883" y="f884"/>
                      <a:pt x="f885" y="f886"/>
                      <a:pt x="f887" y="f888"/>
                    </a:cubicBezTo>
                    <a:cubicBezTo>
                      <a:pt x="f889" y="f815"/>
                      <a:pt x="f890" y="f212"/>
                      <a:pt x="f8" y="f845"/>
                    </a:cubicBezTo>
                    <a:lnTo>
                      <a:pt x="f489" y="f845"/>
                    </a:lnTo>
                    <a:cubicBezTo>
                      <a:pt x="f489" y="f727"/>
                      <a:pt x="f853" y="f891"/>
                      <a:pt x="f400" y="f892"/>
                    </a:cubicBezTo>
                    <a:cubicBezTo>
                      <a:pt x="f486" y="f893"/>
                      <a:pt x="f485" y="f894"/>
                      <a:pt x="f156" y="f895"/>
                    </a:cubicBezTo>
                    <a:cubicBezTo>
                      <a:pt x="f896" y="f137"/>
                      <a:pt x="f890" y="f897"/>
                      <a:pt x="f574" y="f898"/>
                    </a:cubicBezTo>
                    <a:lnTo>
                      <a:pt x="f574" y="f899"/>
                    </a:lnTo>
                    <a:lnTo>
                      <a:pt x="f506" y="f869"/>
                    </a:lnTo>
                    <a:close/>
                    <a:moveTo>
                      <a:pt x="f506" y="f869"/>
                    </a:moveTo>
                    <a:lnTo>
                      <a:pt x="f506" y="f869"/>
                    </a:lnTo>
                    <a:close/>
                    <a:moveTo>
                      <a:pt x="f307" y="f900"/>
                    </a:moveTo>
                    <a:cubicBezTo>
                      <a:pt x="f614" y="f514"/>
                      <a:pt x="f901" y="f604"/>
                      <a:pt x="f131" y="f902"/>
                    </a:cubicBezTo>
                    <a:cubicBezTo>
                      <a:pt x="f903" y="f904"/>
                      <a:pt x="f905" y="f615"/>
                      <a:pt x="f906" y="f516"/>
                    </a:cubicBezTo>
                    <a:cubicBezTo>
                      <a:pt x="f608" y="f613"/>
                      <a:pt x="f607" y="f560"/>
                      <a:pt x="f907" y="f613"/>
                    </a:cubicBezTo>
                    <a:cubicBezTo>
                      <a:pt x="f682" y="f24"/>
                      <a:pt x="f908" y="f563"/>
                      <a:pt x="f909" y="f910"/>
                    </a:cubicBezTo>
                    <a:cubicBezTo>
                      <a:pt x="f911" y="f699"/>
                      <a:pt x="f425" y="f159"/>
                      <a:pt x="f912" y="f913"/>
                    </a:cubicBezTo>
                    <a:cubicBezTo>
                      <a:pt x="f559" y="f293"/>
                      <a:pt x="f261" y="f914"/>
                      <a:pt x="f78" y="f208"/>
                    </a:cubicBezTo>
                    <a:cubicBezTo>
                      <a:pt x="f821" y="f66"/>
                      <a:pt x="f915" y="f916"/>
                      <a:pt x="f917" y="f162"/>
                    </a:cubicBezTo>
                    <a:lnTo>
                      <a:pt x="f918" y="f162"/>
                    </a:lnTo>
                    <a:cubicBezTo>
                      <a:pt x="f918" y="f293"/>
                      <a:pt x="f919" y="f920"/>
                      <a:pt x="f307" y="f900"/>
                    </a:cubicBezTo>
                    <a:close/>
                    <a:moveTo>
                      <a:pt x="f307" y="f900"/>
                    </a:moveTo>
                    <a:lnTo>
                      <a:pt x="f307" y="f900"/>
                    </a:lnTo>
                    <a:close/>
                    <a:moveTo>
                      <a:pt x="f918" y="f845"/>
                    </a:moveTo>
                    <a:lnTo>
                      <a:pt x="f345" y="f845"/>
                    </a:lnTo>
                    <a:cubicBezTo>
                      <a:pt x="f203" y="f921"/>
                      <a:pt x="f812" y="f922"/>
                      <a:pt x="f849" y="f298"/>
                    </a:cubicBezTo>
                    <a:cubicBezTo>
                      <a:pt x="f483" y="f119"/>
                      <a:pt x="f483" y="f923"/>
                      <a:pt x="f924" y="f120"/>
                    </a:cubicBezTo>
                    <a:cubicBezTo>
                      <a:pt x="f64" y="f171"/>
                      <a:pt x="f914" y="f641"/>
                      <a:pt x="f596" y="f445"/>
                    </a:cubicBezTo>
                    <a:cubicBezTo>
                      <a:pt x="f925" y="f891"/>
                      <a:pt x="f117" y="f428"/>
                      <a:pt x="f589" y="f926"/>
                    </a:cubicBezTo>
                    <a:cubicBezTo>
                      <a:pt x="f927" y="f928"/>
                      <a:pt x="f588" y="f687"/>
                      <a:pt x="f929" y="f930"/>
                    </a:cubicBezTo>
                    <a:cubicBezTo>
                      <a:pt x="f931" y="f607"/>
                      <a:pt x="f412" y="f656"/>
                      <a:pt x="f582" y="f932"/>
                    </a:cubicBezTo>
                    <a:lnTo>
                      <a:pt x="f837" y="f661"/>
                    </a:lnTo>
                    <a:cubicBezTo>
                      <a:pt x="f215" y="f933"/>
                      <a:pt x="f22" y="f934"/>
                      <a:pt x="f74" y="f935"/>
                    </a:cubicBezTo>
                    <a:cubicBezTo>
                      <a:pt x="f389" y="f607"/>
                      <a:pt x="f936" y="f689"/>
                      <a:pt x="f70" y="f937"/>
                    </a:cubicBezTo>
                    <a:cubicBezTo>
                      <a:pt x="f938" y="f466"/>
                      <a:pt x="f406" y="f678"/>
                      <a:pt x="f206" y="f939"/>
                    </a:cubicBezTo>
                    <a:cubicBezTo>
                      <a:pt x="f572" y="f261"/>
                      <a:pt x="f875" y="f940"/>
                      <a:pt x="f941" y="f942"/>
                    </a:cubicBezTo>
                    <a:cubicBezTo>
                      <a:pt x="f943" y="f944"/>
                      <a:pt x="f890" y="f383"/>
                      <a:pt x="f945" y="f946"/>
                    </a:cubicBezTo>
                    <a:cubicBezTo>
                      <a:pt x="f8" y="f922"/>
                      <a:pt x="f947" y="f948"/>
                      <a:pt x="f577" y="f949"/>
                    </a:cubicBezTo>
                    <a:cubicBezTo>
                      <a:pt x="f875" y="f407"/>
                      <a:pt x="f943" y="f950"/>
                      <a:pt x="f348" y="f139"/>
                    </a:cubicBezTo>
                    <a:cubicBezTo>
                      <a:pt x="f349" y="f591"/>
                      <a:pt x="f156" y="f118"/>
                      <a:pt x="f867" y="f214"/>
                    </a:cubicBezTo>
                    <a:cubicBezTo>
                      <a:pt x="f11" y="f169"/>
                      <a:pt x="f885" y="f951"/>
                      <a:pt x="f563" y="f952"/>
                    </a:cubicBezTo>
                    <a:cubicBezTo>
                      <a:pt x="f592" y="f953"/>
                      <a:pt x="f945" y="f466"/>
                      <a:pt x="f954" y="f263"/>
                    </a:cubicBezTo>
                    <a:cubicBezTo>
                      <a:pt x="f574" y="f657"/>
                      <a:pt x="f346" y="f955"/>
                      <a:pt x="f258" y="f131"/>
                    </a:cubicBezTo>
                    <a:cubicBezTo>
                      <a:pt x="f956" y="f725"/>
                      <a:pt x="f116" y="f957"/>
                      <a:pt x="f344" y="f898"/>
                    </a:cubicBezTo>
                    <a:cubicBezTo>
                      <a:pt x="f258" y="f898"/>
                      <a:pt x="f6" y="f898"/>
                      <a:pt x="f206" y="f898"/>
                    </a:cubicBezTo>
                    <a:lnTo>
                      <a:pt x="f340" y="f898"/>
                    </a:lnTo>
                    <a:cubicBezTo>
                      <a:pt x="f139" y="f898"/>
                      <a:pt x="f958" y="f734"/>
                      <a:pt x="f260" y="f959"/>
                    </a:cubicBezTo>
                    <a:cubicBezTo>
                      <a:pt x="f216" y="f960"/>
                      <a:pt x="f423" y="f961"/>
                      <a:pt x="f605" y="f962"/>
                    </a:cubicBezTo>
                    <a:cubicBezTo>
                      <a:pt x="f963" y="f964"/>
                      <a:pt x="f965" y="f966"/>
                      <a:pt x="f570" y="f967"/>
                    </a:cubicBezTo>
                    <a:lnTo>
                      <a:pt x="f571" y="f955"/>
                    </a:lnTo>
                    <a:cubicBezTo>
                      <a:pt x="f447" y="f967"/>
                      <a:pt x="f462" y="f968"/>
                      <a:pt x="f469" y="f833"/>
                    </a:cubicBezTo>
                    <a:cubicBezTo>
                      <a:pt x="f969" y="f968"/>
                      <a:pt x="f970" y="f967"/>
                      <a:pt x="f971" y="f905"/>
                    </a:cubicBezTo>
                    <a:cubicBezTo>
                      <a:pt x="f620" y="f457"/>
                      <a:pt x="f918" y="f727"/>
                      <a:pt x="f918" y="f845"/>
                    </a:cubicBezTo>
                    <a:close/>
                    <a:moveTo>
                      <a:pt x="f918" y="f845"/>
                    </a:moveTo>
                    <a:lnTo>
                      <a:pt x="f918" y="f845"/>
                    </a:lnTo>
                    <a:close/>
                    <a:moveTo>
                      <a:pt x="f972" y="f973"/>
                    </a:moveTo>
                    <a:cubicBezTo>
                      <a:pt x="f974" y="f390"/>
                      <a:pt x="f923" y="f975"/>
                      <a:pt x="f520" y="f976"/>
                    </a:cubicBezTo>
                    <a:cubicBezTo>
                      <a:pt x="f977" y="f429"/>
                      <a:pt x="f582" y="f394"/>
                      <a:pt x="f530" y="f978"/>
                    </a:cubicBezTo>
                    <a:cubicBezTo>
                      <a:pt x="f979" y="f421"/>
                      <a:pt x="f797" y="f980"/>
                      <a:pt x="f165" y="f981"/>
                    </a:cubicBezTo>
                    <a:cubicBezTo>
                      <a:pt x="f982" y="f353"/>
                      <a:pt x="f983" y="f353"/>
                      <a:pt x="f116" y="f353"/>
                    </a:cubicBezTo>
                    <a:cubicBezTo>
                      <a:pt x="f212" y="f353"/>
                      <a:pt x="f956" y="f353"/>
                      <a:pt x="f335" y="f984"/>
                    </a:cubicBezTo>
                    <a:lnTo>
                      <a:pt x="f337" y="f984"/>
                    </a:lnTo>
                    <a:cubicBezTo>
                      <a:pt x="f335" y="f984"/>
                      <a:pt x="f335" y="f981"/>
                      <a:pt x="f335" y="f981"/>
                    </a:cubicBezTo>
                    <a:cubicBezTo>
                      <a:pt x="f985" y="f986"/>
                      <a:pt x="f589" y="f987"/>
                      <a:pt x="f391" y="f766"/>
                    </a:cubicBezTo>
                    <a:cubicBezTo>
                      <a:pt x="f389" y="f97"/>
                      <a:pt x="f214" y="f394"/>
                      <a:pt x="f327" y="f975"/>
                    </a:cubicBezTo>
                    <a:lnTo>
                      <a:pt x="f972" y="f973"/>
                    </a:lnTo>
                    <a:close/>
                    <a:moveTo>
                      <a:pt x="f972" y="f973"/>
                    </a:moveTo>
                    <a:lnTo>
                      <a:pt x="f972" y="f973"/>
                    </a:lnTo>
                    <a:close/>
                    <a:moveTo>
                      <a:pt x="f911" y="f494"/>
                    </a:moveTo>
                    <a:lnTo>
                      <a:pt x="f445" y="f384"/>
                    </a:lnTo>
                    <a:lnTo>
                      <a:pt x="f559" y="f494"/>
                    </a:lnTo>
                    <a:lnTo>
                      <a:pt x="f322" y="f988"/>
                    </a:lnTo>
                    <a:cubicBezTo>
                      <a:pt x="f989" y="f975"/>
                      <a:pt x="f678" y="f429"/>
                      <a:pt x="f217" y="f978"/>
                    </a:cubicBezTo>
                    <a:lnTo>
                      <a:pt x="f440" y="f555"/>
                    </a:lnTo>
                    <a:lnTo>
                      <a:pt x="f562" y="f392"/>
                    </a:lnTo>
                    <a:lnTo>
                      <a:pt x="f729" y="f41"/>
                    </a:lnTo>
                    <a:cubicBezTo>
                      <a:pt x="f891" y="f396"/>
                      <a:pt x="f990" y="f704"/>
                      <a:pt x="f990" y="f498"/>
                    </a:cubicBezTo>
                    <a:cubicBezTo>
                      <a:pt x="f457" y="f380"/>
                      <a:pt x="f452" y="f380"/>
                      <a:pt x="f912" y="f380"/>
                    </a:cubicBezTo>
                    <a:cubicBezTo>
                      <a:pt x="f991" y="f704"/>
                      <a:pt x="f562" y="f416"/>
                      <a:pt x="f881" y="f978"/>
                    </a:cubicBezTo>
                    <a:cubicBezTo>
                      <a:pt x="f417" y="f976"/>
                      <a:pt x="f992" y="f390"/>
                      <a:pt x="f524" y="f988"/>
                    </a:cubicBezTo>
                    <a:cubicBezTo>
                      <a:pt x="f993" y="f475"/>
                      <a:pt x="f994" y="f388"/>
                      <a:pt x="f535" y="f431"/>
                    </a:cubicBezTo>
                    <a:cubicBezTo>
                      <a:pt x="f995" y="f996"/>
                      <a:pt x="f997" y="f151"/>
                      <a:pt x="f998" y="f999"/>
                    </a:cubicBezTo>
                    <a:cubicBezTo>
                      <a:pt x="f327" y="f1000"/>
                      <a:pt x="f387" y="f432"/>
                      <a:pt x="f554" y="f486"/>
                    </a:cubicBezTo>
                    <a:cubicBezTo>
                      <a:pt x="f1001" y="f1002"/>
                      <a:pt x="f1003" y="f473"/>
                      <a:pt x="f393" y="f1004"/>
                    </a:cubicBezTo>
                    <a:cubicBezTo>
                      <a:pt x="f545" y="f434"/>
                      <a:pt x="f927" y="f680"/>
                      <a:pt x="f1005" y="f441"/>
                    </a:cubicBezTo>
                    <a:cubicBezTo>
                      <a:pt x="f1006" y="f439"/>
                      <a:pt x="f554" y="f680"/>
                      <a:pt x="f387" y="f680"/>
                    </a:cubicBezTo>
                    <a:cubicBezTo>
                      <a:pt x="f136" y="f680"/>
                      <a:pt x="f972" y="f680"/>
                      <a:pt x="f929" y="f439"/>
                    </a:cubicBezTo>
                    <a:cubicBezTo>
                      <a:pt x="f22" y="f441"/>
                      <a:pt x="f882" y="f683"/>
                      <a:pt x="f120" y="f1007"/>
                    </a:cubicBezTo>
                    <a:cubicBezTo>
                      <a:pt x="f534" y="f1008"/>
                      <a:pt x="f524" y="f470"/>
                      <a:pt x="f527" y="f45"/>
                    </a:cubicBezTo>
                    <a:cubicBezTo>
                      <a:pt x="f414" y="f1009"/>
                      <a:pt x="f171" y="f703"/>
                      <a:pt x="f992" y="f461"/>
                    </a:cubicBezTo>
                    <a:cubicBezTo>
                      <a:pt x="f1010" y="f458"/>
                      <a:pt x="f915" y="f663"/>
                      <a:pt x="f576" y="f606"/>
                    </a:cubicBezTo>
                    <a:cubicBezTo>
                      <a:pt x="f821" y="f723"/>
                      <a:pt x="f78" y="f592"/>
                      <a:pt x="f1011" y="f107"/>
                    </a:cubicBezTo>
                    <a:cubicBezTo>
                      <a:pt x="f571" y="f567"/>
                      <a:pt x="f571" y="f159"/>
                      <a:pt x="f571" y="f1012"/>
                    </a:cubicBezTo>
                    <a:cubicBezTo>
                      <a:pt x="f570" y="f1013"/>
                      <a:pt x="f1014" y="f158"/>
                      <a:pt x="f881" y="f349"/>
                    </a:cubicBezTo>
                    <a:cubicBezTo>
                      <a:pt x="f250" y="f604"/>
                      <a:pt x="f261" y="f1015"/>
                      <a:pt x="f419" y="f613"/>
                    </a:cubicBezTo>
                    <a:lnTo>
                      <a:pt x="f1016" y="f288"/>
                    </a:lnTo>
                    <a:cubicBezTo>
                      <a:pt x="f881" y="f1017"/>
                      <a:pt x="f570" y="f1018"/>
                      <a:pt x="f417" y="f529"/>
                    </a:cubicBezTo>
                    <a:lnTo>
                      <a:pt x="f821" y="f1019"/>
                    </a:lnTo>
                    <a:lnTo>
                      <a:pt x="f1014" y="f1020"/>
                    </a:lnTo>
                    <a:lnTo>
                      <a:pt x="f1021" y="f703"/>
                    </a:lnTo>
                    <a:cubicBezTo>
                      <a:pt x="f566" y="f47"/>
                      <a:pt x="f1022" y="f286"/>
                      <a:pt x="f438" y="f1023"/>
                    </a:cubicBezTo>
                    <a:cubicBezTo>
                      <a:pt x="f440" y="f655"/>
                      <a:pt x="f420" y="f663"/>
                      <a:pt x="f559" y="f1024"/>
                    </a:cubicBezTo>
                    <a:cubicBezTo>
                      <a:pt x="f121" y="f619"/>
                      <a:pt x="f991" y="f1025"/>
                      <a:pt x="f445" y="f196"/>
                    </a:cubicBezTo>
                    <a:lnTo>
                      <a:pt x="f121" y="f1026"/>
                    </a:lnTo>
                    <a:cubicBezTo>
                      <a:pt x="f440" y="f1027"/>
                      <a:pt x="f562" y="f629"/>
                      <a:pt x="f1016" y="f529"/>
                    </a:cubicBezTo>
                    <a:cubicBezTo>
                      <a:pt x="f566" y="f1019"/>
                      <a:pt x="f881" y="f1028"/>
                      <a:pt x="f1014" y="f531"/>
                    </a:cubicBezTo>
                    <a:lnTo>
                      <a:pt x="f571" y="f1029"/>
                    </a:lnTo>
                    <a:lnTo>
                      <a:pt x="f569" y="f449"/>
                    </a:lnTo>
                    <a:lnTo>
                      <a:pt x="f261" y="f1030"/>
                    </a:lnTo>
                    <a:cubicBezTo>
                      <a:pt x="f1031" y="f1032"/>
                      <a:pt x="f1033" y="f1034"/>
                      <a:pt x="f440" y="f621"/>
                    </a:cubicBezTo>
                    <a:cubicBezTo>
                      <a:pt x="f559" y="f453"/>
                      <a:pt x="f991" y="f702"/>
                      <a:pt x="f557" y="f629"/>
                    </a:cubicBezTo>
                    <a:cubicBezTo>
                      <a:pt x="f445" y="f529"/>
                      <a:pt x="f991" y="f1028"/>
                      <a:pt x="f559" y="f1029"/>
                    </a:cubicBezTo>
                    <a:lnTo>
                      <a:pt x="f442" y="f1035"/>
                    </a:lnTo>
                    <a:lnTo>
                      <a:pt x="f442" y="f668"/>
                    </a:lnTo>
                    <a:lnTo>
                      <a:pt x="f440" y="f1036"/>
                    </a:lnTo>
                    <a:cubicBezTo>
                      <a:pt x="f304" y="f488"/>
                      <a:pt x="f1022" y="f623"/>
                      <a:pt x="f1016" y="f541"/>
                    </a:cubicBezTo>
                    <a:cubicBezTo>
                      <a:pt x="f566" y="f683"/>
                      <a:pt x="f569" y="f439"/>
                      <a:pt x="f881" y="f436"/>
                    </a:cubicBezTo>
                    <a:lnTo>
                      <a:pt x="f599" y="f1037"/>
                    </a:lnTo>
                    <a:lnTo>
                      <a:pt x="f261" y="f1004"/>
                    </a:lnTo>
                    <a:cubicBezTo>
                      <a:pt x="f121" y="f352"/>
                      <a:pt x="f990" y="f43"/>
                      <a:pt x="f963" y="f552"/>
                    </a:cubicBezTo>
                    <a:cubicBezTo>
                      <a:pt x="f911" y="f1002"/>
                      <a:pt x="f911" y="f1038"/>
                      <a:pt x="f911" y="f494"/>
                    </a:cubicBez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</p:grpSp>
      </p:grpSp>
      <p:sp>
        <p:nvSpPr>
          <p:cNvPr id="32" name="Retângulo Arredondado 31"/>
          <p:cNvSpPr/>
          <p:nvPr/>
        </p:nvSpPr>
        <p:spPr>
          <a:xfrm>
            <a:off x="101599" y="870656"/>
            <a:ext cx="11998164" cy="47651"/>
          </a:xfrm>
          <a:prstGeom prst="roundRect">
            <a:avLst>
              <a:gd name="adj" fmla="val 50000"/>
            </a:avLst>
          </a:prstGeom>
          <a:solidFill>
            <a:srgbClr val="EB2D4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3" name="Imagem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" y="5978557"/>
            <a:ext cx="511854" cy="46103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3E43920-B730-44E4-9695-2D688D1622D7}"/>
              </a:ext>
            </a:extLst>
          </p:cNvPr>
          <p:cNvSpPr txBox="1"/>
          <p:nvPr/>
        </p:nvSpPr>
        <p:spPr>
          <a:xfrm>
            <a:off x="387927" y="1316182"/>
            <a:ext cx="10529455" cy="187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pt-BR" sz="2000" kern="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pt-BR" sz="2000" kern="5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tendimento a Cooperativa Agropecuária dos Produtores Orgânicos da Ibiapaba-COAPOI. Elaborados 14 projetos pelo FEDAF com ênfase na geração de energia fotovoltaica e cultivo protegido de hortaliças. </a:t>
            </a:r>
            <a:r>
              <a:rPr lang="pt-BR" sz="2000" kern="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pt-BR" sz="2000" kern="5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cooperativa foi uma das 24 do Nordeste selecionada para o Projeto de Intercooperação do MAPA para o ano de 2021.</a:t>
            </a:r>
            <a:endParaRPr lang="pt-B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1A06420-A03D-4D56-AD39-07C0E88D7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617" y="3484740"/>
            <a:ext cx="4561419" cy="2560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459DCDF2-20F9-4F80-9147-88576AA5F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970" y="3484740"/>
            <a:ext cx="3486582" cy="2560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6159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125" y="83184"/>
            <a:ext cx="11131490" cy="825500"/>
          </a:xfrm>
        </p:spPr>
        <p:txBody>
          <a:bodyPr>
            <a:normAutofit/>
          </a:bodyPr>
          <a:lstStyle/>
          <a:p>
            <a:r>
              <a:rPr lang="pt-BR" sz="3600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► </a:t>
            </a:r>
            <a:r>
              <a:rPr lang="pt-BR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Hora de Plantar - SDA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450822" y="1160076"/>
            <a:ext cx="5945496" cy="980565"/>
          </a:xfrm>
        </p:spPr>
        <p:txBody>
          <a:bodyPr>
            <a:normAutofit fontScale="85000" lnSpcReduction="20000"/>
          </a:bodyPr>
          <a:lstStyle/>
          <a:p>
            <a:pPr marL="534988" indent="-534988" algn="just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534988" algn="l"/>
              </a:tabLst>
            </a:pPr>
            <a:r>
              <a:rPr lang="pt-BR" sz="25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2020: A Ematerce distribuiu sementes e mudas a 150.079 produtores familiares</a:t>
            </a: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0" y="6467475"/>
            <a:ext cx="12192000" cy="381890"/>
          </a:xfrm>
          <a:prstGeom prst="rect">
            <a:avLst/>
          </a:prstGeom>
          <a:solidFill>
            <a:srgbClr val="00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5" name="Agrupar 4"/>
          <p:cNvGrpSpPr/>
          <p:nvPr/>
        </p:nvGrpSpPr>
        <p:grpSpPr>
          <a:xfrm>
            <a:off x="11818230" y="5970577"/>
            <a:ext cx="348074" cy="496898"/>
            <a:chOff x="9023399" y="5594399"/>
            <a:chExt cx="772924" cy="1103398"/>
          </a:xfrm>
        </p:grpSpPr>
        <p:grpSp>
          <p:nvGrpSpPr>
            <p:cNvPr id="6" name="Agrupar 5"/>
            <p:cNvGrpSpPr/>
            <p:nvPr/>
          </p:nvGrpSpPr>
          <p:grpSpPr>
            <a:xfrm>
              <a:off x="9023399" y="5594399"/>
              <a:ext cx="772924" cy="1103398"/>
              <a:chOff x="9023399" y="5594399"/>
              <a:chExt cx="772924" cy="1103398"/>
            </a:xfrm>
          </p:grpSpPr>
          <p:sp>
            <p:nvSpPr>
              <p:cNvPr id="7" name="Forma Livre 6"/>
              <p:cNvSpPr/>
              <p:nvPr/>
            </p:nvSpPr>
            <p:spPr>
              <a:xfrm>
                <a:off x="9201241" y="5600882"/>
                <a:ext cx="415795" cy="166676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1239"/>
                  <a:gd name="f6" fmla="val 533"/>
                  <a:gd name="f7" fmla="val 530"/>
                  <a:gd name="f8" fmla="val 150"/>
                  <a:gd name="f9" fmla="val 510"/>
                  <a:gd name="f10" fmla="val 298"/>
                  <a:gd name="f11" fmla="val 494"/>
                  <a:gd name="f12" fmla="val 452"/>
                  <a:gd name="f13" fmla="val 488"/>
                  <a:gd name="f14" fmla="val 457"/>
                  <a:gd name="f15" fmla="val 424"/>
                  <a:gd name="f16" fmla="val 429"/>
                  <a:gd name="f17" fmla="val 426"/>
                  <a:gd name="f18" fmla="val 402"/>
                  <a:gd name="f19" fmla="val 427"/>
                  <a:gd name="f20" fmla="val 374"/>
                  <a:gd name="f21" fmla="val 372"/>
                  <a:gd name="f22" fmla="val 448"/>
                  <a:gd name="f23" fmla="val 243"/>
                  <a:gd name="f24" fmla="val 461"/>
                  <a:gd name="f25" fmla="val 245"/>
                  <a:gd name="f26" fmla="val 439"/>
                  <a:gd name="f27" fmla="val 217"/>
                  <a:gd name="f28" fmla="val 443"/>
                  <a:gd name="f29" fmla="val 188"/>
                  <a:gd name="f30" fmla="val 444"/>
                  <a:gd name="f31" fmla="val 159"/>
                  <a:gd name="f32" fmla="val 145"/>
                  <a:gd name="f33" fmla="val 512"/>
                  <a:gd name="f34" fmla="val 128"/>
                  <a:gd name="f35" fmla="val 515"/>
                  <a:gd name="f36" fmla="val 143"/>
                  <a:gd name="f37" fmla="val 449"/>
                  <a:gd name="f38" fmla="val 103"/>
                  <a:gd name="f39" fmla="val 454"/>
                  <a:gd name="f40" fmla="val 66"/>
                  <a:gd name="f41" fmla="val 459"/>
                  <a:gd name="f42" fmla="val 28"/>
                  <a:gd name="f43" fmla="val 466"/>
                  <a:gd name="f44" fmla="val 472"/>
                  <a:gd name="f45" fmla="val 467"/>
                  <a:gd name="f46" fmla="val 481"/>
                  <a:gd name="f47" fmla="val 495"/>
                  <a:gd name="f48" fmla="val 509"/>
                  <a:gd name="f49" fmla="val 486"/>
                  <a:gd name="f50" fmla="val 514"/>
                  <a:gd name="f51" fmla="val 422"/>
                  <a:gd name="f52" fmla="val 500"/>
                  <a:gd name="f53" fmla="val 729"/>
                  <a:gd name="f54" fmla="val 734"/>
                  <a:gd name="f55" fmla="val 746"/>
                  <a:gd name="f56" fmla="val 760"/>
                  <a:gd name="f57" fmla="val 774"/>
                  <a:gd name="f58" fmla="val 769"/>
                  <a:gd name="f59" fmla="val 756"/>
                  <a:gd name="f60" fmla="val 741"/>
                  <a:gd name="f61" fmla="val 784"/>
                  <a:gd name="f62" fmla="val 789"/>
                  <a:gd name="f63" fmla="val 941"/>
                  <a:gd name="f64" fmla="val 1088"/>
                  <a:gd name="f65" fmla="val 1238"/>
                  <a:gd name="f66" fmla="val 532"/>
                  <a:gd name="f67" fmla="val 1211"/>
                  <a:gd name="f68" fmla="val 463"/>
                  <a:gd name="f69" fmla="val 1172"/>
                  <a:gd name="f70" fmla="val 458"/>
                  <a:gd name="f71" fmla="val 1136"/>
                  <a:gd name="f72" fmla="val 453"/>
                  <a:gd name="f73" fmla="val 1098"/>
                  <a:gd name="f74" fmla="val 1114"/>
                  <a:gd name="f75" fmla="val 1097"/>
                  <a:gd name="f76" fmla="val 513"/>
                  <a:gd name="f77" fmla="val 1081"/>
                  <a:gd name="f78" fmla="val 446"/>
                  <a:gd name="f79" fmla="val 1050"/>
                  <a:gd name="f80" fmla="val 1017"/>
                  <a:gd name="f81" fmla="val 986"/>
                  <a:gd name="f82" fmla="val 438"/>
                  <a:gd name="f83" fmla="val 988"/>
                  <a:gd name="f84" fmla="val 912"/>
                  <a:gd name="f85" fmla="val 860"/>
                  <a:gd name="f86" fmla="val 857"/>
                  <a:gd name="f87" fmla="val 833"/>
                  <a:gd name="f88" fmla="val 808"/>
                  <a:gd name="f89" fmla="val 248"/>
                  <a:gd name="f90" fmla="val 255"/>
                  <a:gd name="f91" fmla="val 362"/>
                  <a:gd name="f92" fmla="val 189"/>
                  <a:gd name="f93" fmla="val 370"/>
                  <a:gd name="f94" fmla="val 124"/>
                  <a:gd name="f95" fmla="val 378"/>
                  <a:gd name="f96" fmla="val 59"/>
                  <a:gd name="f97" fmla="val 388"/>
                  <a:gd name="f98" fmla="val 35"/>
                  <a:gd name="f99" fmla="val 105"/>
                  <a:gd name="f100" fmla="val 176"/>
                  <a:gd name="f101" fmla="val 383"/>
                  <a:gd name="f102" fmla="val 352"/>
                  <a:gd name="f103" fmla="val 376"/>
                  <a:gd name="f104" fmla="val 412"/>
                  <a:gd name="f105" fmla="val 423"/>
                  <a:gd name="f106" fmla="val 409"/>
                  <a:gd name="f107" fmla="val 469"/>
                  <a:gd name="f108" fmla="val 407"/>
                  <a:gd name="f109" fmla="val 516"/>
                  <a:gd name="f110" fmla="val 519"/>
                  <a:gd name="f111" fmla="val 385"/>
                  <a:gd name="f112" fmla="val 526"/>
                  <a:gd name="f113" fmla="val 363"/>
                  <a:gd name="f114" fmla="val 534"/>
                  <a:gd name="f115" fmla="val 345"/>
                  <a:gd name="f116" fmla="val 483"/>
                  <a:gd name="f117" fmla="val 346"/>
                  <a:gd name="f118" fmla="val 432"/>
                  <a:gd name="f119" fmla="val 348"/>
                  <a:gd name="f120" fmla="val 709"/>
                  <a:gd name="f121" fmla="val 717"/>
                  <a:gd name="f122" fmla="val 724"/>
                  <a:gd name="f123" fmla="val 728"/>
                  <a:gd name="f124" fmla="val 812"/>
                  <a:gd name="f125" fmla="val 855"/>
                  <a:gd name="f126" fmla="val 411"/>
                  <a:gd name="f127" fmla="val 850"/>
                  <a:gd name="f128" fmla="val 802"/>
                  <a:gd name="f129" fmla="val 976"/>
                  <a:gd name="f130" fmla="val 983"/>
                  <a:gd name="f131" fmla="val 421"/>
                  <a:gd name="f132" fmla="val 1057"/>
                  <a:gd name="f133" fmla="val 1131"/>
                  <a:gd name="f134" fmla="val 434"/>
                  <a:gd name="f135" fmla="val 1203"/>
                  <a:gd name="f136" fmla="val 1177"/>
                  <a:gd name="f137" fmla="val 1110"/>
                  <a:gd name="f138" fmla="val 375"/>
                  <a:gd name="f139" fmla="val 1045"/>
                  <a:gd name="f140" fmla="val 367"/>
                  <a:gd name="f141" fmla="val 974"/>
                  <a:gd name="f142" fmla="val 343"/>
                  <a:gd name="f143" fmla="val 1002"/>
                  <a:gd name="f144" fmla="val 1031"/>
                  <a:gd name="f145" fmla="val 350"/>
                  <a:gd name="f146" fmla="val 1060"/>
                  <a:gd name="f147" fmla="val 353"/>
                  <a:gd name="f148" fmla="val 291"/>
                  <a:gd name="f149" fmla="val 1019"/>
                  <a:gd name="f150" fmla="val 288"/>
                  <a:gd name="f151" fmla="val 992"/>
                  <a:gd name="f152" fmla="val 286"/>
                  <a:gd name="f153" fmla="val 964"/>
                  <a:gd name="f154" fmla="val 283"/>
                  <a:gd name="f155" fmla="val 965"/>
                  <a:gd name="f156" fmla="val 968"/>
                  <a:gd name="f157" fmla="val 290"/>
                  <a:gd name="f158" fmla="val 295"/>
                  <a:gd name="f159" fmla="val 969"/>
                  <a:gd name="f160" fmla="val 303"/>
                  <a:gd name="f161" fmla="val 971"/>
                  <a:gd name="f162" fmla="val 310"/>
                  <a:gd name="f163" fmla="val 1062"/>
                  <a:gd name="f164" fmla="val 293"/>
                  <a:gd name="f165" fmla="val 1076"/>
                  <a:gd name="f166" fmla="val 355"/>
                  <a:gd name="f167" fmla="val 1109"/>
                  <a:gd name="f168" fmla="val 1140"/>
                  <a:gd name="f169" fmla="val 1171"/>
                  <a:gd name="f170" fmla="val 368"/>
                  <a:gd name="f171" fmla="val 1145"/>
                  <a:gd name="f172" fmla="val 305"/>
                  <a:gd name="f173" fmla="val 1117"/>
                  <a:gd name="f174" fmla="val 300"/>
                  <a:gd name="f175" fmla="val 1090"/>
                  <a:gd name="f176" fmla="val 296"/>
                  <a:gd name="f177" fmla="val 1059"/>
                  <a:gd name="f178" fmla="val 276"/>
                  <a:gd name="f179" fmla="val 1085"/>
                  <a:gd name="f180" fmla="val 279"/>
                  <a:gd name="f181" fmla="val 1138"/>
                  <a:gd name="f182" fmla="val 1112"/>
                  <a:gd name="f183" fmla="val 225"/>
                  <a:gd name="f184" fmla="val 1042"/>
                  <a:gd name="f185" fmla="val 209"/>
                  <a:gd name="f186" fmla="val 900"/>
                  <a:gd name="f187" fmla="val 205"/>
                  <a:gd name="f188" fmla="val 907"/>
                  <a:gd name="f189" fmla="val 239"/>
                  <a:gd name="f190" fmla="val 924"/>
                  <a:gd name="f191" fmla="val 240"/>
                  <a:gd name="f192" fmla="val 249"/>
                  <a:gd name="f193" fmla="val 953"/>
                  <a:gd name="f194" fmla="val 264"/>
                  <a:gd name="f195" fmla="val 269"/>
                  <a:gd name="f196" fmla="val 1024"/>
                  <a:gd name="f197" fmla="val 271"/>
                  <a:gd name="f198" fmla="val 890"/>
                  <a:gd name="f199" fmla="val 883"/>
                  <a:gd name="f200" fmla="val 204"/>
                  <a:gd name="f201" fmla="val 799"/>
                  <a:gd name="f202" fmla="val 197"/>
                  <a:gd name="f203" fmla="val 714"/>
                  <a:gd name="f204" fmla="val 194"/>
                  <a:gd name="f205" fmla="val 629"/>
                  <a:gd name="f206" fmla="val 250"/>
                  <a:gd name="f207" fmla="val 705"/>
                  <a:gd name="f208" fmla="val 781"/>
                  <a:gd name="f209" fmla="val 252"/>
                  <a:gd name="f210" fmla="val 257"/>
                  <a:gd name="f211" fmla="val 866"/>
                  <a:gd name="f212" fmla="val 247"/>
                  <a:gd name="f213" fmla="val 878"/>
                  <a:gd name="f214" fmla="val 242"/>
                  <a:gd name="f215" fmla="val 848"/>
                  <a:gd name="f216" fmla="val 274"/>
                  <a:gd name="f217" fmla="val 823"/>
                  <a:gd name="f218" fmla="val 272"/>
                  <a:gd name="f219" fmla="val 796"/>
                  <a:gd name="f220" fmla="val 771"/>
                  <a:gd name="f221" fmla="val 776"/>
                  <a:gd name="f222" fmla="val 331"/>
                  <a:gd name="f223" fmla="val 800"/>
                  <a:gd name="f224" fmla="val 333"/>
                  <a:gd name="f225" fmla="val 847"/>
                  <a:gd name="f226" fmla="val 335"/>
                  <a:gd name="f227" fmla="val 843"/>
                  <a:gd name="f228" fmla="val 845"/>
                  <a:gd name="f229" fmla="val 281"/>
                  <a:gd name="f230" fmla="val 330"/>
                  <a:gd name="f231" fmla="val 666"/>
                  <a:gd name="f232" fmla="val 266"/>
                  <a:gd name="f233" fmla="val 576"/>
                  <a:gd name="f234" fmla="val 502"/>
                  <a:gd name="f235" fmla="val 522"/>
                  <a:gd name="f236" fmla="val 328"/>
                  <a:gd name="f237" fmla="val 543"/>
                  <a:gd name="f238" fmla="val 559"/>
                  <a:gd name="f239" fmla="val 583"/>
                  <a:gd name="f240" fmla="val 285"/>
                  <a:gd name="f241" fmla="val 614"/>
                  <a:gd name="f242" fmla="val 623"/>
                  <a:gd name="f243" fmla="val 660"/>
                  <a:gd name="f244" fmla="val 683"/>
                  <a:gd name="f245" fmla="val 700"/>
                  <a:gd name="f246" fmla="val 721"/>
                  <a:gd name="f247" fmla="val 740"/>
                  <a:gd name="f248" fmla="val 471"/>
                  <a:gd name="f249" fmla="val 442"/>
                  <a:gd name="f250" fmla="val 384"/>
                  <a:gd name="f251" fmla="val 386"/>
                  <a:gd name="f252" fmla="val 260"/>
                  <a:gd name="f253" fmla="val 262"/>
                  <a:gd name="f254" fmla="val 219"/>
                  <a:gd name="f255" fmla="val 195"/>
                  <a:gd name="f256" fmla="val 181"/>
                  <a:gd name="f257" fmla="val 231"/>
                  <a:gd name="f258" fmla="val 164"/>
                  <a:gd name="f259" fmla="val 357"/>
                  <a:gd name="f260" fmla="val 121"/>
                  <a:gd name="f261" fmla="val 301"/>
                  <a:gd name="f262" fmla="val 91"/>
                  <a:gd name="f263" fmla="val 306"/>
                  <a:gd name="f264" fmla="val 98"/>
                  <a:gd name="f265" fmla="val 365"/>
                  <a:gd name="f266" fmla="val 131"/>
                  <a:gd name="f267" fmla="val 100"/>
                  <a:gd name="f268" fmla="val 155"/>
                  <a:gd name="f269" fmla="val 183"/>
                  <a:gd name="f270" fmla="val 277"/>
                  <a:gd name="f271" fmla="val 186"/>
                  <a:gd name="f272" fmla="val 267"/>
                  <a:gd name="f273" fmla="val 312"/>
                  <a:gd name="f274" fmla="val 336"/>
                  <a:gd name="f275" fmla="val 210"/>
                  <a:gd name="f276" fmla="val 229"/>
                  <a:gd name="f277" fmla="val 359"/>
                  <a:gd name="f278" fmla="val 244"/>
                  <a:gd name="f279" fmla="val 369"/>
                  <a:gd name="f280" fmla="val 259"/>
                  <a:gd name="f281" fmla="val 440"/>
                  <a:gd name="f282" fmla="val 254"/>
                  <a:gd name="f283" fmla="val 474"/>
                  <a:gd name="f284" fmla="val 521"/>
                  <a:gd name="f285" fmla="val 565"/>
                  <a:gd name="f286" fmla="val 612"/>
                  <a:gd name="f287" fmla="val 199"/>
                  <a:gd name="f288" fmla="val 71"/>
                  <a:gd name="f289" fmla="val 220"/>
                  <a:gd name="f290" fmla="val 182"/>
                  <a:gd name="f291" fmla="val 149"/>
                  <a:gd name="f292" fmla="val 1169"/>
                  <a:gd name="f293" fmla="val 1208"/>
                  <a:gd name="f294" fmla="val 184"/>
                  <a:gd name="f295" fmla="val 1212"/>
                  <a:gd name="f296" fmla="val 118"/>
                  <a:gd name="f297" fmla="val 417"/>
                  <a:gd name="f298" fmla="val 119"/>
                  <a:gd name="f299" fmla="val 20"/>
                  <a:gd name="f300" fmla="val 166"/>
                  <a:gd name="f301" fmla="val 414"/>
                  <a:gd name="f302" fmla="val 824"/>
                  <a:gd name="f303" fmla="val 101"/>
                  <a:gd name="f304" fmla="val 1219"/>
                  <a:gd name="f305" fmla="val 1236"/>
                  <a:gd name="f306" fmla="val 123"/>
                  <a:gd name="f307" fmla="val 37"/>
                  <a:gd name="f308" fmla="val 93"/>
                  <a:gd name="f309" fmla="val 79"/>
                  <a:gd name="f310" fmla="val 17"/>
                  <a:gd name="f311" fmla="val 5"/>
                  <a:gd name="f312" fmla="val 69"/>
                  <a:gd name="f313" fmla="val 690"/>
                  <a:gd name="f314" fmla="val 64"/>
                  <a:gd name="f315" fmla="val 688"/>
                  <a:gd name="f316" fmla="val 619"/>
                  <a:gd name="f317" fmla="val 548"/>
                  <a:gd name="f318" fmla="val 141"/>
                  <a:gd name="f319" fmla="val 68"/>
                  <a:gd name="f320" fmla="val 157"/>
                  <a:gd name="f321" fmla="val 74"/>
                  <a:gd name="f322" fmla="val 13"/>
                  <a:gd name="f323" fmla="val 52"/>
                  <a:gd name="f324" fmla="val 476"/>
                  <a:gd name="f325" fmla="val 50"/>
                  <a:gd name="f326" fmla="val 807"/>
                  <a:gd name="f327" fmla="val 12"/>
                  <a:gd name="f328" fmla="val 33"/>
                  <a:gd name="f329" fmla="val 1007"/>
                  <a:gd name="f330" fmla="val 710"/>
                  <a:gd name="f331" fmla="val 685"/>
                  <a:gd name="f332" fmla="val 529"/>
                  <a:gd name="f333" fmla="val 541"/>
                  <a:gd name="f334" fmla="val 550"/>
                  <a:gd name="f335" fmla="val 556"/>
                  <a:gd name="f336" fmla="val 380"/>
                  <a:gd name="f337" fmla="val 325"/>
                  <a:gd name="f338" fmla="val 323"/>
                  <a:gd name="f339" fmla="val 667"/>
                  <a:gd name="f340" fmla="val 686"/>
                  <a:gd name="f341" fmla="val 693"/>
                  <a:gd name="f342" fmla="val 702"/>
                  <a:gd name="f343" fmla="val 719"/>
                  <a:gd name="f344" fmla="val 931"/>
                  <a:gd name="f345" fmla="val 308"/>
                  <a:gd name="f346" fmla="val 943"/>
                  <a:gd name="f347" fmla="val 416"/>
                  <a:gd name="f348" fmla="val 893"/>
                  <a:gd name="f349" fmla="val 881"/>
                  <a:gd name="f350" fmla="val 888"/>
                  <a:gd name="f351" fmla="val 905"/>
                  <a:gd name="f352" fmla="val 922"/>
                  <a:gd name="f353" fmla="val 929"/>
                  <a:gd name="f354" fmla="val 859"/>
                  <a:gd name="f355" fmla="val 874"/>
                  <a:gd name="f356" fmla="val 302"/>
                  <a:gd name="f357" fmla="val 309"/>
                  <a:gd name="f358" fmla="val 319"/>
                  <a:gd name="f359" fmla="val 326"/>
                  <a:gd name="f360" fmla="val 371"/>
                  <a:gd name="f361" fmla="val 307"/>
                  <a:gd name="f362" fmla="val 278"/>
                  <a:gd name="f363" fmla="*/ f2 1 1239"/>
                  <a:gd name="f364" fmla="*/ f3 1 533"/>
                  <a:gd name="f365" fmla="+- f6 0 f4"/>
                  <a:gd name="f366" fmla="+- f5 0 f4"/>
                  <a:gd name="f367" fmla="*/ f366 1 1239"/>
                  <a:gd name="f368" fmla="*/ f365 1 533"/>
                  <a:gd name="f369" fmla="*/ f4 1 f367"/>
                  <a:gd name="f370" fmla="*/ f5 1 f367"/>
                  <a:gd name="f371" fmla="*/ f4 1 f368"/>
                  <a:gd name="f372" fmla="*/ f6 1 f368"/>
                  <a:gd name="f373" fmla="*/ f369 f363 1"/>
                  <a:gd name="f374" fmla="*/ f370 f363 1"/>
                  <a:gd name="f375" fmla="*/ f372 f364 1"/>
                  <a:gd name="f376" fmla="*/ f371 f36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3" t="f376" r="f374" b="f375"/>
                <a:pathLst>
                  <a:path w="1239" h="533">
                    <a:moveTo>
                      <a:pt x="f4" y="f7"/>
                    </a:moveTo>
                    <a:cubicBezTo>
                      <a:pt x="f8" y="f9"/>
                      <a:pt x="f10" y="f11"/>
                      <a:pt x="f12" y="f13"/>
                    </a:cubicBezTo>
                    <a:lnTo>
                      <a:pt x="f14" y="f15"/>
                    </a:lnTo>
                    <a:cubicBezTo>
                      <a:pt x="f16" y="f17"/>
                      <a:pt x="f18" y="f19"/>
                      <a:pt x="f20" y="f16"/>
                    </a:cubicBezTo>
                    <a:lnTo>
                      <a:pt x="f21" y="f22"/>
                    </a:lnTo>
                    <a:lnTo>
                      <a:pt x="f23" y="f24"/>
                    </a:lnTo>
                    <a:lnTo>
                      <a:pt x="f25" y="f26"/>
                    </a:lnTo>
                    <a:cubicBezTo>
                      <a:pt x="f27" y="f28"/>
                      <a:pt x="f29" y="f30"/>
                      <a:pt x="f31" y="f22"/>
                    </a:cubicBezTo>
                    <a:lnTo>
                      <a:pt x="f32" y="f33"/>
                    </a:lnTo>
                    <a:lnTo>
                      <a:pt x="f34" y="f35"/>
                    </a:lnTo>
                    <a:lnTo>
                      <a:pt x="f36" y="f37"/>
                    </a:lnTo>
                    <a:cubicBezTo>
                      <a:pt x="f38" y="f39"/>
                      <a:pt x="f40" y="f41"/>
                      <a:pt x="f42" y="f43"/>
                    </a:cubicBezTo>
                    <a:lnTo>
                      <a:pt x="f4" y="f7"/>
                    </a:lnTo>
                    <a:close/>
                    <a:moveTo>
                      <a:pt x="f4" y="f7"/>
                    </a:moveTo>
                    <a:lnTo>
                      <a:pt x="f4" y="f7"/>
                    </a:lnTo>
                    <a:close/>
                    <a:moveTo>
                      <a:pt x="f44" y="f15"/>
                    </a:moveTo>
                    <a:lnTo>
                      <a:pt x="f45" y="f13"/>
                    </a:lnTo>
                    <a:cubicBezTo>
                      <a:pt x="f46" y="f13"/>
                      <a:pt x="f47" y="f13"/>
                      <a:pt x="f48" y="f49"/>
                    </a:cubicBezTo>
                    <a:lnTo>
                      <a:pt x="f50" y="f17"/>
                    </a:lnTo>
                    <a:lnTo>
                      <a:pt x="f50" y="f51"/>
                    </a:lnTo>
                    <a:cubicBezTo>
                      <a:pt x="f52" y="f15"/>
                      <a:pt x="f49" y="f15"/>
                      <a:pt x="f44" y="f15"/>
                    </a:cubicBezTo>
                    <a:close/>
                    <a:moveTo>
                      <a:pt x="f44" y="f15"/>
                    </a:moveTo>
                    <a:lnTo>
                      <a:pt x="f44" y="f15"/>
                    </a:lnTo>
                    <a:close/>
                    <a:moveTo>
                      <a:pt x="f53" y="f17"/>
                    </a:moveTo>
                    <a:lnTo>
                      <a:pt x="f54" y="f49"/>
                    </a:lnTo>
                    <a:cubicBezTo>
                      <a:pt x="f55" y="f13"/>
                      <a:pt x="f56" y="f13"/>
                      <a:pt x="f57" y="f13"/>
                    </a:cubicBezTo>
                    <a:lnTo>
                      <a:pt x="f58" y="f15"/>
                    </a:lnTo>
                    <a:cubicBezTo>
                      <a:pt x="f59" y="f15"/>
                      <a:pt x="f60" y="f15"/>
                      <a:pt x="f53" y="f51"/>
                    </a:cubicBezTo>
                    <a:lnTo>
                      <a:pt x="f53" y="f17"/>
                    </a:lnTo>
                    <a:close/>
                    <a:moveTo>
                      <a:pt x="f53" y="f17"/>
                    </a:moveTo>
                    <a:lnTo>
                      <a:pt x="f53" y="f17"/>
                    </a:lnTo>
                    <a:close/>
                    <a:moveTo>
                      <a:pt x="f61" y="f15"/>
                    </a:moveTo>
                    <a:lnTo>
                      <a:pt x="f62" y="f13"/>
                    </a:lnTo>
                    <a:cubicBezTo>
                      <a:pt x="f63" y="f11"/>
                      <a:pt x="f64" y="f9"/>
                      <a:pt x="f65" y="f66"/>
                    </a:cubicBezTo>
                    <a:lnTo>
                      <a:pt x="f67" y="f68"/>
                    </a:lnTo>
                    <a:cubicBezTo>
                      <a:pt x="f69" y="f70"/>
                      <a:pt x="f71" y="f72"/>
                      <a:pt x="f73" y="f37"/>
                    </a:cubicBezTo>
                    <a:lnTo>
                      <a:pt x="f74" y="f35"/>
                    </a:lnTo>
                    <a:lnTo>
                      <a:pt x="f75" y="f76"/>
                    </a:lnTo>
                    <a:lnTo>
                      <a:pt x="f77" y="f78"/>
                    </a:lnTo>
                    <a:cubicBezTo>
                      <a:pt x="f79" y="f28"/>
                      <a:pt x="f80" y="f26"/>
                      <a:pt x="f81" y="f82"/>
                    </a:cubicBezTo>
                    <a:lnTo>
                      <a:pt x="f83" y="f24"/>
                    </a:lnTo>
                    <a:lnTo>
                      <a:pt x="f84" y="f72"/>
                    </a:lnTo>
                    <a:lnTo>
                      <a:pt x="f85" y="f22"/>
                    </a:lnTo>
                    <a:lnTo>
                      <a:pt x="f86" y="f19"/>
                    </a:lnTo>
                    <a:cubicBezTo>
                      <a:pt x="f87" y="f17"/>
                      <a:pt x="f88" y="f17"/>
                      <a:pt x="f61" y="f15"/>
                    </a:cubicBezTo>
                    <a:close/>
                    <a:moveTo>
                      <a:pt x="f61" y="f15"/>
                    </a:moveTo>
                    <a:lnTo>
                      <a:pt x="f61" y="f15"/>
                    </a:lnTo>
                    <a:close/>
                    <a:moveTo>
                      <a:pt x="f89" y="f51"/>
                    </a:moveTo>
                    <a:lnTo>
                      <a:pt x="f90" y="f91"/>
                    </a:lnTo>
                    <a:cubicBezTo>
                      <a:pt x="f92" y="f93"/>
                      <a:pt x="f94" y="f95"/>
                      <a:pt x="f96" y="f97"/>
                    </a:cubicBezTo>
                    <a:lnTo>
                      <a:pt x="f98" y="f22"/>
                    </a:lnTo>
                    <a:cubicBezTo>
                      <a:pt x="f99" y="f82"/>
                      <a:pt x="f100" y="f16"/>
                      <a:pt x="f89" y="f51"/>
                    </a:cubicBezTo>
                    <a:close/>
                    <a:moveTo>
                      <a:pt x="f89" y="f51"/>
                    </a:moveTo>
                    <a:lnTo>
                      <a:pt x="f89" y="f51"/>
                    </a:lnTo>
                    <a:close/>
                    <a:moveTo>
                      <a:pt x="f101" y="f102"/>
                    </a:moveTo>
                    <a:lnTo>
                      <a:pt x="f103" y="f104"/>
                    </a:lnTo>
                    <a:cubicBezTo>
                      <a:pt x="f105" y="f106"/>
                      <a:pt x="f107" y="f108"/>
                      <a:pt x="f109" y="f108"/>
                    </a:cubicBezTo>
                    <a:cubicBezTo>
                      <a:pt x="f110" y="f111"/>
                      <a:pt x="f112" y="f113"/>
                      <a:pt x="f114" y="f115"/>
                    </a:cubicBezTo>
                    <a:cubicBezTo>
                      <a:pt x="f116" y="f117"/>
                      <a:pt x="f118" y="f119"/>
                      <a:pt x="f101" y="f102"/>
                    </a:cubicBezTo>
                    <a:close/>
                    <a:moveTo>
                      <a:pt x="f101" y="f102"/>
                    </a:moveTo>
                    <a:lnTo>
                      <a:pt x="f101" y="f102"/>
                    </a:lnTo>
                    <a:close/>
                    <a:moveTo>
                      <a:pt x="f120" y="f115"/>
                    </a:moveTo>
                    <a:cubicBezTo>
                      <a:pt x="f121" y="f113"/>
                      <a:pt x="f122" y="f111"/>
                      <a:pt x="f123" y="f108"/>
                    </a:cubicBezTo>
                    <a:cubicBezTo>
                      <a:pt x="f58" y="f108"/>
                      <a:pt x="f124" y="f106"/>
                      <a:pt x="f125" y="f126"/>
                    </a:cubicBezTo>
                    <a:lnTo>
                      <a:pt x="f127" y="f102"/>
                    </a:lnTo>
                    <a:cubicBezTo>
                      <a:pt x="f128" y="f119"/>
                      <a:pt x="f59" y="f117"/>
                      <a:pt x="f120" y="f115"/>
                    </a:cubicBezTo>
                    <a:close/>
                    <a:moveTo>
                      <a:pt x="f120" y="f115"/>
                    </a:moveTo>
                    <a:lnTo>
                      <a:pt x="f120" y="f115"/>
                    </a:lnTo>
                    <a:close/>
                    <a:moveTo>
                      <a:pt x="f129" y="f91"/>
                    </a:moveTo>
                    <a:lnTo>
                      <a:pt x="f130" y="f131"/>
                    </a:lnTo>
                    <a:cubicBezTo>
                      <a:pt x="f132" y="f17"/>
                      <a:pt x="f133" y="f134"/>
                      <a:pt x="f135" y="f78"/>
                    </a:cubicBezTo>
                    <a:lnTo>
                      <a:pt x="f136" y="f111"/>
                    </a:lnTo>
                    <a:cubicBezTo>
                      <a:pt x="f137" y="f138"/>
                      <a:pt x="f139" y="f140"/>
                      <a:pt x="f129" y="f91"/>
                    </a:cubicBezTo>
                    <a:close/>
                    <a:moveTo>
                      <a:pt x="f129" y="f91"/>
                    </a:moveTo>
                    <a:lnTo>
                      <a:pt x="f129" y="f91"/>
                    </a:lnTo>
                    <a:close/>
                    <a:moveTo>
                      <a:pt x="f141" y="f142"/>
                    </a:moveTo>
                    <a:cubicBezTo>
                      <a:pt x="f143" y="f117"/>
                      <a:pt x="f144" y="f145"/>
                      <a:pt x="f146" y="f147"/>
                    </a:cubicBezTo>
                    <a:lnTo>
                      <a:pt x="f139" y="f148"/>
                    </a:lnTo>
                    <a:cubicBezTo>
                      <a:pt x="f149" y="f150"/>
                      <a:pt x="f151" y="f152"/>
                      <a:pt x="f153" y="f154"/>
                    </a:cubicBezTo>
                    <a:cubicBezTo>
                      <a:pt x="f155" y="f152"/>
                      <a:pt x="f156" y="f157"/>
                      <a:pt x="f156" y="f158"/>
                    </a:cubicBezTo>
                    <a:lnTo>
                      <a:pt x="f159" y="f158"/>
                    </a:lnTo>
                    <a:lnTo>
                      <a:pt x="f159" y="f160"/>
                    </a:lnTo>
                    <a:lnTo>
                      <a:pt x="f161" y="f162"/>
                    </a:lnTo>
                    <a:lnTo>
                      <a:pt x="f141" y="f142"/>
                    </a:lnTo>
                    <a:close/>
                    <a:moveTo>
                      <a:pt x="f141" y="f142"/>
                    </a:moveTo>
                    <a:lnTo>
                      <a:pt x="f141" y="f142"/>
                    </a:lnTo>
                    <a:close/>
                    <a:moveTo>
                      <a:pt x="f163" y="f164"/>
                    </a:moveTo>
                    <a:lnTo>
                      <a:pt x="f165" y="f166"/>
                    </a:lnTo>
                    <a:cubicBezTo>
                      <a:pt x="f167" y="f0"/>
                      <a:pt x="f168" y="f113"/>
                      <a:pt x="f169" y="f170"/>
                    </a:cubicBezTo>
                    <a:lnTo>
                      <a:pt x="f171" y="f172"/>
                    </a:lnTo>
                    <a:cubicBezTo>
                      <a:pt x="f173" y="f174"/>
                      <a:pt x="f175" y="f176"/>
                      <a:pt x="f163" y="f164"/>
                    </a:cubicBezTo>
                    <a:close/>
                    <a:moveTo>
                      <a:pt x="f163" y="f164"/>
                    </a:moveTo>
                    <a:lnTo>
                      <a:pt x="f163" y="f164"/>
                    </a:lnTo>
                    <a:close/>
                    <a:moveTo>
                      <a:pt x="f177" y="f178"/>
                    </a:moveTo>
                    <a:cubicBezTo>
                      <a:pt x="f179" y="f180"/>
                      <a:pt x="f137" y="f154"/>
                      <a:pt x="f181" y="f152"/>
                    </a:cubicBezTo>
                    <a:lnTo>
                      <a:pt x="f182" y="f183"/>
                    </a:lnTo>
                    <a:cubicBezTo>
                      <a:pt x="f184" y="f27"/>
                      <a:pt x="f161" y="f185"/>
                      <a:pt x="f186" y="f187"/>
                    </a:cubicBezTo>
                    <a:lnTo>
                      <a:pt x="f188" y="f189"/>
                    </a:lnTo>
                    <a:cubicBezTo>
                      <a:pt x="f190" y="f191"/>
                      <a:pt x="f63" y="f192"/>
                      <a:pt x="f193" y="f194"/>
                    </a:cubicBezTo>
                    <a:cubicBezTo>
                      <a:pt x="f83" y="f195"/>
                      <a:pt x="f196" y="f197"/>
                      <a:pt x="f177" y="f178"/>
                    </a:cubicBezTo>
                    <a:close/>
                    <a:moveTo>
                      <a:pt x="f177" y="f178"/>
                    </a:moveTo>
                    <a:lnTo>
                      <a:pt x="f177" y="f178"/>
                    </a:lnTo>
                    <a:close/>
                    <a:moveTo>
                      <a:pt x="f198" y="f191"/>
                    </a:moveTo>
                    <a:lnTo>
                      <a:pt x="f199" y="f200"/>
                    </a:lnTo>
                    <a:cubicBezTo>
                      <a:pt x="f201" y="f202"/>
                      <a:pt x="f203" y="f204"/>
                      <a:pt x="f205" y="f204"/>
                    </a:cubicBezTo>
                    <a:lnTo>
                      <a:pt x="f205" y="f206"/>
                    </a:lnTo>
                    <a:cubicBezTo>
                      <a:pt x="f207" y="f206"/>
                      <a:pt x="f208" y="f209"/>
                      <a:pt x="f86" y="f210"/>
                    </a:cubicBezTo>
                    <a:cubicBezTo>
                      <a:pt x="f211" y="f212"/>
                      <a:pt x="f213" y="f214"/>
                      <a:pt x="f198" y="f191"/>
                    </a:cubicBezTo>
                    <a:close/>
                    <a:moveTo>
                      <a:pt x="f198" y="f191"/>
                    </a:moveTo>
                    <a:lnTo>
                      <a:pt x="f198" y="f191"/>
                    </a:lnTo>
                    <a:close/>
                    <a:moveTo>
                      <a:pt x="f215" y="f216"/>
                    </a:moveTo>
                    <a:cubicBezTo>
                      <a:pt x="f217" y="f218"/>
                      <a:pt x="f219" y="f197"/>
                      <a:pt x="f220" y="f197"/>
                    </a:cubicBezTo>
                    <a:lnTo>
                      <a:pt x="f221" y="f222"/>
                    </a:lnTo>
                    <a:cubicBezTo>
                      <a:pt x="f223" y="f222"/>
                      <a:pt x="f217" y="f224"/>
                      <a:pt x="f225" y="f226"/>
                    </a:cubicBezTo>
                    <a:lnTo>
                      <a:pt x="f227" y="f176"/>
                    </a:lnTo>
                    <a:cubicBezTo>
                      <a:pt x="f227" y="f150"/>
                      <a:pt x="f228" y="f229"/>
                      <a:pt x="f215" y="f216"/>
                    </a:cubicBezTo>
                    <a:close/>
                    <a:moveTo>
                      <a:pt x="f215" y="f216"/>
                    </a:moveTo>
                    <a:lnTo>
                      <a:pt x="f215" y="f216"/>
                    </a:lnTo>
                    <a:close/>
                    <a:moveTo>
                      <a:pt x="f56" y="f230"/>
                    </a:moveTo>
                    <a:lnTo>
                      <a:pt x="f59" y="f195"/>
                    </a:lnTo>
                    <a:cubicBezTo>
                      <a:pt x="f231" y="f232"/>
                      <a:pt x="f233" y="f232"/>
                      <a:pt x="f49" y="f197"/>
                    </a:cubicBezTo>
                    <a:lnTo>
                      <a:pt x="f46" y="f230"/>
                    </a:lnTo>
                    <a:cubicBezTo>
                      <a:pt x="f234" y="f230"/>
                      <a:pt x="f235" y="f236"/>
                      <a:pt x="f237" y="f236"/>
                    </a:cubicBezTo>
                    <a:cubicBezTo>
                      <a:pt x="f238" y="f160"/>
                      <a:pt x="f239" y="f240"/>
                      <a:pt x="f241" y="f229"/>
                    </a:cubicBezTo>
                    <a:lnTo>
                      <a:pt x="f242" y="f229"/>
                    </a:lnTo>
                    <a:lnTo>
                      <a:pt x="f205" y="f229"/>
                    </a:lnTo>
                    <a:cubicBezTo>
                      <a:pt x="f243" y="f240"/>
                      <a:pt x="f244" y="f160"/>
                      <a:pt x="f245" y="f236"/>
                    </a:cubicBezTo>
                    <a:cubicBezTo>
                      <a:pt x="f246" y="f236"/>
                      <a:pt x="f247" y="f230"/>
                      <a:pt x="f56" y="f230"/>
                    </a:cubicBezTo>
                    <a:close/>
                    <a:moveTo>
                      <a:pt x="f56" y="f230"/>
                    </a:moveTo>
                    <a:lnTo>
                      <a:pt x="f56" y="f230"/>
                    </a:lnTo>
                    <a:close/>
                    <a:moveTo>
                      <a:pt x="f43" y="f222"/>
                    </a:moveTo>
                    <a:lnTo>
                      <a:pt x="f248" y="f197"/>
                    </a:lnTo>
                    <a:cubicBezTo>
                      <a:pt x="f249" y="f197"/>
                      <a:pt x="f104" y="f218"/>
                      <a:pt x="f250" y="f216"/>
                    </a:cubicBezTo>
                    <a:cubicBezTo>
                      <a:pt x="f251" y="f229"/>
                      <a:pt x="f97" y="f150"/>
                      <a:pt x="f97" y="f176"/>
                    </a:cubicBezTo>
                    <a:lnTo>
                      <a:pt x="f250" y="f226"/>
                    </a:lnTo>
                    <a:cubicBezTo>
                      <a:pt x="f126" y="f226"/>
                      <a:pt x="f82" y="f224"/>
                      <a:pt x="f43" y="f222"/>
                    </a:cubicBezTo>
                    <a:close/>
                    <a:moveTo>
                      <a:pt x="f43" y="f222"/>
                    </a:moveTo>
                    <a:lnTo>
                      <a:pt x="f43" y="f222"/>
                    </a:lnTo>
                    <a:close/>
                    <a:moveTo>
                      <a:pt x="f210" y="f117"/>
                    </a:moveTo>
                    <a:lnTo>
                      <a:pt x="f252" y="f162"/>
                    </a:lnTo>
                    <a:lnTo>
                      <a:pt x="f253" y="f160"/>
                    </a:lnTo>
                    <a:lnTo>
                      <a:pt x="f253" y="f158"/>
                    </a:lnTo>
                    <a:lnTo>
                      <a:pt x="f194" y="f158"/>
                    </a:lnTo>
                    <a:cubicBezTo>
                      <a:pt x="f194" y="f148"/>
                      <a:pt x="f232" y="f150"/>
                      <a:pt x="f232" y="f240"/>
                    </a:cubicBezTo>
                    <a:cubicBezTo>
                      <a:pt x="f23" y="f150"/>
                      <a:pt x="f254" y="f157"/>
                      <a:pt x="f255" y="f164"/>
                    </a:cubicBezTo>
                    <a:lnTo>
                      <a:pt x="f256" y="f166"/>
                    </a:lnTo>
                    <a:cubicBezTo>
                      <a:pt x="f187" y="f102"/>
                      <a:pt x="f257" y="f119"/>
                      <a:pt x="f210" y="f117"/>
                    </a:cubicBezTo>
                    <a:close/>
                    <a:moveTo>
                      <a:pt x="f210" y="f117"/>
                    </a:moveTo>
                    <a:lnTo>
                      <a:pt x="f210" y="f117"/>
                    </a:lnTo>
                    <a:close/>
                    <a:moveTo>
                      <a:pt x="f258" y="f259"/>
                    </a:moveTo>
                    <a:lnTo>
                      <a:pt x="f1" y="f158"/>
                    </a:lnTo>
                    <a:cubicBezTo>
                      <a:pt x="f8" y="f10"/>
                      <a:pt x="f260" y="f261"/>
                      <a:pt x="f262" y="f263"/>
                    </a:cubicBezTo>
                    <a:lnTo>
                      <a:pt x="f40" y="f93"/>
                    </a:lnTo>
                    <a:cubicBezTo>
                      <a:pt x="f264" y="f265"/>
                      <a:pt x="f266" y="f91"/>
                      <a:pt x="f258" y="f259"/>
                    </a:cubicBezTo>
                    <a:close/>
                    <a:moveTo>
                      <a:pt x="f258" y="f259"/>
                    </a:moveTo>
                    <a:lnTo>
                      <a:pt x="f258" y="f259"/>
                    </a:lnTo>
                    <a:close/>
                    <a:moveTo>
                      <a:pt x="f267" y="f157"/>
                    </a:moveTo>
                    <a:cubicBezTo>
                      <a:pt x="f34" y="f240"/>
                      <a:pt x="f268" y="f229"/>
                      <a:pt x="f269" y="f270"/>
                    </a:cubicBezTo>
                    <a:lnTo>
                      <a:pt x="f269" y="f178"/>
                    </a:lnTo>
                    <a:lnTo>
                      <a:pt x="f271" y="f270"/>
                    </a:lnTo>
                    <a:cubicBezTo>
                      <a:pt x="f27" y="f218"/>
                      <a:pt x="f212" y="f197"/>
                      <a:pt x="f178" y="f272"/>
                    </a:cubicBezTo>
                    <a:cubicBezTo>
                      <a:pt x="f157" y="f212"/>
                      <a:pt x="f273" y="f189"/>
                      <a:pt x="f224" y="f189"/>
                    </a:cubicBezTo>
                    <a:lnTo>
                      <a:pt x="f274" y="f187"/>
                    </a:lnTo>
                    <a:cubicBezTo>
                      <a:pt x="f232" y="f275"/>
                      <a:pt x="f255" y="f254"/>
                      <a:pt x="f94" y="f276"/>
                    </a:cubicBezTo>
                    <a:lnTo>
                      <a:pt x="f267" y="f157"/>
                    </a:lnTo>
                    <a:close/>
                    <a:moveTo>
                      <a:pt x="f267" y="f157"/>
                    </a:moveTo>
                    <a:lnTo>
                      <a:pt x="f267" y="f157"/>
                    </a:lnTo>
                    <a:close/>
                    <a:moveTo>
                      <a:pt x="f119" y="f214"/>
                    </a:moveTo>
                    <a:cubicBezTo>
                      <a:pt x="f277" y="f278"/>
                      <a:pt x="f279" y="f206"/>
                      <a:pt x="f20" y="f280"/>
                    </a:cubicBezTo>
                    <a:cubicBezTo>
                      <a:pt x="f108" y="f90"/>
                      <a:pt x="f281" y="f282"/>
                      <a:pt x="f248" y="f209"/>
                    </a:cubicBezTo>
                    <a:lnTo>
                      <a:pt x="f283" y="f209"/>
                    </a:lnTo>
                    <a:cubicBezTo>
                      <a:pt x="f284" y="f206"/>
                      <a:pt x="f285" y="f206"/>
                      <a:pt x="f286" y="f206"/>
                    </a:cubicBezTo>
                    <a:lnTo>
                      <a:pt x="f286" y="f204"/>
                    </a:lnTo>
                    <a:cubicBezTo>
                      <a:pt x="f112" y="f255"/>
                      <a:pt x="f82" y="f287"/>
                      <a:pt x="f102" y="f200"/>
                    </a:cubicBezTo>
                    <a:lnTo>
                      <a:pt x="f119" y="f214"/>
                    </a:lnTo>
                    <a:close/>
                    <a:moveTo>
                      <a:pt x="f119" y="f214"/>
                    </a:moveTo>
                    <a:lnTo>
                      <a:pt x="f119" y="f214"/>
                    </a:lnTo>
                    <a:close/>
                    <a:moveTo>
                      <a:pt x="f288" y="f289"/>
                    </a:moveTo>
                    <a:cubicBezTo>
                      <a:pt x="f180" y="f290"/>
                      <a:pt x="f61" y="f291"/>
                      <a:pt x="f292" y="f27"/>
                    </a:cubicBezTo>
                    <a:lnTo>
                      <a:pt x="f293" y="f294"/>
                    </a:lnTo>
                    <a:lnTo>
                      <a:pt x="f295" y="f1"/>
                    </a:lnTo>
                    <a:cubicBezTo>
                      <a:pt x="f217" y="f296"/>
                      <a:pt x="f297" y="f298"/>
                      <a:pt x="f42" y="f290"/>
                    </a:cubicBezTo>
                    <a:lnTo>
                      <a:pt x="f42" y="f294"/>
                    </a:lnTo>
                    <a:lnTo>
                      <a:pt x="f288" y="f289"/>
                    </a:lnTo>
                    <a:close/>
                    <a:moveTo>
                      <a:pt x="f288" y="f289"/>
                    </a:moveTo>
                    <a:lnTo>
                      <a:pt x="f288" y="f289"/>
                    </a:lnTo>
                    <a:close/>
                    <a:moveTo>
                      <a:pt x="f299" y="f300"/>
                    </a:moveTo>
                    <a:cubicBezTo>
                      <a:pt x="f301" y="f38"/>
                      <a:pt x="f302" y="f303"/>
                      <a:pt x="f304" y="f258"/>
                    </a:cubicBezTo>
                    <a:lnTo>
                      <a:pt x="f305" y="f306"/>
                    </a:lnTo>
                    <a:lnTo>
                      <a:pt x="f305" y="f40"/>
                    </a:lnTo>
                    <a:lnTo>
                      <a:pt x="f75" y="f307"/>
                    </a:lnTo>
                    <a:lnTo>
                      <a:pt x="f75" y="f308"/>
                    </a:lnTo>
                    <a:lnTo>
                      <a:pt x="f155" y="f309"/>
                    </a:lnTo>
                    <a:lnTo>
                      <a:pt x="f155" y="f310"/>
                    </a:lnTo>
                    <a:lnTo>
                      <a:pt x="f217" y="f311"/>
                    </a:lnTo>
                    <a:lnTo>
                      <a:pt x="f302" y="f312"/>
                    </a:lnTo>
                    <a:lnTo>
                      <a:pt x="f313" y="f314"/>
                    </a:lnTo>
                    <a:lnTo>
                      <a:pt x="f315" y="f4"/>
                    </a:lnTo>
                    <a:lnTo>
                      <a:pt x="f316" y="f4"/>
                    </a:lnTo>
                    <a:lnTo>
                      <a:pt x="f317" y="f4"/>
                    </a:lnTo>
                    <a:lnTo>
                      <a:pt x="f317" y="f314"/>
                    </a:lnTo>
                    <a:lnTo>
                      <a:pt x="f301" y="f312"/>
                    </a:lnTo>
                    <a:lnTo>
                      <a:pt x="f301" y="f311"/>
                    </a:lnTo>
                    <a:lnTo>
                      <a:pt x="f218" y="f310"/>
                    </a:lnTo>
                    <a:lnTo>
                      <a:pt x="f197" y="f309"/>
                    </a:lnTo>
                    <a:lnTo>
                      <a:pt x="f318" y="f308"/>
                    </a:lnTo>
                    <a:lnTo>
                      <a:pt x="f318" y="f307"/>
                    </a:lnTo>
                    <a:lnTo>
                      <a:pt x="f4" y="f40"/>
                    </a:lnTo>
                    <a:lnTo>
                      <a:pt x="f4" y="f306"/>
                    </a:lnTo>
                    <a:lnTo>
                      <a:pt x="f299" y="f300"/>
                    </a:lnTo>
                    <a:close/>
                    <a:moveTo>
                      <a:pt x="f299" y="f300"/>
                    </a:moveTo>
                    <a:lnTo>
                      <a:pt x="f299" y="f300"/>
                    </a:lnTo>
                    <a:close/>
                    <a:moveTo>
                      <a:pt x="f276" y="f319"/>
                    </a:moveTo>
                    <a:lnTo>
                      <a:pt x="f320" y="f98"/>
                    </a:lnTo>
                    <a:lnTo>
                      <a:pt x="f320" y="f321"/>
                    </a:lnTo>
                    <a:lnTo>
                      <a:pt x="f276" y="f319"/>
                    </a:lnTo>
                    <a:close/>
                    <a:moveTo>
                      <a:pt x="f276" y="f319"/>
                    </a:moveTo>
                    <a:lnTo>
                      <a:pt x="f276" y="f319"/>
                    </a:lnTo>
                    <a:close/>
                    <a:moveTo>
                      <a:pt x="f16" y="f322"/>
                    </a:moveTo>
                    <a:lnTo>
                      <a:pt x="f16" y="f323"/>
                    </a:lnTo>
                    <a:lnTo>
                      <a:pt x="f324" y="f325"/>
                    </a:lnTo>
                    <a:lnTo>
                      <a:pt x="f16" y="f322"/>
                    </a:lnTo>
                    <a:close/>
                    <a:moveTo>
                      <a:pt x="f16" y="f322"/>
                    </a:moveTo>
                    <a:lnTo>
                      <a:pt x="f16" y="f322"/>
                    </a:lnTo>
                    <a:close/>
                    <a:moveTo>
                      <a:pt x="f326" y="f327"/>
                    </a:moveTo>
                    <a:lnTo>
                      <a:pt x="f56" y="f325"/>
                    </a:lnTo>
                    <a:lnTo>
                      <a:pt x="f88" y="f323"/>
                    </a:lnTo>
                    <a:lnTo>
                      <a:pt x="f326" y="f327"/>
                    </a:lnTo>
                    <a:close/>
                    <a:moveTo>
                      <a:pt x="f326" y="f327"/>
                    </a:moveTo>
                    <a:lnTo>
                      <a:pt x="f326" y="f327"/>
                    </a:lnTo>
                    <a:close/>
                    <a:moveTo>
                      <a:pt x="f77" y="f328"/>
                    </a:moveTo>
                    <a:lnTo>
                      <a:pt x="f329" y="f319"/>
                    </a:lnTo>
                    <a:lnTo>
                      <a:pt x="f77" y="f321"/>
                    </a:lnTo>
                    <a:lnTo>
                      <a:pt x="f77" y="f328"/>
                    </a:lnTo>
                    <a:close/>
                    <a:moveTo>
                      <a:pt x="f77" y="f328"/>
                    </a:moveTo>
                    <a:lnTo>
                      <a:pt x="f77" y="f328"/>
                    </a:lnTo>
                    <a:close/>
                    <a:moveTo>
                      <a:pt x="f203" y="f19"/>
                    </a:moveTo>
                    <a:cubicBezTo>
                      <a:pt x="f330" y="f138"/>
                      <a:pt x="f331" y="f10"/>
                      <a:pt x="f242" y="f10"/>
                    </a:cubicBezTo>
                    <a:cubicBezTo>
                      <a:pt x="f238" y="f10"/>
                      <a:pt x="f6" y="f138"/>
                      <a:pt x="f332" y="f19"/>
                    </a:cubicBezTo>
                    <a:lnTo>
                      <a:pt x="f112" y="f49"/>
                    </a:lnTo>
                    <a:cubicBezTo>
                      <a:pt x="f6" y="f49"/>
                      <a:pt x="f333" y="f49"/>
                      <a:pt x="f334" y="f49"/>
                    </a:cubicBezTo>
                    <a:lnTo>
                      <a:pt x="f335" y="f297"/>
                    </a:lnTo>
                    <a:cubicBezTo>
                      <a:pt x="f238" y="f336"/>
                      <a:pt x="f233" y="f337"/>
                      <a:pt x="f242" y="f338"/>
                    </a:cubicBezTo>
                    <a:cubicBezTo>
                      <a:pt x="f339" y="f337"/>
                      <a:pt x="f340" y="f336"/>
                      <a:pt x="f315" y="f297"/>
                    </a:cubicBezTo>
                    <a:lnTo>
                      <a:pt x="f341" y="f49"/>
                    </a:lnTo>
                    <a:cubicBezTo>
                      <a:pt x="f342" y="f49"/>
                      <a:pt x="f120" y="f49"/>
                      <a:pt x="f343" y="f49"/>
                    </a:cubicBezTo>
                    <a:lnTo>
                      <a:pt x="f203" y="f19"/>
                    </a:lnTo>
                    <a:close/>
                    <a:moveTo>
                      <a:pt x="f203" y="f19"/>
                    </a:moveTo>
                    <a:lnTo>
                      <a:pt x="f203" y="f19"/>
                    </a:lnTo>
                    <a:close/>
                    <a:moveTo>
                      <a:pt x="f344" y="f345"/>
                    </a:moveTo>
                    <a:lnTo>
                      <a:pt x="f346" y="f347"/>
                    </a:lnTo>
                    <a:lnTo>
                      <a:pt x="f348" y="f126"/>
                    </a:lnTo>
                    <a:lnTo>
                      <a:pt x="f349" y="f176"/>
                    </a:lnTo>
                    <a:cubicBezTo>
                      <a:pt x="f199" y="f157"/>
                      <a:pt x="f199" y="f152"/>
                      <a:pt x="f350" y="f154"/>
                    </a:cubicBezTo>
                    <a:cubicBezTo>
                      <a:pt x="f348" y="f180"/>
                      <a:pt x="f351" y="f180"/>
                      <a:pt x="f84" y="f229"/>
                    </a:cubicBezTo>
                    <a:cubicBezTo>
                      <a:pt x="f352" y="f152"/>
                      <a:pt x="f353" y="f176"/>
                      <a:pt x="f344" y="f345"/>
                    </a:cubicBezTo>
                    <a:close/>
                    <a:moveTo>
                      <a:pt x="f344" y="f345"/>
                    </a:moveTo>
                    <a:lnTo>
                      <a:pt x="f344" y="f345"/>
                    </a:lnTo>
                    <a:close/>
                    <a:moveTo>
                      <a:pt x="f354" y="f176"/>
                    </a:moveTo>
                    <a:lnTo>
                      <a:pt x="f355" y="f118"/>
                    </a:lnTo>
                    <a:lnTo>
                      <a:pt x="f353" y="f82"/>
                    </a:lnTo>
                    <a:lnTo>
                      <a:pt x="f159" y="f28"/>
                    </a:lnTo>
                    <a:lnTo>
                      <a:pt x="f193" y="f172"/>
                    </a:lnTo>
                    <a:cubicBezTo>
                      <a:pt x="f346" y="f214"/>
                      <a:pt x="f85" y="f189"/>
                      <a:pt x="f354" y="f176"/>
                    </a:cubicBezTo>
                    <a:close/>
                    <a:moveTo>
                      <a:pt x="f354" y="f176"/>
                    </a:moveTo>
                    <a:lnTo>
                      <a:pt x="f354" y="f176"/>
                    </a:lnTo>
                    <a:close/>
                    <a:moveTo>
                      <a:pt x="f174" y="f345"/>
                    </a:moveTo>
                    <a:cubicBezTo>
                      <a:pt x="f356" y="f176"/>
                      <a:pt x="f357" y="f152"/>
                      <a:pt x="f358" y="f229"/>
                    </a:cubicBezTo>
                    <a:cubicBezTo>
                      <a:pt x="f359" y="f180"/>
                      <a:pt x="f274" y="f180"/>
                      <a:pt x="f142" y="f154"/>
                    </a:cubicBezTo>
                    <a:cubicBezTo>
                      <a:pt x="f117" y="f152"/>
                      <a:pt x="f119" y="f157"/>
                      <a:pt x="f145" y="f176"/>
                    </a:cubicBezTo>
                    <a:lnTo>
                      <a:pt x="f274" y="f126"/>
                    </a:lnTo>
                    <a:lnTo>
                      <a:pt x="f152" y="f347"/>
                    </a:lnTo>
                    <a:lnTo>
                      <a:pt x="f174" y="f345"/>
                    </a:lnTo>
                    <a:close/>
                    <a:moveTo>
                      <a:pt x="f174" y="f345"/>
                    </a:moveTo>
                    <a:lnTo>
                      <a:pt x="f174" y="f345"/>
                    </a:lnTo>
                    <a:close/>
                    <a:moveTo>
                      <a:pt x="f259" y="f118"/>
                    </a:moveTo>
                    <a:lnTo>
                      <a:pt x="f21" y="f176"/>
                    </a:lnTo>
                    <a:cubicBezTo>
                      <a:pt x="f360" y="f178"/>
                      <a:pt x="f0" y="f253"/>
                      <a:pt x="f117" y="f210"/>
                    </a:cubicBezTo>
                    <a:lnTo>
                      <a:pt x="f117" y="f280"/>
                    </a:lnTo>
                    <a:lnTo>
                      <a:pt x="f222" y="f90"/>
                    </a:lnTo>
                    <a:cubicBezTo>
                      <a:pt x="f361" y="f90"/>
                      <a:pt x="f154" y="f218"/>
                      <a:pt x="f362" y="f172"/>
                    </a:cubicBezTo>
                    <a:lnTo>
                      <a:pt x="f252" y="f28"/>
                    </a:lnTo>
                    <a:lnTo>
                      <a:pt x="f259" y="f118"/>
                    </a:lnTo>
                    <a:close/>
                  </a:path>
                </a:pathLst>
              </a:custGeom>
              <a:gradFill>
                <a:gsLst>
                  <a:gs pos="0">
                    <a:srgbClr val="FFF480"/>
                  </a:gs>
                  <a:gs pos="100000">
                    <a:srgbClr val="D1B76C"/>
                  </a:gs>
                </a:gsLst>
                <a:path path="rect">
                  <a:fillToRect l="50000" t="50000" r="50000" b="50000"/>
                </a:path>
              </a:gra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8" name="Forma Livre 7"/>
              <p:cNvSpPr/>
              <p:nvPr/>
            </p:nvSpPr>
            <p:spPr>
              <a:xfrm>
                <a:off x="9059756" y="5808597"/>
                <a:ext cx="700201" cy="82727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037"/>
                  <a:gd name="f4" fmla="val 2369"/>
                  <a:gd name="f5" fmla="val 1644"/>
                  <a:gd name="f6" fmla="val 1052"/>
                  <a:gd name="f7" fmla="val 1228"/>
                  <a:gd name="f8" fmla="val 1601"/>
                  <a:gd name="f9" fmla="val 1402"/>
                  <a:gd name="f10" fmla="val 1511"/>
                  <a:gd name="f11" fmla="val 1553"/>
                  <a:gd name="f12" fmla="val 1806"/>
                  <a:gd name="f13" fmla="val 1859"/>
                  <a:gd name="f14" fmla="val 1836"/>
                  <a:gd name="f15" fmla="val 1865"/>
                  <a:gd name="f16" fmla="val 1815"/>
                  <a:gd name="f17" fmla="val 1893"/>
                  <a:gd name="f18" fmla="val 1790"/>
                  <a:gd name="f19" fmla="val 1923"/>
                  <a:gd name="f20" fmla="val 1761"/>
                  <a:gd name="f21" fmla="val 1953"/>
                  <a:gd name="f22" fmla="val 1729"/>
                  <a:gd name="f23" fmla="val 1976"/>
                  <a:gd name="f24" fmla="val 1692"/>
                  <a:gd name="f25" fmla="val 2036"/>
                  <a:gd name="f26" fmla="val 1596"/>
                  <a:gd name="f27" fmla="val 1485"/>
                  <a:gd name="f28" fmla="val 2012"/>
                  <a:gd name="f29" fmla="val 1376"/>
                  <a:gd name="f30" fmla="val 2000"/>
                  <a:gd name="f31" fmla="val 1319"/>
                  <a:gd name="f32" fmla="val 1984"/>
                  <a:gd name="f33" fmla="val 1263"/>
                  <a:gd name="f34" fmla="val 1965"/>
                  <a:gd name="f35" fmla="val 1209"/>
                  <a:gd name="f36" fmla="val 1930"/>
                  <a:gd name="f37" fmla="val 1118"/>
                  <a:gd name="f38" fmla="val 1891"/>
                  <a:gd name="f39" fmla="val 1039"/>
                  <a:gd name="f40" fmla="val 1862"/>
                  <a:gd name="f41" fmla="val 945"/>
                  <a:gd name="f42" fmla="val 1844"/>
                  <a:gd name="f43" fmla="val 893"/>
                  <a:gd name="f44" fmla="val 1832"/>
                  <a:gd name="f45" fmla="val 839"/>
                  <a:gd name="f46" fmla="val 1824"/>
                  <a:gd name="f47" fmla="val 785"/>
                  <a:gd name="f48" fmla="val 1796"/>
                  <a:gd name="f49" fmla="val 622"/>
                  <a:gd name="f50" fmla="val 1870"/>
                  <a:gd name="f51" fmla="val 487"/>
                  <a:gd name="f52" fmla="val 1988"/>
                  <a:gd name="f53" fmla="val 385"/>
                  <a:gd name="f54" fmla="val 1910"/>
                  <a:gd name="f55" fmla="val 280"/>
                  <a:gd name="f56" fmla="val 178"/>
                  <a:gd name="f57" fmla="val 1756"/>
                  <a:gd name="f58" fmla="val 72"/>
                  <a:gd name="f59" fmla="val 1663"/>
                  <a:gd name="f60" fmla="val 56"/>
                  <a:gd name="f61" fmla="val 1570"/>
                  <a:gd name="f62" fmla="val 43"/>
                  <a:gd name="f63" fmla="val 1477"/>
                  <a:gd name="f64" fmla="val 33"/>
                  <a:gd name="f65" fmla="val 1163"/>
                  <a:gd name="f66" fmla="val 870"/>
                  <a:gd name="f67" fmla="val 558"/>
                  <a:gd name="f68" fmla="val 463"/>
                  <a:gd name="f69" fmla="val 370"/>
                  <a:gd name="f70" fmla="val 279"/>
                  <a:gd name="f71" fmla="val 249"/>
                  <a:gd name="f72" fmla="val 111"/>
                  <a:gd name="f73" fmla="val 221"/>
                  <a:gd name="f74" fmla="val 149"/>
                  <a:gd name="f75" fmla="val 193"/>
                  <a:gd name="f76" fmla="val 188"/>
                  <a:gd name="f77" fmla="val 527"/>
                  <a:gd name="f78" fmla="val 540"/>
                  <a:gd name="f79" fmla="val 639"/>
                  <a:gd name="f80" fmla="val 368"/>
                  <a:gd name="f81" fmla="val 812"/>
                  <a:gd name="f82" fmla="val 243"/>
                  <a:gd name="f83" fmla="val 1015"/>
                  <a:gd name="f84" fmla="val 1225"/>
                  <a:gd name="f85" fmla="val 1401"/>
                  <a:gd name="f86" fmla="val 375"/>
                  <a:gd name="f87" fmla="val 1510"/>
                  <a:gd name="f88" fmla="val 555"/>
                  <a:gd name="f89" fmla="val 1573"/>
                  <a:gd name="f90" fmla="val 658"/>
                  <a:gd name="f91" fmla="val 1613"/>
                  <a:gd name="f92" fmla="val 772"/>
                  <a:gd name="f93" fmla="val 1632"/>
                  <a:gd name="f94" fmla="val 891"/>
                  <a:gd name="f95" fmla="val 1640"/>
                  <a:gd name="f96" fmla="val 946"/>
                  <a:gd name="f97" fmla="val 999"/>
                  <a:gd name="f98" fmla="val 518"/>
                  <a:gd name="f99" fmla="val 341"/>
                  <a:gd name="f100" fmla="val 1260"/>
                  <a:gd name="f101" fmla="val 845"/>
                  <a:gd name="f102" fmla="val 520"/>
                  <a:gd name="f103" fmla="val 553"/>
                  <a:gd name="f104" fmla="val 184"/>
                  <a:gd name="f105" fmla="val 202"/>
                  <a:gd name="f106" fmla="val 137"/>
                  <a:gd name="f107" fmla="val 262"/>
                  <a:gd name="f108" fmla="val 92"/>
                  <a:gd name="f109" fmla="val 324"/>
                  <a:gd name="f110" fmla="val 46"/>
                  <a:gd name="f111" fmla="val 165"/>
                  <a:gd name="f112" fmla="val 237"/>
                  <a:gd name="f113" fmla="val 212"/>
                  <a:gd name="f114" fmla="val 209"/>
                  <a:gd name="f115" fmla="val 789"/>
                  <a:gd name="f116" fmla="val 201"/>
                  <a:gd name="f117" fmla="val 850"/>
                  <a:gd name="f118" fmla="val 191"/>
                  <a:gd name="f119" fmla="val 888"/>
                  <a:gd name="f120" fmla="val 173"/>
                  <a:gd name="f121" fmla="val 142"/>
                  <a:gd name="f122" fmla="val 103"/>
                  <a:gd name="f123" fmla="val 70"/>
                  <a:gd name="f124" fmla="val 49"/>
                  <a:gd name="f125" fmla="val 34"/>
                  <a:gd name="f126" fmla="val 21"/>
                  <a:gd name="f127" fmla="val 58"/>
                  <a:gd name="f128" fmla="val 80"/>
                  <a:gd name="f129" fmla="val 110"/>
                  <a:gd name="f130" fmla="val 337"/>
                  <a:gd name="f131" fmla="val 1959"/>
                  <a:gd name="f132" fmla="val 572"/>
                  <a:gd name="f133" fmla="val 2060"/>
                  <a:gd name="f134" fmla="val 788"/>
                  <a:gd name="f135" fmla="val 2194"/>
                  <a:gd name="f136" fmla="val 2196"/>
                  <a:gd name="f137" fmla="val 867"/>
                  <a:gd name="f138" fmla="val 2244"/>
                  <a:gd name="f139" fmla="val 953"/>
                  <a:gd name="f140" fmla="val 2299"/>
                  <a:gd name="f141" fmla="val 1016"/>
                  <a:gd name="f142" fmla="val 2368"/>
                  <a:gd name="f143" fmla="val 1082"/>
                  <a:gd name="f144" fmla="val 1166"/>
                  <a:gd name="f145" fmla="val 1244"/>
                  <a:gd name="f146" fmla="val 1246"/>
                  <a:gd name="f147" fmla="val 1427"/>
                  <a:gd name="f148" fmla="val 2083"/>
                  <a:gd name="f149" fmla="val 1620"/>
                  <a:gd name="f150" fmla="val 1995"/>
                  <a:gd name="f151" fmla="val 1794"/>
                  <a:gd name="f152" fmla="val 1869"/>
                  <a:gd name="f153" fmla="val 1503"/>
                  <a:gd name="f154" fmla="val 1566"/>
                  <a:gd name="f155" fmla="val 1394"/>
                  <a:gd name="f156" fmla="val 1739"/>
                  <a:gd name="f157" fmla="val 1224"/>
                  <a:gd name="f158" fmla="val 1020"/>
                  <a:gd name="f159" fmla="val 1012"/>
                  <a:gd name="f160" fmla="val 803"/>
                  <a:gd name="f161" fmla="val 1861"/>
                  <a:gd name="f162" fmla="val 628"/>
                  <a:gd name="f163" fmla="val 1730"/>
                  <a:gd name="f164" fmla="*/ f0 1 2037"/>
                  <a:gd name="f165" fmla="*/ f1 1 2369"/>
                  <a:gd name="f166" fmla="+- f4 0 f2"/>
                  <a:gd name="f167" fmla="+- f3 0 f2"/>
                  <a:gd name="f168" fmla="*/ f167 1 2037"/>
                  <a:gd name="f169" fmla="*/ f166 1 2369"/>
                  <a:gd name="f170" fmla="*/ f2 1 f168"/>
                  <a:gd name="f171" fmla="*/ f3 1 f168"/>
                  <a:gd name="f172" fmla="*/ f2 1 f169"/>
                  <a:gd name="f173" fmla="*/ f4 1 f169"/>
                  <a:gd name="f174" fmla="*/ f170 f164 1"/>
                  <a:gd name="f175" fmla="*/ f171 f164 1"/>
                  <a:gd name="f176" fmla="*/ f173 f165 1"/>
                  <a:gd name="f177" fmla="*/ f172 f16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4" t="f177" r="f175" b="f176"/>
                <a:pathLst>
                  <a:path w="2037" h="2369">
                    <a:moveTo>
                      <a:pt x="f5" y="f6"/>
                    </a:moveTo>
                    <a:cubicBezTo>
                      <a:pt x="f5" y="f7"/>
                      <a:pt x="f8" y="f9"/>
                      <a:pt x="f10" y="f11"/>
                    </a:cubicBezTo>
                    <a:lnTo>
                      <a:pt x="f12" y="f13"/>
                    </a:lnTo>
                    <a:cubicBezTo>
                      <a:pt x="f14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3" y="f24"/>
                    </a:cubicBezTo>
                    <a:cubicBezTo>
                      <a:pt x="f25" y="f26"/>
                      <a:pt x="f25" y="f27"/>
                      <a:pt x="f28" y="f29"/>
                    </a:cubicBezTo>
                    <a:cubicBezTo>
                      <a:pt x="f30" y="f31"/>
                      <a:pt x="f32" y="f33"/>
                      <a:pt x="f34" y="f35"/>
                    </a:cubicBezTo>
                    <a:cubicBezTo>
                      <a:pt x="f36" y="f37"/>
                      <a:pt x="f38" y="f39"/>
                      <a:pt x="f40" y="f41"/>
                    </a:cubicBezTo>
                    <a:cubicBezTo>
                      <a:pt x="f42" y="f43"/>
                      <a:pt x="f44" y="f45"/>
                      <a:pt x="f46" y="f47"/>
                    </a:cubicBezTo>
                    <a:cubicBezTo>
                      <a:pt x="f48" y="f49"/>
                      <a:pt x="f50" y="f51"/>
                      <a:pt x="f52" y="f53"/>
                    </a:cubicBezTo>
                    <a:cubicBezTo>
                      <a:pt x="f54" y="f55"/>
                      <a:pt x="f44" y="f56"/>
                      <a:pt x="f57" y="f58"/>
                    </a:cubicBezTo>
                    <a:cubicBezTo>
                      <a:pt x="f59" y="f60"/>
                      <a:pt x="f61" y="f62"/>
                      <a:pt x="f63" y="f64"/>
                    </a:cubicBezTo>
                    <a:cubicBezTo>
                      <a:pt x="f65" y="f2"/>
                      <a:pt x="f66" y="f2"/>
                      <a:pt x="f67" y="f64"/>
                    </a:cubicBezTo>
                    <a:cubicBezTo>
                      <a:pt x="f68" y="f62"/>
                      <a:pt x="f69" y="f60"/>
                      <a:pt x="f70" y="f58"/>
                    </a:cubicBezTo>
                    <a:cubicBezTo>
                      <a:pt x="f71" y="f72"/>
                      <a:pt x="f73" y="f74"/>
                      <a:pt x="f75" y="f76"/>
                    </a:cubicBezTo>
                    <a:lnTo>
                      <a:pt x="f77" y="f78"/>
                    </a:lnTo>
                    <a:cubicBezTo>
                      <a:pt x="f79" y="f80"/>
                      <a:pt x="f81" y="f82"/>
                      <a:pt x="f83" y="f82"/>
                    </a:cubicBezTo>
                    <a:cubicBezTo>
                      <a:pt x="f84" y="f82"/>
                      <a:pt x="f85" y="f86"/>
                      <a:pt x="f87" y="f88"/>
                    </a:cubicBezTo>
                    <a:cubicBezTo>
                      <a:pt x="f89" y="f90"/>
                      <a:pt x="f91" y="f92"/>
                      <a:pt x="f93" y="f94"/>
                    </a:cubicBezTo>
                    <a:lnTo>
                      <a:pt x="f93" y="f43"/>
                    </a:lnTo>
                    <a:cubicBezTo>
                      <a:pt x="f95" y="f96"/>
                      <a:pt x="f5" y="f97"/>
                      <a:pt x="f5" y="f6"/>
                    </a:cubicBez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98" y="f11"/>
                    </a:moveTo>
                    <a:cubicBezTo>
                      <a:pt x="f99" y="f100"/>
                      <a:pt x="f99" y="f101"/>
                      <a:pt x="f98" y="f88"/>
                    </a:cubicBezTo>
                    <a:lnTo>
                      <a:pt x="f102" y="f103"/>
                    </a:lnTo>
                    <a:lnTo>
                      <a:pt x="f104" y="f105"/>
                    </a:lnTo>
                    <a:cubicBezTo>
                      <a:pt x="f106" y="f107"/>
                      <a:pt x="f108" y="f109"/>
                      <a:pt x="f110" y="f53"/>
                    </a:cubicBezTo>
                    <a:cubicBezTo>
                      <a:pt x="f111" y="f51"/>
                      <a:pt x="f112" y="f49"/>
                      <a:pt x="f113" y="f47"/>
                    </a:cubicBezTo>
                    <a:lnTo>
                      <a:pt x="f114" y="f115"/>
                    </a:lnTo>
                    <a:lnTo>
                      <a:pt x="f113" y="f115"/>
                    </a:lnTo>
                    <a:cubicBezTo>
                      <a:pt x="f116" y="f117"/>
                      <a:pt x="f118" y="f119"/>
                      <a:pt x="f120" y="f41"/>
                    </a:cubicBezTo>
                    <a:cubicBezTo>
                      <a:pt x="f121" y="f39"/>
                      <a:pt x="f122" y="f37"/>
                      <a:pt x="f123" y="f35"/>
                    </a:cubicBezTo>
                    <a:cubicBezTo>
                      <a:pt x="f124" y="f33"/>
                      <a:pt x="f125" y="f31"/>
                      <a:pt x="f126" y="f29"/>
                    </a:cubicBezTo>
                    <a:cubicBezTo>
                      <a:pt x="f2" y="f27"/>
                      <a:pt x="f2" y="f26"/>
                      <a:pt x="f127" y="f24"/>
                    </a:cubicBezTo>
                    <a:cubicBezTo>
                      <a:pt x="f128" y="f22"/>
                      <a:pt x="f129" y="f20"/>
                      <a:pt x="f121" y="f18"/>
                    </a:cubicBezTo>
                    <a:cubicBezTo>
                      <a:pt x="f130" y="f131"/>
                      <a:pt x="f132" y="f133"/>
                      <a:pt x="f134" y="f135"/>
                    </a:cubicBezTo>
                    <a:lnTo>
                      <a:pt x="f115" y="f136"/>
                    </a:lnTo>
                    <a:cubicBezTo>
                      <a:pt x="f137" y="f138"/>
                      <a:pt x="f139" y="f140"/>
                      <a:pt x="f141" y="f142"/>
                    </a:cubicBezTo>
                    <a:cubicBezTo>
                      <a:pt x="f143" y="f140"/>
                      <a:pt x="f144" y="f138"/>
                      <a:pt x="f145" y="f136"/>
                    </a:cubicBezTo>
                    <a:lnTo>
                      <a:pt x="f146" y="f135"/>
                    </a:lnTo>
                    <a:cubicBezTo>
                      <a:pt x="f147" y="f148"/>
                      <a:pt x="f149" y="f150"/>
                      <a:pt x="f151" y="f152"/>
                    </a:cubicBezTo>
                    <a:lnTo>
                      <a:pt x="f153" y="f154"/>
                    </a:lnTo>
                    <a:cubicBezTo>
                      <a:pt x="f155" y="f156"/>
                      <a:pt x="f157" y="f40"/>
                      <a:pt x="f158" y="f40"/>
                    </a:cubicBezTo>
                    <a:lnTo>
                      <a:pt x="f159" y="f40"/>
                    </a:lnTo>
                    <a:cubicBezTo>
                      <a:pt x="f160" y="f161"/>
                      <a:pt x="f162" y="f163"/>
                      <a:pt x="f98" y="f11"/>
                    </a:cubicBezTo>
                    <a:close/>
                  </a:path>
                </a:pathLst>
              </a:custGeom>
              <a:solidFill>
                <a:srgbClr val="009035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9" name="Forma Livre 8"/>
              <p:cNvSpPr/>
              <p:nvPr/>
            </p:nvSpPr>
            <p:spPr>
              <a:xfrm>
                <a:off x="9199440" y="5899315"/>
                <a:ext cx="417597" cy="2617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244"/>
                  <a:gd name="f4" fmla="val 797"/>
                  <a:gd name="f5" fmla="val 796"/>
                  <a:gd name="f6" fmla="val 2"/>
                  <a:gd name="f7" fmla="val 355"/>
                  <a:gd name="f8" fmla="val 279"/>
                  <a:gd name="f9" fmla="val 620"/>
                  <a:gd name="f10" fmla="val 964"/>
                  <a:gd name="f11" fmla="val 1239"/>
                  <a:gd name="f12" fmla="val 1243"/>
                  <a:gd name="f13" fmla="*/ f0 1 1244"/>
                  <a:gd name="f14" fmla="*/ f1 1 797"/>
                  <a:gd name="f15" fmla="+- f4 0 f2"/>
                  <a:gd name="f16" fmla="+- f3 0 f2"/>
                  <a:gd name="f17" fmla="*/ f16 1 1244"/>
                  <a:gd name="f18" fmla="*/ f15 1 797"/>
                  <a:gd name="f19" fmla="*/ f2 1 f17"/>
                  <a:gd name="f20" fmla="*/ f3 1 f17"/>
                  <a:gd name="f21" fmla="*/ f2 1 f18"/>
                  <a:gd name="f22" fmla="*/ f4 1 f18"/>
                  <a:gd name="f23" fmla="*/ f19 f13 1"/>
                  <a:gd name="f24" fmla="*/ f20 f13 1"/>
                  <a:gd name="f25" fmla="*/ f22 f14 1"/>
                  <a:gd name="f26" fmla="*/ f21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3" t="f26" r="f24" b="f25"/>
                <a:pathLst>
                  <a:path w="1244" h="797">
                    <a:moveTo>
                      <a:pt x="f2" y="f5"/>
                    </a:moveTo>
                    <a:cubicBezTo>
                      <a:pt x="f6" y="f7"/>
                      <a:pt x="f8" y="f2"/>
                      <a:pt x="f9" y="f2"/>
                    </a:cubicBezTo>
                    <a:cubicBezTo>
                      <a:pt x="f10" y="f2"/>
                      <a:pt x="f11" y="f7"/>
                      <a:pt x="f12" y="f5"/>
                    </a:cubicBezTo>
                    <a:lnTo>
                      <a:pt x="f2" y="f5"/>
                    </a:lnTo>
                  </a:path>
                </a:pathLst>
              </a:custGeom>
              <a:noFill/>
              <a:ln w="1801" cap="flat">
                <a:solidFill>
                  <a:srgbClr val="1B1918"/>
                </a:solidFill>
                <a:prstDash val="solid"/>
                <a:miter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0" name="Forma Livre 9"/>
              <p:cNvSpPr/>
              <p:nvPr/>
            </p:nvSpPr>
            <p:spPr>
              <a:xfrm>
                <a:off x="9451796" y="6195956"/>
                <a:ext cx="107999" cy="107999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375"/>
                  <a:gd name="f6" fmla="val 371"/>
                  <a:gd name="f7" fmla="val 214"/>
                  <a:gd name="f8" fmla="val 66"/>
                  <a:gd name="f9" fmla="val 193"/>
                  <a:gd name="f10" fmla="val 17"/>
                  <a:gd name="f11" fmla="val 195"/>
                  <a:gd name="f12" fmla="val 12"/>
                  <a:gd name="f13" fmla="val 189"/>
                  <a:gd name="f14" fmla="val 10"/>
                  <a:gd name="f15" fmla="val 7"/>
                  <a:gd name="f16" fmla="val 183"/>
                  <a:gd name="f17" fmla="val 160"/>
                  <a:gd name="f18" fmla="val 68"/>
                  <a:gd name="f19" fmla="val 168"/>
                  <a:gd name="f20" fmla="val 3"/>
                  <a:gd name="f21" fmla="val 159"/>
                  <a:gd name="f22" fmla="val 2"/>
                  <a:gd name="f23" fmla="val 152"/>
                  <a:gd name="f24" fmla="val 63"/>
                  <a:gd name="f25" fmla="val 145"/>
                  <a:gd name="f26" fmla="val 136"/>
                  <a:gd name="f27" fmla="val 143"/>
                  <a:gd name="f28" fmla="val 121"/>
                  <a:gd name="f29" fmla="val 5"/>
                  <a:gd name="f30" fmla="val 112"/>
                  <a:gd name="f31" fmla="val 8"/>
                  <a:gd name="f32" fmla="val 74"/>
                  <a:gd name="f33" fmla="val 93"/>
                  <a:gd name="f34" fmla="val 86"/>
                  <a:gd name="f35" fmla="val 23"/>
                  <a:gd name="f36" fmla="val 126"/>
                  <a:gd name="f37" fmla="val 76"/>
                  <a:gd name="f38" fmla="val 35"/>
                  <a:gd name="f39" fmla="val 71"/>
                  <a:gd name="f40" fmla="val 43"/>
                  <a:gd name="f41" fmla="val 81"/>
                  <a:gd name="f42" fmla="val 50"/>
                  <a:gd name="f43" fmla="val 52"/>
                  <a:gd name="f44" fmla="val 78"/>
                  <a:gd name="f45" fmla="val 64"/>
                  <a:gd name="f46" fmla="val 59"/>
                  <a:gd name="f47" fmla="val 60"/>
                  <a:gd name="f48" fmla="val 57"/>
                  <a:gd name="f49" fmla="val 61"/>
                  <a:gd name="f50" fmla="val 83"/>
                  <a:gd name="f51" fmla="val 116"/>
                  <a:gd name="f52" fmla="val 38"/>
                  <a:gd name="f53" fmla="val 32"/>
                  <a:gd name="f54" fmla="val 123"/>
                  <a:gd name="f55" fmla="val 26"/>
                  <a:gd name="f56" fmla="val 101"/>
                  <a:gd name="f57" fmla="val 109"/>
                  <a:gd name="f58" fmla="val 69"/>
                  <a:gd name="f59" fmla="val 129"/>
                  <a:gd name="f60" fmla="val 16"/>
                  <a:gd name="f61" fmla="val 124"/>
                  <a:gd name="f62" fmla="val 14"/>
                  <a:gd name="f63" fmla="val 133"/>
                  <a:gd name="f64" fmla="val 138"/>
                  <a:gd name="f65" fmla="val 144"/>
                  <a:gd name="f66" fmla="val 141"/>
                  <a:gd name="f67" fmla="val 11"/>
                  <a:gd name="f68" fmla="val 148"/>
                  <a:gd name="f69" fmla="val 151"/>
                  <a:gd name="f70" fmla="val 154"/>
                  <a:gd name="f71" fmla="val 20"/>
                  <a:gd name="f72" fmla="val 161"/>
                  <a:gd name="f73" fmla="val 172"/>
                  <a:gd name="f74" fmla="val 187"/>
                  <a:gd name="f75" fmla="val 199"/>
                  <a:gd name="f76" fmla="val 40"/>
                  <a:gd name="f77" fmla="val 202"/>
                  <a:gd name="f78" fmla="val 205"/>
                  <a:gd name="f79" fmla="val 4"/>
                  <a:gd name="f80" fmla="val 210"/>
                  <a:gd name="f81" fmla="val 212"/>
                  <a:gd name="f82" fmla="val 220"/>
                  <a:gd name="f83" fmla="val 47"/>
                  <a:gd name="f84" fmla="val 209"/>
                  <a:gd name="f85" fmla="val 237"/>
                  <a:gd name="f86" fmla="val 245"/>
                  <a:gd name="f87" fmla="val 67"/>
                  <a:gd name="f88" fmla="val 215"/>
                  <a:gd name="f89" fmla="val 19"/>
                  <a:gd name="f90" fmla="val 260"/>
                  <a:gd name="f91" fmla="val 24"/>
                  <a:gd name="f92" fmla="val 267"/>
                  <a:gd name="f93" fmla="val 72"/>
                  <a:gd name="f94" fmla="val 224"/>
                  <a:gd name="f95" fmla="val 266"/>
                  <a:gd name="f96" fmla="val 271"/>
                  <a:gd name="f97" fmla="val 281"/>
                  <a:gd name="f98" fmla="val 276"/>
                  <a:gd name="f99" fmla="val 48"/>
                  <a:gd name="f100" fmla="val 279"/>
                  <a:gd name="f101" fmla="val 272"/>
                  <a:gd name="f102" fmla="val 269"/>
                  <a:gd name="f103" fmla="val 29"/>
                  <a:gd name="f104" fmla="val 295"/>
                  <a:gd name="f105" fmla="val 303"/>
                  <a:gd name="f106" fmla="val 274"/>
                  <a:gd name="f107" fmla="val 288"/>
                  <a:gd name="f108" fmla="val 301"/>
                  <a:gd name="f109" fmla="val 316"/>
                  <a:gd name="f110" fmla="val 321"/>
                  <a:gd name="f111" fmla="val 55"/>
                  <a:gd name="f112" fmla="val 325"/>
                  <a:gd name="f113" fmla="val 308"/>
                  <a:gd name="f114" fmla="val 283"/>
                  <a:gd name="f115" fmla="val 335"/>
                  <a:gd name="f116" fmla="val 338"/>
                  <a:gd name="f117" fmla="val 90"/>
                  <a:gd name="f118" fmla="val 286"/>
                  <a:gd name="f119" fmla="val 336"/>
                  <a:gd name="f120" fmla="val 91"/>
                  <a:gd name="f121" fmla="val 340"/>
                  <a:gd name="f122" fmla="val 341"/>
                  <a:gd name="f123" fmla="val 98"/>
                  <a:gd name="f124" fmla="val 345"/>
                  <a:gd name="f125" fmla="val 102"/>
                  <a:gd name="f126" fmla="val 128"/>
                  <a:gd name="f127" fmla="val 107"/>
                  <a:gd name="f128" fmla="val 357"/>
                  <a:gd name="f129" fmla="val 114"/>
                  <a:gd name="f130" fmla="val 362"/>
                  <a:gd name="f131" fmla="val 330"/>
                  <a:gd name="f132" fmla="val 346"/>
                  <a:gd name="f133" fmla="val 365"/>
                  <a:gd name="f134" fmla="val 134"/>
                  <a:gd name="f135" fmla="val 370"/>
                  <a:gd name="f136" fmla="val 348"/>
                  <a:gd name="f137" fmla="val 333"/>
                  <a:gd name="f138" fmla="val 146"/>
                  <a:gd name="f139" fmla="val 320"/>
                  <a:gd name="f140" fmla="val 368"/>
                  <a:gd name="f141" fmla="val 153"/>
                  <a:gd name="f142" fmla="val 318"/>
                  <a:gd name="f143" fmla="val 363"/>
                  <a:gd name="f144" fmla="val 192"/>
                  <a:gd name="f145" fmla="val 207"/>
                  <a:gd name="f146" fmla="val 367"/>
                  <a:gd name="f147" fmla="val 216"/>
                  <a:gd name="f148" fmla="val 228"/>
                  <a:gd name="f149" fmla="val 229"/>
                  <a:gd name="f150" fmla="val 331"/>
                  <a:gd name="f151" fmla="val 231"/>
                  <a:gd name="f152" fmla="val 240"/>
                  <a:gd name="f153" fmla="val 238"/>
                  <a:gd name="f154" fmla="val 328"/>
                  <a:gd name="f155" fmla="val 315"/>
                  <a:gd name="f156" fmla="val 358"/>
                  <a:gd name="f157" fmla="val 355"/>
                  <a:gd name="f158" fmla="val 247"/>
                  <a:gd name="f159" fmla="val 313"/>
                  <a:gd name="f160" fmla="val 278"/>
                  <a:gd name="f161" fmla="val 343"/>
                  <a:gd name="f162" fmla="val 285"/>
                  <a:gd name="f163" fmla="val 298"/>
                  <a:gd name="f164" fmla="val 307"/>
                  <a:gd name="f165" fmla="val 293"/>
                  <a:gd name="f166" fmla="val 300"/>
                  <a:gd name="f167" fmla="val 309"/>
                  <a:gd name="f168" fmla="val 306"/>
                  <a:gd name="f169" fmla="val 317"/>
                  <a:gd name="f170" fmla="val 319"/>
                  <a:gd name="f171" fmla="val 326"/>
                  <a:gd name="f172" fmla="val 324"/>
                  <a:gd name="f173" fmla="val 314"/>
                  <a:gd name="f174" fmla="val 322"/>
                  <a:gd name="f175" fmla="val 277"/>
                  <a:gd name="f176" fmla="val 350"/>
                  <a:gd name="f177" fmla="val 262"/>
                  <a:gd name="f178" fmla="val 302"/>
                  <a:gd name="f179" fmla="val 222"/>
                  <a:gd name="f180" fmla="val 264"/>
                  <a:gd name="f181" fmla="val 259"/>
                  <a:gd name="f182" fmla="val 364"/>
                  <a:gd name="f183" fmla="val 244"/>
                  <a:gd name="f184" fmla="val 369"/>
                  <a:gd name="f185" fmla="val 235"/>
                  <a:gd name="f186" fmla="val 204"/>
                  <a:gd name="f187" fmla="val 217"/>
                  <a:gd name="f188" fmla="val 372"/>
                  <a:gd name="f189" fmla="val 219"/>
                  <a:gd name="f190" fmla="val 374"/>
                  <a:gd name="f191" fmla="val 352"/>
                  <a:gd name="f192" fmla="val 194"/>
                  <a:gd name="f193" fmla="val 185"/>
                  <a:gd name="f194" fmla="val 169"/>
                  <a:gd name="f195" fmla="val 177"/>
                  <a:gd name="f196" fmla="val 353"/>
                  <a:gd name="f197" fmla="val 359"/>
                  <a:gd name="f198" fmla="val 149"/>
                  <a:gd name="f199" fmla="val 139"/>
                  <a:gd name="f200" fmla="val 310"/>
                  <a:gd name="f201" fmla="val 131"/>
                  <a:gd name="f202" fmla="val 305"/>
                  <a:gd name="f203" fmla="val 108"/>
                  <a:gd name="f204" fmla="val 99"/>
                  <a:gd name="f205" fmla="val 119"/>
                  <a:gd name="f206" fmla="val 312"/>
                  <a:gd name="f207" fmla="val 58"/>
                  <a:gd name="f208" fmla="val 297"/>
                  <a:gd name="f209" fmla="val 42"/>
                  <a:gd name="f210" fmla="val 33"/>
                  <a:gd name="f211" fmla="val 248"/>
                  <a:gd name="f212" fmla="val 22"/>
                  <a:gd name="f213" fmla="val 15"/>
                  <a:gd name="f214" fmla="val 73"/>
                  <a:gd name="f215" fmla="val 254"/>
                  <a:gd name="f216" fmla="val 223"/>
                  <a:gd name="f217" fmla="val 181"/>
                  <a:gd name="f218" fmla="val 156"/>
                  <a:gd name="f219" fmla="val 200"/>
                  <a:gd name="f220" fmla="val 208"/>
                  <a:gd name="f221" fmla="val 188"/>
                  <a:gd name="f222" fmla="val 27"/>
                  <a:gd name="f223" fmla="val 157"/>
                  <a:gd name="f224" fmla="val 103"/>
                  <a:gd name="f225" fmla="val 165"/>
                  <a:gd name="f226" fmla="val 174"/>
                  <a:gd name="f227" fmla="val 227"/>
                  <a:gd name="f228" fmla="val 255"/>
                  <a:gd name="f229" fmla="val 290"/>
                  <a:gd name="f230" fmla="val 226"/>
                  <a:gd name="f231" fmla="val 291"/>
                  <a:gd name="f232" fmla="val 186"/>
                  <a:gd name="f233" fmla="val 257"/>
                  <a:gd name="f234" fmla="val 184"/>
                  <a:gd name="f235" fmla="val 190"/>
                  <a:gd name="f236" fmla="val 252"/>
                  <a:gd name="f237" fmla="val 239"/>
                  <a:gd name="f238" fmla="val 243"/>
                  <a:gd name="f239" fmla="val 236"/>
                  <a:gd name="f240" fmla="val 232"/>
                  <a:gd name="f241" fmla="val 197"/>
                  <a:gd name="f242" fmla="val 170"/>
                  <a:gd name="f243" fmla="val 182"/>
                  <a:gd name="f244" fmla="val 104"/>
                  <a:gd name="f245" fmla="val 79"/>
                  <a:gd name="f246" fmla="val 111"/>
                  <a:gd name="f247" fmla="val 53"/>
                  <a:gd name="f248" fmla="val 118"/>
                  <a:gd name="f249" fmla="val 105"/>
                  <a:gd name="f250" fmla="val 106"/>
                  <a:gd name="f251" fmla="val 171"/>
                  <a:gd name="f252" fmla="val 162"/>
                  <a:gd name="f253" fmla="val 122"/>
                  <a:gd name="f254" fmla="val 97"/>
                  <a:gd name="f255" fmla="val 140"/>
                  <a:gd name="f256" fmla="val 115"/>
                  <a:gd name="f257" fmla="val 88"/>
                  <a:gd name="f258" fmla="val 234"/>
                  <a:gd name="f259" fmla="val 150"/>
                  <a:gd name="f260" fmla="val 100"/>
                  <a:gd name="f261" fmla="val 95"/>
                  <a:gd name="f262" fmla="val 85"/>
                  <a:gd name="f263" fmla="val 113"/>
                  <a:gd name="f264" fmla="val 62"/>
                  <a:gd name="f265" fmla="*/ f2 1 375"/>
                  <a:gd name="f266" fmla="*/ f3 1 371"/>
                  <a:gd name="f267" fmla="+- f6 0 f4"/>
                  <a:gd name="f268" fmla="+- f5 0 f4"/>
                  <a:gd name="f269" fmla="*/ f268 1 375"/>
                  <a:gd name="f270" fmla="*/ f267 1 371"/>
                  <a:gd name="f271" fmla="*/ f4 1 f269"/>
                  <a:gd name="f272" fmla="*/ f5 1 f269"/>
                  <a:gd name="f273" fmla="*/ f4 1 f270"/>
                  <a:gd name="f274" fmla="*/ f6 1 f270"/>
                  <a:gd name="f275" fmla="*/ f271 f265 1"/>
                  <a:gd name="f276" fmla="*/ f272 f265 1"/>
                  <a:gd name="f277" fmla="*/ f274 f266 1"/>
                  <a:gd name="f278" fmla="*/ f273 f26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75" t="f278" r="f276" b="f277"/>
                <a:pathLst>
                  <a:path w="375" h="371">
                    <a:moveTo>
                      <a:pt x="f7" y="f8"/>
                    </a:moveTo>
                    <a:lnTo>
                      <a:pt x="f9" y="f10"/>
                    </a:lnTo>
                    <a:lnTo>
                      <a:pt x="f11" y="f12"/>
                    </a:lnTo>
                    <a:lnTo>
                      <a:pt x="f13" y="f14"/>
                    </a:lnTo>
                    <a:lnTo>
                      <a:pt x="f13" y="f15"/>
                    </a:lnTo>
                    <a:lnTo>
                      <a:pt x="f1" y="f14"/>
                    </a:lnTo>
                    <a:lnTo>
                      <a:pt x="f16" y="f10"/>
                    </a:lnTo>
                    <a:lnTo>
                      <a:pt x="f17" y="f18"/>
                    </a:lnTo>
                    <a:lnTo>
                      <a:pt x="f19" y="f20"/>
                    </a:lnTo>
                    <a:lnTo>
                      <a:pt x="f21" y="f22"/>
                    </a:lnTo>
                    <a:lnTo>
                      <a:pt x="f23" y="f24"/>
                    </a:lnTo>
                    <a:lnTo>
                      <a:pt x="f25" y="f22"/>
                    </a:lnTo>
                    <a:lnTo>
                      <a:pt x="f26" y="f22"/>
                    </a:lnTo>
                    <a:lnTo>
                      <a:pt x="f27" y="f18"/>
                    </a:lnTo>
                    <a:lnTo>
                      <a:pt x="f28" y="f29"/>
                    </a:lnTo>
                    <a:lnTo>
                      <a:pt x="f30" y="f31"/>
                    </a:lnTo>
                    <a:lnTo>
                      <a:pt x="f26" y="f32"/>
                    </a:lnTo>
                    <a:lnTo>
                      <a:pt x="f33" y="f10"/>
                    </a:lnTo>
                    <a:lnTo>
                      <a:pt x="f34" y="f35"/>
                    </a:lnTo>
                    <a:lnTo>
                      <a:pt x="f36" y="f37"/>
                    </a:lnTo>
                    <a:lnTo>
                      <a:pt x="f37" y="f38"/>
                    </a:lnTo>
                    <a:lnTo>
                      <a:pt x="f39" y="f40"/>
                    </a:lnTo>
                    <a:lnTo>
                      <a:pt x="f41" y="f42"/>
                    </a:lnTo>
                    <a:lnTo>
                      <a:pt x="f37" y="f43"/>
                    </a:lnTo>
                    <a:lnTo>
                      <a:pt x="f44" y="f8"/>
                    </a:lnTo>
                    <a:lnTo>
                      <a:pt x="f45" y="f46"/>
                    </a:lnTo>
                    <a:lnTo>
                      <a:pt x="f47" y="f8"/>
                    </a:lnTo>
                    <a:lnTo>
                      <a:pt x="f48" y="f49"/>
                    </a:lnTo>
                    <a:lnTo>
                      <a:pt x="f42" y="f8"/>
                    </a:lnTo>
                    <a:lnTo>
                      <a:pt x="f50" y="f51"/>
                    </a:lnTo>
                    <a:lnTo>
                      <a:pt x="f52" y="f44"/>
                    </a:lnTo>
                    <a:lnTo>
                      <a:pt x="f53" y="f34"/>
                    </a:lnTo>
                    <a:lnTo>
                      <a:pt x="f37" y="f54"/>
                    </a:lnTo>
                    <a:lnTo>
                      <a:pt x="f55" y="f56"/>
                    </a:lnTo>
                    <a:lnTo>
                      <a:pt x="f35" y="f57"/>
                    </a:lnTo>
                    <a:lnTo>
                      <a:pt x="f58" y="f59"/>
                    </a:lnTo>
                    <a:lnTo>
                      <a:pt x="f60" y="f61"/>
                    </a:lnTo>
                    <a:lnTo>
                      <a:pt x="f62" y="f63"/>
                    </a:lnTo>
                    <a:lnTo>
                      <a:pt x="f8" y="f64"/>
                    </a:lnTo>
                    <a:lnTo>
                      <a:pt x="f35" y="f65"/>
                    </a:lnTo>
                    <a:lnTo>
                      <a:pt x="f60" y="f66"/>
                    </a:lnTo>
                    <a:lnTo>
                      <a:pt x="f67" y="f68"/>
                    </a:lnTo>
                    <a:lnTo>
                      <a:pt x="f60" y="f69"/>
                    </a:lnTo>
                    <a:lnTo>
                      <a:pt x="f60" y="f70"/>
                    </a:lnTo>
                    <a:lnTo>
                      <a:pt x="f71" y="f70"/>
                    </a:lnTo>
                    <a:lnTo>
                      <a:pt x="f47" y="f1"/>
                    </a:lnTo>
                    <a:lnTo>
                      <a:pt x="f29" y="f72"/>
                    </a:lnTo>
                    <a:lnTo>
                      <a:pt x="f22" y="f73"/>
                    </a:lnTo>
                    <a:lnTo>
                      <a:pt x="f47" y="f13"/>
                    </a:lnTo>
                    <a:lnTo>
                      <a:pt x="f4" y="f74"/>
                    </a:lnTo>
                    <a:lnTo>
                      <a:pt x="f4" y="f11"/>
                    </a:lnTo>
                    <a:lnTo>
                      <a:pt x="f48" y="f75"/>
                    </a:lnTo>
                    <a:cubicBezTo>
                      <a:pt x="f76" y="f77"/>
                      <a:pt x="f35" y="f78"/>
                      <a:pt x="f79" y="f80"/>
                    </a:cubicBezTo>
                    <a:lnTo>
                      <a:pt x="f4" y="f81"/>
                    </a:lnTo>
                    <a:lnTo>
                      <a:pt x="f22" y="f82"/>
                    </a:lnTo>
                    <a:lnTo>
                      <a:pt x="f29" y="f82"/>
                    </a:lnTo>
                    <a:cubicBezTo>
                      <a:pt x="f55" y="f7"/>
                      <a:pt x="f83" y="f84"/>
                      <a:pt x="f8" y="f78"/>
                    </a:cubicBezTo>
                    <a:lnTo>
                      <a:pt x="f29" y="f85"/>
                    </a:lnTo>
                    <a:lnTo>
                      <a:pt x="f67" y="f86"/>
                    </a:lnTo>
                    <a:lnTo>
                      <a:pt x="f87" y="f88"/>
                    </a:lnTo>
                    <a:lnTo>
                      <a:pt x="f89" y="f90"/>
                    </a:lnTo>
                    <a:lnTo>
                      <a:pt x="f91" y="f92"/>
                    </a:lnTo>
                    <a:lnTo>
                      <a:pt x="f93" y="f94"/>
                    </a:lnTo>
                    <a:lnTo>
                      <a:pt x="f83" y="f95"/>
                    </a:lnTo>
                    <a:lnTo>
                      <a:pt x="f91" y="f96"/>
                    </a:lnTo>
                    <a:lnTo>
                      <a:pt x="f55" y="f97"/>
                    </a:lnTo>
                    <a:lnTo>
                      <a:pt x="f40" y="f98"/>
                    </a:lnTo>
                    <a:lnTo>
                      <a:pt x="f99" y="f100"/>
                    </a:lnTo>
                    <a:lnTo>
                      <a:pt x="f43" y="f101"/>
                    </a:lnTo>
                    <a:lnTo>
                      <a:pt x="f87" y="f102"/>
                    </a:lnTo>
                    <a:lnTo>
                      <a:pt x="f103" y="f104"/>
                    </a:lnTo>
                    <a:lnTo>
                      <a:pt x="f38" y="f105"/>
                    </a:lnTo>
                    <a:lnTo>
                      <a:pt x="f37" y="f106"/>
                    </a:lnTo>
                    <a:cubicBezTo>
                      <a:pt x="f87" y="f107"/>
                      <a:pt x="f47" y="f108"/>
                      <a:pt x="f42" y="f109"/>
                    </a:cubicBezTo>
                    <a:lnTo>
                      <a:pt x="f99" y="f110"/>
                    </a:lnTo>
                    <a:lnTo>
                      <a:pt x="f111" y="f112"/>
                    </a:lnTo>
                    <a:lnTo>
                      <a:pt x="f46" y="f110"/>
                    </a:lnTo>
                    <a:cubicBezTo>
                      <a:pt x="f8" y="f113"/>
                      <a:pt x="f32" y="f104"/>
                      <a:pt x="f41" y="f114"/>
                    </a:cubicBezTo>
                    <a:lnTo>
                      <a:pt x="f87" y="f115"/>
                    </a:lnTo>
                    <a:lnTo>
                      <a:pt x="f37" y="f116"/>
                    </a:lnTo>
                    <a:lnTo>
                      <a:pt x="f117" y="f118"/>
                    </a:lnTo>
                    <a:lnTo>
                      <a:pt x="f33" y="f119"/>
                    </a:lnTo>
                    <a:lnTo>
                      <a:pt x="f120" y="f116"/>
                    </a:lnTo>
                    <a:lnTo>
                      <a:pt x="f33" y="f121"/>
                    </a:lnTo>
                    <a:lnTo>
                      <a:pt x="f33" y="f122"/>
                    </a:lnTo>
                    <a:lnTo>
                      <a:pt x="f123" y="f124"/>
                    </a:lnTo>
                    <a:lnTo>
                      <a:pt x="f125" y="f122"/>
                    </a:lnTo>
                    <a:lnTo>
                      <a:pt x="f126" y="f109"/>
                    </a:lnTo>
                    <a:lnTo>
                      <a:pt x="f127" y="f128"/>
                    </a:lnTo>
                    <a:lnTo>
                      <a:pt x="f129" y="f130"/>
                    </a:lnTo>
                    <a:lnTo>
                      <a:pt x="f26" y="f109"/>
                    </a:lnTo>
                    <a:cubicBezTo>
                      <a:pt x="f26" y="f131"/>
                      <a:pt x="f26" y="f132"/>
                      <a:pt x="f26" y="f133"/>
                    </a:cubicBezTo>
                    <a:lnTo>
                      <a:pt x="f134" y="f135"/>
                    </a:lnTo>
                    <a:lnTo>
                      <a:pt x="f27" y="f135"/>
                    </a:lnTo>
                    <a:lnTo>
                      <a:pt x="f27" y="f133"/>
                    </a:lnTo>
                    <a:cubicBezTo>
                      <a:pt x="f25" y="f136"/>
                      <a:pt x="f25" y="f137"/>
                      <a:pt x="f138" y="f139"/>
                    </a:cubicBezTo>
                    <a:lnTo>
                      <a:pt x="f21" y="f135"/>
                    </a:lnTo>
                    <a:lnTo>
                      <a:pt x="f19" y="f140"/>
                    </a:lnTo>
                    <a:lnTo>
                      <a:pt x="f141" y="f142"/>
                    </a:lnTo>
                    <a:lnTo>
                      <a:pt x="f16" y="f143"/>
                    </a:lnTo>
                    <a:lnTo>
                      <a:pt x="f13" y="f0"/>
                    </a:lnTo>
                    <a:lnTo>
                      <a:pt x="f144" y="f130"/>
                    </a:lnTo>
                    <a:lnTo>
                      <a:pt x="f82" y="f109"/>
                    </a:lnTo>
                    <a:lnTo>
                      <a:pt x="f145" y="f146"/>
                    </a:lnTo>
                    <a:lnTo>
                      <a:pt x="f147" y="f135"/>
                    </a:lnTo>
                    <a:lnTo>
                      <a:pt x="f148" y="f142"/>
                    </a:lnTo>
                    <a:cubicBezTo>
                      <a:pt x="f149" y="f150"/>
                      <a:pt x="f149" y="f132"/>
                      <a:pt x="f151" y="f143"/>
                    </a:cubicBezTo>
                    <a:lnTo>
                      <a:pt x="f151" y="f140"/>
                    </a:lnTo>
                    <a:lnTo>
                      <a:pt x="f152" y="f146"/>
                    </a:lnTo>
                    <a:lnTo>
                      <a:pt x="f152" y="f130"/>
                    </a:lnTo>
                    <a:cubicBezTo>
                      <a:pt x="f153" y="f124"/>
                      <a:pt x="f153" y="f154"/>
                      <a:pt x="f153" y="f155"/>
                    </a:cubicBezTo>
                    <a:lnTo>
                      <a:pt x="f90" y="f156"/>
                    </a:lnTo>
                    <a:lnTo>
                      <a:pt x="f92" y="f157"/>
                    </a:lnTo>
                    <a:lnTo>
                      <a:pt x="f158" y="f159"/>
                    </a:lnTo>
                    <a:lnTo>
                      <a:pt x="f101" y="f116"/>
                    </a:lnTo>
                    <a:lnTo>
                      <a:pt x="f101" y="f121"/>
                    </a:lnTo>
                    <a:lnTo>
                      <a:pt x="f160" y="f161"/>
                    </a:lnTo>
                    <a:lnTo>
                      <a:pt x="f97" y="f121"/>
                    </a:lnTo>
                    <a:lnTo>
                      <a:pt x="f97" y="f116"/>
                    </a:lnTo>
                    <a:lnTo>
                      <a:pt x="f114" y="f119"/>
                    </a:lnTo>
                    <a:lnTo>
                      <a:pt x="f97" y="f115"/>
                    </a:lnTo>
                    <a:lnTo>
                      <a:pt x="f162" y="f162"/>
                    </a:lnTo>
                    <a:lnTo>
                      <a:pt x="f163" y="f115"/>
                    </a:lnTo>
                    <a:lnTo>
                      <a:pt x="f164" y="f137"/>
                    </a:lnTo>
                    <a:lnTo>
                      <a:pt x="f165" y="f97"/>
                    </a:lnTo>
                    <a:cubicBezTo>
                      <a:pt x="f166" y="f165"/>
                      <a:pt x="f167" y="f168"/>
                      <a:pt x="f169" y="f139"/>
                    </a:cubicBezTo>
                    <a:lnTo>
                      <a:pt x="f170" y="f112"/>
                    </a:lnTo>
                    <a:lnTo>
                      <a:pt x="f171" y="f139"/>
                    </a:lnTo>
                    <a:lnTo>
                      <a:pt x="f172" y="f109"/>
                    </a:lnTo>
                    <a:cubicBezTo>
                      <a:pt x="f173" y="f166"/>
                      <a:pt x="f164" y="f118"/>
                      <a:pt x="f163" y="f101"/>
                    </a:cubicBezTo>
                    <a:lnTo>
                      <a:pt x="f121" y="f108"/>
                    </a:lnTo>
                    <a:lnTo>
                      <a:pt x="f124" y="f165"/>
                    </a:lnTo>
                    <a:lnTo>
                      <a:pt x="f164" y="f92"/>
                    </a:lnTo>
                    <a:lnTo>
                      <a:pt x="f174" y="f96"/>
                    </a:lnTo>
                    <a:lnTo>
                      <a:pt x="f171" y="f175"/>
                    </a:lnTo>
                    <a:lnTo>
                      <a:pt x="f150" y="f101"/>
                    </a:lnTo>
                    <a:lnTo>
                      <a:pt x="f136" y="f100"/>
                    </a:lnTo>
                    <a:lnTo>
                      <a:pt x="f176" y="f102"/>
                    </a:lnTo>
                    <a:lnTo>
                      <a:pt x="f154" y="f177"/>
                    </a:lnTo>
                    <a:lnTo>
                      <a:pt x="f178" y="f179"/>
                    </a:lnTo>
                    <a:lnTo>
                      <a:pt x="f176" y="f180"/>
                    </a:lnTo>
                    <a:lnTo>
                      <a:pt x="f157" y="f181"/>
                    </a:lnTo>
                    <a:lnTo>
                      <a:pt x="f164" y="f7"/>
                    </a:lnTo>
                    <a:lnTo>
                      <a:pt x="f182" y="f183"/>
                    </a:lnTo>
                    <a:lnTo>
                      <a:pt x="f184" y="f185"/>
                    </a:lnTo>
                    <a:lnTo>
                      <a:pt x="f167" y="f186"/>
                    </a:lnTo>
                    <a:cubicBezTo>
                      <a:pt x="f154" y="f145"/>
                      <a:pt x="f136" y="f81"/>
                      <a:pt x="f184" y="f187"/>
                    </a:cubicBezTo>
                    <a:lnTo>
                      <a:pt x="f188" y="f189"/>
                    </a:lnTo>
                    <a:lnTo>
                      <a:pt x="f190" y="f80"/>
                    </a:lnTo>
                    <a:lnTo>
                      <a:pt x="f6" y="f84"/>
                    </a:lnTo>
                    <a:cubicBezTo>
                      <a:pt x="f191" y="f186"/>
                      <a:pt x="f119" y="f75"/>
                      <a:pt x="f169" y="f11"/>
                    </a:cubicBezTo>
                    <a:lnTo>
                      <a:pt x="f190" y="f192"/>
                    </a:lnTo>
                    <a:lnTo>
                      <a:pt x="f190" y="f193"/>
                    </a:lnTo>
                    <a:lnTo>
                      <a:pt x="f173" y="f74"/>
                    </a:lnTo>
                    <a:lnTo>
                      <a:pt x="f188" y="f194"/>
                    </a:lnTo>
                    <a:lnTo>
                      <a:pt x="f6" y="f21"/>
                    </a:lnTo>
                    <a:lnTo>
                      <a:pt x="f173" y="f195"/>
                    </a:lnTo>
                    <a:lnTo>
                      <a:pt x="f196" y="f141"/>
                    </a:lnTo>
                    <a:lnTo>
                      <a:pt x="f197" y="f141"/>
                    </a:lnTo>
                    <a:lnTo>
                      <a:pt x="f0" y="f198"/>
                    </a:lnTo>
                    <a:lnTo>
                      <a:pt x="f182" y="f138"/>
                    </a:lnTo>
                    <a:lnTo>
                      <a:pt x="f197" y="f199"/>
                    </a:lnTo>
                    <a:lnTo>
                      <a:pt x="f191" y="f27"/>
                    </a:lnTo>
                    <a:lnTo>
                      <a:pt x="f200" y="f26"/>
                    </a:lnTo>
                    <a:lnTo>
                      <a:pt x="f0" y="f201"/>
                    </a:lnTo>
                    <a:lnTo>
                      <a:pt x="f197" y="f28"/>
                    </a:lnTo>
                    <a:lnTo>
                      <a:pt x="f202" y="f126"/>
                    </a:lnTo>
                    <a:lnTo>
                      <a:pt x="f191" y="f203"/>
                    </a:lnTo>
                    <a:lnTo>
                      <a:pt x="f136" y="f204"/>
                    </a:lnTo>
                    <a:lnTo>
                      <a:pt x="f163" y="f205"/>
                    </a:lnTo>
                    <a:lnTo>
                      <a:pt x="f161" y="f50"/>
                    </a:lnTo>
                    <a:lnTo>
                      <a:pt x="f119" y="f37"/>
                    </a:lnTo>
                    <a:lnTo>
                      <a:pt x="f165" y="f129"/>
                    </a:lnTo>
                    <a:lnTo>
                      <a:pt x="f172" y="f45"/>
                    </a:lnTo>
                    <a:lnTo>
                      <a:pt x="f169" y="f46"/>
                    </a:lnTo>
                    <a:lnTo>
                      <a:pt x="f173" y="f45"/>
                    </a:lnTo>
                    <a:lnTo>
                      <a:pt x="f206" y="f207"/>
                    </a:lnTo>
                    <a:lnTo>
                      <a:pt x="f208" y="f45"/>
                    </a:lnTo>
                    <a:lnTo>
                      <a:pt x="f163" y="f42"/>
                    </a:lnTo>
                    <a:lnTo>
                      <a:pt x="f104" y="f99"/>
                    </a:lnTo>
                    <a:lnTo>
                      <a:pt x="f105" y="f209"/>
                    </a:lnTo>
                    <a:lnTo>
                      <a:pt x="f163" y="f210"/>
                    </a:lnTo>
                    <a:lnTo>
                      <a:pt x="f211" y="f32"/>
                    </a:lnTo>
                    <a:lnTo>
                      <a:pt x="f107" y="f212"/>
                    </a:lnTo>
                    <a:lnTo>
                      <a:pt x="f97" y="f213"/>
                    </a:lnTo>
                    <a:lnTo>
                      <a:pt x="f153" y="f214"/>
                    </a:lnTo>
                    <a:lnTo>
                      <a:pt x="f177" y="f15"/>
                    </a:lnTo>
                    <a:lnTo>
                      <a:pt x="f215" y="f20"/>
                    </a:lnTo>
                    <a:lnTo>
                      <a:pt x="f151" y="f8"/>
                    </a:lnTo>
                    <a:lnTo>
                      <a:pt x="f153" y="f4"/>
                    </a:lnTo>
                    <a:lnTo>
                      <a:pt x="f149" y="f4"/>
                    </a:lnTo>
                    <a:lnTo>
                      <a:pt x="f216" y="f49"/>
                    </a:lnTo>
                    <a:lnTo>
                      <a:pt x="f147" y="f4"/>
                    </a:lnTo>
                    <a:lnTo>
                      <a:pt x="f145" y="f22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17" y="f70"/>
                    </a:moveTo>
                    <a:lnTo>
                      <a:pt x="f217" y="f123"/>
                    </a:lnTo>
                    <a:lnTo>
                      <a:pt x="f144" y="f123"/>
                    </a:lnTo>
                    <a:lnTo>
                      <a:pt x="f144" y="f218"/>
                    </a:lnTo>
                    <a:cubicBezTo>
                      <a:pt x="f219" y="f64"/>
                      <a:pt x="f220" y="f205"/>
                      <a:pt x="f187" y="f56"/>
                    </a:cubicBezTo>
                    <a:lnTo>
                      <a:pt x="f147" y="f204"/>
                    </a:lnTo>
                    <a:lnTo>
                      <a:pt x="f187" y="f123"/>
                    </a:lnTo>
                    <a:lnTo>
                      <a:pt x="f221" y="f222"/>
                    </a:lnTo>
                    <a:lnTo>
                      <a:pt x="f223" y="f204"/>
                    </a:lnTo>
                    <a:lnTo>
                      <a:pt x="f21" y="f56"/>
                    </a:lnTo>
                    <a:lnTo>
                      <a:pt x="f223" y="f224"/>
                    </a:lnTo>
                    <a:cubicBezTo>
                      <a:pt x="f225" y="f205"/>
                      <a:pt x="f226" y="f26"/>
                      <a:pt x="f217" y="f70"/>
                    </a:cubicBezTo>
                    <a:close/>
                    <a:moveTo>
                      <a:pt x="f217" y="f70"/>
                    </a:moveTo>
                    <a:lnTo>
                      <a:pt x="f217" y="f70"/>
                    </a:lnTo>
                    <a:close/>
                    <a:moveTo>
                      <a:pt x="f221" y="f13"/>
                    </a:moveTo>
                    <a:lnTo>
                      <a:pt x="f13" y="f13"/>
                    </a:lnTo>
                    <a:cubicBezTo>
                      <a:pt x="f7" y="f227"/>
                      <a:pt x="f216" y="f228"/>
                      <a:pt x="f148" y="f229"/>
                    </a:cubicBezTo>
                    <a:lnTo>
                      <a:pt x="f230" y="f229"/>
                    </a:lnTo>
                    <a:lnTo>
                      <a:pt x="f230" y="f231"/>
                    </a:lnTo>
                    <a:lnTo>
                      <a:pt x="f232" y="f191"/>
                    </a:lnTo>
                    <a:lnTo>
                      <a:pt x="f68" y="f165"/>
                    </a:lnTo>
                    <a:lnTo>
                      <a:pt x="f68" y="f231"/>
                    </a:lnTo>
                    <a:cubicBezTo>
                      <a:pt x="f23" y="f233"/>
                      <a:pt x="f17" y="f149"/>
                      <a:pt x="f234" y="f235"/>
                    </a:cubicBezTo>
                    <a:lnTo>
                      <a:pt x="f232" y="f235"/>
                    </a:lnTo>
                    <a:lnTo>
                      <a:pt x="f232" y="f13"/>
                    </a:lnTo>
                    <a:lnTo>
                      <a:pt x="f221" y="f13"/>
                    </a:lnTo>
                    <a:close/>
                    <a:moveTo>
                      <a:pt x="f221" y="f13"/>
                    </a:moveTo>
                    <a:lnTo>
                      <a:pt x="f221" y="f13"/>
                    </a:lnTo>
                    <a:close/>
                    <a:moveTo>
                      <a:pt x="f81" y="f80"/>
                    </a:moveTo>
                    <a:lnTo>
                      <a:pt x="f86" y="f86"/>
                    </a:lnTo>
                    <a:lnTo>
                      <a:pt x="f236" y="f237"/>
                    </a:lnTo>
                    <a:lnTo>
                      <a:pt x="f147" y="f219"/>
                    </a:lnTo>
                    <a:cubicBezTo>
                      <a:pt x="f238" y="f187"/>
                      <a:pt x="f177" y="f185"/>
                      <a:pt x="f160" y="f233"/>
                    </a:cubicBezTo>
                    <a:lnTo>
                      <a:pt x="f98" y="f181"/>
                    </a:lnTo>
                    <a:lnTo>
                      <a:pt x="f160" y="f181"/>
                    </a:lnTo>
                    <a:lnTo>
                      <a:pt x="f101" y="f171"/>
                    </a:lnTo>
                    <a:lnTo>
                      <a:pt x="f239" y="f229"/>
                    </a:lnTo>
                    <a:lnTo>
                      <a:pt x="f153" y="f229"/>
                    </a:lnTo>
                    <a:lnTo>
                      <a:pt x="f185" y="f107"/>
                    </a:lnTo>
                    <a:cubicBezTo>
                      <a:pt x="f240" y="f177"/>
                      <a:pt x="f230" y="f85"/>
                      <a:pt x="f81" y="f80"/>
                    </a:cubicBezTo>
                    <a:close/>
                    <a:moveTo>
                      <a:pt x="f81" y="f80"/>
                    </a:moveTo>
                    <a:lnTo>
                      <a:pt x="f81" y="f80"/>
                    </a:lnTo>
                    <a:close/>
                    <a:moveTo>
                      <a:pt x="f240" y="f219"/>
                    </a:moveTo>
                    <a:lnTo>
                      <a:pt x="f92" y="f81"/>
                    </a:lnTo>
                    <a:lnTo>
                      <a:pt x="f96" y="f186"/>
                    </a:lnTo>
                    <a:lnTo>
                      <a:pt x="f230" y="f13"/>
                    </a:lnTo>
                    <a:cubicBezTo>
                      <a:pt x="f238" y="f235"/>
                      <a:pt x="f181" y="f192"/>
                      <a:pt x="f98" y="f241"/>
                    </a:cubicBezTo>
                    <a:lnTo>
                      <a:pt x="f160" y="f75"/>
                    </a:lnTo>
                    <a:lnTo>
                      <a:pt x="f155" y="f90"/>
                    </a:lnTo>
                    <a:lnTo>
                      <a:pt x="f118" y="f236"/>
                    </a:lnTo>
                    <a:lnTo>
                      <a:pt x="f162" y="f236"/>
                    </a:lnTo>
                    <a:cubicBezTo>
                      <a:pt x="f96" y="f240"/>
                      <a:pt x="f228" y="f187"/>
                      <a:pt x="f240" y="f219"/>
                    </a:cubicBezTo>
                    <a:close/>
                    <a:moveTo>
                      <a:pt x="f240" y="f219"/>
                    </a:moveTo>
                    <a:lnTo>
                      <a:pt x="f240" y="f219"/>
                    </a:lnTo>
                    <a:close/>
                    <a:moveTo>
                      <a:pt x="f230" y="f1"/>
                    </a:moveTo>
                    <a:lnTo>
                      <a:pt x="f96" y="f194"/>
                    </a:lnTo>
                    <a:lnTo>
                      <a:pt x="f96" y="f21"/>
                    </a:lnTo>
                    <a:lnTo>
                      <a:pt x="f94" y="f242"/>
                    </a:lnTo>
                    <a:lnTo>
                      <a:pt x="f101" y="f66"/>
                    </a:lnTo>
                    <a:lnTo>
                      <a:pt x="f106" y="f66"/>
                    </a:lnTo>
                    <a:lnTo>
                      <a:pt x="f98" y="f66"/>
                    </a:lnTo>
                    <a:lnTo>
                      <a:pt x="f98" y="f199"/>
                    </a:lnTo>
                    <a:lnTo>
                      <a:pt x="f121" y="f69"/>
                    </a:lnTo>
                    <a:lnTo>
                      <a:pt x="f100" y="f74"/>
                    </a:lnTo>
                    <a:lnTo>
                      <a:pt x="f160" y="f193"/>
                    </a:lnTo>
                    <a:lnTo>
                      <a:pt x="f98" y="f13"/>
                    </a:lnTo>
                    <a:cubicBezTo>
                      <a:pt x="f181" y="f193"/>
                      <a:pt x="f238" y="f243"/>
                      <a:pt x="f230" y="f1"/>
                    </a:cubicBezTo>
                    <a:close/>
                    <a:moveTo>
                      <a:pt x="f230" y="f1"/>
                    </a:moveTo>
                    <a:lnTo>
                      <a:pt x="f230" y="f1"/>
                    </a:lnTo>
                    <a:close/>
                    <a:moveTo>
                      <a:pt x="f145" y="f242"/>
                    </a:moveTo>
                    <a:lnTo>
                      <a:pt x="f158" y="f28"/>
                    </a:lnTo>
                    <a:lnTo>
                      <a:pt x="f153" y="f129"/>
                    </a:lnTo>
                    <a:lnTo>
                      <a:pt x="f9" y="f226"/>
                    </a:lnTo>
                    <a:cubicBezTo>
                      <a:pt x="f186" y="f198"/>
                      <a:pt x="f7" y="f36"/>
                      <a:pt x="f230" y="f224"/>
                    </a:cubicBezTo>
                    <a:lnTo>
                      <a:pt x="f148" y="f244"/>
                    </a:lnTo>
                    <a:lnTo>
                      <a:pt x="f148" y="f224"/>
                    </a:lnTo>
                    <a:lnTo>
                      <a:pt x="f148" y="f56"/>
                    </a:lnTo>
                    <a:lnTo>
                      <a:pt x="f114" y="f245"/>
                    </a:lnTo>
                    <a:lnTo>
                      <a:pt x="f102" y="f201"/>
                    </a:lnTo>
                    <a:lnTo>
                      <a:pt x="f92" y="f63"/>
                    </a:lnTo>
                    <a:lnTo>
                      <a:pt x="f92" y="f134"/>
                    </a:lnTo>
                    <a:lnTo>
                      <a:pt x="f145" y="f242"/>
                    </a:lnTo>
                    <a:close/>
                    <a:moveTo>
                      <a:pt x="f145" y="f242"/>
                    </a:moveTo>
                    <a:lnTo>
                      <a:pt x="f145" y="f242"/>
                    </a:lnTo>
                    <a:close/>
                    <a:moveTo>
                      <a:pt x="f165" y="f32"/>
                    </a:moveTo>
                    <a:lnTo>
                      <a:pt x="f206" y="f18"/>
                    </a:lnTo>
                    <a:lnTo>
                      <a:pt x="f162" y="f246"/>
                    </a:lnTo>
                    <a:lnTo>
                      <a:pt x="f165" y="f32"/>
                    </a:lnTo>
                    <a:close/>
                    <a:moveTo>
                      <a:pt x="f165" y="f32"/>
                    </a:moveTo>
                    <a:lnTo>
                      <a:pt x="f165" y="f32"/>
                    </a:lnTo>
                    <a:close/>
                    <a:moveTo>
                      <a:pt x="f118" y="f18"/>
                    </a:moveTo>
                    <a:lnTo>
                      <a:pt x="f228" y="f41"/>
                    </a:lnTo>
                    <a:lnTo>
                      <a:pt x="f229" y="f247"/>
                    </a:lnTo>
                    <a:lnTo>
                      <a:pt x="f118" y="f18"/>
                    </a:lnTo>
                    <a:close/>
                    <a:moveTo>
                      <a:pt x="f118" y="f18"/>
                    </a:moveTo>
                    <a:lnTo>
                      <a:pt x="f118" y="f18"/>
                    </a:lnTo>
                    <a:close/>
                    <a:moveTo>
                      <a:pt x="f1" y="f226"/>
                    </a:moveTo>
                    <a:lnTo>
                      <a:pt x="f26" y="f248"/>
                    </a:lnTo>
                    <a:lnTo>
                      <a:pt x="f59" y="f54"/>
                    </a:lnTo>
                    <a:lnTo>
                      <a:pt x="f19" y="f73"/>
                    </a:lnTo>
                    <a:lnTo>
                      <a:pt x="f127" y="f26"/>
                    </a:lnTo>
                    <a:lnTo>
                      <a:pt x="f127" y="f134"/>
                    </a:lnTo>
                    <a:lnTo>
                      <a:pt x="f249" y="f134"/>
                    </a:lnTo>
                    <a:lnTo>
                      <a:pt x="f120" y="f41"/>
                    </a:lnTo>
                    <a:lnTo>
                      <a:pt x="f138" y="f224"/>
                    </a:lnTo>
                    <a:lnTo>
                      <a:pt x="f138" y="f244"/>
                    </a:lnTo>
                    <a:lnTo>
                      <a:pt x="f138" y="f250"/>
                    </a:lnTo>
                    <a:lnTo>
                      <a:pt x="f68" y="f250"/>
                    </a:lnTo>
                    <a:cubicBezTo>
                      <a:pt x="f17" y="f126"/>
                      <a:pt x="f251" y="f198"/>
                      <a:pt x="f1" y="f226"/>
                    </a:cubicBezTo>
                    <a:close/>
                    <a:moveTo>
                      <a:pt x="f1" y="f226"/>
                    </a:moveTo>
                    <a:lnTo>
                      <a:pt x="f1" y="f226"/>
                    </a:lnTo>
                    <a:close/>
                    <a:moveTo>
                      <a:pt x="f252" y="f81"/>
                    </a:moveTo>
                    <a:lnTo>
                      <a:pt x="f59" y="f158"/>
                    </a:lnTo>
                    <a:lnTo>
                      <a:pt x="f253" y="f152"/>
                    </a:lnTo>
                    <a:lnTo>
                      <a:pt x="f21" y="f77"/>
                    </a:lnTo>
                    <a:cubicBezTo>
                      <a:pt x="f59" y="f82"/>
                      <a:pt x="f129" y="f85"/>
                      <a:pt x="f254" y="f181"/>
                    </a:cubicBezTo>
                    <a:lnTo>
                      <a:pt x="f123" y="f90"/>
                    </a:lnTo>
                    <a:lnTo>
                      <a:pt x="f254" y="f90"/>
                    </a:lnTo>
                    <a:lnTo>
                      <a:pt x="f125" y="f154"/>
                    </a:lnTo>
                    <a:lnTo>
                      <a:pt x="f64" y="f165"/>
                    </a:lnTo>
                    <a:lnTo>
                      <a:pt x="f64" y="f231"/>
                    </a:lnTo>
                    <a:lnTo>
                      <a:pt x="f255" y="f229"/>
                    </a:lnTo>
                    <a:cubicBezTo>
                      <a:pt x="f66" y="f177"/>
                      <a:pt x="f68" y="f152"/>
                      <a:pt x="f252" y="f81"/>
                    </a:cubicBezTo>
                    <a:close/>
                    <a:moveTo>
                      <a:pt x="f252" y="f81"/>
                    </a:moveTo>
                    <a:lnTo>
                      <a:pt x="f252" y="f81"/>
                    </a:lnTo>
                    <a:close/>
                    <a:moveTo>
                      <a:pt x="f27" y="f77"/>
                    </a:moveTo>
                    <a:lnTo>
                      <a:pt x="f127" y="f7"/>
                    </a:lnTo>
                    <a:lnTo>
                      <a:pt x="f224" y="f78"/>
                    </a:lnTo>
                    <a:lnTo>
                      <a:pt x="f68" y="f235"/>
                    </a:lnTo>
                    <a:cubicBezTo>
                      <a:pt x="f63" y="f192"/>
                      <a:pt x="f256" y="f11"/>
                      <a:pt x="f123" y="f75"/>
                    </a:cubicBezTo>
                    <a:lnTo>
                      <a:pt x="f254" y="f219"/>
                    </a:lnTo>
                    <a:lnTo>
                      <a:pt x="f46" y="f177"/>
                    </a:lnTo>
                    <a:lnTo>
                      <a:pt x="f257" y="f215"/>
                    </a:lnTo>
                    <a:lnTo>
                      <a:pt x="f117" y="f236"/>
                    </a:lnTo>
                    <a:cubicBezTo>
                      <a:pt x="f224" y="f258"/>
                      <a:pt x="f205" y="f187"/>
                      <a:pt x="f27" y="f77"/>
                    </a:cubicBezTo>
                    <a:close/>
                    <a:moveTo>
                      <a:pt x="f27" y="f77"/>
                    </a:moveTo>
                    <a:lnTo>
                      <a:pt x="f27" y="f77"/>
                    </a:lnTo>
                    <a:close/>
                    <a:moveTo>
                      <a:pt x="f68" y="f243"/>
                    </a:moveTo>
                    <a:lnTo>
                      <a:pt x="f224" y="f73"/>
                    </a:lnTo>
                    <a:lnTo>
                      <a:pt x="f249" y="f72"/>
                    </a:lnTo>
                    <a:lnTo>
                      <a:pt x="f259" y="f73"/>
                    </a:lnTo>
                    <a:lnTo>
                      <a:pt x="f125" y="f27"/>
                    </a:lnTo>
                    <a:lnTo>
                      <a:pt x="f260" y="f27"/>
                    </a:lnTo>
                    <a:lnTo>
                      <a:pt x="f123" y="f27"/>
                    </a:lnTo>
                    <a:lnTo>
                      <a:pt x="f38" y="f141"/>
                    </a:lnTo>
                    <a:lnTo>
                      <a:pt x="f261" y="f235"/>
                    </a:lnTo>
                    <a:lnTo>
                      <a:pt x="f254" y="f13"/>
                    </a:lnTo>
                    <a:lnTo>
                      <a:pt x="f123" y="f235"/>
                    </a:lnTo>
                    <a:cubicBezTo>
                      <a:pt x="f256" y="f74"/>
                      <a:pt x="f201" y="f234"/>
                      <a:pt x="f68" y="f243"/>
                    </a:cubicBezTo>
                    <a:close/>
                    <a:moveTo>
                      <a:pt x="f68" y="f243"/>
                    </a:moveTo>
                    <a:lnTo>
                      <a:pt x="f68" y="f243"/>
                    </a:lnTo>
                    <a:close/>
                    <a:moveTo>
                      <a:pt x="f257" y="f58"/>
                    </a:moveTo>
                    <a:lnTo>
                      <a:pt x="f262" y="f247"/>
                    </a:lnTo>
                    <a:lnTo>
                      <a:pt x="f205" y="f50"/>
                    </a:lnTo>
                    <a:lnTo>
                      <a:pt x="f257" y="f58"/>
                    </a:lnTo>
                    <a:close/>
                    <a:moveTo>
                      <a:pt x="f257" y="f58"/>
                    </a:moveTo>
                    <a:lnTo>
                      <a:pt x="f257" y="f58"/>
                    </a:lnTo>
                    <a:close/>
                    <a:moveTo>
                      <a:pt x="f41" y="f37"/>
                    </a:moveTo>
                    <a:lnTo>
                      <a:pt x="f120" y="f263"/>
                    </a:lnTo>
                    <a:lnTo>
                      <a:pt x="f264" y="f58"/>
                    </a:lnTo>
                    <a:lnTo>
                      <a:pt x="f41" y="f37"/>
                    </a:ln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1" name="Forma Livre 10"/>
              <p:cNvSpPr/>
              <p:nvPr/>
            </p:nvSpPr>
            <p:spPr>
              <a:xfrm>
                <a:off x="9505800" y="6261116"/>
                <a:ext cx="356" cy="12203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70"/>
                  <a:gd name="f4" fmla="val 408"/>
                  <a:gd name="f5" fmla="val 31"/>
                  <a:gd name="f6" fmla="val 8"/>
                  <a:gd name="f7" fmla="val 52"/>
                  <a:gd name="f8" fmla="val 23"/>
                  <a:gd name="f9" fmla="val 50"/>
                  <a:gd name="f10" fmla="val 35"/>
                  <a:gd name="f11" fmla="val 17"/>
                  <a:gd name="f12" fmla="val 10"/>
                  <a:gd name="f13" fmla="val 38"/>
                  <a:gd name="f14" fmla="val 64"/>
                  <a:gd name="f15" fmla="val 60"/>
                  <a:gd name="f16" fmla="val 388"/>
                  <a:gd name="f17" fmla="val 59"/>
                  <a:gd name="f18" fmla="val 358"/>
                  <a:gd name="f19" fmla="val 11"/>
                  <a:gd name="f20" fmla="val 325"/>
                  <a:gd name="f21" fmla="val 352"/>
                  <a:gd name="f22" fmla="val 346"/>
                  <a:gd name="f23" fmla="val 318"/>
                  <a:gd name="f24" fmla="val 286"/>
                  <a:gd name="f25" fmla="val 315"/>
                  <a:gd name="f26" fmla="val 308"/>
                  <a:gd name="f27" fmla="val 57"/>
                  <a:gd name="f28" fmla="val 277"/>
                  <a:gd name="f29" fmla="val 12"/>
                  <a:gd name="f30" fmla="val 245"/>
                  <a:gd name="f31" fmla="val 274"/>
                  <a:gd name="f32" fmla="val 266"/>
                  <a:gd name="f33" fmla="val 237"/>
                  <a:gd name="f34" fmla="val 14"/>
                  <a:gd name="f35" fmla="val 207"/>
                  <a:gd name="f36" fmla="val 235"/>
                  <a:gd name="f37" fmla="val 55"/>
                  <a:gd name="f38" fmla="val 225"/>
                  <a:gd name="f39" fmla="val 197"/>
                  <a:gd name="f40" fmla="val 169"/>
                  <a:gd name="f41" fmla="val 195"/>
                  <a:gd name="f42" fmla="val 185"/>
                  <a:gd name="f43" fmla="val 54"/>
                  <a:gd name="f44" fmla="val 154"/>
                  <a:gd name="f45" fmla="val 16"/>
                  <a:gd name="f46" fmla="val 128"/>
                  <a:gd name="f47" fmla="val 156"/>
                  <a:gd name="f48" fmla="val 144"/>
                  <a:gd name="f49" fmla="val 116"/>
                  <a:gd name="f50" fmla="val 89"/>
                  <a:gd name="f51" fmla="val 118"/>
                  <a:gd name="f52" fmla="val 104"/>
                  <a:gd name="f53" fmla="val 74"/>
                  <a:gd name="f54" fmla="val 79"/>
                  <a:gd name="f55" fmla="val 363"/>
                  <a:gd name="f56" fmla="val 397"/>
                  <a:gd name="f57" fmla="val 36"/>
                  <a:gd name="f58" fmla="val 407"/>
                  <a:gd name="f59" fmla="val 69"/>
                  <a:gd name="f60" fmla="*/ f0 1 70"/>
                  <a:gd name="f61" fmla="*/ f1 1 408"/>
                  <a:gd name="f62" fmla="+- f4 0 f2"/>
                  <a:gd name="f63" fmla="+- f3 0 f2"/>
                  <a:gd name="f64" fmla="*/ f63 1 70"/>
                  <a:gd name="f65" fmla="*/ f62 1 408"/>
                  <a:gd name="f66" fmla="*/ f2 1 f64"/>
                  <a:gd name="f67" fmla="*/ f3 1 f64"/>
                  <a:gd name="f68" fmla="*/ f2 1 f65"/>
                  <a:gd name="f69" fmla="*/ f4 1 f65"/>
                  <a:gd name="f70" fmla="*/ f66 f60 1"/>
                  <a:gd name="f71" fmla="*/ f67 f60 1"/>
                  <a:gd name="f72" fmla="*/ f69 f61 1"/>
                  <a:gd name="f73" fmla="*/ f68 f6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70" t="f73" r="f71" b="f72"/>
                <a:pathLst>
                  <a:path w="70" h="408">
                    <a:moveTo>
                      <a:pt x="f5" y="f6"/>
                    </a:moveTo>
                    <a:lnTo>
                      <a:pt x="f7" y="f8"/>
                    </a:lnTo>
                    <a:lnTo>
                      <a:pt x="f9" y="f6"/>
                    </a:ln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7" y="f10"/>
                    </a:moveTo>
                    <a:lnTo>
                      <a:pt x="f11" y="f12"/>
                    </a:lnTo>
                    <a:lnTo>
                      <a:pt x="f11" y="f13"/>
                    </a:lnTo>
                    <a:lnTo>
                      <a:pt x="f7" y="f14"/>
                    </a:lnTo>
                    <a:lnTo>
                      <a:pt x="f7" y="f10"/>
                    </a:lnTo>
                    <a:close/>
                    <a:moveTo>
                      <a:pt x="f7" y="f10"/>
                    </a:moveTo>
                    <a:lnTo>
                      <a:pt x="f7" y="f10"/>
                    </a:lnTo>
                    <a:close/>
                    <a:moveTo>
                      <a:pt x="f15" y="f16"/>
                    </a:moveTo>
                    <a:lnTo>
                      <a:pt x="f17" y="f18"/>
                    </a:lnTo>
                    <a:lnTo>
                      <a:pt x="f19" y="f20"/>
                    </a:lnTo>
                    <a:lnTo>
                      <a:pt x="f19" y="f21"/>
                    </a:lnTo>
                    <a:lnTo>
                      <a:pt x="f15" y="f16"/>
                    </a:lnTo>
                    <a:close/>
                    <a:moveTo>
                      <a:pt x="f15" y="f16"/>
                    </a:moveTo>
                    <a:lnTo>
                      <a:pt x="f15" y="f16"/>
                    </a:lnTo>
                    <a:close/>
                    <a:moveTo>
                      <a:pt x="f17" y="f22"/>
                    </a:moveTo>
                    <a:lnTo>
                      <a:pt x="f17" y="f23"/>
                    </a:lnTo>
                    <a:lnTo>
                      <a:pt x="f19" y="f24"/>
                    </a:lnTo>
                    <a:lnTo>
                      <a:pt x="f19" y="f25"/>
                    </a:lnTo>
                    <a:lnTo>
                      <a:pt x="f17" y="f22"/>
                    </a:lnTo>
                    <a:close/>
                    <a:moveTo>
                      <a:pt x="f17" y="f22"/>
                    </a:moveTo>
                    <a:lnTo>
                      <a:pt x="f17" y="f22"/>
                    </a:lnTo>
                    <a:close/>
                    <a:moveTo>
                      <a:pt x="f17" y="f26"/>
                    </a:moveTo>
                    <a:lnTo>
                      <a:pt x="f27" y="f28"/>
                    </a:lnTo>
                    <a:lnTo>
                      <a:pt x="f29" y="f30"/>
                    </a:lnTo>
                    <a:lnTo>
                      <a:pt x="f29" y="f31"/>
                    </a:lnTo>
                    <a:lnTo>
                      <a:pt x="f17" y="f26"/>
                    </a:lnTo>
                    <a:close/>
                    <a:moveTo>
                      <a:pt x="f17" y="f26"/>
                    </a:moveTo>
                    <a:lnTo>
                      <a:pt x="f17" y="f26"/>
                    </a:lnTo>
                    <a:close/>
                    <a:moveTo>
                      <a:pt x="f27" y="f32"/>
                    </a:moveTo>
                    <a:lnTo>
                      <a:pt x="f27" y="f33"/>
                    </a:lnTo>
                    <a:lnTo>
                      <a:pt x="f34" y="f35"/>
                    </a:lnTo>
                    <a:lnTo>
                      <a:pt x="f29" y="f36"/>
                    </a:lnTo>
                    <a:lnTo>
                      <a:pt x="f27" y="f32"/>
                    </a:lnTo>
                    <a:close/>
                    <a:moveTo>
                      <a:pt x="f27" y="f32"/>
                    </a:moveTo>
                    <a:lnTo>
                      <a:pt x="f27" y="f32"/>
                    </a:lnTo>
                    <a:close/>
                    <a:moveTo>
                      <a:pt x="f37" y="f38"/>
                    </a:moveTo>
                    <a:lnTo>
                      <a:pt x="f37" y="f39"/>
                    </a:lnTo>
                    <a:lnTo>
                      <a:pt x="f34" y="f40"/>
                    </a:lnTo>
                    <a:lnTo>
                      <a:pt x="f34" y="f41"/>
                    </a:lnTo>
                    <a:lnTo>
                      <a:pt x="f37" y="f38"/>
                    </a:lnTo>
                    <a:close/>
                    <a:moveTo>
                      <a:pt x="f37" y="f38"/>
                    </a:moveTo>
                    <a:lnTo>
                      <a:pt x="f37" y="f38"/>
                    </a:lnTo>
                    <a:close/>
                    <a:moveTo>
                      <a:pt x="f37" y="f42"/>
                    </a:moveTo>
                    <a:lnTo>
                      <a:pt x="f43" y="f44"/>
                    </a:lnTo>
                    <a:lnTo>
                      <a:pt x="f45" y="f46"/>
                    </a:lnTo>
                    <a:lnTo>
                      <a:pt x="f34" y="f47"/>
                    </a:lnTo>
                    <a:lnTo>
                      <a:pt x="f37" y="f42"/>
                    </a:lnTo>
                    <a:close/>
                    <a:moveTo>
                      <a:pt x="f37" y="f42"/>
                    </a:moveTo>
                    <a:lnTo>
                      <a:pt x="f37" y="f42"/>
                    </a:lnTo>
                    <a:close/>
                    <a:moveTo>
                      <a:pt x="f43" y="f48"/>
                    </a:moveTo>
                    <a:lnTo>
                      <a:pt x="f43" y="f49"/>
                    </a:lnTo>
                    <a:lnTo>
                      <a:pt x="f45" y="f50"/>
                    </a:lnTo>
                    <a:lnTo>
                      <a:pt x="f45" y="f51"/>
                    </a:lnTo>
                    <a:lnTo>
                      <a:pt x="f43" y="f48"/>
                    </a:lnTo>
                    <a:close/>
                    <a:moveTo>
                      <a:pt x="f43" y="f48"/>
                    </a:moveTo>
                    <a:lnTo>
                      <a:pt x="f43" y="f48"/>
                    </a:lnTo>
                    <a:close/>
                    <a:moveTo>
                      <a:pt x="f43" y="f52"/>
                    </a:moveTo>
                    <a:lnTo>
                      <a:pt x="f43" y="f53"/>
                    </a:lnTo>
                    <a:lnTo>
                      <a:pt x="f45" y="f9"/>
                    </a:lnTo>
                    <a:lnTo>
                      <a:pt x="f45" y="f54"/>
                    </a:lnTo>
                    <a:lnTo>
                      <a:pt x="f43" y="f52"/>
                    </a:lnTo>
                    <a:close/>
                    <a:moveTo>
                      <a:pt x="f43" y="f52"/>
                    </a:moveTo>
                    <a:lnTo>
                      <a:pt x="f43" y="f52"/>
                    </a:lnTo>
                    <a:close/>
                    <a:moveTo>
                      <a:pt x="f19" y="f55"/>
                    </a:moveTo>
                    <a:lnTo>
                      <a:pt x="f6" y="f56"/>
                    </a:lnTo>
                    <a:lnTo>
                      <a:pt x="f27" y="f56"/>
                    </a:lnTo>
                    <a:lnTo>
                      <a:pt x="f19" y="f55"/>
                    </a:lnTo>
                    <a:close/>
                    <a:moveTo>
                      <a:pt x="f19" y="f55"/>
                    </a:moveTo>
                    <a:lnTo>
                      <a:pt x="f19" y="f55"/>
                    </a:lnTo>
                    <a:close/>
                    <a:moveTo>
                      <a:pt x="f57" y="f58"/>
                    </a:moveTo>
                    <a:lnTo>
                      <a:pt x="f2" y="f58"/>
                    </a:lnTo>
                    <a:lnTo>
                      <a:pt x="f6" y="f2"/>
                    </a:lnTo>
                    <a:lnTo>
                      <a:pt x="f15" y="f2"/>
                    </a:lnTo>
                    <a:lnTo>
                      <a:pt x="f59" y="f58"/>
                    </a:lnTo>
                    <a:lnTo>
                      <a:pt x="f57" y="f58"/>
                    </a:ln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2" name="Forma Livre 11"/>
              <p:cNvSpPr/>
              <p:nvPr/>
            </p:nvSpPr>
            <p:spPr>
              <a:xfrm>
                <a:off x="9147236" y="5986439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3" name="Forma Livre 12"/>
              <p:cNvSpPr/>
              <p:nvPr/>
            </p:nvSpPr>
            <p:spPr>
              <a:xfrm>
                <a:off x="9102595" y="6280199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4" name="Forma Livre 13"/>
              <p:cNvSpPr/>
              <p:nvPr/>
            </p:nvSpPr>
            <p:spPr>
              <a:xfrm>
                <a:off x="9153363" y="6391436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5" name="Forma Livre 14"/>
              <p:cNvSpPr/>
              <p:nvPr/>
            </p:nvSpPr>
            <p:spPr>
              <a:xfrm>
                <a:off x="9259918" y="6464158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6" name="Forma Livre 15"/>
              <p:cNvSpPr/>
              <p:nvPr/>
            </p:nvSpPr>
            <p:spPr>
              <a:xfrm>
                <a:off x="9522003" y="6464158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7" name="Forma Livre 16"/>
              <p:cNvSpPr/>
              <p:nvPr/>
            </p:nvSpPr>
            <p:spPr>
              <a:xfrm>
                <a:off x="9194758" y="5594399"/>
                <a:ext cx="430197" cy="173159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1277"/>
                  <a:gd name="f5" fmla="val 551"/>
                  <a:gd name="f6" fmla="val 948"/>
                  <a:gd name="f7" fmla="val 325"/>
                  <a:gd name="f8" fmla="val 962"/>
                  <a:gd name="f9" fmla="val 432"/>
                  <a:gd name="f10" fmla="val 912"/>
                  <a:gd name="f11" fmla="val 427"/>
                  <a:gd name="f12" fmla="val 900"/>
                  <a:gd name="f13" fmla="val 311"/>
                  <a:gd name="f14" fmla="val 308"/>
                  <a:gd name="f15" fmla="val 902"/>
                  <a:gd name="f16" fmla="val 303"/>
                  <a:gd name="f17" fmla="val 905"/>
                  <a:gd name="f18" fmla="val 300"/>
                  <a:gd name="f19" fmla="val 295"/>
                  <a:gd name="f20" fmla="val 922"/>
                  <a:gd name="f21" fmla="val 296"/>
                  <a:gd name="f22" fmla="val 929"/>
                  <a:gd name="f23" fmla="val 298"/>
                  <a:gd name="f24" fmla="val 941"/>
                  <a:gd name="f25" fmla="val 946"/>
                  <a:gd name="f26" fmla="val 313"/>
                  <a:gd name="f27" fmla="val 1100"/>
                  <a:gd name="f28" fmla="val 50"/>
                  <a:gd name="f29" fmla="val 1026"/>
                  <a:gd name="f30" fmla="val 84"/>
                  <a:gd name="f31" fmla="val 91"/>
                  <a:gd name="f32" fmla="val 1002"/>
                  <a:gd name="f33" fmla="val 79"/>
                  <a:gd name="f34" fmla="val 33"/>
                  <a:gd name="f35" fmla="val 1273"/>
                  <a:gd name="f36" fmla="val 69"/>
                  <a:gd name="f37" fmla="val 143"/>
                  <a:gd name="f38" fmla="val 1242"/>
                  <a:gd name="f39" fmla="val 212"/>
                  <a:gd name="f40" fmla="val 1192"/>
                  <a:gd name="f41" fmla="val 254"/>
                  <a:gd name="f42" fmla="val 1152"/>
                  <a:gd name="f43" fmla="val 249"/>
                  <a:gd name="f44" fmla="val 1276"/>
                  <a:gd name="f45" fmla="val 550"/>
                  <a:gd name="f46" fmla="val 1269"/>
                  <a:gd name="f47" fmla="val 1263"/>
                  <a:gd name="f48" fmla="val 549"/>
                  <a:gd name="f49" fmla="val 1257"/>
                  <a:gd name="f50" fmla="val 1230"/>
                  <a:gd name="f51" fmla="val 479"/>
                  <a:gd name="f52" fmla="val 474"/>
                  <a:gd name="f53" fmla="val 1156"/>
                  <a:gd name="f54" fmla="val 469"/>
                  <a:gd name="f55" fmla="val 1117"/>
                  <a:gd name="f56" fmla="val 466"/>
                  <a:gd name="f57" fmla="val 1133"/>
                  <a:gd name="f58" fmla="val 532"/>
                  <a:gd name="f59" fmla="val 1126"/>
                  <a:gd name="f60" fmla="val 1121"/>
                  <a:gd name="f61" fmla="val 530"/>
                  <a:gd name="f62" fmla="val 1116"/>
                  <a:gd name="f63" fmla="val 463"/>
                  <a:gd name="f64" fmla="val 1069"/>
                  <a:gd name="f65" fmla="val 461"/>
                  <a:gd name="f66" fmla="val 1036"/>
                  <a:gd name="f67" fmla="val 458"/>
                  <a:gd name="f68" fmla="val 1004"/>
                  <a:gd name="f69" fmla="val 454"/>
                  <a:gd name="f70" fmla="val 1007"/>
                  <a:gd name="f71" fmla="val 478"/>
                  <a:gd name="f72" fmla="val 931"/>
                  <a:gd name="f73" fmla="val 878"/>
                  <a:gd name="f74" fmla="val 464"/>
                  <a:gd name="f75" fmla="val 876"/>
                  <a:gd name="f76" fmla="val 444"/>
                  <a:gd name="f77" fmla="val 851"/>
                  <a:gd name="f78" fmla="val 443"/>
                  <a:gd name="f79" fmla="val 828"/>
                  <a:gd name="f80" fmla="val 802"/>
                  <a:gd name="f81" fmla="val 808"/>
                  <a:gd name="f82" fmla="val 507"/>
                  <a:gd name="f83" fmla="val 796"/>
                  <a:gd name="f84" fmla="val 792"/>
                  <a:gd name="f85" fmla="val 505"/>
                  <a:gd name="f86" fmla="val 786"/>
                  <a:gd name="f87" fmla="val 441"/>
                  <a:gd name="f88" fmla="val 774"/>
                  <a:gd name="f89" fmla="val 760"/>
                  <a:gd name="f90" fmla="val 748"/>
                  <a:gd name="f91" fmla="val 439"/>
                  <a:gd name="f92" fmla="val 753"/>
                  <a:gd name="f93" fmla="val 746"/>
                  <a:gd name="f94" fmla="val 503"/>
                  <a:gd name="f95" fmla="val 741"/>
                  <a:gd name="f96" fmla="val 736"/>
                  <a:gd name="f97" fmla="val 733"/>
                  <a:gd name="f98" fmla="val 728"/>
                  <a:gd name="f99" fmla="val 390"/>
                  <a:gd name="f100" fmla="val 703"/>
                  <a:gd name="f101" fmla="val 315"/>
                  <a:gd name="f102" fmla="val 640"/>
                  <a:gd name="f103" fmla="val 577"/>
                  <a:gd name="f104" fmla="val 552"/>
                  <a:gd name="f105" fmla="val 548"/>
                  <a:gd name="f106" fmla="val 543"/>
                  <a:gd name="f107" fmla="val 538"/>
                  <a:gd name="f108" fmla="val 533"/>
                  <a:gd name="f109" fmla="val 528"/>
                  <a:gd name="f110" fmla="val 519"/>
                  <a:gd name="f111" fmla="val 491"/>
                  <a:gd name="f112" fmla="val 486"/>
                  <a:gd name="f113" fmla="val 481"/>
                  <a:gd name="f114" fmla="val 476"/>
                  <a:gd name="f115" fmla="val 471"/>
                  <a:gd name="f116" fmla="val 475"/>
                  <a:gd name="f117" fmla="val 448"/>
                  <a:gd name="f118" fmla="val 420"/>
                  <a:gd name="f119" fmla="val 393"/>
                  <a:gd name="f120" fmla="val 446"/>
                  <a:gd name="f121" fmla="val 392"/>
                  <a:gd name="f122" fmla="val 262"/>
                  <a:gd name="f123" fmla="val 264"/>
                  <a:gd name="f124" fmla="val 456"/>
                  <a:gd name="f125" fmla="val 235"/>
                  <a:gd name="f126" fmla="val 459"/>
                  <a:gd name="f127" fmla="val 207"/>
                  <a:gd name="f128" fmla="val 177"/>
                  <a:gd name="f129" fmla="val 162"/>
                  <a:gd name="f130" fmla="val 157"/>
                  <a:gd name="f131" fmla="val 152"/>
                  <a:gd name="f132" fmla="val 146"/>
                  <a:gd name="f133" fmla="val 468"/>
                  <a:gd name="f134" fmla="val 122"/>
                  <a:gd name="f135" fmla="val 83"/>
                  <a:gd name="f136" fmla="val 45"/>
                  <a:gd name="f137" fmla="val 483"/>
                  <a:gd name="f138" fmla="val 17"/>
                  <a:gd name="f139" fmla="val 12"/>
                  <a:gd name="f140" fmla="val 5"/>
                  <a:gd name="f141" fmla="val 124"/>
                  <a:gd name="f142" fmla="val 85"/>
                  <a:gd name="f143" fmla="val 35"/>
                  <a:gd name="f144" fmla="val 4"/>
                  <a:gd name="f145" fmla="val 176"/>
                  <a:gd name="f146" fmla="val 274"/>
                  <a:gd name="f147" fmla="val 276"/>
                  <a:gd name="f148" fmla="val 18"/>
                  <a:gd name="f149" fmla="val 450"/>
                  <a:gd name="f150" fmla="val 3"/>
                  <a:gd name="f151" fmla="val 8"/>
                  <a:gd name="f152" fmla="val 521"/>
                  <a:gd name="f153" fmla="val 66"/>
                  <a:gd name="f154" fmla="val 64"/>
                  <a:gd name="f155" fmla="val 638"/>
                  <a:gd name="f156" fmla="val 722"/>
                  <a:gd name="f157" fmla="val 724"/>
                  <a:gd name="f158" fmla="val 756"/>
                  <a:gd name="f159" fmla="val 826"/>
                  <a:gd name="f160" fmla="val 7"/>
                  <a:gd name="f161" fmla="val 1000"/>
                  <a:gd name="f162" fmla="val 28"/>
                  <a:gd name="f163" fmla="val 780"/>
                  <a:gd name="f164" fmla="val 68"/>
                  <a:gd name="f165" fmla="val 495"/>
                  <a:gd name="f166" fmla="val 248"/>
                  <a:gd name="f167" fmla="val 319"/>
                  <a:gd name="f168" fmla="val 305"/>
                  <a:gd name="f169" fmla="val 357"/>
                  <a:gd name="f170" fmla="val 369"/>
                  <a:gd name="f171" fmla="val 368"/>
                  <a:gd name="f172" fmla="val 362"/>
                  <a:gd name="f173" fmla="val 355"/>
                  <a:gd name="f174" fmla="val 346"/>
                  <a:gd name="f175" fmla="val 338"/>
                  <a:gd name="f176" fmla="val 328"/>
                  <a:gd name="f177" fmla="val 321"/>
                  <a:gd name="f178" fmla="val 569"/>
                  <a:gd name="f179" fmla="val 574"/>
                  <a:gd name="f180" fmla="val 436"/>
                  <a:gd name="f181" fmla="val 576"/>
                  <a:gd name="f182" fmla="val 396"/>
                  <a:gd name="f183" fmla="val 595"/>
                  <a:gd name="f184" fmla="val 341"/>
                  <a:gd name="f185" fmla="val 340"/>
                  <a:gd name="f186" fmla="val 686"/>
                  <a:gd name="f187" fmla="val 707"/>
                  <a:gd name="f188" fmla="val 710"/>
                  <a:gd name="f189" fmla="val 688"/>
                  <a:gd name="f190" fmla="val 667"/>
                  <a:gd name="f191" fmla="val 501"/>
                  <a:gd name="f192" fmla="val 645"/>
                  <a:gd name="f193" fmla="val 629"/>
                  <a:gd name="f194" fmla="val 608"/>
                  <a:gd name="f195" fmla="val 589"/>
                  <a:gd name="f196" fmla="val 279"/>
                  <a:gd name="f197" fmla="val 326"/>
                  <a:gd name="f198" fmla="val 281"/>
                  <a:gd name="f199" fmla="val 318"/>
                  <a:gd name="f200" fmla="val 283"/>
                  <a:gd name="f201" fmla="val 285"/>
                  <a:gd name="f202" fmla="val 301"/>
                  <a:gd name="f203" fmla="val 260"/>
                  <a:gd name="f204" fmla="val 238"/>
                  <a:gd name="f205" fmla="val 306"/>
                  <a:gd name="f206" fmla="val 214"/>
                  <a:gd name="f207" fmla="val 200"/>
                  <a:gd name="f208" fmla="val 370"/>
                  <a:gd name="f209" fmla="val 224"/>
                  <a:gd name="f210" fmla="val 250"/>
                  <a:gd name="f211" fmla="val 365"/>
                  <a:gd name="f212" fmla="val 309"/>
                  <a:gd name="f213" fmla="val 331"/>
                  <a:gd name="f214" fmla="val 255"/>
                  <a:gd name="f215" fmla="val 352"/>
                  <a:gd name="f216" fmla="val 222"/>
                  <a:gd name="f217" fmla="val 229"/>
                  <a:gd name="f218" fmla="val 245"/>
                  <a:gd name="f219" fmla="val 119"/>
                  <a:gd name="f220" fmla="val 174"/>
                  <a:gd name="f221" fmla="val 293"/>
                  <a:gd name="f222" fmla="val 205"/>
                  <a:gd name="f223" fmla="val 290"/>
                  <a:gd name="f224" fmla="val 266"/>
                  <a:gd name="f225" fmla="val 286"/>
                  <a:gd name="f226" fmla="val 259"/>
                  <a:gd name="f227" fmla="val 377"/>
                  <a:gd name="f228" fmla="val 386"/>
                  <a:gd name="f229" fmla="val 267"/>
                  <a:gd name="f230" fmla="val 395"/>
                  <a:gd name="f231" fmla="val 426"/>
                  <a:gd name="f232" fmla="val 272"/>
                  <a:gd name="f233" fmla="val 271"/>
                  <a:gd name="f234" fmla="val 493"/>
                  <a:gd name="f235" fmla="val 269"/>
                  <a:gd name="f236" fmla="val 584"/>
                  <a:gd name="f237" fmla="val 631"/>
                  <a:gd name="f238" fmla="val 545"/>
                  <a:gd name="f239" fmla="val 215"/>
                  <a:gd name="f240" fmla="val 372"/>
                  <a:gd name="f241" fmla="val 404"/>
                  <a:gd name="f242" fmla="val 291"/>
                  <a:gd name="f243" fmla="val 405"/>
                  <a:gd name="f244" fmla="val 407"/>
                  <a:gd name="f245" fmla="val 429"/>
                  <a:gd name="f246" fmla="val 350"/>
                  <a:gd name="f247" fmla="val 457"/>
                  <a:gd name="f248" fmla="val 348"/>
                  <a:gd name="f249" fmla="val 485"/>
                  <a:gd name="f250" fmla="val 490"/>
                  <a:gd name="f251" fmla="val 288"/>
                  <a:gd name="f252" fmla="val 460"/>
                  <a:gd name="f253" fmla="val 400"/>
                  <a:gd name="f254" fmla="val 442"/>
                  <a:gd name="f255" fmla="val 488"/>
                  <a:gd name="f256" fmla="val 424"/>
                  <a:gd name="f257" fmla="val 534"/>
                  <a:gd name="f258" fmla="val 402"/>
                  <a:gd name="f259" fmla="val 380"/>
                  <a:gd name="f260" fmla="val 553"/>
                  <a:gd name="f261" fmla="val 452"/>
                  <a:gd name="f262" fmla="val 385"/>
                  <a:gd name="f263" fmla="val 141"/>
                  <a:gd name="f264" fmla="val 394"/>
                  <a:gd name="f265" fmla="val 76"/>
                  <a:gd name="f266" fmla="val 406"/>
                  <a:gd name="f267" fmla="val 52"/>
                  <a:gd name="f268" fmla="val 195"/>
                  <a:gd name="f269" fmla="val 297"/>
                  <a:gd name="f270" fmla="val 376"/>
                  <a:gd name="f271" fmla="val 449"/>
                  <a:gd name="f272" fmla="val 389"/>
                  <a:gd name="f273" fmla="val 302"/>
                  <a:gd name="f274" fmla="val 989"/>
                  <a:gd name="f275" fmla="val 972"/>
                  <a:gd name="f276" fmla="val 964"/>
                  <a:gd name="f277" fmla="val 879"/>
                  <a:gd name="f278" fmla="val 257"/>
                  <a:gd name="f279" fmla="val 893"/>
                  <a:gd name="f280" fmla="val 874"/>
                  <a:gd name="f281" fmla="val 867"/>
                  <a:gd name="f282" fmla="val 367"/>
                  <a:gd name="f283" fmla="val 820"/>
                  <a:gd name="f284" fmla="val 363"/>
                  <a:gd name="f285" fmla="val 788"/>
                  <a:gd name="f286" fmla="val 831"/>
                  <a:gd name="f287" fmla="val 866"/>
                  <a:gd name="f288" fmla="val 860"/>
                  <a:gd name="f289" fmla="val 862"/>
                  <a:gd name="f290" fmla="val 863"/>
                  <a:gd name="f291" fmla="val 839"/>
                  <a:gd name="f292" fmla="val 814"/>
                  <a:gd name="f293" fmla="val 789"/>
                  <a:gd name="f294" fmla="val 795"/>
                  <a:gd name="f295" fmla="val 817"/>
                  <a:gd name="f296" fmla="val 842"/>
                  <a:gd name="f297" fmla="val 885"/>
                  <a:gd name="f298" fmla="val 897"/>
                  <a:gd name="f299" fmla="val 909"/>
                  <a:gd name="f300" fmla="val 220"/>
                  <a:gd name="f301" fmla="val 647"/>
                  <a:gd name="f302" fmla="val 800"/>
                  <a:gd name="f303" fmla="val 926"/>
                  <a:gd name="f304" fmla="val 943"/>
                  <a:gd name="f305" fmla="val 960"/>
                  <a:gd name="f306" fmla="val 1043"/>
                  <a:gd name="f307" fmla="val 1078"/>
                  <a:gd name="f308" fmla="val 1103"/>
                  <a:gd name="f309" fmla="val 1131"/>
                  <a:gd name="f310" fmla="val 1157"/>
                  <a:gd name="f311" fmla="val 244"/>
                  <a:gd name="f312" fmla="val 1062"/>
                  <a:gd name="f313" fmla="val 234"/>
                  <a:gd name="f314" fmla="val 992"/>
                  <a:gd name="f315" fmla="val 227"/>
                  <a:gd name="f316" fmla="val 919"/>
                  <a:gd name="f317" fmla="val 983"/>
                  <a:gd name="f318" fmla="val 984"/>
                  <a:gd name="f319" fmla="val 986"/>
                  <a:gd name="f320" fmla="val 988"/>
                  <a:gd name="f321" fmla="val 993"/>
                  <a:gd name="f322" fmla="val 1023"/>
                  <a:gd name="f323" fmla="val 1050"/>
                  <a:gd name="f324" fmla="val 1079"/>
                  <a:gd name="f325" fmla="val 1063"/>
                  <a:gd name="f326" fmla="val 1038"/>
                  <a:gd name="f327" fmla="val 1011"/>
                  <a:gd name="f328" fmla="val 995"/>
                  <a:gd name="f329" fmla="val 438"/>
                  <a:gd name="f330" fmla="val 1076"/>
                  <a:gd name="f331" fmla="val 1148"/>
                  <a:gd name="f332" fmla="val 453"/>
                  <a:gd name="f333" fmla="val 1223"/>
                  <a:gd name="f334" fmla="val 1196"/>
                  <a:gd name="f335" fmla="val 383"/>
                  <a:gd name="f336" fmla="val 717"/>
                  <a:gd name="f337" fmla="val 345"/>
                  <a:gd name="f338" fmla="val 738"/>
                  <a:gd name="f339" fmla="val 759"/>
                  <a:gd name="f340" fmla="val 777"/>
                  <a:gd name="f341" fmla="val 772"/>
                  <a:gd name="f342" fmla="val 685"/>
                  <a:gd name="f343" fmla="val 500"/>
                  <a:gd name="f344" fmla="val 541"/>
                  <a:gd name="f345" fmla="val 562"/>
                  <a:gd name="f346" fmla="val 580"/>
                  <a:gd name="f347" fmla="val 320"/>
                  <a:gd name="f348" fmla="val 602"/>
                  <a:gd name="f349" fmla="val 632"/>
                  <a:gd name="f350" fmla="val 648"/>
                  <a:gd name="f351" fmla="val 679"/>
                  <a:gd name="f352" fmla="val 702"/>
                  <a:gd name="f353" fmla="val 1095"/>
                  <a:gd name="f354" fmla="val 1128"/>
                  <a:gd name="f355" fmla="val 375"/>
                  <a:gd name="f356" fmla="val 1159"/>
                  <a:gd name="f357" fmla="val 1190"/>
                  <a:gd name="f358" fmla="val 1164"/>
                  <a:gd name="f359" fmla="val 1136"/>
                  <a:gd name="f360" fmla="val 316"/>
                  <a:gd name="f361" fmla="val 1109"/>
                  <a:gd name="f362" fmla="val 1081"/>
                  <a:gd name="f363" fmla="val 310"/>
                  <a:gd name="f364" fmla="val 196"/>
                  <a:gd name="f365" fmla="val 168"/>
                  <a:gd name="f366" fmla="val 140"/>
                  <a:gd name="f367" fmla="val 110"/>
                  <a:gd name="f368" fmla="val 323"/>
                  <a:gd name="f369" fmla="val 387"/>
                  <a:gd name="f370" fmla="val 117"/>
                  <a:gd name="f371" fmla="val 382"/>
                  <a:gd name="f372" fmla="val 150"/>
                  <a:gd name="f373" fmla="val 183"/>
                  <a:gd name="f374" fmla="val 373"/>
                  <a:gd name="f375" fmla="val 1188"/>
                  <a:gd name="f376" fmla="val 197"/>
                  <a:gd name="f377" fmla="val 134"/>
                  <a:gd name="f378" fmla="val 136"/>
                  <a:gd name="f379" fmla="val 47"/>
                  <a:gd name="f380" fmla="val 199"/>
                  <a:gd name="f381" fmla="val 90"/>
                  <a:gd name="f382" fmla="val 237"/>
                  <a:gd name="f383" fmla="val 166"/>
                  <a:gd name="f384" fmla="val 1238"/>
                  <a:gd name="f385" fmla="val 182"/>
                  <a:gd name="f386" fmla="val 139"/>
                  <a:gd name="f387" fmla="val 81"/>
                  <a:gd name="f388" fmla="val 53"/>
                  <a:gd name="f389" fmla="val 109"/>
                  <a:gd name="f390" fmla="val 96"/>
                  <a:gd name="f391" fmla="val 22"/>
                  <a:gd name="f392" fmla="val 843"/>
                  <a:gd name="f393" fmla="val 86"/>
                  <a:gd name="f394" fmla="val 709"/>
                  <a:gd name="f395" fmla="val 568"/>
                  <a:gd name="f396" fmla="val 160"/>
                  <a:gd name="f397" fmla="val 19"/>
                  <a:gd name="f398" fmla="val 40"/>
                  <a:gd name="f399" fmla="val 184"/>
                  <a:gd name="f400" fmla="val 118"/>
                  <a:gd name="f401" fmla="*/ f1 1 1277"/>
                  <a:gd name="f402" fmla="*/ f2 1 551"/>
                  <a:gd name="f403" fmla="+- f5 0 f3"/>
                  <a:gd name="f404" fmla="+- f4 0 f3"/>
                  <a:gd name="f405" fmla="*/ f404 1 1277"/>
                  <a:gd name="f406" fmla="*/ f403 1 551"/>
                  <a:gd name="f407" fmla="*/ f3 1 f405"/>
                  <a:gd name="f408" fmla="*/ f4 1 f405"/>
                  <a:gd name="f409" fmla="*/ f3 1 f406"/>
                  <a:gd name="f410" fmla="*/ f5 1 f406"/>
                  <a:gd name="f411" fmla="*/ f407 f401 1"/>
                  <a:gd name="f412" fmla="*/ f408 f401 1"/>
                  <a:gd name="f413" fmla="*/ f410 f402 1"/>
                  <a:gd name="f414" fmla="*/ f409 f40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411" t="f414" r="f412" b="f413"/>
                <a:pathLst>
                  <a:path w="1277" h="551">
                    <a:moveTo>
                      <a:pt x="f6" y="f7"/>
                    </a:moveTo>
                    <a:lnTo>
                      <a:pt x="f8" y="f9"/>
                    </a:lnTo>
                    <a:lnTo>
                      <a:pt x="f10" y="f11"/>
                    </a:lnTo>
                    <a:lnTo>
                      <a:pt x="f12" y="f13"/>
                    </a:lnTo>
                    <a:cubicBezTo>
                      <a:pt x="f12" y="f14"/>
                      <a:pt x="f15" y="f16"/>
                      <a:pt x="f17" y="f18"/>
                    </a:cubicBezTo>
                    <a:cubicBezTo>
                      <a:pt x="f10" y="f19"/>
                      <a:pt x="f20" y="f21"/>
                      <a:pt x="f22" y="f23"/>
                    </a:cubicBezTo>
                    <a:cubicBezTo>
                      <a:pt x="f24" y="f16"/>
                      <a:pt x="f25" y="f26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27" y="f28"/>
                    </a:moveTo>
                    <a:lnTo>
                      <a:pt x="f29" y="f30"/>
                    </a:lnTo>
                    <a:lnTo>
                      <a:pt x="f27" y="f31"/>
                    </a:lnTo>
                    <a:lnTo>
                      <a:pt x="f27" y="f28"/>
                    </a:lnTo>
                    <a:close/>
                    <a:moveTo>
                      <a:pt x="f27" y="f28"/>
                    </a:moveTo>
                    <a:lnTo>
                      <a:pt x="f27" y="f28"/>
                    </a:lnTo>
                    <a:close/>
                    <a:moveTo>
                      <a:pt x="f32" y="f33"/>
                    </a:moveTo>
                    <a:lnTo>
                      <a:pt x="f27" y="f34"/>
                    </a:lnTo>
                    <a:lnTo>
                      <a:pt x="f35" y="f36"/>
                    </a:lnTo>
                    <a:lnTo>
                      <a:pt x="f35" y="f37"/>
                    </a:lnTo>
                    <a:lnTo>
                      <a:pt x="f38" y="f39"/>
                    </a:lnTo>
                    <a:lnTo>
                      <a:pt x="f40" y="f41"/>
                    </a:lnTo>
                    <a:lnTo>
                      <a:pt x="f42" y="f43"/>
                    </a:lnTo>
                    <a:lnTo>
                      <a:pt x="f44" y="f45"/>
                    </a:lnTo>
                    <a:cubicBezTo>
                      <a:pt x="f46" y="f45"/>
                      <a:pt x="f47" y="f48"/>
                      <a:pt x="f49" y="f48"/>
                    </a:cubicBezTo>
                    <a:lnTo>
                      <a:pt x="f50" y="f51"/>
                    </a:lnTo>
                    <a:cubicBezTo>
                      <a:pt x="f40" y="f52"/>
                      <a:pt x="f53" y="f54"/>
                      <a:pt x="f55" y="f56"/>
                    </a:cubicBezTo>
                    <a:lnTo>
                      <a:pt x="f57" y="f58"/>
                    </a:lnTo>
                    <a:cubicBezTo>
                      <a:pt x="f59" y="f58"/>
                      <a:pt x="f60" y="f61"/>
                      <a:pt x="f62" y="f61"/>
                    </a:cubicBezTo>
                    <a:lnTo>
                      <a:pt x="f27" y="f63"/>
                    </a:lnTo>
                    <a:cubicBezTo>
                      <a:pt x="f64" y="f65"/>
                      <a:pt x="f66" y="f67"/>
                      <a:pt x="f68" y="f69"/>
                    </a:cubicBezTo>
                    <a:lnTo>
                      <a:pt x="f70" y="f71"/>
                    </a:lnTo>
                    <a:lnTo>
                      <a:pt x="f72" y="f54"/>
                    </a:lnTo>
                    <a:lnTo>
                      <a:pt x="f73" y="f74"/>
                    </a:lnTo>
                    <a:lnTo>
                      <a:pt x="f75" y="f76"/>
                    </a:lnTo>
                    <a:cubicBezTo>
                      <a:pt x="f77" y="f78"/>
                      <a:pt x="f79" y="f78"/>
                      <a:pt x="f80" y="f78"/>
                    </a:cubicBezTo>
                    <a:lnTo>
                      <a:pt x="f81" y="f82"/>
                    </a:lnTo>
                    <a:cubicBezTo>
                      <a:pt x="f80" y="f82"/>
                      <a:pt x="f83" y="f82"/>
                      <a:pt x="f84" y="f85"/>
                    </a:cubicBezTo>
                    <a:lnTo>
                      <a:pt x="f86" y="f87"/>
                    </a:lnTo>
                    <a:cubicBezTo>
                      <a:pt x="f88" y="f87"/>
                      <a:pt x="f89" y="f87"/>
                      <a:pt x="f90" y="f91"/>
                    </a:cubicBezTo>
                    <a:cubicBezTo>
                      <a:pt x="f90" y="f87"/>
                      <a:pt x="f90" y="f78"/>
                      <a:pt x="f90" y="f76"/>
                    </a:cubicBezTo>
                    <a:lnTo>
                      <a:pt x="f92" y="f85"/>
                    </a:lnTo>
                    <a:cubicBezTo>
                      <a:pt x="f93" y="f94"/>
                      <a:pt x="f95" y="f94"/>
                      <a:pt x="f96" y="f94"/>
                    </a:cubicBezTo>
                    <a:lnTo>
                      <a:pt x="f97" y="f76"/>
                    </a:lnTo>
                    <a:cubicBezTo>
                      <a:pt x="f98" y="f99"/>
                      <a:pt x="f100" y="f101"/>
                      <a:pt x="f102" y="f26"/>
                    </a:cubicBezTo>
                    <a:cubicBezTo>
                      <a:pt x="f103" y="f101"/>
                      <a:pt x="f104" y="f99"/>
                      <a:pt x="f105" y="f76"/>
                    </a:cubicBezTo>
                    <a:lnTo>
                      <a:pt x="f106" y="f94"/>
                    </a:lnTo>
                    <a:cubicBezTo>
                      <a:pt x="f107" y="f94"/>
                      <a:pt x="f108" y="f94"/>
                      <a:pt x="f109" y="f94"/>
                    </a:cubicBezTo>
                    <a:lnTo>
                      <a:pt x="f108" y="f76"/>
                    </a:lnTo>
                    <a:cubicBezTo>
                      <a:pt x="f108" y="f78"/>
                      <a:pt x="f108" y="f87"/>
                      <a:pt x="f108" y="f87"/>
                    </a:cubicBezTo>
                    <a:cubicBezTo>
                      <a:pt x="f110" y="f87"/>
                      <a:pt x="f85" y="f87"/>
                      <a:pt x="f111" y="f87"/>
                    </a:cubicBezTo>
                    <a:lnTo>
                      <a:pt x="f112" y="f85"/>
                    </a:lnTo>
                    <a:cubicBezTo>
                      <a:pt x="f113" y="f85"/>
                      <a:pt x="f114" y="f82"/>
                      <a:pt x="f115" y="f82"/>
                    </a:cubicBezTo>
                    <a:lnTo>
                      <a:pt x="f116" y="f78"/>
                    </a:lnTo>
                    <a:cubicBezTo>
                      <a:pt x="f117" y="f78"/>
                      <a:pt x="f118" y="f76"/>
                      <a:pt x="f119" y="f120"/>
                    </a:cubicBezTo>
                    <a:lnTo>
                      <a:pt x="f121" y="f74"/>
                    </a:lnTo>
                    <a:lnTo>
                      <a:pt x="f122" y="f71"/>
                    </a:lnTo>
                    <a:lnTo>
                      <a:pt x="f123" y="f124"/>
                    </a:lnTo>
                    <a:cubicBezTo>
                      <a:pt x="f125" y="f126"/>
                      <a:pt x="f127" y="f65"/>
                      <a:pt x="f128" y="f74"/>
                    </a:cubicBezTo>
                    <a:lnTo>
                      <a:pt x="f129" y="f61"/>
                    </a:lnTo>
                    <a:cubicBezTo>
                      <a:pt x="f130" y="f61"/>
                      <a:pt x="f131" y="f61"/>
                      <a:pt x="f132" y="f58"/>
                    </a:cubicBezTo>
                    <a:lnTo>
                      <a:pt x="f129" y="f133"/>
                    </a:lnTo>
                    <a:cubicBezTo>
                      <a:pt x="f134" y="f115"/>
                      <a:pt x="f135" y="f71"/>
                      <a:pt x="f136" y="f137"/>
                    </a:cubicBezTo>
                    <a:lnTo>
                      <a:pt x="f138" y="f48"/>
                    </a:lnTo>
                    <a:cubicBezTo>
                      <a:pt x="f139" y="f48"/>
                      <a:pt x="f140" y="f45"/>
                      <a:pt x="f3" y="f45"/>
                    </a:cubicBezTo>
                    <a:lnTo>
                      <a:pt x="f141" y="f43"/>
                    </a:lnTo>
                    <a:lnTo>
                      <a:pt x="f142" y="f41"/>
                    </a:lnTo>
                    <a:lnTo>
                      <a:pt x="f143" y="f39"/>
                    </a:lnTo>
                    <a:lnTo>
                      <a:pt x="f144" y="f37"/>
                    </a:lnTo>
                    <a:lnTo>
                      <a:pt x="f144" y="f36"/>
                    </a:lnTo>
                    <a:lnTo>
                      <a:pt x="f145" y="f34"/>
                    </a:lnTo>
                    <a:lnTo>
                      <a:pt x="f146" y="f33"/>
                    </a:lnTo>
                    <a:lnTo>
                      <a:pt x="f147" y="f148"/>
                    </a:lnTo>
                    <a:lnTo>
                      <a:pt x="f149" y="f150"/>
                    </a:lnTo>
                    <a:lnTo>
                      <a:pt x="f149" y="f151"/>
                    </a:lnTo>
                    <a:lnTo>
                      <a:pt x="f152" y="f153"/>
                    </a:lnTo>
                    <a:lnTo>
                      <a:pt x="f104" y="f154"/>
                    </a:lnTo>
                    <a:lnTo>
                      <a:pt x="f104" y="f3"/>
                    </a:lnTo>
                    <a:lnTo>
                      <a:pt x="f155" y="f3"/>
                    </a:lnTo>
                    <a:lnTo>
                      <a:pt x="f156" y="f3"/>
                    </a:lnTo>
                    <a:lnTo>
                      <a:pt x="f157" y="f154"/>
                    </a:lnTo>
                    <a:lnTo>
                      <a:pt x="f158" y="f153"/>
                    </a:lnTo>
                    <a:lnTo>
                      <a:pt x="f159" y="f160"/>
                    </a:lnTo>
                    <a:lnTo>
                      <a:pt x="f159" y="f150"/>
                    </a:lnTo>
                    <a:lnTo>
                      <a:pt x="f161" y="f148"/>
                    </a:lnTo>
                    <a:lnTo>
                      <a:pt x="f32" y="f33"/>
                    </a:lnTo>
                    <a:close/>
                    <a:moveTo>
                      <a:pt x="f32" y="f33"/>
                    </a:moveTo>
                    <a:lnTo>
                      <a:pt x="f32" y="f33"/>
                    </a:lnTo>
                    <a:close/>
                    <a:moveTo>
                      <a:pt x="f159" y="f162"/>
                    </a:moveTo>
                    <a:lnTo>
                      <a:pt x="f163" y="f164"/>
                    </a:lnTo>
                    <a:lnTo>
                      <a:pt x="f79" y="f36"/>
                    </a:lnTo>
                    <a:lnTo>
                      <a:pt x="f159" y="f162"/>
                    </a:lnTo>
                    <a:close/>
                    <a:moveTo>
                      <a:pt x="f159" y="f162"/>
                    </a:moveTo>
                    <a:lnTo>
                      <a:pt x="f159" y="f162"/>
                    </a:lnTo>
                    <a:close/>
                    <a:moveTo>
                      <a:pt x="f149" y="f162"/>
                    </a:moveTo>
                    <a:lnTo>
                      <a:pt x="f165" y="f164"/>
                    </a:lnTo>
                    <a:lnTo>
                      <a:pt x="f117" y="f36"/>
                    </a:lnTo>
                    <a:lnTo>
                      <a:pt x="f149" y="f162"/>
                    </a:lnTo>
                    <a:close/>
                    <a:moveTo>
                      <a:pt x="f149" y="f162"/>
                    </a:moveTo>
                    <a:lnTo>
                      <a:pt x="f149" y="f162"/>
                    </a:lnTo>
                    <a:close/>
                    <a:moveTo>
                      <a:pt x="f145" y="f28"/>
                    </a:moveTo>
                    <a:lnTo>
                      <a:pt x="f166" y="f30"/>
                    </a:lnTo>
                    <a:lnTo>
                      <a:pt x="f145" y="f31"/>
                    </a:lnTo>
                    <a:lnTo>
                      <a:pt x="f145" y="f28"/>
                    </a:lnTo>
                    <a:close/>
                    <a:moveTo>
                      <a:pt x="f145" y="f28"/>
                    </a:moveTo>
                    <a:lnTo>
                      <a:pt x="f145" y="f28"/>
                    </a:lnTo>
                    <a:close/>
                    <a:moveTo>
                      <a:pt x="f167" y="f7"/>
                    </a:moveTo>
                    <a:lnTo>
                      <a:pt x="f168" y="f9"/>
                    </a:lnTo>
                    <a:lnTo>
                      <a:pt x="f169" y="f11"/>
                    </a:lnTo>
                    <a:lnTo>
                      <a:pt x="f170" y="f13"/>
                    </a:lnTo>
                    <a:cubicBezTo>
                      <a:pt x="f170" y="f14"/>
                      <a:pt x="f171" y="f16"/>
                      <a:pt x="f172" y="f18"/>
                    </a:cubicBezTo>
                    <a:cubicBezTo>
                      <a:pt x="f173" y="f19"/>
                      <a:pt x="f174" y="f21"/>
                      <a:pt x="f175" y="f23"/>
                    </a:cubicBezTo>
                    <a:cubicBezTo>
                      <a:pt x="f176" y="f16"/>
                      <a:pt x="f177" y="f26"/>
                      <a:pt x="f167" y="f7"/>
                    </a:cubicBezTo>
                    <a:close/>
                    <a:moveTo>
                      <a:pt x="f167" y="f7"/>
                    </a:moveTo>
                    <a:lnTo>
                      <a:pt x="f167" y="f7"/>
                    </a:lnTo>
                    <a:close/>
                    <a:moveTo>
                      <a:pt x="f178" y="f94"/>
                    </a:moveTo>
                    <a:lnTo>
                      <a:pt x="f179" y="f180"/>
                    </a:lnTo>
                    <a:cubicBezTo>
                      <a:pt x="f181" y="f182"/>
                      <a:pt x="f183" y="f184"/>
                      <a:pt x="f102" y="f185"/>
                    </a:cubicBezTo>
                    <a:cubicBezTo>
                      <a:pt x="f186" y="f184"/>
                      <a:pt x="f100" y="f182"/>
                      <a:pt x="f187" y="f180"/>
                    </a:cubicBezTo>
                    <a:lnTo>
                      <a:pt x="f188" y="f94"/>
                    </a:lnTo>
                    <a:cubicBezTo>
                      <a:pt x="f189" y="f94"/>
                      <a:pt x="f190" y="f191"/>
                      <a:pt x="f192" y="f191"/>
                    </a:cubicBezTo>
                    <a:lnTo>
                      <a:pt x="f155" y="f191"/>
                    </a:lnTo>
                    <a:lnTo>
                      <a:pt x="f193" y="f191"/>
                    </a:lnTo>
                    <a:cubicBezTo>
                      <a:pt x="f194" y="f191"/>
                      <a:pt x="f195" y="f94"/>
                      <a:pt x="f178" y="f94"/>
                    </a:cubicBezTo>
                    <a:close/>
                    <a:moveTo>
                      <a:pt x="f178" y="f94"/>
                    </a:moveTo>
                    <a:lnTo>
                      <a:pt x="f178" y="f94"/>
                    </a:lnTo>
                    <a:close/>
                    <a:moveTo>
                      <a:pt x="f196" y="f197"/>
                    </a:moveTo>
                    <a:lnTo>
                      <a:pt x="f198" y="f199"/>
                    </a:lnTo>
                    <a:lnTo>
                      <a:pt x="f198" y="f13"/>
                    </a:lnTo>
                    <a:cubicBezTo>
                      <a:pt x="f200" y="f14"/>
                      <a:pt x="f200" y="f168"/>
                      <a:pt x="f201" y="f202"/>
                    </a:cubicBezTo>
                    <a:cubicBezTo>
                      <a:pt x="f203" y="f16"/>
                      <a:pt x="f204" y="f205"/>
                      <a:pt x="f206" y="f14"/>
                    </a:cubicBezTo>
                    <a:lnTo>
                      <a:pt x="f207" y="f208"/>
                    </a:lnTo>
                    <a:cubicBezTo>
                      <a:pt x="f209" y="f171"/>
                      <a:pt x="f210" y="f211"/>
                      <a:pt x="f147" y="f172"/>
                    </a:cubicBezTo>
                    <a:lnTo>
                      <a:pt x="f196" y="f197"/>
                    </a:lnTo>
                    <a:close/>
                    <a:moveTo>
                      <a:pt x="f196" y="f197"/>
                    </a:moveTo>
                    <a:lnTo>
                      <a:pt x="f196" y="f197"/>
                    </a:lnTo>
                    <a:close/>
                    <a:moveTo>
                      <a:pt x="f19" y="f201"/>
                    </a:moveTo>
                    <a:cubicBezTo>
                      <a:pt x="f212" y="f123"/>
                      <a:pt x="f213" y="f214"/>
                      <a:pt x="f215" y="f214"/>
                    </a:cubicBezTo>
                    <a:lnTo>
                      <a:pt x="f173" y="f216"/>
                    </a:lnTo>
                    <a:cubicBezTo>
                      <a:pt x="f201" y="f217"/>
                      <a:pt x="f39" y="f125"/>
                      <a:pt x="f37" y="f218"/>
                    </a:cubicBezTo>
                    <a:lnTo>
                      <a:pt x="f219" y="f168"/>
                    </a:lnTo>
                    <a:cubicBezTo>
                      <a:pt x="f132" y="f202"/>
                      <a:pt x="f220" y="f23"/>
                      <a:pt x="f207" y="f19"/>
                    </a:cubicBezTo>
                    <a:lnTo>
                      <a:pt x="f207" y="f221"/>
                    </a:lnTo>
                    <a:lnTo>
                      <a:pt x="f222" y="f221"/>
                    </a:lnTo>
                    <a:cubicBezTo>
                      <a:pt x="f125" y="f223"/>
                      <a:pt x="f224" y="f225"/>
                      <a:pt x="f19" y="f201"/>
                    </a:cubicBezTo>
                    <a:close/>
                    <a:moveTo>
                      <a:pt x="f19" y="f201"/>
                    </a:moveTo>
                    <a:lnTo>
                      <a:pt x="f19" y="f201"/>
                    </a:lnTo>
                    <a:close/>
                    <a:moveTo>
                      <a:pt x="f171" y="f226"/>
                    </a:moveTo>
                    <a:cubicBezTo>
                      <a:pt x="f227" y="f122"/>
                      <a:pt x="f228" y="f229"/>
                      <a:pt x="f230" y="f147"/>
                    </a:cubicBezTo>
                    <a:cubicBezTo>
                      <a:pt x="f231" y="f232"/>
                      <a:pt x="f126" y="f233"/>
                      <a:pt x="f111" y="f233"/>
                    </a:cubicBezTo>
                    <a:lnTo>
                      <a:pt x="f234" y="f233"/>
                    </a:lnTo>
                    <a:cubicBezTo>
                      <a:pt x="f107" y="f235"/>
                      <a:pt x="f236" y="f229"/>
                      <a:pt x="f237" y="f229"/>
                    </a:cubicBezTo>
                    <a:lnTo>
                      <a:pt x="f237" y="f39"/>
                    </a:lnTo>
                    <a:cubicBezTo>
                      <a:pt x="f238" y="f39"/>
                      <a:pt x="f126" y="f239"/>
                      <a:pt x="f240" y="f216"/>
                    </a:cubicBezTo>
                    <a:lnTo>
                      <a:pt x="f171" y="f226"/>
                    </a:lnTo>
                    <a:close/>
                    <a:moveTo>
                      <a:pt x="f171" y="f226"/>
                    </a:moveTo>
                    <a:lnTo>
                      <a:pt x="f171" y="f226"/>
                    </a:lnTo>
                    <a:close/>
                    <a:moveTo>
                      <a:pt x="f241" y="f242"/>
                    </a:moveTo>
                    <a:cubicBezTo>
                      <a:pt x="f243" y="f23"/>
                      <a:pt x="f244" y="f168"/>
                      <a:pt x="f244" y="f26"/>
                    </a:cubicBezTo>
                    <a:lnTo>
                      <a:pt x="f241" y="f215"/>
                    </a:lnTo>
                    <a:cubicBezTo>
                      <a:pt x="f245" y="f246"/>
                      <a:pt x="f247" y="f248"/>
                      <a:pt x="f249" y="f174"/>
                    </a:cubicBezTo>
                    <a:lnTo>
                      <a:pt x="f250" y="f251"/>
                    </a:lnTo>
                    <a:cubicBezTo>
                      <a:pt x="f252" y="f251"/>
                      <a:pt x="f9" y="f223"/>
                      <a:pt x="f241" y="f242"/>
                    </a:cubicBezTo>
                    <a:close/>
                    <a:moveTo>
                      <a:pt x="f241" y="f242"/>
                    </a:moveTo>
                    <a:lnTo>
                      <a:pt x="f241" y="f242"/>
                    </a:lnTo>
                    <a:close/>
                    <a:moveTo>
                      <a:pt x="f253" y="f171"/>
                    </a:moveTo>
                    <a:lnTo>
                      <a:pt x="f230" y="f245"/>
                    </a:lnTo>
                    <a:cubicBezTo>
                      <a:pt x="f254" y="f11"/>
                      <a:pt x="f255" y="f256"/>
                      <a:pt x="f257" y="f256"/>
                    </a:cubicBezTo>
                    <a:cubicBezTo>
                      <a:pt x="f107" y="f258"/>
                      <a:pt x="f238" y="f259"/>
                      <a:pt x="f260" y="f172"/>
                    </a:cubicBezTo>
                    <a:cubicBezTo>
                      <a:pt x="f94" y="f172"/>
                      <a:pt x="f261" y="f211"/>
                      <a:pt x="f253" y="f171"/>
                    </a:cubicBezTo>
                    <a:close/>
                    <a:moveTo>
                      <a:pt x="f253" y="f171"/>
                    </a:moveTo>
                    <a:lnTo>
                      <a:pt x="f253" y="f171"/>
                    </a:lnTo>
                    <a:close/>
                    <a:moveTo>
                      <a:pt x="f224" y="f91"/>
                    </a:moveTo>
                    <a:lnTo>
                      <a:pt x="f232" y="f259"/>
                    </a:lnTo>
                    <a:cubicBezTo>
                      <a:pt x="f127" y="f262"/>
                      <a:pt x="f263" y="f264"/>
                      <a:pt x="f265" y="f266"/>
                    </a:cubicBezTo>
                    <a:lnTo>
                      <a:pt x="f267" y="f74"/>
                    </a:lnTo>
                    <a:cubicBezTo>
                      <a:pt x="f141" y="f69"/>
                      <a:pt x="f268" y="f120"/>
                      <a:pt x="f224" y="f91"/>
                    </a:cubicBezTo>
                    <a:close/>
                    <a:moveTo>
                      <a:pt x="f224" y="f91"/>
                    </a:moveTo>
                    <a:lnTo>
                      <a:pt x="f224" y="f91"/>
                    </a:lnTo>
                    <a:close/>
                    <a:moveTo>
                      <a:pt x="f269" y="f177"/>
                    </a:moveTo>
                    <a:lnTo>
                      <a:pt x="f196" y="f126"/>
                    </a:lnTo>
                    <a:lnTo>
                      <a:pt x="f270" y="f271"/>
                    </a:lnTo>
                    <a:lnTo>
                      <a:pt x="f121" y="f26"/>
                    </a:lnTo>
                    <a:cubicBezTo>
                      <a:pt x="f272" y="f221"/>
                      <a:pt x="f259" y="f198"/>
                      <a:pt x="f211" y="f146"/>
                    </a:cubicBezTo>
                    <a:lnTo>
                      <a:pt x="f211" y="f147"/>
                    </a:lnTo>
                    <a:lnTo>
                      <a:pt x="f248" y="f232"/>
                    </a:lnTo>
                    <a:lnTo>
                      <a:pt x="f246" y="f232"/>
                    </a:lnTo>
                    <a:cubicBezTo>
                      <a:pt x="f197" y="f232"/>
                      <a:pt x="f273" y="f223"/>
                      <a:pt x="f269" y="f177"/>
                    </a:cubicBezTo>
                    <a:close/>
                    <a:moveTo>
                      <a:pt x="f269" y="f177"/>
                    </a:moveTo>
                    <a:lnTo>
                      <a:pt x="f269" y="f177"/>
                    </a:lnTo>
                    <a:close/>
                    <a:moveTo>
                      <a:pt x="f6" y="f69"/>
                    </a:moveTo>
                    <a:lnTo>
                      <a:pt x="f274" y="f126"/>
                    </a:lnTo>
                    <a:lnTo>
                      <a:pt x="f275" y="f177"/>
                    </a:lnTo>
                    <a:cubicBezTo>
                      <a:pt x="f276" y="f226"/>
                      <a:pt x="f277" y="f278"/>
                      <a:pt x="f73" y="f26"/>
                    </a:cubicBezTo>
                    <a:lnTo>
                      <a:pt x="f279" y="f271"/>
                    </a:lnTo>
                    <a:lnTo>
                      <a:pt x="f6" y="f69"/>
                    </a:lnTo>
                    <a:close/>
                    <a:moveTo>
                      <a:pt x="f6" y="f69"/>
                    </a:moveTo>
                    <a:lnTo>
                      <a:pt x="f6" y="f69"/>
                    </a:lnTo>
                    <a:close/>
                    <a:moveTo>
                      <a:pt x="f280" y="f245"/>
                    </a:moveTo>
                    <a:lnTo>
                      <a:pt x="f281" y="f282"/>
                    </a:lnTo>
                    <a:cubicBezTo>
                      <a:pt x="f283" y="f284"/>
                      <a:pt x="f88" y="f172"/>
                      <a:pt x="f98" y="f172"/>
                    </a:cubicBezTo>
                    <a:cubicBezTo>
                      <a:pt x="f96" y="f259"/>
                      <a:pt x="f95" y="f258"/>
                      <a:pt x="f93" y="f256"/>
                    </a:cubicBezTo>
                    <a:cubicBezTo>
                      <a:pt x="f285" y="f256"/>
                      <a:pt x="f286" y="f231"/>
                      <a:pt x="f280" y="f245"/>
                    </a:cubicBezTo>
                    <a:close/>
                    <a:moveTo>
                      <a:pt x="f280" y="f245"/>
                    </a:moveTo>
                    <a:lnTo>
                      <a:pt x="f280" y="f245"/>
                    </a:lnTo>
                    <a:close/>
                    <a:moveTo>
                      <a:pt x="f287" y="f215"/>
                    </a:moveTo>
                    <a:lnTo>
                      <a:pt x="f288" y="f26"/>
                    </a:lnTo>
                    <a:cubicBezTo>
                      <a:pt x="f289" y="f168"/>
                      <a:pt x="f290" y="f23"/>
                      <a:pt x="f287" y="f223"/>
                    </a:cubicBezTo>
                    <a:cubicBezTo>
                      <a:pt x="f291" y="f223"/>
                      <a:pt x="f292" y="f251"/>
                      <a:pt x="f293" y="f225"/>
                    </a:cubicBezTo>
                    <a:lnTo>
                      <a:pt x="f294" y="f174"/>
                    </a:lnTo>
                    <a:cubicBezTo>
                      <a:pt x="f295" y="f248"/>
                      <a:pt x="f296" y="f246"/>
                      <a:pt x="f287" y="f215"/>
                    </a:cubicBezTo>
                    <a:close/>
                    <a:moveTo>
                      <a:pt x="f287" y="f215"/>
                    </a:moveTo>
                    <a:lnTo>
                      <a:pt x="f287" y="f215"/>
                    </a:lnTo>
                    <a:close/>
                    <a:moveTo>
                      <a:pt x="f75" y="f146"/>
                    </a:moveTo>
                    <a:cubicBezTo>
                      <a:pt x="f297" y="f123"/>
                      <a:pt x="f298" y="f226"/>
                      <a:pt x="f299" y="f278"/>
                    </a:cubicBezTo>
                    <a:lnTo>
                      <a:pt x="f15" y="f300"/>
                    </a:lnTo>
                    <a:cubicBezTo>
                      <a:pt x="f295" y="f239"/>
                      <a:pt x="f97" y="f39"/>
                      <a:pt x="f301" y="f39"/>
                    </a:cubicBezTo>
                    <a:lnTo>
                      <a:pt x="f301" y="f229"/>
                    </a:lnTo>
                    <a:cubicBezTo>
                      <a:pt x="f157" y="f229"/>
                      <a:pt x="f302" y="f235"/>
                      <a:pt x="f75" y="f146"/>
                    </a:cubicBezTo>
                    <a:close/>
                    <a:moveTo>
                      <a:pt x="f75" y="f146"/>
                    </a:moveTo>
                    <a:lnTo>
                      <a:pt x="f75" y="f146"/>
                    </a:lnTo>
                    <a:close/>
                    <a:moveTo>
                      <a:pt x="f303" y="f214"/>
                    </a:moveTo>
                    <a:cubicBezTo>
                      <a:pt x="f304" y="f278"/>
                      <a:pt x="f305" y="f224"/>
                      <a:pt x="f275" y="f198"/>
                    </a:cubicBezTo>
                    <a:cubicBezTo>
                      <a:pt x="f70" y="f201"/>
                      <a:pt x="f306" y="f223"/>
                      <a:pt x="f307" y="f221"/>
                    </a:cubicBezTo>
                    <a:cubicBezTo>
                      <a:pt x="f308" y="f21"/>
                      <a:pt x="f309" y="f18"/>
                      <a:pt x="f310" y="f16"/>
                    </a:cubicBezTo>
                    <a:lnTo>
                      <a:pt x="f309" y="f311"/>
                    </a:lnTo>
                    <a:cubicBezTo>
                      <a:pt x="f312" y="f313"/>
                      <a:pt x="f314" y="f315"/>
                      <a:pt x="f316" y="f216"/>
                    </a:cubicBezTo>
                    <a:lnTo>
                      <a:pt x="f303" y="f214"/>
                    </a:lnTo>
                    <a:close/>
                    <a:moveTo>
                      <a:pt x="f303" y="f214"/>
                    </a:moveTo>
                    <a:lnTo>
                      <a:pt x="f303" y="f214"/>
                    </a:lnTo>
                    <a:close/>
                    <a:moveTo>
                      <a:pt x="f317" y="f18"/>
                    </a:moveTo>
                    <a:cubicBezTo>
                      <a:pt x="f318" y="f16"/>
                      <a:pt x="f319" y="f14"/>
                      <a:pt x="f319" y="f13"/>
                    </a:cubicBezTo>
                    <a:lnTo>
                      <a:pt x="f320" y="f13"/>
                    </a:lnTo>
                    <a:lnTo>
                      <a:pt x="f320" y="f199"/>
                    </a:lnTo>
                    <a:lnTo>
                      <a:pt x="f274" y="f197"/>
                    </a:lnTo>
                    <a:lnTo>
                      <a:pt x="f321" y="f0"/>
                    </a:lnTo>
                    <a:cubicBezTo>
                      <a:pt x="f322" y="f284"/>
                      <a:pt x="f323" y="f282"/>
                      <a:pt x="f324" y="f208"/>
                    </a:cubicBezTo>
                    <a:lnTo>
                      <a:pt x="f325" y="f14"/>
                    </a:lnTo>
                    <a:cubicBezTo>
                      <a:pt x="f326" y="f168"/>
                      <a:pt x="f327" y="f202"/>
                      <a:pt x="f317" y="f18"/>
                    </a:cubicBezTo>
                    <a:close/>
                    <a:moveTo>
                      <a:pt x="f317" y="f18"/>
                    </a:moveTo>
                    <a:lnTo>
                      <a:pt x="f317" y="f18"/>
                    </a:lnTo>
                    <a:close/>
                    <a:moveTo>
                      <a:pt x="f328" y="f227"/>
                    </a:moveTo>
                    <a:lnTo>
                      <a:pt x="f32" y="f329"/>
                    </a:lnTo>
                    <a:cubicBezTo>
                      <a:pt x="f330" y="f76"/>
                      <a:pt x="f331" y="f332"/>
                      <a:pt x="f333" y="f63"/>
                    </a:cubicBezTo>
                    <a:lnTo>
                      <a:pt x="f334" y="f258"/>
                    </a:lnTo>
                    <a:cubicBezTo>
                      <a:pt x="f309" y="f121"/>
                      <a:pt x="f312" y="f335"/>
                      <a:pt x="f328" y="f227"/>
                    </a:cubicBezTo>
                    <a:close/>
                    <a:moveTo>
                      <a:pt x="f328" y="f227"/>
                    </a:moveTo>
                    <a:lnTo>
                      <a:pt x="f328" y="f227"/>
                    </a:lnTo>
                    <a:close/>
                    <a:moveTo>
                      <a:pt x="f336" y="f337"/>
                    </a:moveTo>
                    <a:cubicBezTo>
                      <a:pt x="f338" y="f337"/>
                      <a:pt x="f339" y="f337"/>
                      <a:pt x="f340" y="f174"/>
                    </a:cubicBezTo>
                    <a:lnTo>
                      <a:pt x="f341" y="f225"/>
                    </a:lnTo>
                    <a:cubicBezTo>
                      <a:pt x="f342" y="f200"/>
                      <a:pt x="f183" y="f200"/>
                      <a:pt x="f85" y="f225"/>
                    </a:cubicBezTo>
                    <a:lnTo>
                      <a:pt x="f343" y="f174"/>
                    </a:lnTo>
                    <a:cubicBezTo>
                      <a:pt x="f152" y="f174"/>
                      <a:pt x="f344" y="f337"/>
                      <a:pt x="f345" y="f337"/>
                    </a:cubicBezTo>
                    <a:cubicBezTo>
                      <a:pt x="f346" y="f347"/>
                      <a:pt x="f348" y="f202"/>
                      <a:pt x="f349" y="f23"/>
                    </a:cubicBezTo>
                    <a:lnTo>
                      <a:pt x="f102" y="f23"/>
                    </a:lnTo>
                    <a:lnTo>
                      <a:pt x="f350" y="f23"/>
                    </a:lnTo>
                    <a:cubicBezTo>
                      <a:pt x="f351" y="f202"/>
                      <a:pt x="f352" y="f347"/>
                      <a:pt x="f336" y="f337"/>
                    </a:cubicBezTo>
                    <a:close/>
                    <a:moveTo>
                      <a:pt x="f336" y="f337"/>
                    </a:moveTo>
                    <a:lnTo>
                      <a:pt x="f336" y="f337"/>
                    </a:lnTo>
                    <a:close/>
                    <a:moveTo>
                      <a:pt x="f353" y="f240"/>
                    </a:moveTo>
                    <a:cubicBezTo>
                      <a:pt x="f354" y="f355"/>
                      <a:pt x="f356" y="f259"/>
                      <a:pt x="f357" y="f262"/>
                    </a:cubicBezTo>
                    <a:lnTo>
                      <a:pt x="f358" y="f347"/>
                    </a:lnTo>
                    <a:cubicBezTo>
                      <a:pt x="f359" y="f360"/>
                      <a:pt x="f361" y="f26"/>
                      <a:pt x="f362" y="f363"/>
                    </a:cubicBezTo>
                    <a:lnTo>
                      <a:pt x="f353" y="f240"/>
                    </a:lnTo>
                    <a:close/>
                    <a:moveTo>
                      <a:pt x="f353" y="f240"/>
                    </a:moveTo>
                    <a:lnTo>
                      <a:pt x="f353" y="f240"/>
                    </a:lnTo>
                    <a:close/>
                    <a:moveTo>
                      <a:pt x="f364" y="f13"/>
                    </a:moveTo>
                    <a:cubicBezTo>
                      <a:pt x="f365" y="f101"/>
                      <a:pt x="f366" y="f199"/>
                      <a:pt x="f367" y="f368"/>
                    </a:cubicBezTo>
                    <a:lnTo>
                      <a:pt x="f142" y="f369"/>
                    </a:lnTo>
                    <a:cubicBezTo>
                      <a:pt x="f370" y="f371"/>
                      <a:pt x="f372" y="f227"/>
                      <a:pt x="f373" y="f374"/>
                    </a:cubicBezTo>
                    <a:lnTo>
                      <a:pt x="f364" y="f13"/>
                    </a:lnTo>
                    <a:close/>
                    <a:moveTo>
                      <a:pt x="f364" y="f13"/>
                    </a:moveTo>
                    <a:lnTo>
                      <a:pt x="f364" y="f13"/>
                    </a:lnTo>
                    <a:close/>
                    <a:moveTo>
                      <a:pt x="f375" y="f125"/>
                    </a:moveTo>
                    <a:lnTo>
                      <a:pt x="f50" y="f207"/>
                    </a:lnTo>
                    <a:lnTo>
                      <a:pt x="f50" y="f376"/>
                    </a:lnTo>
                    <a:cubicBezTo>
                      <a:pt x="f291" y="f377"/>
                      <a:pt x="f180" y="f378"/>
                      <a:pt x="f379" y="f380"/>
                    </a:cubicBezTo>
                    <a:lnTo>
                      <a:pt x="f379" y="f207"/>
                    </a:lnTo>
                    <a:lnTo>
                      <a:pt x="f381" y="f382"/>
                    </a:lnTo>
                    <a:cubicBezTo>
                      <a:pt x="f23" y="f380"/>
                      <a:pt x="f80" y="f383"/>
                      <a:pt x="f375" y="f125"/>
                    </a:cubicBezTo>
                    <a:close/>
                    <a:moveTo>
                      <a:pt x="f375" y="f125"/>
                    </a:moveTo>
                    <a:lnTo>
                      <a:pt x="f375" y="f125"/>
                    </a:lnTo>
                    <a:close/>
                    <a:moveTo>
                      <a:pt x="f384" y="f385"/>
                    </a:moveTo>
                    <a:lnTo>
                      <a:pt x="f49" y="f386"/>
                    </a:lnTo>
                    <a:lnTo>
                      <a:pt x="f49" y="f387"/>
                    </a:lnTo>
                    <a:lnTo>
                      <a:pt x="f62" y="f388"/>
                    </a:lnTo>
                    <a:lnTo>
                      <a:pt x="f62" y="f389"/>
                    </a:lnTo>
                    <a:lnTo>
                      <a:pt x="f319" y="f390"/>
                    </a:lnTo>
                    <a:lnTo>
                      <a:pt x="f318" y="f34"/>
                    </a:lnTo>
                    <a:lnTo>
                      <a:pt x="f296" y="f391"/>
                    </a:lnTo>
                    <a:lnTo>
                      <a:pt x="f392" y="f393"/>
                    </a:lnTo>
                    <a:lnTo>
                      <a:pt x="f394" y="f387"/>
                    </a:lnTo>
                    <a:lnTo>
                      <a:pt x="f187" y="f138"/>
                    </a:lnTo>
                    <a:lnTo>
                      <a:pt x="f155" y="f138"/>
                    </a:lnTo>
                    <a:lnTo>
                      <a:pt x="f178" y="f138"/>
                    </a:lnTo>
                    <a:lnTo>
                      <a:pt x="f395" y="f387"/>
                    </a:lnTo>
                    <a:lnTo>
                      <a:pt x="f9" y="f393"/>
                    </a:lnTo>
                    <a:lnTo>
                      <a:pt x="f9" y="f391"/>
                    </a:lnTo>
                    <a:lnTo>
                      <a:pt x="f242" y="f34"/>
                    </a:lnTo>
                    <a:lnTo>
                      <a:pt x="f223" y="f390"/>
                    </a:lnTo>
                    <a:lnTo>
                      <a:pt x="f396" y="f389"/>
                    </a:lnTo>
                    <a:lnTo>
                      <a:pt x="f396" y="f388"/>
                    </a:lnTo>
                    <a:lnTo>
                      <a:pt x="f397" y="f387"/>
                    </a:lnTo>
                    <a:lnTo>
                      <a:pt x="f397" y="f386"/>
                    </a:lnTo>
                    <a:lnTo>
                      <a:pt x="f398" y="f399"/>
                    </a:lnTo>
                    <a:cubicBezTo>
                      <a:pt x="f9" y="f400"/>
                      <a:pt x="f392" y="f400"/>
                      <a:pt x="f384" y="f385"/>
                    </a:cubicBezTo>
                    <a:close/>
                  </a:path>
                </a:pathLst>
              </a:custGeom>
              <a:solidFill>
                <a:srgbClr val="513A2A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8" name="Forma Livre 17"/>
              <p:cNvSpPr/>
              <p:nvPr/>
            </p:nvSpPr>
            <p:spPr>
              <a:xfrm>
                <a:off x="9391683" y="6523201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9" name="Forma Livre 18"/>
              <p:cNvSpPr/>
              <p:nvPr/>
            </p:nvSpPr>
            <p:spPr>
              <a:xfrm>
                <a:off x="9129598" y="6140516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0" name="Forma Livre 19"/>
              <p:cNvSpPr/>
              <p:nvPr/>
            </p:nvSpPr>
            <p:spPr>
              <a:xfrm>
                <a:off x="9201241" y="5902195"/>
                <a:ext cx="363602" cy="254157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1089"/>
                  <a:gd name="f5" fmla="val 778"/>
                  <a:gd name="f6" fmla="val 457"/>
                  <a:gd name="f7" fmla="val 602"/>
                  <a:gd name="f8" fmla="val 516"/>
                  <a:gd name="f9" fmla="val 638"/>
                  <a:gd name="f10" fmla="val 557"/>
                  <a:gd name="f11" fmla="val 701"/>
                  <a:gd name="f12" fmla="val 560"/>
                  <a:gd name="f13" fmla="val 777"/>
                  <a:gd name="f14" fmla="val 576"/>
                  <a:gd name="f15" fmla="val 767"/>
                  <a:gd name="f16" fmla="val 574"/>
                  <a:gd name="f17" fmla="val 757"/>
                  <a:gd name="f18" fmla="val 572"/>
                  <a:gd name="f19" fmla="val 749"/>
                  <a:gd name="f20" fmla="val 616"/>
                  <a:gd name="f21" fmla="val 741"/>
                  <a:gd name="f22" fmla="val 739"/>
                  <a:gd name="f23" fmla="val 617"/>
                  <a:gd name="f24" fmla="val 737"/>
                  <a:gd name="f25" fmla="val 736"/>
                  <a:gd name="f26" fmla="val 734"/>
                  <a:gd name="f27" fmla="val 619"/>
                  <a:gd name="f28" fmla="val 732"/>
                  <a:gd name="f29" fmla="val 620"/>
                  <a:gd name="f30" fmla="val 731"/>
                  <a:gd name="f31" fmla="val 729"/>
                  <a:gd name="f32" fmla="val 623"/>
                  <a:gd name="f33" fmla="val 726"/>
                  <a:gd name="f34" fmla="val 725"/>
                  <a:gd name="f35" fmla="val 624"/>
                  <a:gd name="f36" fmla="val 723"/>
                  <a:gd name="f37" fmla="val 626"/>
                  <a:gd name="f38" fmla="val 721"/>
                  <a:gd name="f39" fmla="val 720"/>
                  <a:gd name="f40" fmla="val 628"/>
                  <a:gd name="f41" fmla="val 569"/>
                  <a:gd name="f42" fmla="val 568"/>
                  <a:gd name="f43" fmla="val 565"/>
                  <a:gd name="f44" fmla="val 713"/>
                  <a:gd name="f45" fmla="val 562"/>
                  <a:gd name="f46" fmla="val 705"/>
                  <a:gd name="f47" fmla="val 672"/>
                  <a:gd name="f48" fmla="val 656"/>
                  <a:gd name="f49" fmla="val 655"/>
                  <a:gd name="f50" fmla="val 674"/>
                  <a:gd name="f51" fmla="val 653"/>
                  <a:gd name="f52" fmla="val 676"/>
                  <a:gd name="f53" fmla="val 651"/>
                  <a:gd name="f54" fmla="val 678"/>
                  <a:gd name="f55" fmla="val 650"/>
                  <a:gd name="f56" fmla="val 679"/>
                  <a:gd name="f57" fmla="val 648"/>
                  <a:gd name="f58" fmla="val 681"/>
                  <a:gd name="f59" fmla="val 646"/>
                  <a:gd name="f60" fmla="val 683"/>
                  <a:gd name="f61" fmla="val 645"/>
                  <a:gd name="f62" fmla="val 643"/>
                  <a:gd name="f63" fmla="val 685"/>
                  <a:gd name="f64" fmla="val 641"/>
                  <a:gd name="f65" fmla="val 686"/>
                  <a:gd name="f66" fmla="val 640"/>
                  <a:gd name="f67" fmla="val 688"/>
                  <a:gd name="f68" fmla="val 690"/>
                  <a:gd name="f69" fmla="val 691"/>
                  <a:gd name="f70" fmla="val 635"/>
                  <a:gd name="f71" fmla="val 695"/>
                  <a:gd name="f72" fmla="val 631"/>
                  <a:gd name="f73" fmla="val 698"/>
                  <a:gd name="f74" fmla="val 556"/>
                  <a:gd name="f75" fmla="val 552"/>
                  <a:gd name="f76" fmla="val 546"/>
                  <a:gd name="f77" fmla="val 673"/>
                  <a:gd name="f78" fmla="val 543"/>
                  <a:gd name="f79" fmla="val 665"/>
                  <a:gd name="f80" fmla="val 859"/>
                  <a:gd name="f81" fmla="val 444"/>
                  <a:gd name="f82" fmla="val 443"/>
                  <a:gd name="f83" fmla="val 857"/>
                  <a:gd name="f84" fmla="val 855"/>
                  <a:gd name="f85" fmla="val 441"/>
                  <a:gd name="f86" fmla="val 854"/>
                  <a:gd name="f87" fmla="val 439"/>
                  <a:gd name="f88" fmla="val 851"/>
                  <a:gd name="f89" fmla="val 438"/>
                  <a:gd name="f90" fmla="val 850"/>
                  <a:gd name="f91" fmla="val 436"/>
                  <a:gd name="f92" fmla="val 848"/>
                  <a:gd name="f93" fmla="val 847"/>
                  <a:gd name="f94" fmla="val 434"/>
                  <a:gd name="f95" fmla="val 845"/>
                  <a:gd name="f96" fmla="val 534"/>
                  <a:gd name="f97" fmla="val 529"/>
                  <a:gd name="f98" fmla="val 522"/>
                  <a:gd name="f99" fmla="val 517"/>
                  <a:gd name="f100" fmla="val 724"/>
                  <a:gd name="f101" fmla="val 416"/>
                  <a:gd name="f102" fmla="val 414"/>
                  <a:gd name="f103" fmla="val 412"/>
                  <a:gd name="f104" fmla="val 411"/>
                  <a:gd name="f105" fmla="val 409"/>
                  <a:gd name="f106" fmla="val 407"/>
                  <a:gd name="f107" fmla="val 406"/>
                  <a:gd name="f108" fmla="val 404"/>
                  <a:gd name="f109" fmla="val 728"/>
                  <a:gd name="f110" fmla="val 402"/>
                  <a:gd name="f111" fmla="val 401"/>
                  <a:gd name="f112" fmla="val 399"/>
                  <a:gd name="f113" fmla="val 397"/>
                  <a:gd name="f114" fmla="val 396"/>
                  <a:gd name="f115" fmla="val 394"/>
                  <a:gd name="f116" fmla="val 392"/>
                  <a:gd name="f117" fmla="val 390"/>
                  <a:gd name="f118" fmla="val 388"/>
                  <a:gd name="f119" fmla="val 387"/>
                  <a:gd name="f120" fmla="val 385"/>
                  <a:gd name="f121" fmla="val 733"/>
                  <a:gd name="f122" fmla="val 383"/>
                  <a:gd name="f123" fmla="val 382"/>
                  <a:gd name="f124" fmla="val 505"/>
                  <a:gd name="f125" fmla="val 498"/>
                  <a:gd name="f126" fmla="val 614"/>
                  <a:gd name="f127" fmla="val 493"/>
                  <a:gd name="f128" fmla="val 607"/>
                  <a:gd name="f129" fmla="val 486"/>
                  <a:gd name="f130" fmla="val 293"/>
                  <a:gd name="f131" fmla="val 291"/>
                  <a:gd name="f132" fmla="val 290"/>
                  <a:gd name="f133" fmla="val 671"/>
                  <a:gd name="f134" fmla="val 669"/>
                  <a:gd name="f135" fmla="val 472"/>
                  <a:gd name="f136" fmla="val 592"/>
                  <a:gd name="f137" fmla="val 467"/>
                  <a:gd name="f138" fmla="val 589"/>
                  <a:gd name="f139" fmla="val 462"/>
                  <a:gd name="f140" fmla="val 587"/>
                  <a:gd name="f141" fmla="val 584"/>
                  <a:gd name="f142" fmla="val 141"/>
                  <a:gd name="f143" fmla="val 747"/>
                  <a:gd name="f144" fmla="val 715"/>
                  <a:gd name="f145" fmla="val 700"/>
                  <a:gd name="f146" fmla="val 143"/>
                  <a:gd name="f147" fmla="val 146"/>
                  <a:gd name="f148" fmla="val 148"/>
                  <a:gd name="f149" fmla="val 152"/>
                  <a:gd name="f150" fmla="val 16"/>
                  <a:gd name="f151" fmla="val 633"/>
                  <a:gd name="f152" fmla="val 17"/>
                  <a:gd name="f153" fmla="val 159"/>
                  <a:gd name="f154" fmla="val 162"/>
                  <a:gd name="f155" fmla="val 680"/>
                  <a:gd name="f156" fmla="val 168"/>
                  <a:gd name="f157" fmla="val 171"/>
                  <a:gd name="f158" fmla="val 29"/>
                  <a:gd name="f159" fmla="val 31"/>
                  <a:gd name="f160" fmla="val 32"/>
                  <a:gd name="f161" fmla="val 554"/>
                  <a:gd name="f162" fmla="val 549"/>
                  <a:gd name="f163" fmla="val 184"/>
                  <a:gd name="f164" fmla="val 192"/>
                  <a:gd name="f165" fmla="val 636"/>
                  <a:gd name="f166" fmla="val 196"/>
                  <a:gd name="f167" fmla="val 54"/>
                  <a:gd name="f168" fmla="val 479"/>
                  <a:gd name="f169" fmla="val 55"/>
                  <a:gd name="f170" fmla="val 474"/>
                  <a:gd name="f171" fmla="val 57"/>
                  <a:gd name="f172" fmla="val 469"/>
                  <a:gd name="f173" fmla="val 59"/>
                  <a:gd name="f174" fmla="val 463"/>
                  <a:gd name="f175" fmla="val 208"/>
                  <a:gd name="f176" fmla="val 216"/>
                  <a:gd name="f177" fmla="val 612"/>
                  <a:gd name="f178" fmla="val 223"/>
                  <a:gd name="f179" fmla="val 605"/>
                  <a:gd name="f180" fmla="val 229"/>
                  <a:gd name="f181" fmla="val 600"/>
                  <a:gd name="f182" fmla="val 90"/>
                  <a:gd name="f183" fmla="val 93"/>
                  <a:gd name="f184" fmla="val 380"/>
                  <a:gd name="f185" fmla="val 95"/>
                  <a:gd name="f186" fmla="val 373"/>
                  <a:gd name="f187" fmla="val 98"/>
                  <a:gd name="f188" fmla="val 368"/>
                  <a:gd name="f189" fmla="val 243"/>
                  <a:gd name="f190" fmla="val 247"/>
                  <a:gd name="f191" fmla="val 252"/>
                  <a:gd name="f192" fmla="val 257"/>
                  <a:gd name="f193" fmla="val 172"/>
                  <a:gd name="f194" fmla="val 157"/>
                  <a:gd name="f195" fmla="val 742"/>
                  <a:gd name="f196" fmla="val 744"/>
                  <a:gd name="f197" fmla="val 746"/>
                  <a:gd name="f198" fmla="val 155"/>
                  <a:gd name="f199" fmla="val 759"/>
                  <a:gd name="f200" fmla="val 153"/>
                  <a:gd name="f201" fmla="val 138"/>
                  <a:gd name="f202" fmla="val 140"/>
                  <a:gd name="f203" fmla="val 264"/>
                  <a:gd name="f204" fmla="val 512"/>
                  <a:gd name="f205" fmla="val 281"/>
                  <a:gd name="f206" fmla="val 276"/>
                  <a:gd name="f207" fmla="val 271"/>
                  <a:gd name="f208" fmla="val 245"/>
                  <a:gd name="f209" fmla="val 298"/>
                  <a:gd name="f210" fmla="val 449"/>
                  <a:gd name="f211" fmla="val 302"/>
                  <a:gd name="f212" fmla="val 309"/>
                  <a:gd name="f213" fmla="val 231"/>
                  <a:gd name="f214" fmla="val 174"/>
                  <a:gd name="f215" fmla="val 236"/>
                  <a:gd name="f216" fmla="val 170"/>
                  <a:gd name="f217" fmla="val 240"/>
                  <a:gd name="f218" fmla="val 164"/>
                  <a:gd name="f219" fmla="val 364"/>
                  <a:gd name="f220" fmla="val 69"/>
                  <a:gd name="f221" fmla="val 365"/>
                  <a:gd name="f222" fmla="val 272"/>
                  <a:gd name="f223" fmla="val 362"/>
                  <a:gd name="f224" fmla="val 359"/>
                  <a:gd name="f225" fmla="val 355"/>
                  <a:gd name="f226" fmla="val 353"/>
                  <a:gd name="f227" fmla="val 352"/>
                  <a:gd name="f228" fmla="val 348"/>
                  <a:gd name="f229" fmla="val 78"/>
                  <a:gd name="f230" fmla="val 74"/>
                  <a:gd name="f231" fmla="val 73"/>
                  <a:gd name="f232" fmla="val 8"/>
                  <a:gd name="f233" fmla="val 424"/>
                  <a:gd name="f234" fmla="val 12"/>
                  <a:gd name="f235" fmla="val 503"/>
                  <a:gd name="f236" fmla="val 509"/>
                  <a:gd name="f237" fmla="val 10"/>
                  <a:gd name="f238" fmla="val 2"/>
                  <a:gd name="f239" fmla="val 559"/>
                  <a:gd name="f240" fmla="val 515"/>
                  <a:gd name="f241" fmla="val 662"/>
                  <a:gd name="f242" fmla="val 842"/>
                  <a:gd name="f243" fmla="val 52"/>
                  <a:gd name="f244" fmla="val 716"/>
                  <a:gd name="f245" fmla="val 714"/>
                  <a:gd name="f246" fmla="val 712"/>
                  <a:gd name="f247" fmla="val 710"/>
                  <a:gd name="f248" fmla="val 709"/>
                  <a:gd name="f249" fmla="val 707"/>
                  <a:gd name="f250" fmla="val 703"/>
                  <a:gd name="f251" fmla="val 702"/>
                  <a:gd name="f252" fmla="val 697"/>
                  <a:gd name="f253" fmla="val 828"/>
                  <a:gd name="f254" fmla="val 45"/>
                  <a:gd name="f255" fmla="val 831"/>
                  <a:gd name="f256" fmla="val 47"/>
                  <a:gd name="f257" fmla="val 836"/>
                  <a:gd name="f258" fmla="val 48"/>
                  <a:gd name="f259" fmla="val 980"/>
                  <a:gd name="f260" fmla="val 149"/>
                  <a:gd name="f261" fmla="val 285"/>
                  <a:gd name="f262" fmla="val 283"/>
                  <a:gd name="f263" fmla="val 843"/>
                  <a:gd name="f264" fmla="val 279"/>
                  <a:gd name="f265" fmla="val 839"/>
                  <a:gd name="f266" fmla="val 838"/>
                  <a:gd name="f267" fmla="val 277"/>
                  <a:gd name="f268" fmla="val 835"/>
                  <a:gd name="f269" fmla="val 968"/>
                  <a:gd name="f270" fmla="val 972"/>
                  <a:gd name="f271" fmla="val 976"/>
                  <a:gd name="f272" fmla="val 144"/>
                  <a:gd name="f273" fmla="val 336"/>
                  <a:gd name="f274" fmla="val 335"/>
                  <a:gd name="f275" fmla="val 1088"/>
                  <a:gd name="f276" fmla="val 1024"/>
                  <a:gd name="f277" fmla="val 326"/>
                  <a:gd name="f278" fmla="val 325"/>
                  <a:gd name="f279" fmla="val 323"/>
                  <a:gd name="f280" fmla="val 1023"/>
                  <a:gd name="f281" fmla="val 321"/>
                  <a:gd name="f282" fmla="val 320"/>
                  <a:gd name="f283" fmla="val 1020"/>
                  <a:gd name="f284" fmla="val 318"/>
                  <a:gd name="f285" fmla="val 316"/>
                  <a:gd name="f286" fmla="val 1019"/>
                  <a:gd name="f287" fmla="val 315"/>
                  <a:gd name="f288" fmla="val 313"/>
                  <a:gd name="f289" fmla="val 311"/>
                  <a:gd name="f290" fmla="val 1079"/>
                  <a:gd name="f291" fmla="val 267"/>
                  <a:gd name="f292" fmla="val 1083"/>
                  <a:gd name="f293" fmla="val 1086"/>
                  <a:gd name="f294" fmla="val 1012"/>
                  <a:gd name="f295" fmla="val 507"/>
                  <a:gd name="f296" fmla="val 981"/>
                  <a:gd name="f297" fmla="val 510"/>
                  <a:gd name="f298" fmla="val 1027"/>
                  <a:gd name="f299" fmla="val 483"/>
                  <a:gd name="f300" fmla="val 1026"/>
                  <a:gd name="f301" fmla="val 484"/>
                  <a:gd name="f302" fmla="val 488"/>
                  <a:gd name="f303" fmla="val 489"/>
                  <a:gd name="f304" fmla="val 491"/>
                  <a:gd name="f305" fmla="val 494"/>
                  <a:gd name="f306" fmla="val 496"/>
                  <a:gd name="f307" fmla="val 1017"/>
                  <a:gd name="f308" fmla="val 499"/>
                  <a:gd name="f309" fmla="val 501"/>
                  <a:gd name="f310" fmla="val 1016"/>
                  <a:gd name="f311" fmla="val 1014"/>
                  <a:gd name="f312" fmla="val 886"/>
                  <a:gd name="f313" fmla="val 577"/>
                  <a:gd name="f314" fmla="val 575"/>
                  <a:gd name="f315" fmla="val 570"/>
                  <a:gd name="f316" fmla="val 833"/>
                  <a:gd name="f317" fmla="val 883"/>
                  <a:gd name="f318" fmla="val 545"/>
                  <a:gd name="f319" fmla="val 547"/>
                  <a:gd name="f320" fmla="val 550"/>
                  <a:gd name="f321" fmla="val 885"/>
                  <a:gd name="f322" fmla="val 555"/>
                  <a:gd name="f323" fmla="*/ f1 1 1089"/>
                  <a:gd name="f324" fmla="*/ f2 1 778"/>
                  <a:gd name="f325" fmla="+- f5 0 f3"/>
                  <a:gd name="f326" fmla="+- f4 0 f3"/>
                  <a:gd name="f327" fmla="*/ f326 1 1089"/>
                  <a:gd name="f328" fmla="*/ f325 1 778"/>
                  <a:gd name="f329" fmla="*/ f3 1 f327"/>
                  <a:gd name="f330" fmla="*/ f4 1 f327"/>
                  <a:gd name="f331" fmla="*/ f3 1 f328"/>
                  <a:gd name="f332" fmla="*/ f5 1 f328"/>
                  <a:gd name="f333" fmla="*/ f329 f323 1"/>
                  <a:gd name="f334" fmla="*/ f330 f323 1"/>
                  <a:gd name="f335" fmla="*/ f332 f324 1"/>
                  <a:gd name="f336" fmla="*/ f331 f32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33" t="f336" r="f334" b="f335"/>
                <a:pathLst>
                  <a:path w="1089" h="778">
                    <a:moveTo>
                      <a:pt x="f6" y="f7"/>
                    </a:moveTo>
                    <a:cubicBezTo>
                      <a:pt x="f8" y="f9"/>
                      <a:pt x="f10" y="f11"/>
                      <a:pt x="f12" y="f13"/>
                    </a:cubicBezTo>
                    <a:lnTo>
                      <a:pt x="f14" y="f13"/>
                    </a:lnTo>
                    <a:cubicBezTo>
                      <a:pt x="f14" y="f15"/>
                      <a:pt x="f16" y="f17"/>
                      <a:pt x="f18" y="f19"/>
                    </a:cubicBezTo>
                    <a:lnTo>
                      <a:pt x="f20" y="f21"/>
                    </a:lnTo>
                    <a:lnTo>
                      <a:pt x="f20" y="f22"/>
                    </a:lnTo>
                    <a:lnTo>
                      <a:pt x="f23" y="f24"/>
                    </a:lnTo>
                    <a:lnTo>
                      <a:pt x="f23" y="f25"/>
                    </a:lnTo>
                    <a:lnTo>
                      <a:pt x="f23" y="f26"/>
                    </a:lnTo>
                    <a:lnTo>
                      <a:pt x="f27" y="f26"/>
                    </a:lnTo>
                    <a:lnTo>
                      <a:pt x="f27" y="f28"/>
                    </a:lnTo>
                    <a:lnTo>
                      <a:pt x="f29" y="f28"/>
                    </a:lnTo>
                    <a:lnTo>
                      <a:pt x="f29" y="f30"/>
                    </a:lnTo>
                    <a:lnTo>
                      <a:pt x="f29" y="f31"/>
                    </a:lnTo>
                    <a:lnTo>
                      <a:pt x="f32" y="f31"/>
                    </a:lnTo>
                    <a:lnTo>
                      <a:pt x="f32" y="f33"/>
                    </a:lnTo>
                    <a:lnTo>
                      <a:pt x="f32" y="f34"/>
                    </a:lnTo>
                    <a:lnTo>
                      <a:pt x="f35" y="f34"/>
                    </a:lnTo>
                    <a:lnTo>
                      <a:pt x="f35" y="f36"/>
                    </a:lnTo>
                    <a:lnTo>
                      <a:pt x="f37" y="f36"/>
                    </a:lnTo>
                    <a:lnTo>
                      <a:pt x="f37" y="f38"/>
                    </a:lnTo>
                    <a:lnTo>
                      <a:pt x="f37" y="f39"/>
                    </a:lnTo>
                    <a:lnTo>
                      <a:pt x="f40" y="f39"/>
                    </a:lnTo>
                    <a:lnTo>
                      <a:pt x="f41" y="f28"/>
                    </a:lnTo>
                    <a:cubicBezTo>
                      <a:pt x="f42" y="f36"/>
                      <a:pt x="f43" y="f44"/>
                      <a:pt x="f45" y="f46"/>
                    </a:cubicBezTo>
                    <a:lnTo>
                      <a:pt x="f47" y="f48"/>
                    </a:lnTo>
                    <a:lnTo>
                      <a:pt x="f47" y="f49"/>
                    </a:lnTo>
                    <a:lnTo>
                      <a:pt x="f50" y="f49"/>
                    </a:lnTo>
                    <a:lnTo>
                      <a:pt x="f50" y="f51"/>
                    </a:lnTo>
                    <a:lnTo>
                      <a:pt x="f52" y="f51"/>
                    </a:lnTo>
                    <a:lnTo>
                      <a:pt x="f52" y="f53"/>
                    </a:lnTo>
                    <a:lnTo>
                      <a:pt x="f54" y="f53"/>
                    </a:lnTo>
                    <a:lnTo>
                      <a:pt x="f54" y="f55"/>
                    </a:lnTo>
                    <a:lnTo>
                      <a:pt x="f56" y="f55"/>
                    </a:lnTo>
                    <a:lnTo>
                      <a:pt x="f56" y="f57"/>
                    </a:lnTo>
                    <a:lnTo>
                      <a:pt x="f58" y="f59"/>
                    </a:lnTo>
                    <a:lnTo>
                      <a:pt x="f60" y="f61"/>
                    </a:lnTo>
                    <a:lnTo>
                      <a:pt x="f60" y="f62"/>
                    </a:lnTo>
                    <a:lnTo>
                      <a:pt x="f63" y="f62"/>
                    </a:lnTo>
                    <a:lnTo>
                      <a:pt x="f63" y="f64"/>
                    </a:lnTo>
                    <a:lnTo>
                      <a:pt x="f65" y="f64"/>
                    </a:lnTo>
                    <a:lnTo>
                      <a:pt x="f65" y="f66"/>
                    </a:lnTo>
                    <a:lnTo>
                      <a:pt x="f67" y="f66"/>
                    </a:lnTo>
                    <a:lnTo>
                      <a:pt x="f67" y="f9"/>
                    </a:lnTo>
                    <a:lnTo>
                      <a:pt x="f68" y="f9"/>
                    </a:lnTo>
                    <a:cubicBezTo>
                      <a:pt x="f69" y="f70"/>
                      <a:pt x="f71" y="f72"/>
                      <a:pt x="f73" y="f37"/>
                    </a:cubicBezTo>
                    <a:lnTo>
                      <a:pt x="f74" y="f68"/>
                    </a:lnTo>
                    <a:cubicBezTo>
                      <a:pt x="f75" y="f58"/>
                      <a:pt x="f76" y="f77"/>
                      <a:pt x="f78" y="f79"/>
                    </a:cubicBezTo>
                    <a:lnTo>
                      <a:pt x="f80" y="f81"/>
                    </a:lnTo>
                    <a:lnTo>
                      <a:pt x="f80" y="f82"/>
                    </a:lnTo>
                    <a:lnTo>
                      <a:pt x="f83" y="f82"/>
                    </a:lnTo>
                    <a:lnTo>
                      <a:pt x="f84" y="f82"/>
                    </a:lnTo>
                    <a:lnTo>
                      <a:pt x="f84" y="f85"/>
                    </a:lnTo>
                    <a:lnTo>
                      <a:pt x="f86" y="f85"/>
                    </a:lnTo>
                    <a:lnTo>
                      <a:pt x="f86" y="f87"/>
                    </a:lnTo>
                    <a:lnTo>
                      <a:pt x="f88" y="f87"/>
                    </a:lnTo>
                    <a:lnTo>
                      <a:pt x="f88" y="f89"/>
                    </a:lnTo>
                    <a:lnTo>
                      <a:pt x="f90" y="f89"/>
                    </a:lnTo>
                    <a:lnTo>
                      <a:pt x="f90" y="f91"/>
                    </a:lnTo>
                    <a:lnTo>
                      <a:pt x="f92" y="f91"/>
                    </a:lnTo>
                    <a:lnTo>
                      <a:pt x="f93" y="f91"/>
                    </a:lnTo>
                    <a:lnTo>
                      <a:pt x="f93" y="f94"/>
                    </a:lnTo>
                    <a:lnTo>
                      <a:pt x="f95" y="f94"/>
                    </a:lnTo>
                    <a:lnTo>
                      <a:pt x="f96" y="f53"/>
                    </a:lnTo>
                    <a:cubicBezTo>
                      <a:pt x="f97" y="f61"/>
                      <a:pt x="f98" y="f9"/>
                      <a:pt x="f99" y="f72"/>
                    </a:cubicBezTo>
                    <a:lnTo>
                      <a:pt x="f100" y="f101"/>
                    </a:lnTo>
                    <a:lnTo>
                      <a:pt x="f100" y="f102"/>
                    </a:lnTo>
                    <a:lnTo>
                      <a:pt x="f33" y="f103"/>
                    </a:lnTo>
                    <a:lnTo>
                      <a:pt x="f33" y="f104"/>
                    </a:lnTo>
                    <a:lnTo>
                      <a:pt x="f33" y="f105"/>
                    </a:lnTo>
                    <a:lnTo>
                      <a:pt x="f33" y="f106"/>
                    </a:lnTo>
                    <a:cubicBezTo>
                      <a:pt x="f33" y="f107"/>
                      <a:pt x="f33" y="f108"/>
                      <a:pt x="f33" y="f108"/>
                    </a:cubicBezTo>
                    <a:cubicBezTo>
                      <a:pt x="f109" y="f110"/>
                      <a:pt x="f109" y="f110"/>
                      <a:pt x="f109" y="f111"/>
                    </a:cubicBezTo>
                    <a:lnTo>
                      <a:pt x="f109" y="f112"/>
                    </a:lnTo>
                    <a:lnTo>
                      <a:pt x="f109" y="f113"/>
                    </a:lnTo>
                    <a:lnTo>
                      <a:pt x="f31" y="f113"/>
                    </a:lnTo>
                    <a:lnTo>
                      <a:pt x="f31" y="f114"/>
                    </a:lnTo>
                    <a:lnTo>
                      <a:pt x="f31" y="f115"/>
                    </a:lnTo>
                    <a:lnTo>
                      <a:pt x="f31" y="f116"/>
                    </a:lnTo>
                    <a:lnTo>
                      <a:pt x="f30" y="f116"/>
                    </a:lnTo>
                    <a:lnTo>
                      <a:pt x="f30" y="f117"/>
                    </a:lnTo>
                    <a:lnTo>
                      <a:pt x="f30" y="f118"/>
                    </a:lnTo>
                    <a:lnTo>
                      <a:pt x="f30" y="f119"/>
                    </a:lnTo>
                    <a:lnTo>
                      <a:pt x="f30" y="f120"/>
                    </a:lnTo>
                    <a:lnTo>
                      <a:pt x="f121" y="f120"/>
                    </a:lnTo>
                    <a:lnTo>
                      <a:pt x="f121" y="f122"/>
                    </a:lnTo>
                    <a:lnTo>
                      <a:pt x="f121" y="f123"/>
                    </a:lnTo>
                    <a:lnTo>
                      <a:pt x="f124" y="f29"/>
                    </a:lnTo>
                    <a:cubicBezTo>
                      <a:pt x="f125" y="f126"/>
                      <a:pt x="f127" y="f128"/>
                      <a:pt x="f129" y="f7"/>
                    </a:cubicBezTo>
                    <a:lnTo>
                      <a:pt x="f63" y="f130"/>
                    </a:lnTo>
                    <a:lnTo>
                      <a:pt x="f60" y="f130"/>
                    </a:lnTo>
                    <a:lnTo>
                      <a:pt x="f58" y="f130"/>
                    </a:lnTo>
                    <a:lnTo>
                      <a:pt x="f58" y="f131"/>
                    </a:lnTo>
                    <a:lnTo>
                      <a:pt x="f56" y="f131"/>
                    </a:lnTo>
                    <a:lnTo>
                      <a:pt x="f54" y="f131"/>
                    </a:lnTo>
                    <a:lnTo>
                      <a:pt x="f52" y="f131"/>
                    </a:lnTo>
                    <a:lnTo>
                      <a:pt x="f52" y="f132"/>
                    </a:lnTo>
                    <a:lnTo>
                      <a:pt x="f50" y="f132"/>
                    </a:lnTo>
                    <a:lnTo>
                      <a:pt x="f47" y="f132"/>
                    </a:lnTo>
                    <a:lnTo>
                      <a:pt x="f133" y="f132"/>
                    </a:lnTo>
                    <a:lnTo>
                      <a:pt x="f134" y="f132"/>
                    </a:lnTo>
                    <a:lnTo>
                      <a:pt x="f135" y="f136"/>
                    </a:lnTo>
                    <a:cubicBezTo>
                      <a:pt x="f137" y="f138"/>
                      <a:pt x="f139" y="f140"/>
                      <a:pt x="f6" y="f141"/>
                    </a:cubicBezTo>
                    <a:lnTo>
                      <a:pt x="f6" y="f7"/>
                    </a:ln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42" y="f143"/>
                    </a:moveTo>
                    <a:lnTo>
                      <a:pt x="f3" y="f144"/>
                    </a:lnTo>
                    <a:lnTo>
                      <a:pt x="f3" y="f145"/>
                    </a:lnTo>
                    <a:lnTo>
                      <a:pt x="f146" y="f28"/>
                    </a:lnTo>
                    <a:cubicBezTo>
                      <a:pt x="f147" y="f38"/>
                      <a:pt x="f148" y="f44"/>
                      <a:pt x="f149" y="f46"/>
                    </a:cubicBezTo>
                    <a:lnTo>
                      <a:pt x="f150" y="f61"/>
                    </a:lnTo>
                    <a:cubicBezTo>
                      <a:pt x="f150" y="f9"/>
                      <a:pt x="f150" y="f151"/>
                      <a:pt x="f152" y="f40"/>
                    </a:cubicBezTo>
                    <a:lnTo>
                      <a:pt x="f153" y="f67"/>
                    </a:lnTo>
                    <a:cubicBezTo>
                      <a:pt x="f154" y="f155"/>
                      <a:pt x="f156" y="f77"/>
                      <a:pt x="f157" y="f79"/>
                    </a:cubicBezTo>
                    <a:lnTo>
                      <a:pt x="f158" y="f43"/>
                    </a:lnTo>
                    <a:cubicBezTo>
                      <a:pt x="f159" y="f12"/>
                      <a:pt x="f160" y="f161"/>
                      <a:pt x="f160" y="f162"/>
                    </a:cubicBezTo>
                    <a:lnTo>
                      <a:pt x="f0" y="f53"/>
                    </a:lnTo>
                    <a:cubicBezTo>
                      <a:pt x="f163" y="f62"/>
                      <a:pt x="f164" y="f165"/>
                      <a:pt x="f166" y="f72"/>
                    </a:cubicBezTo>
                    <a:lnTo>
                      <a:pt x="f167" y="f168"/>
                    </a:lnTo>
                    <a:cubicBezTo>
                      <a:pt x="f169" y="f170"/>
                      <a:pt x="f171" y="f172"/>
                      <a:pt x="f173" y="f174"/>
                    </a:cubicBezTo>
                    <a:lnTo>
                      <a:pt x="f175" y="f29"/>
                    </a:lnTo>
                    <a:cubicBezTo>
                      <a:pt x="f176" y="f177"/>
                      <a:pt x="f178" y="f179"/>
                      <a:pt x="f180" y="f181"/>
                    </a:cubicBezTo>
                    <a:lnTo>
                      <a:pt x="f182" y="f120"/>
                    </a:lnTo>
                    <a:cubicBezTo>
                      <a:pt x="f183" y="f184"/>
                      <a:pt x="f185" y="f186"/>
                      <a:pt x="f187" y="f188"/>
                    </a:cubicBezTo>
                    <a:lnTo>
                      <a:pt x="f189" y="f136"/>
                    </a:lnTo>
                    <a:cubicBezTo>
                      <a:pt x="f190" y="f138"/>
                      <a:pt x="f191" y="f140"/>
                      <a:pt x="f192" y="f141"/>
                    </a:cubicBezTo>
                    <a:lnTo>
                      <a:pt x="f192" y="f7"/>
                    </a:lnTo>
                    <a:cubicBezTo>
                      <a:pt x="f175" y="f72"/>
                      <a:pt x="f193" y="f54"/>
                      <a:pt x="f153" y="f25"/>
                    </a:cubicBezTo>
                    <a:cubicBezTo>
                      <a:pt x="f153" y="f24"/>
                      <a:pt x="f153" y="f22"/>
                      <a:pt x="f153" y="f22"/>
                    </a:cubicBezTo>
                    <a:cubicBezTo>
                      <a:pt x="f153" y="f21"/>
                      <a:pt x="f194" y="f21"/>
                      <a:pt x="f194" y="f195"/>
                    </a:cubicBezTo>
                    <a:cubicBezTo>
                      <a:pt x="f194" y="f196"/>
                      <a:pt x="f194" y="f196"/>
                      <a:pt x="f194" y="f197"/>
                    </a:cubicBezTo>
                    <a:cubicBezTo>
                      <a:pt x="f194" y="f143"/>
                      <a:pt x="f194" y="f143"/>
                      <a:pt x="f194" y="f19"/>
                    </a:cubicBezTo>
                    <a:cubicBezTo>
                      <a:pt x="f198" y="f199"/>
                      <a:pt x="f200" y="f15"/>
                      <a:pt x="f200" y="f13"/>
                    </a:cubicBezTo>
                    <a:lnTo>
                      <a:pt x="f201" y="f13"/>
                    </a:lnTo>
                    <a:cubicBezTo>
                      <a:pt x="f201" y="f15"/>
                      <a:pt x="f202" y="f17"/>
                      <a:pt x="f142" y="f143"/>
                    </a:cubicBezTo>
                    <a:close/>
                    <a:moveTo>
                      <a:pt x="f142" y="f143"/>
                    </a:moveTo>
                    <a:lnTo>
                      <a:pt x="f142" y="f143"/>
                    </a:lnTo>
                    <a:close/>
                    <a:moveTo>
                      <a:pt x="f153" y="f203"/>
                    </a:moveTo>
                    <a:lnTo>
                      <a:pt x="f192" y="f204"/>
                    </a:lnTo>
                    <a:lnTo>
                      <a:pt x="f192" y="f161"/>
                    </a:lnTo>
                    <a:lnTo>
                      <a:pt x="f147" y="f205"/>
                    </a:lnTo>
                    <a:cubicBezTo>
                      <a:pt x="f149" y="f206"/>
                      <a:pt x="f198" y="f207"/>
                      <a:pt x="f153" y="f203"/>
                    </a:cubicBezTo>
                    <a:close/>
                    <a:moveTo>
                      <a:pt x="f153" y="f203"/>
                    </a:moveTo>
                    <a:lnTo>
                      <a:pt x="f153" y="f203"/>
                    </a:lnTo>
                    <a:close/>
                    <a:moveTo>
                      <a:pt x="f208" y="f153"/>
                    </a:moveTo>
                    <a:lnTo>
                      <a:pt x="f209" y="f94"/>
                    </a:lnTo>
                    <a:lnTo>
                      <a:pt x="f209" y="f210"/>
                    </a:lnTo>
                    <a:lnTo>
                      <a:pt x="f211" y="f210"/>
                    </a:lnTo>
                    <a:lnTo>
                      <a:pt x="f212" y="f129"/>
                    </a:lnTo>
                    <a:lnTo>
                      <a:pt x="f130" y="f129"/>
                    </a:lnTo>
                    <a:lnTo>
                      <a:pt x="f213" y="f214"/>
                    </a:lnTo>
                    <a:cubicBezTo>
                      <a:pt x="f215" y="f216"/>
                      <a:pt x="f217" y="f218"/>
                      <a:pt x="f208" y="f153"/>
                    </a:cubicBezTo>
                    <a:close/>
                    <a:moveTo>
                      <a:pt x="f208" y="f153"/>
                    </a:moveTo>
                    <a:lnTo>
                      <a:pt x="f208" y="f153"/>
                    </a:lnTo>
                    <a:close/>
                    <a:moveTo>
                      <a:pt x="f219" y="f220"/>
                    </a:moveTo>
                    <a:lnTo>
                      <a:pt x="f221" y="f222"/>
                    </a:lnTo>
                    <a:cubicBezTo>
                      <a:pt x="f223" y="f207"/>
                      <a:pt x="f224" y="f207"/>
                      <a:pt x="f225" y="f207"/>
                    </a:cubicBezTo>
                    <a:cubicBezTo>
                      <a:pt x="f226" y="f207"/>
                      <a:pt x="f227" y="f207"/>
                      <a:pt x="f228" y="f207"/>
                    </a:cubicBezTo>
                    <a:lnTo>
                      <a:pt x="f228" y="f229"/>
                    </a:lnTo>
                    <a:cubicBezTo>
                      <a:pt x="f226" y="f230"/>
                      <a:pt x="f224" y="f231"/>
                      <a:pt x="f219" y="f220"/>
                    </a:cubicBezTo>
                    <a:close/>
                    <a:moveTo>
                      <a:pt x="f219" y="f220"/>
                    </a:moveTo>
                    <a:lnTo>
                      <a:pt x="f219" y="f220"/>
                    </a:lnTo>
                    <a:close/>
                    <a:moveTo>
                      <a:pt x="f8" y="f232"/>
                    </a:moveTo>
                    <a:lnTo>
                      <a:pt x="f233" y="f129"/>
                    </a:lnTo>
                    <a:lnTo>
                      <a:pt x="f106" y="f129"/>
                    </a:lnTo>
                    <a:lnTo>
                      <a:pt x="f125" y="f234"/>
                    </a:lnTo>
                    <a:cubicBezTo>
                      <a:pt x="f235" y="f234"/>
                      <a:pt x="f236" y="f237"/>
                      <a:pt x="f8" y="f232"/>
                    </a:cubicBezTo>
                    <a:close/>
                    <a:moveTo>
                      <a:pt x="f8" y="f232"/>
                    </a:moveTo>
                    <a:lnTo>
                      <a:pt x="f8" y="f232"/>
                    </a:lnTo>
                    <a:close/>
                    <a:moveTo>
                      <a:pt x="f56" y="f238"/>
                    </a:moveTo>
                    <a:lnTo>
                      <a:pt x="f6" y="f239"/>
                    </a:lnTo>
                    <a:lnTo>
                      <a:pt x="f6" y="f240"/>
                    </a:lnTo>
                    <a:lnTo>
                      <a:pt x="f241" y="f3"/>
                    </a:lnTo>
                    <a:cubicBezTo>
                      <a:pt x="f134" y="f3"/>
                      <a:pt x="f50" y="f3"/>
                      <a:pt x="f56" y="f238"/>
                    </a:cubicBezTo>
                    <a:close/>
                    <a:moveTo>
                      <a:pt x="f56" y="f238"/>
                    </a:moveTo>
                    <a:lnTo>
                      <a:pt x="f56" y="f238"/>
                    </a:lnTo>
                    <a:close/>
                    <a:moveTo>
                      <a:pt x="f242" y="f243"/>
                    </a:moveTo>
                    <a:lnTo>
                      <a:pt x="f244" y="f208"/>
                    </a:lnTo>
                    <a:lnTo>
                      <a:pt x="f245" y="f208"/>
                    </a:lnTo>
                    <a:lnTo>
                      <a:pt x="f246" y="f208"/>
                    </a:lnTo>
                    <a:lnTo>
                      <a:pt x="f247" y="f208"/>
                    </a:lnTo>
                    <a:lnTo>
                      <a:pt x="f248" y="f208"/>
                    </a:lnTo>
                    <a:lnTo>
                      <a:pt x="f249" y="f208"/>
                    </a:lnTo>
                    <a:lnTo>
                      <a:pt x="f46" y="f208"/>
                    </a:lnTo>
                    <a:lnTo>
                      <a:pt x="f250" y="f208"/>
                    </a:lnTo>
                    <a:lnTo>
                      <a:pt x="f251" y="f208"/>
                    </a:lnTo>
                    <a:lnTo>
                      <a:pt x="f73" y="f208"/>
                    </a:lnTo>
                    <a:lnTo>
                      <a:pt x="f252" y="f208"/>
                    </a:lnTo>
                    <a:lnTo>
                      <a:pt x="f253" y="f254"/>
                    </a:lnTo>
                    <a:cubicBezTo>
                      <a:pt x="f255" y="f256"/>
                      <a:pt x="f257" y="f258"/>
                      <a:pt x="f242" y="f243"/>
                    </a:cubicBezTo>
                    <a:close/>
                    <a:moveTo>
                      <a:pt x="f242" y="f243"/>
                    </a:moveTo>
                    <a:lnTo>
                      <a:pt x="f242" y="f243"/>
                    </a:lnTo>
                    <a:close/>
                    <a:moveTo>
                      <a:pt x="f259" y="f260"/>
                    </a:moveTo>
                    <a:lnTo>
                      <a:pt x="f90" y="f261"/>
                    </a:lnTo>
                    <a:lnTo>
                      <a:pt x="f92" y="f262"/>
                    </a:lnTo>
                    <a:lnTo>
                      <a:pt x="f93" y="f262"/>
                    </a:lnTo>
                    <a:lnTo>
                      <a:pt x="f95" y="f205"/>
                    </a:lnTo>
                    <a:lnTo>
                      <a:pt x="f263" y="f205"/>
                    </a:lnTo>
                    <a:lnTo>
                      <a:pt x="f242" y="f264"/>
                    </a:lnTo>
                    <a:lnTo>
                      <a:pt x="f265" y="f264"/>
                    </a:lnTo>
                    <a:lnTo>
                      <a:pt x="f266" y="f267"/>
                    </a:lnTo>
                    <a:lnTo>
                      <a:pt x="f257" y="f267"/>
                    </a:lnTo>
                    <a:lnTo>
                      <a:pt x="f268" y="f267"/>
                    </a:lnTo>
                    <a:lnTo>
                      <a:pt x="f268" y="f206"/>
                    </a:lnTo>
                    <a:lnTo>
                      <a:pt x="f269" y="f201"/>
                    </a:lnTo>
                    <a:cubicBezTo>
                      <a:pt x="f270" y="f146"/>
                      <a:pt x="f271" y="f272"/>
                      <a:pt x="f259" y="f260"/>
                    </a:cubicBezTo>
                    <a:close/>
                    <a:moveTo>
                      <a:pt x="f259" y="f260"/>
                    </a:moveTo>
                    <a:lnTo>
                      <a:pt x="f259" y="f260"/>
                    </a:lnTo>
                    <a:close/>
                    <a:moveTo>
                      <a:pt x="f13" y="f273"/>
                    </a:moveTo>
                    <a:lnTo>
                      <a:pt x="f13" y="f274"/>
                    </a:lnTo>
                    <a:lnTo>
                      <a:pt x="f13" y="f273"/>
                    </a:lnTo>
                    <a:close/>
                    <a:moveTo>
                      <a:pt x="f13" y="f273"/>
                    </a:moveTo>
                    <a:lnTo>
                      <a:pt x="f13" y="f273"/>
                    </a:lnTo>
                    <a:close/>
                    <a:moveTo>
                      <a:pt x="f275" y="f205"/>
                    </a:moveTo>
                    <a:lnTo>
                      <a:pt x="f276" y="f277"/>
                    </a:lnTo>
                    <a:lnTo>
                      <a:pt x="f276" y="f278"/>
                    </a:lnTo>
                    <a:lnTo>
                      <a:pt x="f276" y="f279"/>
                    </a:lnTo>
                    <a:lnTo>
                      <a:pt x="f280" y="f279"/>
                    </a:lnTo>
                    <a:lnTo>
                      <a:pt x="f280" y="f281"/>
                    </a:lnTo>
                    <a:lnTo>
                      <a:pt x="f280" y="f282"/>
                    </a:lnTo>
                    <a:lnTo>
                      <a:pt x="f283" y="f282"/>
                    </a:lnTo>
                    <a:lnTo>
                      <a:pt x="f283" y="f284"/>
                    </a:lnTo>
                    <a:lnTo>
                      <a:pt x="f283" y="f285"/>
                    </a:lnTo>
                    <a:lnTo>
                      <a:pt x="f286" y="f285"/>
                    </a:lnTo>
                    <a:lnTo>
                      <a:pt x="f286" y="f287"/>
                    </a:lnTo>
                    <a:lnTo>
                      <a:pt x="f286" y="f288"/>
                    </a:lnTo>
                    <a:lnTo>
                      <a:pt x="f286" y="f289"/>
                    </a:lnTo>
                    <a:lnTo>
                      <a:pt x="f290" y="f291"/>
                    </a:lnTo>
                    <a:cubicBezTo>
                      <a:pt x="f292" y="f222"/>
                      <a:pt x="f293" y="f267"/>
                      <a:pt x="f275" y="f205"/>
                    </a:cubicBezTo>
                    <a:close/>
                    <a:moveTo>
                      <a:pt x="f275" y="f205"/>
                    </a:moveTo>
                    <a:lnTo>
                      <a:pt x="f275" y="f205"/>
                    </a:lnTo>
                    <a:close/>
                    <a:moveTo>
                      <a:pt x="f294" y="f295"/>
                    </a:moveTo>
                    <a:lnTo>
                      <a:pt x="f296" y="f98"/>
                    </a:lnTo>
                    <a:cubicBezTo>
                      <a:pt x="f296" y="f240"/>
                      <a:pt x="f296" y="f297"/>
                      <a:pt x="f296" y="f235"/>
                    </a:cubicBezTo>
                    <a:lnTo>
                      <a:pt x="f298" y="f299"/>
                    </a:lnTo>
                    <a:lnTo>
                      <a:pt x="f300" y="f299"/>
                    </a:lnTo>
                    <a:lnTo>
                      <a:pt x="f300" y="f301"/>
                    </a:lnTo>
                    <a:lnTo>
                      <a:pt x="f300" y="f129"/>
                    </a:lnTo>
                    <a:lnTo>
                      <a:pt x="f276" y="f129"/>
                    </a:lnTo>
                    <a:lnTo>
                      <a:pt x="f276" y="f302"/>
                    </a:lnTo>
                    <a:lnTo>
                      <a:pt x="f276" y="f303"/>
                    </a:lnTo>
                    <a:lnTo>
                      <a:pt x="f280" y="f303"/>
                    </a:lnTo>
                    <a:lnTo>
                      <a:pt x="f280" y="f304"/>
                    </a:lnTo>
                    <a:lnTo>
                      <a:pt x="f280" y="f127"/>
                    </a:lnTo>
                    <a:lnTo>
                      <a:pt x="f283" y="f127"/>
                    </a:lnTo>
                    <a:lnTo>
                      <a:pt x="f283" y="f305"/>
                    </a:lnTo>
                    <a:lnTo>
                      <a:pt x="f286" y="f306"/>
                    </a:lnTo>
                    <a:lnTo>
                      <a:pt x="f286" y="f125"/>
                    </a:lnTo>
                    <a:lnTo>
                      <a:pt x="f307" y="f308"/>
                    </a:lnTo>
                    <a:lnTo>
                      <a:pt x="f307" y="f309"/>
                    </a:lnTo>
                    <a:lnTo>
                      <a:pt x="f310" y="f309"/>
                    </a:lnTo>
                    <a:lnTo>
                      <a:pt x="f311" y="f124"/>
                    </a:lnTo>
                    <a:lnTo>
                      <a:pt x="f311" y="f295"/>
                    </a:lnTo>
                    <a:lnTo>
                      <a:pt x="f294" y="f295"/>
                    </a:lnTo>
                    <a:close/>
                    <a:moveTo>
                      <a:pt x="f294" y="f295"/>
                    </a:moveTo>
                    <a:lnTo>
                      <a:pt x="f294" y="f295"/>
                    </a:lnTo>
                    <a:close/>
                    <a:moveTo>
                      <a:pt x="f312" y="f45"/>
                    </a:moveTo>
                    <a:lnTo>
                      <a:pt x="f84" y="f313"/>
                    </a:lnTo>
                    <a:lnTo>
                      <a:pt x="f84" y="f314"/>
                    </a:lnTo>
                    <a:lnTo>
                      <a:pt x="f86" y="f314"/>
                    </a:lnTo>
                    <a:lnTo>
                      <a:pt x="f88" y="f314"/>
                    </a:lnTo>
                    <a:lnTo>
                      <a:pt x="f90" y="f16"/>
                    </a:lnTo>
                    <a:lnTo>
                      <a:pt x="f92" y="f16"/>
                    </a:lnTo>
                    <a:lnTo>
                      <a:pt x="f93" y="f16"/>
                    </a:lnTo>
                    <a:lnTo>
                      <a:pt x="f93" y="f18"/>
                    </a:lnTo>
                    <a:lnTo>
                      <a:pt x="f95" y="f18"/>
                    </a:lnTo>
                    <a:lnTo>
                      <a:pt x="f263" y="f18"/>
                    </a:lnTo>
                    <a:lnTo>
                      <a:pt x="f242" y="f18"/>
                    </a:lnTo>
                    <a:lnTo>
                      <a:pt x="f242" y="f315"/>
                    </a:lnTo>
                    <a:lnTo>
                      <a:pt x="f265" y="f315"/>
                    </a:lnTo>
                    <a:lnTo>
                      <a:pt x="f266" y="f315"/>
                    </a:lnTo>
                    <a:lnTo>
                      <a:pt x="f257" y="f315"/>
                    </a:lnTo>
                    <a:lnTo>
                      <a:pt x="f268" y="f315"/>
                    </a:lnTo>
                    <a:lnTo>
                      <a:pt x="f268" y="f41"/>
                    </a:lnTo>
                    <a:lnTo>
                      <a:pt x="f316" y="f41"/>
                    </a:lnTo>
                    <a:lnTo>
                      <a:pt x="f255" y="f41"/>
                    </a:lnTo>
                    <a:lnTo>
                      <a:pt x="f317" y="f318"/>
                    </a:lnTo>
                    <a:lnTo>
                      <a:pt x="f317" y="f319"/>
                    </a:lnTo>
                    <a:lnTo>
                      <a:pt x="f317" y="f162"/>
                    </a:lnTo>
                    <a:lnTo>
                      <a:pt x="f317" y="f320"/>
                    </a:lnTo>
                    <a:lnTo>
                      <a:pt x="f321" y="f320"/>
                    </a:lnTo>
                    <a:lnTo>
                      <a:pt x="f321" y="f75"/>
                    </a:lnTo>
                    <a:lnTo>
                      <a:pt x="f321" y="f161"/>
                    </a:lnTo>
                    <a:lnTo>
                      <a:pt x="f321" y="f322"/>
                    </a:lnTo>
                    <a:lnTo>
                      <a:pt x="f321" y="f10"/>
                    </a:lnTo>
                    <a:lnTo>
                      <a:pt x="f321" y="f239"/>
                    </a:lnTo>
                    <a:lnTo>
                      <a:pt x="f321" y="f12"/>
                    </a:lnTo>
                    <a:lnTo>
                      <a:pt x="f312" y="f12"/>
                    </a:lnTo>
                    <a:lnTo>
                      <a:pt x="f312" y="f45"/>
                    </a:lnTo>
                    <a:close/>
                  </a:path>
                </a:pathLst>
              </a:custGeom>
              <a:solidFill>
                <a:srgbClr val="FAD243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1" name="Forma Livre 20"/>
              <p:cNvSpPr/>
              <p:nvPr/>
            </p:nvSpPr>
            <p:spPr>
              <a:xfrm>
                <a:off x="9256681" y="6119640"/>
                <a:ext cx="120600" cy="38157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8"/>
                  <a:gd name="f4" fmla="val 176"/>
                  <a:gd name="f5" fmla="val 103"/>
                  <a:gd name="f6" fmla="val 175"/>
                  <a:gd name="f7" fmla="val 54"/>
                  <a:gd name="f8" fmla="val 27"/>
                  <a:gd name="f9" fmla="val 19"/>
                  <a:gd name="f10" fmla="val 76"/>
                  <a:gd name="f11" fmla="val 5"/>
                  <a:gd name="f12" fmla="val 134"/>
                  <a:gd name="f13" fmla="val 2"/>
                  <a:gd name="f14" fmla="val 146"/>
                  <a:gd name="f15" fmla="val 161"/>
                  <a:gd name="f16" fmla="val 303"/>
                  <a:gd name="f17" fmla="val 407"/>
                  <a:gd name="f18" fmla="val 404"/>
                  <a:gd name="f19" fmla="val 99"/>
                  <a:gd name="f20" fmla="val 362"/>
                  <a:gd name="f21" fmla="val 35"/>
                  <a:gd name="f22" fmla="*/ f0 1 408"/>
                  <a:gd name="f23" fmla="*/ f1 1 176"/>
                  <a:gd name="f24" fmla="+- f4 0 f2"/>
                  <a:gd name="f25" fmla="+- f3 0 f2"/>
                  <a:gd name="f26" fmla="*/ f25 1 408"/>
                  <a:gd name="f27" fmla="*/ f24 1 176"/>
                  <a:gd name="f28" fmla="*/ f2 1 f26"/>
                  <a:gd name="f29" fmla="*/ f3 1 f26"/>
                  <a:gd name="f30" fmla="*/ f2 1 f27"/>
                  <a:gd name="f31" fmla="*/ f4 1 f27"/>
                  <a:gd name="f32" fmla="*/ f28 f22 1"/>
                  <a:gd name="f33" fmla="*/ f29 f22 1"/>
                  <a:gd name="f34" fmla="*/ f31 f23 1"/>
                  <a:gd name="f35" fmla="*/ f30 f2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2" t="f35" r="f33" b="f34"/>
                <a:pathLst>
                  <a:path w="408" h="176">
                    <a:moveTo>
                      <a:pt x="f5" y="f6"/>
                    </a:moveTo>
                    <a:lnTo>
                      <a:pt x="f5" y="f2"/>
                    </a:lnTo>
                    <a:cubicBezTo>
                      <a:pt x="f7" y="f8"/>
                      <a:pt x="f9" y="f10"/>
                      <a:pt x="f11" y="f12"/>
                    </a:cubicBezTo>
                    <a:cubicBezTo>
                      <a:pt x="f13" y="f14"/>
                      <a:pt x="f2" y="f15"/>
                      <a:pt x="f2" y="f6"/>
                    </a:cubicBez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16" y="f2"/>
                    </a:moveTo>
                    <a:lnTo>
                      <a:pt x="f16" y="f6"/>
                    </a:lnTo>
                    <a:lnTo>
                      <a:pt x="f17" y="f6"/>
                    </a:lnTo>
                    <a:cubicBezTo>
                      <a:pt x="f18" y="f19"/>
                      <a:pt x="f20" y="f21"/>
                      <a:pt x="f16" y="f2"/>
                    </a:cubicBezTo>
                    <a:close/>
                  </a:path>
                </a:pathLst>
              </a:custGeom>
              <a:solidFill>
                <a:srgbClr val="FFEC00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2" name="Forma Livre 21"/>
              <p:cNvSpPr/>
              <p:nvPr/>
            </p:nvSpPr>
            <p:spPr>
              <a:xfrm>
                <a:off x="9199440" y="6184800"/>
                <a:ext cx="417597" cy="265322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244"/>
                  <a:gd name="f4" fmla="val 808"/>
                  <a:gd name="f5" fmla="val 624"/>
                  <a:gd name="f6" fmla="val 807"/>
                  <a:gd name="f7" fmla="val 278"/>
                  <a:gd name="f8" fmla="val 449"/>
                  <a:gd name="f9" fmla="val 5"/>
                  <a:gd name="f10" fmla="val 3"/>
                  <a:gd name="f11" fmla="val 2"/>
                  <a:gd name="f12" fmla="val 1243"/>
                  <a:gd name="f13" fmla="val 969"/>
                  <a:gd name="f14" fmla="*/ f0 1 1244"/>
                  <a:gd name="f15" fmla="*/ f1 1 808"/>
                  <a:gd name="f16" fmla="+- f4 0 f2"/>
                  <a:gd name="f17" fmla="+- f3 0 f2"/>
                  <a:gd name="f18" fmla="*/ f17 1 1244"/>
                  <a:gd name="f19" fmla="*/ f16 1 808"/>
                  <a:gd name="f20" fmla="*/ f2 1 f18"/>
                  <a:gd name="f21" fmla="*/ f3 1 f18"/>
                  <a:gd name="f22" fmla="*/ f2 1 f19"/>
                  <a:gd name="f23" fmla="*/ f4 1 f19"/>
                  <a:gd name="f24" fmla="*/ f20 f14 1"/>
                  <a:gd name="f25" fmla="*/ f21 f14 1"/>
                  <a:gd name="f26" fmla="*/ f23 f15 1"/>
                  <a:gd name="f27" fmla="*/ f22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4" t="f27" r="f25" b="f26"/>
                <a:pathLst>
                  <a:path w="1244" h="808">
                    <a:moveTo>
                      <a:pt x="f5" y="f6"/>
                    </a:moveTo>
                    <a:cubicBezTo>
                      <a:pt x="f7" y="f6"/>
                      <a:pt x="f2" y="f8"/>
                      <a:pt x="f2" y="f9"/>
                    </a:cubicBezTo>
                    <a:cubicBezTo>
                      <a:pt x="f2" y="f10"/>
                      <a:pt x="f2" y="f11"/>
                      <a:pt x="f2" y="f2"/>
                    </a:cubicBezTo>
                    <a:lnTo>
                      <a:pt x="f12" y="f2"/>
                    </a:lnTo>
                    <a:cubicBezTo>
                      <a:pt x="f12" y="f11"/>
                      <a:pt x="f12" y="f10"/>
                      <a:pt x="f12" y="f9"/>
                    </a:cubicBezTo>
                    <a:cubicBezTo>
                      <a:pt x="f12" y="f8"/>
                      <a:pt x="f13" y="f6"/>
                      <a:pt x="f5" y="f6"/>
                    </a:cubicBezTo>
                  </a:path>
                </a:pathLst>
              </a:custGeom>
              <a:noFill/>
              <a:ln w="1801" cap="flat">
                <a:solidFill>
                  <a:srgbClr val="1B1918"/>
                </a:solidFill>
                <a:prstDash val="solid"/>
                <a:miter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3" name="Forma Livre 22"/>
              <p:cNvSpPr/>
              <p:nvPr/>
            </p:nvSpPr>
            <p:spPr>
              <a:xfrm>
                <a:off x="9418676" y="6053044"/>
                <a:ext cx="193679" cy="103318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618"/>
                  <a:gd name="f5" fmla="val 357"/>
                  <a:gd name="f6" fmla="val 356"/>
                  <a:gd name="f7" fmla="val 255"/>
                  <a:gd name="f8" fmla="val 355"/>
                  <a:gd name="f9" fmla="val 302"/>
                  <a:gd name="f10" fmla="val 326"/>
                  <a:gd name="f11" fmla="val 368"/>
                  <a:gd name="f12" fmla="val 276"/>
                  <a:gd name="f13" fmla="val 400"/>
                  <a:gd name="f14" fmla="val 232"/>
                  <a:gd name="f15" fmla="val 419"/>
                  <a:gd name="f16" fmla="val 210"/>
                  <a:gd name="f17" fmla="val 442"/>
                  <a:gd name="f18" fmla="val 182"/>
                  <a:gd name="f19" fmla="val 472"/>
                  <a:gd name="f20" fmla="val 177"/>
                  <a:gd name="f21" fmla="val 503"/>
                  <a:gd name="f22" fmla="val 173"/>
                  <a:gd name="f23" fmla="val 574"/>
                  <a:gd name="f24" fmla="val 193"/>
                  <a:gd name="f25" fmla="val 605"/>
                  <a:gd name="f26" fmla="val 203"/>
                  <a:gd name="f27" fmla="val 593"/>
                  <a:gd name="f28" fmla="val 136"/>
                  <a:gd name="f29" fmla="val 576"/>
                  <a:gd name="f30" fmla="val 69"/>
                  <a:gd name="f31" fmla="val 550"/>
                  <a:gd name="f32" fmla="val 6"/>
                  <a:gd name="f33" fmla="val 519"/>
                  <a:gd name="f34" fmla="val 488"/>
                  <a:gd name="f35" fmla="val 1"/>
                  <a:gd name="f36" fmla="val 460"/>
                  <a:gd name="f37" fmla="val 25"/>
                  <a:gd name="f38" fmla="val 432"/>
                  <a:gd name="f39" fmla="val 51"/>
                  <a:gd name="f40" fmla="val 417"/>
                  <a:gd name="f41" fmla="val 91"/>
                  <a:gd name="f42" fmla="val 395"/>
                  <a:gd name="f43" fmla="val 122"/>
                  <a:gd name="f44" fmla="val 383"/>
                  <a:gd name="f45" fmla="val 139"/>
                  <a:gd name="f46" fmla="val 369"/>
                  <a:gd name="f47" fmla="val 161"/>
                  <a:gd name="f48" fmla="val 350"/>
                  <a:gd name="f49" fmla="val 175"/>
                  <a:gd name="f50" fmla="val 333"/>
                  <a:gd name="f51" fmla="val 222"/>
                  <a:gd name="f52" fmla="val 328"/>
                  <a:gd name="f53" fmla="val 225"/>
                  <a:gd name="f54" fmla="val 321"/>
                  <a:gd name="f55" fmla="val 279"/>
                  <a:gd name="f56" fmla="val 319"/>
                  <a:gd name="f57" fmla="val 291"/>
                  <a:gd name="f58" fmla="val 317"/>
                  <a:gd name="f59" fmla="val 314"/>
                  <a:gd name="f60" fmla="val 300"/>
                  <a:gd name="f61" fmla="val 316"/>
                  <a:gd name="f62" fmla="val 293"/>
                  <a:gd name="f63" fmla="val 286"/>
                  <a:gd name="f64" fmla="val 272"/>
                  <a:gd name="f65" fmla="val 283"/>
                  <a:gd name="f66" fmla="val 230"/>
                  <a:gd name="f67" fmla="val 278"/>
                  <a:gd name="f68" fmla="val 188"/>
                  <a:gd name="f69" fmla="val 266"/>
                  <a:gd name="f70" fmla="val 185"/>
                  <a:gd name="f71" fmla="val 245"/>
                  <a:gd name="f72" fmla="val 217"/>
                  <a:gd name="f73" fmla="val 163"/>
                  <a:gd name="f74" fmla="val 189"/>
                  <a:gd name="f75" fmla="val 158"/>
                  <a:gd name="f76" fmla="val 162"/>
                  <a:gd name="f77" fmla="val 170"/>
                  <a:gd name="f78" fmla="val 105"/>
                  <a:gd name="f79" fmla="val 207"/>
                  <a:gd name="f80" fmla="val 86"/>
                  <a:gd name="f81" fmla="val 227"/>
                  <a:gd name="f82" fmla="val 54"/>
                  <a:gd name="f83" fmla="val 264"/>
                  <a:gd name="f84" fmla="val 23"/>
                  <a:gd name="f85" fmla="val 311"/>
                  <a:gd name="f86" fmla="val 412"/>
                  <a:gd name="f87" fmla="val 242"/>
                  <a:gd name="f88" fmla="val 324"/>
                  <a:gd name="f89" fmla="val 617"/>
                  <a:gd name="f90" fmla="val 614"/>
                  <a:gd name="f91" fmla="val 265"/>
                  <a:gd name="f92" fmla="val 607"/>
                  <a:gd name="f93" fmla="val 580"/>
                  <a:gd name="f94" fmla="val 212"/>
                  <a:gd name="f95" fmla="val 474"/>
                  <a:gd name="f96" fmla="val 450"/>
                  <a:gd name="f97" fmla="val 197"/>
                  <a:gd name="f98" fmla="val 428"/>
                  <a:gd name="f99" fmla="val 223"/>
                  <a:gd name="f100" fmla="*/ f1 1 618"/>
                  <a:gd name="f101" fmla="*/ f2 1 357"/>
                  <a:gd name="f102" fmla="+- f5 0 f3"/>
                  <a:gd name="f103" fmla="+- f4 0 f3"/>
                  <a:gd name="f104" fmla="*/ f103 1 618"/>
                  <a:gd name="f105" fmla="*/ f102 1 357"/>
                  <a:gd name="f106" fmla="*/ f3 1 f104"/>
                  <a:gd name="f107" fmla="*/ f4 1 f104"/>
                  <a:gd name="f108" fmla="*/ f3 1 f105"/>
                  <a:gd name="f109" fmla="*/ f5 1 f105"/>
                  <a:gd name="f110" fmla="*/ f106 f100 1"/>
                  <a:gd name="f111" fmla="*/ f107 f100 1"/>
                  <a:gd name="f112" fmla="*/ f109 f101 1"/>
                  <a:gd name="f113" fmla="*/ f108 f10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10" t="f113" r="f111" b="f112"/>
                <a:pathLst>
                  <a:path w="618" h="357">
                    <a:moveTo>
                      <a:pt x="f3" y="f6"/>
                    </a:moveTo>
                    <a:lnTo>
                      <a:pt x="f7" y="f6"/>
                    </a:lnTo>
                    <a:lnTo>
                      <a:pt x="f7" y="f8"/>
                    </a:lnTo>
                    <a:cubicBezTo>
                      <a:pt x="f9" y="f10"/>
                      <a:pt x="f11" y="f12"/>
                      <a:pt x="f13" y="f14"/>
                    </a:cubicBezTo>
                    <a:cubicBezTo>
                      <a:pt x="f15" y="f16"/>
                      <a:pt x="f17" y="f18"/>
                      <a:pt x="f19" y="f20"/>
                    </a:cubicBez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27" y="f28"/>
                      <a:pt x="f29" y="f30"/>
                      <a:pt x="f31" y="f32"/>
                    </a:cubicBezTo>
                    <a:cubicBezTo>
                      <a:pt x="f33" y="f3"/>
                      <a:pt x="f34" y="f35"/>
                      <a:pt x="f36" y="f37"/>
                    </a:cubicBezTo>
                    <a:cubicBezTo>
                      <a:pt x="f38" y="f39"/>
                      <a:pt x="f40" y="f41"/>
                      <a:pt x="f42" y="f43"/>
                    </a:cubicBezTo>
                    <a:cubicBezTo>
                      <a:pt x="f44" y="f45"/>
                      <a:pt x="f46" y="f47"/>
                      <a:pt x="f48" y="f49"/>
                    </a:cubicBezTo>
                    <a:cubicBezTo>
                      <a:pt x="f50" y="f51"/>
                      <a:pt x="f52" y="f53"/>
                      <a:pt x="f54" y="f55"/>
                    </a:cubicBezTo>
                    <a:cubicBezTo>
                      <a:pt x="f56" y="f57"/>
                      <a:pt x="f58" y="f59"/>
                      <a:pt x="f60" y="f61"/>
                    </a:cubicBezTo>
                    <a:lnTo>
                      <a:pt x="f62" y="f61"/>
                    </a:lnTo>
                    <a:cubicBezTo>
                      <a:pt x="f63" y="f64"/>
                      <a:pt x="f65" y="f66"/>
                      <a:pt x="f67" y="f68"/>
                    </a:cubicBezTo>
                    <a:cubicBezTo>
                      <a:pt x="f69" y="f70"/>
                      <a:pt x="f7" y="f0"/>
                      <a:pt x="f71" y="f49"/>
                    </a:cubicBezTo>
                    <a:cubicBezTo>
                      <a:pt x="f72" y="f73"/>
                      <a:pt x="f74" y="f75"/>
                      <a:pt x="f76" y="f77"/>
                    </a:cubicBezTo>
                    <a:cubicBezTo>
                      <a:pt x="f28" y="f18"/>
                      <a:pt x="f78" y="f79"/>
                      <a:pt x="f80" y="f81"/>
                    </a:cubicBezTo>
                    <a:cubicBezTo>
                      <a:pt x="f82" y="f83"/>
                      <a:pt x="f84" y="f85"/>
                      <a:pt x="f3" y="f6"/>
                    </a:cubicBezTo>
                    <a:close/>
                    <a:moveTo>
                      <a:pt x="f3" y="f6"/>
                    </a:moveTo>
                    <a:lnTo>
                      <a:pt x="f3" y="f6"/>
                    </a:lnTo>
                    <a:close/>
                    <a:moveTo>
                      <a:pt x="f86" y="f87"/>
                    </a:moveTo>
                    <a:cubicBezTo>
                      <a:pt x="f44" y="f65"/>
                      <a:pt x="f88" y="f10"/>
                      <a:pt x="f65" y="f6"/>
                    </a:cubicBezTo>
                    <a:lnTo>
                      <a:pt x="f89" y="f6"/>
                    </a:lnTo>
                    <a:cubicBezTo>
                      <a:pt x="f89" y="f85"/>
                      <a:pt x="f90" y="f91"/>
                      <a:pt x="f92" y="f51"/>
                    </a:cubicBezTo>
                    <a:cubicBezTo>
                      <a:pt x="f93" y="f94"/>
                      <a:pt x="f21" y="f68"/>
                      <a:pt x="f95" y="f24"/>
                    </a:cubicBezTo>
                    <a:cubicBezTo>
                      <a:pt x="f96" y="f97"/>
                      <a:pt x="f98" y="f99"/>
                      <a:pt x="f86" y="f87"/>
                    </a:cubicBezTo>
                    <a:close/>
                  </a:path>
                </a:pathLst>
              </a:custGeom>
              <a:solidFill>
                <a:srgbClr val="009035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4" name="Forma Livre 23"/>
              <p:cNvSpPr/>
              <p:nvPr/>
            </p:nvSpPr>
            <p:spPr>
              <a:xfrm>
                <a:off x="9028081" y="5780160"/>
                <a:ext cx="762115" cy="904679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2208"/>
                  <a:gd name="f5" fmla="val 2585"/>
                  <a:gd name="f6" fmla="val 1330"/>
                  <a:gd name="f7" fmla="val 757"/>
                  <a:gd name="f8" fmla="val 1342"/>
                  <a:gd name="f9" fmla="val 766"/>
                  <a:gd name="f10" fmla="val 1356"/>
                  <a:gd name="f11" fmla="val 774"/>
                  <a:gd name="f12" fmla="val 1361"/>
                  <a:gd name="f13" fmla="val 789"/>
                  <a:gd name="f14" fmla="val 1382"/>
                  <a:gd name="f15" fmla="val 857"/>
                  <a:gd name="f16" fmla="val 1391"/>
                  <a:gd name="f17" fmla="val 969"/>
                  <a:gd name="f18" fmla="val 1401"/>
                  <a:gd name="f19" fmla="val 1041"/>
                  <a:gd name="f20" fmla="val 1404"/>
                  <a:gd name="f21" fmla="val 1018"/>
                  <a:gd name="f22" fmla="val 1406"/>
                  <a:gd name="f23" fmla="val 1001"/>
                  <a:gd name="f24" fmla="val 1413"/>
                  <a:gd name="f25" fmla="val 979"/>
                  <a:gd name="f26" fmla="val 1416"/>
                  <a:gd name="f27" fmla="val 971"/>
                  <a:gd name="f28" fmla="val 1420"/>
                  <a:gd name="f29" fmla="val 963"/>
                  <a:gd name="f30" fmla="val 1423"/>
                  <a:gd name="f31" fmla="val 954"/>
                  <a:gd name="f32" fmla="val 1422"/>
                  <a:gd name="f33" fmla="val 945"/>
                  <a:gd name="f34" fmla="val 1412"/>
                  <a:gd name="f35" fmla="val 905"/>
                  <a:gd name="f36" fmla="val 1403"/>
                  <a:gd name="f37" fmla="val 872"/>
                  <a:gd name="f38" fmla="val 1392"/>
                  <a:gd name="f39" fmla="val 831"/>
                  <a:gd name="f40" fmla="val 826"/>
                  <a:gd name="f41" fmla="val 862"/>
                  <a:gd name="f42" fmla="val 1425"/>
                  <a:gd name="f43" fmla="val 892"/>
                  <a:gd name="f44" fmla="val 1432"/>
                  <a:gd name="f45" fmla="val 927"/>
                  <a:gd name="f46" fmla="val 1435"/>
                  <a:gd name="f47" fmla="val 918"/>
                  <a:gd name="f48" fmla="val 1437"/>
                  <a:gd name="f49" fmla="val 912"/>
                  <a:gd name="f50" fmla="val 1440"/>
                  <a:gd name="f51" fmla="val 903"/>
                  <a:gd name="f52" fmla="val 898"/>
                  <a:gd name="f53" fmla="val 1443"/>
                  <a:gd name="f54" fmla="val 1444"/>
                  <a:gd name="f55" fmla="val 885"/>
                  <a:gd name="f56" fmla="val 880"/>
                  <a:gd name="f57" fmla="val 1434"/>
                  <a:gd name="f58" fmla="val 1419"/>
                  <a:gd name="f59" fmla="val 816"/>
                  <a:gd name="f60" fmla="val 809"/>
                  <a:gd name="f61" fmla="val 799"/>
                  <a:gd name="f62" fmla="val 811"/>
                  <a:gd name="f63" fmla="val 1427"/>
                  <a:gd name="f64" fmla="val 1439"/>
                  <a:gd name="f65" fmla="val 837"/>
                  <a:gd name="f66" fmla="val 845"/>
                  <a:gd name="f67" fmla="val 1446"/>
                  <a:gd name="f68" fmla="val 853"/>
                  <a:gd name="f69" fmla="val 832"/>
                  <a:gd name="f70" fmla="val 821"/>
                  <a:gd name="f71" fmla="val 801"/>
                  <a:gd name="f72" fmla="val 756"/>
                  <a:gd name="f73" fmla="val 1415"/>
                  <a:gd name="f74" fmla="val 741"/>
                  <a:gd name="f75" fmla="val 739"/>
                  <a:gd name="f76" fmla="val 723"/>
                  <a:gd name="f77" fmla="val 718"/>
                  <a:gd name="f78" fmla="val 1474"/>
                  <a:gd name="f79" fmla="val 713"/>
                  <a:gd name="f80" fmla="val 1494"/>
                  <a:gd name="f81" fmla="val 700"/>
                  <a:gd name="f82" fmla="val 1496"/>
                  <a:gd name="f83" fmla="val 698"/>
                  <a:gd name="f84" fmla="val 695"/>
                  <a:gd name="f85" fmla="val 691"/>
                  <a:gd name="f86" fmla="val 706"/>
                  <a:gd name="f87" fmla="val 1493"/>
                  <a:gd name="f88" fmla="val 675"/>
                  <a:gd name="f89" fmla="val 1489"/>
                  <a:gd name="f90" fmla="val 670"/>
                  <a:gd name="f91" fmla="val 1487"/>
                  <a:gd name="f92" fmla="val 663"/>
                  <a:gd name="f93" fmla="val 1483"/>
                  <a:gd name="f94" fmla="val 658"/>
                  <a:gd name="f95" fmla="val 680"/>
                  <a:gd name="f96" fmla="val 1428"/>
                  <a:gd name="f97" fmla="val 665"/>
                  <a:gd name="f98" fmla="val 1475"/>
                  <a:gd name="f99" fmla="val 643"/>
                  <a:gd name="f100" fmla="val 641"/>
                  <a:gd name="f101" fmla="val 640"/>
                  <a:gd name="f102" fmla="val 1470"/>
                  <a:gd name="f103" fmla="val 636"/>
                  <a:gd name="f104" fmla="val 1465"/>
                  <a:gd name="f105" fmla="val 635"/>
                  <a:gd name="f106" fmla="val 1462"/>
                  <a:gd name="f107" fmla="val 651"/>
                  <a:gd name="f108" fmla="val 1380"/>
                  <a:gd name="f109" fmla="val 671"/>
                  <a:gd name="f110" fmla="val 1353"/>
                  <a:gd name="f111" fmla="val 673"/>
                  <a:gd name="f112" fmla="val 1322"/>
                  <a:gd name="f113" fmla="val 681"/>
                  <a:gd name="f114" fmla="val 1299"/>
                  <a:gd name="f115" fmla="val 686"/>
                  <a:gd name="f116" fmla="val 1271"/>
                  <a:gd name="f117" fmla="val 690"/>
                  <a:gd name="f118" fmla="val 1251"/>
                  <a:gd name="f119" fmla="val 696"/>
                  <a:gd name="f120" fmla="val 1239"/>
                  <a:gd name="f121" fmla="val 701"/>
                  <a:gd name="f122" fmla="val 1228"/>
                  <a:gd name="f123" fmla="val 732"/>
                  <a:gd name="f124" fmla="val 1225"/>
                  <a:gd name="f125" fmla="val 746"/>
                  <a:gd name="f126" fmla="val 1237"/>
                  <a:gd name="f127" fmla="val 1249"/>
                  <a:gd name="f128" fmla="val 737"/>
                  <a:gd name="f129" fmla="val 1263"/>
                  <a:gd name="f130" fmla="val 1282"/>
                  <a:gd name="f131" fmla="val 1289"/>
                  <a:gd name="f132" fmla="val 1305"/>
                  <a:gd name="f133" fmla="val 1317"/>
                  <a:gd name="f134" fmla="val 749"/>
                  <a:gd name="f135" fmla="val 705"/>
                  <a:gd name="f136" fmla="val 1280"/>
                  <a:gd name="f137" fmla="val 1294"/>
                  <a:gd name="f138" fmla="val 1306"/>
                  <a:gd name="f139" fmla="val 1318"/>
                  <a:gd name="f140" fmla="val 666"/>
                  <a:gd name="f141" fmla="val 1329"/>
                  <a:gd name="f142" fmla="val 1341"/>
                  <a:gd name="f143" fmla="val 660"/>
                  <a:gd name="f144" fmla="val 1296"/>
                  <a:gd name="f145" fmla="val 614"/>
                  <a:gd name="f146" fmla="val 1213"/>
                  <a:gd name="f147" fmla="val 599"/>
                  <a:gd name="f148" fmla="val 1144"/>
                  <a:gd name="f149" fmla="val 600"/>
                  <a:gd name="f150" fmla="val 1137"/>
                  <a:gd name="f151" fmla="val 602"/>
                  <a:gd name="f152" fmla="val 1127"/>
                  <a:gd name="f153" fmla="val 1120"/>
                  <a:gd name="f154" fmla="val 1118"/>
                  <a:gd name="f155" fmla="val 604"/>
                  <a:gd name="f156" fmla="val 1160"/>
                  <a:gd name="f157" fmla="val 612"/>
                  <a:gd name="f158" fmla="val 1203"/>
                  <a:gd name="f159" fmla="val 626"/>
                  <a:gd name="f160" fmla="val 1240"/>
                  <a:gd name="f161" fmla="val 645"/>
                  <a:gd name="f162" fmla="val 1256"/>
                  <a:gd name="f163" fmla="val 655"/>
                  <a:gd name="f164" fmla="val 1267"/>
                  <a:gd name="f165" fmla="val 661"/>
                  <a:gd name="f166" fmla="val 856"/>
                  <a:gd name="f167" fmla="val 1417"/>
                  <a:gd name="f168" fmla="val 812"/>
                  <a:gd name="f169" fmla="val 1366"/>
                  <a:gd name="f170" fmla="val 785"/>
                  <a:gd name="f171" fmla="val 1313"/>
                  <a:gd name="f172" fmla="val 1247"/>
                  <a:gd name="f173" fmla="val 754"/>
                  <a:gd name="f174" fmla="val 1283"/>
                  <a:gd name="f175" fmla="val 1343"/>
                  <a:gd name="f176" fmla="val 710"/>
                  <a:gd name="f177" fmla="val 1460"/>
                  <a:gd name="f178" fmla="val 722"/>
                  <a:gd name="f179" fmla="val 1516"/>
                  <a:gd name="f180" fmla="val 748"/>
                  <a:gd name="f181" fmla="val 1558"/>
                  <a:gd name="f182" fmla="val 1560"/>
                  <a:gd name="f183" fmla="val 1563"/>
                  <a:gd name="f184" fmla="val 751"/>
                  <a:gd name="f185" fmla="val 1566"/>
                  <a:gd name="f186" fmla="val 806"/>
                  <a:gd name="f187" fmla="val 1533"/>
                  <a:gd name="f188" fmla="val 877"/>
                  <a:gd name="f189" fmla="val 1507"/>
                  <a:gd name="f190" fmla="val 939"/>
                  <a:gd name="f191" fmla="val 1492"/>
                  <a:gd name="f192" fmla="val 910"/>
                  <a:gd name="f193" fmla="val 1469"/>
                  <a:gd name="f194" fmla="val 92"/>
                  <a:gd name="f195" fmla="val 1450"/>
                  <a:gd name="f196" fmla="val 105"/>
                  <a:gd name="f197" fmla="val 120"/>
                  <a:gd name="f198" fmla="val 1336"/>
                  <a:gd name="f199" fmla="val 141"/>
                  <a:gd name="f200" fmla="val 173"/>
                  <a:gd name="f201" fmla="val 1191"/>
                  <a:gd name="f202" fmla="val 215"/>
                  <a:gd name="f203" fmla="val 1112"/>
                  <a:gd name="f204" fmla="val 244"/>
                  <a:gd name="f205" fmla="val 1019"/>
                  <a:gd name="f206" fmla="val 262"/>
                  <a:gd name="f207" fmla="val 966"/>
                  <a:gd name="f208" fmla="val 270"/>
                  <a:gd name="f209" fmla="val 925"/>
                  <a:gd name="f210" fmla="val 280"/>
                  <a:gd name="f211" fmla="val 868"/>
                  <a:gd name="f212" fmla="val 282"/>
                  <a:gd name="f213" fmla="val 308"/>
                  <a:gd name="f214" fmla="val 232"/>
                  <a:gd name="f215" fmla="val 569"/>
                  <a:gd name="f216" fmla="val 117"/>
                  <a:gd name="f217" fmla="val 469"/>
                  <a:gd name="f218" fmla="val 110"/>
                  <a:gd name="f219" fmla="val 464"/>
                  <a:gd name="f220" fmla="val 353"/>
                  <a:gd name="f221" fmla="val 138"/>
                  <a:gd name="f222" fmla="val 356"/>
                  <a:gd name="f223" fmla="val 134"/>
                  <a:gd name="f224" fmla="val 354"/>
                  <a:gd name="f225" fmla="val 136"/>
                  <a:gd name="f226" fmla="val 358"/>
                  <a:gd name="f227" fmla="val 889"/>
                  <a:gd name="f228" fmla="val 47"/>
                  <a:gd name="f229" fmla="val 1847"/>
                  <a:gd name="f230" fmla="val 1851"/>
                  <a:gd name="f231" fmla="val 1853"/>
                  <a:gd name="f232" fmla="val 2096"/>
                  <a:gd name="f233" fmla="val 2091"/>
                  <a:gd name="f234" fmla="val 1973"/>
                  <a:gd name="f235" fmla="val 1898"/>
                  <a:gd name="f236" fmla="val 1925"/>
                  <a:gd name="f237" fmla="val 1942"/>
                  <a:gd name="f238" fmla="val 968"/>
                  <a:gd name="f239" fmla="val 1968"/>
                  <a:gd name="f240" fmla="val 1046"/>
                  <a:gd name="f241" fmla="val 2010"/>
                  <a:gd name="f242" fmla="val 2028"/>
                  <a:gd name="f243" fmla="val 1190"/>
                  <a:gd name="f244" fmla="val 2047"/>
                  <a:gd name="f245" fmla="val 1233"/>
                  <a:gd name="f246" fmla="val 2065"/>
                  <a:gd name="f247" fmla="val 2086"/>
                  <a:gd name="f248" fmla="val 2101"/>
                  <a:gd name="f249" fmla="val 2113"/>
                  <a:gd name="f250" fmla="val 2137"/>
                  <a:gd name="f251" fmla="val 1679"/>
                  <a:gd name="f252" fmla="val 2075"/>
                  <a:gd name="f253" fmla="val 1780"/>
                  <a:gd name="f254" fmla="val 2053"/>
                  <a:gd name="f255" fmla="val 1817"/>
                  <a:gd name="f256" fmla="val 2022"/>
                  <a:gd name="f257" fmla="val 1987"/>
                  <a:gd name="f258" fmla="val 1879"/>
                  <a:gd name="f259" fmla="val 1794"/>
                  <a:gd name="f260" fmla="val 2051"/>
                  <a:gd name="f261" fmla="val 2153"/>
                  <a:gd name="f262" fmla="val 2286"/>
                  <a:gd name="f263" fmla="val 1339"/>
                  <a:gd name="f264" fmla="val 1259"/>
                  <a:gd name="f265" fmla="val 2337"/>
                  <a:gd name="f266" fmla="val 1173"/>
                  <a:gd name="f267" fmla="val 2394"/>
                  <a:gd name="f268" fmla="val 1110"/>
                  <a:gd name="f269" fmla="val 2465"/>
                  <a:gd name="f270" fmla="val 1103"/>
                  <a:gd name="f271" fmla="val 2470"/>
                  <a:gd name="f272" fmla="val 1077"/>
                  <a:gd name="f273" fmla="val 2443"/>
                  <a:gd name="f274" fmla="val 1056"/>
                  <a:gd name="f275" fmla="val 2423"/>
                  <a:gd name="f276" fmla="val 1027"/>
                  <a:gd name="f277" fmla="val 2399"/>
                  <a:gd name="f278" fmla="val 977"/>
                  <a:gd name="f279" fmla="val 2359"/>
                  <a:gd name="f280" fmla="val 922"/>
                  <a:gd name="f281" fmla="val 2322"/>
                  <a:gd name="f282" fmla="val 867"/>
                  <a:gd name="f283" fmla="val 649"/>
                  <a:gd name="f284" fmla="val 412"/>
                  <a:gd name="f285" fmla="val 218"/>
                  <a:gd name="f286" fmla="val 184"/>
                  <a:gd name="f287" fmla="val 154"/>
                  <a:gd name="f288" fmla="val 130"/>
                  <a:gd name="f289" fmla="val 68"/>
                  <a:gd name="f290" fmla="val 135"/>
                  <a:gd name="f291" fmla="val 1115"/>
                  <a:gd name="f292" fmla="val 1162"/>
                  <a:gd name="f293" fmla="val 96"/>
                  <a:gd name="f294" fmla="val 1208"/>
                  <a:gd name="f295" fmla="val 79"/>
                  <a:gd name="f296" fmla="val 1257"/>
                  <a:gd name="f297" fmla="val 56"/>
                  <a:gd name="f298" fmla="val 1314"/>
                  <a:gd name="f299" fmla="val 40"/>
                  <a:gd name="f300" fmla="val 1374"/>
                  <a:gd name="f301" fmla="val 27"/>
                  <a:gd name="f302" fmla="val 1568"/>
                  <a:gd name="f303" fmla="val 3"/>
                  <a:gd name="f304" fmla="val 1699"/>
                  <a:gd name="f305" fmla="val 75"/>
                  <a:gd name="f306" fmla="val 103"/>
                  <a:gd name="f307" fmla="val 1861"/>
                  <a:gd name="f308" fmla="val 175"/>
                  <a:gd name="f309" fmla="val 1933"/>
                  <a:gd name="f310" fmla="val 275"/>
                  <a:gd name="f311" fmla="val 2021"/>
                  <a:gd name="f312" fmla="val 384"/>
                  <a:gd name="f313" fmla="val 2092"/>
                  <a:gd name="f314" fmla="val 498"/>
                  <a:gd name="f315" fmla="val 2157"/>
                  <a:gd name="f316" fmla="val 609"/>
                  <a:gd name="f317" fmla="val 2221"/>
                  <a:gd name="f318" fmla="val 2278"/>
                  <a:gd name="f319" fmla="val 2345"/>
                  <a:gd name="f320" fmla="val 883"/>
                  <a:gd name="f321" fmla="val 2379"/>
                  <a:gd name="f322" fmla="val 937"/>
                  <a:gd name="f323" fmla="val 2413"/>
                  <a:gd name="f324" fmla="val 985"/>
                  <a:gd name="f325" fmla="val 2453"/>
                  <a:gd name="f326" fmla="val 988"/>
                  <a:gd name="f327" fmla="val 2455"/>
                  <a:gd name="f328" fmla="val 1012"/>
                  <a:gd name="f329" fmla="val 2475"/>
                  <a:gd name="f330" fmla="val 1034"/>
                  <a:gd name="f331" fmla="val 2495"/>
                  <a:gd name="f332" fmla="val 2518"/>
                  <a:gd name="f333" fmla="val 2521"/>
                  <a:gd name="f334" fmla="val 2522"/>
                  <a:gd name="f335" fmla="val 1058"/>
                  <a:gd name="f336" fmla="val 1074"/>
                  <a:gd name="f337" fmla="val 2539"/>
                  <a:gd name="f338" fmla="val 1087"/>
                  <a:gd name="f339" fmla="val 2557"/>
                  <a:gd name="f340" fmla="val 1099"/>
                  <a:gd name="f341" fmla="val 2577"/>
                  <a:gd name="f342" fmla="val 2581"/>
                  <a:gd name="f343" fmla="val 1101"/>
                  <a:gd name="f344" fmla="val 2582"/>
                  <a:gd name="f345" fmla="val 2584"/>
                  <a:gd name="f346" fmla="val 1105"/>
                  <a:gd name="f347" fmla="val 1106"/>
                  <a:gd name="f348" fmla="val 1132"/>
                  <a:gd name="f349" fmla="val 1148"/>
                  <a:gd name="f350" fmla="val 1149"/>
                  <a:gd name="f351" fmla="val 1151"/>
                  <a:gd name="f352" fmla="val 1172"/>
                  <a:gd name="f353" fmla="val 1194"/>
                  <a:gd name="f354" fmla="val 1219"/>
                  <a:gd name="f355" fmla="val 1220"/>
                  <a:gd name="f356" fmla="val 1268"/>
                  <a:gd name="f357" fmla="val 1376"/>
                  <a:gd name="f358" fmla="val 1597"/>
                  <a:gd name="f359" fmla="val 1708"/>
                  <a:gd name="f360" fmla="val 1822"/>
                  <a:gd name="f361" fmla="val 1932"/>
                  <a:gd name="f362" fmla="val 2031"/>
                  <a:gd name="f363" fmla="val 2070"/>
                  <a:gd name="f364" fmla="val 2105"/>
                  <a:gd name="f365" fmla="val 2132"/>
                  <a:gd name="f366" fmla="val 2204"/>
                  <a:gd name="f367" fmla="val 2207"/>
                  <a:gd name="f368" fmla="val 2179"/>
                  <a:gd name="f369" fmla="val 2167"/>
                  <a:gd name="f370" fmla="val 2149"/>
                  <a:gd name="f371" fmla="val 2129"/>
                  <a:gd name="f372" fmla="val 1215"/>
                  <a:gd name="f373" fmla="val 1176"/>
                  <a:gd name="f374" fmla="val 2080"/>
                  <a:gd name="f375" fmla="val 1139"/>
                  <a:gd name="f376" fmla="val 2077"/>
                  <a:gd name="f377" fmla="val 1130"/>
                  <a:gd name="f378" fmla="val 2074"/>
                  <a:gd name="f379" fmla="val 1124"/>
                  <a:gd name="f380" fmla="val 2055"/>
                  <a:gd name="f381" fmla="val 2039"/>
                  <a:gd name="f382" fmla="val 1038"/>
                  <a:gd name="f383" fmla="val 2025"/>
                  <a:gd name="f384" fmla="val 998"/>
                  <a:gd name="f385" fmla="val 948"/>
                  <a:gd name="f386" fmla="val 1997"/>
                  <a:gd name="f387" fmla="val 900"/>
                  <a:gd name="f388" fmla="val 1991"/>
                  <a:gd name="f389" fmla="val 850"/>
                  <a:gd name="f390" fmla="val 1963"/>
                  <a:gd name="f391" fmla="val 2067"/>
                  <a:gd name="f392" fmla="val 564"/>
                  <a:gd name="f393" fmla="val 2191"/>
                  <a:gd name="f394" fmla="val 479"/>
                  <a:gd name="f395" fmla="val 343"/>
                  <a:gd name="f396" fmla="val 209"/>
                  <a:gd name="f397" fmla="val 1887"/>
                  <a:gd name="f398" fmla="val 73"/>
                  <a:gd name="f399" fmla="val 1782"/>
                  <a:gd name="f400" fmla="val 53"/>
                  <a:gd name="f401" fmla="val 38"/>
                  <a:gd name="f402" fmla="val 1572"/>
                  <a:gd name="f403" fmla="val 10"/>
                  <a:gd name="f404" fmla="val 2"/>
                  <a:gd name="f405" fmla="val 1154"/>
                  <a:gd name="f406" fmla="val 1083"/>
                  <a:gd name="f407" fmla="val 1062"/>
                  <a:gd name="f408" fmla="val 1043"/>
                  <a:gd name="f409" fmla="val 960"/>
                  <a:gd name="f410" fmla="val 879"/>
                  <a:gd name="f411" fmla="val 5"/>
                  <a:gd name="f412" fmla="val 797"/>
                  <a:gd name="f413" fmla="val 12"/>
                  <a:gd name="f414" fmla="val 744"/>
                  <a:gd name="f415" fmla="val 15"/>
                  <a:gd name="f416" fmla="val 689"/>
                  <a:gd name="f417" fmla="val 20"/>
                  <a:gd name="f418" fmla="val 634"/>
                  <a:gd name="f419" fmla="val 529"/>
                  <a:gd name="f420" fmla="val 424"/>
                  <a:gd name="f421" fmla="val 320"/>
                  <a:gd name="f422" fmla="val 318"/>
                  <a:gd name="f423" fmla="val 16"/>
                  <a:gd name="f424" fmla="val 139"/>
                  <a:gd name="f425" fmla="val 243"/>
                  <a:gd name="f426" fmla="val 216"/>
                  <a:gd name="f427" fmla="val 208"/>
                  <a:gd name="f428" fmla="val 895"/>
                  <a:gd name="f429" fmla="val 200"/>
                  <a:gd name="f430" fmla="val 935"/>
                  <a:gd name="f431" fmla="val 188"/>
                  <a:gd name="f432" fmla="val 976"/>
                  <a:gd name="f433" fmla="val 185"/>
                  <a:gd name="f434" fmla="val 983"/>
                  <a:gd name="f435" fmla="val 989"/>
                  <a:gd name="f436" fmla="val 168"/>
                  <a:gd name="f437" fmla="val 151"/>
                  <a:gd name="f438" fmla="*/ f1 1 2208"/>
                  <a:gd name="f439" fmla="*/ f2 1 2585"/>
                  <a:gd name="f440" fmla="+- f5 0 f3"/>
                  <a:gd name="f441" fmla="+- f4 0 f3"/>
                  <a:gd name="f442" fmla="*/ f441 1 2208"/>
                  <a:gd name="f443" fmla="*/ f440 1 2585"/>
                  <a:gd name="f444" fmla="*/ f3 1 f442"/>
                  <a:gd name="f445" fmla="*/ f4 1 f442"/>
                  <a:gd name="f446" fmla="*/ f3 1 f443"/>
                  <a:gd name="f447" fmla="*/ f5 1 f443"/>
                  <a:gd name="f448" fmla="*/ f444 f438 1"/>
                  <a:gd name="f449" fmla="*/ f445 f438 1"/>
                  <a:gd name="f450" fmla="*/ f447 f439 1"/>
                  <a:gd name="f451" fmla="*/ f446 f439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448" t="f451" r="f449" b="f450"/>
                <a:pathLst>
                  <a:path w="2208" h="2585">
                    <a:moveTo>
                      <a:pt x="f6" y="f7"/>
                    </a:moveTo>
                    <a:cubicBezTo>
                      <a:pt x="f8" y="f9"/>
                      <a:pt x="f10" y="f11"/>
                      <a:pt x="f12" y="f13"/>
                    </a:cubicBezTo>
                    <a:cubicBezTo>
                      <a:pt x="f14" y="f15"/>
                      <a:pt x="f16" y="f17"/>
                      <a:pt x="f18" y="f19"/>
                    </a:cubicBezTo>
                    <a:cubicBezTo>
                      <a:pt x="f20" y="f21"/>
                      <a:pt x="f22" y="f23"/>
                      <a:pt x="f24" y="f25"/>
                    </a:cubicBezTo>
                    <a:cubicBezTo>
                      <a:pt x="f26" y="f27"/>
                      <a:pt x="f28" y="f29"/>
                      <a:pt x="f30" y="f31"/>
                    </a:cubicBezTo>
                    <a:lnTo>
                      <a:pt x="f32" y="f33"/>
                    </a:lnTo>
                    <a:cubicBezTo>
                      <a:pt x="f34" y="f35"/>
                      <a:pt x="f36" y="f37"/>
                      <a:pt x="f38" y="f39"/>
                    </a:cubicBezTo>
                    <a:lnTo>
                      <a:pt x="f22" y="f40"/>
                    </a:lnTo>
                    <a:cubicBezTo>
                      <a:pt x="f26" y="f41"/>
                      <a:pt x="f42" y="f43"/>
                      <a:pt x="f44" y="f45"/>
                    </a:cubicBezTo>
                    <a:cubicBezTo>
                      <a:pt x="f46" y="f47"/>
                      <a:pt x="f48" y="f49"/>
                      <a:pt x="f50" y="f51"/>
                    </a:cubicBezTo>
                    <a:cubicBezTo>
                      <a:pt x="f50" y="f52"/>
                      <a:pt x="f53" y="f43"/>
                      <a:pt x="f54" y="f55"/>
                    </a:cubicBezTo>
                    <a:lnTo>
                      <a:pt x="f50" y="f56"/>
                    </a:lnTo>
                    <a:cubicBezTo>
                      <a:pt x="f57" y="f41"/>
                      <a:pt x="f58" y="f39"/>
                      <a:pt x="f22" y="f59"/>
                    </a:cubicBezTo>
                    <a:lnTo>
                      <a:pt x="f36" y="f60"/>
                    </a:lnTo>
                    <a:lnTo>
                      <a:pt x="f24" y="f61"/>
                    </a:lnTo>
                    <a:cubicBezTo>
                      <a:pt x="f30" y="f62"/>
                      <a:pt x="f63" y="f59"/>
                      <a:pt x="f46" y="f39"/>
                    </a:cubicBezTo>
                    <a:cubicBezTo>
                      <a:pt x="f64" y="f65"/>
                      <a:pt x="f53" y="f66"/>
                      <a:pt x="f67" y="f68"/>
                    </a:cubicBezTo>
                    <a:cubicBezTo>
                      <a:pt x="f67" y="f69"/>
                      <a:pt x="f53" y="f70"/>
                      <a:pt x="f46" y="f71"/>
                    </a:cubicBezTo>
                    <a:lnTo>
                      <a:pt x="f48" y="f71"/>
                    </a:lnTo>
                    <a:lnTo>
                      <a:pt x="f32" y="f72"/>
                    </a:lnTo>
                    <a:cubicBezTo>
                      <a:pt x="f73" y="f74"/>
                      <a:pt x="f73" y="f75"/>
                      <a:pt x="f34" y="f76"/>
                    </a:cubicBezTo>
                    <a:cubicBezTo>
                      <a:pt x="f46" y="f77"/>
                      <a:pt x="f78" y="f79"/>
                      <a:pt x="f80" y="f81"/>
                    </a:cubicBezTo>
                    <a:cubicBezTo>
                      <a:pt x="f82" y="f83"/>
                      <a:pt x="f82" y="f84"/>
                      <a:pt x="f82" y="f85"/>
                    </a:cubicBezTo>
                    <a:lnTo>
                      <a:pt x="f67" y="f86"/>
                    </a:lnTo>
                    <a:lnTo>
                      <a:pt x="f50" y="f85"/>
                    </a:lnTo>
                    <a:lnTo>
                      <a:pt x="f87" y="f88"/>
                    </a:lnTo>
                    <a:cubicBezTo>
                      <a:pt x="f89" y="f90"/>
                      <a:pt x="f91" y="f92"/>
                      <a:pt x="f93" y="f94"/>
                    </a:cubicBezTo>
                    <a:lnTo>
                      <a:pt x="f46" y="f95"/>
                    </a:lnTo>
                    <a:lnTo>
                      <a:pt x="f96" y="f97"/>
                    </a:lnTo>
                    <a:lnTo>
                      <a:pt x="f98" y="f99"/>
                    </a:lnTo>
                    <a:cubicBezTo>
                      <a:pt x="f98" y="f100"/>
                      <a:pt x="f78" y="f101"/>
                      <a:pt x="f78" y="f101"/>
                    </a:cubicBezTo>
                    <a:cubicBezTo>
                      <a:pt x="f102" y="f103"/>
                      <a:pt x="f104" y="f105"/>
                      <a:pt x="f106" y="f103"/>
                    </a:cubicBezTo>
                    <a:cubicBezTo>
                      <a:pt x="f54" y="f101"/>
                      <a:pt x="f63" y="f107"/>
                      <a:pt x="f34" y="f94"/>
                    </a:cubicBezTo>
                    <a:cubicBezTo>
                      <a:pt x="f108" y="f109"/>
                      <a:pt x="f110" y="f111"/>
                      <a:pt x="f112" y="f113"/>
                    </a:cubicBezTo>
                    <a:cubicBezTo>
                      <a:pt x="f114" y="f115"/>
                      <a:pt x="f116" y="f117"/>
                      <a:pt x="f118" y="f119"/>
                    </a:cubicBezTo>
                    <a:cubicBezTo>
                      <a:pt x="f120" y="f121"/>
                      <a:pt x="f122" y="f123"/>
                      <a:pt x="f124" y="f125"/>
                    </a:cubicBezTo>
                    <a:cubicBezTo>
                      <a:pt x="f126" y="f74"/>
                      <a:pt x="f127" y="f128"/>
                      <a:pt x="f129" y="f128"/>
                    </a:cubicBezTo>
                    <a:cubicBezTo>
                      <a:pt x="f116" y="f128"/>
                      <a:pt x="f130" y="f128"/>
                      <a:pt x="f131" y="f75"/>
                    </a:cubicBezTo>
                    <a:cubicBezTo>
                      <a:pt x="f132" y="f125"/>
                      <a:pt x="f133" y="f134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16" y="f135"/>
                    </a:moveTo>
                    <a:cubicBezTo>
                      <a:pt x="f136" y="f135"/>
                      <a:pt x="f136" y="f77"/>
                      <a:pt x="f116" y="f77"/>
                    </a:cubicBezTo>
                    <a:cubicBezTo>
                      <a:pt x="f129" y="f77"/>
                      <a:pt x="f129" y="f135"/>
                      <a:pt x="f116" y="f135"/>
                    </a:cubicBezTo>
                    <a:close/>
                    <a:moveTo>
                      <a:pt x="f116" y="f135"/>
                    </a:moveTo>
                    <a:lnTo>
                      <a:pt x="f116" y="f135"/>
                    </a:lnTo>
                    <a:close/>
                    <a:moveTo>
                      <a:pt x="f136" y="f111"/>
                    </a:moveTo>
                    <a:cubicBezTo>
                      <a:pt x="f137" y="f90"/>
                      <a:pt x="f138" y="f90"/>
                      <a:pt x="f139" y="f140"/>
                    </a:cubicBezTo>
                    <a:cubicBezTo>
                      <a:pt x="f141" y="f92"/>
                      <a:pt x="f142" y="f143"/>
                      <a:pt x="f110" y="f94"/>
                    </a:cubicBezTo>
                    <a:cubicBezTo>
                      <a:pt x="f144" y="f145"/>
                      <a:pt x="f146" y="f147"/>
                      <a:pt x="f148" y="f149"/>
                    </a:cubicBezTo>
                    <a:cubicBezTo>
                      <a:pt x="f150" y="f151"/>
                      <a:pt x="f152" y="f151"/>
                      <a:pt x="f153" y="f151"/>
                    </a:cubicBezTo>
                    <a:lnTo>
                      <a:pt x="f154" y="f151"/>
                    </a:lnTo>
                    <a:lnTo>
                      <a:pt x="f153" y="f155"/>
                    </a:lnTo>
                    <a:cubicBezTo>
                      <a:pt x="f156" y="f157"/>
                      <a:pt x="f158" y="f159"/>
                      <a:pt x="f160" y="f161"/>
                    </a:cubicBezTo>
                    <a:cubicBezTo>
                      <a:pt x="f162" y="f163"/>
                      <a:pt x="f164" y="f165"/>
                      <a:pt x="f136" y="f111"/>
                    </a:cubicBezTo>
                    <a:close/>
                    <a:moveTo>
                      <a:pt x="f136" y="f111"/>
                    </a:moveTo>
                    <a:lnTo>
                      <a:pt x="f136" y="f111"/>
                    </a:lnTo>
                    <a:close/>
                    <a:moveTo>
                      <a:pt x="f166" y="f167"/>
                    </a:moveTo>
                    <a:cubicBezTo>
                      <a:pt x="f168" y="f169"/>
                      <a:pt x="f170" y="f171"/>
                      <a:pt x="f60" y="f172"/>
                    </a:cubicBezTo>
                    <a:cubicBezTo>
                      <a:pt x="f173" y="f174"/>
                      <a:pt x="f79" y="f175"/>
                      <a:pt x="f176" y="f34"/>
                    </a:cubicBezTo>
                    <a:cubicBezTo>
                      <a:pt x="f176" y="f177"/>
                      <a:pt x="f178" y="f179"/>
                      <a:pt x="f180" y="f181"/>
                    </a:cubicBezTo>
                    <a:cubicBezTo>
                      <a:pt x="f180" y="f182"/>
                      <a:pt x="f134" y="f183"/>
                      <a:pt x="f184" y="f185"/>
                    </a:cubicBezTo>
                    <a:cubicBezTo>
                      <a:pt x="f186" y="f187"/>
                      <a:pt x="f188" y="f189"/>
                      <a:pt x="f190" y="f191"/>
                    </a:cubicBezTo>
                    <a:cubicBezTo>
                      <a:pt x="f192" y="f193"/>
                      <a:pt x="f56" y="f54"/>
                      <a:pt x="f166" y="f167"/>
                    </a:cubicBezTo>
                    <a:close/>
                    <a:moveTo>
                      <a:pt x="f166" y="f167"/>
                    </a:moveTo>
                    <a:lnTo>
                      <a:pt x="f166" y="f167"/>
                    </a:lnTo>
                    <a:close/>
                    <a:moveTo>
                      <a:pt x="f194" y="f195"/>
                    </a:moveTo>
                    <a:cubicBezTo>
                      <a:pt x="f196" y="f16"/>
                      <a:pt x="f197" y="f198"/>
                      <a:pt x="f199" y="f136"/>
                    </a:cubicBezTo>
                    <a:cubicBezTo>
                      <a:pt x="f200" y="f201"/>
                      <a:pt x="f202" y="f203"/>
                      <a:pt x="f204" y="f205"/>
                    </a:cubicBezTo>
                    <a:cubicBezTo>
                      <a:pt x="f206" y="f207"/>
                      <a:pt x="f208" y="f209"/>
                      <a:pt x="f210" y="f211"/>
                    </a:cubicBezTo>
                    <a:lnTo>
                      <a:pt x="f212" y="f41"/>
                    </a:lnTo>
                    <a:cubicBezTo>
                      <a:pt x="f213" y="f81"/>
                      <a:pt x="f214" y="f215"/>
                      <a:pt x="f216" y="f217"/>
                    </a:cubicBezTo>
                    <a:lnTo>
                      <a:pt x="f218" y="f219"/>
                    </a:lnTo>
                    <a:lnTo>
                      <a:pt x="f220" y="f221"/>
                    </a:lnTo>
                    <a:cubicBezTo>
                      <a:pt x="f222" y="f223"/>
                      <a:pt x="f224" y="f225"/>
                      <a:pt x="f226" y="f223"/>
                    </a:cubicBezTo>
                    <a:cubicBezTo>
                      <a:pt x="f227" y="f228"/>
                      <a:pt x="f139" y="f228"/>
                      <a:pt x="f229" y="f223"/>
                    </a:cubicBezTo>
                    <a:cubicBezTo>
                      <a:pt x="f230" y="f225"/>
                      <a:pt x="f230" y="f223"/>
                      <a:pt x="f231" y="f221"/>
                    </a:cubicBezTo>
                    <a:lnTo>
                      <a:pt x="f232" y="f219"/>
                    </a:lnTo>
                    <a:lnTo>
                      <a:pt x="f233" y="f217"/>
                    </a:lnTo>
                    <a:cubicBezTo>
                      <a:pt x="f234" y="f215"/>
                      <a:pt x="f235" y="f81"/>
                      <a:pt x="f236" y="f41"/>
                    </a:cubicBezTo>
                    <a:cubicBezTo>
                      <a:pt x="f237" y="f238"/>
                      <a:pt x="f239" y="f240"/>
                      <a:pt x="f241" y="f148"/>
                    </a:cubicBezTo>
                    <a:cubicBezTo>
                      <a:pt x="f242" y="f243"/>
                      <a:pt x="f244" y="f245"/>
                      <a:pt x="f246" y="f136"/>
                    </a:cubicBezTo>
                    <a:cubicBezTo>
                      <a:pt x="f247" y="f198"/>
                      <a:pt x="f248" y="f16"/>
                      <a:pt x="f249" y="f195"/>
                    </a:cubicBezTo>
                    <a:cubicBezTo>
                      <a:pt x="f250" y="f183"/>
                      <a:pt x="f250" y="f251"/>
                      <a:pt x="f252" y="f253"/>
                    </a:cubicBezTo>
                    <a:cubicBezTo>
                      <a:pt x="f254" y="f255"/>
                      <a:pt x="f256" y="f230"/>
                      <a:pt x="f257" y="f258"/>
                    </a:cubicBezTo>
                    <a:cubicBezTo>
                      <a:pt x="f259" y="f260"/>
                      <a:pt x="f181" y="f261"/>
                      <a:pt x="f142" y="f262"/>
                    </a:cubicBezTo>
                    <a:lnTo>
                      <a:pt x="f263" y="f262"/>
                    </a:lnTo>
                    <a:cubicBezTo>
                      <a:pt x="f264" y="f265"/>
                      <a:pt x="f266" y="f267"/>
                      <a:pt x="f268" y="f269"/>
                    </a:cubicBezTo>
                    <a:lnTo>
                      <a:pt x="f270" y="f271"/>
                    </a:lnTo>
                    <a:cubicBezTo>
                      <a:pt x="f272" y="f273"/>
                      <a:pt x="f274" y="f275"/>
                      <a:pt x="f276" y="f277"/>
                    </a:cubicBezTo>
                    <a:cubicBezTo>
                      <a:pt x="f278" y="f279"/>
                      <a:pt x="f280" y="f281"/>
                      <a:pt x="f282" y="f262"/>
                    </a:cubicBezTo>
                    <a:cubicBezTo>
                      <a:pt x="f283" y="f261"/>
                      <a:pt x="f284" y="f260"/>
                      <a:pt x="f285" y="f258"/>
                    </a:cubicBezTo>
                    <a:cubicBezTo>
                      <a:pt x="f286" y="f230"/>
                      <a:pt x="f287" y="f255"/>
                      <a:pt x="f288" y="f253"/>
                    </a:cubicBezTo>
                    <a:cubicBezTo>
                      <a:pt x="f289" y="f251"/>
                      <a:pt x="f289" y="f183"/>
                      <a:pt x="f194" y="f195"/>
                    </a:cubicBezTo>
                    <a:close/>
                    <a:moveTo>
                      <a:pt x="f194" y="f195"/>
                    </a:moveTo>
                    <a:lnTo>
                      <a:pt x="f194" y="f195"/>
                    </a:lnTo>
                    <a:close/>
                    <a:moveTo>
                      <a:pt x="f290" y="f291"/>
                    </a:moveTo>
                    <a:cubicBezTo>
                      <a:pt x="f216" y="f292"/>
                      <a:pt x="f293" y="f294"/>
                      <a:pt x="f295" y="f296"/>
                    </a:cubicBezTo>
                    <a:cubicBezTo>
                      <a:pt x="f297" y="f298"/>
                      <a:pt x="f299" y="f300"/>
                      <a:pt x="f301" y="f48"/>
                    </a:cubicBezTo>
                    <a:cubicBezTo>
                      <a:pt x="f3" y="f302"/>
                      <a:pt x="f303" y="f304"/>
                      <a:pt x="f305" y="f255"/>
                    </a:cubicBezTo>
                    <a:cubicBezTo>
                      <a:pt x="f306" y="f307"/>
                      <a:pt x="f290" y="f235"/>
                      <a:pt x="f308" y="f309"/>
                    </a:cubicBezTo>
                    <a:cubicBezTo>
                      <a:pt x="f310" y="f311"/>
                      <a:pt x="f312" y="f313"/>
                      <a:pt x="f314" y="f315"/>
                    </a:cubicBezTo>
                    <a:cubicBezTo>
                      <a:pt x="f316" y="f317"/>
                      <a:pt x="f178" y="f318"/>
                      <a:pt x="f69" y="f319"/>
                    </a:cubicBezTo>
                    <a:cubicBezTo>
                      <a:pt x="f320" y="f321"/>
                      <a:pt x="f322" y="f323"/>
                      <a:pt x="f324" y="f325"/>
                    </a:cubicBezTo>
                    <a:lnTo>
                      <a:pt x="f326" y="f327"/>
                    </a:lnTo>
                    <a:cubicBezTo>
                      <a:pt x="f328" y="f329"/>
                      <a:pt x="f330" y="f331"/>
                      <a:pt x="f274" y="f332"/>
                    </a:cubicBezTo>
                    <a:cubicBezTo>
                      <a:pt x="f274" y="f333"/>
                      <a:pt x="f274" y="f334"/>
                      <a:pt x="f335" y="f334"/>
                    </a:cubicBezTo>
                    <a:cubicBezTo>
                      <a:pt x="f336" y="f337"/>
                      <a:pt x="f338" y="f339"/>
                      <a:pt x="f340" y="f341"/>
                    </a:cubicBezTo>
                    <a:cubicBezTo>
                      <a:pt x="f340" y="f342"/>
                      <a:pt x="f343" y="f344"/>
                      <a:pt x="f270" y="f345"/>
                    </a:cubicBezTo>
                    <a:cubicBezTo>
                      <a:pt x="f346" y="f344"/>
                      <a:pt x="f346" y="f342"/>
                      <a:pt x="f347" y="f341"/>
                    </a:cubicBezTo>
                    <a:cubicBezTo>
                      <a:pt x="f154" y="f339"/>
                      <a:pt x="f348" y="f337"/>
                      <a:pt x="f349" y="f334"/>
                    </a:cubicBezTo>
                    <a:cubicBezTo>
                      <a:pt x="f349" y="f334"/>
                      <a:pt x="f350" y="f333"/>
                      <a:pt x="f351" y="f332"/>
                    </a:cubicBezTo>
                    <a:cubicBezTo>
                      <a:pt x="f352" y="f331"/>
                      <a:pt x="f353" y="f329"/>
                      <a:pt x="f354" y="f327"/>
                    </a:cubicBezTo>
                    <a:cubicBezTo>
                      <a:pt x="f354" y="f327"/>
                      <a:pt x="f354" y="f325"/>
                      <a:pt x="f355" y="f325"/>
                    </a:cubicBezTo>
                    <a:cubicBezTo>
                      <a:pt x="f356" y="f323"/>
                      <a:pt x="f112" y="f321"/>
                      <a:pt x="f357" y="f319"/>
                    </a:cubicBezTo>
                    <a:cubicBezTo>
                      <a:pt x="f93" y="f318"/>
                      <a:pt x="f358" y="f317"/>
                      <a:pt x="f359" y="f315"/>
                    </a:cubicBezTo>
                    <a:cubicBezTo>
                      <a:pt x="f360" y="f313"/>
                      <a:pt x="f361" y="f311"/>
                      <a:pt x="f362" y="f309"/>
                    </a:cubicBezTo>
                    <a:cubicBezTo>
                      <a:pt x="f363" y="f235"/>
                      <a:pt x="f364" y="f307"/>
                      <a:pt x="f365" y="f255"/>
                    </a:cubicBezTo>
                    <a:cubicBezTo>
                      <a:pt x="f366" y="f304"/>
                      <a:pt x="f367" y="f302"/>
                      <a:pt x="f368" y="f48"/>
                    </a:cubicBezTo>
                    <a:cubicBezTo>
                      <a:pt x="f369" y="f300"/>
                      <a:pt x="f370" y="f298"/>
                      <a:pt x="f371" y="f296"/>
                    </a:cubicBezTo>
                    <a:cubicBezTo>
                      <a:pt x="f249" y="f372"/>
                      <a:pt x="f232" y="f373"/>
                      <a:pt x="f374" y="f375"/>
                    </a:cubicBezTo>
                    <a:cubicBezTo>
                      <a:pt x="f376" y="f377"/>
                      <a:pt x="f378" y="f379"/>
                      <a:pt x="f363" y="f291"/>
                    </a:cubicBezTo>
                    <a:cubicBezTo>
                      <a:pt x="f380" y="f272"/>
                      <a:pt x="f381" y="f382"/>
                      <a:pt x="f383" y="f384"/>
                    </a:cubicBezTo>
                    <a:cubicBezTo>
                      <a:pt x="f241" y="f385"/>
                      <a:pt x="f386" y="f387"/>
                      <a:pt x="f388" y="f389"/>
                    </a:cubicBezTo>
                    <a:cubicBezTo>
                      <a:pt x="f390" y="f115"/>
                      <a:pt x="f391" y="f392"/>
                      <a:pt x="f393" y="f394"/>
                    </a:cubicBezTo>
                    <a:cubicBezTo>
                      <a:pt x="f233" y="f395"/>
                      <a:pt x="f257" y="f396"/>
                      <a:pt x="f397" y="f398"/>
                    </a:cubicBezTo>
                    <a:cubicBezTo>
                      <a:pt x="f399" y="f400"/>
                      <a:pt x="f251" y="f401"/>
                      <a:pt x="f402" y="f301"/>
                    </a:cubicBezTo>
                    <a:cubicBezTo>
                      <a:pt x="f57" y="f403"/>
                      <a:pt x="f137" y="f404"/>
                      <a:pt x="f405" y="f3"/>
                    </a:cubicBezTo>
                    <a:cubicBezTo>
                      <a:pt x="f150" y="f3"/>
                      <a:pt x="f153" y="f3"/>
                      <a:pt x="f270" y="f3"/>
                    </a:cubicBezTo>
                    <a:cubicBezTo>
                      <a:pt x="f406" y="f3"/>
                      <a:pt x="f407" y="f3"/>
                      <a:pt x="f408" y="f3"/>
                    </a:cubicBezTo>
                    <a:cubicBezTo>
                      <a:pt x="f409" y="f404"/>
                      <a:pt x="f410" y="f411"/>
                      <a:pt x="f412" y="f413"/>
                    </a:cubicBezTo>
                    <a:cubicBezTo>
                      <a:pt x="f414" y="f415"/>
                      <a:pt x="f416" y="f417"/>
                      <a:pt x="f418" y="f301"/>
                    </a:cubicBezTo>
                    <a:cubicBezTo>
                      <a:pt x="f419" y="f401"/>
                      <a:pt x="f420" y="f400"/>
                      <a:pt x="f421" y="f398"/>
                    </a:cubicBezTo>
                    <a:cubicBezTo>
                      <a:pt x="f422" y="f398"/>
                      <a:pt x="f422" y="f398"/>
                      <a:pt x="f422" y="f398"/>
                    </a:cubicBezTo>
                    <a:cubicBezTo>
                      <a:pt x="f285" y="f396"/>
                      <a:pt x="f216" y="f395"/>
                      <a:pt x="f423" y="f394"/>
                    </a:cubicBezTo>
                    <a:cubicBezTo>
                      <a:pt x="f424" y="f392"/>
                      <a:pt x="f425" y="f115"/>
                      <a:pt x="f426" y="f389"/>
                    </a:cubicBezTo>
                    <a:cubicBezTo>
                      <a:pt x="f427" y="f428"/>
                      <a:pt x="f429" y="f430"/>
                      <a:pt x="f431" y="f432"/>
                    </a:cubicBezTo>
                    <a:cubicBezTo>
                      <a:pt x="f433" y="f434"/>
                      <a:pt x="f286" y="f435"/>
                      <a:pt x="f0" y="f384"/>
                    </a:cubicBezTo>
                    <a:cubicBezTo>
                      <a:pt x="f436" y="f382"/>
                      <a:pt x="f437" y="f272"/>
                      <a:pt x="f290" y="f291"/>
                    </a:cubicBezTo>
                    <a:close/>
                  </a:path>
                </a:pathLst>
              </a:custGeom>
              <a:solidFill>
                <a:srgbClr val="ECECED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5" name="Forma Livre 24"/>
              <p:cNvSpPr/>
              <p:nvPr/>
            </p:nvSpPr>
            <p:spPr>
              <a:xfrm>
                <a:off x="9202677" y="6188037"/>
                <a:ext cx="203399" cy="260283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643"/>
                  <a:gd name="f5" fmla="val 792"/>
                  <a:gd name="f6" fmla="val 556"/>
                  <a:gd name="f7" fmla="val 170"/>
                  <a:gd name="f8" fmla="val 43"/>
                  <a:gd name="f9" fmla="val 343"/>
                  <a:gd name="f10" fmla="val 131"/>
                  <a:gd name="f11" fmla="val 488"/>
                  <a:gd name="f12" fmla="val 232"/>
                  <a:gd name="f13" fmla="val 655"/>
                  <a:gd name="f14" fmla="val 393"/>
                  <a:gd name="f15" fmla="val 781"/>
                  <a:gd name="f16" fmla="val 588"/>
                  <a:gd name="f17" fmla="val 791"/>
                  <a:gd name="f18" fmla="val 586"/>
                  <a:gd name="f19" fmla="val 592"/>
                  <a:gd name="f20" fmla="val 784"/>
                  <a:gd name="f21" fmla="val 642"/>
                  <a:gd name="f22" fmla="val 705"/>
                  <a:gd name="f23" fmla="val 624"/>
                  <a:gd name="f24" fmla="val 599"/>
                  <a:gd name="f25" fmla="val 593"/>
                  <a:gd name="f26" fmla="val 517"/>
                  <a:gd name="f27" fmla="val 560"/>
                  <a:gd name="f28" fmla="val 434"/>
                  <a:gd name="f29" fmla="val 516"/>
                  <a:gd name="f30" fmla="val 479"/>
                  <a:gd name="f31" fmla="val 281"/>
                  <a:gd name="f32" fmla="val 460"/>
                  <a:gd name="f33" fmla="val 237"/>
                  <a:gd name="f34" fmla="val 438"/>
                  <a:gd name="f35" fmla="val 184"/>
                  <a:gd name="f36" fmla="val 442"/>
                  <a:gd name="f37" fmla="val 136"/>
                  <a:gd name="f38" fmla="val 447"/>
                  <a:gd name="f39" fmla="val 64"/>
                  <a:gd name="f40" fmla="val 495"/>
                  <a:gd name="f41" fmla="val 22"/>
                  <a:gd name="f42" fmla="val 169"/>
                  <a:gd name="f43" fmla="val 449"/>
                  <a:gd name="f44" fmla="val 196"/>
                  <a:gd name="f45" fmla="val 436"/>
                  <a:gd name="f46" fmla="val 199"/>
                  <a:gd name="f47" fmla="val 200"/>
                  <a:gd name="f48" fmla="val 219"/>
                  <a:gd name="f49" fmla="val 220"/>
                  <a:gd name="f50" fmla="val 223"/>
                  <a:gd name="f51" fmla="val 257"/>
                  <a:gd name="f52" fmla="val 243"/>
                  <a:gd name="f53" fmla="val 205"/>
                  <a:gd name="f54" fmla="val 365"/>
                  <a:gd name="f55" fmla="val 208"/>
                  <a:gd name="f56" fmla="val 277"/>
                  <a:gd name="f57" fmla="val 212"/>
                  <a:gd name="f58" fmla="val 163"/>
                  <a:gd name="f59" fmla="val 307"/>
                  <a:gd name="f60" fmla="val 94"/>
                  <a:gd name="f61" fmla="val 357"/>
                  <a:gd name="f62" fmla="val 78"/>
                  <a:gd name="f63" fmla="val 192"/>
                  <a:gd name="f64" fmla="val 362"/>
                  <a:gd name="f65" fmla="val 269"/>
                  <a:gd name="f66" fmla="val 486"/>
                  <a:gd name="f67" fmla="val 368"/>
                  <a:gd name="f68" fmla="val 359"/>
                  <a:gd name="f69" fmla="val 392"/>
                  <a:gd name="f70" fmla="val 286"/>
                  <a:gd name="f71" fmla="val 266"/>
                  <a:gd name="f72" fmla="val 422"/>
                  <a:gd name="f73" fmla="val 421"/>
                  <a:gd name="f74" fmla="val 417"/>
                  <a:gd name="f75" fmla="val 364"/>
                  <a:gd name="f76" fmla="val 395"/>
                  <a:gd name="f77" fmla="val 396"/>
                  <a:gd name="f78" fmla="val 428"/>
                  <a:gd name="f79" fmla="val 432"/>
                  <a:gd name="f80" fmla="val 458"/>
                  <a:gd name="f81" fmla="val 463"/>
                  <a:gd name="f82" fmla="val 466"/>
                  <a:gd name="f83" fmla="val 429"/>
                  <a:gd name="f84" fmla="val 469"/>
                  <a:gd name="f85" fmla="val 341"/>
                  <a:gd name="f86" fmla="val 255"/>
                  <a:gd name="f87" fmla="val 481"/>
                  <a:gd name="f88" fmla="val 162"/>
                  <a:gd name="f89" fmla="val 468"/>
                  <a:gd name="f90" fmla="val 164"/>
                  <a:gd name="f91" fmla="val 461"/>
                  <a:gd name="f92" fmla="val 454"/>
                  <a:gd name="f93" fmla="val 453"/>
                  <a:gd name="f94" fmla="val 165"/>
                  <a:gd name="f95" fmla="*/ f1 1 643"/>
                  <a:gd name="f96" fmla="*/ f2 1 792"/>
                  <a:gd name="f97" fmla="+- f5 0 f3"/>
                  <a:gd name="f98" fmla="+- f4 0 f3"/>
                  <a:gd name="f99" fmla="*/ f98 1 643"/>
                  <a:gd name="f100" fmla="*/ f97 1 792"/>
                  <a:gd name="f101" fmla="*/ f3 1 f99"/>
                  <a:gd name="f102" fmla="*/ f4 1 f99"/>
                  <a:gd name="f103" fmla="*/ f3 1 f100"/>
                  <a:gd name="f104" fmla="*/ f5 1 f100"/>
                  <a:gd name="f105" fmla="*/ f101 f95 1"/>
                  <a:gd name="f106" fmla="*/ f102 f95 1"/>
                  <a:gd name="f107" fmla="*/ f104 f96 1"/>
                  <a:gd name="f108" fmla="*/ f103 f9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05" t="f108" r="f106" b="f107"/>
                <a:pathLst>
                  <a:path w="643" h="792">
                    <a:moveTo>
                      <a:pt x="f6" y="f3"/>
                    </a:moveTo>
                    <a:lnTo>
                      <a:pt x="f3" y="f3"/>
                    </a:lnTo>
                    <a:cubicBezTo>
                      <a:pt x="f3" y="f7"/>
                      <a:pt x="f8" y="f9"/>
                      <a:pt x="f10" y="f11"/>
                    </a:cubicBezTo>
                    <a:cubicBezTo>
                      <a:pt x="f12" y="f13"/>
                      <a:pt x="f14" y="f15"/>
                      <a:pt x="f16" y="f17"/>
                    </a:cubicBezTo>
                    <a:lnTo>
                      <a:pt x="f18" y="f17"/>
                    </a:lnTo>
                    <a:lnTo>
                      <a:pt x="f19" y="f20"/>
                    </a:ln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27" y="f28"/>
                      <a:pt x="f29" y="f0"/>
                      <a:pt x="f30" y="f31"/>
                    </a:cubicBezTo>
                    <a:cubicBezTo>
                      <a:pt x="f32" y="f33"/>
                      <a:pt x="f34" y="f35"/>
                      <a:pt x="f36" y="f37"/>
                    </a:cubicBezTo>
                    <a:cubicBezTo>
                      <a:pt x="f38" y="f39"/>
                      <a:pt x="f40" y="f41"/>
                      <a:pt x="f6" y="f3"/>
                    </a:cubicBezTo>
                    <a:close/>
                    <a:moveTo>
                      <a:pt x="f6" y="f3"/>
                    </a:moveTo>
                    <a:lnTo>
                      <a:pt x="f6" y="f3"/>
                    </a:lnTo>
                    <a:close/>
                    <a:moveTo>
                      <a:pt x="f42" y="f43"/>
                    </a:moveTo>
                    <a:lnTo>
                      <a:pt x="f44" y="f43"/>
                    </a:lnTo>
                    <a:lnTo>
                      <a:pt x="f44" y="f34"/>
                    </a:lnTo>
                    <a:cubicBezTo>
                      <a:pt x="f44" y="f45"/>
                      <a:pt x="f46" y="f45"/>
                      <a:pt x="f47" y="f45"/>
                    </a:cubicBezTo>
                    <a:lnTo>
                      <a:pt x="f48" y="f45"/>
                    </a:lnTo>
                    <a:cubicBezTo>
                      <a:pt x="f49" y="f45"/>
                      <a:pt x="f50" y="f45"/>
                      <a:pt x="f50" y="f34"/>
                    </a:cubicBezTo>
                    <a:lnTo>
                      <a:pt x="f50" y="f43"/>
                    </a:lnTo>
                    <a:lnTo>
                      <a:pt x="f51" y="f43"/>
                    </a:lnTo>
                    <a:cubicBezTo>
                      <a:pt x="f52" y="f28"/>
                      <a:pt x="f53" y="f54"/>
                      <a:pt x="f55" y="f56"/>
                    </a:cubicBezTo>
                    <a:cubicBezTo>
                      <a:pt x="f57" y="f58"/>
                      <a:pt x="f59" y="f60"/>
                      <a:pt x="f61" y="f62"/>
                    </a:cubicBezTo>
                    <a:cubicBezTo>
                      <a:pt x="f31" y="f63"/>
                      <a:pt x="f64" y="f65"/>
                      <a:pt x="f66" y="f67"/>
                    </a:cubicBezTo>
                    <a:cubicBezTo>
                      <a:pt x="f68" y="f69"/>
                      <a:pt x="f70" y="f34"/>
                      <a:pt x="f71" y="f43"/>
                    </a:cubicBezTo>
                    <a:lnTo>
                      <a:pt x="f0" y="f43"/>
                    </a:lnTo>
                    <a:lnTo>
                      <a:pt x="f0" y="f72"/>
                    </a:lnTo>
                    <a:cubicBezTo>
                      <a:pt x="f0" y="f73"/>
                      <a:pt x="f64" y="f74"/>
                      <a:pt x="f75" y="f74"/>
                    </a:cubicBezTo>
                    <a:lnTo>
                      <a:pt x="f14" y="f74"/>
                    </a:lnTo>
                    <a:cubicBezTo>
                      <a:pt x="f76" y="f74"/>
                      <a:pt x="f77" y="f73"/>
                      <a:pt x="f77" y="f72"/>
                    </a:cubicBezTo>
                    <a:lnTo>
                      <a:pt x="f77" y="f43"/>
                    </a:lnTo>
                    <a:lnTo>
                      <a:pt x="f78" y="f43"/>
                    </a:lnTo>
                    <a:cubicBezTo>
                      <a:pt x="f79" y="f43"/>
                      <a:pt x="f79" y="f80"/>
                      <a:pt x="f79" y="f81"/>
                    </a:cubicBezTo>
                    <a:cubicBezTo>
                      <a:pt x="f79" y="f82"/>
                      <a:pt x="f83" y="f84"/>
                      <a:pt x="f78" y="f84"/>
                    </a:cubicBezTo>
                    <a:cubicBezTo>
                      <a:pt x="f85" y="f30"/>
                      <a:pt x="f86" y="f87"/>
                      <a:pt x="f42" y="f84"/>
                    </a:cubicBezTo>
                    <a:cubicBezTo>
                      <a:pt x="f88" y="f89"/>
                      <a:pt x="f90" y="f91"/>
                      <a:pt x="f90" y="f92"/>
                    </a:cubicBezTo>
                    <a:cubicBezTo>
                      <a:pt x="f90" y="f93"/>
                      <a:pt x="f94" y="f43"/>
                      <a:pt x="f42" y="f43"/>
                    </a:cubicBezTo>
                    <a:close/>
                  </a:path>
                </a:pathLst>
              </a:custGeom>
              <a:solidFill>
                <a:srgbClr val="9EDBF4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6" name="Forma Livre 25"/>
              <p:cNvSpPr/>
              <p:nvPr/>
            </p:nvSpPr>
            <p:spPr>
              <a:xfrm>
                <a:off x="9364681" y="6191283"/>
                <a:ext cx="187195" cy="257037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595"/>
                  <a:gd name="f5" fmla="val 785"/>
                  <a:gd name="f6" fmla="val 1"/>
                  <a:gd name="f7" fmla="val 128"/>
                  <a:gd name="f8" fmla="val 172"/>
                  <a:gd name="f9" fmla="val 20"/>
                  <a:gd name="f10" fmla="val 225"/>
                  <a:gd name="f11" fmla="val 37"/>
                  <a:gd name="f12" fmla="val 266"/>
                  <a:gd name="f13" fmla="val 74"/>
                  <a:gd name="f14" fmla="val 345"/>
                  <a:gd name="f15" fmla="val 118"/>
                  <a:gd name="f16" fmla="val 419"/>
                  <a:gd name="f17" fmla="val 151"/>
                  <a:gd name="f18" fmla="val 503"/>
                  <a:gd name="f19" fmla="val 186"/>
                  <a:gd name="f20" fmla="val 590"/>
                  <a:gd name="f21" fmla="val 201"/>
                  <a:gd name="f22" fmla="val 700"/>
                  <a:gd name="f23" fmla="val 150"/>
                  <a:gd name="f24" fmla="val 784"/>
                  <a:gd name="f25" fmla="val 165"/>
                  <a:gd name="f26" fmla="val 339"/>
                  <a:gd name="f27" fmla="val 782"/>
                  <a:gd name="f28" fmla="val 489"/>
                  <a:gd name="f29" fmla="val 690"/>
                  <a:gd name="f30" fmla="val 594"/>
                  <a:gd name="f31" fmla="val 550"/>
                  <a:gd name="f32" fmla="val 532"/>
                  <a:gd name="f33" fmla="val 506"/>
                  <a:gd name="f34" fmla="val 513"/>
                  <a:gd name="f35" fmla="val 461"/>
                  <a:gd name="f36" fmla="val 496"/>
                  <a:gd name="f37" fmla="val 463"/>
                  <a:gd name="f38" fmla="val 604"/>
                  <a:gd name="f39" fmla="val 431"/>
                  <a:gd name="f40" fmla="val 394"/>
                  <a:gd name="f41" fmla="val 398"/>
                  <a:gd name="f42" fmla="val 471"/>
                  <a:gd name="f43" fmla="val 378"/>
                  <a:gd name="f44" fmla="val 464"/>
                  <a:gd name="f45" fmla="val 458"/>
                  <a:gd name="f46" fmla="val 342"/>
                  <a:gd name="f47" fmla="val 451"/>
                  <a:gd name="f48" fmla="val 274"/>
                  <a:gd name="f49" fmla="val 429"/>
                  <a:gd name="f50" fmla="val 370"/>
                  <a:gd name="f51" fmla="val 157"/>
                  <a:gd name="f52" fmla="val 315"/>
                  <a:gd name="f53" fmla="val 111"/>
                  <a:gd name="f54" fmla="val 255"/>
                  <a:gd name="f55" fmla="val 80"/>
                  <a:gd name="f56" fmla="val 182"/>
                  <a:gd name="f57" fmla="val 94"/>
                  <a:gd name="f58" fmla="val 106"/>
                  <a:gd name="f59" fmla="val 99"/>
                  <a:gd name="f60" fmla="val 69"/>
                  <a:gd name="f61" fmla="val 110"/>
                  <a:gd name="f62" fmla="val 33"/>
                  <a:gd name="f63" fmla="val 123"/>
                  <a:gd name="f64" fmla="val 3"/>
                  <a:gd name="f65" fmla="val 89"/>
                  <a:gd name="f66" fmla="val 12"/>
                  <a:gd name="f67" fmla="val 22"/>
                  <a:gd name="f68" fmla="val 32"/>
                  <a:gd name="f69" fmla="val 43"/>
                  <a:gd name="f70" fmla="val 5"/>
                  <a:gd name="f71" fmla="val 79"/>
                  <a:gd name="f72" fmla="*/ f1 1 595"/>
                  <a:gd name="f73" fmla="*/ f2 1 785"/>
                  <a:gd name="f74" fmla="+- f5 0 f3"/>
                  <a:gd name="f75" fmla="+- f4 0 f3"/>
                  <a:gd name="f76" fmla="*/ f75 1 595"/>
                  <a:gd name="f77" fmla="*/ f74 1 785"/>
                  <a:gd name="f78" fmla="*/ f3 1 f76"/>
                  <a:gd name="f79" fmla="*/ f4 1 f76"/>
                  <a:gd name="f80" fmla="*/ f3 1 f77"/>
                  <a:gd name="f81" fmla="*/ f5 1 f77"/>
                  <a:gd name="f82" fmla="*/ f78 f72 1"/>
                  <a:gd name="f83" fmla="*/ f79 f72 1"/>
                  <a:gd name="f84" fmla="*/ f81 f73 1"/>
                  <a:gd name="f85" fmla="*/ f80 f7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82" t="f85" r="f83" b="f84"/>
                <a:pathLst>
                  <a:path w="595" h="785">
                    <a:moveTo>
                      <a:pt x="f6" y="f7"/>
                    </a:moveTo>
                    <a:cubicBezTo>
                      <a:pt x="f3" y="f8"/>
                      <a:pt x="f9" y="f10"/>
                      <a:pt x="f11" y="f12"/>
                    </a:cubicBezTo>
                    <a:cubicBezTo>
                      <a:pt x="f13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3" y="f24"/>
                    </a:cubicBezTo>
                    <a:lnTo>
                      <a:pt x="f25" y="f24"/>
                    </a:lnTo>
                    <a:cubicBezTo>
                      <a:pt x="f26" y="f27"/>
                      <a:pt x="f28" y="f29"/>
                      <a:pt x="f30" y="f31"/>
                    </a:cubicBezTo>
                    <a:cubicBezTo>
                      <a:pt x="f31" y="f32"/>
                      <a:pt x="f33" y="f34"/>
                      <a:pt x="f35" y="f36"/>
                    </a:cubicBezTo>
                    <a:lnTo>
                      <a:pt x="f37" y="f38"/>
                    </a:lnTo>
                    <a:lnTo>
                      <a:pt x="f39" y="f38"/>
                    </a:lnTo>
                    <a:lnTo>
                      <a:pt x="f40" y="f38"/>
                    </a:lnTo>
                    <a:lnTo>
                      <a:pt x="f41" y="f42"/>
                    </a:lnTo>
                    <a:cubicBezTo>
                      <a:pt x="f43" y="f44"/>
                      <a:pt x="f0" y="f45"/>
                      <a:pt x="f46" y="f47"/>
                    </a:cubicBezTo>
                    <a:cubicBezTo>
                      <a:pt x="f48" y="f49"/>
                      <a:pt x="f21" y="f50"/>
                      <a:pt x="f51" y="f52"/>
                    </a:cubicBezTo>
                    <a:cubicBezTo>
                      <a:pt x="f53" y="f54"/>
                      <a:pt x="f55" y="f56"/>
                      <a:pt x="f57" y="f58"/>
                    </a:cubicBezTo>
                    <a:cubicBezTo>
                      <a:pt x="f59" y="f60"/>
                      <a:pt x="f61" y="f62"/>
                      <a:pt x="f63" y="f3"/>
                    </a:cubicBezTo>
                    <a:cubicBezTo>
                      <a:pt x="f58" y="f64"/>
                      <a:pt x="f65" y="f66"/>
                      <a:pt x="f13" y="f67"/>
                    </a:cubicBezTo>
                    <a:cubicBezTo>
                      <a:pt x="f68" y="f69"/>
                      <a:pt x="f70" y="f71"/>
                      <a:pt x="f6" y="f7"/>
                    </a:cubicBez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7" name="Forma Livre 26"/>
              <p:cNvSpPr/>
              <p:nvPr/>
            </p:nvSpPr>
            <p:spPr>
              <a:xfrm>
                <a:off x="9396356" y="6188037"/>
                <a:ext cx="217444" cy="192243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683"/>
                  <a:gd name="f6" fmla="val 603"/>
                  <a:gd name="f7" fmla="val 504"/>
                  <a:gd name="f8" fmla="val 123"/>
                  <a:gd name="f9" fmla="val 507"/>
                  <a:gd name="f10" fmla="val 131"/>
                  <a:gd name="f11" fmla="val 459"/>
                  <a:gd name="f12" fmla="val 151"/>
                  <a:gd name="f13" fmla="val 514"/>
                  <a:gd name="f14" fmla="val 144"/>
                  <a:gd name="f15" fmla="val 154"/>
                  <a:gd name="f16" fmla="val 464"/>
                  <a:gd name="f17" fmla="val 161"/>
                  <a:gd name="f18" fmla="val 506"/>
                  <a:gd name="f19" fmla="val 166"/>
                  <a:gd name="f20" fmla="val 163"/>
                  <a:gd name="f21" fmla="val 518"/>
                  <a:gd name="f22" fmla="val 172"/>
                  <a:gd name="f23" fmla="val 174"/>
                  <a:gd name="f24" fmla="val 179"/>
                  <a:gd name="f25" fmla="val 177"/>
                  <a:gd name="f26" fmla="val 468"/>
                  <a:gd name="f27" fmla="val 200"/>
                  <a:gd name="f28" fmla="val 525"/>
                  <a:gd name="f29" fmla="val 184"/>
                  <a:gd name="f30" fmla="val 529"/>
                  <a:gd name="f31" fmla="val 194"/>
                  <a:gd name="f32" fmla="val 210"/>
                  <a:gd name="f33" fmla="val 209"/>
                  <a:gd name="f34" fmla="val 217"/>
                  <a:gd name="f35" fmla="val 473"/>
                  <a:gd name="f36" fmla="val 219"/>
                  <a:gd name="f37" fmla="val 490"/>
                  <a:gd name="f38" fmla="val 224"/>
                  <a:gd name="f39" fmla="val 227"/>
                  <a:gd name="f40" fmla="val 234"/>
                  <a:gd name="f41" fmla="val 530"/>
                  <a:gd name="f42" fmla="val 526"/>
                  <a:gd name="f43" fmla="val 244"/>
                  <a:gd name="f44" fmla="val 523"/>
                  <a:gd name="f45" fmla="val 242"/>
                  <a:gd name="f46" fmla="val 502"/>
                  <a:gd name="f47" fmla="val 235"/>
                  <a:gd name="f48" fmla="val 483"/>
                  <a:gd name="f49" fmla="val 230"/>
                  <a:gd name="f50" fmla="val 463"/>
                  <a:gd name="f51" fmla="val 259"/>
                  <a:gd name="f52" fmla="val 520"/>
                  <a:gd name="f53" fmla="val 267"/>
                  <a:gd name="f54" fmla="val 461"/>
                  <a:gd name="f55" fmla="val 237"/>
                  <a:gd name="f56" fmla="val 511"/>
                  <a:gd name="f57" fmla="val 283"/>
                  <a:gd name="f58" fmla="val 290"/>
                  <a:gd name="f59" fmla="val 458"/>
                  <a:gd name="f60" fmla="val 245"/>
                  <a:gd name="f61" fmla="val 288"/>
                  <a:gd name="f62" fmla="val 293"/>
                  <a:gd name="f63" fmla="val 303"/>
                  <a:gd name="f64" fmla="val 485"/>
                  <a:gd name="f65" fmla="val 298"/>
                  <a:gd name="f66" fmla="val 480"/>
                  <a:gd name="f67" fmla="val 301"/>
                  <a:gd name="f68" fmla="val 478"/>
                  <a:gd name="f69" fmla="val 296"/>
                  <a:gd name="f70" fmla="val 291"/>
                  <a:gd name="f71" fmla="val 499"/>
                  <a:gd name="f72" fmla="val 316"/>
                  <a:gd name="f73" fmla="val 495"/>
                  <a:gd name="f74" fmla="val 325"/>
                  <a:gd name="f75" fmla="val 454"/>
                  <a:gd name="f76" fmla="val 310"/>
                  <a:gd name="f77" fmla="val 470"/>
                  <a:gd name="f78" fmla="val 340"/>
                  <a:gd name="f79" fmla="val 482"/>
                  <a:gd name="f80" fmla="val 343"/>
                  <a:gd name="f81" fmla="val 348"/>
                  <a:gd name="f82" fmla="val 471"/>
                  <a:gd name="f83" fmla="val 330"/>
                  <a:gd name="f84" fmla="val 456"/>
                  <a:gd name="f85" fmla="val 447"/>
                  <a:gd name="f86" fmla="val 306"/>
                  <a:gd name="f87" fmla="val 357"/>
                  <a:gd name="f88" fmla="val 452"/>
                  <a:gd name="f89" fmla="val 440"/>
                  <a:gd name="f90" fmla="val 308"/>
                  <a:gd name="f91" fmla="val 437"/>
                  <a:gd name="f92" fmla="val 439"/>
                  <a:gd name="f93" fmla="val 362"/>
                  <a:gd name="f94" fmla="val 435"/>
                  <a:gd name="f95" fmla="val 363"/>
                  <a:gd name="f96" fmla="val 432"/>
                  <a:gd name="f97" fmla="val 367"/>
                  <a:gd name="f98" fmla="val 428"/>
                  <a:gd name="f99" fmla="val 427"/>
                  <a:gd name="f100" fmla="val 403"/>
                  <a:gd name="f101" fmla="val 336"/>
                  <a:gd name="f102" fmla="val 421"/>
                  <a:gd name="f103" fmla="val 378"/>
                  <a:gd name="f104" fmla="val 415"/>
                  <a:gd name="f105" fmla="val 382"/>
                  <a:gd name="f106" fmla="val 392"/>
                  <a:gd name="f107" fmla="val 338"/>
                  <a:gd name="f108" fmla="val 352"/>
                  <a:gd name="f109" fmla="val 394"/>
                  <a:gd name="f110" fmla="val 368"/>
                  <a:gd name="f111" fmla="val 387"/>
                  <a:gd name="f112" fmla="val 385"/>
                  <a:gd name="f113" fmla="val 370"/>
                  <a:gd name="f114" fmla="val 384"/>
                  <a:gd name="f115" fmla="val 355"/>
                  <a:gd name="f116" fmla="val 341"/>
                  <a:gd name="f117" fmla="val 369"/>
                  <a:gd name="f118" fmla="val 372"/>
                  <a:gd name="f119" fmla="val 486"/>
                  <a:gd name="f120" fmla="val 418"/>
                  <a:gd name="f121" fmla="val 505"/>
                  <a:gd name="f122" fmla="val 466"/>
                  <a:gd name="f123" fmla="val 545"/>
                  <a:gd name="f124" fmla="val 627"/>
                  <a:gd name="f125" fmla="val 390"/>
                  <a:gd name="f126" fmla="val 680"/>
                  <a:gd name="f127" fmla="val 192"/>
                  <a:gd name="f128" fmla="val 682"/>
                  <a:gd name="f129" fmla="val 56"/>
                  <a:gd name="f130" fmla="val 39"/>
                  <a:gd name="f131" fmla="val 37"/>
                  <a:gd name="f132" fmla="val 27"/>
                  <a:gd name="f133" fmla="val 76"/>
                  <a:gd name="f134" fmla="val 20"/>
                  <a:gd name="f135" fmla="val 118"/>
                  <a:gd name="f136" fmla="val 83"/>
                  <a:gd name="f137" fmla="val 335"/>
                  <a:gd name="f138" fmla="val 169"/>
                  <a:gd name="f139" fmla="val 397"/>
                  <a:gd name="f140" fmla="val 196"/>
                  <a:gd name="f141" fmla="val 416"/>
                  <a:gd name="f142" fmla="val 434"/>
                  <a:gd name="f143" fmla="val 256"/>
                  <a:gd name="f144" fmla="val 443"/>
                  <a:gd name="f145" fmla="val 273"/>
                  <a:gd name="f146" fmla="val 449"/>
                  <a:gd name="f147" fmla="val 307"/>
                  <a:gd name="f148" fmla="val 309"/>
                  <a:gd name="f149" fmla="val 299"/>
                  <a:gd name="f150" fmla="val 388"/>
                  <a:gd name="f151" fmla="val 353"/>
                  <a:gd name="f152" fmla="val 292"/>
                  <a:gd name="f153" fmla="val 270"/>
                  <a:gd name="f154" fmla="val 263"/>
                  <a:gd name="f155" fmla="val 380"/>
                  <a:gd name="f156" fmla="val 282"/>
                  <a:gd name="f157" fmla="val 258"/>
                  <a:gd name="f158" fmla="val 365"/>
                  <a:gd name="f159" fmla="val 252"/>
                  <a:gd name="f160" fmla="val 249"/>
                  <a:gd name="f161" fmla="val 247"/>
                  <a:gd name="f162" fmla="val 311"/>
                  <a:gd name="f163" fmla="val 232"/>
                  <a:gd name="f164" fmla="val 223"/>
                  <a:gd name="f165" fmla="val 228"/>
                  <a:gd name="f166" fmla="val 318"/>
                  <a:gd name="f167" fmla="val 221"/>
                  <a:gd name="f168" fmla="val 331"/>
                  <a:gd name="f169" fmla="val 212"/>
                  <a:gd name="f170" fmla="val 345"/>
                  <a:gd name="f171" fmla="val 350"/>
                  <a:gd name="f172" fmla="val 203"/>
                  <a:gd name="f173" fmla="val 204"/>
                  <a:gd name="f174" fmla="val 215"/>
                  <a:gd name="f175" fmla="val 188"/>
                  <a:gd name="f176" fmla="val 326"/>
                  <a:gd name="f177" fmla="val 185"/>
                  <a:gd name="f178" fmla="val 208"/>
                  <a:gd name="f179" fmla="val 197"/>
                  <a:gd name="f180" fmla="val 300"/>
                  <a:gd name="f181" fmla="val 181"/>
                  <a:gd name="f182" fmla="val 305"/>
                  <a:gd name="f183" fmla="val 295"/>
                  <a:gd name="f184" fmla="val 173"/>
                  <a:gd name="f185" fmla="val 285"/>
                  <a:gd name="f186" fmla="val 239"/>
                  <a:gd name="f187" fmla="val 165"/>
                  <a:gd name="f188" fmla="val 269"/>
                  <a:gd name="f189" fmla="val 260"/>
                  <a:gd name="f190" fmla="val 229"/>
                  <a:gd name="f191" fmla="val 157"/>
                  <a:gd name="f192" fmla="val 160"/>
                  <a:gd name="f193" fmla="val 225"/>
                  <a:gd name="f194" fmla="val 222"/>
                  <a:gd name="f195" fmla="val 216"/>
                  <a:gd name="f196" fmla="val 156"/>
                  <a:gd name="f197" fmla="val 195"/>
                  <a:gd name="f198" fmla="val 175"/>
                  <a:gd name="f199" fmla="val 164"/>
                  <a:gd name="f200" fmla="val 170"/>
                  <a:gd name="f201" fmla="val 220"/>
                  <a:gd name="f202" fmla="val 148"/>
                  <a:gd name="f203" fmla="val 153"/>
                  <a:gd name="f204" fmla="val 134"/>
                  <a:gd name="f205" fmla="val 124"/>
                  <a:gd name="f206" fmla="val 146"/>
                  <a:gd name="f207" fmla="val 187"/>
                  <a:gd name="f208" fmla="val 109"/>
                  <a:gd name="f209" fmla="val 103"/>
                  <a:gd name="f210" fmla="val 139"/>
                  <a:gd name="f211" fmla="val 91"/>
                  <a:gd name="f212" fmla="val 86"/>
                  <a:gd name="f213" fmla="val 218"/>
                  <a:gd name="f214" fmla="val 84"/>
                  <a:gd name="f215" fmla="val 78"/>
                  <a:gd name="f216" fmla="val 68"/>
                  <a:gd name="f217" fmla="val 61"/>
                  <a:gd name="f218" fmla="val 280"/>
                  <a:gd name="f219" fmla="val 99"/>
                  <a:gd name="f220" fmla="val 240"/>
                  <a:gd name="f221" fmla="val 47"/>
                  <a:gd name="f222" fmla="val 42"/>
                  <a:gd name="f223" fmla="val 268"/>
                  <a:gd name="f224" fmla="val 33"/>
                  <a:gd name="f225" fmla="val 275"/>
                  <a:gd name="f226" fmla="val 30"/>
                  <a:gd name="f227" fmla="val 88"/>
                  <a:gd name="f228" fmla="val 314"/>
                  <a:gd name="f229" fmla="val 323"/>
                  <a:gd name="f230" fmla="val 28"/>
                  <a:gd name="f231" fmla="val 93"/>
                  <a:gd name="f232" fmla="val 337"/>
                  <a:gd name="f233" fmla="val 40"/>
                  <a:gd name="f234" fmla="val 35"/>
                  <a:gd name="f235" fmla="val 344"/>
                  <a:gd name="f236" fmla="val 32"/>
                  <a:gd name="f237" fmla="val 349"/>
                  <a:gd name="f238" fmla="val 347"/>
                  <a:gd name="f239" fmla="val 361"/>
                  <a:gd name="f240" fmla="val 25"/>
                  <a:gd name="f241" fmla="val 376"/>
                  <a:gd name="f242" fmla="val 409"/>
                  <a:gd name="f243" fmla="val 98"/>
                  <a:gd name="f244" fmla="val 442"/>
                  <a:gd name="f245" fmla="val 45"/>
                  <a:gd name="f246" fmla="val 404"/>
                  <a:gd name="f247" fmla="val 59"/>
                  <a:gd name="f248" fmla="val 66"/>
                  <a:gd name="f249" fmla="val 74"/>
                  <a:gd name="f250" fmla="val 451"/>
                  <a:gd name="f251" fmla="val 81"/>
                  <a:gd name="f252" fmla="val 89"/>
                  <a:gd name="f253" fmla="val 138"/>
                  <a:gd name="f254" fmla="val 492"/>
                  <a:gd name="f255" fmla="val 101"/>
                  <a:gd name="f256" fmla="val 497"/>
                  <a:gd name="f257" fmla="val 108"/>
                  <a:gd name="f258" fmla="val 602"/>
                  <a:gd name="f259" fmla="val 569"/>
                  <a:gd name="f260" fmla="val 313"/>
                  <a:gd name="f261" fmla="val 557"/>
                  <a:gd name="f262" fmla="val 592"/>
                  <a:gd name="f263" fmla="val 564"/>
                  <a:gd name="f264" fmla="val 552"/>
                  <a:gd name="f265" fmla="val 524"/>
                  <a:gd name="f266" fmla="val 317"/>
                  <a:gd name="f267" fmla="val 489"/>
                  <a:gd name="f268" fmla="val 479"/>
                  <a:gd name="f269" fmla="val 512"/>
                  <a:gd name="f270" fmla="val 441"/>
                  <a:gd name="f271" fmla="val 412"/>
                  <a:gd name="f272" fmla="val 401"/>
                  <a:gd name="f273" fmla="val 431"/>
                  <a:gd name="f274" fmla="val 402"/>
                  <a:gd name="f275" fmla="val 377"/>
                  <a:gd name="f276" fmla="val 321"/>
                  <a:gd name="f277" fmla="val 375"/>
                  <a:gd name="f278" fmla="val 354"/>
                  <a:gd name="f279" fmla="val 320"/>
                  <a:gd name="f280" fmla="val 333"/>
                  <a:gd name="f281" fmla="val 356"/>
                  <a:gd name="f282" fmla="val 279"/>
                  <a:gd name="f283" fmla="val 254"/>
                  <a:gd name="f284" fmla="val 214"/>
                  <a:gd name="f285" fmla="val 246"/>
                  <a:gd name="f286" fmla="val 136"/>
                  <a:gd name="f287" fmla="val 94"/>
                  <a:gd name="f288" fmla="val 79"/>
                  <a:gd name="f289" fmla="val 444"/>
                  <a:gd name="f290" fmla="val 104"/>
                  <a:gd name="f291" fmla="val 294"/>
                  <a:gd name="f292" fmla="val 315"/>
                  <a:gd name="f293" fmla="val 297"/>
                  <a:gd name="f294" fmla="val 271"/>
                  <a:gd name="f295" fmla="val 277"/>
                  <a:gd name="f296" fmla="val 264"/>
                  <a:gd name="f297" fmla="val 262"/>
                  <a:gd name="f298" fmla="val 286"/>
                  <a:gd name="f299" fmla="val 304"/>
                  <a:gd name="f300" fmla="val 302"/>
                  <a:gd name="f301" fmla="val 328"/>
                  <a:gd name="f302" fmla="val 366"/>
                  <a:gd name="f303" fmla="val 250"/>
                  <a:gd name="f304" fmla="val 381"/>
                  <a:gd name="f305" fmla="val 272"/>
                  <a:gd name="f306" fmla="val 281"/>
                  <a:gd name="f307" fmla="val 399"/>
                  <a:gd name="f308" fmla="val 408"/>
                  <a:gd name="f309" fmla="val 400"/>
                  <a:gd name="f310" fmla="val 424"/>
                  <a:gd name="f311" fmla="val 255"/>
                  <a:gd name="f312" fmla="val 276"/>
                  <a:gd name="f313" fmla="val 430"/>
                  <a:gd name="f314" fmla="val 423"/>
                  <a:gd name="f315" fmla="val 205"/>
                  <a:gd name="f316" fmla="val 158"/>
                  <a:gd name="f317" fmla="val 126"/>
                  <a:gd name="f318" fmla="val 128"/>
                  <a:gd name="f319" fmla="val 149"/>
                  <a:gd name="f320" fmla="val 143"/>
                  <a:gd name="f321" fmla="val 373"/>
                  <a:gd name="f322" fmla="val 121"/>
                  <a:gd name="f323" fmla="val 342"/>
                  <a:gd name="f324" fmla="val 52"/>
                  <a:gd name="f325" fmla="val 329"/>
                  <a:gd name="f326" fmla="val 129"/>
                  <a:gd name="f327" fmla="val 159"/>
                  <a:gd name="f328" fmla="val 141"/>
                  <a:gd name="f329" fmla="val 190"/>
                  <a:gd name="f330" fmla="val 251"/>
                  <a:gd name="f331" fmla="val 287"/>
                  <a:gd name="f332" fmla="val 261"/>
                  <a:gd name="f333" fmla="val 257"/>
                  <a:gd name="f334" fmla="*/ f2 1 683"/>
                  <a:gd name="f335" fmla="*/ f3 1 603"/>
                  <a:gd name="f336" fmla="+- f6 0 f4"/>
                  <a:gd name="f337" fmla="+- f5 0 f4"/>
                  <a:gd name="f338" fmla="*/ f337 1 683"/>
                  <a:gd name="f339" fmla="*/ f336 1 603"/>
                  <a:gd name="f340" fmla="*/ f4 1 f338"/>
                  <a:gd name="f341" fmla="*/ f5 1 f338"/>
                  <a:gd name="f342" fmla="*/ f4 1 f339"/>
                  <a:gd name="f343" fmla="*/ f6 1 f339"/>
                  <a:gd name="f344" fmla="*/ f340 f334 1"/>
                  <a:gd name="f345" fmla="*/ f341 f334 1"/>
                  <a:gd name="f346" fmla="*/ f343 f335 1"/>
                  <a:gd name="f347" fmla="*/ f342 f33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44" t="f347" r="f345" b="f346"/>
                <a:pathLst>
                  <a:path w="683" h="603">
                    <a:moveTo>
                      <a:pt x="f7" y="f8"/>
                    </a:moveTo>
                    <a:lnTo>
                      <a:pt x="f9" y="f10"/>
                    </a:lnTo>
                    <a:lnTo>
                      <a:pt x="f11" y="f12"/>
                    </a:lnTo>
                    <a:lnTo>
                      <a:pt x="f13" y="f14"/>
                    </a:lnTo>
                    <a:lnTo>
                      <a:pt x="f13" y="f15"/>
                    </a:lnTo>
                    <a:lnTo>
                      <a:pt x="f16" y="f17"/>
                    </a:lnTo>
                    <a:lnTo>
                      <a:pt x="f18" y="f19"/>
                    </a:lnTo>
                    <a:lnTo>
                      <a:pt x="f13" y="f20"/>
                    </a:lnTo>
                    <a:lnTo>
                      <a:pt x="f21" y="f22"/>
                    </a:lnTo>
                    <a:lnTo>
                      <a:pt x="f13" y="f23"/>
                    </a:lnTo>
                    <a:lnTo>
                      <a:pt x="f13" y="f24"/>
                    </a:lnTo>
                    <a:lnTo>
                      <a:pt x="f9" y="f25"/>
                    </a:lnTo>
                    <a:lnTo>
                      <a:pt x="f26" y="f27"/>
                    </a:lnTo>
                    <a:lnTo>
                      <a:pt x="f28" y="f29"/>
                    </a:lnTo>
                    <a:lnTo>
                      <a:pt x="f30" y="f31"/>
                    </a:lnTo>
                    <a:lnTo>
                      <a:pt x="f26" y="f32"/>
                    </a:lnTo>
                    <a:lnTo>
                      <a:pt x="f30" y="f33"/>
                    </a:lnTo>
                    <a:lnTo>
                      <a:pt x="f30" y="f34"/>
                    </a:lnTo>
                    <a:lnTo>
                      <a:pt x="f35" y="f36"/>
                    </a:lnTo>
                    <a:cubicBezTo>
                      <a:pt x="f37" y="f38"/>
                      <a:pt x="f9" y="f39"/>
                      <a:pt x="f28" y="f40"/>
                    </a:cubicBezTo>
                    <a:lnTo>
                      <a:pt x="f41" y="f40"/>
                    </a:lnTo>
                    <a:lnTo>
                      <a:pt x="f42" y="f43"/>
                    </a:lnTo>
                    <a:lnTo>
                      <a:pt x="f44" y="f45"/>
                    </a:lnTo>
                    <a:cubicBezTo>
                      <a:pt x="f46" y="f47"/>
                      <a:pt x="f48" y="f49"/>
                      <a:pt x="f50" y="f39"/>
                    </a:cubicBezTo>
                    <a:lnTo>
                      <a:pt x="f44" y="f51"/>
                    </a:lnTo>
                    <a:lnTo>
                      <a:pt x="f52" y="f53"/>
                    </a:lnTo>
                    <a:lnTo>
                      <a:pt x="f54" y="f55"/>
                    </a:lnTo>
                    <a:lnTo>
                      <a:pt x="f56" y="f57"/>
                    </a:lnTo>
                    <a:lnTo>
                      <a:pt x="f7" y="f58"/>
                    </a:lnTo>
                    <a:lnTo>
                      <a:pt x="f59" y="f60"/>
                    </a:lnTo>
                    <a:lnTo>
                      <a:pt x="f48" y="f61"/>
                    </a:lnTo>
                    <a:lnTo>
                      <a:pt x="f18" y="f62"/>
                    </a:lnTo>
                    <a:lnTo>
                      <a:pt x="f46" y="f63"/>
                    </a:lnTo>
                    <a:lnTo>
                      <a:pt x="f64" y="f65"/>
                    </a:lnTo>
                    <a:lnTo>
                      <a:pt x="f66" y="f67"/>
                    </a:lnTo>
                    <a:lnTo>
                      <a:pt x="f68" y="f69"/>
                    </a:lnTo>
                    <a:lnTo>
                      <a:pt x="f50" y="f70"/>
                    </a:lnTo>
                    <a:lnTo>
                      <a:pt x="f71" y="f72"/>
                    </a:lnTo>
                    <a:lnTo>
                      <a:pt x="f73" y="f74"/>
                    </a:lnTo>
                    <a:lnTo>
                      <a:pt x="f75" y="f65"/>
                    </a:lnTo>
                    <a:cubicBezTo>
                      <a:pt x="f54" y="f76"/>
                      <a:pt x="f77" y="f74"/>
                      <a:pt x="f66" y="f78"/>
                    </a:cubicBezTo>
                    <a:lnTo>
                      <a:pt x="f79" y="f80"/>
                    </a:lnTo>
                    <a:lnTo>
                      <a:pt x="f35" y="f81"/>
                    </a:lnTo>
                    <a:lnTo>
                      <a:pt x="f82" y="f80"/>
                    </a:lnTo>
                    <a:cubicBezTo>
                      <a:pt x="f50" y="f83"/>
                      <a:pt x="f84" y="f72"/>
                      <a:pt x="f85" y="f86"/>
                    </a:cubicBezTo>
                    <a:lnTo>
                      <a:pt x="f54" y="f87"/>
                    </a:lnTo>
                    <a:lnTo>
                      <a:pt x="f88" y="f0"/>
                    </a:lnTo>
                    <a:lnTo>
                      <a:pt x="f89" y="f90"/>
                    </a:lnTo>
                    <a:lnTo>
                      <a:pt x="f91" y="f0"/>
                    </a:lnTo>
                    <a:lnTo>
                      <a:pt x="f92" y="f93"/>
                    </a:lnTo>
                    <a:lnTo>
                      <a:pt x="f94" y="f93"/>
                    </a:lnTo>
                    <a:lnTo>
                      <a:pt x="f94" y="f95"/>
                    </a:lnTo>
                    <a:lnTo>
                      <a:pt x="f96" y="f97"/>
                    </a:lnTo>
                    <a:lnTo>
                      <a:pt x="f98" y="f95"/>
                    </a:lnTo>
                    <a:lnTo>
                      <a:pt x="f99" y="f95"/>
                    </a:lnTo>
                    <a:lnTo>
                      <a:pt x="f99" y="f93"/>
                    </a:lnTo>
                    <a:lnTo>
                      <a:pt x="f100" y="f101"/>
                    </a:lnTo>
                    <a:lnTo>
                      <a:pt x="f102" y="f103"/>
                    </a:lnTo>
                    <a:lnTo>
                      <a:pt x="f104" y="f105"/>
                    </a:lnTo>
                    <a:lnTo>
                      <a:pt x="f106" y="f107"/>
                    </a:lnTo>
                    <a:cubicBezTo>
                      <a:pt x="f106" y="f108"/>
                      <a:pt x="f109" y="f110"/>
                      <a:pt x="f109" y="f111"/>
                    </a:cubicBezTo>
                    <a:lnTo>
                      <a:pt x="f109" y="f106"/>
                    </a:lnTo>
                    <a:lnTo>
                      <a:pt x="f112" y="f106"/>
                    </a:lnTo>
                    <a:lnTo>
                      <a:pt x="f112" y="f111"/>
                    </a:lnTo>
                    <a:cubicBezTo>
                      <a:pt x="f112" y="f113"/>
                      <a:pt x="f114" y="f115"/>
                      <a:pt x="f114" y="f116"/>
                    </a:cubicBezTo>
                    <a:lnTo>
                      <a:pt x="f117" y="f109"/>
                    </a:lnTo>
                    <a:lnTo>
                      <a:pt x="f110" y="f106"/>
                    </a:lnTo>
                    <a:lnTo>
                      <a:pt x="f118" y="f119"/>
                    </a:lnTo>
                    <a:cubicBezTo>
                      <a:pt x="f120" y="f121"/>
                      <a:pt x="f122" y="f28"/>
                      <a:pt x="f13" y="f123"/>
                    </a:cubicBezTo>
                    <a:cubicBezTo>
                      <a:pt x="f124" y="f125"/>
                      <a:pt x="f126" y="f127"/>
                      <a:pt x="f128" y="f4"/>
                    </a:cubicBezTo>
                    <a:lnTo>
                      <a:pt x="f129" y="f4"/>
                    </a:lnTo>
                    <a:cubicBezTo>
                      <a:pt x="f130" y="f131"/>
                      <a:pt x="f132" y="f133"/>
                      <a:pt x="f134" y="f135"/>
                    </a:cubicBezTo>
                    <a:cubicBezTo>
                      <a:pt x="f4" y="f49"/>
                      <a:pt x="f136" y="f137"/>
                      <a:pt x="f138" y="f139"/>
                    </a:cubicBezTo>
                    <a:cubicBezTo>
                      <a:pt x="f140" y="f141"/>
                      <a:pt x="f38" y="f142"/>
                      <a:pt x="f143" y="f144"/>
                    </a:cubicBezTo>
                    <a:cubicBezTo>
                      <a:pt x="f145" y="f146"/>
                      <a:pt x="f58" y="f84"/>
                      <a:pt x="f147" y="f54"/>
                    </a:cubicBezTo>
                    <a:lnTo>
                      <a:pt x="f148" y="f103"/>
                    </a:lnTo>
                    <a:lnTo>
                      <a:pt x="f67" y="f80"/>
                    </a:lnTo>
                    <a:cubicBezTo>
                      <a:pt x="f67" y="f87"/>
                      <a:pt x="f149" y="f118"/>
                      <a:pt x="f149" y="f150"/>
                    </a:cubicBezTo>
                    <a:lnTo>
                      <a:pt x="f149" y="f109"/>
                    </a:lnTo>
                    <a:lnTo>
                      <a:pt x="f58" y="f109"/>
                    </a:lnTo>
                    <a:lnTo>
                      <a:pt x="f58" y="f150"/>
                    </a:lnTo>
                    <a:cubicBezTo>
                      <a:pt x="f58" y="f113"/>
                      <a:pt x="f58" y="f151"/>
                      <a:pt x="f152" y="f78"/>
                    </a:cubicBezTo>
                    <a:lnTo>
                      <a:pt x="f153" y="f112"/>
                    </a:lnTo>
                    <a:lnTo>
                      <a:pt x="f154" y="f155"/>
                    </a:lnTo>
                    <a:lnTo>
                      <a:pt x="f156" y="f78"/>
                    </a:lnTo>
                    <a:lnTo>
                      <a:pt x="f157" y="f158"/>
                    </a:lnTo>
                    <a:lnTo>
                      <a:pt x="f159" y="f113"/>
                    </a:lnTo>
                    <a:lnTo>
                      <a:pt x="f160" y="f158"/>
                    </a:lnTo>
                    <a:lnTo>
                      <a:pt x="f161" y="f158"/>
                    </a:lnTo>
                    <a:lnTo>
                      <a:pt x="f161" y="f95"/>
                    </a:lnTo>
                    <a:lnTo>
                      <a:pt x="f161" y="f93"/>
                    </a:lnTo>
                    <a:lnTo>
                      <a:pt x="f43" y="f162"/>
                    </a:lnTo>
                    <a:lnTo>
                      <a:pt x="f163" y="f93"/>
                    </a:lnTo>
                    <a:lnTo>
                      <a:pt x="f164" y="f0"/>
                    </a:lnTo>
                    <a:lnTo>
                      <a:pt x="f47" y="f90"/>
                    </a:lnTo>
                    <a:cubicBezTo>
                      <a:pt x="f165" y="f166"/>
                      <a:pt x="f167" y="f168"/>
                      <a:pt x="f169" y="f170"/>
                    </a:cubicBezTo>
                    <a:lnTo>
                      <a:pt x="f33" y="f171"/>
                    </a:lnTo>
                    <a:lnTo>
                      <a:pt x="f172" y="f170"/>
                    </a:lnTo>
                    <a:lnTo>
                      <a:pt x="f173" y="f116"/>
                    </a:lnTo>
                    <a:cubicBezTo>
                      <a:pt x="f174" y="f74"/>
                      <a:pt x="f164" y="f162"/>
                      <a:pt x="f49" y="f65"/>
                    </a:cubicBezTo>
                    <a:lnTo>
                      <a:pt x="f175" y="f176"/>
                    </a:lnTo>
                    <a:lnTo>
                      <a:pt x="f177" y="f166"/>
                    </a:lnTo>
                    <a:lnTo>
                      <a:pt x="f167" y="f62"/>
                    </a:lnTo>
                    <a:lnTo>
                      <a:pt x="f178" y="f65"/>
                    </a:lnTo>
                    <a:lnTo>
                      <a:pt x="f172" y="f63"/>
                    </a:lnTo>
                    <a:lnTo>
                      <a:pt x="f179" y="f180"/>
                    </a:lnTo>
                    <a:lnTo>
                      <a:pt x="f181" y="f182"/>
                    </a:lnTo>
                    <a:lnTo>
                      <a:pt x="f1" y="f183"/>
                    </a:lnTo>
                    <a:lnTo>
                      <a:pt x="f27" y="f58"/>
                    </a:lnTo>
                    <a:lnTo>
                      <a:pt x="f39" y="f161"/>
                    </a:lnTo>
                    <a:lnTo>
                      <a:pt x="f1" y="f70"/>
                    </a:lnTo>
                    <a:lnTo>
                      <a:pt x="f184" y="f185"/>
                    </a:lnTo>
                    <a:lnTo>
                      <a:pt x="f164" y="f186"/>
                    </a:lnTo>
                    <a:lnTo>
                      <a:pt x="f187" y="f188"/>
                    </a:lnTo>
                    <a:lnTo>
                      <a:pt x="f17" y="f189"/>
                    </a:lnTo>
                    <a:lnTo>
                      <a:pt x="f167" y="f190"/>
                    </a:lnTo>
                    <a:cubicBezTo>
                      <a:pt x="f27" y="f40"/>
                      <a:pt x="f181" y="f55"/>
                      <a:pt x="f17" y="f43"/>
                    </a:cubicBezTo>
                    <a:lnTo>
                      <a:pt x="f191" y="f43"/>
                    </a:lnTo>
                    <a:lnTo>
                      <a:pt x="f15" y="f47"/>
                    </a:lnTo>
                    <a:lnTo>
                      <a:pt x="f192" y="f47"/>
                    </a:lnTo>
                    <a:cubicBezTo>
                      <a:pt x="f25" y="f49"/>
                      <a:pt x="f31" y="f193"/>
                      <a:pt x="f169" y="f194"/>
                    </a:cubicBezTo>
                    <a:lnTo>
                      <a:pt x="f15" y="f36"/>
                    </a:lnTo>
                    <a:lnTo>
                      <a:pt x="f15" y="f32"/>
                    </a:lnTo>
                    <a:lnTo>
                      <a:pt x="f195" y="f169"/>
                    </a:lnTo>
                    <a:lnTo>
                      <a:pt x="f196" y="f197"/>
                    </a:lnTo>
                    <a:lnTo>
                      <a:pt x="f192" y="f177"/>
                    </a:lnTo>
                    <a:lnTo>
                      <a:pt x="f195" y="f173"/>
                    </a:lnTo>
                    <a:lnTo>
                      <a:pt x="f25" y="f24"/>
                    </a:lnTo>
                    <a:lnTo>
                      <a:pt x="f22" y="f1"/>
                    </a:lnTo>
                    <a:lnTo>
                      <a:pt x="f138" y="f198"/>
                    </a:lnTo>
                    <a:lnTo>
                      <a:pt x="f187" y="f22"/>
                    </a:lnTo>
                    <a:lnTo>
                      <a:pt x="f138" y="f199"/>
                    </a:lnTo>
                    <a:lnTo>
                      <a:pt x="f25" y="f200"/>
                    </a:lnTo>
                    <a:lnTo>
                      <a:pt x="f201" y="f20"/>
                    </a:lnTo>
                    <a:lnTo>
                      <a:pt x="f138" y="f196"/>
                    </a:lnTo>
                    <a:lnTo>
                      <a:pt x="f22" y="f202"/>
                    </a:lnTo>
                    <a:lnTo>
                      <a:pt x="f38" y="f203"/>
                    </a:lnTo>
                    <a:lnTo>
                      <a:pt x="f25" y="f204"/>
                    </a:lnTo>
                    <a:lnTo>
                      <a:pt x="f1" y="f205"/>
                    </a:lnTo>
                    <a:lnTo>
                      <a:pt x="f49" y="f206"/>
                    </a:lnTo>
                    <a:lnTo>
                      <a:pt x="f207" y="f208"/>
                    </a:lnTo>
                    <a:lnTo>
                      <a:pt x="f127" y="f209"/>
                    </a:lnTo>
                    <a:lnTo>
                      <a:pt x="f55" y="f210"/>
                    </a:lnTo>
                    <a:lnTo>
                      <a:pt x="f173" y="f211"/>
                    </a:lnTo>
                    <a:lnTo>
                      <a:pt x="f169" y="f212"/>
                    </a:lnTo>
                    <a:lnTo>
                      <a:pt x="f174" y="f211"/>
                    </a:lnTo>
                    <a:lnTo>
                      <a:pt x="f213" y="f214"/>
                    </a:lnTo>
                    <a:lnTo>
                      <a:pt x="f40" y="f211"/>
                    </a:lnTo>
                    <a:lnTo>
                      <a:pt x="f49" y="f215"/>
                    </a:lnTo>
                    <a:lnTo>
                      <a:pt x="f47" y="f133"/>
                    </a:lnTo>
                    <a:lnTo>
                      <a:pt x="f38" y="f216"/>
                    </a:lnTo>
                    <a:lnTo>
                      <a:pt x="f49" y="f217"/>
                    </a:lnTo>
                    <a:lnTo>
                      <a:pt x="f218" y="f219"/>
                    </a:lnTo>
                    <a:lnTo>
                      <a:pt x="f220" y="f221"/>
                    </a:lnTo>
                    <a:lnTo>
                      <a:pt x="f161" y="f222"/>
                    </a:lnTo>
                    <a:lnTo>
                      <a:pt x="f58" y="f219"/>
                    </a:lnTo>
                    <a:lnTo>
                      <a:pt x="f223" y="f224"/>
                    </a:lnTo>
                    <a:lnTo>
                      <a:pt x="f225" y="f226"/>
                    </a:lnTo>
                    <a:lnTo>
                      <a:pt x="f149" y="f211"/>
                    </a:lnTo>
                    <a:lnTo>
                      <a:pt x="f58" y="f132"/>
                    </a:lnTo>
                    <a:lnTo>
                      <a:pt x="f67" y="f132"/>
                    </a:lnTo>
                    <a:lnTo>
                      <a:pt x="f86" y="f227"/>
                    </a:lnTo>
                    <a:lnTo>
                      <a:pt x="f228" y="f132"/>
                    </a:lnTo>
                    <a:lnTo>
                      <a:pt x="f229" y="f230"/>
                    </a:lnTo>
                    <a:lnTo>
                      <a:pt x="f228" y="f231"/>
                    </a:lnTo>
                    <a:lnTo>
                      <a:pt x="f232" y="f233"/>
                    </a:lnTo>
                    <a:lnTo>
                      <a:pt x="f137" y="f234"/>
                    </a:lnTo>
                    <a:lnTo>
                      <a:pt x="f235" y="f236"/>
                    </a:lnTo>
                    <a:lnTo>
                      <a:pt x="f235" y="f234"/>
                    </a:lnTo>
                    <a:lnTo>
                      <a:pt x="f237" y="f131"/>
                    </a:lnTo>
                    <a:lnTo>
                      <a:pt x="f238" y="f233"/>
                    </a:lnTo>
                    <a:lnTo>
                      <a:pt x="f117" y="f211"/>
                    </a:lnTo>
                    <a:lnTo>
                      <a:pt x="f239" y="f132"/>
                    </a:lnTo>
                    <a:lnTo>
                      <a:pt x="f117" y="f240"/>
                    </a:lnTo>
                    <a:lnTo>
                      <a:pt x="f241" y="f212"/>
                    </a:lnTo>
                    <a:lnTo>
                      <a:pt x="f114" y="f240"/>
                    </a:lnTo>
                    <a:lnTo>
                      <a:pt x="f106" y="f240"/>
                    </a:lnTo>
                    <a:lnTo>
                      <a:pt x="f111" y="f211"/>
                    </a:lnTo>
                    <a:lnTo>
                      <a:pt x="f242" y="f132"/>
                    </a:lnTo>
                    <a:lnTo>
                      <a:pt x="f120" y="f236"/>
                    </a:lnTo>
                    <a:lnTo>
                      <a:pt x="f106" y="f243"/>
                    </a:lnTo>
                    <a:lnTo>
                      <a:pt x="f94" y="f233"/>
                    </a:lnTo>
                    <a:lnTo>
                      <a:pt x="f244" y="f245"/>
                    </a:lnTo>
                    <a:lnTo>
                      <a:pt x="f246" y="f219"/>
                    </a:lnTo>
                    <a:lnTo>
                      <a:pt x="f75" y="f247"/>
                    </a:lnTo>
                    <a:lnTo>
                      <a:pt x="f11" y="f248"/>
                    </a:lnTo>
                    <a:lnTo>
                      <a:pt x="f146" y="f249"/>
                    </a:lnTo>
                    <a:lnTo>
                      <a:pt x="f75" y="f133"/>
                    </a:lnTo>
                    <a:lnTo>
                      <a:pt x="f250" y="f227"/>
                    </a:lnTo>
                    <a:lnTo>
                      <a:pt x="f122" y="f251"/>
                    </a:lnTo>
                    <a:lnTo>
                      <a:pt x="f26" y="f252"/>
                    </a:lnTo>
                    <a:lnTo>
                      <a:pt x="f82" y="f136"/>
                    </a:lnTo>
                    <a:lnTo>
                      <a:pt x="f66" y="f252"/>
                    </a:lnTo>
                    <a:lnTo>
                      <a:pt x="f85" y="f253"/>
                    </a:lnTo>
                    <a:lnTo>
                      <a:pt x="f254" y="f255"/>
                    </a:lnTo>
                    <a:lnTo>
                      <a:pt x="f256" y="f257"/>
                    </a:lnTo>
                    <a:lnTo>
                      <a:pt x="f75" y="f14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39" y="f258"/>
                    </a:moveTo>
                    <a:lnTo>
                      <a:pt x="f228" y="f259"/>
                    </a:lnTo>
                    <a:lnTo>
                      <a:pt x="f260" y="f258"/>
                    </a:lnTo>
                    <a:lnTo>
                      <a:pt x="f239" y="f258"/>
                    </a:lnTo>
                    <a:close/>
                    <a:moveTo>
                      <a:pt x="f239" y="f258"/>
                    </a:moveTo>
                    <a:lnTo>
                      <a:pt x="f239" y="f258"/>
                    </a:lnTo>
                    <a:close/>
                    <a:moveTo>
                      <a:pt x="f228" y="f261"/>
                    </a:moveTo>
                    <a:lnTo>
                      <a:pt x="f158" y="f262"/>
                    </a:lnTo>
                    <a:lnTo>
                      <a:pt x="f95" y="f263"/>
                    </a:lnTo>
                    <a:lnTo>
                      <a:pt x="f228" y="f41"/>
                    </a:lnTo>
                    <a:lnTo>
                      <a:pt x="f228" y="f261"/>
                    </a:lnTo>
                    <a:close/>
                    <a:moveTo>
                      <a:pt x="f228" y="f261"/>
                    </a:moveTo>
                    <a:lnTo>
                      <a:pt x="f228" y="f261"/>
                    </a:lnTo>
                    <a:close/>
                    <a:moveTo>
                      <a:pt x="f228" y="f21"/>
                    </a:moveTo>
                    <a:lnTo>
                      <a:pt x="f95" y="f264"/>
                    </a:lnTo>
                    <a:lnTo>
                      <a:pt x="f95" y="f265"/>
                    </a:lnTo>
                    <a:lnTo>
                      <a:pt x="f266" y="f267"/>
                    </a:lnTo>
                    <a:lnTo>
                      <a:pt x="f228" y="f21"/>
                    </a:lnTo>
                    <a:close/>
                    <a:moveTo>
                      <a:pt x="f228" y="f21"/>
                    </a:moveTo>
                    <a:lnTo>
                      <a:pt x="f228" y="f21"/>
                    </a:lnTo>
                    <a:close/>
                    <a:moveTo>
                      <a:pt x="f266" y="f268"/>
                    </a:moveTo>
                    <a:lnTo>
                      <a:pt x="f95" y="f269"/>
                    </a:lnTo>
                    <a:lnTo>
                      <a:pt x="f239" y="f48"/>
                    </a:lnTo>
                    <a:lnTo>
                      <a:pt x="f266" y="f250"/>
                    </a:lnTo>
                    <a:lnTo>
                      <a:pt x="f266" y="f268"/>
                    </a:lnTo>
                    <a:close/>
                    <a:moveTo>
                      <a:pt x="f266" y="f268"/>
                    </a:moveTo>
                    <a:lnTo>
                      <a:pt x="f266" y="f268"/>
                    </a:lnTo>
                    <a:close/>
                    <a:moveTo>
                      <a:pt x="f266" y="f270"/>
                    </a:moveTo>
                    <a:lnTo>
                      <a:pt x="f239" y="f82"/>
                    </a:lnTo>
                    <a:lnTo>
                      <a:pt x="f239" y="f144"/>
                    </a:lnTo>
                    <a:lnTo>
                      <a:pt x="f166" y="f271"/>
                    </a:lnTo>
                    <a:lnTo>
                      <a:pt x="f266" y="f270"/>
                    </a:lnTo>
                    <a:close/>
                    <a:moveTo>
                      <a:pt x="f266" y="f270"/>
                    </a:moveTo>
                    <a:lnTo>
                      <a:pt x="f266" y="f270"/>
                    </a:lnTo>
                    <a:close/>
                    <a:moveTo>
                      <a:pt x="f166" y="f272"/>
                    </a:moveTo>
                    <a:lnTo>
                      <a:pt x="f0" y="f273"/>
                    </a:lnTo>
                    <a:lnTo>
                      <a:pt x="f0" y="f274"/>
                    </a:lnTo>
                    <a:lnTo>
                      <a:pt x="f107" y="f111"/>
                    </a:lnTo>
                    <a:lnTo>
                      <a:pt x="f107" y="f150"/>
                    </a:lnTo>
                    <a:lnTo>
                      <a:pt x="f232" y="f112"/>
                    </a:lnTo>
                    <a:lnTo>
                      <a:pt x="f166" y="f118"/>
                    </a:lnTo>
                    <a:lnTo>
                      <a:pt x="f166" y="f275"/>
                    </a:lnTo>
                    <a:lnTo>
                      <a:pt x="f276" y="f106"/>
                    </a:lnTo>
                    <a:lnTo>
                      <a:pt x="f166" y="f109"/>
                    </a:lnTo>
                    <a:lnTo>
                      <a:pt x="f166" y="f272"/>
                    </a:lnTo>
                    <a:close/>
                    <a:moveTo>
                      <a:pt x="f166" y="f272"/>
                    </a:moveTo>
                    <a:lnTo>
                      <a:pt x="f166" y="f272"/>
                    </a:lnTo>
                    <a:close/>
                    <a:moveTo>
                      <a:pt x="f238" y="f105"/>
                    </a:moveTo>
                    <a:lnTo>
                      <a:pt x="f0" y="f125"/>
                    </a:lnTo>
                    <a:lnTo>
                      <a:pt x="f0" y="f158"/>
                    </a:lnTo>
                    <a:lnTo>
                      <a:pt x="f238" y="f105"/>
                    </a:lnTo>
                    <a:close/>
                    <a:moveTo>
                      <a:pt x="f238" y="f105"/>
                    </a:moveTo>
                    <a:lnTo>
                      <a:pt x="f238" y="f105"/>
                    </a:lnTo>
                    <a:close/>
                    <a:moveTo>
                      <a:pt x="f116" y="f277"/>
                    </a:moveTo>
                    <a:lnTo>
                      <a:pt x="f278" y="f87"/>
                    </a:lnTo>
                    <a:lnTo>
                      <a:pt x="f279" y="f280"/>
                    </a:lnTo>
                    <a:lnTo>
                      <a:pt x="f279" y="f116"/>
                    </a:lnTo>
                    <a:lnTo>
                      <a:pt x="f116" y="f277"/>
                    </a:lnTo>
                    <a:close/>
                    <a:moveTo>
                      <a:pt x="f116" y="f277"/>
                    </a:moveTo>
                    <a:lnTo>
                      <a:pt x="f116" y="f277"/>
                    </a:lnTo>
                    <a:close/>
                    <a:moveTo>
                      <a:pt x="f279" y="f229"/>
                    </a:moveTo>
                    <a:lnTo>
                      <a:pt x="f0" y="f171"/>
                    </a:lnTo>
                    <a:lnTo>
                      <a:pt x="f87" y="f276"/>
                    </a:lnTo>
                    <a:lnTo>
                      <a:pt x="f279" y="f183"/>
                    </a:lnTo>
                    <a:lnTo>
                      <a:pt x="f279" y="f229"/>
                    </a:lnTo>
                    <a:close/>
                    <a:moveTo>
                      <a:pt x="f279" y="f229"/>
                    </a:moveTo>
                    <a:lnTo>
                      <a:pt x="f279" y="f229"/>
                    </a:lnTo>
                    <a:close/>
                    <a:moveTo>
                      <a:pt x="f276" y="f57"/>
                    </a:moveTo>
                    <a:lnTo>
                      <a:pt x="f87" y="f76"/>
                    </a:lnTo>
                    <a:lnTo>
                      <a:pt x="f281" y="f282"/>
                    </a:lnTo>
                    <a:lnTo>
                      <a:pt x="f276" y="f283"/>
                    </a:lnTo>
                    <a:lnTo>
                      <a:pt x="f276" y="f57"/>
                    </a:lnTo>
                    <a:close/>
                    <a:moveTo>
                      <a:pt x="f276" y="f57"/>
                    </a:moveTo>
                    <a:lnTo>
                      <a:pt x="f276" y="f57"/>
                    </a:lnTo>
                    <a:close/>
                    <a:moveTo>
                      <a:pt x="f229" y="f43"/>
                    </a:moveTo>
                    <a:lnTo>
                      <a:pt x="f281" y="f53"/>
                    </a:lnTo>
                    <a:lnTo>
                      <a:pt x="f281" y="f186"/>
                    </a:lnTo>
                    <a:lnTo>
                      <a:pt x="f280" y="f38"/>
                    </a:lnTo>
                    <a:cubicBezTo>
                      <a:pt x="f83" y="f49"/>
                      <a:pt x="f176" y="f55"/>
                      <a:pt x="f229" y="f43"/>
                    </a:cubicBezTo>
                    <a:close/>
                    <a:moveTo>
                      <a:pt x="f229" y="f43"/>
                    </a:moveTo>
                    <a:lnTo>
                      <a:pt x="f229" y="f43"/>
                    </a:lnTo>
                    <a:close/>
                    <a:moveTo>
                      <a:pt x="f107" y="f34"/>
                    </a:moveTo>
                    <a:lnTo>
                      <a:pt x="f151" y="f193"/>
                    </a:lnTo>
                    <a:cubicBezTo>
                      <a:pt x="f237" y="f201"/>
                      <a:pt x="f238" y="f34"/>
                      <a:pt x="f235" y="f284"/>
                    </a:cubicBezTo>
                    <a:lnTo>
                      <a:pt x="f116" y="f284"/>
                    </a:lnTo>
                    <a:lnTo>
                      <a:pt x="f107" y="f174"/>
                    </a:lnTo>
                    <a:lnTo>
                      <a:pt x="f107" y="f34"/>
                    </a:lnTo>
                    <a:close/>
                    <a:moveTo>
                      <a:pt x="f107" y="f34"/>
                    </a:moveTo>
                    <a:lnTo>
                      <a:pt x="f107" y="f34"/>
                    </a:lnTo>
                    <a:close/>
                    <a:moveTo>
                      <a:pt x="f229" y="f158"/>
                    </a:moveTo>
                    <a:lnTo>
                      <a:pt x="f166" y="f87"/>
                    </a:lnTo>
                    <a:lnTo>
                      <a:pt x="f166" y="f93"/>
                    </a:lnTo>
                    <a:lnTo>
                      <a:pt x="f229" y="f158"/>
                    </a:lnTo>
                    <a:close/>
                    <a:moveTo>
                      <a:pt x="f229" y="f158"/>
                    </a:moveTo>
                    <a:lnTo>
                      <a:pt x="f229" y="f158"/>
                    </a:lnTo>
                    <a:close/>
                    <a:moveTo>
                      <a:pt x="f285" y="f286"/>
                    </a:moveTo>
                    <a:lnTo>
                      <a:pt x="f47" y="f255"/>
                    </a:lnTo>
                    <a:lnTo>
                      <a:pt x="f213" y="f231"/>
                    </a:lnTo>
                    <a:lnTo>
                      <a:pt x="f285" y="f286"/>
                    </a:lnTo>
                    <a:close/>
                    <a:moveTo>
                      <a:pt x="f285" y="f286"/>
                    </a:moveTo>
                    <a:lnTo>
                      <a:pt x="f285" y="f286"/>
                    </a:lnTo>
                    <a:close/>
                    <a:moveTo>
                      <a:pt x="f43" y="f287"/>
                    </a:moveTo>
                    <a:lnTo>
                      <a:pt x="f225" y="f257"/>
                    </a:lnTo>
                    <a:lnTo>
                      <a:pt x="f220" y="f288"/>
                    </a:lnTo>
                    <a:lnTo>
                      <a:pt x="f43" y="f287"/>
                    </a:lnTo>
                    <a:close/>
                    <a:moveTo>
                      <a:pt x="f43" y="f287"/>
                    </a:moveTo>
                    <a:lnTo>
                      <a:pt x="f43" y="f287"/>
                    </a:lnTo>
                    <a:close/>
                    <a:moveTo>
                      <a:pt x="f289" y="f215"/>
                    </a:moveTo>
                    <a:lnTo>
                      <a:pt x="f242" y="f290"/>
                    </a:lnTo>
                    <a:lnTo>
                      <a:pt x="f89" y="f231"/>
                    </a:lnTo>
                    <a:lnTo>
                      <a:pt x="f289" y="f215"/>
                    </a:lnTo>
                    <a:close/>
                    <a:moveTo>
                      <a:pt x="f289" y="f215"/>
                    </a:moveTo>
                    <a:lnTo>
                      <a:pt x="f289" y="f215"/>
                    </a:lnTo>
                    <a:close/>
                    <a:moveTo>
                      <a:pt x="f85" y="f219"/>
                    </a:moveTo>
                    <a:lnTo>
                      <a:pt x="f92" y="f204"/>
                    </a:lnTo>
                    <a:lnTo>
                      <a:pt x="f122" y="f211"/>
                    </a:lnTo>
                    <a:lnTo>
                      <a:pt x="f85" y="f219"/>
                    </a:lnTo>
                    <a:close/>
                    <a:moveTo>
                      <a:pt x="f85" y="f219"/>
                    </a:moveTo>
                    <a:lnTo>
                      <a:pt x="f85" y="f219"/>
                    </a:lnTo>
                    <a:close/>
                    <a:moveTo>
                      <a:pt x="f291" y="f292"/>
                    </a:moveTo>
                    <a:cubicBezTo>
                      <a:pt x="f293" y="f58"/>
                      <a:pt x="f67" y="f188"/>
                      <a:pt x="f260" y="f60"/>
                    </a:cubicBezTo>
                    <a:lnTo>
                      <a:pt x="f260" y="f220"/>
                    </a:lnTo>
                    <a:lnTo>
                      <a:pt x="f57" y="f294"/>
                    </a:lnTo>
                    <a:lnTo>
                      <a:pt x="f295" y="f296"/>
                    </a:lnTo>
                    <a:lnTo>
                      <a:pt x="f260" y="f39"/>
                    </a:lnTo>
                    <a:cubicBezTo>
                      <a:pt x="f185" y="f43"/>
                      <a:pt x="f223" y="f297"/>
                      <a:pt x="f159" y="f57"/>
                    </a:cubicBezTo>
                    <a:lnTo>
                      <a:pt x="f159" y="f185"/>
                    </a:lnTo>
                    <a:lnTo>
                      <a:pt x="f143" y="f108"/>
                    </a:lnTo>
                    <a:lnTo>
                      <a:pt x="f152" y="f72"/>
                    </a:lnTo>
                    <a:lnTo>
                      <a:pt x="f152" y="f292"/>
                    </a:lnTo>
                    <a:lnTo>
                      <a:pt x="f291" y="f292"/>
                    </a:lnTo>
                    <a:close/>
                    <a:moveTo>
                      <a:pt x="f291" y="f292"/>
                    </a:moveTo>
                    <a:lnTo>
                      <a:pt x="f291" y="f292"/>
                    </a:lnTo>
                    <a:close/>
                    <a:moveTo>
                      <a:pt x="f162" y="f294"/>
                    </a:moveTo>
                    <a:cubicBezTo>
                      <a:pt x="f147" y="f298"/>
                      <a:pt x="f299" y="f180"/>
                      <a:pt x="f300" y="f292"/>
                    </a:cubicBezTo>
                    <a:lnTo>
                      <a:pt x="f300" y="f72"/>
                    </a:lnTo>
                    <a:lnTo>
                      <a:pt x="f299" y="f72"/>
                    </a:lnTo>
                    <a:lnTo>
                      <a:pt x="f162" y="f301"/>
                    </a:lnTo>
                    <a:lnTo>
                      <a:pt x="f162" y="f294"/>
                    </a:lnTo>
                    <a:close/>
                    <a:moveTo>
                      <a:pt x="f162" y="f294"/>
                    </a:moveTo>
                    <a:lnTo>
                      <a:pt x="f162" y="f294"/>
                    </a:lnTo>
                    <a:close/>
                    <a:moveTo>
                      <a:pt x="f302" y="f303"/>
                    </a:moveTo>
                    <a:lnTo>
                      <a:pt x="f302" y="f137"/>
                    </a:lnTo>
                    <a:lnTo>
                      <a:pt x="f155" y="f292"/>
                    </a:lnTo>
                    <a:lnTo>
                      <a:pt x="f304" y="f260"/>
                    </a:lnTo>
                    <a:cubicBezTo>
                      <a:pt x="f103" y="f70"/>
                      <a:pt x="f277" y="f305"/>
                      <a:pt x="f302" y="f303"/>
                    </a:cubicBezTo>
                    <a:close/>
                    <a:moveTo>
                      <a:pt x="f302" y="f303"/>
                    </a:moveTo>
                    <a:lnTo>
                      <a:pt x="f302" y="f303"/>
                    </a:lnTo>
                    <a:close/>
                    <a:moveTo>
                      <a:pt x="f302" y="f47"/>
                    </a:moveTo>
                    <a:cubicBezTo>
                      <a:pt x="f304" y="f297"/>
                      <a:pt x="f111" y="f298"/>
                      <a:pt x="f125" y="f162"/>
                    </a:cubicBezTo>
                    <a:lnTo>
                      <a:pt x="f106" y="f260"/>
                    </a:lnTo>
                    <a:lnTo>
                      <a:pt x="f106" y="f292"/>
                    </a:lnTo>
                    <a:lnTo>
                      <a:pt x="f98" y="f108"/>
                    </a:lnTo>
                    <a:lnTo>
                      <a:pt x="f96" y="f57"/>
                    </a:lnTo>
                    <a:lnTo>
                      <a:pt x="f96" y="f306"/>
                    </a:lnTo>
                    <a:cubicBezTo>
                      <a:pt x="f141" y="f51"/>
                      <a:pt x="f307" y="f45"/>
                      <a:pt x="f117" y="f193"/>
                    </a:cubicBezTo>
                    <a:lnTo>
                      <a:pt x="f308" y="f297"/>
                    </a:lnTo>
                    <a:lnTo>
                      <a:pt x="f309" y="f188"/>
                    </a:lnTo>
                    <a:lnTo>
                      <a:pt x="f302" y="f47"/>
                    </a:lnTo>
                    <a:close/>
                    <a:moveTo>
                      <a:pt x="f302" y="f47"/>
                    </a:moveTo>
                    <a:lnTo>
                      <a:pt x="f302" y="f47"/>
                    </a:lnTo>
                    <a:close/>
                    <a:moveTo>
                      <a:pt x="f111" y="f38"/>
                    </a:moveTo>
                    <a:cubicBezTo>
                      <a:pt x="f242" y="f220"/>
                      <a:pt x="f310" y="f311"/>
                      <a:pt x="f92" y="f312"/>
                    </a:cubicBezTo>
                    <a:lnTo>
                      <a:pt x="f244" y="f312"/>
                    </a:lnTo>
                    <a:lnTo>
                      <a:pt x="f244" y="f295"/>
                    </a:lnTo>
                    <a:lnTo>
                      <a:pt x="f77" y="f185"/>
                    </a:lnTo>
                    <a:lnTo>
                      <a:pt x="f96" y="f194"/>
                    </a:lnTo>
                    <a:lnTo>
                      <a:pt x="f313" y="f201"/>
                    </a:lnTo>
                    <a:cubicBezTo>
                      <a:pt x="f104" y="f34"/>
                      <a:pt x="f139" y="f174"/>
                      <a:pt x="f155" y="f169"/>
                    </a:cubicBezTo>
                    <a:lnTo>
                      <a:pt x="f310" y="f39"/>
                    </a:lnTo>
                    <a:lnTo>
                      <a:pt x="f314" y="f47"/>
                    </a:lnTo>
                    <a:lnTo>
                      <a:pt x="f111" y="f38"/>
                    </a:lnTo>
                    <a:close/>
                    <a:moveTo>
                      <a:pt x="f111" y="f38"/>
                    </a:moveTo>
                    <a:lnTo>
                      <a:pt x="f111" y="f38"/>
                    </a:lnTo>
                    <a:close/>
                    <a:moveTo>
                      <a:pt x="f304" y="f173"/>
                    </a:moveTo>
                    <a:cubicBezTo>
                      <a:pt x="f139" y="f315"/>
                      <a:pt x="f104" y="f33"/>
                      <a:pt x="f313" y="f169"/>
                    </a:cubicBezTo>
                    <a:lnTo>
                      <a:pt x="f96" y="f33"/>
                    </a:lnTo>
                    <a:lnTo>
                      <a:pt x="f142" y="f32"/>
                    </a:lnTo>
                    <a:lnTo>
                      <a:pt x="f73" y="f198"/>
                    </a:lnTo>
                    <a:lnTo>
                      <a:pt x="f313" y="f199"/>
                    </a:lnTo>
                    <a:lnTo>
                      <a:pt x="f98" y="f199"/>
                    </a:lnTo>
                    <a:lnTo>
                      <a:pt x="f155" y="f31"/>
                    </a:lnTo>
                    <a:lnTo>
                      <a:pt x="f310" y="f29"/>
                    </a:lnTo>
                    <a:lnTo>
                      <a:pt x="f99" y="f127"/>
                    </a:lnTo>
                    <a:lnTo>
                      <a:pt x="f304" y="f173"/>
                    </a:lnTo>
                    <a:close/>
                    <a:moveTo>
                      <a:pt x="f304" y="f173"/>
                    </a:moveTo>
                    <a:lnTo>
                      <a:pt x="f304" y="f173"/>
                    </a:lnTo>
                    <a:close/>
                    <a:moveTo>
                      <a:pt x="f95" y="f31"/>
                    </a:moveTo>
                    <a:lnTo>
                      <a:pt x="f102" y="f316"/>
                    </a:lnTo>
                    <a:lnTo>
                      <a:pt x="f102" y="f196"/>
                    </a:lnTo>
                    <a:lnTo>
                      <a:pt x="f310" y="f15"/>
                    </a:lnTo>
                    <a:lnTo>
                      <a:pt x="f91" y="f209"/>
                    </a:lnTo>
                    <a:lnTo>
                      <a:pt x="f304" y="f317"/>
                    </a:lnTo>
                    <a:lnTo>
                      <a:pt x="f304" y="f318"/>
                    </a:lnTo>
                    <a:lnTo>
                      <a:pt x="f304" y="f317"/>
                    </a:lnTo>
                    <a:cubicBezTo>
                      <a:pt x="f117" y="f319"/>
                      <a:pt x="f0" y="f23"/>
                      <a:pt x="f238" y="f179"/>
                    </a:cubicBezTo>
                    <a:lnTo>
                      <a:pt x="f109" y="f253"/>
                    </a:lnTo>
                    <a:lnTo>
                      <a:pt x="f309" y="f14"/>
                    </a:lnTo>
                    <a:lnTo>
                      <a:pt x="f95" y="f31"/>
                    </a:lnTo>
                    <a:close/>
                    <a:moveTo>
                      <a:pt x="f95" y="f31"/>
                    </a:moveTo>
                    <a:lnTo>
                      <a:pt x="f95" y="f31"/>
                    </a:lnTo>
                    <a:close/>
                    <a:moveTo>
                      <a:pt x="f170" y="f1"/>
                    </a:moveTo>
                    <a:cubicBezTo>
                      <a:pt x="f278" y="f17"/>
                      <a:pt x="f95" y="f320"/>
                      <a:pt x="f118" y="f205"/>
                    </a:cubicBezTo>
                    <a:lnTo>
                      <a:pt x="f118" y="f8"/>
                    </a:lnTo>
                    <a:lnTo>
                      <a:pt x="f321" y="f322"/>
                    </a:lnTo>
                    <a:lnTo>
                      <a:pt x="f323" y="f324"/>
                    </a:lnTo>
                    <a:lnTo>
                      <a:pt x="f162" y="f205"/>
                    </a:lnTo>
                    <a:lnTo>
                      <a:pt x="f260" y="f317"/>
                    </a:lnTo>
                    <a:lnTo>
                      <a:pt x="f162" y="f317"/>
                    </a:lnTo>
                    <a:cubicBezTo>
                      <a:pt x="f276" y="f14"/>
                      <a:pt x="f325" y="f17"/>
                      <a:pt x="f232" y="f24"/>
                    </a:cubicBezTo>
                    <a:lnTo>
                      <a:pt x="f232" y="f322"/>
                    </a:lnTo>
                    <a:lnTo>
                      <a:pt x="f170" y="f322"/>
                    </a:lnTo>
                    <a:lnTo>
                      <a:pt x="f170" y="f1"/>
                    </a:lnTo>
                    <a:close/>
                    <a:moveTo>
                      <a:pt x="f170" y="f1"/>
                    </a:moveTo>
                    <a:lnTo>
                      <a:pt x="f170" y="f1"/>
                    </a:lnTo>
                    <a:close/>
                    <a:moveTo>
                      <a:pt x="f137" y="f179"/>
                    </a:moveTo>
                    <a:cubicBezTo>
                      <a:pt x="f74" y="f23"/>
                      <a:pt x="f228" y="f12"/>
                      <a:pt x="f300" y="f326"/>
                    </a:cubicBezTo>
                    <a:lnTo>
                      <a:pt x="f300" y="f318"/>
                    </a:lnTo>
                    <a:lnTo>
                      <a:pt x="f67" y="f317"/>
                    </a:lnTo>
                    <a:lnTo>
                      <a:pt x="f161" y="f290"/>
                    </a:lnTo>
                    <a:lnTo>
                      <a:pt x="f51" y="f316"/>
                    </a:lnTo>
                    <a:lnTo>
                      <a:pt x="f154" y="f316"/>
                    </a:lnTo>
                    <a:lnTo>
                      <a:pt x="f154" y="f327"/>
                    </a:lnTo>
                    <a:lnTo>
                      <a:pt x="f276" y="f197"/>
                    </a:lnTo>
                    <a:lnTo>
                      <a:pt x="f57" y="f206"/>
                    </a:lnTo>
                    <a:lnTo>
                      <a:pt x="f58" y="f328"/>
                    </a:lnTo>
                    <a:lnTo>
                      <a:pt x="f280" y="f179"/>
                    </a:lnTo>
                    <a:lnTo>
                      <a:pt x="f137" y="f179"/>
                    </a:lnTo>
                    <a:close/>
                    <a:moveTo>
                      <a:pt x="f137" y="f179"/>
                    </a:moveTo>
                    <a:lnTo>
                      <a:pt x="f137" y="f179"/>
                    </a:lnTo>
                    <a:close/>
                    <a:moveTo>
                      <a:pt x="f299" y="f179"/>
                    </a:moveTo>
                    <a:lnTo>
                      <a:pt x="f143" y="f19"/>
                    </a:lnTo>
                    <a:lnTo>
                      <a:pt x="f283" y="f19"/>
                    </a:lnTo>
                    <a:lnTo>
                      <a:pt x="f329" y="f25"/>
                    </a:lnTo>
                    <a:lnTo>
                      <a:pt x="f330" y="f284"/>
                    </a:lnTo>
                    <a:lnTo>
                      <a:pt x="f159" y="f169"/>
                    </a:lnTo>
                    <a:lnTo>
                      <a:pt x="f283" y="f284"/>
                    </a:lnTo>
                    <a:cubicBezTo>
                      <a:pt x="f153" y="f32"/>
                      <a:pt x="f331" y="f33"/>
                      <a:pt x="f300" y="f315"/>
                    </a:cubicBezTo>
                    <a:lnTo>
                      <a:pt x="f157" y="f197"/>
                    </a:lnTo>
                    <a:lnTo>
                      <a:pt x="f51" y="f177"/>
                    </a:lnTo>
                    <a:lnTo>
                      <a:pt x="f299" y="f179"/>
                    </a:lnTo>
                    <a:close/>
                    <a:moveTo>
                      <a:pt x="f299" y="f179"/>
                    </a:moveTo>
                    <a:lnTo>
                      <a:pt x="f299" y="f179"/>
                    </a:lnTo>
                    <a:close/>
                    <a:moveTo>
                      <a:pt x="f332" y="f55"/>
                    </a:moveTo>
                    <a:lnTo>
                      <a:pt x="f51" y="f190"/>
                    </a:lnTo>
                    <a:lnTo>
                      <a:pt x="f299" y="f174"/>
                    </a:lnTo>
                    <a:cubicBezTo>
                      <a:pt x="f331" y="f34"/>
                      <a:pt x="f153" y="f36"/>
                      <a:pt x="f283" y="f194"/>
                    </a:cubicBezTo>
                    <a:lnTo>
                      <a:pt x="f283" y="f38"/>
                    </a:lnTo>
                    <a:lnTo>
                      <a:pt x="f159" y="f38"/>
                    </a:lnTo>
                    <a:lnTo>
                      <a:pt x="f174" y="f298"/>
                    </a:lnTo>
                    <a:lnTo>
                      <a:pt x="f45" y="f282"/>
                    </a:lnTo>
                    <a:lnTo>
                      <a:pt x="f45" y="f295"/>
                    </a:lnTo>
                    <a:lnTo>
                      <a:pt x="f285" y="f295"/>
                    </a:lnTo>
                    <a:cubicBezTo>
                      <a:pt x="f51" y="f333"/>
                      <a:pt x="f225" y="f45"/>
                      <a:pt x="f293" y="f193"/>
                    </a:cubicBezTo>
                    <a:lnTo>
                      <a:pt x="f332" y="f55"/>
                    </a:lnTo>
                    <a:close/>
                    <a:moveTo>
                      <a:pt x="f332" y="f55"/>
                    </a:moveTo>
                    <a:lnTo>
                      <a:pt x="f332" y="f55"/>
                    </a:lnTo>
                    <a:close/>
                    <a:moveTo>
                      <a:pt x="f277" y="f78"/>
                    </a:moveTo>
                    <a:lnTo>
                      <a:pt x="f110" y="f108"/>
                    </a:lnTo>
                    <a:lnTo>
                      <a:pt x="f110" y="f110"/>
                    </a:lnTo>
                    <a:lnTo>
                      <a:pt x="f277" y="f78"/>
                    </a:lnTo>
                    <a:close/>
                  </a:path>
                </a:pathLst>
              </a:custGeom>
              <a:solidFill>
                <a:srgbClr val="D7B369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8" name="Forma Livre 27"/>
              <p:cNvSpPr/>
              <p:nvPr/>
            </p:nvSpPr>
            <p:spPr>
              <a:xfrm>
                <a:off x="9294839" y="5686562"/>
                <a:ext cx="227164" cy="63358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710"/>
                  <a:gd name="f5" fmla="val 246"/>
                  <a:gd name="f6" fmla="val 599"/>
                  <a:gd name="f7" fmla="val 53"/>
                  <a:gd name="f8" fmla="val 612"/>
                  <a:gd name="f9" fmla="val 192"/>
                  <a:gd name="f10" fmla="val 667"/>
                  <a:gd name="f11" fmla="val 197"/>
                  <a:gd name="f12" fmla="val 709"/>
                  <a:gd name="f13" fmla="val 202"/>
                  <a:gd name="f14" fmla="val 693"/>
                  <a:gd name="f15" fmla="val 63"/>
                  <a:gd name="f16" fmla="val 683"/>
                  <a:gd name="f17" fmla="val 2"/>
                  <a:gd name="f18" fmla="val 600"/>
                  <a:gd name="f19" fmla="val 632"/>
                  <a:gd name="f20" fmla="val 169"/>
                  <a:gd name="f21" fmla="val 620"/>
                  <a:gd name="f22" fmla="val 48"/>
                  <a:gd name="f23" fmla="val 623"/>
                  <a:gd name="f24" fmla="val 45"/>
                  <a:gd name="f25" fmla="val 626"/>
                  <a:gd name="f26" fmla="val 42"/>
                  <a:gd name="f27" fmla="val 37"/>
                  <a:gd name="f28" fmla="val 643"/>
                  <a:gd name="f29" fmla="val 650"/>
                  <a:gd name="f30" fmla="val 40"/>
                  <a:gd name="f31" fmla="val 662"/>
                  <a:gd name="f32" fmla="val 55"/>
                  <a:gd name="f33" fmla="val 669"/>
                  <a:gd name="f34" fmla="val 67"/>
                  <a:gd name="f35" fmla="val 174"/>
                  <a:gd name="f36" fmla="val 16"/>
                  <a:gd name="f37" fmla="val 97"/>
                  <a:gd name="f38" fmla="val 110"/>
                  <a:gd name="f39" fmla="val 109"/>
                  <a:gd name="f40" fmla="val 33"/>
                  <a:gd name="f41" fmla="val 98"/>
                  <a:gd name="f42" fmla="val 22"/>
                  <a:gd name="f43" fmla="val 85"/>
                  <a:gd name="f44" fmla="val 17"/>
                  <a:gd name="f45" fmla="val 18"/>
                  <a:gd name="f46" fmla="val 69"/>
                  <a:gd name="f47" fmla="val 15"/>
                  <a:gd name="f48" fmla="val 20"/>
                  <a:gd name="f49" fmla="val 32"/>
                  <a:gd name="f50" fmla="val 26"/>
                  <a:gd name="f51" fmla="val 38"/>
                  <a:gd name="f52" fmla="val 47"/>
                  <a:gd name="f53" fmla="val 57"/>
                  <a:gd name="f54" fmla="val 66"/>
                  <a:gd name="f55" fmla="val 76"/>
                  <a:gd name="f56" fmla="val 81"/>
                  <a:gd name="f57" fmla="val 86"/>
                  <a:gd name="f58" fmla="val 88"/>
                  <a:gd name="f59" fmla="val 452"/>
                  <a:gd name="f60" fmla="val 187"/>
                  <a:gd name="f61" fmla="val 448"/>
                  <a:gd name="f62" fmla="val 134"/>
                  <a:gd name="f63" fmla="val 423"/>
                  <a:gd name="f64" fmla="val 298"/>
                  <a:gd name="f65" fmla="val 272"/>
                  <a:gd name="f66" fmla="val 269"/>
                  <a:gd name="f67" fmla="val 264"/>
                  <a:gd name="f68" fmla="val 245"/>
                  <a:gd name="f69" fmla="val 281"/>
                  <a:gd name="f70" fmla="val 290"/>
                  <a:gd name="f71" fmla="val 293"/>
                  <a:gd name="f72" fmla="val 178"/>
                  <a:gd name="f73" fmla="val 297"/>
                  <a:gd name="f74" fmla="val 139"/>
                  <a:gd name="f75" fmla="val 315"/>
                  <a:gd name="f76" fmla="val 83"/>
                  <a:gd name="f77" fmla="val 405"/>
                  <a:gd name="f78" fmla="val 424"/>
                  <a:gd name="f79" fmla="val 428"/>
                  <a:gd name="f80" fmla="val 431"/>
                  <a:gd name="f81" fmla="val 440"/>
                  <a:gd name="f82" fmla="val 457"/>
                  <a:gd name="f83" fmla="*/ f1 1 710"/>
                  <a:gd name="f84" fmla="*/ f2 1 246"/>
                  <a:gd name="f85" fmla="+- f5 0 f3"/>
                  <a:gd name="f86" fmla="+- f4 0 f3"/>
                  <a:gd name="f87" fmla="*/ f86 1 710"/>
                  <a:gd name="f88" fmla="*/ f85 1 246"/>
                  <a:gd name="f89" fmla="*/ f3 1 f87"/>
                  <a:gd name="f90" fmla="*/ f4 1 f87"/>
                  <a:gd name="f91" fmla="*/ f3 1 f88"/>
                  <a:gd name="f92" fmla="*/ f5 1 f88"/>
                  <a:gd name="f93" fmla="*/ f89 f83 1"/>
                  <a:gd name="f94" fmla="*/ f90 f83 1"/>
                  <a:gd name="f95" fmla="*/ f92 f84 1"/>
                  <a:gd name="f96" fmla="*/ f91 f8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3" t="f96" r="f94" b="f95"/>
                <a:pathLst>
                  <a:path w="710" h="246">
                    <a:moveTo>
                      <a:pt x="f6" y="f7"/>
                    </a:moveTo>
                    <a:lnTo>
                      <a:pt x="f8" y="f9"/>
                    </a:lnTo>
                    <a:lnTo>
                      <a:pt x="f10" y="f11"/>
                    </a:lnTo>
                    <a:lnTo>
                      <a:pt x="f12" y="f13"/>
                    </a:lnTo>
                    <a:lnTo>
                      <a:pt x="f14" y="f15"/>
                    </a:lnTo>
                    <a:cubicBezTo>
                      <a:pt x="f16" y="f17"/>
                      <a:pt x="f18" y="f3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9" y="f20"/>
                    </a:moveTo>
                    <a:lnTo>
                      <a:pt x="f21" y="f7"/>
                    </a:ln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19" y="f27"/>
                      <a:pt x="f28" y="f27"/>
                      <a:pt x="f29" y="f30"/>
                    </a:cubicBezTo>
                    <a:cubicBezTo>
                      <a:pt x="f31" y="f24"/>
                      <a:pt x="f10" y="f32"/>
                      <a:pt x="f33" y="f34"/>
                    </a:cubicBezTo>
                    <a:lnTo>
                      <a:pt x="f16" y="f35"/>
                    </a:lnTo>
                    <a:lnTo>
                      <a:pt x="f19" y="f20"/>
                    </a:lnTo>
                    <a:close/>
                    <a:moveTo>
                      <a:pt x="f19" y="f20"/>
                    </a:moveTo>
                    <a:lnTo>
                      <a:pt x="f19" y="f20"/>
                    </a:lnTo>
                    <a:close/>
                    <a:moveTo>
                      <a:pt x="f36" y="f15"/>
                    </a:moveTo>
                    <a:lnTo>
                      <a:pt x="f3" y="f13"/>
                    </a:lnTo>
                    <a:lnTo>
                      <a:pt x="f37" y="f9"/>
                    </a:lnTo>
                    <a:lnTo>
                      <a:pt x="f38" y="f7"/>
                    </a:lnTo>
                    <a:cubicBezTo>
                      <a:pt x="f39" y="f40"/>
                      <a:pt x="f41" y="f42"/>
                      <a:pt x="f43" y="f44"/>
                    </a:cubicBezTo>
                    <a:lnTo>
                      <a:pt x="f43" y="f45"/>
                    </a:lnTo>
                    <a:lnTo>
                      <a:pt x="f46" y="f47"/>
                    </a:lnTo>
                    <a:cubicBezTo>
                      <a:pt x="f24" y="f47"/>
                      <a:pt x="f48" y="f49"/>
                      <a:pt x="f36" y="f15"/>
                    </a:cubicBezTo>
                    <a:close/>
                    <a:moveTo>
                      <a:pt x="f36" y="f15"/>
                    </a:moveTo>
                    <a:lnTo>
                      <a:pt x="f36" y="f15"/>
                    </a:lnTo>
                    <a:close/>
                    <a:moveTo>
                      <a:pt x="f50" y="f35"/>
                    </a:moveTo>
                    <a:lnTo>
                      <a:pt x="f51" y="f34"/>
                    </a:lnTo>
                    <a:cubicBezTo>
                      <a:pt x="f30" y="f32"/>
                      <a:pt x="f52" y="f24"/>
                      <a:pt x="f53" y="f30"/>
                    </a:cubicBezTo>
                    <a:cubicBezTo>
                      <a:pt x="f54" y="f27"/>
                      <a:pt x="f55" y="f27"/>
                      <a:pt x="f56" y="f26"/>
                    </a:cubicBezTo>
                    <a:cubicBezTo>
                      <a:pt x="f57" y="f24"/>
                      <a:pt x="f57" y="f22"/>
                      <a:pt x="f58" y="f7"/>
                    </a:cubicBezTo>
                    <a:lnTo>
                      <a:pt x="f55" y="f20"/>
                    </a:lnTo>
                    <a:lnTo>
                      <a:pt x="f50" y="f35"/>
                    </a:lnTo>
                    <a:close/>
                    <a:moveTo>
                      <a:pt x="f50" y="f35"/>
                    </a:moveTo>
                    <a:lnTo>
                      <a:pt x="f50" y="f35"/>
                    </a:lnTo>
                    <a:close/>
                    <a:moveTo>
                      <a:pt x="f59" y="f60"/>
                    </a:moveTo>
                    <a:cubicBezTo>
                      <a:pt x="f61" y="f62"/>
                      <a:pt x="f63" y="f53"/>
                      <a:pt x="f0" y="f32"/>
                    </a:cubicBezTo>
                    <a:cubicBezTo>
                      <a:pt x="f64" y="f53"/>
                      <a:pt x="f65" y="f62"/>
                      <a:pt x="f66" y="f60"/>
                    </a:cubicBezTo>
                    <a:lnTo>
                      <a:pt x="f67" y="f68"/>
                    </a:lnTo>
                    <a:cubicBezTo>
                      <a:pt x="f65" y="f68"/>
                      <a:pt x="f69" y="f68"/>
                      <a:pt x="f70" y="f68"/>
                    </a:cubicBezTo>
                    <a:lnTo>
                      <a:pt x="f71" y="f72"/>
                    </a:lnTo>
                    <a:cubicBezTo>
                      <a:pt x="f73" y="f74"/>
                      <a:pt x="f75" y="f76"/>
                      <a:pt x="f0" y="f76"/>
                    </a:cubicBezTo>
                    <a:cubicBezTo>
                      <a:pt x="f77" y="f76"/>
                      <a:pt x="f78" y="f74"/>
                      <a:pt x="f79" y="f72"/>
                    </a:cubicBezTo>
                    <a:lnTo>
                      <a:pt x="f80" y="f68"/>
                    </a:lnTo>
                    <a:cubicBezTo>
                      <a:pt x="f81" y="f68"/>
                      <a:pt x="f61" y="f68"/>
                      <a:pt x="f82" y="f68"/>
                    </a:cubicBezTo>
                    <a:lnTo>
                      <a:pt x="f59" y="f60"/>
                    </a:lnTo>
                    <a:close/>
                  </a:path>
                </a:pathLst>
              </a:custGeom>
              <a:solidFill>
                <a:srgbClr val="F8EBDA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9" name="Forma Livre 28"/>
              <p:cNvSpPr/>
              <p:nvPr/>
            </p:nvSpPr>
            <p:spPr>
              <a:xfrm>
                <a:off x="9296284" y="6005523"/>
                <a:ext cx="38157" cy="152284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75"/>
                  <a:gd name="f4" fmla="val 494"/>
                  <a:gd name="f5" fmla="val 109"/>
                  <a:gd name="f6" fmla="val 486"/>
                  <a:gd name="f7" fmla="val 174"/>
                  <a:gd name="f8" fmla="val 382"/>
                  <a:gd name="f9" fmla="val 493"/>
                  <a:gd name="f10" fmla="val 66"/>
                  <a:gd name="f11" fmla="val 427"/>
                  <a:gd name="f12" fmla="val 397"/>
                  <a:gd name="f13" fmla="val 367"/>
                  <a:gd name="f14" fmla="val 288"/>
                  <a:gd name="f15" fmla="val 308"/>
                  <a:gd name="f16" fmla="val 353"/>
                  <a:gd name="f17" fmla="val 274"/>
                  <a:gd name="f18" fmla="val 215"/>
                  <a:gd name="f19" fmla="val 146"/>
                  <a:gd name="f20" fmla="val 239"/>
                  <a:gd name="f21" fmla="val 126"/>
                  <a:gd name="f22" fmla="val 98"/>
                  <a:gd name="f23" fmla="val 76"/>
                  <a:gd name="f24" fmla="val 48"/>
                  <a:gd name="f25" fmla="val 28"/>
                  <a:gd name="f26" fmla="val 57"/>
                  <a:gd name="f27" fmla="val 202"/>
                  <a:gd name="f28" fmla="val 114"/>
                  <a:gd name="f29" fmla="val 164"/>
                  <a:gd name="f30" fmla="val 42"/>
                  <a:gd name="f31" fmla="val 151"/>
                  <a:gd name="f32" fmla="val 129"/>
                  <a:gd name="f33" fmla="val 119"/>
                  <a:gd name="f34" fmla="val 68"/>
                  <a:gd name="f35" fmla="val 43"/>
                  <a:gd name="f36" fmla="val 105"/>
                  <a:gd name="f37" fmla="val 85"/>
                  <a:gd name="f38" fmla="val 64"/>
                  <a:gd name="f39" fmla="val 78"/>
                  <a:gd name="f40" fmla="val 81"/>
                  <a:gd name="f41" fmla="val 108"/>
                  <a:gd name="f42" fmla="val 91"/>
                  <a:gd name="f43" fmla="val 71"/>
                  <a:gd name="f44" fmla="val 18"/>
                  <a:gd name="f45" fmla="val 79"/>
                  <a:gd name="f46" fmla="val 15"/>
                  <a:gd name="f47" fmla="val 100"/>
                  <a:gd name="f48" fmla="val 13"/>
                  <a:gd name="f49" fmla="val 5"/>
                  <a:gd name="f50" fmla="val 93"/>
                  <a:gd name="f51" fmla="*/ f0 1 175"/>
                  <a:gd name="f52" fmla="*/ f1 1 494"/>
                  <a:gd name="f53" fmla="+- f4 0 f2"/>
                  <a:gd name="f54" fmla="+- f3 0 f2"/>
                  <a:gd name="f55" fmla="*/ f54 1 175"/>
                  <a:gd name="f56" fmla="*/ f53 1 494"/>
                  <a:gd name="f57" fmla="*/ f2 1 f55"/>
                  <a:gd name="f58" fmla="*/ f3 1 f55"/>
                  <a:gd name="f59" fmla="*/ f2 1 f56"/>
                  <a:gd name="f60" fmla="*/ f4 1 f56"/>
                  <a:gd name="f61" fmla="*/ f57 f51 1"/>
                  <a:gd name="f62" fmla="*/ f58 f51 1"/>
                  <a:gd name="f63" fmla="*/ f60 f52 1"/>
                  <a:gd name="f64" fmla="*/ f59 f5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61" t="f64" r="f62" b="f63"/>
                <a:pathLst>
                  <a:path w="175" h="494"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7" y="f8"/>
                    </a:moveTo>
                    <a:lnTo>
                      <a:pt x="f2" y="f8"/>
                    </a:lnTo>
                    <a:lnTo>
                      <a:pt x="f2" y="f9"/>
                    </a:lnTo>
                    <a:lnTo>
                      <a:pt x="f10" y="f9"/>
                    </a:lnTo>
                    <a:lnTo>
                      <a:pt x="f10" y="f11"/>
                    </a:lnTo>
                    <a:cubicBezTo>
                      <a:pt x="f10" y="f12"/>
                      <a:pt x="f5" y="f12"/>
                      <a:pt x="f5" y="f11"/>
                    </a:cubicBezTo>
                    <a:lnTo>
                      <a:pt x="f5" y="f6"/>
                    </a:lnTo>
                    <a:lnTo>
                      <a:pt x="f5" y="f9"/>
                    </a:lnTo>
                    <a:lnTo>
                      <a:pt x="f7" y="f9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" y="f13"/>
                    </a:moveTo>
                    <a:lnTo>
                      <a:pt x="f7" y="f13"/>
                    </a:lnTo>
                    <a:lnTo>
                      <a:pt x="f7" y="f14"/>
                    </a:lnTo>
                    <a:lnTo>
                      <a:pt x="f2" y="f14"/>
                    </a:lnTo>
                    <a:lnTo>
                      <a:pt x="f2" y="f13"/>
                    </a:lnTo>
                    <a:close/>
                    <a:moveTo>
                      <a:pt x="f2" y="f13"/>
                    </a:moveTo>
                    <a:lnTo>
                      <a:pt x="f2" y="f13"/>
                    </a:lnTo>
                    <a:close/>
                    <a:moveTo>
                      <a:pt x="f5" y="f15"/>
                    </a:moveTo>
                    <a:lnTo>
                      <a:pt x="f5" y="f16"/>
                    </a:lnTo>
                    <a:lnTo>
                      <a:pt x="f10" y="f16"/>
                    </a:lnTo>
                    <a:lnTo>
                      <a:pt x="f10" y="f15"/>
                    </a:lnTo>
                    <a:lnTo>
                      <a:pt x="f5" y="f15"/>
                    </a:lnTo>
                    <a:close/>
                    <a:moveTo>
                      <a:pt x="f5" y="f15"/>
                    </a:moveTo>
                    <a:lnTo>
                      <a:pt x="f5" y="f15"/>
                    </a:lnTo>
                    <a:close/>
                    <a:moveTo>
                      <a:pt x="f2" y="f17"/>
                    </a:moveTo>
                    <a:lnTo>
                      <a:pt x="f7" y="f17"/>
                    </a:lnTo>
                    <a:lnTo>
                      <a:pt x="f7" y="f18"/>
                    </a:lnTo>
                    <a:lnTo>
                      <a:pt x="f19" y="f18"/>
                    </a:lnTo>
                    <a:lnTo>
                      <a:pt x="f19" y="f20"/>
                    </a:lnTo>
                    <a:lnTo>
                      <a:pt x="f21" y="f20"/>
                    </a:lnTo>
                    <a:lnTo>
                      <a:pt x="f21" y="f18"/>
                    </a:lnTo>
                    <a:lnTo>
                      <a:pt x="f22" y="f18"/>
                    </a:lnTo>
                    <a:lnTo>
                      <a:pt x="f22" y="f20"/>
                    </a:lnTo>
                    <a:lnTo>
                      <a:pt x="f23" y="f20"/>
                    </a:lnTo>
                    <a:lnTo>
                      <a:pt x="f23" y="f18"/>
                    </a:lnTo>
                    <a:lnTo>
                      <a:pt x="f24" y="f18"/>
                    </a:lnTo>
                    <a:lnTo>
                      <a:pt x="f24" y="f20"/>
                    </a:lnTo>
                    <a:lnTo>
                      <a:pt x="f25" y="f20"/>
                    </a:lnTo>
                    <a:lnTo>
                      <a:pt x="f25" y="f18"/>
                    </a:lnTo>
                    <a:lnTo>
                      <a:pt x="f2" y="f18"/>
                    </a:lnTo>
                    <a:lnTo>
                      <a:pt x="f2" y="f17"/>
                    </a:lnTo>
                    <a:close/>
                    <a:moveTo>
                      <a:pt x="f2" y="f17"/>
                    </a:moveTo>
                    <a:lnTo>
                      <a:pt x="f2" y="f17"/>
                    </a:lnTo>
                    <a:close/>
                    <a:moveTo>
                      <a:pt x="f26" y="f27"/>
                    </a:moveTo>
                    <a:lnTo>
                      <a:pt x="f28" y="f27"/>
                    </a:lnTo>
                    <a:lnTo>
                      <a:pt x="f28" y="f29"/>
                    </a:lnTo>
                    <a:lnTo>
                      <a:pt x="f26" y="f29"/>
                    </a:lnTo>
                    <a:lnTo>
                      <a:pt x="f26" y="f27"/>
                    </a:lnTo>
                    <a:close/>
                    <a:moveTo>
                      <a:pt x="f26" y="f27"/>
                    </a:moveTo>
                    <a:lnTo>
                      <a:pt x="f26" y="f27"/>
                    </a:lnTo>
                    <a:close/>
                    <a:moveTo>
                      <a:pt x="f30" y="f31"/>
                    </a:moveTo>
                    <a:lnTo>
                      <a:pt x="f32" y="f31"/>
                    </a:lnTo>
                    <a:lnTo>
                      <a:pt x="f32" y="f33"/>
                    </a:lnTo>
                    <a:lnTo>
                      <a:pt x="f30" y="f33"/>
                    </a:lnTo>
                    <a:lnTo>
                      <a:pt x="f30" y="f31"/>
                    </a:lnTo>
                    <a:close/>
                    <a:moveTo>
                      <a:pt x="f30" y="f31"/>
                    </a:moveTo>
                    <a:lnTo>
                      <a:pt x="f30" y="f31"/>
                    </a:lnTo>
                    <a:close/>
                    <a:moveTo>
                      <a:pt x="f30" y="f34"/>
                    </a:moveTo>
                    <a:lnTo>
                      <a:pt x="f32" y="f34"/>
                    </a:lnTo>
                    <a:lnTo>
                      <a:pt x="f32" y="f10"/>
                    </a:lnTo>
                    <a:cubicBezTo>
                      <a:pt x="f32" y="f35"/>
                      <a:pt x="f36" y="f25"/>
                      <a:pt x="f37" y="f25"/>
                    </a:cubicBezTo>
                    <a:cubicBezTo>
                      <a:pt x="f38" y="f25"/>
                      <a:pt x="f30" y="f35"/>
                      <a:pt x="f30" y="f10"/>
                    </a:cubicBezTo>
                    <a:lnTo>
                      <a:pt x="f30" y="f34"/>
                    </a:lnTo>
                    <a:close/>
                    <a:moveTo>
                      <a:pt x="f30" y="f34"/>
                    </a:moveTo>
                    <a:lnTo>
                      <a:pt x="f30" y="f34"/>
                    </a:lnTo>
                    <a:close/>
                    <a:moveTo>
                      <a:pt x="f39" y="f40"/>
                    </a:moveTo>
                    <a:lnTo>
                      <a:pt x="f26" y="f40"/>
                    </a:lnTo>
                    <a:lnTo>
                      <a:pt x="f26" y="f41"/>
                    </a:lnTo>
                    <a:lnTo>
                      <a:pt x="f39" y="f41"/>
                    </a:lnTo>
                    <a:lnTo>
                      <a:pt x="f39" y="f40"/>
                    </a:lnTo>
                    <a:close/>
                    <a:moveTo>
                      <a:pt x="f39" y="f40"/>
                    </a:moveTo>
                    <a:lnTo>
                      <a:pt x="f39" y="f40"/>
                    </a:lnTo>
                    <a:close/>
                    <a:moveTo>
                      <a:pt x="f42" y="f40"/>
                    </a:moveTo>
                    <a:lnTo>
                      <a:pt x="f42" y="f41"/>
                    </a:lnTo>
                    <a:lnTo>
                      <a:pt x="f28" y="f41"/>
                    </a:lnTo>
                    <a:lnTo>
                      <a:pt x="f28" y="f40"/>
                    </a:lnTo>
                    <a:lnTo>
                      <a:pt x="f42" y="f40"/>
                    </a:lnTo>
                    <a:close/>
                    <a:moveTo>
                      <a:pt x="f42" y="f40"/>
                    </a:moveTo>
                    <a:lnTo>
                      <a:pt x="f42" y="f40"/>
                    </a:lnTo>
                    <a:close/>
                    <a:moveTo>
                      <a:pt x="f43" y="f44"/>
                    </a:moveTo>
                    <a:cubicBezTo>
                      <a:pt x="f45" y="f46"/>
                      <a:pt x="f42" y="f46"/>
                      <a:pt x="f47" y="f44"/>
                    </a:cubicBezTo>
                    <a:lnTo>
                      <a:pt x="f47" y="f48"/>
                    </a:lnTo>
                    <a:cubicBezTo>
                      <a:pt x="f47" y="f49"/>
                      <a:pt x="f50" y="f2"/>
                      <a:pt x="f37" y="f2"/>
                    </a:cubicBezTo>
                    <a:cubicBezTo>
                      <a:pt x="f39" y="f2"/>
                      <a:pt x="f43" y="f49"/>
                      <a:pt x="f43" y="f48"/>
                    </a:cubicBezTo>
                    <a:lnTo>
                      <a:pt x="f43" y="f44"/>
                    </a:lnTo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30" name="Forma Livre 29"/>
              <p:cNvSpPr/>
              <p:nvPr/>
            </p:nvSpPr>
            <p:spPr>
              <a:xfrm>
                <a:off x="9023399" y="5773677"/>
                <a:ext cx="772924" cy="924120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2242"/>
                  <a:gd name="f5" fmla="val 2638"/>
                  <a:gd name="f6" fmla="val 1116"/>
                  <a:gd name="f7" fmla="val 1956"/>
                  <a:gd name="f8" fmla="val 1061"/>
                  <a:gd name="f9" fmla="val 1010"/>
                  <a:gd name="f10" fmla="val 1946"/>
                  <a:gd name="f11" fmla="val 959"/>
                  <a:gd name="f12" fmla="val 1930"/>
                  <a:gd name="f13" fmla="val 818"/>
                  <a:gd name="f14" fmla="val 1883"/>
                  <a:gd name="f15" fmla="val 702"/>
                  <a:gd name="f16" fmla="val 1775"/>
                  <a:gd name="f17" fmla="val 623"/>
                  <a:gd name="f18" fmla="val 1646"/>
                  <a:gd name="f19" fmla="val 532"/>
                  <a:gd name="f20" fmla="val 1497"/>
                  <a:gd name="f21" fmla="val 489"/>
                  <a:gd name="f22" fmla="val 1321"/>
                  <a:gd name="f23" fmla="val 1147"/>
                  <a:gd name="f24" fmla="val 973"/>
                  <a:gd name="f25" fmla="val 796"/>
                  <a:gd name="f26" fmla="val 650"/>
                  <a:gd name="f27" fmla="val 648"/>
                  <a:gd name="f28" fmla="val 287"/>
                  <a:gd name="f29" fmla="val 295"/>
                  <a:gd name="f30" fmla="val 240"/>
                  <a:gd name="f31" fmla="val 357"/>
                  <a:gd name="f32" fmla="val 195"/>
                  <a:gd name="f33" fmla="val 417"/>
                  <a:gd name="f34" fmla="val 151"/>
                  <a:gd name="f35" fmla="val 479"/>
                  <a:gd name="f36" fmla="val 207"/>
                  <a:gd name="f37" fmla="val 529"/>
                  <a:gd name="f38" fmla="val 258"/>
                  <a:gd name="f39" fmla="val 589"/>
                  <a:gd name="f40" fmla="val 289"/>
                  <a:gd name="f41" fmla="val 660"/>
                  <a:gd name="f42" fmla="val 320"/>
                  <a:gd name="f43" fmla="val 731"/>
                  <a:gd name="f44" fmla="val 326"/>
                  <a:gd name="f45" fmla="val 804"/>
                  <a:gd name="f46" fmla="val 314"/>
                  <a:gd name="f47" fmla="val 880"/>
                  <a:gd name="f48" fmla="val 883"/>
                  <a:gd name="f49" fmla="val 313"/>
                  <a:gd name="f50" fmla="val 892"/>
                  <a:gd name="f51" fmla="val 309"/>
                  <a:gd name="f52" fmla="val 915"/>
                  <a:gd name="f53" fmla="val 304"/>
                  <a:gd name="f54" fmla="val 940"/>
                  <a:gd name="f55" fmla="val 297"/>
                  <a:gd name="f56" fmla="val 966"/>
                  <a:gd name="f57" fmla="val 292"/>
                  <a:gd name="f58" fmla="val 991"/>
                  <a:gd name="f59" fmla="val 283"/>
                  <a:gd name="f60" fmla="val 1014"/>
                  <a:gd name="f61" fmla="val 277"/>
                  <a:gd name="f62" fmla="val 1039"/>
                  <a:gd name="f63" fmla="val 263"/>
                  <a:gd name="f64" fmla="val 1084"/>
                  <a:gd name="f65" fmla="val 246"/>
                  <a:gd name="f66" fmla="val 1124"/>
                  <a:gd name="f67" fmla="val 228"/>
                  <a:gd name="f68" fmla="val 1166"/>
                  <a:gd name="f69" fmla="val 210"/>
                  <a:gd name="f70" fmla="val 1211"/>
                  <a:gd name="f71" fmla="val 191"/>
                  <a:gd name="f72" fmla="val 1257"/>
                  <a:gd name="f73" fmla="val 173"/>
                  <a:gd name="f74" fmla="val 1302"/>
                  <a:gd name="f75" fmla="val 152"/>
                  <a:gd name="f76" fmla="val 1356"/>
                  <a:gd name="f77" fmla="val 137"/>
                  <a:gd name="f78" fmla="val 1414"/>
                  <a:gd name="f79" fmla="val 125"/>
                  <a:gd name="f80" fmla="val 1470"/>
                  <a:gd name="f81" fmla="val 102"/>
                  <a:gd name="f82" fmla="val 1580"/>
                  <a:gd name="f83" fmla="val 1691"/>
                  <a:gd name="f84" fmla="val 163"/>
                  <a:gd name="f85" fmla="val 1787"/>
                  <a:gd name="f86" fmla="val 185"/>
                  <a:gd name="f87" fmla="val 1823"/>
                  <a:gd name="f88" fmla="val 215"/>
                  <a:gd name="f89" fmla="val 1856"/>
                  <a:gd name="f90" fmla="val 1884"/>
                  <a:gd name="f91" fmla="val 342"/>
                  <a:gd name="f92" fmla="val 1967"/>
                  <a:gd name="f93" fmla="val 447"/>
                  <a:gd name="f94" fmla="val 2034"/>
                  <a:gd name="f95" fmla="val 556"/>
                  <a:gd name="f96" fmla="val 2097"/>
                  <a:gd name="f97" fmla="val 668"/>
                  <a:gd name="f98" fmla="val 2162"/>
                  <a:gd name="f99" fmla="val 782"/>
                  <a:gd name="f100" fmla="val 2221"/>
                  <a:gd name="f101" fmla="val 2288"/>
                  <a:gd name="f102" fmla="val 894"/>
                  <a:gd name="f103" fmla="val 947"/>
                  <a:gd name="f104" fmla="val 2324"/>
                  <a:gd name="f105" fmla="val 1004"/>
                  <a:gd name="f106" fmla="val 2360"/>
                  <a:gd name="f107" fmla="val 1056"/>
                  <a:gd name="f108" fmla="val 2402"/>
                  <a:gd name="f109" fmla="val 1078"/>
                  <a:gd name="f110" fmla="val 2421"/>
                  <a:gd name="f111" fmla="val 1099"/>
                  <a:gd name="f112" fmla="val 2440"/>
                  <a:gd name="f113" fmla="val 1121"/>
                  <a:gd name="f114" fmla="val 2461"/>
                  <a:gd name="f115" fmla="val 1142"/>
                  <a:gd name="f116" fmla="val 1163"/>
                  <a:gd name="f117" fmla="val 1187"/>
                  <a:gd name="f118" fmla="val 1237"/>
                  <a:gd name="f119" fmla="val 1294"/>
                  <a:gd name="f120" fmla="val 1349"/>
                  <a:gd name="f121" fmla="val 1459"/>
                  <a:gd name="f122" fmla="val 1573"/>
                  <a:gd name="f123" fmla="val 1685"/>
                  <a:gd name="f124" fmla="val 1758"/>
                  <a:gd name="f125" fmla="val 2056"/>
                  <a:gd name="f126" fmla="val 1830"/>
                  <a:gd name="f127" fmla="val 2012"/>
                  <a:gd name="f128" fmla="val 1897"/>
                  <a:gd name="f129" fmla="val 1962"/>
                  <a:gd name="f130" fmla="val 1607"/>
                  <a:gd name="f131" fmla="val 1661"/>
                  <a:gd name="f132" fmla="val 1530"/>
                  <a:gd name="f133" fmla="val 1780"/>
                  <a:gd name="f134" fmla="val 1423"/>
                  <a:gd name="f135" fmla="val 1881"/>
                  <a:gd name="f136" fmla="val 1289"/>
                  <a:gd name="f137" fmla="val 1928"/>
                  <a:gd name="f138" fmla="val 1235"/>
                  <a:gd name="f139" fmla="val 1180"/>
                  <a:gd name="f140" fmla="val 1123"/>
                  <a:gd name="f141" fmla="val 335"/>
                  <a:gd name="f142" fmla="val 88"/>
                  <a:gd name="f143" fmla="val 235"/>
                  <a:gd name="f144" fmla="val 224"/>
                  <a:gd name="f145" fmla="val 133"/>
                  <a:gd name="f146" fmla="val 34"/>
                  <a:gd name="f147" fmla="val 496"/>
                  <a:gd name="f148" fmla="val 157"/>
                  <a:gd name="f149" fmla="val 580"/>
                  <a:gd name="f150" fmla="val 259"/>
                  <a:gd name="f151" fmla="val 701"/>
                  <a:gd name="f152" fmla="val 234"/>
                  <a:gd name="f153" fmla="val 865"/>
                  <a:gd name="f154" fmla="val 225"/>
                  <a:gd name="f155" fmla="val 213"/>
                  <a:gd name="f156" fmla="val 964"/>
                  <a:gd name="f157" fmla="val 197"/>
                  <a:gd name="f158" fmla="val 1013"/>
                  <a:gd name="f159" fmla="val 1053"/>
                  <a:gd name="f160" fmla="val 169"/>
                  <a:gd name="f161" fmla="val 1094"/>
                  <a:gd name="f162" fmla="val 1132"/>
                  <a:gd name="f163" fmla="val 1178"/>
                  <a:gd name="f164" fmla="val 114"/>
                  <a:gd name="f165" fmla="val 1225"/>
                  <a:gd name="f166" fmla="val 96"/>
                  <a:gd name="f167" fmla="val 1272"/>
                  <a:gd name="f168" fmla="val 75"/>
                  <a:gd name="f169" fmla="val 1331"/>
                  <a:gd name="f170" fmla="val 58"/>
                  <a:gd name="f171" fmla="val 1391"/>
                  <a:gd name="f172" fmla="val 43"/>
                  <a:gd name="f173" fmla="val 1452"/>
                  <a:gd name="f174" fmla="val 16"/>
                  <a:gd name="f175" fmla="val 1585"/>
                  <a:gd name="f176" fmla="val 19"/>
                  <a:gd name="f177" fmla="val 1716"/>
                  <a:gd name="f178" fmla="val 92"/>
                  <a:gd name="f179" fmla="val 1832"/>
                  <a:gd name="f180" fmla="val 120"/>
                  <a:gd name="f181" fmla="val 1878"/>
                  <a:gd name="f182" fmla="val 154"/>
                  <a:gd name="f183" fmla="val 1916"/>
                  <a:gd name="f184" fmla="val 192"/>
                  <a:gd name="f185" fmla="val 1950"/>
                  <a:gd name="f186" fmla="val 2036"/>
                  <a:gd name="f187" fmla="val 403"/>
                  <a:gd name="f188" fmla="val 2107"/>
                  <a:gd name="f189" fmla="val 514"/>
                  <a:gd name="f190" fmla="val 2172"/>
                  <a:gd name="f191" fmla="val 627"/>
                  <a:gd name="f192" fmla="val 2236"/>
                  <a:gd name="f193" fmla="val 740"/>
                  <a:gd name="f194" fmla="val 2294"/>
                  <a:gd name="f195" fmla="val 849"/>
                  <a:gd name="f196" fmla="val 902"/>
                  <a:gd name="f197" fmla="val 2395"/>
                  <a:gd name="f198" fmla="val 956"/>
                  <a:gd name="f199" fmla="val 2430"/>
                  <a:gd name="f200" fmla="val 2468"/>
                  <a:gd name="f201" fmla="val 1047"/>
                  <a:gd name="f202" fmla="val 2503"/>
                  <a:gd name="f203" fmla="val 1089"/>
                  <a:gd name="f204" fmla="val 2546"/>
                  <a:gd name="f205" fmla="val 2594"/>
                  <a:gd name="f206" fmla="val 1118"/>
                  <a:gd name="f207" fmla="val 2596"/>
                  <a:gd name="f208" fmla="val 1120"/>
                  <a:gd name="f209" fmla="val 2599"/>
                  <a:gd name="f210" fmla="val 2601"/>
                  <a:gd name="f211" fmla="val 1125"/>
                  <a:gd name="f212" fmla="val 1154"/>
                  <a:gd name="f213" fmla="val 1194"/>
                  <a:gd name="f214" fmla="val 1285"/>
                  <a:gd name="f215" fmla="val 1339"/>
                  <a:gd name="f216" fmla="val 1392"/>
                  <a:gd name="f217" fmla="val 1501"/>
                  <a:gd name="f218" fmla="val 1614"/>
                  <a:gd name="f219" fmla="val 1727"/>
                  <a:gd name="f220" fmla="val 1838"/>
                  <a:gd name="f221" fmla="val 1949"/>
                  <a:gd name="f222" fmla="val 2049"/>
                  <a:gd name="f223" fmla="val 2087"/>
                  <a:gd name="f224" fmla="val 2121"/>
                  <a:gd name="f225" fmla="val 2149"/>
                  <a:gd name="f226" fmla="val 2222"/>
                  <a:gd name="f227" fmla="val 2225"/>
                  <a:gd name="f228" fmla="val 2198"/>
                  <a:gd name="f229" fmla="val 2183"/>
                  <a:gd name="f230" fmla="val 2166"/>
                  <a:gd name="f231" fmla="val 2145"/>
                  <a:gd name="f232" fmla="val 2128"/>
                  <a:gd name="f233" fmla="val 2108"/>
                  <a:gd name="f234" fmla="val 2089"/>
                  <a:gd name="f235" fmla="val 2071"/>
                  <a:gd name="f236" fmla="val 2044"/>
                  <a:gd name="f237" fmla="val 2028"/>
                  <a:gd name="f238" fmla="val 2016"/>
                  <a:gd name="f239" fmla="val 2007"/>
                  <a:gd name="f240" fmla="val 1982"/>
                  <a:gd name="f241" fmla="val 2085"/>
                  <a:gd name="f242" fmla="val 2207"/>
                  <a:gd name="f243" fmla="val 2006"/>
                  <a:gd name="f244" fmla="val 1906"/>
                  <a:gd name="f245" fmla="val 1801"/>
                  <a:gd name="f246" fmla="val 71"/>
                  <a:gd name="f247" fmla="val 1696"/>
                  <a:gd name="f248" fmla="val 53"/>
                  <a:gd name="f249" fmla="val 1588"/>
                  <a:gd name="f250" fmla="val 1434"/>
                  <a:gd name="f251" fmla="val 25"/>
                  <a:gd name="f252" fmla="val 1278"/>
                  <a:gd name="f253" fmla="val 17"/>
                  <a:gd name="f254" fmla="val 807"/>
                  <a:gd name="f255" fmla="val 653"/>
                  <a:gd name="f256" fmla="val 545"/>
                  <a:gd name="f257" fmla="val 440"/>
                  <a:gd name="f258" fmla="val 1113"/>
                  <a:gd name="f259" fmla="val 1128"/>
                  <a:gd name="f260" fmla="val 1284"/>
                  <a:gd name="f261" fmla="val 1437"/>
                  <a:gd name="f262" fmla="val 8"/>
                  <a:gd name="f263" fmla="val 1590"/>
                  <a:gd name="f264" fmla="val 27"/>
                  <a:gd name="f265" fmla="val 1699"/>
                  <a:gd name="f266" fmla="val 38"/>
                  <a:gd name="f267" fmla="val 1804"/>
                  <a:gd name="f268" fmla="val 1911"/>
                  <a:gd name="f269" fmla="val 73"/>
                  <a:gd name="f270" fmla="val 1915"/>
                  <a:gd name="f271" fmla="val 76"/>
                  <a:gd name="f272" fmla="val 2018"/>
                  <a:gd name="f273" fmla="val 2123"/>
                  <a:gd name="f274" fmla="val 353"/>
                  <a:gd name="f275" fmla="val 493"/>
                  <a:gd name="f276" fmla="val 2230"/>
                  <a:gd name="f277" fmla="val 499"/>
                  <a:gd name="f278" fmla="val 2223"/>
                  <a:gd name="f279" fmla="val 505"/>
                  <a:gd name="f280" fmla="val 2102"/>
                  <a:gd name="f281" fmla="val 585"/>
                  <a:gd name="f282" fmla="val 1998"/>
                  <a:gd name="f283" fmla="val 2023"/>
                  <a:gd name="f284" fmla="val 863"/>
                  <a:gd name="f285" fmla="val 2031"/>
                  <a:gd name="f286" fmla="val 912"/>
                  <a:gd name="f287" fmla="val 2042"/>
                  <a:gd name="f288" fmla="val 961"/>
                  <a:gd name="f289" fmla="val 2058"/>
                  <a:gd name="f290" fmla="val 1008"/>
                  <a:gd name="f291" fmla="val 2072"/>
                  <a:gd name="f292" fmla="val 1048"/>
                  <a:gd name="f293" fmla="val 1087"/>
                  <a:gd name="f294" fmla="val 1172"/>
                  <a:gd name="f295" fmla="val 2142"/>
                  <a:gd name="f296" fmla="val 1218"/>
                  <a:gd name="f297" fmla="val 2161"/>
                  <a:gd name="f298" fmla="val 1265"/>
                  <a:gd name="f299" fmla="val 2182"/>
                  <a:gd name="f300" fmla="val 1326"/>
                  <a:gd name="f301" fmla="val 2199"/>
                  <a:gd name="f302" fmla="val 1386"/>
                  <a:gd name="f303" fmla="val 2211"/>
                  <a:gd name="f304" fmla="val 1449"/>
                  <a:gd name="f305" fmla="val 2241"/>
                  <a:gd name="f306" fmla="val 2237"/>
                  <a:gd name="f307" fmla="val 1721"/>
                  <a:gd name="f308" fmla="val 2163"/>
                  <a:gd name="f309" fmla="val 1842"/>
                  <a:gd name="f310" fmla="val 2133"/>
                  <a:gd name="f311" fmla="val 1888"/>
                  <a:gd name="f312" fmla="val 2099"/>
                  <a:gd name="f313" fmla="val 1926"/>
                  <a:gd name="f314" fmla="val 2059"/>
                  <a:gd name="f315" fmla="val 1959"/>
                  <a:gd name="f316" fmla="val 1847"/>
                  <a:gd name="f317" fmla="val 2120"/>
                  <a:gd name="f318" fmla="val 1733"/>
                  <a:gd name="f319" fmla="val 2188"/>
                  <a:gd name="f320" fmla="val 1623"/>
                  <a:gd name="f321" fmla="val 2251"/>
                  <a:gd name="f322" fmla="val 1509"/>
                  <a:gd name="f323" fmla="val 2309"/>
                  <a:gd name="f324" fmla="val 1401"/>
                  <a:gd name="f325" fmla="val 2375"/>
                  <a:gd name="f326" fmla="val 2410"/>
                  <a:gd name="f327" fmla="val 1296"/>
                  <a:gd name="f328" fmla="val 2443"/>
                  <a:gd name="f329" fmla="val 1247"/>
                  <a:gd name="f330" fmla="val 2481"/>
                  <a:gd name="f331" fmla="val 1206"/>
                  <a:gd name="f332" fmla="val 2515"/>
                  <a:gd name="f333" fmla="val 1167"/>
                  <a:gd name="f334" fmla="val 2556"/>
                  <a:gd name="f335" fmla="val 1137"/>
                  <a:gd name="f336" fmla="val 2602"/>
                  <a:gd name="f337" fmla="val 1135"/>
                  <a:gd name="f338" fmla="val 2609"/>
                  <a:gd name="f339" fmla="val 2614"/>
                  <a:gd name="f340" fmla="val 1127"/>
                  <a:gd name="f341" fmla="val 2621"/>
                  <a:gd name="f342" fmla="val 2637"/>
                  <a:gd name="f343" fmla="val 1114"/>
                  <a:gd name="f344" fmla="val 1111"/>
                  <a:gd name="f345" fmla="val 1106"/>
                  <a:gd name="f346" fmla="val 1102"/>
                  <a:gd name="f347" fmla="val 1074"/>
                  <a:gd name="f348" fmla="val 1035"/>
                  <a:gd name="f349" fmla="val 994"/>
                  <a:gd name="f350" fmla="val 945"/>
                  <a:gd name="f351" fmla="val 840"/>
                  <a:gd name="f352" fmla="val 732"/>
                  <a:gd name="f353" fmla="val 618"/>
                  <a:gd name="f354" fmla="val 508"/>
                  <a:gd name="f355" fmla="val 394"/>
                  <a:gd name="f356" fmla="val 282"/>
                  <a:gd name="f357" fmla="val 182"/>
                  <a:gd name="f358" fmla="val 142"/>
                  <a:gd name="f359" fmla="val 108"/>
                  <a:gd name="f360" fmla="val 78"/>
                  <a:gd name="f361" fmla="val 6"/>
                  <a:gd name="f362" fmla="val 28"/>
                  <a:gd name="f363" fmla="val 42"/>
                  <a:gd name="f364" fmla="val 59"/>
                  <a:gd name="f365" fmla="val 82"/>
                  <a:gd name="f366" fmla="val 99"/>
                  <a:gd name="f367" fmla="val 139"/>
                  <a:gd name="f368" fmla="val 183"/>
                  <a:gd name="f369" fmla="val 199"/>
                  <a:gd name="f370" fmla="val 218"/>
                  <a:gd name="f371" fmla="val 243"/>
                  <a:gd name="f372" fmla="val 18"/>
                  <a:gd name="f373" fmla="val 11"/>
                  <a:gd name="f374" fmla="val 118"/>
                  <a:gd name="f375" fmla="val 223"/>
                  <a:gd name="f376" fmla="val 325"/>
                  <a:gd name="f377" fmla="val 330"/>
                  <a:gd name="f378" fmla="val 437"/>
                  <a:gd name="f379" fmla="val 542"/>
                  <a:gd name="f380" fmla="val 651"/>
                  <a:gd name="f381" fmla="val 957"/>
                  <a:gd name="f382" fmla="val 720"/>
                  <a:gd name="f383" fmla="val 1292"/>
                  <a:gd name="f384" fmla="val 723"/>
                  <a:gd name="f385" fmla="val 726"/>
                  <a:gd name="f386" fmla="val 734"/>
                  <a:gd name="f387" fmla="val 1282"/>
                  <a:gd name="f388" fmla="val 693"/>
                  <a:gd name="f389" fmla="val 1270"/>
                  <a:gd name="f390" fmla="val 686"/>
                  <a:gd name="f391" fmla="val 1258"/>
                  <a:gd name="f392" fmla="val 680"/>
                  <a:gd name="f393" fmla="val 1250"/>
                  <a:gd name="f394" fmla="val 676"/>
                  <a:gd name="f395" fmla="val 1213"/>
                  <a:gd name="f396" fmla="val 658"/>
                  <a:gd name="f397" fmla="val 1173"/>
                  <a:gd name="f398" fmla="val 645"/>
                  <a:gd name="f399" fmla="val 636"/>
                  <a:gd name="f400" fmla="val 635"/>
                  <a:gd name="f401" fmla="val 631"/>
                  <a:gd name="f402" fmla="val 625"/>
                  <a:gd name="f403" fmla="val 612"/>
                  <a:gd name="f404" fmla="val 604"/>
                  <a:gd name="f405" fmla="val 602"/>
                  <a:gd name="f406" fmla="val 1144"/>
                  <a:gd name="f407" fmla="val 1161"/>
                  <a:gd name="f408" fmla="val 600"/>
                  <a:gd name="f409" fmla="val 1183"/>
                  <a:gd name="f410" fmla="val 1204"/>
                  <a:gd name="f411" fmla="val 610"/>
                  <a:gd name="f412" fmla="val 1342"/>
                  <a:gd name="f413" fmla="val 628"/>
                  <a:gd name="f414" fmla="val 1387"/>
                  <a:gd name="f415" fmla="val 670"/>
                  <a:gd name="f416" fmla="val 666"/>
                  <a:gd name="f417" fmla="val 1411"/>
                  <a:gd name="f418" fmla="val 663"/>
                  <a:gd name="f419" fmla="val 1441"/>
                  <a:gd name="f420" fmla="val 1456"/>
                  <a:gd name="f421" fmla="val 641"/>
                  <a:gd name="f422" fmla="val 1474"/>
                  <a:gd name="f423" fmla="val 1484"/>
                  <a:gd name="f424" fmla="val 633"/>
                  <a:gd name="f425" fmla="val 1496"/>
                  <a:gd name="f426" fmla="val 1502"/>
                  <a:gd name="f427" fmla="val 1514"/>
                  <a:gd name="f428" fmla="val 1523"/>
                  <a:gd name="f429" fmla="val 678"/>
                  <a:gd name="f430" fmla="val 1528"/>
                  <a:gd name="f431" fmla="val 696"/>
                  <a:gd name="f432" fmla="val 708"/>
                  <a:gd name="f433" fmla="val 1520"/>
                  <a:gd name="f434" fmla="val 744"/>
                  <a:gd name="f435" fmla="val 1473"/>
                  <a:gd name="f436" fmla="val 747"/>
                  <a:gd name="f437" fmla="val 751"/>
                  <a:gd name="f438" fmla="val 1450"/>
                  <a:gd name="f439" fmla="val 756"/>
                  <a:gd name="f440" fmla="val 1453"/>
                  <a:gd name="f441" fmla="val 761"/>
                  <a:gd name="f442" fmla="val 1454"/>
                  <a:gd name="f443" fmla="val 766"/>
                  <a:gd name="f444" fmla="val 779"/>
                  <a:gd name="f445" fmla="val 1462"/>
                  <a:gd name="f446" fmla="val 792"/>
                  <a:gd name="f447" fmla="val 1468"/>
                  <a:gd name="f448" fmla="val 806"/>
                  <a:gd name="f449" fmla="val 814"/>
                  <a:gd name="f450" fmla="val 1471"/>
                  <a:gd name="f451" fmla="val 819"/>
                  <a:gd name="f452" fmla="val 1482"/>
                  <a:gd name="f453" fmla="val 853"/>
                  <a:gd name="f454" fmla="val 885"/>
                  <a:gd name="f455" fmla="val 917"/>
                  <a:gd name="f456" fmla="val 908"/>
                  <a:gd name="f457" fmla="val 1489"/>
                  <a:gd name="f458" fmla="val 900"/>
                  <a:gd name="f459" fmla="val 888"/>
                  <a:gd name="f460" fmla="val 1506"/>
                  <a:gd name="f461" fmla="val 873"/>
                  <a:gd name="f462" fmla="val 1516"/>
                  <a:gd name="f463" fmla="val 857"/>
                  <a:gd name="f464" fmla="val 1525"/>
                  <a:gd name="f465" fmla="val 842"/>
                  <a:gd name="f466" fmla="val 1535"/>
                  <a:gd name="f467" fmla="val 822"/>
                  <a:gd name="f468" fmla="val 1547"/>
                  <a:gd name="f469" fmla="val 1564"/>
                  <a:gd name="f470" fmla="val 789"/>
                  <a:gd name="f471" fmla="val 1656"/>
                  <a:gd name="f472" fmla="val 1641"/>
                  <a:gd name="f473" fmla="val 729"/>
                  <a:gd name="f474" fmla="val 1622"/>
                  <a:gd name="f475" fmla="val 691"/>
                  <a:gd name="f476" fmla="val 1601"/>
                  <a:gd name="f477" fmla="val 426"/>
                  <a:gd name="f478" fmla="val 1271"/>
                  <a:gd name="f479" fmla="val 380"/>
                  <a:gd name="f480" fmla="val 1223"/>
                  <a:gd name="f481" fmla="val 362"/>
                  <a:gd name="f482" fmla="val 1170"/>
                  <a:gd name="f483" fmla="val 1066"/>
                  <a:gd name="f484" fmla="val 1015"/>
                  <a:gd name="f485" fmla="val 825"/>
                  <a:gd name="f486" fmla="val 713"/>
                  <a:gd name="f487" fmla="val 549"/>
                  <a:gd name="f488" fmla="val 797"/>
                  <a:gd name="f489" fmla="val 504"/>
                  <a:gd name="f490" fmla="val 757"/>
                  <a:gd name="f491" fmla="val 815"/>
                  <a:gd name="f492" fmla="val 799"/>
                  <a:gd name="f493" fmla="val 721"/>
                  <a:gd name="f494" fmla="val 706"/>
                  <a:gd name="f495" fmla="val 811"/>
                  <a:gd name="f496" fmla="val 671"/>
                  <a:gd name="f497" fmla="val 828"/>
                  <a:gd name="f498" fmla="val 655"/>
                  <a:gd name="f499" fmla="val 640"/>
                  <a:gd name="f500" fmla="val 856"/>
                  <a:gd name="f501" fmla="val 870"/>
                  <a:gd name="f502" fmla="val 884"/>
                  <a:gd name="f503" fmla="val 899"/>
                  <a:gd name="f504" fmla="val 911"/>
                  <a:gd name="f505" fmla="val 897"/>
                  <a:gd name="f506" fmla="val 1096"/>
                  <a:gd name="f507" fmla="val 1109"/>
                  <a:gd name="f508" fmla="val 1105"/>
                  <a:gd name="f509" fmla="val 1080"/>
                  <a:gd name="f510" fmla="val 1140"/>
                  <a:gd name="f511" fmla="val 1033"/>
                  <a:gd name="f512" fmla="val 1171"/>
                  <a:gd name="f513" fmla="val 1188"/>
                  <a:gd name="f514" fmla="val 993"/>
                  <a:gd name="f515" fmla="val 1210"/>
                  <a:gd name="f516" fmla="val 971"/>
                  <a:gd name="f517" fmla="val 1242"/>
                  <a:gd name="f518" fmla="val 943"/>
                  <a:gd name="f519" fmla="val 932"/>
                  <a:gd name="f520" fmla="val 1335"/>
                  <a:gd name="f521" fmla="val 922"/>
                  <a:gd name="f522" fmla="val 1367"/>
                  <a:gd name="f523" fmla="val 937"/>
                  <a:gd name="f524" fmla="val 1375"/>
                  <a:gd name="f525" fmla="val 1382"/>
                  <a:gd name="f526" fmla="val 1388"/>
                  <a:gd name="f527" fmla="val 1379"/>
                  <a:gd name="f528" fmla="val 877"/>
                  <a:gd name="f529" fmla="val 855"/>
                  <a:gd name="f530" fmla="val 1370"/>
                  <a:gd name="f531" fmla="val 831"/>
                  <a:gd name="f532" fmla="val 1364"/>
                  <a:gd name="f533" fmla="val 809"/>
                  <a:gd name="f534" fmla="val 1361"/>
                  <a:gd name="f535" fmla="val 1340"/>
                  <a:gd name="f536" fmla="val 787"/>
                  <a:gd name="f537" fmla="val 1327"/>
                  <a:gd name="f538" fmla="val 1316"/>
                  <a:gd name="f539" fmla="val 776"/>
                  <a:gd name="f540" fmla="val 1301"/>
                  <a:gd name="f541" fmla="val 771"/>
                  <a:gd name="f542" fmla="val 1297"/>
                  <a:gd name="f543" fmla="val 769"/>
                  <a:gd name="f544" fmla="val 1280"/>
                  <a:gd name="f545" fmla="val 1249"/>
                  <a:gd name="f546" fmla="val 777"/>
                  <a:gd name="f547" fmla="val 1222"/>
                  <a:gd name="f548" fmla="val 774"/>
                  <a:gd name="f549" fmla="val 1226"/>
                  <a:gd name="f550" fmla="val 1231"/>
                  <a:gd name="f551" fmla="val 742"/>
                  <a:gd name="f552" fmla="val 716"/>
                  <a:gd name="f553" fmla="val 1262"/>
                  <a:gd name="f554" fmla="val 1268"/>
                  <a:gd name="f555" fmla="val 695"/>
                  <a:gd name="f556" fmla="val 1273"/>
                  <a:gd name="f557" fmla="val 1465"/>
                  <a:gd name="f558" fmla="val 953"/>
                  <a:gd name="f559" fmla="val 1458"/>
                  <a:gd name="f560" fmla="val 968"/>
                  <a:gd name="f561" fmla="val 984"/>
                  <a:gd name="f562" fmla="val 1446"/>
                  <a:gd name="f563" fmla="val 999"/>
                  <a:gd name="f564" fmla="val 1018"/>
                  <a:gd name="f565" fmla="val 1034"/>
                  <a:gd name="f566" fmla="val 1435"/>
                  <a:gd name="f567" fmla="val 1055"/>
                  <a:gd name="f568" fmla="val 1065"/>
                  <a:gd name="f569" fmla="val 1431"/>
                  <a:gd name="f570" fmla="val 1422"/>
                  <a:gd name="f571" fmla="val 1419"/>
                  <a:gd name="f572" fmla="val 1090"/>
                  <a:gd name="f573" fmla="val 1416"/>
                  <a:gd name="f574" fmla="val 1092"/>
                  <a:gd name="f575" fmla="val 1407"/>
                  <a:gd name="f576" fmla="val 1406"/>
                  <a:gd name="f577" fmla="val 1085"/>
                  <a:gd name="f578" fmla="val 1044"/>
                  <a:gd name="f579" fmla="val 1395"/>
                  <a:gd name="f580" fmla="val 1380"/>
                  <a:gd name="f581" fmla="val 958"/>
                  <a:gd name="f582" fmla="val 1359"/>
                  <a:gd name="f583" fmla="val 950"/>
                  <a:gd name="f584" fmla="val 1332"/>
                  <a:gd name="f585" fmla="val 938"/>
                  <a:gd name="f586" fmla="val 1304"/>
                  <a:gd name="f587" fmla="val 933"/>
                  <a:gd name="f588" fmla="val 1277"/>
                  <a:gd name="f589" fmla="val 1219"/>
                  <a:gd name="f590" fmla="val 983"/>
                  <a:gd name="f591" fmla="val 1201"/>
                  <a:gd name="f592" fmla="val 1023"/>
                  <a:gd name="f593" fmla="val 1168"/>
                  <a:gd name="f594" fmla="val 1152"/>
                  <a:gd name="f595" fmla="val 1139"/>
                  <a:gd name="f596" fmla="val 1130"/>
                  <a:gd name="f597" fmla="val 1376"/>
                  <a:gd name="f598" fmla="val 1112"/>
                  <a:gd name="f599" fmla="val 1428"/>
                  <a:gd name="f600" fmla="val 1041"/>
                  <a:gd name="f601" fmla="val 1026"/>
                  <a:gd name="f602" fmla="val 1009"/>
                  <a:gd name="f603" fmla="val 1532"/>
                  <a:gd name="f604" fmla="val 986"/>
                  <a:gd name="f605" fmla="val 1554"/>
                  <a:gd name="f606" fmla="val 954"/>
                  <a:gd name="f607" fmla="val 1598"/>
                  <a:gd name="f608" fmla="val 1610"/>
                  <a:gd name="f609" fmla="val 1635"/>
                  <a:gd name="f610" fmla="val 1650"/>
                  <a:gd name="f611" fmla="val 1665"/>
                  <a:gd name="f612" fmla="val 1684"/>
                  <a:gd name="f613" fmla="val 969"/>
                  <a:gd name="f614" fmla="val 1701"/>
                  <a:gd name="f615" fmla="val 974"/>
                  <a:gd name="f616" fmla="val 1718"/>
                  <a:gd name="f617" fmla="val 979"/>
                  <a:gd name="f618" fmla="val 1708"/>
                  <a:gd name="f619" fmla="val 913"/>
                  <a:gd name="f620" fmla="val 1690"/>
                  <a:gd name="f621" fmla="val 847"/>
                  <a:gd name="f622" fmla="val 1662"/>
                  <a:gd name="f623" fmla="val 784"/>
                  <a:gd name="f624" fmla="val 1631"/>
                  <a:gd name="f625" fmla="val 1575"/>
                  <a:gd name="f626" fmla="val 802"/>
                  <a:gd name="f627" fmla="val 1545"/>
                  <a:gd name="f628" fmla="val 827"/>
                  <a:gd name="f629" fmla="val 868"/>
                  <a:gd name="f630" fmla="val 898"/>
                  <a:gd name="f631" fmla="val 674"/>
                  <a:gd name="f632" fmla="val 1600"/>
                  <a:gd name="f633" fmla="val 1586"/>
                  <a:gd name="f634" fmla="val 704"/>
                  <a:gd name="f635" fmla="val 725"/>
                  <a:gd name="f636" fmla="val 727"/>
                  <a:gd name="f637" fmla="val 763"/>
                  <a:gd name="f638" fmla="val 749"/>
                  <a:gd name="f639" fmla="val 1583"/>
                  <a:gd name="f640" fmla="val 711"/>
                  <a:gd name="f641" fmla="val 1429"/>
                  <a:gd name="f642" fmla="val 1313"/>
                  <a:gd name="f643" fmla="val 813"/>
                  <a:gd name="f644" fmla="val 1243"/>
                  <a:gd name="f645" fmla="val 861"/>
                  <a:gd name="f646" fmla="val 1228"/>
                  <a:gd name="f647" fmla="val 1343"/>
                  <a:gd name="f648" fmla="val 866"/>
                  <a:gd name="f649" fmla="val 1518"/>
                  <a:gd name="f650" fmla="val 1543"/>
                  <a:gd name="f651" fmla="val 791"/>
                  <a:gd name="f652" fmla="val 1571"/>
                  <a:gd name="f653" fmla="val 1570"/>
                  <a:gd name="f654" fmla="val 1568"/>
                  <a:gd name="f655" fmla="val 935"/>
                  <a:gd name="f656" fmla="val 1605"/>
                  <a:gd name="f657" fmla="val 1613"/>
                  <a:gd name="f658" fmla="val 1616"/>
                  <a:gd name="f659" fmla="val 1618"/>
                  <a:gd name="f660" fmla="val 846"/>
                  <a:gd name="f661" fmla="val 1629"/>
                  <a:gd name="f662" fmla="val 759"/>
                  <a:gd name="f663" fmla="val 927"/>
                  <a:gd name="f664" fmla="val 1485"/>
                  <a:gd name="f665" fmla="val 1460"/>
                  <a:gd name="f666" fmla="val 1405"/>
                  <a:gd name="f667" fmla="val 1371"/>
                  <a:gd name="f668" fmla="val 816"/>
                  <a:gd name="f669" fmla="val 1308"/>
                  <a:gd name="f670" fmla="val 1283"/>
                  <a:gd name="f671" fmla="val 810"/>
                  <a:gd name="f672" fmla="val 794"/>
                  <a:gd name="f673" fmla="val 1287"/>
                  <a:gd name="f674" fmla="val 1338"/>
                  <a:gd name="f675" fmla="val 730"/>
                  <a:gd name="f676" fmla="val 728"/>
                  <a:gd name="f677" fmla="val 733"/>
                  <a:gd name="f678" fmla="val 1504"/>
                  <a:gd name="f679" fmla="val 1540"/>
                  <a:gd name="f680" fmla="val 752"/>
                  <a:gd name="f681" fmla="val 1551"/>
                  <a:gd name="f682" fmla="val 1563"/>
                  <a:gd name="f683" fmla="val 764"/>
                  <a:gd name="f684" fmla="val 1576"/>
                  <a:gd name="f685" fmla="val 768"/>
                  <a:gd name="f686" fmla="val 770"/>
                  <a:gd name="f687" fmla="val 1581"/>
                  <a:gd name="f688" fmla="val 775"/>
                  <a:gd name="f689" fmla="val 1578"/>
                  <a:gd name="f690" fmla="val 1561"/>
                  <a:gd name="f691" fmla="val 823"/>
                  <a:gd name="f692" fmla="val 1555"/>
                  <a:gd name="f693" fmla="val 909"/>
                  <a:gd name="f694" fmla="val 878"/>
                  <a:gd name="f695" fmla="val 944"/>
                  <a:gd name="f696" fmla="val 1021"/>
                  <a:gd name="f697" fmla="val 835"/>
                  <a:gd name="f698" fmla="val 1067"/>
                  <a:gd name="f699" fmla="val 1036"/>
                  <a:gd name="f700" fmla="val 683"/>
                  <a:gd name="f701" fmla="val 646"/>
                  <a:gd name="f702" fmla="val 862"/>
                  <a:gd name="f703" fmla="val 850"/>
                  <a:gd name="f704" fmla="val 656"/>
                  <a:gd name="f705" fmla="val 871"/>
                  <a:gd name="f706" fmla="val 916"/>
                  <a:gd name="f707" fmla="val 896"/>
                  <a:gd name="f708" fmla="val 948"/>
                  <a:gd name="f709" fmla="val 281"/>
                  <a:gd name="f710" fmla="val 709"/>
                  <a:gd name="f711" fmla="val 512"/>
                  <a:gd name="f712" fmla="val 409"/>
                  <a:gd name="f713" fmla="val 363"/>
                  <a:gd name="f714" fmla="val 1011"/>
                  <a:gd name="f715" fmla="val 346"/>
                  <a:gd name="f716" fmla="val 338"/>
                  <a:gd name="f717" fmla="val 411"/>
                  <a:gd name="f718" fmla="val 518"/>
                  <a:gd name="f719" fmla="val 1677"/>
                  <a:gd name="f720" fmla="val 867"/>
                  <a:gd name="f721" fmla="val 1735"/>
                  <a:gd name="f722" fmla="val 1737"/>
                  <a:gd name="f723" fmla="val 988"/>
                  <a:gd name="f724" fmla="val 1744"/>
                  <a:gd name="f725" fmla="val 1747"/>
                  <a:gd name="f726" fmla="val 1749"/>
                  <a:gd name="f727" fmla="val 1319"/>
                  <a:gd name="f728" fmla="val 1706"/>
                  <a:gd name="f729" fmla="val 1494"/>
                  <a:gd name="f730" fmla="val 1642"/>
                  <a:gd name="f731" fmla="val 1644"/>
                  <a:gd name="f732" fmla="val 1951"/>
                  <a:gd name="f733" fmla="val 1939"/>
                  <a:gd name="f734" fmla="val 1931"/>
                  <a:gd name="f735" fmla="val 1968"/>
                  <a:gd name="f736" fmla="val 1908"/>
                  <a:gd name="f737" fmla="val 1995"/>
                  <a:gd name="f738" fmla="val 2026"/>
                  <a:gd name="f739" fmla="val 2080"/>
                  <a:gd name="f740" fmla="val 2139"/>
                  <a:gd name="f741" fmla="val 2116"/>
                  <a:gd name="f742" fmla="val 2104"/>
                  <a:gd name="f743" fmla="val 2068"/>
                  <a:gd name="f744" fmla="val 2050"/>
                  <a:gd name="f745" fmla="val 2013"/>
                  <a:gd name="f746" fmla="val 1978"/>
                  <a:gd name="f747" fmla="val 1964"/>
                  <a:gd name="f748" fmla="val 1935"/>
                  <a:gd name="f749" fmla="val 1927"/>
                  <a:gd name="f750" fmla="val 1923"/>
                  <a:gd name="f751" fmla="val 1952"/>
                  <a:gd name="f752" fmla="val 1983"/>
                  <a:gd name="f753" fmla="val 2090"/>
                  <a:gd name="f754" fmla="val 2014"/>
                  <a:gd name="f755" fmla="val 375"/>
                  <a:gd name="f756" fmla="val 1937"/>
                  <a:gd name="f757" fmla="val 271"/>
                  <a:gd name="f758" fmla="val 1859"/>
                  <a:gd name="f759" fmla="val 166"/>
                  <a:gd name="f760" fmla="val 1767"/>
                  <a:gd name="f761" fmla="val 1673"/>
                  <a:gd name="f762" fmla="val 138"/>
                  <a:gd name="f763" fmla="val 128"/>
                  <a:gd name="f764" fmla="val 111"/>
                  <a:gd name="f765" fmla="val 101"/>
                  <a:gd name="f766" fmla="val 661"/>
                  <a:gd name="f767" fmla="val 568"/>
                  <a:gd name="f768" fmla="val 474"/>
                  <a:gd name="f769" fmla="val 382"/>
                  <a:gd name="f770" fmla="val 352"/>
                  <a:gd name="f771" fmla="val 205"/>
                  <a:gd name="f772" fmla="val 244"/>
                  <a:gd name="f773" fmla="val 299"/>
                  <a:gd name="f774" fmla="val 311"/>
                  <a:gd name="f775" fmla="val 302"/>
                  <a:gd name="f776" fmla="val 273"/>
                  <a:gd name="f777" fmla="val 595"/>
                  <a:gd name="f778" fmla="val 535"/>
                  <a:gd name="f779" fmla="val 486"/>
                  <a:gd name="f780" fmla="val 481"/>
                  <a:gd name="f781" fmla="val 132"/>
                  <a:gd name="f782" fmla="val 211"/>
                  <a:gd name="f783" fmla="val 368"/>
                  <a:gd name="f784" fmla="val 262"/>
                  <a:gd name="f785" fmla="val 371"/>
                  <a:gd name="f786" fmla="val 153"/>
                  <a:gd name="f787" fmla="val 373"/>
                  <a:gd name="f788" fmla="val 376"/>
                  <a:gd name="f789" fmla="val 470"/>
                  <a:gd name="f790" fmla="val 136"/>
                  <a:gd name="f791" fmla="val 564"/>
                  <a:gd name="f792" fmla="val 123"/>
                  <a:gd name="f793" fmla="val 659"/>
                  <a:gd name="f794" fmla="val 94"/>
                  <a:gd name="f795" fmla="val 967"/>
                  <a:gd name="f796" fmla="val 86"/>
                  <a:gd name="f797" fmla="val 1274"/>
                  <a:gd name="f798" fmla="val 1582"/>
                  <a:gd name="f799" fmla="val 1771"/>
                  <a:gd name="f800" fmla="val 1865"/>
                  <a:gd name="f801" fmla="val 1868"/>
                  <a:gd name="f802" fmla="val 1870"/>
                  <a:gd name="f803" fmla="val 2030"/>
                  <a:gd name="f804" fmla="val 2113"/>
                  <a:gd name="f805" fmla="val 1999"/>
                  <a:gd name="f806" fmla="val 1966"/>
                  <a:gd name="f807" fmla="val 1942"/>
                  <a:gd name="f808" fmla="val 930"/>
                  <a:gd name="f809" fmla="val 1963"/>
                  <a:gd name="f810" fmla="val 1980"/>
                  <a:gd name="f811" fmla="val 1994"/>
                  <a:gd name="f812" fmla="val 1077"/>
                  <a:gd name="f813" fmla="val 2010"/>
                  <a:gd name="f814" fmla="val 1119"/>
                  <a:gd name="f815" fmla="val 1159"/>
                  <a:gd name="f816" fmla="val 2046"/>
                  <a:gd name="f817" fmla="val 1205"/>
                  <a:gd name="f818" fmla="val 2066"/>
                  <a:gd name="f819" fmla="val 2084"/>
                  <a:gd name="f820" fmla="val 1353"/>
                  <a:gd name="f821" fmla="val 1410"/>
                  <a:gd name="f822" fmla="val 2132"/>
                  <a:gd name="f823" fmla="val 1467"/>
                  <a:gd name="f824" fmla="val 2156"/>
                  <a:gd name="f825" fmla="val 2092"/>
                  <a:gd name="f826" fmla="val 1795"/>
                  <a:gd name="f827" fmla="val 2070"/>
                  <a:gd name="f828" fmla="val 1834"/>
                  <a:gd name="f829" fmla="val 2038"/>
                  <a:gd name="f830" fmla="val 1896"/>
                  <a:gd name="f831" fmla="val 1909"/>
                  <a:gd name="f832" fmla="val 1802"/>
                  <a:gd name="f833" fmla="val 1694"/>
                  <a:gd name="f834" fmla="val 2112"/>
                  <a:gd name="f835" fmla="val 2175"/>
                  <a:gd name="f836" fmla="val 2234"/>
                  <a:gd name="f837" fmla="val 1357"/>
                  <a:gd name="f838" fmla="val 2302"/>
                  <a:gd name="f839" fmla="val 2304"/>
                  <a:gd name="f840" fmla="val 2339"/>
                  <a:gd name="f841" fmla="val 2374"/>
                  <a:gd name="f842" fmla="val 1195"/>
                  <a:gd name="f843" fmla="val 2415"/>
                  <a:gd name="f844" fmla="val 2435"/>
                  <a:gd name="f845" fmla="val 1149"/>
                  <a:gd name="f846" fmla="val 2456"/>
                  <a:gd name="f847" fmla="val 2480"/>
                  <a:gd name="f848" fmla="val 2485"/>
                  <a:gd name="f849" fmla="val 1070"/>
                  <a:gd name="f850" fmla="val 1046"/>
                  <a:gd name="f851" fmla="val 939"/>
                  <a:gd name="f852" fmla="val 773"/>
                  <a:gd name="f853" fmla="val 547"/>
                  <a:gd name="f854" fmla="val 439"/>
                  <a:gd name="f855" fmla="val 332"/>
                  <a:gd name="f856" fmla="val 203"/>
                  <a:gd name="f857" fmla="val 171"/>
                  <a:gd name="f858" fmla="val 149"/>
                  <a:gd name="f859" fmla="val 87"/>
                  <a:gd name="f860" fmla="val 109"/>
                  <a:gd name="f861" fmla="val 121"/>
                  <a:gd name="f862" fmla="val 175"/>
                  <a:gd name="f863" fmla="val 231"/>
                  <a:gd name="f864" fmla="val 247"/>
                  <a:gd name="f865" fmla="val 261"/>
                  <a:gd name="f866" fmla="val 270"/>
                  <a:gd name="f867" fmla="val 963"/>
                  <a:gd name="f868" fmla="val 294"/>
                  <a:gd name="f869" fmla="val 1933"/>
                  <a:gd name="f870" fmla="val 1854"/>
                  <a:gd name="f871" fmla="val 1748"/>
                  <a:gd name="f872" fmla="val 1097"/>
                  <a:gd name="f873" fmla="val 1666"/>
                  <a:gd name="f874" fmla="val 1620"/>
                  <a:gd name="f875" fmla="val 1068"/>
                  <a:gd name="f876" fmla="val 1596"/>
                  <a:gd name="f877" fmla="val 1040"/>
                  <a:gd name="f878" fmla="val 1541"/>
                  <a:gd name="f879" fmla="val 1487"/>
                  <a:gd name="f880" fmla="val 985"/>
                  <a:gd name="f881" fmla="val 1430"/>
                  <a:gd name="f882" fmla="val 1333"/>
                  <a:gd name="f883" fmla="val 951"/>
                  <a:gd name="f884" fmla="val 1230"/>
                  <a:gd name="f885" fmla="val 980"/>
                  <a:gd name="f886" fmla="val 1190"/>
                  <a:gd name="f887" fmla="val 1027"/>
                  <a:gd name="f888" fmla="val 1164"/>
                  <a:gd name="f889" fmla="val 1037"/>
                  <a:gd name="f890" fmla="val 1049"/>
                  <a:gd name="f891" fmla="val 1492"/>
                  <a:gd name="f892" fmla="val 1637"/>
                  <a:gd name="f893" fmla="val 1763"/>
                  <a:gd name="f894" fmla="val 1869"/>
                  <a:gd name="f895" fmla="val 1914"/>
                  <a:gd name="f896" fmla="val 1006"/>
                  <a:gd name="f897" fmla="val 1936"/>
                  <a:gd name="f898" fmla="val 1940"/>
                  <a:gd name="f899" fmla="val 1938"/>
                  <a:gd name="f900" fmla="val 998"/>
                  <a:gd name="f901" fmla="val 1682"/>
                  <a:gd name="f902" fmla="val 981"/>
                  <a:gd name="f903" fmla="val 1647"/>
                  <a:gd name="f904" fmla="val 976"/>
                  <a:gd name="f905" fmla="val 1634"/>
                  <a:gd name="f906" fmla="val 1619"/>
                  <a:gd name="f907" fmla="val 1587"/>
                  <a:gd name="f908" fmla="val 1542"/>
                  <a:gd name="f909" fmla="val 1527"/>
                  <a:gd name="f910" fmla="val 1019"/>
                  <a:gd name="f911" fmla="val 1513"/>
                  <a:gd name="f912" fmla="val 1478"/>
                  <a:gd name="f913" fmla="val 1069"/>
                  <a:gd name="f914" fmla="val 1104"/>
                  <a:gd name="f915" fmla="val 1402"/>
                  <a:gd name="f916" fmla="val 1129"/>
                  <a:gd name="f917" fmla="val 1397"/>
                  <a:gd name="f918" fmla="val 1732"/>
                  <a:gd name="f919" fmla="val 1728"/>
                  <a:gd name="f920" fmla="val 1043"/>
                  <a:gd name="f921" fmla="val 1186"/>
                  <a:gd name="f922" fmla="val 1227"/>
                  <a:gd name="f923" fmla="val 1323"/>
                  <a:gd name="f924" fmla="val 1073"/>
                  <a:gd name="f925" fmla="val 1156"/>
                  <a:gd name="f926" fmla="val 1546"/>
                  <a:gd name="f927" fmla="val 1246"/>
                  <a:gd name="f928" fmla="val 1565"/>
                  <a:gd name="f929" fmla="val 1306"/>
                  <a:gd name="f930" fmla="val 1593"/>
                  <a:gd name="f931" fmla="val 1325"/>
                  <a:gd name="f932" fmla="val 1611"/>
                  <a:gd name="f933" fmla="val 1621"/>
                  <a:gd name="f934" fmla="val 1615"/>
                  <a:gd name="f935" fmla="val 1608"/>
                  <a:gd name="f936" fmla="val 1238"/>
                  <a:gd name="f937" fmla="val 1560"/>
                  <a:gd name="f938" fmla="val 1176"/>
                  <a:gd name="f939" fmla="val 1472"/>
                  <a:gd name="f940" fmla="val 1396"/>
                  <a:gd name="f941" fmla="val 1058"/>
                  <a:gd name="f942" fmla="val 1354"/>
                  <a:gd name="f943" fmla="val 1050"/>
                  <a:gd name="f944" fmla="val 1324"/>
                  <a:gd name="f945" fmla="val 1054"/>
                  <a:gd name="f946" fmla="val 1263"/>
                  <a:gd name="f947" fmla="val 1071"/>
                  <a:gd name="f948" fmla="val 1191"/>
                  <a:gd name="f949" fmla="val 1157"/>
                  <a:gd name="f950" fmla="val 1169"/>
                  <a:gd name="f951" fmla="val 1383"/>
                  <a:gd name="f952" fmla="val 1424"/>
                  <a:gd name="f953" fmla="val 1479"/>
                  <a:gd name="f954" fmla="val 1082"/>
                  <a:gd name="f955" fmla="val 1636"/>
                  <a:gd name="f956" fmla="val 1145"/>
                  <a:gd name="f957" fmla="val 1858"/>
                  <a:gd name="f958" fmla="val 1234"/>
                  <a:gd name="f959" fmla="val 1913"/>
                  <a:gd name="f960" fmla="val 1874"/>
                  <a:gd name="f961" fmla="val 1800"/>
                  <a:gd name="f962" fmla="val 1707"/>
                  <a:gd name="f963" fmla="val 1511"/>
                  <a:gd name="f964" fmla="val 1689"/>
                  <a:gd name="f965" fmla="val 1466"/>
                  <a:gd name="f966" fmla="val 1671"/>
                  <a:gd name="f967" fmla="val 1654"/>
                  <a:gd name="f968" fmla="val 1674"/>
                  <a:gd name="f969" fmla="val 1579"/>
                  <a:gd name="f970" fmla="val 1592"/>
                  <a:gd name="f971" fmla="val 1604"/>
                  <a:gd name="f972" fmla="val 1299"/>
                  <a:gd name="f973" fmla="val 688"/>
                  <a:gd name="f974" fmla="val 1311"/>
                  <a:gd name="f975" fmla="val 685"/>
                  <a:gd name="f976" fmla="val 681"/>
                  <a:gd name="f977" fmla="val 1347"/>
                  <a:gd name="f978" fmla="val 673"/>
                  <a:gd name="f979" fmla="val 1328"/>
                  <a:gd name="f980" fmla="val 626"/>
                  <a:gd name="f981" fmla="val 621"/>
                  <a:gd name="f982" fmla="val 1203"/>
                  <a:gd name="f983" fmla="val 1182"/>
                  <a:gd name="f984" fmla="val 620"/>
                  <a:gd name="f985" fmla="val 1179"/>
                  <a:gd name="f986" fmla="val 630"/>
                  <a:gd name="f987" fmla="val 643"/>
                  <a:gd name="f988" fmla="val 690"/>
                  <a:gd name="f989" fmla="val 1508"/>
                  <a:gd name="f990" fmla="val 1490"/>
                  <a:gd name="f991" fmla="val 1461"/>
                  <a:gd name="f992" fmla="val 1394"/>
                  <a:gd name="f993" fmla="val 1363"/>
                  <a:gd name="f994" fmla="val 1351"/>
                  <a:gd name="f995" fmla="val 1330"/>
                  <a:gd name="f996" fmla="val 700"/>
                  <a:gd name="f997" fmla="val 1320"/>
                  <a:gd name="f998" fmla="val 1309"/>
                  <a:gd name="f999" fmla="val 703"/>
                  <a:gd name="f1000" fmla="val 705"/>
                  <a:gd name="f1001" fmla="val 1259"/>
                  <a:gd name="f1002" fmla="val 715"/>
                  <a:gd name="f1003" fmla="val 1254"/>
                  <a:gd name="f1004" fmla="val 737"/>
                  <a:gd name="f1005" fmla="val 1244"/>
                  <a:gd name="f1006" fmla="val 1256"/>
                  <a:gd name="f1007" fmla="val 772"/>
                  <a:gd name="f1008" fmla="val 781"/>
                  <a:gd name="f1009" fmla="val 826"/>
                  <a:gd name="f1010" fmla="val 1399"/>
                  <a:gd name="f1011" fmla="val 1418"/>
                  <a:gd name="f1012" fmla="val 1051"/>
                  <a:gd name="f1013" fmla="val 1031"/>
                  <a:gd name="f1014" fmla="val 1425"/>
                  <a:gd name="f1015" fmla="val 978"/>
                  <a:gd name="f1016" fmla="val 1438"/>
                  <a:gd name="f1017" fmla="val 925"/>
                  <a:gd name="f1018" fmla="val 890"/>
                  <a:gd name="f1019" fmla="val 848"/>
                  <a:gd name="f1020" fmla="val 843"/>
                  <a:gd name="f1021" fmla="val 1426"/>
                  <a:gd name="f1022" fmla="val 1444"/>
                  <a:gd name="f1023" fmla="val 942"/>
                  <a:gd name="f1024" fmla="val 920"/>
                  <a:gd name="f1025" fmla="val 907"/>
                  <a:gd name="f1026" fmla="val 895"/>
                  <a:gd name="f1027" fmla="val 882"/>
                  <a:gd name="f1028" fmla="val 839"/>
                  <a:gd name="f1029" fmla="val 824"/>
                  <a:gd name="f1030" fmla="val 821"/>
                  <a:gd name="f1031" fmla="val 1442"/>
                  <a:gd name="f1032" fmla="val 829"/>
                  <a:gd name="f1033" fmla="val 1447"/>
                  <a:gd name="f1034" fmla="val 837"/>
                  <a:gd name="f1035" fmla="val 817"/>
                  <a:gd name="f1036" fmla="val 812"/>
                  <a:gd name="f1037" fmla="val 739"/>
                  <a:gd name="f1038" fmla="val 710"/>
                  <a:gd name="f1039" fmla="*/ f1 1 2242"/>
                  <a:gd name="f1040" fmla="*/ f2 1 2638"/>
                  <a:gd name="f1041" fmla="+- f5 0 f3"/>
                  <a:gd name="f1042" fmla="+- f4 0 f3"/>
                  <a:gd name="f1043" fmla="*/ f1042 1 2242"/>
                  <a:gd name="f1044" fmla="*/ f1041 1 2638"/>
                  <a:gd name="f1045" fmla="*/ f3 1 f1043"/>
                  <a:gd name="f1046" fmla="*/ f4 1 f1043"/>
                  <a:gd name="f1047" fmla="*/ f3 1 f1044"/>
                  <a:gd name="f1048" fmla="*/ f5 1 f1044"/>
                  <a:gd name="f1049" fmla="*/ f1045 f1039 1"/>
                  <a:gd name="f1050" fmla="*/ f1046 f1039 1"/>
                  <a:gd name="f1051" fmla="*/ f1048 f1040 1"/>
                  <a:gd name="f1052" fmla="*/ f1047 f104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049" t="f1052" r="f1050" b="f1051"/>
                <a:pathLst>
                  <a:path w="2242" h="2638">
                    <a:moveTo>
                      <a:pt x="f6" y="f7"/>
                    </a:moveTo>
                    <a:cubicBezTo>
                      <a:pt x="f8" y="f7"/>
                      <a:pt x="f9" y="f10"/>
                      <a:pt x="f11" y="f12"/>
                    </a:cubicBezTo>
                    <a:cubicBezTo>
                      <a:pt x="f13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1" y="f23"/>
                    </a:cubicBezTo>
                    <a:cubicBezTo>
                      <a:pt x="f21" y="f24"/>
                      <a:pt x="f19" y="f25"/>
                      <a:pt x="f17" y="f26"/>
                    </a:cubicBezTo>
                    <a:lnTo>
                      <a:pt x="f17" y="f27"/>
                    </a:lnTo>
                    <a:lnTo>
                      <a:pt x="f28" y="f29"/>
                    </a:lnTo>
                    <a:cubicBezTo>
                      <a:pt x="f30" y="f31"/>
                      <a:pt x="f32" y="f33"/>
                      <a:pt x="f34" y="f35"/>
                    </a:cubicBezTo>
                    <a:cubicBezTo>
                      <a:pt x="f36" y="f37"/>
                      <a:pt x="f38" y="f39"/>
                      <a:pt x="f40" y="f41"/>
                    </a:cubicBezTo>
                    <a:cubicBezTo>
                      <a:pt x="f42" y="f43"/>
                      <a:pt x="f44" y="f45"/>
                      <a:pt x="f46" y="f47"/>
                    </a:cubicBezTo>
                    <a:lnTo>
                      <a:pt x="f46" y="f48"/>
                    </a:lnTo>
                    <a:lnTo>
                      <a:pt x="f49" y="f50"/>
                    </a:lnTo>
                    <a:cubicBezTo>
                      <a:pt x="f51" y="f52"/>
                      <a:pt x="f53" y="f54"/>
                      <a:pt x="f55" y="f56"/>
                    </a:cubicBezTo>
                    <a:cubicBezTo>
                      <a:pt x="f57" y="f58"/>
                      <a:pt x="f59" y="f60"/>
                      <a:pt x="f61" y="f62"/>
                    </a:cubicBezTo>
                    <a:cubicBezTo>
                      <a:pt x="f63" y="f64"/>
                      <a:pt x="f65" y="f66"/>
                      <a:pt x="f67" y="f68"/>
                    </a:cubicBezTo>
                    <a:cubicBezTo>
                      <a:pt x="f69" y="f70"/>
                      <a:pt x="f71" y="f72"/>
                      <a:pt x="f73" y="f74"/>
                    </a:cubicBezTo>
                    <a:cubicBezTo>
                      <a:pt x="f75" y="f76"/>
                      <a:pt x="f77" y="f78"/>
                      <a:pt x="f79" y="f80"/>
                    </a:cubicBezTo>
                    <a:cubicBezTo>
                      <a:pt x="f81" y="f82"/>
                      <a:pt x="f81" y="f83"/>
                      <a:pt x="f84" y="f85"/>
                    </a:cubicBezTo>
                    <a:cubicBezTo>
                      <a:pt x="f86" y="f87"/>
                      <a:pt x="f88" y="f89"/>
                      <a:pt x="f65" y="f90"/>
                    </a:cubicBezTo>
                    <a:cubicBezTo>
                      <a:pt x="f91" y="f92"/>
                      <a:pt x="f93" y="f94"/>
                      <a:pt x="f95" y="f96"/>
                    </a:cubicBezTo>
                    <a:cubicBezTo>
                      <a:pt x="f97" y="f98"/>
                      <a:pt x="f99" y="f100"/>
                      <a:pt x="f50" y="f101"/>
                    </a:cubicBezTo>
                    <a:lnTo>
                      <a:pt x="f102" y="f101"/>
                    </a:lnTo>
                    <a:cubicBezTo>
                      <a:pt x="f103" y="f104"/>
                      <a:pt x="f105" y="f106"/>
                      <a:pt x="f107" y="f108"/>
                    </a:cubicBezTo>
                    <a:cubicBezTo>
                      <a:pt x="f109" y="f110"/>
                      <a:pt x="f111" y="f112"/>
                      <a:pt x="f113" y="f114"/>
                    </a:cubicBezTo>
                    <a:cubicBezTo>
                      <a:pt x="f115" y="f112"/>
                      <a:pt x="f116" y="f110"/>
                      <a:pt x="f117" y="f108"/>
                    </a:cubicBezTo>
                    <a:cubicBezTo>
                      <a:pt x="f118" y="f106"/>
                      <a:pt x="f119" y="f104"/>
                      <a:pt x="f120" y="f101"/>
                    </a:cubicBezTo>
                    <a:cubicBezTo>
                      <a:pt x="f121" y="f100"/>
                      <a:pt x="f122" y="f98"/>
                      <a:pt x="f123" y="f96"/>
                    </a:cubicBezTo>
                    <a:cubicBezTo>
                      <a:pt x="f124" y="f125"/>
                      <a:pt x="f126" y="f127"/>
                      <a:pt x="f128" y="f129"/>
                    </a:cubicBezTo>
                    <a:lnTo>
                      <a:pt x="f130" y="f131"/>
                    </a:lnTo>
                    <a:cubicBezTo>
                      <a:pt x="f132" y="f133"/>
                      <a:pt x="f134" y="f135"/>
                      <a:pt x="f136" y="f137"/>
                    </a:cubicBezTo>
                    <a:cubicBezTo>
                      <a:pt x="f138" y="f10"/>
                      <a:pt x="f139" y="f7"/>
                      <a:pt x="f140" y="f7"/>
                    </a:cubicBezTo>
                    <a:lnTo>
                      <a:pt x="f6" y="f7"/>
                    </a:ln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41" y="f142"/>
                    </a:moveTo>
                    <a:cubicBezTo>
                      <a:pt x="f143" y="f144"/>
                      <a:pt x="f145" y="f0"/>
                      <a:pt x="f146" y="f147"/>
                    </a:cubicBezTo>
                    <a:cubicBezTo>
                      <a:pt x="f148" y="f149"/>
                      <a:pt x="f150" y="f151"/>
                      <a:pt x="f152" y="f153"/>
                    </a:cubicBezTo>
                    <a:cubicBezTo>
                      <a:pt x="f154" y="f52"/>
                      <a:pt x="f155" y="f156"/>
                      <a:pt x="f157" y="f158"/>
                    </a:cubicBezTo>
                    <a:cubicBezTo>
                      <a:pt x="f86" y="f159"/>
                      <a:pt x="f160" y="f161"/>
                      <a:pt x="f75" y="f162"/>
                    </a:cubicBezTo>
                    <a:cubicBezTo>
                      <a:pt x="f145" y="f163"/>
                      <a:pt x="f164" y="f165"/>
                      <a:pt x="f166" y="f167"/>
                    </a:cubicBezTo>
                    <a:cubicBezTo>
                      <a:pt x="f168" y="f169"/>
                      <a:pt x="f170" y="f171"/>
                      <a:pt x="f172" y="f173"/>
                    </a:cubicBezTo>
                    <a:cubicBezTo>
                      <a:pt x="f174" y="f175"/>
                      <a:pt x="f176" y="f177"/>
                      <a:pt x="f178" y="f179"/>
                    </a:cubicBezTo>
                    <a:cubicBezTo>
                      <a:pt x="f180" y="f181"/>
                      <a:pt x="f182" y="f183"/>
                      <a:pt x="f184" y="f185"/>
                    </a:cubicBezTo>
                    <a:cubicBezTo>
                      <a:pt x="f57" y="f186"/>
                      <a:pt x="f187" y="f188"/>
                      <a:pt x="f189" y="f190"/>
                    </a:cubicBezTo>
                    <a:cubicBezTo>
                      <a:pt x="f191" y="f192"/>
                      <a:pt x="f193" y="f194"/>
                      <a:pt x="f195" y="f106"/>
                    </a:cubicBezTo>
                    <a:cubicBezTo>
                      <a:pt x="f196" y="f197"/>
                      <a:pt x="f198" y="f199"/>
                      <a:pt x="f105" y="f200"/>
                    </a:cubicBezTo>
                    <a:cubicBezTo>
                      <a:pt x="f201" y="f202"/>
                      <a:pt x="f203" y="f204"/>
                      <a:pt x="f6" y="f205"/>
                    </a:cubicBezTo>
                    <a:cubicBezTo>
                      <a:pt x="f206" y="f207"/>
                      <a:pt x="f208" y="f209"/>
                      <a:pt x="f113" y="f210"/>
                    </a:cubicBezTo>
                    <a:cubicBezTo>
                      <a:pt x="f113" y="f209"/>
                      <a:pt x="f140" y="f207"/>
                      <a:pt x="f211" y="f205"/>
                    </a:cubicBezTo>
                    <a:cubicBezTo>
                      <a:pt x="f212" y="f204"/>
                      <a:pt x="f213" y="f202"/>
                      <a:pt x="f118" y="f200"/>
                    </a:cubicBezTo>
                    <a:cubicBezTo>
                      <a:pt x="f214" y="f199"/>
                      <a:pt x="f215" y="f197"/>
                      <a:pt x="f216" y="f106"/>
                    </a:cubicBezTo>
                    <a:cubicBezTo>
                      <a:pt x="f217" y="f194"/>
                      <a:pt x="f218" y="f192"/>
                      <a:pt x="f219" y="f190"/>
                    </a:cubicBezTo>
                    <a:cubicBezTo>
                      <a:pt x="f220" y="f188"/>
                      <a:pt x="f221" y="f186"/>
                      <a:pt x="f222" y="f185"/>
                    </a:cubicBezTo>
                    <a:cubicBezTo>
                      <a:pt x="f223" y="f183"/>
                      <a:pt x="f224" y="f181"/>
                      <a:pt x="f225" y="f179"/>
                    </a:cubicBezTo>
                    <a:cubicBezTo>
                      <a:pt x="f226" y="f177"/>
                      <a:pt x="f227" y="f175"/>
                      <a:pt x="f228" y="f173"/>
                    </a:cubicBezTo>
                    <a:cubicBezTo>
                      <a:pt x="f229" y="f171"/>
                      <a:pt x="f230" y="f169"/>
                      <a:pt x="f231" y="f167"/>
                    </a:cubicBezTo>
                    <a:cubicBezTo>
                      <a:pt x="f232" y="f165"/>
                      <a:pt x="f233" y="f163"/>
                      <a:pt x="f234" y="f162"/>
                    </a:cubicBezTo>
                    <a:cubicBezTo>
                      <a:pt x="f235" y="f161"/>
                      <a:pt x="f125" y="f159"/>
                      <a:pt x="f236" y="f158"/>
                    </a:cubicBezTo>
                    <a:cubicBezTo>
                      <a:pt x="f237" y="f156"/>
                      <a:pt x="f238" y="f52"/>
                      <a:pt x="f239" y="f153"/>
                    </a:cubicBezTo>
                    <a:cubicBezTo>
                      <a:pt x="f240" y="f151"/>
                      <a:pt x="f241" y="f149"/>
                      <a:pt x="f242" y="f147"/>
                    </a:cubicBezTo>
                    <a:cubicBezTo>
                      <a:pt x="f233" y="f0"/>
                      <a:pt x="f243" y="f144"/>
                      <a:pt x="f244" y="f142"/>
                    </a:cubicBezTo>
                    <a:cubicBezTo>
                      <a:pt x="f245" y="f246"/>
                      <a:pt x="f247" y="f248"/>
                      <a:pt x="f249" y="f172"/>
                    </a:cubicBezTo>
                    <a:cubicBezTo>
                      <a:pt x="f250" y="f251"/>
                      <a:pt x="f252" y="f253"/>
                      <a:pt x="f113" y="f253"/>
                    </a:cubicBezTo>
                    <a:cubicBezTo>
                      <a:pt x="f156" y="f253"/>
                      <a:pt x="f254" y="f251"/>
                      <a:pt x="f255" y="f172"/>
                    </a:cubicBezTo>
                    <a:cubicBezTo>
                      <a:pt x="f256" y="f248"/>
                      <a:pt x="f257" y="f246"/>
                      <a:pt x="f141" y="f142"/>
                    </a:cubicBezTo>
                    <a:close/>
                    <a:moveTo>
                      <a:pt x="f141" y="f142"/>
                    </a:moveTo>
                    <a:lnTo>
                      <a:pt x="f141" y="f142"/>
                    </a:lnTo>
                    <a:close/>
                    <a:moveTo>
                      <a:pt x="f258" y="f3"/>
                    </a:moveTo>
                    <a:lnTo>
                      <a:pt x="f113" y="f3"/>
                    </a:lnTo>
                    <a:lnTo>
                      <a:pt x="f259" y="f3"/>
                    </a:lnTo>
                    <a:cubicBezTo>
                      <a:pt x="f260" y="f3"/>
                      <a:pt x="f261" y="f262"/>
                      <a:pt x="f263" y="f264"/>
                    </a:cubicBezTo>
                    <a:cubicBezTo>
                      <a:pt x="f265" y="f266"/>
                      <a:pt x="f267" y="f248"/>
                      <a:pt x="f268" y="f269"/>
                    </a:cubicBezTo>
                    <a:lnTo>
                      <a:pt x="f270" y="f269"/>
                    </a:lnTo>
                    <a:lnTo>
                      <a:pt x="f183" y="f271"/>
                    </a:lnTo>
                    <a:cubicBezTo>
                      <a:pt x="f272" y="f88"/>
                      <a:pt x="f273" y="f274"/>
                      <a:pt x="f227" y="f275"/>
                    </a:cubicBezTo>
                    <a:lnTo>
                      <a:pt x="f276" y="f277"/>
                    </a:lnTo>
                    <a:lnTo>
                      <a:pt x="f278" y="f279"/>
                    </a:lnTo>
                    <a:cubicBezTo>
                      <a:pt x="f280" y="f281"/>
                      <a:pt x="f282" y="f151"/>
                      <a:pt x="f283" y="f284"/>
                    </a:cubicBezTo>
                    <a:cubicBezTo>
                      <a:pt x="f285" y="f286"/>
                      <a:pt x="f287" y="f288"/>
                      <a:pt x="f289" y="f290"/>
                    </a:cubicBezTo>
                    <a:cubicBezTo>
                      <a:pt x="f291" y="f292"/>
                      <a:pt x="f223" y="f293"/>
                      <a:pt x="f280" y="f211"/>
                    </a:cubicBezTo>
                    <a:cubicBezTo>
                      <a:pt x="f273" y="f294"/>
                      <a:pt x="f295" y="f296"/>
                      <a:pt x="f297" y="f298"/>
                    </a:cubicBezTo>
                    <a:cubicBezTo>
                      <a:pt x="f299" y="f300"/>
                      <a:pt x="f301" y="f302"/>
                      <a:pt x="f303" y="f304"/>
                    </a:cubicBezTo>
                    <a:cubicBezTo>
                      <a:pt x="f305" y="f175"/>
                      <a:pt x="f306" y="f307"/>
                      <a:pt x="f308" y="f309"/>
                    </a:cubicBezTo>
                    <a:cubicBezTo>
                      <a:pt x="f310" y="f311"/>
                      <a:pt x="f312" y="f313"/>
                      <a:pt x="f314" y="f129"/>
                    </a:cubicBezTo>
                    <a:cubicBezTo>
                      <a:pt x="f315" y="f222"/>
                      <a:pt x="f316" y="f317"/>
                      <a:pt x="f318" y="f319"/>
                    </a:cubicBezTo>
                    <a:cubicBezTo>
                      <a:pt x="f320" y="f321"/>
                      <a:pt x="f322" y="f323"/>
                      <a:pt x="f324" y="f325"/>
                    </a:cubicBezTo>
                    <a:cubicBezTo>
                      <a:pt x="f120" y="f326"/>
                      <a:pt x="f327" y="f328"/>
                      <a:pt x="f329" y="f330"/>
                    </a:cubicBezTo>
                    <a:cubicBezTo>
                      <a:pt x="f331" y="f332"/>
                      <a:pt x="f333" y="f334"/>
                      <a:pt x="f335" y="f336"/>
                    </a:cubicBezTo>
                    <a:cubicBezTo>
                      <a:pt x="f337" y="f338"/>
                      <a:pt x="f162" y="f339"/>
                      <a:pt x="f340" y="f341"/>
                    </a:cubicBezTo>
                    <a:lnTo>
                      <a:pt x="f113" y="f342"/>
                    </a:lnTo>
                    <a:lnTo>
                      <a:pt x="f343" y="f341"/>
                    </a:lnTo>
                    <a:cubicBezTo>
                      <a:pt x="f344" y="f339"/>
                      <a:pt x="f345" y="f338"/>
                      <a:pt x="f346" y="f336"/>
                    </a:cubicBezTo>
                    <a:cubicBezTo>
                      <a:pt x="f347" y="f334"/>
                      <a:pt x="f348" y="f332"/>
                      <a:pt x="f349" y="f330"/>
                    </a:cubicBezTo>
                    <a:cubicBezTo>
                      <a:pt x="f350" y="f328"/>
                      <a:pt x="f102" y="f326"/>
                      <a:pt x="f351" y="f325"/>
                    </a:cubicBezTo>
                    <a:cubicBezTo>
                      <a:pt x="f352" y="f323"/>
                      <a:pt x="f353" y="f321"/>
                      <a:pt x="f354" y="f319"/>
                    </a:cubicBezTo>
                    <a:cubicBezTo>
                      <a:pt x="f355" y="f317"/>
                      <a:pt x="f356" y="f222"/>
                      <a:pt x="f357" y="f129"/>
                    </a:cubicBezTo>
                    <a:cubicBezTo>
                      <a:pt x="f358" y="f313"/>
                      <a:pt x="f359" y="f311"/>
                      <a:pt x="f360" y="f309"/>
                    </a:cubicBezTo>
                    <a:cubicBezTo>
                      <a:pt x="f361" y="f307"/>
                      <a:pt x="f3" y="f175"/>
                      <a:pt x="f362" y="f304"/>
                    </a:cubicBezTo>
                    <a:cubicBezTo>
                      <a:pt x="f363" y="f302"/>
                      <a:pt x="f364" y="f300"/>
                      <a:pt x="f365" y="f298"/>
                    </a:cubicBezTo>
                    <a:cubicBezTo>
                      <a:pt x="f366" y="f296"/>
                      <a:pt x="f180" y="f294"/>
                      <a:pt x="f367" y="f211"/>
                    </a:cubicBezTo>
                    <a:cubicBezTo>
                      <a:pt x="f182" y="f293"/>
                      <a:pt x="f160" y="f292"/>
                      <a:pt x="f368" y="f290"/>
                    </a:cubicBezTo>
                    <a:cubicBezTo>
                      <a:pt x="f369" y="f288"/>
                      <a:pt x="f69" y="f286"/>
                      <a:pt x="f370" y="f284"/>
                    </a:cubicBezTo>
                    <a:cubicBezTo>
                      <a:pt x="f371" y="f151"/>
                      <a:pt x="f367" y="f281"/>
                      <a:pt x="f372" y="f279"/>
                    </a:cubicBezTo>
                    <a:lnTo>
                      <a:pt x="f373" y="f277"/>
                    </a:lnTo>
                    <a:lnTo>
                      <a:pt x="f174" y="f275"/>
                    </a:lnTo>
                    <a:cubicBezTo>
                      <a:pt x="f374" y="f274"/>
                      <a:pt x="f375" y="f88"/>
                      <a:pt x="f376" y="f271"/>
                    </a:cubicBezTo>
                    <a:lnTo>
                      <a:pt x="f44" y="f269"/>
                    </a:lnTo>
                    <a:lnTo>
                      <a:pt x="f377" y="f269"/>
                    </a:lnTo>
                    <a:cubicBezTo>
                      <a:pt x="f378" y="f248"/>
                      <a:pt x="f379" y="f266"/>
                      <a:pt x="f380" y="f264"/>
                    </a:cubicBezTo>
                    <a:cubicBezTo>
                      <a:pt x="f45" y="f262"/>
                      <a:pt x="f381" y="f3"/>
                      <a:pt x="f258" y="f3"/>
                    </a:cubicBezTo>
                    <a:close/>
                    <a:moveTo>
                      <a:pt x="f258" y="f3"/>
                    </a:moveTo>
                    <a:lnTo>
                      <a:pt x="f258" y="f3"/>
                    </a:lnTo>
                    <a:close/>
                    <a:moveTo>
                      <a:pt x="f136" y="f382"/>
                    </a:moveTo>
                    <a:cubicBezTo>
                      <a:pt x="f383" y="f382"/>
                      <a:pt x="f327" y="f384"/>
                      <a:pt x="f327" y="f385"/>
                    </a:cubicBezTo>
                    <a:cubicBezTo>
                      <a:pt x="f327" y="f352"/>
                      <a:pt x="f383" y="f386"/>
                      <a:pt x="f136" y="f386"/>
                    </a:cubicBezTo>
                    <a:cubicBezTo>
                      <a:pt x="f214" y="f386"/>
                      <a:pt x="f387" y="f352"/>
                      <a:pt x="f387" y="f385"/>
                    </a:cubicBezTo>
                    <a:cubicBezTo>
                      <a:pt x="f387" y="f384"/>
                      <a:pt x="f214" y="f382"/>
                      <a:pt x="f136" y="f382"/>
                    </a:cubicBezTo>
                    <a:close/>
                    <a:moveTo>
                      <a:pt x="f136" y="f382"/>
                    </a:moveTo>
                    <a:lnTo>
                      <a:pt x="f136" y="f382"/>
                    </a:lnTo>
                    <a:close/>
                    <a:moveTo>
                      <a:pt x="f252" y="f388"/>
                    </a:moveTo>
                    <a:cubicBezTo>
                      <a:pt x="f389" y="f390"/>
                      <a:pt x="f391" y="f392"/>
                      <a:pt x="f393" y="f394"/>
                    </a:cubicBezTo>
                    <a:cubicBezTo>
                      <a:pt x="f395" y="f396"/>
                      <a:pt x="f397" y="f398"/>
                      <a:pt x="f162" y="f399"/>
                    </a:cubicBezTo>
                    <a:lnTo>
                      <a:pt x="f162" y="f400"/>
                    </a:lnTo>
                    <a:cubicBezTo>
                      <a:pt x="f140" y="f401"/>
                      <a:pt x="f258" y="f402"/>
                      <a:pt x="f6" y="f403"/>
                    </a:cubicBezTo>
                    <a:cubicBezTo>
                      <a:pt x="f206" y="f404"/>
                      <a:pt x="f259" y="f405"/>
                      <a:pt x="f335" y="f405"/>
                    </a:cubicBezTo>
                    <a:cubicBezTo>
                      <a:pt x="f406" y="f405"/>
                      <a:pt x="f212" y="f405"/>
                      <a:pt x="f407" y="f408"/>
                    </a:cubicBezTo>
                    <a:cubicBezTo>
                      <a:pt x="f409" y="f408"/>
                      <a:pt x="f410" y="f405"/>
                      <a:pt x="f165" y="f404"/>
                    </a:cubicBezTo>
                    <a:cubicBezTo>
                      <a:pt x="f260" y="f411"/>
                      <a:pt x="f412" y="f413"/>
                      <a:pt x="f414" y="f97"/>
                    </a:cubicBezTo>
                    <a:lnTo>
                      <a:pt x="f171" y="f415"/>
                    </a:lnTo>
                    <a:cubicBezTo>
                      <a:pt x="f324" y="f416"/>
                      <a:pt x="f417" y="f418"/>
                      <a:pt x="f134" y="f396"/>
                    </a:cubicBezTo>
                    <a:cubicBezTo>
                      <a:pt x="f419" y="f380"/>
                      <a:pt x="f420" y="f421"/>
                      <a:pt x="f422" y="f399"/>
                    </a:cubicBezTo>
                    <a:cubicBezTo>
                      <a:pt x="f423" y="f424"/>
                      <a:pt x="f425" y="f399"/>
                      <a:pt x="f426" y="f398"/>
                    </a:cubicBezTo>
                    <a:cubicBezTo>
                      <a:pt x="f427" y="f41"/>
                      <a:pt x="f428" y="f429"/>
                      <a:pt x="f430" y="f431"/>
                    </a:cubicBezTo>
                    <a:cubicBezTo>
                      <a:pt x="f132" y="f432"/>
                      <a:pt x="f132" y="f384"/>
                      <a:pt x="f433" y="f43"/>
                    </a:cubicBezTo>
                    <a:cubicBezTo>
                      <a:pt x="f217" y="f434"/>
                      <a:pt x="f435" y="f436"/>
                      <a:pt x="f304" y="f437"/>
                    </a:cubicBezTo>
                    <a:cubicBezTo>
                      <a:pt x="f438" y="f439"/>
                      <a:pt x="f440" y="f441"/>
                      <a:pt x="f442" y="f443"/>
                    </a:cubicBezTo>
                    <a:cubicBezTo>
                      <a:pt x="f121" y="f444"/>
                      <a:pt x="f445" y="f446"/>
                      <a:pt x="f447" y="f448"/>
                    </a:cubicBezTo>
                    <a:lnTo>
                      <a:pt x="f80" y="f449"/>
                    </a:lnTo>
                    <a:lnTo>
                      <a:pt x="f450" y="f451"/>
                    </a:lnTo>
                    <a:cubicBezTo>
                      <a:pt x="f452" y="f453"/>
                      <a:pt x="f423" y="f454"/>
                      <a:pt x="f422" y="f455"/>
                    </a:cubicBezTo>
                    <a:cubicBezTo>
                      <a:pt x="f452" y="f456"/>
                      <a:pt x="f457" y="f458"/>
                      <a:pt x="f425" y="f459"/>
                    </a:cubicBezTo>
                    <a:cubicBezTo>
                      <a:pt x="f460" y="f461"/>
                      <a:pt x="f462" y="f463"/>
                      <a:pt x="f464" y="f465"/>
                    </a:cubicBezTo>
                    <a:cubicBezTo>
                      <a:pt x="f466" y="f467"/>
                      <a:pt x="f468" y="f45"/>
                      <a:pt x="f469" y="f470"/>
                    </a:cubicBezTo>
                    <a:cubicBezTo>
                      <a:pt x="f263" y="f443"/>
                      <a:pt x="f320" y="f441"/>
                      <a:pt x="f471" y="f443"/>
                    </a:cubicBezTo>
                    <a:cubicBezTo>
                      <a:pt x="f472" y="f473"/>
                      <a:pt x="f474" y="f475"/>
                      <a:pt x="f476" y="f396"/>
                    </a:cubicBezTo>
                    <a:cubicBezTo>
                      <a:pt x="f428" y="f19"/>
                      <a:pt x="f417" y="f477"/>
                      <a:pt x="f478" y="f479"/>
                    </a:cubicBezTo>
                    <a:cubicBezTo>
                      <a:pt x="f480" y="f481"/>
                      <a:pt x="f482" y="f274"/>
                      <a:pt x="f206" y="f274"/>
                    </a:cubicBezTo>
                    <a:cubicBezTo>
                      <a:pt x="f483" y="f274"/>
                      <a:pt x="f484" y="f481"/>
                      <a:pt x="f156" y="f479"/>
                    </a:cubicBezTo>
                    <a:cubicBezTo>
                      <a:pt x="f485" y="f477"/>
                      <a:pt x="f486" y="f19"/>
                      <a:pt x="f400" y="f396"/>
                    </a:cubicBezTo>
                    <a:cubicBezTo>
                      <a:pt x="f487" y="f488"/>
                      <a:pt x="f354" y="f56"/>
                      <a:pt x="f489" y="f162"/>
                    </a:cubicBezTo>
                    <a:lnTo>
                      <a:pt x="f490" y="f162"/>
                    </a:lnTo>
                    <a:lnTo>
                      <a:pt x="f490" y="f465"/>
                    </a:lnTo>
                    <a:lnTo>
                      <a:pt x="f491" y="f465"/>
                    </a:lnTo>
                    <a:lnTo>
                      <a:pt x="f491" y="f45"/>
                    </a:lnTo>
                    <a:lnTo>
                      <a:pt x="f492" y="f45"/>
                    </a:lnTo>
                    <a:lnTo>
                      <a:pt x="f492" y="f436"/>
                    </a:lnTo>
                    <a:lnTo>
                      <a:pt x="f491" y="f436"/>
                    </a:lnTo>
                    <a:lnTo>
                      <a:pt x="f491" y="f493"/>
                    </a:lnTo>
                    <a:lnTo>
                      <a:pt x="f492" y="f493"/>
                    </a:lnTo>
                    <a:lnTo>
                      <a:pt x="f492" y="f494"/>
                    </a:lnTo>
                    <a:cubicBezTo>
                      <a:pt x="f492" y="f390"/>
                      <a:pt x="f495" y="f496"/>
                      <a:pt x="f497" y="f418"/>
                    </a:cubicBezTo>
                    <a:lnTo>
                      <a:pt x="f497" y="f498"/>
                    </a:lnTo>
                    <a:cubicBezTo>
                      <a:pt x="f497" y="f499"/>
                      <a:pt x="f351" y="f413"/>
                      <a:pt x="f500" y="f413"/>
                    </a:cubicBezTo>
                    <a:cubicBezTo>
                      <a:pt x="f501" y="f413"/>
                      <a:pt x="f502" y="f499"/>
                      <a:pt x="f502" y="f498"/>
                    </a:cubicBezTo>
                    <a:lnTo>
                      <a:pt x="f502" y="f418"/>
                    </a:lnTo>
                    <a:cubicBezTo>
                      <a:pt x="f503" y="f496"/>
                      <a:pt x="f504" y="f390"/>
                      <a:pt x="f504" y="f494"/>
                    </a:cubicBezTo>
                    <a:lnTo>
                      <a:pt x="f504" y="f493"/>
                    </a:lnTo>
                    <a:lnTo>
                      <a:pt x="f505" y="f493"/>
                    </a:lnTo>
                    <a:lnTo>
                      <a:pt x="f505" y="f436"/>
                    </a:lnTo>
                    <a:lnTo>
                      <a:pt x="f504" y="f436"/>
                    </a:lnTo>
                    <a:lnTo>
                      <a:pt x="f504" y="f45"/>
                    </a:lnTo>
                    <a:lnTo>
                      <a:pt x="f505" y="f45"/>
                    </a:lnTo>
                    <a:lnTo>
                      <a:pt x="f505" y="f465"/>
                    </a:lnTo>
                    <a:lnTo>
                      <a:pt x="f381" y="f465"/>
                    </a:lnTo>
                    <a:lnTo>
                      <a:pt x="f381" y="f162"/>
                    </a:lnTo>
                    <a:lnTo>
                      <a:pt x="f506" y="f162"/>
                    </a:lnTo>
                    <a:cubicBezTo>
                      <a:pt x="f507" y="f508"/>
                      <a:pt x="f140" y="f509"/>
                      <a:pt x="f510" y="f107"/>
                    </a:cubicBezTo>
                    <a:cubicBezTo>
                      <a:pt x="f212" y="f511"/>
                      <a:pt x="f512" y="f158"/>
                      <a:pt x="f513" y="f514"/>
                    </a:cubicBezTo>
                    <a:cubicBezTo>
                      <a:pt x="f515" y="f516"/>
                      <a:pt x="f517" y="f518"/>
                      <a:pt x="f389" y="f519"/>
                    </a:cubicBezTo>
                    <a:cubicBezTo>
                      <a:pt x="f74" y="f455"/>
                      <a:pt x="f520" y="f521"/>
                      <a:pt x="f522" y="f523"/>
                    </a:cubicBezTo>
                    <a:cubicBezTo>
                      <a:pt x="f524" y="f54"/>
                      <a:pt x="f525" y="f518"/>
                      <a:pt x="f526" y="f350"/>
                    </a:cubicBezTo>
                    <a:cubicBezTo>
                      <a:pt x="f414" y="f521"/>
                      <a:pt x="f525" y="f458"/>
                      <a:pt x="f527" y="f528"/>
                    </a:cubicBezTo>
                    <a:cubicBezTo>
                      <a:pt x="f524" y="f529"/>
                      <a:pt x="f530" y="f531"/>
                      <a:pt x="f532" y="f533"/>
                    </a:cubicBezTo>
                    <a:cubicBezTo>
                      <a:pt x="f534" y="f492"/>
                      <a:pt x="f120" y="f446"/>
                      <a:pt x="f535" y="f536"/>
                    </a:cubicBezTo>
                    <a:cubicBezTo>
                      <a:pt x="f537" y="f444"/>
                      <a:pt x="f538" y="f539"/>
                      <a:pt x="f540" y="f541"/>
                    </a:cubicBezTo>
                    <a:cubicBezTo>
                      <a:pt x="f542" y="f543"/>
                      <a:pt x="f214" y="f543"/>
                      <a:pt x="f544" y="f543"/>
                    </a:cubicBezTo>
                    <a:cubicBezTo>
                      <a:pt x="f298" y="f543"/>
                      <a:pt x="f545" y="f546"/>
                      <a:pt x="f138" y="f99"/>
                    </a:cubicBezTo>
                    <a:lnTo>
                      <a:pt x="f547" y="f470"/>
                    </a:lnTo>
                    <a:lnTo>
                      <a:pt x="f165" y="f548"/>
                    </a:lnTo>
                    <a:cubicBezTo>
                      <a:pt x="f549" y="f441"/>
                      <a:pt x="f550" y="f551"/>
                      <a:pt x="f118" y="f43"/>
                    </a:cubicBezTo>
                    <a:cubicBezTo>
                      <a:pt x="f517" y="f552"/>
                      <a:pt x="f545" y="f151"/>
                      <a:pt x="f553" y="f431"/>
                    </a:cubicBezTo>
                    <a:cubicBezTo>
                      <a:pt x="f554" y="f555"/>
                      <a:pt x="f556" y="f388"/>
                      <a:pt x="f252" y="f388"/>
                    </a:cubicBezTo>
                    <a:close/>
                    <a:moveTo>
                      <a:pt x="f252" y="f388"/>
                    </a:moveTo>
                    <a:lnTo>
                      <a:pt x="f252" y="f388"/>
                    </a:lnTo>
                    <a:close/>
                    <a:moveTo>
                      <a:pt x="f557" y="f558"/>
                    </a:moveTo>
                    <a:cubicBezTo>
                      <a:pt x="f559" y="f560"/>
                      <a:pt x="f440" y="f561"/>
                      <a:pt x="f562" y="f563"/>
                    </a:cubicBezTo>
                    <a:cubicBezTo>
                      <a:pt x="f419" y="f564"/>
                      <a:pt x="f261" y="f565"/>
                      <a:pt x="f566" y="f567"/>
                    </a:cubicBezTo>
                    <a:cubicBezTo>
                      <a:pt x="f250" y="f568"/>
                      <a:pt x="f569" y="f64"/>
                      <a:pt x="f570" y="f203"/>
                    </a:cubicBezTo>
                    <a:cubicBezTo>
                      <a:pt x="f571" y="f572"/>
                      <a:pt x="f573" y="f574"/>
                      <a:pt x="f78" y="f574"/>
                    </a:cubicBezTo>
                    <a:lnTo>
                      <a:pt x="f575" y="f574"/>
                    </a:lnTo>
                    <a:lnTo>
                      <a:pt x="f576" y="f577"/>
                    </a:lnTo>
                    <a:cubicBezTo>
                      <a:pt x="f324" y="f578"/>
                      <a:pt x="f579" y="f105"/>
                      <a:pt x="f216" y="f156"/>
                    </a:cubicBezTo>
                    <a:cubicBezTo>
                      <a:pt x="f580" y="f288"/>
                      <a:pt x="f530" y="f581"/>
                      <a:pt x="f582" y="f583"/>
                    </a:cubicBezTo>
                    <a:cubicBezTo>
                      <a:pt x="f584" y="f585"/>
                      <a:pt x="f586" y="f587"/>
                      <a:pt x="f588" y="f103"/>
                    </a:cubicBezTo>
                    <a:cubicBezTo>
                      <a:pt x="f545" y="f581"/>
                      <a:pt x="f589" y="f590"/>
                      <a:pt x="f591" y="f105"/>
                    </a:cubicBezTo>
                    <a:cubicBezTo>
                      <a:pt x="f409" y="f592"/>
                      <a:pt x="f593" y="f578"/>
                      <a:pt x="f594" y="f568"/>
                    </a:cubicBezTo>
                    <a:cubicBezTo>
                      <a:pt x="f595" y="f293"/>
                      <a:pt x="f340" y="f507"/>
                      <a:pt x="f343" y="f162"/>
                    </a:cubicBezTo>
                    <a:lnTo>
                      <a:pt x="f530" y="f162"/>
                    </a:lnTo>
                    <a:lnTo>
                      <a:pt x="f530" y="f596"/>
                    </a:lnTo>
                    <a:lnTo>
                      <a:pt x="f597" y="f340"/>
                    </a:lnTo>
                    <a:cubicBezTo>
                      <a:pt x="f414" y="f208"/>
                      <a:pt x="f579" y="f598"/>
                      <a:pt x="f576" y="f508"/>
                    </a:cubicBezTo>
                    <a:cubicBezTo>
                      <a:pt x="f599" y="f572"/>
                      <a:pt x="f304" y="f347"/>
                      <a:pt x="f447" y="f107"/>
                    </a:cubicBezTo>
                    <a:cubicBezTo>
                      <a:pt x="f423" y="f600"/>
                      <a:pt x="f217" y="f601"/>
                      <a:pt x="f427" y="f602"/>
                    </a:cubicBezTo>
                    <a:cubicBezTo>
                      <a:pt x="f603" y="f604"/>
                      <a:pt x="f605" y="f581"/>
                      <a:pt x="f175" y="f606"/>
                    </a:cubicBezTo>
                    <a:cubicBezTo>
                      <a:pt x="f607" y="f583"/>
                      <a:pt x="f608" y="f606"/>
                      <a:pt x="f474" y="f198"/>
                    </a:cubicBezTo>
                    <a:cubicBezTo>
                      <a:pt x="f609" y="f581"/>
                      <a:pt x="f610" y="f288"/>
                      <a:pt x="f611" y="f156"/>
                    </a:cubicBezTo>
                    <a:cubicBezTo>
                      <a:pt x="f612" y="f613"/>
                      <a:pt x="f614" y="f615"/>
                      <a:pt x="f616" y="f617"/>
                    </a:cubicBezTo>
                    <a:cubicBezTo>
                      <a:pt x="f618" y="f619"/>
                      <a:pt x="f620" y="f621"/>
                      <a:pt x="f622" y="f623"/>
                    </a:cubicBezTo>
                    <a:cubicBezTo>
                      <a:pt x="f624" y="f546"/>
                      <a:pt x="f476" y="f444"/>
                      <a:pt x="f625" y="f626"/>
                    </a:cubicBezTo>
                    <a:cubicBezTo>
                      <a:pt x="f627" y="f628"/>
                      <a:pt x="f603" y="f629"/>
                      <a:pt x="f322" y="f630"/>
                    </a:cubicBezTo>
                    <a:cubicBezTo>
                      <a:pt x="f425" y="f52"/>
                      <a:pt x="f452" y="f523"/>
                      <a:pt x="f557" y="f558"/>
                    </a:cubicBezTo>
                    <a:close/>
                    <a:moveTo>
                      <a:pt x="f557" y="f558"/>
                    </a:moveTo>
                    <a:lnTo>
                      <a:pt x="f557" y="f558"/>
                    </a:lnTo>
                    <a:close/>
                    <a:moveTo>
                      <a:pt x="f631" y="f632"/>
                    </a:moveTo>
                    <a:lnTo>
                      <a:pt x="f15" y="f632"/>
                    </a:lnTo>
                    <a:lnTo>
                      <a:pt x="f15" y="f633"/>
                    </a:lnTo>
                    <a:cubicBezTo>
                      <a:pt x="f15" y="f633"/>
                      <a:pt x="f634" y="f175"/>
                      <a:pt x="f494" y="f175"/>
                    </a:cubicBezTo>
                    <a:lnTo>
                      <a:pt x="f635" y="f175"/>
                    </a:lnTo>
                    <a:cubicBezTo>
                      <a:pt x="f636" y="f175"/>
                      <a:pt x="f636" y="f633"/>
                      <a:pt x="f636" y="f633"/>
                    </a:cubicBezTo>
                    <a:lnTo>
                      <a:pt x="f636" y="f632"/>
                    </a:lnTo>
                    <a:lnTo>
                      <a:pt x="f637" y="f632"/>
                    </a:lnTo>
                    <a:cubicBezTo>
                      <a:pt x="f638" y="f639"/>
                      <a:pt x="f640" y="f462"/>
                      <a:pt x="f486" y="f641"/>
                    </a:cubicBezTo>
                    <a:cubicBezTo>
                      <a:pt x="f552" y="f642"/>
                      <a:pt x="f643" y="f644"/>
                      <a:pt x="f645" y="f646"/>
                    </a:cubicBezTo>
                    <a:cubicBezTo>
                      <a:pt x="f536" y="f647"/>
                      <a:pt x="f648" y="f571"/>
                      <a:pt x="f58" y="f649"/>
                    </a:cubicBezTo>
                    <a:cubicBezTo>
                      <a:pt x="f153" y="f650"/>
                      <a:pt x="f651" y="f633"/>
                      <a:pt x="f541" y="f632"/>
                    </a:cubicBezTo>
                    <a:lnTo>
                      <a:pt x="f153" y="f632"/>
                    </a:lnTo>
                    <a:lnTo>
                      <a:pt x="f153" y="f652"/>
                    </a:lnTo>
                    <a:cubicBezTo>
                      <a:pt x="f153" y="f653"/>
                      <a:pt x="f648" y="f654"/>
                      <a:pt x="f501" y="f654"/>
                    </a:cubicBezTo>
                    <a:lnTo>
                      <a:pt x="f505" y="f654"/>
                    </a:lnTo>
                    <a:cubicBezTo>
                      <a:pt x="f503" y="f654"/>
                      <a:pt x="f196" y="f653"/>
                      <a:pt x="f196" y="f652"/>
                    </a:cubicBezTo>
                    <a:lnTo>
                      <a:pt x="f196" y="f632"/>
                    </a:lnTo>
                    <a:lnTo>
                      <a:pt x="f519" y="f632"/>
                    </a:lnTo>
                    <a:cubicBezTo>
                      <a:pt x="f655" y="f632"/>
                      <a:pt x="f523" y="f476"/>
                      <a:pt x="f523" y="f656"/>
                    </a:cubicBezTo>
                    <a:lnTo>
                      <a:pt x="f523" y="f657"/>
                    </a:lnTo>
                    <a:cubicBezTo>
                      <a:pt x="f523" y="f658"/>
                      <a:pt x="f655" y="f659"/>
                      <a:pt x="f519" y="f659"/>
                    </a:cubicBezTo>
                    <a:cubicBezTo>
                      <a:pt x="f660" y="f661"/>
                      <a:pt x="f662" y="f624"/>
                      <a:pt x="f631" y="f659"/>
                    </a:cubicBezTo>
                    <a:cubicBezTo>
                      <a:pt x="f496" y="f659"/>
                      <a:pt x="f415" y="f658"/>
                      <a:pt x="f415" y="f657"/>
                    </a:cubicBezTo>
                    <a:lnTo>
                      <a:pt x="f415" y="f656"/>
                    </a:lnTo>
                    <a:cubicBezTo>
                      <a:pt x="f415" y="f476"/>
                      <a:pt x="f496" y="f632"/>
                      <a:pt x="f631" y="f632"/>
                    </a:cubicBezTo>
                    <a:close/>
                    <a:moveTo>
                      <a:pt x="f631" y="f632"/>
                    </a:moveTo>
                    <a:lnTo>
                      <a:pt x="f631" y="f632"/>
                    </a:lnTo>
                    <a:close/>
                    <a:moveTo>
                      <a:pt x="f198" y="f322"/>
                    </a:moveTo>
                    <a:cubicBezTo>
                      <a:pt x="f663" y="f664"/>
                      <a:pt x="f503" y="f665"/>
                      <a:pt x="f461" y="f250"/>
                    </a:cubicBezTo>
                    <a:cubicBezTo>
                      <a:pt x="f621" y="f666"/>
                      <a:pt x="f485" y="f667"/>
                      <a:pt x="f13" y="f169"/>
                    </a:cubicBezTo>
                    <a:cubicBezTo>
                      <a:pt x="f668" y="f669"/>
                      <a:pt x="f451" y="f670"/>
                      <a:pt x="f497" y="f553"/>
                    </a:cubicBezTo>
                    <a:cubicBezTo>
                      <a:pt x="f671" y="f556"/>
                      <a:pt x="f672" y="f673"/>
                      <a:pt x="f99" y="f540"/>
                    </a:cubicBezTo>
                    <a:cubicBezTo>
                      <a:pt x="f638" y="f674"/>
                      <a:pt x="f675" y="f527"/>
                      <a:pt x="f676" y="f641"/>
                    </a:cubicBezTo>
                    <a:cubicBezTo>
                      <a:pt x="f636" y="f557"/>
                      <a:pt x="f677" y="f678"/>
                      <a:pt x="f436" y="f679"/>
                    </a:cubicBezTo>
                    <a:cubicBezTo>
                      <a:pt x="f680" y="f681"/>
                      <a:pt x="f490" y="f682"/>
                      <a:pt x="f683" y="f625"/>
                    </a:cubicBezTo>
                    <a:cubicBezTo>
                      <a:pt x="f683" y="f684"/>
                      <a:pt x="f685" y="f82"/>
                      <a:pt x="f686" y="f639"/>
                    </a:cubicBezTo>
                    <a:cubicBezTo>
                      <a:pt x="f541" y="f687"/>
                      <a:pt x="f688" y="f82"/>
                      <a:pt x="f444" y="f689"/>
                    </a:cubicBezTo>
                    <a:cubicBezTo>
                      <a:pt x="f446" y="f653"/>
                      <a:pt x="f254" y="f690"/>
                      <a:pt x="f691" y="f692"/>
                    </a:cubicBezTo>
                    <a:cubicBezTo>
                      <a:pt x="f153" y="f466"/>
                      <a:pt x="f693" y="f433"/>
                      <a:pt x="f198" y="f322"/>
                    </a:cubicBezTo>
                    <a:close/>
                    <a:moveTo>
                      <a:pt x="f198" y="f322"/>
                    </a:moveTo>
                    <a:lnTo>
                      <a:pt x="f198" y="f322"/>
                    </a:lnTo>
                    <a:close/>
                    <a:moveTo>
                      <a:pt x="f694" y="f211"/>
                    </a:moveTo>
                    <a:lnTo>
                      <a:pt x="f694" y="f162"/>
                    </a:lnTo>
                    <a:lnTo>
                      <a:pt x="f695" y="f162"/>
                    </a:lnTo>
                    <a:lnTo>
                      <a:pt x="f695" y="f696"/>
                    </a:lnTo>
                    <a:lnTo>
                      <a:pt x="f686" y="f696"/>
                    </a:lnTo>
                    <a:lnTo>
                      <a:pt x="f686" y="f162"/>
                    </a:lnTo>
                    <a:lnTo>
                      <a:pt x="f697" y="f162"/>
                    </a:lnTo>
                    <a:lnTo>
                      <a:pt x="f697" y="f698"/>
                    </a:lnTo>
                    <a:cubicBezTo>
                      <a:pt x="f697" y="f699"/>
                      <a:pt x="f694" y="f699"/>
                      <a:pt x="f694" y="f698"/>
                    </a:cubicBezTo>
                    <a:lnTo>
                      <a:pt x="f694" y="f211"/>
                    </a:lnTo>
                    <a:close/>
                    <a:moveTo>
                      <a:pt x="f694" y="f211"/>
                    </a:moveTo>
                    <a:lnTo>
                      <a:pt x="f694" y="f211"/>
                    </a:lnTo>
                    <a:close/>
                    <a:moveTo>
                      <a:pt x="f503" y="f432"/>
                    </a:moveTo>
                    <a:lnTo>
                      <a:pt x="f503" y="f494"/>
                    </a:lnTo>
                    <a:cubicBezTo>
                      <a:pt x="f503" y="f700"/>
                      <a:pt x="f528" y="f415"/>
                      <a:pt x="f500" y="f415"/>
                    </a:cubicBezTo>
                    <a:cubicBezTo>
                      <a:pt x="f697" y="f415"/>
                      <a:pt x="f643" y="f700"/>
                      <a:pt x="f643" y="f494"/>
                    </a:cubicBezTo>
                    <a:lnTo>
                      <a:pt x="f643" y="f432"/>
                    </a:lnTo>
                    <a:lnTo>
                      <a:pt x="f503" y="f432"/>
                    </a:lnTo>
                    <a:close/>
                    <a:moveTo>
                      <a:pt x="f503" y="f432"/>
                    </a:moveTo>
                    <a:lnTo>
                      <a:pt x="f503" y="f432"/>
                    </a:lnTo>
                    <a:close/>
                    <a:moveTo>
                      <a:pt x="f501" y="f396"/>
                    </a:moveTo>
                    <a:lnTo>
                      <a:pt x="f501" y="f498"/>
                    </a:lnTo>
                    <a:cubicBezTo>
                      <a:pt x="f501" y="f701"/>
                      <a:pt x="f702" y="f421"/>
                      <a:pt x="f500" y="f421"/>
                    </a:cubicBezTo>
                    <a:cubicBezTo>
                      <a:pt x="f621" y="f421"/>
                      <a:pt x="f351" y="f701"/>
                      <a:pt x="f351" y="f498"/>
                    </a:cubicBezTo>
                    <a:lnTo>
                      <a:pt x="f351" y="f396"/>
                    </a:lnTo>
                    <a:cubicBezTo>
                      <a:pt x="f660" y="f396"/>
                      <a:pt x="f703" y="f704"/>
                      <a:pt x="f500" y="f704"/>
                    </a:cubicBezTo>
                    <a:cubicBezTo>
                      <a:pt x="f645" y="f704"/>
                      <a:pt x="f648" y="f396"/>
                      <a:pt x="f501" y="f396"/>
                    </a:cubicBezTo>
                    <a:close/>
                    <a:moveTo>
                      <a:pt x="f501" y="f396"/>
                    </a:moveTo>
                    <a:lnTo>
                      <a:pt x="f501" y="f396"/>
                    </a:lnTo>
                    <a:close/>
                    <a:moveTo>
                      <a:pt x="f495" y="f441"/>
                    </a:moveTo>
                    <a:lnTo>
                      <a:pt x="f495" y="f446"/>
                    </a:lnTo>
                    <a:lnTo>
                      <a:pt x="f503" y="f446"/>
                    </a:lnTo>
                    <a:lnTo>
                      <a:pt x="f503" y="f441"/>
                    </a:lnTo>
                    <a:lnTo>
                      <a:pt x="f495" y="f441"/>
                    </a:lnTo>
                    <a:close/>
                    <a:moveTo>
                      <a:pt x="f495" y="f441"/>
                    </a:moveTo>
                    <a:lnTo>
                      <a:pt x="f495" y="f441"/>
                    </a:lnTo>
                    <a:close/>
                    <a:moveTo>
                      <a:pt x="f628" y="f493"/>
                    </a:moveTo>
                    <a:lnTo>
                      <a:pt x="f628" y="f436"/>
                    </a:lnTo>
                    <a:lnTo>
                      <a:pt x="f621" y="f436"/>
                    </a:lnTo>
                    <a:lnTo>
                      <a:pt x="f195" y="f436"/>
                    </a:lnTo>
                    <a:lnTo>
                      <a:pt x="f195" y="f493"/>
                    </a:lnTo>
                    <a:lnTo>
                      <a:pt x="f628" y="f493"/>
                    </a:lnTo>
                    <a:close/>
                    <a:moveTo>
                      <a:pt x="f628" y="f493"/>
                    </a:moveTo>
                    <a:lnTo>
                      <a:pt x="f628" y="f493"/>
                    </a:lnTo>
                    <a:close/>
                    <a:moveTo>
                      <a:pt x="f645" y="f493"/>
                    </a:moveTo>
                    <a:lnTo>
                      <a:pt x="f645" y="f436"/>
                    </a:lnTo>
                    <a:lnTo>
                      <a:pt x="f502" y="f436"/>
                    </a:lnTo>
                    <a:lnTo>
                      <a:pt x="f502" y="f493"/>
                    </a:lnTo>
                    <a:lnTo>
                      <a:pt x="f705" y="f493"/>
                    </a:lnTo>
                    <a:lnTo>
                      <a:pt x="f645" y="f493"/>
                    </a:lnTo>
                    <a:close/>
                    <a:moveTo>
                      <a:pt x="f645" y="f493"/>
                    </a:moveTo>
                    <a:lnTo>
                      <a:pt x="f645" y="f493"/>
                    </a:lnTo>
                    <a:close/>
                    <a:moveTo>
                      <a:pt x="f695" y="f529"/>
                    </a:moveTo>
                    <a:lnTo>
                      <a:pt x="f706" y="f529"/>
                    </a:lnTo>
                    <a:lnTo>
                      <a:pt x="f706" y="f694"/>
                    </a:lnTo>
                    <a:lnTo>
                      <a:pt x="f707" y="f694"/>
                    </a:lnTo>
                    <a:lnTo>
                      <a:pt x="f707" y="f529"/>
                    </a:lnTo>
                    <a:lnTo>
                      <a:pt x="f629" y="f529"/>
                    </a:lnTo>
                    <a:lnTo>
                      <a:pt x="f629" y="f694"/>
                    </a:lnTo>
                    <a:lnTo>
                      <a:pt x="f621" y="f694"/>
                    </a:lnTo>
                    <a:lnTo>
                      <a:pt x="f621" y="f529"/>
                    </a:lnTo>
                    <a:lnTo>
                      <a:pt x="f13" y="f529"/>
                    </a:lnTo>
                    <a:lnTo>
                      <a:pt x="f13" y="f694"/>
                    </a:lnTo>
                    <a:lnTo>
                      <a:pt x="f488" y="f694"/>
                    </a:lnTo>
                    <a:lnTo>
                      <a:pt x="f488" y="f529"/>
                    </a:lnTo>
                    <a:lnTo>
                      <a:pt x="f686" y="f529"/>
                    </a:lnTo>
                    <a:lnTo>
                      <a:pt x="f686" y="f619"/>
                    </a:lnTo>
                    <a:lnTo>
                      <a:pt x="f695" y="f619"/>
                    </a:lnTo>
                    <a:lnTo>
                      <a:pt x="f695" y="f529"/>
                    </a:lnTo>
                    <a:close/>
                    <a:moveTo>
                      <a:pt x="f695" y="f529"/>
                    </a:moveTo>
                    <a:lnTo>
                      <a:pt x="f695" y="f529"/>
                    </a:lnTo>
                    <a:close/>
                    <a:moveTo>
                      <a:pt x="f628" y="f45"/>
                    </a:moveTo>
                    <a:lnTo>
                      <a:pt x="f628" y="f465"/>
                    </a:lnTo>
                    <a:lnTo>
                      <a:pt x="f502" y="f465"/>
                    </a:lnTo>
                    <a:lnTo>
                      <a:pt x="f502" y="f45"/>
                    </a:lnTo>
                    <a:lnTo>
                      <a:pt x="f628" y="f45"/>
                    </a:lnTo>
                    <a:close/>
                    <a:moveTo>
                      <a:pt x="f628" y="f45"/>
                    </a:moveTo>
                    <a:lnTo>
                      <a:pt x="f628" y="f45"/>
                    </a:lnTo>
                    <a:close/>
                    <a:moveTo>
                      <a:pt x="f697" y="f708"/>
                    </a:moveTo>
                    <a:lnTo>
                      <a:pt x="f694" y="f708"/>
                    </a:lnTo>
                    <a:lnTo>
                      <a:pt x="f694" y="f349"/>
                    </a:lnTo>
                    <a:lnTo>
                      <a:pt x="f697" y="f349"/>
                    </a:lnTo>
                    <a:lnTo>
                      <a:pt x="f697" y="f708"/>
                    </a:lnTo>
                    <a:close/>
                    <a:moveTo>
                      <a:pt x="f697" y="f708"/>
                    </a:moveTo>
                    <a:lnTo>
                      <a:pt x="f697" y="f708"/>
                    </a:lnTo>
                    <a:close/>
                    <a:moveTo>
                      <a:pt x="f686" y="f290"/>
                    </a:moveTo>
                    <a:lnTo>
                      <a:pt x="f695" y="f290"/>
                    </a:lnTo>
                    <a:lnTo>
                      <a:pt x="f695" y="f663"/>
                    </a:lnTo>
                    <a:lnTo>
                      <a:pt x="f686" y="f663"/>
                    </a:lnTo>
                    <a:lnTo>
                      <a:pt x="f686" y="f290"/>
                    </a:lnTo>
                    <a:close/>
                    <a:moveTo>
                      <a:pt x="f686" y="f290"/>
                    </a:moveTo>
                    <a:lnTo>
                      <a:pt x="f686" y="f290"/>
                    </a:lnTo>
                    <a:close/>
                    <a:moveTo>
                      <a:pt x="f55" y="f709"/>
                    </a:moveTo>
                    <a:lnTo>
                      <a:pt x="f401" y="f400"/>
                    </a:lnTo>
                    <a:cubicBezTo>
                      <a:pt x="f710" y="f711"/>
                      <a:pt x="f691" y="f712"/>
                      <a:pt x="f11" y="f713"/>
                    </a:cubicBezTo>
                    <a:cubicBezTo>
                      <a:pt x="f714" y="f715"/>
                      <a:pt x="f568" y="f716"/>
                      <a:pt x="f206" y="f716"/>
                    </a:cubicBezTo>
                    <a:cubicBezTo>
                      <a:pt x="f512" y="f716"/>
                      <a:pt x="f165" y="f715"/>
                      <a:pt x="f588" y="f713"/>
                    </a:cubicBezTo>
                    <a:cubicBezTo>
                      <a:pt x="f571" y="f717"/>
                      <a:pt x="f466" y="f718"/>
                      <a:pt x="f218" y="f26"/>
                    </a:cubicBezTo>
                    <a:cubicBezTo>
                      <a:pt x="f719" y="f437"/>
                      <a:pt x="f177" y="f720"/>
                      <a:pt x="f721" y="f604"/>
                    </a:cubicBezTo>
                    <a:lnTo>
                      <a:pt x="f722" y="f604"/>
                    </a:lnTo>
                    <a:lnTo>
                      <a:pt x="f721" y="f723"/>
                    </a:lnTo>
                    <a:cubicBezTo>
                      <a:pt x="f724" y="f62"/>
                      <a:pt x="f725" y="f161"/>
                      <a:pt x="f725" y="f23"/>
                    </a:cubicBezTo>
                    <a:cubicBezTo>
                      <a:pt x="f726" y="f727"/>
                      <a:pt x="f728" y="f729"/>
                      <a:pt x="f659" y="f730"/>
                    </a:cubicBezTo>
                    <a:cubicBezTo>
                      <a:pt x="f659" y="f731"/>
                      <a:pt x="f658" y="f18"/>
                      <a:pt x="f658" y="f18"/>
                    </a:cubicBezTo>
                    <a:lnTo>
                      <a:pt x="f268" y="f732"/>
                    </a:lnTo>
                    <a:cubicBezTo>
                      <a:pt x="f733" y="f734"/>
                      <a:pt x="f735" y="f736"/>
                      <a:pt x="f737" y="f90"/>
                    </a:cubicBezTo>
                    <a:cubicBezTo>
                      <a:pt x="f738" y="f89"/>
                      <a:pt x="f289" y="f87"/>
                      <a:pt x="f739" y="f85"/>
                    </a:cubicBezTo>
                    <a:cubicBezTo>
                      <a:pt x="f740" y="f83"/>
                      <a:pt x="f740" y="f82"/>
                      <a:pt x="f741" y="f80"/>
                    </a:cubicBezTo>
                    <a:cubicBezTo>
                      <a:pt x="f742" y="f78"/>
                      <a:pt x="f234" y="f76"/>
                      <a:pt x="f743" y="f74"/>
                    </a:cubicBezTo>
                    <a:cubicBezTo>
                      <a:pt x="f744" y="f72"/>
                      <a:pt x="f285" y="f70"/>
                      <a:pt x="f745" y="f68"/>
                    </a:cubicBezTo>
                    <a:cubicBezTo>
                      <a:pt x="f737" y="f66"/>
                      <a:pt x="f746" y="f64"/>
                      <a:pt x="f747" y="f62"/>
                    </a:cubicBezTo>
                    <a:cubicBezTo>
                      <a:pt x="f221" y="f723"/>
                      <a:pt x="f748" y="f587"/>
                      <a:pt x="f749" y="f47"/>
                    </a:cubicBezTo>
                    <a:cubicBezTo>
                      <a:pt x="f270" y="f45"/>
                      <a:pt x="f750" y="f43"/>
                      <a:pt x="f751" y="f41"/>
                    </a:cubicBezTo>
                    <a:cubicBezTo>
                      <a:pt x="f752" y="f39"/>
                      <a:pt x="f94" y="f37"/>
                      <a:pt x="f753" y="f35"/>
                    </a:cubicBezTo>
                    <a:cubicBezTo>
                      <a:pt x="f754" y="f755"/>
                      <a:pt x="f756" y="f757"/>
                      <a:pt x="f758" y="f759"/>
                    </a:cubicBezTo>
                    <a:cubicBezTo>
                      <a:pt x="f760" y="f34"/>
                      <a:pt x="f761" y="f762"/>
                      <a:pt x="f82" y="f763"/>
                    </a:cubicBezTo>
                    <a:cubicBezTo>
                      <a:pt x="f599" y="f764"/>
                      <a:pt x="f556" y="f765"/>
                      <a:pt x="f113" y="f765"/>
                    </a:cubicBezTo>
                    <a:cubicBezTo>
                      <a:pt x="f560" y="f765"/>
                      <a:pt x="f643" y="f764"/>
                      <a:pt x="f766" y="f763"/>
                    </a:cubicBezTo>
                    <a:cubicBezTo>
                      <a:pt x="f767" y="f762"/>
                      <a:pt x="f768" y="f34"/>
                      <a:pt x="f769" y="f759"/>
                    </a:cubicBezTo>
                    <a:cubicBezTo>
                      <a:pt x="f770" y="f771"/>
                      <a:pt x="f376" y="f772"/>
                      <a:pt x="f55" y="f709"/>
                    </a:cubicBezTo>
                    <a:close/>
                    <a:moveTo>
                      <a:pt x="f55" y="f709"/>
                    </a:moveTo>
                    <a:lnTo>
                      <a:pt x="f55" y="f709"/>
                    </a:lnTo>
                    <a:close/>
                    <a:moveTo>
                      <a:pt x="f55" y="f454"/>
                    </a:moveTo>
                    <a:lnTo>
                      <a:pt x="f773" y="f528"/>
                    </a:lnTo>
                    <a:cubicBezTo>
                      <a:pt x="f774" y="f45"/>
                      <a:pt x="f775" y="f386"/>
                      <a:pt x="f776" y="f97"/>
                    </a:cubicBezTo>
                    <a:cubicBezTo>
                      <a:pt x="f371" y="f777"/>
                      <a:pt x="f184" y="f778"/>
                      <a:pt x="f145" y="f779"/>
                    </a:cubicBezTo>
                    <a:lnTo>
                      <a:pt x="f763" y="f780"/>
                    </a:lnTo>
                    <a:lnTo>
                      <a:pt x="f781" y="f768"/>
                    </a:lnTo>
                    <a:cubicBezTo>
                      <a:pt x="f782" y="f783"/>
                      <a:pt x="f57" y="f784"/>
                      <a:pt x="f785" y="f786"/>
                    </a:cubicBezTo>
                    <a:lnTo>
                      <a:pt x="f787" y="f34"/>
                    </a:lnTo>
                    <a:lnTo>
                      <a:pt x="f788" y="f34"/>
                    </a:lnTo>
                    <a:cubicBezTo>
                      <a:pt x="f789" y="f790"/>
                      <a:pt x="f791" y="f792"/>
                      <a:pt x="f793" y="f764"/>
                    </a:cubicBezTo>
                    <a:cubicBezTo>
                      <a:pt x="f643" y="f794"/>
                      <a:pt x="f795" y="f796"/>
                      <a:pt x="f113" y="f796"/>
                    </a:cubicBezTo>
                    <a:cubicBezTo>
                      <a:pt x="f797" y="f796"/>
                      <a:pt x="f599" y="f794"/>
                      <a:pt x="f798" y="f764"/>
                    </a:cubicBezTo>
                    <a:cubicBezTo>
                      <a:pt x="f719" y="f792"/>
                      <a:pt x="f799" y="f790"/>
                      <a:pt x="f800" y="f34"/>
                    </a:cubicBezTo>
                    <a:lnTo>
                      <a:pt x="f801" y="f34"/>
                    </a:lnTo>
                    <a:lnTo>
                      <a:pt x="f802" y="f786"/>
                    </a:lnTo>
                    <a:cubicBezTo>
                      <a:pt x="f221" y="f784"/>
                      <a:pt x="f803" y="f783"/>
                      <a:pt x="f233" y="f768"/>
                    </a:cubicBezTo>
                    <a:lnTo>
                      <a:pt x="f804" y="f780"/>
                    </a:lnTo>
                    <a:lnTo>
                      <a:pt x="f233" y="f779"/>
                    </a:lnTo>
                    <a:cubicBezTo>
                      <a:pt x="f222" y="f778"/>
                      <a:pt x="f805" y="f777"/>
                      <a:pt x="f806" y="f97"/>
                    </a:cubicBezTo>
                    <a:cubicBezTo>
                      <a:pt x="f733" y="f386"/>
                      <a:pt x="f12" y="f45"/>
                      <a:pt x="f807" y="f528"/>
                    </a:cubicBezTo>
                    <a:cubicBezTo>
                      <a:pt x="f732" y="f808"/>
                      <a:pt x="f809" y="f590"/>
                      <a:pt x="f810" y="f565"/>
                    </a:cubicBezTo>
                    <a:cubicBezTo>
                      <a:pt x="f811" y="f812"/>
                      <a:pt x="f813" y="f814"/>
                      <a:pt x="f738" y="f815"/>
                    </a:cubicBezTo>
                    <a:cubicBezTo>
                      <a:pt x="f816" y="f817"/>
                      <a:pt x="f818" y="f393"/>
                      <a:pt x="f819" y="f327"/>
                    </a:cubicBezTo>
                    <a:cubicBezTo>
                      <a:pt x="f280" y="f820"/>
                      <a:pt x="f317" y="f821"/>
                      <a:pt x="f822" y="f823"/>
                    </a:cubicBezTo>
                    <a:cubicBezTo>
                      <a:pt x="f824" y="f82"/>
                      <a:pt x="f824" y="f247"/>
                      <a:pt x="f825" y="f826"/>
                    </a:cubicBezTo>
                    <a:cubicBezTo>
                      <a:pt x="f827" y="f828"/>
                      <a:pt x="f829" y="f801"/>
                      <a:pt x="f243" y="f830"/>
                    </a:cubicBezTo>
                    <a:cubicBezTo>
                      <a:pt x="f831" y="f810"/>
                      <a:pt x="f832" y="f222"/>
                      <a:pt x="f833" y="f834"/>
                    </a:cubicBezTo>
                    <a:cubicBezTo>
                      <a:pt x="f798" y="f835"/>
                      <a:pt x="f447" y="f836"/>
                      <a:pt x="f837" y="f838"/>
                    </a:cubicBezTo>
                    <a:lnTo>
                      <a:pt x="f837" y="f839"/>
                    </a:lnTo>
                    <a:cubicBezTo>
                      <a:pt x="f74" y="f840"/>
                      <a:pt x="f329" y="f841"/>
                      <a:pt x="f842" y="f843"/>
                    </a:cubicBezTo>
                    <a:cubicBezTo>
                      <a:pt x="f512" y="f844"/>
                      <a:pt x="f845" y="f846"/>
                      <a:pt x="f340" y="f847"/>
                    </a:cubicBezTo>
                    <a:lnTo>
                      <a:pt x="f113" y="f848"/>
                    </a:lnTo>
                    <a:lnTo>
                      <a:pt x="f343" y="f847"/>
                    </a:lnTo>
                    <a:cubicBezTo>
                      <a:pt x="f161" y="f846"/>
                      <a:pt x="f849" y="f844"/>
                      <a:pt x="f850" y="f843"/>
                    </a:cubicBezTo>
                    <a:cubicBezTo>
                      <a:pt x="f349" y="f841"/>
                      <a:pt x="f851" y="f840"/>
                      <a:pt x="f502" y="f839"/>
                    </a:cubicBezTo>
                    <a:lnTo>
                      <a:pt x="f502" y="f838"/>
                    </a:lnTo>
                    <a:cubicBezTo>
                      <a:pt x="f852" y="f836"/>
                      <a:pt x="f793" y="f835"/>
                      <a:pt x="f853" y="f834"/>
                    </a:cubicBezTo>
                    <a:cubicBezTo>
                      <a:pt x="f854" y="f222"/>
                      <a:pt x="f855" y="f810"/>
                      <a:pt x="f143" y="f830"/>
                    </a:cubicBezTo>
                    <a:cubicBezTo>
                      <a:pt x="f856" y="f801"/>
                      <a:pt x="f857" y="f828"/>
                      <a:pt x="f858" y="f826"/>
                    </a:cubicBezTo>
                    <a:cubicBezTo>
                      <a:pt x="f859" y="f247"/>
                      <a:pt x="f859" y="f82"/>
                      <a:pt x="f860" y="f823"/>
                    </a:cubicBezTo>
                    <a:cubicBezTo>
                      <a:pt x="f861" y="f821"/>
                      <a:pt x="f367" y="f820"/>
                      <a:pt x="f148" y="f327"/>
                    </a:cubicBezTo>
                    <a:cubicBezTo>
                      <a:pt x="f862" y="f393"/>
                      <a:pt x="f32" y="f817"/>
                      <a:pt x="f88" y="f815"/>
                    </a:cubicBezTo>
                    <a:cubicBezTo>
                      <a:pt x="f863" y="f814"/>
                      <a:pt x="f864" y="f812"/>
                      <a:pt x="f865" y="f565"/>
                    </a:cubicBezTo>
                    <a:cubicBezTo>
                      <a:pt x="f866" y="f714"/>
                      <a:pt x="f61" y="f604"/>
                      <a:pt x="f356" y="f867"/>
                    </a:cubicBezTo>
                    <a:cubicBezTo>
                      <a:pt x="f40" y="f523"/>
                      <a:pt x="f868" y="f619"/>
                      <a:pt x="f55" y="f459"/>
                    </a:cubicBezTo>
                    <a:lnTo>
                      <a:pt x="f55" y="f454"/>
                    </a:lnTo>
                    <a:close/>
                    <a:moveTo>
                      <a:pt x="f55" y="f454"/>
                    </a:moveTo>
                    <a:lnTo>
                      <a:pt x="f55" y="f454"/>
                    </a:lnTo>
                    <a:close/>
                    <a:moveTo>
                      <a:pt x="f506" y="f869"/>
                    </a:moveTo>
                    <a:cubicBezTo>
                      <a:pt x="f23" y="f870"/>
                      <a:pt x="f596" y="f871"/>
                      <a:pt x="f872" y="f873"/>
                    </a:cubicBezTo>
                    <a:cubicBezTo>
                      <a:pt x="f203" y="f731"/>
                      <a:pt x="f109" y="f874"/>
                      <a:pt x="f875" y="f876"/>
                    </a:cubicBezTo>
                    <a:cubicBezTo>
                      <a:pt x="f877" y="f878"/>
                      <a:pt x="f9" y="f879"/>
                      <a:pt x="f880" y="f881"/>
                    </a:cubicBezTo>
                    <a:cubicBezTo>
                      <a:pt x="f156" y="f526"/>
                      <a:pt x="f695" y="f882"/>
                      <a:pt x="f103" y="f670"/>
                    </a:cubicBezTo>
                    <a:cubicBezTo>
                      <a:pt x="f883" y="f884"/>
                      <a:pt x="f885" y="f886"/>
                      <a:pt x="f887" y="f888"/>
                    </a:cubicBezTo>
                    <a:cubicBezTo>
                      <a:pt x="f889" y="f815"/>
                      <a:pt x="f890" y="f212"/>
                      <a:pt x="f8" y="f845"/>
                    </a:cubicBezTo>
                    <a:lnTo>
                      <a:pt x="f489" y="f845"/>
                    </a:lnTo>
                    <a:cubicBezTo>
                      <a:pt x="f489" y="f727"/>
                      <a:pt x="f853" y="f891"/>
                      <a:pt x="f400" y="f892"/>
                    </a:cubicBezTo>
                    <a:cubicBezTo>
                      <a:pt x="f486" y="f893"/>
                      <a:pt x="f485" y="f894"/>
                      <a:pt x="f156" y="f895"/>
                    </a:cubicBezTo>
                    <a:cubicBezTo>
                      <a:pt x="f896" y="f137"/>
                      <a:pt x="f890" y="f897"/>
                      <a:pt x="f574" y="f898"/>
                    </a:cubicBezTo>
                    <a:lnTo>
                      <a:pt x="f574" y="f899"/>
                    </a:lnTo>
                    <a:lnTo>
                      <a:pt x="f506" y="f869"/>
                    </a:lnTo>
                    <a:close/>
                    <a:moveTo>
                      <a:pt x="f506" y="f869"/>
                    </a:moveTo>
                    <a:lnTo>
                      <a:pt x="f506" y="f869"/>
                    </a:lnTo>
                    <a:close/>
                    <a:moveTo>
                      <a:pt x="f307" y="f900"/>
                    </a:moveTo>
                    <a:cubicBezTo>
                      <a:pt x="f614" y="f514"/>
                      <a:pt x="f901" y="f604"/>
                      <a:pt x="f131" y="f902"/>
                    </a:cubicBezTo>
                    <a:cubicBezTo>
                      <a:pt x="f903" y="f904"/>
                      <a:pt x="f905" y="f615"/>
                      <a:pt x="f906" y="f516"/>
                    </a:cubicBezTo>
                    <a:cubicBezTo>
                      <a:pt x="f608" y="f613"/>
                      <a:pt x="f607" y="f560"/>
                      <a:pt x="f907" y="f613"/>
                    </a:cubicBezTo>
                    <a:cubicBezTo>
                      <a:pt x="f682" y="f24"/>
                      <a:pt x="f908" y="f563"/>
                      <a:pt x="f909" y="f910"/>
                    </a:cubicBezTo>
                    <a:cubicBezTo>
                      <a:pt x="f911" y="f699"/>
                      <a:pt x="f425" y="f159"/>
                      <a:pt x="f912" y="f913"/>
                    </a:cubicBezTo>
                    <a:cubicBezTo>
                      <a:pt x="f559" y="f293"/>
                      <a:pt x="f261" y="f914"/>
                      <a:pt x="f78" y="f208"/>
                    </a:cubicBezTo>
                    <a:cubicBezTo>
                      <a:pt x="f821" y="f66"/>
                      <a:pt x="f915" y="f916"/>
                      <a:pt x="f917" y="f162"/>
                    </a:cubicBezTo>
                    <a:lnTo>
                      <a:pt x="f918" y="f162"/>
                    </a:lnTo>
                    <a:cubicBezTo>
                      <a:pt x="f918" y="f293"/>
                      <a:pt x="f919" y="f920"/>
                      <a:pt x="f307" y="f900"/>
                    </a:cubicBezTo>
                    <a:close/>
                    <a:moveTo>
                      <a:pt x="f307" y="f900"/>
                    </a:moveTo>
                    <a:lnTo>
                      <a:pt x="f307" y="f900"/>
                    </a:lnTo>
                    <a:close/>
                    <a:moveTo>
                      <a:pt x="f918" y="f845"/>
                    </a:moveTo>
                    <a:lnTo>
                      <a:pt x="f345" y="f845"/>
                    </a:lnTo>
                    <a:cubicBezTo>
                      <a:pt x="f203" y="f921"/>
                      <a:pt x="f812" y="f922"/>
                      <a:pt x="f849" y="f298"/>
                    </a:cubicBezTo>
                    <a:cubicBezTo>
                      <a:pt x="f483" y="f119"/>
                      <a:pt x="f483" y="f923"/>
                      <a:pt x="f924" y="f120"/>
                    </a:cubicBezTo>
                    <a:cubicBezTo>
                      <a:pt x="f64" y="f171"/>
                      <a:pt x="f914" y="f641"/>
                      <a:pt x="f596" y="f445"/>
                    </a:cubicBezTo>
                    <a:cubicBezTo>
                      <a:pt x="f925" y="f891"/>
                      <a:pt x="f117" y="f428"/>
                      <a:pt x="f589" y="f926"/>
                    </a:cubicBezTo>
                    <a:cubicBezTo>
                      <a:pt x="f927" y="f928"/>
                      <a:pt x="f588" y="f687"/>
                      <a:pt x="f929" y="f930"/>
                    </a:cubicBezTo>
                    <a:cubicBezTo>
                      <a:pt x="f931" y="f607"/>
                      <a:pt x="f412" y="f656"/>
                      <a:pt x="f582" y="f932"/>
                    </a:cubicBezTo>
                    <a:lnTo>
                      <a:pt x="f837" y="f661"/>
                    </a:lnTo>
                    <a:cubicBezTo>
                      <a:pt x="f215" y="f933"/>
                      <a:pt x="f22" y="f934"/>
                      <a:pt x="f74" y="f935"/>
                    </a:cubicBezTo>
                    <a:cubicBezTo>
                      <a:pt x="f389" y="f607"/>
                      <a:pt x="f936" y="f689"/>
                      <a:pt x="f70" y="f937"/>
                    </a:cubicBezTo>
                    <a:cubicBezTo>
                      <a:pt x="f938" y="f466"/>
                      <a:pt x="f406" y="f678"/>
                      <a:pt x="f206" y="f939"/>
                    </a:cubicBezTo>
                    <a:cubicBezTo>
                      <a:pt x="f572" y="f261"/>
                      <a:pt x="f875" y="f940"/>
                      <a:pt x="f941" y="f942"/>
                    </a:cubicBezTo>
                    <a:cubicBezTo>
                      <a:pt x="f943" y="f944"/>
                      <a:pt x="f890" y="f383"/>
                      <a:pt x="f945" y="f946"/>
                    </a:cubicBezTo>
                    <a:cubicBezTo>
                      <a:pt x="f8" y="f922"/>
                      <a:pt x="f947" y="f948"/>
                      <a:pt x="f577" y="f949"/>
                    </a:cubicBezTo>
                    <a:cubicBezTo>
                      <a:pt x="f875" y="f407"/>
                      <a:pt x="f943" y="f950"/>
                      <a:pt x="f348" y="f139"/>
                    </a:cubicBezTo>
                    <a:cubicBezTo>
                      <a:pt x="f349" y="f591"/>
                      <a:pt x="f156" y="f118"/>
                      <a:pt x="f867" y="f214"/>
                    </a:cubicBezTo>
                    <a:cubicBezTo>
                      <a:pt x="f11" y="f169"/>
                      <a:pt x="f885" y="f951"/>
                      <a:pt x="f563" y="f952"/>
                    </a:cubicBezTo>
                    <a:cubicBezTo>
                      <a:pt x="f592" y="f953"/>
                      <a:pt x="f945" y="f466"/>
                      <a:pt x="f954" y="f263"/>
                    </a:cubicBezTo>
                    <a:cubicBezTo>
                      <a:pt x="f574" y="f657"/>
                      <a:pt x="f346" y="f955"/>
                      <a:pt x="f258" y="f131"/>
                    </a:cubicBezTo>
                    <a:cubicBezTo>
                      <a:pt x="f956" y="f725"/>
                      <a:pt x="f116" y="f957"/>
                      <a:pt x="f344" y="f898"/>
                    </a:cubicBezTo>
                    <a:cubicBezTo>
                      <a:pt x="f258" y="f898"/>
                      <a:pt x="f6" y="f898"/>
                      <a:pt x="f206" y="f898"/>
                    </a:cubicBezTo>
                    <a:lnTo>
                      <a:pt x="f340" y="f898"/>
                    </a:lnTo>
                    <a:cubicBezTo>
                      <a:pt x="f139" y="f898"/>
                      <a:pt x="f958" y="f734"/>
                      <a:pt x="f260" y="f959"/>
                    </a:cubicBezTo>
                    <a:cubicBezTo>
                      <a:pt x="f216" y="f960"/>
                      <a:pt x="f423" y="f961"/>
                      <a:pt x="f605" y="f962"/>
                    </a:cubicBezTo>
                    <a:cubicBezTo>
                      <a:pt x="f963" y="f964"/>
                      <a:pt x="f965" y="f966"/>
                      <a:pt x="f570" y="f967"/>
                    </a:cubicBezTo>
                    <a:lnTo>
                      <a:pt x="f571" y="f955"/>
                    </a:lnTo>
                    <a:cubicBezTo>
                      <a:pt x="f447" y="f967"/>
                      <a:pt x="f462" y="f968"/>
                      <a:pt x="f469" y="f833"/>
                    </a:cubicBezTo>
                    <a:cubicBezTo>
                      <a:pt x="f969" y="f968"/>
                      <a:pt x="f970" y="f967"/>
                      <a:pt x="f971" y="f905"/>
                    </a:cubicBezTo>
                    <a:cubicBezTo>
                      <a:pt x="f620" y="f457"/>
                      <a:pt x="f918" y="f727"/>
                      <a:pt x="f918" y="f845"/>
                    </a:cubicBezTo>
                    <a:close/>
                    <a:moveTo>
                      <a:pt x="f918" y="f845"/>
                    </a:moveTo>
                    <a:lnTo>
                      <a:pt x="f918" y="f845"/>
                    </a:lnTo>
                    <a:close/>
                    <a:moveTo>
                      <a:pt x="f972" y="f973"/>
                    </a:moveTo>
                    <a:cubicBezTo>
                      <a:pt x="f974" y="f390"/>
                      <a:pt x="f923" y="f975"/>
                      <a:pt x="f520" y="f976"/>
                    </a:cubicBezTo>
                    <a:cubicBezTo>
                      <a:pt x="f977" y="f429"/>
                      <a:pt x="f582" y="f394"/>
                      <a:pt x="f530" y="f978"/>
                    </a:cubicBezTo>
                    <a:cubicBezTo>
                      <a:pt x="f979" y="f421"/>
                      <a:pt x="f797" y="f980"/>
                      <a:pt x="f165" y="f981"/>
                    </a:cubicBezTo>
                    <a:cubicBezTo>
                      <a:pt x="f982" y="f353"/>
                      <a:pt x="f983" y="f353"/>
                      <a:pt x="f116" y="f353"/>
                    </a:cubicBezTo>
                    <a:cubicBezTo>
                      <a:pt x="f212" y="f353"/>
                      <a:pt x="f956" y="f353"/>
                      <a:pt x="f335" y="f984"/>
                    </a:cubicBezTo>
                    <a:lnTo>
                      <a:pt x="f337" y="f984"/>
                    </a:lnTo>
                    <a:cubicBezTo>
                      <a:pt x="f335" y="f984"/>
                      <a:pt x="f335" y="f981"/>
                      <a:pt x="f335" y="f981"/>
                    </a:cubicBezTo>
                    <a:cubicBezTo>
                      <a:pt x="f985" y="f986"/>
                      <a:pt x="f589" y="f987"/>
                      <a:pt x="f391" y="f766"/>
                    </a:cubicBezTo>
                    <a:cubicBezTo>
                      <a:pt x="f389" y="f97"/>
                      <a:pt x="f214" y="f394"/>
                      <a:pt x="f327" y="f975"/>
                    </a:cubicBezTo>
                    <a:lnTo>
                      <a:pt x="f972" y="f973"/>
                    </a:lnTo>
                    <a:close/>
                    <a:moveTo>
                      <a:pt x="f972" y="f973"/>
                    </a:moveTo>
                    <a:lnTo>
                      <a:pt x="f972" y="f973"/>
                    </a:lnTo>
                    <a:close/>
                    <a:moveTo>
                      <a:pt x="f911" y="f494"/>
                    </a:moveTo>
                    <a:lnTo>
                      <a:pt x="f445" y="f384"/>
                    </a:lnTo>
                    <a:lnTo>
                      <a:pt x="f559" y="f494"/>
                    </a:lnTo>
                    <a:lnTo>
                      <a:pt x="f322" y="f988"/>
                    </a:lnTo>
                    <a:cubicBezTo>
                      <a:pt x="f989" y="f975"/>
                      <a:pt x="f678" y="f429"/>
                      <a:pt x="f217" y="f978"/>
                    </a:cubicBezTo>
                    <a:lnTo>
                      <a:pt x="f440" y="f555"/>
                    </a:lnTo>
                    <a:lnTo>
                      <a:pt x="f562" y="f392"/>
                    </a:lnTo>
                    <a:lnTo>
                      <a:pt x="f729" y="f41"/>
                    </a:lnTo>
                    <a:cubicBezTo>
                      <a:pt x="f891" y="f396"/>
                      <a:pt x="f990" y="f704"/>
                      <a:pt x="f990" y="f498"/>
                    </a:cubicBezTo>
                    <a:cubicBezTo>
                      <a:pt x="f457" y="f380"/>
                      <a:pt x="f452" y="f380"/>
                      <a:pt x="f912" y="f380"/>
                    </a:cubicBezTo>
                    <a:cubicBezTo>
                      <a:pt x="f991" y="f704"/>
                      <a:pt x="f562" y="f416"/>
                      <a:pt x="f881" y="f978"/>
                    </a:cubicBezTo>
                    <a:cubicBezTo>
                      <a:pt x="f417" y="f976"/>
                      <a:pt x="f992" y="f390"/>
                      <a:pt x="f524" y="f988"/>
                    </a:cubicBezTo>
                    <a:cubicBezTo>
                      <a:pt x="f993" y="f475"/>
                      <a:pt x="f994" y="f388"/>
                      <a:pt x="f535" y="f431"/>
                    </a:cubicBezTo>
                    <a:cubicBezTo>
                      <a:pt x="f995" y="f996"/>
                      <a:pt x="f997" y="f151"/>
                      <a:pt x="f998" y="f999"/>
                    </a:cubicBezTo>
                    <a:cubicBezTo>
                      <a:pt x="f327" y="f1000"/>
                      <a:pt x="f387" y="f432"/>
                      <a:pt x="f554" y="f486"/>
                    </a:cubicBezTo>
                    <a:cubicBezTo>
                      <a:pt x="f1001" y="f1002"/>
                      <a:pt x="f1003" y="f473"/>
                      <a:pt x="f393" y="f1004"/>
                    </a:cubicBezTo>
                    <a:cubicBezTo>
                      <a:pt x="f545" y="f434"/>
                      <a:pt x="f927" y="f680"/>
                      <a:pt x="f1005" y="f441"/>
                    </a:cubicBezTo>
                    <a:cubicBezTo>
                      <a:pt x="f1006" y="f439"/>
                      <a:pt x="f554" y="f680"/>
                      <a:pt x="f387" y="f680"/>
                    </a:cubicBezTo>
                    <a:cubicBezTo>
                      <a:pt x="f136" y="f680"/>
                      <a:pt x="f972" y="f680"/>
                      <a:pt x="f929" y="f439"/>
                    </a:cubicBezTo>
                    <a:cubicBezTo>
                      <a:pt x="f22" y="f441"/>
                      <a:pt x="f882" y="f683"/>
                      <a:pt x="f120" y="f1007"/>
                    </a:cubicBezTo>
                    <a:cubicBezTo>
                      <a:pt x="f534" y="f1008"/>
                      <a:pt x="f524" y="f470"/>
                      <a:pt x="f527" y="f45"/>
                    </a:cubicBezTo>
                    <a:cubicBezTo>
                      <a:pt x="f414" y="f1009"/>
                      <a:pt x="f171" y="f703"/>
                      <a:pt x="f992" y="f461"/>
                    </a:cubicBezTo>
                    <a:cubicBezTo>
                      <a:pt x="f1010" y="f458"/>
                      <a:pt x="f915" y="f663"/>
                      <a:pt x="f576" y="f606"/>
                    </a:cubicBezTo>
                    <a:cubicBezTo>
                      <a:pt x="f821" y="f723"/>
                      <a:pt x="f78" y="f592"/>
                      <a:pt x="f1011" y="f107"/>
                    </a:cubicBezTo>
                    <a:cubicBezTo>
                      <a:pt x="f571" y="f567"/>
                      <a:pt x="f571" y="f159"/>
                      <a:pt x="f571" y="f1012"/>
                    </a:cubicBezTo>
                    <a:cubicBezTo>
                      <a:pt x="f570" y="f1013"/>
                      <a:pt x="f1014" y="f158"/>
                      <a:pt x="f881" y="f349"/>
                    </a:cubicBezTo>
                    <a:cubicBezTo>
                      <a:pt x="f250" y="f604"/>
                      <a:pt x="f261" y="f1015"/>
                      <a:pt x="f419" y="f613"/>
                    </a:cubicBezTo>
                    <a:lnTo>
                      <a:pt x="f1016" y="f288"/>
                    </a:lnTo>
                    <a:cubicBezTo>
                      <a:pt x="f881" y="f1017"/>
                      <a:pt x="f570" y="f1018"/>
                      <a:pt x="f417" y="f529"/>
                    </a:cubicBezTo>
                    <a:lnTo>
                      <a:pt x="f821" y="f1019"/>
                    </a:lnTo>
                    <a:lnTo>
                      <a:pt x="f1014" y="f1020"/>
                    </a:lnTo>
                    <a:lnTo>
                      <a:pt x="f1021" y="f703"/>
                    </a:lnTo>
                    <a:cubicBezTo>
                      <a:pt x="f566" y="f47"/>
                      <a:pt x="f1022" y="f286"/>
                      <a:pt x="f438" y="f1023"/>
                    </a:cubicBezTo>
                    <a:cubicBezTo>
                      <a:pt x="f440" y="f655"/>
                      <a:pt x="f420" y="f663"/>
                      <a:pt x="f559" y="f1024"/>
                    </a:cubicBezTo>
                    <a:cubicBezTo>
                      <a:pt x="f121" y="f619"/>
                      <a:pt x="f991" y="f1025"/>
                      <a:pt x="f445" y="f196"/>
                    </a:cubicBezTo>
                    <a:lnTo>
                      <a:pt x="f121" y="f1026"/>
                    </a:lnTo>
                    <a:cubicBezTo>
                      <a:pt x="f440" y="f1027"/>
                      <a:pt x="f562" y="f629"/>
                      <a:pt x="f1016" y="f529"/>
                    </a:cubicBezTo>
                    <a:cubicBezTo>
                      <a:pt x="f566" y="f1019"/>
                      <a:pt x="f881" y="f1028"/>
                      <a:pt x="f1014" y="f531"/>
                    </a:cubicBezTo>
                    <a:lnTo>
                      <a:pt x="f571" y="f1029"/>
                    </a:lnTo>
                    <a:lnTo>
                      <a:pt x="f569" y="f449"/>
                    </a:lnTo>
                    <a:lnTo>
                      <a:pt x="f261" y="f1030"/>
                    </a:lnTo>
                    <a:cubicBezTo>
                      <a:pt x="f1031" y="f1032"/>
                      <a:pt x="f1033" y="f1034"/>
                      <a:pt x="f440" y="f621"/>
                    </a:cubicBezTo>
                    <a:cubicBezTo>
                      <a:pt x="f559" y="f453"/>
                      <a:pt x="f991" y="f702"/>
                      <a:pt x="f557" y="f629"/>
                    </a:cubicBezTo>
                    <a:cubicBezTo>
                      <a:pt x="f445" y="f529"/>
                      <a:pt x="f991" y="f1028"/>
                      <a:pt x="f559" y="f1029"/>
                    </a:cubicBezTo>
                    <a:lnTo>
                      <a:pt x="f442" y="f1035"/>
                    </a:lnTo>
                    <a:lnTo>
                      <a:pt x="f442" y="f668"/>
                    </a:lnTo>
                    <a:lnTo>
                      <a:pt x="f440" y="f1036"/>
                    </a:lnTo>
                    <a:cubicBezTo>
                      <a:pt x="f304" y="f488"/>
                      <a:pt x="f1022" y="f623"/>
                      <a:pt x="f1016" y="f541"/>
                    </a:cubicBezTo>
                    <a:cubicBezTo>
                      <a:pt x="f566" y="f683"/>
                      <a:pt x="f569" y="f439"/>
                      <a:pt x="f881" y="f436"/>
                    </a:cubicBezTo>
                    <a:lnTo>
                      <a:pt x="f599" y="f1037"/>
                    </a:lnTo>
                    <a:lnTo>
                      <a:pt x="f261" y="f1004"/>
                    </a:lnTo>
                    <a:cubicBezTo>
                      <a:pt x="f121" y="f352"/>
                      <a:pt x="f990" y="f43"/>
                      <a:pt x="f963" y="f552"/>
                    </a:cubicBezTo>
                    <a:cubicBezTo>
                      <a:pt x="f911" y="f1002"/>
                      <a:pt x="f911" y="f1038"/>
                      <a:pt x="f911" y="f494"/>
                    </a:cubicBez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</p:grpSp>
      </p:grpSp>
      <p:sp>
        <p:nvSpPr>
          <p:cNvPr id="32" name="Retângulo Arredondado 31"/>
          <p:cNvSpPr/>
          <p:nvPr/>
        </p:nvSpPr>
        <p:spPr>
          <a:xfrm>
            <a:off x="101599" y="870656"/>
            <a:ext cx="11998164" cy="47651"/>
          </a:xfrm>
          <a:prstGeom prst="roundRect">
            <a:avLst>
              <a:gd name="adj" fmla="val 50000"/>
            </a:avLst>
          </a:prstGeom>
          <a:solidFill>
            <a:srgbClr val="EB2D4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3" name="Imagem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" y="5978557"/>
            <a:ext cx="511854" cy="461031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7E426DDA-B620-4122-923F-AD0ECCACE2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065" y="2770910"/>
            <a:ext cx="3035447" cy="2015726"/>
          </a:xfrm>
          <a:prstGeom prst="rect">
            <a:avLst/>
          </a:prstGeom>
        </p:spPr>
      </p:pic>
      <p:graphicFrame>
        <p:nvGraphicFramePr>
          <p:cNvPr id="31" name="Tabela 30">
            <a:extLst>
              <a:ext uri="{FF2B5EF4-FFF2-40B4-BE49-F238E27FC236}">
                <a16:creationId xmlns:a16="http://schemas.microsoft.com/office/drawing/2014/main" id="{1F81E118-5520-478F-BEB5-7381118311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2919104"/>
              </p:ext>
            </p:extLst>
          </p:nvPr>
        </p:nvGraphicFramePr>
        <p:xfrm>
          <a:off x="795682" y="1273377"/>
          <a:ext cx="4286827" cy="44864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06478">
                  <a:extLst>
                    <a:ext uri="{9D8B030D-6E8A-4147-A177-3AD203B41FA5}">
                      <a16:colId xmlns:a16="http://schemas.microsoft.com/office/drawing/2014/main" val="3894398161"/>
                    </a:ext>
                  </a:extLst>
                </a:gridCol>
                <a:gridCol w="1380349">
                  <a:extLst>
                    <a:ext uri="{9D8B030D-6E8A-4147-A177-3AD203B41FA5}">
                      <a16:colId xmlns:a16="http://schemas.microsoft.com/office/drawing/2014/main" val="3968977315"/>
                    </a:ext>
                  </a:extLst>
                </a:gridCol>
              </a:tblGrid>
              <a:tr h="320461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PRODUTO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QTDE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0403799"/>
                  </a:ext>
                </a:extLst>
              </a:tr>
              <a:tr h="320461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FEIJÃO CAUPI (kg)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125.340 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3633637"/>
                  </a:ext>
                </a:extLst>
              </a:tr>
              <a:tr h="320461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MILHO HÍBRIDO (kg)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2.200.000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7121139"/>
                  </a:ext>
                </a:extLst>
              </a:tr>
              <a:tr h="320461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MILHO VARIEDADE (kg)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408.660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8932110"/>
                  </a:ext>
                </a:extLst>
              </a:tr>
              <a:tr h="320461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SORGO FORRAGEIRO (kg)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294.750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0126613"/>
                  </a:ext>
                </a:extLst>
              </a:tr>
              <a:tr h="320461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PALMA FORRAGEIRA (raquete)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8.500.000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9895268"/>
                  </a:ext>
                </a:extLst>
              </a:tr>
              <a:tr h="320461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CAJUEIRO ANÃO PRECOCE (muda)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385.600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6427541"/>
                  </a:ext>
                </a:extLst>
              </a:tr>
              <a:tr h="320461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ACEROLA (muda)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11.500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4481761"/>
                  </a:ext>
                </a:extLst>
              </a:tr>
              <a:tr h="320461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GOIABA (muda)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6.750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908594"/>
                  </a:ext>
                </a:extLst>
              </a:tr>
              <a:tr h="320461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MANGA (muda)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5.870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1600837"/>
                  </a:ext>
                </a:extLst>
              </a:tr>
              <a:tr h="320461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UMBU CAJÁ (muda)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5.000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5059970"/>
                  </a:ext>
                </a:extLst>
              </a:tr>
              <a:tr h="320461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SABIÁ (muda)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112.640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2842578"/>
                  </a:ext>
                </a:extLst>
              </a:tr>
              <a:tr h="320461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AROEIRA (muda)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23.000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4532400"/>
                  </a:ext>
                </a:extLst>
              </a:tr>
              <a:tr h="320461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MANDIOCA (maniva – m</a:t>
                      </a:r>
                      <a:r>
                        <a:rPr lang="pt-BR" sz="14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5.000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3104815"/>
                  </a:ext>
                </a:extLst>
              </a:tr>
            </a:tbl>
          </a:graphicData>
        </a:graphic>
      </p:graphicFrame>
      <p:pic>
        <p:nvPicPr>
          <p:cNvPr id="2050" name="Picture 2">
            <a:extLst>
              <a:ext uri="{FF2B5EF4-FFF2-40B4-BE49-F238E27FC236}">
                <a16:creationId xmlns:a16="http://schemas.microsoft.com/office/drawing/2014/main" id="{784CA29D-AC9D-412F-A1AF-A69B027D2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068" y="2229024"/>
            <a:ext cx="3003481" cy="3375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CaixaDeTexto 34">
            <a:extLst>
              <a:ext uri="{FF2B5EF4-FFF2-40B4-BE49-F238E27FC236}">
                <a16:creationId xmlns:a16="http://schemas.microsoft.com/office/drawing/2014/main" id="{5D18B0D9-C5B1-40B2-9146-3F7028FEE581}"/>
              </a:ext>
            </a:extLst>
          </p:cNvPr>
          <p:cNvSpPr txBox="1"/>
          <p:nvPr/>
        </p:nvSpPr>
        <p:spPr>
          <a:xfrm>
            <a:off x="8423570" y="5579717"/>
            <a:ext cx="3003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Acerola orgânica – Hora de Plantar – São Benedito</a:t>
            </a:r>
          </a:p>
        </p:txBody>
      </p:sp>
    </p:spTree>
    <p:extLst>
      <p:ext uri="{BB962C8B-B14F-4D97-AF65-F5344CB8AC3E}">
        <p14:creationId xmlns:p14="http://schemas.microsoft.com/office/powerpoint/2010/main" val="39186616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124" y="83184"/>
            <a:ext cx="11778472" cy="825500"/>
          </a:xfrm>
        </p:spPr>
        <p:txBody>
          <a:bodyPr>
            <a:noAutofit/>
          </a:bodyPr>
          <a:lstStyle/>
          <a:p>
            <a:pPr algn="just"/>
            <a:r>
              <a:rPr lang="pt-BR" sz="3000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► Núcleo de Irradiação Tecnológica - NIT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57135" y="1071235"/>
            <a:ext cx="7018280" cy="5251930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534988" algn="l"/>
              </a:tabLst>
            </a:pPr>
            <a:r>
              <a:rPr lang="pt-BR" sz="16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 </a:t>
            </a:r>
            <a:r>
              <a:rPr lang="pt-BR" sz="1600" spc="-5" dirty="0" err="1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NITs</a:t>
            </a:r>
            <a:endParaRPr lang="pt-BR" sz="1600" spc="-5" dirty="0">
              <a:solidFill>
                <a:srgbClr val="26262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534988" algn="l"/>
              </a:tabLst>
            </a:pPr>
            <a:r>
              <a:rPr lang="pt-BR" sz="16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Foram capacitados 183 agricultores e 205 técnicos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534988" algn="l"/>
              </a:tabLst>
            </a:pPr>
            <a:r>
              <a:rPr lang="pt-BR" sz="16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Unidades demonstrativas instaladas para a capacitação de técnicos e agricultores e formação em metodologias de extensão rural:</a:t>
            </a:r>
          </a:p>
          <a:p>
            <a:pPr marL="623888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534988" algn="l"/>
              </a:tabLst>
            </a:pPr>
            <a:r>
              <a:rPr lang="pt-BR" sz="16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Conservação de solo e água: 16</a:t>
            </a:r>
          </a:p>
          <a:p>
            <a:pPr marL="623888" algn="just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  <a:tabLst>
                <a:tab pos="534988" algn="l"/>
              </a:tabLst>
            </a:pPr>
            <a:r>
              <a:rPr lang="pt-BR" sz="16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Spondias (umbu-cajá e cajá): 6</a:t>
            </a:r>
          </a:p>
          <a:p>
            <a:pPr marL="623888" algn="just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  <a:tabLst>
                <a:tab pos="534988" algn="l"/>
              </a:tabLst>
            </a:pPr>
            <a:r>
              <a:rPr lang="pt-BR" sz="16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Anonáceas (ata e graviola): 6</a:t>
            </a:r>
          </a:p>
          <a:p>
            <a:pPr marL="623888" algn="just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  <a:tabLst>
                <a:tab pos="534988" algn="l"/>
              </a:tabLst>
            </a:pPr>
            <a:r>
              <a:rPr lang="pt-BR" sz="1600" spc="-5" dirty="0" err="1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Ovino-caprinos</a:t>
            </a:r>
            <a:r>
              <a:rPr lang="pt-BR" sz="16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1</a:t>
            </a:r>
          </a:p>
          <a:p>
            <a:pPr marL="623888" algn="just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  <a:tabLst>
                <a:tab pos="534988" algn="l"/>
              </a:tabLst>
            </a:pPr>
            <a:r>
              <a:rPr lang="pt-BR" sz="16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Reflorestamento: 12</a:t>
            </a:r>
          </a:p>
          <a:p>
            <a:pPr marL="623888" algn="just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  <a:tabLst>
                <a:tab pos="534988" algn="l"/>
              </a:tabLst>
            </a:pPr>
            <a:r>
              <a:rPr lang="pt-BR" sz="16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Agroindústria: 5</a:t>
            </a:r>
          </a:p>
          <a:p>
            <a:pPr marL="623888" algn="just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  <a:tabLst>
                <a:tab pos="534988" algn="l"/>
              </a:tabLst>
            </a:pPr>
            <a:r>
              <a:rPr lang="pt-BR" sz="16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Apicultura: 1</a:t>
            </a:r>
          </a:p>
          <a:p>
            <a:pPr marL="623888" algn="just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  <a:tabLst>
                <a:tab pos="534988" algn="l"/>
              </a:tabLst>
            </a:pPr>
            <a:r>
              <a:rPr lang="pt-BR" sz="16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Cajucultura: 3</a:t>
            </a:r>
          </a:p>
          <a:p>
            <a:pPr marL="623888" algn="just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  <a:tabLst>
                <a:tab pos="534988" algn="l"/>
              </a:tabLst>
            </a:pPr>
            <a:r>
              <a:rPr lang="pt-BR" sz="16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Olericultura: 3</a:t>
            </a:r>
          </a:p>
          <a:p>
            <a:pPr marL="623888" algn="just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Ø"/>
              <a:tabLst>
                <a:tab pos="534988" algn="l"/>
              </a:tabLst>
            </a:pPr>
            <a:r>
              <a:rPr lang="pt-BR" sz="16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Capineira: 5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6467475"/>
            <a:ext cx="12192000" cy="381890"/>
          </a:xfrm>
          <a:prstGeom prst="rect">
            <a:avLst/>
          </a:prstGeom>
          <a:solidFill>
            <a:srgbClr val="00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5" name="Agrupar 4"/>
          <p:cNvGrpSpPr/>
          <p:nvPr/>
        </p:nvGrpSpPr>
        <p:grpSpPr>
          <a:xfrm>
            <a:off x="11818230" y="5970577"/>
            <a:ext cx="348074" cy="496898"/>
            <a:chOff x="9023399" y="5594399"/>
            <a:chExt cx="772924" cy="1103398"/>
          </a:xfrm>
        </p:grpSpPr>
        <p:grpSp>
          <p:nvGrpSpPr>
            <p:cNvPr id="6" name="Agrupar 5"/>
            <p:cNvGrpSpPr/>
            <p:nvPr/>
          </p:nvGrpSpPr>
          <p:grpSpPr>
            <a:xfrm>
              <a:off x="9023399" y="5594399"/>
              <a:ext cx="772924" cy="1103398"/>
              <a:chOff x="9023399" y="5594399"/>
              <a:chExt cx="772924" cy="1103398"/>
            </a:xfrm>
          </p:grpSpPr>
          <p:sp>
            <p:nvSpPr>
              <p:cNvPr id="7" name="Forma Livre 6"/>
              <p:cNvSpPr/>
              <p:nvPr/>
            </p:nvSpPr>
            <p:spPr>
              <a:xfrm>
                <a:off x="9201241" y="5600882"/>
                <a:ext cx="415795" cy="166676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1239"/>
                  <a:gd name="f6" fmla="val 533"/>
                  <a:gd name="f7" fmla="val 530"/>
                  <a:gd name="f8" fmla="val 150"/>
                  <a:gd name="f9" fmla="val 510"/>
                  <a:gd name="f10" fmla="val 298"/>
                  <a:gd name="f11" fmla="val 494"/>
                  <a:gd name="f12" fmla="val 452"/>
                  <a:gd name="f13" fmla="val 488"/>
                  <a:gd name="f14" fmla="val 457"/>
                  <a:gd name="f15" fmla="val 424"/>
                  <a:gd name="f16" fmla="val 429"/>
                  <a:gd name="f17" fmla="val 426"/>
                  <a:gd name="f18" fmla="val 402"/>
                  <a:gd name="f19" fmla="val 427"/>
                  <a:gd name="f20" fmla="val 374"/>
                  <a:gd name="f21" fmla="val 372"/>
                  <a:gd name="f22" fmla="val 448"/>
                  <a:gd name="f23" fmla="val 243"/>
                  <a:gd name="f24" fmla="val 461"/>
                  <a:gd name="f25" fmla="val 245"/>
                  <a:gd name="f26" fmla="val 439"/>
                  <a:gd name="f27" fmla="val 217"/>
                  <a:gd name="f28" fmla="val 443"/>
                  <a:gd name="f29" fmla="val 188"/>
                  <a:gd name="f30" fmla="val 444"/>
                  <a:gd name="f31" fmla="val 159"/>
                  <a:gd name="f32" fmla="val 145"/>
                  <a:gd name="f33" fmla="val 512"/>
                  <a:gd name="f34" fmla="val 128"/>
                  <a:gd name="f35" fmla="val 515"/>
                  <a:gd name="f36" fmla="val 143"/>
                  <a:gd name="f37" fmla="val 449"/>
                  <a:gd name="f38" fmla="val 103"/>
                  <a:gd name="f39" fmla="val 454"/>
                  <a:gd name="f40" fmla="val 66"/>
                  <a:gd name="f41" fmla="val 459"/>
                  <a:gd name="f42" fmla="val 28"/>
                  <a:gd name="f43" fmla="val 466"/>
                  <a:gd name="f44" fmla="val 472"/>
                  <a:gd name="f45" fmla="val 467"/>
                  <a:gd name="f46" fmla="val 481"/>
                  <a:gd name="f47" fmla="val 495"/>
                  <a:gd name="f48" fmla="val 509"/>
                  <a:gd name="f49" fmla="val 486"/>
                  <a:gd name="f50" fmla="val 514"/>
                  <a:gd name="f51" fmla="val 422"/>
                  <a:gd name="f52" fmla="val 500"/>
                  <a:gd name="f53" fmla="val 729"/>
                  <a:gd name="f54" fmla="val 734"/>
                  <a:gd name="f55" fmla="val 746"/>
                  <a:gd name="f56" fmla="val 760"/>
                  <a:gd name="f57" fmla="val 774"/>
                  <a:gd name="f58" fmla="val 769"/>
                  <a:gd name="f59" fmla="val 756"/>
                  <a:gd name="f60" fmla="val 741"/>
                  <a:gd name="f61" fmla="val 784"/>
                  <a:gd name="f62" fmla="val 789"/>
                  <a:gd name="f63" fmla="val 941"/>
                  <a:gd name="f64" fmla="val 1088"/>
                  <a:gd name="f65" fmla="val 1238"/>
                  <a:gd name="f66" fmla="val 532"/>
                  <a:gd name="f67" fmla="val 1211"/>
                  <a:gd name="f68" fmla="val 463"/>
                  <a:gd name="f69" fmla="val 1172"/>
                  <a:gd name="f70" fmla="val 458"/>
                  <a:gd name="f71" fmla="val 1136"/>
                  <a:gd name="f72" fmla="val 453"/>
                  <a:gd name="f73" fmla="val 1098"/>
                  <a:gd name="f74" fmla="val 1114"/>
                  <a:gd name="f75" fmla="val 1097"/>
                  <a:gd name="f76" fmla="val 513"/>
                  <a:gd name="f77" fmla="val 1081"/>
                  <a:gd name="f78" fmla="val 446"/>
                  <a:gd name="f79" fmla="val 1050"/>
                  <a:gd name="f80" fmla="val 1017"/>
                  <a:gd name="f81" fmla="val 986"/>
                  <a:gd name="f82" fmla="val 438"/>
                  <a:gd name="f83" fmla="val 988"/>
                  <a:gd name="f84" fmla="val 912"/>
                  <a:gd name="f85" fmla="val 860"/>
                  <a:gd name="f86" fmla="val 857"/>
                  <a:gd name="f87" fmla="val 833"/>
                  <a:gd name="f88" fmla="val 808"/>
                  <a:gd name="f89" fmla="val 248"/>
                  <a:gd name="f90" fmla="val 255"/>
                  <a:gd name="f91" fmla="val 362"/>
                  <a:gd name="f92" fmla="val 189"/>
                  <a:gd name="f93" fmla="val 370"/>
                  <a:gd name="f94" fmla="val 124"/>
                  <a:gd name="f95" fmla="val 378"/>
                  <a:gd name="f96" fmla="val 59"/>
                  <a:gd name="f97" fmla="val 388"/>
                  <a:gd name="f98" fmla="val 35"/>
                  <a:gd name="f99" fmla="val 105"/>
                  <a:gd name="f100" fmla="val 176"/>
                  <a:gd name="f101" fmla="val 383"/>
                  <a:gd name="f102" fmla="val 352"/>
                  <a:gd name="f103" fmla="val 376"/>
                  <a:gd name="f104" fmla="val 412"/>
                  <a:gd name="f105" fmla="val 423"/>
                  <a:gd name="f106" fmla="val 409"/>
                  <a:gd name="f107" fmla="val 469"/>
                  <a:gd name="f108" fmla="val 407"/>
                  <a:gd name="f109" fmla="val 516"/>
                  <a:gd name="f110" fmla="val 519"/>
                  <a:gd name="f111" fmla="val 385"/>
                  <a:gd name="f112" fmla="val 526"/>
                  <a:gd name="f113" fmla="val 363"/>
                  <a:gd name="f114" fmla="val 534"/>
                  <a:gd name="f115" fmla="val 345"/>
                  <a:gd name="f116" fmla="val 483"/>
                  <a:gd name="f117" fmla="val 346"/>
                  <a:gd name="f118" fmla="val 432"/>
                  <a:gd name="f119" fmla="val 348"/>
                  <a:gd name="f120" fmla="val 709"/>
                  <a:gd name="f121" fmla="val 717"/>
                  <a:gd name="f122" fmla="val 724"/>
                  <a:gd name="f123" fmla="val 728"/>
                  <a:gd name="f124" fmla="val 812"/>
                  <a:gd name="f125" fmla="val 855"/>
                  <a:gd name="f126" fmla="val 411"/>
                  <a:gd name="f127" fmla="val 850"/>
                  <a:gd name="f128" fmla="val 802"/>
                  <a:gd name="f129" fmla="val 976"/>
                  <a:gd name="f130" fmla="val 983"/>
                  <a:gd name="f131" fmla="val 421"/>
                  <a:gd name="f132" fmla="val 1057"/>
                  <a:gd name="f133" fmla="val 1131"/>
                  <a:gd name="f134" fmla="val 434"/>
                  <a:gd name="f135" fmla="val 1203"/>
                  <a:gd name="f136" fmla="val 1177"/>
                  <a:gd name="f137" fmla="val 1110"/>
                  <a:gd name="f138" fmla="val 375"/>
                  <a:gd name="f139" fmla="val 1045"/>
                  <a:gd name="f140" fmla="val 367"/>
                  <a:gd name="f141" fmla="val 974"/>
                  <a:gd name="f142" fmla="val 343"/>
                  <a:gd name="f143" fmla="val 1002"/>
                  <a:gd name="f144" fmla="val 1031"/>
                  <a:gd name="f145" fmla="val 350"/>
                  <a:gd name="f146" fmla="val 1060"/>
                  <a:gd name="f147" fmla="val 353"/>
                  <a:gd name="f148" fmla="val 291"/>
                  <a:gd name="f149" fmla="val 1019"/>
                  <a:gd name="f150" fmla="val 288"/>
                  <a:gd name="f151" fmla="val 992"/>
                  <a:gd name="f152" fmla="val 286"/>
                  <a:gd name="f153" fmla="val 964"/>
                  <a:gd name="f154" fmla="val 283"/>
                  <a:gd name="f155" fmla="val 965"/>
                  <a:gd name="f156" fmla="val 968"/>
                  <a:gd name="f157" fmla="val 290"/>
                  <a:gd name="f158" fmla="val 295"/>
                  <a:gd name="f159" fmla="val 969"/>
                  <a:gd name="f160" fmla="val 303"/>
                  <a:gd name="f161" fmla="val 971"/>
                  <a:gd name="f162" fmla="val 310"/>
                  <a:gd name="f163" fmla="val 1062"/>
                  <a:gd name="f164" fmla="val 293"/>
                  <a:gd name="f165" fmla="val 1076"/>
                  <a:gd name="f166" fmla="val 355"/>
                  <a:gd name="f167" fmla="val 1109"/>
                  <a:gd name="f168" fmla="val 1140"/>
                  <a:gd name="f169" fmla="val 1171"/>
                  <a:gd name="f170" fmla="val 368"/>
                  <a:gd name="f171" fmla="val 1145"/>
                  <a:gd name="f172" fmla="val 305"/>
                  <a:gd name="f173" fmla="val 1117"/>
                  <a:gd name="f174" fmla="val 300"/>
                  <a:gd name="f175" fmla="val 1090"/>
                  <a:gd name="f176" fmla="val 296"/>
                  <a:gd name="f177" fmla="val 1059"/>
                  <a:gd name="f178" fmla="val 276"/>
                  <a:gd name="f179" fmla="val 1085"/>
                  <a:gd name="f180" fmla="val 279"/>
                  <a:gd name="f181" fmla="val 1138"/>
                  <a:gd name="f182" fmla="val 1112"/>
                  <a:gd name="f183" fmla="val 225"/>
                  <a:gd name="f184" fmla="val 1042"/>
                  <a:gd name="f185" fmla="val 209"/>
                  <a:gd name="f186" fmla="val 900"/>
                  <a:gd name="f187" fmla="val 205"/>
                  <a:gd name="f188" fmla="val 907"/>
                  <a:gd name="f189" fmla="val 239"/>
                  <a:gd name="f190" fmla="val 924"/>
                  <a:gd name="f191" fmla="val 240"/>
                  <a:gd name="f192" fmla="val 249"/>
                  <a:gd name="f193" fmla="val 953"/>
                  <a:gd name="f194" fmla="val 264"/>
                  <a:gd name="f195" fmla="val 269"/>
                  <a:gd name="f196" fmla="val 1024"/>
                  <a:gd name="f197" fmla="val 271"/>
                  <a:gd name="f198" fmla="val 890"/>
                  <a:gd name="f199" fmla="val 883"/>
                  <a:gd name="f200" fmla="val 204"/>
                  <a:gd name="f201" fmla="val 799"/>
                  <a:gd name="f202" fmla="val 197"/>
                  <a:gd name="f203" fmla="val 714"/>
                  <a:gd name="f204" fmla="val 194"/>
                  <a:gd name="f205" fmla="val 629"/>
                  <a:gd name="f206" fmla="val 250"/>
                  <a:gd name="f207" fmla="val 705"/>
                  <a:gd name="f208" fmla="val 781"/>
                  <a:gd name="f209" fmla="val 252"/>
                  <a:gd name="f210" fmla="val 257"/>
                  <a:gd name="f211" fmla="val 866"/>
                  <a:gd name="f212" fmla="val 247"/>
                  <a:gd name="f213" fmla="val 878"/>
                  <a:gd name="f214" fmla="val 242"/>
                  <a:gd name="f215" fmla="val 848"/>
                  <a:gd name="f216" fmla="val 274"/>
                  <a:gd name="f217" fmla="val 823"/>
                  <a:gd name="f218" fmla="val 272"/>
                  <a:gd name="f219" fmla="val 796"/>
                  <a:gd name="f220" fmla="val 771"/>
                  <a:gd name="f221" fmla="val 776"/>
                  <a:gd name="f222" fmla="val 331"/>
                  <a:gd name="f223" fmla="val 800"/>
                  <a:gd name="f224" fmla="val 333"/>
                  <a:gd name="f225" fmla="val 847"/>
                  <a:gd name="f226" fmla="val 335"/>
                  <a:gd name="f227" fmla="val 843"/>
                  <a:gd name="f228" fmla="val 845"/>
                  <a:gd name="f229" fmla="val 281"/>
                  <a:gd name="f230" fmla="val 330"/>
                  <a:gd name="f231" fmla="val 666"/>
                  <a:gd name="f232" fmla="val 266"/>
                  <a:gd name="f233" fmla="val 576"/>
                  <a:gd name="f234" fmla="val 502"/>
                  <a:gd name="f235" fmla="val 522"/>
                  <a:gd name="f236" fmla="val 328"/>
                  <a:gd name="f237" fmla="val 543"/>
                  <a:gd name="f238" fmla="val 559"/>
                  <a:gd name="f239" fmla="val 583"/>
                  <a:gd name="f240" fmla="val 285"/>
                  <a:gd name="f241" fmla="val 614"/>
                  <a:gd name="f242" fmla="val 623"/>
                  <a:gd name="f243" fmla="val 660"/>
                  <a:gd name="f244" fmla="val 683"/>
                  <a:gd name="f245" fmla="val 700"/>
                  <a:gd name="f246" fmla="val 721"/>
                  <a:gd name="f247" fmla="val 740"/>
                  <a:gd name="f248" fmla="val 471"/>
                  <a:gd name="f249" fmla="val 442"/>
                  <a:gd name="f250" fmla="val 384"/>
                  <a:gd name="f251" fmla="val 386"/>
                  <a:gd name="f252" fmla="val 260"/>
                  <a:gd name="f253" fmla="val 262"/>
                  <a:gd name="f254" fmla="val 219"/>
                  <a:gd name="f255" fmla="val 195"/>
                  <a:gd name="f256" fmla="val 181"/>
                  <a:gd name="f257" fmla="val 231"/>
                  <a:gd name="f258" fmla="val 164"/>
                  <a:gd name="f259" fmla="val 357"/>
                  <a:gd name="f260" fmla="val 121"/>
                  <a:gd name="f261" fmla="val 301"/>
                  <a:gd name="f262" fmla="val 91"/>
                  <a:gd name="f263" fmla="val 306"/>
                  <a:gd name="f264" fmla="val 98"/>
                  <a:gd name="f265" fmla="val 365"/>
                  <a:gd name="f266" fmla="val 131"/>
                  <a:gd name="f267" fmla="val 100"/>
                  <a:gd name="f268" fmla="val 155"/>
                  <a:gd name="f269" fmla="val 183"/>
                  <a:gd name="f270" fmla="val 277"/>
                  <a:gd name="f271" fmla="val 186"/>
                  <a:gd name="f272" fmla="val 267"/>
                  <a:gd name="f273" fmla="val 312"/>
                  <a:gd name="f274" fmla="val 336"/>
                  <a:gd name="f275" fmla="val 210"/>
                  <a:gd name="f276" fmla="val 229"/>
                  <a:gd name="f277" fmla="val 359"/>
                  <a:gd name="f278" fmla="val 244"/>
                  <a:gd name="f279" fmla="val 369"/>
                  <a:gd name="f280" fmla="val 259"/>
                  <a:gd name="f281" fmla="val 440"/>
                  <a:gd name="f282" fmla="val 254"/>
                  <a:gd name="f283" fmla="val 474"/>
                  <a:gd name="f284" fmla="val 521"/>
                  <a:gd name="f285" fmla="val 565"/>
                  <a:gd name="f286" fmla="val 612"/>
                  <a:gd name="f287" fmla="val 199"/>
                  <a:gd name="f288" fmla="val 71"/>
                  <a:gd name="f289" fmla="val 220"/>
                  <a:gd name="f290" fmla="val 182"/>
                  <a:gd name="f291" fmla="val 149"/>
                  <a:gd name="f292" fmla="val 1169"/>
                  <a:gd name="f293" fmla="val 1208"/>
                  <a:gd name="f294" fmla="val 184"/>
                  <a:gd name="f295" fmla="val 1212"/>
                  <a:gd name="f296" fmla="val 118"/>
                  <a:gd name="f297" fmla="val 417"/>
                  <a:gd name="f298" fmla="val 119"/>
                  <a:gd name="f299" fmla="val 20"/>
                  <a:gd name="f300" fmla="val 166"/>
                  <a:gd name="f301" fmla="val 414"/>
                  <a:gd name="f302" fmla="val 824"/>
                  <a:gd name="f303" fmla="val 101"/>
                  <a:gd name="f304" fmla="val 1219"/>
                  <a:gd name="f305" fmla="val 1236"/>
                  <a:gd name="f306" fmla="val 123"/>
                  <a:gd name="f307" fmla="val 37"/>
                  <a:gd name="f308" fmla="val 93"/>
                  <a:gd name="f309" fmla="val 79"/>
                  <a:gd name="f310" fmla="val 17"/>
                  <a:gd name="f311" fmla="val 5"/>
                  <a:gd name="f312" fmla="val 69"/>
                  <a:gd name="f313" fmla="val 690"/>
                  <a:gd name="f314" fmla="val 64"/>
                  <a:gd name="f315" fmla="val 688"/>
                  <a:gd name="f316" fmla="val 619"/>
                  <a:gd name="f317" fmla="val 548"/>
                  <a:gd name="f318" fmla="val 141"/>
                  <a:gd name="f319" fmla="val 68"/>
                  <a:gd name="f320" fmla="val 157"/>
                  <a:gd name="f321" fmla="val 74"/>
                  <a:gd name="f322" fmla="val 13"/>
                  <a:gd name="f323" fmla="val 52"/>
                  <a:gd name="f324" fmla="val 476"/>
                  <a:gd name="f325" fmla="val 50"/>
                  <a:gd name="f326" fmla="val 807"/>
                  <a:gd name="f327" fmla="val 12"/>
                  <a:gd name="f328" fmla="val 33"/>
                  <a:gd name="f329" fmla="val 1007"/>
                  <a:gd name="f330" fmla="val 710"/>
                  <a:gd name="f331" fmla="val 685"/>
                  <a:gd name="f332" fmla="val 529"/>
                  <a:gd name="f333" fmla="val 541"/>
                  <a:gd name="f334" fmla="val 550"/>
                  <a:gd name="f335" fmla="val 556"/>
                  <a:gd name="f336" fmla="val 380"/>
                  <a:gd name="f337" fmla="val 325"/>
                  <a:gd name="f338" fmla="val 323"/>
                  <a:gd name="f339" fmla="val 667"/>
                  <a:gd name="f340" fmla="val 686"/>
                  <a:gd name="f341" fmla="val 693"/>
                  <a:gd name="f342" fmla="val 702"/>
                  <a:gd name="f343" fmla="val 719"/>
                  <a:gd name="f344" fmla="val 931"/>
                  <a:gd name="f345" fmla="val 308"/>
                  <a:gd name="f346" fmla="val 943"/>
                  <a:gd name="f347" fmla="val 416"/>
                  <a:gd name="f348" fmla="val 893"/>
                  <a:gd name="f349" fmla="val 881"/>
                  <a:gd name="f350" fmla="val 888"/>
                  <a:gd name="f351" fmla="val 905"/>
                  <a:gd name="f352" fmla="val 922"/>
                  <a:gd name="f353" fmla="val 929"/>
                  <a:gd name="f354" fmla="val 859"/>
                  <a:gd name="f355" fmla="val 874"/>
                  <a:gd name="f356" fmla="val 302"/>
                  <a:gd name="f357" fmla="val 309"/>
                  <a:gd name="f358" fmla="val 319"/>
                  <a:gd name="f359" fmla="val 326"/>
                  <a:gd name="f360" fmla="val 371"/>
                  <a:gd name="f361" fmla="val 307"/>
                  <a:gd name="f362" fmla="val 278"/>
                  <a:gd name="f363" fmla="*/ f2 1 1239"/>
                  <a:gd name="f364" fmla="*/ f3 1 533"/>
                  <a:gd name="f365" fmla="+- f6 0 f4"/>
                  <a:gd name="f366" fmla="+- f5 0 f4"/>
                  <a:gd name="f367" fmla="*/ f366 1 1239"/>
                  <a:gd name="f368" fmla="*/ f365 1 533"/>
                  <a:gd name="f369" fmla="*/ f4 1 f367"/>
                  <a:gd name="f370" fmla="*/ f5 1 f367"/>
                  <a:gd name="f371" fmla="*/ f4 1 f368"/>
                  <a:gd name="f372" fmla="*/ f6 1 f368"/>
                  <a:gd name="f373" fmla="*/ f369 f363 1"/>
                  <a:gd name="f374" fmla="*/ f370 f363 1"/>
                  <a:gd name="f375" fmla="*/ f372 f364 1"/>
                  <a:gd name="f376" fmla="*/ f371 f36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3" t="f376" r="f374" b="f375"/>
                <a:pathLst>
                  <a:path w="1239" h="533">
                    <a:moveTo>
                      <a:pt x="f4" y="f7"/>
                    </a:moveTo>
                    <a:cubicBezTo>
                      <a:pt x="f8" y="f9"/>
                      <a:pt x="f10" y="f11"/>
                      <a:pt x="f12" y="f13"/>
                    </a:cubicBezTo>
                    <a:lnTo>
                      <a:pt x="f14" y="f15"/>
                    </a:lnTo>
                    <a:cubicBezTo>
                      <a:pt x="f16" y="f17"/>
                      <a:pt x="f18" y="f19"/>
                      <a:pt x="f20" y="f16"/>
                    </a:cubicBezTo>
                    <a:lnTo>
                      <a:pt x="f21" y="f22"/>
                    </a:lnTo>
                    <a:lnTo>
                      <a:pt x="f23" y="f24"/>
                    </a:lnTo>
                    <a:lnTo>
                      <a:pt x="f25" y="f26"/>
                    </a:lnTo>
                    <a:cubicBezTo>
                      <a:pt x="f27" y="f28"/>
                      <a:pt x="f29" y="f30"/>
                      <a:pt x="f31" y="f22"/>
                    </a:cubicBezTo>
                    <a:lnTo>
                      <a:pt x="f32" y="f33"/>
                    </a:lnTo>
                    <a:lnTo>
                      <a:pt x="f34" y="f35"/>
                    </a:lnTo>
                    <a:lnTo>
                      <a:pt x="f36" y="f37"/>
                    </a:lnTo>
                    <a:cubicBezTo>
                      <a:pt x="f38" y="f39"/>
                      <a:pt x="f40" y="f41"/>
                      <a:pt x="f42" y="f43"/>
                    </a:cubicBezTo>
                    <a:lnTo>
                      <a:pt x="f4" y="f7"/>
                    </a:lnTo>
                    <a:close/>
                    <a:moveTo>
                      <a:pt x="f4" y="f7"/>
                    </a:moveTo>
                    <a:lnTo>
                      <a:pt x="f4" y="f7"/>
                    </a:lnTo>
                    <a:close/>
                    <a:moveTo>
                      <a:pt x="f44" y="f15"/>
                    </a:moveTo>
                    <a:lnTo>
                      <a:pt x="f45" y="f13"/>
                    </a:lnTo>
                    <a:cubicBezTo>
                      <a:pt x="f46" y="f13"/>
                      <a:pt x="f47" y="f13"/>
                      <a:pt x="f48" y="f49"/>
                    </a:cubicBezTo>
                    <a:lnTo>
                      <a:pt x="f50" y="f17"/>
                    </a:lnTo>
                    <a:lnTo>
                      <a:pt x="f50" y="f51"/>
                    </a:lnTo>
                    <a:cubicBezTo>
                      <a:pt x="f52" y="f15"/>
                      <a:pt x="f49" y="f15"/>
                      <a:pt x="f44" y="f15"/>
                    </a:cubicBezTo>
                    <a:close/>
                    <a:moveTo>
                      <a:pt x="f44" y="f15"/>
                    </a:moveTo>
                    <a:lnTo>
                      <a:pt x="f44" y="f15"/>
                    </a:lnTo>
                    <a:close/>
                    <a:moveTo>
                      <a:pt x="f53" y="f17"/>
                    </a:moveTo>
                    <a:lnTo>
                      <a:pt x="f54" y="f49"/>
                    </a:lnTo>
                    <a:cubicBezTo>
                      <a:pt x="f55" y="f13"/>
                      <a:pt x="f56" y="f13"/>
                      <a:pt x="f57" y="f13"/>
                    </a:cubicBezTo>
                    <a:lnTo>
                      <a:pt x="f58" y="f15"/>
                    </a:lnTo>
                    <a:cubicBezTo>
                      <a:pt x="f59" y="f15"/>
                      <a:pt x="f60" y="f15"/>
                      <a:pt x="f53" y="f51"/>
                    </a:cubicBezTo>
                    <a:lnTo>
                      <a:pt x="f53" y="f17"/>
                    </a:lnTo>
                    <a:close/>
                    <a:moveTo>
                      <a:pt x="f53" y="f17"/>
                    </a:moveTo>
                    <a:lnTo>
                      <a:pt x="f53" y="f17"/>
                    </a:lnTo>
                    <a:close/>
                    <a:moveTo>
                      <a:pt x="f61" y="f15"/>
                    </a:moveTo>
                    <a:lnTo>
                      <a:pt x="f62" y="f13"/>
                    </a:lnTo>
                    <a:cubicBezTo>
                      <a:pt x="f63" y="f11"/>
                      <a:pt x="f64" y="f9"/>
                      <a:pt x="f65" y="f66"/>
                    </a:cubicBezTo>
                    <a:lnTo>
                      <a:pt x="f67" y="f68"/>
                    </a:lnTo>
                    <a:cubicBezTo>
                      <a:pt x="f69" y="f70"/>
                      <a:pt x="f71" y="f72"/>
                      <a:pt x="f73" y="f37"/>
                    </a:cubicBezTo>
                    <a:lnTo>
                      <a:pt x="f74" y="f35"/>
                    </a:lnTo>
                    <a:lnTo>
                      <a:pt x="f75" y="f76"/>
                    </a:lnTo>
                    <a:lnTo>
                      <a:pt x="f77" y="f78"/>
                    </a:lnTo>
                    <a:cubicBezTo>
                      <a:pt x="f79" y="f28"/>
                      <a:pt x="f80" y="f26"/>
                      <a:pt x="f81" y="f82"/>
                    </a:cubicBezTo>
                    <a:lnTo>
                      <a:pt x="f83" y="f24"/>
                    </a:lnTo>
                    <a:lnTo>
                      <a:pt x="f84" y="f72"/>
                    </a:lnTo>
                    <a:lnTo>
                      <a:pt x="f85" y="f22"/>
                    </a:lnTo>
                    <a:lnTo>
                      <a:pt x="f86" y="f19"/>
                    </a:lnTo>
                    <a:cubicBezTo>
                      <a:pt x="f87" y="f17"/>
                      <a:pt x="f88" y="f17"/>
                      <a:pt x="f61" y="f15"/>
                    </a:cubicBezTo>
                    <a:close/>
                    <a:moveTo>
                      <a:pt x="f61" y="f15"/>
                    </a:moveTo>
                    <a:lnTo>
                      <a:pt x="f61" y="f15"/>
                    </a:lnTo>
                    <a:close/>
                    <a:moveTo>
                      <a:pt x="f89" y="f51"/>
                    </a:moveTo>
                    <a:lnTo>
                      <a:pt x="f90" y="f91"/>
                    </a:lnTo>
                    <a:cubicBezTo>
                      <a:pt x="f92" y="f93"/>
                      <a:pt x="f94" y="f95"/>
                      <a:pt x="f96" y="f97"/>
                    </a:cubicBezTo>
                    <a:lnTo>
                      <a:pt x="f98" y="f22"/>
                    </a:lnTo>
                    <a:cubicBezTo>
                      <a:pt x="f99" y="f82"/>
                      <a:pt x="f100" y="f16"/>
                      <a:pt x="f89" y="f51"/>
                    </a:cubicBezTo>
                    <a:close/>
                    <a:moveTo>
                      <a:pt x="f89" y="f51"/>
                    </a:moveTo>
                    <a:lnTo>
                      <a:pt x="f89" y="f51"/>
                    </a:lnTo>
                    <a:close/>
                    <a:moveTo>
                      <a:pt x="f101" y="f102"/>
                    </a:moveTo>
                    <a:lnTo>
                      <a:pt x="f103" y="f104"/>
                    </a:lnTo>
                    <a:cubicBezTo>
                      <a:pt x="f105" y="f106"/>
                      <a:pt x="f107" y="f108"/>
                      <a:pt x="f109" y="f108"/>
                    </a:cubicBezTo>
                    <a:cubicBezTo>
                      <a:pt x="f110" y="f111"/>
                      <a:pt x="f112" y="f113"/>
                      <a:pt x="f114" y="f115"/>
                    </a:cubicBezTo>
                    <a:cubicBezTo>
                      <a:pt x="f116" y="f117"/>
                      <a:pt x="f118" y="f119"/>
                      <a:pt x="f101" y="f102"/>
                    </a:cubicBezTo>
                    <a:close/>
                    <a:moveTo>
                      <a:pt x="f101" y="f102"/>
                    </a:moveTo>
                    <a:lnTo>
                      <a:pt x="f101" y="f102"/>
                    </a:lnTo>
                    <a:close/>
                    <a:moveTo>
                      <a:pt x="f120" y="f115"/>
                    </a:moveTo>
                    <a:cubicBezTo>
                      <a:pt x="f121" y="f113"/>
                      <a:pt x="f122" y="f111"/>
                      <a:pt x="f123" y="f108"/>
                    </a:cubicBezTo>
                    <a:cubicBezTo>
                      <a:pt x="f58" y="f108"/>
                      <a:pt x="f124" y="f106"/>
                      <a:pt x="f125" y="f126"/>
                    </a:cubicBezTo>
                    <a:lnTo>
                      <a:pt x="f127" y="f102"/>
                    </a:lnTo>
                    <a:cubicBezTo>
                      <a:pt x="f128" y="f119"/>
                      <a:pt x="f59" y="f117"/>
                      <a:pt x="f120" y="f115"/>
                    </a:cubicBezTo>
                    <a:close/>
                    <a:moveTo>
                      <a:pt x="f120" y="f115"/>
                    </a:moveTo>
                    <a:lnTo>
                      <a:pt x="f120" y="f115"/>
                    </a:lnTo>
                    <a:close/>
                    <a:moveTo>
                      <a:pt x="f129" y="f91"/>
                    </a:moveTo>
                    <a:lnTo>
                      <a:pt x="f130" y="f131"/>
                    </a:lnTo>
                    <a:cubicBezTo>
                      <a:pt x="f132" y="f17"/>
                      <a:pt x="f133" y="f134"/>
                      <a:pt x="f135" y="f78"/>
                    </a:cubicBezTo>
                    <a:lnTo>
                      <a:pt x="f136" y="f111"/>
                    </a:lnTo>
                    <a:cubicBezTo>
                      <a:pt x="f137" y="f138"/>
                      <a:pt x="f139" y="f140"/>
                      <a:pt x="f129" y="f91"/>
                    </a:cubicBezTo>
                    <a:close/>
                    <a:moveTo>
                      <a:pt x="f129" y="f91"/>
                    </a:moveTo>
                    <a:lnTo>
                      <a:pt x="f129" y="f91"/>
                    </a:lnTo>
                    <a:close/>
                    <a:moveTo>
                      <a:pt x="f141" y="f142"/>
                    </a:moveTo>
                    <a:cubicBezTo>
                      <a:pt x="f143" y="f117"/>
                      <a:pt x="f144" y="f145"/>
                      <a:pt x="f146" y="f147"/>
                    </a:cubicBezTo>
                    <a:lnTo>
                      <a:pt x="f139" y="f148"/>
                    </a:lnTo>
                    <a:cubicBezTo>
                      <a:pt x="f149" y="f150"/>
                      <a:pt x="f151" y="f152"/>
                      <a:pt x="f153" y="f154"/>
                    </a:cubicBezTo>
                    <a:cubicBezTo>
                      <a:pt x="f155" y="f152"/>
                      <a:pt x="f156" y="f157"/>
                      <a:pt x="f156" y="f158"/>
                    </a:cubicBezTo>
                    <a:lnTo>
                      <a:pt x="f159" y="f158"/>
                    </a:lnTo>
                    <a:lnTo>
                      <a:pt x="f159" y="f160"/>
                    </a:lnTo>
                    <a:lnTo>
                      <a:pt x="f161" y="f162"/>
                    </a:lnTo>
                    <a:lnTo>
                      <a:pt x="f141" y="f142"/>
                    </a:lnTo>
                    <a:close/>
                    <a:moveTo>
                      <a:pt x="f141" y="f142"/>
                    </a:moveTo>
                    <a:lnTo>
                      <a:pt x="f141" y="f142"/>
                    </a:lnTo>
                    <a:close/>
                    <a:moveTo>
                      <a:pt x="f163" y="f164"/>
                    </a:moveTo>
                    <a:lnTo>
                      <a:pt x="f165" y="f166"/>
                    </a:lnTo>
                    <a:cubicBezTo>
                      <a:pt x="f167" y="f0"/>
                      <a:pt x="f168" y="f113"/>
                      <a:pt x="f169" y="f170"/>
                    </a:cubicBezTo>
                    <a:lnTo>
                      <a:pt x="f171" y="f172"/>
                    </a:lnTo>
                    <a:cubicBezTo>
                      <a:pt x="f173" y="f174"/>
                      <a:pt x="f175" y="f176"/>
                      <a:pt x="f163" y="f164"/>
                    </a:cubicBezTo>
                    <a:close/>
                    <a:moveTo>
                      <a:pt x="f163" y="f164"/>
                    </a:moveTo>
                    <a:lnTo>
                      <a:pt x="f163" y="f164"/>
                    </a:lnTo>
                    <a:close/>
                    <a:moveTo>
                      <a:pt x="f177" y="f178"/>
                    </a:moveTo>
                    <a:cubicBezTo>
                      <a:pt x="f179" y="f180"/>
                      <a:pt x="f137" y="f154"/>
                      <a:pt x="f181" y="f152"/>
                    </a:cubicBezTo>
                    <a:lnTo>
                      <a:pt x="f182" y="f183"/>
                    </a:lnTo>
                    <a:cubicBezTo>
                      <a:pt x="f184" y="f27"/>
                      <a:pt x="f161" y="f185"/>
                      <a:pt x="f186" y="f187"/>
                    </a:cubicBezTo>
                    <a:lnTo>
                      <a:pt x="f188" y="f189"/>
                    </a:lnTo>
                    <a:cubicBezTo>
                      <a:pt x="f190" y="f191"/>
                      <a:pt x="f63" y="f192"/>
                      <a:pt x="f193" y="f194"/>
                    </a:cubicBezTo>
                    <a:cubicBezTo>
                      <a:pt x="f83" y="f195"/>
                      <a:pt x="f196" y="f197"/>
                      <a:pt x="f177" y="f178"/>
                    </a:cubicBezTo>
                    <a:close/>
                    <a:moveTo>
                      <a:pt x="f177" y="f178"/>
                    </a:moveTo>
                    <a:lnTo>
                      <a:pt x="f177" y="f178"/>
                    </a:lnTo>
                    <a:close/>
                    <a:moveTo>
                      <a:pt x="f198" y="f191"/>
                    </a:moveTo>
                    <a:lnTo>
                      <a:pt x="f199" y="f200"/>
                    </a:lnTo>
                    <a:cubicBezTo>
                      <a:pt x="f201" y="f202"/>
                      <a:pt x="f203" y="f204"/>
                      <a:pt x="f205" y="f204"/>
                    </a:cubicBezTo>
                    <a:lnTo>
                      <a:pt x="f205" y="f206"/>
                    </a:lnTo>
                    <a:cubicBezTo>
                      <a:pt x="f207" y="f206"/>
                      <a:pt x="f208" y="f209"/>
                      <a:pt x="f86" y="f210"/>
                    </a:cubicBezTo>
                    <a:cubicBezTo>
                      <a:pt x="f211" y="f212"/>
                      <a:pt x="f213" y="f214"/>
                      <a:pt x="f198" y="f191"/>
                    </a:cubicBezTo>
                    <a:close/>
                    <a:moveTo>
                      <a:pt x="f198" y="f191"/>
                    </a:moveTo>
                    <a:lnTo>
                      <a:pt x="f198" y="f191"/>
                    </a:lnTo>
                    <a:close/>
                    <a:moveTo>
                      <a:pt x="f215" y="f216"/>
                    </a:moveTo>
                    <a:cubicBezTo>
                      <a:pt x="f217" y="f218"/>
                      <a:pt x="f219" y="f197"/>
                      <a:pt x="f220" y="f197"/>
                    </a:cubicBezTo>
                    <a:lnTo>
                      <a:pt x="f221" y="f222"/>
                    </a:lnTo>
                    <a:cubicBezTo>
                      <a:pt x="f223" y="f222"/>
                      <a:pt x="f217" y="f224"/>
                      <a:pt x="f225" y="f226"/>
                    </a:cubicBezTo>
                    <a:lnTo>
                      <a:pt x="f227" y="f176"/>
                    </a:lnTo>
                    <a:cubicBezTo>
                      <a:pt x="f227" y="f150"/>
                      <a:pt x="f228" y="f229"/>
                      <a:pt x="f215" y="f216"/>
                    </a:cubicBezTo>
                    <a:close/>
                    <a:moveTo>
                      <a:pt x="f215" y="f216"/>
                    </a:moveTo>
                    <a:lnTo>
                      <a:pt x="f215" y="f216"/>
                    </a:lnTo>
                    <a:close/>
                    <a:moveTo>
                      <a:pt x="f56" y="f230"/>
                    </a:moveTo>
                    <a:lnTo>
                      <a:pt x="f59" y="f195"/>
                    </a:lnTo>
                    <a:cubicBezTo>
                      <a:pt x="f231" y="f232"/>
                      <a:pt x="f233" y="f232"/>
                      <a:pt x="f49" y="f197"/>
                    </a:cubicBezTo>
                    <a:lnTo>
                      <a:pt x="f46" y="f230"/>
                    </a:lnTo>
                    <a:cubicBezTo>
                      <a:pt x="f234" y="f230"/>
                      <a:pt x="f235" y="f236"/>
                      <a:pt x="f237" y="f236"/>
                    </a:cubicBezTo>
                    <a:cubicBezTo>
                      <a:pt x="f238" y="f160"/>
                      <a:pt x="f239" y="f240"/>
                      <a:pt x="f241" y="f229"/>
                    </a:cubicBezTo>
                    <a:lnTo>
                      <a:pt x="f242" y="f229"/>
                    </a:lnTo>
                    <a:lnTo>
                      <a:pt x="f205" y="f229"/>
                    </a:lnTo>
                    <a:cubicBezTo>
                      <a:pt x="f243" y="f240"/>
                      <a:pt x="f244" y="f160"/>
                      <a:pt x="f245" y="f236"/>
                    </a:cubicBezTo>
                    <a:cubicBezTo>
                      <a:pt x="f246" y="f236"/>
                      <a:pt x="f247" y="f230"/>
                      <a:pt x="f56" y="f230"/>
                    </a:cubicBezTo>
                    <a:close/>
                    <a:moveTo>
                      <a:pt x="f56" y="f230"/>
                    </a:moveTo>
                    <a:lnTo>
                      <a:pt x="f56" y="f230"/>
                    </a:lnTo>
                    <a:close/>
                    <a:moveTo>
                      <a:pt x="f43" y="f222"/>
                    </a:moveTo>
                    <a:lnTo>
                      <a:pt x="f248" y="f197"/>
                    </a:lnTo>
                    <a:cubicBezTo>
                      <a:pt x="f249" y="f197"/>
                      <a:pt x="f104" y="f218"/>
                      <a:pt x="f250" y="f216"/>
                    </a:cubicBezTo>
                    <a:cubicBezTo>
                      <a:pt x="f251" y="f229"/>
                      <a:pt x="f97" y="f150"/>
                      <a:pt x="f97" y="f176"/>
                    </a:cubicBezTo>
                    <a:lnTo>
                      <a:pt x="f250" y="f226"/>
                    </a:lnTo>
                    <a:cubicBezTo>
                      <a:pt x="f126" y="f226"/>
                      <a:pt x="f82" y="f224"/>
                      <a:pt x="f43" y="f222"/>
                    </a:cubicBezTo>
                    <a:close/>
                    <a:moveTo>
                      <a:pt x="f43" y="f222"/>
                    </a:moveTo>
                    <a:lnTo>
                      <a:pt x="f43" y="f222"/>
                    </a:lnTo>
                    <a:close/>
                    <a:moveTo>
                      <a:pt x="f210" y="f117"/>
                    </a:moveTo>
                    <a:lnTo>
                      <a:pt x="f252" y="f162"/>
                    </a:lnTo>
                    <a:lnTo>
                      <a:pt x="f253" y="f160"/>
                    </a:lnTo>
                    <a:lnTo>
                      <a:pt x="f253" y="f158"/>
                    </a:lnTo>
                    <a:lnTo>
                      <a:pt x="f194" y="f158"/>
                    </a:lnTo>
                    <a:cubicBezTo>
                      <a:pt x="f194" y="f148"/>
                      <a:pt x="f232" y="f150"/>
                      <a:pt x="f232" y="f240"/>
                    </a:cubicBezTo>
                    <a:cubicBezTo>
                      <a:pt x="f23" y="f150"/>
                      <a:pt x="f254" y="f157"/>
                      <a:pt x="f255" y="f164"/>
                    </a:cubicBezTo>
                    <a:lnTo>
                      <a:pt x="f256" y="f166"/>
                    </a:lnTo>
                    <a:cubicBezTo>
                      <a:pt x="f187" y="f102"/>
                      <a:pt x="f257" y="f119"/>
                      <a:pt x="f210" y="f117"/>
                    </a:cubicBezTo>
                    <a:close/>
                    <a:moveTo>
                      <a:pt x="f210" y="f117"/>
                    </a:moveTo>
                    <a:lnTo>
                      <a:pt x="f210" y="f117"/>
                    </a:lnTo>
                    <a:close/>
                    <a:moveTo>
                      <a:pt x="f258" y="f259"/>
                    </a:moveTo>
                    <a:lnTo>
                      <a:pt x="f1" y="f158"/>
                    </a:lnTo>
                    <a:cubicBezTo>
                      <a:pt x="f8" y="f10"/>
                      <a:pt x="f260" y="f261"/>
                      <a:pt x="f262" y="f263"/>
                    </a:cubicBezTo>
                    <a:lnTo>
                      <a:pt x="f40" y="f93"/>
                    </a:lnTo>
                    <a:cubicBezTo>
                      <a:pt x="f264" y="f265"/>
                      <a:pt x="f266" y="f91"/>
                      <a:pt x="f258" y="f259"/>
                    </a:cubicBezTo>
                    <a:close/>
                    <a:moveTo>
                      <a:pt x="f258" y="f259"/>
                    </a:moveTo>
                    <a:lnTo>
                      <a:pt x="f258" y="f259"/>
                    </a:lnTo>
                    <a:close/>
                    <a:moveTo>
                      <a:pt x="f267" y="f157"/>
                    </a:moveTo>
                    <a:cubicBezTo>
                      <a:pt x="f34" y="f240"/>
                      <a:pt x="f268" y="f229"/>
                      <a:pt x="f269" y="f270"/>
                    </a:cubicBezTo>
                    <a:lnTo>
                      <a:pt x="f269" y="f178"/>
                    </a:lnTo>
                    <a:lnTo>
                      <a:pt x="f271" y="f270"/>
                    </a:lnTo>
                    <a:cubicBezTo>
                      <a:pt x="f27" y="f218"/>
                      <a:pt x="f212" y="f197"/>
                      <a:pt x="f178" y="f272"/>
                    </a:cubicBezTo>
                    <a:cubicBezTo>
                      <a:pt x="f157" y="f212"/>
                      <a:pt x="f273" y="f189"/>
                      <a:pt x="f224" y="f189"/>
                    </a:cubicBezTo>
                    <a:lnTo>
                      <a:pt x="f274" y="f187"/>
                    </a:lnTo>
                    <a:cubicBezTo>
                      <a:pt x="f232" y="f275"/>
                      <a:pt x="f255" y="f254"/>
                      <a:pt x="f94" y="f276"/>
                    </a:cubicBezTo>
                    <a:lnTo>
                      <a:pt x="f267" y="f157"/>
                    </a:lnTo>
                    <a:close/>
                    <a:moveTo>
                      <a:pt x="f267" y="f157"/>
                    </a:moveTo>
                    <a:lnTo>
                      <a:pt x="f267" y="f157"/>
                    </a:lnTo>
                    <a:close/>
                    <a:moveTo>
                      <a:pt x="f119" y="f214"/>
                    </a:moveTo>
                    <a:cubicBezTo>
                      <a:pt x="f277" y="f278"/>
                      <a:pt x="f279" y="f206"/>
                      <a:pt x="f20" y="f280"/>
                    </a:cubicBezTo>
                    <a:cubicBezTo>
                      <a:pt x="f108" y="f90"/>
                      <a:pt x="f281" y="f282"/>
                      <a:pt x="f248" y="f209"/>
                    </a:cubicBezTo>
                    <a:lnTo>
                      <a:pt x="f283" y="f209"/>
                    </a:lnTo>
                    <a:cubicBezTo>
                      <a:pt x="f284" y="f206"/>
                      <a:pt x="f285" y="f206"/>
                      <a:pt x="f286" y="f206"/>
                    </a:cubicBezTo>
                    <a:lnTo>
                      <a:pt x="f286" y="f204"/>
                    </a:lnTo>
                    <a:cubicBezTo>
                      <a:pt x="f112" y="f255"/>
                      <a:pt x="f82" y="f287"/>
                      <a:pt x="f102" y="f200"/>
                    </a:cubicBezTo>
                    <a:lnTo>
                      <a:pt x="f119" y="f214"/>
                    </a:lnTo>
                    <a:close/>
                    <a:moveTo>
                      <a:pt x="f119" y="f214"/>
                    </a:moveTo>
                    <a:lnTo>
                      <a:pt x="f119" y="f214"/>
                    </a:lnTo>
                    <a:close/>
                    <a:moveTo>
                      <a:pt x="f288" y="f289"/>
                    </a:moveTo>
                    <a:cubicBezTo>
                      <a:pt x="f180" y="f290"/>
                      <a:pt x="f61" y="f291"/>
                      <a:pt x="f292" y="f27"/>
                    </a:cubicBezTo>
                    <a:lnTo>
                      <a:pt x="f293" y="f294"/>
                    </a:lnTo>
                    <a:lnTo>
                      <a:pt x="f295" y="f1"/>
                    </a:lnTo>
                    <a:cubicBezTo>
                      <a:pt x="f217" y="f296"/>
                      <a:pt x="f297" y="f298"/>
                      <a:pt x="f42" y="f290"/>
                    </a:cubicBezTo>
                    <a:lnTo>
                      <a:pt x="f42" y="f294"/>
                    </a:lnTo>
                    <a:lnTo>
                      <a:pt x="f288" y="f289"/>
                    </a:lnTo>
                    <a:close/>
                    <a:moveTo>
                      <a:pt x="f288" y="f289"/>
                    </a:moveTo>
                    <a:lnTo>
                      <a:pt x="f288" y="f289"/>
                    </a:lnTo>
                    <a:close/>
                    <a:moveTo>
                      <a:pt x="f299" y="f300"/>
                    </a:moveTo>
                    <a:cubicBezTo>
                      <a:pt x="f301" y="f38"/>
                      <a:pt x="f302" y="f303"/>
                      <a:pt x="f304" y="f258"/>
                    </a:cubicBezTo>
                    <a:lnTo>
                      <a:pt x="f305" y="f306"/>
                    </a:lnTo>
                    <a:lnTo>
                      <a:pt x="f305" y="f40"/>
                    </a:lnTo>
                    <a:lnTo>
                      <a:pt x="f75" y="f307"/>
                    </a:lnTo>
                    <a:lnTo>
                      <a:pt x="f75" y="f308"/>
                    </a:lnTo>
                    <a:lnTo>
                      <a:pt x="f155" y="f309"/>
                    </a:lnTo>
                    <a:lnTo>
                      <a:pt x="f155" y="f310"/>
                    </a:lnTo>
                    <a:lnTo>
                      <a:pt x="f217" y="f311"/>
                    </a:lnTo>
                    <a:lnTo>
                      <a:pt x="f302" y="f312"/>
                    </a:lnTo>
                    <a:lnTo>
                      <a:pt x="f313" y="f314"/>
                    </a:lnTo>
                    <a:lnTo>
                      <a:pt x="f315" y="f4"/>
                    </a:lnTo>
                    <a:lnTo>
                      <a:pt x="f316" y="f4"/>
                    </a:lnTo>
                    <a:lnTo>
                      <a:pt x="f317" y="f4"/>
                    </a:lnTo>
                    <a:lnTo>
                      <a:pt x="f317" y="f314"/>
                    </a:lnTo>
                    <a:lnTo>
                      <a:pt x="f301" y="f312"/>
                    </a:lnTo>
                    <a:lnTo>
                      <a:pt x="f301" y="f311"/>
                    </a:lnTo>
                    <a:lnTo>
                      <a:pt x="f218" y="f310"/>
                    </a:lnTo>
                    <a:lnTo>
                      <a:pt x="f197" y="f309"/>
                    </a:lnTo>
                    <a:lnTo>
                      <a:pt x="f318" y="f308"/>
                    </a:lnTo>
                    <a:lnTo>
                      <a:pt x="f318" y="f307"/>
                    </a:lnTo>
                    <a:lnTo>
                      <a:pt x="f4" y="f40"/>
                    </a:lnTo>
                    <a:lnTo>
                      <a:pt x="f4" y="f306"/>
                    </a:lnTo>
                    <a:lnTo>
                      <a:pt x="f299" y="f300"/>
                    </a:lnTo>
                    <a:close/>
                    <a:moveTo>
                      <a:pt x="f299" y="f300"/>
                    </a:moveTo>
                    <a:lnTo>
                      <a:pt x="f299" y="f300"/>
                    </a:lnTo>
                    <a:close/>
                    <a:moveTo>
                      <a:pt x="f276" y="f319"/>
                    </a:moveTo>
                    <a:lnTo>
                      <a:pt x="f320" y="f98"/>
                    </a:lnTo>
                    <a:lnTo>
                      <a:pt x="f320" y="f321"/>
                    </a:lnTo>
                    <a:lnTo>
                      <a:pt x="f276" y="f319"/>
                    </a:lnTo>
                    <a:close/>
                    <a:moveTo>
                      <a:pt x="f276" y="f319"/>
                    </a:moveTo>
                    <a:lnTo>
                      <a:pt x="f276" y="f319"/>
                    </a:lnTo>
                    <a:close/>
                    <a:moveTo>
                      <a:pt x="f16" y="f322"/>
                    </a:moveTo>
                    <a:lnTo>
                      <a:pt x="f16" y="f323"/>
                    </a:lnTo>
                    <a:lnTo>
                      <a:pt x="f324" y="f325"/>
                    </a:lnTo>
                    <a:lnTo>
                      <a:pt x="f16" y="f322"/>
                    </a:lnTo>
                    <a:close/>
                    <a:moveTo>
                      <a:pt x="f16" y="f322"/>
                    </a:moveTo>
                    <a:lnTo>
                      <a:pt x="f16" y="f322"/>
                    </a:lnTo>
                    <a:close/>
                    <a:moveTo>
                      <a:pt x="f326" y="f327"/>
                    </a:moveTo>
                    <a:lnTo>
                      <a:pt x="f56" y="f325"/>
                    </a:lnTo>
                    <a:lnTo>
                      <a:pt x="f88" y="f323"/>
                    </a:lnTo>
                    <a:lnTo>
                      <a:pt x="f326" y="f327"/>
                    </a:lnTo>
                    <a:close/>
                    <a:moveTo>
                      <a:pt x="f326" y="f327"/>
                    </a:moveTo>
                    <a:lnTo>
                      <a:pt x="f326" y="f327"/>
                    </a:lnTo>
                    <a:close/>
                    <a:moveTo>
                      <a:pt x="f77" y="f328"/>
                    </a:moveTo>
                    <a:lnTo>
                      <a:pt x="f329" y="f319"/>
                    </a:lnTo>
                    <a:lnTo>
                      <a:pt x="f77" y="f321"/>
                    </a:lnTo>
                    <a:lnTo>
                      <a:pt x="f77" y="f328"/>
                    </a:lnTo>
                    <a:close/>
                    <a:moveTo>
                      <a:pt x="f77" y="f328"/>
                    </a:moveTo>
                    <a:lnTo>
                      <a:pt x="f77" y="f328"/>
                    </a:lnTo>
                    <a:close/>
                    <a:moveTo>
                      <a:pt x="f203" y="f19"/>
                    </a:moveTo>
                    <a:cubicBezTo>
                      <a:pt x="f330" y="f138"/>
                      <a:pt x="f331" y="f10"/>
                      <a:pt x="f242" y="f10"/>
                    </a:cubicBezTo>
                    <a:cubicBezTo>
                      <a:pt x="f238" y="f10"/>
                      <a:pt x="f6" y="f138"/>
                      <a:pt x="f332" y="f19"/>
                    </a:cubicBezTo>
                    <a:lnTo>
                      <a:pt x="f112" y="f49"/>
                    </a:lnTo>
                    <a:cubicBezTo>
                      <a:pt x="f6" y="f49"/>
                      <a:pt x="f333" y="f49"/>
                      <a:pt x="f334" y="f49"/>
                    </a:cubicBezTo>
                    <a:lnTo>
                      <a:pt x="f335" y="f297"/>
                    </a:lnTo>
                    <a:cubicBezTo>
                      <a:pt x="f238" y="f336"/>
                      <a:pt x="f233" y="f337"/>
                      <a:pt x="f242" y="f338"/>
                    </a:cubicBezTo>
                    <a:cubicBezTo>
                      <a:pt x="f339" y="f337"/>
                      <a:pt x="f340" y="f336"/>
                      <a:pt x="f315" y="f297"/>
                    </a:cubicBezTo>
                    <a:lnTo>
                      <a:pt x="f341" y="f49"/>
                    </a:lnTo>
                    <a:cubicBezTo>
                      <a:pt x="f342" y="f49"/>
                      <a:pt x="f120" y="f49"/>
                      <a:pt x="f343" y="f49"/>
                    </a:cubicBezTo>
                    <a:lnTo>
                      <a:pt x="f203" y="f19"/>
                    </a:lnTo>
                    <a:close/>
                    <a:moveTo>
                      <a:pt x="f203" y="f19"/>
                    </a:moveTo>
                    <a:lnTo>
                      <a:pt x="f203" y="f19"/>
                    </a:lnTo>
                    <a:close/>
                    <a:moveTo>
                      <a:pt x="f344" y="f345"/>
                    </a:moveTo>
                    <a:lnTo>
                      <a:pt x="f346" y="f347"/>
                    </a:lnTo>
                    <a:lnTo>
                      <a:pt x="f348" y="f126"/>
                    </a:lnTo>
                    <a:lnTo>
                      <a:pt x="f349" y="f176"/>
                    </a:lnTo>
                    <a:cubicBezTo>
                      <a:pt x="f199" y="f157"/>
                      <a:pt x="f199" y="f152"/>
                      <a:pt x="f350" y="f154"/>
                    </a:cubicBezTo>
                    <a:cubicBezTo>
                      <a:pt x="f348" y="f180"/>
                      <a:pt x="f351" y="f180"/>
                      <a:pt x="f84" y="f229"/>
                    </a:cubicBezTo>
                    <a:cubicBezTo>
                      <a:pt x="f352" y="f152"/>
                      <a:pt x="f353" y="f176"/>
                      <a:pt x="f344" y="f345"/>
                    </a:cubicBezTo>
                    <a:close/>
                    <a:moveTo>
                      <a:pt x="f344" y="f345"/>
                    </a:moveTo>
                    <a:lnTo>
                      <a:pt x="f344" y="f345"/>
                    </a:lnTo>
                    <a:close/>
                    <a:moveTo>
                      <a:pt x="f354" y="f176"/>
                    </a:moveTo>
                    <a:lnTo>
                      <a:pt x="f355" y="f118"/>
                    </a:lnTo>
                    <a:lnTo>
                      <a:pt x="f353" y="f82"/>
                    </a:lnTo>
                    <a:lnTo>
                      <a:pt x="f159" y="f28"/>
                    </a:lnTo>
                    <a:lnTo>
                      <a:pt x="f193" y="f172"/>
                    </a:lnTo>
                    <a:cubicBezTo>
                      <a:pt x="f346" y="f214"/>
                      <a:pt x="f85" y="f189"/>
                      <a:pt x="f354" y="f176"/>
                    </a:cubicBezTo>
                    <a:close/>
                    <a:moveTo>
                      <a:pt x="f354" y="f176"/>
                    </a:moveTo>
                    <a:lnTo>
                      <a:pt x="f354" y="f176"/>
                    </a:lnTo>
                    <a:close/>
                    <a:moveTo>
                      <a:pt x="f174" y="f345"/>
                    </a:moveTo>
                    <a:cubicBezTo>
                      <a:pt x="f356" y="f176"/>
                      <a:pt x="f357" y="f152"/>
                      <a:pt x="f358" y="f229"/>
                    </a:cubicBezTo>
                    <a:cubicBezTo>
                      <a:pt x="f359" y="f180"/>
                      <a:pt x="f274" y="f180"/>
                      <a:pt x="f142" y="f154"/>
                    </a:cubicBezTo>
                    <a:cubicBezTo>
                      <a:pt x="f117" y="f152"/>
                      <a:pt x="f119" y="f157"/>
                      <a:pt x="f145" y="f176"/>
                    </a:cubicBezTo>
                    <a:lnTo>
                      <a:pt x="f274" y="f126"/>
                    </a:lnTo>
                    <a:lnTo>
                      <a:pt x="f152" y="f347"/>
                    </a:lnTo>
                    <a:lnTo>
                      <a:pt x="f174" y="f345"/>
                    </a:lnTo>
                    <a:close/>
                    <a:moveTo>
                      <a:pt x="f174" y="f345"/>
                    </a:moveTo>
                    <a:lnTo>
                      <a:pt x="f174" y="f345"/>
                    </a:lnTo>
                    <a:close/>
                    <a:moveTo>
                      <a:pt x="f259" y="f118"/>
                    </a:moveTo>
                    <a:lnTo>
                      <a:pt x="f21" y="f176"/>
                    </a:lnTo>
                    <a:cubicBezTo>
                      <a:pt x="f360" y="f178"/>
                      <a:pt x="f0" y="f253"/>
                      <a:pt x="f117" y="f210"/>
                    </a:cubicBezTo>
                    <a:lnTo>
                      <a:pt x="f117" y="f280"/>
                    </a:lnTo>
                    <a:lnTo>
                      <a:pt x="f222" y="f90"/>
                    </a:lnTo>
                    <a:cubicBezTo>
                      <a:pt x="f361" y="f90"/>
                      <a:pt x="f154" y="f218"/>
                      <a:pt x="f362" y="f172"/>
                    </a:cubicBezTo>
                    <a:lnTo>
                      <a:pt x="f252" y="f28"/>
                    </a:lnTo>
                    <a:lnTo>
                      <a:pt x="f259" y="f118"/>
                    </a:lnTo>
                    <a:close/>
                  </a:path>
                </a:pathLst>
              </a:custGeom>
              <a:gradFill>
                <a:gsLst>
                  <a:gs pos="0">
                    <a:srgbClr val="FFF480"/>
                  </a:gs>
                  <a:gs pos="100000">
                    <a:srgbClr val="D1B76C"/>
                  </a:gs>
                </a:gsLst>
                <a:path path="rect">
                  <a:fillToRect l="50000" t="50000" r="50000" b="50000"/>
                </a:path>
              </a:gra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8" name="Forma Livre 7"/>
              <p:cNvSpPr/>
              <p:nvPr/>
            </p:nvSpPr>
            <p:spPr>
              <a:xfrm>
                <a:off x="9059756" y="5808597"/>
                <a:ext cx="700201" cy="82727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037"/>
                  <a:gd name="f4" fmla="val 2369"/>
                  <a:gd name="f5" fmla="val 1644"/>
                  <a:gd name="f6" fmla="val 1052"/>
                  <a:gd name="f7" fmla="val 1228"/>
                  <a:gd name="f8" fmla="val 1601"/>
                  <a:gd name="f9" fmla="val 1402"/>
                  <a:gd name="f10" fmla="val 1511"/>
                  <a:gd name="f11" fmla="val 1553"/>
                  <a:gd name="f12" fmla="val 1806"/>
                  <a:gd name="f13" fmla="val 1859"/>
                  <a:gd name="f14" fmla="val 1836"/>
                  <a:gd name="f15" fmla="val 1865"/>
                  <a:gd name="f16" fmla="val 1815"/>
                  <a:gd name="f17" fmla="val 1893"/>
                  <a:gd name="f18" fmla="val 1790"/>
                  <a:gd name="f19" fmla="val 1923"/>
                  <a:gd name="f20" fmla="val 1761"/>
                  <a:gd name="f21" fmla="val 1953"/>
                  <a:gd name="f22" fmla="val 1729"/>
                  <a:gd name="f23" fmla="val 1976"/>
                  <a:gd name="f24" fmla="val 1692"/>
                  <a:gd name="f25" fmla="val 2036"/>
                  <a:gd name="f26" fmla="val 1596"/>
                  <a:gd name="f27" fmla="val 1485"/>
                  <a:gd name="f28" fmla="val 2012"/>
                  <a:gd name="f29" fmla="val 1376"/>
                  <a:gd name="f30" fmla="val 2000"/>
                  <a:gd name="f31" fmla="val 1319"/>
                  <a:gd name="f32" fmla="val 1984"/>
                  <a:gd name="f33" fmla="val 1263"/>
                  <a:gd name="f34" fmla="val 1965"/>
                  <a:gd name="f35" fmla="val 1209"/>
                  <a:gd name="f36" fmla="val 1930"/>
                  <a:gd name="f37" fmla="val 1118"/>
                  <a:gd name="f38" fmla="val 1891"/>
                  <a:gd name="f39" fmla="val 1039"/>
                  <a:gd name="f40" fmla="val 1862"/>
                  <a:gd name="f41" fmla="val 945"/>
                  <a:gd name="f42" fmla="val 1844"/>
                  <a:gd name="f43" fmla="val 893"/>
                  <a:gd name="f44" fmla="val 1832"/>
                  <a:gd name="f45" fmla="val 839"/>
                  <a:gd name="f46" fmla="val 1824"/>
                  <a:gd name="f47" fmla="val 785"/>
                  <a:gd name="f48" fmla="val 1796"/>
                  <a:gd name="f49" fmla="val 622"/>
                  <a:gd name="f50" fmla="val 1870"/>
                  <a:gd name="f51" fmla="val 487"/>
                  <a:gd name="f52" fmla="val 1988"/>
                  <a:gd name="f53" fmla="val 385"/>
                  <a:gd name="f54" fmla="val 1910"/>
                  <a:gd name="f55" fmla="val 280"/>
                  <a:gd name="f56" fmla="val 178"/>
                  <a:gd name="f57" fmla="val 1756"/>
                  <a:gd name="f58" fmla="val 72"/>
                  <a:gd name="f59" fmla="val 1663"/>
                  <a:gd name="f60" fmla="val 56"/>
                  <a:gd name="f61" fmla="val 1570"/>
                  <a:gd name="f62" fmla="val 43"/>
                  <a:gd name="f63" fmla="val 1477"/>
                  <a:gd name="f64" fmla="val 33"/>
                  <a:gd name="f65" fmla="val 1163"/>
                  <a:gd name="f66" fmla="val 870"/>
                  <a:gd name="f67" fmla="val 558"/>
                  <a:gd name="f68" fmla="val 463"/>
                  <a:gd name="f69" fmla="val 370"/>
                  <a:gd name="f70" fmla="val 279"/>
                  <a:gd name="f71" fmla="val 249"/>
                  <a:gd name="f72" fmla="val 111"/>
                  <a:gd name="f73" fmla="val 221"/>
                  <a:gd name="f74" fmla="val 149"/>
                  <a:gd name="f75" fmla="val 193"/>
                  <a:gd name="f76" fmla="val 188"/>
                  <a:gd name="f77" fmla="val 527"/>
                  <a:gd name="f78" fmla="val 540"/>
                  <a:gd name="f79" fmla="val 639"/>
                  <a:gd name="f80" fmla="val 368"/>
                  <a:gd name="f81" fmla="val 812"/>
                  <a:gd name="f82" fmla="val 243"/>
                  <a:gd name="f83" fmla="val 1015"/>
                  <a:gd name="f84" fmla="val 1225"/>
                  <a:gd name="f85" fmla="val 1401"/>
                  <a:gd name="f86" fmla="val 375"/>
                  <a:gd name="f87" fmla="val 1510"/>
                  <a:gd name="f88" fmla="val 555"/>
                  <a:gd name="f89" fmla="val 1573"/>
                  <a:gd name="f90" fmla="val 658"/>
                  <a:gd name="f91" fmla="val 1613"/>
                  <a:gd name="f92" fmla="val 772"/>
                  <a:gd name="f93" fmla="val 1632"/>
                  <a:gd name="f94" fmla="val 891"/>
                  <a:gd name="f95" fmla="val 1640"/>
                  <a:gd name="f96" fmla="val 946"/>
                  <a:gd name="f97" fmla="val 999"/>
                  <a:gd name="f98" fmla="val 518"/>
                  <a:gd name="f99" fmla="val 341"/>
                  <a:gd name="f100" fmla="val 1260"/>
                  <a:gd name="f101" fmla="val 845"/>
                  <a:gd name="f102" fmla="val 520"/>
                  <a:gd name="f103" fmla="val 553"/>
                  <a:gd name="f104" fmla="val 184"/>
                  <a:gd name="f105" fmla="val 202"/>
                  <a:gd name="f106" fmla="val 137"/>
                  <a:gd name="f107" fmla="val 262"/>
                  <a:gd name="f108" fmla="val 92"/>
                  <a:gd name="f109" fmla="val 324"/>
                  <a:gd name="f110" fmla="val 46"/>
                  <a:gd name="f111" fmla="val 165"/>
                  <a:gd name="f112" fmla="val 237"/>
                  <a:gd name="f113" fmla="val 212"/>
                  <a:gd name="f114" fmla="val 209"/>
                  <a:gd name="f115" fmla="val 789"/>
                  <a:gd name="f116" fmla="val 201"/>
                  <a:gd name="f117" fmla="val 850"/>
                  <a:gd name="f118" fmla="val 191"/>
                  <a:gd name="f119" fmla="val 888"/>
                  <a:gd name="f120" fmla="val 173"/>
                  <a:gd name="f121" fmla="val 142"/>
                  <a:gd name="f122" fmla="val 103"/>
                  <a:gd name="f123" fmla="val 70"/>
                  <a:gd name="f124" fmla="val 49"/>
                  <a:gd name="f125" fmla="val 34"/>
                  <a:gd name="f126" fmla="val 21"/>
                  <a:gd name="f127" fmla="val 58"/>
                  <a:gd name="f128" fmla="val 80"/>
                  <a:gd name="f129" fmla="val 110"/>
                  <a:gd name="f130" fmla="val 337"/>
                  <a:gd name="f131" fmla="val 1959"/>
                  <a:gd name="f132" fmla="val 572"/>
                  <a:gd name="f133" fmla="val 2060"/>
                  <a:gd name="f134" fmla="val 788"/>
                  <a:gd name="f135" fmla="val 2194"/>
                  <a:gd name="f136" fmla="val 2196"/>
                  <a:gd name="f137" fmla="val 867"/>
                  <a:gd name="f138" fmla="val 2244"/>
                  <a:gd name="f139" fmla="val 953"/>
                  <a:gd name="f140" fmla="val 2299"/>
                  <a:gd name="f141" fmla="val 1016"/>
                  <a:gd name="f142" fmla="val 2368"/>
                  <a:gd name="f143" fmla="val 1082"/>
                  <a:gd name="f144" fmla="val 1166"/>
                  <a:gd name="f145" fmla="val 1244"/>
                  <a:gd name="f146" fmla="val 1246"/>
                  <a:gd name="f147" fmla="val 1427"/>
                  <a:gd name="f148" fmla="val 2083"/>
                  <a:gd name="f149" fmla="val 1620"/>
                  <a:gd name="f150" fmla="val 1995"/>
                  <a:gd name="f151" fmla="val 1794"/>
                  <a:gd name="f152" fmla="val 1869"/>
                  <a:gd name="f153" fmla="val 1503"/>
                  <a:gd name="f154" fmla="val 1566"/>
                  <a:gd name="f155" fmla="val 1394"/>
                  <a:gd name="f156" fmla="val 1739"/>
                  <a:gd name="f157" fmla="val 1224"/>
                  <a:gd name="f158" fmla="val 1020"/>
                  <a:gd name="f159" fmla="val 1012"/>
                  <a:gd name="f160" fmla="val 803"/>
                  <a:gd name="f161" fmla="val 1861"/>
                  <a:gd name="f162" fmla="val 628"/>
                  <a:gd name="f163" fmla="val 1730"/>
                  <a:gd name="f164" fmla="*/ f0 1 2037"/>
                  <a:gd name="f165" fmla="*/ f1 1 2369"/>
                  <a:gd name="f166" fmla="+- f4 0 f2"/>
                  <a:gd name="f167" fmla="+- f3 0 f2"/>
                  <a:gd name="f168" fmla="*/ f167 1 2037"/>
                  <a:gd name="f169" fmla="*/ f166 1 2369"/>
                  <a:gd name="f170" fmla="*/ f2 1 f168"/>
                  <a:gd name="f171" fmla="*/ f3 1 f168"/>
                  <a:gd name="f172" fmla="*/ f2 1 f169"/>
                  <a:gd name="f173" fmla="*/ f4 1 f169"/>
                  <a:gd name="f174" fmla="*/ f170 f164 1"/>
                  <a:gd name="f175" fmla="*/ f171 f164 1"/>
                  <a:gd name="f176" fmla="*/ f173 f165 1"/>
                  <a:gd name="f177" fmla="*/ f172 f16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4" t="f177" r="f175" b="f176"/>
                <a:pathLst>
                  <a:path w="2037" h="2369">
                    <a:moveTo>
                      <a:pt x="f5" y="f6"/>
                    </a:moveTo>
                    <a:cubicBezTo>
                      <a:pt x="f5" y="f7"/>
                      <a:pt x="f8" y="f9"/>
                      <a:pt x="f10" y="f11"/>
                    </a:cubicBezTo>
                    <a:lnTo>
                      <a:pt x="f12" y="f13"/>
                    </a:lnTo>
                    <a:cubicBezTo>
                      <a:pt x="f14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3" y="f24"/>
                    </a:cubicBezTo>
                    <a:cubicBezTo>
                      <a:pt x="f25" y="f26"/>
                      <a:pt x="f25" y="f27"/>
                      <a:pt x="f28" y="f29"/>
                    </a:cubicBezTo>
                    <a:cubicBezTo>
                      <a:pt x="f30" y="f31"/>
                      <a:pt x="f32" y="f33"/>
                      <a:pt x="f34" y="f35"/>
                    </a:cubicBezTo>
                    <a:cubicBezTo>
                      <a:pt x="f36" y="f37"/>
                      <a:pt x="f38" y="f39"/>
                      <a:pt x="f40" y="f41"/>
                    </a:cubicBezTo>
                    <a:cubicBezTo>
                      <a:pt x="f42" y="f43"/>
                      <a:pt x="f44" y="f45"/>
                      <a:pt x="f46" y="f47"/>
                    </a:cubicBezTo>
                    <a:cubicBezTo>
                      <a:pt x="f48" y="f49"/>
                      <a:pt x="f50" y="f51"/>
                      <a:pt x="f52" y="f53"/>
                    </a:cubicBezTo>
                    <a:cubicBezTo>
                      <a:pt x="f54" y="f55"/>
                      <a:pt x="f44" y="f56"/>
                      <a:pt x="f57" y="f58"/>
                    </a:cubicBezTo>
                    <a:cubicBezTo>
                      <a:pt x="f59" y="f60"/>
                      <a:pt x="f61" y="f62"/>
                      <a:pt x="f63" y="f64"/>
                    </a:cubicBezTo>
                    <a:cubicBezTo>
                      <a:pt x="f65" y="f2"/>
                      <a:pt x="f66" y="f2"/>
                      <a:pt x="f67" y="f64"/>
                    </a:cubicBezTo>
                    <a:cubicBezTo>
                      <a:pt x="f68" y="f62"/>
                      <a:pt x="f69" y="f60"/>
                      <a:pt x="f70" y="f58"/>
                    </a:cubicBezTo>
                    <a:cubicBezTo>
                      <a:pt x="f71" y="f72"/>
                      <a:pt x="f73" y="f74"/>
                      <a:pt x="f75" y="f76"/>
                    </a:cubicBezTo>
                    <a:lnTo>
                      <a:pt x="f77" y="f78"/>
                    </a:lnTo>
                    <a:cubicBezTo>
                      <a:pt x="f79" y="f80"/>
                      <a:pt x="f81" y="f82"/>
                      <a:pt x="f83" y="f82"/>
                    </a:cubicBezTo>
                    <a:cubicBezTo>
                      <a:pt x="f84" y="f82"/>
                      <a:pt x="f85" y="f86"/>
                      <a:pt x="f87" y="f88"/>
                    </a:cubicBezTo>
                    <a:cubicBezTo>
                      <a:pt x="f89" y="f90"/>
                      <a:pt x="f91" y="f92"/>
                      <a:pt x="f93" y="f94"/>
                    </a:cubicBezTo>
                    <a:lnTo>
                      <a:pt x="f93" y="f43"/>
                    </a:lnTo>
                    <a:cubicBezTo>
                      <a:pt x="f95" y="f96"/>
                      <a:pt x="f5" y="f97"/>
                      <a:pt x="f5" y="f6"/>
                    </a:cubicBez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98" y="f11"/>
                    </a:moveTo>
                    <a:cubicBezTo>
                      <a:pt x="f99" y="f100"/>
                      <a:pt x="f99" y="f101"/>
                      <a:pt x="f98" y="f88"/>
                    </a:cubicBezTo>
                    <a:lnTo>
                      <a:pt x="f102" y="f103"/>
                    </a:lnTo>
                    <a:lnTo>
                      <a:pt x="f104" y="f105"/>
                    </a:lnTo>
                    <a:cubicBezTo>
                      <a:pt x="f106" y="f107"/>
                      <a:pt x="f108" y="f109"/>
                      <a:pt x="f110" y="f53"/>
                    </a:cubicBezTo>
                    <a:cubicBezTo>
                      <a:pt x="f111" y="f51"/>
                      <a:pt x="f112" y="f49"/>
                      <a:pt x="f113" y="f47"/>
                    </a:cubicBezTo>
                    <a:lnTo>
                      <a:pt x="f114" y="f115"/>
                    </a:lnTo>
                    <a:lnTo>
                      <a:pt x="f113" y="f115"/>
                    </a:lnTo>
                    <a:cubicBezTo>
                      <a:pt x="f116" y="f117"/>
                      <a:pt x="f118" y="f119"/>
                      <a:pt x="f120" y="f41"/>
                    </a:cubicBezTo>
                    <a:cubicBezTo>
                      <a:pt x="f121" y="f39"/>
                      <a:pt x="f122" y="f37"/>
                      <a:pt x="f123" y="f35"/>
                    </a:cubicBezTo>
                    <a:cubicBezTo>
                      <a:pt x="f124" y="f33"/>
                      <a:pt x="f125" y="f31"/>
                      <a:pt x="f126" y="f29"/>
                    </a:cubicBezTo>
                    <a:cubicBezTo>
                      <a:pt x="f2" y="f27"/>
                      <a:pt x="f2" y="f26"/>
                      <a:pt x="f127" y="f24"/>
                    </a:cubicBezTo>
                    <a:cubicBezTo>
                      <a:pt x="f128" y="f22"/>
                      <a:pt x="f129" y="f20"/>
                      <a:pt x="f121" y="f18"/>
                    </a:cubicBezTo>
                    <a:cubicBezTo>
                      <a:pt x="f130" y="f131"/>
                      <a:pt x="f132" y="f133"/>
                      <a:pt x="f134" y="f135"/>
                    </a:cubicBezTo>
                    <a:lnTo>
                      <a:pt x="f115" y="f136"/>
                    </a:lnTo>
                    <a:cubicBezTo>
                      <a:pt x="f137" y="f138"/>
                      <a:pt x="f139" y="f140"/>
                      <a:pt x="f141" y="f142"/>
                    </a:cubicBezTo>
                    <a:cubicBezTo>
                      <a:pt x="f143" y="f140"/>
                      <a:pt x="f144" y="f138"/>
                      <a:pt x="f145" y="f136"/>
                    </a:cubicBezTo>
                    <a:lnTo>
                      <a:pt x="f146" y="f135"/>
                    </a:lnTo>
                    <a:cubicBezTo>
                      <a:pt x="f147" y="f148"/>
                      <a:pt x="f149" y="f150"/>
                      <a:pt x="f151" y="f152"/>
                    </a:cubicBezTo>
                    <a:lnTo>
                      <a:pt x="f153" y="f154"/>
                    </a:lnTo>
                    <a:cubicBezTo>
                      <a:pt x="f155" y="f156"/>
                      <a:pt x="f157" y="f40"/>
                      <a:pt x="f158" y="f40"/>
                    </a:cubicBezTo>
                    <a:lnTo>
                      <a:pt x="f159" y="f40"/>
                    </a:lnTo>
                    <a:cubicBezTo>
                      <a:pt x="f160" y="f161"/>
                      <a:pt x="f162" y="f163"/>
                      <a:pt x="f98" y="f11"/>
                    </a:cubicBezTo>
                    <a:close/>
                  </a:path>
                </a:pathLst>
              </a:custGeom>
              <a:solidFill>
                <a:srgbClr val="009035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9" name="Forma Livre 8"/>
              <p:cNvSpPr/>
              <p:nvPr/>
            </p:nvSpPr>
            <p:spPr>
              <a:xfrm>
                <a:off x="9199440" y="5899315"/>
                <a:ext cx="417597" cy="2617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244"/>
                  <a:gd name="f4" fmla="val 797"/>
                  <a:gd name="f5" fmla="val 796"/>
                  <a:gd name="f6" fmla="val 2"/>
                  <a:gd name="f7" fmla="val 355"/>
                  <a:gd name="f8" fmla="val 279"/>
                  <a:gd name="f9" fmla="val 620"/>
                  <a:gd name="f10" fmla="val 964"/>
                  <a:gd name="f11" fmla="val 1239"/>
                  <a:gd name="f12" fmla="val 1243"/>
                  <a:gd name="f13" fmla="*/ f0 1 1244"/>
                  <a:gd name="f14" fmla="*/ f1 1 797"/>
                  <a:gd name="f15" fmla="+- f4 0 f2"/>
                  <a:gd name="f16" fmla="+- f3 0 f2"/>
                  <a:gd name="f17" fmla="*/ f16 1 1244"/>
                  <a:gd name="f18" fmla="*/ f15 1 797"/>
                  <a:gd name="f19" fmla="*/ f2 1 f17"/>
                  <a:gd name="f20" fmla="*/ f3 1 f17"/>
                  <a:gd name="f21" fmla="*/ f2 1 f18"/>
                  <a:gd name="f22" fmla="*/ f4 1 f18"/>
                  <a:gd name="f23" fmla="*/ f19 f13 1"/>
                  <a:gd name="f24" fmla="*/ f20 f13 1"/>
                  <a:gd name="f25" fmla="*/ f22 f14 1"/>
                  <a:gd name="f26" fmla="*/ f21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3" t="f26" r="f24" b="f25"/>
                <a:pathLst>
                  <a:path w="1244" h="797">
                    <a:moveTo>
                      <a:pt x="f2" y="f5"/>
                    </a:moveTo>
                    <a:cubicBezTo>
                      <a:pt x="f6" y="f7"/>
                      <a:pt x="f8" y="f2"/>
                      <a:pt x="f9" y="f2"/>
                    </a:cubicBezTo>
                    <a:cubicBezTo>
                      <a:pt x="f10" y="f2"/>
                      <a:pt x="f11" y="f7"/>
                      <a:pt x="f12" y="f5"/>
                    </a:cubicBezTo>
                    <a:lnTo>
                      <a:pt x="f2" y="f5"/>
                    </a:lnTo>
                  </a:path>
                </a:pathLst>
              </a:custGeom>
              <a:noFill/>
              <a:ln w="1801" cap="flat">
                <a:solidFill>
                  <a:srgbClr val="1B1918"/>
                </a:solidFill>
                <a:prstDash val="solid"/>
                <a:miter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0" name="Forma Livre 9"/>
              <p:cNvSpPr/>
              <p:nvPr/>
            </p:nvSpPr>
            <p:spPr>
              <a:xfrm>
                <a:off x="9451796" y="6195956"/>
                <a:ext cx="107999" cy="107999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375"/>
                  <a:gd name="f6" fmla="val 371"/>
                  <a:gd name="f7" fmla="val 214"/>
                  <a:gd name="f8" fmla="val 66"/>
                  <a:gd name="f9" fmla="val 193"/>
                  <a:gd name="f10" fmla="val 17"/>
                  <a:gd name="f11" fmla="val 195"/>
                  <a:gd name="f12" fmla="val 12"/>
                  <a:gd name="f13" fmla="val 189"/>
                  <a:gd name="f14" fmla="val 10"/>
                  <a:gd name="f15" fmla="val 7"/>
                  <a:gd name="f16" fmla="val 183"/>
                  <a:gd name="f17" fmla="val 160"/>
                  <a:gd name="f18" fmla="val 68"/>
                  <a:gd name="f19" fmla="val 168"/>
                  <a:gd name="f20" fmla="val 3"/>
                  <a:gd name="f21" fmla="val 159"/>
                  <a:gd name="f22" fmla="val 2"/>
                  <a:gd name="f23" fmla="val 152"/>
                  <a:gd name="f24" fmla="val 63"/>
                  <a:gd name="f25" fmla="val 145"/>
                  <a:gd name="f26" fmla="val 136"/>
                  <a:gd name="f27" fmla="val 143"/>
                  <a:gd name="f28" fmla="val 121"/>
                  <a:gd name="f29" fmla="val 5"/>
                  <a:gd name="f30" fmla="val 112"/>
                  <a:gd name="f31" fmla="val 8"/>
                  <a:gd name="f32" fmla="val 74"/>
                  <a:gd name="f33" fmla="val 93"/>
                  <a:gd name="f34" fmla="val 86"/>
                  <a:gd name="f35" fmla="val 23"/>
                  <a:gd name="f36" fmla="val 126"/>
                  <a:gd name="f37" fmla="val 76"/>
                  <a:gd name="f38" fmla="val 35"/>
                  <a:gd name="f39" fmla="val 71"/>
                  <a:gd name="f40" fmla="val 43"/>
                  <a:gd name="f41" fmla="val 81"/>
                  <a:gd name="f42" fmla="val 50"/>
                  <a:gd name="f43" fmla="val 52"/>
                  <a:gd name="f44" fmla="val 78"/>
                  <a:gd name="f45" fmla="val 64"/>
                  <a:gd name="f46" fmla="val 59"/>
                  <a:gd name="f47" fmla="val 60"/>
                  <a:gd name="f48" fmla="val 57"/>
                  <a:gd name="f49" fmla="val 61"/>
                  <a:gd name="f50" fmla="val 83"/>
                  <a:gd name="f51" fmla="val 116"/>
                  <a:gd name="f52" fmla="val 38"/>
                  <a:gd name="f53" fmla="val 32"/>
                  <a:gd name="f54" fmla="val 123"/>
                  <a:gd name="f55" fmla="val 26"/>
                  <a:gd name="f56" fmla="val 101"/>
                  <a:gd name="f57" fmla="val 109"/>
                  <a:gd name="f58" fmla="val 69"/>
                  <a:gd name="f59" fmla="val 129"/>
                  <a:gd name="f60" fmla="val 16"/>
                  <a:gd name="f61" fmla="val 124"/>
                  <a:gd name="f62" fmla="val 14"/>
                  <a:gd name="f63" fmla="val 133"/>
                  <a:gd name="f64" fmla="val 138"/>
                  <a:gd name="f65" fmla="val 144"/>
                  <a:gd name="f66" fmla="val 141"/>
                  <a:gd name="f67" fmla="val 11"/>
                  <a:gd name="f68" fmla="val 148"/>
                  <a:gd name="f69" fmla="val 151"/>
                  <a:gd name="f70" fmla="val 154"/>
                  <a:gd name="f71" fmla="val 20"/>
                  <a:gd name="f72" fmla="val 161"/>
                  <a:gd name="f73" fmla="val 172"/>
                  <a:gd name="f74" fmla="val 187"/>
                  <a:gd name="f75" fmla="val 199"/>
                  <a:gd name="f76" fmla="val 40"/>
                  <a:gd name="f77" fmla="val 202"/>
                  <a:gd name="f78" fmla="val 205"/>
                  <a:gd name="f79" fmla="val 4"/>
                  <a:gd name="f80" fmla="val 210"/>
                  <a:gd name="f81" fmla="val 212"/>
                  <a:gd name="f82" fmla="val 220"/>
                  <a:gd name="f83" fmla="val 47"/>
                  <a:gd name="f84" fmla="val 209"/>
                  <a:gd name="f85" fmla="val 237"/>
                  <a:gd name="f86" fmla="val 245"/>
                  <a:gd name="f87" fmla="val 67"/>
                  <a:gd name="f88" fmla="val 215"/>
                  <a:gd name="f89" fmla="val 19"/>
                  <a:gd name="f90" fmla="val 260"/>
                  <a:gd name="f91" fmla="val 24"/>
                  <a:gd name="f92" fmla="val 267"/>
                  <a:gd name="f93" fmla="val 72"/>
                  <a:gd name="f94" fmla="val 224"/>
                  <a:gd name="f95" fmla="val 266"/>
                  <a:gd name="f96" fmla="val 271"/>
                  <a:gd name="f97" fmla="val 281"/>
                  <a:gd name="f98" fmla="val 276"/>
                  <a:gd name="f99" fmla="val 48"/>
                  <a:gd name="f100" fmla="val 279"/>
                  <a:gd name="f101" fmla="val 272"/>
                  <a:gd name="f102" fmla="val 269"/>
                  <a:gd name="f103" fmla="val 29"/>
                  <a:gd name="f104" fmla="val 295"/>
                  <a:gd name="f105" fmla="val 303"/>
                  <a:gd name="f106" fmla="val 274"/>
                  <a:gd name="f107" fmla="val 288"/>
                  <a:gd name="f108" fmla="val 301"/>
                  <a:gd name="f109" fmla="val 316"/>
                  <a:gd name="f110" fmla="val 321"/>
                  <a:gd name="f111" fmla="val 55"/>
                  <a:gd name="f112" fmla="val 325"/>
                  <a:gd name="f113" fmla="val 308"/>
                  <a:gd name="f114" fmla="val 283"/>
                  <a:gd name="f115" fmla="val 335"/>
                  <a:gd name="f116" fmla="val 338"/>
                  <a:gd name="f117" fmla="val 90"/>
                  <a:gd name="f118" fmla="val 286"/>
                  <a:gd name="f119" fmla="val 336"/>
                  <a:gd name="f120" fmla="val 91"/>
                  <a:gd name="f121" fmla="val 340"/>
                  <a:gd name="f122" fmla="val 341"/>
                  <a:gd name="f123" fmla="val 98"/>
                  <a:gd name="f124" fmla="val 345"/>
                  <a:gd name="f125" fmla="val 102"/>
                  <a:gd name="f126" fmla="val 128"/>
                  <a:gd name="f127" fmla="val 107"/>
                  <a:gd name="f128" fmla="val 357"/>
                  <a:gd name="f129" fmla="val 114"/>
                  <a:gd name="f130" fmla="val 362"/>
                  <a:gd name="f131" fmla="val 330"/>
                  <a:gd name="f132" fmla="val 346"/>
                  <a:gd name="f133" fmla="val 365"/>
                  <a:gd name="f134" fmla="val 134"/>
                  <a:gd name="f135" fmla="val 370"/>
                  <a:gd name="f136" fmla="val 348"/>
                  <a:gd name="f137" fmla="val 333"/>
                  <a:gd name="f138" fmla="val 146"/>
                  <a:gd name="f139" fmla="val 320"/>
                  <a:gd name="f140" fmla="val 368"/>
                  <a:gd name="f141" fmla="val 153"/>
                  <a:gd name="f142" fmla="val 318"/>
                  <a:gd name="f143" fmla="val 363"/>
                  <a:gd name="f144" fmla="val 192"/>
                  <a:gd name="f145" fmla="val 207"/>
                  <a:gd name="f146" fmla="val 367"/>
                  <a:gd name="f147" fmla="val 216"/>
                  <a:gd name="f148" fmla="val 228"/>
                  <a:gd name="f149" fmla="val 229"/>
                  <a:gd name="f150" fmla="val 331"/>
                  <a:gd name="f151" fmla="val 231"/>
                  <a:gd name="f152" fmla="val 240"/>
                  <a:gd name="f153" fmla="val 238"/>
                  <a:gd name="f154" fmla="val 328"/>
                  <a:gd name="f155" fmla="val 315"/>
                  <a:gd name="f156" fmla="val 358"/>
                  <a:gd name="f157" fmla="val 355"/>
                  <a:gd name="f158" fmla="val 247"/>
                  <a:gd name="f159" fmla="val 313"/>
                  <a:gd name="f160" fmla="val 278"/>
                  <a:gd name="f161" fmla="val 343"/>
                  <a:gd name="f162" fmla="val 285"/>
                  <a:gd name="f163" fmla="val 298"/>
                  <a:gd name="f164" fmla="val 307"/>
                  <a:gd name="f165" fmla="val 293"/>
                  <a:gd name="f166" fmla="val 300"/>
                  <a:gd name="f167" fmla="val 309"/>
                  <a:gd name="f168" fmla="val 306"/>
                  <a:gd name="f169" fmla="val 317"/>
                  <a:gd name="f170" fmla="val 319"/>
                  <a:gd name="f171" fmla="val 326"/>
                  <a:gd name="f172" fmla="val 324"/>
                  <a:gd name="f173" fmla="val 314"/>
                  <a:gd name="f174" fmla="val 322"/>
                  <a:gd name="f175" fmla="val 277"/>
                  <a:gd name="f176" fmla="val 350"/>
                  <a:gd name="f177" fmla="val 262"/>
                  <a:gd name="f178" fmla="val 302"/>
                  <a:gd name="f179" fmla="val 222"/>
                  <a:gd name="f180" fmla="val 264"/>
                  <a:gd name="f181" fmla="val 259"/>
                  <a:gd name="f182" fmla="val 364"/>
                  <a:gd name="f183" fmla="val 244"/>
                  <a:gd name="f184" fmla="val 369"/>
                  <a:gd name="f185" fmla="val 235"/>
                  <a:gd name="f186" fmla="val 204"/>
                  <a:gd name="f187" fmla="val 217"/>
                  <a:gd name="f188" fmla="val 372"/>
                  <a:gd name="f189" fmla="val 219"/>
                  <a:gd name="f190" fmla="val 374"/>
                  <a:gd name="f191" fmla="val 352"/>
                  <a:gd name="f192" fmla="val 194"/>
                  <a:gd name="f193" fmla="val 185"/>
                  <a:gd name="f194" fmla="val 169"/>
                  <a:gd name="f195" fmla="val 177"/>
                  <a:gd name="f196" fmla="val 353"/>
                  <a:gd name="f197" fmla="val 359"/>
                  <a:gd name="f198" fmla="val 149"/>
                  <a:gd name="f199" fmla="val 139"/>
                  <a:gd name="f200" fmla="val 310"/>
                  <a:gd name="f201" fmla="val 131"/>
                  <a:gd name="f202" fmla="val 305"/>
                  <a:gd name="f203" fmla="val 108"/>
                  <a:gd name="f204" fmla="val 99"/>
                  <a:gd name="f205" fmla="val 119"/>
                  <a:gd name="f206" fmla="val 312"/>
                  <a:gd name="f207" fmla="val 58"/>
                  <a:gd name="f208" fmla="val 297"/>
                  <a:gd name="f209" fmla="val 42"/>
                  <a:gd name="f210" fmla="val 33"/>
                  <a:gd name="f211" fmla="val 248"/>
                  <a:gd name="f212" fmla="val 22"/>
                  <a:gd name="f213" fmla="val 15"/>
                  <a:gd name="f214" fmla="val 73"/>
                  <a:gd name="f215" fmla="val 254"/>
                  <a:gd name="f216" fmla="val 223"/>
                  <a:gd name="f217" fmla="val 181"/>
                  <a:gd name="f218" fmla="val 156"/>
                  <a:gd name="f219" fmla="val 200"/>
                  <a:gd name="f220" fmla="val 208"/>
                  <a:gd name="f221" fmla="val 188"/>
                  <a:gd name="f222" fmla="val 27"/>
                  <a:gd name="f223" fmla="val 157"/>
                  <a:gd name="f224" fmla="val 103"/>
                  <a:gd name="f225" fmla="val 165"/>
                  <a:gd name="f226" fmla="val 174"/>
                  <a:gd name="f227" fmla="val 227"/>
                  <a:gd name="f228" fmla="val 255"/>
                  <a:gd name="f229" fmla="val 290"/>
                  <a:gd name="f230" fmla="val 226"/>
                  <a:gd name="f231" fmla="val 291"/>
                  <a:gd name="f232" fmla="val 186"/>
                  <a:gd name="f233" fmla="val 257"/>
                  <a:gd name="f234" fmla="val 184"/>
                  <a:gd name="f235" fmla="val 190"/>
                  <a:gd name="f236" fmla="val 252"/>
                  <a:gd name="f237" fmla="val 239"/>
                  <a:gd name="f238" fmla="val 243"/>
                  <a:gd name="f239" fmla="val 236"/>
                  <a:gd name="f240" fmla="val 232"/>
                  <a:gd name="f241" fmla="val 197"/>
                  <a:gd name="f242" fmla="val 170"/>
                  <a:gd name="f243" fmla="val 182"/>
                  <a:gd name="f244" fmla="val 104"/>
                  <a:gd name="f245" fmla="val 79"/>
                  <a:gd name="f246" fmla="val 111"/>
                  <a:gd name="f247" fmla="val 53"/>
                  <a:gd name="f248" fmla="val 118"/>
                  <a:gd name="f249" fmla="val 105"/>
                  <a:gd name="f250" fmla="val 106"/>
                  <a:gd name="f251" fmla="val 171"/>
                  <a:gd name="f252" fmla="val 162"/>
                  <a:gd name="f253" fmla="val 122"/>
                  <a:gd name="f254" fmla="val 97"/>
                  <a:gd name="f255" fmla="val 140"/>
                  <a:gd name="f256" fmla="val 115"/>
                  <a:gd name="f257" fmla="val 88"/>
                  <a:gd name="f258" fmla="val 234"/>
                  <a:gd name="f259" fmla="val 150"/>
                  <a:gd name="f260" fmla="val 100"/>
                  <a:gd name="f261" fmla="val 95"/>
                  <a:gd name="f262" fmla="val 85"/>
                  <a:gd name="f263" fmla="val 113"/>
                  <a:gd name="f264" fmla="val 62"/>
                  <a:gd name="f265" fmla="*/ f2 1 375"/>
                  <a:gd name="f266" fmla="*/ f3 1 371"/>
                  <a:gd name="f267" fmla="+- f6 0 f4"/>
                  <a:gd name="f268" fmla="+- f5 0 f4"/>
                  <a:gd name="f269" fmla="*/ f268 1 375"/>
                  <a:gd name="f270" fmla="*/ f267 1 371"/>
                  <a:gd name="f271" fmla="*/ f4 1 f269"/>
                  <a:gd name="f272" fmla="*/ f5 1 f269"/>
                  <a:gd name="f273" fmla="*/ f4 1 f270"/>
                  <a:gd name="f274" fmla="*/ f6 1 f270"/>
                  <a:gd name="f275" fmla="*/ f271 f265 1"/>
                  <a:gd name="f276" fmla="*/ f272 f265 1"/>
                  <a:gd name="f277" fmla="*/ f274 f266 1"/>
                  <a:gd name="f278" fmla="*/ f273 f26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75" t="f278" r="f276" b="f277"/>
                <a:pathLst>
                  <a:path w="375" h="371">
                    <a:moveTo>
                      <a:pt x="f7" y="f8"/>
                    </a:moveTo>
                    <a:lnTo>
                      <a:pt x="f9" y="f10"/>
                    </a:lnTo>
                    <a:lnTo>
                      <a:pt x="f11" y="f12"/>
                    </a:lnTo>
                    <a:lnTo>
                      <a:pt x="f13" y="f14"/>
                    </a:lnTo>
                    <a:lnTo>
                      <a:pt x="f13" y="f15"/>
                    </a:lnTo>
                    <a:lnTo>
                      <a:pt x="f1" y="f14"/>
                    </a:lnTo>
                    <a:lnTo>
                      <a:pt x="f16" y="f10"/>
                    </a:lnTo>
                    <a:lnTo>
                      <a:pt x="f17" y="f18"/>
                    </a:lnTo>
                    <a:lnTo>
                      <a:pt x="f19" y="f20"/>
                    </a:lnTo>
                    <a:lnTo>
                      <a:pt x="f21" y="f22"/>
                    </a:lnTo>
                    <a:lnTo>
                      <a:pt x="f23" y="f24"/>
                    </a:lnTo>
                    <a:lnTo>
                      <a:pt x="f25" y="f22"/>
                    </a:lnTo>
                    <a:lnTo>
                      <a:pt x="f26" y="f22"/>
                    </a:lnTo>
                    <a:lnTo>
                      <a:pt x="f27" y="f18"/>
                    </a:lnTo>
                    <a:lnTo>
                      <a:pt x="f28" y="f29"/>
                    </a:lnTo>
                    <a:lnTo>
                      <a:pt x="f30" y="f31"/>
                    </a:lnTo>
                    <a:lnTo>
                      <a:pt x="f26" y="f32"/>
                    </a:lnTo>
                    <a:lnTo>
                      <a:pt x="f33" y="f10"/>
                    </a:lnTo>
                    <a:lnTo>
                      <a:pt x="f34" y="f35"/>
                    </a:lnTo>
                    <a:lnTo>
                      <a:pt x="f36" y="f37"/>
                    </a:lnTo>
                    <a:lnTo>
                      <a:pt x="f37" y="f38"/>
                    </a:lnTo>
                    <a:lnTo>
                      <a:pt x="f39" y="f40"/>
                    </a:lnTo>
                    <a:lnTo>
                      <a:pt x="f41" y="f42"/>
                    </a:lnTo>
                    <a:lnTo>
                      <a:pt x="f37" y="f43"/>
                    </a:lnTo>
                    <a:lnTo>
                      <a:pt x="f44" y="f8"/>
                    </a:lnTo>
                    <a:lnTo>
                      <a:pt x="f45" y="f46"/>
                    </a:lnTo>
                    <a:lnTo>
                      <a:pt x="f47" y="f8"/>
                    </a:lnTo>
                    <a:lnTo>
                      <a:pt x="f48" y="f49"/>
                    </a:lnTo>
                    <a:lnTo>
                      <a:pt x="f42" y="f8"/>
                    </a:lnTo>
                    <a:lnTo>
                      <a:pt x="f50" y="f51"/>
                    </a:lnTo>
                    <a:lnTo>
                      <a:pt x="f52" y="f44"/>
                    </a:lnTo>
                    <a:lnTo>
                      <a:pt x="f53" y="f34"/>
                    </a:lnTo>
                    <a:lnTo>
                      <a:pt x="f37" y="f54"/>
                    </a:lnTo>
                    <a:lnTo>
                      <a:pt x="f55" y="f56"/>
                    </a:lnTo>
                    <a:lnTo>
                      <a:pt x="f35" y="f57"/>
                    </a:lnTo>
                    <a:lnTo>
                      <a:pt x="f58" y="f59"/>
                    </a:lnTo>
                    <a:lnTo>
                      <a:pt x="f60" y="f61"/>
                    </a:lnTo>
                    <a:lnTo>
                      <a:pt x="f62" y="f63"/>
                    </a:lnTo>
                    <a:lnTo>
                      <a:pt x="f8" y="f64"/>
                    </a:lnTo>
                    <a:lnTo>
                      <a:pt x="f35" y="f65"/>
                    </a:lnTo>
                    <a:lnTo>
                      <a:pt x="f60" y="f66"/>
                    </a:lnTo>
                    <a:lnTo>
                      <a:pt x="f67" y="f68"/>
                    </a:lnTo>
                    <a:lnTo>
                      <a:pt x="f60" y="f69"/>
                    </a:lnTo>
                    <a:lnTo>
                      <a:pt x="f60" y="f70"/>
                    </a:lnTo>
                    <a:lnTo>
                      <a:pt x="f71" y="f70"/>
                    </a:lnTo>
                    <a:lnTo>
                      <a:pt x="f47" y="f1"/>
                    </a:lnTo>
                    <a:lnTo>
                      <a:pt x="f29" y="f72"/>
                    </a:lnTo>
                    <a:lnTo>
                      <a:pt x="f22" y="f73"/>
                    </a:lnTo>
                    <a:lnTo>
                      <a:pt x="f47" y="f13"/>
                    </a:lnTo>
                    <a:lnTo>
                      <a:pt x="f4" y="f74"/>
                    </a:lnTo>
                    <a:lnTo>
                      <a:pt x="f4" y="f11"/>
                    </a:lnTo>
                    <a:lnTo>
                      <a:pt x="f48" y="f75"/>
                    </a:lnTo>
                    <a:cubicBezTo>
                      <a:pt x="f76" y="f77"/>
                      <a:pt x="f35" y="f78"/>
                      <a:pt x="f79" y="f80"/>
                    </a:cubicBezTo>
                    <a:lnTo>
                      <a:pt x="f4" y="f81"/>
                    </a:lnTo>
                    <a:lnTo>
                      <a:pt x="f22" y="f82"/>
                    </a:lnTo>
                    <a:lnTo>
                      <a:pt x="f29" y="f82"/>
                    </a:lnTo>
                    <a:cubicBezTo>
                      <a:pt x="f55" y="f7"/>
                      <a:pt x="f83" y="f84"/>
                      <a:pt x="f8" y="f78"/>
                    </a:cubicBezTo>
                    <a:lnTo>
                      <a:pt x="f29" y="f85"/>
                    </a:lnTo>
                    <a:lnTo>
                      <a:pt x="f67" y="f86"/>
                    </a:lnTo>
                    <a:lnTo>
                      <a:pt x="f87" y="f88"/>
                    </a:lnTo>
                    <a:lnTo>
                      <a:pt x="f89" y="f90"/>
                    </a:lnTo>
                    <a:lnTo>
                      <a:pt x="f91" y="f92"/>
                    </a:lnTo>
                    <a:lnTo>
                      <a:pt x="f93" y="f94"/>
                    </a:lnTo>
                    <a:lnTo>
                      <a:pt x="f83" y="f95"/>
                    </a:lnTo>
                    <a:lnTo>
                      <a:pt x="f91" y="f96"/>
                    </a:lnTo>
                    <a:lnTo>
                      <a:pt x="f55" y="f97"/>
                    </a:lnTo>
                    <a:lnTo>
                      <a:pt x="f40" y="f98"/>
                    </a:lnTo>
                    <a:lnTo>
                      <a:pt x="f99" y="f100"/>
                    </a:lnTo>
                    <a:lnTo>
                      <a:pt x="f43" y="f101"/>
                    </a:lnTo>
                    <a:lnTo>
                      <a:pt x="f87" y="f102"/>
                    </a:lnTo>
                    <a:lnTo>
                      <a:pt x="f103" y="f104"/>
                    </a:lnTo>
                    <a:lnTo>
                      <a:pt x="f38" y="f105"/>
                    </a:lnTo>
                    <a:lnTo>
                      <a:pt x="f37" y="f106"/>
                    </a:lnTo>
                    <a:cubicBezTo>
                      <a:pt x="f87" y="f107"/>
                      <a:pt x="f47" y="f108"/>
                      <a:pt x="f42" y="f109"/>
                    </a:cubicBezTo>
                    <a:lnTo>
                      <a:pt x="f99" y="f110"/>
                    </a:lnTo>
                    <a:lnTo>
                      <a:pt x="f111" y="f112"/>
                    </a:lnTo>
                    <a:lnTo>
                      <a:pt x="f46" y="f110"/>
                    </a:lnTo>
                    <a:cubicBezTo>
                      <a:pt x="f8" y="f113"/>
                      <a:pt x="f32" y="f104"/>
                      <a:pt x="f41" y="f114"/>
                    </a:cubicBezTo>
                    <a:lnTo>
                      <a:pt x="f87" y="f115"/>
                    </a:lnTo>
                    <a:lnTo>
                      <a:pt x="f37" y="f116"/>
                    </a:lnTo>
                    <a:lnTo>
                      <a:pt x="f117" y="f118"/>
                    </a:lnTo>
                    <a:lnTo>
                      <a:pt x="f33" y="f119"/>
                    </a:lnTo>
                    <a:lnTo>
                      <a:pt x="f120" y="f116"/>
                    </a:lnTo>
                    <a:lnTo>
                      <a:pt x="f33" y="f121"/>
                    </a:lnTo>
                    <a:lnTo>
                      <a:pt x="f33" y="f122"/>
                    </a:lnTo>
                    <a:lnTo>
                      <a:pt x="f123" y="f124"/>
                    </a:lnTo>
                    <a:lnTo>
                      <a:pt x="f125" y="f122"/>
                    </a:lnTo>
                    <a:lnTo>
                      <a:pt x="f126" y="f109"/>
                    </a:lnTo>
                    <a:lnTo>
                      <a:pt x="f127" y="f128"/>
                    </a:lnTo>
                    <a:lnTo>
                      <a:pt x="f129" y="f130"/>
                    </a:lnTo>
                    <a:lnTo>
                      <a:pt x="f26" y="f109"/>
                    </a:lnTo>
                    <a:cubicBezTo>
                      <a:pt x="f26" y="f131"/>
                      <a:pt x="f26" y="f132"/>
                      <a:pt x="f26" y="f133"/>
                    </a:cubicBezTo>
                    <a:lnTo>
                      <a:pt x="f134" y="f135"/>
                    </a:lnTo>
                    <a:lnTo>
                      <a:pt x="f27" y="f135"/>
                    </a:lnTo>
                    <a:lnTo>
                      <a:pt x="f27" y="f133"/>
                    </a:lnTo>
                    <a:cubicBezTo>
                      <a:pt x="f25" y="f136"/>
                      <a:pt x="f25" y="f137"/>
                      <a:pt x="f138" y="f139"/>
                    </a:cubicBezTo>
                    <a:lnTo>
                      <a:pt x="f21" y="f135"/>
                    </a:lnTo>
                    <a:lnTo>
                      <a:pt x="f19" y="f140"/>
                    </a:lnTo>
                    <a:lnTo>
                      <a:pt x="f141" y="f142"/>
                    </a:lnTo>
                    <a:lnTo>
                      <a:pt x="f16" y="f143"/>
                    </a:lnTo>
                    <a:lnTo>
                      <a:pt x="f13" y="f0"/>
                    </a:lnTo>
                    <a:lnTo>
                      <a:pt x="f144" y="f130"/>
                    </a:lnTo>
                    <a:lnTo>
                      <a:pt x="f82" y="f109"/>
                    </a:lnTo>
                    <a:lnTo>
                      <a:pt x="f145" y="f146"/>
                    </a:lnTo>
                    <a:lnTo>
                      <a:pt x="f147" y="f135"/>
                    </a:lnTo>
                    <a:lnTo>
                      <a:pt x="f148" y="f142"/>
                    </a:lnTo>
                    <a:cubicBezTo>
                      <a:pt x="f149" y="f150"/>
                      <a:pt x="f149" y="f132"/>
                      <a:pt x="f151" y="f143"/>
                    </a:cubicBezTo>
                    <a:lnTo>
                      <a:pt x="f151" y="f140"/>
                    </a:lnTo>
                    <a:lnTo>
                      <a:pt x="f152" y="f146"/>
                    </a:lnTo>
                    <a:lnTo>
                      <a:pt x="f152" y="f130"/>
                    </a:lnTo>
                    <a:cubicBezTo>
                      <a:pt x="f153" y="f124"/>
                      <a:pt x="f153" y="f154"/>
                      <a:pt x="f153" y="f155"/>
                    </a:cubicBezTo>
                    <a:lnTo>
                      <a:pt x="f90" y="f156"/>
                    </a:lnTo>
                    <a:lnTo>
                      <a:pt x="f92" y="f157"/>
                    </a:lnTo>
                    <a:lnTo>
                      <a:pt x="f158" y="f159"/>
                    </a:lnTo>
                    <a:lnTo>
                      <a:pt x="f101" y="f116"/>
                    </a:lnTo>
                    <a:lnTo>
                      <a:pt x="f101" y="f121"/>
                    </a:lnTo>
                    <a:lnTo>
                      <a:pt x="f160" y="f161"/>
                    </a:lnTo>
                    <a:lnTo>
                      <a:pt x="f97" y="f121"/>
                    </a:lnTo>
                    <a:lnTo>
                      <a:pt x="f97" y="f116"/>
                    </a:lnTo>
                    <a:lnTo>
                      <a:pt x="f114" y="f119"/>
                    </a:lnTo>
                    <a:lnTo>
                      <a:pt x="f97" y="f115"/>
                    </a:lnTo>
                    <a:lnTo>
                      <a:pt x="f162" y="f162"/>
                    </a:lnTo>
                    <a:lnTo>
                      <a:pt x="f163" y="f115"/>
                    </a:lnTo>
                    <a:lnTo>
                      <a:pt x="f164" y="f137"/>
                    </a:lnTo>
                    <a:lnTo>
                      <a:pt x="f165" y="f97"/>
                    </a:lnTo>
                    <a:cubicBezTo>
                      <a:pt x="f166" y="f165"/>
                      <a:pt x="f167" y="f168"/>
                      <a:pt x="f169" y="f139"/>
                    </a:cubicBezTo>
                    <a:lnTo>
                      <a:pt x="f170" y="f112"/>
                    </a:lnTo>
                    <a:lnTo>
                      <a:pt x="f171" y="f139"/>
                    </a:lnTo>
                    <a:lnTo>
                      <a:pt x="f172" y="f109"/>
                    </a:lnTo>
                    <a:cubicBezTo>
                      <a:pt x="f173" y="f166"/>
                      <a:pt x="f164" y="f118"/>
                      <a:pt x="f163" y="f101"/>
                    </a:cubicBezTo>
                    <a:lnTo>
                      <a:pt x="f121" y="f108"/>
                    </a:lnTo>
                    <a:lnTo>
                      <a:pt x="f124" y="f165"/>
                    </a:lnTo>
                    <a:lnTo>
                      <a:pt x="f164" y="f92"/>
                    </a:lnTo>
                    <a:lnTo>
                      <a:pt x="f174" y="f96"/>
                    </a:lnTo>
                    <a:lnTo>
                      <a:pt x="f171" y="f175"/>
                    </a:lnTo>
                    <a:lnTo>
                      <a:pt x="f150" y="f101"/>
                    </a:lnTo>
                    <a:lnTo>
                      <a:pt x="f136" y="f100"/>
                    </a:lnTo>
                    <a:lnTo>
                      <a:pt x="f176" y="f102"/>
                    </a:lnTo>
                    <a:lnTo>
                      <a:pt x="f154" y="f177"/>
                    </a:lnTo>
                    <a:lnTo>
                      <a:pt x="f178" y="f179"/>
                    </a:lnTo>
                    <a:lnTo>
                      <a:pt x="f176" y="f180"/>
                    </a:lnTo>
                    <a:lnTo>
                      <a:pt x="f157" y="f181"/>
                    </a:lnTo>
                    <a:lnTo>
                      <a:pt x="f164" y="f7"/>
                    </a:lnTo>
                    <a:lnTo>
                      <a:pt x="f182" y="f183"/>
                    </a:lnTo>
                    <a:lnTo>
                      <a:pt x="f184" y="f185"/>
                    </a:lnTo>
                    <a:lnTo>
                      <a:pt x="f167" y="f186"/>
                    </a:lnTo>
                    <a:cubicBezTo>
                      <a:pt x="f154" y="f145"/>
                      <a:pt x="f136" y="f81"/>
                      <a:pt x="f184" y="f187"/>
                    </a:cubicBezTo>
                    <a:lnTo>
                      <a:pt x="f188" y="f189"/>
                    </a:lnTo>
                    <a:lnTo>
                      <a:pt x="f190" y="f80"/>
                    </a:lnTo>
                    <a:lnTo>
                      <a:pt x="f6" y="f84"/>
                    </a:lnTo>
                    <a:cubicBezTo>
                      <a:pt x="f191" y="f186"/>
                      <a:pt x="f119" y="f75"/>
                      <a:pt x="f169" y="f11"/>
                    </a:cubicBezTo>
                    <a:lnTo>
                      <a:pt x="f190" y="f192"/>
                    </a:lnTo>
                    <a:lnTo>
                      <a:pt x="f190" y="f193"/>
                    </a:lnTo>
                    <a:lnTo>
                      <a:pt x="f173" y="f74"/>
                    </a:lnTo>
                    <a:lnTo>
                      <a:pt x="f188" y="f194"/>
                    </a:lnTo>
                    <a:lnTo>
                      <a:pt x="f6" y="f21"/>
                    </a:lnTo>
                    <a:lnTo>
                      <a:pt x="f173" y="f195"/>
                    </a:lnTo>
                    <a:lnTo>
                      <a:pt x="f196" y="f141"/>
                    </a:lnTo>
                    <a:lnTo>
                      <a:pt x="f197" y="f141"/>
                    </a:lnTo>
                    <a:lnTo>
                      <a:pt x="f0" y="f198"/>
                    </a:lnTo>
                    <a:lnTo>
                      <a:pt x="f182" y="f138"/>
                    </a:lnTo>
                    <a:lnTo>
                      <a:pt x="f197" y="f199"/>
                    </a:lnTo>
                    <a:lnTo>
                      <a:pt x="f191" y="f27"/>
                    </a:lnTo>
                    <a:lnTo>
                      <a:pt x="f200" y="f26"/>
                    </a:lnTo>
                    <a:lnTo>
                      <a:pt x="f0" y="f201"/>
                    </a:lnTo>
                    <a:lnTo>
                      <a:pt x="f197" y="f28"/>
                    </a:lnTo>
                    <a:lnTo>
                      <a:pt x="f202" y="f126"/>
                    </a:lnTo>
                    <a:lnTo>
                      <a:pt x="f191" y="f203"/>
                    </a:lnTo>
                    <a:lnTo>
                      <a:pt x="f136" y="f204"/>
                    </a:lnTo>
                    <a:lnTo>
                      <a:pt x="f163" y="f205"/>
                    </a:lnTo>
                    <a:lnTo>
                      <a:pt x="f161" y="f50"/>
                    </a:lnTo>
                    <a:lnTo>
                      <a:pt x="f119" y="f37"/>
                    </a:lnTo>
                    <a:lnTo>
                      <a:pt x="f165" y="f129"/>
                    </a:lnTo>
                    <a:lnTo>
                      <a:pt x="f172" y="f45"/>
                    </a:lnTo>
                    <a:lnTo>
                      <a:pt x="f169" y="f46"/>
                    </a:lnTo>
                    <a:lnTo>
                      <a:pt x="f173" y="f45"/>
                    </a:lnTo>
                    <a:lnTo>
                      <a:pt x="f206" y="f207"/>
                    </a:lnTo>
                    <a:lnTo>
                      <a:pt x="f208" y="f45"/>
                    </a:lnTo>
                    <a:lnTo>
                      <a:pt x="f163" y="f42"/>
                    </a:lnTo>
                    <a:lnTo>
                      <a:pt x="f104" y="f99"/>
                    </a:lnTo>
                    <a:lnTo>
                      <a:pt x="f105" y="f209"/>
                    </a:lnTo>
                    <a:lnTo>
                      <a:pt x="f163" y="f210"/>
                    </a:lnTo>
                    <a:lnTo>
                      <a:pt x="f211" y="f32"/>
                    </a:lnTo>
                    <a:lnTo>
                      <a:pt x="f107" y="f212"/>
                    </a:lnTo>
                    <a:lnTo>
                      <a:pt x="f97" y="f213"/>
                    </a:lnTo>
                    <a:lnTo>
                      <a:pt x="f153" y="f214"/>
                    </a:lnTo>
                    <a:lnTo>
                      <a:pt x="f177" y="f15"/>
                    </a:lnTo>
                    <a:lnTo>
                      <a:pt x="f215" y="f20"/>
                    </a:lnTo>
                    <a:lnTo>
                      <a:pt x="f151" y="f8"/>
                    </a:lnTo>
                    <a:lnTo>
                      <a:pt x="f153" y="f4"/>
                    </a:lnTo>
                    <a:lnTo>
                      <a:pt x="f149" y="f4"/>
                    </a:lnTo>
                    <a:lnTo>
                      <a:pt x="f216" y="f49"/>
                    </a:lnTo>
                    <a:lnTo>
                      <a:pt x="f147" y="f4"/>
                    </a:lnTo>
                    <a:lnTo>
                      <a:pt x="f145" y="f22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17" y="f70"/>
                    </a:moveTo>
                    <a:lnTo>
                      <a:pt x="f217" y="f123"/>
                    </a:lnTo>
                    <a:lnTo>
                      <a:pt x="f144" y="f123"/>
                    </a:lnTo>
                    <a:lnTo>
                      <a:pt x="f144" y="f218"/>
                    </a:lnTo>
                    <a:cubicBezTo>
                      <a:pt x="f219" y="f64"/>
                      <a:pt x="f220" y="f205"/>
                      <a:pt x="f187" y="f56"/>
                    </a:cubicBezTo>
                    <a:lnTo>
                      <a:pt x="f147" y="f204"/>
                    </a:lnTo>
                    <a:lnTo>
                      <a:pt x="f187" y="f123"/>
                    </a:lnTo>
                    <a:lnTo>
                      <a:pt x="f221" y="f222"/>
                    </a:lnTo>
                    <a:lnTo>
                      <a:pt x="f223" y="f204"/>
                    </a:lnTo>
                    <a:lnTo>
                      <a:pt x="f21" y="f56"/>
                    </a:lnTo>
                    <a:lnTo>
                      <a:pt x="f223" y="f224"/>
                    </a:lnTo>
                    <a:cubicBezTo>
                      <a:pt x="f225" y="f205"/>
                      <a:pt x="f226" y="f26"/>
                      <a:pt x="f217" y="f70"/>
                    </a:cubicBezTo>
                    <a:close/>
                    <a:moveTo>
                      <a:pt x="f217" y="f70"/>
                    </a:moveTo>
                    <a:lnTo>
                      <a:pt x="f217" y="f70"/>
                    </a:lnTo>
                    <a:close/>
                    <a:moveTo>
                      <a:pt x="f221" y="f13"/>
                    </a:moveTo>
                    <a:lnTo>
                      <a:pt x="f13" y="f13"/>
                    </a:lnTo>
                    <a:cubicBezTo>
                      <a:pt x="f7" y="f227"/>
                      <a:pt x="f216" y="f228"/>
                      <a:pt x="f148" y="f229"/>
                    </a:cubicBezTo>
                    <a:lnTo>
                      <a:pt x="f230" y="f229"/>
                    </a:lnTo>
                    <a:lnTo>
                      <a:pt x="f230" y="f231"/>
                    </a:lnTo>
                    <a:lnTo>
                      <a:pt x="f232" y="f191"/>
                    </a:lnTo>
                    <a:lnTo>
                      <a:pt x="f68" y="f165"/>
                    </a:lnTo>
                    <a:lnTo>
                      <a:pt x="f68" y="f231"/>
                    </a:lnTo>
                    <a:cubicBezTo>
                      <a:pt x="f23" y="f233"/>
                      <a:pt x="f17" y="f149"/>
                      <a:pt x="f234" y="f235"/>
                    </a:cubicBezTo>
                    <a:lnTo>
                      <a:pt x="f232" y="f235"/>
                    </a:lnTo>
                    <a:lnTo>
                      <a:pt x="f232" y="f13"/>
                    </a:lnTo>
                    <a:lnTo>
                      <a:pt x="f221" y="f13"/>
                    </a:lnTo>
                    <a:close/>
                    <a:moveTo>
                      <a:pt x="f221" y="f13"/>
                    </a:moveTo>
                    <a:lnTo>
                      <a:pt x="f221" y="f13"/>
                    </a:lnTo>
                    <a:close/>
                    <a:moveTo>
                      <a:pt x="f81" y="f80"/>
                    </a:moveTo>
                    <a:lnTo>
                      <a:pt x="f86" y="f86"/>
                    </a:lnTo>
                    <a:lnTo>
                      <a:pt x="f236" y="f237"/>
                    </a:lnTo>
                    <a:lnTo>
                      <a:pt x="f147" y="f219"/>
                    </a:lnTo>
                    <a:cubicBezTo>
                      <a:pt x="f238" y="f187"/>
                      <a:pt x="f177" y="f185"/>
                      <a:pt x="f160" y="f233"/>
                    </a:cubicBezTo>
                    <a:lnTo>
                      <a:pt x="f98" y="f181"/>
                    </a:lnTo>
                    <a:lnTo>
                      <a:pt x="f160" y="f181"/>
                    </a:lnTo>
                    <a:lnTo>
                      <a:pt x="f101" y="f171"/>
                    </a:lnTo>
                    <a:lnTo>
                      <a:pt x="f239" y="f229"/>
                    </a:lnTo>
                    <a:lnTo>
                      <a:pt x="f153" y="f229"/>
                    </a:lnTo>
                    <a:lnTo>
                      <a:pt x="f185" y="f107"/>
                    </a:lnTo>
                    <a:cubicBezTo>
                      <a:pt x="f240" y="f177"/>
                      <a:pt x="f230" y="f85"/>
                      <a:pt x="f81" y="f80"/>
                    </a:cubicBezTo>
                    <a:close/>
                    <a:moveTo>
                      <a:pt x="f81" y="f80"/>
                    </a:moveTo>
                    <a:lnTo>
                      <a:pt x="f81" y="f80"/>
                    </a:lnTo>
                    <a:close/>
                    <a:moveTo>
                      <a:pt x="f240" y="f219"/>
                    </a:moveTo>
                    <a:lnTo>
                      <a:pt x="f92" y="f81"/>
                    </a:lnTo>
                    <a:lnTo>
                      <a:pt x="f96" y="f186"/>
                    </a:lnTo>
                    <a:lnTo>
                      <a:pt x="f230" y="f13"/>
                    </a:lnTo>
                    <a:cubicBezTo>
                      <a:pt x="f238" y="f235"/>
                      <a:pt x="f181" y="f192"/>
                      <a:pt x="f98" y="f241"/>
                    </a:cubicBezTo>
                    <a:lnTo>
                      <a:pt x="f160" y="f75"/>
                    </a:lnTo>
                    <a:lnTo>
                      <a:pt x="f155" y="f90"/>
                    </a:lnTo>
                    <a:lnTo>
                      <a:pt x="f118" y="f236"/>
                    </a:lnTo>
                    <a:lnTo>
                      <a:pt x="f162" y="f236"/>
                    </a:lnTo>
                    <a:cubicBezTo>
                      <a:pt x="f96" y="f240"/>
                      <a:pt x="f228" y="f187"/>
                      <a:pt x="f240" y="f219"/>
                    </a:cubicBezTo>
                    <a:close/>
                    <a:moveTo>
                      <a:pt x="f240" y="f219"/>
                    </a:moveTo>
                    <a:lnTo>
                      <a:pt x="f240" y="f219"/>
                    </a:lnTo>
                    <a:close/>
                    <a:moveTo>
                      <a:pt x="f230" y="f1"/>
                    </a:moveTo>
                    <a:lnTo>
                      <a:pt x="f96" y="f194"/>
                    </a:lnTo>
                    <a:lnTo>
                      <a:pt x="f96" y="f21"/>
                    </a:lnTo>
                    <a:lnTo>
                      <a:pt x="f94" y="f242"/>
                    </a:lnTo>
                    <a:lnTo>
                      <a:pt x="f101" y="f66"/>
                    </a:lnTo>
                    <a:lnTo>
                      <a:pt x="f106" y="f66"/>
                    </a:lnTo>
                    <a:lnTo>
                      <a:pt x="f98" y="f66"/>
                    </a:lnTo>
                    <a:lnTo>
                      <a:pt x="f98" y="f199"/>
                    </a:lnTo>
                    <a:lnTo>
                      <a:pt x="f121" y="f69"/>
                    </a:lnTo>
                    <a:lnTo>
                      <a:pt x="f100" y="f74"/>
                    </a:lnTo>
                    <a:lnTo>
                      <a:pt x="f160" y="f193"/>
                    </a:lnTo>
                    <a:lnTo>
                      <a:pt x="f98" y="f13"/>
                    </a:lnTo>
                    <a:cubicBezTo>
                      <a:pt x="f181" y="f193"/>
                      <a:pt x="f238" y="f243"/>
                      <a:pt x="f230" y="f1"/>
                    </a:cubicBezTo>
                    <a:close/>
                    <a:moveTo>
                      <a:pt x="f230" y="f1"/>
                    </a:moveTo>
                    <a:lnTo>
                      <a:pt x="f230" y="f1"/>
                    </a:lnTo>
                    <a:close/>
                    <a:moveTo>
                      <a:pt x="f145" y="f242"/>
                    </a:moveTo>
                    <a:lnTo>
                      <a:pt x="f158" y="f28"/>
                    </a:lnTo>
                    <a:lnTo>
                      <a:pt x="f153" y="f129"/>
                    </a:lnTo>
                    <a:lnTo>
                      <a:pt x="f9" y="f226"/>
                    </a:lnTo>
                    <a:cubicBezTo>
                      <a:pt x="f186" y="f198"/>
                      <a:pt x="f7" y="f36"/>
                      <a:pt x="f230" y="f224"/>
                    </a:cubicBezTo>
                    <a:lnTo>
                      <a:pt x="f148" y="f244"/>
                    </a:lnTo>
                    <a:lnTo>
                      <a:pt x="f148" y="f224"/>
                    </a:lnTo>
                    <a:lnTo>
                      <a:pt x="f148" y="f56"/>
                    </a:lnTo>
                    <a:lnTo>
                      <a:pt x="f114" y="f245"/>
                    </a:lnTo>
                    <a:lnTo>
                      <a:pt x="f102" y="f201"/>
                    </a:lnTo>
                    <a:lnTo>
                      <a:pt x="f92" y="f63"/>
                    </a:lnTo>
                    <a:lnTo>
                      <a:pt x="f92" y="f134"/>
                    </a:lnTo>
                    <a:lnTo>
                      <a:pt x="f145" y="f242"/>
                    </a:lnTo>
                    <a:close/>
                    <a:moveTo>
                      <a:pt x="f145" y="f242"/>
                    </a:moveTo>
                    <a:lnTo>
                      <a:pt x="f145" y="f242"/>
                    </a:lnTo>
                    <a:close/>
                    <a:moveTo>
                      <a:pt x="f165" y="f32"/>
                    </a:moveTo>
                    <a:lnTo>
                      <a:pt x="f206" y="f18"/>
                    </a:lnTo>
                    <a:lnTo>
                      <a:pt x="f162" y="f246"/>
                    </a:lnTo>
                    <a:lnTo>
                      <a:pt x="f165" y="f32"/>
                    </a:lnTo>
                    <a:close/>
                    <a:moveTo>
                      <a:pt x="f165" y="f32"/>
                    </a:moveTo>
                    <a:lnTo>
                      <a:pt x="f165" y="f32"/>
                    </a:lnTo>
                    <a:close/>
                    <a:moveTo>
                      <a:pt x="f118" y="f18"/>
                    </a:moveTo>
                    <a:lnTo>
                      <a:pt x="f228" y="f41"/>
                    </a:lnTo>
                    <a:lnTo>
                      <a:pt x="f229" y="f247"/>
                    </a:lnTo>
                    <a:lnTo>
                      <a:pt x="f118" y="f18"/>
                    </a:lnTo>
                    <a:close/>
                    <a:moveTo>
                      <a:pt x="f118" y="f18"/>
                    </a:moveTo>
                    <a:lnTo>
                      <a:pt x="f118" y="f18"/>
                    </a:lnTo>
                    <a:close/>
                    <a:moveTo>
                      <a:pt x="f1" y="f226"/>
                    </a:moveTo>
                    <a:lnTo>
                      <a:pt x="f26" y="f248"/>
                    </a:lnTo>
                    <a:lnTo>
                      <a:pt x="f59" y="f54"/>
                    </a:lnTo>
                    <a:lnTo>
                      <a:pt x="f19" y="f73"/>
                    </a:lnTo>
                    <a:lnTo>
                      <a:pt x="f127" y="f26"/>
                    </a:lnTo>
                    <a:lnTo>
                      <a:pt x="f127" y="f134"/>
                    </a:lnTo>
                    <a:lnTo>
                      <a:pt x="f249" y="f134"/>
                    </a:lnTo>
                    <a:lnTo>
                      <a:pt x="f120" y="f41"/>
                    </a:lnTo>
                    <a:lnTo>
                      <a:pt x="f138" y="f224"/>
                    </a:lnTo>
                    <a:lnTo>
                      <a:pt x="f138" y="f244"/>
                    </a:lnTo>
                    <a:lnTo>
                      <a:pt x="f138" y="f250"/>
                    </a:lnTo>
                    <a:lnTo>
                      <a:pt x="f68" y="f250"/>
                    </a:lnTo>
                    <a:cubicBezTo>
                      <a:pt x="f17" y="f126"/>
                      <a:pt x="f251" y="f198"/>
                      <a:pt x="f1" y="f226"/>
                    </a:cubicBezTo>
                    <a:close/>
                    <a:moveTo>
                      <a:pt x="f1" y="f226"/>
                    </a:moveTo>
                    <a:lnTo>
                      <a:pt x="f1" y="f226"/>
                    </a:lnTo>
                    <a:close/>
                    <a:moveTo>
                      <a:pt x="f252" y="f81"/>
                    </a:moveTo>
                    <a:lnTo>
                      <a:pt x="f59" y="f158"/>
                    </a:lnTo>
                    <a:lnTo>
                      <a:pt x="f253" y="f152"/>
                    </a:lnTo>
                    <a:lnTo>
                      <a:pt x="f21" y="f77"/>
                    </a:lnTo>
                    <a:cubicBezTo>
                      <a:pt x="f59" y="f82"/>
                      <a:pt x="f129" y="f85"/>
                      <a:pt x="f254" y="f181"/>
                    </a:cubicBezTo>
                    <a:lnTo>
                      <a:pt x="f123" y="f90"/>
                    </a:lnTo>
                    <a:lnTo>
                      <a:pt x="f254" y="f90"/>
                    </a:lnTo>
                    <a:lnTo>
                      <a:pt x="f125" y="f154"/>
                    </a:lnTo>
                    <a:lnTo>
                      <a:pt x="f64" y="f165"/>
                    </a:lnTo>
                    <a:lnTo>
                      <a:pt x="f64" y="f231"/>
                    </a:lnTo>
                    <a:lnTo>
                      <a:pt x="f255" y="f229"/>
                    </a:lnTo>
                    <a:cubicBezTo>
                      <a:pt x="f66" y="f177"/>
                      <a:pt x="f68" y="f152"/>
                      <a:pt x="f252" y="f81"/>
                    </a:cubicBezTo>
                    <a:close/>
                    <a:moveTo>
                      <a:pt x="f252" y="f81"/>
                    </a:moveTo>
                    <a:lnTo>
                      <a:pt x="f252" y="f81"/>
                    </a:lnTo>
                    <a:close/>
                    <a:moveTo>
                      <a:pt x="f27" y="f77"/>
                    </a:moveTo>
                    <a:lnTo>
                      <a:pt x="f127" y="f7"/>
                    </a:lnTo>
                    <a:lnTo>
                      <a:pt x="f224" y="f78"/>
                    </a:lnTo>
                    <a:lnTo>
                      <a:pt x="f68" y="f235"/>
                    </a:lnTo>
                    <a:cubicBezTo>
                      <a:pt x="f63" y="f192"/>
                      <a:pt x="f256" y="f11"/>
                      <a:pt x="f123" y="f75"/>
                    </a:cubicBezTo>
                    <a:lnTo>
                      <a:pt x="f254" y="f219"/>
                    </a:lnTo>
                    <a:lnTo>
                      <a:pt x="f46" y="f177"/>
                    </a:lnTo>
                    <a:lnTo>
                      <a:pt x="f257" y="f215"/>
                    </a:lnTo>
                    <a:lnTo>
                      <a:pt x="f117" y="f236"/>
                    </a:lnTo>
                    <a:cubicBezTo>
                      <a:pt x="f224" y="f258"/>
                      <a:pt x="f205" y="f187"/>
                      <a:pt x="f27" y="f77"/>
                    </a:cubicBezTo>
                    <a:close/>
                    <a:moveTo>
                      <a:pt x="f27" y="f77"/>
                    </a:moveTo>
                    <a:lnTo>
                      <a:pt x="f27" y="f77"/>
                    </a:lnTo>
                    <a:close/>
                    <a:moveTo>
                      <a:pt x="f68" y="f243"/>
                    </a:moveTo>
                    <a:lnTo>
                      <a:pt x="f224" y="f73"/>
                    </a:lnTo>
                    <a:lnTo>
                      <a:pt x="f249" y="f72"/>
                    </a:lnTo>
                    <a:lnTo>
                      <a:pt x="f259" y="f73"/>
                    </a:lnTo>
                    <a:lnTo>
                      <a:pt x="f125" y="f27"/>
                    </a:lnTo>
                    <a:lnTo>
                      <a:pt x="f260" y="f27"/>
                    </a:lnTo>
                    <a:lnTo>
                      <a:pt x="f123" y="f27"/>
                    </a:lnTo>
                    <a:lnTo>
                      <a:pt x="f38" y="f141"/>
                    </a:lnTo>
                    <a:lnTo>
                      <a:pt x="f261" y="f235"/>
                    </a:lnTo>
                    <a:lnTo>
                      <a:pt x="f254" y="f13"/>
                    </a:lnTo>
                    <a:lnTo>
                      <a:pt x="f123" y="f235"/>
                    </a:lnTo>
                    <a:cubicBezTo>
                      <a:pt x="f256" y="f74"/>
                      <a:pt x="f201" y="f234"/>
                      <a:pt x="f68" y="f243"/>
                    </a:cubicBezTo>
                    <a:close/>
                    <a:moveTo>
                      <a:pt x="f68" y="f243"/>
                    </a:moveTo>
                    <a:lnTo>
                      <a:pt x="f68" y="f243"/>
                    </a:lnTo>
                    <a:close/>
                    <a:moveTo>
                      <a:pt x="f257" y="f58"/>
                    </a:moveTo>
                    <a:lnTo>
                      <a:pt x="f262" y="f247"/>
                    </a:lnTo>
                    <a:lnTo>
                      <a:pt x="f205" y="f50"/>
                    </a:lnTo>
                    <a:lnTo>
                      <a:pt x="f257" y="f58"/>
                    </a:lnTo>
                    <a:close/>
                    <a:moveTo>
                      <a:pt x="f257" y="f58"/>
                    </a:moveTo>
                    <a:lnTo>
                      <a:pt x="f257" y="f58"/>
                    </a:lnTo>
                    <a:close/>
                    <a:moveTo>
                      <a:pt x="f41" y="f37"/>
                    </a:moveTo>
                    <a:lnTo>
                      <a:pt x="f120" y="f263"/>
                    </a:lnTo>
                    <a:lnTo>
                      <a:pt x="f264" y="f58"/>
                    </a:lnTo>
                    <a:lnTo>
                      <a:pt x="f41" y="f37"/>
                    </a:ln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1" name="Forma Livre 10"/>
              <p:cNvSpPr/>
              <p:nvPr/>
            </p:nvSpPr>
            <p:spPr>
              <a:xfrm>
                <a:off x="9505800" y="6261116"/>
                <a:ext cx="356" cy="12203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70"/>
                  <a:gd name="f4" fmla="val 408"/>
                  <a:gd name="f5" fmla="val 31"/>
                  <a:gd name="f6" fmla="val 8"/>
                  <a:gd name="f7" fmla="val 52"/>
                  <a:gd name="f8" fmla="val 23"/>
                  <a:gd name="f9" fmla="val 50"/>
                  <a:gd name="f10" fmla="val 35"/>
                  <a:gd name="f11" fmla="val 17"/>
                  <a:gd name="f12" fmla="val 10"/>
                  <a:gd name="f13" fmla="val 38"/>
                  <a:gd name="f14" fmla="val 64"/>
                  <a:gd name="f15" fmla="val 60"/>
                  <a:gd name="f16" fmla="val 388"/>
                  <a:gd name="f17" fmla="val 59"/>
                  <a:gd name="f18" fmla="val 358"/>
                  <a:gd name="f19" fmla="val 11"/>
                  <a:gd name="f20" fmla="val 325"/>
                  <a:gd name="f21" fmla="val 352"/>
                  <a:gd name="f22" fmla="val 346"/>
                  <a:gd name="f23" fmla="val 318"/>
                  <a:gd name="f24" fmla="val 286"/>
                  <a:gd name="f25" fmla="val 315"/>
                  <a:gd name="f26" fmla="val 308"/>
                  <a:gd name="f27" fmla="val 57"/>
                  <a:gd name="f28" fmla="val 277"/>
                  <a:gd name="f29" fmla="val 12"/>
                  <a:gd name="f30" fmla="val 245"/>
                  <a:gd name="f31" fmla="val 274"/>
                  <a:gd name="f32" fmla="val 266"/>
                  <a:gd name="f33" fmla="val 237"/>
                  <a:gd name="f34" fmla="val 14"/>
                  <a:gd name="f35" fmla="val 207"/>
                  <a:gd name="f36" fmla="val 235"/>
                  <a:gd name="f37" fmla="val 55"/>
                  <a:gd name="f38" fmla="val 225"/>
                  <a:gd name="f39" fmla="val 197"/>
                  <a:gd name="f40" fmla="val 169"/>
                  <a:gd name="f41" fmla="val 195"/>
                  <a:gd name="f42" fmla="val 185"/>
                  <a:gd name="f43" fmla="val 54"/>
                  <a:gd name="f44" fmla="val 154"/>
                  <a:gd name="f45" fmla="val 16"/>
                  <a:gd name="f46" fmla="val 128"/>
                  <a:gd name="f47" fmla="val 156"/>
                  <a:gd name="f48" fmla="val 144"/>
                  <a:gd name="f49" fmla="val 116"/>
                  <a:gd name="f50" fmla="val 89"/>
                  <a:gd name="f51" fmla="val 118"/>
                  <a:gd name="f52" fmla="val 104"/>
                  <a:gd name="f53" fmla="val 74"/>
                  <a:gd name="f54" fmla="val 79"/>
                  <a:gd name="f55" fmla="val 363"/>
                  <a:gd name="f56" fmla="val 397"/>
                  <a:gd name="f57" fmla="val 36"/>
                  <a:gd name="f58" fmla="val 407"/>
                  <a:gd name="f59" fmla="val 69"/>
                  <a:gd name="f60" fmla="*/ f0 1 70"/>
                  <a:gd name="f61" fmla="*/ f1 1 408"/>
                  <a:gd name="f62" fmla="+- f4 0 f2"/>
                  <a:gd name="f63" fmla="+- f3 0 f2"/>
                  <a:gd name="f64" fmla="*/ f63 1 70"/>
                  <a:gd name="f65" fmla="*/ f62 1 408"/>
                  <a:gd name="f66" fmla="*/ f2 1 f64"/>
                  <a:gd name="f67" fmla="*/ f3 1 f64"/>
                  <a:gd name="f68" fmla="*/ f2 1 f65"/>
                  <a:gd name="f69" fmla="*/ f4 1 f65"/>
                  <a:gd name="f70" fmla="*/ f66 f60 1"/>
                  <a:gd name="f71" fmla="*/ f67 f60 1"/>
                  <a:gd name="f72" fmla="*/ f69 f61 1"/>
                  <a:gd name="f73" fmla="*/ f68 f6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70" t="f73" r="f71" b="f72"/>
                <a:pathLst>
                  <a:path w="70" h="408">
                    <a:moveTo>
                      <a:pt x="f5" y="f6"/>
                    </a:moveTo>
                    <a:lnTo>
                      <a:pt x="f7" y="f8"/>
                    </a:lnTo>
                    <a:lnTo>
                      <a:pt x="f9" y="f6"/>
                    </a:ln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7" y="f10"/>
                    </a:moveTo>
                    <a:lnTo>
                      <a:pt x="f11" y="f12"/>
                    </a:lnTo>
                    <a:lnTo>
                      <a:pt x="f11" y="f13"/>
                    </a:lnTo>
                    <a:lnTo>
                      <a:pt x="f7" y="f14"/>
                    </a:lnTo>
                    <a:lnTo>
                      <a:pt x="f7" y="f10"/>
                    </a:lnTo>
                    <a:close/>
                    <a:moveTo>
                      <a:pt x="f7" y="f10"/>
                    </a:moveTo>
                    <a:lnTo>
                      <a:pt x="f7" y="f10"/>
                    </a:lnTo>
                    <a:close/>
                    <a:moveTo>
                      <a:pt x="f15" y="f16"/>
                    </a:moveTo>
                    <a:lnTo>
                      <a:pt x="f17" y="f18"/>
                    </a:lnTo>
                    <a:lnTo>
                      <a:pt x="f19" y="f20"/>
                    </a:lnTo>
                    <a:lnTo>
                      <a:pt x="f19" y="f21"/>
                    </a:lnTo>
                    <a:lnTo>
                      <a:pt x="f15" y="f16"/>
                    </a:lnTo>
                    <a:close/>
                    <a:moveTo>
                      <a:pt x="f15" y="f16"/>
                    </a:moveTo>
                    <a:lnTo>
                      <a:pt x="f15" y="f16"/>
                    </a:lnTo>
                    <a:close/>
                    <a:moveTo>
                      <a:pt x="f17" y="f22"/>
                    </a:moveTo>
                    <a:lnTo>
                      <a:pt x="f17" y="f23"/>
                    </a:lnTo>
                    <a:lnTo>
                      <a:pt x="f19" y="f24"/>
                    </a:lnTo>
                    <a:lnTo>
                      <a:pt x="f19" y="f25"/>
                    </a:lnTo>
                    <a:lnTo>
                      <a:pt x="f17" y="f22"/>
                    </a:lnTo>
                    <a:close/>
                    <a:moveTo>
                      <a:pt x="f17" y="f22"/>
                    </a:moveTo>
                    <a:lnTo>
                      <a:pt x="f17" y="f22"/>
                    </a:lnTo>
                    <a:close/>
                    <a:moveTo>
                      <a:pt x="f17" y="f26"/>
                    </a:moveTo>
                    <a:lnTo>
                      <a:pt x="f27" y="f28"/>
                    </a:lnTo>
                    <a:lnTo>
                      <a:pt x="f29" y="f30"/>
                    </a:lnTo>
                    <a:lnTo>
                      <a:pt x="f29" y="f31"/>
                    </a:lnTo>
                    <a:lnTo>
                      <a:pt x="f17" y="f26"/>
                    </a:lnTo>
                    <a:close/>
                    <a:moveTo>
                      <a:pt x="f17" y="f26"/>
                    </a:moveTo>
                    <a:lnTo>
                      <a:pt x="f17" y="f26"/>
                    </a:lnTo>
                    <a:close/>
                    <a:moveTo>
                      <a:pt x="f27" y="f32"/>
                    </a:moveTo>
                    <a:lnTo>
                      <a:pt x="f27" y="f33"/>
                    </a:lnTo>
                    <a:lnTo>
                      <a:pt x="f34" y="f35"/>
                    </a:lnTo>
                    <a:lnTo>
                      <a:pt x="f29" y="f36"/>
                    </a:lnTo>
                    <a:lnTo>
                      <a:pt x="f27" y="f32"/>
                    </a:lnTo>
                    <a:close/>
                    <a:moveTo>
                      <a:pt x="f27" y="f32"/>
                    </a:moveTo>
                    <a:lnTo>
                      <a:pt x="f27" y="f32"/>
                    </a:lnTo>
                    <a:close/>
                    <a:moveTo>
                      <a:pt x="f37" y="f38"/>
                    </a:moveTo>
                    <a:lnTo>
                      <a:pt x="f37" y="f39"/>
                    </a:lnTo>
                    <a:lnTo>
                      <a:pt x="f34" y="f40"/>
                    </a:lnTo>
                    <a:lnTo>
                      <a:pt x="f34" y="f41"/>
                    </a:lnTo>
                    <a:lnTo>
                      <a:pt x="f37" y="f38"/>
                    </a:lnTo>
                    <a:close/>
                    <a:moveTo>
                      <a:pt x="f37" y="f38"/>
                    </a:moveTo>
                    <a:lnTo>
                      <a:pt x="f37" y="f38"/>
                    </a:lnTo>
                    <a:close/>
                    <a:moveTo>
                      <a:pt x="f37" y="f42"/>
                    </a:moveTo>
                    <a:lnTo>
                      <a:pt x="f43" y="f44"/>
                    </a:lnTo>
                    <a:lnTo>
                      <a:pt x="f45" y="f46"/>
                    </a:lnTo>
                    <a:lnTo>
                      <a:pt x="f34" y="f47"/>
                    </a:lnTo>
                    <a:lnTo>
                      <a:pt x="f37" y="f42"/>
                    </a:lnTo>
                    <a:close/>
                    <a:moveTo>
                      <a:pt x="f37" y="f42"/>
                    </a:moveTo>
                    <a:lnTo>
                      <a:pt x="f37" y="f42"/>
                    </a:lnTo>
                    <a:close/>
                    <a:moveTo>
                      <a:pt x="f43" y="f48"/>
                    </a:moveTo>
                    <a:lnTo>
                      <a:pt x="f43" y="f49"/>
                    </a:lnTo>
                    <a:lnTo>
                      <a:pt x="f45" y="f50"/>
                    </a:lnTo>
                    <a:lnTo>
                      <a:pt x="f45" y="f51"/>
                    </a:lnTo>
                    <a:lnTo>
                      <a:pt x="f43" y="f48"/>
                    </a:lnTo>
                    <a:close/>
                    <a:moveTo>
                      <a:pt x="f43" y="f48"/>
                    </a:moveTo>
                    <a:lnTo>
                      <a:pt x="f43" y="f48"/>
                    </a:lnTo>
                    <a:close/>
                    <a:moveTo>
                      <a:pt x="f43" y="f52"/>
                    </a:moveTo>
                    <a:lnTo>
                      <a:pt x="f43" y="f53"/>
                    </a:lnTo>
                    <a:lnTo>
                      <a:pt x="f45" y="f9"/>
                    </a:lnTo>
                    <a:lnTo>
                      <a:pt x="f45" y="f54"/>
                    </a:lnTo>
                    <a:lnTo>
                      <a:pt x="f43" y="f52"/>
                    </a:lnTo>
                    <a:close/>
                    <a:moveTo>
                      <a:pt x="f43" y="f52"/>
                    </a:moveTo>
                    <a:lnTo>
                      <a:pt x="f43" y="f52"/>
                    </a:lnTo>
                    <a:close/>
                    <a:moveTo>
                      <a:pt x="f19" y="f55"/>
                    </a:moveTo>
                    <a:lnTo>
                      <a:pt x="f6" y="f56"/>
                    </a:lnTo>
                    <a:lnTo>
                      <a:pt x="f27" y="f56"/>
                    </a:lnTo>
                    <a:lnTo>
                      <a:pt x="f19" y="f55"/>
                    </a:lnTo>
                    <a:close/>
                    <a:moveTo>
                      <a:pt x="f19" y="f55"/>
                    </a:moveTo>
                    <a:lnTo>
                      <a:pt x="f19" y="f55"/>
                    </a:lnTo>
                    <a:close/>
                    <a:moveTo>
                      <a:pt x="f57" y="f58"/>
                    </a:moveTo>
                    <a:lnTo>
                      <a:pt x="f2" y="f58"/>
                    </a:lnTo>
                    <a:lnTo>
                      <a:pt x="f6" y="f2"/>
                    </a:lnTo>
                    <a:lnTo>
                      <a:pt x="f15" y="f2"/>
                    </a:lnTo>
                    <a:lnTo>
                      <a:pt x="f59" y="f58"/>
                    </a:lnTo>
                    <a:lnTo>
                      <a:pt x="f57" y="f58"/>
                    </a:ln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2" name="Forma Livre 11"/>
              <p:cNvSpPr/>
              <p:nvPr/>
            </p:nvSpPr>
            <p:spPr>
              <a:xfrm>
                <a:off x="9147236" y="5986439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3" name="Forma Livre 12"/>
              <p:cNvSpPr/>
              <p:nvPr/>
            </p:nvSpPr>
            <p:spPr>
              <a:xfrm>
                <a:off x="9102595" y="6280199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4" name="Forma Livre 13"/>
              <p:cNvSpPr/>
              <p:nvPr/>
            </p:nvSpPr>
            <p:spPr>
              <a:xfrm>
                <a:off x="9153363" y="6391436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5" name="Forma Livre 14"/>
              <p:cNvSpPr/>
              <p:nvPr/>
            </p:nvSpPr>
            <p:spPr>
              <a:xfrm>
                <a:off x="9259918" y="6464158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6" name="Forma Livre 15"/>
              <p:cNvSpPr/>
              <p:nvPr/>
            </p:nvSpPr>
            <p:spPr>
              <a:xfrm>
                <a:off x="9522003" y="6464158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7" name="Forma Livre 16"/>
              <p:cNvSpPr/>
              <p:nvPr/>
            </p:nvSpPr>
            <p:spPr>
              <a:xfrm>
                <a:off x="9194758" y="5594399"/>
                <a:ext cx="430197" cy="173159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1277"/>
                  <a:gd name="f5" fmla="val 551"/>
                  <a:gd name="f6" fmla="val 948"/>
                  <a:gd name="f7" fmla="val 325"/>
                  <a:gd name="f8" fmla="val 962"/>
                  <a:gd name="f9" fmla="val 432"/>
                  <a:gd name="f10" fmla="val 912"/>
                  <a:gd name="f11" fmla="val 427"/>
                  <a:gd name="f12" fmla="val 900"/>
                  <a:gd name="f13" fmla="val 311"/>
                  <a:gd name="f14" fmla="val 308"/>
                  <a:gd name="f15" fmla="val 902"/>
                  <a:gd name="f16" fmla="val 303"/>
                  <a:gd name="f17" fmla="val 905"/>
                  <a:gd name="f18" fmla="val 300"/>
                  <a:gd name="f19" fmla="val 295"/>
                  <a:gd name="f20" fmla="val 922"/>
                  <a:gd name="f21" fmla="val 296"/>
                  <a:gd name="f22" fmla="val 929"/>
                  <a:gd name="f23" fmla="val 298"/>
                  <a:gd name="f24" fmla="val 941"/>
                  <a:gd name="f25" fmla="val 946"/>
                  <a:gd name="f26" fmla="val 313"/>
                  <a:gd name="f27" fmla="val 1100"/>
                  <a:gd name="f28" fmla="val 50"/>
                  <a:gd name="f29" fmla="val 1026"/>
                  <a:gd name="f30" fmla="val 84"/>
                  <a:gd name="f31" fmla="val 91"/>
                  <a:gd name="f32" fmla="val 1002"/>
                  <a:gd name="f33" fmla="val 79"/>
                  <a:gd name="f34" fmla="val 33"/>
                  <a:gd name="f35" fmla="val 1273"/>
                  <a:gd name="f36" fmla="val 69"/>
                  <a:gd name="f37" fmla="val 143"/>
                  <a:gd name="f38" fmla="val 1242"/>
                  <a:gd name="f39" fmla="val 212"/>
                  <a:gd name="f40" fmla="val 1192"/>
                  <a:gd name="f41" fmla="val 254"/>
                  <a:gd name="f42" fmla="val 1152"/>
                  <a:gd name="f43" fmla="val 249"/>
                  <a:gd name="f44" fmla="val 1276"/>
                  <a:gd name="f45" fmla="val 550"/>
                  <a:gd name="f46" fmla="val 1269"/>
                  <a:gd name="f47" fmla="val 1263"/>
                  <a:gd name="f48" fmla="val 549"/>
                  <a:gd name="f49" fmla="val 1257"/>
                  <a:gd name="f50" fmla="val 1230"/>
                  <a:gd name="f51" fmla="val 479"/>
                  <a:gd name="f52" fmla="val 474"/>
                  <a:gd name="f53" fmla="val 1156"/>
                  <a:gd name="f54" fmla="val 469"/>
                  <a:gd name="f55" fmla="val 1117"/>
                  <a:gd name="f56" fmla="val 466"/>
                  <a:gd name="f57" fmla="val 1133"/>
                  <a:gd name="f58" fmla="val 532"/>
                  <a:gd name="f59" fmla="val 1126"/>
                  <a:gd name="f60" fmla="val 1121"/>
                  <a:gd name="f61" fmla="val 530"/>
                  <a:gd name="f62" fmla="val 1116"/>
                  <a:gd name="f63" fmla="val 463"/>
                  <a:gd name="f64" fmla="val 1069"/>
                  <a:gd name="f65" fmla="val 461"/>
                  <a:gd name="f66" fmla="val 1036"/>
                  <a:gd name="f67" fmla="val 458"/>
                  <a:gd name="f68" fmla="val 1004"/>
                  <a:gd name="f69" fmla="val 454"/>
                  <a:gd name="f70" fmla="val 1007"/>
                  <a:gd name="f71" fmla="val 478"/>
                  <a:gd name="f72" fmla="val 931"/>
                  <a:gd name="f73" fmla="val 878"/>
                  <a:gd name="f74" fmla="val 464"/>
                  <a:gd name="f75" fmla="val 876"/>
                  <a:gd name="f76" fmla="val 444"/>
                  <a:gd name="f77" fmla="val 851"/>
                  <a:gd name="f78" fmla="val 443"/>
                  <a:gd name="f79" fmla="val 828"/>
                  <a:gd name="f80" fmla="val 802"/>
                  <a:gd name="f81" fmla="val 808"/>
                  <a:gd name="f82" fmla="val 507"/>
                  <a:gd name="f83" fmla="val 796"/>
                  <a:gd name="f84" fmla="val 792"/>
                  <a:gd name="f85" fmla="val 505"/>
                  <a:gd name="f86" fmla="val 786"/>
                  <a:gd name="f87" fmla="val 441"/>
                  <a:gd name="f88" fmla="val 774"/>
                  <a:gd name="f89" fmla="val 760"/>
                  <a:gd name="f90" fmla="val 748"/>
                  <a:gd name="f91" fmla="val 439"/>
                  <a:gd name="f92" fmla="val 753"/>
                  <a:gd name="f93" fmla="val 746"/>
                  <a:gd name="f94" fmla="val 503"/>
                  <a:gd name="f95" fmla="val 741"/>
                  <a:gd name="f96" fmla="val 736"/>
                  <a:gd name="f97" fmla="val 733"/>
                  <a:gd name="f98" fmla="val 728"/>
                  <a:gd name="f99" fmla="val 390"/>
                  <a:gd name="f100" fmla="val 703"/>
                  <a:gd name="f101" fmla="val 315"/>
                  <a:gd name="f102" fmla="val 640"/>
                  <a:gd name="f103" fmla="val 577"/>
                  <a:gd name="f104" fmla="val 552"/>
                  <a:gd name="f105" fmla="val 548"/>
                  <a:gd name="f106" fmla="val 543"/>
                  <a:gd name="f107" fmla="val 538"/>
                  <a:gd name="f108" fmla="val 533"/>
                  <a:gd name="f109" fmla="val 528"/>
                  <a:gd name="f110" fmla="val 519"/>
                  <a:gd name="f111" fmla="val 491"/>
                  <a:gd name="f112" fmla="val 486"/>
                  <a:gd name="f113" fmla="val 481"/>
                  <a:gd name="f114" fmla="val 476"/>
                  <a:gd name="f115" fmla="val 471"/>
                  <a:gd name="f116" fmla="val 475"/>
                  <a:gd name="f117" fmla="val 448"/>
                  <a:gd name="f118" fmla="val 420"/>
                  <a:gd name="f119" fmla="val 393"/>
                  <a:gd name="f120" fmla="val 446"/>
                  <a:gd name="f121" fmla="val 392"/>
                  <a:gd name="f122" fmla="val 262"/>
                  <a:gd name="f123" fmla="val 264"/>
                  <a:gd name="f124" fmla="val 456"/>
                  <a:gd name="f125" fmla="val 235"/>
                  <a:gd name="f126" fmla="val 459"/>
                  <a:gd name="f127" fmla="val 207"/>
                  <a:gd name="f128" fmla="val 177"/>
                  <a:gd name="f129" fmla="val 162"/>
                  <a:gd name="f130" fmla="val 157"/>
                  <a:gd name="f131" fmla="val 152"/>
                  <a:gd name="f132" fmla="val 146"/>
                  <a:gd name="f133" fmla="val 468"/>
                  <a:gd name="f134" fmla="val 122"/>
                  <a:gd name="f135" fmla="val 83"/>
                  <a:gd name="f136" fmla="val 45"/>
                  <a:gd name="f137" fmla="val 483"/>
                  <a:gd name="f138" fmla="val 17"/>
                  <a:gd name="f139" fmla="val 12"/>
                  <a:gd name="f140" fmla="val 5"/>
                  <a:gd name="f141" fmla="val 124"/>
                  <a:gd name="f142" fmla="val 85"/>
                  <a:gd name="f143" fmla="val 35"/>
                  <a:gd name="f144" fmla="val 4"/>
                  <a:gd name="f145" fmla="val 176"/>
                  <a:gd name="f146" fmla="val 274"/>
                  <a:gd name="f147" fmla="val 276"/>
                  <a:gd name="f148" fmla="val 18"/>
                  <a:gd name="f149" fmla="val 450"/>
                  <a:gd name="f150" fmla="val 3"/>
                  <a:gd name="f151" fmla="val 8"/>
                  <a:gd name="f152" fmla="val 521"/>
                  <a:gd name="f153" fmla="val 66"/>
                  <a:gd name="f154" fmla="val 64"/>
                  <a:gd name="f155" fmla="val 638"/>
                  <a:gd name="f156" fmla="val 722"/>
                  <a:gd name="f157" fmla="val 724"/>
                  <a:gd name="f158" fmla="val 756"/>
                  <a:gd name="f159" fmla="val 826"/>
                  <a:gd name="f160" fmla="val 7"/>
                  <a:gd name="f161" fmla="val 1000"/>
                  <a:gd name="f162" fmla="val 28"/>
                  <a:gd name="f163" fmla="val 780"/>
                  <a:gd name="f164" fmla="val 68"/>
                  <a:gd name="f165" fmla="val 495"/>
                  <a:gd name="f166" fmla="val 248"/>
                  <a:gd name="f167" fmla="val 319"/>
                  <a:gd name="f168" fmla="val 305"/>
                  <a:gd name="f169" fmla="val 357"/>
                  <a:gd name="f170" fmla="val 369"/>
                  <a:gd name="f171" fmla="val 368"/>
                  <a:gd name="f172" fmla="val 362"/>
                  <a:gd name="f173" fmla="val 355"/>
                  <a:gd name="f174" fmla="val 346"/>
                  <a:gd name="f175" fmla="val 338"/>
                  <a:gd name="f176" fmla="val 328"/>
                  <a:gd name="f177" fmla="val 321"/>
                  <a:gd name="f178" fmla="val 569"/>
                  <a:gd name="f179" fmla="val 574"/>
                  <a:gd name="f180" fmla="val 436"/>
                  <a:gd name="f181" fmla="val 576"/>
                  <a:gd name="f182" fmla="val 396"/>
                  <a:gd name="f183" fmla="val 595"/>
                  <a:gd name="f184" fmla="val 341"/>
                  <a:gd name="f185" fmla="val 340"/>
                  <a:gd name="f186" fmla="val 686"/>
                  <a:gd name="f187" fmla="val 707"/>
                  <a:gd name="f188" fmla="val 710"/>
                  <a:gd name="f189" fmla="val 688"/>
                  <a:gd name="f190" fmla="val 667"/>
                  <a:gd name="f191" fmla="val 501"/>
                  <a:gd name="f192" fmla="val 645"/>
                  <a:gd name="f193" fmla="val 629"/>
                  <a:gd name="f194" fmla="val 608"/>
                  <a:gd name="f195" fmla="val 589"/>
                  <a:gd name="f196" fmla="val 279"/>
                  <a:gd name="f197" fmla="val 326"/>
                  <a:gd name="f198" fmla="val 281"/>
                  <a:gd name="f199" fmla="val 318"/>
                  <a:gd name="f200" fmla="val 283"/>
                  <a:gd name="f201" fmla="val 285"/>
                  <a:gd name="f202" fmla="val 301"/>
                  <a:gd name="f203" fmla="val 260"/>
                  <a:gd name="f204" fmla="val 238"/>
                  <a:gd name="f205" fmla="val 306"/>
                  <a:gd name="f206" fmla="val 214"/>
                  <a:gd name="f207" fmla="val 200"/>
                  <a:gd name="f208" fmla="val 370"/>
                  <a:gd name="f209" fmla="val 224"/>
                  <a:gd name="f210" fmla="val 250"/>
                  <a:gd name="f211" fmla="val 365"/>
                  <a:gd name="f212" fmla="val 309"/>
                  <a:gd name="f213" fmla="val 331"/>
                  <a:gd name="f214" fmla="val 255"/>
                  <a:gd name="f215" fmla="val 352"/>
                  <a:gd name="f216" fmla="val 222"/>
                  <a:gd name="f217" fmla="val 229"/>
                  <a:gd name="f218" fmla="val 245"/>
                  <a:gd name="f219" fmla="val 119"/>
                  <a:gd name="f220" fmla="val 174"/>
                  <a:gd name="f221" fmla="val 293"/>
                  <a:gd name="f222" fmla="val 205"/>
                  <a:gd name="f223" fmla="val 290"/>
                  <a:gd name="f224" fmla="val 266"/>
                  <a:gd name="f225" fmla="val 286"/>
                  <a:gd name="f226" fmla="val 259"/>
                  <a:gd name="f227" fmla="val 377"/>
                  <a:gd name="f228" fmla="val 386"/>
                  <a:gd name="f229" fmla="val 267"/>
                  <a:gd name="f230" fmla="val 395"/>
                  <a:gd name="f231" fmla="val 426"/>
                  <a:gd name="f232" fmla="val 272"/>
                  <a:gd name="f233" fmla="val 271"/>
                  <a:gd name="f234" fmla="val 493"/>
                  <a:gd name="f235" fmla="val 269"/>
                  <a:gd name="f236" fmla="val 584"/>
                  <a:gd name="f237" fmla="val 631"/>
                  <a:gd name="f238" fmla="val 545"/>
                  <a:gd name="f239" fmla="val 215"/>
                  <a:gd name="f240" fmla="val 372"/>
                  <a:gd name="f241" fmla="val 404"/>
                  <a:gd name="f242" fmla="val 291"/>
                  <a:gd name="f243" fmla="val 405"/>
                  <a:gd name="f244" fmla="val 407"/>
                  <a:gd name="f245" fmla="val 429"/>
                  <a:gd name="f246" fmla="val 350"/>
                  <a:gd name="f247" fmla="val 457"/>
                  <a:gd name="f248" fmla="val 348"/>
                  <a:gd name="f249" fmla="val 485"/>
                  <a:gd name="f250" fmla="val 490"/>
                  <a:gd name="f251" fmla="val 288"/>
                  <a:gd name="f252" fmla="val 460"/>
                  <a:gd name="f253" fmla="val 400"/>
                  <a:gd name="f254" fmla="val 442"/>
                  <a:gd name="f255" fmla="val 488"/>
                  <a:gd name="f256" fmla="val 424"/>
                  <a:gd name="f257" fmla="val 534"/>
                  <a:gd name="f258" fmla="val 402"/>
                  <a:gd name="f259" fmla="val 380"/>
                  <a:gd name="f260" fmla="val 553"/>
                  <a:gd name="f261" fmla="val 452"/>
                  <a:gd name="f262" fmla="val 385"/>
                  <a:gd name="f263" fmla="val 141"/>
                  <a:gd name="f264" fmla="val 394"/>
                  <a:gd name="f265" fmla="val 76"/>
                  <a:gd name="f266" fmla="val 406"/>
                  <a:gd name="f267" fmla="val 52"/>
                  <a:gd name="f268" fmla="val 195"/>
                  <a:gd name="f269" fmla="val 297"/>
                  <a:gd name="f270" fmla="val 376"/>
                  <a:gd name="f271" fmla="val 449"/>
                  <a:gd name="f272" fmla="val 389"/>
                  <a:gd name="f273" fmla="val 302"/>
                  <a:gd name="f274" fmla="val 989"/>
                  <a:gd name="f275" fmla="val 972"/>
                  <a:gd name="f276" fmla="val 964"/>
                  <a:gd name="f277" fmla="val 879"/>
                  <a:gd name="f278" fmla="val 257"/>
                  <a:gd name="f279" fmla="val 893"/>
                  <a:gd name="f280" fmla="val 874"/>
                  <a:gd name="f281" fmla="val 867"/>
                  <a:gd name="f282" fmla="val 367"/>
                  <a:gd name="f283" fmla="val 820"/>
                  <a:gd name="f284" fmla="val 363"/>
                  <a:gd name="f285" fmla="val 788"/>
                  <a:gd name="f286" fmla="val 831"/>
                  <a:gd name="f287" fmla="val 866"/>
                  <a:gd name="f288" fmla="val 860"/>
                  <a:gd name="f289" fmla="val 862"/>
                  <a:gd name="f290" fmla="val 863"/>
                  <a:gd name="f291" fmla="val 839"/>
                  <a:gd name="f292" fmla="val 814"/>
                  <a:gd name="f293" fmla="val 789"/>
                  <a:gd name="f294" fmla="val 795"/>
                  <a:gd name="f295" fmla="val 817"/>
                  <a:gd name="f296" fmla="val 842"/>
                  <a:gd name="f297" fmla="val 885"/>
                  <a:gd name="f298" fmla="val 897"/>
                  <a:gd name="f299" fmla="val 909"/>
                  <a:gd name="f300" fmla="val 220"/>
                  <a:gd name="f301" fmla="val 647"/>
                  <a:gd name="f302" fmla="val 800"/>
                  <a:gd name="f303" fmla="val 926"/>
                  <a:gd name="f304" fmla="val 943"/>
                  <a:gd name="f305" fmla="val 960"/>
                  <a:gd name="f306" fmla="val 1043"/>
                  <a:gd name="f307" fmla="val 1078"/>
                  <a:gd name="f308" fmla="val 1103"/>
                  <a:gd name="f309" fmla="val 1131"/>
                  <a:gd name="f310" fmla="val 1157"/>
                  <a:gd name="f311" fmla="val 244"/>
                  <a:gd name="f312" fmla="val 1062"/>
                  <a:gd name="f313" fmla="val 234"/>
                  <a:gd name="f314" fmla="val 992"/>
                  <a:gd name="f315" fmla="val 227"/>
                  <a:gd name="f316" fmla="val 919"/>
                  <a:gd name="f317" fmla="val 983"/>
                  <a:gd name="f318" fmla="val 984"/>
                  <a:gd name="f319" fmla="val 986"/>
                  <a:gd name="f320" fmla="val 988"/>
                  <a:gd name="f321" fmla="val 993"/>
                  <a:gd name="f322" fmla="val 1023"/>
                  <a:gd name="f323" fmla="val 1050"/>
                  <a:gd name="f324" fmla="val 1079"/>
                  <a:gd name="f325" fmla="val 1063"/>
                  <a:gd name="f326" fmla="val 1038"/>
                  <a:gd name="f327" fmla="val 1011"/>
                  <a:gd name="f328" fmla="val 995"/>
                  <a:gd name="f329" fmla="val 438"/>
                  <a:gd name="f330" fmla="val 1076"/>
                  <a:gd name="f331" fmla="val 1148"/>
                  <a:gd name="f332" fmla="val 453"/>
                  <a:gd name="f333" fmla="val 1223"/>
                  <a:gd name="f334" fmla="val 1196"/>
                  <a:gd name="f335" fmla="val 383"/>
                  <a:gd name="f336" fmla="val 717"/>
                  <a:gd name="f337" fmla="val 345"/>
                  <a:gd name="f338" fmla="val 738"/>
                  <a:gd name="f339" fmla="val 759"/>
                  <a:gd name="f340" fmla="val 777"/>
                  <a:gd name="f341" fmla="val 772"/>
                  <a:gd name="f342" fmla="val 685"/>
                  <a:gd name="f343" fmla="val 500"/>
                  <a:gd name="f344" fmla="val 541"/>
                  <a:gd name="f345" fmla="val 562"/>
                  <a:gd name="f346" fmla="val 580"/>
                  <a:gd name="f347" fmla="val 320"/>
                  <a:gd name="f348" fmla="val 602"/>
                  <a:gd name="f349" fmla="val 632"/>
                  <a:gd name="f350" fmla="val 648"/>
                  <a:gd name="f351" fmla="val 679"/>
                  <a:gd name="f352" fmla="val 702"/>
                  <a:gd name="f353" fmla="val 1095"/>
                  <a:gd name="f354" fmla="val 1128"/>
                  <a:gd name="f355" fmla="val 375"/>
                  <a:gd name="f356" fmla="val 1159"/>
                  <a:gd name="f357" fmla="val 1190"/>
                  <a:gd name="f358" fmla="val 1164"/>
                  <a:gd name="f359" fmla="val 1136"/>
                  <a:gd name="f360" fmla="val 316"/>
                  <a:gd name="f361" fmla="val 1109"/>
                  <a:gd name="f362" fmla="val 1081"/>
                  <a:gd name="f363" fmla="val 310"/>
                  <a:gd name="f364" fmla="val 196"/>
                  <a:gd name="f365" fmla="val 168"/>
                  <a:gd name="f366" fmla="val 140"/>
                  <a:gd name="f367" fmla="val 110"/>
                  <a:gd name="f368" fmla="val 323"/>
                  <a:gd name="f369" fmla="val 387"/>
                  <a:gd name="f370" fmla="val 117"/>
                  <a:gd name="f371" fmla="val 382"/>
                  <a:gd name="f372" fmla="val 150"/>
                  <a:gd name="f373" fmla="val 183"/>
                  <a:gd name="f374" fmla="val 373"/>
                  <a:gd name="f375" fmla="val 1188"/>
                  <a:gd name="f376" fmla="val 197"/>
                  <a:gd name="f377" fmla="val 134"/>
                  <a:gd name="f378" fmla="val 136"/>
                  <a:gd name="f379" fmla="val 47"/>
                  <a:gd name="f380" fmla="val 199"/>
                  <a:gd name="f381" fmla="val 90"/>
                  <a:gd name="f382" fmla="val 237"/>
                  <a:gd name="f383" fmla="val 166"/>
                  <a:gd name="f384" fmla="val 1238"/>
                  <a:gd name="f385" fmla="val 182"/>
                  <a:gd name="f386" fmla="val 139"/>
                  <a:gd name="f387" fmla="val 81"/>
                  <a:gd name="f388" fmla="val 53"/>
                  <a:gd name="f389" fmla="val 109"/>
                  <a:gd name="f390" fmla="val 96"/>
                  <a:gd name="f391" fmla="val 22"/>
                  <a:gd name="f392" fmla="val 843"/>
                  <a:gd name="f393" fmla="val 86"/>
                  <a:gd name="f394" fmla="val 709"/>
                  <a:gd name="f395" fmla="val 568"/>
                  <a:gd name="f396" fmla="val 160"/>
                  <a:gd name="f397" fmla="val 19"/>
                  <a:gd name="f398" fmla="val 40"/>
                  <a:gd name="f399" fmla="val 184"/>
                  <a:gd name="f400" fmla="val 118"/>
                  <a:gd name="f401" fmla="*/ f1 1 1277"/>
                  <a:gd name="f402" fmla="*/ f2 1 551"/>
                  <a:gd name="f403" fmla="+- f5 0 f3"/>
                  <a:gd name="f404" fmla="+- f4 0 f3"/>
                  <a:gd name="f405" fmla="*/ f404 1 1277"/>
                  <a:gd name="f406" fmla="*/ f403 1 551"/>
                  <a:gd name="f407" fmla="*/ f3 1 f405"/>
                  <a:gd name="f408" fmla="*/ f4 1 f405"/>
                  <a:gd name="f409" fmla="*/ f3 1 f406"/>
                  <a:gd name="f410" fmla="*/ f5 1 f406"/>
                  <a:gd name="f411" fmla="*/ f407 f401 1"/>
                  <a:gd name="f412" fmla="*/ f408 f401 1"/>
                  <a:gd name="f413" fmla="*/ f410 f402 1"/>
                  <a:gd name="f414" fmla="*/ f409 f40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411" t="f414" r="f412" b="f413"/>
                <a:pathLst>
                  <a:path w="1277" h="551">
                    <a:moveTo>
                      <a:pt x="f6" y="f7"/>
                    </a:moveTo>
                    <a:lnTo>
                      <a:pt x="f8" y="f9"/>
                    </a:lnTo>
                    <a:lnTo>
                      <a:pt x="f10" y="f11"/>
                    </a:lnTo>
                    <a:lnTo>
                      <a:pt x="f12" y="f13"/>
                    </a:lnTo>
                    <a:cubicBezTo>
                      <a:pt x="f12" y="f14"/>
                      <a:pt x="f15" y="f16"/>
                      <a:pt x="f17" y="f18"/>
                    </a:cubicBezTo>
                    <a:cubicBezTo>
                      <a:pt x="f10" y="f19"/>
                      <a:pt x="f20" y="f21"/>
                      <a:pt x="f22" y="f23"/>
                    </a:cubicBezTo>
                    <a:cubicBezTo>
                      <a:pt x="f24" y="f16"/>
                      <a:pt x="f25" y="f26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27" y="f28"/>
                    </a:moveTo>
                    <a:lnTo>
                      <a:pt x="f29" y="f30"/>
                    </a:lnTo>
                    <a:lnTo>
                      <a:pt x="f27" y="f31"/>
                    </a:lnTo>
                    <a:lnTo>
                      <a:pt x="f27" y="f28"/>
                    </a:lnTo>
                    <a:close/>
                    <a:moveTo>
                      <a:pt x="f27" y="f28"/>
                    </a:moveTo>
                    <a:lnTo>
                      <a:pt x="f27" y="f28"/>
                    </a:lnTo>
                    <a:close/>
                    <a:moveTo>
                      <a:pt x="f32" y="f33"/>
                    </a:moveTo>
                    <a:lnTo>
                      <a:pt x="f27" y="f34"/>
                    </a:lnTo>
                    <a:lnTo>
                      <a:pt x="f35" y="f36"/>
                    </a:lnTo>
                    <a:lnTo>
                      <a:pt x="f35" y="f37"/>
                    </a:lnTo>
                    <a:lnTo>
                      <a:pt x="f38" y="f39"/>
                    </a:lnTo>
                    <a:lnTo>
                      <a:pt x="f40" y="f41"/>
                    </a:lnTo>
                    <a:lnTo>
                      <a:pt x="f42" y="f43"/>
                    </a:lnTo>
                    <a:lnTo>
                      <a:pt x="f44" y="f45"/>
                    </a:lnTo>
                    <a:cubicBezTo>
                      <a:pt x="f46" y="f45"/>
                      <a:pt x="f47" y="f48"/>
                      <a:pt x="f49" y="f48"/>
                    </a:cubicBezTo>
                    <a:lnTo>
                      <a:pt x="f50" y="f51"/>
                    </a:lnTo>
                    <a:cubicBezTo>
                      <a:pt x="f40" y="f52"/>
                      <a:pt x="f53" y="f54"/>
                      <a:pt x="f55" y="f56"/>
                    </a:cubicBezTo>
                    <a:lnTo>
                      <a:pt x="f57" y="f58"/>
                    </a:lnTo>
                    <a:cubicBezTo>
                      <a:pt x="f59" y="f58"/>
                      <a:pt x="f60" y="f61"/>
                      <a:pt x="f62" y="f61"/>
                    </a:cubicBezTo>
                    <a:lnTo>
                      <a:pt x="f27" y="f63"/>
                    </a:lnTo>
                    <a:cubicBezTo>
                      <a:pt x="f64" y="f65"/>
                      <a:pt x="f66" y="f67"/>
                      <a:pt x="f68" y="f69"/>
                    </a:cubicBezTo>
                    <a:lnTo>
                      <a:pt x="f70" y="f71"/>
                    </a:lnTo>
                    <a:lnTo>
                      <a:pt x="f72" y="f54"/>
                    </a:lnTo>
                    <a:lnTo>
                      <a:pt x="f73" y="f74"/>
                    </a:lnTo>
                    <a:lnTo>
                      <a:pt x="f75" y="f76"/>
                    </a:lnTo>
                    <a:cubicBezTo>
                      <a:pt x="f77" y="f78"/>
                      <a:pt x="f79" y="f78"/>
                      <a:pt x="f80" y="f78"/>
                    </a:cubicBezTo>
                    <a:lnTo>
                      <a:pt x="f81" y="f82"/>
                    </a:lnTo>
                    <a:cubicBezTo>
                      <a:pt x="f80" y="f82"/>
                      <a:pt x="f83" y="f82"/>
                      <a:pt x="f84" y="f85"/>
                    </a:cubicBezTo>
                    <a:lnTo>
                      <a:pt x="f86" y="f87"/>
                    </a:lnTo>
                    <a:cubicBezTo>
                      <a:pt x="f88" y="f87"/>
                      <a:pt x="f89" y="f87"/>
                      <a:pt x="f90" y="f91"/>
                    </a:cubicBezTo>
                    <a:cubicBezTo>
                      <a:pt x="f90" y="f87"/>
                      <a:pt x="f90" y="f78"/>
                      <a:pt x="f90" y="f76"/>
                    </a:cubicBezTo>
                    <a:lnTo>
                      <a:pt x="f92" y="f85"/>
                    </a:lnTo>
                    <a:cubicBezTo>
                      <a:pt x="f93" y="f94"/>
                      <a:pt x="f95" y="f94"/>
                      <a:pt x="f96" y="f94"/>
                    </a:cubicBezTo>
                    <a:lnTo>
                      <a:pt x="f97" y="f76"/>
                    </a:lnTo>
                    <a:cubicBezTo>
                      <a:pt x="f98" y="f99"/>
                      <a:pt x="f100" y="f101"/>
                      <a:pt x="f102" y="f26"/>
                    </a:cubicBezTo>
                    <a:cubicBezTo>
                      <a:pt x="f103" y="f101"/>
                      <a:pt x="f104" y="f99"/>
                      <a:pt x="f105" y="f76"/>
                    </a:cubicBezTo>
                    <a:lnTo>
                      <a:pt x="f106" y="f94"/>
                    </a:lnTo>
                    <a:cubicBezTo>
                      <a:pt x="f107" y="f94"/>
                      <a:pt x="f108" y="f94"/>
                      <a:pt x="f109" y="f94"/>
                    </a:cubicBezTo>
                    <a:lnTo>
                      <a:pt x="f108" y="f76"/>
                    </a:lnTo>
                    <a:cubicBezTo>
                      <a:pt x="f108" y="f78"/>
                      <a:pt x="f108" y="f87"/>
                      <a:pt x="f108" y="f87"/>
                    </a:cubicBezTo>
                    <a:cubicBezTo>
                      <a:pt x="f110" y="f87"/>
                      <a:pt x="f85" y="f87"/>
                      <a:pt x="f111" y="f87"/>
                    </a:cubicBezTo>
                    <a:lnTo>
                      <a:pt x="f112" y="f85"/>
                    </a:lnTo>
                    <a:cubicBezTo>
                      <a:pt x="f113" y="f85"/>
                      <a:pt x="f114" y="f82"/>
                      <a:pt x="f115" y="f82"/>
                    </a:cubicBezTo>
                    <a:lnTo>
                      <a:pt x="f116" y="f78"/>
                    </a:lnTo>
                    <a:cubicBezTo>
                      <a:pt x="f117" y="f78"/>
                      <a:pt x="f118" y="f76"/>
                      <a:pt x="f119" y="f120"/>
                    </a:cubicBezTo>
                    <a:lnTo>
                      <a:pt x="f121" y="f74"/>
                    </a:lnTo>
                    <a:lnTo>
                      <a:pt x="f122" y="f71"/>
                    </a:lnTo>
                    <a:lnTo>
                      <a:pt x="f123" y="f124"/>
                    </a:lnTo>
                    <a:cubicBezTo>
                      <a:pt x="f125" y="f126"/>
                      <a:pt x="f127" y="f65"/>
                      <a:pt x="f128" y="f74"/>
                    </a:cubicBezTo>
                    <a:lnTo>
                      <a:pt x="f129" y="f61"/>
                    </a:lnTo>
                    <a:cubicBezTo>
                      <a:pt x="f130" y="f61"/>
                      <a:pt x="f131" y="f61"/>
                      <a:pt x="f132" y="f58"/>
                    </a:cubicBezTo>
                    <a:lnTo>
                      <a:pt x="f129" y="f133"/>
                    </a:lnTo>
                    <a:cubicBezTo>
                      <a:pt x="f134" y="f115"/>
                      <a:pt x="f135" y="f71"/>
                      <a:pt x="f136" y="f137"/>
                    </a:cubicBezTo>
                    <a:lnTo>
                      <a:pt x="f138" y="f48"/>
                    </a:lnTo>
                    <a:cubicBezTo>
                      <a:pt x="f139" y="f48"/>
                      <a:pt x="f140" y="f45"/>
                      <a:pt x="f3" y="f45"/>
                    </a:cubicBezTo>
                    <a:lnTo>
                      <a:pt x="f141" y="f43"/>
                    </a:lnTo>
                    <a:lnTo>
                      <a:pt x="f142" y="f41"/>
                    </a:lnTo>
                    <a:lnTo>
                      <a:pt x="f143" y="f39"/>
                    </a:lnTo>
                    <a:lnTo>
                      <a:pt x="f144" y="f37"/>
                    </a:lnTo>
                    <a:lnTo>
                      <a:pt x="f144" y="f36"/>
                    </a:lnTo>
                    <a:lnTo>
                      <a:pt x="f145" y="f34"/>
                    </a:lnTo>
                    <a:lnTo>
                      <a:pt x="f146" y="f33"/>
                    </a:lnTo>
                    <a:lnTo>
                      <a:pt x="f147" y="f148"/>
                    </a:lnTo>
                    <a:lnTo>
                      <a:pt x="f149" y="f150"/>
                    </a:lnTo>
                    <a:lnTo>
                      <a:pt x="f149" y="f151"/>
                    </a:lnTo>
                    <a:lnTo>
                      <a:pt x="f152" y="f153"/>
                    </a:lnTo>
                    <a:lnTo>
                      <a:pt x="f104" y="f154"/>
                    </a:lnTo>
                    <a:lnTo>
                      <a:pt x="f104" y="f3"/>
                    </a:lnTo>
                    <a:lnTo>
                      <a:pt x="f155" y="f3"/>
                    </a:lnTo>
                    <a:lnTo>
                      <a:pt x="f156" y="f3"/>
                    </a:lnTo>
                    <a:lnTo>
                      <a:pt x="f157" y="f154"/>
                    </a:lnTo>
                    <a:lnTo>
                      <a:pt x="f158" y="f153"/>
                    </a:lnTo>
                    <a:lnTo>
                      <a:pt x="f159" y="f160"/>
                    </a:lnTo>
                    <a:lnTo>
                      <a:pt x="f159" y="f150"/>
                    </a:lnTo>
                    <a:lnTo>
                      <a:pt x="f161" y="f148"/>
                    </a:lnTo>
                    <a:lnTo>
                      <a:pt x="f32" y="f33"/>
                    </a:lnTo>
                    <a:close/>
                    <a:moveTo>
                      <a:pt x="f32" y="f33"/>
                    </a:moveTo>
                    <a:lnTo>
                      <a:pt x="f32" y="f33"/>
                    </a:lnTo>
                    <a:close/>
                    <a:moveTo>
                      <a:pt x="f159" y="f162"/>
                    </a:moveTo>
                    <a:lnTo>
                      <a:pt x="f163" y="f164"/>
                    </a:lnTo>
                    <a:lnTo>
                      <a:pt x="f79" y="f36"/>
                    </a:lnTo>
                    <a:lnTo>
                      <a:pt x="f159" y="f162"/>
                    </a:lnTo>
                    <a:close/>
                    <a:moveTo>
                      <a:pt x="f159" y="f162"/>
                    </a:moveTo>
                    <a:lnTo>
                      <a:pt x="f159" y="f162"/>
                    </a:lnTo>
                    <a:close/>
                    <a:moveTo>
                      <a:pt x="f149" y="f162"/>
                    </a:moveTo>
                    <a:lnTo>
                      <a:pt x="f165" y="f164"/>
                    </a:lnTo>
                    <a:lnTo>
                      <a:pt x="f117" y="f36"/>
                    </a:lnTo>
                    <a:lnTo>
                      <a:pt x="f149" y="f162"/>
                    </a:lnTo>
                    <a:close/>
                    <a:moveTo>
                      <a:pt x="f149" y="f162"/>
                    </a:moveTo>
                    <a:lnTo>
                      <a:pt x="f149" y="f162"/>
                    </a:lnTo>
                    <a:close/>
                    <a:moveTo>
                      <a:pt x="f145" y="f28"/>
                    </a:moveTo>
                    <a:lnTo>
                      <a:pt x="f166" y="f30"/>
                    </a:lnTo>
                    <a:lnTo>
                      <a:pt x="f145" y="f31"/>
                    </a:lnTo>
                    <a:lnTo>
                      <a:pt x="f145" y="f28"/>
                    </a:lnTo>
                    <a:close/>
                    <a:moveTo>
                      <a:pt x="f145" y="f28"/>
                    </a:moveTo>
                    <a:lnTo>
                      <a:pt x="f145" y="f28"/>
                    </a:lnTo>
                    <a:close/>
                    <a:moveTo>
                      <a:pt x="f167" y="f7"/>
                    </a:moveTo>
                    <a:lnTo>
                      <a:pt x="f168" y="f9"/>
                    </a:lnTo>
                    <a:lnTo>
                      <a:pt x="f169" y="f11"/>
                    </a:lnTo>
                    <a:lnTo>
                      <a:pt x="f170" y="f13"/>
                    </a:lnTo>
                    <a:cubicBezTo>
                      <a:pt x="f170" y="f14"/>
                      <a:pt x="f171" y="f16"/>
                      <a:pt x="f172" y="f18"/>
                    </a:cubicBezTo>
                    <a:cubicBezTo>
                      <a:pt x="f173" y="f19"/>
                      <a:pt x="f174" y="f21"/>
                      <a:pt x="f175" y="f23"/>
                    </a:cubicBezTo>
                    <a:cubicBezTo>
                      <a:pt x="f176" y="f16"/>
                      <a:pt x="f177" y="f26"/>
                      <a:pt x="f167" y="f7"/>
                    </a:cubicBezTo>
                    <a:close/>
                    <a:moveTo>
                      <a:pt x="f167" y="f7"/>
                    </a:moveTo>
                    <a:lnTo>
                      <a:pt x="f167" y="f7"/>
                    </a:lnTo>
                    <a:close/>
                    <a:moveTo>
                      <a:pt x="f178" y="f94"/>
                    </a:moveTo>
                    <a:lnTo>
                      <a:pt x="f179" y="f180"/>
                    </a:lnTo>
                    <a:cubicBezTo>
                      <a:pt x="f181" y="f182"/>
                      <a:pt x="f183" y="f184"/>
                      <a:pt x="f102" y="f185"/>
                    </a:cubicBezTo>
                    <a:cubicBezTo>
                      <a:pt x="f186" y="f184"/>
                      <a:pt x="f100" y="f182"/>
                      <a:pt x="f187" y="f180"/>
                    </a:cubicBezTo>
                    <a:lnTo>
                      <a:pt x="f188" y="f94"/>
                    </a:lnTo>
                    <a:cubicBezTo>
                      <a:pt x="f189" y="f94"/>
                      <a:pt x="f190" y="f191"/>
                      <a:pt x="f192" y="f191"/>
                    </a:cubicBezTo>
                    <a:lnTo>
                      <a:pt x="f155" y="f191"/>
                    </a:lnTo>
                    <a:lnTo>
                      <a:pt x="f193" y="f191"/>
                    </a:lnTo>
                    <a:cubicBezTo>
                      <a:pt x="f194" y="f191"/>
                      <a:pt x="f195" y="f94"/>
                      <a:pt x="f178" y="f94"/>
                    </a:cubicBezTo>
                    <a:close/>
                    <a:moveTo>
                      <a:pt x="f178" y="f94"/>
                    </a:moveTo>
                    <a:lnTo>
                      <a:pt x="f178" y="f94"/>
                    </a:lnTo>
                    <a:close/>
                    <a:moveTo>
                      <a:pt x="f196" y="f197"/>
                    </a:moveTo>
                    <a:lnTo>
                      <a:pt x="f198" y="f199"/>
                    </a:lnTo>
                    <a:lnTo>
                      <a:pt x="f198" y="f13"/>
                    </a:lnTo>
                    <a:cubicBezTo>
                      <a:pt x="f200" y="f14"/>
                      <a:pt x="f200" y="f168"/>
                      <a:pt x="f201" y="f202"/>
                    </a:cubicBezTo>
                    <a:cubicBezTo>
                      <a:pt x="f203" y="f16"/>
                      <a:pt x="f204" y="f205"/>
                      <a:pt x="f206" y="f14"/>
                    </a:cubicBezTo>
                    <a:lnTo>
                      <a:pt x="f207" y="f208"/>
                    </a:lnTo>
                    <a:cubicBezTo>
                      <a:pt x="f209" y="f171"/>
                      <a:pt x="f210" y="f211"/>
                      <a:pt x="f147" y="f172"/>
                    </a:cubicBezTo>
                    <a:lnTo>
                      <a:pt x="f196" y="f197"/>
                    </a:lnTo>
                    <a:close/>
                    <a:moveTo>
                      <a:pt x="f196" y="f197"/>
                    </a:moveTo>
                    <a:lnTo>
                      <a:pt x="f196" y="f197"/>
                    </a:lnTo>
                    <a:close/>
                    <a:moveTo>
                      <a:pt x="f19" y="f201"/>
                    </a:moveTo>
                    <a:cubicBezTo>
                      <a:pt x="f212" y="f123"/>
                      <a:pt x="f213" y="f214"/>
                      <a:pt x="f215" y="f214"/>
                    </a:cubicBezTo>
                    <a:lnTo>
                      <a:pt x="f173" y="f216"/>
                    </a:lnTo>
                    <a:cubicBezTo>
                      <a:pt x="f201" y="f217"/>
                      <a:pt x="f39" y="f125"/>
                      <a:pt x="f37" y="f218"/>
                    </a:cubicBezTo>
                    <a:lnTo>
                      <a:pt x="f219" y="f168"/>
                    </a:lnTo>
                    <a:cubicBezTo>
                      <a:pt x="f132" y="f202"/>
                      <a:pt x="f220" y="f23"/>
                      <a:pt x="f207" y="f19"/>
                    </a:cubicBezTo>
                    <a:lnTo>
                      <a:pt x="f207" y="f221"/>
                    </a:lnTo>
                    <a:lnTo>
                      <a:pt x="f222" y="f221"/>
                    </a:lnTo>
                    <a:cubicBezTo>
                      <a:pt x="f125" y="f223"/>
                      <a:pt x="f224" y="f225"/>
                      <a:pt x="f19" y="f201"/>
                    </a:cubicBezTo>
                    <a:close/>
                    <a:moveTo>
                      <a:pt x="f19" y="f201"/>
                    </a:moveTo>
                    <a:lnTo>
                      <a:pt x="f19" y="f201"/>
                    </a:lnTo>
                    <a:close/>
                    <a:moveTo>
                      <a:pt x="f171" y="f226"/>
                    </a:moveTo>
                    <a:cubicBezTo>
                      <a:pt x="f227" y="f122"/>
                      <a:pt x="f228" y="f229"/>
                      <a:pt x="f230" y="f147"/>
                    </a:cubicBezTo>
                    <a:cubicBezTo>
                      <a:pt x="f231" y="f232"/>
                      <a:pt x="f126" y="f233"/>
                      <a:pt x="f111" y="f233"/>
                    </a:cubicBezTo>
                    <a:lnTo>
                      <a:pt x="f234" y="f233"/>
                    </a:lnTo>
                    <a:cubicBezTo>
                      <a:pt x="f107" y="f235"/>
                      <a:pt x="f236" y="f229"/>
                      <a:pt x="f237" y="f229"/>
                    </a:cubicBezTo>
                    <a:lnTo>
                      <a:pt x="f237" y="f39"/>
                    </a:lnTo>
                    <a:cubicBezTo>
                      <a:pt x="f238" y="f39"/>
                      <a:pt x="f126" y="f239"/>
                      <a:pt x="f240" y="f216"/>
                    </a:cubicBezTo>
                    <a:lnTo>
                      <a:pt x="f171" y="f226"/>
                    </a:lnTo>
                    <a:close/>
                    <a:moveTo>
                      <a:pt x="f171" y="f226"/>
                    </a:moveTo>
                    <a:lnTo>
                      <a:pt x="f171" y="f226"/>
                    </a:lnTo>
                    <a:close/>
                    <a:moveTo>
                      <a:pt x="f241" y="f242"/>
                    </a:moveTo>
                    <a:cubicBezTo>
                      <a:pt x="f243" y="f23"/>
                      <a:pt x="f244" y="f168"/>
                      <a:pt x="f244" y="f26"/>
                    </a:cubicBezTo>
                    <a:lnTo>
                      <a:pt x="f241" y="f215"/>
                    </a:lnTo>
                    <a:cubicBezTo>
                      <a:pt x="f245" y="f246"/>
                      <a:pt x="f247" y="f248"/>
                      <a:pt x="f249" y="f174"/>
                    </a:cubicBezTo>
                    <a:lnTo>
                      <a:pt x="f250" y="f251"/>
                    </a:lnTo>
                    <a:cubicBezTo>
                      <a:pt x="f252" y="f251"/>
                      <a:pt x="f9" y="f223"/>
                      <a:pt x="f241" y="f242"/>
                    </a:cubicBezTo>
                    <a:close/>
                    <a:moveTo>
                      <a:pt x="f241" y="f242"/>
                    </a:moveTo>
                    <a:lnTo>
                      <a:pt x="f241" y="f242"/>
                    </a:lnTo>
                    <a:close/>
                    <a:moveTo>
                      <a:pt x="f253" y="f171"/>
                    </a:moveTo>
                    <a:lnTo>
                      <a:pt x="f230" y="f245"/>
                    </a:lnTo>
                    <a:cubicBezTo>
                      <a:pt x="f254" y="f11"/>
                      <a:pt x="f255" y="f256"/>
                      <a:pt x="f257" y="f256"/>
                    </a:cubicBezTo>
                    <a:cubicBezTo>
                      <a:pt x="f107" y="f258"/>
                      <a:pt x="f238" y="f259"/>
                      <a:pt x="f260" y="f172"/>
                    </a:cubicBezTo>
                    <a:cubicBezTo>
                      <a:pt x="f94" y="f172"/>
                      <a:pt x="f261" y="f211"/>
                      <a:pt x="f253" y="f171"/>
                    </a:cubicBezTo>
                    <a:close/>
                    <a:moveTo>
                      <a:pt x="f253" y="f171"/>
                    </a:moveTo>
                    <a:lnTo>
                      <a:pt x="f253" y="f171"/>
                    </a:lnTo>
                    <a:close/>
                    <a:moveTo>
                      <a:pt x="f224" y="f91"/>
                    </a:moveTo>
                    <a:lnTo>
                      <a:pt x="f232" y="f259"/>
                    </a:lnTo>
                    <a:cubicBezTo>
                      <a:pt x="f127" y="f262"/>
                      <a:pt x="f263" y="f264"/>
                      <a:pt x="f265" y="f266"/>
                    </a:cubicBezTo>
                    <a:lnTo>
                      <a:pt x="f267" y="f74"/>
                    </a:lnTo>
                    <a:cubicBezTo>
                      <a:pt x="f141" y="f69"/>
                      <a:pt x="f268" y="f120"/>
                      <a:pt x="f224" y="f91"/>
                    </a:cubicBezTo>
                    <a:close/>
                    <a:moveTo>
                      <a:pt x="f224" y="f91"/>
                    </a:moveTo>
                    <a:lnTo>
                      <a:pt x="f224" y="f91"/>
                    </a:lnTo>
                    <a:close/>
                    <a:moveTo>
                      <a:pt x="f269" y="f177"/>
                    </a:moveTo>
                    <a:lnTo>
                      <a:pt x="f196" y="f126"/>
                    </a:lnTo>
                    <a:lnTo>
                      <a:pt x="f270" y="f271"/>
                    </a:lnTo>
                    <a:lnTo>
                      <a:pt x="f121" y="f26"/>
                    </a:lnTo>
                    <a:cubicBezTo>
                      <a:pt x="f272" y="f221"/>
                      <a:pt x="f259" y="f198"/>
                      <a:pt x="f211" y="f146"/>
                    </a:cubicBezTo>
                    <a:lnTo>
                      <a:pt x="f211" y="f147"/>
                    </a:lnTo>
                    <a:lnTo>
                      <a:pt x="f248" y="f232"/>
                    </a:lnTo>
                    <a:lnTo>
                      <a:pt x="f246" y="f232"/>
                    </a:lnTo>
                    <a:cubicBezTo>
                      <a:pt x="f197" y="f232"/>
                      <a:pt x="f273" y="f223"/>
                      <a:pt x="f269" y="f177"/>
                    </a:cubicBezTo>
                    <a:close/>
                    <a:moveTo>
                      <a:pt x="f269" y="f177"/>
                    </a:moveTo>
                    <a:lnTo>
                      <a:pt x="f269" y="f177"/>
                    </a:lnTo>
                    <a:close/>
                    <a:moveTo>
                      <a:pt x="f6" y="f69"/>
                    </a:moveTo>
                    <a:lnTo>
                      <a:pt x="f274" y="f126"/>
                    </a:lnTo>
                    <a:lnTo>
                      <a:pt x="f275" y="f177"/>
                    </a:lnTo>
                    <a:cubicBezTo>
                      <a:pt x="f276" y="f226"/>
                      <a:pt x="f277" y="f278"/>
                      <a:pt x="f73" y="f26"/>
                    </a:cubicBezTo>
                    <a:lnTo>
                      <a:pt x="f279" y="f271"/>
                    </a:lnTo>
                    <a:lnTo>
                      <a:pt x="f6" y="f69"/>
                    </a:lnTo>
                    <a:close/>
                    <a:moveTo>
                      <a:pt x="f6" y="f69"/>
                    </a:moveTo>
                    <a:lnTo>
                      <a:pt x="f6" y="f69"/>
                    </a:lnTo>
                    <a:close/>
                    <a:moveTo>
                      <a:pt x="f280" y="f245"/>
                    </a:moveTo>
                    <a:lnTo>
                      <a:pt x="f281" y="f282"/>
                    </a:lnTo>
                    <a:cubicBezTo>
                      <a:pt x="f283" y="f284"/>
                      <a:pt x="f88" y="f172"/>
                      <a:pt x="f98" y="f172"/>
                    </a:cubicBezTo>
                    <a:cubicBezTo>
                      <a:pt x="f96" y="f259"/>
                      <a:pt x="f95" y="f258"/>
                      <a:pt x="f93" y="f256"/>
                    </a:cubicBezTo>
                    <a:cubicBezTo>
                      <a:pt x="f285" y="f256"/>
                      <a:pt x="f286" y="f231"/>
                      <a:pt x="f280" y="f245"/>
                    </a:cubicBezTo>
                    <a:close/>
                    <a:moveTo>
                      <a:pt x="f280" y="f245"/>
                    </a:moveTo>
                    <a:lnTo>
                      <a:pt x="f280" y="f245"/>
                    </a:lnTo>
                    <a:close/>
                    <a:moveTo>
                      <a:pt x="f287" y="f215"/>
                    </a:moveTo>
                    <a:lnTo>
                      <a:pt x="f288" y="f26"/>
                    </a:lnTo>
                    <a:cubicBezTo>
                      <a:pt x="f289" y="f168"/>
                      <a:pt x="f290" y="f23"/>
                      <a:pt x="f287" y="f223"/>
                    </a:cubicBezTo>
                    <a:cubicBezTo>
                      <a:pt x="f291" y="f223"/>
                      <a:pt x="f292" y="f251"/>
                      <a:pt x="f293" y="f225"/>
                    </a:cubicBezTo>
                    <a:lnTo>
                      <a:pt x="f294" y="f174"/>
                    </a:lnTo>
                    <a:cubicBezTo>
                      <a:pt x="f295" y="f248"/>
                      <a:pt x="f296" y="f246"/>
                      <a:pt x="f287" y="f215"/>
                    </a:cubicBezTo>
                    <a:close/>
                    <a:moveTo>
                      <a:pt x="f287" y="f215"/>
                    </a:moveTo>
                    <a:lnTo>
                      <a:pt x="f287" y="f215"/>
                    </a:lnTo>
                    <a:close/>
                    <a:moveTo>
                      <a:pt x="f75" y="f146"/>
                    </a:moveTo>
                    <a:cubicBezTo>
                      <a:pt x="f297" y="f123"/>
                      <a:pt x="f298" y="f226"/>
                      <a:pt x="f299" y="f278"/>
                    </a:cubicBezTo>
                    <a:lnTo>
                      <a:pt x="f15" y="f300"/>
                    </a:lnTo>
                    <a:cubicBezTo>
                      <a:pt x="f295" y="f239"/>
                      <a:pt x="f97" y="f39"/>
                      <a:pt x="f301" y="f39"/>
                    </a:cubicBezTo>
                    <a:lnTo>
                      <a:pt x="f301" y="f229"/>
                    </a:lnTo>
                    <a:cubicBezTo>
                      <a:pt x="f157" y="f229"/>
                      <a:pt x="f302" y="f235"/>
                      <a:pt x="f75" y="f146"/>
                    </a:cubicBezTo>
                    <a:close/>
                    <a:moveTo>
                      <a:pt x="f75" y="f146"/>
                    </a:moveTo>
                    <a:lnTo>
                      <a:pt x="f75" y="f146"/>
                    </a:lnTo>
                    <a:close/>
                    <a:moveTo>
                      <a:pt x="f303" y="f214"/>
                    </a:moveTo>
                    <a:cubicBezTo>
                      <a:pt x="f304" y="f278"/>
                      <a:pt x="f305" y="f224"/>
                      <a:pt x="f275" y="f198"/>
                    </a:cubicBezTo>
                    <a:cubicBezTo>
                      <a:pt x="f70" y="f201"/>
                      <a:pt x="f306" y="f223"/>
                      <a:pt x="f307" y="f221"/>
                    </a:cubicBezTo>
                    <a:cubicBezTo>
                      <a:pt x="f308" y="f21"/>
                      <a:pt x="f309" y="f18"/>
                      <a:pt x="f310" y="f16"/>
                    </a:cubicBezTo>
                    <a:lnTo>
                      <a:pt x="f309" y="f311"/>
                    </a:lnTo>
                    <a:cubicBezTo>
                      <a:pt x="f312" y="f313"/>
                      <a:pt x="f314" y="f315"/>
                      <a:pt x="f316" y="f216"/>
                    </a:cubicBezTo>
                    <a:lnTo>
                      <a:pt x="f303" y="f214"/>
                    </a:lnTo>
                    <a:close/>
                    <a:moveTo>
                      <a:pt x="f303" y="f214"/>
                    </a:moveTo>
                    <a:lnTo>
                      <a:pt x="f303" y="f214"/>
                    </a:lnTo>
                    <a:close/>
                    <a:moveTo>
                      <a:pt x="f317" y="f18"/>
                    </a:moveTo>
                    <a:cubicBezTo>
                      <a:pt x="f318" y="f16"/>
                      <a:pt x="f319" y="f14"/>
                      <a:pt x="f319" y="f13"/>
                    </a:cubicBezTo>
                    <a:lnTo>
                      <a:pt x="f320" y="f13"/>
                    </a:lnTo>
                    <a:lnTo>
                      <a:pt x="f320" y="f199"/>
                    </a:lnTo>
                    <a:lnTo>
                      <a:pt x="f274" y="f197"/>
                    </a:lnTo>
                    <a:lnTo>
                      <a:pt x="f321" y="f0"/>
                    </a:lnTo>
                    <a:cubicBezTo>
                      <a:pt x="f322" y="f284"/>
                      <a:pt x="f323" y="f282"/>
                      <a:pt x="f324" y="f208"/>
                    </a:cubicBezTo>
                    <a:lnTo>
                      <a:pt x="f325" y="f14"/>
                    </a:lnTo>
                    <a:cubicBezTo>
                      <a:pt x="f326" y="f168"/>
                      <a:pt x="f327" y="f202"/>
                      <a:pt x="f317" y="f18"/>
                    </a:cubicBezTo>
                    <a:close/>
                    <a:moveTo>
                      <a:pt x="f317" y="f18"/>
                    </a:moveTo>
                    <a:lnTo>
                      <a:pt x="f317" y="f18"/>
                    </a:lnTo>
                    <a:close/>
                    <a:moveTo>
                      <a:pt x="f328" y="f227"/>
                    </a:moveTo>
                    <a:lnTo>
                      <a:pt x="f32" y="f329"/>
                    </a:lnTo>
                    <a:cubicBezTo>
                      <a:pt x="f330" y="f76"/>
                      <a:pt x="f331" y="f332"/>
                      <a:pt x="f333" y="f63"/>
                    </a:cubicBezTo>
                    <a:lnTo>
                      <a:pt x="f334" y="f258"/>
                    </a:lnTo>
                    <a:cubicBezTo>
                      <a:pt x="f309" y="f121"/>
                      <a:pt x="f312" y="f335"/>
                      <a:pt x="f328" y="f227"/>
                    </a:cubicBezTo>
                    <a:close/>
                    <a:moveTo>
                      <a:pt x="f328" y="f227"/>
                    </a:moveTo>
                    <a:lnTo>
                      <a:pt x="f328" y="f227"/>
                    </a:lnTo>
                    <a:close/>
                    <a:moveTo>
                      <a:pt x="f336" y="f337"/>
                    </a:moveTo>
                    <a:cubicBezTo>
                      <a:pt x="f338" y="f337"/>
                      <a:pt x="f339" y="f337"/>
                      <a:pt x="f340" y="f174"/>
                    </a:cubicBezTo>
                    <a:lnTo>
                      <a:pt x="f341" y="f225"/>
                    </a:lnTo>
                    <a:cubicBezTo>
                      <a:pt x="f342" y="f200"/>
                      <a:pt x="f183" y="f200"/>
                      <a:pt x="f85" y="f225"/>
                    </a:cubicBezTo>
                    <a:lnTo>
                      <a:pt x="f343" y="f174"/>
                    </a:lnTo>
                    <a:cubicBezTo>
                      <a:pt x="f152" y="f174"/>
                      <a:pt x="f344" y="f337"/>
                      <a:pt x="f345" y="f337"/>
                    </a:cubicBezTo>
                    <a:cubicBezTo>
                      <a:pt x="f346" y="f347"/>
                      <a:pt x="f348" y="f202"/>
                      <a:pt x="f349" y="f23"/>
                    </a:cubicBezTo>
                    <a:lnTo>
                      <a:pt x="f102" y="f23"/>
                    </a:lnTo>
                    <a:lnTo>
                      <a:pt x="f350" y="f23"/>
                    </a:lnTo>
                    <a:cubicBezTo>
                      <a:pt x="f351" y="f202"/>
                      <a:pt x="f352" y="f347"/>
                      <a:pt x="f336" y="f337"/>
                    </a:cubicBezTo>
                    <a:close/>
                    <a:moveTo>
                      <a:pt x="f336" y="f337"/>
                    </a:moveTo>
                    <a:lnTo>
                      <a:pt x="f336" y="f337"/>
                    </a:lnTo>
                    <a:close/>
                    <a:moveTo>
                      <a:pt x="f353" y="f240"/>
                    </a:moveTo>
                    <a:cubicBezTo>
                      <a:pt x="f354" y="f355"/>
                      <a:pt x="f356" y="f259"/>
                      <a:pt x="f357" y="f262"/>
                    </a:cubicBezTo>
                    <a:lnTo>
                      <a:pt x="f358" y="f347"/>
                    </a:lnTo>
                    <a:cubicBezTo>
                      <a:pt x="f359" y="f360"/>
                      <a:pt x="f361" y="f26"/>
                      <a:pt x="f362" y="f363"/>
                    </a:cubicBezTo>
                    <a:lnTo>
                      <a:pt x="f353" y="f240"/>
                    </a:lnTo>
                    <a:close/>
                    <a:moveTo>
                      <a:pt x="f353" y="f240"/>
                    </a:moveTo>
                    <a:lnTo>
                      <a:pt x="f353" y="f240"/>
                    </a:lnTo>
                    <a:close/>
                    <a:moveTo>
                      <a:pt x="f364" y="f13"/>
                    </a:moveTo>
                    <a:cubicBezTo>
                      <a:pt x="f365" y="f101"/>
                      <a:pt x="f366" y="f199"/>
                      <a:pt x="f367" y="f368"/>
                    </a:cubicBezTo>
                    <a:lnTo>
                      <a:pt x="f142" y="f369"/>
                    </a:lnTo>
                    <a:cubicBezTo>
                      <a:pt x="f370" y="f371"/>
                      <a:pt x="f372" y="f227"/>
                      <a:pt x="f373" y="f374"/>
                    </a:cubicBezTo>
                    <a:lnTo>
                      <a:pt x="f364" y="f13"/>
                    </a:lnTo>
                    <a:close/>
                    <a:moveTo>
                      <a:pt x="f364" y="f13"/>
                    </a:moveTo>
                    <a:lnTo>
                      <a:pt x="f364" y="f13"/>
                    </a:lnTo>
                    <a:close/>
                    <a:moveTo>
                      <a:pt x="f375" y="f125"/>
                    </a:moveTo>
                    <a:lnTo>
                      <a:pt x="f50" y="f207"/>
                    </a:lnTo>
                    <a:lnTo>
                      <a:pt x="f50" y="f376"/>
                    </a:lnTo>
                    <a:cubicBezTo>
                      <a:pt x="f291" y="f377"/>
                      <a:pt x="f180" y="f378"/>
                      <a:pt x="f379" y="f380"/>
                    </a:cubicBezTo>
                    <a:lnTo>
                      <a:pt x="f379" y="f207"/>
                    </a:lnTo>
                    <a:lnTo>
                      <a:pt x="f381" y="f382"/>
                    </a:lnTo>
                    <a:cubicBezTo>
                      <a:pt x="f23" y="f380"/>
                      <a:pt x="f80" y="f383"/>
                      <a:pt x="f375" y="f125"/>
                    </a:cubicBezTo>
                    <a:close/>
                    <a:moveTo>
                      <a:pt x="f375" y="f125"/>
                    </a:moveTo>
                    <a:lnTo>
                      <a:pt x="f375" y="f125"/>
                    </a:lnTo>
                    <a:close/>
                    <a:moveTo>
                      <a:pt x="f384" y="f385"/>
                    </a:moveTo>
                    <a:lnTo>
                      <a:pt x="f49" y="f386"/>
                    </a:lnTo>
                    <a:lnTo>
                      <a:pt x="f49" y="f387"/>
                    </a:lnTo>
                    <a:lnTo>
                      <a:pt x="f62" y="f388"/>
                    </a:lnTo>
                    <a:lnTo>
                      <a:pt x="f62" y="f389"/>
                    </a:lnTo>
                    <a:lnTo>
                      <a:pt x="f319" y="f390"/>
                    </a:lnTo>
                    <a:lnTo>
                      <a:pt x="f318" y="f34"/>
                    </a:lnTo>
                    <a:lnTo>
                      <a:pt x="f296" y="f391"/>
                    </a:lnTo>
                    <a:lnTo>
                      <a:pt x="f392" y="f393"/>
                    </a:lnTo>
                    <a:lnTo>
                      <a:pt x="f394" y="f387"/>
                    </a:lnTo>
                    <a:lnTo>
                      <a:pt x="f187" y="f138"/>
                    </a:lnTo>
                    <a:lnTo>
                      <a:pt x="f155" y="f138"/>
                    </a:lnTo>
                    <a:lnTo>
                      <a:pt x="f178" y="f138"/>
                    </a:lnTo>
                    <a:lnTo>
                      <a:pt x="f395" y="f387"/>
                    </a:lnTo>
                    <a:lnTo>
                      <a:pt x="f9" y="f393"/>
                    </a:lnTo>
                    <a:lnTo>
                      <a:pt x="f9" y="f391"/>
                    </a:lnTo>
                    <a:lnTo>
                      <a:pt x="f242" y="f34"/>
                    </a:lnTo>
                    <a:lnTo>
                      <a:pt x="f223" y="f390"/>
                    </a:lnTo>
                    <a:lnTo>
                      <a:pt x="f396" y="f389"/>
                    </a:lnTo>
                    <a:lnTo>
                      <a:pt x="f396" y="f388"/>
                    </a:lnTo>
                    <a:lnTo>
                      <a:pt x="f397" y="f387"/>
                    </a:lnTo>
                    <a:lnTo>
                      <a:pt x="f397" y="f386"/>
                    </a:lnTo>
                    <a:lnTo>
                      <a:pt x="f398" y="f399"/>
                    </a:lnTo>
                    <a:cubicBezTo>
                      <a:pt x="f9" y="f400"/>
                      <a:pt x="f392" y="f400"/>
                      <a:pt x="f384" y="f385"/>
                    </a:cubicBezTo>
                    <a:close/>
                  </a:path>
                </a:pathLst>
              </a:custGeom>
              <a:solidFill>
                <a:srgbClr val="513A2A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8" name="Forma Livre 17"/>
              <p:cNvSpPr/>
              <p:nvPr/>
            </p:nvSpPr>
            <p:spPr>
              <a:xfrm>
                <a:off x="9391683" y="6523201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9" name="Forma Livre 18"/>
              <p:cNvSpPr/>
              <p:nvPr/>
            </p:nvSpPr>
            <p:spPr>
              <a:xfrm>
                <a:off x="9129598" y="6140516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0" name="Forma Livre 19"/>
              <p:cNvSpPr/>
              <p:nvPr/>
            </p:nvSpPr>
            <p:spPr>
              <a:xfrm>
                <a:off x="9201241" y="5902195"/>
                <a:ext cx="363602" cy="254157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1089"/>
                  <a:gd name="f5" fmla="val 778"/>
                  <a:gd name="f6" fmla="val 457"/>
                  <a:gd name="f7" fmla="val 602"/>
                  <a:gd name="f8" fmla="val 516"/>
                  <a:gd name="f9" fmla="val 638"/>
                  <a:gd name="f10" fmla="val 557"/>
                  <a:gd name="f11" fmla="val 701"/>
                  <a:gd name="f12" fmla="val 560"/>
                  <a:gd name="f13" fmla="val 777"/>
                  <a:gd name="f14" fmla="val 576"/>
                  <a:gd name="f15" fmla="val 767"/>
                  <a:gd name="f16" fmla="val 574"/>
                  <a:gd name="f17" fmla="val 757"/>
                  <a:gd name="f18" fmla="val 572"/>
                  <a:gd name="f19" fmla="val 749"/>
                  <a:gd name="f20" fmla="val 616"/>
                  <a:gd name="f21" fmla="val 741"/>
                  <a:gd name="f22" fmla="val 739"/>
                  <a:gd name="f23" fmla="val 617"/>
                  <a:gd name="f24" fmla="val 737"/>
                  <a:gd name="f25" fmla="val 736"/>
                  <a:gd name="f26" fmla="val 734"/>
                  <a:gd name="f27" fmla="val 619"/>
                  <a:gd name="f28" fmla="val 732"/>
                  <a:gd name="f29" fmla="val 620"/>
                  <a:gd name="f30" fmla="val 731"/>
                  <a:gd name="f31" fmla="val 729"/>
                  <a:gd name="f32" fmla="val 623"/>
                  <a:gd name="f33" fmla="val 726"/>
                  <a:gd name="f34" fmla="val 725"/>
                  <a:gd name="f35" fmla="val 624"/>
                  <a:gd name="f36" fmla="val 723"/>
                  <a:gd name="f37" fmla="val 626"/>
                  <a:gd name="f38" fmla="val 721"/>
                  <a:gd name="f39" fmla="val 720"/>
                  <a:gd name="f40" fmla="val 628"/>
                  <a:gd name="f41" fmla="val 569"/>
                  <a:gd name="f42" fmla="val 568"/>
                  <a:gd name="f43" fmla="val 565"/>
                  <a:gd name="f44" fmla="val 713"/>
                  <a:gd name="f45" fmla="val 562"/>
                  <a:gd name="f46" fmla="val 705"/>
                  <a:gd name="f47" fmla="val 672"/>
                  <a:gd name="f48" fmla="val 656"/>
                  <a:gd name="f49" fmla="val 655"/>
                  <a:gd name="f50" fmla="val 674"/>
                  <a:gd name="f51" fmla="val 653"/>
                  <a:gd name="f52" fmla="val 676"/>
                  <a:gd name="f53" fmla="val 651"/>
                  <a:gd name="f54" fmla="val 678"/>
                  <a:gd name="f55" fmla="val 650"/>
                  <a:gd name="f56" fmla="val 679"/>
                  <a:gd name="f57" fmla="val 648"/>
                  <a:gd name="f58" fmla="val 681"/>
                  <a:gd name="f59" fmla="val 646"/>
                  <a:gd name="f60" fmla="val 683"/>
                  <a:gd name="f61" fmla="val 645"/>
                  <a:gd name="f62" fmla="val 643"/>
                  <a:gd name="f63" fmla="val 685"/>
                  <a:gd name="f64" fmla="val 641"/>
                  <a:gd name="f65" fmla="val 686"/>
                  <a:gd name="f66" fmla="val 640"/>
                  <a:gd name="f67" fmla="val 688"/>
                  <a:gd name="f68" fmla="val 690"/>
                  <a:gd name="f69" fmla="val 691"/>
                  <a:gd name="f70" fmla="val 635"/>
                  <a:gd name="f71" fmla="val 695"/>
                  <a:gd name="f72" fmla="val 631"/>
                  <a:gd name="f73" fmla="val 698"/>
                  <a:gd name="f74" fmla="val 556"/>
                  <a:gd name="f75" fmla="val 552"/>
                  <a:gd name="f76" fmla="val 546"/>
                  <a:gd name="f77" fmla="val 673"/>
                  <a:gd name="f78" fmla="val 543"/>
                  <a:gd name="f79" fmla="val 665"/>
                  <a:gd name="f80" fmla="val 859"/>
                  <a:gd name="f81" fmla="val 444"/>
                  <a:gd name="f82" fmla="val 443"/>
                  <a:gd name="f83" fmla="val 857"/>
                  <a:gd name="f84" fmla="val 855"/>
                  <a:gd name="f85" fmla="val 441"/>
                  <a:gd name="f86" fmla="val 854"/>
                  <a:gd name="f87" fmla="val 439"/>
                  <a:gd name="f88" fmla="val 851"/>
                  <a:gd name="f89" fmla="val 438"/>
                  <a:gd name="f90" fmla="val 850"/>
                  <a:gd name="f91" fmla="val 436"/>
                  <a:gd name="f92" fmla="val 848"/>
                  <a:gd name="f93" fmla="val 847"/>
                  <a:gd name="f94" fmla="val 434"/>
                  <a:gd name="f95" fmla="val 845"/>
                  <a:gd name="f96" fmla="val 534"/>
                  <a:gd name="f97" fmla="val 529"/>
                  <a:gd name="f98" fmla="val 522"/>
                  <a:gd name="f99" fmla="val 517"/>
                  <a:gd name="f100" fmla="val 724"/>
                  <a:gd name="f101" fmla="val 416"/>
                  <a:gd name="f102" fmla="val 414"/>
                  <a:gd name="f103" fmla="val 412"/>
                  <a:gd name="f104" fmla="val 411"/>
                  <a:gd name="f105" fmla="val 409"/>
                  <a:gd name="f106" fmla="val 407"/>
                  <a:gd name="f107" fmla="val 406"/>
                  <a:gd name="f108" fmla="val 404"/>
                  <a:gd name="f109" fmla="val 728"/>
                  <a:gd name="f110" fmla="val 402"/>
                  <a:gd name="f111" fmla="val 401"/>
                  <a:gd name="f112" fmla="val 399"/>
                  <a:gd name="f113" fmla="val 397"/>
                  <a:gd name="f114" fmla="val 396"/>
                  <a:gd name="f115" fmla="val 394"/>
                  <a:gd name="f116" fmla="val 392"/>
                  <a:gd name="f117" fmla="val 390"/>
                  <a:gd name="f118" fmla="val 388"/>
                  <a:gd name="f119" fmla="val 387"/>
                  <a:gd name="f120" fmla="val 385"/>
                  <a:gd name="f121" fmla="val 733"/>
                  <a:gd name="f122" fmla="val 383"/>
                  <a:gd name="f123" fmla="val 382"/>
                  <a:gd name="f124" fmla="val 505"/>
                  <a:gd name="f125" fmla="val 498"/>
                  <a:gd name="f126" fmla="val 614"/>
                  <a:gd name="f127" fmla="val 493"/>
                  <a:gd name="f128" fmla="val 607"/>
                  <a:gd name="f129" fmla="val 486"/>
                  <a:gd name="f130" fmla="val 293"/>
                  <a:gd name="f131" fmla="val 291"/>
                  <a:gd name="f132" fmla="val 290"/>
                  <a:gd name="f133" fmla="val 671"/>
                  <a:gd name="f134" fmla="val 669"/>
                  <a:gd name="f135" fmla="val 472"/>
                  <a:gd name="f136" fmla="val 592"/>
                  <a:gd name="f137" fmla="val 467"/>
                  <a:gd name="f138" fmla="val 589"/>
                  <a:gd name="f139" fmla="val 462"/>
                  <a:gd name="f140" fmla="val 587"/>
                  <a:gd name="f141" fmla="val 584"/>
                  <a:gd name="f142" fmla="val 141"/>
                  <a:gd name="f143" fmla="val 747"/>
                  <a:gd name="f144" fmla="val 715"/>
                  <a:gd name="f145" fmla="val 700"/>
                  <a:gd name="f146" fmla="val 143"/>
                  <a:gd name="f147" fmla="val 146"/>
                  <a:gd name="f148" fmla="val 148"/>
                  <a:gd name="f149" fmla="val 152"/>
                  <a:gd name="f150" fmla="val 16"/>
                  <a:gd name="f151" fmla="val 633"/>
                  <a:gd name="f152" fmla="val 17"/>
                  <a:gd name="f153" fmla="val 159"/>
                  <a:gd name="f154" fmla="val 162"/>
                  <a:gd name="f155" fmla="val 680"/>
                  <a:gd name="f156" fmla="val 168"/>
                  <a:gd name="f157" fmla="val 171"/>
                  <a:gd name="f158" fmla="val 29"/>
                  <a:gd name="f159" fmla="val 31"/>
                  <a:gd name="f160" fmla="val 32"/>
                  <a:gd name="f161" fmla="val 554"/>
                  <a:gd name="f162" fmla="val 549"/>
                  <a:gd name="f163" fmla="val 184"/>
                  <a:gd name="f164" fmla="val 192"/>
                  <a:gd name="f165" fmla="val 636"/>
                  <a:gd name="f166" fmla="val 196"/>
                  <a:gd name="f167" fmla="val 54"/>
                  <a:gd name="f168" fmla="val 479"/>
                  <a:gd name="f169" fmla="val 55"/>
                  <a:gd name="f170" fmla="val 474"/>
                  <a:gd name="f171" fmla="val 57"/>
                  <a:gd name="f172" fmla="val 469"/>
                  <a:gd name="f173" fmla="val 59"/>
                  <a:gd name="f174" fmla="val 463"/>
                  <a:gd name="f175" fmla="val 208"/>
                  <a:gd name="f176" fmla="val 216"/>
                  <a:gd name="f177" fmla="val 612"/>
                  <a:gd name="f178" fmla="val 223"/>
                  <a:gd name="f179" fmla="val 605"/>
                  <a:gd name="f180" fmla="val 229"/>
                  <a:gd name="f181" fmla="val 600"/>
                  <a:gd name="f182" fmla="val 90"/>
                  <a:gd name="f183" fmla="val 93"/>
                  <a:gd name="f184" fmla="val 380"/>
                  <a:gd name="f185" fmla="val 95"/>
                  <a:gd name="f186" fmla="val 373"/>
                  <a:gd name="f187" fmla="val 98"/>
                  <a:gd name="f188" fmla="val 368"/>
                  <a:gd name="f189" fmla="val 243"/>
                  <a:gd name="f190" fmla="val 247"/>
                  <a:gd name="f191" fmla="val 252"/>
                  <a:gd name="f192" fmla="val 257"/>
                  <a:gd name="f193" fmla="val 172"/>
                  <a:gd name="f194" fmla="val 157"/>
                  <a:gd name="f195" fmla="val 742"/>
                  <a:gd name="f196" fmla="val 744"/>
                  <a:gd name="f197" fmla="val 746"/>
                  <a:gd name="f198" fmla="val 155"/>
                  <a:gd name="f199" fmla="val 759"/>
                  <a:gd name="f200" fmla="val 153"/>
                  <a:gd name="f201" fmla="val 138"/>
                  <a:gd name="f202" fmla="val 140"/>
                  <a:gd name="f203" fmla="val 264"/>
                  <a:gd name="f204" fmla="val 512"/>
                  <a:gd name="f205" fmla="val 281"/>
                  <a:gd name="f206" fmla="val 276"/>
                  <a:gd name="f207" fmla="val 271"/>
                  <a:gd name="f208" fmla="val 245"/>
                  <a:gd name="f209" fmla="val 298"/>
                  <a:gd name="f210" fmla="val 449"/>
                  <a:gd name="f211" fmla="val 302"/>
                  <a:gd name="f212" fmla="val 309"/>
                  <a:gd name="f213" fmla="val 231"/>
                  <a:gd name="f214" fmla="val 174"/>
                  <a:gd name="f215" fmla="val 236"/>
                  <a:gd name="f216" fmla="val 170"/>
                  <a:gd name="f217" fmla="val 240"/>
                  <a:gd name="f218" fmla="val 164"/>
                  <a:gd name="f219" fmla="val 364"/>
                  <a:gd name="f220" fmla="val 69"/>
                  <a:gd name="f221" fmla="val 365"/>
                  <a:gd name="f222" fmla="val 272"/>
                  <a:gd name="f223" fmla="val 362"/>
                  <a:gd name="f224" fmla="val 359"/>
                  <a:gd name="f225" fmla="val 355"/>
                  <a:gd name="f226" fmla="val 353"/>
                  <a:gd name="f227" fmla="val 352"/>
                  <a:gd name="f228" fmla="val 348"/>
                  <a:gd name="f229" fmla="val 78"/>
                  <a:gd name="f230" fmla="val 74"/>
                  <a:gd name="f231" fmla="val 73"/>
                  <a:gd name="f232" fmla="val 8"/>
                  <a:gd name="f233" fmla="val 424"/>
                  <a:gd name="f234" fmla="val 12"/>
                  <a:gd name="f235" fmla="val 503"/>
                  <a:gd name="f236" fmla="val 509"/>
                  <a:gd name="f237" fmla="val 10"/>
                  <a:gd name="f238" fmla="val 2"/>
                  <a:gd name="f239" fmla="val 559"/>
                  <a:gd name="f240" fmla="val 515"/>
                  <a:gd name="f241" fmla="val 662"/>
                  <a:gd name="f242" fmla="val 842"/>
                  <a:gd name="f243" fmla="val 52"/>
                  <a:gd name="f244" fmla="val 716"/>
                  <a:gd name="f245" fmla="val 714"/>
                  <a:gd name="f246" fmla="val 712"/>
                  <a:gd name="f247" fmla="val 710"/>
                  <a:gd name="f248" fmla="val 709"/>
                  <a:gd name="f249" fmla="val 707"/>
                  <a:gd name="f250" fmla="val 703"/>
                  <a:gd name="f251" fmla="val 702"/>
                  <a:gd name="f252" fmla="val 697"/>
                  <a:gd name="f253" fmla="val 828"/>
                  <a:gd name="f254" fmla="val 45"/>
                  <a:gd name="f255" fmla="val 831"/>
                  <a:gd name="f256" fmla="val 47"/>
                  <a:gd name="f257" fmla="val 836"/>
                  <a:gd name="f258" fmla="val 48"/>
                  <a:gd name="f259" fmla="val 980"/>
                  <a:gd name="f260" fmla="val 149"/>
                  <a:gd name="f261" fmla="val 285"/>
                  <a:gd name="f262" fmla="val 283"/>
                  <a:gd name="f263" fmla="val 843"/>
                  <a:gd name="f264" fmla="val 279"/>
                  <a:gd name="f265" fmla="val 839"/>
                  <a:gd name="f266" fmla="val 838"/>
                  <a:gd name="f267" fmla="val 277"/>
                  <a:gd name="f268" fmla="val 835"/>
                  <a:gd name="f269" fmla="val 968"/>
                  <a:gd name="f270" fmla="val 972"/>
                  <a:gd name="f271" fmla="val 976"/>
                  <a:gd name="f272" fmla="val 144"/>
                  <a:gd name="f273" fmla="val 336"/>
                  <a:gd name="f274" fmla="val 335"/>
                  <a:gd name="f275" fmla="val 1088"/>
                  <a:gd name="f276" fmla="val 1024"/>
                  <a:gd name="f277" fmla="val 326"/>
                  <a:gd name="f278" fmla="val 325"/>
                  <a:gd name="f279" fmla="val 323"/>
                  <a:gd name="f280" fmla="val 1023"/>
                  <a:gd name="f281" fmla="val 321"/>
                  <a:gd name="f282" fmla="val 320"/>
                  <a:gd name="f283" fmla="val 1020"/>
                  <a:gd name="f284" fmla="val 318"/>
                  <a:gd name="f285" fmla="val 316"/>
                  <a:gd name="f286" fmla="val 1019"/>
                  <a:gd name="f287" fmla="val 315"/>
                  <a:gd name="f288" fmla="val 313"/>
                  <a:gd name="f289" fmla="val 311"/>
                  <a:gd name="f290" fmla="val 1079"/>
                  <a:gd name="f291" fmla="val 267"/>
                  <a:gd name="f292" fmla="val 1083"/>
                  <a:gd name="f293" fmla="val 1086"/>
                  <a:gd name="f294" fmla="val 1012"/>
                  <a:gd name="f295" fmla="val 507"/>
                  <a:gd name="f296" fmla="val 981"/>
                  <a:gd name="f297" fmla="val 510"/>
                  <a:gd name="f298" fmla="val 1027"/>
                  <a:gd name="f299" fmla="val 483"/>
                  <a:gd name="f300" fmla="val 1026"/>
                  <a:gd name="f301" fmla="val 484"/>
                  <a:gd name="f302" fmla="val 488"/>
                  <a:gd name="f303" fmla="val 489"/>
                  <a:gd name="f304" fmla="val 491"/>
                  <a:gd name="f305" fmla="val 494"/>
                  <a:gd name="f306" fmla="val 496"/>
                  <a:gd name="f307" fmla="val 1017"/>
                  <a:gd name="f308" fmla="val 499"/>
                  <a:gd name="f309" fmla="val 501"/>
                  <a:gd name="f310" fmla="val 1016"/>
                  <a:gd name="f311" fmla="val 1014"/>
                  <a:gd name="f312" fmla="val 886"/>
                  <a:gd name="f313" fmla="val 577"/>
                  <a:gd name="f314" fmla="val 575"/>
                  <a:gd name="f315" fmla="val 570"/>
                  <a:gd name="f316" fmla="val 833"/>
                  <a:gd name="f317" fmla="val 883"/>
                  <a:gd name="f318" fmla="val 545"/>
                  <a:gd name="f319" fmla="val 547"/>
                  <a:gd name="f320" fmla="val 550"/>
                  <a:gd name="f321" fmla="val 885"/>
                  <a:gd name="f322" fmla="val 555"/>
                  <a:gd name="f323" fmla="*/ f1 1 1089"/>
                  <a:gd name="f324" fmla="*/ f2 1 778"/>
                  <a:gd name="f325" fmla="+- f5 0 f3"/>
                  <a:gd name="f326" fmla="+- f4 0 f3"/>
                  <a:gd name="f327" fmla="*/ f326 1 1089"/>
                  <a:gd name="f328" fmla="*/ f325 1 778"/>
                  <a:gd name="f329" fmla="*/ f3 1 f327"/>
                  <a:gd name="f330" fmla="*/ f4 1 f327"/>
                  <a:gd name="f331" fmla="*/ f3 1 f328"/>
                  <a:gd name="f332" fmla="*/ f5 1 f328"/>
                  <a:gd name="f333" fmla="*/ f329 f323 1"/>
                  <a:gd name="f334" fmla="*/ f330 f323 1"/>
                  <a:gd name="f335" fmla="*/ f332 f324 1"/>
                  <a:gd name="f336" fmla="*/ f331 f32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33" t="f336" r="f334" b="f335"/>
                <a:pathLst>
                  <a:path w="1089" h="778">
                    <a:moveTo>
                      <a:pt x="f6" y="f7"/>
                    </a:moveTo>
                    <a:cubicBezTo>
                      <a:pt x="f8" y="f9"/>
                      <a:pt x="f10" y="f11"/>
                      <a:pt x="f12" y="f13"/>
                    </a:cubicBezTo>
                    <a:lnTo>
                      <a:pt x="f14" y="f13"/>
                    </a:lnTo>
                    <a:cubicBezTo>
                      <a:pt x="f14" y="f15"/>
                      <a:pt x="f16" y="f17"/>
                      <a:pt x="f18" y="f19"/>
                    </a:cubicBezTo>
                    <a:lnTo>
                      <a:pt x="f20" y="f21"/>
                    </a:lnTo>
                    <a:lnTo>
                      <a:pt x="f20" y="f22"/>
                    </a:lnTo>
                    <a:lnTo>
                      <a:pt x="f23" y="f24"/>
                    </a:lnTo>
                    <a:lnTo>
                      <a:pt x="f23" y="f25"/>
                    </a:lnTo>
                    <a:lnTo>
                      <a:pt x="f23" y="f26"/>
                    </a:lnTo>
                    <a:lnTo>
                      <a:pt x="f27" y="f26"/>
                    </a:lnTo>
                    <a:lnTo>
                      <a:pt x="f27" y="f28"/>
                    </a:lnTo>
                    <a:lnTo>
                      <a:pt x="f29" y="f28"/>
                    </a:lnTo>
                    <a:lnTo>
                      <a:pt x="f29" y="f30"/>
                    </a:lnTo>
                    <a:lnTo>
                      <a:pt x="f29" y="f31"/>
                    </a:lnTo>
                    <a:lnTo>
                      <a:pt x="f32" y="f31"/>
                    </a:lnTo>
                    <a:lnTo>
                      <a:pt x="f32" y="f33"/>
                    </a:lnTo>
                    <a:lnTo>
                      <a:pt x="f32" y="f34"/>
                    </a:lnTo>
                    <a:lnTo>
                      <a:pt x="f35" y="f34"/>
                    </a:lnTo>
                    <a:lnTo>
                      <a:pt x="f35" y="f36"/>
                    </a:lnTo>
                    <a:lnTo>
                      <a:pt x="f37" y="f36"/>
                    </a:lnTo>
                    <a:lnTo>
                      <a:pt x="f37" y="f38"/>
                    </a:lnTo>
                    <a:lnTo>
                      <a:pt x="f37" y="f39"/>
                    </a:lnTo>
                    <a:lnTo>
                      <a:pt x="f40" y="f39"/>
                    </a:lnTo>
                    <a:lnTo>
                      <a:pt x="f41" y="f28"/>
                    </a:lnTo>
                    <a:cubicBezTo>
                      <a:pt x="f42" y="f36"/>
                      <a:pt x="f43" y="f44"/>
                      <a:pt x="f45" y="f46"/>
                    </a:cubicBezTo>
                    <a:lnTo>
                      <a:pt x="f47" y="f48"/>
                    </a:lnTo>
                    <a:lnTo>
                      <a:pt x="f47" y="f49"/>
                    </a:lnTo>
                    <a:lnTo>
                      <a:pt x="f50" y="f49"/>
                    </a:lnTo>
                    <a:lnTo>
                      <a:pt x="f50" y="f51"/>
                    </a:lnTo>
                    <a:lnTo>
                      <a:pt x="f52" y="f51"/>
                    </a:lnTo>
                    <a:lnTo>
                      <a:pt x="f52" y="f53"/>
                    </a:lnTo>
                    <a:lnTo>
                      <a:pt x="f54" y="f53"/>
                    </a:lnTo>
                    <a:lnTo>
                      <a:pt x="f54" y="f55"/>
                    </a:lnTo>
                    <a:lnTo>
                      <a:pt x="f56" y="f55"/>
                    </a:lnTo>
                    <a:lnTo>
                      <a:pt x="f56" y="f57"/>
                    </a:lnTo>
                    <a:lnTo>
                      <a:pt x="f58" y="f59"/>
                    </a:lnTo>
                    <a:lnTo>
                      <a:pt x="f60" y="f61"/>
                    </a:lnTo>
                    <a:lnTo>
                      <a:pt x="f60" y="f62"/>
                    </a:lnTo>
                    <a:lnTo>
                      <a:pt x="f63" y="f62"/>
                    </a:lnTo>
                    <a:lnTo>
                      <a:pt x="f63" y="f64"/>
                    </a:lnTo>
                    <a:lnTo>
                      <a:pt x="f65" y="f64"/>
                    </a:lnTo>
                    <a:lnTo>
                      <a:pt x="f65" y="f66"/>
                    </a:lnTo>
                    <a:lnTo>
                      <a:pt x="f67" y="f66"/>
                    </a:lnTo>
                    <a:lnTo>
                      <a:pt x="f67" y="f9"/>
                    </a:lnTo>
                    <a:lnTo>
                      <a:pt x="f68" y="f9"/>
                    </a:lnTo>
                    <a:cubicBezTo>
                      <a:pt x="f69" y="f70"/>
                      <a:pt x="f71" y="f72"/>
                      <a:pt x="f73" y="f37"/>
                    </a:cubicBezTo>
                    <a:lnTo>
                      <a:pt x="f74" y="f68"/>
                    </a:lnTo>
                    <a:cubicBezTo>
                      <a:pt x="f75" y="f58"/>
                      <a:pt x="f76" y="f77"/>
                      <a:pt x="f78" y="f79"/>
                    </a:cubicBezTo>
                    <a:lnTo>
                      <a:pt x="f80" y="f81"/>
                    </a:lnTo>
                    <a:lnTo>
                      <a:pt x="f80" y="f82"/>
                    </a:lnTo>
                    <a:lnTo>
                      <a:pt x="f83" y="f82"/>
                    </a:lnTo>
                    <a:lnTo>
                      <a:pt x="f84" y="f82"/>
                    </a:lnTo>
                    <a:lnTo>
                      <a:pt x="f84" y="f85"/>
                    </a:lnTo>
                    <a:lnTo>
                      <a:pt x="f86" y="f85"/>
                    </a:lnTo>
                    <a:lnTo>
                      <a:pt x="f86" y="f87"/>
                    </a:lnTo>
                    <a:lnTo>
                      <a:pt x="f88" y="f87"/>
                    </a:lnTo>
                    <a:lnTo>
                      <a:pt x="f88" y="f89"/>
                    </a:lnTo>
                    <a:lnTo>
                      <a:pt x="f90" y="f89"/>
                    </a:lnTo>
                    <a:lnTo>
                      <a:pt x="f90" y="f91"/>
                    </a:lnTo>
                    <a:lnTo>
                      <a:pt x="f92" y="f91"/>
                    </a:lnTo>
                    <a:lnTo>
                      <a:pt x="f93" y="f91"/>
                    </a:lnTo>
                    <a:lnTo>
                      <a:pt x="f93" y="f94"/>
                    </a:lnTo>
                    <a:lnTo>
                      <a:pt x="f95" y="f94"/>
                    </a:lnTo>
                    <a:lnTo>
                      <a:pt x="f96" y="f53"/>
                    </a:lnTo>
                    <a:cubicBezTo>
                      <a:pt x="f97" y="f61"/>
                      <a:pt x="f98" y="f9"/>
                      <a:pt x="f99" y="f72"/>
                    </a:cubicBezTo>
                    <a:lnTo>
                      <a:pt x="f100" y="f101"/>
                    </a:lnTo>
                    <a:lnTo>
                      <a:pt x="f100" y="f102"/>
                    </a:lnTo>
                    <a:lnTo>
                      <a:pt x="f33" y="f103"/>
                    </a:lnTo>
                    <a:lnTo>
                      <a:pt x="f33" y="f104"/>
                    </a:lnTo>
                    <a:lnTo>
                      <a:pt x="f33" y="f105"/>
                    </a:lnTo>
                    <a:lnTo>
                      <a:pt x="f33" y="f106"/>
                    </a:lnTo>
                    <a:cubicBezTo>
                      <a:pt x="f33" y="f107"/>
                      <a:pt x="f33" y="f108"/>
                      <a:pt x="f33" y="f108"/>
                    </a:cubicBezTo>
                    <a:cubicBezTo>
                      <a:pt x="f109" y="f110"/>
                      <a:pt x="f109" y="f110"/>
                      <a:pt x="f109" y="f111"/>
                    </a:cubicBezTo>
                    <a:lnTo>
                      <a:pt x="f109" y="f112"/>
                    </a:lnTo>
                    <a:lnTo>
                      <a:pt x="f109" y="f113"/>
                    </a:lnTo>
                    <a:lnTo>
                      <a:pt x="f31" y="f113"/>
                    </a:lnTo>
                    <a:lnTo>
                      <a:pt x="f31" y="f114"/>
                    </a:lnTo>
                    <a:lnTo>
                      <a:pt x="f31" y="f115"/>
                    </a:lnTo>
                    <a:lnTo>
                      <a:pt x="f31" y="f116"/>
                    </a:lnTo>
                    <a:lnTo>
                      <a:pt x="f30" y="f116"/>
                    </a:lnTo>
                    <a:lnTo>
                      <a:pt x="f30" y="f117"/>
                    </a:lnTo>
                    <a:lnTo>
                      <a:pt x="f30" y="f118"/>
                    </a:lnTo>
                    <a:lnTo>
                      <a:pt x="f30" y="f119"/>
                    </a:lnTo>
                    <a:lnTo>
                      <a:pt x="f30" y="f120"/>
                    </a:lnTo>
                    <a:lnTo>
                      <a:pt x="f121" y="f120"/>
                    </a:lnTo>
                    <a:lnTo>
                      <a:pt x="f121" y="f122"/>
                    </a:lnTo>
                    <a:lnTo>
                      <a:pt x="f121" y="f123"/>
                    </a:lnTo>
                    <a:lnTo>
                      <a:pt x="f124" y="f29"/>
                    </a:lnTo>
                    <a:cubicBezTo>
                      <a:pt x="f125" y="f126"/>
                      <a:pt x="f127" y="f128"/>
                      <a:pt x="f129" y="f7"/>
                    </a:cubicBezTo>
                    <a:lnTo>
                      <a:pt x="f63" y="f130"/>
                    </a:lnTo>
                    <a:lnTo>
                      <a:pt x="f60" y="f130"/>
                    </a:lnTo>
                    <a:lnTo>
                      <a:pt x="f58" y="f130"/>
                    </a:lnTo>
                    <a:lnTo>
                      <a:pt x="f58" y="f131"/>
                    </a:lnTo>
                    <a:lnTo>
                      <a:pt x="f56" y="f131"/>
                    </a:lnTo>
                    <a:lnTo>
                      <a:pt x="f54" y="f131"/>
                    </a:lnTo>
                    <a:lnTo>
                      <a:pt x="f52" y="f131"/>
                    </a:lnTo>
                    <a:lnTo>
                      <a:pt x="f52" y="f132"/>
                    </a:lnTo>
                    <a:lnTo>
                      <a:pt x="f50" y="f132"/>
                    </a:lnTo>
                    <a:lnTo>
                      <a:pt x="f47" y="f132"/>
                    </a:lnTo>
                    <a:lnTo>
                      <a:pt x="f133" y="f132"/>
                    </a:lnTo>
                    <a:lnTo>
                      <a:pt x="f134" y="f132"/>
                    </a:lnTo>
                    <a:lnTo>
                      <a:pt x="f135" y="f136"/>
                    </a:lnTo>
                    <a:cubicBezTo>
                      <a:pt x="f137" y="f138"/>
                      <a:pt x="f139" y="f140"/>
                      <a:pt x="f6" y="f141"/>
                    </a:cubicBezTo>
                    <a:lnTo>
                      <a:pt x="f6" y="f7"/>
                    </a:ln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42" y="f143"/>
                    </a:moveTo>
                    <a:lnTo>
                      <a:pt x="f3" y="f144"/>
                    </a:lnTo>
                    <a:lnTo>
                      <a:pt x="f3" y="f145"/>
                    </a:lnTo>
                    <a:lnTo>
                      <a:pt x="f146" y="f28"/>
                    </a:lnTo>
                    <a:cubicBezTo>
                      <a:pt x="f147" y="f38"/>
                      <a:pt x="f148" y="f44"/>
                      <a:pt x="f149" y="f46"/>
                    </a:cubicBezTo>
                    <a:lnTo>
                      <a:pt x="f150" y="f61"/>
                    </a:lnTo>
                    <a:cubicBezTo>
                      <a:pt x="f150" y="f9"/>
                      <a:pt x="f150" y="f151"/>
                      <a:pt x="f152" y="f40"/>
                    </a:cubicBezTo>
                    <a:lnTo>
                      <a:pt x="f153" y="f67"/>
                    </a:lnTo>
                    <a:cubicBezTo>
                      <a:pt x="f154" y="f155"/>
                      <a:pt x="f156" y="f77"/>
                      <a:pt x="f157" y="f79"/>
                    </a:cubicBezTo>
                    <a:lnTo>
                      <a:pt x="f158" y="f43"/>
                    </a:lnTo>
                    <a:cubicBezTo>
                      <a:pt x="f159" y="f12"/>
                      <a:pt x="f160" y="f161"/>
                      <a:pt x="f160" y="f162"/>
                    </a:cubicBezTo>
                    <a:lnTo>
                      <a:pt x="f0" y="f53"/>
                    </a:lnTo>
                    <a:cubicBezTo>
                      <a:pt x="f163" y="f62"/>
                      <a:pt x="f164" y="f165"/>
                      <a:pt x="f166" y="f72"/>
                    </a:cubicBezTo>
                    <a:lnTo>
                      <a:pt x="f167" y="f168"/>
                    </a:lnTo>
                    <a:cubicBezTo>
                      <a:pt x="f169" y="f170"/>
                      <a:pt x="f171" y="f172"/>
                      <a:pt x="f173" y="f174"/>
                    </a:cubicBezTo>
                    <a:lnTo>
                      <a:pt x="f175" y="f29"/>
                    </a:lnTo>
                    <a:cubicBezTo>
                      <a:pt x="f176" y="f177"/>
                      <a:pt x="f178" y="f179"/>
                      <a:pt x="f180" y="f181"/>
                    </a:cubicBezTo>
                    <a:lnTo>
                      <a:pt x="f182" y="f120"/>
                    </a:lnTo>
                    <a:cubicBezTo>
                      <a:pt x="f183" y="f184"/>
                      <a:pt x="f185" y="f186"/>
                      <a:pt x="f187" y="f188"/>
                    </a:cubicBezTo>
                    <a:lnTo>
                      <a:pt x="f189" y="f136"/>
                    </a:lnTo>
                    <a:cubicBezTo>
                      <a:pt x="f190" y="f138"/>
                      <a:pt x="f191" y="f140"/>
                      <a:pt x="f192" y="f141"/>
                    </a:cubicBezTo>
                    <a:lnTo>
                      <a:pt x="f192" y="f7"/>
                    </a:lnTo>
                    <a:cubicBezTo>
                      <a:pt x="f175" y="f72"/>
                      <a:pt x="f193" y="f54"/>
                      <a:pt x="f153" y="f25"/>
                    </a:cubicBezTo>
                    <a:cubicBezTo>
                      <a:pt x="f153" y="f24"/>
                      <a:pt x="f153" y="f22"/>
                      <a:pt x="f153" y="f22"/>
                    </a:cubicBezTo>
                    <a:cubicBezTo>
                      <a:pt x="f153" y="f21"/>
                      <a:pt x="f194" y="f21"/>
                      <a:pt x="f194" y="f195"/>
                    </a:cubicBezTo>
                    <a:cubicBezTo>
                      <a:pt x="f194" y="f196"/>
                      <a:pt x="f194" y="f196"/>
                      <a:pt x="f194" y="f197"/>
                    </a:cubicBezTo>
                    <a:cubicBezTo>
                      <a:pt x="f194" y="f143"/>
                      <a:pt x="f194" y="f143"/>
                      <a:pt x="f194" y="f19"/>
                    </a:cubicBezTo>
                    <a:cubicBezTo>
                      <a:pt x="f198" y="f199"/>
                      <a:pt x="f200" y="f15"/>
                      <a:pt x="f200" y="f13"/>
                    </a:cubicBezTo>
                    <a:lnTo>
                      <a:pt x="f201" y="f13"/>
                    </a:lnTo>
                    <a:cubicBezTo>
                      <a:pt x="f201" y="f15"/>
                      <a:pt x="f202" y="f17"/>
                      <a:pt x="f142" y="f143"/>
                    </a:cubicBezTo>
                    <a:close/>
                    <a:moveTo>
                      <a:pt x="f142" y="f143"/>
                    </a:moveTo>
                    <a:lnTo>
                      <a:pt x="f142" y="f143"/>
                    </a:lnTo>
                    <a:close/>
                    <a:moveTo>
                      <a:pt x="f153" y="f203"/>
                    </a:moveTo>
                    <a:lnTo>
                      <a:pt x="f192" y="f204"/>
                    </a:lnTo>
                    <a:lnTo>
                      <a:pt x="f192" y="f161"/>
                    </a:lnTo>
                    <a:lnTo>
                      <a:pt x="f147" y="f205"/>
                    </a:lnTo>
                    <a:cubicBezTo>
                      <a:pt x="f149" y="f206"/>
                      <a:pt x="f198" y="f207"/>
                      <a:pt x="f153" y="f203"/>
                    </a:cubicBezTo>
                    <a:close/>
                    <a:moveTo>
                      <a:pt x="f153" y="f203"/>
                    </a:moveTo>
                    <a:lnTo>
                      <a:pt x="f153" y="f203"/>
                    </a:lnTo>
                    <a:close/>
                    <a:moveTo>
                      <a:pt x="f208" y="f153"/>
                    </a:moveTo>
                    <a:lnTo>
                      <a:pt x="f209" y="f94"/>
                    </a:lnTo>
                    <a:lnTo>
                      <a:pt x="f209" y="f210"/>
                    </a:lnTo>
                    <a:lnTo>
                      <a:pt x="f211" y="f210"/>
                    </a:lnTo>
                    <a:lnTo>
                      <a:pt x="f212" y="f129"/>
                    </a:lnTo>
                    <a:lnTo>
                      <a:pt x="f130" y="f129"/>
                    </a:lnTo>
                    <a:lnTo>
                      <a:pt x="f213" y="f214"/>
                    </a:lnTo>
                    <a:cubicBezTo>
                      <a:pt x="f215" y="f216"/>
                      <a:pt x="f217" y="f218"/>
                      <a:pt x="f208" y="f153"/>
                    </a:cubicBezTo>
                    <a:close/>
                    <a:moveTo>
                      <a:pt x="f208" y="f153"/>
                    </a:moveTo>
                    <a:lnTo>
                      <a:pt x="f208" y="f153"/>
                    </a:lnTo>
                    <a:close/>
                    <a:moveTo>
                      <a:pt x="f219" y="f220"/>
                    </a:moveTo>
                    <a:lnTo>
                      <a:pt x="f221" y="f222"/>
                    </a:lnTo>
                    <a:cubicBezTo>
                      <a:pt x="f223" y="f207"/>
                      <a:pt x="f224" y="f207"/>
                      <a:pt x="f225" y="f207"/>
                    </a:cubicBezTo>
                    <a:cubicBezTo>
                      <a:pt x="f226" y="f207"/>
                      <a:pt x="f227" y="f207"/>
                      <a:pt x="f228" y="f207"/>
                    </a:cubicBezTo>
                    <a:lnTo>
                      <a:pt x="f228" y="f229"/>
                    </a:lnTo>
                    <a:cubicBezTo>
                      <a:pt x="f226" y="f230"/>
                      <a:pt x="f224" y="f231"/>
                      <a:pt x="f219" y="f220"/>
                    </a:cubicBezTo>
                    <a:close/>
                    <a:moveTo>
                      <a:pt x="f219" y="f220"/>
                    </a:moveTo>
                    <a:lnTo>
                      <a:pt x="f219" y="f220"/>
                    </a:lnTo>
                    <a:close/>
                    <a:moveTo>
                      <a:pt x="f8" y="f232"/>
                    </a:moveTo>
                    <a:lnTo>
                      <a:pt x="f233" y="f129"/>
                    </a:lnTo>
                    <a:lnTo>
                      <a:pt x="f106" y="f129"/>
                    </a:lnTo>
                    <a:lnTo>
                      <a:pt x="f125" y="f234"/>
                    </a:lnTo>
                    <a:cubicBezTo>
                      <a:pt x="f235" y="f234"/>
                      <a:pt x="f236" y="f237"/>
                      <a:pt x="f8" y="f232"/>
                    </a:cubicBezTo>
                    <a:close/>
                    <a:moveTo>
                      <a:pt x="f8" y="f232"/>
                    </a:moveTo>
                    <a:lnTo>
                      <a:pt x="f8" y="f232"/>
                    </a:lnTo>
                    <a:close/>
                    <a:moveTo>
                      <a:pt x="f56" y="f238"/>
                    </a:moveTo>
                    <a:lnTo>
                      <a:pt x="f6" y="f239"/>
                    </a:lnTo>
                    <a:lnTo>
                      <a:pt x="f6" y="f240"/>
                    </a:lnTo>
                    <a:lnTo>
                      <a:pt x="f241" y="f3"/>
                    </a:lnTo>
                    <a:cubicBezTo>
                      <a:pt x="f134" y="f3"/>
                      <a:pt x="f50" y="f3"/>
                      <a:pt x="f56" y="f238"/>
                    </a:cubicBezTo>
                    <a:close/>
                    <a:moveTo>
                      <a:pt x="f56" y="f238"/>
                    </a:moveTo>
                    <a:lnTo>
                      <a:pt x="f56" y="f238"/>
                    </a:lnTo>
                    <a:close/>
                    <a:moveTo>
                      <a:pt x="f242" y="f243"/>
                    </a:moveTo>
                    <a:lnTo>
                      <a:pt x="f244" y="f208"/>
                    </a:lnTo>
                    <a:lnTo>
                      <a:pt x="f245" y="f208"/>
                    </a:lnTo>
                    <a:lnTo>
                      <a:pt x="f246" y="f208"/>
                    </a:lnTo>
                    <a:lnTo>
                      <a:pt x="f247" y="f208"/>
                    </a:lnTo>
                    <a:lnTo>
                      <a:pt x="f248" y="f208"/>
                    </a:lnTo>
                    <a:lnTo>
                      <a:pt x="f249" y="f208"/>
                    </a:lnTo>
                    <a:lnTo>
                      <a:pt x="f46" y="f208"/>
                    </a:lnTo>
                    <a:lnTo>
                      <a:pt x="f250" y="f208"/>
                    </a:lnTo>
                    <a:lnTo>
                      <a:pt x="f251" y="f208"/>
                    </a:lnTo>
                    <a:lnTo>
                      <a:pt x="f73" y="f208"/>
                    </a:lnTo>
                    <a:lnTo>
                      <a:pt x="f252" y="f208"/>
                    </a:lnTo>
                    <a:lnTo>
                      <a:pt x="f253" y="f254"/>
                    </a:lnTo>
                    <a:cubicBezTo>
                      <a:pt x="f255" y="f256"/>
                      <a:pt x="f257" y="f258"/>
                      <a:pt x="f242" y="f243"/>
                    </a:cubicBezTo>
                    <a:close/>
                    <a:moveTo>
                      <a:pt x="f242" y="f243"/>
                    </a:moveTo>
                    <a:lnTo>
                      <a:pt x="f242" y="f243"/>
                    </a:lnTo>
                    <a:close/>
                    <a:moveTo>
                      <a:pt x="f259" y="f260"/>
                    </a:moveTo>
                    <a:lnTo>
                      <a:pt x="f90" y="f261"/>
                    </a:lnTo>
                    <a:lnTo>
                      <a:pt x="f92" y="f262"/>
                    </a:lnTo>
                    <a:lnTo>
                      <a:pt x="f93" y="f262"/>
                    </a:lnTo>
                    <a:lnTo>
                      <a:pt x="f95" y="f205"/>
                    </a:lnTo>
                    <a:lnTo>
                      <a:pt x="f263" y="f205"/>
                    </a:lnTo>
                    <a:lnTo>
                      <a:pt x="f242" y="f264"/>
                    </a:lnTo>
                    <a:lnTo>
                      <a:pt x="f265" y="f264"/>
                    </a:lnTo>
                    <a:lnTo>
                      <a:pt x="f266" y="f267"/>
                    </a:lnTo>
                    <a:lnTo>
                      <a:pt x="f257" y="f267"/>
                    </a:lnTo>
                    <a:lnTo>
                      <a:pt x="f268" y="f267"/>
                    </a:lnTo>
                    <a:lnTo>
                      <a:pt x="f268" y="f206"/>
                    </a:lnTo>
                    <a:lnTo>
                      <a:pt x="f269" y="f201"/>
                    </a:lnTo>
                    <a:cubicBezTo>
                      <a:pt x="f270" y="f146"/>
                      <a:pt x="f271" y="f272"/>
                      <a:pt x="f259" y="f260"/>
                    </a:cubicBezTo>
                    <a:close/>
                    <a:moveTo>
                      <a:pt x="f259" y="f260"/>
                    </a:moveTo>
                    <a:lnTo>
                      <a:pt x="f259" y="f260"/>
                    </a:lnTo>
                    <a:close/>
                    <a:moveTo>
                      <a:pt x="f13" y="f273"/>
                    </a:moveTo>
                    <a:lnTo>
                      <a:pt x="f13" y="f274"/>
                    </a:lnTo>
                    <a:lnTo>
                      <a:pt x="f13" y="f273"/>
                    </a:lnTo>
                    <a:close/>
                    <a:moveTo>
                      <a:pt x="f13" y="f273"/>
                    </a:moveTo>
                    <a:lnTo>
                      <a:pt x="f13" y="f273"/>
                    </a:lnTo>
                    <a:close/>
                    <a:moveTo>
                      <a:pt x="f275" y="f205"/>
                    </a:moveTo>
                    <a:lnTo>
                      <a:pt x="f276" y="f277"/>
                    </a:lnTo>
                    <a:lnTo>
                      <a:pt x="f276" y="f278"/>
                    </a:lnTo>
                    <a:lnTo>
                      <a:pt x="f276" y="f279"/>
                    </a:lnTo>
                    <a:lnTo>
                      <a:pt x="f280" y="f279"/>
                    </a:lnTo>
                    <a:lnTo>
                      <a:pt x="f280" y="f281"/>
                    </a:lnTo>
                    <a:lnTo>
                      <a:pt x="f280" y="f282"/>
                    </a:lnTo>
                    <a:lnTo>
                      <a:pt x="f283" y="f282"/>
                    </a:lnTo>
                    <a:lnTo>
                      <a:pt x="f283" y="f284"/>
                    </a:lnTo>
                    <a:lnTo>
                      <a:pt x="f283" y="f285"/>
                    </a:lnTo>
                    <a:lnTo>
                      <a:pt x="f286" y="f285"/>
                    </a:lnTo>
                    <a:lnTo>
                      <a:pt x="f286" y="f287"/>
                    </a:lnTo>
                    <a:lnTo>
                      <a:pt x="f286" y="f288"/>
                    </a:lnTo>
                    <a:lnTo>
                      <a:pt x="f286" y="f289"/>
                    </a:lnTo>
                    <a:lnTo>
                      <a:pt x="f290" y="f291"/>
                    </a:lnTo>
                    <a:cubicBezTo>
                      <a:pt x="f292" y="f222"/>
                      <a:pt x="f293" y="f267"/>
                      <a:pt x="f275" y="f205"/>
                    </a:cubicBezTo>
                    <a:close/>
                    <a:moveTo>
                      <a:pt x="f275" y="f205"/>
                    </a:moveTo>
                    <a:lnTo>
                      <a:pt x="f275" y="f205"/>
                    </a:lnTo>
                    <a:close/>
                    <a:moveTo>
                      <a:pt x="f294" y="f295"/>
                    </a:moveTo>
                    <a:lnTo>
                      <a:pt x="f296" y="f98"/>
                    </a:lnTo>
                    <a:cubicBezTo>
                      <a:pt x="f296" y="f240"/>
                      <a:pt x="f296" y="f297"/>
                      <a:pt x="f296" y="f235"/>
                    </a:cubicBezTo>
                    <a:lnTo>
                      <a:pt x="f298" y="f299"/>
                    </a:lnTo>
                    <a:lnTo>
                      <a:pt x="f300" y="f299"/>
                    </a:lnTo>
                    <a:lnTo>
                      <a:pt x="f300" y="f301"/>
                    </a:lnTo>
                    <a:lnTo>
                      <a:pt x="f300" y="f129"/>
                    </a:lnTo>
                    <a:lnTo>
                      <a:pt x="f276" y="f129"/>
                    </a:lnTo>
                    <a:lnTo>
                      <a:pt x="f276" y="f302"/>
                    </a:lnTo>
                    <a:lnTo>
                      <a:pt x="f276" y="f303"/>
                    </a:lnTo>
                    <a:lnTo>
                      <a:pt x="f280" y="f303"/>
                    </a:lnTo>
                    <a:lnTo>
                      <a:pt x="f280" y="f304"/>
                    </a:lnTo>
                    <a:lnTo>
                      <a:pt x="f280" y="f127"/>
                    </a:lnTo>
                    <a:lnTo>
                      <a:pt x="f283" y="f127"/>
                    </a:lnTo>
                    <a:lnTo>
                      <a:pt x="f283" y="f305"/>
                    </a:lnTo>
                    <a:lnTo>
                      <a:pt x="f286" y="f306"/>
                    </a:lnTo>
                    <a:lnTo>
                      <a:pt x="f286" y="f125"/>
                    </a:lnTo>
                    <a:lnTo>
                      <a:pt x="f307" y="f308"/>
                    </a:lnTo>
                    <a:lnTo>
                      <a:pt x="f307" y="f309"/>
                    </a:lnTo>
                    <a:lnTo>
                      <a:pt x="f310" y="f309"/>
                    </a:lnTo>
                    <a:lnTo>
                      <a:pt x="f311" y="f124"/>
                    </a:lnTo>
                    <a:lnTo>
                      <a:pt x="f311" y="f295"/>
                    </a:lnTo>
                    <a:lnTo>
                      <a:pt x="f294" y="f295"/>
                    </a:lnTo>
                    <a:close/>
                    <a:moveTo>
                      <a:pt x="f294" y="f295"/>
                    </a:moveTo>
                    <a:lnTo>
                      <a:pt x="f294" y="f295"/>
                    </a:lnTo>
                    <a:close/>
                    <a:moveTo>
                      <a:pt x="f312" y="f45"/>
                    </a:moveTo>
                    <a:lnTo>
                      <a:pt x="f84" y="f313"/>
                    </a:lnTo>
                    <a:lnTo>
                      <a:pt x="f84" y="f314"/>
                    </a:lnTo>
                    <a:lnTo>
                      <a:pt x="f86" y="f314"/>
                    </a:lnTo>
                    <a:lnTo>
                      <a:pt x="f88" y="f314"/>
                    </a:lnTo>
                    <a:lnTo>
                      <a:pt x="f90" y="f16"/>
                    </a:lnTo>
                    <a:lnTo>
                      <a:pt x="f92" y="f16"/>
                    </a:lnTo>
                    <a:lnTo>
                      <a:pt x="f93" y="f16"/>
                    </a:lnTo>
                    <a:lnTo>
                      <a:pt x="f93" y="f18"/>
                    </a:lnTo>
                    <a:lnTo>
                      <a:pt x="f95" y="f18"/>
                    </a:lnTo>
                    <a:lnTo>
                      <a:pt x="f263" y="f18"/>
                    </a:lnTo>
                    <a:lnTo>
                      <a:pt x="f242" y="f18"/>
                    </a:lnTo>
                    <a:lnTo>
                      <a:pt x="f242" y="f315"/>
                    </a:lnTo>
                    <a:lnTo>
                      <a:pt x="f265" y="f315"/>
                    </a:lnTo>
                    <a:lnTo>
                      <a:pt x="f266" y="f315"/>
                    </a:lnTo>
                    <a:lnTo>
                      <a:pt x="f257" y="f315"/>
                    </a:lnTo>
                    <a:lnTo>
                      <a:pt x="f268" y="f315"/>
                    </a:lnTo>
                    <a:lnTo>
                      <a:pt x="f268" y="f41"/>
                    </a:lnTo>
                    <a:lnTo>
                      <a:pt x="f316" y="f41"/>
                    </a:lnTo>
                    <a:lnTo>
                      <a:pt x="f255" y="f41"/>
                    </a:lnTo>
                    <a:lnTo>
                      <a:pt x="f317" y="f318"/>
                    </a:lnTo>
                    <a:lnTo>
                      <a:pt x="f317" y="f319"/>
                    </a:lnTo>
                    <a:lnTo>
                      <a:pt x="f317" y="f162"/>
                    </a:lnTo>
                    <a:lnTo>
                      <a:pt x="f317" y="f320"/>
                    </a:lnTo>
                    <a:lnTo>
                      <a:pt x="f321" y="f320"/>
                    </a:lnTo>
                    <a:lnTo>
                      <a:pt x="f321" y="f75"/>
                    </a:lnTo>
                    <a:lnTo>
                      <a:pt x="f321" y="f161"/>
                    </a:lnTo>
                    <a:lnTo>
                      <a:pt x="f321" y="f322"/>
                    </a:lnTo>
                    <a:lnTo>
                      <a:pt x="f321" y="f10"/>
                    </a:lnTo>
                    <a:lnTo>
                      <a:pt x="f321" y="f239"/>
                    </a:lnTo>
                    <a:lnTo>
                      <a:pt x="f321" y="f12"/>
                    </a:lnTo>
                    <a:lnTo>
                      <a:pt x="f312" y="f12"/>
                    </a:lnTo>
                    <a:lnTo>
                      <a:pt x="f312" y="f45"/>
                    </a:lnTo>
                    <a:close/>
                  </a:path>
                </a:pathLst>
              </a:custGeom>
              <a:solidFill>
                <a:srgbClr val="FAD243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1" name="Forma Livre 20"/>
              <p:cNvSpPr/>
              <p:nvPr/>
            </p:nvSpPr>
            <p:spPr>
              <a:xfrm>
                <a:off x="9256681" y="6119640"/>
                <a:ext cx="120600" cy="38157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8"/>
                  <a:gd name="f4" fmla="val 176"/>
                  <a:gd name="f5" fmla="val 103"/>
                  <a:gd name="f6" fmla="val 175"/>
                  <a:gd name="f7" fmla="val 54"/>
                  <a:gd name="f8" fmla="val 27"/>
                  <a:gd name="f9" fmla="val 19"/>
                  <a:gd name="f10" fmla="val 76"/>
                  <a:gd name="f11" fmla="val 5"/>
                  <a:gd name="f12" fmla="val 134"/>
                  <a:gd name="f13" fmla="val 2"/>
                  <a:gd name="f14" fmla="val 146"/>
                  <a:gd name="f15" fmla="val 161"/>
                  <a:gd name="f16" fmla="val 303"/>
                  <a:gd name="f17" fmla="val 407"/>
                  <a:gd name="f18" fmla="val 404"/>
                  <a:gd name="f19" fmla="val 99"/>
                  <a:gd name="f20" fmla="val 362"/>
                  <a:gd name="f21" fmla="val 35"/>
                  <a:gd name="f22" fmla="*/ f0 1 408"/>
                  <a:gd name="f23" fmla="*/ f1 1 176"/>
                  <a:gd name="f24" fmla="+- f4 0 f2"/>
                  <a:gd name="f25" fmla="+- f3 0 f2"/>
                  <a:gd name="f26" fmla="*/ f25 1 408"/>
                  <a:gd name="f27" fmla="*/ f24 1 176"/>
                  <a:gd name="f28" fmla="*/ f2 1 f26"/>
                  <a:gd name="f29" fmla="*/ f3 1 f26"/>
                  <a:gd name="f30" fmla="*/ f2 1 f27"/>
                  <a:gd name="f31" fmla="*/ f4 1 f27"/>
                  <a:gd name="f32" fmla="*/ f28 f22 1"/>
                  <a:gd name="f33" fmla="*/ f29 f22 1"/>
                  <a:gd name="f34" fmla="*/ f31 f23 1"/>
                  <a:gd name="f35" fmla="*/ f30 f2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2" t="f35" r="f33" b="f34"/>
                <a:pathLst>
                  <a:path w="408" h="176">
                    <a:moveTo>
                      <a:pt x="f5" y="f6"/>
                    </a:moveTo>
                    <a:lnTo>
                      <a:pt x="f5" y="f2"/>
                    </a:lnTo>
                    <a:cubicBezTo>
                      <a:pt x="f7" y="f8"/>
                      <a:pt x="f9" y="f10"/>
                      <a:pt x="f11" y="f12"/>
                    </a:cubicBezTo>
                    <a:cubicBezTo>
                      <a:pt x="f13" y="f14"/>
                      <a:pt x="f2" y="f15"/>
                      <a:pt x="f2" y="f6"/>
                    </a:cubicBez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16" y="f2"/>
                    </a:moveTo>
                    <a:lnTo>
                      <a:pt x="f16" y="f6"/>
                    </a:lnTo>
                    <a:lnTo>
                      <a:pt x="f17" y="f6"/>
                    </a:lnTo>
                    <a:cubicBezTo>
                      <a:pt x="f18" y="f19"/>
                      <a:pt x="f20" y="f21"/>
                      <a:pt x="f16" y="f2"/>
                    </a:cubicBezTo>
                    <a:close/>
                  </a:path>
                </a:pathLst>
              </a:custGeom>
              <a:solidFill>
                <a:srgbClr val="FFEC00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2" name="Forma Livre 21"/>
              <p:cNvSpPr/>
              <p:nvPr/>
            </p:nvSpPr>
            <p:spPr>
              <a:xfrm>
                <a:off x="9199440" y="6184800"/>
                <a:ext cx="417597" cy="265322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244"/>
                  <a:gd name="f4" fmla="val 808"/>
                  <a:gd name="f5" fmla="val 624"/>
                  <a:gd name="f6" fmla="val 807"/>
                  <a:gd name="f7" fmla="val 278"/>
                  <a:gd name="f8" fmla="val 449"/>
                  <a:gd name="f9" fmla="val 5"/>
                  <a:gd name="f10" fmla="val 3"/>
                  <a:gd name="f11" fmla="val 2"/>
                  <a:gd name="f12" fmla="val 1243"/>
                  <a:gd name="f13" fmla="val 969"/>
                  <a:gd name="f14" fmla="*/ f0 1 1244"/>
                  <a:gd name="f15" fmla="*/ f1 1 808"/>
                  <a:gd name="f16" fmla="+- f4 0 f2"/>
                  <a:gd name="f17" fmla="+- f3 0 f2"/>
                  <a:gd name="f18" fmla="*/ f17 1 1244"/>
                  <a:gd name="f19" fmla="*/ f16 1 808"/>
                  <a:gd name="f20" fmla="*/ f2 1 f18"/>
                  <a:gd name="f21" fmla="*/ f3 1 f18"/>
                  <a:gd name="f22" fmla="*/ f2 1 f19"/>
                  <a:gd name="f23" fmla="*/ f4 1 f19"/>
                  <a:gd name="f24" fmla="*/ f20 f14 1"/>
                  <a:gd name="f25" fmla="*/ f21 f14 1"/>
                  <a:gd name="f26" fmla="*/ f23 f15 1"/>
                  <a:gd name="f27" fmla="*/ f22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4" t="f27" r="f25" b="f26"/>
                <a:pathLst>
                  <a:path w="1244" h="808">
                    <a:moveTo>
                      <a:pt x="f5" y="f6"/>
                    </a:moveTo>
                    <a:cubicBezTo>
                      <a:pt x="f7" y="f6"/>
                      <a:pt x="f2" y="f8"/>
                      <a:pt x="f2" y="f9"/>
                    </a:cubicBezTo>
                    <a:cubicBezTo>
                      <a:pt x="f2" y="f10"/>
                      <a:pt x="f2" y="f11"/>
                      <a:pt x="f2" y="f2"/>
                    </a:cubicBezTo>
                    <a:lnTo>
                      <a:pt x="f12" y="f2"/>
                    </a:lnTo>
                    <a:cubicBezTo>
                      <a:pt x="f12" y="f11"/>
                      <a:pt x="f12" y="f10"/>
                      <a:pt x="f12" y="f9"/>
                    </a:cubicBezTo>
                    <a:cubicBezTo>
                      <a:pt x="f12" y="f8"/>
                      <a:pt x="f13" y="f6"/>
                      <a:pt x="f5" y="f6"/>
                    </a:cubicBezTo>
                  </a:path>
                </a:pathLst>
              </a:custGeom>
              <a:noFill/>
              <a:ln w="1801" cap="flat">
                <a:solidFill>
                  <a:srgbClr val="1B1918"/>
                </a:solidFill>
                <a:prstDash val="solid"/>
                <a:miter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3" name="Forma Livre 22"/>
              <p:cNvSpPr/>
              <p:nvPr/>
            </p:nvSpPr>
            <p:spPr>
              <a:xfrm>
                <a:off x="9418676" y="6053044"/>
                <a:ext cx="193679" cy="103318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618"/>
                  <a:gd name="f5" fmla="val 357"/>
                  <a:gd name="f6" fmla="val 356"/>
                  <a:gd name="f7" fmla="val 255"/>
                  <a:gd name="f8" fmla="val 355"/>
                  <a:gd name="f9" fmla="val 302"/>
                  <a:gd name="f10" fmla="val 326"/>
                  <a:gd name="f11" fmla="val 368"/>
                  <a:gd name="f12" fmla="val 276"/>
                  <a:gd name="f13" fmla="val 400"/>
                  <a:gd name="f14" fmla="val 232"/>
                  <a:gd name="f15" fmla="val 419"/>
                  <a:gd name="f16" fmla="val 210"/>
                  <a:gd name="f17" fmla="val 442"/>
                  <a:gd name="f18" fmla="val 182"/>
                  <a:gd name="f19" fmla="val 472"/>
                  <a:gd name="f20" fmla="val 177"/>
                  <a:gd name="f21" fmla="val 503"/>
                  <a:gd name="f22" fmla="val 173"/>
                  <a:gd name="f23" fmla="val 574"/>
                  <a:gd name="f24" fmla="val 193"/>
                  <a:gd name="f25" fmla="val 605"/>
                  <a:gd name="f26" fmla="val 203"/>
                  <a:gd name="f27" fmla="val 593"/>
                  <a:gd name="f28" fmla="val 136"/>
                  <a:gd name="f29" fmla="val 576"/>
                  <a:gd name="f30" fmla="val 69"/>
                  <a:gd name="f31" fmla="val 550"/>
                  <a:gd name="f32" fmla="val 6"/>
                  <a:gd name="f33" fmla="val 519"/>
                  <a:gd name="f34" fmla="val 488"/>
                  <a:gd name="f35" fmla="val 1"/>
                  <a:gd name="f36" fmla="val 460"/>
                  <a:gd name="f37" fmla="val 25"/>
                  <a:gd name="f38" fmla="val 432"/>
                  <a:gd name="f39" fmla="val 51"/>
                  <a:gd name="f40" fmla="val 417"/>
                  <a:gd name="f41" fmla="val 91"/>
                  <a:gd name="f42" fmla="val 395"/>
                  <a:gd name="f43" fmla="val 122"/>
                  <a:gd name="f44" fmla="val 383"/>
                  <a:gd name="f45" fmla="val 139"/>
                  <a:gd name="f46" fmla="val 369"/>
                  <a:gd name="f47" fmla="val 161"/>
                  <a:gd name="f48" fmla="val 350"/>
                  <a:gd name="f49" fmla="val 175"/>
                  <a:gd name="f50" fmla="val 333"/>
                  <a:gd name="f51" fmla="val 222"/>
                  <a:gd name="f52" fmla="val 328"/>
                  <a:gd name="f53" fmla="val 225"/>
                  <a:gd name="f54" fmla="val 321"/>
                  <a:gd name="f55" fmla="val 279"/>
                  <a:gd name="f56" fmla="val 319"/>
                  <a:gd name="f57" fmla="val 291"/>
                  <a:gd name="f58" fmla="val 317"/>
                  <a:gd name="f59" fmla="val 314"/>
                  <a:gd name="f60" fmla="val 300"/>
                  <a:gd name="f61" fmla="val 316"/>
                  <a:gd name="f62" fmla="val 293"/>
                  <a:gd name="f63" fmla="val 286"/>
                  <a:gd name="f64" fmla="val 272"/>
                  <a:gd name="f65" fmla="val 283"/>
                  <a:gd name="f66" fmla="val 230"/>
                  <a:gd name="f67" fmla="val 278"/>
                  <a:gd name="f68" fmla="val 188"/>
                  <a:gd name="f69" fmla="val 266"/>
                  <a:gd name="f70" fmla="val 185"/>
                  <a:gd name="f71" fmla="val 245"/>
                  <a:gd name="f72" fmla="val 217"/>
                  <a:gd name="f73" fmla="val 163"/>
                  <a:gd name="f74" fmla="val 189"/>
                  <a:gd name="f75" fmla="val 158"/>
                  <a:gd name="f76" fmla="val 162"/>
                  <a:gd name="f77" fmla="val 170"/>
                  <a:gd name="f78" fmla="val 105"/>
                  <a:gd name="f79" fmla="val 207"/>
                  <a:gd name="f80" fmla="val 86"/>
                  <a:gd name="f81" fmla="val 227"/>
                  <a:gd name="f82" fmla="val 54"/>
                  <a:gd name="f83" fmla="val 264"/>
                  <a:gd name="f84" fmla="val 23"/>
                  <a:gd name="f85" fmla="val 311"/>
                  <a:gd name="f86" fmla="val 412"/>
                  <a:gd name="f87" fmla="val 242"/>
                  <a:gd name="f88" fmla="val 324"/>
                  <a:gd name="f89" fmla="val 617"/>
                  <a:gd name="f90" fmla="val 614"/>
                  <a:gd name="f91" fmla="val 265"/>
                  <a:gd name="f92" fmla="val 607"/>
                  <a:gd name="f93" fmla="val 580"/>
                  <a:gd name="f94" fmla="val 212"/>
                  <a:gd name="f95" fmla="val 474"/>
                  <a:gd name="f96" fmla="val 450"/>
                  <a:gd name="f97" fmla="val 197"/>
                  <a:gd name="f98" fmla="val 428"/>
                  <a:gd name="f99" fmla="val 223"/>
                  <a:gd name="f100" fmla="*/ f1 1 618"/>
                  <a:gd name="f101" fmla="*/ f2 1 357"/>
                  <a:gd name="f102" fmla="+- f5 0 f3"/>
                  <a:gd name="f103" fmla="+- f4 0 f3"/>
                  <a:gd name="f104" fmla="*/ f103 1 618"/>
                  <a:gd name="f105" fmla="*/ f102 1 357"/>
                  <a:gd name="f106" fmla="*/ f3 1 f104"/>
                  <a:gd name="f107" fmla="*/ f4 1 f104"/>
                  <a:gd name="f108" fmla="*/ f3 1 f105"/>
                  <a:gd name="f109" fmla="*/ f5 1 f105"/>
                  <a:gd name="f110" fmla="*/ f106 f100 1"/>
                  <a:gd name="f111" fmla="*/ f107 f100 1"/>
                  <a:gd name="f112" fmla="*/ f109 f101 1"/>
                  <a:gd name="f113" fmla="*/ f108 f10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10" t="f113" r="f111" b="f112"/>
                <a:pathLst>
                  <a:path w="618" h="357">
                    <a:moveTo>
                      <a:pt x="f3" y="f6"/>
                    </a:moveTo>
                    <a:lnTo>
                      <a:pt x="f7" y="f6"/>
                    </a:lnTo>
                    <a:lnTo>
                      <a:pt x="f7" y="f8"/>
                    </a:lnTo>
                    <a:cubicBezTo>
                      <a:pt x="f9" y="f10"/>
                      <a:pt x="f11" y="f12"/>
                      <a:pt x="f13" y="f14"/>
                    </a:cubicBezTo>
                    <a:cubicBezTo>
                      <a:pt x="f15" y="f16"/>
                      <a:pt x="f17" y="f18"/>
                      <a:pt x="f19" y="f20"/>
                    </a:cubicBez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27" y="f28"/>
                      <a:pt x="f29" y="f30"/>
                      <a:pt x="f31" y="f32"/>
                    </a:cubicBezTo>
                    <a:cubicBezTo>
                      <a:pt x="f33" y="f3"/>
                      <a:pt x="f34" y="f35"/>
                      <a:pt x="f36" y="f37"/>
                    </a:cubicBezTo>
                    <a:cubicBezTo>
                      <a:pt x="f38" y="f39"/>
                      <a:pt x="f40" y="f41"/>
                      <a:pt x="f42" y="f43"/>
                    </a:cubicBezTo>
                    <a:cubicBezTo>
                      <a:pt x="f44" y="f45"/>
                      <a:pt x="f46" y="f47"/>
                      <a:pt x="f48" y="f49"/>
                    </a:cubicBezTo>
                    <a:cubicBezTo>
                      <a:pt x="f50" y="f51"/>
                      <a:pt x="f52" y="f53"/>
                      <a:pt x="f54" y="f55"/>
                    </a:cubicBezTo>
                    <a:cubicBezTo>
                      <a:pt x="f56" y="f57"/>
                      <a:pt x="f58" y="f59"/>
                      <a:pt x="f60" y="f61"/>
                    </a:cubicBezTo>
                    <a:lnTo>
                      <a:pt x="f62" y="f61"/>
                    </a:lnTo>
                    <a:cubicBezTo>
                      <a:pt x="f63" y="f64"/>
                      <a:pt x="f65" y="f66"/>
                      <a:pt x="f67" y="f68"/>
                    </a:cubicBezTo>
                    <a:cubicBezTo>
                      <a:pt x="f69" y="f70"/>
                      <a:pt x="f7" y="f0"/>
                      <a:pt x="f71" y="f49"/>
                    </a:cubicBezTo>
                    <a:cubicBezTo>
                      <a:pt x="f72" y="f73"/>
                      <a:pt x="f74" y="f75"/>
                      <a:pt x="f76" y="f77"/>
                    </a:cubicBezTo>
                    <a:cubicBezTo>
                      <a:pt x="f28" y="f18"/>
                      <a:pt x="f78" y="f79"/>
                      <a:pt x="f80" y="f81"/>
                    </a:cubicBezTo>
                    <a:cubicBezTo>
                      <a:pt x="f82" y="f83"/>
                      <a:pt x="f84" y="f85"/>
                      <a:pt x="f3" y="f6"/>
                    </a:cubicBezTo>
                    <a:close/>
                    <a:moveTo>
                      <a:pt x="f3" y="f6"/>
                    </a:moveTo>
                    <a:lnTo>
                      <a:pt x="f3" y="f6"/>
                    </a:lnTo>
                    <a:close/>
                    <a:moveTo>
                      <a:pt x="f86" y="f87"/>
                    </a:moveTo>
                    <a:cubicBezTo>
                      <a:pt x="f44" y="f65"/>
                      <a:pt x="f88" y="f10"/>
                      <a:pt x="f65" y="f6"/>
                    </a:cubicBezTo>
                    <a:lnTo>
                      <a:pt x="f89" y="f6"/>
                    </a:lnTo>
                    <a:cubicBezTo>
                      <a:pt x="f89" y="f85"/>
                      <a:pt x="f90" y="f91"/>
                      <a:pt x="f92" y="f51"/>
                    </a:cubicBezTo>
                    <a:cubicBezTo>
                      <a:pt x="f93" y="f94"/>
                      <a:pt x="f21" y="f68"/>
                      <a:pt x="f95" y="f24"/>
                    </a:cubicBezTo>
                    <a:cubicBezTo>
                      <a:pt x="f96" y="f97"/>
                      <a:pt x="f98" y="f99"/>
                      <a:pt x="f86" y="f87"/>
                    </a:cubicBezTo>
                    <a:close/>
                  </a:path>
                </a:pathLst>
              </a:custGeom>
              <a:solidFill>
                <a:srgbClr val="009035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4" name="Forma Livre 23"/>
              <p:cNvSpPr/>
              <p:nvPr/>
            </p:nvSpPr>
            <p:spPr>
              <a:xfrm>
                <a:off x="9028081" y="5780160"/>
                <a:ext cx="762115" cy="904679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2208"/>
                  <a:gd name="f5" fmla="val 2585"/>
                  <a:gd name="f6" fmla="val 1330"/>
                  <a:gd name="f7" fmla="val 757"/>
                  <a:gd name="f8" fmla="val 1342"/>
                  <a:gd name="f9" fmla="val 766"/>
                  <a:gd name="f10" fmla="val 1356"/>
                  <a:gd name="f11" fmla="val 774"/>
                  <a:gd name="f12" fmla="val 1361"/>
                  <a:gd name="f13" fmla="val 789"/>
                  <a:gd name="f14" fmla="val 1382"/>
                  <a:gd name="f15" fmla="val 857"/>
                  <a:gd name="f16" fmla="val 1391"/>
                  <a:gd name="f17" fmla="val 969"/>
                  <a:gd name="f18" fmla="val 1401"/>
                  <a:gd name="f19" fmla="val 1041"/>
                  <a:gd name="f20" fmla="val 1404"/>
                  <a:gd name="f21" fmla="val 1018"/>
                  <a:gd name="f22" fmla="val 1406"/>
                  <a:gd name="f23" fmla="val 1001"/>
                  <a:gd name="f24" fmla="val 1413"/>
                  <a:gd name="f25" fmla="val 979"/>
                  <a:gd name="f26" fmla="val 1416"/>
                  <a:gd name="f27" fmla="val 971"/>
                  <a:gd name="f28" fmla="val 1420"/>
                  <a:gd name="f29" fmla="val 963"/>
                  <a:gd name="f30" fmla="val 1423"/>
                  <a:gd name="f31" fmla="val 954"/>
                  <a:gd name="f32" fmla="val 1422"/>
                  <a:gd name="f33" fmla="val 945"/>
                  <a:gd name="f34" fmla="val 1412"/>
                  <a:gd name="f35" fmla="val 905"/>
                  <a:gd name="f36" fmla="val 1403"/>
                  <a:gd name="f37" fmla="val 872"/>
                  <a:gd name="f38" fmla="val 1392"/>
                  <a:gd name="f39" fmla="val 831"/>
                  <a:gd name="f40" fmla="val 826"/>
                  <a:gd name="f41" fmla="val 862"/>
                  <a:gd name="f42" fmla="val 1425"/>
                  <a:gd name="f43" fmla="val 892"/>
                  <a:gd name="f44" fmla="val 1432"/>
                  <a:gd name="f45" fmla="val 927"/>
                  <a:gd name="f46" fmla="val 1435"/>
                  <a:gd name="f47" fmla="val 918"/>
                  <a:gd name="f48" fmla="val 1437"/>
                  <a:gd name="f49" fmla="val 912"/>
                  <a:gd name="f50" fmla="val 1440"/>
                  <a:gd name="f51" fmla="val 903"/>
                  <a:gd name="f52" fmla="val 898"/>
                  <a:gd name="f53" fmla="val 1443"/>
                  <a:gd name="f54" fmla="val 1444"/>
                  <a:gd name="f55" fmla="val 885"/>
                  <a:gd name="f56" fmla="val 880"/>
                  <a:gd name="f57" fmla="val 1434"/>
                  <a:gd name="f58" fmla="val 1419"/>
                  <a:gd name="f59" fmla="val 816"/>
                  <a:gd name="f60" fmla="val 809"/>
                  <a:gd name="f61" fmla="val 799"/>
                  <a:gd name="f62" fmla="val 811"/>
                  <a:gd name="f63" fmla="val 1427"/>
                  <a:gd name="f64" fmla="val 1439"/>
                  <a:gd name="f65" fmla="val 837"/>
                  <a:gd name="f66" fmla="val 845"/>
                  <a:gd name="f67" fmla="val 1446"/>
                  <a:gd name="f68" fmla="val 853"/>
                  <a:gd name="f69" fmla="val 832"/>
                  <a:gd name="f70" fmla="val 821"/>
                  <a:gd name="f71" fmla="val 801"/>
                  <a:gd name="f72" fmla="val 756"/>
                  <a:gd name="f73" fmla="val 1415"/>
                  <a:gd name="f74" fmla="val 741"/>
                  <a:gd name="f75" fmla="val 739"/>
                  <a:gd name="f76" fmla="val 723"/>
                  <a:gd name="f77" fmla="val 718"/>
                  <a:gd name="f78" fmla="val 1474"/>
                  <a:gd name="f79" fmla="val 713"/>
                  <a:gd name="f80" fmla="val 1494"/>
                  <a:gd name="f81" fmla="val 700"/>
                  <a:gd name="f82" fmla="val 1496"/>
                  <a:gd name="f83" fmla="val 698"/>
                  <a:gd name="f84" fmla="val 695"/>
                  <a:gd name="f85" fmla="val 691"/>
                  <a:gd name="f86" fmla="val 706"/>
                  <a:gd name="f87" fmla="val 1493"/>
                  <a:gd name="f88" fmla="val 675"/>
                  <a:gd name="f89" fmla="val 1489"/>
                  <a:gd name="f90" fmla="val 670"/>
                  <a:gd name="f91" fmla="val 1487"/>
                  <a:gd name="f92" fmla="val 663"/>
                  <a:gd name="f93" fmla="val 1483"/>
                  <a:gd name="f94" fmla="val 658"/>
                  <a:gd name="f95" fmla="val 680"/>
                  <a:gd name="f96" fmla="val 1428"/>
                  <a:gd name="f97" fmla="val 665"/>
                  <a:gd name="f98" fmla="val 1475"/>
                  <a:gd name="f99" fmla="val 643"/>
                  <a:gd name="f100" fmla="val 641"/>
                  <a:gd name="f101" fmla="val 640"/>
                  <a:gd name="f102" fmla="val 1470"/>
                  <a:gd name="f103" fmla="val 636"/>
                  <a:gd name="f104" fmla="val 1465"/>
                  <a:gd name="f105" fmla="val 635"/>
                  <a:gd name="f106" fmla="val 1462"/>
                  <a:gd name="f107" fmla="val 651"/>
                  <a:gd name="f108" fmla="val 1380"/>
                  <a:gd name="f109" fmla="val 671"/>
                  <a:gd name="f110" fmla="val 1353"/>
                  <a:gd name="f111" fmla="val 673"/>
                  <a:gd name="f112" fmla="val 1322"/>
                  <a:gd name="f113" fmla="val 681"/>
                  <a:gd name="f114" fmla="val 1299"/>
                  <a:gd name="f115" fmla="val 686"/>
                  <a:gd name="f116" fmla="val 1271"/>
                  <a:gd name="f117" fmla="val 690"/>
                  <a:gd name="f118" fmla="val 1251"/>
                  <a:gd name="f119" fmla="val 696"/>
                  <a:gd name="f120" fmla="val 1239"/>
                  <a:gd name="f121" fmla="val 701"/>
                  <a:gd name="f122" fmla="val 1228"/>
                  <a:gd name="f123" fmla="val 732"/>
                  <a:gd name="f124" fmla="val 1225"/>
                  <a:gd name="f125" fmla="val 746"/>
                  <a:gd name="f126" fmla="val 1237"/>
                  <a:gd name="f127" fmla="val 1249"/>
                  <a:gd name="f128" fmla="val 737"/>
                  <a:gd name="f129" fmla="val 1263"/>
                  <a:gd name="f130" fmla="val 1282"/>
                  <a:gd name="f131" fmla="val 1289"/>
                  <a:gd name="f132" fmla="val 1305"/>
                  <a:gd name="f133" fmla="val 1317"/>
                  <a:gd name="f134" fmla="val 749"/>
                  <a:gd name="f135" fmla="val 705"/>
                  <a:gd name="f136" fmla="val 1280"/>
                  <a:gd name="f137" fmla="val 1294"/>
                  <a:gd name="f138" fmla="val 1306"/>
                  <a:gd name="f139" fmla="val 1318"/>
                  <a:gd name="f140" fmla="val 666"/>
                  <a:gd name="f141" fmla="val 1329"/>
                  <a:gd name="f142" fmla="val 1341"/>
                  <a:gd name="f143" fmla="val 660"/>
                  <a:gd name="f144" fmla="val 1296"/>
                  <a:gd name="f145" fmla="val 614"/>
                  <a:gd name="f146" fmla="val 1213"/>
                  <a:gd name="f147" fmla="val 599"/>
                  <a:gd name="f148" fmla="val 1144"/>
                  <a:gd name="f149" fmla="val 600"/>
                  <a:gd name="f150" fmla="val 1137"/>
                  <a:gd name="f151" fmla="val 602"/>
                  <a:gd name="f152" fmla="val 1127"/>
                  <a:gd name="f153" fmla="val 1120"/>
                  <a:gd name="f154" fmla="val 1118"/>
                  <a:gd name="f155" fmla="val 604"/>
                  <a:gd name="f156" fmla="val 1160"/>
                  <a:gd name="f157" fmla="val 612"/>
                  <a:gd name="f158" fmla="val 1203"/>
                  <a:gd name="f159" fmla="val 626"/>
                  <a:gd name="f160" fmla="val 1240"/>
                  <a:gd name="f161" fmla="val 645"/>
                  <a:gd name="f162" fmla="val 1256"/>
                  <a:gd name="f163" fmla="val 655"/>
                  <a:gd name="f164" fmla="val 1267"/>
                  <a:gd name="f165" fmla="val 661"/>
                  <a:gd name="f166" fmla="val 856"/>
                  <a:gd name="f167" fmla="val 1417"/>
                  <a:gd name="f168" fmla="val 812"/>
                  <a:gd name="f169" fmla="val 1366"/>
                  <a:gd name="f170" fmla="val 785"/>
                  <a:gd name="f171" fmla="val 1313"/>
                  <a:gd name="f172" fmla="val 1247"/>
                  <a:gd name="f173" fmla="val 754"/>
                  <a:gd name="f174" fmla="val 1283"/>
                  <a:gd name="f175" fmla="val 1343"/>
                  <a:gd name="f176" fmla="val 710"/>
                  <a:gd name="f177" fmla="val 1460"/>
                  <a:gd name="f178" fmla="val 722"/>
                  <a:gd name="f179" fmla="val 1516"/>
                  <a:gd name="f180" fmla="val 748"/>
                  <a:gd name="f181" fmla="val 1558"/>
                  <a:gd name="f182" fmla="val 1560"/>
                  <a:gd name="f183" fmla="val 1563"/>
                  <a:gd name="f184" fmla="val 751"/>
                  <a:gd name="f185" fmla="val 1566"/>
                  <a:gd name="f186" fmla="val 806"/>
                  <a:gd name="f187" fmla="val 1533"/>
                  <a:gd name="f188" fmla="val 877"/>
                  <a:gd name="f189" fmla="val 1507"/>
                  <a:gd name="f190" fmla="val 939"/>
                  <a:gd name="f191" fmla="val 1492"/>
                  <a:gd name="f192" fmla="val 910"/>
                  <a:gd name="f193" fmla="val 1469"/>
                  <a:gd name="f194" fmla="val 92"/>
                  <a:gd name="f195" fmla="val 1450"/>
                  <a:gd name="f196" fmla="val 105"/>
                  <a:gd name="f197" fmla="val 120"/>
                  <a:gd name="f198" fmla="val 1336"/>
                  <a:gd name="f199" fmla="val 141"/>
                  <a:gd name="f200" fmla="val 173"/>
                  <a:gd name="f201" fmla="val 1191"/>
                  <a:gd name="f202" fmla="val 215"/>
                  <a:gd name="f203" fmla="val 1112"/>
                  <a:gd name="f204" fmla="val 244"/>
                  <a:gd name="f205" fmla="val 1019"/>
                  <a:gd name="f206" fmla="val 262"/>
                  <a:gd name="f207" fmla="val 966"/>
                  <a:gd name="f208" fmla="val 270"/>
                  <a:gd name="f209" fmla="val 925"/>
                  <a:gd name="f210" fmla="val 280"/>
                  <a:gd name="f211" fmla="val 868"/>
                  <a:gd name="f212" fmla="val 282"/>
                  <a:gd name="f213" fmla="val 308"/>
                  <a:gd name="f214" fmla="val 232"/>
                  <a:gd name="f215" fmla="val 569"/>
                  <a:gd name="f216" fmla="val 117"/>
                  <a:gd name="f217" fmla="val 469"/>
                  <a:gd name="f218" fmla="val 110"/>
                  <a:gd name="f219" fmla="val 464"/>
                  <a:gd name="f220" fmla="val 353"/>
                  <a:gd name="f221" fmla="val 138"/>
                  <a:gd name="f222" fmla="val 356"/>
                  <a:gd name="f223" fmla="val 134"/>
                  <a:gd name="f224" fmla="val 354"/>
                  <a:gd name="f225" fmla="val 136"/>
                  <a:gd name="f226" fmla="val 358"/>
                  <a:gd name="f227" fmla="val 889"/>
                  <a:gd name="f228" fmla="val 47"/>
                  <a:gd name="f229" fmla="val 1847"/>
                  <a:gd name="f230" fmla="val 1851"/>
                  <a:gd name="f231" fmla="val 1853"/>
                  <a:gd name="f232" fmla="val 2096"/>
                  <a:gd name="f233" fmla="val 2091"/>
                  <a:gd name="f234" fmla="val 1973"/>
                  <a:gd name="f235" fmla="val 1898"/>
                  <a:gd name="f236" fmla="val 1925"/>
                  <a:gd name="f237" fmla="val 1942"/>
                  <a:gd name="f238" fmla="val 968"/>
                  <a:gd name="f239" fmla="val 1968"/>
                  <a:gd name="f240" fmla="val 1046"/>
                  <a:gd name="f241" fmla="val 2010"/>
                  <a:gd name="f242" fmla="val 2028"/>
                  <a:gd name="f243" fmla="val 1190"/>
                  <a:gd name="f244" fmla="val 2047"/>
                  <a:gd name="f245" fmla="val 1233"/>
                  <a:gd name="f246" fmla="val 2065"/>
                  <a:gd name="f247" fmla="val 2086"/>
                  <a:gd name="f248" fmla="val 2101"/>
                  <a:gd name="f249" fmla="val 2113"/>
                  <a:gd name="f250" fmla="val 2137"/>
                  <a:gd name="f251" fmla="val 1679"/>
                  <a:gd name="f252" fmla="val 2075"/>
                  <a:gd name="f253" fmla="val 1780"/>
                  <a:gd name="f254" fmla="val 2053"/>
                  <a:gd name="f255" fmla="val 1817"/>
                  <a:gd name="f256" fmla="val 2022"/>
                  <a:gd name="f257" fmla="val 1987"/>
                  <a:gd name="f258" fmla="val 1879"/>
                  <a:gd name="f259" fmla="val 1794"/>
                  <a:gd name="f260" fmla="val 2051"/>
                  <a:gd name="f261" fmla="val 2153"/>
                  <a:gd name="f262" fmla="val 2286"/>
                  <a:gd name="f263" fmla="val 1339"/>
                  <a:gd name="f264" fmla="val 1259"/>
                  <a:gd name="f265" fmla="val 2337"/>
                  <a:gd name="f266" fmla="val 1173"/>
                  <a:gd name="f267" fmla="val 2394"/>
                  <a:gd name="f268" fmla="val 1110"/>
                  <a:gd name="f269" fmla="val 2465"/>
                  <a:gd name="f270" fmla="val 1103"/>
                  <a:gd name="f271" fmla="val 2470"/>
                  <a:gd name="f272" fmla="val 1077"/>
                  <a:gd name="f273" fmla="val 2443"/>
                  <a:gd name="f274" fmla="val 1056"/>
                  <a:gd name="f275" fmla="val 2423"/>
                  <a:gd name="f276" fmla="val 1027"/>
                  <a:gd name="f277" fmla="val 2399"/>
                  <a:gd name="f278" fmla="val 977"/>
                  <a:gd name="f279" fmla="val 2359"/>
                  <a:gd name="f280" fmla="val 922"/>
                  <a:gd name="f281" fmla="val 2322"/>
                  <a:gd name="f282" fmla="val 867"/>
                  <a:gd name="f283" fmla="val 649"/>
                  <a:gd name="f284" fmla="val 412"/>
                  <a:gd name="f285" fmla="val 218"/>
                  <a:gd name="f286" fmla="val 184"/>
                  <a:gd name="f287" fmla="val 154"/>
                  <a:gd name="f288" fmla="val 130"/>
                  <a:gd name="f289" fmla="val 68"/>
                  <a:gd name="f290" fmla="val 135"/>
                  <a:gd name="f291" fmla="val 1115"/>
                  <a:gd name="f292" fmla="val 1162"/>
                  <a:gd name="f293" fmla="val 96"/>
                  <a:gd name="f294" fmla="val 1208"/>
                  <a:gd name="f295" fmla="val 79"/>
                  <a:gd name="f296" fmla="val 1257"/>
                  <a:gd name="f297" fmla="val 56"/>
                  <a:gd name="f298" fmla="val 1314"/>
                  <a:gd name="f299" fmla="val 40"/>
                  <a:gd name="f300" fmla="val 1374"/>
                  <a:gd name="f301" fmla="val 27"/>
                  <a:gd name="f302" fmla="val 1568"/>
                  <a:gd name="f303" fmla="val 3"/>
                  <a:gd name="f304" fmla="val 1699"/>
                  <a:gd name="f305" fmla="val 75"/>
                  <a:gd name="f306" fmla="val 103"/>
                  <a:gd name="f307" fmla="val 1861"/>
                  <a:gd name="f308" fmla="val 175"/>
                  <a:gd name="f309" fmla="val 1933"/>
                  <a:gd name="f310" fmla="val 275"/>
                  <a:gd name="f311" fmla="val 2021"/>
                  <a:gd name="f312" fmla="val 384"/>
                  <a:gd name="f313" fmla="val 2092"/>
                  <a:gd name="f314" fmla="val 498"/>
                  <a:gd name="f315" fmla="val 2157"/>
                  <a:gd name="f316" fmla="val 609"/>
                  <a:gd name="f317" fmla="val 2221"/>
                  <a:gd name="f318" fmla="val 2278"/>
                  <a:gd name="f319" fmla="val 2345"/>
                  <a:gd name="f320" fmla="val 883"/>
                  <a:gd name="f321" fmla="val 2379"/>
                  <a:gd name="f322" fmla="val 937"/>
                  <a:gd name="f323" fmla="val 2413"/>
                  <a:gd name="f324" fmla="val 985"/>
                  <a:gd name="f325" fmla="val 2453"/>
                  <a:gd name="f326" fmla="val 988"/>
                  <a:gd name="f327" fmla="val 2455"/>
                  <a:gd name="f328" fmla="val 1012"/>
                  <a:gd name="f329" fmla="val 2475"/>
                  <a:gd name="f330" fmla="val 1034"/>
                  <a:gd name="f331" fmla="val 2495"/>
                  <a:gd name="f332" fmla="val 2518"/>
                  <a:gd name="f333" fmla="val 2521"/>
                  <a:gd name="f334" fmla="val 2522"/>
                  <a:gd name="f335" fmla="val 1058"/>
                  <a:gd name="f336" fmla="val 1074"/>
                  <a:gd name="f337" fmla="val 2539"/>
                  <a:gd name="f338" fmla="val 1087"/>
                  <a:gd name="f339" fmla="val 2557"/>
                  <a:gd name="f340" fmla="val 1099"/>
                  <a:gd name="f341" fmla="val 2577"/>
                  <a:gd name="f342" fmla="val 2581"/>
                  <a:gd name="f343" fmla="val 1101"/>
                  <a:gd name="f344" fmla="val 2582"/>
                  <a:gd name="f345" fmla="val 2584"/>
                  <a:gd name="f346" fmla="val 1105"/>
                  <a:gd name="f347" fmla="val 1106"/>
                  <a:gd name="f348" fmla="val 1132"/>
                  <a:gd name="f349" fmla="val 1148"/>
                  <a:gd name="f350" fmla="val 1149"/>
                  <a:gd name="f351" fmla="val 1151"/>
                  <a:gd name="f352" fmla="val 1172"/>
                  <a:gd name="f353" fmla="val 1194"/>
                  <a:gd name="f354" fmla="val 1219"/>
                  <a:gd name="f355" fmla="val 1220"/>
                  <a:gd name="f356" fmla="val 1268"/>
                  <a:gd name="f357" fmla="val 1376"/>
                  <a:gd name="f358" fmla="val 1597"/>
                  <a:gd name="f359" fmla="val 1708"/>
                  <a:gd name="f360" fmla="val 1822"/>
                  <a:gd name="f361" fmla="val 1932"/>
                  <a:gd name="f362" fmla="val 2031"/>
                  <a:gd name="f363" fmla="val 2070"/>
                  <a:gd name="f364" fmla="val 2105"/>
                  <a:gd name="f365" fmla="val 2132"/>
                  <a:gd name="f366" fmla="val 2204"/>
                  <a:gd name="f367" fmla="val 2207"/>
                  <a:gd name="f368" fmla="val 2179"/>
                  <a:gd name="f369" fmla="val 2167"/>
                  <a:gd name="f370" fmla="val 2149"/>
                  <a:gd name="f371" fmla="val 2129"/>
                  <a:gd name="f372" fmla="val 1215"/>
                  <a:gd name="f373" fmla="val 1176"/>
                  <a:gd name="f374" fmla="val 2080"/>
                  <a:gd name="f375" fmla="val 1139"/>
                  <a:gd name="f376" fmla="val 2077"/>
                  <a:gd name="f377" fmla="val 1130"/>
                  <a:gd name="f378" fmla="val 2074"/>
                  <a:gd name="f379" fmla="val 1124"/>
                  <a:gd name="f380" fmla="val 2055"/>
                  <a:gd name="f381" fmla="val 2039"/>
                  <a:gd name="f382" fmla="val 1038"/>
                  <a:gd name="f383" fmla="val 2025"/>
                  <a:gd name="f384" fmla="val 998"/>
                  <a:gd name="f385" fmla="val 948"/>
                  <a:gd name="f386" fmla="val 1997"/>
                  <a:gd name="f387" fmla="val 900"/>
                  <a:gd name="f388" fmla="val 1991"/>
                  <a:gd name="f389" fmla="val 850"/>
                  <a:gd name="f390" fmla="val 1963"/>
                  <a:gd name="f391" fmla="val 2067"/>
                  <a:gd name="f392" fmla="val 564"/>
                  <a:gd name="f393" fmla="val 2191"/>
                  <a:gd name="f394" fmla="val 479"/>
                  <a:gd name="f395" fmla="val 343"/>
                  <a:gd name="f396" fmla="val 209"/>
                  <a:gd name="f397" fmla="val 1887"/>
                  <a:gd name="f398" fmla="val 73"/>
                  <a:gd name="f399" fmla="val 1782"/>
                  <a:gd name="f400" fmla="val 53"/>
                  <a:gd name="f401" fmla="val 38"/>
                  <a:gd name="f402" fmla="val 1572"/>
                  <a:gd name="f403" fmla="val 10"/>
                  <a:gd name="f404" fmla="val 2"/>
                  <a:gd name="f405" fmla="val 1154"/>
                  <a:gd name="f406" fmla="val 1083"/>
                  <a:gd name="f407" fmla="val 1062"/>
                  <a:gd name="f408" fmla="val 1043"/>
                  <a:gd name="f409" fmla="val 960"/>
                  <a:gd name="f410" fmla="val 879"/>
                  <a:gd name="f411" fmla="val 5"/>
                  <a:gd name="f412" fmla="val 797"/>
                  <a:gd name="f413" fmla="val 12"/>
                  <a:gd name="f414" fmla="val 744"/>
                  <a:gd name="f415" fmla="val 15"/>
                  <a:gd name="f416" fmla="val 689"/>
                  <a:gd name="f417" fmla="val 20"/>
                  <a:gd name="f418" fmla="val 634"/>
                  <a:gd name="f419" fmla="val 529"/>
                  <a:gd name="f420" fmla="val 424"/>
                  <a:gd name="f421" fmla="val 320"/>
                  <a:gd name="f422" fmla="val 318"/>
                  <a:gd name="f423" fmla="val 16"/>
                  <a:gd name="f424" fmla="val 139"/>
                  <a:gd name="f425" fmla="val 243"/>
                  <a:gd name="f426" fmla="val 216"/>
                  <a:gd name="f427" fmla="val 208"/>
                  <a:gd name="f428" fmla="val 895"/>
                  <a:gd name="f429" fmla="val 200"/>
                  <a:gd name="f430" fmla="val 935"/>
                  <a:gd name="f431" fmla="val 188"/>
                  <a:gd name="f432" fmla="val 976"/>
                  <a:gd name="f433" fmla="val 185"/>
                  <a:gd name="f434" fmla="val 983"/>
                  <a:gd name="f435" fmla="val 989"/>
                  <a:gd name="f436" fmla="val 168"/>
                  <a:gd name="f437" fmla="val 151"/>
                  <a:gd name="f438" fmla="*/ f1 1 2208"/>
                  <a:gd name="f439" fmla="*/ f2 1 2585"/>
                  <a:gd name="f440" fmla="+- f5 0 f3"/>
                  <a:gd name="f441" fmla="+- f4 0 f3"/>
                  <a:gd name="f442" fmla="*/ f441 1 2208"/>
                  <a:gd name="f443" fmla="*/ f440 1 2585"/>
                  <a:gd name="f444" fmla="*/ f3 1 f442"/>
                  <a:gd name="f445" fmla="*/ f4 1 f442"/>
                  <a:gd name="f446" fmla="*/ f3 1 f443"/>
                  <a:gd name="f447" fmla="*/ f5 1 f443"/>
                  <a:gd name="f448" fmla="*/ f444 f438 1"/>
                  <a:gd name="f449" fmla="*/ f445 f438 1"/>
                  <a:gd name="f450" fmla="*/ f447 f439 1"/>
                  <a:gd name="f451" fmla="*/ f446 f439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448" t="f451" r="f449" b="f450"/>
                <a:pathLst>
                  <a:path w="2208" h="2585">
                    <a:moveTo>
                      <a:pt x="f6" y="f7"/>
                    </a:moveTo>
                    <a:cubicBezTo>
                      <a:pt x="f8" y="f9"/>
                      <a:pt x="f10" y="f11"/>
                      <a:pt x="f12" y="f13"/>
                    </a:cubicBezTo>
                    <a:cubicBezTo>
                      <a:pt x="f14" y="f15"/>
                      <a:pt x="f16" y="f17"/>
                      <a:pt x="f18" y="f19"/>
                    </a:cubicBezTo>
                    <a:cubicBezTo>
                      <a:pt x="f20" y="f21"/>
                      <a:pt x="f22" y="f23"/>
                      <a:pt x="f24" y="f25"/>
                    </a:cubicBezTo>
                    <a:cubicBezTo>
                      <a:pt x="f26" y="f27"/>
                      <a:pt x="f28" y="f29"/>
                      <a:pt x="f30" y="f31"/>
                    </a:cubicBezTo>
                    <a:lnTo>
                      <a:pt x="f32" y="f33"/>
                    </a:lnTo>
                    <a:cubicBezTo>
                      <a:pt x="f34" y="f35"/>
                      <a:pt x="f36" y="f37"/>
                      <a:pt x="f38" y="f39"/>
                    </a:cubicBezTo>
                    <a:lnTo>
                      <a:pt x="f22" y="f40"/>
                    </a:lnTo>
                    <a:cubicBezTo>
                      <a:pt x="f26" y="f41"/>
                      <a:pt x="f42" y="f43"/>
                      <a:pt x="f44" y="f45"/>
                    </a:cubicBezTo>
                    <a:cubicBezTo>
                      <a:pt x="f46" y="f47"/>
                      <a:pt x="f48" y="f49"/>
                      <a:pt x="f50" y="f51"/>
                    </a:cubicBezTo>
                    <a:cubicBezTo>
                      <a:pt x="f50" y="f52"/>
                      <a:pt x="f53" y="f43"/>
                      <a:pt x="f54" y="f55"/>
                    </a:cubicBezTo>
                    <a:lnTo>
                      <a:pt x="f50" y="f56"/>
                    </a:lnTo>
                    <a:cubicBezTo>
                      <a:pt x="f57" y="f41"/>
                      <a:pt x="f58" y="f39"/>
                      <a:pt x="f22" y="f59"/>
                    </a:cubicBezTo>
                    <a:lnTo>
                      <a:pt x="f36" y="f60"/>
                    </a:lnTo>
                    <a:lnTo>
                      <a:pt x="f24" y="f61"/>
                    </a:lnTo>
                    <a:cubicBezTo>
                      <a:pt x="f30" y="f62"/>
                      <a:pt x="f63" y="f59"/>
                      <a:pt x="f46" y="f39"/>
                    </a:cubicBezTo>
                    <a:cubicBezTo>
                      <a:pt x="f64" y="f65"/>
                      <a:pt x="f53" y="f66"/>
                      <a:pt x="f67" y="f68"/>
                    </a:cubicBezTo>
                    <a:cubicBezTo>
                      <a:pt x="f67" y="f69"/>
                      <a:pt x="f53" y="f70"/>
                      <a:pt x="f46" y="f71"/>
                    </a:cubicBezTo>
                    <a:lnTo>
                      <a:pt x="f48" y="f71"/>
                    </a:lnTo>
                    <a:lnTo>
                      <a:pt x="f32" y="f72"/>
                    </a:lnTo>
                    <a:cubicBezTo>
                      <a:pt x="f73" y="f74"/>
                      <a:pt x="f73" y="f75"/>
                      <a:pt x="f34" y="f76"/>
                    </a:cubicBezTo>
                    <a:cubicBezTo>
                      <a:pt x="f46" y="f77"/>
                      <a:pt x="f78" y="f79"/>
                      <a:pt x="f80" y="f81"/>
                    </a:cubicBezTo>
                    <a:cubicBezTo>
                      <a:pt x="f82" y="f83"/>
                      <a:pt x="f82" y="f84"/>
                      <a:pt x="f82" y="f85"/>
                    </a:cubicBezTo>
                    <a:lnTo>
                      <a:pt x="f67" y="f86"/>
                    </a:lnTo>
                    <a:lnTo>
                      <a:pt x="f50" y="f85"/>
                    </a:lnTo>
                    <a:lnTo>
                      <a:pt x="f87" y="f88"/>
                    </a:lnTo>
                    <a:cubicBezTo>
                      <a:pt x="f89" y="f90"/>
                      <a:pt x="f91" y="f92"/>
                      <a:pt x="f93" y="f94"/>
                    </a:cubicBezTo>
                    <a:lnTo>
                      <a:pt x="f46" y="f95"/>
                    </a:lnTo>
                    <a:lnTo>
                      <a:pt x="f96" y="f97"/>
                    </a:lnTo>
                    <a:lnTo>
                      <a:pt x="f98" y="f99"/>
                    </a:lnTo>
                    <a:cubicBezTo>
                      <a:pt x="f98" y="f100"/>
                      <a:pt x="f78" y="f101"/>
                      <a:pt x="f78" y="f101"/>
                    </a:cubicBezTo>
                    <a:cubicBezTo>
                      <a:pt x="f102" y="f103"/>
                      <a:pt x="f104" y="f105"/>
                      <a:pt x="f106" y="f103"/>
                    </a:cubicBezTo>
                    <a:cubicBezTo>
                      <a:pt x="f54" y="f101"/>
                      <a:pt x="f63" y="f107"/>
                      <a:pt x="f34" y="f94"/>
                    </a:cubicBezTo>
                    <a:cubicBezTo>
                      <a:pt x="f108" y="f109"/>
                      <a:pt x="f110" y="f111"/>
                      <a:pt x="f112" y="f113"/>
                    </a:cubicBezTo>
                    <a:cubicBezTo>
                      <a:pt x="f114" y="f115"/>
                      <a:pt x="f116" y="f117"/>
                      <a:pt x="f118" y="f119"/>
                    </a:cubicBezTo>
                    <a:cubicBezTo>
                      <a:pt x="f120" y="f121"/>
                      <a:pt x="f122" y="f123"/>
                      <a:pt x="f124" y="f125"/>
                    </a:cubicBezTo>
                    <a:cubicBezTo>
                      <a:pt x="f126" y="f74"/>
                      <a:pt x="f127" y="f128"/>
                      <a:pt x="f129" y="f128"/>
                    </a:cubicBezTo>
                    <a:cubicBezTo>
                      <a:pt x="f116" y="f128"/>
                      <a:pt x="f130" y="f128"/>
                      <a:pt x="f131" y="f75"/>
                    </a:cubicBezTo>
                    <a:cubicBezTo>
                      <a:pt x="f132" y="f125"/>
                      <a:pt x="f133" y="f134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16" y="f135"/>
                    </a:moveTo>
                    <a:cubicBezTo>
                      <a:pt x="f136" y="f135"/>
                      <a:pt x="f136" y="f77"/>
                      <a:pt x="f116" y="f77"/>
                    </a:cubicBezTo>
                    <a:cubicBezTo>
                      <a:pt x="f129" y="f77"/>
                      <a:pt x="f129" y="f135"/>
                      <a:pt x="f116" y="f135"/>
                    </a:cubicBezTo>
                    <a:close/>
                    <a:moveTo>
                      <a:pt x="f116" y="f135"/>
                    </a:moveTo>
                    <a:lnTo>
                      <a:pt x="f116" y="f135"/>
                    </a:lnTo>
                    <a:close/>
                    <a:moveTo>
                      <a:pt x="f136" y="f111"/>
                    </a:moveTo>
                    <a:cubicBezTo>
                      <a:pt x="f137" y="f90"/>
                      <a:pt x="f138" y="f90"/>
                      <a:pt x="f139" y="f140"/>
                    </a:cubicBezTo>
                    <a:cubicBezTo>
                      <a:pt x="f141" y="f92"/>
                      <a:pt x="f142" y="f143"/>
                      <a:pt x="f110" y="f94"/>
                    </a:cubicBezTo>
                    <a:cubicBezTo>
                      <a:pt x="f144" y="f145"/>
                      <a:pt x="f146" y="f147"/>
                      <a:pt x="f148" y="f149"/>
                    </a:cubicBezTo>
                    <a:cubicBezTo>
                      <a:pt x="f150" y="f151"/>
                      <a:pt x="f152" y="f151"/>
                      <a:pt x="f153" y="f151"/>
                    </a:cubicBezTo>
                    <a:lnTo>
                      <a:pt x="f154" y="f151"/>
                    </a:lnTo>
                    <a:lnTo>
                      <a:pt x="f153" y="f155"/>
                    </a:lnTo>
                    <a:cubicBezTo>
                      <a:pt x="f156" y="f157"/>
                      <a:pt x="f158" y="f159"/>
                      <a:pt x="f160" y="f161"/>
                    </a:cubicBezTo>
                    <a:cubicBezTo>
                      <a:pt x="f162" y="f163"/>
                      <a:pt x="f164" y="f165"/>
                      <a:pt x="f136" y="f111"/>
                    </a:cubicBezTo>
                    <a:close/>
                    <a:moveTo>
                      <a:pt x="f136" y="f111"/>
                    </a:moveTo>
                    <a:lnTo>
                      <a:pt x="f136" y="f111"/>
                    </a:lnTo>
                    <a:close/>
                    <a:moveTo>
                      <a:pt x="f166" y="f167"/>
                    </a:moveTo>
                    <a:cubicBezTo>
                      <a:pt x="f168" y="f169"/>
                      <a:pt x="f170" y="f171"/>
                      <a:pt x="f60" y="f172"/>
                    </a:cubicBezTo>
                    <a:cubicBezTo>
                      <a:pt x="f173" y="f174"/>
                      <a:pt x="f79" y="f175"/>
                      <a:pt x="f176" y="f34"/>
                    </a:cubicBezTo>
                    <a:cubicBezTo>
                      <a:pt x="f176" y="f177"/>
                      <a:pt x="f178" y="f179"/>
                      <a:pt x="f180" y="f181"/>
                    </a:cubicBezTo>
                    <a:cubicBezTo>
                      <a:pt x="f180" y="f182"/>
                      <a:pt x="f134" y="f183"/>
                      <a:pt x="f184" y="f185"/>
                    </a:cubicBezTo>
                    <a:cubicBezTo>
                      <a:pt x="f186" y="f187"/>
                      <a:pt x="f188" y="f189"/>
                      <a:pt x="f190" y="f191"/>
                    </a:cubicBezTo>
                    <a:cubicBezTo>
                      <a:pt x="f192" y="f193"/>
                      <a:pt x="f56" y="f54"/>
                      <a:pt x="f166" y="f167"/>
                    </a:cubicBezTo>
                    <a:close/>
                    <a:moveTo>
                      <a:pt x="f166" y="f167"/>
                    </a:moveTo>
                    <a:lnTo>
                      <a:pt x="f166" y="f167"/>
                    </a:lnTo>
                    <a:close/>
                    <a:moveTo>
                      <a:pt x="f194" y="f195"/>
                    </a:moveTo>
                    <a:cubicBezTo>
                      <a:pt x="f196" y="f16"/>
                      <a:pt x="f197" y="f198"/>
                      <a:pt x="f199" y="f136"/>
                    </a:cubicBezTo>
                    <a:cubicBezTo>
                      <a:pt x="f200" y="f201"/>
                      <a:pt x="f202" y="f203"/>
                      <a:pt x="f204" y="f205"/>
                    </a:cubicBezTo>
                    <a:cubicBezTo>
                      <a:pt x="f206" y="f207"/>
                      <a:pt x="f208" y="f209"/>
                      <a:pt x="f210" y="f211"/>
                    </a:cubicBezTo>
                    <a:lnTo>
                      <a:pt x="f212" y="f41"/>
                    </a:lnTo>
                    <a:cubicBezTo>
                      <a:pt x="f213" y="f81"/>
                      <a:pt x="f214" y="f215"/>
                      <a:pt x="f216" y="f217"/>
                    </a:cubicBezTo>
                    <a:lnTo>
                      <a:pt x="f218" y="f219"/>
                    </a:lnTo>
                    <a:lnTo>
                      <a:pt x="f220" y="f221"/>
                    </a:lnTo>
                    <a:cubicBezTo>
                      <a:pt x="f222" y="f223"/>
                      <a:pt x="f224" y="f225"/>
                      <a:pt x="f226" y="f223"/>
                    </a:cubicBezTo>
                    <a:cubicBezTo>
                      <a:pt x="f227" y="f228"/>
                      <a:pt x="f139" y="f228"/>
                      <a:pt x="f229" y="f223"/>
                    </a:cubicBezTo>
                    <a:cubicBezTo>
                      <a:pt x="f230" y="f225"/>
                      <a:pt x="f230" y="f223"/>
                      <a:pt x="f231" y="f221"/>
                    </a:cubicBezTo>
                    <a:lnTo>
                      <a:pt x="f232" y="f219"/>
                    </a:lnTo>
                    <a:lnTo>
                      <a:pt x="f233" y="f217"/>
                    </a:lnTo>
                    <a:cubicBezTo>
                      <a:pt x="f234" y="f215"/>
                      <a:pt x="f235" y="f81"/>
                      <a:pt x="f236" y="f41"/>
                    </a:cubicBezTo>
                    <a:cubicBezTo>
                      <a:pt x="f237" y="f238"/>
                      <a:pt x="f239" y="f240"/>
                      <a:pt x="f241" y="f148"/>
                    </a:cubicBezTo>
                    <a:cubicBezTo>
                      <a:pt x="f242" y="f243"/>
                      <a:pt x="f244" y="f245"/>
                      <a:pt x="f246" y="f136"/>
                    </a:cubicBezTo>
                    <a:cubicBezTo>
                      <a:pt x="f247" y="f198"/>
                      <a:pt x="f248" y="f16"/>
                      <a:pt x="f249" y="f195"/>
                    </a:cubicBezTo>
                    <a:cubicBezTo>
                      <a:pt x="f250" y="f183"/>
                      <a:pt x="f250" y="f251"/>
                      <a:pt x="f252" y="f253"/>
                    </a:cubicBezTo>
                    <a:cubicBezTo>
                      <a:pt x="f254" y="f255"/>
                      <a:pt x="f256" y="f230"/>
                      <a:pt x="f257" y="f258"/>
                    </a:cubicBezTo>
                    <a:cubicBezTo>
                      <a:pt x="f259" y="f260"/>
                      <a:pt x="f181" y="f261"/>
                      <a:pt x="f142" y="f262"/>
                    </a:cubicBezTo>
                    <a:lnTo>
                      <a:pt x="f263" y="f262"/>
                    </a:lnTo>
                    <a:cubicBezTo>
                      <a:pt x="f264" y="f265"/>
                      <a:pt x="f266" y="f267"/>
                      <a:pt x="f268" y="f269"/>
                    </a:cubicBezTo>
                    <a:lnTo>
                      <a:pt x="f270" y="f271"/>
                    </a:lnTo>
                    <a:cubicBezTo>
                      <a:pt x="f272" y="f273"/>
                      <a:pt x="f274" y="f275"/>
                      <a:pt x="f276" y="f277"/>
                    </a:cubicBezTo>
                    <a:cubicBezTo>
                      <a:pt x="f278" y="f279"/>
                      <a:pt x="f280" y="f281"/>
                      <a:pt x="f282" y="f262"/>
                    </a:cubicBezTo>
                    <a:cubicBezTo>
                      <a:pt x="f283" y="f261"/>
                      <a:pt x="f284" y="f260"/>
                      <a:pt x="f285" y="f258"/>
                    </a:cubicBezTo>
                    <a:cubicBezTo>
                      <a:pt x="f286" y="f230"/>
                      <a:pt x="f287" y="f255"/>
                      <a:pt x="f288" y="f253"/>
                    </a:cubicBezTo>
                    <a:cubicBezTo>
                      <a:pt x="f289" y="f251"/>
                      <a:pt x="f289" y="f183"/>
                      <a:pt x="f194" y="f195"/>
                    </a:cubicBezTo>
                    <a:close/>
                    <a:moveTo>
                      <a:pt x="f194" y="f195"/>
                    </a:moveTo>
                    <a:lnTo>
                      <a:pt x="f194" y="f195"/>
                    </a:lnTo>
                    <a:close/>
                    <a:moveTo>
                      <a:pt x="f290" y="f291"/>
                    </a:moveTo>
                    <a:cubicBezTo>
                      <a:pt x="f216" y="f292"/>
                      <a:pt x="f293" y="f294"/>
                      <a:pt x="f295" y="f296"/>
                    </a:cubicBezTo>
                    <a:cubicBezTo>
                      <a:pt x="f297" y="f298"/>
                      <a:pt x="f299" y="f300"/>
                      <a:pt x="f301" y="f48"/>
                    </a:cubicBezTo>
                    <a:cubicBezTo>
                      <a:pt x="f3" y="f302"/>
                      <a:pt x="f303" y="f304"/>
                      <a:pt x="f305" y="f255"/>
                    </a:cubicBezTo>
                    <a:cubicBezTo>
                      <a:pt x="f306" y="f307"/>
                      <a:pt x="f290" y="f235"/>
                      <a:pt x="f308" y="f309"/>
                    </a:cubicBezTo>
                    <a:cubicBezTo>
                      <a:pt x="f310" y="f311"/>
                      <a:pt x="f312" y="f313"/>
                      <a:pt x="f314" y="f315"/>
                    </a:cubicBezTo>
                    <a:cubicBezTo>
                      <a:pt x="f316" y="f317"/>
                      <a:pt x="f178" y="f318"/>
                      <a:pt x="f69" y="f319"/>
                    </a:cubicBezTo>
                    <a:cubicBezTo>
                      <a:pt x="f320" y="f321"/>
                      <a:pt x="f322" y="f323"/>
                      <a:pt x="f324" y="f325"/>
                    </a:cubicBezTo>
                    <a:lnTo>
                      <a:pt x="f326" y="f327"/>
                    </a:lnTo>
                    <a:cubicBezTo>
                      <a:pt x="f328" y="f329"/>
                      <a:pt x="f330" y="f331"/>
                      <a:pt x="f274" y="f332"/>
                    </a:cubicBezTo>
                    <a:cubicBezTo>
                      <a:pt x="f274" y="f333"/>
                      <a:pt x="f274" y="f334"/>
                      <a:pt x="f335" y="f334"/>
                    </a:cubicBezTo>
                    <a:cubicBezTo>
                      <a:pt x="f336" y="f337"/>
                      <a:pt x="f338" y="f339"/>
                      <a:pt x="f340" y="f341"/>
                    </a:cubicBezTo>
                    <a:cubicBezTo>
                      <a:pt x="f340" y="f342"/>
                      <a:pt x="f343" y="f344"/>
                      <a:pt x="f270" y="f345"/>
                    </a:cubicBezTo>
                    <a:cubicBezTo>
                      <a:pt x="f346" y="f344"/>
                      <a:pt x="f346" y="f342"/>
                      <a:pt x="f347" y="f341"/>
                    </a:cubicBezTo>
                    <a:cubicBezTo>
                      <a:pt x="f154" y="f339"/>
                      <a:pt x="f348" y="f337"/>
                      <a:pt x="f349" y="f334"/>
                    </a:cubicBezTo>
                    <a:cubicBezTo>
                      <a:pt x="f349" y="f334"/>
                      <a:pt x="f350" y="f333"/>
                      <a:pt x="f351" y="f332"/>
                    </a:cubicBezTo>
                    <a:cubicBezTo>
                      <a:pt x="f352" y="f331"/>
                      <a:pt x="f353" y="f329"/>
                      <a:pt x="f354" y="f327"/>
                    </a:cubicBezTo>
                    <a:cubicBezTo>
                      <a:pt x="f354" y="f327"/>
                      <a:pt x="f354" y="f325"/>
                      <a:pt x="f355" y="f325"/>
                    </a:cubicBezTo>
                    <a:cubicBezTo>
                      <a:pt x="f356" y="f323"/>
                      <a:pt x="f112" y="f321"/>
                      <a:pt x="f357" y="f319"/>
                    </a:cubicBezTo>
                    <a:cubicBezTo>
                      <a:pt x="f93" y="f318"/>
                      <a:pt x="f358" y="f317"/>
                      <a:pt x="f359" y="f315"/>
                    </a:cubicBezTo>
                    <a:cubicBezTo>
                      <a:pt x="f360" y="f313"/>
                      <a:pt x="f361" y="f311"/>
                      <a:pt x="f362" y="f309"/>
                    </a:cubicBezTo>
                    <a:cubicBezTo>
                      <a:pt x="f363" y="f235"/>
                      <a:pt x="f364" y="f307"/>
                      <a:pt x="f365" y="f255"/>
                    </a:cubicBezTo>
                    <a:cubicBezTo>
                      <a:pt x="f366" y="f304"/>
                      <a:pt x="f367" y="f302"/>
                      <a:pt x="f368" y="f48"/>
                    </a:cubicBezTo>
                    <a:cubicBezTo>
                      <a:pt x="f369" y="f300"/>
                      <a:pt x="f370" y="f298"/>
                      <a:pt x="f371" y="f296"/>
                    </a:cubicBezTo>
                    <a:cubicBezTo>
                      <a:pt x="f249" y="f372"/>
                      <a:pt x="f232" y="f373"/>
                      <a:pt x="f374" y="f375"/>
                    </a:cubicBezTo>
                    <a:cubicBezTo>
                      <a:pt x="f376" y="f377"/>
                      <a:pt x="f378" y="f379"/>
                      <a:pt x="f363" y="f291"/>
                    </a:cubicBezTo>
                    <a:cubicBezTo>
                      <a:pt x="f380" y="f272"/>
                      <a:pt x="f381" y="f382"/>
                      <a:pt x="f383" y="f384"/>
                    </a:cubicBezTo>
                    <a:cubicBezTo>
                      <a:pt x="f241" y="f385"/>
                      <a:pt x="f386" y="f387"/>
                      <a:pt x="f388" y="f389"/>
                    </a:cubicBezTo>
                    <a:cubicBezTo>
                      <a:pt x="f390" y="f115"/>
                      <a:pt x="f391" y="f392"/>
                      <a:pt x="f393" y="f394"/>
                    </a:cubicBezTo>
                    <a:cubicBezTo>
                      <a:pt x="f233" y="f395"/>
                      <a:pt x="f257" y="f396"/>
                      <a:pt x="f397" y="f398"/>
                    </a:cubicBezTo>
                    <a:cubicBezTo>
                      <a:pt x="f399" y="f400"/>
                      <a:pt x="f251" y="f401"/>
                      <a:pt x="f402" y="f301"/>
                    </a:cubicBezTo>
                    <a:cubicBezTo>
                      <a:pt x="f57" y="f403"/>
                      <a:pt x="f137" y="f404"/>
                      <a:pt x="f405" y="f3"/>
                    </a:cubicBezTo>
                    <a:cubicBezTo>
                      <a:pt x="f150" y="f3"/>
                      <a:pt x="f153" y="f3"/>
                      <a:pt x="f270" y="f3"/>
                    </a:cubicBezTo>
                    <a:cubicBezTo>
                      <a:pt x="f406" y="f3"/>
                      <a:pt x="f407" y="f3"/>
                      <a:pt x="f408" y="f3"/>
                    </a:cubicBezTo>
                    <a:cubicBezTo>
                      <a:pt x="f409" y="f404"/>
                      <a:pt x="f410" y="f411"/>
                      <a:pt x="f412" y="f413"/>
                    </a:cubicBezTo>
                    <a:cubicBezTo>
                      <a:pt x="f414" y="f415"/>
                      <a:pt x="f416" y="f417"/>
                      <a:pt x="f418" y="f301"/>
                    </a:cubicBezTo>
                    <a:cubicBezTo>
                      <a:pt x="f419" y="f401"/>
                      <a:pt x="f420" y="f400"/>
                      <a:pt x="f421" y="f398"/>
                    </a:cubicBezTo>
                    <a:cubicBezTo>
                      <a:pt x="f422" y="f398"/>
                      <a:pt x="f422" y="f398"/>
                      <a:pt x="f422" y="f398"/>
                    </a:cubicBezTo>
                    <a:cubicBezTo>
                      <a:pt x="f285" y="f396"/>
                      <a:pt x="f216" y="f395"/>
                      <a:pt x="f423" y="f394"/>
                    </a:cubicBezTo>
                    <a:cubicBezTo>
                      <a:pt x="f424" y="f392"/>
                      <a:pt x="f425" y="f115"/>
                      <a:pt x="f426" y="f389"/>
                    </a:cubicBezTo>
                    <a:cubicBezTo>
                      <a:pt x="f427" y="f428"/>
                      <a:pt x="f429" y="f430"/>
                      <a:pt x="f431" y="f432"/>
                    </a:cubicBezTo>
                    <a:cubicBezTo>
                      <a:pt x="f433" y="f434"/>
                      <a:pt x="f286" y="f435"/>
                      <a:pt x="f0" y="f384"/>
                    </a:cubicBezTo>
                    <a:cubicBezTo>
                      <a:pt x="f436" y="f382"/>
                      <a:pt x="f437" y="f272"/>
                      <a:pt x="f290" y="f291"/>
                    </a:cubicBezTo>
                    <a:close/>
                  </a:path>
                </a:pathLst>
              </a:custGeom>
              <a:solidFill>
                <a:srgbClr val="ECECED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5" name="Forma Livre 24"/>
              <p:cNvSpPr/>
              <p:nvPr/>
            </p:nvSpPr>
            <p:spPr>
              <a:xfrm>
                <a:off x="9202677" y="6188037"/>
                <a:ext cx="203399" cy="260283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643"/>
                  <a:gd name="f5" fmla="val 792"/>
                  <a:gd name="f6" fmla="val 556"/>
                  <a:gd name="f7" fmla="val 170"/>
                  <a:gd name="f8" fmla="val 43"/>
                  <a:gd name="f9" fmla="val 343"/>
                  <a:gd name="f10" fmla="val 131"/>
                  <a:gd name="f11" fmla="val 488"/>
                  <a:gd name="f12" fmla="val 232"/>
                  <a:gd name="f13" fmla="val 655"/>
                  <a:gd name="f14" fmla="val 393"/>
                  <a:gd name="f15" fmla="val 781"/>
                  <a:gd name="f16" fmla="val 588"/>
                  <a:gd name="f17" fmla="val 791"/>
                  <a:gd name="f18" fmla="val 586"/>
                  <a:gd name="f19" fmla="val 592"/>
                  <a:gd name="f20" fmla="val 784"/>
                  <a:gd name="f21" fmla="val 642"/>
                  <a:gd name="f22" fmla="val 705"/>
                  <a:gd name="f23" fmla="val 624"/>
                  <a:gd name="f24" fmla="val 599"/>
                  <a:gd name="f25" fmla="val 593"/>
                  <a:gd name="f26" fmla="val 517"/>
                  <a:gd name="f27" fmla="val 560"/>
                  <a:gd name="f28" fmla="val 434"/>
                  <a:gd name="f29" fmla="val 516"/>
                  <a:gd name="f30" fmla="val 479"/>
                  <a:gd name="f31" fmla="val 281"/>
                  <a:gd name="f32" fmla="val 460"/>
                  <a:gd name="f33" fmla="val 237"/>
                  <a:gd name="f34" fmla="val 438"/>
                  <a:gd name="f35" fmla="val 184"/>
                  <a:gd name="f36" fmla="val 442"/>
                  <a:gd name="f37" fmla="val 136"/>
                  <a:gd name="f38" fmla="val 447"/>
                  <a:gd name="f39" fmla="val 64"/>
                  <a:gd name="f40" fmla="val 495"/>
                  <a:gd name="f41" fmla="val 22"/>
                  <a:gd name="f42" fmla="val 169"/>
                  <a:gd name="f43" fmla="val 449"/>
                  <a:gd name="f44" fmla="val 196"/>
                  <a:gd name="f45" fmla="val 436"/>
                  <a:gd name="f46" fmla="val 199"/>
                  <a:gd name="f47" fmla="val 200"/>
                  <a:gd name="f48" fmla="val 219"/>
                  <a:gd name="f49" fmla="val 220"/>
                  <a:gd name="f50" fmla="val 223"/>
                  <a:gd name="f51" fmla="val 257"/>
                  <a:gd name="f52" fmla="val 243"/>
                  <a:gd name="f53" fmla="val 205"/>
                  <a:gd name="f54" fmla="val 365"/>
                  <a:gd name="f55" fmla="val 208"/>
                  <a:gd name="f56" fmla="val 277"/>
                  <a:gd name="f57" fmla="val 212"/>
                  <a:gd name="f58" fmla="val 163"/>
                  <a:gd name="f59" fmla="val 307"/>
                  <a:gd name="f60" fmla="val 94"/>
                  <a:gd name="f61" fmla="val 357"/>
                  <a:gd name="f62" fmla="val 78"/>
                  <a:gd name="f63" fmla="val 192"/>
                  <a:gd name="f64" fmla="val 362"/>
                  <a:gd name="f65" fmla="val 269"/>
                  <a:gd name="f66" fmla="val 486"/>
                  <a:gd name="f67" fmla="val 368"/>
                  <a:gd name="f68" fmla="val 359"/>
                  <a:gd name="f69" fmla="val 392"/>
                  <a:gd name="f70" fmla="val 286"/>
                  <a:gd name="f71" fmla="val 266"/>
                  <a:gd name="f72" fmla="val 422"/>
                  <a:gd name="f73" fmla="val 421"/>
                  <a:gd name="f74" fmla="val 417"/>
                  <a:gd name="f75" fmla="val 364"/>
                  <a:gd name="f76" fmla="val 395"/>
                  <a:gd name="f77" fmla="val 396"/>
                  <a:gd name="f78" fmla="val 428"/>
                  <a:gd name="f79" fmla="val 432"/>
                  <a:gd name="f80" fmla="val 458"/>
                  <a:gd name="f81" fmla="val 463"/>
                  <a:gd name="f82" fmla="val 466"/>
                  <a:gd name="f83" fmla="val 429"/>
                  <a:gd name="f84" fmla="val 469"/>
                  <a:gd name="f85" fmla="val 341"/>
                  <a:gd name="f86" fmla="val 255"/>
                  <a:gd name="f87" fmla="val 481"/>
                  <a:gd name="f88" fmla="val 162"/>
                  <a:gd name="f89" fmla="val 468"/>
                  <a:gd name="f90" fmla="val 164"/>
                  <a:gd name="f91" fmla="val 461"/>
                  <a:gd name="f92" fmla="val 454"/>
                  <a:gd name="f93" fmla="val 453"/>
                  <a:gd name="f94" fmla="val 165"/>
                  <a:gd name="f95" fmla="*/ f1 1 643"/>
                  <a:gd name="f96" fmla="*/ f2 1 792"/>
                  <a:gd name="f97" fmla="+- f5 0 f3"/>
                  <a:gd name="f98" fmla="+- f4 0 f3"/>
                  <a:gd name="f99" fmla="*/ f98 1 643"/>
                  <a:gd name="f100" fmla="*/ f97 1 792"/>
                  <a:gd name="f101" fmla="*/ f3 1 f99"/>
                  <a:gd name="f102" fmla="*/ f4 1 f99"/>
                  <a:gd name="f103" fmla="*/ f3 1 f100"/>
                  <a:gd name="f104" fmla="*/ f5 1 f100"/>
                  <a:gd name="f105" fmla="*/ f101 f95 1"/>
                  <a:gd name="f106" fmla="*/ f102 f95 1"/>
                  <a:gd name="f107" fmla="*/ f104 f96 1"/>
                  <a:gd name="f108" fmla="*/ f103 f9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05" t="f108" r="f106" b="f107"/>
                <a:pathLst>
                  <a:path w="643" h="792">
                    <a:moveTo>
                      <a:pt x="f6" y="f3"/>
                    </a:moveTo>
                    <a:lnTo>
                      <a:pt x="f3" y="f3"/>
                    </a:lnTo>
                    <a:cubicBezTo>
                      <a:pt x="f3" y="f7"/>
                      <a:pt x="f8" y="f9"/>
                      <a:pt x="f10" y="f11"/>
                    </a:cubicBezTo>
                    <a:cubicBezTo>
                      <a:pt x="f12" y="f13"/>
                      <a:pt x="f14" y="f15"/>
                      <a:pt x="f16" y="f17"/>
                    </a:cubicBezTo>
                    <a:lnTo>
                      <a:pt x="f18" y="f17"/>
                    </a:lnTo>
                    <a:lnTo>
                      <a:pt x="f19" y="f20"/>
                    </a:ln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27" y="f28"/>
                      <a:pt x="f29" y="f0"/>
                      <a:pt x="f30" y="f31"/>
                    </a:cubicBezTo>
                    <a:cubicBezTo>
                      <a:pt x="f32" y="f33"/>
                      <a:pt x="f34" y="f35"/>
                      <a:pt x="f36" y="f37"/>
                    </a:cubicBezTo>
                    <a:cubicBezTo>
                      <a:pt x="f38" y="f39"/>
                      <a:pt x="f40" y="f41"/>
                      <a:pt x="f6" y="f3"/>
                    </a:cubicBezTo>
                    <a:close/>
                    <a:moveTo>
                      <a:pt x="f6" y="f3"/>
                    </a:moveTo>
                    <a:lnTo>
                      <a:pt x="f6" y="f3"/>
                    </a:lnTo>
                    <a:close/>
                    <a:moveTo>
                      <a:pt x="f42" y="f43"/>
                    </a:moveTo>
                    <a:lnTo>
                      <a:pt x="f44" y="f43"/>
                    </a:lnTo>
                    <a:lnTo>
                      <a:pt x="f44" y="f34"/>
                    </a:lnTo>
                    <a:cubicBezTo>
                      <a:pt x="f44" y="f45"/>
                      <a:pt x="f46" y="f45"/>
                      <a:pt x="f47" y="f45"/>
                    </a:cubicBezTo>
                    <a:lnTo>
                      <a:pt x="f48" y="f45"/>
                    </a:lnTo>
                    <a:cubicBezTo>
                      <a:pt x="f49" y="f45"/>
                      <a:pt x="f50" y="f45"/>
                      <a:pt x="f50" y="f34"/>
                    </a:cubicBezTo>
                    <a:lnTo>
                      <a:pt x="f50" y="f43"/>
                    </a:lnTo>
                    <a:lnTo>
                      <a:pt x="f51" y="f43"/>
                    </a:lnTo>
                    <a:cubicBezTo>
                      <a:pt x="f52" y="f28"/>
                      <a:pt x="f53" y="f54"/>
                      <a:pt x="f55" y="f56"/>
                    </a:cubicBezTo>
                    <a:cubicBezTo>
                      <a:pt x="f57" y="f58"/>
                      <a:pt x="f59" y="f60"/>
                      <a:pt x="f61" y="f62"/>
                    </a:cubicBezTo>
                    <a:cubicBezTo>
                      <a:pt x="f31" y="f63"/>
                      <a:pt x="f64" y="f65"/>
                      <a:pt x="f66" y="f67"/>
                    </a:cubicBezTo>
                    <a:cubicBezTo>
                      <a:pt x="f68" y="f69"/>
                      <a:pt x="f70" y="f34"/>
                      <a:pt x="f71" y="f43"/>
                    </a:cubicBezTo>
                    <a:lnTo>
                      <a:pt x="f0" y="f43"/>
                    </a:lnTo>
                    <a:lnTo>
                      <a:pt x="f0" y="f72"/>
                    </a:lnTo>
                    <a:cubicBezTo>
                      <a:pt x="f0" y="f73"/>
                      <a:pt x="f64" y="f74"/>
                      <a:pt x="f75" y="f74"/>
                    </a:cubicBezTo>
                    <a:lnTo>
                      <a:pt x="f14" y="f74"/>
                    </a:lnTo>
                    <a:cubicBezTo>
                      <a:pt x="f76" y="f74"/>
                      <a:pt x="f77" y="f73"/>
                      <a:pt x="f77" y="f72"/>
                    </a:cubicBezTo>
                    <a:lnTo>
                      <a:pt x="f77" y="f43"/>
                    </a:lnTo>
                    <a:lnTo>
                      <a:pt x="f78" y="f43"/>
                    </a:lnTo>
                    <a:cubicBezTo>
                      <a:pt x="f79" y="f43"/>
                      <a:pt x="f79" y="f80"/>
                      <a:pt x="f79" y="f81"/>
                    </a:cubicBezTo>
                    <a:cubicBezTo>
                      <a:pt x="f79" y="f82"/>
                      <a:pt x="f83" y="f84"/>
                      <a:pt x="f78" y="f84"/>
                    </a:cubicBezTo>
                    <a:cubicBezTo>
                      <a:pt x="f85" y="f30"/>
                      <a:pt x="f86" y="f87"/>
                      <a:pt x="f42" y="f84"/>
                    </a:cubicBezTo>
                    <a:cubicBezTo>
                      <a:pt x="f88" y="f89"/>
                      <a:pt x="f90" y="f91"/>
                      <a:pt x="f90" y="f92"/>
                    </a:cubicBezTo>
                    <a:cubicBezTo>
                      <a:pt x="f90" y="f93"/>
                      <a:pt x="f94" y="f43"/>
                      <a:pt x="f42" y="f43"/>
                    </a:cubicBezTo>
                    <a:close/>
                  </a:path>
                </a:pathLst>
              </a:custGeom>
              <a:solidFill>
                <a:srgbClr val="9EDBF4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6" name="Forma Livre 25"/>
              <p:cNvSpPr/>
              <p:nvPr/>
            </p:nvSpPr>
            <p:spPr>
              <a:xfrm>
                <a:off x="9364681" y="6191283"/>
                <a:ext cx="187195" cy="257037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595"/>
                  <a:gd name="f5" fmla="val 785"/>
                  <a:gd name="f6" fmla="val 1"/>
                  <a:gd name="f7" fmla="val 128"/>
                  <a:gd name="f8" fmla="val 172"/>
                  <a:gd name="f9" fmla="val 20"/>
                  <a:gd name="f10" fmla="val 225"/>
                  <a:gd name="f11" fmla="val 37"/>
                  <a:gd name="f12" fmla="val 266"/>
                  <a:gd name="f13" fmla="val 74"/>
                  <a:gd name="f14" fmla="val 345"/>
                  <a:gd name="f15" fmla="val 118"/>
                  <a:gd name="f16" fmla="val 419"/>
                  <a:gd name="f17" fmla="val 151"/>
                  <a:gd name="f18" fmla="val 503"/>
                  <a:gd name="f19" fmla="val 186"/>
                  <a:gd name="f20" fmla="val 590"/>
                  <a:gd name="f21" fmla="val 201"/>
                  <a:gd name="f22" fmla="val 700"/>
                  <a:gd name="f23" fmla="val 150"/>
                  <a:gd name="f24" fmla="val 784"/>
                  <a:gd name="f25" fmla="val 165"/>
                  <a:gd name="f26" fmla="val 339"/>
                  <a:gd name="f27" fmla="val 782"/>
                  <a:gd name="f28" fmla="val 489"/>
                  <a:gd name="f29" fmla="val 690"/>
                  <a:gd name="f30" fmla="val 594"/>
                  <a:gd name="f31" fmla="val 550"/>
                  <a:gd name="f32" fmla="val 532"/>
                  <a:gd name="f33" fmla="val 506"/>
                  <a:gd name="f34" fmla="val 513"/>
                  <a:gd name="f35" fmla="val 461"/>
                  <a:gd name="f36" fmla="val 496"/>
                  <a:gd name="f37" fmla="val 463"/>
                  <a:gd name="f38" fmla="val 604"/>
                  <a:gd name="f39" fmla="val 431"/>
                  <a:gd name="f40" fmla="val 394"/>
                  <a:gd name="f41" fmla="val 398"/>
                  <a:gd name="f42" fmla="val 471"/>
                  <a:gd name="f43" fmla="val 378"/>
                  <a:gd name="f44" fmla="val 464"/>
                  <a:gd name="f45" fmla="val 458"/>
                  <a:gd name="f46" fmla="val 342"/>
                  <a:gd name="f47" fmla="val 451"/>
                  <a:gd name="f48" fmla="val 274"/>
                  <a:gd name="f49" fmla="val 429"/>
                  <a:gd name="f50" fmla="val 370"/>
                  <a:gd name="f51" fmla="val 157"/>
                  <a:gd name="f52" fmla="val 315"/>
                  <a:gd name="f53" fmla="val 111"/>
                  <a:gd name="f54" fmla="val 255"/>
                  <a:gd name="f55" fmla="val 80"/>
                  <a:gd name="f56" fmla="val 182"/>
                  <a:gd name="f57" fmla="val 94"/>
                  <a:gd name="f58" fmla="val 106"/>
                  <a:gd name="f59" fmla="val 99"/>
                  <a:gd name="f60" fmla="val 69"/>
                  <a:gd name="f61" fmla="val 110"/>
                  <a:gd name="f62" fmla="val 33"/>
                  <a:gd name="f63" fmla="val 123"/>
                  <a:gd name="f64" fmla="val 3"/>
                  <a:gd name="f65" fmla="val 89"/>
                  <a:gd name="f66" fmla="val 12"/>
                  <a:gd name="f67" fmla="val 22"/>
                  <a:gd name="f68" fmla="val 32"/>
                  <a:gd name="f69" fmla="val 43"/>
                  <a:gd name="f70" fmla="val 5"/>
                  <a:gd name="f71" fmla="val 79"/>
                  <a:gd name="f72" fmla="*/ f1 1 595"/>
                  <a:gd name="f73" fmla="*/ f2 1 785"/>
                  <a:gd name="f74" fmla="+- f5 0 f3"/>
                  <a:gd name="f75" fmla="+- f4 0 f3"/>
                  <a:gd name="f76" fmla="*/ f75 1 595"/>
                  <a:gd name="f77" fmla="*/ f74 1 785"/>
                  <a:gd name="f78" fmla="*/ f3 1 f76"/>
                  <a:gd name="f79" fmla="*/ f4 1 f76"/>
                  <a:gd name="f80" fmla="*/ f3 1 f77"/>
                  <a:gd name="f81" fmla="*/ f5 1 f77"/>
                  <a:gd name="f82" fmla="*/ f78 f72 1"/>
                  <a:gd name="f83" fmla="*/ f79 f72 1"/>
                  <a:gd name="f84" fmla="*/ f81 f73 1"/>
                  <a:gd name="f85" fmla="*/ f80 f7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82" t="f85" r="f83" b="f84"/>
                <a:pathLst>
                  <a:path w="595" h="785">
                    <a:moveTo>
                      <a:pt x="f6" y="f7"/>
                    </a:moveTo>
                    <a:cubicBezTo>
                      <a:pt x="f3" y="f8"/>
                      <a:pt x="f9" y="f10"/>
                      <a:pt x="f11" y="f12"/>
                    </a:cubicBezTo>
                    <a:cubicBezTo>
                      <a:pt x="f13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3" y="f24"/>
                    </a:cubicBezTo>
                    <a:lnTo>
                      <a:pt x="f25" y="f24"/>
                    </a:lnTo>
                    <a:cubicBezTo>
                      <a:pt x="f26" y="f27"/>
                      <a:pt x="f28" y="f29"/>
                      <a:pt x="f30" y="f31"/>
                    </a:cubicBezTo>
                    <a:cubicBezTo>
                      <a:pt x="f31" y="f32"/>
                      <a:pt x="f33" y="f34"/>
                      <a:pt x="f35" y="f36"/>
                    </a:cubicBezTo>
                    <a:lnTo>
                      <a:pt x="f37" y="f38"/>
                    </a:lnTo>
                    <a:lnTo>
                      <a:pt x="f39" y="f38"/>
                    </a:lnTo>
                    <a:lnTo>
                      <a:pt x="f40" y="f38"/>
                    </a:lnTo>
                    <a:lnTo>
                      <a:pt x="f41" y="f42"/>
                    </a:lnTo>
                    <a:cubicBezTo>
                      <a:pt x="f43" y="f44"/>
                      <a:pt x="f0" y="f45"/>
                      <a:pt x="f46" y="f47"/>
                    </a:cubicBezTo>
                    <a:cubicBezTo>
                      <a:pt x="f48" y="f49"/>
                      <a:pt x="f21" y="f50"/>
                      <a:pt x="f51" y="f52"/>
                    </a:cubicBezTo>
                    <a:cubicBezTo>
                      <a:pt x="f53" y="f54"/>
                      <a:pt x="f55" y="f56"/>
                      <a:pt x="f57" y="f58"/>
                    </a:cubicBezTo>
                    <a:cubicBezTo>
                      <a:pt x="f59" y="f60"/>
                      <a:pt x="f61" y="f62"/>
                      <a:pt x="f63" y="f3"/>
                    </a:cubicBezTo>
                    <a:cubicBezTo>
                      <a:pt x="f58" y="f64"/>
                      <a:pt x="f65" y="f66"/>
                      <a:pt x="f13" y="f67"/>
                    </a:cubicBezTo>
                    <a:cubicBezTo>
                      <a:pt x="f68" y="f69"/>
                      <a:pt x="f70" y="f71"/>
                      <a:pt x="f6" y="f7"/>
                    </a:cubicBez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7" name="Forma Livre 26"/>
              <p:cNvSpPr/>
              <p:nvPr/>
            </p:nvSpPr>
            <p:spPr>
              <a:xfrm>
                <a:off x="9396356" y="6188037"/>
                <a:ext cx="217444" cy="192243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683"/>
                  <a:gd name="f6" fmla="val 603"/>
                  <a:gd name="f7" fmla="val 504"/>
                  <a:gd name="f8" fmla="val 123"/>
                  <a:gd name="f9" fmla="val 507"/>
                  <a:gd name="f10" fmla="val 131"/>
                  <a:gd name="f11" fmla="val 459"/>
                  <a:gd name="f12" fmla="val 151"/>
                  <a:gd name="f13" fmla="val 514"/>
                  <a:gd name="f14" fmla="val 144"/>
                  <a:gd name="f15" fmla="val 154"/>
                  <a:gd name="f16" fmla="val 464"/>
                  <a:gd name="f17" fmla="val 161"/>
                  <a:gd name="f18" fmla="val 506"/>
                  <a:gd name="f19" fmla="val 166"/>
                  <a:gd name="f20" fmla="val 163"/>
                  <a:gd name="f21" fmla="val 518"/>
                  <a:gd name="f22" fmla="val 172"/>
                  <a:gd name="f23" fmla="val 174"/>
                  <a:gd name="f24" fmla="val 179"/>
                  <a:gd name="f25" fmla="val 177"/>
                  <a:gd name="f26" fmla="val 468"/>
                  <a:gd name="f27" fmla="val 200"/>
                  <a:gd name="f28" fmla="val 525"/>
                  <a:gd name="f29" fmla="val 184"/>
                  <a:gd name="f30" fmla="val 529"/>
                  <a:gd name="f31" fmla="val 194"/>
                  <a:gd name="f32" fmla="val 210"/>
                  <a:gd name="f33" fmla="val 209"/>
                  <a:gd name="f34" fmla="val 217"/>
                  <a:gd name="f35" fmla="val 473"/>
                  <a:gd name="f36" fmla="val 219"/>
                  <a:gd name="f37" fmla="val 490"/>
                  <a:gd name="f38" fmla="val 224"/>
                  <a:gd name="f39" fmla="val 227"/>
                  <a:gd name="f40" fmla="val 234"/>
                  <a:gd name="f41" fmla="val 530"/>
                  <a:gd name="f42" fmla="val 526"/>
                  <a:gd name="f43" fmla="val 244"/>
                  <a:gd name="f44" fmla="val 523"/>
                  <a:gd name="f45" fmla="val 242"/>
                  <a:gd name="f46" fmla="val 502"/>
                  <a:gd name="f47" fmla="val 235"/>
                  <a:gd name="f48" fmla="val 483"/>
                  <a:gd name="f49" fmla="val 230"/>
                  <a:gd name="f50" fmla="val 463"/>
                  <a:gd name="f51" fmla="val 259"/>
                  <a:gd name="f52" fmla="val 520"/>
                  <a:gd name="f53" fmla="val 267"/>
                  <a:gd name="f54" fmla="val 461"/>
                  <a:gd name="f55" fmla="val 237"/>
                  <a:gd name="f56" fmla="val 511"/>
                  <a:gd name="f57" fmla="val 283"/>
                  <a:gd name="f58" fmla="val 290"/>
                  <a:gd name="f59" fmla="val 458"/>
                  <a:gd name="f60" fmla="val 245"/>
                  <a:gd name="f61" fmla="val 288"/>
                  <a:gd name="f62" fmla="val 293"/>
                  <a:gd name="f63" fmla="val 303"/>
                  <a:gd name="f64" fmla="val 485"/>
                  <a:gd name="f65" fmla="val 298"/>
                  <a:gd name="f66" fmla="val 480"/>
                  <a:gd name="f67" fmla="val 301"/>
                  <a:gd name="f68" fmla="val 478"/>
                  <a:gd name="f69" fmla="val 296"/>
                  <a:gd name="f70" fmla="val 291"/>
                  <a:gd name="f71" fmla="val 499"/>
                  <a:gd name="f72" fmla="val 316"/>
                  <a:gd name="f73" fmla="val 495"/>
                  <a:gd name="f74" fmla="val 325"/>
                  <a:gd name="f75" fmla="val 454"/>
                  <a:gd name="f76" fmla="val 310"/>
                  <a:gd name="f77" fmla="val 470"/>
                  <a:gd name="f78" fmla="val 340"/>
                  <a:gd name="f79" fmla="val 482"/>
                  <a:gd name="f80" fmla="val 343"/>
                  <a:gd name="f81" fmla="val 348"/>
                  <a:gd name="f82" fmla="val 471"/>
                  <a:gd name="f83" fmla="val 330"/>
                  <a:gd name="f84" fmla="val 456"/>
                  <a:gd name="f85" fmla="val 447"/>
                  <a:gd name="f86" fmla="val 306"/>
                  <a:gd name="f87" fmla="val 357"/>
                  <a:gd name="f88" fmla="val 452"/>
                  <a:gd name="f89" fmla="val 440"/>
                  <a:gd name="f90" fmla="val 308"/>
                  <a:gd name="f91" fmla="val 437"/>
                  <a:gd name="f92" fmla="val 439"/>
                  <a:gd name="f93" fmla="val 362"/>
                  <a:gd name="f94" fmla="val 435"/>
                  <a:gd name="f95" fmla="val 363"/>
                  <a:gd name="f96" fmla="val 432"/>
                  <a:gd name="f97" fmla="val 367"/>
                  <a:gd name="f98" fmla="val 428"/>
                  <a:gd name="f99" fmla="val 427"/>
                  <a:gd name="f100" fmla="val 403"/>
                  <a:gd name="f101" fmla="val 336"/>
                  <a:gd name="f102" fmla="val 421"/>
                  <a:gd name="f103" fmla="val 378"/>
                  <a:gd name="f104" fmla="val 415"/>
                  <a:gd name="f105" fmla="val 382"/>
                  <a:gd name="f106" fmla="val 392"/>
                  <a:gd name="f107" fmla="val 338"/>
                  <a:gd name="f108" fmla="val 352"/>
                  <a:gd name="f109" fmla="val 394"/>
                  <a:gd name="f110" fmla="val 368"/>
                  <a:gd name="f111" fmla="val 387"/>
                  <a:gd name="f112" fmla="val 385"/>
                  <a:gd name="f113" fmla="val 370"/>
                  <a:gd name="f114" fmla="val 384"/>
                  <a:gd name="f115" fmla="val 355"/>
                  <a:gd name="f116" fmla="val 341"/>
                  <a:gd name="f117" fmla="val 369"/>
                  <a:gd name="f118" fmla="val 372"/>
                  <a:gd name="f119" fmla="val 486"/>
                  <a:gd name="f120" fmla="val 418"/>
                  <a:gd name="f121" fmla="val 505"/>
                  <a:gd name="f122" fmla="val 466"/>
                  <a:gd name="f123" fmla="val 545"/>
                  <a:gd name="f124" fmla="val 627"/>
                  <a:gd name="f125" fmla="val 390"/>
                  <a:gd name="f126" fmla="val 680"/>
                  <a:gd name="f127" fmla="val 192"/>
                  <a:gd name="f128" fmla="val 682"/>
                  <a:gd name="f129" fmla="val 56"/>
                  <a:gd name="f130" fmla="val 39"/>
                  <a:gd name="f131" fmla="val 37"/>
                  <a:gd name="f132" fmla="val 27"/>
                  <a:gd name="f133" fmla="val 76"/>
                  <a:gd name="f134" fmla="val 20"/>
                  <a:gd name="f135" fmla="val 118"/>
                  <a:gd name="f136" fmla="val 83"/>
                  <a:gd name="f137" fmla="val 335"/>
                  <a:gd name="f138" fmla="val 169"/>
                  <a:gd name="f139" fmla="val 397"/>
                  <a:gd name="f140" fmla="val 196"/>
                  <a:gd name="f141" fmla="val 416"/>
                  <a:gd name="f142" fmla="val 434"/>
                  <a:gd name="f143" fmla="val 256"/>
                  <a:gd name="f144" fmla="val 443"/>
                  <a:gd name="f145" fmla="val 273"/>
                  <a:gd name="f146" fmla="val 449"/>
                  <a:gd name="f147" fmla="val 307"/>
                  <a:gd name="f148" fmla="val 309"/>
                  <a:gd name="f149" fmla="val 299"/>
                  <a:gd name="f150" fmla="val 388"/>
                  <a:gd name="f151" fmla="val 353"/>
                  <a:gd name="f152" fmla="val 292"/>
                  <a:gd name="f153" fmla="val 270"/>
                  <a:gd name="f154" fmla="val 263"/>
                  <a:gd name="f155" fmla="val 380"/>
                  <a:gd name="f156" fmla="val 282"/>
                  <a:gd name="f157" fmla="val 258"/>
                  <a:gd name="f158" fmla="val 365"/>
                  <a:gd name="f159" fmla="val 252"/>
                  <a:gd name="f160" fmla="val 249"/>
                  <a:gd name="f161" fmla="val 247"/>
                  <a:gd name="f162" fmla="val 311"/>
                  <a:gd name="f163" fmla="val 232"/>
                  <a:gd name="f164" fmla="val 223"/>
                  <a:gd name="f165" fmla="val 228"/>
                  <a:gd name="f166" fmla="val 318"/>
                  <a:gd name="f167" fmla="val 221"/>
                  <a:gd name="f168" fmla="val 331"/>
                  <a:gd name="f169" fmla="val 212"/>
                  <a:gd name="f170" fmla="val 345"/>
                  <a:gd name="f171" fmla="val 350"/>
                  <a:gd name="f172" fmla="val 203"/>
                  <a:gd name="f173" fmla="val 204"/>
                  <a:gd name="f174" fmla="val 215"/>
                  <a:gd name="f175" fmla="val 188"/>
                  <a:gd name="f176" fmla="val 326"/>
                  <a:gd name="f177" fmla="val 185"/>
                  <a:gd name="f178" fmla="val 208"/>
                  <a:gd name="f179" fmla="val 197"/>
                  <a:gd name="f180" fmla="val 300"/>
                  <a:gd name="f181" fmla="val 181"/>
                  <a:gd name="f182" fmla="val 305"/>
                  <a:gd name="f183" fmla="val 295"/>
                  <a:gd name="f184" fmla="val 173"/>
                  <a:gd name="f185" fmla="val 285"/>
                  <a:gd name="f186" fmla="val 239"/>
                  <a:gd name="f187" fmla="val 165"/>
                  <a:gd name="f188" fmla="val 269"/>
                  <a:gd name="f189" fmla="val 260"/>
                  <a:gd name="f190" fmla="val 229"/>
                  <a:gd name="f191" fmla="val 157"/>
                  <a:gd name="f192" fmla="val 160"/>
                  <a:gd name="f193" fmla="val 225"/>
                  <a:gd name="f194" fmla="val 222"/>
                  <a:gd name="f195" fmla="val 216"/>
                  <a:gd name="f196" fmla="val 156"/>
                  <a:gd name="f197" fmla="val 195"/>
                  <a:gd name="f198" fmla="val 175"/>
                  <a:gd name="f199" fmla="val 164"/>
                  <a:gd name="f200" fmla="val 170"/>
                  <a:gd name="f201" fmla="val 220"/>
                  <a:gd name="f202" fmla="val 148"/>
                  <a:gd name="f203" fmla="val 153"/>
                  <a:gd name="f204" fmla="val 134"/>
                  <a:gd name="f205" fmla="val 124"/>
                  <a:gd name="f206" fmla="val 146"/>
                  <a:gd name="f207" fmla="val 187"/>
                  <a:gd name="f208" fmla="val 109"/>
                  <a:gd name="f209" fmla="val 103"/>
                  <a:gd name="f210" fmla="val 139"/>
                  <a:gd name="f211" fmla="val 91"/>
                  <a:gd name="f212" fmla="val 86"/>
                  <a:gd name="f213" fmla="val 218"/>
                  <a:gd name="f214" fmla="val 84"/>
                  <a:gd name="f215" fmla="val 78"/>
                  <a:gd name="f216" fmla="val 68"/>
                  <a:gd name="f217" fmla="val 61"/>
                  <a:gd name="f218" fmla="val 280"/>
                  <a:gd name="f219" fmla="val 99"/>
                  <a:gd name="f220" fmla="val 240"/>
                  <a:gd name="f221" fmla="val 47"/>
                  <a:gd name="f222" fmla="val 42"/>
                  <a:gd name="f223" fmla="val 268"/>
                  <a:gd name="f224" fmla="val 33"/>
                  <a:gd name="f225" fmla="val 275"/>
                  <a:gd name="f226" fmla="val 30"/>
                  <a:gd name="f227" fmla="val 88"/>
                  <a:gd name="f228" fmla="val 314"/>
                  <a:gd name="f229" fmla="val 323"/>
                  <a:gd name="f230" fmla="val 28"/>
                  <a:gd name="f231" fmla="val 93"/>
                  <a:gd name="f232" fmla="val 337"/>
                  <a:gd name="f233" fmla="val 40"/>
                  <a:gd name="f234" fmla="val 35"/>
                  <a:gd name="f235" fmla="val 344"/>
                  <a:gd name="f236" fmla="val 32"/>
                  <a:gd name="f237" fmla="val 349"/>
                  <a:gd name="f238" fmla="val 347"/>
                  <a:gd name="f239" fmla="val 361"/>
                  <a:gd name="f240" fmla="val 25"/>
                  <a:gd name="f241" fmla="val 376"/>
                  <a:gd name="f242" fmla="val 409"/>
                  <a:gd name="f243" fmla="val 98"/>
                  <a:gd name="f244" fmla="val 442"/>
                  <a:gd name="f245" fmla="val 45"/>
                  <a:gd name="f246" fmla="val 404"/>
                  <a:gd name="f247" fmla="val 59"/>
                  <a:gd name="f248" fmla="val 66"/>
                  <a:gd name="f249" fmla="val 74"/>
                  <a:gd name="f250" fmla="val 451"/>
                  <a:gd name="f251" fmla="val 81"/>
                  <a:gd name="f252" fmla="val 89"/>
                  <a:gd name="f253" fmla="val 138"/>
                  <a:gd name="f254" fmla="val 492"/>
                  <a:gd name="f255" fmla="val 101"/>
                  <a:gd name="f256" fmla="val 497"/>
                  <a:gd name="f257" fmla="val 108"/>
                  <a:gd name="f258" fmla="val 602"/>
                  <a:gd name="f259" fmla="val 569"/>
                  <a:gd name="f260" fmla="val 313"/>
                  <a:gd name="f261" fmla="val 557"/>
                  <a:gd name="f262" fmla="val 592"/>
                  <a:gd name="f263" fmla="val 564"/>
                  <a:gd name="f264" fmla="val 552"/>
                  <a:gd name="f265" fmla="val 524"/>
                  <a:gd name="f266" fmla="val 317"/>
                  <a:gd name="f267" fmla="val 489"/>
                  <a:gd name="f268" fmla="val 479"/>
                  <a:gd name="f269" fmla="val 512"/>
                  <a:gd name="f270" fmla="val 441"/>
                  <a:gd name="f271" fmla="val 412"/>
                  <a:gd name="f272" fmla="val 401"/>
                  <a:gd name="f273" fmla="val 431"/>
                  <a:gd name="f274" fmla="val 402"/>
                  <a:gd name="f275" fmla="val 377"/>
                  <a:gd name="f276" fmla="val 321"/>
                  <a:gd name="f277" fmla="val 375"/>
                  <a:gd name="f278" fmla="val 354"/>
                  <a:gd name="f279" fmla="val 320"/>
                  <a:gd name="f280" fmla="val 333"/>
                  <a:gd name="f281" fmla="val 356"/>
                  <a:gd name="f282" fmla="val 279"/>
                  <a:gd name="f283" fmla="val 254"/>
                  <a:gd name="f284" fmla="val 214"/>
                  <a:gd name="f285" fmla="val 246"/>
                  <a:gd name="f286" fmla="val 136"/>
                  <a:gd name="f287" fmla="val 94"/>
                  <a:gd name="f288" fmla="val 79"/>
                  <a:gd name="f289" fmla="val 444"/>
                  <a:gd name="f290" fmla="val 104"/>
                  <a:gd name="f291" fmla="val 294"/>
                  <a:gd name="f292" fmla="val 315"/>
                  <a:gd name="f293" fmla="val 297"/>
                  <a:gd name="f294" fmla="val 271"/>
                  <a:gd name="f295" fmla="val 277"/>
                  <a:gd name="f296" fmla="val 264"/>
                  <a:gd name="f297" fmla="val 262"/>
                  <a:gd name="f298" fmla="val 286"/>
                  <a:gd name="f299" fmla="val 304"/>
                  <a:gd name="f300" fmla="val 302"/>
                  <a:gd name="f301" fmla="val 328"/>
                  <a:gd name="f302" fmla="val 366"/>
                  <a:gd name="f303" fmla="val 250"/>
                  <a:gd name="f304" fmla="val 381"/>
                  <a:gd name="f305" fmla="val 272"/>
                  <a:gd name="f306" fmla="val 281"/>
                  <a:gd name="f307" fmla="val 399"/>
                  <a:gd name="f308" fmla="val 408"/>
                  <a:gd name="f309" fmla="val 400"/>
                  <a:gd name="f310" fmla="val 424"/>
                  <a:gd name="f311" fmla="val 255"/>
                  <a:gd name="f312" fmla="val 276"/>
                  <a:gd name="f313" fmla="val 430"/>
                  <a:gd name="f314" fmla="val 423"/>
                  <a:gd name="f315" fmla="val 205"/>
                  <a:gd name="f316" fmla="val 158"/>
                  <a:gd name="f317" fmla="val 126"/>
                  <a:gd name="f318" fmla="val 128"/>
                  <a:gd name="f319" fmla="val 149"/>
                  <a:gd name="f320" fmla="val 143"/>
                  <a:gd name="f321" fmla="val 373"/>
                  <a:gd name="f322" fmla="val 121"/>
                  <a:gd name="f323" fmla="val 342"/>
                  <a:gd name="f324" fmla="val 52"/>
                  <a:gd name="f325" fmla="val 329"/>
                  <a:gd name="f326" fmla="val 129"/>
                  <a:gd name="f327" fmla="val 159"/>
                  <a:gd name="f328" fmla="val 141"/>
                  <a:gd name="f329" fmla="val 190"/>
                  <a:gd name="f330" fmla="val 251"/>
                  <a:gd name="f331" fmla="val 287"/>
                  <a:gd name="f332" fmla="val 261"/>
                  <a:gd name="f333" fmla="val 257"/>
                  <a:gd name="f334" fmla="*/ f2 1 683"/>
                  <a:gd name="f335" fmla="*/ f3 1 603"/>
                  <a:gd name="f336" fmla="+- f6 0 f4"/>
                  <a:gd name="f337" fmla="+- f5 0 f4"/>
                  <a:gd name="f338" fmla="*/ f337 1 683"/>
                  <a:gd name="f339" fmla="*/ f336 1 603"/>
                  <a:gd name="f340" fmla="*/ f4 1 f338"/>
                  <a:gd name="f341" fmla="*/ f5 1 f338"/>
                  <a:gd name="f342" fmla="*/ f4 1 f339"/>
                  <a:gd name="f343" fmla="*/ f6 1 f339"/>
                  <a:gd name="f344" fmla="*/ f340 f334 1"/>
                  <a:gd name="f345" fmla="*/ f341 f334 1"/>
                  <a:gd name="f346" fmla="*/ f343 f335 1"/>
                  <a:gd name="f347" fmla="*/ f342 f33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44" t="f347" r="f345" b="f346"/>
                <a:pathLst>
                  <a:path w="683" h="603">
                    <a:moveTo>
                      <a:pt x="f7" y="f8"/>
                    </a:moveTo>
                    <a:lnTo>
                      <a:pt x="f9" y="f10"/>
                    </a:lnTo>
                    <a:lnTo>
                      <a:pt x="f11" y="f12"/>
                    </a:lnTo>
                    <a:lnTo>
                      <a:pt x="f13" y="f14"/>
                    </a:lnTo>
                    <a:lnTo>
                      <a:pt x="f13" y="f15"/>
                    </a:lnTo>
                    <a:lnTo>
                      <a:pt x="f16" y="f17"/>
                    </a:lnTo>
                    <a:lnTo>
                      <a:pt x="f18" y="f19"/>
                    </a:lnTo>
                    <a:lnTo>
                      <a:pt x="f13" y="f20"/>
                    </a:lnTo>
                    <a:lnTo>
                      <a:pt x="f21" y="f22"/>
                    </a:lnTo>
                    <a:lnTo>
                      <a:pt x="f13" y="f23"/>
                    </a:lnTo>
                    <a:lnTo>
                      <a:pt x="f13" y="f24"/>
                    </a:lnTo>
                    <a:lnTo>
                      <a:pt x="f9" y="f25"/>
                    </a:lnTo>
                    <a:lnTo>
                      <a:pt x="f26" y="f27"/>
                    </a:lnTo>
                    <a:lnTo>
                      <a:pt x="f28" y="f29"/>
                    </a:lnTo>
                    <a:lnTo>
                      <a:pt x="f30" y="f31"/>
                    </a:lnTo>
                    <a:lnTo>
                      <a:pt x="f26" y="f32"/>
                    </a:lnTo>
                    <a:lnTo>
                      <a:pt x="f30" y="f33"/>
                    </a:lnTo>
                    <a:lnTo>
                      <a:pt x="f30" y="f34"/>
                    </a:lnTo>
                    <a:lnTo>
                      <a:pt x="f35" y="f36"/>
                    </a:lnTo>
                    <a:cubicBezTo>
                      <a:pt x="f37" y="f38"/>
                      <a:pt x="f9" y="f39"/>
                      <a:pt x="f28" y="f40"/>
                    </a:cubicBezTo>
                    <a:lnTo>
                      <a:pt x="f41" y="f40"/>
                    </a:lnTo>
                    <a:lnTo>
                      <a:pt x="f42" y="f43"/>
                    </a:lnTo>
                    <a:lnTo>
                      <a:pt x="f44" y="f45"/>
                    </a:lnTo>
                    <a:cubicBezTo>
                      <a:pt x="f46" y="f47"/>
                      <a:pt x="f48" y="f49"/>
                      <a:pt x="f50" y="f39"/>
                    </a:cubicBezTo>
                    <a:lnTo>
                      <a:pt x="f44" y="f51"/>
                    </a:lnTo>
                    <a:lnTo>
                      <a:pt x="f52" y="f53"/>
                    </a:lnTo>
                    <a:lnTo>
                      <a:pt x="f54" y="f55"/>
                    </a:lnTo>
                    <a:lnTo>
                      <a:pt x="f56" y="f57"/>
                    </a:lnTo>
                    <a:lnTo>
                      <a:pt x="f7" y="f58"/>
                    </a:lnTo>
                    <a:lnTo>
                      <a:pt x="f59" y="f60"/>
                    </a:lnTo>
                    <a:lnTo>
                      <a:pt x="f48" y="f61"/>
                    </a:lnTo>
                    <a:lnTo>
                      <a:pt x="f18" y="f62"/>
                    </a:lnTo>
                    <a:lnTo>
                      <a:pt x="f46" y="f63"/>
                    </a:lnTo>
                    <a:lnTo>
                      <a:pt x="f64" y="f65"/>
                    </a:lnTo>
                    <a:lnTo>
                      <a:pt x="f66" y="f67"/>
                    </a:lnTo>
                    <a:lnTo>
                      <a:pt x="f68" y="f69"/>
                    </a:lnTo>
                    <a:lnTo>
                      <a:pt x="f50" y="f70"/>
                    </a:lnTo>
                    <a:lnTo>
                      <a:pt x="f71" y="f72"/>
                    </a:lnTo>
                    <a:lnTo>
                      <a:pt x="f73" y="f74"/>
                    </a:lnTo>
                    <a:lnTo>
                      <a:pt x="f75" y="f65"/>
                    </a:lnTo>
                    <a:cubicBezTo>
                      <a:pt x="f54" y="f76"/>
                      <a:pt x="f77" y="f74"/>
                      <a:pt x="f66" y="f78"/>
                    </a:cubicBezTo>
                    <a:lnTo>
                      <a:pt x="f79" y="f80"/>
                    </a:lnTo>
                    <a:lnTo>
                      <a:pt x="f35" y="f81"/>
                    </a:lnTo>
                    <a:lnTo>
                      <a:pt x="f82" y="f80"/>
                    </a:lnTo>
                    <a:cubicBezTo>
                      <a:pt x="f50" y="f83"/>
                      <a:pt x="f84" y="f72"/>
                      <a:pt x="f85" y="f86"/>
                    </a:cubicBezTo>
                    <a:lnTo>
                      <a:pt x="f54" y="f87"/>
                    </a:lnTo>
                    <a:lnTo>
                      <a:pt x="f88" y="f0"/>
                    </a:lnTo>
                    <a:lnTo>
                      <a:pt x="f89" y="f90"/>
                    </a:lnTo>
                    <a:lnTo>
                      <a:pt x="f91" y="f0"/>
                    </a:lnTo>
                    <a:lnTo>
                      <a:pt x="f92" y="f93"/>
                    </a:lnTo>
                    <a:lnTo>
                      <a:pt x="f94" y="f93"/>
                    </a:lnTo>
                    <a:lnTo>
                      <a:pt x="f94" y="f95"/>
                    </a:lnTo>
                    <a:lnTo>
                      <a:pt x="f96" y="f97"/>
                    </a:lnTo>
                    <a:lnTo>
                      <a:pt x="f98" y="f95"/>
                    </a:lnTo>
                    <a:lnTo>
                      <a:pt x="f99" y="f95"/>
                    </a:lnTo>
                    <a:lnTo>
                      <a:pt x="f99" y="f93"/>
                    </a:lnTo>
                    <a:lnTo>
                      <a:pt x="f100" y="f101"/>
                    </a:lnTo>
                    <a:lnTo>
                      <a:pt x="f102" y="f103"/>
                    </a:lnTo>
                    <a:lnTo>
                      <a:pt x="f104" y="f105"/>
                    </a:lnTo>
                    <a:lnTo>
                      <a:pt x="f106" y="f107"/>
                    </a:lnTo>
                    <a:cubicBezTo>
                      <a:pt x="f106" y="f108"/>
                      <a:pt x="f109" y="f110"/>
                      <a:pt x="f109" y="f111"/>
                    </a:cubicBezTo>
                    <a:lnTo>
                      <a:pt x="f109" y="f106"/>
                    </a:lnTo>
                    <a:lnTo>
                      <a:pt x="f112" y="f106"/>
                    </a:lnTo>
                    <a:lnTo>
                      <a:pt x="f112" y="f111"/>
                    </a:lnTo>
                    <a:cubicBezTo>
                      <a:pt x="f112" y="f113"/>
                      <a:pt x="f114" y="f115"/>
                      <a:pt x="f114" y="f116"/>
                    </a:cubicBezTo>
                    <a:lnTo>
                      <a:pt x="f117" y="f109"/>
                    </a:lnTo>
                    <a:lnTo>
                      <a:pt x="f110" y="f106"/>
                    </a:lnTo>
                    <a:lnTo>
                      <a:pt x="f118" y="f119"/>
                    </a:lnTo>
                    <a:cubicBezTo>
                      <a:pt x="f120" y="f121"/>
                      <a:pt x="f122" y="f28"/>
                      <a:pt x="f13" y="f123"/>
                    </a:cubicBezTo>
                    <a:cubicBezTo>
                      <a:pt x="f124" y="f125"/>
                      <a:pt x="f126" y="f127"/>
                      <a:pt x="f128" y="f4"/>
                    </a:cubicBezTo>
                    <a:lnTo>
                      <a:pt x="f129" y="f4"/>
                    </a:lnTo>
                    <a:cubicBezTo>
                      <a:pt x="f130" y="f131"/>
                      <a:pt x="f132" y="f133"/>
                      <a:pt x="f134" y="f135"/>
                    </a:cubicBezTo>
                    <a:cubicBezTo>
                      <a:pt x="f4" y="f49"/>
                      <a:pt x="f136" y="f137"/>
                      <a:pt x="f138" y="f139"/>
                    </a:cubicBezTo>
                    <a:cubicBezTo>
                      <a:pt x="f140" y="f141"/>
                      <a:pt x="f38" y="f142"/>
                      <a:pt x="f143" y="f144"/>
                    </a:cubicBezTo>
                    <a:cubicBezTo>
                      <a:pt x="f145" y="f146"/>
                      <a:pt x="f58" y="f84"/>
                      <a:pt x="f147" y="f54"/>
                    </a:cubicBezTo>
                    <a:lnTo>
                      <a:pt x="f148" y="f103"/>
                    </a:lnTo>
                    <a:lnTo>
                      <a:pt x="f67" y="f80"/>
                    </a:lnTo>
                    <a:cubicBezTo>
                      <a:pt x="f67" y="f87"/>
                      <a:pt x="f149" y="f118"/>
                      <a:pt x="f149" y="f150"/>
                    </a:cubicBezTo>
                    <a:lnTo>
                      <a:pt x="f149" y="f109"/>
                    </a:lnTo>
                    <a:lnTo>
                      <a:pt x="f58" y="f109"/>
                    </a:lnTo>
                    <a:lnTo>
                      <a:pt x="f58" y="f150"/>
                    </a:lnTo>
                    <a:cubicBezTo>
                      <a:pt x="f58" y="f113"/>
                      <a:pt x="f58" y="f151"/>
                      <a:pt x="f152" y="f78"/>
                    </a:cubicBezTo>
                    <a:lnTo>
                      <a:pt x="f153" y="f112"/>
                    </a:lnTo>
                    <a:lnTo>
                      <a:pt x="f154" y="f155"/>
                    </a:lnTo>
                    <a:lnTo>
                      <a:pt x="f156" y="f78"/>
                    </a:lnTo>
                    <a:lnTo>
                      <a:pt x="f157" y="f158"/>
                    </a:lnTo>
                    <a:lnTo>
                      <a:pt x="f159" y="f113"/>
                    </a:lnTo>
                    <a:lnTo>
                      <a:pt x="f160" y="f158"/>
                    </a:lnTo>
                    <a:lnTo>
                      <a:pt x="f161" y="f158"/>
                    </a:lnTo>
                    <a:lnTo>
                      <a:pt x="f161" y="f95"/>
                    </a:lnTo>
                    <a:lnTo>
                      <a:pt x="f161" y="f93"/>
                    </a:lnTo>
                    <a:lnTo>
                      <a:pt x="f43" y="f162"/>
                    </a:lnTo>
                    <a:lnTo>
                      <a:pt x="f163" y="f93"/>
                    </a:lnTo>
                    <a:lnTo>
                      <a:pt x="f164" y="f0"/>
                    </a:lnTo>
                    <a:lnTo>
                      <a:pt x="f47" y="f90"/>
                    </a:lnTo>
                    <a:cubicBezTo>
                      <a:pt x="f165" y="f166"/>
                      <a:pt x="f167" y="f168"/>
                      <a:pt x="f169" y="f170"/>
                    </a:cubicBezTo>
                    <a:lnTo>
                      <a:pt x="f33" y="f171"/>
                    </a:lnTo>
                    <a:lnTo>
                      <a:pt x="f172" y="f170"/>
                    </a:lnTo>
                    <a:lnTo>
                      <a:pt x="f173" y="f116"/>
                    </a:lnTo>
                    <a:cubicBezTo>
                      <a:pt x="f174" y="f74"/>
                      <a:pt x="f164" y="f162"/>
                      <a:pt x="f49" y="f65"/>
                    </a:cubicBezTo>
                    <a:lnTo>
                      <a:pt x="f175" y="f176"/>
                    </a:lnTo>
                    <a:lnTo>
                      <a:pt x="f177" y="f166"/>
                    </a:lnTo>
                    <a:lnTo>
                      <a:pt x="f167" y="f62"/>
                    </a:lnTo>
                    <a:lnTo>
                      <a:pt x="f178" y="f65"/>
                    </a:lnTo>
                    <a:lnTo>
                      <a:pt x="f172" y="f63"/>
                    </a:lnTo>
                    <a:lnTo>
                      <a:pt x="f179" y="f180"/>
                    </a:lnTo>
                    <a:lnTo>
                      <a:pt x="f181" y="f182"/>
                    </a:lnTo>
                    <a:lnTo>
                      <a:pt x="f1" y="f183"/>
                    </a:lnTo>
                    <a:lnTo>
                      <a:pt x="f27" y="f58"/>
                    </a:lnTo>
                    <a:lnTo>
                      <a:pt x="f39" y="f161"/>
                    </a:lnTo>
                    <a:lnTo>
                      <a:pt x="f1" y="f70"/>
                    </a:lnTo>
                    <a:lnTo>
                      <a:pt x="f184" y="f185"/>
                    </a:lnTo>
                    <a:lnTo>
                      <a:pt x="f164" y="f186"/>
                    </a:lnTo>
                    <a:lnTo>
                      <a:pt x="f187" y="f188"/>
                    </a:lnTo>
                    <a:lnTo>
                      <a:pt x="f17" y="f189"/>
                    </a:lnTo>
                    <a:lnTo>
                      <a:pt x="f167" y="f190"/>
                    </a:lnTo>
                    <a:cubicBezTo>
                      <a:pt x="f27" y="f40"/>
                      <a:pt x="f181" y="f55"/>
                      <a:pt x="f17" y="f43"/>
                    </a:cubicBezTo>
                    <a:lnTo>
                      <a:pt x="f191" y="f43"/>
                    </a:lnTo>
                    <a:lnTo>
                      <a:pt x="f15" y="f47"/>
                    </a:lnTo>
                    <a:lnTo>
                      <a:pt x="f192" y="f47"/>
                    </a:lnTo>
                    <a:cubicBezTo>
                      <a:pt x="f25" y="f49"/>
                      <a:pt x="f31" y="f193"/>
                      <a:pt x="f169" y="f194"/>
                    </a:cubicBezTo>
                    <a:lnTo>
                      <a:pt x="f15" y="f36"/>
                    </a:lnTo>
                    <a:lnTo>
                      <a:pt x="f15" y="f32"/>
                    </a:lnTo>
                    <a:lnTo>
                      <a:pt x="f195" y="f169"/>
                    </a:lnTo>
                    <a:lnTo>
                      <a:pt x="f196" y="f197"/>
                    </a:lnTo>
                    <a:lnTo>
                      <a:pt x="f192" y="f177"/>
                    </a:lnTo>
                    <a:lnTo>
                      <a:pt x="f195" y="f173"/>
                    </a:lnTo>
                    <a:lnTo>
                      <a:pt x="f25" y="f24"/>
                    </a:lnTo>
                    <a:lnTo>
                      <a:pt x="f22" y="f1"/>
                    </a:lnTo>
                    <a:lnTo>
                      <a:pt x="f138" y="f198"/>
                    </a:lnTo>
                    <a:lnTo>
                      <a:pt x="f187" y="f22"/>
                    </a:lnTo>
                    <a:lnTo>
                      <a:pt x="f138" y="f199"/>
                    </a:lnTo>
                    <a:lnTo>
                      <a:pt x="f25" y="f200"/>
                    </a:lnTo>
                    <a:lnTo>
                      <a:pt x="f201" y="f20"/>
                    </a:lnTo>
                    <a:lnTo>
                      <a:pt x="f138" y="f196"/>
                    </a:lnTo>
                    <a:lnTo>
                      <a:pt x="f22" y="f202"/>
                    </a:lnTo>
                    <a:lnTo>
                      <a:pt x="f38" y="f203"/>
                    </a:lnTo>
                    <a:lnTo>
                      <a:pt x="f25" y="f204"/>
                    </a:lnTo>
                    <a:lnTo>
                      <a:pt x="f1" y="f205"/>
                    </a:lnTo>
                    <a:lnTo>
                      <a:pt x="f49" y="f206"/>
                    </a:lnTo>
                    <a:lnTo>
                      <a:pt x="f207" y="f208"/>
                    </a:lnTo>
                    <a:lnTo>
                      <a:pt x="f127" y="f209"/>
                    </a:lnTo>
                    <a:lnTo>
                      <a:pt x="f55" y="f210"/>
                    </a:lnTo>
                    <a:lnTo>
                      <a:pt x="f173" y="f211"/>
                    </a:lnTo>
                    <a:lnTo>
                      <a:pt x="f169" y="f212"/>
                    </a:lnTo>
                    <a:lnTo>
                      <a:pt x="f174" y="f211"/>
                    </a:lnTo>
                    <a:lnTo>
                      <a:pt x="f213" y="f214"/>
                    </a:lnTo>
                    <a:lnTo>
                      <a:pt x="f40" y="f211"/>
                    </a:lnTo>
                    <a:lnTo>
                      <a:pt x="f49" y="f215"/>
                    </a:lnTo>
                    <a:lnTo>
                      <a:pt x="f47" y="f133"/>
                    </a:lnTo>
                    <a:lnTo>
                      <a:pt x="f38" y="f216"/>
                    </a:lnTo>
                    <a:lnTo>
                      <a:pt x="f49" y="f217"/>
                    </a:lnTo>
                    <a:lnTo>
                      <a:pt x="f218" y="f219"/>
                    </a:lnTo>
                    <a:lnTo>
                      <a:pt x="f220" y="f221"/>
                    </a:lnTo>
                    <a:lnTo>
                      <a:pt x="f161" y="f222"/>
                    </a:lnTo>
                    <a:lnTo>
                      <a:pt x="f58" y="f219"/>
                    </a:lnTo>
                    <a:lnTo>
                      <a:pt x="f223" y="f224"/>
                    </a:lnTo>
                    <a:lnTo>
                      <a:pt x="f225" y="f226"/>
                    </a:lnTo>
                    <a:lnTo>
                      <a:pt x="f149" y="f211"/>
                    </a:lnTo>
                    <a:lnTo>
                      <a:pt x="f58" y="f132"/>
                    </a:lnTo>
                    <a:lnTo>
                      <a:pt x="f67" y="f132"/>
                    </a:lnTo>
                    <a:lnTo>
                      <a:pt x="f86" y="f227"/>
                    </a:lnTo>
                    <a:lnTo>
                      <a:pt x="f228" y="f132"/>
                    </a:lnTo>
                    <a:lnTo>
                      <a:pt x="f229" y="f230"/>
                    </a:lnTo>
                    <a:lnTo>
                      <a:pt x="f228" y="f231"/>
                    </a:lnTo>
                    <a:lnTo>
                      <a:pt x="f232" y="f233"/>
                    </a:lnTo>
                    <a:lnTo>
                      <a:pt x="f137" y="f234"/>
                    </a:lnTo>
                    <a:lnTo>
                      <a:pt x="f235" y="f236"/>
                    </a:lnTo>
                    <a:lnTo>
                      <a:pt x="f235" y="f234"/>
                    </a:lnTo>
                    <a:lnTo>
                      <a:pt x="f237" y="f131"/>
                    </a:lnTo>
                    <a:lnTo>
                      <a:pt x="f238" y="f233"/>
                    </a:lnTo>
                    <a:lnTo>
                      <a:pt x="f117" y="f211"/>
                    </a:lnTo>
                    <a:lnTo>
                      <a:pt x="f239" y="f132"/>
                    </a:lnTo>
                    <a:lnTo>
                      <a:pt x="f117" y="f240"/>
                    </a:lnTo>
                    <a:lnTo>
                      <a:pt x="f241" y="f212"/>
                    </a:lnTo>
                    <a:lnTo>
                      <a:pt x="f114" y="f240"/>
                    </a:lnTo>
                    <a:lnTo>
                      <a:pt x="f106" y="f240"/>
                    </a:lnTo>
                    <a:lnTo>
                      <a:pt x="f111" y="f211"/>
                    </a:lnTo>
                    <a:lnTo>
                      <a:pt x="f242" y="f132"/>
                    </a:lnTo>
                    <a:lnTo>
                      <a:pt x="f120" y="f236"/>
                    </a:lnTo>
                    <a:lnTo>
                      <a:pt x="f106" y="f243"/>
                    </a:lnTo>
                    <a:lnTo>
                      <a:pt x="f94" y="f233"/>
                    </a:lnTo>
                    <a:lnTo>
                      <a:pt x="f244" y="f245"/>
                    </a:lnTo>
                    <a:lnTo>
                      <a:pt x="f246" y="f219"/>
                    </a:lnTo>
                    <a:lnTo>
                      <a:pt x="f75" y="f247"/>
                    </a:lnTo>
                    <a:lnTo>
                      <a:pt x="f11" y="f248"/>
                    </a:lnTo>
                    <a:lnTo>
                      <a:pt x="f146" y="f249"/>
                    </a:lnTo>
                    <a:lnTo>
                      <a:pt x="f75" y="f133"/>
                    </a:lnTo>
                    <a:lnTo>
                      <a:pt x="f250" y="f227"/>
                    </a:lnTo>
                    <a:lnTo>
                      <a:pt x="f122" y="f251"/>
                    </a:lnTo>
                    <a:lnTo>
                      <a:pt x="f26" y="f252"/>
                    </a:lnTo>
                    <a:lnTo>
                      <a:pt x="f82" y="f136"/>
                    </a:lnTo>
                    <a:lnTo>
                      <a:pt x="f66" y="f252"/>
                    </a:lnTo>
                    <a:lnTo>
                      <a:pt x="f85" y="f253"/>
                    </a:lnTo>
                    <a:lnTo>
                      <a:pt x="f254" y="f255"/>
                    </a:lnTo>
                    <a:lnTo>
                      <a:pt x="f256" y="f257"/>
                    </a:lnTo>
                    <a:lnTo>
                      <a:pt x="f75" y="f14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39" y="f258"/>
                    </a:moveTo>
                    <a:lnTo>
                      <a:pt x="f228" y="f259"/>
                    </a:lnTo>
                    <a:lnTo>
                      <a:pt x="f260" y="f258"/>
                    </a:lnTo>
                    <a:lnTo>
                      <a:pt x="f239" y="f258"/>
                    </a:lnTo>
                    <a:close/>
                    <a:moveTo>
                      <a:pt x="f239" y="f258"/>
                    </a:moveTo>
                    <a:lnTo>
                      <a:pt x="f239" y="f258"/>
                    </a:lnTo>
                    <a:close/>
                    <a:moveTo>
                      <a:pt x="f228" y="f261"/>
                    </a:moveTo>
                    <a:lnTo>
                      <a:pt x="f158" y="f262"/>
                    </a:lnTo>
                    <a:lnTo>
                      <a:pt x="f95" y="f263"/>
                    </a:lnTo>
                    <a:lnTo>
                      <a:pt x="f228" y="f41"/>
                    </a:lnTo>
                    <a:lnTo>
                      <a:pt x="f228" y="f261"/>
                    </a:lnTo>
                    <a:close/>
                    <a:moveTo>
                      <a:pt x="f228" y="f261"/>
                    </a:moveTo>
                    <a:lnTo>
                      <a:pt x="f228" y="f261"/>
                    </a:lnTo>
                    <a:close/>
                    <a:moveTo>
                      <a:pt x="f228" y="f21"/>
                    </a:moveTo>
                    <a:lnTo>
                      <a:pt x="f95" y="f264"/>
                    </a:lnTo>
                    <a:lnTo>
                      <a:pt x="f95" y="f265"/>
                    </a:lnTo>
                    <a:lnTo>
                      <a:pt x="f266" y="f267"/>
                    </a:lnTo>
                    <a:lnTo>
                      <a:pt x="f228" y="f21"/>
                    </a:lnTo>
                    <a:close/>
                    <a:moveTo>
                      <a:pt x="f228" y="f21"/>
                    </a:moveTo>
                    <a:lnTo>
                      <a:pt x="f228" y="f21"/>
                    </a:lnTo>
                    <a:close/>
                    <a:moveTo>
                      <a:pt x="f266" y="f268"/>
                    </a:moveTo>
                    <a:lnTo>
                      <a:pt x="f95" y="f269"/>
                    </a:lnTo>
                    <a:lnTo>
                      <a:pt x="f239" y="f48"/>
                    </a:lnTo>
                    <a:lnTo>
                      <a:pt x="f266" y="f250"/>
                    </a:lnTo>
                    <a:lnTo>
                      <a:pt x="f266" y="f268"/>
                    </a:lnTo>
                    <a:close/>
                    <a:moveTo>
                      <a:pt x="f266" y="f268"/>
                    </a:moveTo>
                    <a:lnTo>
                      <a:pt x="f266" y="f268"/>
                    </a:lnTo>
                    <a:close/>
                    <a:moveTo>
                      <a:pt x="f266" y="f270"/>
                    </a:moveTo>
                    <a:lnTo>
                      <a:pt x="f239" y="f82"/>
                    </a:lnTo>
                    <a:lnTo>
                      <a:pt x="f239" y="f144"/>
                    </a:lnTo>
                    <a:lnTo>
                      <a:pt x="f166" y="f271"/>
                    </a:lnTo>
                    <a:lnTo>
                      <a:pt x="f266" y="f270"/>
                    </a:lnTo>
                    <a:close/>
                    <a:moveTo>
                      <a:pt x="f266" y="f270"/>
                    </a:moveTo>
                    <a:lnTo>
                      <a:pt x="f266" y="f270"/>
                    </a:lnTo>
                    <a:close/>
                    <a:moveTo>
                      <a:pt x="f166" y="f272"/>
                    </a:moveTo>
                    <a:lnTo>
                      <a:pt x="f0" y="f273"/>
                    </a:lnTo>
                    <a:lnTo>
                      <a:pt x="f0" y="f274"/>
                    </a:lnTo>
                    <a:lnTo>
                      <a:pt x="f107" y="f111"/>
                    </a:lnTo>
                    <a:lnTo>
                      <a:pt x="f107" y="f150"/>
                    </a:lnTo>
                    <a:lnTo>
                      <a:pt x="f232" y="f112"/>
                    </a:lnTo>
                    <a:lnTo>
                      <a:pt x="f166" y="f118"/>
                    </a:lnTo>
                    <a:lnTo>
                      <a:pt x="f166" y="f275"/>
                    </a:lnTo>
                    <a:lnTo>
                      <a:pt x="f276" y="f106"/>
                    </a:lnTo>
                    <a:lnTo>
                      <a:pt x="f166" y="f109"/>
                    </a:lnTo>
                    <a:lnTo>
                      <a:pt x="f166" y="f272"/>
                    </a:lnTo>
                    <a:close/>
                    <a:moveTo>
                      <a:pt x="f166" y="f272"/>
                    </a:moveTo>
                    <a:lnTo>
                      <a:pt x="f166" y="f272"/>
                    </a:lnTo>
                    <a:close/>
                    <a:moveTo>
                      <a:pt x="f238" y="f105"/>
                    </a:moveTo>
                    <a:lnTo>
                      <a:pt x="f0" y="f125"/>
                    </a:lnTo>
                    <a:lnTo>
                      <a:pt x="f0" y="f158"/>
                    </a:lnTo>
                    <a:lnTo>
                      <a:pt x="f238" y="f105"/>
                    </a:lnTo>
                    <a:close/>
                    <a:moveTo>
                      <a:pt x="f238" y="f105"/>
                    </a:moveTo>
                    <a:lnTo>
                      <a:pt x="f238" y="f105"/>
                    </a:lnTo>
                    <a:close/>
                    <a:moveTo>
                      <a:pt x="f116" y="f277"/>
                    </a:moveTo>
                    <a:lnTo>
                      <a:pt x="f278" y="f87"/>
                    </a:lnTo>
                    <a:lnTo>
                      <a:pt x="f279" y="f280"/>
                    </a:lnTo>
                    <a:lnTo>
                      <a:pt x="f279" y="f116"/>
                    </a:lnTo>
                    <a:lnTo>
                      <a:pt x="f116" y="f277"/>
                    </a:lnTo>
                    <a:close/>
                    <a:moveTo>
                      <a:pt x="f116" y="f277"/>
                    </a:moveTo>
                    <a:lnTo>
                      <a:pt x="f116" y="f277"/>
                    </a:lnTo>
                    <a:close/>
                    <a:moveTo>
                      <a:pt x="f279" y="f229"/>
                    </a:moveTo>
                    <a:lnTo>
                      <a:pt x="f0" y="f171"/>
                    </a:lnTo>
                    <a:lnTo>
                      <a:pt x="f87" y="f276"/>
                    </a:lnTo>
                    <a:lnTo>
                      <a:pt x="f279" y="f183"/>
                    </a:lnTo>
                    <a:lnTo>
                      <a:pt x="f279" y="f229"/>
                    </a:lnTo>
                    <a:close/>
                    <a:moveTo>
                      <a:pt x="f279" y="f229"/>
                    </a:moveTo>
                    <a:lnTo>
                      <a:pt x="f279" y="f229"/>
                    </a:lnTo>
                    <a:close/>
                    <a:moveTo>
                      <a:pt x="f276" y="f57"/>
                    </a:moveTo>
                    <a:lnTo>
                      <a:pt x="f87" y="f76"/>
                    </a:lnTo>
                    <a:lnTo>
                      <a:pt x="f281" y="f282"/>
                    </a:lnTo>
                    <a:lnTo>
                      <a:pt x="f276" y="f283"/>
                    </a:lnTo>
                    <a:lnTo>
                      <a:pt x="f276" y="f57"/>
                    </a:lnTo>
                    <a:close/>
                    <a:moveTo>
                      <a:pt x="f276" y="f57"/>
                    </a:moveTo>
                    <a:lnTo>
                      <a:pt x="f276" y="f57"/>
                    </a:lnTo>
                    <a:close/>
                    <a:moveTo>
                      <a:pt x="f229" y="f43"/>
                    </a:moveTo>
                    <a:lnTo>
                      <a:pt x="f281" y="f53"/>
                    </a:lnTo>
                    <a:lnTo>
                      <a:pt x="f281" y="f186"/>
                    </a:lnTo>
                    <a:lnTo>
                      <a:pt x="f280" y="f38"/>
                    </a:lnTo>
                    <a:cubicBezTo>
                      <a:pt x="f83" y="f49"/>
                      <a:pt x="f176" y="f55"/>
                      <a:pt x="f229" y="f43"/>
                    </a:cubicBezTo>
                    <a:close/>
                    <a:moveTo>
                      <a:pt x="f229" y="f43"/>
                    </a:moveTo>
                    <a:lnTo>
                      <a:pt x="f229" y="f43"/>
                    </a:lnTo>
                    <a:close/>
                    <a:moveTo>
                      <a:pt x="f107" y="f34"/>
                    </a:moveTo>
                    <a:lnTo>
                      <a:pt x="f151" y="f193"/>
                    </a:lnTo>
                    <a:cubicBezTo>
                      <a:pt x="f237" y="f201"/>
                      <a:pt x="f238" y="f34"/>
                      <a:pt x="f235" y="f284"/>
                    </a:cubicBezTo>
                    <a:lnTo>
                      <a:pt x="f116" y="f284"/>
                    </a:lnTo>
                    <a:lnTo>
                      <a:pt x="f107" y="f174"/>
                    </a:lnTo>
                    <a:lnTo>
                      <a:pt x="f107" y="f34"/>
                    </a:lnTo>
                    <a:close/>
                    <a:moveTo>
                      <a:pt x="f107" y="f34"/>
                    </a:moveTo>
                    <a:lnTo>
                      <a:pt x="f107" y="f34"/>
                    </a:lnTo>
                    <a:close/>
                    <a:moveTo>
                      <a:pt x="f229" y="f158"/>
                    </a:moveTo>
                    <a:lnTo>
                      <a:pt x="f166" y="f87"/>
                    </a:lnTo>
                    <a:lnTo>
                      <a:pt x="f166" y="f93"/>
                    </a:lnTo>
                    <a:lnTo>
                      <a:pt x="f229" y="f158"/>
                    </a:lnTo>
                    <a:close/>
                    <a:moveTo>
                      <a:pt x="f229" y="f158"/>
                    </a:moveTo>
                    <a:lnTo>
                      <a:pt x="f229" y="f158"/>
                    </a:lnTo>
                    <a:close/>
                    <a:moveTo>
                      <a:pt x="f285" y="f286"/>
                    </a:moveTo>
                    <a:lnTo>
                      <a:pt x="f47" y="f255"/>
                    </a:lnTo>
                    <a:lnTo>
                      <a:pt x="f213" y="f231"/>
                    </a:lnTo>
                    <a:lnTo>
                      <a:pt x="f285" y="f286"/>
                    </a:lnTo>
                    <a:close/>
                    <a:moveTo>
                      <a:pt x="f285" y="f286"/>
                    </a:moveTo>
                    <a:lnTo>
                      <a:pt x="f285" y="f286"/>
                    </a:lnTo>
                    <a:close/>
                    <a:moveTo>
                      <a:pt x="f43" y="f287"/>
                    </a:moveTo>
                    <a:lnTo>
                      <a:pt x="f225" y="f257"/>
                    </a:lnTo>
                    <a:lnTo>
                      <a:pt x="f220" y="f288"/>
                    </a:lnTo>
                    <a:lnTo>
                      <a:pt x="f43" y="f287"/>
                    </a:lnTo>
                    <a:close/>
                    <a:moveTo>
                      <a:pt x="f43" y="f287"/>
                    </a:moveTo>
                    <a:lnTo>
                      <a:pt x="f43" y="f287"/>
                    </a:lnTo>
                    <a:close/>
                    <a:moveTo>
                      <a:pt x="f289" y="f215"/>
                    </a:moveTo>
                    <a:lnTo>
                      <a:pt x="f242" y="f290"/>
                    </a:lnTo>
                    <a:lnTo>
                      <a:pt x="f89" y="f231"/>
                    </a:lnTo>
                    <a:lnTo>
                      <a:pt x="f289" y="f215"/>
                    </a:lnTo>
                    <a:close/>
                    <a:moveTo>
                      <a:pt x="f289" y="f215"/>
                    </a:moveTo>
                    <a:lnTo>
                      <a:pt x="f289" y="f215"/>
                    </a:lnTo>
                    <a:close/>
                    <a:moveTo>
                      <a:pt x="f85" y="f219"/>
                    </a:moveTo>
                    <a:lnTo>
                      <a:pt x="f92" y="f204"/>
                    </a:lnTo>
                    <a:lnTo>
                      <a:pt x="f122" y="f211"/>
                    </a:lnTo>
                    <a:lnTo>
                      <a:pt x="f85" y="f219"/>
                    </a:lnTo>
                    <a:close/>
                    <a:moveTo>
                      <a:pt x="f85" y="f219"/>
                    </a:moveTo>
                    <a:lnTo>
                      <a:pt x="f85" y="f219"/>
                    </a:lnTo>
                    <a:close/>
                    <a:moveTo>
                      <a:pt x="f291" y="f292"/>
                    </a:moveTo>
                    <a:cubicBezTo>
                      <a:pt x="f293" y="f58"/>
                      <a:pt x="f67" y="f188"/>
                      <a:pt x="f260" y="f60"/>
                    </a:cubicBezTo>
                    <a:lnTo>
                      <a:pt x="f260" y="f220"/>
                    </a:lnTo>
                    <a:lnTo>
                      <a:pt x="f57" y="f294"/>
                    </a:lnTo>
                    <a:lnTo>
                      <a:pt x="f295" y="f296"/>
                    </a:lnTo>
                    <a:lnTo>
                      <a:pt x="f260" y="f39"/>
                    </a:lnTo>
                    <a:cubicBezTo>
                      <a:pt x="f185" y="f43"/>
                      <a:pt x="f223" y="f297"/>
                      <a:pt x="f159" y="f57"/>
                    </a:cubicBezTo>
                    <a:lnTo>
                      <a:pt x="f159" y="f185"/>
                    </a:lnTo>
                    <a:lnTo>
                      <a:pt x="f143" y="f108"/>
                    </a:lnTo>
                    <a:lnTo>
                      <a:pt x="f152" y="f72"/>
                    </a:lnTo>
                    <a:lnTo>
                      <a:pt x="f152" y="f292"/>
                    </a:lnTo>
                    <a:lnTo>
                      <a:pt x="f291" y="f292"/>
                    </a:lnTo>
                    <a:close/>
                    <a:moveTo>
                      <a:pt x="f291" y="f292"/>
                    </a:moveTo>
                    <a:lnTo>
                      <a:pt x="f291" y="f292"/>
                    </a:lnTo>
                    <a:close/>
                    <a:moveTo>
                      <a:pt x="f162" y="f294"/>
                    </a:moveTo>
                    <a:cubicBezTo>
                      <a:pt x="f147" y="f298"/>
                      <a:pt x="f299" y="f180"/>
                      <a:pt x="f300" y="f292"/>
                    </a:cubicBezTo>
                    <a:lnTo>
                      <a:pt x="f300" y="f72"/>
                    </a:lnTo>
                    <a:lnTo>
                      <a:pt x="f299" y="f72"/>
                    </a:lnTo>
                    <a:lnTo>
                      <a:pt x="f162" y="f301"/>
                    </a:lnTo>
                    <a:lnTo>
                      <a:pt x="f162" y="f294"/>
                    </a:lnTo>
                    <a:close/>
                    <a:moveTo>
                      <a:pt x="f162" y="f294"/>
                    </a:moveTo>
                    <a:lnTo>
                      <a:pt x="f162" y="f294"/>
                    </a:lnTo>
                    <a:close/>
                    <a:moveTo>
                      <a:pt x="f302" y="f303"/>
                    </a:moveTo>
                    <a:lnTo>
                      <a:pt x="f302" y="f137"/>
                    </a:lnTo>
                    <a:lnTo>
                      <a:pt x="f155" y="f292"/>
                    </a:lnTo>
                    <a:lnTo>
                      <a:pt x="f304" y="f260"/>
                    </a:lnTo>
                    <a:cubicBezTo>
                      <a:pt x="f103" y="f70"/>
                      <a:pt x="f277" y="f305"/>
                      <a:pt x="f302" y="f303"/>
                    </a:cubicBezTo>
                    <a:close/>
                    <a:moveTo>
                      <a:pt x="f302" y="f303"/>
                    </a:moveTo>
                    <a:lnTo>
                      <a:pt x="f302" y="f303"/>
                    </a:lnTo>
                    <a:close/>
                    <a:moveTo>
                      <a:pt x="f302" y="f47"/>
                    </a:moveTo>
                    <a:cubicBezTo>
                      <a:pt x="f304" y="f297"/>
                      <a:pt x="f111" y="f298"/>
                      <a:pt x="f125" y="f162"/>
                    </a:cubicBezTo>
                    <a:lnTo>
                      <a:pt x="f106" y="f260"/>
                    </a:lnTo>
                    <a:lnTo>
                      <a:pt x="f106" y="f292"/>
                    </a:lnTo>
                    <a:lnTo>
                      <a:pt x="f98" y="f108"/>
                    </a:lnTo>
                    <a:lnTo>
                      <a:pt x="f96" y="f57"/>
                    </a:lnTo>
                    <a:lnTo>
                      <a:pt x="f96" y="f306"/>
                    </a:lnTo>
                    <a:cubicBezTo>
                      <a:pt x="f141" y="f51"/>
                      <a:pt x="f307" y="f45"/>
                      <a:pt x="f117" y="f193"/>
                    </a:cubicBezTo>
                    <a:lnTo>
                      <a:pt x="f308" y="f297"/>
                    </a:lnTo>
                    <a:lnTo>
                      <a:pt x="f309" y="f188"/>
                    </a:lnTo>
                    <a:lnTo>
                      <a:pt x="f302" y="f47"/>
                    </a:lnTo>
                    <a:close/>
                    <a:moveTo>
                      <a:pt x="f302" y="f47"/>
                    </a:moveTo>
                    <a:lnTo>
                      <a:pt x="f302" y="f47"/>
                    </a:lnTo>
                    <a:close/>
                    <a:moveTo>
                      <a:pt x="f111" y="f38"/>
                    </a:moveTo>
                    <a:cubicBezTo>
                      <a:pt x="f242" y="f220"/>
                      <a:pt x="f310" y="f311"/>
                      <a:pt x="f92" y="f312"/>
                    </a:cubicBezTo>
                    <a:lnTo>
                      <a:pt x="f244" y="f312"/>
                    </a:lnTo>
                    <a:lnTo>
                      <a:pt x="f244" y="f295"/>
                    </a:lnTo>
                    <a:lnTo>
                      <a:pt x="f77" y="f185"/>
                    </a:lnTo>
                    <a:lnTo>
                      <a:pt x="f96" y="f194"/>
                    </a:lnTo>
                    <a:lnTo>
                      <a:pt x="f313" y="f201"/>
                    </a:lnTo>
                    <a:cubicBezTo>
                      <a:pt x="f104" y="f34"/>
                      <a:pt x="f139" y="f174"/>
                      <a:pt x="f155" y="f169"/>
                    </a:cubicBezTo>
                    <a:lnTo>
                      <a:pt x="f310" y="f39"/>
                    </a:lnTo>
                    <a:lnTo>
                      <a:pt x="f314" y="f47"/>
                    </a:lnTo>
                    <a:lnTo>
                      <a:pt x="f111" y="f38"/>
                    </a:lnTo>
                    <a:close/>
                    <a:moveTo>
                      <a:pt x="f111" y="f38"/>
                    </a:moveTo>
                    <a:lnTo>
                      <a:pt x="f111" y="f38"/>
                    </a:lnTo>
                    <a:close/>
                    <a:moveTo>
                      <a:pt x="f304" y="f173"/>
                    </a:moveTo>
                    <a:cubicBezTo>
                      <a:pt x="f139" y="f315"/>
                      <a:pt x="f104" y="f33"/>
                      <a:pt x="f313" y="f169"/>
                    </a:cubicBezTo>
                    <a:lnTo>
                      <a:pt x="f96" y="f33"/>
                    </a:lnTo>
                    <a:lnTo>
                      <a:pt x="f142" y="f32"/>
                    </a:lnTo>
                    <a:lnTo>
                      <a:pt x="f73" y="f198"/>
                    </a:lnTo>
                    <a:lnTo>
                      <a:pt x="f313" y="f199"/>
                    </a:lnTo>
                    <a:lnTo>
                      <a:pt x="f98" y="f199"/>
                    </a:lnTo>
                    <a:lnTo>
                      <a:pt x="f155" y="f31"/>
                    </a:lnTo>
                    <a:lnTo>
                      <a:pt x="f310" y="f29"/>
                    </a:lnTo>
                    <a:lnTo>
                      <a:pt x="f99" y="f127"/>
                    </a:lnTo>
                    <a:lnTo>
                      <a:pt x="f304" y="f173"/>
                    </a:lnTo>
                    <a:close/>
                    <a:moveTo>
                      <a:pt x="f304" y="f173"/>
                    </a:moveTo>
                    <a:lnTo>
                      <a:pt x="f304" y="f173"/>
                    </a:lnTo>
                    <a:close/>
                    <a:moveTo>
                      <a:pt x="f95" y="f31"/>
                    </a:moveTo>
                    <a:lnTo>
                      <a:pt x="f102" y="f316"/>
                    </a:lnTo>
                    <a:lnTo>
                      <a:pt x="f102" y="f196"/>
                    </a:lnTo>
                    <a:lnTo>
                      <a:pt x="f310" y="f15"/>
                    </a:lnTo>
                    <a:lnTo>
                      <a:pt x="f91" y="f209"/>
                    </a:lnTo>
                    <a:lnTo>
                      <a:pt x="f304" y="f317"/>
                    </a:lnTo>
                    <a:lnTo>
                      <a:pt x="f304" y="f318"/>
                    </a:lnTo>
                    <a:lnTo>
                      <a:pt x="f304" y="f317"/>
                    </a:lnTo>
                    <a:cubicBezTo>
                      <a:pt x="f117" y="f319"/>
                      <a:pt x="f0" y="f23"/>
                      <a:pt x="f238" y="f179"/>
                    </a:cubicBezTo>
                    <a:lnTo>
                      <a:pt x="f109" y="f253"/>
                    </a:lnTo>
                    <a:lnTo>
                      <a:pt x="f309" y="f14"/>
                    </a:lnTo>
                    <a:lnTo>
                      <a:pt x="f95" y="f31"/>
                    </a:lnTo>
                    <a:close/>
                    <a:moveTo>
                      <a:pt x="f95" y="f31"/>
                    </a:moveTo>
                    <a:lnTo>
                      <a:pt x="f95" y="f31"/>
                    </a:lnTo>
                    <a:close/>
                    <a:moveTo>
                      <a:pt x="f170" y="f1"/>
                    </a:moveTo>
                    <a:cubicBezTo>
                      <a:pt x="f278" y="f17"/>
                      <a:pt x="f95" y="f320"/>
                      <a:pt x="f118" y="f205"/>
                    </a:cubicBezTo>
                    <a:lnTo>
                      <a:pt x="f118" y="f8"/>
                    </a:lnTo>
                    <a:lnTo>
                      <a:pt x="f321" y="f322"/>
                    </a:lnTo>
                    <a:lnTo>
                      <a:pt x="f323" y="f324"/>
                    </a:lnTo>
                    <a:lnTo>
                      <a:pt x="f162" y="f205"/>
                    </a:lnTo>
                    <a:lnTo>
                      <a:pt x="f260" y="f317"/>
                    </a:lnTo>
                    <a:lnTo>
                      <a:pt x="f162" y="f317"/>
                    </a:lnTo>
                    <a:cubicBezTo>
                      <a:pt x="f276" y="f14"/>
                      <a:pt x="f325" y="f17"/>
                      <a:pt x="f232" y="f24"/>
                    </a:cubicBezTo>
                    <a:lnTo>
                      <a:pt x="f232" y="f322"/>
                    </a:lnTo>
                    <a:lnTo>
                      <a:pt x="f170" y="f322"/>
                    </a:lnTo>
                    <a:lnTo>
                      <a:pt x="f170" y="f1"/>
                    </a:lnTo>
                    <a:close/>
                    <a:moveTo>
                      <a:pt x="f170" y="f1"/>
                    </a:moveTo>
                    <a:lnTo>
                      <a:pt x="f170" y="f1"/>
                    </a:lnTo>
                    <a:close/>
                    <a:moveTo>
                      <a:pt x="f137" y="f179"/>
                    </a:moveTo>
                    <a:cubicBezTo>
                      <a:pt x="f74" y="f23"/>
                      <a:pt x="f228" y="f12"/>
                      <a:pt x="f300" y="f326"/>
                    </a:cubicBezTo>
                    <a:lnTo>
                      <a:pt x="f300" y="f318"/>
                    </a:lnTo>
                    <a:lnTo>
                      <a:pt x="f67" y="f317"/>
                    </a:lnTo>
                    <a:lnTo>
                      <a:pt x="f161" y="f290"/>
                    </a:lnTo>
                    <a:lnTo>
                      <a:pt x="f51" y="f316"/>
                    </a:lnTo>
                    <a:lnTo>
                      <a:pt x="f154" y="f316"/>
                    </a:lnTo>
                    <a:lnTo>
                      <a:pt x="f154" y="f327"/>
                    </a:lnTo>
                    <a:lnTo>
                      <a:pt x="f276" y="f197"/>
                    </a:lnTo>
                    <a:lnTo>
                      <a:pt x="f57" y="f206"/>
                    </a:lnTo>
                    <a:lnTo>
                      <a:pt x="f58" y="f328"/>
                    </a:lnTo>
                    <a:lnTo>
                      <a:pt x="f280" y="f179"/>
                    </a:lnTo>
                    <a:lnTo>
                      <a:pt x="f137" y="f179"/>
                    </a:lnTo>
                    <a:close/>
                    <a:moveTo>
                      <a:pt x="f137" y="f179"/>
                    </a:moveTo>
                    <a:lnTo>
                      <a:pt x="f137" y="f179"/>
                    </a:lnTo>
                    <a:close/>
                    <a:moveTo>
                      <a:pt x="f299" y="f179"/>
                    </a:moveTo>
                    <a:lnTo>
                      <a:pt x="f143" y="f19"/>
                    </a:lnTo>
                    <a:lnTo>
                      <a:pt x="f283" y="f19"/>
                    </a:lnTo>
                    <a:lnTo>
                      <a:pt x="f329" y="f25"/>
                    </a:lnTo>
                    <a:lnTo>
                      <a:pt x="f330" y="f284"/>
                    </a:lnTo>
                    <a:lnTo>
                      <a:pt x="f159" y="f169"/>
                    </a:lnTo>
                    <a:lnTo>
                      <a:pt x="f283" y="f284"/>
                    </a:lnTo>
                    <a:cubicBezTo>
                      <a:pt x="f153" y="f32"/>
                      <a:pt x="f331" y="f33"/>
                      <a:pt x="f300" y="f315"/>
                    </a:cubicBezTo>
                    <a:lnTo>
                      <a:pt x="f157" y="f197"/>
                    </a:lnTo>
                    <a:lnTo>
                      <a:pt x="f51" y="f177"/>
                    </a:lnTo>
                    <a:lnTo>
                      <a:pt x="f299" y="f179"/>
                    </a:lnTo>
                    <a:close/>
                    <a:moveTo>
                      <a:pt x="f299" y="f179"/>
                    </a:moveTo>
                    <a:lnTo>
                      <a:pt x="f299" y="f179"/>
                    </a:lnTo>
                    <a:close/>
                    <a:moveTo>
                      <a:pt x="f332" y="f55"/>
                    </a:moveTo>
                    <a:lnTo>
                      <a:pt x="f51" y="f190"/>
                    </a:lnTo>
                    <a:lnTo>
                      <a:pt x="f299" y="f174"/>
                    </a:lnTo>
                    <a:cubicBezTo>
                      <a:pt x="f331" y="f34"/>
                      <a:pt x="f153" y="f36"/>
                      <a:pt x="f283" y="f194"/>
                    </a:cubicBezTo>
                    <a:lnTo>
                      <a:pt x="f283" y="f38"/>
                    </a:lnTo>
                    <a:lnTo>
                      <a:pt x="f159" y="f38"/>
                    </a:lnTo>
                    <a:lnTo>
                      <a:pt x="f174" y="f298"/>
                    </a:lnTo>
                    <a:lnTo>
                      <a:pt x="f45" y="f282"/>
                    </a:lnTo>
                    <a:lnTo>
                      <a:pt x="f45" y="f295"/>
                    </a:lnTo>
                    <a:lnTo>
                      <a:pt x="f285" y="f295"/>
                    </a:lnTo>
                    <a:cubicBezTo>
                      <a:pt x="f51" y="f333"/>
                      <a:pt x="f225" y="f45"/>
                      <a:pt x="f293" y="f193"/>
                    </a:cubicBezTo>
                    <a:lnTo>
                      <a:pt x="f332" y="f55"/>
                    </a:lnTo>
                    <a:close/>
                    <a:moveTo>
                      <a:pt x="f332" y="f55"/>
                    </a:moveTo>
                    <a:lnTo>
                      <a:pt x="f332" y="f55"/>
                    </a:lnTo>
                    <a:close/>
                    <a:moveTo>
                      <a:pt x="f277" y="f78"/>
                    </a:moveTo>
                    <a:lnTo>
                      <a:pt x="f110" y="f108"/>
                    </a:lnTo>
                    <a:lnTo>
                      <a:pt x="f110" y="f110"/>
                    </a:lnTo>
                    <a:lnTo>
                      <a:pt x="f277" y="f78"/>
                    </a:lnTo>
                    <a:close/>
                  </a:path>
                </a:pathLst>
              </a:custGeom>
              <a:solidFill>
                <a:srgbClr val="D7B369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8" name="Forma Livre 27"/>
              <p:cNvSpPr/>
              <p:nvPr/>
            </p:nvSpPr>
            <p:spPr>
              <a:xfrm>
                <a:off x="9294839" y="5686562"/>
                <a:ext cx="227164" cy="63358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710"/>
                  <a:gd name="f5" fmla="val 246"/>
                  <a:gd name="f6" fmla="val 599"/>
                  <a:gd name="f7" fmla="val 53"/>
                  <a:gd name="f8" fmla="val 612"/>
                  <a:gd name="f9" fmla="val 192"/>
                  <a:gd name="f10" fmla="val 667"/>
                  <a:gd name="f11" fmla="val 197"/>
                  <a:gd name="f12" fmla="val 709"/>
                  <a:gd name="f13" fmla="val 202"/>
                  <a:gd name="f14" fmla="val 693"/>
                  <a:gd name="f15" fmla="val 63"/>
                  <a:gd name="f16" fmla="val 683"/>
                  <a:gd name="f17" fmla="val 2"/>
                  <a:gd name="f18" fmla="val 600"/>
                  <a:gd name="f19" fmla="val 632"/>
                  <a:gd name="f20" fmla="val 169"/>
                  <a:gd name="f21" fmla="val 620"/>
                  <a:gd name="f22" fmla="val 48"/>
                  <a:gd name="f23" fmla="val 623"/>
                  <a:gd name="f24" fmla="val 45"/>
                  <a:gd name="f25" fmla="val 626"/>
                  <a:gd name="f26" fmla="val 42"/>
                  <a:gd name="f27" fmla="val 37"/>
                  <a:gd name="f28" fmla="val 643"/>
                  <a:gd name="f29" fmla="val 650"/>
                  <a:gd name="f30" fmla="val 40"/>
                  <a:gd name="f31" fmla="val 662"/>
                  <a:gd name="f32" fmla="val 55"/>
                  <a:gd name="f33" fmla="val 669"/>
                  <a:gd name="f34" fmla="val 67"/>
                  <a:gd name="f35" fmla="val 174"/>
                  <a:gd name="f36" fmla="val 16"/>
                  <a:gd name="f37" fmla="val 97"/>
                  <a:gd name="f38" fmla="val 110"/>
                  <a:gd name="f39" fmla="val 109"/>
                  <a:gd name="f40" fmla="val 33"/>
                  <a:gd name="f41" fmla="val 98"/>
                  <a:gd name="f42" fmla="val 22"/>
                  <a:gd name="f43" fmla="val 85"/>
                  <a:gd name="f44" fmla="val 17"/>
                  <a:gd name="f45" fmla="val 18"/>
                  <a:gd name="f46" fmla="val 69"/>
                  <a:gd name="f47" fmla="val 15"/>
                  <a:gd name="f48" fmla="val 20"/>
                  <a:gd name="f49" fmla="val 32"/>
                  <a:gd name="f50" fmla="val 26"/>
                  <a:gd name="f51" fmla="val 38"/>
                  <a:gd name="f52" fmla="val 47"/>
                  <a:gd name="f53" fmla="val 57"/>
                  <a:gd name="f54" fmla="val 66"/>
                  <a:gd name="f55" fmla="val 76"/>
                  <a:gd name="f56" fmla="val 81"/>
                  <a:gd name="f57" fmla="val 86"/>
                  <a:gd name="f58" fmla="val 88"/>
                  <a:gd name="f59" fmla="val 452"/>
                  <a:gd name="f60" fmla="val 187"/>
                  <a:gd name="f61" fmla="val 448"/>
                  <a:gd name="f62" fmla="val 134"/>
                  <a:gd name="f63" fmla="val 423"/>
                  <a:gd name="f64" fmla="val 298"/>
                  <a:gd name="f65" fmla="val 272"/>
                  <a:gd name="f66" fmla="val 269"/>
                  <a:gd name="f67" fmla="val 264"/>
                  <a:gd name="f68" fmla="val 245"/>
                  <a:gd name="f69" fmla="val 281"/>
                  <a:gd name="f70" fmla="val 290"/>
                  <a:gd name="f71" fmla="val 293"/>
                  <a:gd name="f72" fmla="val 178"/>
                  <a:gd name="f73" fmla="val 297"/>
                  <a:gd name="f74" fmla="val 139"/>
                  <a:gd name="f75" fmla="val 315"/>
                  <a:gd name="f76" fmla="val 83"/>
                  <a:gd name="f77" fmla="val 405"/>
                  <a:gd name="f78" fmla="val 424"/>
                  <a:gd name="f79" fmla="val 428"/>
                  <a:gd name="f80" fmla="val 431"/>
                  <a:gd name="f81" fmla="val 440"/>
                  <a:gd name="f82" fmla="val 457"/>
                  <a:gd name="f83" fmla="*/ f1 1 710"/>
                  <a:gd name="f84" fmla="*/ f2 1 246"/>
                  <a:gd name="f85" fmla="+- f5 0 f3"/>
                  <a:gd name="f86" fmla="+- f4 0 f3"/>
                  <a:gd name="f87" fmla="*/ f86 1 710"/>
                  <a:gd name="f88" fmla="*/ f85 1 246"/>
                  <a:gd name="f89" fmla="*/ f3 1 f87"/>
                  <a:gd name="f90" fmla="*/ f4 1 f87"/>
                  <a:gd name="f91" fmla="*/ f3 1 f88"/>
                  <a:gd name="f92" fmla="*/ f5 1 f88"/>
                  <a:gd name="f93" fmla="*/ f89 f83 1"/>
                  <a:gd name="f94" fmla="*/ f90 f83 1"/>
                  <a:gd name="f95" fmla="*/ f92 f84 1"/>
                  <a:gd name="f96" fmla="*/ f91 f8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3" t="f96" r="f94" b="f95"/>
                <a:pathLst>
                  <a:path w="710" h="246">
                    <a:moveTo>
                      <a:pt x="f6" y="f7"/>
                    </a:moveTo>
                    <a:lnTo>
                      <a:pt x="f8" y="f9"/>
                    </a:lnTo>
                    <a:lnTo>
                      <a:pt x="f10" y="f11"/>
                    </a:lnTo>
                    <a:lnTo>
                      <a:pt x="f12" y="f13"/>
                    </a:lnTo>
                    <a:lnTo>
                      <a:pt x="f14" y="f15"/>
                    </a:lnTo>
                    <a:cubicBezTo>
                      <a:pt x="f16" y="f17"/>
                      <a:pt x="f18" y="f3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9" y="f20"/>
                    </a:moveTo>
                    <a:lnTo>
                      <a:pt x="f21" y="f7"/>
                    </a:ln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19" y="f27"/>
                      <a:pt x="f28" y="f27"/>
                      <a:pt x="f29" y="f30"/>
                    </a:cubicBezTo>
                    <a:cubicBezTo>
                      <a:pt x="f31" y="f24"/>
                      <a:pt x="f10" y="f32"/>
                      <a:pt x="f33" y="f34"/>
                    </a:cubicBezTo>
                    <a:lnTo>
                      <a:pt x="f16" y="f35"/>
                    </a:lnTo>
                    <a:lnTo>
                      <a:pt x="f19" y="f20"/>
                    </a:lnTo>
                    <a:close/>
                    <a:moveTo>
                      <a:pt x="f19" y="f20"/>
                    </a:moveTo>
                    <a:lnTo>
                      <a:pt x="f19" y="f20"/>
                    </a:lnTo>
                    <a:close/>
                    <a:moveTo>
                      <a:pt x="f36" y="f15"/>
                    </a:moveTo>
                    <a:lnTo>
                      <a:pt x="f3" y="f13"/>
                    </a:lnTo>
                    <a:lnTo>
                      <a:pt x="f37" y="f9"/>
                    </a:lnTo>
                    <a:lnTo>
                      <a:pt x="f38" y="f7"/>
                    </a:lnTo>
                    <a:cubicBezTo>
                      <a:pt x="f39" y="f40"/>
                      <a:pt x="f41" y="f42"/>
                      <a:pt x="f43" y="f44"/>
                    </a:cubicBezTo>
                    <a:lnTo>
                      <a:pt x="f43" y="f45"/>
                    </a:lnTo>
                    <a:lnTo>
                      <a:pt x="f46" y="f47"/>
                    </a:lnTo>
                    <a:cubicBezTo>
                      <a:pt x="f24" y="f47"/>
                      <a:pt x="f48" y="f49"/>
                      <a:pt x="f36" y="f15"/>
                    </a:cubicBezTo>
                    <a:close/>
                    <a:moveTo>
                      <a:pt x="f36" y="f15"/>
                    </a:moveTo>
                    <a:lnTo>
                      <a:pt x="f36" y="f15"/>
                    </a:lnTo>
                    <a:close/>
                    <a:moveTo>
                      <a:pt x="f50" y="f35"/>
                    </a:moveTo>
                    <a:lnTo>
                      <a:pt x="f51" y="f34"/>
                    </a:lnTo>
                    <a:cubicBezTo>
                      <a:pt x="f30" y="f32"/>
                      <a:pt x="f52" y="f24"/>
                      <a:pt x="f53" y="f30"/>
                    </a:cubicBezTo>
                    <a:cubicBezTo>
                      <a:pt x="f54" y="f27"/>
                      <a:pt x="f55" y="f27"/>
                      <a:pt x="f56" y="f26"/>
                    </a:cubicBezTo>
                    <a:cubicBezTo>
                      <a:pt x="f57" y="f24"/>
                      <a:pt x="f57" y="f22"/>
                      <a:pt x="f58" y="f7"/>
                    </a:cubicBezTo>
                    <a:lnTo>
                      <a:pt x="f55" y="f20"/>
                    </a:lnTo>
                    <a:lnTo>
                      <a:pt x="f50" y="f35"/>
                    </a:lnTo>
                    <a:close/>
                    <a:moveTo>
                      <a:pt x="f50" y="f35"/>
                    </a:moveTo>
                    <a:lnTo>
                      <a:pt x="f50" y="f35"/>
                    </a:lnTo>
                    <a:close/>
                    <a:moveTo>
                      <a:pt x="f59" y="f60"/>
                    </a:moveTo>
                    <a:cubicBezTo>
                      <a:pt x="f61" y="f62"/>
                      <a:pt x="f63" y="f53"/>
                      <a:pt x="f0" y="f32"/>
                    </a:cubicBezTo>
                    <a:cubicBezTo>
                      <a:pt x="f64" y="f53"/>
                      <a:pt x="f65" y="f62"/>
                      <a:pt x="f66" y="f60"/>
                    </a:cubicBezTo>
                    <a:lnTo>
                      <a:pt x="f67" y="f68"/>
                    </a:lnTo>
                    <a:cubicBezTo>
                      <a:pt x="f65" y="f68"/>
                      <a:pt x="f69" y="f68"/>
                      <a:pt x="f70" y="f68"/>
                    </a:cubicBezTo>
                    <a:lnTo>
                      <a:pt x="f71" y="f72"/>
                    </a:lnTo>
                    <a:cubicBezTo>
                      <a:pt x="f73" y="f74"/>
                      <a:pt x="f75" y="f76"/>
                      <a:pt x="f0" y="f76"/>
                    </a:cubicBezTo>
                    <a:cubicBezTo>
                      <a:pt x="f77" y="f76"/>
                      <a:pt x="f78" y="f74"/>
                      <a:pt x="f79" y="f72"/>
                    </a:cubicBezTo>
                    <a:lnTo>
                      <a:pt x="f80" y="f68"/>
                    </a:lnTo>
                    <a:cubicBezTo>
                      <a:pt x="f81" y="f68"/>
                      <a:pt x="f61" y="f68"/>
                      <a:pt x="f82" y="f68"/>
                    </a:cubicBezTo>
                    <a:lnTo>
                      <a:pt x="f59" y="f60"/>
                    </a:lnTo>
                    <a:close/>
                  </a:path>
                </a:pathLst>
              </a:custGeom>
              <a:solidFill>
                <a:srgbClr val="F8EBDA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9" name="Forma Livre 28"/>
              <p:cNvSpPr/>
              <p:nvPr/>
            </p:nvSpPr>
            <p:spPr>
              <a:xfrm>
                <a:off x="9296284" y="6005523"/>
                <a:ext cx="38157" cy="152284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75"/>
                  <a:gd name="f4" fmla="val 494"/>
                  <a:gd name="f5" fmla="val 109"/>
                  <a:gd name="f6" fmla="val 486"/>
                  <a:gd name="f7" fmla="val 174"/>
                  <a:gd name="f8" fmla="val 382"/>
                  <a:gd name="f9" fmla="val 493"/>
                  <a:gd name="f10" fmla="val 66"/>
                  <a:gd name="f11" fmla="val 427"/>
                  <a:gd name="f12" fmla="val 397"/>
                  <a:gd name="f13" fmla="val 367"/>
                  <a:gd name="f14" fmla="val 288"/>
                  <a:gd name="f15" fmla="val 308"/>
                  <a:gd name="f16" fmla="val 353"/>
                  <a:gd name="f17" fmla="val 274"/>
                  <a:gd name="f18" fmla="val 215"/>
                  <a:gd name="f19" fmla="val 146"/>
                  <a:gd name="f20" fmla="val 239"/>
                  <a:gd name="f21" fmla="val 126"/>
                  <a:gd name="f22" fmla="val 98"/>
                  <a:gd name="f23" fmla="val 76"/>
                  <a:gd name="f24" fmla="val 48"/>
                  <a:gd name="f25" fmla="val 28"/>
                  <a:gd name="f26" fmla="val 57"/>
                  <a:gd name="f27" fmla="val 202"/>
                  <a:gd name="f28" fmla="val 114"/>
                  <a:gd name="f29" fmla="val 164"/>
                  <a:gd name="f30" fmla="val 42"/>
                  <a:gd name="f31" fmla="val 151"/>
                  <a:gd name="f32" fmla="val 129"/>
                  <a:gd name="f33" fmla="val 119"/>
                  <a:gd name="f34" fmla="val 68"/>
                  <a:gd name="f35" fmla="val 43"/>
                  <a:gd name="f36" fmla="val 105"/>
                  <a:gd name="f37" fmla="val 85"/>
                  <a:gd name="f38" fmla="val 64"/>
                  <a:gd name="f39" fmla="val 78"/>
                  <a:gd name="f40" fmla="val 81"/>
                  <a:gd name="f41" fmla="val 108"/>
                  <a:gd name="f42" fmla="val 91"/>
                  <a:gd name="f43" fmla="val 71"/>
                  <a:gd name="f44" fmla="val 18"/>
                  <a:gd name="f45" fmla="val 79"/>
                  <a:gd name="f46" fmla="val 15"/>
                  <a:gd name="f47" fmla="val 100"/>
                  <a:gd name="f48" fmla="val 13"/>
                  <a:gd name="f49" fmla="val 5"/>
                  <a:gd name="f50" fmla="val 93"/>
                  <a:gd name="f51" fmla="*/ f0 1 175"/>
                  <a:gd name="f52" fmla="*/ f1 1 494"/>
                  <a:gd name="f53" fmla="+- f4 0 f2"/>
                  <a:gd name="f54" fmla="+- f3 0 f2"/>
                  <a:gd name="f55" fmla="*/ f54 1 175"/>
                  <a:gd name="f56" fmla="*/ f53 1 494"/>
                  <a:gd name="f57" fmla="*/ f2 1 f55"/>
                  <a:gd name="f58" fmla="*/ f3 1 f55"/>
                  <a:gd name="f59" fmla="*/ f2 1 f56"/>
                  <a:gd name="f60" fmla="*/ f4 1 f56"/>
                  <a:gd name="f61" fmla="*/ f57 f51 1"/>
                  <a:gd name="f62" fmla="*/ f58 f51 1"/>
                  <a:gd name="f63" fmla="*/ f60 f52 1"/>
                  <a:gd name="f64" fmla="*/ f59 f5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61" t="f64" r="f62" b="f63"/>
                <a:pathLst>
                  <a:path w="175" h="494"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7" y="f8"/>
                    </a:moveTo>
                    <a:lnTo>
                      <a:pt x="f2" y="f8"/>
                    </a:lnTo>
                    <a:lnTo>
                      <a:pt x="f2" y="f9"/>
                    </a:lnTo>
                    <a:lnTo>
                      <a:pt x="f10" y="f9"/>
                    </a:lnTo>
                    <a:lnTo>
                      <a:pt x="f10" y="f11"/>
                    </a:lnTo>
                    <a:cubicBezTo>
                      <a:pt x="f10" y="f12"/>
                      <a:pt x="f5" y="f12"/>
                      <a:pt x="f5" y="f11"/>
                    </a:cubicBezTo>
                    <a:lnTo>
                      <a:pt x="f5" y="f6"/>
                    </a:lnTo>
                    <a:lnTo>
                      <a:pt x="f5" y="f9"/>
                    </a:lnTo>
                    <a:lnTo>
                      <a:pt x="f7" y="f9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" y="f13"/>
                    </a:moveTo>
                    <a:lnTo>
                      <a:pt x="f7" y="f13"/>
                    </a:lnTo>
                    <a:lnTo>
                      <a:pt x="f7" y="f14"/>
                    </a:lnTo>
                    <a:lnTo>
                      <a:pt x="f2" y="f14"/>
                    </a:lnTo>
                    <a:lnTo>
                      <a:pt x="f2" y="f13"/>
                    </a:lnTo>
                    <a:close/>
                    <a:moveTo>
                      <a:pt x="f2" y="f13"/>
                    </a:moveTo>
                    <a:lnTo>
                      <a:pt x="f2" y="f13"/>
                    </a:lnTo>
                    <a:close/>
                    <a:moveTo>
                      <a:pt x="f5" y="f15"/>
                    </a:moveTo>
                    <a:lnTo>
                      <a:pt x="f5" y="f16"/>
                    </a:lnTo>
                    <a:lnTo>
                      <a:pt x="f10" y="f16"/>
                    </a:lnTo>
                    <a:lnTo>
                      <a:pt x="f10" y="f15"/>
                    </a:lnTo>
                    <a:lnTo>
                      <a:pt x="f5" y="f15"/>
                    </a:lnTo>
                    <a:close/>
                    <a:moveTo>
                      <a:pt x="f5" y="f15"/>
                    </a:moveTo>
                    <a:lnTo>
                      <a:pt x="f5" y="f15"/>
                    </a:lnTo>
                    <a:close/>
                    <a:moveTo>
                      <a:pt x="f2" y="f17"/>
                    </a:moveTo>
                    <a:lnTo>
                      <a:pt x="f7" y="f17"/>
                    </a:lnTo>
                    <a:lnTo>
                      <a:pt x="f7" y="f18"/>
                    </a:lnTo>
                    <a:lnTo>
                      <a:pt x="f19" y="f18"/>
                    </a:lnTo>
                    <a:lnTo>
                      <a:pt x="f19" y="f20"/>
                    </a:lnTo>
                    <a:lnTo>
                      <a:pt x="f21" y="f20"/>
                    </a:lnTo>
                    <a:lnTo>
                      <a:pt x="f21" y="f18"/>
                    </a:lnTo>
                    <a:lnTo>
                      <a:pt x="f22" y="f18"/>
                    </a:lnTo>
                    <a:lnTo>
                      <a:pt x="f22" y="f20"/>
                    </a:lnTo>
                    <a:lnTo>
                      <a:pt x="f23" y="f20"/>
                    </a:lnTo>
                    <a:lnTo>
                      <a:pt x="f23" y="f18"/>
                    </a:lnTo>
                    <a:lnTo>
                      <a:pt x="f24" y="f18"/>
                    </a:lnTo>
                    <a:lnTo>
                      <a:pt x="f24" y="f20"/>
                    </a:lnTo>
                    <a:lnTo>
                      <a:pt x="f25" y="f20"/>
                    </a:lnTo>
                    <a:lnTo>
                      <a:pt x="f25" y="f18"/>
                    </a:lnTo>
                    <a:lnTo>
                      <a:pt x="f2" y="f18"/>
                    </a:lnTo>
                    <a:lnTo>
                      <a:pt x="f2" y="f17"/>
                    </a:lnTo>
                    <a:close/>
                    <a:moveTo>
                      <a:pt x="f2" y="f17"/>
                    </a:moveTo>
                    <a:lnTo>
                      <a:pt x="f2" y="f17"/>
                    </a:lnTo>
                    <a:close/>
                    <a:moveTo>
                      <a:pt x="f26" y="f27"/>
                    </a:moveTo>
                    <a:lnTo>
                      <a:pt x="f28" y="f27"/>
                    </a:lnTo>
                    <a:lnTo>
                      <a:pt x="f28" y="f29"/>
                    </a:lnTo>
                    <a:lnTo>
                      <a:pt x="f26" y="f29"/>
                    </a:lnTo>
                    <a:lnTo>
                      <a:pt x="f26" y="f27"/>
                    </a:lnTo>
                    <a:close/>
                    <a:moveTo>
                      <a:pt x="f26" y="f27"/>
                    </a:moveTo>
                    <a:lnTo>
                      <a:pt x="f26" y="f27"/>
                    </a:lnTo>
                    <a:close/>
                    <a:moveTo>
                      <a:pt x="f30" y="f31"/>
                    </a:moveTo>
                    <a:lnTo>
                      <a:pt x="f32" y="f31"/>
                    </a:lnTo>
                    <a:lnTo>
                      <a:pt x="f32" y="f33"/>
                    </a:lnTo>
                    <a:lnTo>
                      <a:pt x="f30" y="f33"/>
                    </a:lnTo>
                    <a:lnTo>
                      <a:pt x="f30" y="f31"/>
                    </a:lnTo>
                    <a:close/>
                    <a:moveTo>
                      <a:pt x="f30" y="f31"/>
                    </a:moveTo>
                    <a:lnTo>
                      <a:pt x="f30" y="f31"/>
                    </a:lnTo>
                    <a:close/>
                    <a:moveTo>
                      <a:pt x="f30" y="f34"/>
                    </a:moveTo>
                    <a:lnTo>
                      <a:pt x="f32" y="f34"/>
                    </a:lnTo>
                    <a:lnTo>
                      <a:pt x="f32" y="f10"/>
                    </a:lnTo>
                    <a:cubicBezTo>
                      <a:pt x="f32" y="f35"/>
                      <a:pt x="f36" y="f25"/>
                      <a:pt x="f37" y="f25"/>
                    </a:cubicBezTo>
                    <a:cubicBezTo>
                      <a:pt x="f38" y="f25"/>
                      <a:pt x="f30" y="f35"/>
                      <a:pt x="f30" y="f10"/>
                    </a:cubicBezTo>
                    <a:lnTo>
                      <a:pt x="f30" y="f34"/>
                    </a:lnTo>
                    <a:close/>
                    <a:moveTo>
                      <a:pt x="f30" y="f34"/>
                    </a:moveTo>
                    <a:lnTo>
                      <a:pt x="f30" y="f34"/>
                    </a:lnTo>
                    <a:close/>
                    <a:moveTo>
                      <a:pt x="f39" y="f40"/>
                    </a:moveTo>
                    <a:lnTo>
                      <a:pt x="f26" y="f40"/>
                    </a:lnTo>
                    <a:lnTo>
                      <a:pt x="f26" y="f41"/>
                    </a:lnTo>
                    <a:lnTo>
                      <a:pt x="f39" y="f41"/>
                    </a:lnTo>
                    <a:lnTo>
                      <a:pt x="f39" y="f40"/>
                    </a:lnTo>
                    <a:close/>
                    <a:moveTo>
                      <a:pt x="f39" y="f40"/>
                    </a:moveTo>
                    <a:lnTo>
                      <a:pt x="f39" y="f40"/>
                    </a:lnTo>
                    <a:close/>
                    <a:moveTo>
                      <a:pt x="f42" y="f40"/>
                    </a:moveTo>
                    <a:lnTo>
                      <a:pt x="f42" y="f41"/>
                    </a:lnTo>
                    <a:lnTo>
                      <a:pt x="f28" y="f41"/>
                    </a:lnTo>
                    <a:lnTo>
                      <a:pt x="f28" y="f40"/>
                    </a:lnTo>
                    <a:lnTo>
                      <a:pt x="f42" y="f40"/>
                    </a:lnTo>
                    <a:close/>
                    <a:moveTo>
                      <a:pt x="f42" y="f40"/>
                    </a:moveTo>
                    <a:lnTo>
                      <a:pt x="f42" y="f40"/>
                    </a:lnTo>
                    <a:close/>
                    <a:moveTo>
                      <a:pt x="f43" y="f44"/>
                    </a:moveTo>
                    <a:cubicBezTo>
                      <a:pt x="f45" y="f46"/>
                      <a:pt x="f42" y="f46"/>
                      <a:pt x="f47" y="f44"/>
                    </a:cubicBezTo>
                    <a:lnTo>
                      <a:pt x="f47" y="f48"/>
                    </a:lnTo>
                    <a:cubicBezTo>
                      <a:pt x="f47" y="f49"/>
                      <a:pt x="f50" y="f2"/>
                      <a:pt x="f37" y="f2"/>
                    </a:cubicBezTo>
                    <a:cubicBezTo>
                      <a:pt x="f39" y="f2"/>
                      <a:pt x="f43" y="f49"/>
                      <a:pt x="f43" y="f48"/>
                    </a:cubicBezTo>
                    <a:lnTo>
                      <a:pt x="f43" y="f44"/>
                    </a:lnTo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30" name="Forma Livre 29"/>
              <p:cNvSpPr/>
              <p:nvPr/>
            </p:nvSpPr>
            <p:spPr>
              <a:xfrm>
                <a:off x="9023399" y="5773677"/>
                <a:ext cx="772924" cy="924120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2242"/>
                  <a:gd name="f5" fmla="val 2638"/>
                  <a:gd name="f6" fmla="val 1116"/>
                  <a:gd name="f7" fmla="val 1956"/>
                  <a:gd name="f8" fmla="val 1061"/>
                  <a:gd name="f9" fmla="val 1010"/>
                  <a:gd name="f10" fmla="val 1946"/>
                  <a:gd name="f11" fmla="val 959"/>
                  <a:gd name="f12" fmla="val 1930"/>
                  <a:gd name="f13" fmla="val 818"/>
                  <a:gd name="f14" fmla="val 1883"/>
                  <a:gd name="f15" fmla="val 702"/>
                  <a:gd name="f16" fmla="val 1775"/>
                  <a:gd name="f17" fmla="val 623"/>
                  <a:gd name="f18" fmla="val 1646"/>
                  <a:gd name="f19" fmla="val 532"/>
                  <a:gd name="f20" fmla="val 1497"/>
                  <a:gd name="f21" fmla="val 489"/>
                  <a:gd name="f22" fmla="val 1321"/>
                  <a:gd name="f23" fmla="val 1147"/>
                  <a:gd name="f24" fmla="val 973"/>
                  <a:gd name="f25" fmla="val 796"/>
                  <a:gd name="f26" fmla="val 650"/>
                  <a:gd name="f27" fmla="val 648"/>
                  <a:gd name="f28" fmla="val 287"/>
                  <a:gd name="f29" fmla="val 295"/>
                  <a:gd name="f30" fmla="val 240"/>
                  <a:gd name="f31" fmla="val 357"/>
                  <a:gd name="f32" fmla="val 195"/>
                  <a:gd name="f33" fmla="val 417"/>
                  <a:gd name="f34" fmla="val 151"/>
                  <a:gd name="f35" fmla="val 479"/>
                  <a:gd name="f36" fmla="val 207"/>
                  <a:gd name="f37" fmla="val 529"/>
                  <a:gd name="f38" fmla="val 258"/>
                  <a:gd name="f39" fmla="val 589"/>
                  <a:gd name="f40" fmla="val 289"/>
                  <a:gd name="f41" fmla="val 660"/>
                  <a:gd name="f42" fmla="val 320"/>
                  <a:gd name="f43" fmla="val 731"/>
                  <a:gd name="f44" fmla="val 326"/>
                  <a:gd name="f45" fmla="val 804"/>
                  <a:gd name="f46" fmla="val 314"/>
                  <a:gd name="f47" fmla="val 880"/>
                  <a:gd name="f48" fmla="val 883"/>
                  <a:gd name="f49" fmla="val 313"/>
                  <a:gd name="f50" fmla="val 892"/>
                  <a:gd name="f51" fmla="val 309"/>
                  <a:gd name="f52" fmla="val 915"/>
                  <a:gd name="f53" fmla="val 304"/>
                  <a:gd name="f54" fmla="val 940"/>
                  <a:gd name="f55" fmla="val 297"/>
                  <a:gd name="f56" fmla="val 966"/>
                  <a:gd name="f57" fmla="val 292"/>
                  <a:gd name="f58" fmla="val 991"/>
                  <a:gd name="f59" fmla="val 283"/>
                  <a:gd name="f60" fmla="val 1014"/>
                  <a:gd name="f61" fmla="val 277"/>
                  <a:gd name="f62" fmla="val 1039"/>
                  <a:gd name="f63" fmla="val 263"/>
                  <a:gd name="f64" fmla="val 1084"/>
                  <a:gd name="f65" fmla="val 246"/>
                  <a:gd name="f66" fmla="val 1124"/>
                  <a:gd name="f67" fmla="val 228"/>
                  <a:gd name="f68" fmla="val 1166"/>
                  <a:gd name="f69" fmla="val 210"/>
                  <a:gd name="f70" fmla="val 1211"/>
                  <a:gd name="f71" fmla="val 191"/>
                  <a:gd name="f72" fmla="val 1257"/>
                  <a:gd name="f73" fmla="val 173"/>
                  <a:gd name="f74" fmla="val 1302"/>
                  <a:gd name="f75" fmla="val 152"/>
                  <a:gd name="f76" fmla="val 1356"/>
                  <a:gd name="f77" fmla="val 137"/>
                  <a:gd name="f78" fmla="val 1414"/>
                  <a:gd name="f79" fmla="val 125"/>
                  <a:gd name="f80" fmla="val 1470"/>
                  <a:gd name="f81" fmla="val 102"/>
                  <a:gd name="f82" fmla="val 1580"/>
                  <a:gd name="f83" fmla="val 1691"/>
                  <a:gd name="f84" fmla="val 163"/>
                  <a:gd name="f85" fmla="val 1787"/>
                  <a:gd name="f86" fmla="val 185"/>
                  <a:gd name="f87" fmla="val 1823"/>
                  <a:gd name="f88" fmla="val 215"/>
                  <a:gd name="f89" fmla="val 1856"/>
                  <a:gd name="f90" fmla="val 1884"/>
                  <a:gd name="f91" fmla="val 342"/>
                  <a:gd name="f92" fmla="val 1967"/>
                  <a:gd name="f93" fmla="val 447"/>
                  <a:gd name="f94" fmla="val 2034"/>
                  <a:gd name="f95" fmla="val 556"/>
                  <a:gd name="f96" fmla="val 2097"/>
                  <a:gd name="f97" fmla="val 668"/>
                  <a:gd name="f98" fmla="val 2162"/>
                  <a:gd name="f99" fmla="val 782"/>
                  <a:gd name="f100" fmla="val 2221"/>
                  <a:gd name="f101" fmla="val 2288"/>
                  <a:gd name="f102" fmla="val 894"/>
                  <a:gd name="f103" fmla="val 947"/>
                  <a:gd name="f104" fmla="val 2324"/>
                  <a:gd name="f105" fmla="val 1004"/>
                  <a:gd name="f106" fmla="val 2360"/>
                  <a:gd name="f107" fmla="val 1056"/>
                  <a:gd name="f108" fmla="val 2402"/>
                  <a:gd name="f109" fmla="val 1078"/>
                  <a:gd name="f110" fmla="val 2421"/>
                  <a:gd name="f111" fmla="val 1099"/>
                  <a:gd name="f112" fmla="val 2440"/>
                  <a:gd name="f113" fmla="val 1121"/>
                  <a:gd name="f114" fmla="val 2461"/>
                  <a:gd name="f115" fmla="val 1142"/>
                  <a:gd name="f116" fmla="val 1163"/>
                  <a:gd name="f117" fmla="val 1187"/>
                  <a:gd name="f118" fmla="val 1237"/>
                  <a:gd name="f119" fmla="val 1294"/>
                  <a:gd name="f120" fmla="val 1349"/>
                  <a:gd name="f121" fmla="val 1459"/>
                  <a:gd name="f122" fmla="val 1573"/>
                  <a:gd name="f123" fmla="val 1685"/>
                  <a:gd name="f124" fmla="val 1758"/>
                  <a:gd name="f125" fmla="val 2056"/>
                  <a:gd name="f126" fmla="val 1830"/>
                  <a:gd name="f127" fmla="val 2012"/>
                  <a:gd name="f128" fmla="val 1897"/>
                  <a:gd name="f129" fmla="val 1962"/>
                  <a:gd name="f130" fmla="val 1607"/>
                  <a:gd name="f131" fmla="val 1661"/>
                  <a:gd name="f132" fmla="val 1530"/>
                  <a:gd name="f133" fmla="val 1780"/>
                  <a:gd name="f134" fmla="val 1423"/>
                  <a:gd name="f135" fmla="val 1881"/>
                  <a:gd name="f136" fmla="val 1289"/>
                  <a:gd name="f137" fmla="val 1928"/>
                  <a:gd name="f138" fmla="val 1235"/>
                  <a:gd name="f139" fmla="val 1180"/>
                  <a:gd name="f140" fmla="val 1123"/>
                  <a:gd name="f141" fmla="val 335"/>
                  <a:gd name="f142" fmla="val 88"/>
                  <a:gd name="f143" fmla="val 235"/>
                  <a:gd name="f144" fmla="val 224"/>
                  <a:gd name="f145" fmla="val 133"/>
                  <a:gd name="f146" fmla="val 34"/>
                  <a:gd name="f147" fmla="val 496"/>
                  <a:gd name="f148" fmla="val 157"/>
                  <a:gd name="f149" fmla="val 580"/>
                  <a:gd name="f150" fmla="val 259"/>
                  <a:gd name="f151" fmla="val 701"/>
                  <a:gd name="f152" fmla="val 234"/>
                  <a:gd name="f153" fmla="val 865"/>
                  <a:gd name="f154" fmla="val 225"/>
                  <a:gd name="f155" fmla="val 213"/>
                  <a:gd name="f156" fmla="val 964"/>
                  <a:gd name="f157" fmla="val 197"/>
                  <a:gd name="f158" fmla="val 1013"/>
                  <a:gd name="f159" fmla="val 1053"/>
                  <a:gd name="f160" fmla="val 169"/>
                  <a:gd name="f161" fmla="val 1094"/>
                  <a:gd name="f162" fmla="val 1132"/>
                  <a:gd name="f163" fmla="val 1178"/>
                  <a:gd name="f164" fmla="val 114"/>
                  <a:gd name="f165" fmla="val 1225"/>
                  <a:gd name="f166" fmla="val 96"/>
                  <a:gd name="f167" fmla="val 1272"/>
                  <a:gd name="f168" fmla="val 75"/>
                  <a:gd name="f169" fmla="val 1331"/>
                  <a:gd name="f170" fmla="val 58"/>
                  <a:gd name="f171" fmla="val 1391"/>
                  <a:gd name="f172" fmla="val 43"/>
                  <a:gd name="f173" fmla="val 1452"/>
                  <a:gd name="f174" fmla="val 16"/>
                  <a:gd name="f175" fmla="val 1585"/>
                  <a:gd name="f176" fmla="val 19"/>
                  <a:gd name="f177" fmla="val 1716"/>
                  <a:gd name="f178" fmla="val 92"/>
                  <a:gd name="f179" fmla="val 1832"/>
                  <a:gd name="f180" fmla="val 120"/>
                  <a:gd name="f181" fmla="val 1878"/>
                  <a:gd name="f182" fmla="val 154"/>
                  <a:gd name="f183" fmla="val 1916"/>
                  <a:gd name="f184" fmla="val 192"/>
                  <a:gd name="f185" fmla="val 1950"/>
                  <a:gd name="f186" fmla="val 2036"/>
                  <a:gd name="f187" fmla="val 403"/>
                  <a:gd name="f188" fmla="val 2107"/>
                  <a:gd name="f189" fmla="val 514"/>
                  <a:gd name="f190" fmla="val 2172"/>
                  <a:gd name="f191" fmla="val 627"/>
                  <a:gd name="f192" fmla="val 2236"/>
                  <a:gd name="f193" fmla="val 740"/>
                  <a:gd name="f194" fmla="val 2294"/>
                  <a:gd name="f195" fmla="val 849"/>
                  <a:gd name="f196" fmla="val 902"/>
                  <a:gd name="f197" fmla="val 2395"/>
                  <a:gd name="f198" fmla="val 956"/>
                  <a:gd name="f199" fmla="val 2430"/>
                  <a:gd name="f200" fmla="val 2468"/>
                  <a:gd name="f201" fmla="val 1047"/>
                  <a:gd name="f202" fmla="val 2503"/>
                  <a:gd name="f203" fmla="val 1089"/>
                  <a:gd name="f204" fmla="val 2546"/>
                  <a:gd name="f205" fmla="val 2594"/>
                  <a:gd name="f206" fmla="val 1118"/>
                  <a:gd name="f207" fmla="val 2596"/>
                  <a:gd name="f208" fmla="val 1120"/>
                  <a:gd name="f209" fmla="val 2599"/>
                  <a:gd name="f210" fmla="val 2601"/>
                  <a:gd name="f211" fmla="val 1125"/>
                  <a:gd name="f212" fmla="val 1154"/>
                  <a:gd name="f213" fmla="val 1194"/>
                  <a:gd name="f214" fmla="val 1285"/>
                  <a:gd name="f215" fmla="val 1339"/>
                  <a:gd name="f216" fmla="val 1392"/>
                  <a:gd name="f217" fmla="val 1501"/>
                  <a:gd name="f218" fmla="val 1614"/>
                  <a:gd name="f219" fmla="val 1727"/>
                  <a:gd name="f220" fmla="val 1838"/>
                  <a:gd name="f221" fmla="val 1949"/>
                  <a:gd name="f222" fmla="val 2049"/>
                  <a:gd name="f223" fmla="val 2087"/>
                  <a:gd name="f224" fmla="val 2121"/>
                  <a:gd name="f225" fmla="val 2149"/>
                  <a:gd name="f226" fmla="val 2222"/>
                  <a:gd name="f227" fmla="val 2225"/>
                  <a:gd name="f228" fmla="val 2198"/>
                  <a:gd name="f229" fmla="val 2183"/>
                  <a:gd name="f230" fmla="val 2166"/>
                  <a:gd name="f231" fmla="val 2145"/>
                  <a:gd name="f232" fmla="val 2128"/>
                  <a:gd name="f233" fmla="val 2108"/>
                  <a:gd name="f234" fmla="val 2089"/>
                  <a:gd name="f235" fmla="val 2071"/>
                  <a:gd name="f236" fmla="val 2044"/>
                  <a:gd name="f237" fmla="val 2028"/>
                  <a:gd name="f238" fmla="val 2016"/>
                  <a:gd name="f239" fmla="val 2007"/>
                  <a:gd name="f240" fmla="val 1982"/>
                  <a:gd name="f241" fmla="val 2085"/>
                  <a:gd name="f242" fmla="val 2207"/>
                  <a:gd name="f243" fmla="val 2006"/>
                  <a:gd name="f244" fmla="val 1906"/>
                  <a:gd name="f245" fmla="val 1801"/>
                  <a:gd name="f246" fmla="val 71"/>
                  <a:gd name="f247" fmla="val 1696"/>
                  <a:gd name="f248" fmla="val 53"/>
                  <a:gd name="f249" fmla="val 1588"/>
                  <a:gd name="f250" fmla="val 1434"/>
                  <a:gd name="f251" fmla="val 25"/>
                  <a:gd name="f252" fmla="val 1278"/>
                  <a:gd name="f253" fmla="val 17"/>
                  <a:gd name="f254" fmla="val 807"/>
                  <a:gd name="f255" fmla="val 653"/>
                  <a:gd name="f256" fmla="val 545"/>
                  <a:gd name="f257" fmla="val 440"/>
                  <a:gd name="f258" fmla="val 1113"/>
                  <a:gd name="f259" fmla="val 1128"/>
                  <a:gd name="f260" fmla="val 1284"/>
                  <a:gd name="f261" fmla="val 1437"/>
                  <a:gd name="f262" fmla="val 8"/>
                  <a:gd name="f263" fmla="val 1590"/>
                  <a:gd name="f264" fmla="val 27"/>
                  <a:gd name="f265" fmla="val 1699"/>
                  <a:gd name="f266" fmla="val 38"/>
                  <a:gd name="f267" fmla="val 1804"/>
                  <a:gd name="f268" fmla="val 1911"/>
                  <a:gd name="f269" fmla="val 73"/>
                  <a:gd name="f270" fmla="val 1915"/>
                  <a:gd name="f271" fmla="val 76"/>
                  <a:gd name="f272" fmla="val 2018"/>
                  <a:gd name="f273" fmla="val 2123"/>
                  <a:gd name="f274" fmla="val 353"/>
                  <a:gd name="f275" fmla="val 493"/>
                  <a:gd name="f276" fmla="val 2230"/>
                  <a:gd name="f277" fmla="val 499"/>
                  <a:gd name="f278" fmla="val 2223"/>
                  <a:gd name="f279" fmla="val 505"/>
                  <a:gd name="f280" fmla="val 2102"/>
                  <a:gd name="f281" fmla="val 585"/>
                  <a:gd name="f282" fmla="val 1998"/>
                  <a:gd name="f283" fmla="val 2023"/>
                  <a:gd name="f284" fmla="val 863"/>
                  <a:gd name="f285" fmla="val 2031"/>
                  <a:gd name="f286" fmla="val 912"/>
                  <a:gd name="f287" fmla="val 2042"/>
                  <a:gd name="f288" fmla="val 961"/>
                  <a:gd name="f289" fmla="val 2058"/>
                  <a:gd name="f290" fmla="val 1008"/>
                  <a:gd name="f291" fmla="val 2072"/>
                  <a:gd name="f292" fmla="val 1048"/>
                  <a:gd name="f293" fmla="val 1087"/>
                  <a:gd name="f294" fmla="val 1172"/>
                  <a:gd name="f295" fmla="val 2142"/>
                  <a:gd name="f296" fmla="val 1218"/>
                  <a:gd name="f297" fmla="val 2161"/>
                  <a:gd name="f298" fmla="val 1265"/>
                  <a:gd name="f299" fmla="val 2182"/>
                  <a:gd name="f300" fmla="val 1326"/>
                  <a:gd name="f301" fmla="val 2199"/>
                  <a:gd name="f302" fmla="val 1386"/>
                  <a:gd name="f303" fmla="val 2211"/>
                  <a:gd name="f304" fmla="val 1449"/>
                  <a:gd name="f305" fmla="val 2241"/>
                  <a:gd name="f306" fmla="val 2237"/>
                  <a:gd name="f307" fmla="val 1721"/>
                  <a:gd name="f308" fmla="val 2163"/>
                  <a:gd name="f309" fmla="val 1842"/>
                  <a:gd name="f310" fmla="val 2133"/>
                  <a:gd name="f311" fmla="val 1888"/>
                  <a:gd name="f312" fmla="val 2099"/>
                  <a:gd name="f313" fmla="val 1926"/>
                  <a:gd name="f314" fmla="val 2059"/>
                  <a:gd name="f315" fmla="val 1959"/>
                  <a:gd name="f316" fmla="val 1847"/>
                  <a:gd name="f317" fmla="val 2120"/>
                  <a:gd name="f318" fmla="val 1733"/>
                  <a:gd name="f319" fmla="val 2188"/>
                  <a:gd name="f320" fmla="val 1623"/>
                  <a:gd name="f321" fmla="val 2251"/>
                  <a:gd name="f322" fmla="val 1509"/>
                  <a:gd name="f323" fmla="val 2309"/>
                  <a:gd name="f324" fmla="val 1401"/>
                  <a:gd name="f325" fmla="val 2375"/>
                  <a:gd name="f326" fmla="val 2410"/>
                  <a:gd name="f327" fmla="val 1296"/>
                  <a:gd name="f328" fmla="val 2443"/>
                  <a:gd name="f329" fmla="val 1247"/>
                  <a:gd name="f330" fmla="val 2481"/>
                  <a:gd name="f331" fmla="val 1206"/>
                  <a:gd name="f332" fmla="val 2515"/>
                  <a:gd name="f333" fmla="val 1167"/>
                  <a:gd name="f334" fmla="val 2556"/>
                  <a:gd name="f335" fmla="val 1137"/>
                  <a:gd name="f336" fmla="val 2602"/>
                  <a:gd name="f337" fmla="val 1135"/>
                  <a:gd name="f338" fmla="val 2609"/>
                  <a:gd name="f339" fmla="val 2614"/>
                  <a:gd name="f340" fmla="val 1127"/>
                  <a:gd name="f341" fmla="val 2621"/>
                  <a:gd name="f342" fmla="val 2637"/>
                  <a:gd name="f343" fmla="val 1114"/>
                  <a:gd name="f344" fmla="val 1111"/>
                  <a:gd name="f345" fmla="val 1106"/>
                  <a:gd name="f346" fmla="val 1102"/>
                  <a:gd name="f347" fmla="val 1074"/>
                  <a:gd name="f348" fmla="val 1035"/>
                  <a:gd name="f349" fmla="val 994"/>
                  <a:gd name="f350" fmla="val 945"/>
                  <a:gd name="f351" fmla="val 840"/>
                  <a:gd name="f352" fmla="val 732"/>
                  <a:gd name="f353" fmla="val 618"/>
                  <a:gd name="f354" fmla="val 508"/>
                  <a:gd name="f355" fmla="val 394"/>
                  <a:gd name="f356" fmla="val 282"/>
                  <a:gd name="f357" fmla="val 182"/>
                  <a:gd name="f358" fmla="val 142"/>
                  <a:gd name="f359" fmla="val 108"/>
                  <a:gd name="f360" fmla="val 78"/>
                  <a:gd name="f361" fmla="val 6"/>
                  <a:gd name="f362" fmla="val 28"/>
                  <a:gd name="f363" fmla="val 42"/>
                  <a:gd name="f364" fmla="val 59"/>
                  <a:gd name="f365" fmla="val 82"/>
                  <a:gd name="f366" fmla="val 99"/>
                  <a:gd name="f367" fmla="val 139"/>
                  <a:gd name="f368" fmla="val 183"/>
                  <a:gd name="f369" fmla="val 199"/>
                  <a:gd name="f370" fmla="val 218"/>
                  <a:gd name="f371" fmla="val 243"/>
                  <a:gd name="f372" fmla="val 18"/>
                  <a:gd name="f373" fmla="val 11"/>
                  <a:gd name="f374" fmla="val 118"/>
                  <a:gd name="f375" fmla="val 223"/>
                  <a:gd name="f376" fmla="val 325"/>
                  <a:gd name="f377" fmla="val 330"/>
                  <a:gd name="f378" fmla="val 437"/>
                  <a:gd name="f379" fmla="val 542"/>
                  <a:gd name="f380" fmla="val 651"/>
                  <a:gd name="f381" fmla="val 957"/>
                  <a:gd name="f382" fmla="val 720"/>
                  <a:gd name="f383" fmla="val 1292"/>
                  <a:gd name="f384" fmla="val 723"/>
                  <a:gd name="f385" fmla="val 726"/>
                  <a:gd name="f386" fmla="val 734"/>
                  <a:gd name="f387" fmla="val 1282"/>
                  <a:gd name="f388" fmla="val 693"/>
                  <a:gd name="f389" fmla="val 1270"/>
                  <a:gd name="f390" fmla="val 686"/>
                  <a:gd name="f391" fmla="val 1258"/>
                  <a:gd name="f392" fmla="val 680"/>
                  <a:gd name="f393" fmla="val 1250"/>
                  <a:gd name="f394" fmla="val 676"/>
                  <a:gd name="f395" fmla="val 1213"/>
                  <a:gd name="f396" fmla="val 658"/>
                  <a:gd name="f397" fmla="val 1173"/>
                  <a:gd name="f398" fmla="val 645"/>
                  <a:gd name="f399" fmla="val 636"/>
                  <a:gd name="f400" fmla="val 635"/>
                  <a:gd name="f401" fmla="val 631"/>
                  <a:gd name="f402" fmla="val 625"/>
                  <a:gd name="f403" fmla="val 612"/>
                  <a:gd name="f404" fmla="val 604"/>
                  <a:gd name="f405" fmla="val 602"/>
                  <a:gd name="f406" fmla="val 1144"/>
                  <a:gd name="f407" fmla="val 1161"/>
                  <a:gd name="f408" fmla="val 600"/>
                  <a:gd name="f409" fmla="val 1183"/>
                  <a:gd name="f410" fmla="val 1204"/>
                  <a:gd name="f411" fmla="val 610"/>
                  <a:gd name="f412" fmla="val 1342"/>
                  <a:gd name="f413" fmla="val 628"/>
                  <a:gd name="f414" fmla="val 1387"/>
                  <a:gd name="f415" fmla="val 670"/>
                  <a:gd name="f416" fmla="val 666"/>
                  <a:gd name="f417" fmla="val 1411"/>
                  <a:gd name="f418" fmla="val 663"/>
                  <a:gd name="f419" fmla="val 1441"/>
                  <a:gd name="f420" fmla="val 1456"/>
                  <a:gd name="f421" fmla="val 641"/>
                  <a:gd name="f422" fmla="val 1474"/>
                  <a:gd name="f423" fmla="val 1484"/>
                  <a:gd name="f424" fmla="val 633"/>
                  <a:gd name="f425" fmla="val 1496"/>
                  <a:gd name="f426" fmla="val 1502"/>
                  <a:gd name="f427" fmla="val 1514"/>
                  <a:gd name="f428" fmla="val 1523"/>
                  <a:gd name="f429" fmla="val 678"/>
                  <a:gd name="f430" fmla="val 1528"/>
                  <a:gd name="f431" fmla="val 696"/>
                  <a:gd name="f432" fmla="val 708"/>
                  <a:gd name="f433" fmla="val 1520"/>
                  <a:gd name="f434" fmla="val 744"/>
                  <a:gd name="f435" fmla="val 1473"/>
                  <a:gd name="f436" fmla="val 747"/>
                  <a:gd name="f437" fmla="val 751"/>
                  <a:gd name="f438" fmla="val 1450"/>
                  <a:gd name="f439" fmla="val 756"/>
                  <a:gd name="f440" fmla="val 1453"/>
                  <a:gd name="f441" fmla="val 761"/>
                  <a:gd name="f442" fmla="val 1454"/>
                  <a:gd name="f443" fmla="val 766"/>
                  <a:gd name="f444" fmla="val 779"/>
                  <a:gd name="f445" fmla="val 1462"/>
                  <a:gd name="f446" fmla="val 792"/>
                  <a:gd name="f447" fmla="val 1468"/>
                  <a:gd name="f448" fmla="val 806"/>
                  <a:gd name="f449" fmla="val 814"/>
                  <a:gd name="f450" fmla="val 1471"/>
                  <a:gd name="f451" fmla="val 819"/>
                  <a:gd name="f452" fmla="val 1482"/>
                  <a:gd name="f453" fmla="val 853"/>
                  <a:gd name="f454" fmla="val 885"/>
                  <a:gd name="f455" fmla="val 917"/>
                  <a:gd name="f456" fmla="val 908"/>
                  <a:gd name="f457" fmla="val 1489"/>
                  <a:gd name="f458" fmla="val 900"/>
                  <a:gd name="f459" fmla="val 888"/>
                  <a:gd name="f460" fmla="val 1506"/>
                  <a:gd name="f461" fmla="val 873"/>
                  <a:gd name="f462" fmla="val 1516"/>
                  <a:gd name="f463" fmla="val 857"/>
                  <a:gd name="f464" fmla="val 1525"/>
                  <a:gd name="f465" fmla="val 842"/>
                  <a:gd name="f466" fmla="val 1535"/>
                  <a:gd name="f467" fmla="val 822"/>
                  <a:gd name="f468" fmla="val 1547"/>
                  <a:gd name="f469" fmla="val 1564"/>
                  <a:gd name="f470" fmla="val 789"/>
                  <a:gd name="f471" fmla="val 1656"/>
                  <a:gd name="f472" fmla="val 1641"/>
                  <a:gd name="f473" fmla="val 729"/>
                  <a:gd name="f474" fmla="val 1622"/>
                  <a:gd name="f475" fmla="val 691"/>
                  <a:gd name="f476" fmla="val 1601"/>
                  <a:gd name="f477" fmla="val 426"/>
                  <a:gd name="f478" fmla="val 1271"/>
                  <a:gd name="f479" fmla="val 380"/>
                  <a:gd name="f480" fmla="val 1223"/>
                  <a:gd name="f481" fmla="val 362"/>
                  <a:gd name="f482" fmla="val 1170"/>
                  <a:gd name="f483" fmla="val 1066"/>
                  <a:gd name="f484" fmla="val 1015"/>
                  <a:gd name="f485" fmla="val 825"/>
                  <a:gd name="f486" fmla="val 713"/>
                  <a:gd name="f487" fmla="val 549"/>
                  <a:gd name="f488" fmla="val 797"/>
                  <a:gd name="f489" fmla="val 504"/>
                  <a:gd name="f490" fmla="val 757"/>
                  <a:gd name="f491" fmla="val 815"/>
                  <a:gd name="f492" fmla="val 799"/>
                  <a:gd name="f493" fmla="val 721"/>
                  <a:gd name="f494" fmla="val 706"/>
                  <a:gd name="f495" fmla="val 811"/>
                  <a:gd name="f496" fmla="val 671"/>
                  <a:gd name="f497" fmla="val 828"/>
                  <a:gd name="f498" fmla="val 655"/>
                  <a:gd name="f499" fmla="val 640"/>
                  <a:gd name="f500" fmla="val 856"/>
                  <a:gd name="f501" fmla="val 870"/>
                  <a:gd name="f502" fmla="val 884"/>
                  <a:gd name="f503" fmla="val 899"/>
                  <a:gd name="f504" fmla="val 911"/>
                  <a:gd name="f505" fmla="val 897"/>
                  <a:gd name="f506" fmla="val 1096"/>
                  <a:gd name="f507" fmla="val 1109"/>
                  <a:gd name="f508" fmla="val 1105"/>
                  <a:gd name="f509" fmla="val 1080"/>
                  <a:gd name="f510" fmla="val 1140"/>
                  <a:gd name="f511" fmla="val 1033"/>
                  <a:gd name="f512" fmla="val 1171"/>
                  <a:gd name="f513" fmla="val 1188"/>
                  <a:gd name="f514" fmla="val 993"/>
                  <a:gd name="f515" fmla="val 1210"/>
                  <a:gd name="f516" fmla="val 971"/>
                  <a:gd name="f517" fmla="val 1242"/>
                  <a:gd name="f518" fmla="val 943"/>
                  <a:gd name="f519" fmla="val 932"/>
                  <a:gd name="f520" fmla="val 1335"/>
                  <a:gd name="f521" fmla="val 922"/>
                  <a:gd name="f522" fmla="val 1367"/>
                  <a:gd name="f523" fmla="val 937"/>
                  <a:gd name="f524" fmla="val 1375"/>
                  <a:gd name="f525" fmla="val 1382"/>
                  <a:gd name="f526" fmla="val 1388"/>
                  <a:gd name="f527" fmla="val 1379"/>
                  <a:gd name="f528" fmla="val 877"/>
                  <a:gd name="f529" fmla="val 855"/>
                  <a:gd name="f530" fmla="val 1370"/>
                  <a:gd name="f531" fmla="val 831"/>
                  <a:gd name="f532" fmla="val 1364"/>
                  <a:gd name="f533" fmla="val 809"/>
                  <a:gd name="f534" fmla="val 1361"/>
                  <a:gd name="f535" fmla="val 1340"/>
                  <a:gd name="f536" fmla="val 787"/>
                  <a:gd name="f537" fmla="val 1327"/>
                  <a:gd name="f538" fmla="val 1316"/>
                  <a:gd name="f539" fmla="val 776"/>
                  <a:gd name="f540" fmla="val 1301"/>
                  <a:gd name="f541" fmla="val 771"/>
                  <a:gd name="f542" fmla="val 1297"/>
                  <a:gd name="f543" fmla="val 769"/>
                  <a:gd name="f544" fmla="val 1280"/>
                  <a:gd name="f545" fmla="val 1249"/>
                  <a:gd name="f546" fmla="val 777"/>
                  <a:gd name="f547" fmla="val 1222"/>
                  <a:gd name="f548" fmla="val 774"/>
                  <a:gd name="f549" fmla="val 1226"/>
                  <a:gd name="f550" fmla="val 1231"/>
                  <a:gd name="f551" fmla="val 742"/>
                  <a:gd name="f552" fmla="val 716"/>
                  <a:gd name="f553" fmla="val 1262"/>
                  <a:gd name="f554" fmla="val 1268"/>
                  <a:gd name="f555" fmla="val 695"/>
                  <a:gd name="f556" fmla="val 1273"/>
                  <a:gd name="f557" fmla="val 1465"/>
                  <a:gd name="f558" fmla="val 953"/>
                  <a:gd name="f559" fmla="val 1458"/>
                  <a:gd name="f560" fmla="val 968"/>
                  <a:gd name="f561" fmla="val 984"/>
                  <a:gd name="f562" fmla="val 1446"/>
                  <a:gd name="f563" fmla="val 999"/>
                  <a:gd name="f564" fmla="val 1018"/>
                  <a:gd name="f565" fmla="val 1034"/>
                  <a:gd name="f566" fmla="val 1435"/>
                  <a:gd name="f567" fmla="val 1055"/>
                  <a:gd name="f568" fmla="val 1065"/>
                  <a:gd name="f569" fmla="val 1431"/>
                  <a:gd name="f570" fmla="val 1422"/>
                  <a:gd name="f571" fmla="val 1419"/>
                  <a:gd name="f572" fmla="val 1090"/>
                  <a:gd name="f573" fmla="val 1416"/>
                  <a:gd name="f574" fmla="val 1092"/>
                  <a:gd name="f575" fmla="val 1407"/>
                  <a:gd name="f576" fmla="val 1406"/>
                  <a:gd name="f577" fmla="val 1085"/>
                  <a:gd name="f578" fmla="val 1044"/>
                  <a:gd name="f579" fmla="val 1395"/>
                  <a:gd name="f580" fmla="val 1380"/>
                  <a:gd name="f581" fmla="val 958"/>
                  <a:gd name="f582" fmla="val 1359"/>
                  <a:gd name="f583" fmla="val 950"/>
                  <a:gd name="f584" fmla="val 1332"/>
                  <a:gd name="f585" fmla="val 938"/>
                  <a:gd name="f586" fmla="val 1304"/>
                  <a:gd name="f587" fmla="val 933"/>
                  <a:gd name="f588" fmla="val 1277"/>
                  <a:gd name="f589" fmla="val 1219"/>
                  <a:gd name="f590" fmla="val 983"/>
                  <a:gd name="f591" fmla="val 1201"/>
                  <a:gd name="f592" fmla="val 1023"/>
                  <a:gd name="f593" fmla="val 1168"/>
                  <a:gd name="f594" fmla="val 1152"/>
                  <a:gd name="f595" fmla="val 1139"/>
                  <a:gd name="f596" fmla="val 1130"/>
                  <a:gd name="f597" fmla="val 1376"/>
                  <a:gd name="f598" fmla="val 1112"/>
                  <a:gd name="f599" fmla="val 1428"/>
                  <a:gd name="f600" fmla="val 1041"/>
                  <a:gd name="f601" fmla="val 1026"/>
                  <a:gd name="f602" fmla="val 1009"/>
                  <a:gd name="f603" fmla="val 1532"/>
                  <a:gd name="f604" fmla="val 986"/>
                  <a:gd name="f605" fmla="val 1554"/>
                  <a:gd name="f606" fmla="val 954"/>
                  <a:gd name="f607" fmla="val 1598"/>
                  <a:gd name="f608" fmla="val 1610"/>
                  <a:gd name="f609" fmla="val 1635"/>
                  <a:gd name="f610" fmla="val 1650"/>
                  <a:gd name="f611" fmla="val 1665"/>
                  <a:gd name="f612" fmla="val 1684"/>
                  <a:gd name="f613" fmla="val 969"/>
                  <a:gd name="f614" fmla="val 1701"/>
                  <a:gd name="f615" fmla="val 974"/>
                  <a:gd name="f616" fmla="val 1718"/>
                  <a:gd name="f617" fmla="val 979"/>
                  <a:gd name="f618" fmla="val 1708"/>
                  <a:gd name="f619" fmla="val 913"/>
                  <a:gd name="f620" fmla="val 1690"/>
                  <a:gd name="f621" fmla="val 847"/>
                  <a:gd name="f622" fmla="val 1662"/>
                  <a:gd name="f623" fmla="val 784"/>
                  <a:gd name="f624" fmla="val 1631"/>
                  <a:gd name="f625" fmla="val 1575"/>
                  <a:gd name="f626" fmla="val 802"/>
                  <a:gd name="f627" fmla="val 1545"/>
                  <a:gd name="f628" fmla="val 827"/>
                  <a:gd name="f629" fmla="val 868"/>
                  <a:gd name="f630" fmla="val 898"/>
                  <a:gd name="f631" fmla="val 674"/>
                  <a:gd name="f632" fmla="val 1600"/>
                  <a:gd name="f633" fmla="val 1586"/>
                  <a:gd name="f634" fmla="val 704"/>
                  <a:gd name="f635" fmla="val 725"/>
                  <a:gd name="f636" fmla="val 727"/>
                  <a:gd name="f637" fmla="val 763"/>
                  <a:gd name="f638" fmla="val 749"/>
                  <a:gd name="f639" fmla="val 1583"/>
                  <a:gd name="f640" fmla="val 711"/>
                  <a:gd name="f641" fmla="val 1429"/>
                  <a:gd name="f642" fmla="val 1313"/>
                  <a:gd name="f643" fmla="val 813"/>
                  <a:gd name="f644" fmla="val 1243"/>
                  <a:gd name="f645" fmla="val 861"/>
                  <a:gd name="f646" fmla="val 1228"/>
                  <a:gd name="f647" fmla="val 1343"/>
                  <a:gd name="f648" fmla="val 866"/>
                  <a:gd name="f649" fmla="val 1518"/>
                  <a:gd name="f650" fmla="val 1543"/>
                  <a:gd name="f651" fmla="val 791"/>
                  <a:gd name="f652" fmla="val 1571"/>
                  <a:gd name="f653" fmla="val 1570"/>
                  <a:gd name="f654" fmla="val 1568"/>
                  <a:gd name="f655" fmla="val 935"/>
                  <a:gd name="f656" fmla="val 1605"/>
                  <a:gd name="f657" fmla="val 1613"/>
                  <a:gd name="f658" fmla="val 1616"/>
                  <a:gd name="f659" fmla="val 1618"/>
                  <a:gd name="f660" fmla="val 846"/>
                  <a:gd name="f661" fmla="val 1629"/>
                  <a:gd name="f662" fmla="val 759"/>
                  <a:gd name="f663" fmla="val 927"/>
                  <a:gd name="f664" fmla="val 1485"/>
                  <a:gd name="f665" fmla="val 1460"/>
                  <a:gd name="f666" fmla="val 1405"/>
                  <a:gd name="f667" fmla="val 1371"/>
                  <a:gd name="f668" fmla="val 816"/>
                  <a:gd name="f669" fmla="val 1308"/>
                  <a:gd name="f670" fmla="val 1283"/>
                  <a:gd name="f671" fmla="val 810"/>
                  <a:gd name="f672" fmla="val 794"/>
                  <a:gd name="f673" fmla="val 1287"/>
                  <a:gd name="f674" fmla="val 1338"/>
                  <a:gd name="f675" fmla="val 730"/>
                  <a:gd name="f676" fmla="val 728"/>
                  <a:gd name="f677" fmla="val 733"/>
                  <a:gd name="f678" fmla="val 1504"/>
                  <a:gd name="f679" fmla="val 1540"/>
                  <a:gd name="f680" fmla="val 752"/>
                  <a:gd name="f681" fmla="val 1551"/>
                  <a:gd name="f682" fmla="val 1563"/>
                  <a:gd name="f683" fmla="val 764"/>
                  <a:gd name="f684" fmla="val 1576"/>
                  <a:gd name="f685" fmla="val 768"/>
                  <a:gd name="f686" fmla="val 770"/>
                  <a:gd name="f687" fmla="val 1581"/>
                  <a:gd name="f688" fmla="val 775"/>
                  <a:gd name="f689" fmla="val 1578"/>
                  <a:gd name="f690" fmla="val 1561"/>
                  <a:gd name="f691" fmla="val 823"/>
                  <a:gd name="f692" fmla="val 1555"/>
                  <a:gd name="f693" fmla="val 909"/>
                  <a:gd name="f694" fmla="val 878"/>
                  <a:gd name="f695" fmla="val 944"/>
                  <a:gd name="f696" fmla="val 1021"/>
                  <a:gd name="f697" fmla="val 835"/>
                  <a:gd name="f698" fmla="val 1067"/>
                  <a:gd name="f699" fmla="val 1036"/>
                  <a:gd name="f700" fmla="val 683"/>
                  <a:gd name="f701" fmla="val 646"/>
                  <a:gd name="f702" fmla="val 862"/>
                  <a:gd name="f703" fmla="val 850"/>
                  <a:gd name="f704" fmla="val 656"/>
                  <a:gd name="f705" fmla="val 871"/>
                  <a:gd name="f706" fmla="val 916"/>
                  <a:gd name="f707" fmla="val 896"/>
                  <a:gd name="f708" fmla="val 948"/>
                  <a:gd name="f709" fmla="val 281"/>
                  <a:gd name="f710" fmla="val 709"/>
                  <a:gd name="f711" fmla="val 512"/>
                  <a:gd name="f712" fmla="val 409"/>
                  <a:gd name="f713" fmla="val 363"/>
                  <a:gd name="f714" fmla="val 1011"/>
                  <a:gd name="f715" fmla="val 346"/>
                  <a:gd name="f716" fmla="val 338"/>
                  <a:gd name="f717" fmla="val 411"/>
                  <a:gd name="f718" fmla="val 518"/>
                  <a:gd name="f719" fmla="val 1677"/>
                  <a:gd name="f720" fmla="val 867"/>
                  <a:gd name="f721" fmla="val 1735"/>
                  <a:gd name="f722" fmla="val 1737"/>
                  <a:gd name="f723" fmla="val 988"/>
                  <a:gd name="f724" fmla="val 1744"/>
                  <a:gd name="f725" fmla="val 1747"/>
                  <a:gd name="f726" fmla="val 1749"/>
                  <a:gd name="f727" fmla="val 1319"/>
                  <a:gd name="f728" fmla="val 1706"/>
                  <a:gd name="f729" fmla="val 1494"/>
                  <a:gd name="f730" fmla="val 1642"/>
                  <a:gd name="f731" fmla="val 1644"/>
                  <a:gd name="f732" fmla="val 1951"/>
                  <a:gd name="f733" fmla="val 1939"/>
                  <a:gd name="f734" fmla="val 1931"/>
                  <a:gd name="f735" fmla="val 1968"/>
                  <a:gd name="f736" fmla="val 1908"/>
                  <a:gd name="f737" fmla="val 1995"/>
                  <a:gd name="f738" fmla="val 2026"/>
                  <a:gd name="f739" fmla="val 2080"/>
                  <a:gd name="f740" fmla="val 2139"/>
                  <a:gd name="f741" fmla="val 2116"/>
                  <a:gd name="f742" fmla="val 2104"/>
                  <a:gd name="f743" fmla="val 2068"/>
                  <a:gd name="f744" fmla="val 2050"/>
                  <a:gd name="f745" fmla="val 2013"/>
                  <a:gd name="f746" fmla="val 1978"/>
                  <a:gd name="f747" fmla="val 1964"/>
                  <a:gd name="f748" fmla="val 1935"/>
                  <a:gd name="f749" fmla="val 1927"/>
                  <a:gd name="f750" fmla="val 1923"/>
                  <a:gd name="f751" fmla="val 1952"/>
                  <a:gd name="f752" fmla="val 1983"/>
                  <a:gd name="f753" fmla="val 2090"/>
                  <a:gd name="f754" fmla="val 2014"/>
                  <a:gd name="f755" fmla="val 375"/>
                  <a:gd name="f756" fmla="val 1937"/>
                  <a:gd name="f757" fmla="val 271"/>
                  <a:gd name="f758" fmla="val 1859"/>
                  <a:gd name="f759" fmla="val 166"/>
                  <a:gd name="f760" fmla="val 1767"/>
                  <a:gd name="f761" fmla="val 1673"/>
                  <a:gd name="f762" fmla="val 138"/>
                  <a:gd name="f763" fmla="val 128"/>
                  <a:gd name="f764" fmla="val 111"/>
                  <a:gd name="f765" fmla="val 101"/>
                  <a:gd name="f766" fmla="val 661"/>
                  <a:gd name="f767" fmla="val 568"/>
                  <a:gd name="f768" fmla="val 474"/>
                  <a:gd name="f769" fmla="val 382"/>
                  <a:gd name="f770" fmla="val 352"/>
                  <a:gd name="f771" fmla="val 205"/>
                  <a:gd name="f772" fmla="val 244"/>
                  <a:gd name="f773" fmla="val 299"/>
                  <a:gd name="f774" fmla="val 311"/>
                  <a:gd name="f775" fmla="val 302"/>
                  <a:gd name="f776" fmla="val 273"/>
                  <a:gd name="f777" fmla="val 595"/>
                  <a:gd name="f778" fmla="val 535"/>
                  <a:gd name="f779" fmla="val 486"/>
                  <a:gd name="f780" fmla="val 481"/>
                  <a:gd name="f781" fmla="val 132"/>
                  <a:gd name="f782" fmla="val 211"/>
                  <a:gd name="f783" fmla="val 368"/>
                  <a:gd name="f784" fmla="val 262"/>
                  <a:gd name="f785" fmla="val 371"/>
                  <a:gd name="f786" fmla="val 153"/>
                  <a:gd name="f787" fmla="val 373"/>
                  <a:gd name="f788" fmla="val 376"/>
                  <a:gd name="f789" fmla="val 470"/>
                  <a:gd name="f790" fmla="val 136"/>
                  <a:gd name="f791" fmla="val 564"/>
                  <a:gd name="f792" fmla="val 123"/>
                  <a:gd name="f793" fmla="val 659"/>
                  <a:gd name="f794" fmla="val 94"/>
                  <a:gd name="f795" fmla="val 967"/>
                  <a:gd name="f796" fmla="val 86"/>
                  <a:gd name="f797" fmla="val 1274"/>
                  <a:gd name="f798" fmla="val 1582"/>
                  <a:gd name="f799" fmla="val 1771"/>
                  <a:gd name="f800" fmla="val 1865"/>
                  <a:gd name="f801" fmla="val 1868"/>
                  <a:gd name="f802" fmla="val 1870"/>
                  <a:gd name="f803" fmla="val 2030"/>
                  <a:gd name="f804" fmla="val 2113"/>
                  <a:gd name="f805" fmla="val 1999"/>
                  <a:gd name="f806" fmla="val 1966"/>
                  <a:gd name="f807" fmla="val 1942"/>
                  <a:gd name="f808" fmla="val 930"/>
                  <a:gd name="f809" fmla="val 1963"/>
                  <a:gd name="f810" fmla="val 1980"/>
                  <a:gd name="f811" fmla="val 1994"/>
                  <a:gd name="f812" fmla="val 1077"/>
                  <a:gd name="f813" fmla="val 2010"/>
                  <a:gd name="f814" fmla="val 1119"/>
                  <a:gd name="f815" fmla="val 1159"/>
                  <a:gd name="f816" fmla="val 2046"/>
                  <a:gd name="f817" fmla="val 1205"/>
                  <a:gd name="f818" fmla="val 2066"/>
                  <a:gd name="f819" fmla="val 2084"/>
                  <a:gd name="f820" fmla="val 1353"/>
                  <a:gd name="f821" fmla="val 1410"/>
                  <a:gd name="f822" fmla="val 2132"/>
                  <a:gd name="f823" fmla="val 1467"/>
                  <a:gd name="f824" fmla="val 2156"/>
                  <a:gd name="f825" fmla="val 2092"/>
                  <a:gd name="f826" fmla="val 1795"/>
                  <a:gd name="f827" fmla="val 2070"/>
                  <a:gd name="f828" fmla="val 1834"/>
                  <a:gd name="f829" fmla="val 2038"/>
                  <a:gd name="f830" fmla="val 1896"/>
                  <a:gd name="f831" fmla="val 1909"/>
                  <a:gd name="f832" fmla="val 1802"/>
                  <a:gd name="f833" fmla="val 1694"/>
                  <a:gd name="f834" fmla="val 2112"/>
                  <a:gd name="f835" fmla="val 2175"/>
                  <a:gd name="f836" fmla="val 2234"/>
                  <a:gd name="f837" fmla="val 1357"/>
                  <a:gd name="f838" fmla="val 2302"/>
                  <a:gd name="f839" fmla="val 2304"/>
                  <a:gd name="f840" fmla="val 2339"/>
                  <a:gd name="f841" fmla="val 2374"/>
                  <a:gd name="f842" fmla="val 1195"/>
                  <a:gd name="f843" fmla="val 2415"/>
                  <a:gd name="f844" fmla="val 2435"/>
                  <a:gd name="f845" fmla="val 1149"/>
                  <a:gd name="f846" fmla="val 2456"/>
                  <a:gd name="f847" fmla="val 2480"/>
                  <a:gd name="f848" fmla="val 2485"/>
                  <a:gd name="f849" fmla="val 1070"/>
                  <a:gd name="f850" fmla="val 1046"/>
                  <a:gd name="f851" fmla="val 939"/>
                  <a:gd name="f852" fmla="val 773"/>
                  <a:gd name="f853" fmla="val 547"/>
                  <a:gd name="f854" fmla="val 439"/>
                  <a:gd name="f855" fmla="val 332"/>
                  <a:gd name="f856" fmla="val 203"/>
                  <a:gd name="f857" fmla="val 171"/>
                  <a:gd name="f858" fmla="val 149"/>
                  <a:gd name="f859" fmla="val 87"/>
                  <a:gd name="f860" fmla="val 109"/>
                  <a:gd name="f861" fmla="val 121"/>
                  <a:gd name="f862" fmla="val 175"/>
                  <a:gd name="f863" fmla="val 231"/>
                  <a:gd name="f864" fmla="val 247"/>
                  <a:gd name="f865" fmla="val 261"/>
                  <a:gd name="f866" fmla="val 270"/>
                  <a:gd name="f867" fmla="val 963"/>
                  <a:gd name="f868" fmla="val 294"/>
                  <a:gd name="f869" fmla="val 1933"/>
                  <a:gd name="f870" fmla="val 1854"/>
                  <a:gd name="f871" fmla="val 1748"/>
                  <a:gd name="f872" fmla="val 1097"/>
                  <a:gd name="f873" fmla="val 1666"/>
                  <a:gd name="f874" fmla="val 1620"/>
                  <a:gd name="f875" fmla="val 1068"/>
                  <a:gd name="f876" fmla="val 1596"/>
                  <a:gd name="f877" fmla="val 1040"/>
                  <a:gd name="f878" fmla="val 1541"/>
                  <a:gd name="f879" fmla="val 1487"/>
                  <a:gd name="f880" fmla="val 985"/>
                  <a:gd name="f881" fmla="val 1430"/>
                  <a:gd name="f882" fmla="val 1333"/>
                  <a:gd name="f883" fmla="val 951"/>
                  <a:gd name="f884" fmla="val 1230"/>
                  <a:gd name="f885" fmla="val 980"/>
                  <a:gd name="f886" fmla="val 1190"/>
                  <a:gd name="f887" fmla="val 1027"/>
                  <a:gd name="f888" fmla="val 1164"/>
                  <a:gd name="f889" fmla="val 1037"/>
                  <a:gd name="f890" fmla="val 1049"/>
                  <a:gd name="f891" fmla="val 1492"/>
                  <a:gd name="f892" fmla="val 1637"/>
                  <a:gd name="f893" fmla="val 1763"/>
                  <a:gd name="f894" fmla="val 1869"/>
                  <a:gd name="f895" fmla="val 1914"/>
                  <a:gd name="f896" fmla="val 1006"/>
                  <a:gd name="f897" fmla="val 1936"/>
                  <a:gd name="f898" fmla="val 1940"/>
                  <a:gd name="f899" fmla="val 1938"/>
                  <a:gd name="f900" fmla="val 998"/>
                  <a:gd name="f901" fmla="val 1682"/>
                  <a:gd name="f902" fmla="val 981"/>
                  <a:gd name="f903" fmla="val 1647"/>
                  <a:gd name="f904" fmla="val 976"/>
                  <a:gd name="f905" fmla="val 1634"/>
                  <a:gd name="f906" fmla="val 1619"/>
                  <a:gd name="f907" fmla="val 1587"/>
                  <a:gd name="f908" fmla="val 1542"/>
                  <a:gd name="f909" fmla="val 1527"/>
                  <a:gd name="f910" fmla="val 1019"/>
                  <a:gd name="f911" fmla="val 1513"/>
                  <a:gd name="f912" fmla="val 1478"/>
                  <a:gd name="f913" fmla="val 1069"/>
                  <a:gd name="f914" fmla="val 1104"/>
                  <a:gd name="f915" fmla="val 1402"/>
                  <a:gd name="f916" fmla="val 1129"/>
                  <a:gd name="f917" fmla="val 1397"/>
                  <a:gd name="f918" fmla="val 1732"/>
                  <a:gd name="f919" fmla="val 1728"/>
                  <a:gd name="f920" fmla="val 1043"/>
                  <a:gd name="f921" fmla="val 1186"/>
                  <a:gd name="f922" fmla="val 1227"/>
                  <a:gd name="f923" fmla="val 1323"/>
                  <a:gd name="f924" fmla="val 1073"/>
                  <a:gd name="f925" fmla="val 1156"/>
                  <a:gd name="f926" fmla="val 1546"/>
                  <a:gd name="f927" fmla="val 1246"/>
                  <a:gd name="f928" fmla="val 1565"/>
                  <a:gd name="f929" fmla="val 1306"/>
                  <a:gd name="f930" fmla="val 1593"/>
                  <a:gd name="f931" fmla="val 1325"/>
                  <a:gd name="f932" fmla="val 1611"/>
                  <a:gd name="f933" fmla="val 1621"/>
                  <a:gd name="f934" fmla="val 1615"/>
                  <a:gd name="f935" fmla="val 1608"/>
                  <a:gd name="f936" fmla="val 1238"/>
                  <a:gd name="f937" fmla="val 1560"/>
                  <a:gd name="f938" fmla="val 1176"/>
                  <a:gd name="f939" fmla="val 1472"/>
                  <a:gd name="f940" fmla="val 1396"/>
                  <a:gd name="f941" fmla="val 1058"/>
                  <a:gd name="f942" fmla="val 1354"/>
                  <a:gd name="f943" fmla="val 1050"/>
                  <a:gd name="f944" fmla="val 1324"/>
                  <a:gd name="f945" fmla="val 1054"/>
                  <a:gd name="f946" fmla="val 1263"/>
                  <a:gd name="f947" fmla="val 1071"/>
                  <a:gd name="f948" fmla="val 1191"/>
                  <a:gd name="f949" fmla="val 1157"/>
                  <a:gd name="f950" fmla="val 1169"/>
                  <a:gd name="f951" fmla="val 1383"/>
                  <a:gd name="f952" fmla="val 1424"/>
                  <a:gd name="f953" fmla="val 1479"/>
                  <a:gd name="f954" fmla="val 1082"/>
                  <a:gd name="f955" fmla="val 1636"/>
                  <a:gd name="f956" fmla="val 1145"/>
                  <a:gd name="f957" fmla="val 1858"/>
                  <a:gd name="f958" fmla="val 1234"/>
                  <a:gd name="f959" fmla="val 1913"/>
                  <a:gd name="f960" fmla="val 1874"/>
                  <a:gd name="f961" fmla="val 1800"/>
                  <a:gd name="f962" fmla="val 1707"/>
                  <a:gd name="f963" fmla="val 1511"/>
                  <a:gd name="f964" fmla="val 1689"/>
                  <a:gd name="f965" fmla="val 1466"/>
                  <a:gd name="f966" fmla="val 1671"/>
                  <a:gd name="f967" fmla="val 1654"/>
                  <a:gd name="f968" fmla="val 1674"/>
                  <a:gd name="f969" fmla="val 1579"/>
                  <a:gd name="f970" fmla="val 1592"/>
                  <a:gd name="f971" fmla="val 1604"/>
                  <a:gd name="f972" fmla="val 1299"/>
                  <a:gd name="f973" fmla="val 688"/>
                  <a:gd name="f974" fmla="val 1311"/>
                  <a:gd name="f975" fmla="val 685"/>
                  <a:gd name="f976" fmla="val 681"/>
                  <a:gd name="f977" fmla="val 1347"/>
                  <a:gd name="f978" fmla="val 673"/>
                  <a:gd name="f979" fmla="val 1328"/>
                  <a:gd name="f980" fmla="val 626"/>
                  <a:gd name="f981" fmla="val 621"/>
                  <a:gd name="f982" fmla="val 1203"/>
                  <a:gd name="f983" fmla="val 1182"/>
                  <a:gd name="f984" fmla="val 620"/>
                  <a:gd name="f985" fmla="val 1179"/>
                  <a:gd name="f986" fmla="val 630"/>
                  <a:gd name="f987" fmla="val 643"/>
                  <a:gd name="f988" fmla="val 690"/>
                  <a:gd name="f989" fmla="val 1508"/>
                  <a:gd name="f990" fmla="val 1490"/>
                  <a:gd name="f991" fmla="val 1461"/>
                  <a:gd name="f992" fmla="val 1394"/>
                  <a:gd name="f993" fmla="val 1363"/>
                  <a:gd name="f994" fmla="val 1351"/>
                  <a:gd name="f995" fmla="val 1330"/>
                  <a:gd name="f996" fmla="val 700"/>
                  <a:gd name="f997" fmla="val 1320"/>
                  <a:gd name="f998" fmla="val 1309"/>
                  <a:gd name="f999" fmla="val 703"/>
                  <a:gd name="f1000" fmla="val 705"/>
                  <a:gd name="f1001" fmla="val 1259"/>
                  <a:gd name="f1002" fmla="val 715"/>
                  <a:gd name="f1003" fmla="val 1254"/>
                  <a:gd name="f1004" fmla="val 737"/>
                  <a:gd name="f1005" fmla="val 1244"/>
                  <a:gd name="f1006" fmla="val 1256"/>
                  <a:gd name="f1007" fmla="val 772"/>
                  <a:gd name="f1008" fmla="val 781"/>
                  <a:gd name="f1009" fmla="val 826"/>
                  <a:gd name="f1010" fmla="val 1399"/>
                  <a:gd name="f1011" fmla="val 1418"/>
                  <a:gd name="f1012" fmla="val 1051"/>
                  <a:gd name="f1013" fmla="val 1031"/>
                  <a:gd name="f1014" fmla="val 1425"/>
                  <a:gd name="f1015" fmla="val 978"/>
                  <a:gd name="f1016" fmla="val 1438"/>
                  <a:gd name="f1017" fmla="val 925"/>
                  <a:gd name="f1018" fmla="val 890"/>
                  <a:gd name="f1019" fmla="val 848"/>
                  <a:gd name="f1020" fmla="val 843"/>
                  <a:gd name="f1021" fmla="val 1426"/>
                  <a:gd name="f1022" fmla="val 1444"/>
                  <a:gd name="f1023" fmla="val 942"/>
                  <a:gd name="f1024" fmla="val 920"/>
                  <a:gd name="f1025" fmla="val 907"/>
                  <a:gd name="f1026" fmla="val 895"/>
                  <a:gd name="f1027" fmla="val 882"/>
                  <a:gd name="f1028" fmla="val 839"/>
                  <a:gd name="f1029" fmla="val 824"/>
                  <a:gd name="f1030" fmla="val 821"/>
                  <a:gd name="f1031" fmla="val 1442"/>
                  <a:gd name="f1032" fmla="val 829"/>
                  <a:gd name="f1033" fmla="val 1447"/>
                  <a:gd name="f1034" fmla="val 837"/>
                  <a:gd name="f1035" fmla="val 817"/>
                  <a:gd name="f1036" fmla="val 812"/>
                  <a:gd name="f1037" fmla="val 739"/>
                  <a:gd name="f1038" fmla="val 710"/>
                  <a:gd name="f1039" fmla="*/ f1 1 2242"/>
                  <a:gd name="f1040" fmla="*/ f2 1 2638"/>
                  <a:gd name="f1041" fmla="+- f5 0 f3"/>
                  <a:gd name="f1042" fmla="+- f4 0 f3"/>
                  <a:gd name="f1043" fmla="*/ f1042 1 2242"/>
                  <a:gd name="f1044" fmla="*/ f1041 1 2638"/>
                  <a:gd name="f1045" fmla="*/ f3 1 f1043"/>
                  <a:gd name="f1046" fmla="*/ f4 1 f1043"/>
                  <a:gd name="f1047" fmla="*/ f3 1 f1044"/>
                  <a:gd name="f1048" fmla="*/ f5 1 f1044"/>
                  <a:gd name="f1049" fmla="*/ f1045 f1039 1"/>
                  <a:gd name="f1050" fmla="*/ f1046 f1039 1"/>
                  <a:gd name="f1051" fmla="*/ f1048 f1040 1"/>
                  <a:gd name="f1052" fmla="*/ f1047 f104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049" t="f1052" r="f1050" b="f1051"/>
                <a:pathLst>
                  <a:path w="2242" h="2638">
                    <a:moveTo>
                      <a:pt x="f6" y="f7"/>
                    </a:moveTo>
                    <a:cubicBezTo>
                      <a:pt x="f8" y="f7"/>
                      <a:pt x="f9" y="f10"/>
                      <a:pt x="f11" y="f12"/>
                    </a:cubicBezTo>
                    <a:cubicBezTo>
                      <a:pt x="f13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1" y="f23"/>
                    </a:cubicBezTo>
                    <a:cubicBezTo>
                      <a:pt x="f21" y="f24"/>
                      <a:pt x="f19" y="f25"/>
                      <a:pt x="f17" y="f26"/>
                    </a:cubicBezTo>
                    <a:lnTo>
                      <a:pt x="f17" y="f27"/>
                    </a:lnTo>
                    <a:lnTo>
                      <a:pt x="f28" y="f29"/>
                    </a:lnTo>
                    <a:cubicBezTo>
                      <a:pt x="f30" y="f31"/>
                      <a:pt x="f32" y="f33"/>
                      <a:pt x="f34" y="f35"/>
                    </a:cubicBezTo>
                    <a:cubicBezTo>
                      <a:pt x="f36" y="f37"/>
                      <a:pt x="f38" y="f39"/>
                      <a:pt x="f40" y="f41"/>
                    </a:cubicBezTo>
                    <a:cubicBezTo>
                      <a:pt x="f42" y="f43"/>
                      <a:pt x="f44" y="f45"/>
                      <a:pt x="f46" y="f47"/>
                    </a:cubicBezTo>
                    <a:lnTo>
                      <a:pt x="f46" y="f48"/>
                    </a:lnTo>
                    <a:lnTo>
                      <a:pt x="f49" y="f50"/>
                    </a:lnTo>
                    <a:cubicBezTo>
                      <a:pt x="f51" y="f52"/>
                      <a:pt x="f53" y="f54"/>
                      <a:pt x="f55" y="f56"/>
                    </a:cubicBezTo>
                    <a:cubicBezTo>
                      <a:pt x="f57" y="f58"/>
                      <a:pt x="f59" y="f60"/>
                      <a:pt x="f61" y="f62"/>
                    </a:cubicBezTo>
                    <a:cubicBezTo>
                      <a:pt x="f63" y="f64"/>
                      <a:pt x="f65" y="f66"/>
                      <a:pt x="f67" y="f68"/>
                    </a:cubicBezTo>
                    <a:cubicBezTo>
                      <a:pt x="f69" y="f70"/>
                      <a:pt x="f71" y="f72"/>
                      <a:pt x="f73" y="f74"/>
                    </a:cubicBezTo>
                    <a:cubicBezTo>
                      <a:pt x="f75" y="f76"/>
                      <a:pt x="f77" y="f78"/>
                      <a:pt x="f79" y="f80"/>
                    </a:cubicBezTo>
                    <a:cubicBezTo>
                      <a:pt x="f81" y="f82"/>
                      <a:pt x="f81" y="f83"/>
                      <a:pt x="f84" y="f85"/>
                    </a:cubicBezTo>
                    <a:cubicBezTo>
                      <a:pt x="f86" y="f87"/>
                      <a:pt x="f88" y="f89"/>
                      <a:pt x="f65" y="f90"/>
                    </a:cubicBezTo>
                    <a:cubicBezTo>
                      <a:pt x="f91" y="f92"/>
                      <a:pt x="f93" y="f94"/>
                      <a:pt x="f95" y="f96"/>
                    </a:cubicBezTo>
                    <a:cubicBezTo>
                      <a:pt x="f97" y="f98"/>
                      <a:pt x="f99" y="f100"/>
                      <a:pt x="f50" y="f101"/>
                    </a:cubicBezTo>
                    <a:lnTo>
                      <a:pt x="f102" y="f101"/>
                    </a:lnTo>
                    <a:cubicBezTo>
                      <a:pt x="f103" y="f104"/>
                      <a:pt x="f105" y="f106"/>
                      <a:pt x="f107" y="f108"/>
                    </a:cubicBezTo>
                    <a:cubicBezTo>
                      <a:pt x="f109" y="f110"/>
                      <a:pt x="f111" y="f112"/>
                      <a:pt x="f113" y="f114"/>
                    </a:cubicBezTo>
                    <a:cubicBezTo>
                      <a:pt x="f115" y="f112"/>
                      <a:pt x="f116" y="f110"/>
                      <a:pt x="f117" y="f108"/>
                    </a:cubicBezTo>
                    <a:cubicBezTo>
                      <a:pt x="f118" y="f106"/>
                      <a:pt x="f119" y="f104"/>
                      <a:pt x="f120" y="f101"/>
                    </a:cubicBezTo>
                    <a:cubicBezTo>
                      <a:pt x="f121" y="f100"/>
                      <a:pt x="f122" y="f98"/>
                      <a:pt x="f123" y="f96"/>
                    </a:cubicBezTo>
                    <a:cubicBezTo>
                      <a:pt x="f124" y="f125"/>
                      <a:pt x="f126" y="f127"/>
                      <a:pt x="f128" y="f129"/>
                    </a:cubicBezTo>
                    <a:lnTo>
                      <a:pt x="f130" y="f131"/>
                    </a:lnTo>
                    <a:cubicBezTo>
                      <a:pt x="f132" y="f133"/>
                      <a:pt x="f134" y="f135"/>
                      <a:pt x="f136" y="f137"/>
                    </a:cubicBezTo>
                    <a:cubicBezTo>
                      <a:pt x="f138" y="f10"/>
                      <a:pt x="f139" y="f7"/>
                      <a:pt x="f140" y="f7"/>
                    </a:cubicBezTo>
                    <a:lnTo>
                      <a:pt x="f6" y="f7"/>
                    </a:ln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41" y="f142"/>
                    </a:moveTo>
                    <a:cubicBezTo>
                      <a:pt x="f143" y="f144"/>
                      <a:pt x="f145" y="f0"/>
                      <a:pt x="f146" y="f147"/>
                    </a:cubicBezTo>
                    <a:cubicBezTo>
                      <a:pt x="f148" y="f149"/>
                      <a:pt x="f150" y="f151"/>
                      <a:pt x="f152" y="f153"/>
                    </a:cubicBezTo>
                    <a:cubicBezTo>
                      <a:pt x="f154" y="f52"/>
                      <a:pt x="f155" y="f156"/>
                      <a:pt x="f157" y="f158"/>
                    </a:cubicBezTo>
                    <a:cubicBezTo>
                      <a:pt x="f86" y="f159"/>
                      <a:pt x="f160" y="f161"/>
                      <a:pt x="f75" y="f162"/>
                    </a:cubicBezTo>
                    <a:cubicBezTo>
                      <a:pt x="f145" y="f163"/>
                      <a:pt x="f164" y="f165"/>
                      <a:pt x="f166" y="f167"/>
                    </a:cubicBezTo>
                    <a:cubicBezTo>
                      <a:pt x="f168" y="f169"/>
                      <a:pt x="f170" y="f171"/>
                      <a:pt x="f172" y="f173"/>
                    </a:cubicBezTo>
                    <a:cubicBezTo>
                      <a:pt x="f174" y="f175"/>
                      <a:pt x="f176" y="f177"/>
                      <a:pt x="f178" y="f179"/>
                    </a:cubicBezTo>
                    <a:cubicBezTo>
                      <a:pt x="f180" y="f181"/>
                      <a:pt x="f182" y="f183"/>
                      <a:pt x="f184" y="f185"/>
                    </a:cubicBezTo>
                    <a:cubicBezTo>
                      <a:pt x="f57" y="f186"/>
                      <a:pt x="f187" y="f188"/>
                      <a:pt x="f189" y="f190"/>
                    </a:cubicBezTo>
                    <a:cubicBezTo>
                      <a:pt x="f191" y="f192"/>
                      <a:pt x="f193" y="f194"/>
                      <a:pt x="f195" y="f106"/>
                    </a:cubicBezTo>
                    <a:cubicBezTo>
                      <a:pt x="f196" y="f197"/>
                      <a:pt x="f198" y="f199"/>
                      <a:pt x="f105" y="f200"/>
                    </a:cubicBezTo>
                    <a:cubicBezTo>
                      <a:pt x="f201" y="f202"/>
                      <a:pt x="f203" y="f204"/>
                      <a:pt x="f6" y="f205"/>
                    </a:cubicBezTo>
                    <a:cubicBezTo>
                      <a:pt x="f206" y="f207"/>
                      <a:pt x="f208" y="f209"/>
                      <a:pt x="f113" y="f210"/>
                    </a:cubicBezTo>
                    <a:cubicBezTo>
                      <a:pt x="f113" y="f209"/>
                      <a:pt x="f140" y="f207"/>
                      <a:pt x="f211" y="f205"/>
                    </a:cubicBezTo>
                    <a:cubicBezTo>
                      <a:pt x="f212" y="f204"/>
                      <a:pt x="f213" y="f202"/>
                      <a:pt x="f118" y="f200"/>
                    </a:cubicBezTo>
                    <a:cubicBezTo>
                      <a:pt x="f214" y="f199"/>
                      <a:pt x="f215" y="f197"/>
                      <a:pt x="f216" y="f106"/>
                    </a:cubicBezTo>
                    <a:cubicBezTo>
                      <a:pt x="f217" y="f194"/>
                      <a:pt x="f218" y="f192"/>
                      <a:pt x="f219" y="f190"/>
                    </a:cubicBezTo>
                    <a:cubicBezTo>
                      <a:pt x="f220" y="f188"/>
                      <a:pt x="f221" y="f186"/>
                      <a:pt x="f222" y="f185"/>
                    </a:cubicBezTo>
                    <a:cubicBezTo>
                      <a:pt x="f223" y="f183"/>
                      <a:pt x="f224" y="f181"/>
                      <a:pt x="f225" y="f179"/>
                    </a:cubicBezTo>
                    <a:cubicBezTo>
                      <a:pt x="f226" y="f177"/>
                      <a:pt x="f227" y="f175"/>
                      <a:pt x="f228" y="f173"/>
                    </a:cubicBezTo>
                    <a:cubicBezTo>
                      <a:pt x="f229" y="f171"/>
                      <a:pt x="f230" y="f169"/>
                      <a:pt x="f231" y="f167"/>
                    </a:cubicBezTo>
                    <a:cubicBezTo>
                      <a:pt x="f232" y="f165"/>
                      <a:pt x="f233" y="f163"/>
                      <a:pt x="f234" y="f162"/>
                    </a:cubicBezTo>
                    <a:cubicBezTo>
                      <a:pt x="f235" y="f161"/>
                      <a:pt x="f125" y="f159"/>
                      <a:pt x="f236" y="f158"/>
                    </a:cubicBezTo>
                    <a:cubicBezTo>
                      <a:pt x="f237" y="f156"/>
                      <a:pt x="f238" y="f52"/>
                      <a:pt x="f239" y="f153"/>
                    </a:cubicBezTo>
                    <a:cubicBezTo>
                      <a:pt x="f240" y="f151"/>
                      <a:pt x="f241" y="f149"/>
                      <a:pt x="f242" y="f147"/>
                    </a:cubicBezTo>
                    <a:cubicBezTo>
                      <a:pt x="f233" y="f0"/>
                      <a:pt x="f243" y="f144"/>
                      <a:pt x="f244" y="f142"/>
                    </a:cubicBezTo>
                    <a:cubicBezTo>
                      <a:pt x="f245" y="f246"/>
                      <a:pt x="f247" y="f248"/>
                      <a:pt x="f249" y="f172"/>
                    </a:cubicBezTo>
                    <a:cubicBezTo>
                      <a:pt x="f250" y="f251"/>
                      <a:pt x="f252" y="f253"/>
                      <a:pt x="f113" y="f253"/>
                    </a:cubicBezTo>
                    <a:cubicBezTo>
                      <a:pt x="f156" y="f253"/>
                      <a:pt x="f254" y="f251"/>
                      <a:pt x="f255" y="f172"/>
                    </a:cubicBezTo>
                    <a:cubicBezTo>
                      <a:pt x="f256" y="f248"/>
                      <a:pt x="f257" y="f246"/>
                      <a:pt x="f141" y="f142"/>
                    </a:cubicBezTo>
                    <a:close/>
                    <a:moveTo>
                      <a:pt x="f141" y="f142"/>
                    </a:moveTo>
                    <a:lnTo>
                      <a:pt x="f141" y="f142"/>
                    </a:lnTo>
                    <a:close/>
                    <a:moveTo>
                      <a:pt x="f258" y="f3"/>
                    </a:moveTo>
                    <a:lnTo>
                      <a:pt x="f113" y="f3"/>
                    </a:lnTo>
                    <a:lnTo>
                      <a:pt x="f259" y="f3"/>
                    </a:lnTo>
                    <a:cubicBezTo>
                      <a:pt x="f260" y="f3"/>
                      <a:pt x="f261" y="f262"/>
                      <a:pt x="f263" y="f264"/>
                    </a:cubicBezTo>
                    <a:cubicBezTo>
                      <a:pt x="f265" y="f266"/>
                      <a:pt x="f267" y="f248"/>
                      <a:pt x="f268" y="f269"/>
                    </a:cubicBezTo>
                    <a:lnTo>
                      <a:pt x="f270" y="f269"/>
                    </a:lnTo>
                    <a:lnTo>
                      <a:pt x="f183" y="f271"/>
                    </a:lnTo>
                    <a:cubicBezTo>
                      <a:pt x="f272" y="f88"/>
                      <a:pt x="f273" y="f274"/>
                      <a:pt x="f227" y="f275"/>
                    </a:cubicBezTo>
                    <a:lnTo>
                      <a:pt x="f276" y="f277"/>
                    </a:lnTo>
                    <a:lnTo>
                      <a:pt x="f278" y="f279"/>
                    </a:lnTo>
                    <a:cubicBezTo>
                      <a:pt x="f280" y="f281"/>
                      <a:pt x="f282" y="f151"/>
                      <a:pt x="f283" y="f284"/>
                    </a:cubicBezTo>
                    <a:cubicBezTo>
                      <a:pt x="f285" y="f286"/>
                      <a:pt x="f287" y="f288"/>
                      <a:pt x="f289" y="f290"/>
                    </a:cubicBezTo>
                    <a:cubicBezTo>
                      <a:pt x="f291" y="f292"/>
                      <a:pt x="f223" y="f293"/>
                      <a:pt x="f280" y="f211"/>
                    </a:cubicBezTo>
                    <a:cubicBezTo>
                      <a:pt x="f273" y="f294"/>
                      <a:pt x="f295" y="f296"/>
                      <a:pt x="f297" y="f298"/>
                    </a:cubicBezTo>
                    <a:cubicBezTo>
                      <a:pt x="f299" y="f300"/>
                      <a:pt x="f301" y="f302"/>
                      <a:pt x="f303" y="f304"/>
                    </a:cubicBezTo>
                    <a:cubicBezTo>
                      <a:pt x="f305" y="f175"/>
                      <a:pt x="f306" y="f307"/>
                      <a:pt x="f308" y="f309"/>
                    </a:cubicBezTo>
                    <a:cubicBezTo>
                      <a:pt x="f310" y="f311"/>
                      <a:pt x="f312" y="f313"/>
                      <a:pt x="f314" y="f129"/>
                    </a:cubicBezTo>
                    <a:cubicBezTo>
                      <a:pt x="f315" y="f222"/>
                      <a:pt x="f316" y="f317"/>
                      <a:pt x="f318" y="f319"/>
                    </a:cubicBezTo>
                    <a:cubicBezTo>
                      <a:pt x="f320" y="f321"/>
                      <a:pt x="f322" y="f323"/>
                      <a:pt x="f324" y="f325"/>
                    </a:cubicBezTo>
                    <a:cubicBezTo>
                      <a:pt x="f120" y="f326"/>
                      <a:pt x="f327" y="f328"/>
                      <a:pt x="f329" y="f330"/>
                    </a:cubicBezTo>
                    <a:cubicBezTo>
                      <a:pt x="f331" y="f332"/>
                      <a:pt x="f333" y="f334"/>
                      <a:pt x="f335" y="f336"/>
                    </a:cubicBezTo>
                    <a:cubicBezTo>
                      <a:pt x="f337" y="f338"/>
                      <a:pt x="f162" y="f339"/>
                      <a:pt x="f340" y="f341"/>
                    </a:cubicBezTo>
                    <a:lnTo>
                      <a:pt x="f113" y="f342"/>
                    </a:lnTo>
                    <a:lnTo>
                      <a:pt x="f343" y="f341"/>
                    </a:lnTo>
                    <a:cubicBezTo>
                      <a:pt x="f344" y="f339"/>
                      <a:pt x="f345" y="f338"/>
                      <a:pt x="f346" y="f336"/>
                    </a:cubicBezTo>
                    <a:cubicBezTo>
                      <a:pt x="f347" y="f334"/>
                      <a:pt x="f348" y="f332"/>
                      <a:pt x="f349" y="f330"/>
                    </a:cubicBezTo>
                    <a:cubicBezTo>
                      <a:pt x="f350" y="f328"/>
                      <a:pt x="f102" y="f326"/>
                      <a:pt x="f351" y="f325"/>
                    </a:cubicBezTo>
                    <a:cubicBezTo>
                      <a:pt x="f352" y="f323"/>
                      <a:pt x="f353" y="f321"/>
                      <a:pt x="f354" y="f319"/>
                    </a:cubicBezTo>
                    <a:cubicBezTo>
                      <a:pt x="f355" y="f317"/>
                      <a:pt x="f356" y="f222"/>
                      <a:pt x="f357" y="f129"/>
                    </a:cubicBezTo>
                    <a:cubicBezTo>
                      <a:pt x="f358" y="f313"/>
                      <a:pt x="f359" y="f311"/>
                      <a:pt x="f360" y="f309"/>
                    </a:cubicBezTo>
                    <a:cubicBezTo>
                      <a:pt x="f361" y="f307"/>
                      <a:pt x="f3" y="f175"/>
                      <a:pt x="f362" y="f304"/>
                    </a:cubicBezTo>
                    <a:cubicBezTo>
                      <a:pt x="f363" y="f302"/>
                      <a:pt x="f364" y="f300"/>
                      <a:pt x="f365" y="f298"/>
                    </a:cubicBezTo>
                    <a:cubicBezTo>
                      <a:pt x="f366" y="f296"/>
                      <a:pt x="f180" y="f294"/>
                      <a:pt x="f367" y="f211"/>
                    </a:cubicBezTo>
                    <a:cubicBezTo>
                      <a:pt x="f182" y="f293"/>
                      <a:pt x="f160" y="f292"/>
                      <a:pt x="f368" y="f290"/>
                    </a:cubicBezTo>
                    <a:cubicBezTo>
                      <a:pt x="f369" y="f288"/>
                      <a:pt x="f69" y="f286"/>
                      <a:pt x="f370" y="f284"/>
                    </a:cubicBezTo>
                    <a:cubicBezTo>
                      <a:pt x="f371" y="f151"/>
                      <a:pt x="f367" y="f281"/>
                      <a:pt x="f372" y="f279"/>
                    </a:cubicBezTo>
                    <a:lnTo>
                      <a:pt x="f373" y="f277"/>
                    </a:lnTo>
                    <a:lnTo>
                      <a:pt x="f174" y="f275"/>
                    </a:lnTo>
                    <a:cubicBezTo>
                      <a:pt x="f374" y="f274"/>
                      <a:pt x="f375" y="f88"/>
                      <a:pt x="f376" y="f271"/>
                    </a:cubicBezTo>
                    <a:lnTo>
                      <a:pt x="f44" y="f269"/>
                    </a:lnTo>
                    <a:lnTo>
                      <a:pt x="f377" y="f269"/>
                    </a:lnTo>
                    <a:cubicBezTo>
                      <a:pt x="f378" y="f248"/>
                      <a:pt x="f379" y="f266"/>
                      <a:pt x="f380" y="f264"/>
                    </a:cubicBezTo>
                    <a:cubicBezTo>
                      <a:pt x="f45" y="f262"/>
                      <a:pt x="f381" y="f3"/>
                      <a:pt x="f258" y="f3"/>
                    </a:cubicBezTo>
                    <a:close/>
                    <a:moveTo>
                      <a:pt x="f258" y="f3"/>
                    </a:moveTo>
                    <a:lnTo>
                      <a:pt x="f258" y="f3"/>
                    </a:lnTo>
                    <a:close/>
                    <a:moveTo>
                      <a:pt x="f136" y="f382"/>
                    </a:moveTo>
                    <a:cubicBezTo>
                      <a:pt x="f383" y="f382"/>
                      <a:pt x="f327" y="f384"/>
                      <a:pt x="f327" y="f385"/>
                    </a:cubicBezTo>
                    <a:cubicBezTo>
                      <a:pt x="f327" y="f352"/>
                      <a:pt x="f383" y="f386"/>
                      <a:pt x="f136" y="f386"/>
                    </a:cubicBezTo>
                    <a:cubicBezTo>
                      <a:pt x="f214" y="f386"/>
                      <a:pt x="f387" y="f352"/>
                      <a:pt x="f387" y="f385"/>
                    </a:cubicBezTo>
                    <a:cubicBezTo>
                      <a:pt x="f387" y="f384"/>
                      <a:pt x="f214" y="f382"/>
                      <a:pt x="f136" y="f382"/>
                    </a:cubicBezTo>
                    <a:close/>
                    <a:moveTo>
                      <a:pt x="f136" y="f382"/>
                    </a:moveTo>
                    <a:lnTo>
                      <a:pt x="f136" y="f382"/>
                    </a:lnTo>
                    <a:close/>
                    <a:moveTo>
                      <a:pt x="f252" y="f388"/>
                    </a:moveTo>
                    <a:cubicBezTo>
                      <a:pt x="f389" y="f390"/>
                      <a:pt x="f391" y="f392"/>
                      <a:pt x="f393" y="f394"/>
                    </a:cubicBezTo>
                    <a:cubicBezTo>
                      <a:pt x="f395" y="f396"/>
                      <a:pt x="f397" y="f398"/>
                      <a:pt x="f162" y="f399"/>
                    </a:cubicBezTo>
                    <a:lnTo>
                      <a:pt x="f162" y="f400"/>
                    </a:lnTo>
                    <a:cubicBezTo>
                      <a:pt x="f140" y="f401"/>
                      <a:pt x="f258" y="f402"/>
                      <a:pt x="f6" y="f403"/>
                    </a:cubicBezTo>
                    <a:cubicBezTo>
                      <a:pt x="f206" y="f404"/>
                      <a:pt x="f259" y="f405"/>
                      <a:pt x="f335" y="f405"/>
                    </a:cubicBezTo>
                    <a:cubicBezTo>
                      <a:pt x="f406" y="f405"/>
                      <a:pt x="f212" y="f405"/>
                      <a:pt x="f407" y="f408"/>
                    </a:cubicBezTo>
                    <a:cubicBezTo>
                      <a:pt x="f409" y="f408"/>
                      <a:pt x="f410" y="f405"/>
                      <a:pt x="f165" y="f404"/>
                    </a:cubicBezTo>
                    <a:cubicBezTo>
                      <a:pt x="f260" y="f411"/>
                      <a:pt x="f412" y="f413"/>
                      <a:pt x="f414" y="f97"/>
                    </a:cubicBezTo>
                    <a:lnTo>
                      <a:pt x="f171" y="f415"/>
                    </a:lnTo>
                    <a:cubicBezTo>
                      <a:pt x="f324" y="f416"/>
                      <a:pt x="f417" y="f418"/>
                      <a:pt x="f134" y="f396"/>
                    </a:cubicBezTo>
                    <a:cubicBezTo>
                      <a:pt x="f419" y="f380"/>
                      <a:pt x="f420" y="f421"/>
                      <a:pt x="f422" y="f399"/>
                    </a:cubicBezTo>
                    <a:cubicBezTo>
                      <a:pt x="f423" y="f424"/>
                      <a:pt x="f425" y="f399"/>
                      <a:pt x="f426" y="f398"/>
                    </a:cubicBezTo>
                    <a:cubicBezTo>
                      <a:pt x="f427" y="f41"/>
                      <a:pt x="f428" y="f429"/>
                      <a:pt x="f430" y="f431"/>
                    </a:cubicBezTo>
                    <a:cubicBezTo>
                      <a:pt x="f132" y="f432"/>
                      <a:pt x="f132" y="f384"/>
                      <a:pt x="f433" y="f43"/>
                    </a:cubicBezTo>
                    <a:cubicBezTo>
                      <a:pt x="f217" y="f434"/>
                      <a:pt x="f435" y="f436"/>
                      <a:pt x="f304" y="f437"/>
                    </a:cubicBezTo>
                    <a:cubicBezTo>
                      <a:pt x="f438" y="f439"/>
                      <a:pt x="f440" y="f441"/>
                      <a:pt x="f442" y="f443"/>
                    </a:cubicBezTo>
                    <a:cubicBezTo>
                      <a:pt x="f121" y="f444"/>
                      <a:pt x="f445" y="f446"/>
                      <a:pt x="f447" y="f448"/>
                    </a:cubicBezTo>
                    <a:lnTo>
                      <a:pt x="f80" y="f449"/>
                    </a:lnTo>
                    <a:lnTo>
                      <a:pt x="f450" y="f451"/>
                    </a:lnTo>
                    <a:cubicBezTo>
                      <a:pt x="f452" y="f453"/>
                      <a:pt x="f423" y="f454"/>
                      <a:pt x="f422" y="f455"/>
                    </a:cubicBezTo>
                    <a:cubicBezTo>
                      <a:pt x="f452" y="f456"/>
                      <a:pt x="f457" y="f458"/>
                      <a:pt x="f425" y="f459"/>
                    </a:cubicBezTo>
                    <a:cubicBezTo>
                      <a:pt x="f460" y="f461"/>
                      <a:pt x="f462" y="f463"/>
                      <a:pt x="f464" y="f465"/>
                    </a:cubicBezTo>
                    <a:cubicBezTo>
                      <a:pt x="f466" y="f467"/>
                      <a:pt x="f468" y="f45"/>
                      <a:pt x="f469" y="f470"/>
                    </a:cubicBezTo>
                    <a:cubicBezTo>
                      <a:pt x="f263" y="f443"/>
                      <a:pt x="f320" y="f441"/>
                      <a:pt x="f471" y="f443"/>
                    </a:cubicBezTo>
                    <a:cubicBezTo>
                      <a:pt x="f472" y="f473"/>
                      <a:pt x="f474" y="f475"/>
                      <a:pt x="f476" y="f396"/>
                    </a:cubicBezTo>
                    <a:cubicBezTo>
                      <a:pt x="f428" y="f19"/>
                      <a:pt x="f417" y="f477"/>
                      <a:pt x="f478" y="f479"/>
                    </a:cubicBezTo>
                    <a:cubicBezTo>
                      <a:pt x="f480" y="f481"/>
                      <a:pt x="f482" y="f274"/>
                      <a:pt x="f206" y="f274"/>
                    </a:cubicBezTo>
                    <a:cubicBezTo>
                      <a:pt x="f483" y="f274"/>
                      <a:pt x="f484" y="f481"/>
                      <a:pt x="f156" y="f479"/>
                    </a:cubicBezTo>
                    <a:cubicBezTo>
                      <a:pt x="f485" y="f477"/>
                      <a:pt x="f486" y="f19"/>
                      <a:pt x="f400" y="f396"/>
                    </a:cubicBezTo>
                    <a:cubicBezTo>
                      <a:pt x="f487" y="f488"/>
                      <a:pt x="f354" y="f56"/>
                      <a:pt x="f489" y="f162"/>
                    </a:cubicBezTo>
                    <a:lnTo>
                      <a:pt x="f490" y="f162"/>
                    </a:lnTo>
                    <a:lnTo>
                      <a:pt x="f490" y="f465"/>
                    </a:lnTo>
                    <a:lnTo>
                      <a:pt x="f491" y="f465"/>
                    </a:lnTo>
                    <a:lnTo>
                      <a:pt x="f491" y="f45"/>
                    </a:lnTo>
                    <a:lnTo>
                      <a:pt x="f492" y="f45"/>
                    </a:lnTo>
                    <a:lnTo>
                      <a:pt x="f492" y="f436"/>
                    </a:lnTo>
                    <a:lnTo>
                      <a:pt x="f491" y="f436"/>
                    </a:lnTo>
                    <a:lnTo>
                      <a:pt x="f491" y="f493"/>
                    </a:lnTo>
                    <a:lnTo>
                      <a:pt x="f492" y="f493"/>
                    </a:lnTo>
                    <a:lnTo>
                      <a:pt x="f492" y="f494"/>
                    </a:lnTo>
                    <a:cubicBezTo>
                      <a:pt x="f492" y="f390"/>
                      <a:pt x="f495" y="f496"/>
                      <a:pt x="f497" y="f418"/>
                    </a:cubicBezTo>
                    <a:lnTo>
                      <a:pt x="f497" y="f498"/>
                    </a:lnTo>
                    <a:cubicBezTo>
                      <a:pt x="f497" y="f499"/>
                      <a:pt x="f351" y="f413"/>
                      <a:pt x="f500" y="f413"/>
                    </a:cubicBezTo>
                    <a:cubicBezTo>
                      <a:pt x="f501" y="f413"/>
                      <a:pt x="f502" y="f499"/>
                      <a:pt x="f502" y="f498"/>
                    </a:cubicBezTo>
                    <a:lnTo>
                      <a:pt x="f502" y="f418"/>
                    </a:lnTo>
                    <a:cubicBezTo>
                      <a:pt x="f503" y="f496"/>
                      <a:pt x="f504" y="f390"/>
                      <a:pt x="f504" y="f494"/>
                    </a:cubicBezTo>
                    <a:lnTo>
                      <a:pt x="f504" y="f493"/>
                    </a:lnTo>
                    <a:lnTo>
                      <a:pt x="f505" y="f493"/>
                    </a:lnTo>
                    <a:lnTo>
                      <a:pt x="f505" y="f436"/>
                    </a:lnTo>
                    <a:lnTo>
                      <a:pt x="f504" y="f436"/>
                    </a:lnTo>
                    <a:lnTo>
                      <a:pt x="f504" y="f45"/>
                    </a:lnTo>
                    <a:lnTo>
                      <a:pt x="f505" y="f45"/>
                    </a:lnTo>
                    <a:lnTo>
                      <a:pt x="f505" y="f465"/>
                    </a:lnTo>
                    <a:lnTo>
                      <a:pt x="f381" y="f465"/>
                    </a:lnTo>
                    <a:lnTo>
                      <a:pt x="f381" y="f162"/>
                    </a:lnTo>
                    <a:lnTo>
                      <a:pt x="f506" y="f162"/>
                    </a:lnTo>
                    <a:cubicBezTo>
                      <a:pt x="f507" y="f508"/>
                      <a:pt x="f140" y="f509"/>
                      <a:pt x="f510" y="f107"/>
                    </a:cubicBezTo>
                    <a:cubicBezTo>
                      <a:pt x="f212" y="f511"/>
                      <a:pt x="f512" y="f158"/>
                      <a:pt x="f513" y="f514"/>
                    </a:cubicBezTo>
                    <a:cubicBezTo>
                      <a:pt x="f515" y="f516"/>
                      <a:pt x="f517" y="f518"/>
                      <a:pt x="f389" y="f519"/>
                    </a:cubicBezTo>
                    <a:cubicBezTo>
                      <a:pt x="f74" y="f455"/>
                      <a:pt x="f520" y="f521"/>
                      <a:pt x="f522" y="f523"/>
                    </a:cubicBezTo>
                    <a:cubicBezTo>
                      <a:pt x="f524" y="f54"/>
                      <a:pt x="f525" y="f518"/>
                      <a:pt x="f526" y="f350"/>
                    </a:cubicBezTo>
                    <a:cubicBezTo>
                      <a:pt x="f414" y="f521"/>
                      <a:pt x="f525" y="f458"/>
                      <a:pt x="f527" y="f528"/>
                    </a:cubicBezTo>
                    <a:cubicBezTo>
                      <a:pt x="f524" y="f529"/>
                      <a:pt x="f530" y="f531"/>
                      <a:pt x="f532" y="f533"/>
                    </a:cubicBezTo>
                    <a:cubicBezTo>
                      <a:pt x="f534" y="f492"/>
                      <a:pt x="f120" y="f446"/>
                      <a:pt x="f535" y="f536"/>
                    </a:cubicBezTo>
                    <a:cubicBezTo>
                      <a:pt x="f537" y="f444"/>
                      <a:pt x="f538" y="f539"/>
                      <a:pt x="f540" y="f541"/>
                    </a:cubicBezTo>
                    <a:cubicBezTo>
                      <a:pt x="f542" y="f543"/>
                      <a:pt x="f214" y="f543"/>
                      <a:pt x="f544" y="f543"/>
                    </a:cubicBezTo>
                    <a:cubicBezTo>
                      <a:pt x="f298" y="f543"/>
                      <a:pt x="f545" y="f546"/>
                      <a:pt x="f138" y="f99"/>
                    </a:cubicBezTo>
                    <a:lnTo>
                      <a:pt x="f547" y="f470"/>
                    </a:lnTo>
                    <a:lnTo>
                      <a:pt x="f165" y="f548"/>
                    </a:lnTo>
                    <a:cubicBezTo>
                      <a:pt x="f549" y="f441"/>
                      <a:pt x="f550" y="f551"/>
                      <a:pt x="f118" y="f43"/>
                    </a:cubicBezTo>
                    <a:cubicBezTo>
                      <a:pt x="f517" y="f552"/>
                      <a:pt x="f545" y="f151"/>
                      <a:pt x="f553" y="f431"/>
                    </a:cubicBezTo>
                    <a:cubicBezTo>
                      <a:pt x="f554" y="f555"/>
                      <a:pt x="f556" y="f388"/>
                      <a:pt x="f252" y="f388"/>
                    </a:cubicBezTo>
                    <a:close/>
                    <a:moveTo>
                      <a:pt x="f252" y="f388"/>
                    </a:moveTo>
                    <a:lnTo>
                      <a:pt x="f252" y="f388"/>
                    </a:lnTo>
                    <a:close/>
                    <a:moveTo>
                      <a:pt x="f557" y="f558"/>
                    </a:moveTo>
                    <a:cubicBezTo>
                      <a:pt x="f559" y="f560"/>
                      <a:pt x="f440" y="f561"/>
                      <a:pt x="f562" y="f563"/>
                    </a:cubicBezTo>
                    <a:cubicBezTo>
                      <a:pt x="f419" y="f564"/>
                      <a:pt x="f261" y="f565"/>
                      <a:pt x="f566" y="f567"/>
                    </a:cubicBezTo>
                    <a:cubicBezTo>
                      <a:pt x="f250" y="f568"/>
                      <a:pt x="f569" y="f64"/>
                      <a:pt x="f570" y="f203"/>
                    </a:cubicBezTo>
                    <a:cubicBezTo>
                      <a:pt x="f571" y="f572"/>
                      <a:pt x="f573" y="f574"/>
                      <a:pt x="f78" y="f574"/>
                    </a:cubicBezTo>
                    <a:lnTo>
                      <a:pt x="f575" y="f574"/>
                    </a:lnTo>
                    <a:lnTo>
                      <a:pt x="f576" y="f577"/>
                    </a:lnTo>
                    <a:cubicBezTo>
                      <a:pt x="f324" y="f578"/>
                      <a:pt x="f579" y="f105"/>
                      <a:pt x="f216" y="f156"/>
                    </a:cubicBezTo>
                    <a:cubicBezTo>
                      <a:pt x="f580" y="f288"/>
                      <a:pt x="f530" y="f581"/>
                      <a:pt x="f582" y="f583"/>
                    </a:cubicBezTo>
                    <a:cubicBezTo>
                      <a:pt x="f584" y="f585"/>
                      <a:pt x="f586" y="f587"/>
                      <a:pt x="f588" y="f103"/>
                    </a:cubicBezTo>
                    <a:cubicBezTo>
                      <a:pt x="f545" y="f581"/>
                      <a:pt x="f589" y="f590"/>
                      <a:pt x="f591" y="f105"/>
                    </a:cubicBezTo>
                    <a:cubicBezTo>
                      <a:pt x="f409" y="f592"/>
                      <a:pt x="f593" y="f578"/>
                      <a:pt x="f594" y="f568"/>
                    </a:cubicBezTo>
                    <a:cubicBezTo>
                      <a:pt x="f595" y="f293"/>
                      <a:pt x="f340" y="f507"/>
                      <a:pt x="f343" y="f162"/>
                    </a:cubicBezTo>
                    <a:lnTo>
                      <a:pt x="f530" y="f162"/>
                    </a:lnTo>
                    <a:lnTo>
                      <a:pt x="f530" y="f596"/>
                    </a:lnTo>
                    <a:lnTo>
                      <a:pt x="f597" y="f340"/>
                    </a:lnTo>
                    <a:cubicBezTo>
                      <a:pt x="f414" y="f208"/>
                      <a:pt x="f579" y="f598"/>
                      <a:pt x="f576" y="f508"/>
                    </a:cubicBezTo>
                    <a:cubicBezTo>
                      <a:pt x="f599" y="f572"/>
                      <a:pt x="f304" y="f347"/>
                      <a:pt x="f447" y="f107"/>
                    </a:cubicBezTo>
                    <a:cubicBezTo>
                      <a:pt x="f423" y="f600"/>
                      <a:pt x="f217" y="f601"/>
                      <a:pt x="f427" y="f602"/>
                    </a:cubicBezTo>
                    <a:cubicBezTo>
                      <a:pt x="f603" y="f604"/>
                      <a:pt x="f605" y="f581"/>
                      <a:pt x="f175" y="f606"/>
                    </a:cubicBezTo>
                    <a:cubicBezTo>
                      <a:pt x="f607" y="f583"/>
                      <a:pt x="f608" y="f606"/>
                      <a:pt x="f474" y="f198"/>
                    </a:cubicBezTo>
                    <a:cubicBezTo>
                      <a:pt x="f609" y="f581"/>
                      <a:pt x="f610" y="f288"/>
                      <a:pt x="f611" y="f156"/>
                    </a:cubicBezTo>
                    <a:cubicBezTo>
                      <a:pt x="f612" y="f613"/>
                      <a:pt x="f614" y="f615"/>
                      <a:pt x="f616" y="f617"/>
                    </a:cubicBezTo>
                    <a:cubicBezTo>
                      <a:pt x="f618" y="f619"/>
                      <a:pt x="f620" y="f621"/>
                      <a:pt x="f622" y="f623"/>
                    </a:cubicBezTo>
                    <a:cubicBezTo>
                      <a:pt x="f624" y="f546"/>
                      <a:pt x="f476" y="f444"/>
                      <a:pt x="f625" y="f626"/>
                    </a:cubicBezTo>
                    <a:cubicBezTo>
                      <a:pt x="f627" y="f628"/>
                      <a:pt x="f603" y="f629"/>
                      <a:pt x="f322" y="f630"/>
                    </a:cubicBezTo>
                    <a:cubicBezTo>
                      <a:pt x="f425" y="f52"/>
                      <a:pt x="f452" y="f523"/>
                      <a:pt x="f557" y="f558"/>
                    </a:cubicBezTo>
                    <a:close/>
                    <a:moveTo>
                      <a:pt x="f557" y="f558"/>
                    </a:moveTo>
                    <a:lnTo>
                      <a:pt x="f557" y="f558"/>
                    </a:lnTo>
                    <a:close/>
                    <a:moveTo>
                      <a:pt x="f631" y="f632"/>
                    </a:moveTo>
                    <a:lnTo>
                      <a:pt x="f15" y="f632"/>
                    </a:lnTo>
                    <a:lnTo>
                      <a:pt x="f15" y="f633"/>
                    </a:lnTo>
                    <a:cubicBezTo>
                      <a:pt x="f15" y="f633"/>
                      <a:pt x="f634" y="f175"/>
                      <a:pt x="f494" y="f175"/>
                    </a:cubicBezTo>
                    <a:lnTo>
                      <a:pt x="f635" y="f175"/>
                    </a:lnTo>
                    <a:cubicBezTo>
                      <a:pt x="f636" y="f175"/>
                      <a:pt x="f636" y="f633"/>
                      <a:pt x="f636" y="f633"/>
                    </a:cubicBezTo>
                    <a:lnTo>
                      <a:pt x="f636" y="f632"/>
                    </a:lnTo>
                    <a:lnTo>
                      <a:pt x="f637" y="f632"/>
                    </a:lnTo>
                    <a:cubicBezTo>
                      <a:pt x="f638" y="f639"/>
                      <a:pt x="f640" y="f462"/>
                      <a:pt x="f486" y="f641"/>
                    </a:cubicBezTo>
                    <a:cubicBezTo>
                      <a:pt x="f552" y="f642"/>
                      <a:pt x="f643" y="f644"/>
                      <a:pt x="f645" y="f646"/>
                    </a:cubicBezTo>
                    <a:cubicBezTo>
                      <a:pt x="f536" y="f647"/>
                      <a:pt x="f648" y="f571"/>
                      <a:pt x="f58" y="f649"/>
                    </a:cubicBezTo>
                    <a:cubicBezTo>
                      <a:pt x="f153" y="f650"/>
                      <a:pt x="f651" y="f633"/>
                      <a:pt x="f541" y="f632"/>
                    </a:cubicBezTo>
                    <a:lnTo>
                      <a:pt x="f153" y="f632"/>
                    </a:lnTo>
                    <a:lnTo>
                      <a:pt x="f153" y="f652"/>
                    </a:lnTo>
                    <a:cubicBezTo>
                      <a:pt x="f153" y="f653"/>
                      <a:pt x="f648" y="f654"/>
                      <a:pt x="f501" y="f654"/>
                    </a:cubicBezTo>
                    <a:lnTo>
                      <a:pt x="f505" y="f654"/>
                    </a:lnTo>
                    <a:cubicBezTo>
                      <a:pt x="f503" y="f654"/>
                      <a:pt x="f196" y="f653"/>
                      <a:pt x="f196" y="f652"/>
                    </a:cubicBezTo>
                    <a:lnTo>
                      <a:pt x="f196" y="f632"/>
                    </a:lnTo>
                    <a:lnTo>
                      <a:pt x="f519" y="f632"/>
                    </a:lnTo>
                    <a:cubicBezTo>
                      <a:pt x="f655" y="f632"/>
                      <a:pt x="f523" y="f476"/>
                      <a:pt x="f523" y="f656"/>
                    </a:cubicBezTo>
                    <a:lnTo>
                      <a:pt x="f523" y="f657"/>
                    </a:lnTo>
                    <a:cubicBezTo>
                      <a:pt x="f523" y="f658"/>
                      <a:pt x="f655" y="f659"/>
                      <a:pt x="f519" y="f659"/>
                    </a:cubicBezTo>
                    <a:cubicBezTo>
                      <a:pt x="f660" y="f661"/>
                      <a:pt x="f662" y="f624"/>
                      <a:pt x="f631" y="f659"/>
                    </a:cubicBezTo>
                    <a:cubicBezTo>
                      <a:pt x="f496" y="f659"/>
                      <a:pt x="f415" y="f658"/>
                      <a:pt x="f415" y="f657"/>
                    </a:cubicBezTo>
                    <a:lnTo>
                      <a:pt x="f415" y="f656"/>
                    </a:lnTo>
                    <a:cubicBezTo>
                      <a:pt x="f415" y="f476"/>
                      <a:pt x="f496" y="f632"/>
                      <a:pt x="f631" y="f632"/>
                    </a:cubicBezTo>
                    <a:close/>
                    <a:moveTo>
                      <a:pt x="f631" y="f632"/>
                    </a:moveTo>
                    <a:lnTo>
                      <a:pt x="f631" y="f632"/>
                    </a:lnTo>
                    <a:close/>
                    <a:moveTo>
                      <a:pt x="f198" y="f322"/>
                    </a:moveTo>
                    <a:cubicBezTo>
                      <a:pt x="f663" y="f664"/>
                      <a:pt x="f503" y="f665"/>
                      <a:pt x="f461" y="f250"/>
                    </a:cubicBezTo>
                    <a:cubicBezTo>
                      <a:pt x="f621" y="f666"/>
                      <a:pt x="f485" y="f667"/>
                      <a:pt x="f13" y="f169"/>
                    </a:cubicBezTo>
                    <a:cubicBezTo>
                      <a:pt x="f668" y="f669"/>
                      <a:pt x="f451" y="f670"/>
                      <a:pt x="f497" y="f553"/>
                    </a:cubicBezTo>
                    <a:cubicBezTo>
                      <a:pt x="f671" y="f556"/>
                      <a:pt x="f672" y="f673"/>
                      <a:pt x="f99" y="f540"/>
                    </a:cubicBezTo>
                    <a:cubicBezTo>
                      <a:pt x="f638" y="f674"/>
                      <a:pt x="f675" y="f527"/>
                      <a:pt x="f676" y="f641"/>
                    </a:cubicBezTo>
                    <a:cubicBezTo>
                      <a:pt x="f636" y="f557"/>
                      <a:pt x="f677" y="f678"/>
                      <a:pt x="f436" y="f679"/>
                    </a:cubicBezTo>
                    <a:cubicBezTo>
                      <a:pt x="f680" y="f681"/>
                      <a:pt x="f490" y="f682"/>
                      <a:pt x="f683" y="f625"/>
                    </a:cubicBezTo>
                    <a:cubicBezTo>
                      <a:pt x="f683" y="f684"/>
                      <a:pt x="f685" y="f82"/>
                      <a:pt x="f686" y="f639"/>
                    </a:cubicBezTo>
                    <a:cubicBezTo>
                      <a:pt x="f541" y="f687"/>
                      <a:pt x="f688" y="f82"/>
                      <a:pt x="f444" y="f689"/>
                    </a:cubicBezTo>
                    <a:cubicBezTo>
                      <a:pt x="f446" y="f653"/>
                      <a:pt x="f254" y="f690"/>
                      <a:pt x="f691" y="f692"/>
                    </a:cubicBezTo>
                    <a:cubicBezTo>
                      <a:pt x="f153" y="f466"/>
                      <a:pt x="f693" y="f433"/>
                      <a:pt x="f198" y="f322"/>
                    </a:cubicBezTo>
                    <a:close/>
                    <a:moveTo>
                      <a:pt x="f198" y="f322"/>
                    </a:moveTo>
                    <a:lnTo>
                      <a:pt x="f198" y="f322"/>
                    </a:lnTo>
                    <a:close/>
                    <a:moveTo>
                      <a:pt x="f694" y="f211"/>
                    </a:moveTo>
                    <a:lnTo>
                      <a:pt x="f694" y="f162"/>
                    </a:lnTo>
                    <a:lnTo>
                      <a:pt x="f695" y="f162"/>
                    </a:lnTo>
                    <a:lnTo>
                      <a:pt x="f695" y="f696"/>
                    </a:lnTo>
                    <a:lnTo>
                      <a:pt x="f686" y="f696"/>
                    </a:lnTo>
                    <a:lnTo>
                      <a:pt x="f686" y="f162"/>
                    </a:lnTo>
                    <a:lnTo>
                      <a:pt x="f697" y="f162"/>
                    </a:lnTo>
                    <a:lnTo>
                      <a:pt x="f697" y="f698"/>
                    </a:lnTo>
                    <a:cubicBezTo>
                      <a:pt x="f697" y="f699"/>
                      <a:pt x="f694" y="f699"/>
                      <a:pt x="f694" y="f698"/>
                    </a:cubicBezTo>
                    <a:lnTo>
                      <a:pt x="f694" y="f211"/>
                    </a:lnTo>
                    <a:close/>
                    <a:moveTo>
                      <a:pt x="f694" y="f211"/>
                    </a:moveTo>
                    <a:lnTo>
                      <a:pt x="f694" y="f211"/>
                    </a:lnTo>
                    <a:close/>
                    <a:moveTo>
                      <a:pt x="f503" y="f432"/>
                    </a:moveTo>
                    <a:lnTo>
                      <a:pt x="f503" y="f494"/>
                    </a:lnTo>
                    <a:cubicBezTo>
                      <a:pt x="f503" y="f700"/>
                      <a:pt x="f528" y="f415"/>
                      <a:pt x="f500" y="f415"/>
                    </a:cubicBezTo>
                    <a:cubicBezTo>
                      <a:pt x="f697" y="f415"/>
                      <a:pt x="f643" y="f700"/>
                      <a:pt x="f643" y="f494"/>
                    </a:cubicBezTo>
                    <a:lnTo>
                      <a:pt x="f643" y="f432"/>
                    </a:lnTo>
                    <a:lnTo>
                      <a:pt x="f503" y="f432"/>
                    </a:lnTo>
                    <a:close/>
                    <a:moveTo>
                      <a:pt x="f503" y="f432"/>
                    </a:moveTo>
                    <a:lnTo>
                      <a:pt x="f503" y="f432"/>
                    </a:lnTo>
                    <a:close/>
                    <a:moveTo>
                      <a:pt x="f501" y="f396"/>
                    </a:moveTo>
                    <a:lnTo>
                      <a:pt x="f501" y="f498"/>
                    </a:lnTo>
                    <a:cubicBezTo>
                      <a:pt x="f501" y="f701"/>
                      <a:pt x="f702" y="f421"/>
                      <a:pt x="f500" y="f421"/>
                    </a:cubicBezTo>
                    <a:cubicBezTo>
                      <a:pt x="f621" y="f421"/>
                      <a:pt x="f351" y="f701"/>
                      <a:pt x="f351" y="f498"/>
                    </a:cubicBezTo>
                    <a:lnTo>
                      <a:pt x="f351" y="f396"/>
                    </a:lnTo>
                    <a:cubicBezTo>
                      <a:pt x="f660" y="f396"/>
                      <a:pt x="f703" y="f704"/>
                      <a:pt x="f500" y="f704"/>
                    </a:cubicBezTo>
                    <a:cubicBezTo>
                      <a:pt x="f645" y="f704"/>
                      <a:pt x="f648" y="f396"/>
                      <a:pt x="f501" y="f396"/>
                    </a:cubicBezTo>
                    <a:close/>
                    <a:moveTo>
                      <a:pt x="f501" y="f396"/>
                    </a:moveTo>
                    <a:lnTo>
                      <a:pt x="f501" y="f396"/>
                    </a:lnTo>
                    <a:close/>
                    <a:moveTo>
                      <a:pt x="f495" y="f441"/>
                    </a:moveTo>
                    <a:lnTo>
                      <a:pt x="f495" y="f446"/>
                    </a:lnTo>
                    <a:lnTo>
                      <a:pt x="f503" y="f446"/>
                    </a:lnTo>
                    <a:lnTo>
                      <a:pt x="f503" y="f441"/>
                    </a:lnTo>
                    <a:lnTo>
                      <a:pt x="f495" y="f441"/>
                    </a:lnTo>
                    <a:close/>
                    <a:moveTo>
                      <a:pt x="f495" y="f441"/>
                    </a:moveTo>
                    <a:lnTo>
                      <a:pt x="f495" y="f441"/>
                    </a:lnTo>
                    <a:close/>
                    <a:moveTo>
                      <a:pt x="f628" y="f493"/>
                    </a:moveTo>
                    <a:lnTo>
                      <a:pt x="f628" y="f436"/>
                    </a:lnTo>
                    <a:lnTo>
                      <a:pt x="f621" y="f436"/>
                    </a:lnTo>
                    <a:lnTo>
                      <a:pt x="f195" y="f436"/>
                    </a:lnTo>
                    <a:lnTo>
                      <a:pt x="f195" y="f493"/>
                    </a:lnTo>
                    <a:lnTo>
                      <a:pt x="f628" y="f493"/>
                    </a:lnTo>
                    <a:close/>
                    <a:moveTo>
                      <a:pt x="f628" y="f493"/>
                    </a:moveTo>
                    <a:lnTo>
                      <a:pt x="f628" y="f493"/>
                    </a:lnTo>
                    <a:close/>
                    <a:moveTo>
                      <a:pt x="f645" y="f493"/>
                    </a:moveTo>
                    <a:lnTo>
                      <a:pt x="f645" y="f436"/>
                    </a:lnTo>
                    <a:lnTo>
                      <a:pt x="f502" y="f436"/>
                    </a:lnTo>
                    <a:lnTo>
                      <a:pt x="f502" y="f493"/>
                    </a:lnTo>
                    <a:lnTo>
                      <a:pt x="f705" y="f493"/>
                    </a:lnTo>
                    <a:lnTo>
                      <a:pt x="f645" y="f493"/>
                    </a:lnTo>
                    <a:close/>
                    <a:moveTo>
                      <a:pt x="f645" y="f493"/>
                    </a:moveTo>
                    <a:lnTo>
                      <a:pt x="f645" y="f493"/>
                    </a:lnTo>
                    <a:close/>
                    <a:moveTo>
                      <a:pt x="f695" y="f529"/>
                    </a:moveTo>
                    <a:lnTo>
                      <a:pt x="f706" y="f529"/>
                    </a:lnTo>
                    <a:lnTo>
                      <a:pt x="f706" y="f694"/>
                    </a:lnTo>
                    <a:lnTo>
                      <a:pt x="f707" y="f694"/>
                    </a:lnTo>
                    <a:lnTo>
                      <a:pt x="f707" y="f529"/>
                    </a:lnTo>
                    <a:lnTo>
                      <a:pt x="f629" y="f529"/>
                    </a:lnTo>
                    <a:lnTo>
                      <a:pt x="f629" y="f694"/>
                    </a:lnTo>
                    <a:lnTo>
                      <a:pt x="f621" y="f694"/>
                    </a:lnTo>
                    <a:lnTo>
                      <a:pt x="f621" y="f529"/>
                    </a:lnTo>
                    <a:lnTo>
                      <a:pt x="f13" y="f529"/>
                    </a:lnTo>
                    <a:lnTo>
                      <a:pt x="f13" y="f694"/>
                    </a:lnTo>
                    <a:lnTo>
                      <a:pt x="f488" y="f694"/>
                    </a:lnTo>
                    <a:lnTo>
                      <a:pt x="f488" y="f529"/>
                    </a:lnTo>
                    <a:lnTo>
                      <a:pt x="f686" y="f529"/>
                    </a:lnTo>
                    <a:lnTo>
                      <a:pt x="f686" y="f619"/>
                    </a:lnTo>
                    <a:lnTo>
                      <a:pt x="f695" y="f619"/>
                    </a:lnTo>
                    <a:lnTo>
                      <a:pt x="f695" y="f529"/>
                    </a:lnTo>
                    <a:close/>
                    <a:moveTo>
                      <a:pt x="f695" y="f529"/>
                    </a:moveTo>
                    <a:lnTo>
                      <a:pt x="f695" y="f529"/>
                    </a:lnTo>
                    <a:close/>
                    <a:moveTo>
                      <a:pt x="f628" y="f45"/>
                    </a:moveTo>
                    <a:lnTo>
                      <a:pt x="f628" y="f465"/>
                    </a:lnTo>
                    <a:lnTo>
                      <a:pt x="f502" y="f465"/>
                    </a:lnTo>
                    <a:lnTo>
                      <a:pt x="f502" y="f45"/>
                    </a:lnTo>
                    <a:lnTo>
                      <a:pt x="f628" y="f45"/>
                    </a:lnTo>
                    <a:close/>
                    <a:moveTo>
                      <a:pt x="f628" y="f45"/>
                    </a:moveTo>
                    <a:lnTo>
                      <a:pt x="f628" y="f45"/>
                    </a:lnTo>
                    <a:close/>
                    <a:moveTo>
                      <a:pt x="f697" y="f708"/>
                    </a:moveTo>
                    <a:lnTo>
                      <a:pt x="f694" y="f708"/>
                    </a:lnTo>
                    <a:lnTo>
                      <a:pt x="f694" y="f349"/>
                    </a:lnTo>
                    <a:lnTo>
                      <a:pt x="f697" y="f349"/>
                    </a:lnTo>
                    <a:lnTo>
                      <a:pt x="f697" y="f708"/>
                    </a:lnTo>
                    <a:close/>
                    <a:moveTo>
                      <a:pt x="f697" y="f708"/>
                    </a:moveTo>
                    <a:lnTo>
                      <a:pt x="f697" y="f708"/>
                    </a:lnTo>
                    <a:close/>
                    <a:moveTo>
                      <a:pt x="f686" y="f290"/>
                    </a:moveTo>
                    <a:lnTo>
                      <a:pt x="f695" y="f290"/>
                    </a:lnTo>
                    <a:lnTo>
                      <a:pt x="f695" y="f663"/>
                    </a:lnTo>
                    <a:lnTo>
                      <a:pt x="f686" y="f663"/>
                    </a:lnTo>
                    <a:lnTo>
                      <a:pt x="f686" y="f290"/>
                    </a:lnTo>
                    <a:close/>
                    <a:moveTo>
                      <a:pt x="f686" y="f290"/>
                    </a:moveTo>
                    <a:lnTo>
                      <a:pt x="f686" y="f290"/>
                    </a:lnTo>
                    <a:close/>
                    <a:moveTo>
                      <a:pt x="f55" y="f709"/>
                    </a:moveTo>
                    <a:lnTo>
                      <a:pt x="f401" y="f400"/>
                    </a:lnTo>
                    <a:cubicBezTo>
                      <a:pt x="f710" y="f711"/>
                      <a:pt x="f691" y="f712"/>
                      <a:pt x="f11" y="f713"/>
                    </a:cubicBezTo>
                    <a:cubicBezTo>
                      <a:pt x="f714" y="f715"/>
                      <a:pt x="f568" y="f716"/>
                      <a:pt x="f206" y="f716"/>
                    </a:cubicBezTo>
                    <a:cubicBezTo>
                      <a:pt x="f512" y="f716"/>
                      <a:pt x="f165" y="f715"/>
                      <a:pt x="f588" y="f713"/>
                    </a:cubicBezTo>
                    <a:cubicBezTo>
                      <a:pt x="f571" y="f717"/>
                      <a:pt x="f466" y="f718"/>
                      <a:pt x="f218" y="f26"/>
                    </a:cubicBezTo>
                    <a:cubicBezTo>
                      <a:pt x="f719" y="f437"/>
                      <a:pt x="f177" y="f720"/>
                      <a:pt x="f721" y="f604"/>
                    </a:cubicBezTo>
                    <a:lnTo>
                      <a:pt x="f722" y="f604"/>
                    </a:lnTo>
                    <a:lnTo>
                      <a:pt x="f721" y="f723"/>
                    </a:lnTo>
                    <a:cubicBezTo>
                      <a:pt x="f724" y="f62"/>
                      <a:pt x="f725" y="f161"/>
                      <a:pt x="f725" y="f23"/>
                    </a:cubicBezTo>
                    <a:cubicBezTo>
                      <a:pt x="f726" y="f727"/>
                      <a:pt x="f728" y="f729"/>
                      <a:pt x="f659" y="f730"/>
                    </a:cubicBezTo>
                    <a:cubicBezTo>
                      <a:pt x="f659" y="f731"/>
                      <a:pt x="f658" y="f18"/>
                      <a:pt x="f658" y="f18"/>
                    </a:cubicBezTo>
                    <a:lnTo>
                      <a:pt x="f268" y="f732"/>
                    </a:lnTo>
                    <a:cubicBezTo>
                      <a:pt x="f733" y="f734"/>
                      <a:pt x="f735" y="f736"/>
                      <a:pt x="f737" y="f90"/>
                    </a:cubicBezTo>
                    <a:cubicBezTo>
                      <a:pt x="f738" y="f89"/>
                      <a:pt x="f289" y="f87"/>
                      <a:pt x="f739" y="f85"/>
                    </a:cubicBezTo>
                    <a:cubicBezTo>
                      <a:pt x="f740" y="f83"/>
                      <a:pt x="f740" y="f82"/>
                      <a:pt x="f741" y="f80"/>
                    </a:cubicBezTo>
                    <a:cubicBezTo>
                      <a:pt x="f742" y="f78"/>
                      <a:pt x="f234" y="f76"/>
                      <a:pt x="f743" y="f74"/>
                    </a:cubicBezTo>
                    <a:cubicBezTo>
                      <a:pt x="f744" y="f72"/>
                      <a:pt x="f285" y="f70"/>
                      <a:pt x="f745" y="f68"/>
                    </a:cubicBezTo>
                    <a:cubicBezTo>
                      <a:pt x="f737" y="f66"/>
                      <a:pt x="f746" y="f64"/>
                      <a:pt x="f747" y="f62"/>
                    </a:cubicBezTo>
                    <a:cubicBezTo>
                      <a:pt x="f221" y="f723"/>
                      <a:pt x="f748" y="f587"/>
                      <a:pt x="f749" y="f47"/>
                    </a:cubicBezTo>
                    <a:cubicBezTo>
                      <a:pt x="f270" y="f45"/>
                      <a:pt x="f750" y="f43"/>
                      <a:pt x="f751" y="f41"/>
                    </a:cubicBezTo>
                    <a:cubicBezTo>
                      <a:pt x="f752" y="f39"/>
                      <a:pt x="f94" y="f37"/>
                      <a:pt x="f753" y="f35"/>
                    </a:cubicBezTo>
                    <a:cubicBezTo>
                      <a:pt x="f754" y="f755"/>
                      <a:pt x="f756" y="f757"/>
                      <a:pt x="f758" y="f759"/>
                    </a:cubicBezTo>
                    <a:cubicBezTo>
                      <a:pt x="f760" y="f34"/>
                      <a:pt x="f761" y="f762"/>
                      <a:pt x="f82" y="f763"/>
                    </a:cubicBezTo>
                    <a:cubicBezTo>
                      <a:pt x="f599" y="f764"/>
                      <a:pt x="f556" y="f765"/>
                      <a:pt x="f113" y="f765"/>
                    </a:cubicBezTo>
                    <a:cubicBezTo>
                      <a:pt x="f560" y="f765"/>
                      <a:pt x="f643" y="f764"/>
                      <a:pt x="f766" y="f763"/>
                    </a:cubicBezTo>
                    <a:cubicBezTo>
                      <a:pt x="f767" y="f762"/>
                      <a:pt x="f768" y="f34"/>
                      <a:pt x="f769" y="f759"/>
                    </a:cubicBezTo>
                    <a:cubicBezTo>
                      <a:pt x="f770" y="f771"/>
                      <a:pt x="f376" y="f772"/>
                      <a:pt x="f55" y="f709"/>
                    </a:cubicBezTo>
                    <a:close/>
                    <a:moveTo>
                      <a:pt x="f55" y="f709"/>
                    </a:moveTo>
                    <a:lnTo>
                      <a:pt x="f55" y="f709"/>
                    </a:lnTo>
                    <a:close/>
                    <a:moveTo>
                      <a:pt x="f55" y="f454"/>
                    </a:moveTo>
                    <a:lnTo>
                      <a:pt x="f773" y="f528"/>
                    </a:lnTo>
                    <a:cubicBezTo>
                      <a:pt x="f774" y="f45"/>
                      <a:pt x="f775" y="f386"/>
                      <a:pt x="f776" y="f97"/>
                    </a:cubicBezTo>
                    <a:cubicBezTo>
                      <a:pt x="f371" y="f777"/>
                      <a:pt x="f184" y="f778"/>
                      <a:pt x="f145" y="f779"/>
                    </a:cubicBezTo>
                    <a:lnTo>
                      <a:pt x="f763" y="f780"/>
                    </a:lnTo>
                    <a:lnTo>
                      <a:pt x="f781" y="f768"/>
                    </a:lnTo>
                    <a:cubicBezTo>
                      <a:pt x="f782" y="f783"/>
                      <a:pt x="f57" y="f784"/>
                      <a:pt x="f785" y="f786"/>
                    </a:cubicBezTo>
                    <a:lnTo>
                      <a:pt x="f787" y="f34"/>
                    </a:lnTo>
                    <a:lnTo>
                      <a:pt x="f788" y="f34"/>
                    </a:lnTo>
                    <a:cubicBezTo>
                      <a:pt x="f789" y="f790"/>
                      <a:pt x="f791" y="f792"/>
                      <a:pt x="f793" y="f764"/>
                    </a:cubicBezTo>
                    <a:cubicBezTo>
                      <a:pt x="f643" y="f794"/>
                      <a:pt x="f795" y="f796"/>
                      <a:pt x="f113" y="f796"/>
                    </a:cubicBezTo>
                    <a:cubicBezTo>
                      <a:pt x="f797" y="f796"/>
                      <a:pt x="f599" y="f794"/>
                      <a:pt x="f798" y="f764"/>
                    </a:cubicBezTo>
                    <a:cubicBezTo>
                      <a:pt x="f719" y="f792"/>
                      <a:pt x="f799" y="f790"/>
                      <a:pt x="f800" y="f34"/>
                    </a:cubicBezTo>
                    <a:lnTo>
                      <a:pt x="f801" y="f34"/>
                    </a:lnTo>
                    <a:lnTo>
                      <a:pt x="f802" y="f786"/>
                    </a:lnTo>
                    <a:cubicBezTo>
                      <a:pt x="f221" y="f784"/>
                      <a:pt x="f803" y="f783"/>
                      <a:pt x="f233" y="f768"/>
                    </a:cubicBezTo>
                    <a:lnTo>
                      <a:pt x="f804" y="f780"/>
                    </a:lnTo>
                    <a:lnTo>
                      <a:pt x="f233" y="f779"/>
                    </a:lnTo>
                    <a:cubicBezTo>
                      <a:pt x="f222" y="f778"/>
                      <a:pt x="f805" y="f777"/>
                      <a:pt x="f806" y="f97"/>
                    </a:cubicBezTo>
                    <a:cubicBezTo>
                      <a:pt x="f733" y="f386"/>
                      <a:pt x="f12" y="f45"/>
                      <a:pt x="f807" y="f528"/>
                    </a:cubicBezTo>
                    <a:cubicBezTo>
                      <a:pt x="f732" y="f808"/>
                      <a:pt x="f809" y="f590"/>
                      <a:pt x="f810" y="f565"/>
                    </a:cubicBezTo>
                    <a:cubicBezTo>
                      <a:pt x="f811" y="f812"/>
                      <a:pt x="f813" y="f814"/>
                      <a:pt x="f738" y="f815"/>
                    </a:cubicBezTo>
                    <a:cubicBezTo>
                      <a:pt x="f816" y="f817"/>
                      <a:pt x="f818" y="f393"/>
                      <a:pt x="f819" y="f327"/>
                    </a:cubicBezTo>
                    <a:cubicBezTo>
                      <a:pt x="f280" y="f820"/>
                      <a:pt x="f317" y="f821"/>
                      <a:pt x="f822" y="f823"/>
                    </a:cubicBezTo>
                    <a:cubicBezTo>
                      <a:pt x="f824" y="f82"/>
                      <a:pt x="f824" y="f247"/>
                      <a:pt x="f825" y="f826"/>
                    </a:cubicBezTo>
                    <a:cubicBezTo>
                      <a:pt x="f827" y="f828"/>
                      <a:pt x="f829" y="f801"/>
                      <a:pt x="f243" y="f830"/>
                    </a:cubicBezTo>
                    <a:cubicBezTo>
                      <a:pt x="f831" y="f810"/>
                      <a:pt x="f832" y="f222"/>
                      <a:pt x="f833" y="f834"/>
                    </a:cubicBezTo>
                    <a:cubicBezTo>
                      <a:pt x="f798" y="f835"/>
                      <a:pt x="f447" y="f836"/>
                      <a:pt x="f837" y="f838"/>
                    </a:cubicBezTo>
                    <a:lnTo>
                      <a:pt x="f837" y="f839"/>
                    </a:lnTo>
                    <a:cubicBezTo>
                      <a:pt x="f74" y="f840"/>
                      <a:pt x="f329" y="f841"/>
                      <a:pt x="f842" y="f843"/>
                    </a:cubicBezTo>
                    <a:cubicBezTo>
                      <a:pt x="f512" y="f844"/>
                      <a:pt x="f845" y="f846"/>
                      <a:pt x="f340" y="f847"/>
                    </a:cubicBezTo>
                    <a:lnTo>
                      <a:pt x="f113" y="f848"/>
                    </a:lnTo>
                    <a:lnTo>
                      <a:pt x="f343" y="f847"/>
                    </a:lnTo>
                    <a:cubicBezTo>
                      <a:pt x="f161" y="f846"/>
                      <a:pt x="f849" y="f844"/>
                      <a:pt x="f850" y="f843"/>
                    </a:cubicBezTo>
                    <a:cubicBezTo>
                      <a:pt x="f349" y="f841"/>
                      <a:pt x="f851" y="f840"/>
                      <a:pt x="f502" y="f839"/>
                    </a:cubicBezTo>
                    <a:lnTo>
                      <a:pt x="f502" y="f838"/>
                    </a:lnTo>
                    <a:cubicBezTo>
                      <a:pt x="f852" y="f836"/>
                      <a:pt x="f793" y="f835"/>
                      <a:pt x="f853" y="f834"/>
                    </a:cubicBezTo>
                    <a:cubicBezTo>
                      <a:pt x="f854" y="f222"/>
                      <a:pt x="f855" y="f810"/>
                      <a:pt x="f143" y="f830"/>
                    </a:cubicBezTo>
                    <a:cubicBezTo>
                      <a:pt x="f856" y="f801"/>
                      <a:pt x="f857" y="f828"/>
                      <a:pt x="f858" y="f826"/>
                    </a:cubicBezTo>
                    <a:cubicBezTo>
                      <a:pt x="f859" y="f247"/>
                      <a:pt x="f859" y="f82"/>
                      <a:pt x="f860" y="f823"/>
                    </a:cubicBezTo>
                    <a:cubicBezTo>
                      <a:pt x="f861" y="f821"/>
                      <a:pt x="f367" y="f820"/>
                      <a:pt x="f148" y="f327"/>
                    </a:cubicBezTo>
                    <a:cubicBezTo>
                      <a:pt x="f862" y="f393"/>
                      <a:pt x="f32" y="f817"/>
                      <a:pt x="f88" y="f815"/>
                    </a:cubicBezTo>
                    <a:cubicBezTo>
                      <a:pt x="f863" y="f814"/>
                      <a:pt x="f864" y="f812"/>
                      <a:pt x="f865" y="f565"/>
                    </a:cubicBezTo>
                    <a:cubicBezTo>
                      <a:pt x="f866" y="f714"/>
                      <a:pt x="f61" y="f604"/>
                      <a:pt x="f356" y="f867"/>
                    </a:cubicBezTo>
                    <a:cubicBezTo>
                      <a:pt x="f40" y="f523"/>
                      <a:pt x="f868" y="f619"/>
                      <a:pt x="f55" y="f459"/>
                    </a:cubicBezTo>
                    <a:lnTo>
                      <a:pt x="f55" y="f454"/>
                    </a:lnTo>
                    <a:close/>
                    <a:moveTo>
                      <a:pt x="f55" y="f454"/>
                    </a:moveTo>
                    <a:lnTo>
                      <a:pt x="f55" y="f454"/>
                    </a:lnTo>
                    <a:close/>
                    <a:moveTo>
                      <a:pt x="f506" y="f869"/>
                    </a:moveTo>
                    <a:cubicBezTo>
                      <a:pt x="f23" y="f870"/>
                      <a:pt x="f596" y="f871"/>
                      <a:pt x="f872" y="f873"/>
                    </a:cubicBezTo>
                    <a:cubicBezTo>
                      <a:pt x="f203" y="f731"/>
                      <a:pt x="f109" y="f874"/>
                      <a:pt x="f875" y="f876"/>
                    </a:cubicBezTo>
                    <a:cubicBezTo>
                      <a:pt x="f877" y="f878"/>
                      <a:pt x="f9" y="f879"/>
                      <a:pt x="f880" y="f881"/>
                    </a:cubicBezTo>
                    <a:cubicBezTo>
                      <a:pt x="f156" y="f526"/>
                      <a:pt x="f695" y="f882"/>
                      <a:pt x="f103" y="f670"/>
                    </a:cubicBezTo>
                    <a:cubicBezTo>
                      <a:pt x="f883" y="f884"/>
                      <a:pt x="f885" y="f886"/>
                      <a:pt x="f887" y="f888"/>
                    </a:cubicBezTo>
                    <a:cubicBezTo>
                      <a:pt x="f889" y="f815"/>
                      <a:pt x="f890" y="f212"/>
                      <a:pt x="f8" y="f845"/>
                    </a:cubicBezTo>
                    <a:lnTo>
                      <a:pt x="f489" y="f845"/>
                    </a:lnTo>
                    <a:cubicBezTo>
                      <a:pt x="f489" y="f727"/>
                      <a:pt x="f853" y="f891"/>
                      <a:pt x="f400" y="f892"/>
                    </a:cubicBezTo>
                    <a:cubicBezTo>
                      <a:pt x="f486" y="f893"/>
                      <a:pt x="f485" y="f894"/>
                      <a:pt x="f156" y="f895"/>
                    </a:cubicBezTo>
                    <a:cubicBezTo>
                      <a:pt x="f896" y="f137"/>
                      <a:pt x="f890" y="f897"/>
                      <a:pt x="f574" y="f898"/>
                    </a:cubicBezTo>
                    <a:lnTo>
                      <a:pt x="f574" y="f899"/>
                    </a:lnTo>
                    <a:lnTo>
                      <a:pt x="f506" y="f869"/>
                    </a:lnTo>
                    <a:close/>
                    <a:moveTo>
                      <a:pt x="f506" y="f869"/>
                    </a:moveTo>
                    <a:lnTo>
                      <a:pt x="f506" y="f869"/>
                    </a:lnTo>
                    <a:close/>
                    <a:moveTo>
                      <a:pt x="f307" y="f900"/>
                    </a:moveTo>
                    <a:cubicBezTo>
                      <a:pt x="f614" y="f514"/>
                      <a:pt x="f901" y="f604"/>
                      <a:pt x="f131" y="f902"/>
                    </a:cubicBezTo>
                    <a:cubicBezTo>
                      <a:pt x="f903" y="f904"/>
                      <a:pt x="f905" y="f615"/>
                      <a:pt x="f906" y="f516"/>
                    </a:cubicBezTo>
                    <a:cubicBezTo>
                      <a:pt x="f608" y="f613"/>
                      <a:pt x="f607" y="f560"/>
                      <a:pt x="f907" y="f613"/>
                    </a:cubicBezTo>
                    <a:cubicBezTo>
                      <a:pt x="f682" y="f24"/>
                      <a:pt x="f908" y="f563"/>
                      <a:pt x="f909" y="f910"/>
                    </a:cubicBezTo>
                    <a:cubicBezTo>
                      <a:pt x="f911" y="f699"/>
                      <a:pt x="f425" y="f159"/>
                      <a:pt x="f912" y="f913"/>
                    </a:cubicBezTo>
                    <a:cubicBezTo>
                      <a:pt x="f559" y="f293"/>
                      <a:pt x="f261" y="f914"/>
                      <a:pt x="f78" y="f208"/>
                    </a:cubicBezTo>
                    <a:cubicBezTo>
                      <a:pt x="f821" y="f66"/>
                      <a:pt x="f915" y="f916"/>
                      <a:pt x="f917" y="f162"/>
                    </a:cubicBezTo>
                    <a:lnTo>
                      <a:pt x="f918" y="f162"/>
                    </a:lnTo>
                    <a:cubicBezTo>
                      <a:pt x="f918" y="f293"/>
                      <a:pt x="f919" y="f920"/>
                      <a:pt x="f307" y="f900"/>
                    </a:cubicBezTo>
                    <a:close/>
                    <a:moveTo>
                      <a:pt x="f307" y="f900"/>
                    </a:moveTo>
                    <a:lnTo>
                      <a:pt x="f307" y="f900"/>
                    </a:lnTo>
                    <a:close/>
                    <a:moveTo>
                      <a:pt x="f918" y="f845"/>
                    </a:moveTo>
                    <a:lnTo>
                      <a:pt x="f345" y="f845"/>
                    </a:lnTo>
                    <a:cubicBezTo>
                      <a:pt x="f203" y="f921"/>
                      <a:pt x="f812" y="f922"/>
                      <a:pt x="f849" y="f298"/>
                    </a:cubicBezTo>
                    <a:cubicBezTo>
                      <a:pt x="f483" y="f119"/>
                      <a:pt x="f483" y="f923"/>
                      <a:pt x="f924" y="f120"/>
                    </a:cubicBezTo>
                    <a:cubicBezTo>
                      <a:pt x="f64" y="f171"/>
                      <a:pt x="f914" y="f641"/>
                      <a:pt x="f596" y="f445"/>
                    </a:cubicBezTo>
                    <a:cubicBezTo>
                      <a:pt x="f925" y="f891"/>
                      <a:pt x="f117" y="f428"/>
                      <a:pt x="f589" y="f926"/>
                    </a:cubicBezTo>
                    <a:cubicBezTo>
                      <a:pt x="f927" y="f928"/>
                      <a:pt x="f588" y="f687"/>
                      <a:pt x="f929" y="f930"/>
                    </a:cubicBezTo>
                    <a:cubicBezTo>
                      <a:pt x="f931" y="f607"/>
                      <a:pt x="f412" y="f656"/>
                      <a:pt x="f582" y="f932"/>
                    </a:cubicBezTo>
                    <a:lnTo>
                      <a:pt x="f837" y="f661"/>
                    </a:lnTo>
                    <a:cubicBezTo>
                      <a:pt x="f215" y="f933"/>
                      <a:pt x="f22" y="f934"/>
                      <a:pt x="f74" y="f935"/>
                    </a:cubicBezTo>
                    <a:cubicBezTo>
                      <a:pt x="f389" y="f607"/>
                      <a:pt x="f936" y="f689"/>
                      <a:pt x="f70" y="f937"/>
                    </a:cubicBezTo>
                    <a:cubicBezTo>
                      <a:pt x="f938" y="f466"/>
                      <a:pt x="f406" y="f678"/>
                      <a:pt x="f206" y="f939"/>
                    </a:cubicBezTo>
                    <a:cubicBezTo>
                      <a:pt x="f572" y="f261"/>
                      <a:pt x="f875" y="f940"/>
                      <a:pt x="f941" y="f942"/>
                    </a:cubicBezTo>
                    <a:cubicBezTo>
                      <a:pt x="f943" y="f944"/>
                      <a:pt x="f890" y="f383"/>
                      <a:pt x="f945" y="f946"/>
                    </a:cubicBezTo>
                    <a:cubicBezTo>
                      <a:pt x="f8" y="f922"/>
                      <a:pt x="f947" y="f948"/>
                      <a:pt x="f577" y="f949"/>
                    </a:cubicBezTo>
                    <a:cubicBezTo>
                      <a:pt x="f875" y="f407"/>
                      <a:pt x="f943" y="f950"/>
                      <a:pt x="f348" y="f139"/>
                    </a:cubicBezTo>
                    <a:cubicBezTo>
                      <a:pt x="f349" y="f591"/>
                      <a:pt x="f156" y="f118"/>
                      <a:pt x="f867" y="f214"/>
                    </a:cubicBezTo>
                    <a:cubicBezTo>
                      <a:pt x="f11" y="f169"/>
                      <a:pt x="f885" y="f951"/>
                      <a:pt x="f563" y="f952"/>
                    </a:cubicBezTo>
                    <a:cubicBezTo>
                      <a:pt x="f592" y="f953"/>
                      <a:pt x="f945" y="f466"/>
                      <a:pt x="f954" y="f263"/>
                    </a:cubicBezTo>
                    <a:cubicBezTo>
                      <a:pt x="f574" y="f657"/>
                      <a:pt x="f346" y="f955"/>
                      <a:pt x="f258" y="f131"/>
                    </a:cubicBezTo>
                    <a:cubicBezTo>
                      <a:pt x="f956" y="f725"/>
                      <a:pt x="f116" y="f957"/>
                      <a:pt x="f344" y="f898"/>
                    </a:cubicBezTo>
                    <a:cubicBezTo>
                      <a:pt x="f258" y="f898"/>
                      <a:pt x="f6" y="f898"/>
                      <a:pt x="f206" y="f898"/>
                    </a:cubicBezTo>
                    <a:lnTo>
                      <a:pt x="f340" y="f898"/>
                    </a:lnTo>
                    <a:cubicBezTo>
                      <a:pt x="f139" y="f898"/>
                      <a:pt x="f958" y="f734"/>
                      <a:pt x="f260" y="f959"/>
                    </a:cubicBezTo>
                    <a:cubicBezTo>
                      <a:pt x="f216" y="f960"/>
                      <a:pt x="f423" y="f961"/>
                      <a:pt x="f605" y="f962"/>
                    </a:cubicBezTo>
                    <a:cubicBezTo>
                      <a:pt x="f963" y="f964"/>
                      <a:pt x="f965" y="f966"/>
                      <a:pt x="f570" y="f967"/>
                    </a:cubicBezTo>
                    <a:lnTo>
                      <a:pt x="f571" y="f955"/>
                    </a:lnTo>
                    <a:cubicBezTo>
                      <a:pt x="f447" y="f967"/>
                      <a:pt x="f462" y="f968"/>
                      <a:pt x="f469" y="f833"/>
                    </a:cubicBezTo>
                    <a:cubicBezTo>
                      <a:pt x="f969" y="f968"/>
                      <a:pt x="f970" y="f967"/>
                      <a:pt x="f971" y="f905"/>
                    </a:cubicBezTo>
                    <a:cubicBezTo>
                      <a:pt x="f620" y="f457"/>
                      <a:pt x="f918" y="f727"/>
                      <a:pt x="f918" y="f845"/>
                    </a:cubicBezTo>
                    <a:close/>
                    <a:moveTo>
                      <a:pt x="f918" y="f845"/>
                    </a:moveTo>
                    <a:lnTo>
                      <a:pt x="f918" y="f845"/>
                    </a:lnTo>
                    <a:close/>
                    <a:moveTo>
                      <a:pt x="f972" y="f973"/>
                    </a:moveTo>
                    <a:cubicBezTo>
                      <a:pt x="f974" y="f390"/>
                      <a:pt x="f923" y="f975"/>
                      <a:pt x="f520" y="f976"/>
                    </a:cubicBezTo>
                    <a:cubicBezTo>
                      <a:pt x="f977" y="f429"/>
                      <a:pt x="f582" y="f394"/>
                      <a:pt x="f530" y="f978"/>
                    </a:cubicBezTo>
                    <a:cubicBezTo>
                      <a:pt x="f979" y="f421"/>
                      <a:pt x="f797" y="f980"/>
                      <a:pt x="f165" y="f981"/>
                    </a:cubicBezTo>
                    <a:cubicBezTo>
                      <a:pt x="f982" y="f353"/>
                      <a:pt x="f983" y="f353"/>
                      <a:pt x="f116" y="f353"/>
                    </a:cubicBezTo>
                    <a:cubicBezTo>
                      <a:pt x="f212" y="f353"/>
                      <a:pt x="f956" y="f353"/>
                      <a:pt x="f335" y="f984"/>
                    </a:cubicBezTo>
                    <a:lnTo>
                      <a:pt x="f337" y="f984"/>
                    </a:lnTo>
                    <a:cubicBezTo>
                      <a:pt x="f335" y="f984"/>
                      <a:pt x="f335" y="f981"/>
                      <a:pt x="f335" y="f981"/>
                    </a:cubicBezTo>
                    <a:cubicBezTo>
                      <a:pt x="f985" y="f986"/>
                      <a:pt x="f589" y="f987"/>
                      <a:pt x="f391" y="f766"/>
                    </a:cubicBezTo>
                    <a:cubicBezTo>
                      <a:pt x="f389" y="f97"/>
                      <a:pt x="f214" y="f394"/>
                      <a:pt x="f327" y="f975"/>
                    </a:cubicBezTo>
                    <a:lnTo>
                      <a:pt x="f972" y="f973"/>
                    </a:lnTo>
                    <a:close/>
                    <a:moveTo>
                      <a:pt x="f972" y="f973"/>
                    </a:moveTo>
                    <a:lnTo>
                      <a:pt x="f972" y="f973"/>
                    </a:lnTo>
                    <a:close/>
                    <a:moveTo>
                      <a:pt x="f911" y="f494"/>
                    </a:moveTo>
                    <a:lnTo>
                      <a:pt x="f445" y="f384"/>
                    </a:lnTo>
                    <a:lnTo>
                      <a:pt x="f559" y="f494"/>
                    </a:lnTo>
                    <a:lnTo>
                      <a:pt x="f322" y="f988"/>
                    </a:lnTo>
                    <a:cubicBezTo>
                      <a:pt x="f989" y="f975"/>
                      <a:pt x="f678" y="f429"/>
                      <a:pt x="f217" y="f978"/>
                    </a:cubicBezTo>
                    <a:lnTo>
                      <a:pt x="f440" y="f555"/>
                    </a:lnTo>
                    <a:lnTo>
                      <a:pt x="f562" y="f392"/>
                    </a:lnTo>
                    <a:lnTo>
                      <a:pt x="f729" y="f41"/>
                    </a:lnTo>
                    <a:cubicBezTo>
                      <a:pt x="f891" y="f396"/>
                      <a:pt x="f990" y="f704"/>
                      <a:pt x="f990" y="f498"/>
                    </a:cubicBezTo>
                    <a:cubicBezTo>
                      <a:pt x="f457" y="f380"/>
                      <a:pt x="f452" y="f380"/>
                      <a:pt x="f912" y="f380"/>
                    </a:cubicBezTo>
                    <a:cubicBezTo>
                      <a:pt x="f991" y="f704"/>
                      <a:pt x="f562" y="f416"/>
                      <a:pt x="f881" y="f978"/>
                    </a:cubicBezTo>
                    <a:cubicBezTo>
                      <a:pt x="f417" y="f976"/>
                      <a:pt x="f992" y="f390"/>
                      <a:pt x="f524" y="f988"/>
                    </a:cubicBezTo>
                    <a:cubicBezTo>
                      <a:pt x="f993" y="f475"/>
                      <a:pt x="f994" y="f388"/>
                      <a:pt x="f535" y="f431"/>
                    </a:cubicBezTo>
                    <a:cubicBezTo>
                      <a:pt x="f995" y="f996"/>
                      <a:pt x="f997" y="f151"/>
                      <a:pt x="f998" y="f999"/>
                    </a:cubicBezTo>
                    <a:cubicBezTo>
                      <a:pt x="f327" y="f1000"/>
                      <a:pt x="f387" y="f432"/>
                      <a:pt x="f554" y="f486"/>
                    </a:cubicBezTo>
                    <a:cubicBezTo>
                      <a:pt x="f1001" y="f1002"/>
                      <a:pt x="f1003" y="f473"/>
                      <a:pt x="f393" y="f1004"/>
                    </a:cubicBezTo>
                    <a:cubicBezTo>
                      <a:pt x="f545" y="f434"/>
                      <a:pt x="f927" y="f680"/>
                      <a:pt x="f1005" y="f441"/>
                    </a:cubicBezTo>
                    <a:cubicBezTo>
                      <a:pt x="f1006" y="f439"/>
                      <a:pt x="f554" y="f680"/>
                      <a:pt x="f387" y="f680"/>
                    </a:cubicBezTo>
                    <a:cubicBezTo>
                      <a:pt x="f136" y="f680"/>
                      <a:pt x="f972" y="f680"/>
                      <a:pt x="f929" y="f439"/>
                    </a:cubicBezTo>
                    <a:cubicBezTo>
                      <a:pt x="f22" y="f441"/>
                      <a:pt x="f882" y="f683"/>
                      <a:pt x="f120" y="f1007"/>
                    </a:cubicBezTo>
                    <a:cubicBezTo>
                      <a:pt x="f534" y="f1008"/>
                      <a:pt x="f524" y="f470"/>
                      <a:pt x="f527" y="f45"/>
                    </a:cubicBezTo>
                    <a:cubicBezTo>
                      <a:pt x="f414" y="f1009"/>
                      <a:pt x="f171" y="f703"/>
                      <a:pt x="f992" y="f461"/>
                    </a:cubicBezTo>
                    <a:cubicBezTo>
                      <a:pt x="f1010" y="f458"/>
                      <a:pt x="f915" y="f663"/>
                      <a:pt x="f576" y="f606"/>
                    </a:cubicBezTo>
                    <a:cubicBezTo>
                      <a:pt x="f821" y="f723"/>
                      <a:pt x="f78" y="f592"/>
                      <a:pt x="f1011" y="f107"/>
                    </a:cubicBezTo>
                    <a:cubicBezTo>
                      <a:pt x="f571" y="f567"/>
                      <a:pt x="f571" y="f159"/>
                      <a:pt x="f571" y="f1012"/>
                    </a:cubicBezTo>
                    <a:cubicBezTo>
                      <a:pt x="f570" y="f1013"/>
                      <a:pt x="f1014" y="f158"/>
                      <a:pt x="f881" y="f349"/>
                    </a:cubicBezTo>
                    <a:cubicBezTo>
                      <a:pt x="f250" y="f604"/>
                      <a:pt x="f261" y="f1015"/>
                      <a:pt x="f419" y="f613"/>
                    </a:cubicBezTo>
                    <a:lnTo>
                      <a:pt x="f1016" y="f288"/>
                    </a:lnTo>
                    <a:cubicBezTo>
                      <a:pt x="f881" y="f1017"/>
                      <a:pt x="f570" y="f1018"/>
                      <a:pt x="f417" y="f529"/>
                    </a:cubicBezTo>
                    <a:lnTo>
                      <a:pt x="f821" y="f1019"/>
                    </a:lnTo>
                    <a:lnTo>
                      <a:pt x="f1014" y="f1020"/>
                    </a:lnTo>
                    <a:lnTo>
                      <a:pt x="f1021" y="f703"/>
                    </a:lnTo>
                    <a:cubicBezTo>
                      <a:pt x="f566" y="f47"/>
                      <a:pt x="f1022" y="f286"/>
                      <a:pt x="f438" y="f1023"/>
                    </a:cubicBezTo>
                    <a:cubicBezTo>
                      <a:pt x="f440" y="f655"/>
                      <a:pt x="f420" y="f663"/>
                      <a:pt x="f559" y="f1024"/>
                    </a:cubicBezTo>
                    <a:cubicBezTo>
                      <a:pt x="f121" y="f619"/>
                      <a:pt x="f991" y="f1025"/>
                      <a:pt x="f445" y="f196"/>
                    </a:cubicBezTo>
                    <a:lnTo>
                      <a:pt x="f121" y="f1026"/>
                    </a:lnTo>
                    <a:cubicBezTo>
                      <a:pt x="f440" y="f1027"/>
                      <a:pt x="f562" y="f629"/>
                      <a:pt x="f1016" y="f529"/>
                    </a:cubicBezTo>
                    <a:cubicBezTo>
                      <a:pt x="f566" y="f1019"/>
                      <a:pt x="f881" y="f1028"/>
                      <a:pt x="f1014" y="f531"/>
                    </a:cubicBezTo>
                    <a:lnTo>
                      <a:pt x="f571" y="f1029"/>
                    </a:lnTo>
                    <a:lnTo>
                      <a:pt x="f569" y="f449"/>
                    </a:lnTo>
                    <a:lnTo>
                      <a:pt x="f261" y="f1030"/>
                    </a:lnTo>
                    <a:cubicBezTo>
                      <a:pt x="f1031" y="f1032"/>
                      <a:pt x="f1033" y="f1034"/>
                      <a:pt x="f440" y="f621"/>
                    </a:cubicBezTo>
                    <a:cubicBezTo>
                      <a:pt x="f559" y="f453"/>
                      <a:pt x="f991" y="f702"/>
                      <a:pt x="f557" y="f629"/>
                    </a:cubicBezTo>
                    <a:cubicBezTo>
                      <a:pt x="f445" y="f529"/>
                      <a:pt x="f991" y="f1028"/>
                      <a:pt x="f559" y="f1029"/>
                    </a:cubicBezTo>
                    <a:lnTo>
                      <a:pt x="f442" y="f1035"/>
                    </a:lnTo>
                    <a:lnTo>
                      <a:pt x="f442" y="f668"/>
                    </a:lnTo>
                    <a:lnTo>
                      <a:pt x="f440" y="f1036"/>
                    </a:lnTo>
                    <a:cubicBezTo>
                      <a:pt x="f304" y="f488"/>
                      <a:pt x="f1022" y="f623"/>
                      <a:pt x="f1016" y="f541"/>
                    </a:cubicBezTo>
                    <a:cubicBezTo>
                      <a:pt x="f566" y="f683"/>
                      <a:pt x="f569" y="f439"/>
                      <a:pt x="f881" y="f436"/>
                    </a:cubicBezTo>
                    <a:lnTo>
                      <a:pt x="f599" y="f1037"/>
                    </a:lnTo>
                    <a:lnTo>
                      <a:pt x="f261" y="f1004"/>
                    </a:lnTo>
                    <a:cubicBezTo>
                      <a:pt x="f121" y="f352"/>
                      <a:pt x="f990" y="f43"/>
                      <a:pt x="f963" y="f552"/>
                    </a:cubicBezTo>
                    <a:cubicBezTo>
                      <a:pt x="f911" y="f1002"/>
                      <a:pt x="f911" y="f1038"/>
                      <a:pt x="f911" y="f494"/>
                    </a:cubicBez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</p:grpSp>
      </p:grpSp>
      <p:sp>
        <p:nvSpPr>
          <p:cNvPr id="32" name="Retângulo Arredondado 31"/>
          <p:cNvSpPr/>
          <p:nvPr/>
        </p:nvSpPr>
        <p:spPr>
          <a:xfrm>
            <a:off x="101599" y="870656"/>
            <a:ext cx="11998164" cy="47651"/>
          </a:xfrm>
          <a:prstGeom prst="roundRect">
            <a:avLst>
              <a:gd name="adj" fmla="val 50000"/>
            </a:avLst>
          </a:prstGeom>
          <a:solidFill>
            <a:srgbClr val="EB2D4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3" name="Imagem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" y="5978557"/>
            <a:ext cx="511854" cy="461031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CF9385FC-EB4A-4080-88C9-7822ED514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3252" y="1025548"/>
            <a:ext cx="2422979" cy="1685523"/>
          </a:xfrm>
          <a:prstGeom prst="rect">
            <a:avLst/>
          </a:prstGeom>
        </p:spPr>
      </p:pic>
      <p:pic>
        <p:nvPicPr>
          <p:cNvPr id="36" name="Imagem 35">
            <a:extLst>
              <a:ext uri="{FF2B5EF4-FFF2-40B4-BE49-F238E27FC236}">
                <a16:creationId xmlns:a16="http://schemas.microsoft.com/office/drawing/2014/main" id="{185151FB-DC00-4203-8843-BAE45950B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7663" y="2759253"/>
            <a:ext cx="2368569" cy="1765054"/>
          </a:xfrm>
          <a:prstGeom prst="rect">
            <a:avLst/>
          </a:prstGeom>
        </p:spPr>
      </p:pic>
      <p:pic>
        <p:nvPicPr>
          <p:cNvPr id="38" name="Imagem 37">
            <a:extLst>
              <a:ext uri="{FF2B5EF4-FFF2-40B4-BE49-F238E27FC236}">
                <a16:creationId xmlns:a16="http://schemas.microsoft.com/office/drawing/2014/main" id="{C227B971-7418-4E4C-A810-822DDF1323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9310" y="4579727"/>
            <a:ext cx="2115357" cy="184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0025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124" y="83184"/>
            <a:ext cx="11778472" cy="825500"/>
          </a:xfrm>
        </p:spPr>
        <p:txBody>
          <a:bodyPr>
            <a:noAutofit/>
          </a:bodyPr>
          <a:lstStyle/>
          <a:p>
            <a:pPr algn="just"/>
            <a:r>
              <a:rPr lang="pt-BR" sz="3000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► Projeto de irrigação na minha propriedade - PIMP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57135" y="1071235"/>
            <a:ext cx="8860938" cy="2013921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534988" algn="l"/>
              </a:tabLst>
            </a:pPr>
            <a:r>
              <a:rPr lang="pt-BR" sz="30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Número de outorgas obtidas - 181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534988" algn="l"/>
              </a:tabLst>
            </a:pPr>
            <a:r>
              <a:rPr lang="pt-BR" sz="30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Número de projetos elaborados pela SDA - 192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534988" algn="l"/>
              </a:tabLst>
            </a:pPr>
            <a:r>
              <a:rPr lang="pt-BR" sz="30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Número de projetos instalados  - 156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tabLst>
                <a:tab pos="534988" algn="l"/>
              </a:tabLst>
            </a:pPr>
            <a:endParaRPr lang="pt-BR" sz="3000" spc="-5" dirty="0">
              <a:solidFill>
                <a:srgbClr val="26262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0" y="6467475"/>
            <a:ext cx="12192000" cy="381890"/>
          </a:xfrm>
          <a:prstGeom prst="rect">
            <a:avLst/>
          </a:prstGeom>
          <a:solidFill>
            <a:srgbClr val="00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5" name="Agrupar 4"/>
          <p:cNvGrpSpPr/>
          <p:nvPr/>
        </p:nvGrpSpPr>
        <p:grpSpPr>
          <a:xfrm>
            <a:off x="11818230" y="5970577"/>
            <a:ext cx="348074" cy="496898"/>
            <a:chOff x="9023399" y="5594399"/>
            <a:chExt cx="772924" cy="1103398"/>
          </a:xfrm>
        </p:grpSpPr>
        <p:grpSp>
          <p:nvGrpSpPr>
            <p:cNvPr id="6" name="Agrupar 5"/>
            <p:cNvGrpSpPr/>
            <p:nvPr/>
          </p:nvGrpSpPr>
          <p:grpSpPr>
            <a:xfrm>
              <a:off x="9023399" y="5594399"/>
              <a:ext cx="772924" cy="1103398"/>
              <a:chOff x="9023399" y="5594399"/>
              <a:chExt cx="772924" cy="1103398"/>
            </a:xfrm>
          </p:grpSpPr>
          <p:sp>
            <p:nvSpPr>
              <p:cNvPr id="7" name="Forma Livre 6"/>
              <p:cNvSpPr/>
              <p:nvPr/>
            </p:nvSpPr>
            <p:spPr>
              <a:xfrm>
                <a:off x="9201241" y="5600882"/>
                <a:ext cx="415795" cy="166676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1239"/>
                  <a:gd name="f6" fmla="val 533"/>
                  <a:gd name="f7" fmla="val 530"/>
                  <a:gd name="f8" fmla="val 150"/>
                  <a:gd name="f9" fmla="val 510"/>
                  <a:gd name="f10" fmla="val 298"/>
                  <a:gd name="f11" fmla="val 494"/>
                  <a:gd name="f12" fmla="val 452"/>
                  <a:gd name="f13" fmla="val 488"/>
                  <a:gd name="f14" fmla="val 457"/>
                  <a:gd name="f15" fmla="val 424"/>
                  <a:gd name="f16" fmla="val 429"/>
                  <a:gd name="f17" fmla="val 426"/>
                  <a:gd name="f18" fmla="val 402"/>
                  <a:gd name="f19" fmla="val 427"/>
                  <a:gd name="f20" fmla="val 374"/>
                  <a:gd name="f21" fmla="val 372"/>
                  <a:gd name="f22" fmla="val 448"/>
                  <a:gd name="f23" fmla="val 243"/>
                  <a:gd name="f24" fmla="val 461"/>
                  <a:gd name="f25" fmla="val 245"/>
                  <a:gd name="f26" fmla="val 439"/>
                  <a:gd name="f27" fmla="val 217"/>
                  <a:gd name="f28" fmla="val 443"/>
                  <a:gd name="f29" fmla="val 188"/>
                  <a:gd name="f30" fmla="val 444"/>
                  <a:gd name="f31" fmla="val 159"/>
                  <a:gd name="f32" fmla="val 145"/>
                  <a:gd name="f33" fmla="val 512"/>
                  <a:gd name="f34" fmla="val 128"/>
                  <a:gd name="f35" fmla="val 515"/>
                  <a:gd name="f36" fmla="val 143"/>
                  <a:gd name="f37" fmla="val 449"/>
                  <a:gd name="f38" fmla="val 103"/>
                  <a:gd name="f39" fmla="val 454"/>
                  <a:gd name="f40" fmla="val 66"/>
                  <a:gd name="f41" fmla="val 459"/>
                  <a:gd name="f42" fmla="val 28"/>
                  <a:gd name="f43" fmla="val 466"/>
                  <a:gd name="f44" fmla="val 472"/>
                  <a:gd name="f45" fmla="val 467"/>
                  <a:gd name="f46" fmla="val 481"/>
                  <a:gd name="f47" fmla="val 495"/>
                  <a:gd name="f48" fmla="val 509"/>
                  <a:gd name="f49" fmla="val 486"/>
                  <a:gd name="f50" fmla="val 514"/>
                  <a:gd name="f51" fmla="val 422"/>
                  <a:gd name="f52" fmla="val 500"/>
                  <a:gd name="f53" fmla="val 729"/>
                  <a:gd name="f54" fmla="val 734"/>
                  <a:gd name="f55" fmla="val 746"/>
                  <a:gd name="f56" fmla="val 760"/>
                  <a:gd name="f57" fmla="val 774"/>
                  <a:gd name="f58" fmla="val 769"/>
                  <a:gd name="f59" fmla="val 756"/>
                  <a:gd name="f60" fmla="val 741"/>
                  <a:gd name="f61" fmla="val 784"/>
                  <a:gd name="f62" fmla="val 789"/>
                  <a:gd name="f63" fmla="val 941"/>
                  <a:gd name="f64" fmla="val 1088"/>
                  <a:gd name="f65" fmla="val 1238"/>
                  <a:gd name="f66" fmla="val 532"/>
                  <a:gd name="f67" fmla="val 1211"/>
                  <a:gd name="f68" fmla="val 463"/>
                  <a:gd name="f69" fmla="val 1172"/>
                  <a:gd name="f70" fmla="val 458"/>
                  <a:gd name="f71" fmla="val 1136"/>
                  <a:gd name="f72" fmla="val 453"/>
                  <a:gd name="f73" fmla="val 1098"/>
                  <a:gd name="f74" fmla="val 1114"/>
                  <a:gd name="f75" fmla="val 1097"/>
                  <a:gd name="f76" fmla="val 513"/>
                  <a:gd name="f77" fmla="val 1081"/>
                  <a:gd name="f78" fmla="val 446"/>
                  <a:gd name="f79" fmla="val 1050"/>
                  <a:gd name="f80" fmla="val 1017"/>
                  <a:gd name="f81" fmla="val 986"/>
                  <a:gd name="f82" fmla="val 438"/>
                  <a:gd name="f83" fmla="val 988"/>
                  <a:gd name="f84" fmla="val 912"/>
                  <a:gd name="f85" fmla="val 860"/>
                  <a:gd name="f86" fmla="val 857"/>
                  <a:gd name="f87" fmla="val 833"/>
                  <a:gd name="f88" fmla="val 808"/>
                  <a:gd name="f89" fmla="val 248"/>
                  <a:gd name="f90" fmla="val 255"/>
                  <a:gd name="f91" fmla="val 362"/>
                  <a:gd name="f92" fmla="val 189"/>
                  <a:gd name="f93" fmla="val 370"/>
                  <a:gd name="f94" fmla="val 124"/>
                  <a:gd name="f95" fmla="val 378"/>
                  <a:gd name="f96" fmla="val 59"/>
                  <a:gd name="f97" fmla="val 388"/>
                  <a:gd name="f98" fmla="val 35"/>
                  <a:gd name="f99" fmla="val 105"/>
                  <a:gd name="f100" fmla="val 176"/>
                  <a:gd name="f101" fmla="val 383"/>
                  <a:gd name="f102" fmla="val 352"/>
                  <a:gd name="f103" fmla="val 376"/>
                  <a:gd name="f104" fmla="val 412"/>
                  <a:gd name="f105" fmla="val 423"/>
                  <a:gd name="f106" fmla="val 409"/>
                  <a:gd name="f107" fmla="val 469"/>
                  <a:gd name="f108" fmla="val 407"/>
                  <a:gd name="f109" fmla="val 516"/>
                  <a:gd name="f110" fmla="val 519"/>
                  <a:gd name="f111" fmla="val 385"/>
                  <a:gd name="f112" fmla="val 526"/>
                  <a:gd name="f113" fmla="val 363"/>
                  <a:gd name="f114" fmla="val 534"/>
                  <a:gd name="f115" fmla="val 345"/>
                  <a:gd name="f116" fmla="val 483"/>
                  <a:gd name="f117" fmla="val 346"/>
                  <a:gd name="f118" fmla="val 432"/>
                  <a:gd name="f119" fmla="val 348"/>
                  <a:gd name="f120" fmla="val 709"/>
                  <a:gd name="f121" fmla="val 717"/>
                  <a:gd name="f122" fmla="val 724"/>
                  <a:gd name="f123" fmla="val 728"/>
                  <a:gd name="f124" fmla="val 812"/>
                  <a:gd name="f125" fmla="val 855"/>
                  <a:gd name="f126" fmla="val 411"/>
                  <a:gd name="f127" fmla="val 850"/>
                  <a:gd name="f128" fmla="val 802"/>
                  <a:gd name="f129" fmla="val 976"/>
                  <a:gd name="f130" fmla="val 983"/>
                  <a:gd name="f131" fmla="val 421"/>
                  <a:gd name="f132" fmla="val 1057"/>
                  <a:gd name="f133" fmla="val 1131"/>
                  <a:gd name="f134" fmla="val 434"/>
                  <a:gd name="f135" fmla="val 1203"/>
                  <a:gd name="f136" fmla="val 1177"/>
                  <a:gd name="f137" fmla="val 1110"/>
                  <a:gd name="f138" fmla="val 375"/>
                  <a:gd name="f139" fmla="val 1045"/>
                  <a:gd name="f140" fmla="val 367"/>
                  <a:gd name="f141" fmla="val 974"/>
                  <a:gd name="f142" fmla="val 343"/>
                  <a:gd name="f143" fmla="val 1002"/>
                  <a:gd name="f144" fmla="val 1031"/>
                  <a:gd name="f145" fmla="val 350"/>
                  <a:gd name="f146" fmla="val 1060"/>
                  <a:gd name="f147" fmla="val 353"/>
                  <a:gd name="f148" fmla="val 291"/>
                  <a:gd name="f149" fmla="val 1019"/>
                  <a:gd name="f150" fmla="val 288"/>
                  <a:gd name="f151" fmla="val 992"/>
                  <a:gd name="f152" fmla="val 286"/>
                  <a:gd name="f153" fmla="val 964"/>
                  <a:gd name="f154" fmla="val 283"/>
                  <a:gd name="f155" fmla="val 965"/>
                  <a:gd name="f156" fmla="val 968"/>
                  <a:gd name="f157" fmla="val 290"/>
                  <a:gd name="f158" fmla="val 295"/>
                  <a:gd name="f159" fmla="val 969"/>
                  <a:gd name="f160" fmla="val 303"/>
                  <a:gd name="f161" fmla="val 971"/>
                  <a:gd name="f162" fmla="val 310"/>
                  <a:gd name="f163" fmla="val 1062"/>
                  <a:gd name="f164" fmla="val 293"/>
                  <a:gd name="f165" fmla="val 1076"/>
                  <a:gd name="f166" fmla="val 355"/>
                  <a:gd name="f167" fmla="val 1109"/>
                  <a:gd name="f168" fmla="val 1140"/>
                  <a:gd name="f169" fmla="val 1171"/>
                  <a:gd name="f170" fmla="val 368"/>
                  <a:gd name="f171" fmla="val 1145"/>
                  <a:gd name="f172" fmla="val 305"/>
                  <a:gd name="f173" fmla="val 1117"/>
                  <a:gd name="f174" fmla="val 300"/>
                  <a:gd name="f175" fmla="val 1090"/>
                  <a:gd name="f176" fmla="val 296"/>
                  <a:gd name="f177" fmla="val 1059"/>
                  <a:gd name="f178" fmla="val 276"/>
                  <a:gd name="f179" fmla="val 1085"/>
                  <a:gd name="f180" fmla="val 279"/>
                  <a:gd name="f181" fmla="val 1138"/>
                  <a:gd name="f182" fmla="val 1112"/>
                  <a:gd name="f183" fmla="val 225"/>
                  <a:gd name="f184" fmla="val 1042"/>
                  <a:gd name="f185" fmla="val 209"/>
                  <a:gd name="f186" fmla="val 900"/>
                  <a:gd name="f187" fmla="val 205"/>
                  <a:gd name="f188" fmla="val 907"/>
                  <a:gd name="f189" fmla="val 239"/>
                  <a:gd name="f190" fmla="val 924"/>
                  <a:gd name="f191" fmla="val 240"/>
                  <a:gd name="f192" fmla="val 249"/>
                  <a:gd name="f193" fmla="val 953"/>
                  <a:gd name="f194" fmla="val 264"/>
                  <a:gd name="f195" fmla="val 269"/>
                  <a:gd name="f196" fmla="val 1024"/>
                  <a:gd name="f197" fmla="val 271"/>
                  <a:gd name="f198" fmla="val 890"/>
                  <a:gd name="f199" fmla="val 883"/>
                  <a:gd name="f200" fmla="val 204"/>
                  <a:gd name="f201" fmla="val 799"/>
                  <a:gd name="f202" fmla="val 197"/>
                  <a:gd name="f203" fmla="val 714"/>
                  <a:gd name="f204" fmla="val 194"/>
                  <a:gd name="f205" fmla="val 629"/>
                  <a:gd name="f206" fmla="val 250"/>
                  <a:gd name="f207" fmla="val 705"/>
                  <a:gd name="f208" fmla="val 781"/>
                  <a:gd name="f209" fmla="val 252"/>
                  <a:gd name="f210" fmla="val 257"/>
                  <a:gd name="f211" fmla="val 866"/>
                  <a:gd name="f212" fmla="val 247"/>
                  <a:gd name="f213" fmla="val 878"/>
                  <a:gd name="f214" fmla="val 242"/>
                  <a:gd name="f215" fmla="val 848"/>
                  <a:gd name="f216" fmla="val 274"/>
                  <a:gd name="f217" fmla="val 823"/>
                  <a:gd name="f218" fmla="val 272"/>
                  <a:gd name="f219" fmla="val 796"/>
                  <a:gd name="f220" fmla="val 771"/>
                  <a:gd name="f221" fmla="val 776"/>
                  <a:gd name="f222" fmla="val 331"/>
                  <a:gd name="f223" fmla="val 800"/>
                  <a:gd name="f224" fmla="val 333"/>
                  <a:gd name="f225" fmla="val 847"/>
                  <a:gd name="f226" fmla="val 335"/>
                  <a:gd name="f227" fmla="val 843"/>
                  <a:gd name="f228" fmla="val 845"/>
                  <a:gd name="f229" fmla="val 281"/>
                  <a:gd name="f230" fmla="val 330"/>
                  <a:gd name="f231" fmla="val 666"/>
                  <a:gd name="f232" fmla="val 266"/>
                  <a:gd name="f233" fmla="val 576"/>
                  <a:gd name="f234" fmla="val 502"/>
                  <a:gd name="f235" fmla="val 522"/>
                  <a:gd name="f236" fmla="val 328"/>
                  <a:gd name="f237" fmla="val 543"/>
                  <a:gd name="f238" fmla="val 559"/>
                  <a:gd name="f239" fmla="val 583"/>
                  <a:gd name="f240" fmla="val 285"/>
                  <a:gd name="f241" fmla="val 614"/>
                  <a:gd name="f242" fmla="val 623"/>
                  <a:gd name="f243" fmla="val 660"/>
                  <a:gd name="f244" fmla="val 683"/>
                  <a:gd name="f245" fmla="val 700"/>
                  <a:gd name="f246" fmla="val 721"/>
                  <a:gd name="f247" fmla="val 740"/>
                  <a:gd name="f248" fmla="val 471"/>
                  <a:gd name="f249" fmla="val 442"/>
                  <a:gd name="f250" fmla="val 384"/>
                  <a:gd name="f251" fmla="val 386"/>
                  <a:gd name="f252" fmla="val 260"/>
                  <a:gd name="f253" fmla="val 262"/>
                  <a:gd name="f254" fmla="val 219"/>
                  <a:gd name="f255" fmla="val 195"/>
                  <a:gd name="f256" fmla="val 181"/>
                  <a:gd name="f257" fmla="val 231"/>
                  <a:gd name="f258" fmla="val 164"/>
                  <a:gd name="f259" fmla="val 357"/>
                  <a:gd name="f260" fmla="val 121"/>
                  <a:gd name="f261" fmla="val 301"/>
                  <a:gd name="f262" fmla="val 91"/>
                  <a:gd name="f263" fmla="val 306"/>
                  <a:gd name="f264" fmla="val 98"/>
                  <a:gd name="f265" fmla="val 365"/>
                  <a:gd name="f266" fmla="val 131"/>
                  <a:gd name="f267" fmla="val 100"/>
                  <a:gd name="f268" fmla="val 155"/>
                  <a:gd name="f269" fmla="val 183"/>
                  <a:gd name="f270" fmla="val 277"/>
                  <a:gd name="f271" fmla="val 186"/>
                  <a:gd name="f272" fmla="val 267"/>
                  <a:gd name="f273" fmla="val 312"/>
                  <a:gd name="f274" fmla="val 336"/>
                  <a:gd name="f275" fmla="val 210"/>
                  <a:gd name="f276" fmla="val 229"/>
                  <a:gd name="f277" fmla="val 359"/>
                  <a:gd name="f278" fmla="val 244"/>
                  <a:gd name="f279" fmla="val 369"/>
                  <a:gd name="f280" fmla="val 259"/>
                  <a:gd name="f281" fmla="val 440"/>
                  <a:gd name="f282" fmla="val 254"/>
                  <a:gd name="f283" fmla="val 474"/>
                  <a:gd name="f284" fmla="val 521"/>
                  <a:gd name="f285" fmla="val 565"/>
                  <a:gd name="f286" fmla="val 612"/>
                  <a:gd name="f287" fmla="val 199"/>
                  <a:gd name="f288" fmla="val 71"/>
                  <a:gd name="f289" fmla="val 220"/>
                  <a:gd name="f290" fmla="val 182"/>
                  <a:gd name="f291" fmla="val 149"/>
                  <a:gd name="f292" fmla="val 1169"/>
                  <a:gd name="f293" fmla="val 1208"/>
                  <a:gd name="f294" fmla="val 184"/>
                  <a:gd name="f295" fmla="val 1212"/>
                  <a:gd name="f296" fmla="val 118"/>
                  <a:gd name="f297" fmla="val 417"/>
                  <a:gd name="f298" fmla="val 119"/>
                  <a:gd name="f299" fmla="val 20"/>
                  <a:gd name="f300" fmla="val 166"/>
                  <a:gd name="f301" fmla="val 414"/>
                  <a:gd name="f302" fmla="val 824"/>
                  <a:gd name="f303" fmla="val 101"/>
                  <a:gd name="f304" fmla="val 1219"/>
                  <a:gd name="f305" fmla="val 1236"/>
                  <a:gd name="f306" fmla="val 123"/>
                  <a:gd name="f307" fmla="val 37"/>
                  <a:gd name="f308" fmla="val 93"/>
                  <a:gd name="f309" fmla="val 79"/>
                  <a:gd name="f310" fmla="val 17"/>
                  <a:gd name="f311" fmla="val 5"/>
                  <a:gd name="f312" fmla="val 69"/>
                  <a:gd name="f313" fmla="val 690"/>
                  <a:gd name="f314" fmla="val 64"/>
                  <a:gd name="f315" fmla="val 688"/>
                  <a:gd name="f316" fmla="val 619"/>
                  <a:gd name="f317" fmla="val 548"/>
                  <a:gd name="f318" fmla="val 141"/>
                  <a:gd name="f319" fmla="val 68"/>
                  <a:gd name="f320" fmla="val 157"/>
                  <a:gd name="f321" fmla="val 74"/>
                  <a:gd name="f322" fmla="val 13"/>
                  <a:gd name="f323" fmla="val 52"/>
                  <a:gd name="f324" fmla="val 476"/>
                  <a:gd name="f325" fmla="val 50"/>
                  <a:gd name="f326" fmla="val 807"/>
                  <a:gd name="f327" fmla="val 12"/>
                  <a:gd name="f328" fmla="val 33"/>
                  <a:gd name="f329" fmla="val 1007"/>
                  <a:gd name="f330" fmla="val 710"/>
                  <a:gd name="f331" fmla="val 685"/>
                  <a:gd name="f332" fmla="val 529"/>
                  <a:gd name="f333" fmla="val 541"/>
                  <a:gd name="f334" fmla="val 550"/>
                  <a:gd name="f335" fmla="val 556"/>
                  <a:gd name="f336" fmla="val 380"/>
                  <a:gd name="f337" fmla="val 325"/>
                  <a:gd name="f338" fmla="val 323"/>
                  <a:gd name="f339" fmla="val 667"/>
                  <a:gd name="f340" fmla="val 686"/>
                  <a:gd name="f341" fmla="val 693"/>
                  <a:gd name="f342" fmla="val 702"/>
                  <a:gd name="f343" fmla="val 719"/>
                  <a:gd name="f344" fmla="val 931"/>
                  <a:gd name="f345" fmla="val 308"/>
                  <a:gd name="f346" fmla="val 943"/>
                  <a:gd name="f347" fmla="val 416"/>
                  <a:gd name="f348" fmla="val 893"/>
                  <a:gd name="f349" fmla="val 881"/>
                  <a:gd name="f350" fmla="val 888"/>
                  <a:gd name="f351" fmla="val 905"/>
                  <a:gd name="f352" fmla="val 922"/>
                  <a:gd name="f353" fmla="val 929"/>
                  <a:gd name="f354" fmla="val 859"/>
                  <a:gd name="f355" fmla="val 874"/>
                  <a:gd name="f356" fmla="val 302"/>
                  <a:gd name="f357" fmla="val 309"/>
                  <a:gd name="f358" fmla="val 319"/>
                  <a:gd name="f359" fmla="val 326"/>
                  <a:gd name="f360" fmla="val 371"/>
                  <a:gd name="f361" fmla="val 307"/>
                  <a:gd name="f362" fmla="val 278"/>
                  <a:gd name="f363" fmla="*/ f2 1 1239"/>
                  <a:gd name="f364" fmla="*/ f3 1 533"/>
                  <a:gd name="f365" fmla="+- f6 0 f4"/>
                  <a:gd name="f366" fmla="+- f5 0 f4"/>
                  <a:gd name="f367" fmla="*/ f366 1 1239"/>
                  <a:gd name="f368" fmla="*/ f365 1 533"/>
                  <a:gd name="f369" fmla="*/ f4 1 f367"/>
                  <a:gd name="f370" fmla="*/ f5 1 f367"/>
                  <a:gd name="f371" fmla="*/ f4 1 f368"/>
                  <a:gd name="f372" fmla="*/ f6 1 f368"/>
                  <a:gd name="f373" fmla="*/ f369 f363 1"/>
                  <a:gd name="f374" fmla="*/ f370 f363 1"/>
                  <a:gd name="f375" fmla="*/ f372 f364 1"/>
                  <a:gd name="f376" fmla="*/ f371 f36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3" t="f376" r="f374" b="f375"/>
                <a:pathLst>
                  <a:path w="1239" h="533">
                    <a:moveTo>
                      <a:pt x="f4" y="f7"/>
                    </a:moveTo>
                    <a:cubicBezTo>
                      <a:pt x="f8" y="f9"/>
                      <a:pt x="f10" y="f11"/>
                      <a:pt x="f12" y="f13"/>
                    </a:cubicBezTo>
                    <a:lnTo>
                      <a:pt x="f14" y="f15"/>
                    </a:lnTo>
                    <a:cubicBezTo>
                      <a:pt x="f16" y="f17"/>
                      <a:pt x="f18" y="f19"/>
                      <a:pt x="f20" y="f16"/>
                    </a:cubicBezTo>
                    <a:lnTo>
                      <a:pt x="f21" y="f22"/>
                    </a:lnTo>
                    <a:lnTo>
                      <a:pt x="f23" y="f24"/>
                    </a:lnTo>
                    <a:lnTo>
                      <a:pt x="f25" y="f26"/>
                    </a:lnTo>
                    <a:cubicBezTo>
                      <a:pt x="f27" y="f28"/>
                      <a:pt x="f29" y="f30"/>
                      <a:pt x="f31" y="f22"/>
                    </a:cubicBezTo>
                    <a:lnTo>
                      <a:pt x="f32" y="f33"/>
                    </a:lnTo>
                    <a:lnTo>
                      <a:pt x="f34" y="f35"/>
                    </a:lnTo>
                    <a:lnTo>
                      <a:pt x="f36" y="f37"/>
                    </a:lnTo>
                    <a:cubicBezTo>
                      <a:pt x="f38" y="f39"/>
                      <a:pt x="f40" y="f41"/>
                      <a:pt x="f42" y="f43"/>
                    </a:cubicBezTo>
                    <a:lnTo>
                      <a:pt x="f4" y="f7"/>
                    </a:lnTo>
                    <a:close/>
                    <a:moveTo>
                      <a:pt x="f4" y="f7"/>
                    </a:moveTo>
                    <a:lnTo>
                      <a:pt x="f4" y="f7"/>
                    </a:lnTo>
                    <a:close/>
                    <a:moveTo>
                      <a:pt x="f44" y="f15"/>
                    </a:moveTo>
                    <a:lnTo>
                      <a:pt x="f45" y="f13"/>
                    </a:lnTo>
                    <a:cubicBezTo>
                      <a:pt x="f46" y="f13"/>
                      <a:pt x="f47" y="f13"/>
                      <a:pt x="f48" y="f49"/>
                    </a:cubicBezTo>
                    <a:lnTo>
                      <a:pt x="f50" y="f17"/>
                    </a:lnTo>
                    <a:lnTo>
                      <a:pt x="f50" y="f51"/>
                    </a:lnTo>
                    <a:cubicBezTo>
                      <a:pt x="f52" y="f15"/>
                      <a:pt x="f49" y="f15"/>
                      <a:pt x="f44" y="f15"/>
                    </a:cubicBezTo>
                    <a:close/>
                    <a:moveTo>
                      <a:pt x="f44" y="f15"/>
                    </a:moveTo>
                    <a:lnTo>
                      <a:pt x="f44" y="f15"/>
                    </a:lnTo>
                    <a:close/>
                    <a:moveTo>
                      <a:pt x="f53" y="f17"/>
                    </a:moveTo>
                    <a:lnTo>
                      <a:pt x="f54" y="f49"/>
                    </a:lnTo>
                    <a:cubicBezTo>
                      <a:pt x="f55" y="f13"/>
                      <a:pt x="f56" y="f13"/>
                      <a:pt x="f57" y="f13"/>
                    </a:cubicBezTo>
                    <a:lnTo>
                      <a:pt x="f58" y="f15"/>
                    </a:lnTo>
                    <a:cubicBezTo>
                      <a:pt x="f59" y="f15"/>
                      <a:pt x="f60" y="f15"/>
                      <a:pt x="f53" y="f51"/>
                    </a:cubicBezTo>
                    <a:lnTo>
                      <a:pt x="f53" y="f17"/>
                    </a:lnTo>
                    <a:close/>
                    <a:moveTo>
                      <a:pt x="f53" y="f17"/>
                    </a:moveTo>
                    <a:lnTo>
                      <a:pt x="f53" y="f17"/>
                    </a:lnTo>
                    <a:close/>
                    <a:moveTo>
                      <a:pt x="f61" y="f15"/>
                    </a:moveTo>
                    <a:lnTo>
                      <a:pt x="f62" y="f13"/>
                    </a:lnTo>
                    <a:cubicBezTo>
                      <a:pt x="f63" y="f11"/>
                      <a:pt x="f64" y="f9"/>
                      <a:pt x="f65" y="f66"/>
                    </a:cubicBezTo>
                    <a:lnTo>
                      <a:pt x="f67" y="f68"/>
                    </a:lnTo>
                    <a:cubicBezTo>
                      <a:pt x="f69" y="f70"/>
                      <a:pt x="f71" y="f72"/>
                      <a:pt x="f73" y="f37"/>
                    </a:cubicBezTo>
                    <a:lnTo>
                      <a:pt x="f74" y="f35"/>
                    </a:lnTo>
                    <a:lnTo>
                      <a:pt x="f75" y="f76"/>
                    </a:lnTo>
                    <a:lnTo>
                      <a:pt x="f77" y="f78"/>
                    </a:lnTo>
                    <a:cubicBezTo>
                      <a:pt x="f79" y="f28"/>
                      <a:pt x="f80" y="f26"/>
                      <a:pt x="f81" y="f82"/>
                    </a:cubicBezTo>
                    <a:lnTo>
                      <a:pt x="f83" y="f24"/>
                    </a:lnTo>
                    <a:lnTo>
                      <a:pt x="f84" y="f72"/>
                    </a:lnTo>
                    <a:lnTo>
                      <a:pt x="f85" y="f22"/>
                    </a:lnTo>
                    <a:lnTo>
                      <a:pt x="f86" y="f19"/>
                    </a:lnTo>
                    <a:cubicBezTo>
                      <a:pt x="f87" y="f17"/>
                      <a:pt x="f88" y="f17"/>
                      <a:pt x="f61" y="f15"/>
                    </a:cubicBezTo>
                    <a:close/>
                    <a:moveTo>
                      <a:pt x="f61" y="f15"/>
                    </a:moveTo>
                    <a:lnTo>
                      <a:pt x="f61" y="f15"/>
                    </a:lnTo>
                    <a:close/>
                    <a:moveTo>
                      <a:pt x="f89" y="f51"/>
                    </a:moveTo>
                    <a:lnTo>
                      <a:pt x="f90" y="f91"/>
                    </a:lnTo>
                    <a:cubicBezTo>
                      <a:pt x="f92" y="f93"/>
                      <a:pt x="f94" y="f95"/>
                      <a:pt x="f96" y="f97"/>
                    </a:cubicBezTo>
                    <a:lnTo>
                      <a:pt x="f98" y="f22"/>
                    </a:lnTo>
                    <a:cubicBezTo>
                      <a:pt x="f99" y="f82"/>
                      <a:pt x="f100" y="f16"/>
                      <a:pt x="f89" y="f51"/>
                    </a:cubicBezTo>
                    <a:close/>
                    <a:moveTo>
                      <a:pt x="f89" y="f51"/>
                    </a:moveTo>
                    <a:lnTo>
                      <a:pt x="f89" y="f51"/>
                    </a:lnTo>
                    <a:close/>
                    <a:moveTo>
                      <a:pt x="f101" y="f102"/>
                    </a:moveTo>
                    <a:lnTo>
                      <a:pt x="f103" y="f104"/>
                    </a:lnTo>
                    <a:cubicBezTo>
                      <a:pt x="f105" y="f106"/>
                      <a:pt x="f107" y="f108"/>
                      <a:pt x="f109" y="f108"/>
                    </a:cubicBezTo>
                    <a:cubicBezTo>
                      <a:pt x="f110" y="f111"/>
                      <a:pt x="f112" y="f113"/>
                      <a:pt x="f114" y="f115"/>
                    </a:cubicBezTo>
                    <a:cubicBezTo>
                      <a:pt x="f116" y="f117"/>
                      <a:pt x="f118" y="f119"/>
                      <a:pt x="f101" y="f102"/>
                    </a:cubicBezTo>
                    <a:close/>
                    <a:moveTo>
                      <a:pt x="f101" y="f102"/>
                    </a:moveTo>
                    <a:lnTo>
                      <a:pt x="f101" y="f102"/>
                    </a:lnTo>
                    <a:close/>
                    <a:moveTo>
                      <a:pt x="f120" y="f115"/>
                    </a:moveTo>
                    <a:cubicBezTo>
                      <a:pt x="f121" y="f113"/>
                      <a:pt x="f122" y="f111"/>
                      <a:pt x="f123" y="f108"/>
                    </a:cubicBezTo>
                    <a:cubicBezTo>
                      <a:pt x="f58" y="f108"/>
                      <a:pt x="f124" y="f106"/>
                      <a:pt x="f125" y="f126"/>
                    </a:cubicBezTo>
                    <a:lnTo>
                      <a:pt x="f127" y="f102"/>
                    </a:lnTo>
                    <a:cubicBezTo>
                      <a:pt x="f128" y="f119"/>
                      <a:pt x="f59" y="f117"/>
                      <a:pt x="f120" y="f115"/>
                    </a:cubicBezTo>
                    <a:close/>
                    <a:moveTo>
                      <a:pt x="f120" y="f115"/>
                    </a:moveTo>
                    <a:lnTo>
                      <a:pt x="f120" y="f115"/>
                    </a:lnTo>
                    <a:close/>
                    <a:moveTo>
                      <a:pt x="f129" y="f91"/>
                    </a:moveTo>
                    <a:lnTo>
                      <a:pt x="f130" y="f131"/>
                    </a:lnTo>
                    <a:cubicBezTo>
                      <a:pt x="f132" y="f17"/>
                      <a:pt x="f133" y="f134"/>
                      <a:pt x="f135" y="f78"/>
                    </a:cubicBezTo>
                    <a:lnTo>
                      <a:pt x="f136" y="f111"/>
                    </a:lnTo>
                    <a:cubicBezTo>
                      <a:pt x="f137" y="f138"/>
                      <a:pt x="f139" y="f140"/>
                      <a:pt x="f129" y="f91"/>
                    </a:cubicBezTo>
                    <a:close/>
                    <a:moveTo>
                      <a:pt x="f129" y="f91"/>
                    </a:moveTo>
                    <a:lnTo>
                      <a:pt x="f129" y="f91"/>
                    </a:lnTo>
                    <a:close/>
                    <a:moveTo>
                      <a:pt x="f141" y="f142"/>
                    </a:moveTo>
                    <a:cubicBezTo>
                      <a:pt x="f143" y="f117"/>
                      <a:pt x="f144" y="f145"/>
                      <a:pt x="f146" y="f147"/>
                    </a:cubicBezTo>
                    <a:lnTo>
                      <a:pt x="f139" y="f148"/>
                    </a:lnTo>
                    <a:cubicBezTo>
                      <a:pt x="f149" y="f150"/>
                      <a:pt x="f151" y="f152"/>
                      <a:pt x="f153" y="f154"/>
                    </a:cubicBezTo>
                    <a:cubicBezTo>
                      <a:pt x="f155" y="f152"/>
                      <a:pt x="f156" y="f157"/>
                      <a:pt x="f156" y="f158"/>
                    </a:cubicBezTo>
                    <a:lnTo>
                      <a:pt x="f159" y="f158"/>
                    </a:lnTo>
                    <a:lnTo>
                      <a:pt x="f159" y="f160"/>
                    </a:lnTo>
                    <a:lnTo>
                      <a:pt x="f161" y="f162"/>
                    </a:lnTo>
                    <a:lnTo>
                      <a:pt x="f141" y="f142"/>
                    </a:lnTo>
                    <a:close/>
                    <a:moveTo>
                      <a:pt x="f141" y="f142"/>
                    </a:moveTo>
                    <a:lnTo>
                      <a:pt x="f141" y="f142"/>
                    </a:lnTo>
                    <a:close/>
                    <a:moveTo>
                      <a:pt x="f163" y="f164"/>
                    </a:moveTo>
                    <a:lnTo>
                      <a:pt x="f165" y="f166"/>
                    </a:lnTo>
                    <a:cubicBezTo>
                      <a:pt x="f167" y="f0"/>
                      <a:pt x="f168" y="f113"/>
                      <a:pt x="f169" y="f170"/>
                    </a:cubicBezTo>
                    <a:lnTo>
                      <a:pt x="f171" y="f172"/>
                    </a:lnTo>
                    <a:cubicBezTo>
                      <a:pt x="f173" y="f174"/>
                      <a:pt x="f175" y="f176"/>
                      <a:pt x="f163" y="f164"/>
                    </a:cubicBezTo>
                    <a:close/>
                    <a:moveTo>
                      <a:pt x="f163" y="f164"/>
                    </a:moveTo>
                    <a:lnTo>
                      <a:pt x="f163" y="f164"/>
                    </a:lnTo>
                    <a:close/>
                    <a:moveTo>
                      <a:pt x="f177" y="f178"/>
                    </a:moveTo>
                    <a:cubicBezTo>
                      <a:pt x="f179" y="f180"/>
                      <a:pt x="f137" y="f154"/>
                      <a:pt x="f181" y="f152"/>
                    </a:cubicBezTo>
                    <a:lnTo>
                      <a:pt x="f182" y="f183"/>
                    </a:lnTo>
                    <a:cubicBezTo>
                      <a:pt x="f184" y="f27"/>
                      <a:pt x="f161" y="f185"/>
                      <a:pt x="f186" y="f187"/>
                    </a:cubicBezTo>
                    <a:lnTo>
                      <a:pt x="f188" y="f189"/>
                    </a:lnTo>
                    <a:cubicBezTo>
                      <a:pt x="f190" y="f191"/>
                      <a:pt x="f63" y="f192"/>
                      <a:pt x="f193" y="f194"/>
                    </a:cubicBezTo>
                    <a:cubicBezTo>
                      <a:pt x="f83" y="f195"/>
                      <a:pt x="f196" y="f197"/>
                      <a:pt x="f177" y="f178"/>
                    </a:cubicBezTo>
                    <a:close/>
                    <a:moveTo>
                      <a:pt x="f177" y="f178"/>
                    </a:moveTo>
                    <a:lnTo>
                      <a:pt x="f177" y="f178"/>
                    </a:lnTo>
                    <a:close/>
                    <a:moveTo>
                      <a:pt x="f198" y="f191"/>
                    </a:moveTo>
                    <a:lnTo>
                      <a:pt x="f199" y="f200"/>
                    </a:lnTo>
                    <a:cubicBezTo>
                      <a:pt x="f201" y="f202"/>
                      <a:pt x="f203" y="f204"/>
                      <a:pt x="f205" y="f204"/>
                    </a:cubicBezTo>
                    <a:lnTo>
                      <a:pt x="f205" y="f206"/>
                    </a:lnTo>
                    <a:cubicBezTo>
                      <a:pt x="f207" y="f206"/>
                      <a:pt x="f208" y="f209"/>
                      <a:pt x="f86" y="f210"/>
                    </a:cubicBezTo>
                    <a:cubicBezTo>
                      <a:pt x="f211" y="f212"/>
                      <a:pt x="f213" y="f214"/>
                      <a:pt x="f198" y="f191"/>
                    </a:cubicBezTo>
                    <a:close/>
                    <a:moveTo>
                      <a:pt x="f198" y="f191"/>
                    </a:moveTo>
                    <a:lnTo>
                      <a:pt x="f198" y="f191"/>
                    </a:lnTo>
                    <a:close/>
                    <a:moveTo>
                      <a:pt x="f215" y="f216"/>
                    </a:moveTo>
                    <a:cubicBezTo>
                      <a:pt x="f217" y="f218"/>
                      <a:pt x="f219" y="f197"/>
                      <a:pt x="f220" y="f197"/>
                    </a:cubicBezTo>
                    <a:lnTo>
                      <a:pt x="f221" y="f222"/>
                    </a:lnTo>
                    <a:cubicBezTo>
                      <a:pt x="f223" y="f222"/>
                      <a:pt x="f217" y="f224"/>
                      <a:pt x="f225" y="f226"/>
                    </a:cubicBezTo>
                    <a:lnTo>
                      <a:pt x="f227" y="f176"/>
                    </a:lnTo>
                    <a:cubicBezTo>
                      <a:pt x="f227" y="f150"/>
                      <a:pt x="f228" y="f229"/>
                      <a:pt x="f215" y="f216"/>
                    </a:cubicBezTo>
                    <a:close/>
                    <a:moveTo>
                      <a:pt x="f215" y="f216"/>
                    </a:moveTo>
                    <a:lnTo>
                      <a:pt x="f215" y="f216"/>
                    </a:lnTo>
                    <a:close/>
                    <a:moveTo>
                      <a:pt x="f56" y="f230"/>
                    </a:moveTo>
                    <a:lnTo>
                      <a:pt x="f59" y="f195"/>
                    </a:lnTo>
                    <a:cubicBezTo>
                      <a:pt x="f231" y="f232"/>
                      <a:pt x="f233" y="f232"/>
                      <a:pt x="f49" y="f197"/>
                    </a:cubicBezTo>
                    <a:lnTo>
                      <a:pt x="f46" y="f230"/>
                    </a:lnTo>
                    <a:cubicBezTo>
                      <a:pt x="f234" y="f230"/>
                      <a:pt x="f235" y="f236"/>
                      <a:pt x="f237" y="f236"/>
                    </a:cubicBezTo>
                    <a:cubicBezTo>
                      <a:pt x="f238" y="f160"/>
                      <a:pt x="f239" y="f240"/>
                      <a:pt x="f241" y="f229"/>
                    </a:cubicBezTo>
                    <a:lnTo>
                      <a:pt x="f242" y="f229"/>
                    </a:lnTo>
                    <a:lnTo>
                      <a:pt x="f205" y="f229"/>
                    </a:lnTo>
                    <a:cubicBezTo>
                      <a:pt x="f243" y="f240"/>
                      <a:pt x="f244" y="f160"/>
                      <a:pt x="f245" y="f236"/>
                    </a:cubicBezTo>
                    <a:cubicBezTo>
                      <a:pt x="f246" y="f236"/>
                      <a:pt x="f247" y="f230"/>
                      <a:pt x="f56" y="f230"/>
                    </a:cubicBezTo>
                    <a:close/>
                    <a:moveTo>
                      <a:pt x="f56" y="f230"/>
                    </a:moveTo>
                    <a:lnTo>
                      <a:pt x="f56" y="f230"/>
                    </a:lnTo>
                    <a:close/>
                    <a:moveTo>
                      <a:pt x="f43" y="f222"/>
                    </a:moveTo>
                    <a:lnTo>
                      <a:pt x="f248" y="f197"/>
                    </a:lnTo>
                    <a:cubicBezTo>
                      <a:pt x="f249" y="f197"/>
                      <a:pt x="f104" y="f218"/>
                      <a:pt x="f250" y="f216"/>
                    </a:cubicBezTo>
                    <a:cubicBezTo>
                      <a:pt x="f251" y="f229"/>
                      <a:pt x="f97" y="f150"/>
                      <a:pt x="f97" y="f176"/>
                    </a:cubicBezTo>
                    <a:lnTo>
                      <a:pt x="f250" y="f226"/>
                    </a:lnTo>
                    <a:cubicBezTo>
                      <a:pt x="f126" y="f226"/>
                      <a:pt x="f82" y="f224"/>
                      <a:pt x="f43" y="f222"/>
                    </a:cubicBezTo>
                    <a:close/>
                    <a:moveTo>
                      <a:pt x="f43" y="f222"/>
                    </a:moveTo>
                    <a:lnTo>
                      <a:pt x="f43" y="f222"/>
                    </a:lnTo>
                    <a:close/>
                    <a:moveTo>
                      <a:pt x="f210" y="f117"/>
                    </a:moveTo>
                    <a:lnTo>
                      <a:pt x="f252" y="f162"/>
                    </a:lnTo>
                    <a:lnTo>
                      <a:pt x="f253" y="f160"/>
                    </a:lnTo>
                    <a:lnTo>
                      <a:pt x="f253" y="f158"/>
                    </a:lnTo>
                    <a:lnTo>
                      <a:pt x="f194" y="f158"/>
                    </a:lnTo>
                    <a:cubicBezTo>
                      <a:pt x="f194" y="f148"/>
                      <a:pt x="f232" y="f150"/>
                      <a:pt x="f232" y="f240"/>
                    </a:cubicBezTo>
                    <a:cubicBezTo>
                      <a:pt x="f23" y="f150"/>
                      <a:pt x="f254" y="f157"/>
                      <a:pt x="f255" y="f164"/>
                    </a:cubicBezTo>
                    <a:lnTo>
                      <a:pt x="f256" y="f166"/>
                    </a:lnTo>
                    <a:cubicBezTo>
                      <a:pt x="f187" y="f102"/>
                      <a:pt x="f257" y="f119"/>
                      <a:pt x="f210" y="f117"/>
                    </a:cubicBezTo>
                    <a:close/>
                    <a:moveTo>
                      <a:pt x="f210" y="f117"/>
                    </a:moveTo>
                    <a:lnTo>
                      <a:pt x="f210" y="f117"/>
                    </a:lnTo>
                    <a:close/>
                    <a:moveTo>
                      <a:pt x="f258" y="f259"/>
                    </a:moveTo>
                    <a:lnTo>
                      <a:pt x="f1" y="f158"/>
                    </a:lnTo>
                    <a:cubicBezTo>
                      <a:pt x="f8" y="f10"/>
                      <a:pt x="f260" y="f261"/>
                      <a:pt x="f262" y="f263"/>
                    </a:cubicBezTo>
                    <a:lnTo>
                      <a:pt x="f40" y="f93"/>
                    </a:lnTo>
                    <a:cubicBezTo>
                      <a:pt x="f264" y="f265"/>
                      <a:pt x="f266" y="f91"/>
                      <a:pt x="f258" y="f259"/>
                    </a:cubicBezTo>
                    <a:close/>
                    <a:moveTo>
                      <a:pt x="f258" y="f259"/>
                    </a:moveTo>
                    <a:lnTo>
                      <a:pt x="f258" y="f259"/>
                    </a:lnTo>
                    <a:close/>
                    <a:moveTo>
                      <a:pt x="f267" y="f157"/>
                    </a:moveTo>
                    <a:cubicBezTo>
                      <a:pt x="f34" y="f240"/>
                      <a:pt x="f268" y="f229"/>
                      <a:pt x="f269" y="f270"/>
                    </a:cubicBezTo>
                    <a:lnTo>
                      <a:pt x="f269" y="f178"/>
                    </a:lnTo>
                    <a:lnTo>
                      <a:pt x="f271" y="f270"/>
                    </a:lnTo>
                    <a:cubicBezTo>
                      <a:pt x="f27" y="f218"/>
                      <a:pt x="f212" y="f197"/>
                      <a:pt x="f178" y="f272"/>
                    </a:cubicBezTo>
                    <a:cubicBezTo>
                      <a:pt x="f157" y="f212"/>
                      <a:pt x="f273" y="f189"/>
                      <a:pt x="f224" y="f189"/>
                    </a:cubicBezTo>
                    <a:lnTo>
                      <a:pt x="f274" y="f187"/>
                    </a:lnTo>
                    <a:cubicBezTo>
                      <a:pt x="f232" y="f275"/>
                      <a:pt x="f255" y="f254"/>
                      <a:pt x="f94" y="f276"/>
                    </a:cubicBezTo>
                    <a:lnTo>
                      <a:pt x="f267" y="f157"/>
                    </a:lnTo>
                    <a:close/>
                    <a:moveTo>
                      <a:pt x="f267" y="f157"/>
                    </a:moveTo>
                    <a:lnTo>
                      <a:pt x="f267" y="f157"/>
                    </a:lnTo>
                    <a:close/>
                    <a:moveTo>
                      <a:pt x="f119" y="f214"/>
                    </a:moveTo>
                    <a:cubicBezTo>
                      <a:pt x="f277" y="f278"/>
                      <a:pt x="f279" y="f206"/>
                      <a:pt x="f20" y="f280"/>
                    </a:cubicBezTo>
                    <a:cubicBezTo>
                      <a:pt x="f108" y="f90"/>
                      <a:pt x="f281" y="f282"/>
                      <a:pt x="f248" y="f209"/>
                    </a:cubicBezTo>
                    <a:lnTo>
                      <a:pt x="f283" y="f209"/>
                    </a:lnTo>
                    <a:cubicBezTo>
                      <a:pt x="f284" y="f206"/>
                      <a:pt x="f285" y="f206"/>
                      <a:pt x="f286" y="f206"/>
                    </a:cubicBezTo>
                    <a:lnTo>
                      <a:pt x="f286" y="f204"/>
                    </a:lnTo>
                    <a:cubicBezTo>
                      <a:pt x="f112" y="f255"/>
                      <a:pt x="f82" y="f287"/>
                      <a:pt x="f102" y="f200"/>
                    </a:cubicBezTo>
                    <a:lnTo>
                      <a:pt x="f119" y="f214"/>
                    </a:lnTo>
                    <a:close/>
                    <a:moveTo>
                      <a:pt x="f119" y="f214"/>
                    </a:moveTo>
                    <a:lnTo>
                      <a:pt x="f119" y="f214"/>
                    </a:lnTo>
                    <a:close/>
                    <a:moveTo>
                      <a:pt x="f288" y="f289"/>
                    </a:moveTo>
                    <a:cubicBezTo>
                      <a:pt x="f180" y="f290"/>
                      <a:pt x="f61" y="f291"/>
                      <a:pt x="f292" y="f27"/>
                    </a:cubicBezTo>
                    <a:lnTo>
                      <a:pt x="f293" y="f294"/>
                    </a:lnTo>
                    <a:lnTo>
                      <a:pt x="f295" y="f1"/>
                    </a:lnTo>
                    <a:cubicBezTo>
                      <a:pt x="f217" y="f296"/>
                      <a:pt x="f297" y="f298"/>
                      <a:pt x="f42" y="f290"/>
                    </a:cubicBezTo>
                    <a:lnTo>
                      <a:pt x="f42" y="f294"/>
                    </a:lnTo>
                    <a:lnTo>
                      <a:pt x="f288" y="f289"/>
                    </a:lnTo>
                    <a:close/>
                    <a:moveTo>
                      <a:pt x="f288" y="f289"/>
                    </a:moveTo>
                    <a:lnTo>
                      <a:pt x="f288" y="f289"/>
                    </a:lnTo>
                    <a:close/>
                    <a:moveTo>
                      <a:pt x="f299" y="f300"/>
                    </a:moveTo>
                    <a:cubicBezTo>
                      <a:pt x="f301" y="f38"/>
                      <a:pt x="f302" y="f303"/>
                      <a:pt x="f304" y="f258"/>
                    </a:cubicBezTo>
                    <a:lnTo>
                      <a:pt x="f305" y="f306"/>
                    </a:lnTo>
                    <a:lnTo>
                      <a:pt x="f305" y="f40"/>
                    </a:lnTo>
                    <a:lnTo>
                      <a:pt x="f75" y="f307"/>
                    </a:lnTo>
                    <a:lnTo>
                      <a:pt x="f75" y="f308"/>
                    </a:lnTo>
                    <a:lnTo>
                      <a:pt x="f155" y="f309"/>
                    </a:lnTo>
                    <a:lnTo>
                      <a:pt x="f155" y="f310"/>
                    </a:lnTo>
                    <a:lnTo>
                      <a:pt x="f217" y="f311"/>
                    </a:lnTo>
                    <a:lnTo>
                      <a:pt x="f302" y="f312"/>
                    </a:lnTo>
                    <a:lnTo>
                      <a:pt x="f313" y="f314"/>
                    </a:lnTo>
                    <a:lnTo>
                      <a:pt x="f315" y="f4"/>
                    </a:lnTo>
                    <a:lnTo>
                      <a:pt x="f316" y="f4"/>
                    </a:lnTo>
                    <a:lnTo>
                      <a:pt x="f317" y="f4"/>
                    </a:lnTo>
                    <a:lnTo>
                      <a:pt x="f317" y="f314"/>
                    </a:lnTo>
                    <a:lnTo>
                      <a:pt x="f301" y="f312"/>
                    </a:lnTo>
                    <a:lnTo>
                      <a:pt x="f301" y="f311"/>
                    </a:lnTo>
                    <a:lnTo>
                      <a:pt x="f218" y="f310"/>
                    </a:lnTo>
                    <a:lnTo>
                      <a:pt x="f197" y="f309"/>
                    </a:lnTo>
                    <a:lnTo>
                      <a:pt x="f318" y="f308"/>
                    </a:lnTo>
                    <a:lnTo>
                      <a:pt x="f318" y="f307"/>
                    </a:lnTo>
                    <a:lnTo>
                      <a:pt x="f4" y="f40"/>
                    </a:lnTo>
                    <a:lnTo>
                      <a:pt x="f4" y="f306"/>
                    </a:lnTo>
                    <a:lnTo>
                      <a:pt x="f299" y="f300"/>
                    </a:lnTo>
                    <a:close/>
                    <a:moveTo>
                      <a:pt x="f299" y="f300"/>
                    </a:moveTo>
                    <a:lnTo>
                      <a:pt x="f299" y="f300"/>
                    </a:lnTo>
                    <a:close/>
                    <a:moveTo>
                      <a:pt x="f276" y="f319"/>
                    </a:moveTo>
                    <a:lnTo>
                      <a:pt x="f320" y="f98"/>
                    </a:lnTo>
                    <a:lnTo>
                      <a:pt x="f320" y="f321"/>
                    </a:lnTo>
                    <a:lnTo>
                      <a:pt x="f276" y="f319"/>
                    </a:lnTo>
                    <a:close/>
                    <a:moveTo>
                      <a:pt x="f276" y="f319"/>
                    </a:moveTo>
                    <a:lnTo>
                      <a:pt x="f276" y="f319"/>
                    </a:lnTo>
                    <a:close/>
                    <a:moveTo>
                      <a:pt x="f16" y="f322"/>
                    </a:moveTo>
                    <a:lnTo>
                      <a:pt x="f16" y="f323"/>
                    </a:lnTo>
                    <a:lnTo>
                      <a:pt x="f324" y="f325"/>
                    </a:lnTo>
                    <a:lnTo>
                      <a:pt x="f16" y="f322"/>
                    </a:lnTo>
                    <a:close/>
                    <a:moveTo>
                      <a:pt x="f16" y="f322"/>
                    </a:moveTo>
                    <a:lnTo>
                      <a:pt x="f16" y="f322"/>
                    </a:lnTo>
                    <a:close/>
                    <a:moveTo>
                      <a:pt x="f326" y="f327"/>
                    </a:moveTo>
                    <a:lnTo>
                      <a:pt x="f56" y="f325"/>
                    </a:lnTo>
                    <a:lnTo>
                      <a:pt x="f88" y="f323"/>
                    </a:lnTo>
                    <a:lnTo>
                      <a:pt x="f326" y="f327"/>
                    </a:lnTo>
                    <a:close/>
                    <a:moveTo>
                      <a:pt x="f326" y="f327"/>
                    </a:moveTo>
                    <a:lnTo>
                      <a:pt x="f326" y="f327"/>
                    </a:lnTo>
                    <a:close/>
                    <a:moveTo>
                      <a:pt x="f77" y="f328"/>
                    </a:moveTo>
                    <a:lnTo>
                      <a:pt x="f329" y="f319"/>
                    </a:lnTo>
                    <a:lnTo>
                      <a:pt x="f77" y="f321"/>
                    </a:lnTo>
                    <a:lnTo>
                      <a:pt x="f77" y="f328"/>
                    </a:lnTo>
                    <a:close/>
                    <a:moveTo>
                      <a:pt x="f77" y="f328"/>
                    </a:moveTo>
                    <a:lnTo>
                      <a:pt x="f77" y="f328"/>
                    </a:lnTo>
                    <a:close/>
                    <a:moveTo>
                      <a:pt x="f203" y="f19"/>
                    </a:moveTo>
                    <a:cubicBezTo>
                      <a:pt x="f330" y="f138"/>
                      <a:pt x="f331" y="f10"/>
                      <a:pt x="f242" y="f10"/>
                    </a:cubicBezTo>
                    <a:cubicBezTo>
                      <a:pt x="f238" y="f10"/>
                      <a:pt x="f6" y="f138"/>
                      <a:pt x="f332" y="f19"/>
                    </a:cubicBezTo>
                    <a:lnTo>
                      <a:pt x="f112" y="f49"/>
                    </a:lnTo>
                    <a:cubicBezTo>
                      <a:pt x="f6" y="f49"/>
                      <a:pt x="f333" y="f49"/>
                      <a:pt x="f334" y="f49"/>
                    </a:cubicBezTo>
                    <a:lnTo>
                      <a:pt x="f335" y="f297"/>
                    </a:lnTo>
                    <a:cubicBezTo>
                      <a:pt x="f238" y="f336"/>
                      <a:pt x="f233" y="f337"/>
                      <a:pt x="f242" y="f338"/>
                    </a:cubicBezTo>
                    <a:cubicBezTo>
                      <a:pt x="f339" y="f337"/>
                      <a:pt x="f340" y="f336"/>
                      <a:pt x="f315" y="f297"/>
                    </a:cubicBezTo>
                    <a:lnTo>
                      <a:pt x="f341" y="f49"/>
                    </a:lnTo>
                    <a:cubicBezTo>
                      <a:pt x="f342" y="f49"/>
                      <a:pt x="f120" y="f49"/>
                      <a:pt x="f343" y="f49"/>
                    </a:cubicBezTo>
                    <a:lnTo>
                      <a:pt x="f203" y="f19"/>
                    </a:lnTo>
                    <a:close/>
                    <a:moveTo>
                      <a:pt x="f203" y="f19"/>
                    </a:moveTo>
                    <a:lnTo>
                      <a:pt x="f203" y="f19"/>
                    </a:lnTo>
                    <a:close/>
                    <a:moveTo>
                      <a:pt x="f344" y="f345"/>
                    </a:moveTo>
                    <a:lnTo>
                      <a:pt x="f346" y="f347"/>
                    </a:lnTo>
                    <a:lnTo>
                      <a:pt x="f348" y="f126"/>
                    </a:lnTo>
                    <a:lnTo>
                      <a:pt x="f349" y="f176"/>
                    </a:lnTo>
                    <a:cubicBezTo>
                      <a:pt x="f199" y="f157"/>
                      <a:pt x="f199" y="f152"/>
                      <a:pt x="f350" y="f154"/>
                    </a:cubicBezTo>
                    <a:cubicBezTo>
                      <a:pt x="f348" y="f180"/>
                      <a:pt x="f351" y="f180"/>
                      <a:pt x="f84" y="f229"/>
                    </a:cubicBezTo>
                    <a:cubicBezTo>
                      <a:pt x="f352" y="f152"/>
                      <a:pt x="f353" y="f176"/>
                      <a:pt x="f344" y="f345"/>
                    </a:cubicBezTo>
                    <a:close/>
                    <a:moveTo>
                      <a:pt x="f344" y="f345"/>
                    </a:moveTo>
                    <a:lnTo>
                      <a:pt x="f344" y="f345"/>
                    </a:lnTo>
                    <a:close/>
                    <a:moveTo>
                      <a:pt x="f354" y="f176"/>
                    </a:moveTo>
                    <a:lnTo>
                      <a:pt x="f355" y="f118"/>
                    </a:lnTo>
                    <a:lnTo>
                      <a:pt x="f353" y="f82"/>
                    </a:lnTo>
                    <a:lnTo>
                      <a:pt x="f159" y="f28"/>
                    </a:lnTo>
                    <a:lnTo>
                      <a:pt x="f193" y="f172"/>
                    </a:lnTo>
                    <a:cubicBezTo>
                      <a:pt x="f346" y="f214"/>
                      <a:pt x="f85" y="f189"/>
                      <a:pt x="f354" y="f176"/>
                    </a:cubicBezTo>
                    <a:close/>
                    <a:moveTo>
                      <a:pt x="f354" y="f176"/>
                    </a:moveTo>
                    <a:lnTo>
                      <a:pt x="f354" y="f176"/>
                    </a:lnTo>
                    <a:close/>
                    <a:moveTo>
                      <a:pt x="f174" y="f345"/>
                    </a:moveTo>
                    <a:cubicBezTo>
                      <a:pt x="f356" y="f176"/>
                      <a:pt x="f357" y="f152"/>
                      <a:pt x="f358" y="f229"/>
                    </a:cubicBezTo>
                    <a:cubicBezTo>
                      <a:pt x="f359" y="f180"/>
                      <a:pt x="f274" y="f180"/>
                      <a:pt x="f142" y="f154"/>
                    </a:cubicBezTo>
                    <a:cubicBezTo>
                      <a:pt x="f117" y="f152"/>
                      <a:pt x="f119" y="f157"/>
                      <a:pt x="f145" y="f176"/>
                    </a:cubicBezTo>
                    <a:lnTo>
                      <a:pt x="f274" y="f126"/>
                    </a:lnTo>
                    <a:lnTo>
                      <a:pt x="f152" y="f347"/>
                    </a:lnTo>
                    <a:lnTo>
                      <a:pt x="f174" y="f345"/>
                    </a:lnTo>
                    <a:close/>
                    <a:moveTo>
                      <a:pt x="f174" y="f345"/>
                    </a:moveTo>
                    <a:lnTo>
                      <a:pt x="f174" y="f345"/>
                    </a:lnTo>
                    <a:close/>
                    <a:moveTo>
                      <a:pt x="f259" y="f118"/>
                    </a:moveTo>
                    <a:lnTo>
                      <a:pt x="f21" y="f176"/>
                    </a:lnTo>
                    <a:cubicBezTo>
                      <a:pt x="f360" y="f178"/>
                      <a:pt x="f0" y="f253"/>
                      <a:pt x="f117" y="f210"/>
                    </a:cubicBezTo>
                    <a:lnTo>
                      <a:pt x="f117" y="f280"/>
                    </a:lnTo>
                    <a:lnTo>
                      <a:pt x="f222" y="f90"/>
                    </a:lnTo>
                    <a:cubicBezTo>
                      <a:pt x="f361" y="f90"/>
                      <a:pt x="f154" y="f218"/>
                      <a:pt x="f362" y="f172"/>
                    </a:cubicBezTo>
                    <a:lnTo>
                      <a:pt x="f252" y="f28"/>
                    </a:lnTo>
                    <a:lnTo>
                      <a:pt x="f259" y="f118"/>
                    </a:lnTo>
                    <a:close/>
                  </a:path>
                </a:pathLst>
              </a:custGeom>
              <a:gradFill>
                <a:gsLst>
                  <a:gs pos="0">
                    <a:srgbClr val="FFF480"/>
                  </a:gs>
                  <a:gs pos="100000">
                    <a:srgbClr val="D1B76C"/>
                  </a:gs>
                </a:gsLst>
                <a:path path="rect">
                  <a:fillToRect l="50000" t="50000" r="50000" b="50000"/>
                </a:path>
              </a:gra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8" name="Forma Livre 7"/>
              <p:cNvSpPr/>
              <p:nvPr/>
            </p:nvSpPr>
            <p:spPr>
              <a:xfrm>
                <a:off x="9059756" y="5808597"/>
                <a:ext cx="700201" cy="82727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037"/>
                  <a:gd name="f4" fmla="val 2369"/>
                  <a:gd name="f5" fmla="val 1644"/>
                  <a:gd name="f6" fmla="val 1052"/>
                  <a:gd name="f7" fmla="val 1228"/>
                  <a:gd name="f8" fmla="val 1601"/>
                  <a:gd name="f9" fmla="val 1402"/>
                  <a:gd name="f10" fmla="val 1511"/>
                  <a:gd name="f11" fmla="val 1553"/>
                  <a:gd name="f12" fmla="val 1806"/>
                  <a:gd name="f13" fmla="val 1859"/>
                  <a:gd name="f14" fmla="val 1836"/>
                  <a:gd name="f15" fmla="val 1865"/>
                  <a:gd name="f16" fmla="val 1815"/>
                  <a:gd name="f17" fmla="val 1893"/>
                  <a:gd name="f18" fmla="val 1790"/>
                  <a:gd name="f19" fmla="val 1923"/>
                  <a:gd name="f20" fmla="val 1761"/>
                  <a:gd name="f21" fmla="val 1953"/>
                  <a:gd name="f22" fmla="val 1729"/>
                  <a:gd name="f23" fmla="val 1976"/>
                  <a:gd name="f24" fmla="val 1692"/>
                  <a:gd name="f25" fmla="val 2036"/>
                  <a:gd name="f26" fmla="val 1596"/>
                  <a:gd name="f27" fmla="val 1485"/>
                  <a:gd name="f28" fmla="val 2012"/>
                  <a:gd name="f29" fmla="val 1376"/>
                  <a:gd name="f30" fmla="val 2000"/>
                  <a:gd name="f31" fmla="val 1319"/>
                  <a:gd name="f32" fmla="val 1984"/>
                  <a:gd name="f33" fmla="val 1263"/>
                  <a:gd name="f34" fmla="val 1965"/>
                  <a:gd name="f35" fmla="val 1209"/>
                  <a:gd name="f36" fmla="val 1930"/>
                  <a:gd name="f37" fmla="val 1118"/>
                  <a:gd name="f38" fmla="val 1891"/>
                  <a:gd name="f39" fmla="val 1039"/>
                  <a:gd name="f40" fmla="val 1862"/>
                  <a:gd name="f41" fmla="val 945"/>
                  <a:gd name="f42" fmla="val 1844"/>
                  <a:gd name="f43" fmla="val 893"/>
                  <a:gd name="f44" fmla="val 1832"/>
                  <a:gd name="f45" fmla="val 839"/>
                  <a:gd name="f46" fmla="val 1824"/>
                  <a:gd name="f47" fmla="val 785"/>
                  <a:gd name="f48" fmla="val 1796"/>
                  <a:gd name="f49" fmla="val 622"/>
                  <a:gd name="f50" fmla="val 1870"/>
                  <a:gd name="f51" fmla="val 487"/>
                  <a:gd name="f52" fmla="val 1988"/>
                  <a:gd name="f53" fmla="val 385"/>
                  <a:gd name="f54" fmla="val 1910"/>
                  <a:gd name="f55" fmla="val 280"/>
                  <a:gd name="f56" fmla="val 178"/>
                  <a:gd name="f57" fmla="val 1756"/>
                  <a:gd name="f58" fmla="val 72"/>
                  <a:gd name="f59" fmla="val 1663"/>
                  <a:gd name="f60" fmla="val 56"/>
                  <a:gd name="f61" fmla="val 1570"/>
                  <a:gd name="f62" fmla="val 43"/>
                  <a:gd name="f63" fmla="val 1477"/>
                  <a:gd name="f64" fmla="val 33"/>
                  <a:gd name="f65" fmla="val 1163"/>
                  <a:gd name="f66" fmla="val 870"/>
                  <a:gd name="f67" fmla="val 558"/>
                  <a:gd name="f68" fmla="val 463"/>
                  <a:gd name="f69" fmla="val 370"/>
                  <a:gd name="f70" fmla="val 279"/>
                  <a:gd name="f71" fmla="val 249"/>
                  <a:gd name="f72" fmla="val 111"/>
                  <a:gd name="f73" fmla="val 221"/>
                  <a:gd name="f74" fmla="val 149"/>
                  <a:gd name="f75" fmla="val 193"/>
                  <a:gd name="f76" fmla="val 188"/>
                  <a:gd name="f77" fmla="val 527"/>
                  <a:gd name="f78" fmla="val 540"/>
                  <a:gd name="f79" fmla="val 639"/>
                  <a:gd name="f80" fmla="val 368"/>
                  <a:gd name="f81" fmla="val 812"/>
                  <a:gd name="f82" fmla="val 243"/>
                  <a:gd name="f83" fmla="val 1015"/>
                  <a:gd name="f84" fmla="val 1225"/>
                  <a:gd name="f85" fmla="val 1401"/>
                  <a:gd name="f86" fmla="val 375"/>
                  <a:gd name="f87" fmla="val 1510"/>
                  <a:gd name="f88" fmla="val 555"/>
                  <a:gd name="f89" fmla="val 1573"/>
                  <a:gd name="f90" fmla="val 658"/>
                  <a:gd name="f91" fmla="val 1613"/>
                  <a:gd name="f92" fmla="val 772"/>
                  <a:gd name="f93" fmla="val 1632"/>
                  <a:gd name="f94" fmla="val 891"/>
                  <a:gd name="f95" fmla="val 1640"/>
                  <a:gd name="f96" fmla="val 946"/>
                  <a:gd name="f97" fmla="val 999"/>
                  <a:gd name="f98" fmla="val 518"/>
                  <a:gd name="f99" fmla="val 341"/>
                  <a:gd name="f100" fmla="val 1260"/>
                  <a:gd name="f101" fmla="val 845"/>
                  <a:gd name="f102" fmla="val 520"/>
                  <a:gd name="f103" fmla="val 553"/>
                  <a:gd name="f104" fmla="val 184"/>
                  <a:gd name="f105" fmla="val 202"/>
                  <a:gd name="f106" fmla="val 137"/>
                  <a:gd name="f107" fmla="val 262"/>
                  <a:gd name="f108" fmla="val 92"/>
                  <a:gd name="f109" fmla="val 324"/>
                  <a:gd name="f110" fmla="val 46"/>
                  <a:gd name="f111" fmla="val 165"/>
                  <a:gd name="f112" fmla="val 237"/>
                  <a:gd name="f113" fmla="val 212"/>
                  <a:gd name="f114" fmla="val 209"/>
                  <a:gd name="f115" fmla="val 789"/>
                  <a:gd name="f116" fmla="val 201"/>
                  <a:gd name="f117" fmla="val 850"/>
                  <a:gd name="f118" fmla="val 191"/>
                  <a:gd name="f119" fmla="val 888"/>
                  <a:gd name="f120" fmla="val 173"/>
                  <a:gd name="f121" fmla="val 142"/>
                  <a:gd name="f122" fmla="val 103"/>
                  <a:gd name="f123" fmla="val 70"/>
                  <a:gd name="f124" fmla="val 49"/>
                  <a:gd name="f125" fmla="val 34"/>
                  <a:gd name="f126" fmla="val 21"/>
                  <a:gd name="f127" fmla="val 58"/>
                  <a:gd name="f128" fmla="val 80"/>
                  <a:gd name="f129" fmla="val 110"/>
                  <a:gd name="f130" fmla="val 337"/>
                  <a:gd name="f131" fmla="val 1959"/>
                  <a:gd name="f132" fmla="val 572"/>
                  <a:gd name="f133" fmla="val 2060"/>
                  <a:gd name="f134" fmla="val 788"/>
                  <a:gd name="f135" fmla="val 2194"/>
                  <a:gd name="f136" fmla="val 2196"/>
                  <a:gd name="f137" fmla="val 867"/>
                  <a:gd name="f138" fmla="val 2244"/>
                  <a:gd name="f139" fmla="val 953"/>
                  <a:gd name="f140" fmla="val 2299"/>
                  <a:gd name="f141" fmla="val 1016"/>
                  <a:gd name="f142" fmla="val 2368"/>
                  <a:gd name="f143" fmla="val 1082"/>
                  <a:gd name="f144" fmla="val 1166"/>
                  <a:gd name="f145" fmla="val 1244"/>
                  <a:gd name="f146" fmla="val 1246"/>
                  <a:gd name="f147" fmla="val 1427"/>
                  <a:gd name="f148" fmla="val 2083"/>
                  <a:gd name="f149" fmla="val 1620"/>
                  <a:gd name="f150" fmla="val 1995"/>
                  <a:gd name="f151" fmla="val 1794"/>
                  <a:gd name="f152" fmla="val 1869"/>
                  <a:gd name="f153" fmla="val 1503"/>
                  <a:gd name="f154" fmla="val 1566"/>
                  <a:gd name="f155" fmla="val 1394"/>
                  <a:gd name="f156" fmla="val 1739"/>
                  <a:gd name="f157" fmla="val 1224"/>
                  <a:gd name="f158" fmla="val 1020"/>
                  <a:gd name="f159" fmla="val 1012"/>
                  <a:gd name="f160" fmla="val 803"/>
                  <a:gd name="f161" fmla="val 1861"/>
                  <a:gd name="f162" fmla="val 628"/>
                  <a:gd name="f163" fmla="val 1730"/>
                  <a:gd name="f164" fmla="*/ f0 1 2037"/>
                  <a:gd name="f165" fmla="*/ f1 1 2369"/>
                  <a:gd name="f166" fmla="+- f4 0 f2"/>
                  <a:gd name="f167" fmla="+- f3 0 f2"/>
                  <a:gd name="f168" fmla="*/ f167 1 2037"/>
                  <a:gd name="f169" fmla="*/ f166 1 2369"/>
                  <a:gd name="f170" fmla="*/ f2 1 f168"/>
                  <a:gd name="f171" fmla="*/ f3 1 f168"/>
                  <a:gd name="f172" fmla="*/ f2 1 f169"/>
                  <a:gd name="f173" fmla="*/ f4 1 f169"/>
                  <a:gd name="f174" fmla="*/ f170 f164 1"/>
                  <a:gd name="f175" fmla="*/ f171 f164 1"/>
                  <a:gd name="f176" fmla="*/ f173 f165 1"/>
                  <a:gd name="f177" fmla="*/ f172 f16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4" t="f177" r="f175" b="f176"/>
                <a:pathLst>
                  <a:path w="2037" h="2369">
                    <a:moveTo>
                      <a:pt x="f5" y="f6"/>
                    </a:moveTo>
                    <a:cubicBezTo>
                      <a:pt x="f5" y="f7"/>
                      <a:pt x="f8" y="f9"/>
                      <a:pt x="f10" y="f11"/>
                    </a:cubicBezTo>
                    <a:lnTo>
                      <a:pt x="f12" y="f13"/>
                    </a:lnTo>
                    <a:cubicBezTo>
                      <a:pt x="f14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3" y="f24"/>
                    </a:cubicBezTo>
                    <a:cubicBezTo>
                      <a:pt x="f25" y="f26"/>
                      <a:pt x="f25" y="f27"/>
                      <a:pt x="f28" y="f29"/>
                    </a:cubicBezTo>
                    <a:cubicBezTo>
                      <a:pt x="f30" y="f31"/>
                      <a:pt x="f32" y="f33"/>
                      <a:pt x="f34" y="f35"/>
                    </a:cubicBezTo>
                    <a:cubicBezTo>
                      <a:pt x="f36" y="f37"/>
                      <a:pt x="f38" y="f39"/>
                      <a:pt x="f40" y="f41"/>
                    </a:cubicBezTo>
                    <a:cubicBezTo>
                      <a:pt x="f42" y="f43"/>
                      <a:pt x="f44" y="f45"/>
                      <a:pt x="f46" y="f47"/>
                    </a:cubicBezTo>
                    <a:cubicBezTo>
                      <a:pt x="f48" y="f49"/>
                      <a:pt x="f50" y="f51"/>
                      <a:pt x="f52" y="f53"/>
                    </a:cubicBezTo>
                    <a:cubicBezTo>
                      <a:pt x="f54" y="f55"/>
                      <a:pt x="f44" y="f56"/>
                      <a:pt x="f57" y="f58"/>
                    </a:cubicBezTo>
                    <a:cubicBezTo>
                      <a:pt x="f59" y="f60"/>
                      <a:pt x="f61" y="f62"/>
                      <a:pt x="f63" y="f64"/>
                    </a:cubicBezTo>
                    <a:cubicBezTo>
                      <a:pt x="f65" y="f2"/>
                      <a:pt x="f66" y="f2"/>
                      <a:pt x="f67" y="f64"/>
                    </a:cubicBezTo>
                    <a:cubicBezTo>
                      <a:pt x="f68" y="f62"/>
                      <a:pt x="f69" y="f60"/>
                      <a:pt x="f70" y="f58"/>
                    </a:cubicBezTo>
                    <a:cubicBezTo>
                      <a:pt x="f71" y="f72"/>
                      <a:pt x="f73" y="f74"/>
                      <a:pt x="f75" y="f76"/>
                    </a:cubicBezTo>
                    <a:lnTo>
                      <a:pt x="f77" y="f78"/>
                    </a:lnTo>
                    <a:cubicBezTo>
                      <a:pt x="f79" y="f80"/>
                      <a:pt x="f81" y="f82"/>
                      <a:pt x="f83" y="f82"/>
                    </a:cubicBezTo>
                    <a:cubicBezTo>
                      <a:pt x="f84" y="f82"/>
                      <a:pt x="f85" y="f86"/>
                      <a:pt x="f87" y="f88"/>
                    </a:cubicBezTo>
                    <a:cubicBezTo>
                      <a:pt x="f89" y="f90"/>
                      <a:pt x="f91" y="f92"/>
                      <a:pt x="f93" y="f94"/>
                    </a:cubicBezTo>
                    <a:lnTo>
                      <a:pt x="f93" y="f43"/>
                    </a:lnTo>
                    <a:cubicBezTo>
                      <a:pt x="f95" y="f96"/>
                      <a:pt x="f5" y="f97"/>
                      <a:pt x="f5" y="f6"/>
                    </a:cubicBez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98" y="f11"/>
                    </a:moveTo>
                    <a:cubicBezTo>
                      <a:pt x="f99" y="f100"/>
                      <a:pt x="f99" y="f101"/>
                      <a:pt x="f98" y="f88"/>
                    </a:cubicBezTo>
                    <a:lnTo>
                      <a:pt x="f102" y="f103"/>
                    </a:lnTo>
                    <a:lnTo>
                      <a:pt x="f104" y="f105"/>
                    </a:lnTo>
                    <a:cubicBezTo>
                      <a:pt x="f106" y="f107"/>
                      <a:pt x="f108" y="f109"/>
                      <a:pt x="f110" y="f53"/>
                    </a:cubicBezTo>
                    <a:cubicBezTo>
                      <a:pt x="f111" y="f51"/>
                      <a:pt x="f112" y="f49"/>
                      <a:pt x="f113" y="f47"/>
                    </a:cubicBezTo>
                    <a:lnTo>
                      <a:pt x="f114" y="f115"/>
                    </a:lnTo>
                    <a:lnTo>
                      <a:pt x="f113" y="f115"/>
                    </a:lnTo>
                    <a:cubicBezTo>
                      <a:pt x="f116" y="f117"/>
                      <a:pt x="f118" y="f119"/>
                      <a:pt x="f120" y="f41"/>
                    </a:cubicBezTo>
                    <a:cubicBezTo>
                      <a:pt x="f121" y="f39"/>
                      <a:pt x="f122" y="f37"/>
                      <a:pt x="f123" y="f35"/>
                    </a:cubicBezTo>
                    <a:cubicBezTo>
                      <a:pt x="f124" y="f33"/>
                      <a:pt x="f125" y="f31"/>
                      <a:pt x="f126" y="f29"/>
                    </a:cubicBezTo>
                    <a:cubicBezTo>
                      <a:pt x="f2" y="f27"/>
                      <a:pt x="f2" y="f26"/>
                      <a:pt x="f127" y="f24"/>
                    </a:cubicBezTo>
                    <a:cubicBezTo>
                      <a:pt x="f128" y="f22"/>
                      <a:pt x="f129" y="f20"/>
                      <a:pt x="f121" y="f18"/>
                    </a:cubicBezTo>
                    <a:cubicBezTo>
                      <a:pt x="f130" y="f131"/>
                      <a:pt x="f132" y="f133"/>
                      <a:pt x="f134" y="f135"/>
                    </a:cubicBezTo>
                    <a:lnTo>
                      <a:pt x="f115" y="f136"/>
                    </a:lnTo>
                    <a:cubicBezTo>
                      <a:pt x="f137" y="f138"/>
                      <a:pt x="f139" y="f140"/>
                      <a:pt x="f141" y="f142"/>
                    </a:cubicBezTo>
                    <a:cubicBezTo>
                      <a:pt x="f143" y="f140"/>
                      <a:pt x="f144" y="f138"/>
                      <a:pt x="f145" y="f136"/>
                    </a:cubicBezTo>
                    <a:lnTo>
                      <a:pt x="f146" y="f135"/>
                    </a:lnTo>
                    <a:cubicBezTo>
                      <a:pt x="f147" y="f148"/>
                      <a:pt x="f149" y="f150"/>
                      <a:pt x="f151" y="f152"/>
                    </a:cubicBezTo>
                    <a:lnTo>
                      <a:pt x="f153" y="f154"/>
                    </a:lnTo>
                    <a:cubicBezTo>
                      <a:pt x="f155" y="f156"/>
                      <a:pt x="f157" y="f40"/>
                      <a:pt x="f158" y="f40"/>
                    </a:cubicBezTo>
                    <a:lnTo>
                      <a:pt x="f159" y="f40"/>
                    </a:lnTo>
                    <a:cubicBezTo>
                      <a:pt x="f160" y="f161"/>
                      <a:pt x="f162" y="f163"/>
                      <a:pt x="f98" y="f11"/>
                    </a:cubicBezTo>
                    <a:close/>
                  </a:path>
                </a:pathLst>
              </a:custGeom>
              <a:solidFill>
                <a:srgbClr val="009035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9" name="Forma Livre 8"/>
              <p:cNvSpPr/>
              <p:nvPr/>
            </p:nvSpPr>
            <p:spPr>
              <a:xfrm>
                <a:off x="9199440" y="5899315"/>
                <a:ext cx="417597" cy="2617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244"/>
                  <a:gd name="f4" fmla="val 797"/>
                  <a:gd name="f5" fmla="val 796"/>
                  <a:gd name="f6" fmla="val 2"/>
                  <a:gd name="f7" fmla="val 355"/>
                  <a:gd name="f8" fmla="val 279"/>
                  <a:gd name="f9" fmla="val 620"/>
                  <a:gd name="f10" fmla="val 964"/>
                  <a:gd name="f11" fmla="val 1239"/>
                  <a:gd name="f12" fmla="val 1243"/>
                  <a:gd name="f13" fmla="*/ f0 1 1244"/>
                  <a:gd name="f14" fmla="*/ f1 1 797"/>
                  <a:gd name="f15" fmla="+- f4 0 f2"/>
                  <a:gd name="f16" fmla="+- f3 0 f2"/>
                  <a:gd name="f17" fmla="*/ f16 1 1244"/>
                  <a:gd name="f18" fmla="*/ f15 1 797"/>
                  <a:gd name="f19" fmla="*/ f2 1 f17"/>
                  <a:gd name="f20" fmla="*/ f3 1 f17"/>
                  <a:gd name="f21" fmla="*/ f2 1 f18"/>
                  <a:gd name="f22" fmla="*/ f4 1 f18"/>
                  <a:gd name="f23" fmla="*/ f19 f13 1"/>
                  <a:gd name="f24" fmla="*/ f20 f13 1"/>
                  <a:gd name="f25" fmla="*/ f22 f14 1"/>
                  <a:gd name="f26" fmla="*/ f21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3" t="f26" r="f24" b="f25"/>
                <a:pathLst>
                  <a:path w="1244" h="797">
                    <a:moveTo>
                      <a:pt x="f2" y="f5"/>
                    </a:moveTo>
                    <a:cubicBezTo>
                      <a:pt x="f6" y="f7"/>
                      <a:pt x="f8" y="f2"/>
                      <a:pt x="f9" y="f2"/>
                    </a:cubicBezTo>
                    <a:cubicBezTo>
                      <a:pt x="f10" y="f2"/>
                      <a:pt x="f11" y="f7"/>
                      <a:pt x="f12" y="f5"/>
                    </a:cubicBezTo>
                    <a:lnTo>
                      <a:pt x="f2" y="f5"/>
                    </a:lnTo>
                  </a:path>
                </a:pathLst>
              </a:custGeom>
              <a:noFill/>
              <a:ln w="1801" cap="flat">
                <a:solidFill>
                  <a:srgbClr val="1B1918"/>
                </a:solidFill>
                <a:prstDash val="solid"/>
                <a:miter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0" name="Forma Livre 9"/>
              <p:cNvSpPr/>
              <p:nvPr/>
            </p:nvSpPr>
            <p:spPr>
              <a:xfrm>
                <a:off x="9451796" y="6195956"/>
                <a:ext cx="107999" cy="107999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375"/>
                  <a:gd name="f6" fmla="val 371"/>
                  <a:gd name="f7" fmla="val 214"/>
                  <a:gd name="f8" fmla="val 66"/>
                  <a:gd name="f9" fmla="val 193"/>
                  <a:gd name="f10" fmla="val 17"/>
                  <a:gd name="f11" fmla="val 195"/>
                  <a:gd name="f12" fmla="val 12"/>
                  <a:gd name="f13" fmla="val 189"/>
                  <a:gd name="f14" fmla="val 10"/>
                  <a:gd name="f15" fmla="val 7"/>
                  <a:gd name="f16" fmla="val 183"/>
                  <a:gd name="f17" fmla="val 160"/>
                  <a:gd name="f18" fmla="val 68"/>
                  <a:gd name="f19" fmla="val 168"/>
                  <a:gd name="f20" fmla="val 3"/>
                  <a:gd name="f21" fmla="val 159"/>
                  <a:gd name="f22" fmla="val 2"/>
                  <a:gd name="f23" fmla="val 152"/>
                  <a:gd name="f24" fmla="val 63"/>
                  <a:gd name="f25" fmla="val 145"/>
                  <a:gd name="f26" fmla="val 136"/>
                  <a:gd name="f27" fmla="val 143"/>
                  <a:gd name="f28" fmla="val 121"/>
                  <a:gd name="f29" fmla="val 5"/>
                  <a:gd name="f30" fmla="val 112"/>
                  <a:gd name="f31" fmla="val 8"/>
                  <a:gd name="f32" fmla="val 74"/>
                  <a:gd name="f33" fmla="val 93"/>
                  <a:gd name="f34" fmla="val 86"/>
                  <a:gd name="f35" fmla="val 23"/>
                  <a:gd name="f36" fmla="val 126"/>
                  <a:gd name="f37" fmla="val 76"/>
                  <a:gd name="f38" fmla="val 35"/>
                  <a:gd name="f39" fmla="val 71"/>
                  <a:gd name="f40" fmla="val 43"/>
                  <a:gd name="f41" fmla="val 81"/>
                  <a:gd name="f42" fmla="val 50"/>
                  <a:gd name="f43" fmla="val 52"/>
                  <a:gd name="f44" fmla="val 78"/>
                  <a:gd name="f45" fmla="val 64"/>
                  <a:gd name="f46" fmla="val 59"/>
                  <a:gd name="f47" fmla="val 60"/>
                  <a:gd name="f48" fmla="val 57"/>
                  <a:gd name="f49" fmla="val 61"/>
                  <a:gd name="f50" fmla="val 83"/>
                  <a:gd name="f51" fmla="val 116"/>
                  <a:gd name="f52" fmla="val 38"/>
                  <a:gd name="f53" fmla="val 32"/>
                  <a:gd name="f54" fmla="val 123"/>
                  <a:gd name="f55" fmla="val 26"/>
                  <a:gd name="f56" fmla="val 101"/>
                  <a:gd name="f57" fmla="val 109"/>
                  <a:gd name="f58" fmla="val 69"/>
                  <a:gd name="f59" fmla="val 129"/>
                  <a:gd name="f60" fmla="val 16"/>
                  <a:gd name="f61" fmla="val 124"/>
                  <a:gd name="f62" fmla="val 14"/>
                  <a:gd name="f63" fmla="val 133"/>
                  <a:gd name="f64" fmla="val 138"/>
                  <a:gd name="f65" fmla="val 144"/>
                  <a:gd name="f66" fmla="val 141"/>
                  <a:gd name="f67" fmla="val 11"/>
                  <a:gd name="f68" fmla="val 148"/>
                  <a:gd name="f69" fmla="val 151"/>
                  <a:gd name="f70" fmla="val 154"/>
                  <a:gd name="f71" fmla="val 20"/>
                  <a:gd name="f72" fmla="val 161"/>
                  <a:gd name="f73" fmla="val 172"/>
                  <a:gd name="f74" fmla="val 187"/>
                  <a:gd name="f75" fmla="val 199"/>
                  <a:gd name="f76" fmla="val 40"/>
                  <a:gd name="f77" fmla="val 202"/>
                  <a:gd name="f78" fmla="val 205"/>
                  <a:gd name="f79" fmla="val 4"/>
                  <a:gd name="f80" fmla="val 210"/>
                  <a:gd name="f81" fmla="val 212"/>
                  <a:gd name="f82" fmla="val 220"/>
                  <a:gd name="f83" fmla="val 47"/>
                  <a:gd name="f84" fmla="val 209"/>
                  <a:gd name="f85" fmla="val 237"/>
                  <a:gd name="f86" fmla="val 245"/>
                  <a:gd name="f87" fmla="val 67"/>
                  <a:gd name="f88" fmla="val 215"/>
                  <a:gd name="f89" fmla="val 19"/>
                  <a:gd name="f90" fmla="val 260"/>
                  <a:gd name="f91" fmla="val 24"/>
                  <a:gd name="f92" fmla="val 267"/>
                  <a:gd name="f93" fmla="val 72"/>
                  <a:gd name="f94" fmla="val 224"/>
                  <a:gd name="f95" fmla="val 266"/>
                  <a:gd name="f96" fmla="val 271"/>
                  <a:gd name="f97" fmla="val 281"/>
                  <a:gd name="f98" fmla="val 276"/>
                  <a:gd name="f99" fmla="val 48"/>
                  <a:gd name="f100" fmla="val 279"/>
                  <a:gd name="f101" fmla="val 272"/>
                  <a:gd name="f102" fmla="val 269"/>
                  <a:gd name="f103" fmla="val 29"/>
                  <a:gd name="f104" fmla="val 295"/>
                  <a:gd name="f105" fmla="val 303"/>
                  <a:gd name="f106" fmla="val 274"/>
                  <a:gd name="f107" fmla="val 288"/>
                  <a:gd name="f108" fmla="val 301"/>
                  <a:gd name="f109" fmla="val 316"/>
                  <a:gd name="f110" fmla="val 321"/>
                  <a:gd name="f111" fmla="val 55"/>
                  <a:gd name="f112" fmla="val 325"/>
                  <a:gd name="f113" fmla="val 308"/>
                  <a:gd name="f114" fmla="val 283"/>
                  <a:gd name="f115" fmla="val 335"/>
                  <a:gd name="f116" fmla="val 338"/>
                  <a:gd name="f117" fmla="val 90"/>
                  <a:gd name="f118" fmla="val 286"/>
                  <a:gd name="f119" fmla="val 336"/>
                  <a:gd name="f120" fmla="val 91"/>
                  <a:gd name="f121" fmla="val 340"/>
                  <a:gd name="f122" fmla="val 341"/>
                  <a:gd name="f123" fmla="val 98"/>
                  <a:gd name="f124" fmla="val 345"/>
                  <a:gd name="f125" fmla="val 102"/>
                  <a:gd name="f126" fmla="val 128"/>
                  <a:gd name="f127" fmla="val 107"/>
                  <a:gd name="f128" fmla="val 357"/>
                  <a:gd name="f129" fmla="val 114"/>
                  <a:gd name="f130" fmla="val 362"/>
                  <a:gd name="f131" fmla="val 330"/>
                  <a:gd name="f132" fmla="val 346"/>
                  <a:gd name="f133" fmla="val 365"/>
                  <a:gd name="f134" fmla="val 134"/>
                  <a:gd name="f135" fmla="val 370"/>
                  <a:gd name="f136" fmla="val 348"/>
                  <a:gd name="f137" fmla="val 333"/>
                  <a:gd name="f138" fmla="val 146"/>
                  <a:gd name="f139" fmla="val 320"/>
                  <a:gd name="f140" fmla="val 368"/>
                  <a:gd name="f141" fmla="val 153"/>
                  <a:gd name="f142" fmla="val 318"/>
                  <a:gd name="f143" fmla="val 363"/>
                  <a:gd name="f144" fmla="val 192"/>
                  <a:gd name="f145" fmla="val 207"/>
                  <a:gd name="f146" fmla="val 367"/>
                  <a:gd name="f147" fmla="val 216"/>
                  <a:gd name="f148" fmla="val 228"/>
                  <a:gd name="f149" fmla="val 229"/>
                  <a:gd name="f150" fmla="val 331"/>
                  <a:gd name="f151" fmla="val 231"/>
                  <a:gd name="f152" fmla="val 240"/>
                  <a:gd name="f153" fmla="val 238"/>
                  <a:gd name="f154" fmla="val 328"/>
                  <a:gd name="f155" fmla="val 315"/>
                  <a:gd name="f156" fmla="val 358"/>
                  <a:gd name="f157" fmla="val 355"/>
                  <a:gd name="f158" fmla="val 247"/>
                  <a:gd name="f159" fmla="val 313"/>
                  <a:gd name="f160" fmla="val 278"/>
                  <a:gd name="f161" fmla="val 343"/>
                  <a:gd name="f162" fmla="val 285"/>
                  <a:gd name="f163" fmla="val 298"/>
                  <a:gd name="f164" fmla="val 307"/>
                  <a:gd name="f165" fmla="val 293"/>
                  <a:gd name="f166" fmla="val 300"/>
                  <a:gd name="f167" fmla="val 309"/>
                  <a:gd name="f168" fmla="val 306"/>
                  <a:gd name="f169" fmla="val 317"/>
                  <a:gd name="f170" fmla="val 319"/>
                  <a:gd name="f171" fmla="val 326"/>
                  <a:gd name="f172" fmla="val 324"/>
                  <a:gd name="f173" fmla="val 314"/>
                  <a:gd name="f174" fmla="val 322"/>
                  <a:gd name="f175" fmla="val 277"/>
                  <a:gd name="f176" fmla="val 350"/>
                  <a:gd name="f177" fmla="val 262"/>
                  <a:gd name="f178" fmla="val 302"/>
                  <a:gd name="f179" fmla="val 222"/>
                  <a:gd name="f180" fmla="val 264"/>
                  <a:gd name="f181" fmla="val 259"/>
                  <a:gd name="f182" fmla="val 364"/>
                  <a:gd name="f183" fmla="val 244"/>
                  <a:gd name="f184" fmla="val 369"/>
                  <a:gd name="f185" fmla="val 235"/>
                  <a:gd name="f186" fmla="val 204"/>
                  <a:gd name="f187" fmla="val 217"/>
                  <a:gd name="f188" fmla="val 372"/>
                  <a:gd name="f189" fmla="val 219"/>
                  <a:gd name="f190" fmla="val 374"/>
                  <a:gd name="f191" fmla="val 352"/>
                  <a:gd name="f192" fmla="val 194"/>
                  <a:gd name="f193" fmla="val 185"/>
                  <a:gd name="f194" fmla="val 169"/>
                  <a:gd name="f195" fmla="val 177"/>
                  <a:gd name="f196" fmla="val 353"/>
                  <a:gd name="f197" fmla="val 359"/>
                  <a:gd name="f198" fmla="val 149"/>
                  <a:gd name="f199" fmla="val 139"/>
                  <a:gd name="f200" fmla="val 310"/>
                  <a:gd name="f201" fmla="val 131"/>
                  <a:gd name="f202" fmla="val 305"/>
                  <a:gd name="f203" fmla="val 108"/>
                  <a:gd name="f204" fmla="val 99"/>
                  <a:gd name="f205" fmla="val 119"/>
                  <a:gd name="f206" fmla="val 312"/>
                  <a:gd name="f207" fmla="val 58"/>
                  <a:gd name="f208" fmla="val 297"/>
                  <a:gd name="f209" fmla="val 42"/>
                  <a:gd name="f210" fmla="val 33"/>
                  <a:gd name="f211" fmla="val 248"/>
                  <a:gd name="f212" fmla="val 22"/>
                  <a:gd name="f213" fmla="val 15"/>
                  <a:gd name="f214" fmla="val 73"/>
                  <a:gd name="f215" fmla="val 254"/>
                  <a:gd name="f216" fmla="val 223"/>
                  <a:gd name="f217" fmla="val 181"/>
                  <a:gd name="f218" fmla="val 156"/>
                  <a:gd name="f219" fmla="val 200"/>
                  <a:gd name="f220" fmla="val 208"/>
                  <a:gd name="f221" fmla="val 188"/>
                  <a:gd name="f222" fmla="val 27"/>
                  <a:gd name="f223" fmla="val 157"/>
                  <a:gd name="f224" fmla="val 103"/>
                  <a:gd name="f225" fmla="val 165"/>
                  <a:gd name="f226" fmla="val 174"/>
                  <a:gd name="f227" fmla="val 227"/>
                  <a:gd name="f228" fmla="val 255"/>
                  <a:gd name="f229" fmla="val 290"/>
                  <a:gd name="f230" fmla="val 226"/>
                  <a:gd name="f231" fmla="val 291"/>
                  <a:gd name="f232" fmla="val 186"/>
                  <a:gd name="f233" fmla="val 257"/>
                  <a:gd name="f234" fmla="val 184"/>
                  <a:gd name="f235" fmla="val 190"/>
                  <a:gd name="f236" fmla="val 252"/>
                  <a:gd name="f237" fmla="val 239"/>
                  <a:gd name="f238" fmla="val 243"/>
                  <a:gd name="f239" fmla="val 236"/>
                  <a:gd name="f240" fmla="val 232"/>
                  <a:gd name="f241" fmla="val 197"/>
                  <a:gd name="f242" fmla="val 170"/>
                  <a:gd name="f243" fmla="val 182"/>
                  <a:gd name="f244" fmla="val 104"/>
                  <a:gd name="f245" fmla="val 79"/>
                  <a:gd name="f246" fmla="val 111"/>
                  <a:gd name="f247" fmla="val 53"/>
                  <a:gd name="f248" fmla="val 118"/>
                  <a:gd name="f249" fmla="val 105"/>
                  <a:gd name="f250" fmla="val 106"/>
                  <a:gd name="f251" fmla="val 171"/>
                  <a:gd name="f252" fmla="val 162"/>
                  <a:gd name="f253" fmla="val 122"/>
                  <a:gd name="f254" fmla="val 97"/>
                  <a:gd name="f255" fmla="val 140"/>
                  <a:gd name="f256" fmla="val 115"/>
                  <a:gd name="f257" fmla="val 88"/>
                  <a:gd name="f258" fmla="val 234"/>
                  <a:gd name="f259" fmla="val 150"/>
                  <a:gd name="f260" fmla="val 100"/>
                  <a:gd name="f261" fmla="val 95"/>
                  <a:gd name="f262" fmla="val 85"/>
                  <a:gd name="f263" fmla="val 113"/>
                  <a:gd name="f264" fmla="val 62"/>
                  <a:gd name="f265" fmla="*/ f2 1 375"/>
                  <a:gd name="f266" fmla="*/ f3 1 371"/>
                  <a:gd name="f267" fmla="+- f6 0 f4"/>
                  <a:gd name="f268" fmla="+- f5 0 f4"/>
                  <a:gd name="f269" fmla="*/ f268 1 375"/>
                  <a:gd name="f270" fmla="*/ f267 1 371"/>
                  <a:gd name="f271" fmla="*/ f4 1 f269"/>
                  <a:gd name="f272" fmla="*/ f5 1 f269"/>
                  <a:gd name="f273" fmla="*/ f4 1 f270"/>
                  <a:gd name="f274" fmla="*/ f6 1 f270"/>
                  <a:gd name="f275" fmla="*/ f271 f265 1"/>
                  <a:gd name="f276" fmla="*/ f272 f265 1"/>
                  <a:gd name="f277" fmla="*/ f274 f266 1"/>
                  <a:gd name="f278" fmla="*/ f273 f26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75" t="f278" r="f276" b="f277"/>
                <a:pathLst>
                  <a:path w="375" h="371">
                    <a:moveTo>
                      <a:pt x="f7" y="f8"/>
                    </a:moveTo>
                    <a:lnTo>
                      <a:pt x="f9" y="f10"/>
                    </a:lnTo>
                    <a:lnTo>
                      <a:pt x="f11" y="f12"/>
                    </a:lnTo>
                    <a:lnTo>
                      <a:pt x="f13" y="f14"/>
                    </a:lnTo>
                    <a:lnTo>
                      <a:pt x="f13" y="f15"/>
                    </a:lnTo>
                    <a:lnTo>
                      <a:pt x="f1" y="f14"/>
                    </a:lnTo>
                    <a:lnTo>
                      <a:pt x="f16" y="f10"/>
                    </a:lnTo>
                    <a:lnTo>
                      <a:pt x="f17" y="f18"/>
                    </a:lnTo>
                    <a:lnTo>
                      <a:pt x="f19" y="f20"/>
                    </a:lnTo>
                    <a:lnTo>
                      <a:pt x="f21" y="f22"/>
                    </a:lnTo>
                    <a:lnTo>
                      <a:pt x="f23" y="f24"/>
                    </a:lnTo>
                    <a:lnTo>
                      <a:pt x="f25" y="f22"/>
                    </a:lnTo>
                    <a:lnTo>
                      <a:pt x="f26" y="f22"/>
                    </a:lnTo>
                    <a:lnTo>
                      <a:pt x="f27" y="f18"/>
                    </a:lnTo>
                    <a:lnTo>
                      <a:pt x="f28" y="f29"/>
                    </a:lnTo>
                    <a:lnTo>
                      <a:pt x="f30" y="f31"/>
                    </a:lnTo>
                    <a:lnTo>
                      <a:pt x="f26" y="f32"/>
                    </a:lnTo>
                    <a:lnTo>
                      <a:pt x="f33" y="f10"/>
                    </a:lnTo>
                    <a:lnTo>
                      <a:pt x="f34" y="f35"/>
                    </a:lnTo>
                    <a:lnTo>
                      <a:pt x="f36" y="f37"/>
                    </a:lnTo>
                    <a:lnTo>
                      <a:pt x="f37" y="f38"/>
                    </a:lnTo>
                    <a:lnTo>
                      <a:pt x="f39" y="f40"/>
                    </a:lnTo>
                    <a:lnTo>
                      <a:pt x="f41" y="f42"/>
                    </a:lnTo>
                    <a:lnTo>
                      <a:pt x="f37" y="f43"/>
                    </a:lnTo>
                    <a:lnTo>
                      <a:pt x="f44" y="f8"/>
                    </a:lnTo>
                    <a:lnTo>
                      <a:pt x="f45" y="f46"/>
                    </a:lnTo>
                    <a:lnTo>
                      <a:pt x="f47" y="f8"/>
                    </a:lnTo>
                    <a:lnTo>
                      <a:pt x="f48" y="f49"/>
                    </a:lnTo>
                    <a:lnTo>
                      <a:pt x="f42" y="f8"/>
                    </a:lnTo>
                    <a:lnTo>
                      <a:pt x="f50" y="f51"/>
                    </a:lnTo>
                    <a:lnTo>
                      <a:pt x="f52" y="f44"/>
                    </a:lnTo>
                    <a:lnTo>
                      <a:pt x="f53" y="f34"/>
                    </a:lnTo>
                    <a:lnTo>
                      <a:pt x="f37" y="f54"/>
                    </a:lnTo>
                    <a:lnTo>
                      <a:pt x="f55" y="f56"/>
                    </a:lnTo>
                    <a:lnTo>
                      <a:pt x="f35" y="f57"/>
                    </a:lnTo>
                    <a:lnTo>
                      <a:pt x="f58" y="f59"/>
                    </a:lnTo>
                    <a:lnTo>
                      <a:pt x="f60" y="f61"/>
                    </a:lnTo>
                    <a:lnTo>
                      <a:pt x="f62" y="f63"/>
                    </a:lnTo>
                    <a:lnTo>
                      <a:pt x="f8" y="f64"/>
                    </a:lnTo>
                    <a:lnTo>
                      <a:pt x="f35" y="f65"/>
                    </a:lnTo>
                    <a:lnTo>
                      <a:pt x="f60" y="f66"/>
                    </a:lnTo>
                    <a:lnTo>
                      <a:pt x="f67" y="f68"/>
                    </a:lnTo>
                    <a:lnTo>
                      <a:pt x="f60" y="f69"/>
                    </a:lnTo>
                    <a:lnTo>
                      <a:pt x="f60" y="f70"/>
                    </a:lnTo>
                    <a:lnTo>
                      <a:pt x="f71" y="f70"/>
                    </a:lnTo>
                    <a:lnTo>
                      <a:pt x="f47" y="f1"/>
                    </a:lnTo>
                    <a:lnTo>
                      <a:pt x="f29" y="f72"/>
                    </a:lnTo>
                    <a:lnTo>
                      <a:pt x="f22" y="f73"/>
                    </a:lnTo>
                    <a:lnTo>
                      <a:pt x="f47" y="f13"/>
                    </a:lnTo>
                    <a:lnTo>
                      <a:pt x="f4" y="f74"/>
                    </a:lnTo>
                    <a:lnTo>
                      <a:pt x="f4" y="f11"/>
                    </a:lnTo>
                    <a:lnTo>
                      <a:pt x="f48" y="f75"/>
                    </a:lnTo>
                    <a:cubicBezTo>
                      <a:pt x="f76" y="f77"/>
                      <a:pt x="f35" y="f78"/>
                      <a:pt x="f79" y="f80"/>
                    </a:cubicBezTo>
                    <a:lnTo>
                      <a:pt x="f4" y="f81"/>
                    </a:lnTo>
                    <a:lnTo>
                      <a:pt x="f22" y="f82"/>
                    </a:lnTo>
                    <a:lnTo>
                      <a:pt x="f29" y="f82"/>
                    </a:lnTo>
                    <a:cubicBezTo>
                      <a:pt x="f55" y="f7"/>
                      <a:pt x="f83" y="f84"/>
                      <a:pt x="f8" y="f78"/>
                    </a:cubicBezTo>
                    <a:lnTo>
                      <a:pt x="f29" y="f85"/>
                    </a:lnTo>
                    <a:lnTo>
                      <a:pt x="f67" y="f86"/>
                    </a:lnTo>
                    <a:lnTo>
                      <a:pt x="f87" y="f88"/>
                    </a:lnTo>
                    <a:lnTo>
                      <a:pt x="f89" y="f90"/>
                    </a:lnTo>
                    <a:lnTo>
                      <a:pt x="f91" y="f92"/>
                    </a:lnTo>
                    <a:lnTo>
                      <a:pt x="f93" y="f94"/>
                    </a:lnTo>
                    <a:lnTo>
                      <a:pt x="f83" y="f95"/>
                    </a:lnTo>
                    <a:lnTo>
                      <a:pt x="f91" y="f96"/>
                    </a:lnTo>
                    <a:lnTo>
                      <a:pt x="f55" y="f97"/>
                    </a:lnTo>
                    <a:lnTo>
                      <a:pt x="f40" y="f98"/>
                    </a:lnTo>
                    <a:lnTo>
                      <a:pt x="f99" y="f100"/>
                    </a:lnTo>
                    <a:lnTo>
                      <a:pt x="f43" y="f101"/>
                    </a:lnTo>
                    <a:lnTo>
                      <a:pt x="f87" y="f102"/>
                    </a:lnTo>
                    <a:lnTo>
                      <a:pt x="f103" y="f104"/>
                    </a:lnTo>
                    <a:lnTo>
                      <a:pt x="f38" y="f105"/>
                    </a:lnTo>
                    <a:lnTo>
                      <a:pt x="f37" y="f106"/>
                    </a:lnTo>
                    <a:cubicBezTo>
                      <a:pt x="f87" y="f107"/>
                      <a:pt x="f47" y="f108"/>
                      <a:pt x="f42" y="f109"/>
                    </a:cubicBezTo>
                    <a:lnTo>
                      <a:pt x="f99" y="f110"/>
                    </a:lnTo>
                    <a:lnTo>
                      <a:pt x="f111" y="f112"/>
                    </a:lnTo>
                    <a:lnTo>
                      <a:pt x="f46" y="f110"/>
                    </a:lnTo>
                    <a:cubicBezTo>
                      <a:pt x="f8" y="f113"/>
                      <a:pt x="f32" y="f104"/>
                      <a:pt x="f41" y="f114"/>
                    </a:cubicBezTo>
                    <a:lnTo>
                      <a:pt x="f87" y="f115"/>
                    </a:lnTo>
                    <a:lnTo>
                      <a:pt x="f37" y="f116"/>
                    </a:lnTo>
                    <a:lnTo>
                      <a:pt x="f117" y="f118"/>
                    </a:lnTo>
                    <a:lnTo>
                      <a:pt x="f33" y="f119"/>
                    </a:lnTo>
                    <a:lnTo>
                      <a:pt x="f120" y="f116"/>
                    </a:lnTo>
                    <a:lnTo>
                      <a:pt x="f33" y="f121"/>
                    </a:lnTo>
                    <a:lnTo>
                      <a:pt x="f33" y="f122"/>
                    </a:lnTo>
                    <a:lnTo>
                      <a:pt x="f123" y="f124"/>
                    </a:lnTo>
                    <a:lnTo>
                      <a:pt x="f125" y="f122"/>
                    </a:lnTo>
                    <a:lnTo>
                      <a:pt x="f126" y="f109"/>
                    </a:lnTo>
                    <a:lnTo>
                      <a:pt x="f127" y="f128"/>
                    </a:lnTo>
                    <a:lnTo>
                      <a:pt x="f129" y="f130"/>
                    </a:lnTo>
                    <a:lnTo>
                      <a:pt x="f26" y="f109"/>
                    </a:lnTo>
                    <a:cubicBezTo>
                      <a:pt x="f26" y="f131"/>
                      <a:pt x="f26" y="f132"/>
                      <a:pt x="f26" y="f133"/>
                    </a:cubicBezTo>
                    <a:lnTo>
                      <a:pt x="f134" y="f135"/>
                    </a:lnTo>
                    <a:lnTo>
                      <a:pt x="f27" y="f135"/>
                    </a:lnTo>
                    <a:lnTo>
                      <a:pt x="f27" y="f133"/>
                    </a:lnTo>
                    <a:cubicBezTo>
                      <a:pt x="f25" y="f136"/>
                      <a:pt x="f25" y="f137"/>
                      <a:pt x="f138" y="f139"/>
                    </a:cubicBezTo>
                    <a:lnTo>
                      <a:pt x="f21" y="f135"/>
                    </a:lnTo>
                    <a:lnTo>
                      <a:pt x="f19" y="f140"/>
                    </a:lnTo>
                    <a:lnTo>
                      <a:pt x="f141" y="f142"/>
                    </a:lnTo>
                    <a:lnTo>
                      <a:pt x="f16" y="f143"/>
                    </a:lnTo>
                    <a:lnTo>
                      <a:pt x="f13" y="f0"/>
                    </a:lnTo>
                    <a:lnTo>
                      <a:pt x="f144" y="f130"/>
                    </a:lnTo>
                    <a:lnTo>
                      <a:pt x="f82" y="f109"/>
                    </a:lnTo>
                    <a:lnTo>
                      <a:pt x="f145" y="f146"/>
                    </a:lnTo>
                    <a:lnTo>
                      <a:pt x="f147" y="f135"/>
                    </a:lnTo>
                    <a:lnTo>
                      <a:pt x="f148" y="f142"/>
                    </a:lnTo>
                    <a:cubicBezTo>
                      <a:pt x="f149" y="f150"/>
                      <a:pt x="f149" y="f132"/>
                      <a:pt x="f151" y="f143"/>
                    </a:cubicBezTo>
                    <a:lnTo>
                      <a:pt x="f151" y="f140"/>
                    </a:lnTo>
                    <a:lnTo>
                      <a:pt x="f152" y="f146"/>
                    </a:lnTo>
                    <a:lnTo>
                      <a:pt x="f152" y="f130"/>
                    </a:lnTo>
                    <a:cubicBezTo>
                      <a:pt x="f153" y="f124"/>
                      <a:pt x="f153" y="f154"/>
                      <a:pt x="f153" y="f155"/>
                    </a:cubicBezTo>
                    <a:lnTo>
                      <a:pt x="f90" y="f156"/>
                    </a:lnTo>
                    <a:lnTo>
                      <a:pt x="f92" y="f157"/>
                    </a:lnTo>
                    <a:lnTo>
                      <a:pt x="f158" y="f159"/>
                    </a:lnTo>
                    <a:lnTo>
                      <a:pt x="f101" y="f116"/>
                    </a:lnTo>
                    <a:lnTo>
                      <a:pt x="f101" y="f121"/>
                    </a:lnTo>
                    <a:lnTo>
                      <a:pt x="f160" y="f161"/>
                    </a:lnTo>
                    <a:lnTo>
                      <a:pt x="f97" y="f121"/>
                    </a:lnTo>
                    <a:lnTo>
                      <a:pt x="f97" y="f116"/>
                    </a:lnTo>
                    <a:lnTo>
                      <a:pt x="f114" y="f119"/>
                    </a:lnTo>
                    <a:lnTo>
                      <a:pt x="f97" y="f115"/>
                    </a:lnTo>
                    <a:lnTo>
                      <a:pt x="f162" y="f162"/>
                    </a:lnTo>
                    <a:lnTo>
                      <a:pt x="f163" y="f115"/>
                    </a:lnTo>
                    <a:lnTo>
                      <a:pt x="f164" y="f137"/>
                    </a:lnTo>
                    <a:lnTo>
                      <a:pt x="f165" y="f97"/>
                    </a:lnTo>
                    <a:cubicBezTo>
                      <a:pt x="f166" y="f165"/>
                      <a:pt x="f167" y="f168"/>
                      <a:pt x="f169" y="f139"/>
                    </a:cubicBezTo>
                    <a:lnTo>
                      <a:pt x="f170" y="f112"/>
                    </a:lnTo>
                    <a:lnTo>
                      <a:pt x="f171" y="f139"/>
                    </a:lnTo>
                    <a:lnTo>
                      <a:pt x="f172" y="f109"/>
                    </a:lnTo>
                    <a:cubicBezTo>
                      <a:pt x="f173" y="f166"/>
                      <a:pt x="f164" y="f118"/>
                      <a:pt x="f163" y="f101"/>
                    </a:cubicBezTo>
                    <a:lnTo>
                      <a:pt x="f121" y="f108"/>
                    </a:lnTo>
                    <a:lnTo>
                      <a:pt x="f124" y="f165"/>
                    </a:lnTo>
                    <a:lnTo>
                      <a:pt x="f164" y="f92"/>
                    </a:lnTo>
                    <a:lnTo>
                      <a:pt x="f174" y="f96"/>
                    </a:lnTo>
                    <a:lnTo>
                      <a:pt x="f171" y="f175"/>
                    </a:lnTo>
                    <a:lnTo>
                      <a:pt x="f150" y="f101"/>
                    </a:lnTo>
                    <a:lnTo>
                      <a:pt x="f136" y="f100"/>
                    </a:lnTo>
                    <a:lnTo>
                      <a:pt x="f176" y="f102"/>
                    </a:lnTo>
                    <a:lnTo>
                      <a:pt x="f154" y="f177"/>
                    </a:lnTo>
                    <a:lnTo>
                      <a:pt x="f178" y="f179"/>
                    </a:lnTo>
                    <a:lnTo>
                      <a:pt x="f176" y="f180"/>
                    </a:lnTo>
                    <a:lnTo>
                      <a:pt x="f157" y="f181"/>
                    </a:lnTo>
                    <a:lnTo>
                      <a:pt x="f164" y="f7"/>
                    </a:lnTo>
                    <a:lnTo>
                      <a:pt x="f182" y="f183"/>
                    </a:lnTo>
                    <a:lnTo>
                      <a:pt x="f184" y="f185"/>
                    </a:lnTo>
                    <a:lnTo>
                      <a:pt x="f167" y="f186"/>
                    </a:lnTo>
                    <a:cubicBezTo>
                      <a:pt x="f154" y="f145"/>
                      <a:pt x="f136" y="f81"/>
                      <a:pt x="f184" y="f187"/>
                    </a:cubicBezTo>
                    <a:lnTo>
                      <a:pt x="f188" y="f189"/>
                    </a:lnTo>
                    <a:lnTo>
                      <a:pt x="f190" y="f80"/>
                    </a:lnTo>
                    <a:lnTo>
                      <a:pt x="f6" y="f84"/>
                    </a:lnTo>
                    <a:cubicBezTo>
                      <a:pt x="f191" y="f186"/>
                      <a:pt x="f119" y="f75"/>
                      <a:pt x="f169" y="f11"/>
                    </a:cubicBezTo>
                    <a:lnTo>
                      <a:pt x="f190" y="f192"/>
                    </a:lnTo>
                    <a:lnTo>
                      <a:pt x="f190" y="f193"/>
                    </a:lnTo>
                    <a:lnTo>
                      <a:pt x="f173" y="f74"/>
                    </a:lnTo>
                    <a:lnTo>
                      <a:pt x="f188" y="f194"/>
                    </a:lnTo>
                    <a:lnTo>
                      <a:pt x="f6" y="f21"/>
                    </a:lnTo>
                    <a:lnTo>
                      <a:pt x="f173" y="f195"/>
                    </a:lnTo>
                    <a:lnTo>
                      <a:pt x="f196" y="f141"/>
                    </a:lnTo>
                    <a:lnTo>
                      <a:pt x="f197" y="f141"/>
                    </a:lnTo>
                    <a:lnTo>
                      <a:pt x="f0" y="f198"/>
                    </a:lnTo>
                    <a:lnTo>
                      <a:pt x="f182" y="f138"/>
                    </a:lnTo>
                    <a:lnTo>
                      <a:pt x="f197" y="f199"/>
                    </a:lnTo>
                    <a:lnTo>
                      <a:pt x="f191" y="f27"/>
                    </a:lnTo>
                    <a:lnTo>
                      <a:pt x="f200" y="f26"/>
                    </a:lnTo>
                    <a:lnTo>
                      <a:pt x="f0" y="f201"/>
                    </a:lnTo>
                    <a:lnTo>
                      <a:pt x="f197" y="f28"/>
                    </a:lnTo>
                    <a:lnTo>
                      <a:pt x="f202" y="f126"/>
                    </a:lnTo>
                    <a:lnTo>
                      <a:pt x="f191" y="f203"/>
                    </a:lnTo>
                    <a:lnTo>
                      <a:pt x="f136" y="f204"/>
                    </a:lnTo>
                    <a:lnTo>
                      <a:pt x="f163" y="f205"/>
                    </a:lnTo>
                    <a:lnTo>
                      <a:pt x="f161" y="f50"/>
                    </a:lnTo>
                    <a:lnTo>
                      <a:pt x="f119" y="f37"/>
                    </a:lnTo>
                    <a:lnTo>
                      <a:pt x="f165" y="f129"/>
                    </a:lnTo>
                    <a:lnTo>
                      <a:pt x="f172" y="f45"/>
                    </a:lnTo>
                    <a:lnTo>
                      <a:pt x="f169" y="f46"/>
                    </a:lnTo>
                    <a:lnTo>
                      <a:pt x="f173" y="f45"/>
                    </a:lnTo>
                    <a:lnTo>
                      <a:pt x="f206" y="f207"/>
                    </a:lnTo>
                    <a:lnTo>
                      <a:pt x="f208" y="f45"/>
                    </a:lnTo>
                    <a:lnTo>
                      <a:pt x="f163" y="f42"/>
                    </a:lnTo>
                    <a:lnTo>
                      <a:pt x="f104" y="f99"/>
                    </a:lnTo>
                    <a:lnTo>
                      <a:pt x="f105" y="f209"/>
                    </a:lnTo>
                    <a:lnTo>
                      <a:pt x="f163" y="f210"/>
                    </a:lnTo>
                    <a:lnTo>
                      <a:pt x="f211" y="f32"/>
                    </a:lnTo>
                    <a:lnTo>
                      <a:pt x="f107" y="f212"/>
                    </a:lnTo>
                    <a:lnTo>
                      <a:pt x="f97" y="f213"/>
                    </a:lnTo>
                    <a:lnTo>
                      <a:pt x="f153" y="f214"/>
                    </a:lnTo>
                    <a:lnTo>
                      <a:pt x="f177" y="f15"/>
                    </a:lnTo>
                    <a:lnTo>
                      <a:pt x="f215" y="f20"/>
                    </a:lnTo>
                    <a:lnTo>
                      <a:pt x="f151" y="f8"/>
                    </a:lnTo>
                    <a:lnTo>
                      <a:pt x="f153" y="f4"/>
                    </a:lnTo>
                    <a:lnTo>
                      <a:pt x="f149" y="f4"/>
                    </a:lnTo>
                    <a:lnTo>
                      <a:pt x="f216" y="f49"/>
                    </a:lnTo>
                    <a:lnTo>
                      <a:pt x="f147" y="f4"/>
                    </a:lnTo>
                    <a:lnTo>
                      <a:pt x="f145" y="f22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17" y="f70"/>
                    </a:moveTo>
                    <a:lnTo>
                      <a:pt x="f217" y="f123"/>
                    </a:lnTo>
                    <a:lnTo>
                      <a:pt x="f144" y="f123"/>
                    </a:lnTo>
                    <a:lnTo>
                      <a:pt x="f144" y="f218"/>
                    </a:lnTo>
                    <a:cubicBezTo>
                      <a:pt x="f219" y="f64"/>
                      <a:pt x="f220" y="f205"/>
                      <a:pt x="f187" y="f56"/>
                    </a:cubicBezTo>
                    <a:lnTo>
                      <a:pt x="f147" y="f204"/>
                    </a:lnTo>
                    <a:lnTo>
                      <a:pt x="f187" y="f123"/>
                    </a:lnTo>
                    <a:lnTo>
                      <a:pt x="f221" y="f222"/>
                    </a:lnTo>
                    <a:lnTo>
                      <a:pt x="f223" y="f204"/>
                    </a:lnTo>
                    <a:lnTo>
                      <a:pt x="f21" y="f56"/>
                    </a:lnTo>
                    <a:lnTo>
                      <a:pt x="f223" y="f224"/>
                    </a:lnTo>
                    <a:cubicBezTo>
                      <a:pt x="f225" y="f205"/>
                      <a:pt x="f226" y="f26"/>
                      <a:pt x="f217" y="f70"/>
                    </a:cubicBezTo>
                    <a:close/>
                    <a:moveTo>
                      <a:pt x="f217" y="f70"/>
                    </a:moveTo>
                    <a:lnTo>
                      <a:pt x="f217" y="f70"/>
                    </a:lnTo>
                    <a:close/>
                    <a:moveTo>
                      <a:pt x="f221" y="f13"/>
                    </a:moveTo>
                    <a:lnTo>
                      <a:pt x="f13" y="f13"/>
                    </a:lnTo>
                    <a:cubicBezTo>
                      <a:pt x="f7" y="f227"/>
                      <a:pt x="f216" y="f228"/>
                      <a:pt x="f148" y="f229"/>
                    </a:cubicBezTo>
                    <a:lnTo>
                      <a:pt x="f230" y="f229"/>
                    </a:lnTo>
                    <a:lnTo>
                      <a:pt x="f230" y="f231"/>
                    </a:lnTo>
                    <a:lnTo>
                      <a:pt x="f232" y="f191"/>
                    </a:lnTo>
                    <a:lnTo>
                      <a:pt x="f68" y="f165"/>
                    </a:lnTo>
                    <a:lnTo>
                      <a:pt x="f68" y="f231"/>
                    </a:lnTo>
                    <a:cubicBezTo>
                      <a:pt x="f23" y="f233"/>
                      <a:pt x="f17" y="f149"/>
                      <a:pt x="f234" y="f235"/>
                    </a:cubicBezTo>
                    <a:lnTo>
                      <a:pt x="f232" y="f235"/>
                    </a:lnTo>
                    <a:lnTo>
                      <a:pt x="f232" y="f13"/>
                    </a:lnTo>
                    <a:lnTo>
                      <a:pt x="f221" y="f13"/>
                    </a:lnTo>
                    <a:close/>
                    <a:moveTo>
                      <a:pt x="f221" y="f13"/>
                    </a:moveTo>
                    <a:lnTo>
                      <a:pt x="f221" y="f13"/>
                    </a:lnTo>
                    <a:close/>
                    <a:moveTo>
                      <a:pt x="f81" y="f80"/>
                    </a:moveTo>
                    <a:lnTo>
                      <a:pt x="f86" y="f86"/>
                    </a:lnTo>
                    <a:lnTo>
                      <a:pt x="f236" y="f237"/>
                    </a:lnTo>
                    <a:lnTo>
                      <a:pt x="f147" y="f219"/>
                    </a:lnTo>
                    <a:cubicBezTo>
                      <a:pt x="f238" y="f187"/>
                      <a:pt x="f177" y="f185"/>
                      <a:pt x="f160" y="f233"/>
                    </a:cubicBezTo>
                    <a:lnTo>
                      <a:pt x="f98" y="f181"/>
                    </a:lnTo>
                    <a:lnTo>
                      <a:pt x="f160" y="f181"/>
                    </a:lnTo>
                    <a:lnTo>
                      <a:pt x="f101" y="f171"/>
                    </a:lnTo>
                    <a:lnTo>
                      <a:pt x="f239" y="f229"/>
                    </a:lnTo>
                    <a:lnTo>
                      <a:pt x="f153" y="f229"/>
                    </a:lnTo>
                    <a:lnTo>
                      <a:pt x="f185" y="f107"/>
                    </a:lnTo>
                    <a:cubicBezTo>
                      <a:pt x="f240" y="f177"/>
                      <a:pt x="f230" y="f85"/>
                      <a:pt x="f81" y="f80"/>
                    </a:cubicBezTo>
                    <a:close/>
                    <a:moveTo>
                      <a:pt x="f81" y="f80"/>
                    </a:moveTo>
                    <a:lnTo>
                      <a:pt x="f81" y="f80"/>
                    </a:lnTo>
                    <a:close/>
                    <a:moveTo>
                      <a:pt x="f240" y="f219"/>
                    </a:moveTo>
                    <a:lnTo>
                      <a:pt x="f92" y="f81"/>
                    </a:lnTo>
                    <a:lnTo>
                      <a:pt x="f96" y="f186"/>
                    </a:lnTo>
                    <a:lnTo>
                      <a:pt x="f230" y="f13"/>
                    </a:lnTo>
                    <a:cubicBezTo>
                      <a:pt x="f238" y="f235"/>
                      <a:pt x="f181" y="f192"/>
                      <a:pt x="f98" y="f241"/>
                    </a:cubicBezTo>
                    <a:lnTo>
                      <a:pt x="f160" y="f75"/>
                    </a:lnTo>
                    <a:lnTo>
                      <a:pt x="f155" y="f90"/>
                    </a:lnTo>
                    <a:lnTo>
                      <a:pt x="f118" y="f236"/>
                    </a:lnTo>
                    <a:lnTo>
                      <a:pt x="f162" y="f236"/>
                    </a:lnTo>
                    <a:cubicBezTo>
                      <a:pt x="f96" y="f240"/>
                      <a:pt x="f228" y="f187"/>
                      <a:pt x="f240" y="f219"/>
                    </a:cubicBezTo>
                    <a:close/>
                    <a:moveTo>
                      <a:pt x="f240" y="f219"/>
                    </a:moveTo>
                    <a:lnTo>
                      <a:pt x="f240" y="f219"/>
                    </a:lnTo>
                    <a:close/>
                    <a:moveTo>
                      <a:pt x="f230" y="f1"/>
                    </a:moveTo>
                    <a:lnTo>
                      <a:pt x="f96" y="f194"/>
                    </a:lnTo>
                    <a:lnTo>
                      <a:pt x="f96" y="f21"/>
                    </a:lnTo>
                    <a:lnTo>
                      <a:pt x="f94" y="f242"/>
                    </a:lnTo>
                    <a:lnTo>
                      <a:pt x="f101" y="f66"/>
                    </a:lnTo>
                    <a:lnTo>
                      <a:pt x="f106" y="f66"/>
                    </a:lnTo>
                    <a:lnTo>
                      <a:pt x="f98" y="f66"/>
                    </a:lnTo>
                    <a:lnTo>
                      <a:pt x="f98" y="f199"/>
                    </a:lnTo>
                    <a:lnTo>
                      <a:pt x="f121" y="f69"/>
                    </a:lnTo>
                    <a:lnTo>
                      <a:pt x="f100" y="f74"/>
                    </a:lnTo>
                    <a:lnTo>
                      <a:pt x="f160" y="f193"/>
                    </a:lnTo>
                    <a:lnTo>
                      <a:pt x="f98" y="f13"/>
                    </a:lnTo>
                    <a:cubicBezTo>
                      <a:pt x="f181" y="f193"/>
                      <a:pt x="f238" y="f243"/>
                      <a:pt x="f230" y="f1"/>
                    </a:cubicBezTo>
                    <a:close/>
                    <a:moveTo>
                      <a:pt x="f230" y="f1"/>
                    </a:moveTo>
                    <a:lnTo>
                      <a:pt x="f230" y="f1"/>
                    </a:lnTo>
                    <a:close/>
                    <a:moveTo>
                      <a:pt x="f145" y="f242"/>
                    </a:moveTo>
                    <a:lnTo>
                      <a:pt x="f158" y="f28"/>
                    </a:lnTo>
                    <a:lnTo>
                      <a:pt x="f153" y="f129"/>
                    </a:lnTo>
                    <a:lnTo>
                      <a:pt x="f9" y="f226"/>
                    </a:lnTo>
                    <a:cubicBezTo>
                      <a:pt x="f186" y="f198"/>
                      <a:pt x="f7" y="f36"/>
                      <a:pt x="f230" y="f224"/>
                    </a:cubicBezTo>
                    <a:lnTo>
                      <a:pt x="f148" y="f244"/>
                    </a:lnTo>
                    <a:lnTo>
                      <a:pt x="f148" y="f224"/>
                    </a:lnTo>
                    <a:lnTo>
                      <a:pt x="f148" y="f56"/>
                    </a:lnTo>
                    <a:lnTo>
                      <a:pt x="f114" y="f245"/>
                    </a:lnTo>
                    <a:lnTo>
                      <a:pt x="f102" y="f201"/>
                    </a:lnTo>
                    <a:lnTo>
                      <a:pt x="f92" y="f63"/>
                    </a:lnTo>
                    <a:lnTo>
                      <a:pt x="f92" y="f134"/>
                    </a:lnTo>
                    <a:lnTo>
                      <a:pt x="f145" y="f242"/>
                    </a:lnTo>
                    <a:close/>
                    <a:moveTo>
                      <a:pt x="f145" y="f242"/>
                    </a:moveTo>
                    <a:lnTo>
                      <a:pt x="f145" y="f242"/>
                    </a:lnTo>
                    <a:close/>
                    <a:moveTo>
                      <a:pt x="f165" y="f32"/>
                    </a:moveTo>
                    <a:lnTo>
                      <a:pt x="f206" y="f18"/>
                    </a:lnTo>
                    <a:lnTo>
                      <a:pt x="f162" y="f246"/>
                    </a:lnTo>
                    <a:lnTo>
                      <a:pt x="f165" y="f32"/>
                    </a:lnTo>
                    <a:close/>
                    <a:moveTo>
                      <a:pt x="f165" y="f32"/>
                    </a:moveTo>
                    <a:lnTo>
                      <a:pt x="f165" y="f32"/>
                    </a:lnTo>
                    <a:close/>
                    <a:moveTo>
                      <a:pt x="f118" y="f18"/>
                    </a:moveTo>
                    <a:lnTo>
                      <a:pt x="f228" y="f41"/>
                    </a:lnTo>
                    <a:lnTo>
                      <a:pt x="f229" y="f247"/>
                    </a:lnTo>
                    <a:lnTo>
                      <a:pt x="f118" y="f18"/>
                    </a:lnTo>
                    <a:close/>
                    <a:moveTo>
                      <a:pt x="f118" y="f18"/>
                    </a:moveTo>
                    <a:lnTo>
                      <a:pt x="f118" y="f18"/>
                    </a:lnTo>
                    <a:close/>
                    <a:moveTo>
                      <a:pt x="f1" y="f226"/>
                    </a:moveTo>
                    <a:lnTo>
                      <a:pt x="f26" y="f248"/>
                    </a:lnTo>
                    <a:lnTo>
                      <a:pt x="f59" y="f54"/>
                    </a:lnTo>
                    <a:lnTo>
                      <a:pt x="f19" y="f73"/>
                    </a:lnTo>
                    <a:lnTo>
                      <a:pt x="f127" y="f26"/>
                    </a:lnTo>
                    <a:lnTo>
                      <a:pt x="f127" y="f134"/>
                    </a:lnTo>
                    <a:lnTo>
                      <a:pt x="f249" y="f134"/>
                    </a:lnTo>
                    <a:lnTo>
                      <a:pt x="f120" y="f41"/>
                    </a:lnTo>
                    <a:lnTo>
                      <a:pt x="f138" y="f224"/>
                    </a:lnTo>
                    <a:lnTo>
                      <a:pt x="f138" y="f244"/>
                    </a:lnTo>
                    <a:lnTo>
                      <a:pt x="f138" y="f250"/>
                    </a:lnTo>
                    <a:lnTo>
                      <a:pt x="f68" y="f250"/>
                    </a:lnTo>
                    <a:cubicBezTo>
                      <a:pt x="f17" y="f126"/>
                      <a:pt x="f251" y="f198"/>
                      <a:pt x="f1" y="f226"/>
                    </a:cubicBezTo>
                    <a:close/>
                    <a:moveTo>
                      <a:pt x="f1" y="f226"/>
                    </a:moveTo>
                    <a:lnTo>
                      <a:pt x="f1" y="f226"/>
                    </a:lnTo>
                    <a:close/>
                    <a:moveTo>
                      <a:pt x="f252" y="f81"/>
                    </a:moveTo>
                    <a:lnTo>
                      <a:pt x="f59" y="f158"/>
                    </a:lnTo>
                    <a:lnTo>
                      <a:pt x="f253" y="f152"/>
                    </a:lnTo>
                    <a:lnTo>
                      <a:pt x="f21" y="f77"/>
                    </a:lnTo>
                    <a:cubicBezTo>
                      <a:pt x="f59" y="f82"/>
                      <a:pt x="f129" y="f85"/>
                      <a:pt x="f254" y="f181"/>
                    </a:cubicBezTo>
                    <a:lnTo>
                      <a:pt x="f123" y="f90"/>
                    </a:lnTo>
                    <a:lnTo>
                      <a:pt x="f254" y="f90"/>
                    </a:lnTo>
                    <a:lnTo>
                      <a:pt x="f125" y="f154"/>
                    </a:lnTo>
                    <a:lnTo>
                      <a:pt x="f64" y="f165"/>
                    </a:lnTo>
                    <a:lnTo>
                      <a:pt x="f64" y="f231"/>
                    </a:lnTo>
                    <a:lnTo>
                      <a:pt x="f255" y="f229"/>
                    </a:lnTo>
                    <a:cubicBezTo>
                      <a:pt x="f66" y="f177"/>
                      <a:pt x="f68" y="f152"/>
                      <a:pt x="f252" y="f81"/>
                    </a:cubicBezTo>
                    <a:close/>
                    <a:moveTo>
                      <a:pt x="f252" y="f81"/>
                    </a:moveTo>
                    <a:lnTo>
                      <a:pt x="f252" y="f81"/>
                    </a:lnTo>
                    <a:close/>
                    <a:moveTo>
                      <a:pt x="f27" y="f77"/>
                    </a:moveTo>
                    <a:lnTo>
                      <a:pt x="f127" y="f7"/>
                    </a:lnTo>
                    <a:lnTo>
                      <a:pt x="f224" y="f78"/>
                    </a:lnTo>
                    <a:lnTo>
                      <a:pt x="f68" y="f235"/>
                    </a:lnTo>
                    <a:cubicBezTo>
                      <a:pt x="f63" y="f192"/>
                      <a:pt x="f256" y="f11"/>
                      <a:pt x="f123" y="f75"/>
                    </a:cubicBezTo>
                    <a:lnTo>
                      <a:pt x="f254" y="f219"/>
                    </a:lnTo>
                    <a:lnTo>
                      <a:pt x="f46" y="f177"/>
                    </a:lnTo>
                    <a:lnTo>
                      <a:pt x="f257" y="f215"/>
                    </a:lnTo>
                    <a:lnTo>
                      <a:pt x="f117" y="f236"/>
                    </a:lnTo>
                    <a:cubicBezTo>
                      <a:pt x="f224" y="f258"/>
                      <a:pt x="f205" y="f187"/>
                      <a:pt x="f27" y="f77"/>
                    </a:cubicBezTo>
                    <a:close/>
                    <a:moveTo>
                      <a:pt x="f27" y="f77"/>
                    </a:moveTo>
                    <a:lnTo>
                      <a:pt x="f27" y="f77"/>
                    </a:lnTo>
                    <a:close/>
                    <a:moveTo>
                      <a:pt x="f68" y="f243"/>
                    </a:moveTo>
                    <a:lnTo>
                      <a:pt x="f224" y="f73"/>
                    </a:lnTo>
                    <a:lnTo>
                      <a:pt x="f249" y="f72"/>
                    </a:lnTo>
                    <a:lnTo>
                      <a:pt x="f259" y="f73"/>
                    </a:lnTo>
                    <a:lnTo>
                      <a:pt x="f125" y="f27"/>
                    </a:lnTo>
                    <a:lnTo>
                      <a:pt x="f260" y="f27"/>
                    </a:lnTo>
                    <a:lnTo>
                      <a:pt x="f123" y="f27"/>
                    </a:lnTo>
                    <a:lnTo>
                      <a:pt x="f38" y="f141"/>
                    </a:lnTo>
                    <a:lnTo>
                      <a:pt x="f261" y="f235"/>
                    </a:lnTo>
                    <a:lnTo>
                      <a:pt x="f254" y="f13"/>
                    </a:lnTo>
                    <a:lnTo>
                      <a:pt x="f123" y="f235"/>
                    </a:lnTo>
                    <a:cubicBezTo>
                      <a:pt x="f256" y="f74"/>
                      <a:pt x="f201" y="f234"/>
                      <a:pt x="f68" y="f243"/>
                    </a:cubicBezTo>
                    <a:close/>
                    <a:moveTo>
                      <a:pt x="f68" y="f243"/>
                    </a:moveTo>
                    <a:lnTo>
                      <a:pt x="f68" y="f243"/>
                    </a:lnTo>
                    <a:close/>
                    <a:moveTo>
                      <a:pt x="f257" y="f58"/>
                    </a:moveTo>
                    <a:lnTo>
                      <a:pt x="f262" y="f247"/>
                    </a:lnTo>
                    <a:lnTo>
                      <a:pt x="f205" y="f50"/>
                    </a:lnTo>
                    <a:lnTo>
                      <a:pt x="f257" y="f58"/>
                    </a:lnTo>
                    <a:close/>
                    <a:moveTo>
                      <a:pt x="f257" y="f58"/>
                    </a:moveTo>
                    <a:lnTo>
                      <a:pt x="f257" y="f58"/>
                    </a:lnTo>
                    <a:close/>
                    <a:moveTo>
                      <a:pt x="f41" y="f37"/>
                    </a:moveTo>
                    <a:lnTo>
                      <a:pt x="f120" y="f263"/>
                    </a:lnTo>
                    <a:lnTo>
                      <a:pt x="f264" y="f58"/>
                    </a:lnTo>
                    <a:lnTo>
                      <a:pt x="f41" y="f37"/>
                    </a:ln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1" name="Forma Livre 10"/>
              <p:cNvSpPr/>
              <p:nvPr/>
            </p:nvSpPr>
            <p:spPr>
              <a:xfrm>
                <a:off x="9505800" y="6261116"/>
                <a:ext cx="356" cy="12203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70"/>
                  <a:gd name="f4" fmla="val 408"/>
                  <a:gd name="f5" fmla="val 31"/>
                  <a:gd name="f6" fmla="val 8"/>
                  <a:gd name="f7" fmla="val 52"/>
                  <a:gd name="f8" fmla="val 23"/>
                  <a:gd name="f9" fmla="val 50"/>
                  <a:gd name="f10" fmla="val 35"/>
                  <a:gd name="f11" fmla="val 17"/>
                  <a:gd name="f12" fmla="val 10"/>
                  <a:gd name="f13" fmla="val 38"/>
                  <a:gd name="f14" fmla="val 64"/>
                  <a:gd name="f15" fmla="val 60"/>
                  <a:gd name="f16" fmla="val 388"/>
                  <a:gd name="f17" fmla="val 59"/>
                  <a:gd name="f18" fmla="val 358"/>
                  <a:gd name="f19" fmla="val 11"/>
                  <a:gd name="f20" fmla="val 325"/>
                  <a:gd name="f21" fmla="val 352"/>
                  <a:gd name="f22" fmla="val 346"/>
                  <a:gd name="f23" fmla="val 318"/>
                  <a:gd name="f24" fmla="val 286"/>
                  <a:gd name="f25" fmla="val 315"/>
                  <a:gd name="f26" fmla="val 308"/>
                  <a:gd name="f27" fmla="val 57"/>
                  <a:gd name="f28" fmla="val 277"/>
                  <a:gd name="f29" fmla="val 12"/>
                  <a:gd name="f30" fmla="val 245"/>
                  <a:gd name="f31" fmla="val 274"/>
                  <a:gd name="f32" fmla="val 266"/>
                  <a:gd name="f33" fmla="val 237"/>
                  <a:gd name="f34" fmla="val 14"/>
                  <a:gd name="f35" fmla="val 207"/>
                  <a:gd name="f36" fmla="val 235"/>
                  <a:gd name="f37" fmla="val 55"/>
                  <a:gd name="f38" fmla="val 225"/>
                  <a:gd name="f39" fmla="val 197"/>
                  <a:gd name="f40" fmla="val 169"/>
                  <a:gd name="f41" fmla="val 195"/>
                  <a:gd name="f42" fmla="val 185"/>
                  <a:gd name="f43" fmla="val 54"/>
                  <a:gd name="f44" fmla="val 154"/>
                  <a:gd name="f45" fmla="val 16"/>
                  <a:gd name="f46" fmla="val 128"/>
                  <a:gd name="f47" fmla="val 156"/>
                  <a:gd name="f48" fmla="val 144"/>
                  <a:gd name="f49" fmla="val 116"/>
                  <a:gd name="f50" fmla="val 89"/>
                  <a:gd name="f51" fmla="val 118"/>
                  <a:gd name="f52" fmla="val 104"/>
                  <a:gd name="f53" fmla="val 74"/>
                  <a:gd name="f54" fmla="val 79"/>
                  <a:gd name="f55" fmla="val 363"/>
                  <a:gd name="f56" fmla="val 397"/>
                  <a:gd name="f57" fmla="val 36"/>
                  <a:gd name="f58" fmla="val 407"/>
                  <a:gd name="f59" fmla="val 69"/>
                  <a:gd name="f60" fmla="*/ f0 1 70"/>
                  <a:gd name="f61" fmla="*/ f1 1 408"/>
                  <a:gd name="f62" fmla="+- f4 0 f2"/>
                  <a:gd name="f63" fmla="+- f3 0 f2"/>
                  <a:gd name="f64" fmla="*/ f63 1 70"/>
                  <a:gd name="f65" fmla="*/ f62 1 408"/>
                  <a:gd name="f66" fmla="*/ f2 1 f64"/>
                  <a:gd name="f67" fmla="*/ f3 1 f64"/>
                  <a:gd name="f68" fmla="*/ f2 1 f65"/>
                  <a:gd name="f69" fmla="*/ f4 1 f65"/>
                  <a:gd name="f70" fmla="*/ f66 f60 1"/>
                  <a:gd name="f71" fmla="*/ f67 f60 1"/>
                  <a:gd name="f72" fmla="*/ f69 f61 1"/>
                  <a:gd name="f73" fmla="*/ f68 f6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70" t="f73" r="f71" b="f72"/>
                <a:pathLst>
                  <a:path w="70" h="408">
                    <a:moveTo>
                      <a:pt x="f5" y="f6"/>
                    </a:moveTo>
                    <a:lnTo>
                      <a:pt x="f7" y="f8"/>
                    </a:lnTo>
                    <a:lnTo>
                      <a:pt x="f9" y="f6"/>
                    </a:ln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7" y="f10"/>
                    </a:moveTo>
                    <a:lnTo>
                      <a:pt x="f11" y="f12"/>
                    </a:lnTo>
                    <a:lnTo>
                      <a:pt x="f11" y="f13"/>
                    </a:lnTo>
                    <a:lnTo>
                      <a:pt x="f7" y="f14"/>
                    </a:lnTo>
                    <a:lnTo>
                      <a:pt x="f7" y="f10"/>
                    </a:lnTo>
                    <a:close/>
                    <a:moveTo>
                      <a:pt x="f7" y="f10"/>
                    </a:moveTo>
                    <a:lnTo>
                      <a:pt x="f7" y="f10"/>
                    </a:lnTo>
                    <a:close/>
                    <a:moveTo>
                      <a:pt x="f15" y="f16"/>
                    </a:moveTo>
                    <a:lnTo>
                      <a:pt x="f17" y="f18"/>
                    </a:lnTo>
                    <a:lnTo>
                      <a:pt x="f19" y="f20"/>
                    </a:lnTo>
                    <a:lnTo>
                      <a:pt x="f19" y="f21"/>
                    </a:lnTo>
                    <a:lnTo>
                      <a:pt x="f15" y="f16"/>
                    </a:lnTo>
                    <a:close/>
                    <a:moveTo>
                      <a:pt x="f15" y="f16"/>
                    </a:moveTo>
                    <a:lnTo>
                      <a:pt x="f15" y="f16"/>
                    </a:lnTo>
                    <a:close/>
                    <a:moveTo>
                      <a:pt x="f17" y="f22"/>
                    </a:moveTo>
                    <a:lnTo>
                      <a:pt x="f17" y="f23"/>
                    </a:lnTo>
                    <a:lnTo>
                      <a:pt x="f19" y="f24"/>
                    </a:lnTo>
                    <a:lnTo>
                      <a:pt x="f19" y="f25"/>
                    </a:lnTo>
                    <a:lnTo>
                      <a:pt x="f17" y="f22"/>
                    </a:lnTo>
                    <a:close/>
                    <a:moveTo>
                      <a:pt x="f17" y="f22"/>
                    </a:moveTo>
                    <a:lnTo>
                      <a:pt x="f17" y="f22"/>
                    </a:lnTo>
                    <a:close/>
                    <a:moveTo>
                      <a:pt x="f17" y="f26"/>
                    </a:moveTo>
                    <a:lnTo>
                      <a:pt x="f27" y="f28"/>
                    </a:lnTo>
                    <a:lnTo>
                      <a:pt x="f29" y="f30"/>
                    </a:lnTo>
                    <a:lnTo>
                      <a:pt x="f29" y="f31"/>
                    </a:lnTo>
                    <a:lnTo>
                      <a:pt x="f17" y="f26"/>
                    </a:lnTo>
                    <a:close/>
                    <a:moveTo>
                      <a:pt x="f17" y="f26"/>
                    </a:moveTo>
                    <a:lnTo>
                      <a:pt x="f17" y="f26"/>
                    </a:lnTo>
                    <a:close/>
                    <a:moveTo>
                      <a:pt x="f27" y="f32"/>
                    </a:moveTo>
                    <a:lnTo>
                      <a:pt x="f27" y="f33"/>
                    </a:lnTo>
                    <a:lnTo>
                      <a:pt x="f34" y="f35"/>
                    </a:lnTo>
                    <a:lnTo>
                      <a:pt x="f29" y="f36"/>
                    </a:lnTo>
                    <a:lnTo>
                      <a:pt x="f27" y="f32"/>
                    </a:lnTo>
                    <a:close/>
                    <a:moveTo>
                      <a:pt x="f27" y="f32"/>
                    </a:moveTo>
                    <a:lnTo>
                      <a:pt x="f27" y="f32"/>
                    </a:lnTo>
                    <a:close/>
                    <a:moveTo>
                      <a:pt x="f37" y="f38"/>
                    </a:moveTo>
                    <a:lnTo>
                      <a:pt x="f37" y="f39"/>
                    </a:lnTo>
                    <a:lnTo>
                      <a:pt x="f34" y="f40"/>
                    </a:lnTo>
                    <a:lnTo>
                      <a:pt x="f34" y="f41"/>
                    </a:lnTo>
                    <a:lnTo>
                      <a:pt x="f37" y="f38"/>
                    </a:lnTo>
                    <a:close/>
                    <a:moveTo>
                      <a:pt x="f37" y="f38"/>
                    </a:moveTo>
                    <a:lnTo>
                      <a:pt x="f37" y="f38"/>
                    </a:lnTo>
                    <a:close/>
                    <a:moveTo>
                      <a:pt x="f37" y="f42"/>
                    </a:moveTo>
                    <a:lnTo>
                      <a:pt x="f43" y="f44"/>
                    </a:lnTo>
                    <a:lnTo>
                      <a:pt x="f45" y="f46"/>
                    </a:lnTo>
                    <a:lnTo>
                      <a:pt x="f34" y="f47"/>
                    </a:lnTo>
                    <a:lnTo>
                      <a:pt x="f37" y="f42"/>
                    </a:lnTo>
                    <a:close/>
                    <a:moveTo>
                      <a:pt x="f37" y="f42"/>
                    </a:moveTo>
                    <a:lnTo>
                      <a:pt x="f37" y="f42"/>
                    </a:lnTo>
                    <a:close/>
                    <a:moveTo>
                      <a:pt x="f43" y="f48"/>
                    </a:moveTo>
                    <a:lnTo>
                      <a:pt x="f43" y="f49"/>
                    </a:lnTo>
                    <a:lnTo>
                      <a:pt x="f45" y="f50"/>
                    </a:lnTo>
                    <a:lnTo>
                      <a:pt x="f45" y="f51"/>
                    </a:lnTo>
                    <a:lnTo>
                      <a:pt x="f43" y="f48"/>
                    </a:lnTo>
                    <a:close/>
                    <a:moveTo>
                      <a:pt x="f43" y="f48"/>
                    </a:moveTo>
                    <a:lnTo>
                      <a:pt x="f43" y="f48"/>
                    </a:lnTo>
                    <a:close/>
                    <a:moveTo>
                      <a:pt x="f43" y="f52"/>
                    </a:moveTo>
                    <a:lnTo>
                      <a:pt x="f43" y="f53"/>
                    </a:lnTo>
                    <a:lnTo>
                      <a:pt x="f45" y="f9"/>
                    </a:lnTo>
                    <a:lnTo>
                      <a:pt x="f45" y="f54"/>
                    </a:lnTo>
                    <a:lnTo>
                      <a:pt x="f43" y="f52"/>
                    </a:lnTo>
                    <a:close/>
                    <a:moveTo>
                      <a:pt x="f43" y="f52"/>
                    </a:moveTo>
                    <a:lnTo>
                      <a:pt x="f43" y="f52"/>
                    </a:lnTo>
                    <a:close/>
                    <a:moveTo>
                      <a:pt x="f19" y="f55"/>
                    </a:moveTo>
                    <a:lnTo>
                      <a:pt x="f6" y="f56"/>
                    </a:lnTo>
                    <a:lnTo>
                      <a:pt x="f27" y="f56"/>
                    </a:lnTo>
                    <a:lnTo>
                      <a:pt x="f19" y="f55"/>
                    </a:lnTo>
                    <a:close/>
                    <a:moveTo>
                      <a:pt x="f19" y="f55"/>
                    </a:moveTo>
                    <a:lnTo>
                      <a:pt x="f19" y="f55"/>
                    </a:lnTo>
                    <a:close/>
                    <a:moveTo>
                      <a:pt x="f57" y="f58"/>
                    </a:moveTo>
                    <a:lnTo>
                      <a:pt x="f2" y="f58"/>
                    </a:lnTo>
                    <a:lnTo>
                      <a:pt x="f6" y="f2"/>
                    </a:lnTo>
                    <a:lnTo>
                      <a:pt x="f15" y="f2"/>
                    </a:lnTo>
                    <a:lnTo>
                      <a:pt x="f59" y="f58"/>
                    </a:lnTo>
                    <a:lnTo>
                      <a:pt x="f57" y="f58"/>
                    </a:ln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2" name="Forma Livre 11"/>
              <p:cNvSpPr/>
              <p:nvPr/>
            </p:nvSpPr>
            <p:spPr>
              <a:xfrm>
                <a:off x="9147236" y="5986439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3" name="Forma Livre 12"/>
              <p:cNvSpPr/>
              <p:nvPr/>
            </p:nvSpPr>
            <p:spPr>
              <a:xfrm>
                <a:off x="9102595" y="6280199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4" name="Forma Livre 13"/>
              <p:cNvSpPr/>
              <p:nvPr/>
            </p:nvSpPr>
            <p:spPr>
              <a:xfrm>
                <a:off x="9153363" y="6391436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5" name="Forma Livre 14"/>
              <p:cNvSpPr/>
              <p:nvPr/>
            </p:nvSpPr>
            <p:spPr>
              <a:xfrm>
                <a:off x="9259918" y="6464158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6" name="Forma Livre 15"/>
              <p:cNvSpPr/>
              <p:nvPr/>
            </p:nvSpPr>
            <p:spPr>
              <a:xfrm>
                <a:off x="9522003" y="6464158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7" name="Forma Livre 16"/>
              <p:cNvSpPr/>
              <p:nvPr/>
            </p:nvSpPr>
            <p:spPr>
              <a:xfrm>
                <a:off x="9194758" y="5594399"/>
                <a:ext cx="430197" cy="173159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1277"/>
                  <a:gd name="f5" fmla="val 551"/>
                  <a:gd name="f6" fmla="val 948"/>
                  <a:gd name="f7" fmla="val 325"/>
                  <a:gd name="f8" fmla="val 962"/>
                  <a:gd name="f9" fmla="val 432"/>
                  <a:gd name="f10" fmla="val 912"/>
                  <a:gd name="f11" fmla="val 427"/>
                  <a:gd name="f12" fmla="val 900"/>
                  <a:gd name="f13" fmla="val 311"/>
                  <a:gd name="f14" fmla="val 308"/>
                  <a:gd name="f15" fmla="val 902"/>
                  <a:gd name="f16" fmla="val 303"/>
                  <a:gd name="f17" fmla="val 905"/>
                  <a:gd name="f18" fmla="val 300"/>
                  <a:gd name="f19" fmla="val 295"/>
                  <a:gd name="f20" fmla="val 922"/>
                  <a:gd name="f21" fmla="val 296"/>
                  <a:gd name="f22" fmla="val 929"/>
                  <a:gd name="f23" fmla="val 298"/>
                  <a:gd name="f24" fmla="val 941"/>
                  <a:gd name="f25" fmla="val 946"/>
                  <a:gd name="f26" fmla="val 313"/>
                  <a:gd name="f27" fmla="val 1100"/>
                  <a:gd name="f28" fmla="val 50"/>
                  <a:gd name="f29" fmla="val 1026"/>
                  <a:gd name="f30" fmla="val 84"/>
                  <a:gd name="f31" fmla="val 91"/>
                  <a:gd name="f32" fmla="val 1002"/>
                  <a:gd name="f33" fmla="val 79"/>
                  <a:gd name="f34" fmla="val 33"/>
                  <a:gd name="f35" fmla="val 1273"/>
                  <a:gd name="f36" fmla="val 69"/>
                  <a:gd name="f37" fmla="val 143"/>
                  <a:gd name="f38" fmla="val 1242"/>
                  <a:gd name="f39" fmla="val 212"/>
                  <a:gd name="f40" fmla="val 1192"/>
                  <a:gd name="f41" fmla="val 254"/>
                  <a:gd name="f42" fmla="val 1152"/>
                  <a:gd name="f43" fmla="val 249"/>
                  <a:gd name="f44" fmla="val 1276"/>
                  <a:gd name="f45" fmla="val 550"/>
                  <a:gd name="f46" fmla="val 1269"/>
                  <a:gd name="f47" fmla="val 1263"/>
                  <a:gd name="f48" fmla="val 549"/>
                  <a:gd name="f49" fmla="val 1257"/>
                  <a:gd name="f50" fmla="val 1230"/>
                  <a:gd name="f51" fmla="val 479"/>
                  <a:gd name="f52" fmla="val 474"/>
                  <a:gd name="f53" fmla="val 1156"/>
                  <a:gd name="f54" fmla="val 469"/>
                  <a:gd name="f55" fmla="val 1117"/>
                  <a:gd name="f56" fmla="val 466"/>
                  <a:gd name="f57" fmla="val 1133"/>
                  <a:gd name="f58" fmla="val 532"/>
                  <a:gd name="f59" fmla="val 1126"/>
                  <a:gd name="f60" fmla="val 1121"/>
                  <a:gd name="f61" fmla="val 530"/>
                  <a:gd name="f62" fmla="val 1116"/>
                  <a:gd name="f63" fmla="val 463"/>
                  <a:gd name="f64" fmla="val 1069"/>
                  <a:gd name="f65" fmla="val 461"/>
                  <a:gd name="f66" fmla="val 1036"/>
                  <a:gd name="f67" fmla="val 458"/>
                  <a:gd name="f68" fmla="val 1004"/>
                  <a:gd name="f69" fmla="val 454"/>
                  <a:gd name="f70" fmla="val 1007"/>
                  <a:gd name="f71" fmla="val 478"/>
                  <a:gd name="f72" fmla="val 931"/>
                  <a:gd name="f73" fmla="val 878"/>
                  <a:gd name="f74" fmla="val 464"/>
                  <a:gd name="f75" fmla="val 876"/>
                  <a:gd name="f76" fmla="val 444"/>
                  <a:gd name="f77" fmla="val 851"/>
                  <a:gd name="f78" fmla="val 443"/>
                  <a:gd name="f79" fmla="val 828"/>
                  <a:gd name="f80" fmla="val 802"/>
                  <a:gd name="f81" fmla="val 808"/>
                  <a:gd name="f82" fmla="val 507"/>
                  <a:gd name="f83" fmla="val 796"/>
                  <a:gd name="f84" fmla="val 792"/>
                  <a:gd name="f85" fmla="val 505"/>
                  <a:gd name="f86" fmla="val 786"/>
                  <a:gd name="f87" fmla="val 441"/>
                  <a:gd name="f88" fmla="val 774"/>
                  <a:gd name="f89" fmla="val 760"/>
                  <a:gd name="f90" fmla="val 748"/>
                  <a:gd name="f91" fmla="val 439"/>
                  <a:gd name="f92" fmla="val 753"/>
                  <a:gd name="f93" fmla="val 746"/>
                  <a:gd name="f94" fmla="val 503"/>
                  <a:gd name="f95" fmla="val 741"/>
                  <a:gd name="f96" fmla="val 736"/>
                  <a:gd name="f97" fmla="val 733"/>
                  <a:gd name="f98" fmla="val 728"/>
                  <a:gd name="f99" fmla="val 390"/>
                  <a:gd name="f100" fmla="val 703"/>
                  <a:gd name="f101" fmla="val 315"/>
                  <a:gd name="f102" fmla="val 640"/>
                  <a:gd name="f103" fmla="val 577"/>
                  <a:gd name="f104" fmla="val 552"/>
                  <a:gd name="f105" fmla="val 548"/>
                  <a:gd name="f106" fmla="val 543"/>
                  <a:gd name="f107" fmla="val 538"/>
                  <a:gd name="f108" fmla="val 533"/>
                  <a:gd name="f109" fmla="val 528"/>
                  <a:gd name="f110" fmla="val 519"/>
                  <a:gd name="f111" fmla="val 491"/>
                  <a:gd name="f112" fmla="val 486"/>
                  <a:gd name="f113" fmla="val 481"/>
                  <a:gd name="f114" fmla="val 476"/>
                  <a:gd name="f115" fmla="val 471"/>
                  <a:gd name="f116" fmla="val 475"/>
                  <a:gd name="f117" fmla="val 448"/>
                  <a:gd name="f118" fmla="val 420"/>
                  <a:gd name="f119" fmla="val 393"/>
                  <a:gd name="f120" fmla="val 446"/>
                  <a:gd name="f121" fmla="val 392"/>
                  <a:gd name="f122" fmla="val 262"/>
                  <a:gd name="f123" fmla="val 264"/>
                  <a:gd name="f124" fmla="val 456"/>
                  <a:gd name="f125" fmla="val 235"/>
                  <a:gd name="f126" fmla="val 459"/>
                  <a:gd name="f127" fmla="val 207"/>
                  <a:gd name="f128" fmla="val 177"/>
                  <a:gd name="f129" fmla="val 162"/>
                  <a:gd name="f130" fmla="val 157"/>
                  <a:gd name="f131" fmla="val 152"/>
                  <a:gd name="f132" fmla="val 146"/>
                  <a:gd name="f133" fmla="val 468"/>
                  <a:gd name="f134" fmla="val 122"/>
                  <a:gd name="f135" fmla="val 83"/>
                  <a:gd name="f136" fmla="val 45"/>
                  <a:gd name="f137" fmla="val 483"/>
                  <a:gd name="f138" fmla="val 17"/>
                  <a:gd name="f139" fmla="val 12"/>
                  <a:gd name="f140" fmla="val 5"/>
                  <a:gd name="f141" fmla="val 124"/>
                  <a:gd name="f142" fmla="val 85"/>
                  <a:gd name="f143" fmla="val 35"/>
                  <a:gd name="f144" fmla="val 4"/>
                  <a:gd name="f145" fmla="val 176"/>
                  <a:gd name="f146" fmla="val 274"/>
                  <a:gd name="f147" fmla="val 276"/>
                  <a:gd name="f148" fmla="val 18"/>
                  <a:gd name="f149" fmla="val 450"/>
                  <a:gd name="f150" fmla="val 3"/>
                  <a:gd name="f151" fmla="val 8"/>
                  <a:gd name="f152" fmla="val 521"/>
                  <a:gd name="f153" fmla="val 66"/>
                  <a:gd name="f154" fmla="val 64"/>
                  <a:gd name="f155" fmla="val 638"/>
                  <a:gd name="f156" fmla="val 722"/>
                  <a:gd name="f157" fmla="val 724"/>
                  <a:gd name="f158" fmla="val 756"/>
                  <a:gd name="f159" fmla="val 826"/>
                  <a:gd name="f160" fmla="val 7"/>
                  <a:gd name="f161" fmla="val 1000"/>
                  <a:gd name="f162" fmla="val 28"/>
                  <a:gd name="f163" fmla="val 780"/>
                  <a:gd name="f164" fmla="val 68"/>
                  <a:gd name="f165" fmla="val 495"/>
                  <a:gd name="f166" fmla="val 248"/>
                  <a:gd name="f167" fmla="val 319"/>
                  <a:gd name="f168" fmla="val 305"/>
                  <a:gd name="f169" fmla="val 357"/>
                  <a:gd name="f170" fmla="val 369"/>
                  <a:gd name="f171" fmla="val 368"/>
                  <a:gd name="f172" fmla="val 362"/>
                  <a:gd name="f173" fmla="val 355"/>
                  <a:gd name="f174" fmla="val 346"/>
                  <a:gd name="f175" fmla="val 338"/>
                  <a:gd name="f176" fmla="val 328"/>
                  <a:gd name="f177" fmla="val 321"/>
                  <a:gd name="f178" fmla="val 569"/>
                  <a:gd name="f179" fmla="val 574"/>
                  <a:gd name="f180" fmla="val 436"/>
                  <a:gd name="f181" fmla="val 576"/>
                  <a:gd name="f182" fmla="val 396"/>
                  <a:gd name="f183" fmla="val 595"/>
                  <a:gd name="f184" fmla="val 341"/>
                  <a:gd name="f185" fmla="val 340"/>
                  <a:gd name="f186" fmla="val 686"/>
                  <a:gd name="f187" fmla="val 707"/>
                  <a:gd name="f188" fmla="val 710"/>
                  <a:gd name="f189" fmla="val 688"/>
                  <a:gd name="f190" fmla="val 667"/>
                  <a:gd name="f191" fmla="val 501"/>
                  <a:gd name="f192" fmla="val 645"/>
                  <a:gd name="f193" fmla="val 629"/>
                  <a:gd name="f194" fmla="val 608"/>
                  <a:gd name="f195" fmla="val 589"/>
                  <a:gd name="f196" fmla="val 279"/>
                  <a:gd name="f197" fmla="val 326"/>
                  <a:gd name="f198" fmla="val 281"/>
                  <a:gd name="f199" fmla="val 318"/>
                  <a:gd name="f200" fmla="val 283"/>
                  <a:gd name="f201" fmla="val 285"/>
                  <a:gd name="f202" fmla="val 301"/>
                  <a:gd name="f203" fmla="val 260"/>
                  <a:gd name="f204" fmla="val 238"/>
                  <a:gd name="f205" fmla="val 306"/>
                  <a:gd name="f206" fmla="val 214"/>
                  <a:gd name="f207" fmla="val 200"/>
                  <a:gd name="f208" fmla="val 370"/>
                  <a:gd name="f209" fmla="val 224"/>
                  <a:gd name="f210" fmla="val 250"/>
                  <a:gd name="f211" fmla="val 365"/>
                  <a:gd name="f212" fmla="val 309"/>
                  <a:gd name="f213" fmla="val 331"/>
                  <a:gd name="f214" fmla="val 255"/>
                  <a:gd name="f215" fmla="val 352"/>
                  <a:gd name="f216" fmla="val 222"/>
                  <a:gd name="f217" fmla="val 229"/>
                  <a:gd name="f218" fmla="val 245"/>
                  <a:gd name="f219" fmla="val 119"/>
                  <a:gd name="f220" fmla="val 174"/>
                  <a:gd name="f221" fmla="val 293"/>
                  <a:gd name="f222" fmla="val 205"/>
                  <a:gd name="f223" fmla="val 290"/>
                  <a:gd name="f224" fmla="val 266"/>
                  <a:gd name="f225" fmla="val 286"/>
                  <a:gd name="f226" fmla="val 259"/>
                  <a:gd name="f227" fmla="val 377"/>
                  <a:gd name="f228" fmla="val 386"/>
                  <a:gd name="f229" fmla="val 267"/>
                  <a:gd name="f230" fmla="val 395"/>
                  <a:gd name="f231" fmla="val 426"/>
                  <a:gd name="f232" fmla="val 272"/>
                  <a:gd name="f233" fmla="val 271"/>
                  <a:gd name="f234" fmla="val 493"/>
                  <a:gd name="f235" fmla="val 269"/>
                  <a:gd name="f236" fmla="val 584"/>
                  <a:gd name="f237" fmla="val 631"/>
                  <a:gd name="f238" fmla="val 545"/>
                  <a:gd name="f239" fmla="val 215"/>
                  <a:gd name="f240" fmla="val 372"/>
                  <a:gd name="f241" fmla="val 404"/>
                  <a:gd name="f242" fmla="val 291"/>
                  <a:gd name="f243" fmla="val 405"/>
                  <a:gd name="f244" fmla="val 407"/>
                  <a:gd name="f245" fmla="val 429"/>
                  <a:gd name="f246" fmla="val 350"/>
                  <a:gd name="f247" fmla="val 457"/>
                  <a:gd name="f248" fmla="val 348"/>
                  <a:gd name="f249" fmla="val 485"/>
                  <a:gd name="f250" fmla="val 490"/>
                  <a:gd name="f251" fmla="val 288"/>
                  <a:gd name="f252" fmla="val 460"/>
                  <a:gd name="f253" fmla="val 400"/>
                  <a:gd name="f254" fmla="val 442"/>
                  <a:gd name="f255" fmla="val 488"/>
                  <a:gd name="f256" fmla="val 424"/>
                  <a:gd name="f257" fmla="val 534"/>
                  <a:gd name="f258" fmla="val 402"/>
                  <a:gd name="f259" fmla="val 380"/>
                  <a:gd name="f260" fmla="val 553"/>
                  <a:gd name="f261" fmla="val 452"/>
                  <a:gd name="f262" fmla="val 385"/>
                  <a:gd name="f263" fmla="val 141"/>
                  <a:gd name="f264" fmla="val 394"/>
                  <a:gd name="f265" fmla="val 76"/>
                  <a:gd name="f266" fmla="val 406"/>
                  <a:gd name="f267" fmla="val 52"/>
                  <a:gd name="f268" fmla="val 195"/>
                  <a:gd name="f269" fmla="val 297"/>
                  <a:gd name="f270" fmla="val 376"/>
                  <a:gd name="f271" fmla="val 449"/>
                  <a:gd name="f272" fmla="val 389"/>
                  <a:gd name="f273" fmla="val 302"/>
                  <a:gd name="f274" fmla="val 989"/>
                  <a:gd name="f275" fmla="val 972"/>
                  <a:gd name="f276" fmla="val 964"/>
                  <a:gd name="f277" fmla="val 879"/>
                  <a:gd name="f278" fmla="val 257"/>
                  <a:gd name="f279" fmla="val 893"/>
                  <a:gd name="f280" fmla="val 874"/>
                  <a:gd name="f281" fmla="val 867"/>
                  <a:gd name="f282" fmla="val 367"/>
                  <a:gd name="f283" fmla="val 820"/>
                  <a:gd name="f284" fmla="val 363"/>
                  <a:gd name="f285" fmla="val 788"/>
                  <a:gd name="f286" fmla="val 831"/>
                  <a:gd name="f287" fmla="val 866"/>
                  <a:gd name="f288" fmla="val 860"/>
                  <a:gd name="f289" fmla="val 862"/>
                  <a:gd name="f290" fmla="val 863"/>
                  <a:gd name="f291" fmla="val 839"/>
                  <a:gd name="f292" fmla="val 814"/>
                  <a:gd name="f293" fmla="val 789"/>
                  <a:gd name="f294" fmla="val 795"/>
                  <a:gd name="f295" fmla="val 817"/>
                  <a:gd name="f296" fmla="val 842"/>
                  <a:gd name="f297" fmla="val 885"/>
                  <a:gd name="f298" fmla="val 897"/>
                  <a:gd name="f299" fmla="val 909"/>
                  <a:gd name="f300" fmla="val 220"/>
                  <a:gd name="f301" fmla="val 647"/>
                  <a:gd name="f302" fmla="val 800"/>
                  <a:gd name="f303" fmla="val 926"/>
                  <a:gd name="f304" fmla="val 943"/>
                  <a:gd name="f305" fmla="val 960"/>
                  <a:gd name="f306" fmla="val 1043"/>
                  <a:gd name="f307" fmla="val 1078"/>
                  <a:gd name="f308" fmla="val 1103"/>
                  <a:gd name="f309" fmla="val 1131"/>
                  <a:gd name="f310" fmla="val 1157"/>
                  <a:gd name="f311" fmla="val 244"/>
                  <a:gd name="f312" fmla="val 1062"/>
                  <a:gd name="f313" fmla="val 234"/>
                  <a:gd name="f314" fmla="val 992"/>
                  <a:gd name="f315" fmla="val 227"/>
                  <a:gd name="f316" fmla="val 919"/>
                  <a:gd name="f317" fmla="val 983"/>
                  <a:gd name="f318" fmla="val 984"/>
                  <a:gd name="f319" fmla="val 986"/>
                  <a:gd name="f320" fmla="val 988"/>
                  <a:gd name="f321" fmla="val 993"/>
                  <a:gd name="f322" fmla="val 1023"/>
                  <a:gd name="f323" fmla="val 1050"/>
                  <a:gd name="f324" fmla="val 1079"/>
                  <a:gd name="f325" fmla="val 1063"/>
                  <a:gd name="f326" fmla="val 1038"/>
                  <a:gd name="f327" fmla="val 1011"/>
                  <a:gd name="f328" fmla="val 995"/>
                  <a:gd name="f329" fmla="val 438"/>
                  <a:gd name="f330" fmla="val 1076"/>
                  <a:gd name="f331" fmla="val 1148"/>
                  <a:gd name="f332" fmla="val 453"/>
                  <a:gd name="f333" fmla="val 1223"/>
                  <a:gd name="f334" fmla="val 1196"/>
                  <a:gd name="f335" fmla="val 383"/>
                  <a:gd name="f336" fmla="val 717"/>
                  <a:gd name="f337" fmla="val 345"/>
                  <a:gd name="f338" fmla="val 738"/>
                  <a:gd name="f339" fmla="val 759"/>
                  <a:gd name="f340" fmla="val 777"/>
                  <a:gd name="f341" fmla="val 772"/>
                  <a:gd name="f342" fmla="val 685"/>
                  <a:gd name="f343" fmla="val 500"/>
                  <a:gd name="f344" fmla="val 541"/>
                  <a:gd name="f345" fmla="val 562"/>
                  <a:gd name="f346" fmla="val 580"/>
                  <a:gd name="f347" fmla="val 320"/>
                  <a:gd name="f348" fmla="val 602"/>
                  <a:gd name="f349" fmla="val 632"/>
                  <a:gd name="f350" fmla="val 648"/>
                  <a:gd name="f351" fmla="val 679"/>
                  <a:gd name="f352" fmla="val 702"/>
                  <a:gd name="f353" fmla="val 1095"/>
                  <a:gd name="f354" fmla="val 1128"/>
                  <a:gd name="f355" fmla="val 375"/>
                  <a:gd name="f356" fmla="val 1159"/>
                  <a:gd name="f357" fmla="val 1190"/>
                  <a:gd name="f358" fmla="val 1164"/>
                  <a:gd name="f359" fmla="val 1136"/>
                  <a:gd name="f360" fmla="val 316"/>
                  <a:gd name="f361" fmla="val 1109"/>
                  <a:gd name="f362" fmla="val 1081"/>
                  <a:gd name="f363" fmla="val 310"/>
                  <a:gd name="f364" fmla="val 196"/>
                  <a:gd name="f365" fmla="val 168"/>
                  <a:gd name="f366" fmla="val 140"/>
                  <a:gd name="f367" fmla="val 110"/>
                  <a:gd name="f368" fmla="val 323"/>
                  <a:gd name="f369" fmla="val 387"/>
                  <a:gd name="f370" fmla="val 117"/>
                  <a:gd name="f371" fmla="val 382"/>
                  <a:gd name="f372" fmla="val 150"/>
                  <a:gd name="f373" fmla="val 183"/>
                  <a:gd name="f374" fmla="val 373"/>
                  <a:gd name="f375" fmla="val 1188"/>
                  <a:gd name="f376" fmla="val 197"/>
                  <a:gd name="f377" fmla="val 134"/>
                  <a:gd name="f378" fmla="val 136"/>
                  <a:gd name="f379" fmla="val 47"/>
                  <a:gd name="f380" fmla="val 199"/>
                  <a:gd name="f381" fmla="val 90"/>
                  <a:gd name="f382" fmla="val 237"/>
                  <a:gd name="f383" fmla="val 166"/>
                  <a:gd name="f384" fmla="val 1238"/>
                  <a:gd name="f385" fmla="val 182"/>
                  <a:gd name="f386" fmla="val 139"/>
                  <a:gd name="f387" fmla="val 81"/>
                  <a:gd name="f388" fmla="val 53"/>
                  <a:gd name="f389" fmla="val 109"/>
                  <a:gd name="f390" fmla="val 96"/>
                  <a:gd name="f391" fmla="val 22"/>
                  <a:gd name="f392" fmla="val 843"/>
                  <a:gd name="f393" fmla="val 86"/>
                  <a:gd name="f394" fmla="val 709"/>
                  <a:gd name="f395" fmla="val 568"/>
                  <a:gd name="f396" fmla="val 160"/>
                  <a:gd name="f397" fmla="val 19"/>
                  <a:gd name="f398" fmla="val 40"/>
                  <a:gd name="f399" fmla="val 184"/>
                  <a:gd name="f400" fmla="val 118"/>
                  <a:gd name="f401" fmla="*/ f1 1 1277"/>
                  <a:gd name="f402" fmla="*/ f2 1 551"/>
                  <a:gd name="f403" fmla="+- f5 0 f3"/>
                  <a:gd name="f404" fmla="+- f4 0 f3"/>
                  <a:gd name="f405" fmla="*/ f404 1 1277"/>
                  <a:gd name="f406" fmla="*/ f403 1 551"/>
                  <a:gd name="f407" fmla="*/ f3 1 f405"/>
                  <a:gd name="f408" fmla="*/ f4 1 f405"/>
                  <a:gd name="f409" fmla="*/ f3 1 f406"/>
                  <a:gd name="f410" fmla="*/ f5 1 f406"/>
                  <a:gd name="f411" fmla="*/ f407 f401 1"/>
                  <a:gd name="f412" fmla="*/ f408 f401 1"/>
                  <a:gd name="f413" fmla="*/ f410 f402 1"/>
                  <a:gd name="f414" fmla="*/ f409 f40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411" t="f414" r="f412" b="f413"/>
                <a:pathLst>
                  <a:path w="1277" h="551">
                    <a:moveTo>
                      <a:pt x="f6" y="f7"/>
                    </a:moveTo>
                    <a:lnTo>
                      <a:pt x="f8" y="f9"/>
                    </a:lnTo>
                    <a:lnTo>
                      <a:pt x="f10" y="f11"/>
                    </a:lnTo>
                    <a:lnTo>
                      <a:pt x="f12" y="f13"/>
                    </a:lnTo>
                    <a:cubicBezTo>
                      <a:pt x="f12" y="f14"/>
                      <a:pt x="f15" y="f16"/>
                      <a:pt x="f17" y="f18"/>
                    </a:cubicBezTo>
                    <a:cubicBezTo>
                      <a:pt x="f10" y="f19"/>
                      <a:pt x="f20" y="f21"/>
                      <a:pt x="f22" y="f23"/>
                    </a:cubicBezTo>
                    <a:cubicBezTo>
                      <a:pt x="f24" y="f16"/>
                      <a:pt x="f25" y="f26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27" y="f28"/>
                    </a:moveTo>
                    <a:lnTo>
                      <a:pt x="f29" y="f30"/>
                    </a:lnTo>
                    <a:lnTo>
                      <a:pt x="f27" y="f31"/>
                    </a:lnTo>
                    <a:lnTo>
                      <a:pt x="f27" y="f28"/>
                    </a:lnTo>
                    <a:close/>
                    <a:moveTo>
                      <a:pt x="f27" y="f28"/>
                    </a:moveTo>
                    <a:lnTo>
                      <a:pt x="f27" y="f28"/>
                    </a:lnTo>
                    <a:close/>
                    <a:moveTo>
                      <a:pt x="f32" y="f33"/>
                    </a:moveTo>
                    <a:lnTo>
                      <a:pt x="f27" y="f34"/>
                    </a:lnTo>
                    <a:lnTo>
                      <a:pt x="f35" y="f36"/>
                    </a:lnTo>
                    <a:lnTo>
                      <a:pt x="f35" y="f37"/>
                    </a:lnTo>
                    <a:lnTo>
                      <a:pt x="f38" y="f39"/>
                    </a:lnTo>
                    <a:lnTo>
                      <a:pt x="f40" y="f41"/>
                    </a:lnTo>
                    <a:lnTo>
                      <a:pt x="f42" y="f43"/>
                    </a:lnTo>
                    <a:lnTo>
                      <a:pt x="f44" y="f45"/>
                    </a:lnTo>
                    <a:cubicBezTo>
                      <a:pt x="f46" y="f45"/>
                      <a:pt x="f47" y="f48"/>
                      <a:pt x="f49" y="f48"/>
                    </a:cubicBezTo>
                    <a:lnTo>
                      <a:pt x="f50" y="f51"/>
                    </a:lnTo>
                    <a:cubicBezTo>
                      <a:pt x="f40" y="f52"/>
                      <a:pt x="f53" y="f54"/>
                      <a:pt x="f55" y="f56"/>
                    </a:cubicBezTo>
                    <a:lnTo>
                      <a:pt x="f57" y="f58"/>
                    </a:lnTo>
                    <a:cubicBezTo>
                      <a:pt x="f59" y="f58"/>
                      <a:pt x="f60" y="f61"/>
                      <a:pt x="f62" y="f61"/>
                    </a:cubicBezTo>
                    <a:lnTo>
                      <a:pt x="f27" y="f63"/>
                    </a:lnTo>
                    <a:cubicBezTo>
                      <a:pt x="f64" y="f65"/>
                      <a:pt x="f66" y="f67"/>
                      <a:pt x="f68" y="f69"/>
                    </a:cubicBezTo>
                    <a:lnTo>
                      <a:pt x="f70" y="f71"/>
                    </a:lnTo>
                    <a:lnTo>
                      <a:pt x="f72" y="f54"/>
                    </a:lnTo>
                    <a:lnTo>
                      <a:pt x="f73" y="f74"/>
                    </a:lnTo>
                    <a:lnTo>
                      <a:pt x="f75" y="f76"/>
                    </a:lnTo>
                    <a:cubicBezTo>
                      <a:pt x="f77" y="f78"/>
                      <a:pt x="f79" y="f78"/>
                      <a:pt x="f80" y="f78"/>
                    </a:cubicBezTo>
                    <a:lnTo>
                      <a:pt x="f81" y="f82"/>
                    </a:lnTo>
                    <a:cubicBezTo>
                      <a:pt x="f80" y="f82"/>
                      <a:pt x="f83" y="f82"/>
                      <a:pt x="f84" y="f85"/>
                    </a:cubicBezTo>
                    <a:lnTo>
                      <a:pt x="f86" y="f87"/>
                    </a:lnTo>
                    <a:cubicBezTo>
                      <a:pt x="f88" y="f87"/>
                      <a:pt x="f89" y="f87"/>
                      <a:pt x="f90" y="f91"/>
                    </a:cubicBezTo>
                    <a:cubicBezTo>
                      <a:pt x="f90" y="f87"/>
                      <a:pt x="f90" y="f78"/>
                      <a:pt x="f90" y="f76"/>
                    </a:cubicBezTo>
                    <a:lnTo>
                      <a:pt x="f92" y="f85"/>
                    </a:lnTo>
                    <a:cubicBezTo>
                      <a:pt x="f93" y="f94"/>
                      <a:pt x="f95" y="f94"/>
                      <a:pt x="f96" y="f94"/>
                    </a:cubicBezTo>
                    <a:lnTo>
                      <a:pt x="f97" y="f76"/>
                    </a:lnTo>
                    <a:cubicBezTo>
                      <a:pt x="f98" y="f99"/>
                      <a:pt x="f100" y="f101"/>
                      <a:pt x="f102" y="f26"/>
                    </a:cubicBezTo>
                    <a:cubicBezTo>
                      <a:pt x="f103" y="f101"/>
                      <a:pt x="f104" y="f99"/>
                      <a:pt x="f105" y="f76"/>
                    </a:cubicBezTo>
                    <a:lnTo>
                      <a:pt x="f106" y="f94"/>
                    </a:lnTo>
                    <a:cubicBezTo>
                      <a:pt x="f107" y="f94"/>
                      <a:pt x="f108" y="f94"/>
                      <a:pt x="f109" y="f94"/>
                    </a:cubicBezTo>
                    <a:lnTo>
                      <a:pt x="f108" y="f76"/>
                    </a:lnTo>
                    <a:cubicBezTo>
                      <a:pt x="f108" y="f78"/>
                      <a:pt x="f108" y="f87"/>
                      <a:pt x="f108" y="f87"/>
                    </a:cubicBezTo>
                    <a:cubicBezTo>
                      <a:pt x="f110" y="f87"/>
                      <a:pt x="f85" y="f87"/>
                      <a:pt x="f111" y="f87"/>
                    </a:cubicBezTo>
                    <a:lnTo>
                      <a:pt x="f112" y="f85"/>
                    </a:lnTo>
                    <a:cubicBezTo>
                      <a:pt x="f113" y="f85"/>
                      <a:pt x="f114" y="f82"/>
                      <a:pt x="f115" y="f82"/>
                    </a:cubicBezTo>
                    <a:lnTo>
                      <a:pt x="f116" y="f78"/>
                    </a:lnTo>
                    <a:cubicBezTo>
                      <a:pt x="f117" y="f78"/>
                      <a:pt x="f118" y="f76"/>
                      <a:pt x="f119" y="f120"/>
                    </a:cubicBezTo>
                    <a:lnTo>
                      <a:pt x="f121" y="f74"/>
                    </a:lnTo>
                    <a:lnTo>
                      <a:pt x="f122" y="f71"/>
                    </a:lnTo>
                    <a:lnTo>
                      <a:pt x="f123" y="f124"/>
                    </a:lnTo>
                    <a:cubicBezTo>
                      <a:pt x="f125" y="f126"/>
                      <a:pt x="f127" y="f65"/>
                      <a:pt x="f128" y="f74"/>
                    </a:cubicBezTo>
                    <a:lnTo>
                      <a:pt x="f129" y="f61"/>
                    </a:lnTo>
                    <a:cubicBezTo>
                      <a:pt x="f130" y="f61"/>
                      <a:pt x="f131" y="f61"/>
                      <a:pt x="f132" y="f58"/>
                    </a:cubicBezTo>
                    <a:lnTo>
                      <a:pt x="f129" y="f133"/>
                    </a:lnTo>
                    <a:cubicBezTo>
                      <a:pt x="f134" y="f115"/>
                      <a:pt x="f135" y="f71"/>
                      <a:pt x="f136" y="f137"/>
                    </a:cubicBezTo>
                    <a:lnTo>
                      <a:pt x="f138" y="f48"/>
                    </a:lnTo>
                    <a:cubicBezTo>
                      <a:pt x="f139" y="f48"/>
                      <a:pt x="f140" y="f45"/>
                      <a:pt x="f3" y="f45"/>
                    </a:cubicBezTo>
                    <a:lnTo>
                      <a:pt x="f141" y="f43"/>
                    </a:lnTo>
                    <a:lnTo>
                      <a:pt x="f142" y="f41"/>
                    </a:lnTo>
                    <a:lnTo>
                      <a:pt x="f143" y="f39"/>
                    </a:lnTo>
                    <a:lnTo>
                      <a:pt x="f144" y="f37"/>
                    </a:lnTo>
                    <a:lnTo>
                      <a:pt x="f144" y="f36"/>
                    </a:lnTo>
                    <a:lnTo>
                      <a:pt x="f145" y="f34"/>
                    </a:lnTo>
                    <a:lnTo>
                      <a:pt x="f146" y="f33"/>
                    </a:lnTo>
                    <a:lnTo>
                      <a:pt x="f147" y="f148"/>
                    </a:lnTo>
                    <a:lnTo>
                      <a:pt x="f149" y="f150"/>
                    </a:lnTo>
                    <a:lnTo>
                      <a:pt x="f149" y="f151"/>
                    </a:lnTo>
                    <a:lnTo>
                      <a:pt x="f152" y="f153"/>
                    </a:lnTo>
                    <a:lnTo>
                      <a:pt x="f104" y="f154"/>
                    </a:lnTo>
                    <a:lnTo>
                      <a:pt x="f104" y="f3"/>
                    </a:lnTo>
                    <a:lnTo>
                      <a:pt x="f155" y="f3"/>
                    </a:lnTo>
                    <a:lnTo>
                      <a:pt x="f156" y="f3"/>
                    </a:lnTo>
                    <a:lnTo>
                      <a:pt x="f157" y="f154"/>
                    </a:lnTo>
                    <a:lnTo>
                      <a:pt x="f158" y="f153"/>
                    </a:lnTo>
                    <a:lnTo>
                      <a:pt x="f159" y="f160"/>
                    </a:lnTo>
                    <a:lnTo>
                      <a:pt x="f159" y="f150"/>
                    </a:lnTo>
                    <a:lnTo>
                      <a:pt x="f161" y="f148"/>
                    </a:lnTo>
                    <a:lnTo>
                      <a:pt x="f32" y="f33"/>
                    </a:lnTo>
                    <a:close/>
                    <a:moveTo>
                      <a:pt x="f32" y="f33"/>
                    </a:moveTo>
                    <a:lnTo>
                      <a:pt x="f32" y="f33"/>
                    </a:lnTo>
                    <a:close/>
                    <a:moveTo>
                      <a:pt x="f159" y="f162"/>
                    </a:moveTo>
                    <a:lnTo>
                      <a:pt x="f163" y="f164"/>
                    </a:lnTo>
                    <a:lnTo>
                      <a:pt x="f79" y="f36"/>
                    </a:lnTo>
                    <a:lnTo>
                      <a:pt x="f159" y="f162"/>
                    </a:lnTo>
                    <a:close/>
                    <a:moveTo>
                      <a:pt x="f159" y="f162"/>
                    </a:moveTo>
                    <a:lnTo>
                      <a:pt x="f159" y="f162"/>
                    </a:lnTo>
                    <a:close/>
                    <a:moveTo>
                      <a:pt x="f149" y="f162"/>
                    </a:moveTo>
                    <a:lnTo>
                      <a:pt x="f165" y="f164"/>
                    </a:lnTo>
                    <a:lnTo>
                      <a:pt x="f117" y="f36"/>
                    </a:lnTo>
                    <a:lnTo>
                      <a:pt x="f149" y="f162"/>
                    </a:lnTo>
                    <a:close/>
                    <a:moveTo>
                      <a:pt x="f149" y="f162"/>
                    </a:moveTo>
                    <a:lnTo>
                      <a:pt x="f149" y="f162"/>
                    </a:lnTo>
                    <a:close/>
                    <a:moveTo>
                      <a:pt x="f145" y="f28"/>
                    </a:moveTo>
                    <a:lnTo>
                      <a:pt x="f166" y="f30"/>
                    </a:lnTo>
                    <a:lnTo>
                      <a:pt x="f145" y="f31"/>
                    </a:lnTo>
                    <a:lnTo>
                      <a:pt x="f145" y="f28"/>
                    </a:lnTo>
                    <a:close/>
                    <a:moveTo>
                      <a:pt x="f145" y="f28"/>
                    </a:moveTo>
                    <a:lnTo>
                      <a:pt x="f145" y="f28"/>
                    </a:lnTo>
                    <a:close/>
                    <a:moveTo>
                      <a:pt x="f167" y="f7"/>
                    </a:moveTo>
                    <a:lnTo>
                      <a:pt x="f168" y="f9"/>
                    </a:lnTo>
                    <a:lnTo>
                      <a:pt x="f169" y="f11"/>
                    </a:lnTo>
                    <a:lnTo>
                      <a:pt x="f170" y="f13"/>
                    </a:lnTo>
                    <a:cubicBezTo>
                      <a:pt x="f170" y="f14"/>
                      <a:pt x="f171" y="f16"/>
                      <a:pt x="f172" y="f18"/>
                    </a:cubicBezTo>
                    <a:cubicBezTo>
                      <a:pt x="f173" y="f19"/>
                      <a:pt x="f174" y="f21"/>
                      <a:pt x="f175" y="f23"/>
                    </a:cubicBezTo>
                    <a:cubicBezTo>
                      <a:pt x="f176" y="f16"/>
                      <a:pt x="f177" y="f26"/>
                      <a:pt x="f167" y="f7"/>
                    </a:cubicBezTo>
                    <a:close/>
                    <a:moveTo>
                      <a:pt x="f167" y="f7"/>
                    </a:moveTo>
                    <a:lnTo>
                      <a:pt x="f167" y="f7"/>
                    </a:lnTo>
                    <a:close/>
                    <a:moveTo>
                      <a:pt x="f178" y="f94"/>
                    </a:moveTo>
                    <a:lnTo>
                      <a:pt x="f179" y="f180"/>
                    </a:lnTo>
                    <a:cubicBezTo>
                      <a:pt x="f181" y="f182"/>
                      <a:pt x="f183" y="f184"/>
                      <a:pt x="f102" y="f185"/>
                    </a:cubicBezTo>
                    <a:cubicBezTo>
                      <a:pt x="f186" y="f184"/>
                      <a:pt x="f100" y="f182"/>
                      <a:pt x="f187" y="f180"/>
                    </a:cubicBezTo>
                    <a:lnTo>
                      <a:pt x="f188" y="f94"/>
                    </a:lnTo>
                    <a:cubicBezTo>
                      <a:pt x="f189" y="f94"/>
                      <a:pt x="f190" y="f191"/>
                      <a:pt x="f192" y="f191"/>
                    </a:cubicBezTo>
                    <a:lnTo>
                      <a:pt x="f155" y="f191"/>
                    </a:lnTo>
                    <a:lnTo>
                      <a:pt x="f193" y="f191"/>
                    </a:lnTo>
                    <a:cubicBezTo>
                      <a:pt x="f194" y="f191"/>
                      <a:pt x="f195" y="f94"/>
                      <a:pt x="f178" y="f94"/>
                    </a:cubicBezTo>
                    <a:close/>
                    <a:moveTo>
                      <a:pt x="f178" y="f94"/>
                    </a:moveTo>
                    <a:lnTo>
                      <a:pt x="f178" y="f94"/>
                    </a:lnTo>
                    <a:close/>
                    <a:moveTo>
                      <a:pt x="f196" y="f197"/>
                    </a:moveTo>
                    <a:lnTo>
                      <a:pt x="f198" y="f199"/>
                    </a:lnTo>
                    <a:lnTo>
                      <a:pt x="f198" y="f13"/>
                    </a:lnTo>
                    <a:cubicBezTo>
                      <a:pt x="f200" y="f14"/>
                      <a:pt x="f200" y="f168"/>
                      <a:pt x="f201" y="f202"/>
                    </a:cubicBezTo>
                    <a:cubicBezTo>
                      <a:pt x="f203" y="f16"/>
                      <a:pt x="f204" y="f205"/>
                      <a:pt x="f206" y="f14"/>
                    </a:cubicBezTo>
                    <a:lnTo>
                      <a:pt x="f207" y="f208"/>
                    </a:lnTo>
                    <a:cubicBezTo>
                      <a:pt x="f209" y="f171"/>
                      <a:pt x="f210" y="f211"/>
                      <a:pt x="f147" y="f172"/>
                    </a:cubicBezTo>
                    <a:lnTo>
                      <a:pt x="f196" y="f197"/>
                    </a:lnTo>
                    <a:close/>
                    <a:moveTo>
                      <a:pt x="f196" y="f197"/>
                    </a:moveTo>
                    <a:lnTo>
                      <a:pt x="f196" y="f197"/>
                    </a:lnTo>
                    <a:close/>
                    <a:moveTo>
                      <a:pt x="f19" y="f201"/>
                    </a:moveTo>
                    <a:cubicBezTo>
                      <a:pt x="f212" y="f123"/>
                      <a:pt x="f213" y="f214"/>
                      <a:pt x="f215" y="f214"/>
                    </a:cubicBezTo>
                    <a:lnTo>
                      <a:pt x="f173" y="f216"/>
                    </a:lnTo>
                    <a:cubicBezTo>
                      <a:pt x="f201" y="f217"/>
                      <a:pt x="f39" y="f125"/>
                      <a:pt x="f37" y="f218"/>
                    </a:cubicBezTo>
                    <a:lnTo>
                      <a:pt x="f219" y="f168"/>
                    </a:lnTo>
                    <a:cubicBezTo>
                      <a:pt x="f132" y="f202"/>
                      <a:pt x="f220" y="f23"/>
                      <a:pt x="f207" y="f19"/>
                    </a:cubicBezTo>
                    <a:lnTo>
                      <a:pt x="f207" y="f221"/>
                    </a:lnTo>
                    <a:lnTo>
                      <a:pt x="f222" y="f221"/>
                    </a:lnTo>
                    <a:cubicBezTo>
                      <a:pt x="f125" y="f223"/>
                      <a:pt x="f224" y="f225"/>
                      <a:pt x="f19" y="f201"/>
                    </a:cubicBezTo>
                    <a:close/>
                    <a:moveTo>
                      <a:pt x="f19" y="f201"/>
                    </a:moveTo>
                    <a:lnTo>
                      <a:pt x="f19" y="f201"/>
                    </a:lnTo>
                    <a:close/>
                    <a:moveTo>
                      <a:pt x="f171" y="f226"/>
                    </a:moveTo>
                    <a:cubicBezTo>
                      <a:pt x="f227" y="f122"/>
                      <a:pt x="f228" y="f229"/>
                      <a:pt x="f230" y="f147"/>
                    </a:cubicBezTo>
                    <a:cubicBezTo>
                      <a:pt x="f231" y="f232"/>
                      <a:pt x="f126" y="f233"/>
                      <a:pt x="f111" y="f233"/>
                    </a:cubicBezTo>
                    <a:lnTo>
                      <a:pt x="f234" y="f233"/>
                    </a:lnTo>
                    <a:cubicBezTo>
                      <a:pt x="f107" y="f235"/>
                      <a:pt x="f236" y="f229"/>
                      <a:pt x="f237" y="f229"/>
                    </a:cubicBezTo>
                    <a:lnTo>
                      <a:pt x="f237" y="f39"/>
                    </a:lnTo>
                    <a:cubicBezTo>
                      <a:pt x="f238" y="f39"/>
                      <a:pt x="f126" y="f239"/>
                      <a:pt x="f240" y="f216"/>
                    </a:cubicBezTo>
                    <a:lnTo>
                      <a:pt x="f171" y="f226"/>
                    </a:lnTo>
                    <a:close/>
                    <a:moveTo>
                      <a:pt x="f171" y="f226"/>
                    </a:moveTo>
                    <a:lnTo>
                      <a:pt x="f171" y="f226"/>
                    </a:lnTo>
                    <a:close/>
                    <a:moveTo>
                      <a:pt x="f241" y="f242"/>
                    </a:moveTo>
                    <a:cubicBezTo>
                      <a:pt x="f243" y="f23"/>
                      <a:pt x="f244" y="f168"/>
                      <a:pt x="f244" y="f26"/>
                    </a:cubicBezTo>
                    <a:lnTo>
                      <a:pt x="f241" y="f215"/>
                    </a:lnTo>
                    <a:cubicBezTo>
                      <a:pt x="f245" y="f246"/>
                      <a:pt x="f247" y="f248"/>
                      <a:pt x="f249" y="f174"/>
                    </a:cubicBezTo>
                    <a:lnTo>
                      <a:pt x="f250" y="f251"/>
                    </a:lnTo>
                    <a:cubicBezTo>
                      <a:pt x="f252" y="f251"/>
                      <a:pt x="f9" y="f223"/>
                      <a:pt x="f241" y="f242"/>
                    </a:cubicBezTo>
                    <a:close/>
                    <a:moveTo>
                      <a:pt x="f241" y="f242"/>
                    </a:moveTo>
                    <a:lnTo>
                      <a:pt x="f241" y="f242"/>
                    </a:lnTo>
                    <a:close/>
                    <a:moveTo>
                      <a:pt x="f253" y="f171"/>
                    </a:moveTo>
                    <a:lnTo>
                      <a:pt x="f230" y="f245"/>
                    </a:lnTo>
                    <a:cubicBezTo>
                      <a:pt x="f254" y="f11"/>
                      <a:pt x="f255" y="f256"/>
                      <a:pt x="f257" y="f256"/>
                    </a:cubicBezTo>
                    <a:cubicBezTo>
                      <a:pt x="f107" y="f258"/>
                      <a:pt x="f238" y="f259"/>
                      <a:pt x="f260" y="f172"/>
                    </a:cubicBezTo>
                    <a:cubicBezTo>
                      <a:pt x="f94" y="f172"/>
                      <a:pt x="f261" y="f211"/>
                      <a:pt x="f253" y="f171"/>
                    </a:cubicBezTo>
                    <a:close/>
                    <a:moveTo>
                      <a:pt x="f253" y="f171"/>
                    </a:moveTo>
                    <a:lnTo>
                      <a:pt x="f253" y="f171"/>
                    </a:lnTo>
                    <a:close/>
                    <a:moveTo>
                      <a:pt x="f224" y="f91"/>
                    </a:moveTo>
                    <a:lnTo>
                      <a:pt x="f232" y="f259"/>
                    </a:lnTo>
                    <a:cubicBezTo>
                      <a:pt x="f127" y="f262"/>
                      <a:pt x="f263" y="f264"/>
                      <a:pt x="f265" y="f266"/>
                    </a:cubicBezTo>
                    <a:lnTo>
                      <a:pt x="f267" y="f74"/>
                    </a:lnTo>
                    <a:cubicBezTo>
                      <a:pt x="f141" y="f69"/>
                      <a:pt x="f268" y="f120"/>
                      <a:pt x="f224" y="f91"/>
                    </a:cubicBezTo>
                    <a:close/>
                    <a:moveTo>
                      <a:pt x="f224" y="f91"/>
                    </a:moveTo>
                    <a:lnTo>
                      <a:pt x="f224" y="f91"/>
                    </a:lnTo>
                    <a:close/>
                    <a:moveTo>
                      <a:pt x="f269" y="f177"/>
                    </a:moveTo>
                    <a:lnTo>
                      <a:pt x="f196" y="f126"/>
                    </a:lnTo>
                    <a:lnTo>
                      <a:pt x="f270" y="f271"/>
                    </a:lnTo>
                    <a:lnTo>
                      <a:pt x="f121" y="f26"/>
                    </a:lnTo>
                    <a:cubicBezTo>
                      <a:pt x="f272" y="f221"/>
                      <a:pt x="f259" y="f198"/>
                      <a:pt x="f211" y="f146"/>
                    </a:cubicBezTo>
                    <a:lnTo>
                      <a:pt x="f211" y="f147"/>
                    </a:lnTo>
                    <a:lnTo>
                      <a:pt x="f248" y="f232"/>
                    </a:lnTo>
                    <a:lnTo>
                      <a:pt x="f246" y="f232"/>
                    </a:lnTo>
                    <a:cubicBezTo>
                      <a:pt x="f197" y="f232"/>
                      <a:pt x="f273" y="f223"/>
                      <a:pt x="f269" y="f177"/>
                    </a:cubicBezTo>
                    <a:close/>
                    <a:moveTo>
                      <a:pt x="f269" y="f177"/>
                    </a:moveTo>
                    <a:lnTo>
                      <a:pt x="f269" y="f177"/>
                    </a:lnTo>
                    <a:close/>
                    <a:moveTo>
                      <a:pt x="f6" y="f69"/>
                    </a:moveTo>
                    <a:lnTo>
                      <a:pt x="f274" y="f126"/>
                    </a:lnTo>
                    <a:lnTo>
                      <a:pt x="f275" y="f177"/>
                    </a:lnTo>
                    <a:cubicBezTo>
                      <a:pt x="f276" y="f226"/>
                      <a:pt x="f277" y="f278"/>
                      <a:pt x="f73" y="f26"/>
                    </a:cubicBezTo>
                    <a:lnTo>
                      <a:pt x="f279" y="f271"/>
                    </a:lnTo>
                    <a:lnTo>
                      <a:pt x="f6" y="f69"/>
                    </a:lnTo>
                    <a:close/>
                    <a:moveTo>
                      <a:pt x="f6" y="f69"/>
                    </a:moveTo>
                    <a:lnTo>
                      <a:pt x="f6" y="f69"/>
                    </a:lnTo>
                    <a:close/>
                    <a:moveTo>
                      <a:pt x="f280" y="f245"/>
                    </a:moveTo>
                    <a:lnTo>
                      <a:pt x="f281" y="f282"/>
                    </a:lnTo>
                    <a:cubicBezTo>
                      <a:pt x="f283" y="f284"/>
                      <a:pt x="f88" y="f172"/>
                      <a:pt x="f98" y="f172"/>
                    </a:cubicBezTo>
                    <a:cubicBezTo>
                      <a:pt x="f96" y="f259"/>
                      <a:pt x="f95" y="f258"/>
                      <a:pt x="f93" y="f256"/>
                    </a:cubicBezTo>
                    <a:cubicBezTo>
                      <a:pt x="f285" y="f256"/>
                      <a:pt x="f286" y="f231"/>
                      <a:pt x="f280" y="f245"/>
                    </a:cubicBezTo>
                    <a:close/>
                    <a:moveTo>
                      <a:pt x="f280" y="f245"/>
                    </a:moveTo>
                    <a:lnTo>
                      <a:pt x="f280" y="f245"/>
                    </a:lnTo>
                    <a:close/>
                    <a:moveTo>
                      <a:pt x="f287" y="f215"/>
                    </a:moveTo>
                    <a:lnTo>
                      <a:pt x="f288" y="f26"/>
                    </a:lnTo>
                    <a:cubicBezTo>
                      <a:pt x="f289" y="f168"/>
                      <a:pt x="f290" y="f23"/>
                      <a:pt x="f287" y="f223"/>
                    </a:cubicBezTo>
                    <a:cubicBezTo>
                      <a:pt x="f291" y="f223"/>
                      <a:pt x="f292" y="f251"/>
                      <a:pt x="f293" y="f225"/>
                    </a:cubicBezTo>
                    <a:lnTo>
                      <a:pt x="f294" y="f174"/>
                    </a:lnTo>
                    <a:cubicBezTo>
                      <a:pt x="f295" y="f248"/>
                      <a:pt x="f296" y="f246"/>
                      <a:pt x="f287" y="f215"/>
                    </a:cubicBezTo>
                    <a:close/>
                    <a:moveTo>
                      <a:pt x="f287" y="f215"/>
                    </a:moveTo>
                    <a:lnTo>
                      <a:pt x="f287" y="f215"/>
                    </a:lnTo>
                    <a:close/>
                    <a:moveTo>
                      <a:pt x="f75" y="f146"/>
                    </a:moveTo>
                    <a:cubicBezTo>
                      <a:pt x="f297" y="f123"/>
                      <a:pt x="f298" y="f226"/>
                      <a:pt x="f299" y="f278"/>
                    </a:cubicBezTo>
                    <a:lnTo>
                      <a:pt x="f15" y="f300"/>
                    </a:lnTo>
                    <a:cubicBezTo>
                      <a:pt x="f295" y="f239"/>
                      <a:pt x="f97" y="f39"/>
                      <a:pt x="f301" y="f39"/>
                    </a:cubicBezTo>
                    <a:lnTo>
                      <a:pt x="f301" y="f229"/>
                    </a:lnTo>
                    <a:cubicBezTo>
                      <a:pt x="f157" y="f229"/>
                      <a:pt x="f302" y="f235"/>
                      <a:pt x="f75" y="f146"/>
                    </a:cubicBezTo>
                    <a:close/>
                    <a:moveTo>
                      <a:pt x="f75" y="f146"/>
                    </a:moveTo>
                    <a:lnTo>
                      <a:pt x="f75" y="f146"/>
                    </a:lnTo>
                    <a:close/>
                    <a:moveTo>
                      <a:pt x="f303" y="f214"/>
                    </a:moveTo>
                    <a:cubicBezTo>
                      <a:pt x="f304" y="f278"/>
                      <a:pt x="f305" y="f224"/>
                      <a:pt x="f275" y="f198"/>
                    </a:cubicBezTo>
                    <a:cubicBezTo>
                      <a:pt x="f70" y="f201"/>
                      <a:pt x="f306" y="f223"/>
                      <a:pt x="f307" y="f221"/>
                    </a:cubicBezTo>
                    <a:cubicBezTo>
                      <a:pt x="f308" y="f21"/>
                      <a:pt x="f309" y="f18"/>
                      <a:pt x="f310" y="f16"/>
                    </a:cubicBezTo>
                    <a:lnTo>
                      <a:pt x="f309" y="f311"/>
                    </a:lnTo>
                    <a:cubicBezTo>
                      <a:pt x="f312" y="f313"/>
                      <a:pt x="f314" y="f315"/>
                      <a:pt x="f316" y="f216"/>
                    </a:cubicBezTo>
                    <a:lnTo>
                      <a:pt x="f303" y="f214"/>
                    </a:lnTo>
                    <a:close/>
                    <a:moveTo>
                      <a:pt x="f303" y="f214"/>
                    </a:moveTo>
                    <a:lnTo>
                      <a:pt x="f303" y="f214"/>
                    </a:lnTo>
                    <a:close/>
                    <a:moveTo>
                      <a:pt x="f317" y="f18"/>
                    </a:moveTo>
                    <a:cubicBezTo>
                      <a:pt x="f318" y="f16"/>
                      <a:pt x="f319" y="f14"/>
                      <a:pt x="f319" y="f13"/>
                    </a:cubicBezTo>
                    <a:lnTo>
                      <a:pt x="f320" y="f13"/>
                    </a:lnTo>
                    <a:lnTo>
                      <a:pt x="f320" y="f199"/>
                    </a:lnTo>
                    <a:lnTo>
                      <a:pt x="f274" y="f197"/>
                    </a:lnTo>
                    <a:lnTo>
                      <a:pt x="f321" y="f0"/>
                    </a:lnTo>
                    <a:cubicBezTo>
                      <a:pt x="f322" y="f284"/>
                      <a:pt x="f323" y="f282"/>
                      <a:pt x="f324" y="f208"/>
                    </a:cubicBezTo>
                    <a:lnTo>
                      <a:pt x="f325" y="f14"/>
                    </a:lnTo>
                    <a:cubicBezTo>
                      <a:pt x="f326" y="f168"/>
                      <a:pt x="f327" y="f202"/>
                      <a:pt x="f317" y="f18"/>
                    </a:cubicBezTo>
                    <a:close/>
                    <a:moveTo>
                      <a:pt x="f317" y="f18"/>
                    </a:moveTo>
                    <a:lnTo>
                      <a:pt x="f317" y="f18"/>
                    </a:lnTo>
                    <a:close/>
                    <a:moveTo>
                      <a:pt x="f328" y="f227"/>
                    </a:moveTo>
                    <a:lnTo>
                      <a:pt x="f32" y="f329"/>
                    </a:lnTo>
                    <a:cubicBezTo>
                      <a:pt x="f330" y="f76"/>
                      <a:pt x="f331" y="f332"/>
                      <a:pt x="f333" y="f63"/>
                    </a:cubicBezTo>
                    <a:lnTo>
                      <a:pt x="f334" y="f258"/>
                    </a:lnTo>
                    <a:cubicBezTo>
                      <a:pt x="f309" y="f121"/>
                      <a:pt x="f312" y="f335"/>
                      <a:pt x="f328" y="f227"/>
                    </a:cubicBezTo>
                    <a:close/>
                    <a:moveTo>
                      <a:pt x="f328" y="f227"/>
                    </a:moveTo>
                    <a:lnTo>
                      <a:pt x="f328" y="f227"/>
                    </a:lnTo>
                    <a:close/>
                    <a:moveTo>
                      <a:pt x="f336" y="f337"/>
                    </a:moveTo>
                    <a:cubicBezTo>
                      <a:pt x="f338" y="f337"/>
                      <a:pt x="f339" y="f337"/>
                      <a:pt x="f340" y="f174"/>
                    </a:cubicBezTo>
                    <a:lnTo>
                      <a:pt x="f341" y="f225"/>
                    </a:lnTo>
                    <a:cubicBezTo>
                      <a:pt x="f342" y="f200"/>
                      <a:pt x="f183" y="f200"/>
                      <a:pt x="f85" y="f225"/>
                    </a:cubicBezTo>
                    <a:lnTo>
                      <a:pt x="f343" y="f174"/>
                    </a:lnTo>
                    <a:cubicBezTo>
                      <a:pt x="f152" y="f174"/>
                      <a:pt x="f344" y="f337"/>
                      <a:pt x="f345" y="f337"/>
                    </a:cubicBezTo>
                    <a:cubicBezTo>
                      <a:pt x="f346" y="f347"/>
                      <a:pt x="f348" y="f202"/>
                      <a:pt x="f349" y="f23"/>
                    </a:cubicBezTo>
                    <a:lnTo>
                      <a:pt x="f102" y="f23"/>
                    </a:lnTo>
                    <a:lnTo>
                      <a:pt x="f350" y="f23"/>
                    </a:lnTo>
                    <a:cubicBezTo>
                      <a:pt x="f351" y="f202"/>
                      <a:pt x="f352" y="f347"/>
                      <a:pt x="f336" y="f337"/>
                    </a:cubicBezTo>
                    <a:close/>
                    <a:moveTo>
                      <a:pt x="f336" y="f337"/>
                    </a:moveTo>
                    <a:lnTo>
                      <a:pt x="f336" y="f337"/>
                    </a:lnTo>
                    <a:close/>
                    <a:moveTo>
                      <a:pt x="f353" y="f240"/>
                    </a:moveTo>
                    <a:cubicBezTo>
                      <a:pt x="f354" y="f355"/>
                      <a:pt x="f356" y="f259"/>
                      <a:pt x="f357" y="f262"/>
                    </a:cubicBezTo>
                    <a:lnTo>
                      <a:pt x="f358" y="f347"/>
                    </a:lnTo>
                    <a:cubicBezTo>
                      <a:pt x="f359" y="f360"/>
                      <a:pt x="f361" y="f26"/>
                      <a:pt x="f362" y="f363"/>
                    </a:cubicBezTo>
                    <a:lnTo>
                      <a:pt x="f353" y="f240"/>
                    </a:lnTo>
                    <a:close/>
                    <a:moveTo>
                      <a:pt x="f353" y="f240"/>
                    </a:moveTo>
                    <a:lnTo>
                      <a:pt x="f353" y="f240"/>
                    </a:lnTo>
                    <a:close/>
                    <a:moveTo>
                      <a:pt x="f364" y="f13"/>
                    </a:moveTo>
                    <a:cubicBezTo>
                      <a:pt x="f365" y="f101"/>
                      <a:pt x="f366" y="f199"/>
                      <a:pt x="f367" y="f368"/>
                    </a:cubicBezTo>
                    <a:lnTo>
                      <a:pt x="f142" y="f369"/>
                    </a:lnTo>
                    <a:cubicBezTo>
                      <a:pt x="f370" y="f371"/>
                      <a:pt x="f372" y="f227"/>
                      <a:pt x="f373" y="f374"/>
                    </a:cubicBezTo>
                    <a:lnTo>
                      <a:pt x="f364" y="f13"/>
                    </a:lnTo>
                    <a:close/>
                    <a:moveTo>
                      <a:pt x="f364" y="f13"/>
                    </a:moveTo>
                    <a:lnTo>
                      <a:pt x="f364" y="f13"/>
                    </a:lnTo>
                    <a:close/>
                    <a:moveTo>
                      <a:pt x="f375" y="f125"/>
                    </a:moveTo>
                    <a:lnTo>
                      <a:pt x="f50" y="f207"/>
                    </a:lnTo>
                    <a:lnTo>
                      <a:pt x="f50" y="f376"/>
                    </a:lnTo>
                    <a:cubicBezTo>
                      <a:pt x="f291" y="f377"/>
                      <a:pt x="f180" y="f378"/>
                      <a:pt x="f379" y="f380"/>
                    </a:cubicBezTo>
                    <a:lnTo>
                      <a:pt x="f379" y="f207"/>
                    </a:lnTo>
                    <a:lnTo>
                      <a:pt x="f381" y="f382"/>
                    </a:lnTo>
                    <a:cubicBezTo>
                      <a:pt x="f23" y="f380"/>
                      <a:pt x="f80" y="f383"/>
                      <a:pt x="f375" y="f125"/>
                    </a:cubicBezTo>
                    <a:close/>
                    <a:moveTo>
                      <a:pt x="f375" y="f125"/>
                    </a:moveTo>
                    <a:lnTo>
                      <a:pt x="f375" y="f125"/>
                    </a:lnTo>
                    <a:close/>
                    <a:moveTo>
                      <a:pt x="f384" y="f385"/>
                    </a:moveTo>
                    <a:lnTo>
                      <a:pt x="f49" y="f386"/>
                    </a:lnTo>
                    <a:lnTo>
                      <a:pt x="f49" y="f387"/>
                    </a:lnTo>
                    <a:lnTo>
                      <a:pt x="f62" y="f388"/>
                    </a:lnTo>
                    <a:lnTo>
                      <a:pt x="f62" y="f389"/>
                    </a:lnTo>
                    <a:lnTo>
                      <a:pt x="f319" y="f390"/>
                    </a:lnTo>
                    <a:lnTo>
                      <a:pt x="f318" y="f34"/>
                    </a:lnTo>
                    <a:lnTo>
                      <a:pt x="f296" y="f391"/>
                    </a:lnTo>
                    <a:lnTo>
                      <a:pt x="f392" y="f393"/>
                    </a:lnTo>
                    <a:lnTo>
                      <a:pt x="f394" y="f387"/>
                    </a:lnTo>
                    <a:lnTo>
                      <a:pt x="f187" y="f138"/>
                    </a:lnTo>
                    <a:lnTo>
                      <a:pt x="f155" y="f138"/>
                    </a:lnTo>
                    <a:lnTo>
                      <a:pt x="f178" y="f138"/>
                    </a:lnTo>
                    <a:lnTo>
                      <a:pt x="f395" y="f387"/>
                    </a:lnTo>
                    <a:lnTo>
                      <a:pt x="f9" y="f393"/>
                    </a:lnTo>
                    <a:lnTo>
                      <a:pt x="f9" y="f391"/>
                    </a:lnTo>
                    <a:lnTo>
                      <a:pt x="f242" y="f34"/>
                    </a:lnTo>
                    <a:lnTo>
                      <a:pt x="f223" y="f390"/>
                    </a:lnTo>
                    <a:lnTo>
                      <a:pt x="f396" y="f389"/>
                    </a:lnTo>
                    <a:lnTo>
                      <a:pt x="f396" y="f388"/>
                    </a:lnTo>
                    <a:lnTo>
                      <a:pt x="f397" y="f387"/>
                    </a:lnTo>
                    <a:lnTo>
                      <a:pt x="f397" y="f386"/>
                    </a:lnTo>
                    <a:lnTo>
                      <a:pt x="f398" y="f399"/>
                    </a:lnTo>
                    <a:cubicBezTo>
                      <a:pt x="f9" y="f400"/>
                      <a:pt x="f392" y="f400"/>
                      <a:pt x="f384" y="f385"/>
                    </a:cubicBezTo>
                    <a:close/>
                  </a:path>
                </a:pathLst>
              </a:custGeom>
              <a:solidFill>
                <a:srgbClr val="513A2A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8" name="Forma Livre 17"/>
              <p:cNvSpPr/>
              <p:nvPr/>
            </p:nvSpPr>
            <p:spPr>
              <a:xfrm>
                <a:off x="9391683" y="6523201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9" name="Forma Livre 18"/>
              <p:cNvSpPr/>
              <p:nvPr/>
            </p:nvSpPr>
            <p:spPr>
              <a:xfrm>
                <a:off x="9129598" y="6140516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0" name="Forma Livre 19"/>
              <p:cNvSpPr/>
              <p:nvPr/>
            </p:nvSpPr>
            <p:spPr>
              <a:xfrm>
                <a:off x="9201241" y="5902195"/>
                <a:ext cx="363602" cy="254157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1089"/>
                  <a:gd name="f5" fmla="val 778"/>
                  <a:gd name="f6" fmla="val 457"/>
                  <a:gd name="f7" fmla="val 602"/>
                  <a:gd name="f8" fmla="val 516"/>
                  <a:gd name="f9" fmla="val 638"/>
                  <a:gd name="f10" fmla="val 557"/>
                  <a:gd name="f11" fmla="val 701"/>
                  <a:gd name="f12" fmla="val 560"/>
                  <a:gd name="f13" fmla="val 777"/>
                  <a:gd name="f14" fmla="val 576"/>
                  <a:gd name="f15" fmla="val 767"/>
                  <a:gd name="f16" fmla="val 574"/>
                  <a:gd name="f17" fmla="val 757"/>
                  <a:gd name="f18" fmla="val 572"/>
                  <a:gd name="f19" fmla="val 749"/>
                  <a:gd name="f20" fmla="val 616"/>
                  <a:gd name="f21" fmla="val 741"/>
                  <a:gd name="f22" fmla="val 739"/>
                  <a:gd name="f23" fmla="val 617"/>
                  <a:gd name="f24" fmla="val 737"/>
                  <a:gd name="f25" fmla="val 736"/>
                  <a:gd name="f26" fmla="val 734"/>
                  <a:gd name="f27" fmla="val 619"/>
                  <a:gd name="f28" fmla="val 732"/>
                  <a:gd name="f29" fmla="val 620"/>
                  <a:gd name="f30" fmla="val 731"/>
                  <a:gd name="f31" fmla="val 729"/>
                  <a:gd name="f32" fmla="val 623"/>
                  <a:gd name="f33" fmla="val 726"/>
                  <a:gd name="f34" fmla="val 725"/>
                  <a:gd name="f35" fmla="val 624"/>
                  <a:gd name="f36" fmla="val 723"/>
                  <a:gd name="f37" fmla="val 626"/>
                  <a:gd name="f38" fmla="val 721"/>
                  <a:gd name="f39" fmla="val 720"/>
                  <a:gd name="f40" fmla="val 628"/>
                  <a:gd name="f41" fmla="val 569"/>
                  <a:gd name="f42" fmla="val 568"/>
                  <a:gd name="f43" fmla="val 565"/>
                  <a:gd name="f44" fmla="val 713"/>
                  <a:gd name="f45" fmla="val 562"/>
                  <a:gd name="f46" fmla="val 705"/>
                  <a:gd name="f47" fmla="val 672"/>
                  <a:gd name="f48" fmla="val 656"/>
                  <a:gd name="f49" fmla="val 655"/>
                  <a:gd name="f50" fmla="val 674"/>
                  <a:gd name="f51" fmla="val 653"/>
                  <a:gd name="f52" fmla="val 676"/>
                  <a:gd name="f53" fmla="val 651"/>
                  <a:gd name="f54" fmla="val 678"/>
                  <a:gd name="f55" fmla="val 650"/>
                  <a:gd name="f56" fmla="val 679"/>
                  <a:gd name="f57" fmla="val 648"/>
                  <a:gd name="f58" fmla="val 681"/>
                  <a:gd name="f59" fmla="val 646"/>
                  <a:gd name="f60" fmla="val 683"/>
                  <a:gd name="f61" fmla="val 645"/>
                  <a:gd name="f62" fmla="val 643"/>
                  <a:gd name="f63" fmla="val 685"/>
                  <a:gd name="f64" fmla="val 641"/>
                  <a:gd name="f65" fmla="val 686"/>
                  <a:gd name="f66" fmla="val 640"/>
                  <a:gd name="f67" fmla="val 688"/>
                  <a:gd name="f68" fmla="val 690"/>
                  <a:gd name="f69" fmla="val 691"/>
                  <a:gd name="f70" fmla="val 635"/>
                  <a:gd name="f71" fmla="val 695"/>
                  <a:gd name="f72" fmla="val 631"/>
                  <a:gd name="f73" fmla="val 698"/>
                  <a:gd name="f74" fmla="val 556"/>
                  <a:gd name="f75" fmla="val 552"/>
                  <a:gd name="f76" fmla="val 546"/>
                  <a:gd name="f77" fmla="val 673"/>
                  <a:gd name="f78" fmla="val 543"/>
                  <a:gd name="f79" fmla="val 665"/>
                  <a:gd name="f80" fmla="val 859"/>
                  <a:gd name="f81" fmla="val 444"/>
                  <a:gd name="f82" fmla="val 443"/>
                  <a:gd name="f83" fmla="val 857"/>
                  <a:gd name="f84" fmla="val 855"/>
                  <a:gd name="f85" fmla="val 441"/>
                  <a:gd name="f86" fmla="val 854"/>
                  <a:gd name="f87" fmla="val 439"/>
                  <a:gd name="f88" fmla="val 851"/>
                  <a:gd name="f89" fmla="val 438"/>
                  <a:gd name="f90" fmla="val 850"/>
                  <a:gd name="f91" fmla="val 436"/>
                  <a:gd name="f92" fmla="val 848"/>
                  <a:gd name="f93" fmla="val 847"/>
                  <a:gd name="f94" fmla="val 434"/>
                  <a:gd name="f95" fmla="val 845"/>
                  <a:gd name="f96" fmla="val 534"/>
                  <a:gd name="f97" fmla="val 529"/>
                  <a:gd name="f98" fmla="val 522"/>
                  <a:gd name="f99" fmla="val 517"/>
                  <a:gd name="f100" fmla="val 724"/>
                  <a:gd name="f101" fmla="val 416"/>
                  <a:gd name="f102" fmla="val 414"/>
                  <a:gd name="f103" fmla="val 412"/>
                  <a:gd name="f104" fmla="val 411"/>
                  <a:gd name="f105" fmla="val 409"/>
                  <a:gd name="f106" fmla="val 407"/>
                  <a:gd name="f107" fmla="val 406"/>
                  <a:gd name="f108" fmla="val 404"/>
                  <a:gd name="f109" fmla="val 728"/>
                  <a:gd name="f110" fmla="val 402"/>
                  <a:gd name="f111" fmla="val 401"/>
                  <a:gd name="f112" fmla="val 399"/>
                  <a:gd name="f113" fmla="val 397"/>
                  <a:gd name="f114" fmla="val 396"/>
                  <a:gd name="f115" fmla="val 394"/>
                  <a:gd name="f116" fmla="val 392"/>
                  <a:gd name="f117" fmla="val 390"/>
                  <a:gd name="f118" fmla="val 388"/>
                  <a:gd name="f119" fmla="val 387"/>
                  <a:gd name="f120" fmla="val 385"/>
                  <a:gd name="f121" fmla="val 733"/>
                  <a:gd name="f122" fmla="val 383"/>
                  <a:gd name="f123" fmla="val 382"/>
                  <a:gd name="f124" fmla="val 505"/>
                  <a:gd name="f125" fmla="val 498"/>
                  <a:gd name="f126" fmla="val 614"/>
                  <a:gd name="f127" fmla="val 493"/>
                  <a:gd name="f128" fmla="val 607"/>
                  <a:gd name="f129" fmla="val 486"/>
                  <a:gd name="f130" fmla="val 293"/>
                  <a:gd name="f131" fmla="val 291"/>
                  <a:gd name="f132" fmla="val 290"/>
                  <a:gd name="f133" fmla="val 671"/>
                  <a:gd name="f134" fmla="val 669"/>
                  <a:gd name="f135" fmla="val 472"/>
                  <a:gd name="f136" fmla="val 592"/>
                  <a:gd name="f137" fmla="val 467"/>
                  <a:gd name="f138" fmla="val 589"/>
                  <a:gd name="f139" fmla="val 462"/>
                  <a:gd name="f140" fmla="val 587"/>
                  <a:gd name="f141" fmla="val 584"/>
                  <a:gd name="f142" fmla="val 141"/>
                  <a:gd name="f143" fmla="val 747"/>
                  <a:gd name="f144" fmla="val 715"/>
                  <a:gd name="f145" fmla="val 700"/>
                  <a:gd name="f146" fmla="val 143"/>
                  <a:gd name="f147" fmla="val 146"/>
                  <a:gd name="f148" fmla="val 148"/>
                  <a:gd name="f149" fmla="val 152"/>
                  <a:gd name="f150" fmla="val 16"/>
                  <a:gd name="f151" fmla="val 633"/>
                  <a:gd name="f152" fmla="val 17"/>
                  <a:gd name="f153" fmla="val 159"/>
                  <a:gd name="f154" fmla="val 162"/>
                  <a:gd name="f155" fmla="val 680"/>
                  <a:gd name="f156" fmla="val 168"/>
                  <a:gd name="f157" fmla="val 171"/>
                  <a:gd name="f158" fmla="val 29"/>
                  <a:gd name="f159" fmla="val 31"/>
                  <a:gd name="f160" fmla="val 32"/>
                  <a:gd name="f161" fmla="val 554"/>
                  <a:gd name="f162" fmla="val 549"/>
                  <a:gd name="f163" fmla="val 184"/>
                  <a:gd name="f164" fmla="val 192"/>
                  <a:gd name="f165" fmla="val 636"/>
                  <a:gd name="f166" fmla="val 196"/>
                  <a:gd name="f167" fmla="val 54"/>
                  <a:gd name="f168" fmla="val 479"/>
                  <a:gd name="f169" fmla="val 55"/>
                  <a:gd name="f170" fmla="val 474"/>
                  <a:gd name="f171" fmla="val 57"/>
                  <a:gd name="f172" fmla="val 469"/>
                  <a:gd name="f173" fmla="val 59"/>
                  <a:gd name="f174" fmla="val 463"/>
                  <a:gd name="f175" fmla="val 208"/>
                  <a:gd name="f176" fmla="val 216"/>
                  <a:gd name="f177" fmla="val 612"/>
                  <a:gd name="f178" fmla="val 223"/>
                  <a:gd name="f179" fmla="val 605"/>
                  <a:gd name="f180" fmla="val 229"/>
                  <a:gd name="f181" fmla="val 600"/>
                  <a:gd name="f182" fmla="val 90"/>
                  <a:gd name="f183" fmla="val 93"/>
                  <a:gd name="f184" fmla="val 380"/>
                  <a:gd name="f185" fmla="val 95"/>
                  <a:gd name="f186" fmla="val 373"/>
                  <a:gd name="f187" fmla="val 98"/>
                  <a:gd name="f188" fmla="val 368"/>
                  <a:gd name="f189" fmla="val 243"/>
                  <a:gd name="f190" fmla="val 247"/>
                  <a:gd name="f191" fmla="val 252"/>
                  <a:gd name="f192" fmla="val 257"/>
                  <a:gd name="f193" fmla="val 172"/>
                  <a:gd name="f194" fmla="val 157"/>
                  <a:gd name="f195" fmla="val 742"/>
                  <a:gd name="f196" fmla="val 744"/>
                  <a:gd name="f197" fmla="val 746"/>
                  <a:gd name="f198" fmla="val 155"/>
                  <a:gd name="f199" fmla="val 759"/>
                  <a:gd name="f200" fmla="val 153"/>
                  <a:gd name="f201" fmla="val 138"/>
                  <a:gd name="f202" fmla="val 140"/>
                  <a:gd name="f203" fmla="val 264"/>
                  <a:gd name="f204" fmla="val 512"/>
                  <a:gd name="f205" fmla="val 281"/>
                  <a:gd name="f206" fmla="val 276"/>
                  <a:gd name="f207" fmla="val 271"/>
                  <a:gd name="f208" fmla="val 245"/>
                  <a:gd name="f209" fmla="val 298"/>
                  <a:gd name="f210" fmla="val 449"/>
                  <a:gd name="f211" fmla="val 302"/>
                  <a:gd name="f212" fmla="val 309"/>
                  <a:gd name="f213" fmla="val 231"/>
                  <a:gd name="f214" fmla="val 174"/>
                  <a:gd name="f215" fmla="val 236"/>
                  <a:gd name="f216" fmla="val 170"/>
                  <a:gd name="f217" fmla="val 240"/>
                  <a:gd name="f218" fmla="val 164"/>
                  <a:gd name="f219" fmla="val 364"/>
                  <a:gd name="f220" fmla="val 69"/>
                  <a:gd name="f221" fmla="val 365"/>
                  <a:gd name="f222" fmla="val 272"/>
                  <a:gd name="f223" fmla="val 362"/>
                  <a:gd name="f224" fmla="val 359"/>
                  <a:gd name="f225" fmla="val 355"/>
                  <a:gd name="f226" fmla="val 353"/>
                  <a:gd name="f227" fmla="val 352"/>
                  <a:gd name="f228" fmla="val 348"/>
                  <a:gd name="f229" fmla="val 78"/>
                  <a:gd name="f230" fmla="val 74"/>
                  <a:gd name="f231" fmla="val 73"/>
                  <a:gd name="f232" fmla="val 8"/>
                  <a:gd name="f233" fmla="val 424"/>
                  <a:gd name="f234" fmla="val 12"/>
                  <a:gd name="f235" fmla="val 503"/>
                  <a:gd name="f236" fmla="val 509"/>
                  <a:gd name="f237" fmla="val 10"/>
                  <a:gd name="f238" fmla="val 2"/>
                  <a:gd name="f239" fmla="val 559"/>
                  <a:gd name="f240" fmla="val 515"/>
                  <a:gd name="f241" fmla="val 662"/>
                  <a:gd name="f242" fmla="val 842"/>
                  <a:gd name="f243" fmla="val 52"/>
                  <a:gd name="f244" fmla="val 716"/>
                  <a:gd name="f245" fmla="val 714"/>
                  <a:gd name="f246" fmla="val 712"/>
                  <a:gd name="f247" fmla="val 710"/>
                  <a:gd name="f248" fmla="val 709"/>
                  <a:gd name="f249" fmla="val 707"/>
                  <a:gd name="f250" fmla="val 703"/>
                  <a:gd name="f251" fmla="val 702"/>
                  <a:gd name="f252" fmla="val 697"/>
                  <a:gd name="f253" fmla="val 828"/>
                  <a:gd name="f254" fmla="val 45"/>
                  <a:gd name="f255" fmla="val 831"/>
                  <a:gd name="f256" fmla="val 47"/>
                  <a:gd name="f257" fmla="val 836"/>
                  <a:gd name="f258" fmla="val 48"/>
                  <a:gd name="f259" fmla="val 980"/>
                  <a:gd name="f260" fmla="val 149"/>
                  <a:gd name="f261" fmla="val 285"/>
                  <a:gd name="f262" fmla="val 283"/>
                  <a:gd name="f263" fmla="val 843"/>
                  <a:gd name="f264" fmla="val 279"/>
                  <a:gd name="f265" fmla="val 839"/>
                  <a:gd name="f266" fmla="val 838"/>
                  <a:gd name="f267" fmla="val 277"/>
                  <a:gd name="f268" fmla="val 835"/>
                  <a:gd name="f269" fmla="val 968"/>
                  <a:gd name="f270" fmla="val 972"/>
                  <a:gd name="f271" fmla="val 976"/>
                  <a:gd name="f272" fmla="val 144"/>
                  <a:gd name="f273" fmla="val 336"/>
                  <a:gd name="f274" fmla="val 335"/>
                  <a:gd name="f275" fmla="val 1088"/>
                  <a:gd name="f276" fmla="val 1024"/>
                  <a:gd name="f277" fmla="val 326"/>
                  <a:gd name="f278" fmla="val 325"/>
                  <a:gd name="f279" fmla="val 323"/>
                  <a:gd name="f280" fmla="val 1023"/>
                  <a:gd name="f281" fmla="val 321"/>
                  <a:gd name="f282" fmla="val 320"/>
                  <a:gd name="f283" fmla="val 1020"/>
                  <a:gd name="f284" fmla="val 318"/>
                  <a:gd name="f285" fmla="val 316"/>
                  <a:gd name="f286" fmla="val 1019"/>
                  <a:gd name="f287" fmla="val 315"/>
                  <a:gd name="f288" fmla="val 313"/>
                  <a:gd name="f289" fmla="val 311"/>
                  <a:gd name="f290" fmla="val 1079"/>
                  <a:gd name="f291" fmla="val 267"/>
                  <a:gd name="f292" fmla="val 1083"/>
                  <a:gd name="f293" fmla="val 1086"/>
                  <a:gd name="f294" fmla="val 1012"/>
                  <a:gd name="f295" fmla="val 507"/>
                  <a:gd name="f296" fmla="val 981"/>
                  <a:gd name="f297" fmla="val 510"/>
                  <a:gd name="f298" fmla="val 1027"/>
                  <a:gd name="f299" fmla="val 483"/>
                  <a:gd name="f300" fmla="val 1026"/>
                  <a:gd name="f301" fmla="val 484"/>
                  <a:gd name="f302" fmla="val 488"/>
                  <a:gd name="f303" fmla="val 489"/>
                  <a:gd name="f304" fmla="val 491"/>
                  <a:gd name="f305" fmla="val 494"/>
                  <a:gd name="f306" fmla="val 496"/>
                  <a:gd name="f307" fmla="val 1017"/>
                  <a:gd name="f308" fmla="val 499"/>
                  <a:gd name="f309" fmla="val 501"/>
                  <a:gd name="f310" fmla="val 1016"/>
                  <a:gd name="f311" fmla="val 1014"/>
                  <a:gd name="f312" fmla="val 886"/>
                  <a:gd name="f313" fmla="val 577"/>
                  <a:gd name="f314" fmla="val 575"/>
                  <a:gd name="f315" fmla="val 570"/>
                  <a:gd name="f316" fmla="val 833"/>
                  <a:gd name="f317" fmla="val 883"/>
                  <a:gd name="f318" fmla="val 545"/>
                  <a:gd name="f319" fmla="val 547"/>
                  <a:gd name="f320" fmla="val 550"/>
                  <a:gd name="f321" fmla="val 885"/>
                  <a:gd name="f322" fmla="val 555"/>
                  <a:gd name="f323" fmla="*/ f1 1 1089"/>
                  <a:gd name="f324" fmla="*/ f2 1 778"/>
                  <a:gd name="f325" fmla="+- f5 0 f3"/>
                  <a:gd name="f326" fmla="+- f4 0 f3"/>
                  <a:gd name="f327" fmla="*/ f326 1 1089"/>
                  <a:gd name="f328" fmla="*/ f325 1 778"/>
                  <a:gd name="f329" fmla="*/ f3 1 f327"/>
                  <a:gd name="f330" fmla="*/ f4 1 f327"/>
                  <a:gd name="f331" fmla="*/ f3 1 f328"/>
                  <a:gd name="f332" fmla="*/ f5 1 f328"/>
                  <a:gd name="f333" fmla="*/ f329 f323 1"/>
                  <a:gd name="f334" fmla="*/ f330 f323 1"/>
                  <a:gd name="f335" fmla="*/ f332 f324 1"/>
                  <a:gd name="f336" fmla="*/ f331 f32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33" t="f336" r="f334" b="f335"/>
                <a:pathLst>
                  <a:path w="1089" h="778">
                    <a:moveTo>
                      <a:pt x="f6" y="f7"/>
                    </a:moveTo>
                    <a:cubicBezTo>
                      <a:pt x="f8" y="f9"/>
                      <a:pt x="f10" y="f11"/>
                      <a:pt x="f12" y="f13"/>
                    </a:cubicBezTo>
                    <a:lnTo>
                      <a:pt x="f14" y="f13"/>
                    </a:lnTo>
                    <a:cubicBezTo>
                      <a:pt x="f14" y="f15"/>
                      <a:pt x="f16" y="f17"/>
                      <a:pt x="f18" y="f19"/>
                    </a:cubicBezTo>
                    <a:lnTo>
                      <a:pt x="f20" y="f21"/>
                    </a:lnTo>
                    <a:lnTo>
                      <a:pt x="f20" y="f22"/>
                    </a:lnTo>
                    <a:lnTo>
                      <a:pt x="f23" y="f24"/>
                    </a:lnTo>
                    <a:lnTo>
                      <a:pt x="f23" y="f25"/>
                    </a:lnTo>
                    <a:lnTo>
                      <a:pt x="f23" y="f26"/>
                    </a:lnTo>
                    <a:lnTo>
                      <a:pt x="f27" y="f26"/>
                    </a:lnTo>
                    <a:lnTo>
                      <a:pt x="f27" y="f28"/>
                    </a:lnTo>
                    <a:lnTo>
                      <a:pt x="f29" y="f28"/>
                    </a:lnTo>
                    <a:lnTo>
                      <a:pt x="f29" y="f30"/>
                    </a:lnTo>
                    <a:lnTo>
                      <a:pt x="f29" y="f31"/>
                    </a:lnTo>
                    <a:lnTo>
                      <a:pt x="f32" y="f31"/>
                    </a:lnTo>
                    <a:lnTo>
                      <a:pt x="f32" y="f33"/>
                    </a:lnTo>
                    <a:lnTo>
                      <a:pt x="f32" y="f34"/>
                    </a:lnTo>
                    <a:lnTo>
                      <a:pt x="f35" y="f34"/>
                    </a:lnTo>
                    <a:lnTo>
                      <a:pt x="f35" y="f36"/>
                    </a:lnTo>
                    <a:lnTo>
                      <a:pt x="f37" y="f36"/>
                    </a:lnTo>
                    <a:lnTo>
                      <a:pt x="f37" y="f38"/>
                    </a:lnTo>
                    <a:lnTo>
                      <a:pt x="f37" y="f39"/>
                    </a:lnTo>
                    <a:lnTo>
                      <a:pt x="f40" y="f39"/>
                    </a:lnTo>
                    <a:lnTo>
                      <a:pt x="f41" y="f28"/>
                    </a:lnTo>
                    <a:cubicBezTo>
                      <a:pt x="f42" y="f36"/>
                      <a:pt x="f43" y="f44"/>
                      <a:pt x="f45" y="f46"/>
                    </a:cubicBezTo>
                    <a:lnTo>
                      <a:pt x="f47" y="f48"/>
                    </a:lnTo>
                    <a:lnTo>
                      <a:pt x="f47" y="f49"/>
                    </a:lnTo>
                    <a:lnTo>
                      <a:pt x="f50" y="f49"/>
                    </a:lnTo>
                    <a:lnTo>
                      <a:pt x="f50" y="f51"/>
                    </a:lnTo>
                    <a:lnTo>
                      <a:pt x="f52" y="f51"/>
                    </a:lnTo>
                    <a:lnTo>
                      <a:pt x="f52" y="f53"/>
                    </a:lnTo>
                    <a:lnTo>
                      <a:pt x="f54" y="f53"/>
                    </a:lnTo>
                    <a:lnTo>
                      <a:pt x="f54" y="f55"/>
                    </a:lnTo>
                    <a:lnTo>
                      <a:pt x="f56" y="f55"/>
                    </a:lnTo>
                    <a:lnTo>
                      <a:pt x="f56" y="f57"/>
                    </a:lnTo>
                    <a:lnTo>
                      <a:pt x="f58" y="f59"/>
                    </a:lnTo>
                    <a:lnTo>
                      <a:pt x="f60" y="f61"/>
                    </a:lnTo>
                    <a:lnTo>
                      <a:pt x="f60" y="f62"/>
                    </a:lnTo>
                    <a:lnTo>
                      <a:pt x="f63" y="f62"/>
                    </a:lnTo>
                    <a:lnTo>
                      <a:pt x="f63" y="f64"/>
                    </a:lnTo>
                    <a:lnTo>
                      <a:pt x="f65" y="f64"/>
                    </a:lnTo>
                    <a:lnTo>
                      <a:pt x="f65" y="f66"/>
                    </a:lnTo>
                    <a:lnTo>
                      <a:pt x="f67" y="f66"/>
                    </a:lnTo>
                    <a:lnTo>
                      <a:pt x="f67" y="f9"/>
                    </a:lnTo>
                    <a:lnTo>
                      <a:pt x="f68" y="f9"/>
                    </a:lnTo>
                    <a:cubicBezTo>
                      <a:pt x="f69" y="f70"/>
                      <a:pt x="f71" y="f72"/>
                      <a:pt x="f73" y="f37"/>
                    </a:cubicBezTo>
                    <a:lnTo>
                      <a:pt x="f74" y="f68"/>
                    </a:lnTo>
                    <a:cubicBezTo>
                      <a:pt x="f75" y="f58"/>
                      <a:pt x="f76" y="f77"/>
                      <a:pt x="f78" y="f79"/>
                    </a:cubicBezTo>
                    <a:lnTo>
                      <a:pt x="f80" y="f81"/>
                    </a:lnTo>
                    <a:lnTo>
                      <a:pt x="f80" y="f82"/>
                    </a:lnTo>
                    <a:lnTo>
                      <a:pt x="f83" y="f82"/>
                    </a:lnTo>
                    <a:lnTo>
                      <a:pt x="f84" y="f82"/>
                    </a:lnTo>
                    <a:lnTo>
                      <a:pt x="f84" y="f85"/>
                    </a:lnTo>
                    <a:lnTo>
                      <a:pt x="f86" y="f85"/>
                    </a:lnTo>
                    <a:lnTo>
                      <a:pt x="f86" y="f87"/>
                    </a:lnTo>
                    <a:lnTo>
                      <a:pt x="f88" y="f87"/>
                    </a:lnTo>
                    <a:lnTo>
                      <a:pt x="f88" y="f89"/>
                    </a:lnTo>
                    <a:lnTo>
                      <a:pt x="f90" y="f89"/>
                    </a:lnTo>
                    <a:lnTo>
                      <a:pt x="f90" y="f91"/>
                    </a:lnTo>
                    <a:lnTo>
                      <a:pt x="f92" y="f91"/>
                    </a:lnTo>
                    <a:lnTo>
                      <a:pt x="f93" y="f91"/>
                    </a:lnTo>
                    <a:lnTo>
                      <a:pt x="f93" y="f94"/>
                    </a:lnTo>
                    <a:lnTo>
                      <a:pt x="f95" y="f94"/>
                    </a:lnTo>
                    <a:lnTo>
                      <a:pt x="f96" y="f53"/>
                    </a:lnTo>
                    <a:cubicBezTo>
                      <a:pt x="f97" y="f61"/>
                      <a:pt x="f98" y="f9"/>
                      <a:pt x="f99" y="f72"/>
                    </a:cubicBezTo>
                    <a:lnTo>
                      <a:pt x="f100" y="f101"/>
                    </a:lnTo>
                    <a:lnTo>
                      <a:pt x="f100" y="f102"/>
                    </a:lnTo>
                    <a:lnTo>
                      <a:pt x="f33" y="f103"/>
                    </a:lnTo>
                    <a:lnTo>
                      <a:pt x="f33" y="f104"/>
                    </a:lnTo>
                    <a:lnTo>
                      <a:pt x="f33" y="f105"/>
                    </a:lnTo>
                    <a:lnTo>
                      <a:pt x="f33" y="f106"/>
                    </a:lnTo>
                    <a:cubicBezTo>
                      <a:pt x="f33" y="f107"/>
                      <a:pt x="f33" y="f108"/>
                      <a:pt x="f33" y="f108"/>
                    </a:cubicBezTo>
                    <a:cubicBezTo>
                      <a:pt x="f109" y="f110"/>
                      <a:pt x="f109" y="f110"/>
                      <a:pt x="f109" y="f111"/>
                    </a:cubicBezTo>
                    <a:lnTo>
                      <a:pt x="f109" y="f112"/>
                    </a:lnTo>
                    <a:lnTo>
                      <a:pt x="f109" y="f113"/>
                    </a:lnTo>
                    <a:lnTo>
                      <a:pt x="f31" y="f113"/>
                    </a:lnTo>
                    <a:lnTo>
                      <a:pt x="f31" y="f114"/>
                    </a:lnTo>
                    <a:lnTo>
                      <a:pt x="f31" y="f115"/>
                    </a:lnTo>
                    <a:lnTo>
                      <a:pt x="f31" y="f116"/>
                    </a:lnTo>
                    <a:lnTo>
                      <a:pt x="f30" y="f116"/>
                    </a:lnTo>
                    <a:lnTo>
                      <a:pt x="f30" y="f117"/>
                    </a:lnTo>
                    <a:lnTo>
                      <a:pt x="f30" y="f118"/>
                    </a:lnTo>
                    <a:lnTo>
                      <a:pt x="f30" y="f119"/>
                    </a:lnTo>
                    <a:lnTo>
                      <a:pt x="f30" y="f120"/>
                    </a:lnTo>
                    <a:lnTo>
                      <a:pt x="f121" y="f120"/>
                    </a:lnTo>
                    <a:lnTo>
                      <a:pt x="f121" y="f122"/>
                    </a:lnTo>
                    <a:lnTo>
                      <a:pt x="f121" y="f123"/>
                    </a:lnTo>
                    <a:lnTo>
                      <a:pt x="f124" y="f29"/>
                    </a:lnTo>
                    <a:cubicBezTo>
                      <a:pt x="f125" y="f126"/>
                      <a:pt x="f127" y="f128"/>
                      <a:pt x="f129" y="f7"/>
                    </a:cubicBezTo>
                    <a:lnTo>
                      <a:pt x="f63" y="f130"/>
                    </a:lnTo>
                    <a:lnTo>
                      <a:pt x="f60" y="f130"/>
                    </a:lnTo>
                    <a:lnTo>
                      <a:pt x="f58" y="f130"/>
                    </a:lnTo>
                    <a:lnTo>
                      <a:pt x="f58" y="f131"/>
                    </a:lnTo>
                    <a:lnTo>
                      <a:pt x="f56" y="f131"/>
                    </a:lnTo>
                    <a:lnTo>
                      <a:pt x="f54" y="f131"/>
                    </a:lnTo>
                    <a:lnTo>
                      <a:pt x="f52" y="f131"/>
                    </a:lnTo>
                    <a:lnTo>
                      <a:pt x="f52" y="f132"/>
                    </a:lnTo>
                    <a:lnTo>
                      <a:pt x="f50" y="f132"/>
                    </a:lnTo>
                    <a:lnTo>
                      <a:pt x="f47" y="f132"/>
                    </a:lnTo>
                    <a:lnTo>
                      <a:pt x="f133" y="f132"/>
                    </a:lnTo>
                    <a:lnTo>
                      <a:pt x="f134" y="f132"/>
                    </a:lnTo>
                    <a:lnTo>
                      <a:pt x="f135" y="f136"/>
                    </a:lnTo>
                    <a:cubicBezTo>
                      <a:pt x="f137" y="f138"/>
                      <a:pt x="f139" y="f140"/>
                      <a:pt x="f6" y="f141"/>
                    </a:cubicBezTo>
                    <a:lnTo>
                      <a:pt x="f6" y="f7"/>
                    </a:ln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42" y="f143"/>
                    </a:moveTo>
                    <a:lnTo>
                      <a:pt x="f3" y="f144"/>
                    </a:lnTo>
                    <a:lnTo>
                      <a:pt x="f3" y="f145"/>
                    </a:lnTo>
                    <a:lnTo>
                      <a:pt x="f146" y="f28"/>
                    </a:lnTo>
                    <a:cubicBezTo>
                      <a:pt x="f147" y="f38"/>
                      <a:pt x="f148" y="f44"/>
                      <a:pt x="f149" y="f46"/>
                    </a:cubicBezTo>
                    <a:lnTo>
                      <a:pt x="f150" y="f61"/>
                    </a:lnTo>
                    <a:cubicBezTo>
                      <a:pt x="f150" y="f9"/>
                      <a:pt x="f150" y="f151"/>
                      <a:pt x="f152" y="f40"/>
                    </a:cubicBezTo>
                    <a:lnTo>
                      <a:pt x="f153" y="f67"/>
                    </a:lnTo>
                    <a:cubicBezTo>
                      <a:pt x="f154" y="f155"/>
                      <a:pt x="f156" y="f77"/>
                      <a:pt x="f157" y="f79"/>
                    </a:cubicBezTo>
                    <a:lnTo>
                      <a:pt x="f158" y="f43"/>
                    </a:lnTo>
                    <a:cubicBezTo>
                      <a:pt x="f159" y="f12"/>
                      <a:pt x="f160" y="f161"/>
                      <a:pt x="f160" y="f162"/>
                    </a:cubicBezTo>
                    <a:lnTo>
                      <a:pt x="f0" y="f53"/>
                    </a:lnTo>
                    <a:cubicBezTo>
                      <a:pt x="f163" y="f62"/>
                      <a:pt x="f164" y="f165"/>
                      <a:pt x="f166" y="f72"/>
                    </a:cubicBezTo>
                    <a:lnTo>
                      <a:pt x="f167" y="f168"/>
                    </a:lnTo>
                    <a:cubicBezTo>
                      <a:pt x="f169" y="f170"/>
                      <a:pt x="f171" y="f172"/>
                      <a:pt x="f173" y="f174"/>
                    </a:cubicBezTo>
                    <a:lnTo>
                      <a:pt x="f175" y="f29"/>
                    </a:lnTo>
                    <a:cubicBezTo>
                      <a:pt x="f176" y="f177"/>
                      <a:pt x="f178" y="f179"/>
                      <a:pt x="f180" y="f181"/>
                    </a:cubicBezTo>
                    <a:lnTo>
                      <a:pt x="f182" y="f120"/>
                    </a:lnTo>
                    <a:cubicBezTo>
                      <a:pt x="f183" y="f184"/>
                      <a:pt x="f185" y="f186"/>
                      <a:pt x="f187" y="f188"/>
                    </a:cubicBezTo>
                    <a:lnTo>
                      <a:pt x="f189" y="f136"/>
                    </a:lnTo>
                    <a:cubicBezTo>
                      <a:pt x="f190" y="f138"/>
                      <a:pt x="f191" y="f140"/>
                      <a:pt x="f192" y="f141"/>
                    </a:cubicBezTo>
                    <a:lnTo>
                      <a:pt x="f192" y="f7"/>
                    </a:lnTo>
                    <a:cubicBezTo>
                      <a:pt x="f175" y="f72"/>
                      <a:pt x="f193" y="f54"/>
                      <a:pt x="f153" y="f25"/>
                    </a:cubicBezTo>
                    <a:cubicBezTo>
                      <a:pt x="f153" y="f24"/>
                      <a:pt x="f153" y="f22"/>
                      <a:pt x="f153" y="f22"/>
                    </a:cubicBezTo>
                    <a:cubicBezTo>
                      <a:pt x="f153" y="f21"/>
                      <a:pt x="f194" y="f21"/>
                      <a:pt x="f194" y="f195"/>
                    </a:cubicBezTo>
                    <a:cubicBezTo>
                      <a:pt x="f194" y="f196"/>
                      <a:pt x="f194" y="f196"/>
                      <a:pt x="f194" y="f197"/>
                    </a:cubicBezTo>
                    <a:cubicBezTo>
                      <a:pt x="f194" y="f143"/>
                      <a:pt x="f194" y="f143"/>
                      <a:pt x="f194" y="f19"/>
                    </a:cubicBezTo>
                    <a:cubicBezTo>
                      <a:pt x="f198" y="f199"/>
                      <a:pt x="f200" y="f15"/>
                      <a:pt x="f200" y="f13"/>
                    </a:cubicBezTo>
                    <a:lnTo>
                      <a:pt x="f201" y="f13"/>
                    </a:lnTo>
                    <a:cubicBezTo>
                      <a:pt x="f201" y="f15"/>
                      <a:pt x="f202" y="f17"/>
                      <a:pt x="f142" y="f143"/>
                    </a:cubicBezTo>
                    <a:close/>
                    <a:moveTo>
                      <a:pt x="f142" y="f143"/>
                    </a:moveTo>
                    <a:lnTo>
                      <a:pt x="f142" y="f143"/>
                    </a:lnTo>
                    <a:close/>
                    <a:moveTo>
                      <a:pt x="f153" y="f203"/>
                    </a:moveTo>
                    <a:lnTo>
                      <a:pt x="f192" y="f204"/>
                    </a:lnTo>
                    <a:lnTo>
                      <a:pt x="f192" y="f161"/>
                    </a:lnTo>
                    <a:lnTo>
                      <a:pt x="f147" y="f205"/>
                    </a:lnTo>
                    <a:cubicBezTo>
                      <a:pt x="f149" y="f206"/>
                      <a:pt x="f198" y="f207"/>
                      <a:pt x="f153" y="f203"/>
                    </a:cubicBezTo>
                    <a:close/>
                    <a:moveTo>
                      <a:pt x="f153" y="f203"/>
                    </a:moveTo>
                    <a:lnTo>
                      <a:pt x="f153" y="f203"/>
                    </a:lnTo>
                    <a:close/>
                    <a:moveTo>
                      <a:pt x="f208" y="f153"/>
                    </a:moveTo>
                    <a:lnTo>
                      <a:pt x="f209" y="f94"/>
                    </a:lnTo>
                    <a:lnTo>
                      <a:pt x="f209" y="f210"/>
                    </a:lnTo>
                    <a:lnTo>
                      <a:pt x="f211" y="f210"/>
                    </a:lnTo>
                    <a:lnTo>
                      <a:pt x="f212" y="f129"/>
                    </a:lnTo>
                    <a:lnTo>
                      <a:pt x="f130" y="f129"/>
                    </a:lnTo>
                    <a:lnTo>
                      <a:pt x="f213" y="f214"/>
                    </a:lnTo>
                    <a:cubicBezTo>
                      <a:pt x="f215" y="f216"/>
                      <a:pt x="f217" y="f218"/>
                      <a:pt x="f208" y="f153"/>
                    </a:cubicBezTo>
                    <a:close/>
                    <a:moveTo>
                      <a:pt x="f208" y="f153"/>
                    </a:moveTo>
                    <a:lnTo>
                      <a:pt x="f208" y="f153"/>
                    </a:lnTo>
                    <a:close/>
                    <a:moveTo>
                      <a:pt x="f219" y="f220"/>
                    </a:moveTo>
                    <a:lnTo>
                      <a:pt x="f221" y="f222"/>
                    </a:lnTo>
                    <a:cubicBezTo>
                      <a:pt x="f223" y="f207"/>
                      <a:pt x="f224" y="f207"/>
                      <a:pt x="f225" y="f207"/>
                    </a:cubicBezTo>
                    <a:cubicBezTo>
                      <a:pt x="f226" y="f207"/>
                      <a:pt x="f227" y="f207"/>
                      <a:pt x="f228" y="f207"/>
                    </a:cubicBezTo>
                    <a:lnTo>
                      <a:pt x="f228" y="f229"/>
                    </a:lnTo>
                    <a:cubicBezTo>
                      <a:pt x="f226" y="f230"/>
                      <a:pt x="f224" y="f231"/>
                      <a:pt x="f219" y="f220"/>
                    </a:cubicBezTo>
                    <a:close/>
                    <a:moveTo>
                      <a:pt x="f219" y="f220"/>
                    </a:moveTo>
                    <a:lnTo>
                      <a:pt x="f219" y="f220"/>
                    </a:lnTo>
                    <a:close/>
                    <a:moveTo>
                      <a:pt x="f8" y="f232"/>
                    </a:moveTo>
                    <a:lnTo>
                      <a:pt x="f233" y="f129"/>
                    </a:lnTo>
                    <a:lnTo>
                      <a:pt x="f106" y="f129"/>
                    </a:lnTo>
                    <a:lnTo>
                      <a:pt x="f125" y="f234"/>
                    </a:lnTo>
                    <a:cubicBezTo>
                      <a:pt x="f235" y="f234"/>
                      <a:pt x="f236" y="f237"/>
                      <a:pt x="f8" y="f232"/>
                    </a:cubicBezTo>
                    <a:close/>
                    <a:moveTo>
                      <a:pt x="f8" y="f232"/>
                    </a:moveTo>
                    <a:lnTo>
                      <a:pt x="f8" y="f232"/>
                    </a:lnTo>
                    <a:close/>
                    <a:moveTo>
                      <a:pt x="f56" y="f238"/>
                    </a:moveTo>
                    <a:lnTo>
                      <a:pt x="f6" y="f239"/>
                    </a:lnTo>
                    <a:lnTo>
                      <a:pt x="f6" y="f240"/>
                    </a:lnTo>
                    <a:lnTo>
                      <a:pt x="f241" y="f3"/>
                    </a:lnTo>
                    <a:cubicBezTo>
                      <a:pt x="f134" y="f3"/>
                      <a:pt x="f50" y="f3"/>
                      <a:pt x="f56" y="f238"/>
                    </a:cubicBezTo>
                    <a:close/>
                    <a:moveTo>
                      <a:pt x="f56" y="f238"/>
                    </a:moveTo>
                    <a:lnTo>
                      <a:pt x="f56" y="f238"/>
                    </a:lnTo>
                    <a:close/>
                    <a:moveTo>
                      <a:pt x="f242" y="f243"/>
                    </a:moveTo>
                    <a:lnTo>
                      <a:pt x="f244" y="f208"/>
                    </a:lnTo>
                    <a:lnTo>
                      <a:pt x="f245" y="f208"/>
                    </a:lnTo>
                    <a:lnTo>
                      <a:pt x="f246" y="f208"/>
                    </a:lnTo>
                    <a:lnTo>
                      <a:pt x="f247" y="f208"/>
                    </a:lnTo>
                    <a:lnTo>
                      <a:pt x="f248" y="f208"/>
                    </a:lnTo>
                    <a:lnTo>
                      <a:pt x="f249" y="f208"/>
                    </a:lnTo>
                    <a:lnTo>
                      <a:pt x="f46" y="f208"/>
                    </a:lnTo>
                    <a:lnTo>
                      <a:pt x="f250" y="f208"/>
                    </a:lnTo>
                    <a:lnTo>
                      <a:pt x="f251" y="f208"/>
                    </a:lnTo>
                    <a:lnTo>
                      <a:pt x="f73" y="f208"/>
                    </a:lnTo>
                    <a:lnTo>
                      <a:pt x="f252" y="f208"/>
                    </a:lnTo>
                    <a:lnTo>
                      <a:pt x="f253" y="f254"/>
                    </a:lnTo>
                    <a:cubicBezTo>
                      <a:pt x="f255" y="f256"/>
                      <a:pt x="f257" y="f258"/>
                      <a:pt x="f242" y="f243"/>
                    </a:cubicBezTo>
                    <a:close/>
                    <a:moveTo>
                      <a:pt x="f242" y="f243"/>
                    </a:moveTo>
                    <a:lnTo>
                      <a:pt x="f242" y="f243"/>
                    </a:lnTo>
                    <a:close/>
                    <a:moveTo>
                      <a:pt x="f259" y="f260"/>
                    </a:moveTo>
                    <a:lnTo>
                      <a:pt x="f90" y="f261"/>
                    </a:lnTo>
                    <a:lnTo>
                      <a:pt x="f92" y="f262"/>
                    </a:lnTo>
                    <a:lnTo>
                      <a:pt x="f93" y="f262"/>
                    </a:lnTo>
                    <a:lnTo>
                      <a:pt x="f95" y="f205"/>
                    </a:lnTo>
                    <a:lnTo>
                      <a:pt x="f263" y="f205"/>
                    </a:lnTo>
                    <a:lnTo>
                      <a:pt x="f242" y="f264"/>
                    </a:lnTo>
                    <a:lnTo>
                      <a:pt x="f265" y="f264"/>
                    </a:lnTo>
                    <a:lnTo>
                      <a:pt x="f266" y="f267"/>
                    </a:lnTo>
                    <a:lnTo>
                      <a:pt x="f257" y="f267"/>
                    </a:lnTo>
                    <a:lnTo>
                      <a:pt x="f268" y="f267"/>
                    </a:lnTo>
                    <a:lnTo>
                      <a:pt x="f268" y="f206"/>
                    </a:lnTo>
                    <a:lnTo>
                      <a:pt x="f269" y="f201"/>
                    </a:lnTo>
                    <a:cubicBezTo>
                      <a:pt x="f270" y="f146"/>
                      <a:pt x="f271" y="f272"/>
                      <a:pt x="f259" y="f260"/>
                    </a:cubicBezTo>
                    <a:close/>
                    <a:moveTo>
                      <a:pt x="f259" y="f260"/>
                    </a:moveTo>
                    <a:lnTo>
                      <a:pt x="f259" y="f260"/>
                    </a:lnTo>
                    <a:close/>
                    <a:moveTo>
                      <a:pt x="f13" y="f273"/>
                    </a:moveTo>
                    <a:lnTo>
                      <a:pt x="f13" y="f274"/>
                    </a:lnTo>
                    <a:lnTo>
                      <a:pt x="f13" y="f273"/>
                    </a:lnTo>
                    <a:close/>
                    <a:moveTo>
                      <a:pt x="f13" y="f273"/>
                    </a:moveTo>
                    <a:lnTo>
                      <a:pt x="f13" y="f273"/>
                    </a:lnTo>
                    <a:close/>
                    <a:moveTo>
                      <a:pt x="f275" y="f205"/>
                    </a:moveTo>
                    <a:lnTo>
                      <a:pt x="f276" y="f277"/>
                    </a:lnTo>
                    <a:lnTo>
                      <a:pt x="f276" y="f278"/>
                    </a:lnTo>
                    <a:lnTo>
                      <a:pt x="f276" y="f279"/>
                    </a:lnTo>
                    <a:lnTo>
                      <a:pt x="f280" y="f279"/>
                    </a:lnTo>
                    <a:lnTo>
                      <a:pt x="f280" y="f281"/>
                    </a:lnTo>
                    <a:lnTo>
                      <a:pt x="f280" y="f282"/>
                    </a:lnTo>
                    <a:lnTo>
                      <a:pt x="f283" y="f282"/>
                    </a:lnTo>
                    <a:lnTo>
                      <a:pt x="f283" y="f284"/>
                    </a:lnTo>
                    <a:lnTo>
                      <a:pt x="f283" y="f285"/>
                    </a:lnTo>
                    <a:lnTo>
                      <a:pt x="f286" y="f285"/>
                    </a:lnTo>
                    <a:lnTo>
                      <a:pt x="f286" y="f287"/>
                    </a:lnTo>
                    <a:lnTo>
                      <a:pt x="f286" y="f288"/>
                    </a:lnTo>
                    <a:lnTo>
                      <a:pt x="f286" y="f289"/>
                    </a:lnTo>
                    <a:lnTo>
                      <a:pt x="f290" y="f291"/>
                    </a:lnTo>
                    <a:cubicBezTo>
                      <a:pt x="f292" y="f222"/>
                      <a:pt x="f293" y="f267"/>
                      <a:pt x="f275" y="f205"/>
                    </a:cubicBezTo>
                    <a:close/>
                    <a:moveTo>
                      <a:pt x="f275" y="f205"/>
                    </a:moveTo>
                    <a:lnTo>
                      <a:pt x="f275" y="f205"/>
                    </a:lnTo>
                    <a:close/>
                    <a:moveTo>
                      <a:pt x="f294" y="f295"/>
                    </a:moveTo>
                    <a:lnTo>
                      <a:pt x="f296" y="f98"/>
                    </a:lnTo>
                    <a:cubicBezTo>
                      <a:pt x="f296" y="f240"/>
                      <a:pt x="f296" y="f297"/>
                      <a:pt x="f296" y="f235"/>
                    </a:cubicBezTo>
                    <a:lnTo>
                      <a:pt x="f298" y="f299"/>
                    </a:lnTo>
                    <a:lnTo>
                      <a:pt x="f300" y="f299"/>
                    </a:lnTo>
                    <a:lnTo>
                      <a:pt x="f300" y="f301"/>
                    </a:lnTo>
                    <a:lnTo>
                      <a:pt x="f300" y="f129"/>
                    </a:lnTo>
                    <a:lnTo>
                      <a:pt x="f276" y="f129"/>
                    </a:lnTo>
                    <a:lnTo>
                      <a:pt x="f276" y="f302"/>
                    </a:lnTo>
                    <a:lnTo>
                      <a:pt x="f276" y="f303"/>
                    </a:lnTo>
                    <a:lnTo>
                      <a:pt x="f280" y="f303"/>
                    </a:lnTo>
                    <a:lnTo>
                      <a:pt x="f280" y="f304"/>
                    </a:lnTo>
                    <a:lnTo>
                      <a:pt x="f280" y="f127"/>
                    </a:lnTo>
                    <a:lnTo>
                      <a:pt x="f283" y="f127"/>
                    </a:lnTo>
                    <a:lnTo>
                      <a:pt x="f283" y="f305"/>
                    </a:lnTo>
                    <a:lnTo>
                      <a:pt x="f286" y="f306"/>
                    </a:lnTo>
                    <a:lnTo>
                      <a:pt x="f286" y="f125"/>
                    </a:lnTo>
                    <a:lnTo>
                      <a:pt x="f307" y="f308"/>
                    </a:lnTo>
                    <a:lnTo>
                      <a:pt x="f307" y="f309"/>
                    </a:lnTo>
                    <a:lnTo>
                      <a:pt x="f310" y="f309"/>
                    </a:lnTo>
                    <a:lnTo>
                      <a:pt x="f311" y="f124"/>
                    </a:lnTo>
                    <a:lnTo>
                      <a:pt x="f311" y="f295"/>
                    </a:lnTo>
                    <a:lnTo>
                      <a:pt x="f294" y="f295"/>
                    </a:lnTo>
                    <a:close/>
                    <a:moveTo>
                      <a:pt x="f294" y="f295"/>
                    </a:moveTo>
                    <a:lnTo>
                      <a:pt x="f294" y="f295"/>
                    </a:lnTo>
                    <a:close/>
                    <a:moveTo>
                      <a:pt x="f312" y="f45"/>
                    </a:moveTo>
                    <a:lnTo>
                      <a:pt x="f84" y="f313"/>
                    </a:lnTo>
                    <a:lnTo>
                      <a:pt x="f84" y="f314"/>
                    </a:lnTo>
                    <a:lnTo>
                      <a:pt x="f86" y="f314"/>
                    </a:lnTo>
                    <a:lnTo>
                      <a:pt x="f88" y="f314"/>
                    </a:lnTo>
                    <a:lnTo>
                      <a:pt x="f90" y="f16"/>
                    </a:lnTo>
                    <a:lnTo>
                      <a:pt x="f92" y="f16"/>
                    </a:lnTo>
                    <a:lnTo>
                      <a:pt x="f93" y="f16"/>
                    </a:lnTo>
                    <a:lnTo>
                      <a:pt x="f93" y="f18"/>
                    </a:lnTo>
                    <a:lnTo>
                      <a:pt x="f95" y="f18"/>
                    </a:lnTo>
                    <a:lnTo>
                      <a:pt x="f263" y="f18"/>
                    </a:lnTo>
                    <a:lnTo>
                      <a:pt x="f242" y="f18"/>
                    </a:lnTo>
                    <a:lnTo>
                      <a:pt x="f242" y="f315"/>
                    </a:lnTo>
                    <a:lnTo>
                      <a:pt x="f265" y="f315"/>
                    </a:lnTo>
                    <a:lnTo>
                      <a:pt x="f266" y="f315"/>
                    </a:lnTo>
                    <a:lnTo>
                      <a:pt x="f257" y="f315"/>
                    </a:lnTo>
                    <a:lnTo>
                      <a:pt x="f268" y="f315"/>
                    </a:lnTo>
                    <a:lnTo>
                      <a:pt x="f268" y="f41"/>
                    </a:lnTo>
                    <a:lnTo>
                      <a:pt x="f316" y="f41"/>
                    </a:lnTo>
                    <a:lnTo>
                      <a:pt x="f255" y="f41"/>
                    </a:lnTo>
                    <a:lnTo>
                      <a:pt x="f317" y="f318"/>
                    </a:lnTo>
                    <a:lnTo>
                      <a:pt x="f317" y="f319"/>
                    </a:lnTo>
                    <a:lnTo>
                      <a:pt x="f317" y="f162"/>
                    </a:lnTo>
                    <a:lnTo>
                      <a:pt x="f317" y="f320"/>
                    </a:lnTo>
                    <a:lnTo>
                      <a:pt x="f321" y="f320"/>
                    </a:lnTo>
                    <a:lnTo>
                      <a:pt x="f321" y="f75"/>
                    </a:lnTo>
                    <a:lnTo>
                      <a:pt x="f321" y="f161"/>
                    </a:lnTo>
                    <a:lnTo>
                      <a:pt x="f321" y="f322"/>
                    </a:lnTo>
                    <a:lnTo>
                      <a:pt x="f321" y="f10"/>
                    </a:lnTo>
                    <a:lnTo>
                      <a:pt x="f321" y="f239"/>
                    </a:lnTo>
                    <a:lnTo>
                      <a:pt x="f321" y="f12"/>
                    </a:lnTo>
                    <a:lnTo>
                      <a:pt x="f312" y="f12"/>
                    </a:lnTo>
                    <a:lnTo>
                      <a:pt x="f312" y="f45"/>
                    </a:lnTo>
                    <a:close/>
                  </a:path>
                </a:pathLst>
              </a:custGeom>
              <a:solidFill>
                <a:srgbClr val="FAD243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1" name="Forma Livre 20"/>
              <p:cNvSpPr/>
              <p:nvPr/>
            </p:nvSpPr>
            <p:spPr>
              <a:xfrm>
                <a:off x="9256681" y="6119640"/>
                <a:ext cx="120600" cy="38157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8"/>
                  <a:gd name="f4" fmla="val 176"/>
                  <a:gd name="f5" fmla="val 103"/>
                  <a:gd name="f6" fmla="val 175"/>
                  <a:gd name="f7" fmla="val 54"/>
                  <a:gd name="f8" fmla="val 27"/>
                  <a:gd name="f9" fmla="val 19"/>
                  <a:gd name="f10" fmla="val 76"/>
                  <a:gd name="f11" fmla="val 5"/>
                  <a:gd name="f12" fmla="val 134"/>
                  <a:gd name="f13" fmla="val 2"/>
                  <a:gd name="f14" fmla="val 146"/>
                  <a:gd name="f15" fmla="val 161"/>
                  <a:gd name="f16" fmla="val 303"/>
                  <a:gd name="f17" fmla="val 407"/>
                  <a:gd name="f18" fmla="val 404"/>
                  <a:gd name="f19" fmla="val 99"/>
                  <a:gd name="f20" fmla="val 362"/>
                  <a:gd name="f21" fmla="val 35"/>
                  <a:gd name="f22" fmla="*/ f0 1 408"/>
                  <a:gd name="f23" fmla="*/ f1 1 176"/>
                  <a:gd name="f24" fmla="+- f4 0 f2"/>
                  <a:gd name="f25" fmla="+- f3 0 f2"/>
                  <a:gd name="f26" fmla="*/ f25 1 408"/>
                  <a:gd name="f27" fmla="*/ f24 1 176"/>
                  <a:gd name="f28" fmla="*/ f2 1 f26"/>
                  <a:gd name="f29" fmla="*/ f3 1 f26"/>
                  <a:gd name="f30" fmla="*/ f2 1 f27"/>
                  <a:gd name="f31" fmla="*/ f4 1 f27"/>
                  <a:gd name="f32" fmla="*/ f28 f22 1"/>
                  <a:gd name="f33" fmla="*/ f29 f22 1"/>
                  <a:gd name="f34" fmla="*/ f31 f23 1"/>
                  <a:gd name="f35" fmla="*/ f30 f2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2" t="f35" r="f33" b="f34"/>
                <a:pathLst>
                  <a:path w="408" h="176">
                    <a:moveTo>
                      <a:pt x="f5" y="f6"/>
                    </a:moveTo>
                    <a:lnTo>
                      <a:pt x="f5" y="f2"/>
                    </a:lnTo>
                    <a:cubicBezTo>
                      <a:pt x="f7" y="f8"/>
                      <a:pt x="f9" y="f10"/>
                      <a:pt x="f11" y="f12"/>
                    </a:cubicBezTo>
                    <a:cubicBezTo>
                      <a:pt x="f13" y="f14"/>
                      <a:pt x="f2" y="f15"/>
                      <a:pt x="f2" y="f6"/>
                    </a:cubicBez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16" y="f2"/>
                    </a:moveTo>
                    <a:lnTo>
                      <a:pt x="f16" y="f6"/>
                    </a:lnTo>
                    <a:lnTo>
                      <a:pt x="f17" y="f6"/>
                    </a:lnTo>
                    <a:cubicBezTo>
                      <a:pt x="f18" y="f19"/>
                      <a:pt x="f20" y="f21"/>
                      <a:pt x="f16" y="f2"/>
                    </a:cubicBezTo>
                    <a:close/>
                  </a:path>
                </a:pathLst>
              </a:custGeom>
              <a:solidFill>
                <a:srgbClr val="FFEC00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2" name="Forma Livre 21"/>
              <p:cNvSpPr/>
              <p:nvPr/>
            </p:nvSpPr>
            <p:spPr>
              <a:xfrm>
                <a:off x="9199440" y="6184800"/>
                <a:ext cx="417597" cy="265322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244"/>
                  <a:gd name="f4" fmla="val 808"/>
                  <a:gd name="f5" fmla="val 624"/>
                  <a:gd name="f6" fmla="val 807"/>
                  <a:gd name="f7" fmla="val 278"/>
                  <a:gd name="f8" fmla="val 449"/>
                  <a:gd name="f9" fmla="val 5"/>
                  <a:gd name="f10" fmla="val 3"/>
                  <a:gd name="f11" fmla="val 2"/>
                  <a:gd name="f12" fmla="val 1243"/>
                  <a:gd name="f13" fmla="val 969"/>
                  <a:gd name="f14" fmla="*/ f0 1 1244"/>
                  <a:gd name="f15" fmla="*/ f1 1 808"/>
                  <a:gd name="f16" fmla="+- f4 0 f2"/>
                  <a:gd name="f17" fmla="+- f3 0 f2"/>
                  <a:gd name="f18" fmla="*/ f17 1 1244"/>
                  <a:gd name="f19" fmla="*/ f16 1 808"/>
                  <a:gd name="f20" fmla="*/ f2 1 f18"/>
                  <a:gd name="f21" fmla="*/ f3 1 f18"/>
                  <a:gd name="f22" fmla="*/ f2 1 f19"/>
                  <a:gd name="f23" fmla="*/ f4 1 f19"/>
                  <a:gd name="f24" fmla="*/ f20 f14 1"/>
                  <a:gd name="f25" fmla="*/ f21 f14 1"/>
                  <a:gd name="f26" fmla="*/ f23 f15 1"/>
                  <a:gd name="f27" fmla="*/ f22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4" t="f27" r="f25" b="f26"/>
                <a:pathLst>
                  <a:path w="1244" h="808">
                    <a:moveTo>
                      <a:pt x="f5" y="f6"/>
                    </a:moveTo>
                    <a:cubicBezTo>
                      <a:pt x="f7" y="f6"/>
                      <a:pt x="f2" y="f8"/>
                      <a:pt x="f2" y="f9"/>
                    </a:cubicBezTo>
                    <a:cubicBezTo>
                      <a:pt x="f2" y="f10"/>
                      <a:pt x="f2" y="f11"/>
                      <a:pt x="f2" y="f2"/>
                    </a:cubicBezTo>
                    <a:lnTo>
                      <a:pt x="f12" y="f2"/>
                    </a:lnTo>
                    <a:cubicBezTo>
                      <a:pt x="f12" y="f11"/>
                      <a:pt x="f12" y="f10"/>
                      <a:pt x="f12" y="f9"/>
                    </a:cubicBezTo>
                    <a:cubicBezTo>
                      <a:pt x="f12" y="f8"/>
                      <a:pt x="f13" y="f6"/>
                      <a:pt x="f5" y="f6"/>
                    </a:cubicBezTo>
                  </a:path>
                </a:pathLst>
              </a:custGeom>
              <a:noFill/>
              <a:ln w="1801" cap="flat">
                <a:solidFill>
                  <a:srgbClr val="1B1918"/>
                </a:solidFill>
                <a:prstDash val="solid"/>
                <a:miter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3" name="Forma Livre 22"/>
              <p:cNvSpPr/>
              <p:nvPr/>
            </p:nvSpPr>
            <p:spPr>
              <a:xfrm>
                <a:off x="9418676" y="6053044"/>
                <a:ext cx="193679" cy="103318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618"/>
                  <a:gd name="f5" fmla="val 357"/>
                  <a:gd name="f6" fmla="val 356"/>
                  <a:gd name="f7" fmla="val 255"/>
                  <a:gd name="f8" fmla="val 355"/>
                  <a:gd name="f9" fmla="val 302"/>
                  <a:gd name="f10" fmla="val 326"/>
                  <a:gd name="f11" fmla="val 368"/>
                  <a:gd name="f12" fmla="val 276"/>
                  <a:gd name="f13" fmla="val 400"/>
                  <a:gd name="f14" fmla="val 232"/>
                  <a:gd name="f15" fmla="val 419"/>
                  <a:gd name="f16" fmla="val 210"/>
                  <a:gd name="f17" fmla="val 442"/>
                  <a:gd name="f18" fmla="val 182"/>
                  <a:gd name="f19" fmla="val 472"/>
                  <a:gd name="f20" fmla="val 177"/>
                  <a:gd name="f21" fmla="val 503"/>
                  <a:gd name="f22" fmla="val 173"/>
                  <a:gd name="f23" fmla="val 574"/>
                  <a:gd name="f24" fmla="val 193"/>
                  <a:gd name="f25" fmla="val 605"/>
                  <a:gd name="f26" fmla="val 203"/>
                  <a:gd name="f27" fmla="val 593"/>
                  <a:gd name="f28" fmla="val 136"/>
                  <a:gd name="f29" fmla="val 576"/>
                  <a:gd name="f30" fmla="val 69"/>
                  <a:gd name="f31" fmla="val 550"/>
                  <a:gd name="f32" fmla="val 6"/>
                  <a:gd name="f33" fmla="val 519"/>
                  <a:gd name="f34" fmla="val 488"/>
                  <a:gd name="f35" fmla="val 1"/>
                  <a:gd name="f36" fmla="val 460"/>
                  <a:gd name="f37" fmla="val 25"/>
                  <a:gd name="f38" fmla="val 432"/>
                  <a:gd name="f39" fmla="val 51"/>
                  <a:gd name="f40" fmla="val 417"/>
                  <a:gd name="f41" fmla="val 91"/>
                  <a:gd name="f42" fmla="val 395"/>
                  <a:gd name="f43" fmla="val 122"/>
                  <a:gd name="f44" fmla="val 383"/>
                  <a:gd name="f45" fmla="val 139"/>
                  <a:gd name="f46" fmla="val 369"/>
                  <a:gd name="f47" fmla="val 161"/>
                  <a:gd name="f48" fmla="val 350"/>
                  <a:gd name="f49" fmla="val 175"/>
                  <a:gd name="f50" fmla="val 333"/>
                  <a:gd name="f51" fmla="val 222"/>
                  <a:gd name="f52" fmla="val 328"/>
                  <a:gd name="f53" fmla="val 225"/>
                  <a:gd name="f54" fmla="val 321"/>
                  <a:gd name="f55" fmla="val 279"/>
                  <a:gd name="f56" fmla="val 319"/>
                  <a:gd name="f57" fmla="val 291"/>
                  <a:gd name="f58" fmla="val 317"/>
                  <a:gd name="f59" fmla="val 314"/>
                  <a:gd name="f60" fmla="val 300"/>
                  <a:gd name="f61" fmla="val 316"/>
                  <a:gd name="f62" fmla="val 293"/>
                  <a:gd name="f63" fmla="val 286"/>
                  <a:gd name="f64" fmla="val 272"/>
                  <a:gd name="f65" fmla="val 283"/>
                  <a:gd name="f66" fmla="val 230"/>
                  <a:gd name="f67" fmla="val 278"/>
                  <a:gd name="f68" fmla="val 188"/>
                  <a:gd name="f69" fmla="val 266"/>
                  <a:gd name="f70" fmla="val 185"/>
                  <a:gd name="f71" fmla="val 245"/>
                  <a:gd name="f72" fmla="val 217"/>
                  <a:gd name="f73" fmla="val 163"/>
                  <a:gd name="f74" fmla="val 189"/>
                  <a:gd name="f75" fmla="val 158"/>
                  <a:gd name="f76" fmla="val 162"/>
                  <a:gd name="f77" fmla="val 170"/>
                  <a:gd name="f78" fmla="val 105"/>
                  <a:gd name="f79" fmla="val 207"/>
                  <a:gd name="f80" fmla="val 86"/>
                  <a:gd name="f81" fmla="val 227"/>
                  <a:gd name="f82" fmla="val 54"/>
                  <a:gd name="f83" fmla="val 264"/>
                  <a:gd name="f84" fmla="val 23"/>
                  <a:gd name="f85" fmla="val 311"/>
                  <a:gd name="f86" fmla="val 412"/>
                  <a:gd name="f87" fmla="val 242"/>
                  <a:gd name="f88" fmla="val 324"/>
                  <a:gd name="f89" fmla="val 617"/>
                  <a:gd name="f90" fmla="val 614"/>
                  <a:gd name="f91" fmla="val 265"/>
                  <a:gd name="f92" fmla="val 607"/>
                  <a:gd name="f93" fmla="val 580"/>
                  <a:gd name="f94" fmla="val 212"/>
                  <a:gd name="f95" fmla="val 474"/>
                  <a:gd name="f96" fmla="val 450"/>
                  <a:gd name="f97" fmla="val 197"/>
                  <a:gd name="f98" fmla="val 428"/>
                  <a:gd name="f99" fmla="val 223"/>
                  <a:gd name="f100" fmla="*/ f1 1 618"/>
                  <a:gd name="f101" fmla="*/ f2 1 357"/>
                  <a:gd name="f102" fmla="+- f5 0 f3"/>
                  <a:gd name="f103" fmla="+- f4 0 f3"/>
                  <a:gd name="f104" fmla="*/ f103 1 618"/>
                  <a:gd name="f105" fmla="*/ f102 1 357"/>
                  <a:gd name="f106" fmla="*/ f3 1 f104"/>
                  <a:gd name="f107" fmla="*/ f4 1 f104"/>
                  <a:gd name="f108" fmla="*/ f3 1 f105"/>
                  <a:gd name="f109" fmla="*/ f5 1 f105"/>
                  <a:gd name="f110" fmla="*/ f106 f100 1"/>
                  <a:gd name="f111" fmla="*/ f107 f100 1"/>
                  <a:gd name="f112" fmla="*/ f109 f101 1"/>
                  <a:gd name="f113" fmla="*/ f108 f10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10" t="f113" r="f111" b="f112"/>
                <a:pathLst>
                  <a:path w="618" h="357">
                    <a:moveTo>
                      <a:pt x="f3" y="f6"/>
                    </a:moveTo>
                    <a:lnTo>
                      <a:pt x="f7" y="f6"/>
                    </a:lnTo>
                    <a:lnTo>
                      <a:pt x="f7" y="f8"/>
                    </a:lnTo>
                    <a:cubicBezTo>
                      <a:pt x="f9" y="f10"/>
                      <a:pt x="f11" y="f12"/>
                      <a:pt x="f13" y="f14"/>
                    </a:cubicBezTo>
                    <a:cubicBezTo>
                      <a:pt x="f15" y="f16"/>
                      <a:pt x="f17" y="f18"/>
                      <a:pt x="f19" y="f20"/>
                    </a:cubicBez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27" y="f28"/>
                      <a:pt x="f29" y="f30"/>
                      <a:pt x="f31" y="f32"/>
                    </a:cubicBezTo>
                    <a:cubicBezTo>
                      <a:pt x="f33" y="f3"/>
                      <a:pt x="f34" y="f35"/>
                      <a:pt x="f36" y="f37"/>
                    </a:cubicBezTo>
                    <a:cubicBezTo>
                      <a:pt x="f38" y="f39"/>
                      <a:pt x="f40" y="f41"/>
                      <a:pt x="f42" y="f43"/>
                    </a:cubicBezTo>
                    <a:cubicBezTo>
                      <a:pt x="f44" y="f45"/>
                      <a:pt x="f46" y="f47"/>
                      <a:pt x="f48" y="f49"/>
                    </a:cubicBezTo>
                    <a:cubicBezTo>
                      <a:pt x="f50" y="f51"/>
                      <a:pt x="f52" y="f53"/>
                      <a:pt x="f54" y="f55"/>
                    </a:cubicBezTo>
                    <a:cubicBezTo>
                      <a:pt x="f56" y="f57"/>
                      <a:pt x="f58" y="f59"/>
                      <a:pt x="f60" y="f61"/>
                    </a:cubicBezTo>
                    <a:lnTo>
                      <a:pt x="f62" y="f61"/>
                    </a:lnTo>
                    <a:cubicBezTo>
                      <a:pt x="f63" y="f64"/>
                      <a:pt x="f65" y="f66"/>
                      <a:pt x="f67" y="f68"/>
                    </a:cubicBezTo>
                    <a:cubicBezTo>
                      <a:pt x="f69" y="f70"/>
                      <a:pt x="f7" y="f0"/>
                      <a:pt x="f71" y="f49"/>
                    </a:cubicBezTo>
                    <a:cubicBezTo>
                      <a:pt x="f72" y="f73"/>
                      <a:pt x="f74" y="f75"/>
                      <a:pt x="f76" y="f77"/>
                    </a:cubicBezTo>
                    <a:cubicBezTo>
                      <a:pt x="f28" y="f18"/>
                      <a:pt x="f78" y="f79"/>
                      <a:pt x="f80" y="f81"/>
                    </a:cubicBezTo>
                    <a:cubicBezTo>
                      <a:pt x="f82" y="f83"/>
                      <a:pt x="f84" y="f85"/>
                      <a:pt x="f3" y="f6"/>
                    </a:cubicBezTo>
                    <a:close/>
                    <a:moveTo>
                      <a:pt x="f3" y="f6"/>
                    </a:moveTo>
                    <a:lnTo>
                      <a:pt x="f3" y="f6"/>
                    </a:lnTo>
                    <a:close/>
                    <a:moveTo>
                      <a:pt x="f86" y="f87"/>
                    </a:moveTo>
                    <a:cubicBezTo>
                      <a:pt x="f44" y="f65"/>
                      <a:pt x="f88" y="f10"/>
                      <a:pt x="f65" y="f6"/>
                    </a:cubicBezTo>
                    <a:lnTo>
                      <a:pt x="f89" y="f6"/>
                    </a:lnTo>
                    <a:cubicBezTo>
                      <a:pt x="f89" y="f85"/>
                      <a:pt x="f90" y="f91"/>
                      <a:pt x="f92" y="f51"/>
                    </a:cubicBezTo>
                    <a:cubicBezTo>
                      <a:pt x="f93" y="f94"/>
                      <a:pt x="f21" y="f68"/>
                      <a:pt x="f95" y="f24"/>
                    </a:cubicBezTo>
                    <a:cubicBezTo>
                      <a:pt x="f96" y="f97"/>
                      <a:pt x="f98" y="f99"/>
                      <a:pt x="f86" y="f87"/>
                    </a:cubicBezTo>
                    <a:close/>
                  </a:path>
                </a:pathLst>
              </a:custGeom>
              <a:solidFill>
                <a:srgbClr val="009035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4" name="Forma Livre 23"/>
              <p:cNvSpPr/>
              <p:nvPr/>
            </p:nvSpPr>
            <p:spPr>
              <a:xfrm>
                <a:off x="9028081" y="5780160"/>
                <a:ext cx="762115" cy="904679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2208"/>
                  <a:gd name="f5" fmla="val 2585"/>
                  <a:gd name="f6" fmla="val 1330"/>
                  <a:gd name="f7" fmla="val 757"/>
                  <a:gd name="f8" fmla="val 1342"/>
                  <a:gd name="f9" fmla="val 766"/>
                  <a:gd name="f10" fmla="val 1356"/>
                  <a:gd name="f11" fmla="val 774"/>
                  <a:gd name="f12" fmla="val 1361"/>
                  <a:gd name="f13" fmla="val 789"/>
                  <a:gd name="f14" fmla="val 1382"/>
                  <a:gd name="f15" fmla="val 857"/>
                  <a:gd name="f16" fmla="val 1391"/>
                  <a:gd name="f17" fmla="val 969"/>
                  <a:gd name="f18" fmla="val 1401"/>
                  <a:gd name="f19" fmla="val 1041"/>
                  <a:gd name="f20" fmla="val 1404"/>
                  <a:gd name="f21" fmla="val 1018"/>
                  <a:gd name="f22" fmla="val 1406"/>
                  <a:gd name="f23" fmla="val 1001"/>
                  <a:gd name="f24" fmla="val 1413"/>
                  <a:gd name="f25" fmla="val 979"/>
                  <a:gd name="f26" fmla="val 1416"/>
                  <a:gd name="f27" fmla="val 971"/>
                  <a:gd name="f28" fmla="val 1420"/>
                  <a:gd name="f29" fmla="val 963"/>
                  <a:gd name="f30" fmla="val 1423"/>
                  <a:gd name="f31" fmla="val 954"/>
                  <a:gd name="f32" fmla="val 1422"/>
                  <a:gd name="f33" fmla="val 945"/>
                  <a:gd name="f34" fmla="val 1412"/>
                  <a:gd name="f35" fmla="val 905"/>
                  <a:gd name="f36" fmla="val 1403"/>
                  <a:gd name="f37" fmla="val 872"/>
                  <a:gd name="f38" fmla="val 1392"/>
                  <a:gd name="f39" fmla="val 831"/>
                  <a:gd name="f40" fmla="val 826"/>
                  <a:gd name="f41" fmla="val 862"/>
                  <a:gd name="f42" fmla="val 1425"/>
                  <a:gd name="f43" fmla="val 892"/>
                  <a:gd name="f44" fmla="val 1432"/>
                  <a:gd name="f45" fmla="val 927"/>
                  <a:gd name="f46" fmla="val 1435"/>
                  <a:gd name="f47" fmla="val 918"/>
                  <a:gd name="f48" fmla="val 1437"/>
                  <a:gd name="f49" fmla="val 912"/>
                  <a:gd name="f50" fmla="val 1440"/>
                  <a:gd name="f51" fmla="val 903"/>
                  <a:gd name="f52" fmla="val 898"/>
                  <a:gd name="f53" fmla="val 1443"/>
                  <a:gd name="f54" fmla="val 1444"/>
                  <a:gd name="f55" fmla="val 885"/>
                  <a:gd name="f56" fmla="val 880"/>
                  <a:gd name="f57" fmla="val 1434"/>
                  <a:gd name="f58" fmla="val 1419"/>
                  <a:gd name="f59" fmla="val 816"/>
                  <a:gd name="f60" fmla="val 809"/>
                  <a:gd name="f61" fmla="val 799"/>
                  <a:gd name="f62" fmla="val 811"/>
                  <a:gd name="f63" fmla="val 1427"/>
                  <a:gd name="f64" fmla="val 1439"/>
                  <a:gd name="f65" fmla="val 837"/>
                  <a:gd name="f66" fmla="val 845"/>
                  <a:gd name="f67" fmla="val 1446"/>
                  <a:gd name="f68" fmla="val 853"/>
                  <a:gd name="f69" fmla="val 832"/>
                  <a:gd name="f70" fmla="val 821"/>
                  <a:gd name="f71" fmla="val 801"/>
                  <a:gd name="f72" fmla="val 756"/>
                  <a:gd name="f73" fmla="val 1415"/>
                  <a:gd name="f74" fmla="val 741"/>
                  <a:gd name="f75" fmla="val 739"/>
                  <a:gd name="f76" fmla="val 723"/>
                  <a:gd name="f77" fmla="val 718"/>
                  <a:gd name="f78" fmla="val 1474"/>
                  <a:gd name="f79" fmla="val 713"/>
                  <a:gd name="f80" fmla="val 1494"/>
                  <a:gd name="f81" fmla="val 700"/>
                  <a:gd name="f82" fmla="val 1496"/>
                  <a:gd name="f83" fmla="val 698"/>
                  <a:gd name="f84" fmla="val 695"/>
                  <a:gd name="f85" fmla="val 691"/>
                  <a:gd name="f86" fmla="val 706"/>
                  <a:gd name="f87" fmla="val 1493"/>
                  <a:gd name="f88" fmla="val 675"/>
                  <a:gd name="f89" fmla="val 1489"/>
                  <a:gd name="f90" fmla="val 670"/>
                  <a:gd name="f91" fmla="val 1487"/>
                  <a:gd name="f92" fmla="val 663"/>
                  <a:gd name="f93" fmla="val 1483"/>
                  <a:gd name="f94" fmla="val 658"/>
                  <a:gd name="f95" fmla="val 680"/>
                  <a:gd name="f96" fmla="val 1428"/>
                  <a:gd name="f97" fmla="val 665"/>
                  <a:gd name="f98" fmla="val 1475"/>
                  <a:gd name="f99" fmla="val 643"/>
                  <a:gd name="f100" fmla="val 641"/>
                  <a:gd name="f101" fmla="val 640"/>
                  <a:gd name="f102" fmla="val 1470"/>
                  <a:gd name="f103" fmla="val 636"/>
                  <a:gd name="f104" fmla="val 1465"/>
                  <a:gd name="f105" fmla="val 635"/>
                  <a:gd name="f106" fmla="val 1462"/>
                  <a:gd name="f107" fmla="val 651"/>
                  <a:gd name="f108" fmla="val 1380"/>
                  <a:gd name="f109" fmla="val 671"/>
                  <a:gd name="f110" fmla="val 1353"/>
                  <a:gd name="f111" fmla="val 673"/>
                  <a:gd name="f112" fmla="val 1322"/>
                  <a:gd name="f113" fmla="val 681"/>
                  <a:gd name="f114" fmla="val 1299"/>
                  <a:gd name="f115" fmla="val 686"/>
                  <a:gd name="f116" fmla="val 1271"/>
                  <a:gd name="f117" fmla="val 690"/>
                  <a:gd name="f118" fmla="val 1251"/>
                  <a:gd name="f119" fmla="val 696"/>
                  <a:gd name="f120" fmla="val 1239"/>
                  <a:gd name="f121" fmla="val 701"/>
                  <a:gd name="f122" fmla="val 1228"/>
                  <a:gd name="f123" fmla="val 732"/>
                  <a:gd name="f124" fmla="val 1225"/>
                  <a:gd name="f125" fmla="val 746"/>
                  <a:gd name="f126" fmla="val 1237"/>
                  <a:gd name="f127" fmla="val 1249"/>
                  <a:gd name="f128" fmla="val 737"/>
                  <a:gd name="f129" fmla="val 1263"/>
                  <a:gd name="f130" fmla="val 1282"/>
                  <a:gd name="f131" fmla="val 1289"/>
                  <a:gd name="f132" fmla="val 1305"/>
                  <a:gd name="f133" fmla="val 1317"/>
                  <a:gd name="f134" fmla="val 749"/>
                  <a:gd name="f135" fmla="val 705"/>
                  <a:gd name="f136" fmla="val 1280"/>
                  <a:gd name="f137" fmla="val 1294"/>
                  <a:gd name="f138" fmla="val 1306"/>
                  <a:gd name="f139" fmla="val 1318"/>
                  <a:gd name="f140" fmla="val 666"/>
                  <a:gd name="f141" fmla="val 1329"/>
                  <a:gd name="f142" fmla="val 1341"/>
                  <a:gd name="f143" fmla="val 660"/>
                  <a:gd name="f144" fmla="val 1296"/>
                  <a:gd name="f145" fmla="val 614"/>
                  <a:gd name="f146" fmla="val 1213"/>
                  <a:gd name="f147" fmla="val 599"/>
                  <a:gd name="f148" fmla="val 1144"/>
                  <a:gd name="f149" fmla="val 600"/>
                  <a:gd name="f150" fmla="val 1137"/>
                  <a:gd name="f151" fmla="val 602"/>
                  <a:gd name="f152" fmla="val 1127"/>
                  <a:gd name="f153" fmla="val 1120"/>
                  <a:gd name="f154" fmla="val 1118"/>
                  <a:gd name="f155" fmla="val 604"/>
                  <a:gd name="f156" fmla="val 1160"/>
                  <a:gd name="f157" fmla="val 612"/>
                  <a:gd name="f158" fmla="val 1203"/>
                  <a:gd name="f159" fmla="val 626"/>
                  <a:gd name="f160" fmla="val 1240"/>
                  <a:gd name="f161" fmla="val 645"/>
                  <a:gd name="f162" fmla="val 1256"/>
                  <a:gd name="f163" fmla="val 655"/>
                  <a:gd name="f164" fmla="val 1267"/>
                  <a:gd name="f165" fmla="val 661"/>
                  <a:gd name="f166" fmla="val 856"/>
                  <a:gd name="f167" fmla="val 1417"/>
                  <a:gd name="f168" fmla="val 812"/>
                  <a:gd name="f169" fmla="val 1366"/>
                  <a:gd name="f170" fmla="val 785"/>
                  <a:gd name="f171" fmla="val 1313"/>
                  <a:gd name="f172" fmla="val 1247"/>
                  <a:gd name="f173" fmla="val 754"/>
                  <a:gd name="f174" fmla="val 1283"/>
                  <a:gd name="f175" fmla="val 1343"/>
                  <a:gd name="f176" fmla="val 710"/>
                  <a:gd name="f177" fmla="val 1460"/>
                  <a:gd name="f178" fmla="val 722"/>
                  <a:gd name="f179" fmla="val 1516"/>
                  <a:gd name="f180" fmla="val 748"/>
                  <a:gd name="f181" fmla="val 1558"/>
                  <a:gd name="f182" fmla="val 1560"/>
                  <a:gd name="f183" fmla="val 1563"/>
                  <a:gd name="f184" fmla="val 751"/>
                  <a:gd name="f185" fmla="val 1566"/>
                  <a:gd name="f186" fmla="val 806"/>
                  <a:gd name="f187" fmla="val 1533"/>
                  <a:gd name="f188" fmla="val 877"/>
                  <a:gd name="f189" fmla="val 1507"/>
                  <a:gd name="f190" fmla="val 939"/>
                  <a:gd name="f191" fmla="val 1492"/>
                  <a:gd name="f192" fmla="val 910"/>
                  <a:gd name="f193" fmla="val 1469"/>
                  <a:gd name="f194" fmla="val 92"/>
                  <a:gd name="f195" fmla="val 1450"/>
                  <a:gd name="f196" fmla="val 105"/>
                  <a:gd name="f197" fmla="val 120"/>
                  <a:gd name="f198" fmla="val 1336"/>
                  <a:gd name="f199" fmla="val 141"/>
                  <a:gd name="f200" fmla="val 173"/>
                  <a:gd name="f201" fmla="val 1191"/>
                  <a:gd name="f202" fmla="val 215"/>
                  <a:gd name="f203" fmla="val 1112"/>
                  <a:gd name="f204" fmla="val 244"/>
                  <a:gd name="f205" fmla="val 1019"/>
                  <a:gd name="f206" fmla="val 262"/>
                  <a:gd name="f207" fmla="val 966"/>
                  <a:gd name="f208" fmla="val 270"/>
                  <a:gd name="f209" fmla="val 925"/>
                  <a:gd name="f210" fmla="val 280"/>
                  <a:gd name="f211" fmla="val 868"/>
                  <a:gd name="f212" fmla="val 282"/>
                  <a:gd name="f213" fmla="val 308"/>
                  <a:gd name="f214" fmla="val 232"/>
                  <a:gd name="f215" fmla="val 569"/>
                  <a:gd name="f216" fmla="val 117"/>
                  <a:gd name="f217" fmla="val 469"/>
                  <a:gd name="f218" fmla="val 110"/>
                  <a:gd name="f219" fmla="val 464"/>
                  <a:gd name="f220" fmla="val 353"/>
                  <a:gd name="f221" fmla="val 138"/>
                  <a:gd name="f222" fmla="val 356"/>
                  <a:gd name="f223" fmla="val 134"/>
                  <a:gd name="f224" fmla="val 354"/>
                  <a:gd name="f225" fmla="val 136"/>
                  <a:gd name="f226" fmla="val 358"/>
                  <a:gd name="f227" fmla="val 889"/>
                  <a:gd name="f228" fmla="val 47"/>
                  <a:gd name="f229" fmla="val 1847"/>
                  <a:gd name="f230" fmla="val 1851"/>
                  <a:gd name="f231" fmla="val 1853"/>
                  <a:gd name="f232" fmla="val 2096"/>
                  <a:gd name="f233" fmla="val 2091"/>
                  <a:gd name="f234" fmla="val 1973"/>
                  <a:gd name="f235" fmla="val 1898"/>
                  <a:gd name="f236" fmla="val 1925"/>
                  <a:gd name="f237" fmla="val 1942"/>
                  <a:gd name="f238" fmla="val 968"/>
                  <a:gd name="f239" fmla="val 1968"/>
                  <a:gd name="f240" fmla="val 1046"/>
                  <a:gd name="f241" fmla="val 2010"/>
                  <a:gd name="f242" fmla="val 2028"/>
                  <a:gd name="f243" fmla="val 1190"/>
                  <a:gd name="f244" fmla="val 2047"/>
                  <a:gd name="f245" fmla="val 1233"/>
                  <a:gd name="f246" fmla="val 2065"/>
                  <a:gd name="f247" fmla="val 2086"/>
                  <a:gd name="f248" fmla="val 2101"/>
                  <a:gd name="f249" fmla="val 2113"/>
                  <a:gd name="f250" fmla="val 2137"/>
                  <a:gd name="f251" fmla="val 1679"/>
                  <a:gd name="f252" fmla="val 2075"/>
                  <a:gd name="f253" fmla="val 1780"/>
                  <a:gd name="f254" fmla="val 2053"/>
                  <a:gd name="f255" fmla="val 1817"/>
                  <a:gd name="f256" fmla="val 2022"/>
                  <a:gd name="f257" fmla="val 1987"/>
                  <a:gd name="f258" fmla="val 1879"/>
                  <a:gd name="f259" fmla="val 1794"/>
                  <a:gd name="f260" fmla="val 2051"/>
                  <a:gd name="f261" fmla="val 2153"/>
                  <a:gd name="f262" fmla="val 2286"/>
                  <a:gd name="f263" fmla="val 1339"/>
                  <a:gd name="f264" fmla="val 1259"/>
                  <a:gd name="f265" fmla="val 2337"/>
                  <a:gd name="f266" fmla="val 1173"/>
                  <a:gd name="f267" fmla="val 2394"/>
                  <a:gd name="f268" fmla="val 1110"/>
                  <a:gd name="f269" fmla="val 2465"/>
                  <a:gd name="f270" fmla="val 1103"/>
                  <a:gd name="f271" fmla="val 2470"/>
                  <a:gd name="f272" fmla="val 1077"/>
                  <a:gd name="f273" fmla="val 2443"/>
                  <a:gd name="f274" fmla="val 1056"/>
                  <a:gd name="f275" fmla="val 2423"/>
                  <a:gd name="f276" fmla="val 1027"/>
                  <a:gd name="f277" fmla="val 2399"/>
                  <a:gd name="f278" fmla="val 977"/>
                  <a:gd name="f279" fmla="val 2359"/>
                  <a:gd name="f280" fmla="val 922"/>
                  <a:gd name="f281" fmla="val 2322"/>
                  <a:gd name="f282" fmla="val 867"/>
                  <a:gd name="f283" fmla="val 649"/>
                  <a:gd name="f284" fmla="val 412"/>
                  <a:gd name="f285" fmla="val 218"/>
                  <a:gd name="f286" fmla="val 184"/>
                  <a:gd name="f287" fmla="val 154"/>
                  <a:gd name="f288" fmla="val 130"/>
                  <a:gd name="f289" fmla="val 68"/>
                  <a:gd name="f290" fmla="val 135"/>
                  <a:gd name="f291" fmla="val 1115"/>
                  <a:gd name="f292" fmla="val 1162"/>
                  <a:gd name="f293" fmla="val 96"/>
                  <a:gd name="f294" fmla="val 1208"/>
                  <a:gd name="f295" fmla="val 79"/>
                  <a:gd name="f296" fmla="val 1257"/>
                  <a:gd name="f297" fmla="val 56"/>
                  <a:gd name="f298" fmla="val 1314"/>
                  <a:gd name="f299" fmla="val 40"/>
                  <a:gd name="f300" fmla="val 1374"/>
                  <a:gd name="f301" fmla="val 27"/>
                  <a:gd name="f302" fmla="val 1568"/>
                  <a:gd name="f303" fmla="val 3"/>
                  <a:gd name="f304" fmla="val 1699"/>
                  <a:gd name="f305" fmla="val 75"/>
                  <a:gd name="f306" fmla="val 103"/>
                  <a:gd name="f307" fmla="val 1861"/>
                  <a:gd name="f308" fmla="val 175"/>
                  <a:gd name="f309" fmla="val 1933"/>
                  <a:gd name="f310" fmla="val 275"/>
                  <a:gd name="f311" fmla="val 2021"/>
                  <a:gd name="f312" fmla="val 384"/>
                  <a:gd name="f313" fmla="val 2092"/>
                  <a:gd name="f314" fmla="val 498"/>
                  <a:gd name="f315" fmla="val 2157"/>
                  <a:gd name="f316" fmla="val 609"/>
                  <a:gd name="f317" fmla="val 2221"/>
                  <a:gd name="f318" fmla="val 2278"/>
                  <a:gd name="f319" fmla="val 2345"/>
                  <a:gd name="f320" fmla="val 883"/>
                  <a:gd name="f321" fmla="val 2379"/>
                  <a:gd name="f322" fmla="val 937"/>
                  <a:gd name="f323" fmla="val 2413"/>
                  <a:gd name="f324" fmla="val 985"/>
                  <a:gd name="f325" fmla="val 2453"/>
                  <a:gd name="f326" fmla="val 988"/>
                  <a:gd name="f327" fmla="val 2455"/>
                  <a:gd name="f328" fmla="val 1012"/>
                  <a:gd name="f329" fmla="val 2475"/>
                  <a:gd name="f330" fmla="val 1034"/>
                  <a:gd name="f331" fmla="val 2495"/>
                  <a:gd name="f332" fmla="val 2518"/>
                  <a:gd name="f333" fmla="val 2521"/>
                  <a:gd name="f334" fmla="val 2522"/>
                  <a:gd name="f335" fmla="val 1058"/>
                  <a:gd name="f336" fmla="val 1074"/>
                  <a:gd name="f337" fmla="val 2539"/>
                  <a:gd name="f338" fmla="val 1087"/>
                  <a:gd name="f339" fmla="val 2557"/>
                  <a:gd name="f340" fmla="val 1099"/>
                  <a:gd name="f341" fmla="val 2577"/>
                  <a:gd name="f342" fmla="val 2581"/>
                  <a:gd name="f343" fmla="val 1101"/>
                  <a:gd name="f344" fmla="val 2582"/>
                  <a:gd name="f345" fmla="val 2584"/>
                  <a:gd name="f346" fmla="val 1105"/>
                  <a:gd name="f347" fmla="val 1106"/>
                  <a:gd name="f348" fmla="val 1132"/>
                  <a:gd name="f349" fmla="val 1148"/>
                  <a:gd name="f350" fmla="val 1149"/>
                  <a:gd name="f351" fmla="val 1151"/>
                  <a:gd name="f352" fmla="val 1172"/>
                  <a:gd name="f353" fmla="val 1194"/>
                  <a:gd name="f354" fmla="val 1219"/>
                  <a:gd name="f355" fmla="val 1220"/>
                  <a:gd name="f356" fmla="val 1268"/>
                  <a:gd name="f357" fmla="val 1376"/>
                  <a:gd name="f358" fmla="val 1597"/>
                  <a:gd name="f359" fmla="val 1708"/>
                  <a:gd name="f360" fmla="val 1822"/>
                  <a:gd name="f361" fmla="val 1932"/>
                  <a:gd name="f362" fmla="val 2031"/>
                  <a:gd name="f363" fmla="val 2070"/>
                  <a:gd name="f364" fmla="val 2105"/>
                  <a:gd name="f365" fmla="val 2132"/>
                  <a:gd name="f366" fmla="val 2204"/>
                  <a:gd name="f367" fmla="val 2207"/>
                  <a:gd name="f368" fmla="val 2179"/>
                  <a:gd name="f369" fmla="val 2167"/>
                  <a:gd name="f370" fmla="val 2149"/>
                  <a:gd name="f371" fmla="val 2129"/>
                  <a:gd name="f372" fmla="val 1215"/>
                  <a:gd name="f373" fmla="val 1176"/>
                  <a:gd name="f374" fmla="val 2080"/>
                  <a:gd name="f375" fmla="val 1139"/>
                  <a:gd name="f376" fmla="val 2077"/>
                  <a:gd name="f377" fmla="val 1130"/>
                  <a:gd name="f378" fmla="val 2074"/>
                  <a:gd name="f379" fmla="val 1124"/>
                  <a:gd name="f380" fmla="val 2055"/>
                  <a:gd name="f381" fmla="val 2039"/>
                  <a:gd name="f382" fmla="val 1038"/>
                  <a:gd name="f383" fmla="val 2025"/>
                  <a:gd name="f384" fmla="val 998"/>
                  <a:gd name="f385" fmla="val 948"/>
                  <a:gd name="f386" fmla="val 1997"/>
                  <a:gd name="f387" fmla="val 900"/>
                  <a:gd name="f388" fmla="val 1991"/>
                  <a:gd name="f389" fmla="val 850"/>
                  <a:gd name="f390" fmla="val 1963"/>
                  <a:gd name="f391" fmla="val 2067"/>
                  <a:gd name="f392" fmla="val 564"/>
                  <a:gd name="f393" fmla="val 2191"/>
                  <a:gd name="f394" fmla="val 479"/>
                  <a:gd name="f395" fmla="val 343"/>
                  <a:gd name="f396" fmla="val 209"/>
                  <a:gd name="f397" fmla="val 1887"/>
                  <a:gd name="f398" fmla="val 73"/>
                  <a:gd name="f399" fmla="val 1782"/>
                  <a:gd name="f400" fmla="val 53"/>
                  <a:gd name="f401" fmla="val 38"/>
                  <a:gd name="f402" fmla="val 1572"/>
                  <a:gd name="f403" fmla="val 10"/>
                  <a:gd name="f404" fmla="val 2"/>
                  <a:gd name="f405" fmla="val 1154"/>
                  <a:gd name="f406" fmla="val 1083"/>
                  <a:gd name="f407" fmla="val 1062"/>
                  <a:gd name="f408" fmla="val 1043"/>
                  <a:gd name="f409" fmla="val 960"/>
                  <a:gd name="f410" fmla="val 879"/>
                  <a:gd name="f411" fmla="val 5"/>
                  <a:gd name="f412" fmla="val 797"/>
                  <a:gd name="f413" fmla="val 12"/>
                  <a:gd name="f414" fmla="val 744"/>
                  <a:gd name="f415" fmla="val 15"/>
                  <a:gd name="f416" fmla="val 689"/>
                  <a:gd name="f417" fmla="val 20"/>
                  <a:gd name="f418" fmla="val 634"/>
                  <a:gd name="f419" fmla="val 529"/>
                  <a:gd name="f420" fmla="val 424"/>
                  <a:gd name="f421" fmla="val 320"/>
                  <a:gd name="f422" fmla="val 318"/>
                  <a:gd name="f423" fmla="val 16"/>
                  <a:gd name="f424" fmla="val 139"/>
                  <a:gd name="f425" fmla="val 243"/>
                  <a:gd name="f426" fmla="val 216"/>
                  <a:gd name="f427" fmla="val 208"/>
                  <a:gd name="f428" fmla="val 895"/>
                  <a:gd name="f429" fmla="val 200"/>
                  <a:gd name="f430" fmla="val 935"/>
                  <a:gd name="f431" fmla="val 188"/>
                  <a:gd name="f432" fmla="val 976"/>
                  <a:gd name="f433" fmla="val 185"/>
                  <a:gd name="f434" fmla="val 983"/>
                  <a:gd name="f435" fmla="val 989"/>
                  <a:gd name="f436" fmla="val 168"/>
                  <a:gd name="f437" fmla="val 151"/>
                  <a:gd name="f438" fmla="*/ f1 1 2208"/>
                  <a:gd name="f439" fmla="*/ f2 1 2585"/>
                  <a:gd name="f440" fmla="+- f5 0 f3"/>
                  <a:gd name="f441" fmla="+- f4 0 f3"/>
                  <a:gd name="f442" fmla="*/ f441 1 2208"/>
                  <a:gd name="f443" fmla="*/ f440 1 2585"/>
                  <a:gd name="f444" fmla="*/ f3 1 f442"/>
                  <a:gd name="f445" fmla="*/ f4 1 f442"/>
                  <a:gd name="f446" fmla="*/ f3 1 f443"/>
                  <a:gd name="f447" fmla="*/ f5 1 f443"/>
                  <a:gd name="f448" fmla="*/ f444 f438 1"/>
                  <a:gd name="f449" fmla="*/ f445 f438 1"/>
                  <a:gd name="f450" fmla="*/ f447 f439 1"/>
                  <a:gd name="f451" fmla="*/ f446 f439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448" t="f451" r="f449" b="f450"/>
                <a:pathLst>
                  <a:path w="2208" h="2585">
                    <a:moveTo>
                      <a:pt x="f6" y="f7"/>
                    </a:moveTo>
                    <a:cubicBezTo>
                      <a:pt x="f8" y="f9"/>
                      <a:pt x="f10" y="f11"/>
                      <a:pt x="f12" y="f13"/>
                    </a:cubicBezTo>
                    <a:cubicBezTo>
                      <a:pt x="f14" y="f15"/>
                      <a:pt x="f16" y="f17"/>
                      <a:pt x="f18" y="f19"/>
                    </a:cubicBezTo>
                    <a:cubicBezTo>
                      <a:pt x="f20" y="f21"/>
                      <a:pt x="f22" y="f23"/>
                      <a:pt x="f24" y="f25"/>
                    </a:cubicBezTo>
                    <a:cubicBezTo>
                      <a:pt x="f26" y="f27"/>
                      <a:pt x="f28" y="f29"/>
                      <a:pt x="f30" y="f31"/>
                    </a:cubicBezTo>
                    <a:lnTo>
                      <a:pt x="f32" y="f33"/>
                    </a:lnTo>
                    <a:cubicBezTo>
                      <a:pt x="f34" y="f35"/>
                      <a:pt x="f36" y="f37"/>
                      <a:pt x="f38" y="f39"/>
                    </a:cubicBezTo>
                    <a:lnTo>
                      <a:pt x="f22" y="f40"/>
                    </a:lnTo>
                    <a:cubicBezTo>
                      <a:pt x="f26" y="f41"/>
                      <a:pt x="f42" y="f43"/>
                      <a:pt x="f44" y="f45"/>
                    </a:cubicBezTo>
                    <a:cubicBezTo>
                      <a:pt x="f46" y="f47"/>
                      <a:pt x="f48" y="f49"/>
                      <a:pt x="f50" y="f51"/>
                    </a:cubicBezTo>
                    <a:cubicBezTo>
                      <a:pt x="f50" y="f52"/>
                      <a:pt x="f53" y="f43"/>
                      <a:pt x="f54" y="f55"/>
                    </a:cubicBezTo>
                    <a:lnTo>
                      <a:pt x="f50" y="f56"/>
                    </a:lnTo>
                    <a:cubicBezTo>
                      <a:pt x="f57" y="f41"/>
                      <a:pt x="f58" y="f39"/>
                      <a:pt x="f22" y="f59"/>
                    </a:cubicBezTo>
                    <a:lnTo>
                      <a:pt x="f36" y="f60"/>
                    </a:lnTo>
                    <a:lnTo>
                      <a:pt x="f24" y="f61"/>
                    </a:lnTo>
                    <a:cubicBezTo>
                      <a:pt x="f30" y="f62"/>
                      <a:pt x="f63" y="f59"/>
                      <a:pt x="f46" y="f39"/>
                    </a:cubicBezTo>
                    <a:cubicBezTo>
                      <a:pt x="f64" y="f65"/>
                      <a:pt x="f53" y="f66"/>
                      <a:pt x="f67" y="f68"/>
                    </a:cubicBezTo>
                    <a:cubicBezTo>
                      <a:pt x="f67" y="f69"/>
                      <a:pt x="f53" y="f70"/>
                      <a:pt x="f46" y="f71"/>
                    </a:cubicBezTo>
                    <a:lnTo>
                      <a:pt x="f48" y="f71"/>
                    </a:lnTo>
                    <a:lnTo>
                      <a:pt x="f32" y="f72"/>
                    </a:lnTo>
                    <a:cubicBezTo>
                      <a:pt x="f73" y="f74"/>
                      <a:pt x="f73" y="f75"/>
                      <a:pt x="f34" y="f76"/>
                    </a:cubicBezTo>
                    <a:cubicBezTo>
                      <a:pt x="f46" y="f77"/>
                      <a:pt x="f78" y="f79"/>
                      <a:pt x="f80" y="f81"/>
                    </a:cubicBezTo>
                    <a:cubicBezTo>
                      <a:pt x="f82" y="f83"/>
                      <a:pt x="f82" y="f84"/>
                      <a:pt x="f82" y="f85"/>
                    </a:cubicBezTo>
                    <a:lnTo>
                      <a:pt x="f67" y="f86"/>
                    </a:lnTo>
                    <a:lnTo>
                      <a:pt x="f50" y="f85"/>
                    </a:lnTo>
                    <a:lnTo>
                      <a:pt x="f87" y="f88"/>
                    </a:lnTo>
                    <a:cubicBezTo>
                      <a:pt x="f89" y="f90"/>
                      <a:pt x="f91" y="f92"/>
                      <a:pt x="f93" y="f94"/>
                    </a:cubicBezTo>
                    <a:lnTo>
                      <a:pt x="f46" y="f95"/>
                    </a:lnTo>
                    <a:lnTo>
                      <a:pt x="f96" y="f97"/>
                    </a:lnTo>
                    <a:lnTo>
                      <a:pt x="f98" y="f99"/>
                    </a:lnTo>
                    <a:cubicBezTo>
                      <a:pt x="f98" y="f100"/>
                      <a:pt x="f78" y="f101"/>
                      <a:pt x="f78" y="f101"/>
                    </a:cubicBezTo>
                    <a:cubicBezTo>
                      <a:pt x="f102" y="f103"/>
                      <a:pt x="f104" y="f105"/>
                      <a:pt x="f106" y="f103"/>
                    </a:cubicBezTo>
                    <a:cubicBezTo>
                      <a:pt x="f54" y="f101"/>
                      <a:pt x="f63" y="f107"/>
                      <a:pt x="f34" y="f94"/>
                    </a:cubicBezTo>
                    <a:cubicBezTo>
                      <a:pt x="f108" y="f109"/>
                      <a:pt x="f110" y="f111"/>
                      <a:pt x="f112" y="f113"/>
                    </a:cubicBezTo>
                    <a:cubicBezTo>
                      <a:pt x="f114" y="f115"/>
                      <a:pt x="f116" y="f117"/>
                      <a:pt x="f118" y="f119"/>
                    </a:cubicBezTo>
                    <a:cubicBezTo>
                      <a:pt x="f120" y="f121"/>
                      <a:pt x="f122" y="f123"/>
                      <a:pt x="f124" y="f125"/>
                    </a:cubicBezTo>
                    <a:cubicBezTo>
                      <a:pt x="f126" y="f74"/>
                      <a:pt x="f127" y="f128"/>
                      <a:pt x="f129" y="f128"/>
                    </a:cubicBezTo>
                    <a:cubicBezTo>
                      <a:pt x="f116" y="f128"/>
                      <a:pt x="f130" y="f128"/>
                      <a:pt x="f131" y="f75"/>
                    </a:cubicBezTo>
                    <a:cubicBezTo>
                      <a:pt x="f132" y="f125"/>
                      <a:pt x="f133" y="f134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16" y="f135"/>
                    </a:moveTo>
                    <a:cubicBezTo>
                      <a:pt x="f136" y="f135"/>
                      <a:pt x="f136" y="f77"/>
                      <a:pt x="f116" y="f77"/>
                    </a:cubicBezTo>
                    <a:cubicBezTo>
                      <a:pt x="f129" y="f77"/>
                      <a:pt x="f129" y="f135"/>
                      <a:pt x="f116" y="f135"/>
                    </a:cubicBezTo>
                    <a:close/>
                    <a:moveTo>
                      <a:pt x="f116" y="f135"/>
                    </a:moveTo>
                    <a:lnTo>
                      <a:pt x="f116" y="f135"/>
                    </a:lnTo>
                    <a:close/>
                    <a:moveTo>
                      <a:pt x="f136" y="f111"/>
                    </a:moveTo>
                    <a:cubicBezTo>
                      <a:pt x="f137" y="f90"/>
                      <a:pt x="f138" y="f90"/>
                      <a:pt x="f139" y="f140"/>
                    </a:cubicBezTo>
                    <a:cubicBezTo>
                      <a:pt x="f141" y="f92"/>
                      <a:pt x="f142" y="f143"/>
                      <a:pt x="f110" y="f94"/>
                    </a:cubicBezTo>
                    <a:cubicBezTo>
                      <a:pt x="f144" y="f145"/>
                      <a:pt x="f146" y="f147"/>
                      <a:pt x="f148" y="f149"/>
                    </a:cubicBezTo>
                    <a:cubicBezTo>
                      <a:pt x="f150" y="f151"/>
                      <a:pt x="f152" y="f151"/>
                      <a:pt x="f153" y="f151"/>
                    </a:cubicBezTo>
                    <a:lnTo>
                      <a:pt x="f154" y="f151"/>
                    </a:lnTo>
                    <a:lnTo>
                      <a:pt x="f153" y="f155"/>
                    </a:lnTo>
                    <a:cubicBezTo>
                      <a:pt x="f156" y="f157"/>
                      <a:pt x="f158" y="f159"/>
                      <a:pt x="f160" y="f161"/>
                    </a:cubicBezTo>
                    <a:cubicBezTo>
                      <a:pt x="f162" y="f163"/>
                      <a:pt x="f164" y="f165"/>
                      <a:pt x="f136" y="f111"/>
                    </a:cubicBezTo>
                    <a:close/>
                    <a:moveTo>
                      <a:pt x="f136" y="f111"/>
                    </a:moveTo>
                    <a:lnTo>
                      <a:pt x="f136" y="f111"/>
                    </a:lnTo>
                    <a:close/>
                    <a:moveTo>
                      <a:pt x="f166" y="f167"/>
                    </a:moveTo>
                    <a:cubicBezTo>
                      <a:pt x="f168" y="f169"/>
                      <a:pt x="f170" y="f171"/>
                      <a:pt x="f60" y="f172"/>
                    </a:cubicBezTo>
                    <a:cubicBezTo>
                      <a:pt x="f173" y="f174"/>
                      <a:pt x="f79" y="f175"/>
                      <a:pt x="f176" y="f34"/>
                    </a:cubicBezTo>
                    <a:cubicBezTo>
                      <a:pt x="f176" y="f177"/>
                      <a:pt x="f178" y="f179"/>
                      <a:pt x="f180" y="f181"/>
                    </a:cubicBezTo>
                    <a:cubicBezTo>
                      <a:pt x="f180" y="f182"/>
                      <a:pt x="f134" y="f183"/>
                      <a:pt x="f184" y="f185"/>
                    </a:cubicBezTo>
                    <a:cubicBezTo>
                      <a:pt x="f186" y="f187"/>
                      <a:pt x="f188" y="f189"/>
                      <a:pt x="f190" y="f191"/>
                    </a:cubicBezTo>
                    <a:cubicBezTo>
                      <a:pt x="f192" y="f193"/>
                      <a:pt x="f56" y="f54"/>
                      <a:pt x="f166" y="f167"/>
                    </a:cubicBezTo>
                    <a:close/>
                    <a:moveTo>
                      <a:pt x="f166" y="f167"/>
                    </a:moveTo>
                    <a:lnTo>
                      <a:pt x="f166" y="f167"/>
                    </a:lnTo>
                    <a:close/>
                    <a:moveTo>
                      <a:pt x="f194" y="f195"/>
                    </a:moveTo>
                    <a:cubicBezTo>
                      <a:pt x="f196" y="f16"/>
                      <a:pt x="f197" y="f198"/>
                      <a:pt x="f199" y="f136"/>
                    </a:cubicBezTo>
                    <a:cubicBezTo>
                      <a:pt x="f200" y="f201"/>
                      <a:pt x="f202" y="f203"/>
                      <a:pt x="f204" y="f205"/>
                    </a:cubicBezTo>
                    <a:cubicBezTo>
                      <a:pt x="f206" y="f207"/>
                      <a:pt x="f208" y="f209"/>
                      <a:pt x="f210" y="f211"/>
                    </a:cubicBezTo>
                    <a:lnTo>
                      <a:pt x="f212" y="f41"/>
                    </a:lnTo>
                    <a:cubicBezTo>
                      <a:pt x="f213" y="f81"/>
                      <a:pt x="f214" y="f215"/>
                      <a:pt x="f216" y="f217"/>
                    </a:cubicBezTo>
                    <a:lnTo>
                      <a:pt x="f218" y="f219"/>
                    </a:lnTo>
                    <a:lnTo>
                      <a:pt x="f220" y="f221"/>
                    </a:lnTo>
                    <a:cubicBezTo>
                      <a:pt x="f222" y="f223"/>
                      <a:pt x="f224" y="f225"/>
                      <a:pt x="f226" y="f223"/>
                    </a:cubicBezTo>
                    <a:cubicBezTo>
                      <a:pt x="f227" y="f228"/>
                      <a:pt x="f139" y="f228"/>
                      <a:pt x="f229" y="f223"/>
                    </a:cubicBezTo>
                    <a:cubicBezTo>
                      <a:pt x="f230" y="f225"/>
                      <a:pt x="f230" y="f223"/>
                      <a:pt x="f231" y="f221"/>
                    </a:cubicBezTo>
                    <a:lnTo>
                      <a:pt x="f232" y="f219"/>
                    </a:lnTo>
                    <a:lnTo>
                      <a:pt x="f233" y="f217"/>
                    </a:lnTo>
                    <a:cubicBezTo>
                      <a:pt x="f234" y="f215"/>
                      <a:pt x="f235" y="f81"/>
                      <a:pt x="f236" y="f41"/>
                    </a:cubicBezTo>
                    <a:cubicBezTo>
                      <a:pt x="f237" y="f238"/>
                      <a:pt x="f239" y="f240"/>
                      <a:pt x="f241" y="f148"/>
                    </a:cubicBezTo>
                    <a:cubicBezTo>
                      <a:pt x="f242" y="f243"/>
                      <a:pt x="f244" y="f245"/>
                      <a:pt x="f246" y="f136"/>
                    </a:cubicBezTo>
                    <a:cubicBezTo>
                      <a:pt x="f247" y="f198"/>
                      <a:pt x="f248" y="f16"/>
                      <a:pt x="f249" y="f195"/>
                    </a:cubicBezTo>
                    <a:cubicBezTo>
                      <a:pt x="f250" y="f183"/>
                      <a:pt x="f250" y="f251"/>
                      <a:pt x="f252" y="f253"/>
                    </a:cubicBezTo>
                    <a:cubicBezTo>
                      <a:pt x="f254" y="f255"/>
                      <a:pt x="f256" y="f230"/>
                      <a:pt x="f257" y="f258"/>
                    </a:cubicBezTo>
                    <a:cubicBezTo>
                      <a:pt x="f259" y="f260"/>
                      <a:pt x="f181" y="f261"/>
                      <a:pt x="f142" y="f262"/>
                    </a:cubicBezTo>
                    <a:lnTo>
                      <a:pt x="f263" y="f262"/>
                    </a:lnTo>
                    <a:cubicBezTo>
                      <a:pt x="f264" y="f265"/>
                      <a:pt x="f266" y="f267"/>
                      <a:pt x="f268" y="f269"/>
                    </a:cubicBezTo>
                    <a:lnTo>
                      <a:pt x="f270" y="f271"/>
                    </a:lnTo>
                    <a:cubicBezTo>
                      <a:pt x="f272" y="f273"/>
                      <a:pt x="f274" y="f275"/>
                      <a:pt x="f276" y="f277"/>
                    </a:cubicBezTo>
                    <a:cubicBezTo>
                      <a:pt x="f278" y="f279"/>
                      <a:pt x="f280" y="f281"/>
                      <a:pt x="f282" y="f262"/>
                    </a:cubicBezTo>
                    <a:cubicBezTo>
                      <a:pt x="f283" y="f261"/>
                      <a:pt x="f284" y="f260"/>
                      <a:pt x="f285" y="f258"/>
                    </a:cubicBezTo>
                    <a:cubicBezTo>
                      <a:pt x="f286" y="f230"/>
                      <a:pt x="f287" y="f255"/>
                      <a:pt x="f288" y="f253"/>
                    </a:cubicBezTo>
                    <a:cubicBezTo>
                      <a:pt x="f289" y="f251"/>
                      <a:pt x="f289" y="f183"/>
                      <a:pt x="f194" y="f195"/>
                    </a:cubicBezTo>
                    <a:close/>
                    <a:moveTo>
                      <a:pt x="f194" y="f195"/>
                    </a:moveTo>
                    <a:lnTo>
                      <a:pt x="f194" y="f195"/>
                    </a:lnTo>
                    <a:close/>
                    <a:moveTo>
                      <a:pt x="f290" y="f291"/>
                    </a:moveTo>
                    <a:cubicBezTo>
                      <a:pt x="f216" y="f292"/>
                      <a:pt x="f293" y="f294"/>
                      <a:pt x="f295" y="f296"/>
                    </a:cubicBezTo>
                    <a:cubicBezTo>
                      <a:pt x="f297" y="f298"/>
                      <a:pt x="f299" y="f300"/>
                      <a:pt x="f301" y="f48"/>
                    </a:cubicBezTo>
                    <a:cubicBezTo>
                      <a:pt x="f3" y="f302"/>
                      <a:pt x="f303" y="f304"/>
                      <a:pt x="f305" y="f255"/>
                    </a:cubicBezTo>
                    <a:cubicBezTo>
                      <a:pt x="f306" y="f307"/>
                      <a:pt x="f290" y="f235"/>
                      <a:pt x="f308" y="f309"/>
                    </a:cubicBezTo>
                    <a:cubicBezTo>
                      <a:pt x="f310" y="f311"/>
                      <a:pt x="f312" y="f313"/>
                      <a:pt x="f314" y="f315"/>
                    </a:cubicBezTo>
                    <a:cubicBezTo>
                      <a:pt x="f316" y="f317"/>
                      <a:pt x="f178" y="f318"/>
                      <a:pt x="f69" y="f319"/>
                    </a:cubicBezTo>
                    <a:cubicBezTo>
                      <a:pt x="f320" y="f321"/>
                      <a:pt x="f322" y="f323"/>
                      <a:pt x="f324" y="f325"/>
                    </a:cubicBezTo>
                    <a:lnTo>
                      <a:pt x="f326" y="f327"/>
                    </a:lnTo>
                    <a:cubicBezTo>
                      <a:pt x="f328" y="f329"/>
                      <a:pt x="f330" y="f331"/>
                      <a:pt x="f274" y="f332"/>
                    </a:cubicBezTo>
                    <a:cubicBezTo>
                      <a:pt x="f274" y="f333"/>
                      <a:pt x="f274" y="f334"/>
                      <a:pt x="f335" y="f334"/>
                    </a:cubicBezTo>
                    <a:cubicBezTo>
                      <a:pt x="f336" y="f337"/>
                      <a:pt x="f338" y="f339"/>
                      <a:pt x="f340" y="f341"/>
                    </a:cubicBezTo>
                    <a:cubicBezTo>
                      <a:pt x="f340" y="f342"/>
                      <a:pt x="f343" y="f344"/>
                      <a:pt x="f270" y="f345"/>
                    </a:cubicBezTo>
                    <a:cubicBezTo>
                      <a:pt x="f346" y="f344"/>
                      <a:pt x="f346" y="f342"/>
                      <a:pt x="f347" y="f341"/>
                    </a:cubicBezTo>
                    <a:cubicBezTo>
                      <a:pt x="f154" y="f339"/>
                      <a:pt x="f348" y="f337"/>
                      <a:pt x="f349" y="f334"/>
                    </a:cubicBezTo>
                    <a:cubicBezTo>
                      <a:pt x="f349" y="f334"/>
                      <a:pt x="f350" y="f333"/>
                      <a:pt x="f351" y="f332"/>
                    </a:cubicBezTo>
                    <a:cubicBezTo>
                      <a:pt x="f352" y="f331"/>
                      <a:pt x="f353" y="f329"/>
                      <a:pt x="f354" y="f327"/>
                    </a:cubicBezTo>
                    <a:cubicBezTo>
                      <a:pt x="f354" y="f327"/>
                      <a:pt x="f354" y="f325"/>
                      <a:pt x="f355" y="f325"/>
                    </a:cubicBezTo>
                    <a:cubicBezTo>
                      <a:pt x="f356" y="f323"/>
                      <a:pt x="f112" y="f321"/>
                      <a:pt x="f357" y="f319"/>
                    </a:cubicBezTo>
                    <a:cubicBezTo>
                      <a:pt x="f93" y="f318"/>
                      <a:pt x="f358" y="f317"/>
                      <a:pt x="f359" y="f315"/>
                    </a:cubicBezTo>
                    <a:cubicBezTo>
                      <a:pt x="f360" y="f313"/>
                      <a:pt x="f361" y="f311"/>
                      <a:pt x="f362" y="f309"/>
                    </a:cubicBezTo>
                    <a:cubicBezTo>
                      <a:pt x="f363" y="f235"/>
                      <a:pt x="f364" y="f307"/>
                      <a:pt x="f365" y="f255"/>
                    </a:cubicBezTo>
                    <a:cubicBezTo>
                      <a:pt x="f366" y="f304"/>
                      <a:pt x="f367" y="f302"/>
                      <a:pt x="f368" y="f48"/>
                    </a:cubicBezTo>
                    <a:cubicBezTo>
                      <a:pt x="f369" y="f300"/>
                      <a:pt x="f370" y="f298"/>
                      <a:pt x="f371" y="f296"/>
                    </a:cubicBezTo>
                    <a:cubicBezTo>
                      <a:pt x="f249" y="f372"/>
                      <a:pt x="f232" y="f373"/>
                      <a:pt x="f374" y="f375"/>
                    </a:cubicBezTo>
                    <a:cubicBezTo>
                      <a:pt x="f376" y="f377"/>
                      <a:pt x="f378" y="f379"/>
                      <a:pt x="f363" y="f291"/>
                    </a:cubicBezTo>
                    <a:cubicBezTo>
                      <a:pt x="f380" y="f272"/>
                      <a:pt x="f381" y="f382"/>
                      <a:pt x="f383" y="f384"/>
                    </a:cubicBezTo>
                    <a:cubicBezTo>
                      <a:pt x="f241" y="f385"/>
                      <a:pt x="f386" y="f387"/>
                      <a:pt x="f388" y="f389"/>
                    </a:cubicBezTo>
                    <a:cubicBezTo>
                      <a:pt x="f390" y="f115"/>
                      <a:pt x="f391" y="f392"/>
                      <a:pt x="f393" y="f394"/>
                    </a:cubicBezTo>
                    <a:cubicBezTo>
                      <a:pt x="f233" y="f395"/>
                      <a:pt x="f257" y="f396"/>
                      <a:pt x="f397" y="f398"/>
                    </a:cubicBezTo>
                    <a:cubicBezTo>
                      <a:pt x="f399" y="f400"/>
                      <a:pt x="f251" y="f401"/>
                      <a:pt x="f402" y="f301"/>
                    </a:cubicBezTo>
                    <a:cubicBezTo>
                      <a:pt x="f57" y="f403"/>
                      <a:pt x="f137" y="f404"/>
                      <a:pt x="f405" y="f3"/>
                    </a:cubicBezTo>
                    <a:cubicBezTo>
                      <a:pt x="f150" y="f3"/>
                      <a:pt x="f153" y="f3"/>
                      <a:pt x="f270" y="f3"/>
                    </a:cubicBezTo>
                    <a:cubicBezTo>
                      <a:pt x="f406" y="f3"/>
                      <a:pt x="f407" y="f3"/>
                      <a:pt x="f408" y="f3"/>
                    </a:cubicBezTo>
                    <a:cubicBezTo>
                      <a:pt x="f409" y="f404"/>
                      <a:pt x="f410" y="f411"/>
                      <a:pt x="f412" y="f413"/>
                    </a:cubicBezTo>
                    <a:cubicBezTo>
                      <a:pt x="f414" y="f415"/>
                      <a:pt x="f416" y="f417"/>
                      <a:pt x="f418" y="f301"/>
                    </a:cubicBezTo>
                    <a:cubicBezTo>
                      <a:pt x="f419" y="f401"/>
                      <a:pt x="f420" y="f400"/>
                      <a:pt x="f421" y="f398"/>
                    </a:cubicBezTo>
                    <a:cubicBezTo>
                      <a:pt x="f422" y="f398"/>
                      <a:pt x="f422" y="f398"/>
                      <a:pt x="f422" y="f398"/>
                    </a:cubicBezTo>
                    <a:cubicBezTo>
                      <a:pt x="f285" y="f396"/>
                      <a:pt x="f216" y="f395"/>
                      <a:pt x="f423" y="f394"/>
                    </a:cubicBezTo>
                    <a:cubicBezTo>
                      <a:pt x="f424" y="f392"/>
                      <a:pt x="f425" y="f115"/>
                      <a:pt x="f426" y="f389"/>
                    </a:cubicBezTo>
                    <a:cubicBezTo>
                      <a:pt x="f427" y="f428"/>
                      <a:pt x="f429" y="f430"/>
                      <a:pt x="f431" y="f432"/>
                    </a:cubicBezTo>
                    <a:cubicBezTo>
                      <a:pt x="f433" y="f434"/>
                      <a:pt x="f286" y="f435"/>
                      <a:pt x="f0" y="f384"/>
                    </a:cubicBezTo>
                    <a:cubicBezTo>
                      <a:pt x="f436" y="f382"/>
                      <a:pt x="f437" y="f272"/>
                      <a:pt x="f290" y="f291"/>
                    </a:cubicBezTo>
                    <a:close/>
                  </a:path>
                </a:pathLst>
              </a:custGeom>
              <a:solidFill>
                <a:srgbClr val="ECECED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5" name="Forma Livre 24"/>
              <p:cNvSpPr/>
              <p:nvPr/>
            </p:nvSpPr>
            <p:spPr>
              <a:xfrm>
                <a:off x="9202677" y="6188037"/>
                <a:ext cx="203399" cy="260283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643"/>
                  <a:gd name="f5" fmla="val 792"/>
                  <a:gd name="f6" fmla="val 556"/>
                  <a:gd name="f7" fmla="val 170"/>
                  <a:gd name="f8" fmla="val 43"/>
                  <a:gd name="f9" fmla="val 343"/>
                  <a:gd name="f10" fmla="val 131"/>
                  <a:gd name="f11" fmla="val 488"/>
                  <a:gd name="f12" fmla="val 232"/>
                  <a:gd name="f13" fmla="val 655"/>
                  <a:gd name="f14" fmla="val 393"/>
                  <a:gd name="f15" fmla="val 781"/>
                  <a:gd name="f16" fmla="val 588"/>
                  <a:gd name="f17" fmla="val 791"/>
                  <a:gd name="f18" fmla="val 586"/>
                  <a:gd name="f19" fmla="val 592"/>
                  <a:gd name="f20" fmla="val 784"/>
                  <a:gd name="f21" fmla="val 642"/>
                  <a:gd name="f22" fmla="val 705"/>
                  <a:gd name="f23" fmla="val 624"/>
                  <a:gd name="f24" fmla="val 599"/>
                  <a:gd name="f25" fmla="val 593"/>
                  <a:gd name="f26" fmla="val 517"/>
                  <a:gd name="f27" fmla="val 560"/>
                  <a:gd name="f28" fmla="val 434"/>
                  <a:gd name="f29" fmla="val 516"/>
                  <a:gd name="f30" fmla="val 479"/>
                  <a:gd name="f31" fmla="val 281"/>
                  <a:gd name="f32" fmla="val 460"/>
                  <a:gd name="f33" fmla="val 237"/>
                  <a:gd name="f34" fmla="val 438"/>
                  <a:gd name="f35" fmla="val 184"/>
                  <a:gd name="f36" fmla="val 442"/>
                  <a:gd name="f37" fmla="val 136"/>
                  <a:gd name="f38" fmla="val 447"/>
                  <a:gd name="f39" fmla="val 64"/>
                  <a:gd name="f40" fmla="val 495"/>
                  <a:gd name="f41" fmla="val 22"/>
                  <a:gd name="f42" fmla="val 169"/>
                  <a:gd name="f43" fmla="val 449"/>
                  <a:gd name="f44" fmla="val 196"/>
                  <a:gd name="f45" fmla="val 436"/>
                  <a:gd name="f46" fmla="val 199"/>
                  <a:gd name="f47" fmla="val 200"/>
                  <a:gd name="f48" fmla="val 219"/>
                  <a:gd name="f49" fmla="val 220"/>
                  <a:gd name="f50" fmla="val 223"/>
                  <a:gd name="f51" fmla="val 257"/>
                  <a:gd name="f52" fmla="val 243"/>
                  <a:gd name="f53" fmla="val 205"/>
                  <a:gd name="f54" fmla="val 365"/>
                  <a:gd name="f55" fmla="val 208"/>
                  <a:gd name="f56" fmla="val 277"/>
                  <a:gd name="f57" fmla="val 212"/>
                  <a:gd name="f58" fmla="val 163"/>
                  <a:gd name="f59" fmla="val 307"/>
                  <a:gd name="f60" fmla="val 94"/>
                  <a:gd name="f61" fmla="val 357"/>
                  <a:gd name="f62" fmla="val 78"/>
                  <a:gd name="f63" fmla="val 192"/>
                  <a:gd name="f64" fmla="val 362"/>
                  <a:gd name="f65" fmla="val 269"/>
                  <a:gd name="f66" fmla="val 486"/>
                  <a:gd name="f67" fmla="val 368"/>
                  <a:gd name="f68" fmla="val 359"/>
                  <a:gd name="f69" fmla="val 392"/>
                  <a:gd name="f70" fmla="val 286"/>
                  <a:gd name="f71" fmla="val 266"/>
                  <a:gd name="f72" fmla="val 422"/>
                  <a:gd name="f73" fmla="val 421"/>
                  <a:gd name="f74" fmla="val 417"/>
                  <a:gd name="f75" fmla="val 364"/>
                  <a:gd name="f76" fmla="val 395"/>
                  <a:gd name="f77" fmla="val 396"/>
                  <a:gd name="f78" fmla="val 428"/>
                  <a:gd name="f79" fmla="val 432"/>
                  <a:gd name="f80" fmla="val 458"/>
                  <a:gd name="f81" fmla="val 463"/>
                  <a:gd name="f82" fmla="val 466"/>
                  <a:gd name="f83" fmla="val 429"/>
                  <a:gd name="f84" fmla="val 469"/>
                  <a:gd name="f85" fmla="val 341"/>
                  <a:gd name="f86" fmla="val 255"/>
                  <a:gd name="f87" fmla="val 481"/>
                  <a:gd name="f88" fmla="val 162"/>
                  <a:gd name="f89" fmla="val 468"/>
                  <a:gd name="f90" fmla="val 164"/>
                  <a:gd name="f91" fmla="val 461"/>
                  <a:gd name="f92" fmla="val 454"/>
                  <a:gd name="f93" fmla="val 453"/>
                  <a:gd name="f94" fmla="val 165"/>
                  <a:gd name="f95" fmla="*/ f1 1 643"/>
                  <a:gd name="f96" fmla="*/ f2 1 792"/>
                  <a:gd name="f97" fmla="+- f5 0 f3"/>
                  <a:gd name="f98" fmla="+- f4 0 f3"/>
                  <a:gd name="f99" fmla="*/ f98 1 643"/>
                  <a:gd name="f100" fmla="*/ f97 1 792"/>
                  <a:gd name="f101" fmla="*/ f3 1 f99"/>
                  <a:gd name="f102" fmla="*/ f4 1 f99"/>
                  <a:gd name="f103" fmla="*/ f3 1 f100"/>
                  <a:gd name="f104" fmla="*/ f5 1 f100"/>
                  <a:gd name="f105" fmla="*/ f101 f95 1"/>
                  <a:gd name="f106" fmla="*/ f102 f95 1"/>
                  <a:gd name="f107" fmla="*/ f104 f96 1"/>
                  <a:gd name="f108" fmla="*/ f103 f9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05" t="f108" r="f106" b="f107"/>
                <a:pathLst>
                  <a:path w="643" h="792">
                    <a:moveTo>
                      <a:pt x="f6" y="f3"/>
                    </a:moveTo>
                    <a:lnTo>
                      <a:pt x="f3" y="f3"/>
                    </a:lnTo>
                    <a:cubicBezTo>
                      <a:pt x="f3" y="f7"/>
                      <a:pt x="f8" y="f9"/>
                      <a:pt x="f10" y="f11"/>
                    </a:cubicBezTo>
                    <a:cubicBezTo>
                      <a:pt x="f12" y="f13"/>
                      <a:pt x="f14" y="f15"/>
                      <a:pt x="f16" y="f17"/>
                    </a:cubicBezTo>
                    <a:lnTo>
                      <a:pt x="f18" y="f17"/>
                    </a:lnTo>
                    <a:lnTo>
                      <a:pt x="f19" y="f20"/>
                    </a:ln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27" y="f28"/>
                      <a:pt x="f29" y="f0"/>
                      <a:pt x="f30" y="f31"/>
                    </a:cubicBezTo>
                    <a:cubicBezTo>
                      <a:pt x="f32" y="f33"/>
                      <a:pt x="f34" y="f35"/>
                      <a:pt x="f36" y="f37"/>
                    </a:cubicBezTo>
                    <a:cubicBezTo>
                      <a:pt x="f38" y="f39"/>
                      <a:pt x="f40" y="f41"/>
                      <a:pt x="f6" y="f3"/>
                    </a:cubicBezTo>
                    <a:close/>
                    <a:moveTo>
                      <a:pt x="f6" y="f3"/>
                    </a:moveTo>
                    <a:lnTo>
                      <a:pt x="f6" y="f3"/>
                    </a:lnTo>
                    <a:close/>
                    <a:moveTo>
                      <a:pt x="f42" y="f43"/>
                    </a:moveTo>
                    <a:lnTo>
                      <a:pt x="f44" y="f43"/>
                    </a:lnTo>
                    <a:lnTo>
                      <a:pt x="f44" y="f34"/>
                    </a:lnTo>
                    <a:cubicBezTo>
                      <a:pt x="f44" y="f45"/>
                      <a:pt x="f46" y="f45"/>
                      <a:pt x="f47" y="f45"/>
                    </a:cubicBezTo>
                    <a:lnTo>
                      <a:pt x="f48" y="f45"/>
                    </a:lnTo>
                    <a:cubicBezTo>
                      <a:pt x="f49" y="f45"/>
                      <a:pt x="f50" y="f45"/>
                      <a:pt x="f50" y="f34"/>
                    </a:cubicBezTo>
                    <a:lnTo>
                      <a:pt x="f50" y="f43"/>
                    </a:lnTo>
                    <a:lnTo>
                      <a:pt x="f51" y="f43"/>
                    </a:lnTo>
                    <a:cubicBezTo>
                      <a:pt x="f52" y="f28"/>
                      <a:pt x="f53" y="f54"/>
                      <a:pt x="f55" y="f56"/>
                    </a:cubicBezTo>
                    <a:cubicBezTo>
                      <a:pt x="f57" y="f58"/>
                      <a:pt x="f59" y="f60"/>
                      <a:pt x="f61" y="f62"/>
                    </a:cubicBezTo>
                    <a:cubicBezTo>
                      <a:pt x="f31" y="f63"/>
                      <a:pt x="f64" y="f65"/>
                      <a:pt x="f66" y="f67"/>
                    </a:cubicBezTo>
                    <a:cubicBezTo>
                      <a:pt x="f68" y="f69"/>
                      <a:pt x="f70" y="f34"/>
                      <a:pt x="f71" y="f43"/>
                    </a:cubicBezTo>
                    <a:lnTo>
                      <a:pt x="f0" y="f43"/>
                    </a:lnTo>
                    <a:lnTo>
                      <a:pt x="f0" y="f72"/>
                    </a:lnTo>
                    <a:cubicBezTo>
                      <a:pt x="f0" y="f73"/>
                      <a:pt x="f64" y="f74"/>
                      <a:pt x="f75" y="f74"/>
                    </a:cubicBezTo>
                    <a:lnTo>
                      <a:pt x="f14" y="f74"/>
                    </a:lnTo>
                    <a:cubicBezTo>
                      <a:pt x="f76" y="f74"/>
                      <a:pt x="f77" y="f73"/>
                      <a:pt x="f77" y="f72"/>
                    </a:cubicBezTo>
                    <a:lnTo>
                      <a:pt x="f77" y="f43"/>
                    </a:lnTo>
                    <a:lnTo>
                      <a:pt x="f78" y="f43"/>
                    </a:lnTo>
                    <a:cubicBezTo>
                      <a:pt x="f79" y="f43"/>
                      <a:pt x="f79" y="f80"/>
                      <a:pt x="f79" y="f81"/>
                    </a:cubicBezTo>
                    <a:cubicBezTo>
                      <a:pt x="f79" y="f82"/>
                      <a:pt x="f83" y="f84"/>
                      <a:pt x="f78" y="f84"/>
                    </a:cubicBezTo>
                    <a:cubicBezTo>
                      <a:pt x="f85" y="f30"/>
                      <a:pt x="f86" y="f87"/>
                      <a:pt x="f42" y="f84"/>
                    </a:cubicBezTo>
                    <a:cubicBezTo>
                      <a:pt x="f88" y="f89"/>
                      <a:pt x="f90" y="f91"/>
                      <a:pt x="f90" y="f92"/>
                    </a:cubicBezTo>
                    <a:cubicBezTo>
                      <a:pt x="f90" y="f93"/>
                      <a:pt x="f94" y="f43"/>
                      <a:pt x="f42" y="f43"/>
                    </a:cubicBezTo>
                    <a:close/>
                  </a:path>
                </a:pathLst>
              </a:custGeom>
              <a:solidFill>
                <a:srgbClr val="9EDBF4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6" name="Forma Livre 25"/>
              <p:cNvSpPr/>
              <p:nvPr/>
            </p:nvSpPr>
            <p:spPr>
              <a:xfrm>
                <a:off x="9364681" y="6191283"/>
                <a:ext cx="187195" cy="257037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595"/>
                  <a:gd name="f5" fmla="val 785"/>
                  <a:gd name="f6" fmla="val 1"/>
                  <a:gd name="f7" fmla="val 128"/>
                  <a:gd name="f8" fmla="val 172"/>
                  <a:gd name="f9" fmla="val 20"/>
                  <a:gd name="f10" fmla="val 225"/>
                  <a:gd name="f11" fmla="val 37"/>
                  <a:gd name="f12" fmla="val 266"/>
                  <a:gd name="f13" fmla="val 74"/>
                  <a:gd name="f14" fmla="val 345"/>
                  <a:gd name="f15" fmla="val 118"/>
                  <a:gd name="f16" fmla="val 419"/>
                  <a:gd name="f17" fmla="val 151"/>
                  <a:gd name="f18" fmla="val 503"/>
                  <a:gd name="f19" fmla="val 186"/>
                  <a:gd name="f20" fmla="val 590"/>
                  <a:gd name="f21" fmla="val 201"/>
                  <a:gd name="f22" fmla="val 700"/>
                  <a:gd name="f23" fmla="val 150"/>
                  <a:gd name="f24" fmla="val 784"/>
                  <a:gd name="f25" fmla="val 165"/>
                  <a:gd name="f26" fmla="val 339"/>
                  <a:gd name="f27" fmla="val 782"/>
                  <a:gd name="f28" fmla="val 489"/>
                  <a:gd name="f29" fmla="val 690"/>
                  <a:gd name="f30" fmla="val 594"/>
                  <a:gd name="f31" fmla="val 550"/>
                  <a:gd name="f32" fmla="val 532"/>
                  <a:gd name="f33" fmla="val 506"/>
                  <a:gd name="f34" fmla="val 513"/>
                  <a:gd name="f35" fmla="val 461"/>
                  <a:gd name="f36" fmla="val 496"/>
                  <a:gd name="f37" fmla="val 463"/>
                  <a:gd name="f38" fmla="val 604"/>
                  <a:gd name="f39" fmla="val 431"/>
                  <a:gd name="f40" fmla="val 394"/>
                  <a:gd name="f41" fmla="val 398"/>
                  <a:gd name="f42" fmla="val 471"/>
                  <a:gd name="f43" fmla="val 378"/>
                  <a:gd name="f44" fmla="val 464"/>
                  <a:gd name="f45" fmla="val 458"/>
                  <a:gd name="f46" fmla="val 342"/>
                  <a:gd name="f47" fmla="val 451"/>
                  <a:gd name="f48" fmla="val 274"/>
                  <a:gd name="f49" fmla="val 429"/>
                  <a:gd name="f50" fmla="val 370"/>
                  <a:gd name="f51" fmla="val 157"/>
                  <a:gd name="f52" fmla="val 315"/>
                  <a:gd name="f53" fmla="val 111"/>
                  <a:gd name="f54" fmla="val 255"/>
                  <a:gd name="f55" fmla="val 80"/>
                  <a:gd name="f56" fmla="val 182"/>
                  <a:gd name="f57" fmla="val 94"/>
                  <a:gd name="f58" fmla="val 106"/>
                  <a:gd name="f59" fmla="val 99"/>
                  <a:gd name="f60" fmla="val 69"/>
                  <a:gd name="f61" fmla="val 110"/>
                  <a:gd name="f62" fmla="val 33"/>
                  <a:gd name="f63" fmla="val 123"/>
                  <a:gd name="f64" fmla="val 3"/>
                  <a:gd name="f65" fmla="val 89"/>
                  <a:gd name="f66" fmla="val 12"/>
                  <a:gd name="f67" fmla="val 22"/>
                  <a:gd name="f68" fmla="val 32"/>
                  <a:gd name="f69" fmla="val 43"/>
                  <a:gd name="f70" fmla="val 5"/>
                  <a:gd name="f71" fmla="val 79"/>
                  <a:gd name="f72" fmla="*/ f1 1 595"/>
                  <a:gd name="f73" fmla="*/ f2 1 785"/>
                  <a:gd name="f74" fmla="+- f5 0 f3"/>
                  <a:gd name="f75" fmla="+- f4 0 f3"/>
                  <a:gd name="f76" fmla="*/ f75 1 595"/>
                  <a:gd name="f77" fmla="*/ f74 1 785"/>
                  <a:gd name="f78" fmla="*/ f3 1 f76"/>
                  <a:gd name="f79" fmla="*/ f4 1 f76"/>
                  <a:gd name="f80" fmla="*/ f3 1 f77"/>
                  <a:gd name="f81" fmla="*/ f5 1 f77"/>
                  <a:gd name="f82" fmla="*/ f78 f72 1"/>
                  <a:gd name="f83" fmla="*/ f79 f72 1"/>
                  <a:gd name="f84" fmla="*/ f81 f73 1"/>
                  <a:gd name="f85" fmla="*/ f80 f7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82" t="f85" r="f83" b="f84"/>
                <a:pathLst>
                  <a:path w="595" h="785">
                    <a:moveTo>
                      <a:pt x="f6" y="f7"/>
                    </a:moveTo>
                    <a:cubicBezTo>
                      <a:pt x="f3" y="f8"/>
                      <a:pt x="f9" y="f10"/>
                      <a:pt x="f11" y="f12"/>
                    </a:cubicBezTo>
                    <a:cubicBezTo>
                      <a:pt x="f13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3" y="f24"/>
                    </a:cubicBezTo>
                    <a:lnTo>
                      <a:pt x="f25" y="f24"/>
                    </a:lnTo>
                    <a:cubicBezTo>
                      <a:pt x="f26" y="f27"/>
                      <a:pt x="f28" y="f29"/>
                      <a:pt x="f30" y="f31"/>
                    </a:cubicBezTo>
                    <a:cubicBezTo>
                      <a:pt x="f31" y="f32"/>
                      <a:pt x="f33" y="f34"/>
                      <a:pt x="f35" y="f36"/>
                    </a:cubicBezTo>
                    <a:lnTo>
                      <a:pt x="f37" y="f38"/>
                    </a:lnTo>
                    <a:lnTo>
                      <a:pt x="f39" y="f38"/>
                    </a:lnTo>
                    <a:lnTo>
                      <a:pt x="f40" y="f38"/>
                    </a:lnTo>
                    <a:lnTo>
                      <a:pt x="f41" y="f42"/>
                    </a:lnTo>
                    <a:cubicBezTo>
                      <a:pt x="f43" y="f44"/>
                      <a:pt x="f0" y="f45"/>
                      <a:pt x="f46" y="f47"/>
                    </a:cubicBezTo>
                    <a:cubicBezTo>
                      <a:pt x="f48" y="f49"/>
                      <a:pt x="f21" y="f50"/>
                      <a:pt x="f51" y="f52"/>
                    </a:cubicBezTo>
                    <a:cubicBezTo>
                      <a:pt x="f53" y="f54"/>
                      <a:pt x="f55" y="f56"/>
                      <a:pt x="f57" y="f58"/>
                    </a:cubicBezTo>
                    <a:cubicBezTo>
                      <a:pt x="f59" y="f60"/>
                      <a:pt x="f61" y="f62"/>
                      <a:pt x="f63" y="f3"/>
                    </a:cubicBezTo>
                    <a:cubicBezTo>
                      <a:pt x="f58" y="f64"/>
                      <a:pt x="f65" y="f66"/>
                      <a:pt x="f13" y="f67"/>
                    </a:cubicBezTo>
                    <a:cubicBezTo>
                      <a:pt x="f68" y="f69"/>
                      <a:pt x="f70" y="f71"/>
                      <a:pt x="f6" y="f7"/>
                    </a:cubicBez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7" name="Forma Livre 26"/>
              <p:cNvSpPr/>
              <p:nvPr/>
            </p:nvSpPr>
            <p:spPr>
              <a:xfrm>
                <a:off x="9396356" y="6188037"/>
                <a:ext cx="217444" cy="192243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683"/>
                  <a:gd name="f6" fmla="val 603"/>
                  <a:gd name="f7" fmla="val 504"/>
                  <a:gd name="f8" fmla="val 123"/>
                  <a:gd name="f9" fmla="val 507"/>
                  <a:gd name="f10" fmla="val 131"/>
                  <a:gd name="f11" fmla="val 459"/>
                  <a:gd name="f12" fmla="val 151"/>
                  <a:gd name="f13" fmla="val 514"/>
                  <a:gd name="f14" fmla="val 144"/>
                  <a:gd name="f15" fmla="val 154"/>
                  <a:gd name="f16" fmla="val 464"/>
                  <a:gd name="f17" fmla="val 161"/>
                  <a:gd name="f18" fmla="val 506"/>
                  <a:gd name="f19" fmla="val 166"/>
                  <a:gd name="f20" fmla="val 163"/>
                  <a:gd name="f21" fmla="val 518"/>
                  <a:gd name="f22" fmla="val 172"/>
                  <a:gd name="f23" fmla="val 174"/>
                  <a:gd name="f24" fmla="val 179"/>
                  <a:gd name="f25" fmla="val 177"/>
                  <a:gd name="f26" fmla="val 468"/>
                  <a:gd name="f27" fmla="val 200"/>
                  <a:gd name="f28" fmla="val 525"/>
                  <a:gd name="f29" fmla="val 184"/>
                  <a:gd name="f30" fmla="val 529"/>
                  <a:gd name="f31" fmla="val 194"/>
                  <a:gd name="f32" fmla="val 210"/>
                  <a:gd name="f33" fmla="val 209"/>
                  <a:gd name="f34" fmla="val 217"/>
                  <a:gd name="f35" fmla="val 473"/>
                  <a:gd name="f36" fmla="val 219"/>
                  <a:gd name="f37" fmla="val 490"/>
                  <a:gd name="f38" fmla="val 224"/>
                  <a:gd name="f39" fmla="val 227"/>
                  <a:gd name="f40" fmla="val 234"/>
                  <a:gd name="f41" fmla="val 530"/>
                  <a:gd name="f42" fmla="val 526"/>
                  <a:gd name="f43" fmla="val 244"/>
                  <a:gd name="f44" fmla="val 523"/>
                  <a:gd name="f45" fmla="val 242"/>
                  <a:gd name="f46" fmla="val 502"/>
                  <a:gd name="f47" fmla="val 235"/>
                  <a:gd name="f48" fmla="val 483"/>
                  <a:gd name="f49" fmla="val 230"/>
                  <a:gd name="f50" fmla="val 463"/>
                  <a:gd name="f51" fmla="val 259"/>
                  <a:gd name="f52" fmla="val 520"/>
                  <a:gd name="f53" fmla="val 267"/>
                  <a:gd name="f54" fmla="val 461"/>
                  <a:gd name="f55" fmla="val 237"/>
                  <a:gd name="f56" fmla="val 511"/>
                  <a:gd name="f57" fmla="val 283"/>
                  <a:gd name="f58" fmla="val 290"/>
                  <a:gd name="f59" fmla="val 458"/>
                  <a:gd name="f60" fmla="val 245"/>
                  <a:gd name="f61" fmla="val 288"/>
                  <a:gd name="f62" fmla="val 293"/>
                  <a:gd name="f63" fmla="val 303"/>
                  <a:gd name="f64" fmla="val 485"/>
                  <a:gd name="f65" fmla="val 298"/>
                  <a:gd name="f66" fmla="val 480"/>
                  <a:gd name="f67" fmla="val 301"/>
                  <a:gd name="f68" fmla="val 478"/>
                  <a:gd name="f69" fmla="val 296"/>
                  <a:gd name="f70" fmla="val 291"/>
                  <a:gd name="f71" fmla="val 499"/>
                  <a:gd name="f72" fmla="val 316"/>
                  <a:gd name="f73" fmla="val 495"/>
                  <a:gd name="f74" fmla="val 325"/>
                  <a:gd name="f75" fmla="val 454"/>
                  <a:gd name="f76" fmla="val 310"/>
                  <a:gd name="f77" fmla="val 470"/>
                  <a:gd name="f78" fmla="val 340"/>
                  <a:gd name="f79" fmla="val 482"/>
                  <a:gd name="f80" fmla="val 343"/>
                  <a:gd name="f81" fmla="val 348"/>
                  <a:gd name="f82" fmla="val 471"/>
                  <a:gd name="f83" fmla="val 330"/>
                  <a:gd name="f84" fmla="val 456"/>
                  <a:gd name="f85" fmla="val 447"/>
                  <a:gd name="f86" fmla="val 306"/>
                  <a:gd name="f87" fmla="val 357"/>
                  <a:gd name="f88" fmla="val 452"/>
                  <a:gd name="f89" fmla="val 440"/>
                  <a:gd name="f90" fmla="val 308"/>
                  <a:gd name="f91" fmla="val 437"/>
                  <a:gd name="f92" fmla="val 439"/>
                  <a:gd name="f93" fmla="val 362"/>
                  <a:gd name="f94" fmla="val 435"/>
                  <a:gd name="f95" fmla="val 363"/>
                  <a:gd name="f96" fmla="val 432"/>
                  <a:gd name="f97" fmla="val 367"/>
                  <a:gd name="f98" fmla="val 428"/>
                  <a:gd name="f99" fmla="val 427"/>
                  <a:gd name="f100" fmla="val 403"/>
                  <a:gd name="f101" fmla="val 336"/>
                  <a:gd name="f102" fmla="val 421"/>
                  <a:gd name="f103" fmla="val 378"/>
                  <a:gd name="f104" fmla="val 415"/>
                  <a:gd name="f105" fmla="val 382"/>
                  <a:gd name="f106" fmla="val 392"/>
                  <a:gd name="f107" fmla="val 338"/>
                  <a:gd name="f108" fmla="val 352"/>
                  <a:gd name="f109" fmla="val 394"/>
                  <a:gd name="f110" fmla="val 368"/>
                  <a:gd name="f111" fmla="val 387"/>
                  <a:gd name="f112" fmla="val 385"/>
                  <a:gd name="f113" fmla="val 370"/>
                  <a:gd name="f114" fmla="val 384"/>
                  <a:gd name="f115" fmla="val 355"/>
                  <a:gd name="f116" fmla="val 341"/>
                  <a:gd name="f117" fmla="val 369"/>
                  <a:gd name="f118" fmla="val 372"/>
                  <a:gd name="f119" fmla="val 486"/>
                  <a:gd name="f120" fmla="val 418"/>
                  <a:gd name="f121" fmla="val 505"/>
                  <a:gd name="f122" fmla="val 466"/>
                  <a:gd name="f123" fmla="val 545"/>
                  <a:gd name="f124" fmla="val 627"/>
                  <a:gd name="f125" fmla="val 390"/>
                  <a:gd name="f126" fmla="val 680"/>
                  <a:gd name="f127" fmla="val 192"/>
                  <a:gd name="f128" fmla="val 682"/>
                  <a:gd name="f129" fmla="val 56"/>
                  <a:gd name="f130" fmla="val 39"/>
                  <a:gd name="f131" fmla="val 37"/>
                  <a:gd name="f132" fmla="val 27"/>
                  <a:gd name="f133" fmla="val 76"/>
                  <a:gd name="f134" fmla="val 20"/>
                  <a:gd name="f135" fmla="val 118"/>
                  <a:gd name="f136" fmla="val 83"/>
                  <a:gd name="f137" fmla="val 335"/>
                  <a:gd name="f138" fmla="val 169"/>
                  <a:gd name="f139" fmla="val 397"/>
                  <a:gd name="f140" fmla="val 196"/>
                  <a:gd name="f141" fmla="val 416"/>
                  <a:gd name="f142" fmla="val 434"/>
                  <a:gd name="f143" fmla="val 256"/>
                  <a:gd name="f144" fmla="val 443"/>
                  <a:gd name="f145" fmla="val 273"/>
                  <a:gd name="f146" fmla="val 449"/>
                  <a:gd name="f147" fmla="val 307"/>
                  <a:gd name="f148" fmla="val 309"/>
                  <a:gd name="f149" fmla="val 299"/>
                  <a:gd name="f150" fmla="val 388"/>
                  <a:gd name="f151" fmla="val 353"/>
                  <a:gd name="f152" fmla="val 292"/>
                  <a:gd name="f153" fmla="val 270"/>
                  <a:gd name="f154" fmla="val 263"/>
                  <a:gd name="f155" fmla="val 380"/>
                  <a:gd name="f156" fmla="val 282"/>
                  <a:gd name="f157" fmla="val 258"/>
                  <a:gd name="f158" fmla="val 365"/>
                  <a:gd name="f159" fmla="val 252"/>
                  <a:gd name="f160" fmla="val 249"/>
                  <a:gd name="f161" fmla="val 247"/>
                  <a:gd name="f162" fmla="val 311"/>
                  <a:gd name="f163" fmla="val 232"/>
                  <a:gd name="f164" fmla="val 223"/>
                  <a:gd name="f165" fmla="val 228"/>
                  <a:gd name="f166" fmla="val 318"/>
                  <a:gd name="f167" fmla="val 221"/>
                  <a:gd name="f168" fmla="val 331"/>
                  <a:gd name="f169" fmla="val 212"/>
                  <a:gd name="f170" fmla="val 345"/>
                  <a:gd name="f171" fmla="val 350"/>
                  <a:gd name="f172" fmla="val 203"/>
                  <a:gd name="f173" fmla="val 204"/>
                  <a:gd name="f174" fmla="val 215"/>
                  <a:gd name="f175" fmla="val 188"/>
                  <a:gd name="f176" fmla="val 326"/>
                  <a:gd name="f177" fmla="val 185"/>
                  <a:gd name="f178" fmla="val 208"/>
                  <a:gd name="f179" fmla="val 197"/>
                  <a:gd name="f180" fmla="val 300"/>
                  <a:gd name="f181" fmla="val 181"/>
                  <a:gd name="f182" fmla="val 305"/>
                  <a:gd name="f183" fmla="val 295"/>
                  <a:gd name="f184" fmla="val 173"/>
                  <a:gd name="f185" fmla="val 285"/>
                  <a:gd name="f186" fmla="val 239"/>
                  <a:gd name="f187" fmla="val 165"/>
                  <a:gd name="f188" fmla="val 269"/>
                  <a:gd name="f189" fmla="val 260"/>
                  <a:gd name="f190" fmla="val 229"/>
                  <a:gd name="f191" fmla="val 157"/>
                  <a:gd name="f192" fmla="val 160"/>
                  <a:gd name="f193" fmla="val 225"/>
                  <a:gd name="f194" fmla="val 222"/>
                  <a:gd name="f195" fmla="val 216"/>
                  <a:gd name="f196" fmla="val 156"/>
                  <a:gd name="f197" fmla="val 195"/>
                  <a:gd name="f198" fmla="val 175"/>
                  <a:gd name="f199" fmla="val 164"/>
                  <a:gd name="f200" fmla="val 170"/>
                  <a:gd name="f201" fmla="val 220"/>
                  <a:gd name="f202" fmla="val 148"/>
                  <a:gd name="f203" fmla="val 153"/>
                  <a:gd name="f204" fmla="val 134"/>
                  <a:gd name="f205" fmla="val 124"/>
                  <a:gd name="f206" fmla="val 146"/>
                  <a:gd name="f207" fmla="val 187"/>
                  <a:gd name="f208" fmla="val 109"/>
                  <a:gd name="f209" fmla="val 103"/>
                  <a:gd name="f210" fmla="val 139"/>
                  <a:gd name="f211" fmla="val 91"/>
                  <a:gd name="f212" fmla="val 86"/>
                  <a:gd name="f213" fmla="val 218"/>
                  <a:gd name="f214" fmla="val 84"/>
                  <a:gd name="f215" fmla="val 78"/>
                  <a:gd name="f216" fmla="val 68"/>
                  <a:gd name="f217" fmla="val 61"/>
                  <a:gd name="f218" fmla="val 280"/>
                  <a:gd name="f219" fmla="val 99"/>
                  <a:gd name="f220" fmla="val 240"/>
                  <a:gd name="f221" fmla="val 47"/>
                  <a:gd name="f222" fmla="val 42"/>
                  <a:gd name="f223" fmla="val 268"/>
                  <a:gd name="f224" fmla="val 33"/>
                  <a:gd name="f225" fmla="val 275"/>
                  <a:gd name="f226" fmla="val 30"/>
                  <a:gd name="f227" fmla="val 88"/>
                  <a:gd name="f228" fmla="val 314"/>
                  <a:gd name="f229" fmla="val 323"/>
                  <a:gd name="f230" fmla="val 28"/>
                  <a:gd name="f231" fmla="val 93"/>
                  <a:gd name="f232" fmla="val 337"/>
                  <a:gd name="f233" fmla="val 40"/>
                  <a:gd name="f234" fmla="val 35"/>
                  <a:gd name="f235" fmla="val 344"/>
                  <a:gd name="f236" fmla="val 32"/>
                  <a:gd name="f237" fmla="val 349"/>
                  <a:gd name="f238" fmla="val 347"/>
                  <a:gd name="f239" fmla="val 361"/>
                  <a:gd name="f240" fmla="val 25"/>
                  <a:gd name="f241" fmla="val 376"/>
                  <a:gd name="f242" fmla="val 409"/>
                  <a:gd name="f243" fmla="val 98"/>
                  <a:gd name="f244" fmla="val 442"/>
                  <a:gd name="f245" fmla="val 45"/>
                  <a:gd name="f246" fmla="val 404"/>
                  <a:gd name="f247" fmla="val 59"/>
                  <a:gd name="f248" fmla="val 66"/>
                  <a:gd name="f249" fmla="val 74"/>
                  <a:gd name="f250" fmla="val 451"/>
                  <a:gd name="f251" fmla="val 81"/>
                  <a:gd name="f252" fmla="val 89"/>
                  <a:gd name="f253" fmla="val 138"/>
                  <a:gd name="f254" fmla="val 492"/>
                  <a:gd name="f255" fmla="val 101"/>
                  <a:gd name="f256" fmla="val 497"/>
                  <a:gd name="f257" fmla="val 108"/>
                  <a:gd name="f258" fmla="val 602"/>
                  <a:gd name="f259" fmla="val 569"/>
                  <a:gd name="f260" fmla="val 313"/>
                  <a:gd name="f261" fmla="val 557"/>
                  <a:gd name="f262" fmla="val 592"/>
                  <a:gd name="f263" fmla="val 564"/>
                  <a:gd name="f264" fmla="val 552"/>
                  <a:gd name="f265" fmla="val 524"/>
                  <a:gd name="f266" fmla="val 317"/>
                  <a:gd name="f267" fmla="val 489"/>
                  <a:gd name="f268" fmla="val 479"/>
                  <a:gd name="f269" fmla="val 512"/>
                  <a:gd name="f270" fmla="val 441"/>
                  <a:gd name="f271" fmla="val 412"/>
                  <a:gd name="f272" fmla="val 401"/>
                  <a:gd name="f273" fmla="val 431"/>
                  <a:gd name="f274" fmla="val 402"/>
                  <a:gd name="f275" fmla="val 377"/>
                  <a:gd name="f276" fmla="val 321"/>
                  <a:gd name="f277" fmla="val 375"/>
                  <a:gd name="f278" fmla="val 354"/>
                  <a:gd name="f279" fmla="val 320"/>
                  <a:gd name="f280" fmla="val 333"/>
                  <a:gd name="f281" fmla="val 356"/>
                  <a:gd name="f282" fmla="val 279"/>
                  <a:gd name="f283" fmla="val 254"/>
                  <a:gd name="f284" fmla="val 214"/>
                  <a:gd name="f285" fmla="val 246"/>
                  <a:gd name="f286" fmla="val 136"/>
                  <a:gd name="f287" fmla="val 94"/>
                  <a:gd name="f288" fmla="val 79"/>
                  <a:gd name="f289" fmla="val 444"/>
                  <a:gd name="f290" fmla="val 104"/>
                  <a:gd name="f291" fmla="val 294"/>
                  <a:gd name="f292" fmla="val 315"/>
                  <a:gd name="f293" fmla="val 297"/>
                  <a:gd name="f294" fmla="val 271"/>
                  <a:gd name="f295" fmla="val 277"/>
                  <a:gd name="f296" fmla="val 264"/>
                  <a:gd name="f297" fmla="val 262"/>
                  <a:gd name="f298" fmla="val 286"/>
                  <a:gd name="f299" fmla="val 304"/>
                  <a:gd name="f300" fmla="val 302"/>
                  <a:gd name="f301" fmla="val 328"/>
                  <a:gd name="f302" fmla="val 366"/>
                  <a:gd name="f303" fmla="val 250"/>
                  <a:gd name="f304" fmla="val 381"/>
                  <a:gd name="f305" fmla="val 272"/>
                  <a:gd name="f306" fmla="val 281"/>
                  <a:gd name="f307" fmla="val 399"/>
                  <a:gd name="f308" fmla="val 408"/>
                  <a:gd name="f309" fmla="val 400"/>
                  <a:gd name="f310" fmla="val 424"/>
                  <a:gd name="f311" fmla="val 255"/>
                  <a:gd name="f312" fmla="val 276"/>
                  <a:gd name="f313" fmla="val 430"/>
                  <a:gd name="f314" fmla="val 423"/>
                  <a:gd name="f315" fmla="val 205"/>
                  <a:gd name="f316" fmla="val 158"/>
                  <a:gd name="f317" fmla="val 126"/>
                  <a:gd name="f318" fmla="val 128"/>
                  <a:gd name="f319" fmla="val 149"/>
                  <a:gd name="f320" fmla="val 143"/>
                  <a:gd name="f321" fmla="val 373"/>
                  <a:gd name="f322" fmla="val 121"/>
                  <a:gd name="f323" fmla="val 342"/>
                  <a:gd name="f324" fmla="val 52"/>
                  <a:gd name="f325" fmla="val 329"/>
                  <a:gd name="f326" fmla="val 129"/>
                  <a:gd name="f327" fmla="val 159"/>
                  <a:gd name="f328" fmla="val 141"/>
                  <a:gd name="f329" fmla="val 190"/>
                  <a:gd name="f330" fmla="val 251"/>
                  <a:gd name="f331" fmla="val 287"/>
                  <a:gd name="f332" fmla="val 261"/>
                  <a:gd name="f333" fmla="val 257"/>
                  <a:gd name="f334" fmla="*/ f2 1 683"/>
                  <a:gd name="f335" fmla="*/ f3 1 603"/>
                  <a:gd name="f336" fmla="+- f6 0 f4"/>
                  <a:gd name="f337" fmla="+- f5 0 f4"/>
                  <a:gd name="f338" fmla="*/ f337 1 683"/>
                  <a:gd name="f339" fmla="*/ f336 1 603"/>
                  <a:gd name="f340" fmla="*/ f4 1 f338"/>
                  <a:gd name="f341" fmla="*/ f5 1 f338"/>
                  <a:gd name="f342" fmla="*/ f4 1 f339"/>
                  <a:gd name="f343" fmla="*/ f6 1 f339"/>
                  <a:gd name="f344" fmla="*/ f340 f334 1"/>
                  <a:gd name="f345" fmla="*/ f341 f334 1"/>
                  <a:gd name="f346" fmla="*/ f343 f335 1"/>
                  <a:gd name="f347" fmla="*/ f342 f33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44" t="f347" r="f345" b="f346"/>
                <a:pathLst>
                  <a:path w="683" h="603">
                    <a:moveTo>
                      <a:pt x="f7" y="f8"/>
                    </a:moveTo>
                    <a:lnTo>
                      <a:pt x="f9" y="f10"/>
                    </a:lnTo>
                    <a:lnTo>
                      <a:pt x="f11" y="f12"/>
                    </a:lnTo>
                    <a:lnTo>
                      <a:pt x="f13" y="f14"/>
                    </a:lnTo>
                    <a:lnTo>
                      <a:pt x="f13" y="f15"/>
                    </a:lnTo>
                    <a:lnTo>
                      <a:pt x="f16" y="f17"/>
                    </a:lnTo>
                    <a:lnTo>
                      <a:pt x="f18" y="f19"/>
                    </a:lnTo>
                    <a:lnTo>
                      <a:pt x="f13" y="f20"/>
                    </a:lnTo>
                    <a:lnTo>
                      <a:pt x="f21" y="f22"/>
                    </a:lnTo>
                    <a:lnTo>
                      <a:pt x="f13" y="f23"/>
                    </a:lnTo>
                    <a:lnTo>
                      <a:pt x="f13" y="f24"/>
                    </a:lnTo>
                    <a:lnTo>
                      <a:pt x="f9" y="f25"/>
                    </a:lnTo>
                    <a:lnTo>
                      <a:pt x="f26" y="f27"/>
                    </a:lnTo>
                    <a:lnTo>
                      <a:pt x="f28" y="f29"/>
                    </a:lnTo>
                    <a:lnTo>
                      <a:pt x="f30" y="f31"/>
                    </a:lnTo>
                    <a:lnTo>
                      <a:pt x="f26" y="f32"/>
                    </a:lnTo>
                    <a:lnTo>
                      <a:pt x="f30" y="f33"/>
                    </a:lnTo>
                    <a:lnTo>
                      <a:pt x="f30" y="f34"/>
                    </a:lnTo>
                    <a:lnTo>
                      <a:pt x="f35" y="f36"/>
                    </a:lnTo>
                    <a:cubicBezTo>
                      <a:pt x="f37" y="f38"/>
                      <a:pt x="f9" y="f39"/>
                      <a:pt x="f28" y="f40"/>
                    </a:cubicBezTo>
                    <a:lnTo>
                      <a:pt x="f41" y="f40"/>
                    </a:lnTo>
                    <a:lnTo>
                      <a:pt x="f42" y="f43"/>
                    </a:lnTo>
                    <a:lnTo>
                      <a:pt x="f44" y="f45"/>
                    </a:lnTo>
                    <a:cubicBezTo>
                      <a:pt x="f46" y="f47"/>
                      <a:pt x="f48" y="f49"/>
                      <a:pt x="f50" y="f39"/>
                    </a:cubicBezTo>
                    <a:lnTo>
                      <a:pt x="f44" y="f51"/>
                    </a:lnTo>
                    <a:lnTo>
                      <a:pt x="f52" y="f53"/>
                    </a:lnTo>
                    <a:lnTo>
                      <a:pt x="f54" y="f55"/>
                    </a:lnTo>
                    <a:lnTo>
                      <a:pt x="f56" y="f57"/>
                    </a:lnTo>
                    <a:lnTo>
                      <a:pt x="f7" y="f58"/>
                    </a:lnTo>
                    <a:lnTo>
                      <a:pt x="f59" y="f60"/>
                    </a:lnTo>
                    <a:lnTo>
                      <a:pt x="f48" y="f61"/>
                    </a:lnTo>
                    <a:lnTo>
                      <a:pt x="f18" y="f62"/>
                    </a:lnTo>
                    <a:lnTo>
                      <a:pt x="f46" y="f63"/>
                    </a:lnTo>
                    <a:lnTo>
                      <a:pt x="f64" y="f65"/>
                    </a:lnTo>
                    <a:lnTo>
                      <a:pt x="f66" y="f67"/>
                    </a:lnTo>
                    <a:lnTo>
                      <a:pt x="f68" y="f69"/>
                    </a:lnTo>
                    <a:lnTo>
                      <a:pt x="f50" y="f70"/>
                    </a:lnTo>
                    <a:lnTo>
                      <a:pt x="f71" y="f72"/>
                    </a:lnTo>
                    <a:lnTo>
                      <a:pt x="f73" y="f74"/>
                    </a:lnTo>
                    <a:lnTo>
                      <a:pt x="f75" y="f65"/>
                    </a:lnTo>
                    <a:cubicBezTo>
                      <a:pt x="f54" y="f76"/>
                      <a:pt x="f77" y="f74"/>
                      <a:pt x="f66" y="f78"/>
                    </a:cubicBezTo>
                    <a:lnTo>
                      <a:pt x="f79" y="f80"/>
                    </a:lnTo>
                    <a:lnTo>
                      <a:pt x="f35" y="f81"/>
                    </a:lnTo>
                    <a:lnTo>
                      <a:pt x="f82" y="f80"/>
                    </a:lnTo>
                    <a:cubicBezTo>
                      <a:pt x="f50" y="f83"/>
                      <a:pt x="f84" y="f72"/>
                      <a:pt x="f85" y="f86"/>
                    </a:cubicBezTo>
                    <a:lnTo>
                      <a:pt x="f54" y="f87"/>
                    </a:lnTo>
                    <a:lnTo>
                      <a:pt x="f88" y="f0"/>
                    </a:lnTo>
                    <a:lnTo>
                      <a:pt x="f89" y="f90"/>
                    </a:lnTo>
                    <a:lnTo>
                      <a:pt x="f91" y="f0"/>
                    </a:lnTo>
                    <a:lnTo>
                      <a:pt x="f92" y="f93"/>
                    </a:lnTo>
                    <a:lnTo>
                      <a:pt x="f94" y="f93"/>
                    </a:lnTo>
                    <a:lnTo>
                      <a:pt x="f94" y="f95"/>
                    </a:lnTo>
                    <a:lnTo>
                      <a:pt x="f96" y="f97"/>
                    </a:lnTo>
                    <a:lnTo>
                      <a:pt x="f98" y="f95"/>
                    </a:lnTo>
                    <a:lnTo>
                      <a:pt x="f99" y="f95"/>
                    </a:lnTo>
                    <a:lnTo>
                      <a:pt x="f99" y="f93"/>
                    </a:lnTo>
                    <a:lnTo>
                      <a:pt x="f100" y="f101"/>
                    </a:lnTo>
                    <a:lnTo>
                      <a:pt x="f102" y="f103"/>
                    </a:lnTo>
                    <a:lnTo>
                      <a:pt x="f104" y="f105"/>
                    </a:lnTo>
                    <a:lnTo>
                      <a:pt x="f106" y="f107"/>
                    </a:lnTo>
                    <a:cubicBezTo>
                      <a:pt x="f106" y="f108"/>
                      <a:pt x="f109" y="f110"/>
                      <a:pt x="f109" y="f111"/>
                    </a:cubicBezTo>
                    <a:lnTo>
                      <a:pt x="f109" y="f106"/>
                    </a:lnTo>
                    <a:lnTo>
                      <a:pt x="f112" y="f106"/>
                    </a:lnTo>
                    <a:lnTo>
                      <a:pt x="f112" y="f111"/>
                    </a:lnTo>
                    <a:cubicBezTo>
                      <a:pt x="f112" y="f113"/>
                      <a:pt x="f114" y="f115"/>
                      <a:pt x="f114" y="f116"/>
                    </a:cubicBezTo>
                    <a:lnTo>
                      <a:pt x="f117" y="f109"/>
                    </a:lnTo>
                    <a:lnTo>
                      <a:pt x="f110" y="f106"/>
                    </a:lnTo>
                    <a:lnTo>
                      <a:pt x="f118" y="f119"/>
                    </a:lnTo>
                    <a:cubicBezTo>
                      <a:pt x="f120" y="f121"/>
                      <a:pt x="f122" y="f28"/>
                      <a:pt x="f13" y="f123"/>
                    </a:cubicBezTo>
                    <a:cubicBezTo>
                      <a:pt x="f124" y="f125"/>
                      <a:pt x="f126" y="f127"/>
                      <a:pt x="f128" y="f4"/>
                    </a:cubicBezTo>
                    <a:lnTo>
                      <a:pt x="f129" y="f4"/>
                    </a:lnTo>
                    <a:cubicBezTo>
                      <a:pt x="f130" y="f131"/>
                      <a:pt x="f132" y="f133"/>
                      <a:pt x="f134" y="f135"/>
                    </a:cubicBezTo>
                    <a:cubicBezTo>
                      <a:pt x="f4" y="f49"/>
                      <a:pt x="f136" y="f137"/>
                      <a:pt x="f138" y="f139"/>
                    </a:cubicBezTo>
                    <a:cubicBezTo>
                      <a:pt x="f140" y="f141"/>
                      <a:pt x="f38" y="f142"/>
                      <a:pt x="f143" y="f144"/>
                    </a:cubicBezTo>
                    <a:cubicBezTo>
                      <a:pt x="f145" y="f146"/>
                      <a:pt x="f58" y="f84"/>
                      <a:pt x="f147" y="f54"/>
                    </a:cubicBezTo>
                    <a:lnTo>
                      <a:pt x="f148" y="f103"/>
                    </a:lnTo>
                    <a:lnTo>
                      <a:pt x="f67" y="f80"/>
                    </a:lnTo>
                    <a:cubicBezTo>
                      <a:pt x="f67" y="f87"/>
                      <a:pt x="f149" y="f118"/>
                      <a:pt x="f149" y="f150"/>
                    </a:cubicBezTo>
                    <a:lnTo>
                      <a:pt x="f149" y="f109"/>
                    </a:lnTo>
                    <a:lnTo>
                      <a:pt x="f58" y="f109"/>
                    </a:lnTo>
                    <a:lnTo>
                      <a:pt x="f58" y="f150"/>
                    </a:lnTo>
                    <a:cubicBezTo>
                      <a:pt x="f58" y="f113"/>
                      <a:pt x="f58" y="f151"/>
                      <a:pt x="f152" y="f78"/>
                    </a:cubicBezTo>
                    <a:lnTo>
                      <a:pt x="f153" y="f112"/>
                    </a:lnTo>
                    <a:lnTo>
                      <a:pt x="f154" y="f155"/>
                    </a:lnTo>
                    <a:lnTo>
                      <a:pt x="f156" y="f78"/>
                    </a:lnTo>
                    <a:lnTo>
                      <a:pt x="f157" y="f158"/>
                    </a:lnTo>
                    <a:lnTo>
                      <a:pt x="f159" y="f113"/>
                    </a:lnTo>
                    <a:lnTo>
                      <a:pt x="f160" y="f158"/>
                    </a:lnTo>
                    <a:lnTo>
                      <a:pt x="f161" y="f158"/>
                    </a:lnTo>
                    <a:lnTo>
                      <a:pt x="f161" y="f95"/>
                    </a:lnTo>
                    <a:lnTo>
                      <a:pt x="f161" y="f93"/>
                    </a:lnTo>
                    <a:lnTo>
                      <a:pt x="f43" y="f162"/>
                    </a:lnTo>
                    <a:lnTo>
                      <a:pt x="f163" y="f93"/>
                    </a:lnTo>
                    <a:lnTo>
                      <a:pt x="f164" y="f0"/>
                    </a:lnTo>
                    <a:lnTo>
                      <a:pt x="f47" y="f90"/>
                    </a:lnTo>
                    <a:cubicBezTo>
                      <a:pt x="f165" y="f166"/>
                      <a:pt x="f167" y="f168"/>
                      <a:pt x="f169" y="f170"/>
                    </a:cubicBezTo>
                    <a:lnTo>
                      <a:pt x="f33" y="f171"/>
                    </a:lnTo>
                    <a:lnTo>
                      <a:pt x="f172" y="f170"/>
                    </a:lnTo>
                    <a:lnTo>
                      <a:pt x="f173" y="f116"/>
                    </a:lnTo>
                    <a:cubicBezTo>
                      <a:pt x="f174" y="f74"/>
                      <a:pt x="f164" y="f162"/>
                      <a:pt x="f49" y="f65"/>
                    </a:cubicBezTo>
                    <a:lnTo>
                      <a:pt x="f175" y="f176"/>
                    </a:lnTo>
                    <a:lnTo>
                      <a:pt x="f177" y="f166"/>
                    </a:lnTo>
                    <a:lnTo>
                      <a:pt x="f167" y="f62"/>
                    </a:lnTo>
                    <a:lnTo>
                      <a:pt x="f178" y="f65"/>
                    </a:lnTo>
                    <a:lnTo>
                      <a:pt x="f172" y="f63"/>
                    </a:lnTo>
                    <a:lnTo>
                      <a:pt x="f179" y="f180"/>
                    </a:lnTo>
                    <a:lnTo>
                      <a:pt x="f181" y="f182"/>
                    </a:lnTo>
                    <a:lnTo>
                      <a:pt x="f1" y="f183"/>
                    </a:lnTo>
                    <a:lnTo>
                      <a:pt x="f27" y="f58"/>
                    </a:lnTo>
                    <a:lnTo>
                      <a:pt x="f39" y="f161"/>
                    </a:lnTo>
                    <a:lnTo>
                      <a:pt x="f1" y="f70"/>
                    </a:lnTo>
                    <a:lnTo>
                      <a:pt x="f184" y="f185"/>
                    </a:lnTo>
                    <a:lnTo>
                      <a:pt x="f164" y="f186"/>
                    </a:lnTo>
                    <a:lnTo>
                      <a:pt x="f187" y="f188"/>
                    </a:lnTo>
                    <a:lnTo>
                      <a:pt x="f17" y="f189"/>
                    </a:lnTo>
                    <a:lnTo>
                      <a:pt x="f167" y="f190"/>
                    </a:lnTo>
                    <a:cubicBezTo>
                      <a:pt x="f27" y="f40"/>
                      <a:pt x="f181" y="f55"/>
                      <a:pt x="f17" y="f43"/>
                    </a:cubicBezTo>
                    <a:lnTo>
                      <a:pt x="f191" y="f43"/>
                    </a:lnTo>
                    <a:lnTo>
                      <a:pt x="f15" y="f47"/>
                    </a:lnTo>
                    <a:lnTo>
                      <a:pt x="f192" y="f47"/>
                    </a:lnTo>
                    <a:cubicBezTo>
                      <a:pt x="f25" y="f49"/>
                      <a:pt x="f31" y="f193"/>
                      <a:pt x="f169" y="f194"/>
                    </a:cubicBezTo>
                    <a:lnTo>
                      <a:pt x="f15" y="f36"/>
                    </a:lnTo>
                    <a:lnTo>
                      <a:pt x="f15" y="f32"/>
                    </a:lnTo>
                    <a:lnTo>
                      <a:pt x="f195" y="f169"/>
                    </a:lnTo>
                    <a:lnTo>
                      <a:pt x="f196" y="f197"/>
                    </a:lnTo>
                    <a:lnTo>
                      <a:pt x="f192" y="f177"/>
                    </a:lnTo>
                    <a:lnTo>
                      <a:pt x="f195" y="f173"/>
                    </a:lnTo>
                    <a:lnTo>
                      <a:pt x="f25" y="f24"/>
                    </a:lnTo>
                    <a:lnTo>
                      <a:pt x="f22" y="f1"/>
                    </a:lnTo>
                    <a:lnTo>
                      <a:pt x="f138" y="f198"/>
                    </a:lnTo>
                    <a:lnTo>
                      <a:pt x="f187" y="f22"/>
                    </a:lnTo>
                    <a:lnTo>
                      <a:pt x="f138" y="f199"/>
                    </a:lnTo>
                    <a:lnTo>
                      <a:pt x="f25" y="f200"/>
                    </a:lnTo>
                    <a:lnTo>
                      <a:pt x="f201" y="f20"/>
                    </a:lnTo>
                    <a:lnTo>
                      <a:pt x="f138" y="f196"/>
                    </a:lnTo>
                    <a:lnTo>
                      <a:pt x="f22" y="f202"/>
                    </a:lnTo>
                    <a:lnTo>
                      <a:pt x="f38" y="f203"/>
                    </a:lnTo>
                    <a:lnTo>
                      <a:pt x="f25" y="f204"/>
                    </a:lnTo>
                    <a:lnTo>
                      <a:pt x="f1" y="f205"/>
                    </a:lnTo>
                    <a:lnTo>
                      <a:pt x="f49" y="f206"/>
                    </a:lnTo>
                    <a:lnTo>
                      <a:pt x="f207" y="f208"/>
                    </a:lnTo>
                    <a:lnTo>
                      <a:pt x="f127" y="f209"/>
                    </a:lnTo>
                    <a:lnTo>
                      <a:pt x="f55" y="f210"/>
                    </a:lnTo>
                    <a:lnTo>
                      <a:pt x="f173" y="f211"/>
                    </a:lnTo>
                    <a:lnTo>
                      <a:pt x="f169" y="f212"/>
                    </a:lnTo>
                    <a:lnTo>
                      <a:pt x="f174" y="f211"/>
                    </a:lnTo>
                    <a:lnTo>
                      <a:pt x="f213" y="f214"/>
                    </a:lnTo>
                    <a:lnTo>
                      <a:pt x="f40" y="f211"/>
                    </a:lnTo>
                    <a:lnTo>
                      <a:pt x="f49" y="f215"/>
                    </a:lnTo>
                    <a:lnTo>
                      <a:pt x="f47" y="f133"/>
                    </a:lnTo>
                    <a:lnTo>
                      <a:pt x="f38" y="f216"/>
                    </a:lnTo>
                    <a:lnTo>
                      <a:pt x="f49" y="f217"/>
                    </a:lnTo>
                    <a:lnTo>
                      <a:pt x="f218" y="f219"/>
                    </a:lnTo>
                    <a:lnTo>
                      <a:pt x="f220" y="f221"/>
                    </a:lnTo>
                    <a:lnTo>
                      <a:pt x="f161" y="f222"/>
                    </a:lnTo>
                    <a:lnTo>
                      <a:pt x="f58" y="f219"/>
                    </a:lnTo>
                    <a:lnTo>
                      <a:pt x="f223" y="f224"/>
                    </a:lnTo>
                    <a:lnTo>
                      <a:pt x="f225" y="f226"/>
                    </a:lnTo>
                    <a:lnTo>
                      <a:pt x="f149" y="f211"/>
                    </a:lnTo>
                    <a:lnTo>
                      <a:pt x="f58" y="f132"/>
                    </a:lnTo>
                    <a:lnTo>
                      <a:pt x="f67" y="f132"/>
                    </a:lnTo>
                    <a:lnTo>
                      <a:pt x="f86" y="f227"/>
                    </a:lnTo>
                    <a:lnTo>
                      <a:pt x="f228" y="f132"/>
                    </a:lnTo>
                    <a:lnTo>
                      <a:pt x="f229" y="f230"/>
                    </a:lnTo>
                    <a:lnTo>
                      <a:pt x="f228" y="f231"/>
                    </a:lnTo>
                    <a:lnTo>
                      <a:pt x="f232" y="f233"/>
                    </a:lnTo>
                    <a:lnTo>
                      <a:pt x="f137" y="f234"/>
                    </a:lnTo>
                    <a:lnTo>
                      <a:pt x="f235" y="f236"/>
                    </a:lnTo>
                    <a:lnTo>
                      <a:pt x="f235" y="f234"/>
                    </a:lnTo>
                    <a:lnTo>
                      <a:pt x="f237" y="f131"/>
                    </a:lnTo>
                    <a:lnTo>
                      <a:pt x="f238" y="f233"/>
                    </a:lnTo>
                    <a:lnTo>
                      <a:pt x="f117" y="f211"/>
                    </a:lnTo>
                    <a:lnTo>
                      <a:pt x="f239" y="f132"/>
                    </a:lnTo>
                    <a:lnTo>
                      <a:pt x="f117" y="f240"/>
                    </a:lnTo>
                    <a:lnTo>
                      <a:pt x="f241" y="f212"/>
                    </a:lnTo>
                    <a:lnTo>
                      <a:pt x="f114" y="f240"/>
                    </a:lnTo>
                    <a:lnTo>
                      <a:pt x="f106" y="f240"/>
                    </a:lnTo>
                    <a:lnTo>
                      <a:pt x="f111" y="f211"/>
                    </a:lnTo>
                    <a:lnTo>
                      <a:pt x="f242" y="f132"/>
                    </a:lnTo>
                    <a:lnTo>
                      <a:pt x="f120" y="f236"/>
                    </a:lnTo>
                    <a:lnTo>
                      <a:pt x="f106" y="f243"/>
                    </a:lnTo>
                    <a:lnTo>
                      <a:pt x="f94" y="f233"/>
                    </a:lnTo>
                    <a:lnTo>
                      <a:pt x="f244" y="f245"/>
                    </a:lnTo>
                    <a:lnTo>
                      <a:pt x="f246" y="f219"/>
                    </a:lnTo>
                    <a:lnTo>
                      <a:pt x="f75" y="f247"/>
                    </a:lnTo>
                    <a:lnTo>
                      <a:pt x="f11" y="f248"/>
                    </a:lnTo>
                    <a:lnTo>
                      <a:pt x="f146" y="f249"/>
                    </a:lnTo>
                    <a:lnTo>
                      <a:pt x="f75" y="f133"/>
                    </a:lnTo>
                    <a:lnTo>
                      <a:pt x="f250" y="f227"/>
                    </a:lnTo>
                    <a:lnTo>
                      <a:pt x="f122" y="f251"/>
                    </a:lnTo>
                    <a:lnTo>
                      <a:pt x="f26" y="f252"/>
                    </a:lnTo>
                    <a:lnTo>
                      <a:pt x="f82" y="f136"/>
                    </a:lnTo>
                    <a:lnTo>
                      <a:pt x="f66" y="f252"/>
                    </a:lnTo>
                    <a:lnTo>
                      <a:pt x="f85" y="f253"/>
                    </a:lnTo>
                    <a:lnTo>
                      <a:pt x="f254" y="f255"/>
                    </a:lnTo>
                    <a:lnTo>
                      <a:pt x="f256" y="f257"/>
                    </a:lnTo>
                    <a:lnTo>
                      <a:pt x="f75" y="f14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39" y="f258"/>
                    </a:moveTo>
                    <a:lnTo>
                      <a:pt x="f228" y="f259"/>
                    </a:lnTo>
                    <a:lnTo>
                      <a:pt x="f260" y="f258"/>
                    </a:lnTo>
                    <a:lnTo>
                      <a:pt x="f239" y="f258"/>
                    </a:lnTo>
                    <a:close/>
                    <a:moveTo>
                      <a:pt x="f239" y="f258"/>
                    </a:moveTo>
                    <a:lnTo>
                      <a:pt x="f239" y="f258"/>
                    </a:lnTo>
                    <a:close/>
                    <a:moveTo>
                      <a:pt x="f228" y="f261"/>
                    </a:moveTo>
                    <a:lnTo>
                      <a:pt x="f158" y="f262"/>
                    </a:lnTo>
                    <a:lnTo>
                      <a:pt x="f95" y="f263"/>
                    </a:lnTo>
                    <a:lnTo>
                      <a:pt x="f228" y="f41"/>
                    </a:lnTo>
                    <a:lnTo>
                      <a:pt x="f228" y="f261"/>
                    </a:lnTo>
                    <a:close/>
                    <a:moveTo>
                      <a:pt x="f228" y="f261"/>
                    </a:moveTo>
                    <a:lnTo>
                      <a:pt x="f228" y="f261"/>
                    </a:lnTo>
                    <a:close/>
                    <a:moveTo>
                      <a:pt x="f228" y="f21"/>
                    </a:moveTo>
                    <a:lnTo>
                      <a:pt x="f95" y="f264"/>
                    </a:lnTo>
                    <a:lnTo>
                      <a:pt x="f95" y="f265"/>
                    </a:lnTo>
                    <a:lnTo>
                      <a:pt x="f266" y="f267"/>
                    </a:lnTo>
                    <a:lnTo>
                      <a:pt x="f228" y="f21"/>
                    </a:lnTo>
                    <a:close/>
                    <a:moveTo>
                      <a:pt x="f228" y="f21"/>
                    </a:moveTo>
                    <a:lnTo>
                      <a:pt x="f228" y="f21"/>
                    </a:lnTo>
                    <a:close/>
                    <a:moveTo>
                      <a:pt x="f266" y="f268"/>
                    </a:moveTo>
                    <a:lnTo>
                      <a:pt x="f95" y="f269"/>
                    </a:lnTo>
                    <a:lnTo>
                      <a:pt x="f239" y="f48"/>
                    </a:lnTo>
                    <a:lnTo>
                      <a:pt x="f266" y="f250"/>
                    </a:lnTo>
                    <a:lnTo>
                      <a:pt x="f266" y="f268"/>
                    </a:lnTo>
                    <a:close/>
                    <a:moveTo>
                      <a:pt x="f266" y="f268"/>
                    </a:moveTo>
                    <a:lnTo>
                      <a:pt x="f266" y="f268"/>
                    </a:lnTo>
                    <a:close/>
                    <a:moveTo>
                      <a:pt x="f266" y="f270"/>
                    </a:moveTo>
                    <a:lnTo>
                      <a:pt x="f239" y="f82"/>
                    </a:lnTo>
                    <a:lnTo>
                      <a:pt x="f239" y="f144"/>
                    </a:lnTo>
                    <a:lnTo>
                      <a:pt x="f166" y="f271"/>
                    </a:lnTo>
                    <a:lnTo>
                      <a:pt x="f266" y="f270"/>
                    </a:lnTo>
                    <a:close/>
                    <a:moveTo>
                      <a:pt x="f266" y="f270"/>
                    </a:moveTo>
                    <a:lnTo>
                      <a:pt x="f266" y="f270"/>
                    </a:lnTo>
                    <a:close/>
                    <a:moveTo>
                      <a:pt x="f166" y="f272"/>
                    </a:moveTo>
                    <a:lnTo>
                      <a:pt x="f0" y="f273"/>
                    </a:lnTo>
                    <a:lnTo>
                      <a:pt x="f0" y="f274"/>
                    </a:lnTo>
                    <a:lnTo>
                      <a:pt x="f107" y="f111"/>
                    </a:lnTo>
                    <a:lnTo>
                      <a:pt x="f107" y="f150"/>
                    </a:lnTo>
                    <a:lnTo>
                      <a:pt x="f232" y="f112"/>
                    </a:lnTo>
                    <a:lnTo>
                      <a:pt x="f166" y="f118"/>
                    </a:lnTo>
                    <a:lnTo>
                      <a:pt x="f166" y="f275"/>
                    </a:lnTo>
                    <a:lnTo>
                      <a:pt x="f276" y="f106"/>
                    </a:lnTo>
                    <a:lnTo>
                      <a:pt x="f166" y="f109"/>
                    </a:lnTo>
                    <a:lnTo>
                      <a:pt x="f166" y="f272"/>
                    </a:lnTo>
                    <a:close/>
                    <a:moveTo>
                      <a:pt x="f166" y="f272"/>
                    </a:moveTo>
                    <a:lnTo>
                      <a:pt x="f166" y="f272"/>
                    </a:lnTo>
                    <a:close/>
                    <a:moveTo>
                      <a:pt x="f238" y="f105"/>
                    </a:moveTo>
                    <a:lnTo>
                      <a:pt x="f0" y="f125"/>
                    </a:lnTo>
                    <a:lnTo>
                      <a:pt x="f0" y="f158"/>
                    </a:lnTo>
                    <a:lnTo>
                      <a:pt x="f238" y="f105"/>
                    </a:lnTo>
                    <a:close/>
                    <a:moveTo>
                      <a:pt x="f238" y="f105"/>
                    </a:moveTo>
                    <a:lnTo>
                      <a:pt x="f238" y="f105"/>
                    </a:lnTo>
                    <a:close/>
                    <a:moveTo>
                      <a:pt x="f116" y="f277"/>
                    </a:moveTo>
                    <a:lnTo>
                      <a:pt x="f278" y="f87"/>
                    </a:lnTo>
                    <a:lnTo>
                      <a:pt x="f279" y="f280"/>
                    </a:lnTo>
                    <a:lnTo>
                      <a:pt x="f279" y="f116"/>
                    </a:lnTo>
                    <a:lnTo>
                      <a:pt x="f116" y="f277"/>
                    </a:lnTo>
                    <a:close/>
                    <a:moveTo>
                      <a:pt x="f116" y="f277"/>
                    </a:moveTo>
                    <a:lnTo>
                      <a:pt x="f116" y="f277"/>
                    </a:lnTo>
                    <a:close/>
                    <a:moveTo>
                      <a:pt x="f279" y="f229"/>
                    </a:moveTo>
                    <a:lnTo>
                      <a:pt x="f0" y="f171"/>
                    </a:lnTo>
                    <a:lnTo>
                      <a:pt x="f87" y="f276"/>
                    </a:lnTo>
                    <a:lnTo>
                      <a:pt x="f279" y="f183"/>
                    </a:lnTo>
                    <a:lnTo>
                      <a:pt x="f279" y="f229"/>
                    </a:lnTo>
                    <a:close/>
                    <a:moveTo>
                      <a:pt x="f279" y="f229"/>
                    </a:moveTo>
                    <a:lnTo>
                      <a:pt x="f279" y="f229"/>
                    </a:lnTo>
                    <a:close/>
                    <a:moveTo>
                      <a:pt x="f276" y="f57"/>
                    </a:moveTo>
                    <a:lnTo>
                      <a:pt x="f87" y="f76"/>
                    </a:lnTo>
                    <a:lnTo>
                      <a:pt x="f281" y="f282"/>
                    </a:lnTo>
                    <a:lnTo>
                      <a:pt x="f276" y="f283"/>
                    </a:lnTo>
                    <a:lnTo>
                      <a:pt x="f276" y="f57"/>
                    </a:lnTo>
                    <a:close/>
                    <a:moveTo>
                      <a:pt x="f276" y="f57"/>
                    </a:moveTo>
                    <a:lnTo>
                      <a:pt x="f276" y="f57"/>
                    </a:lnTo>
                    <a:close/>
                    <a:moveTo>
                      <a:pt x="f229" y="f43"/>
                    </a:moveTo>
                    <a:lnTo>
                      <a:pt x="f281" y="f53"/>
                    </a:lnTo>
                    <a:lnTo>
                      <a:pt x="f281" y="f186"/>
                    </a:lnTo>
                    <a:lnTo>
                      <a:pt x="f280" y="f38"/>
                    </a:lnTo>
                    <a:cubicBezTo>
                      <a:pt x="f83" y="f49"/>
                      <a:pt x="f176" y="f55"/>
                      <a:pt x="f229" y="f43"/>
                    </a:cubicBezTo>
                    <a:close/>
                    <a:moveTo>
                      <a:pt x="f229" y="f43"/>
                    </a:moveTo>
                    <a:lnTo>
                      <a:pt x="f229" y="f43"/>
                    </a:lnTo>
                    <a:close/>
                    <a:moveTo>
                      <a:pt x="f107" y="f34"/>
                    </a:moveTo>
                    <a:lnTo>
                      <a:pt x="f151" y="f193"/>
                    </a:lnTo>
                    <a:cubicBezTo>
                      <a:pt x="f237" y="f201"/>
                      <a:pt x="f238" y="f34"/>
                      <a:pt x="f235" y="f284"/>
                    </a:cubicBezTo>
                    <a:lnTo>
                      <a:pt x="f116" y="f284"/>
                    </a:lnTo>
                    <a:lnTo>
                      <a:pt x="f107" y="f174"/>
                    </a:lnTo>
                    <a:lnTo>
                      <a:pt x="f107" y="f34"/>
                    </a:lnTo>
                    <a:close/>
                    <a:moveTo>
                      <a:pt x="f107" y="f34"/>
                    </a:moveTo>
                    <a:lnTo>
                      <a:pt x="f107" y="f34"/>
                    </a:lnTo>
                    <a:close/>
                    <a:moveTo>
                      <a:pt x="f229" y="f158"/>
                    </a:moveTo>
                    <a:lnTo>
                      <a:pt x="f166" y="f87"/>
                    </a:lnTo>
                    <a:lnTo>
                      <a:pt x="f166" y="f93"/>
                    </a:lnTo>
                    <a:lnTo>
                      <a:pt x="f229" y="f158"/>
                    </a:lnTo>
                    <a:close/>
                    <a:moveTo>
                      <a:pt x="f229" y="f158"/>
                    </a:moveTo>
                    <a:lnTo>
                      <a:pt x="f229" y="f158"/>
                    </a:lnTo>
                    <a:close/>
                    <a:moveTo>
                      <a:pt x="f285" y="f286"/>
                    </a:moveTo>
                    <a:lnTo>
                      <a:pt x="f47" y="f255"/>
                    </a:lnTo>
                    <a:lnTo>
                      <a:pt x="f213" y="f231"/>
                    </a:lnTo>
                    <a:lnTo>
                      <a:pt x="f285" y="f286"/>
                    </a:lnTo>
                    <a:close/>
                    <a:moveTo>
                      <a:pt x="f285" y="f286"/>
                    </a:moveTo>
                    <a:lnTo>
                      <a:pt x="f285" y="f286"/>
                    </a:lnTo>
                    <a:close/>
                    <a:moveTo>
                      <a:pt x="f43" y="f287"/>
                    </a:moveTo>
                    <a:lnTo>
                      <a:pt x="f225" y="f257"/>
                    </a:lnTo>
                    <a:lnTo>
                      <a:pt x="f220" y="f288"/>
                    </a:lnTo>
                    <a:lnTo>
                      <a:pt x="f43" y="f287"/>
                    </a:lnTo>
                    <a:close/>
                    <a:moveTo>
                      <a:pt x="f43" y="f287"/>
                    </a:moveTo>
                    <a:lnTo>
                      <a:pt x="f43" y="f287"/>
                    </a:lnTo>
                    <a:close/>
                    <a:moveTo>
                      <a:pt x="f289" y="f215"/>
                    </a:moveTo>
                    <a:lnTo>
                      <a:pt x="f242" y="f290"/>
                    </a:lnTo>
                    <a:lnTo>
                      <a:pt x="f89" y="f231"/>
                    </a:lnTo>
                    <a:lnTo>
                      <a:pt x="f289" y="f215"/>
                    </a:lnTo>
                    <a:close/>
                    <a:moveTo>
                      <a:pt x="f289" y="f215"/>
                    </a:moveTo>
                    <a:lnTo>
                      <a:pt x="f289" y="f215"/>
                    </a:lnTo>
                    <a:close/>
                    <a:moveTo>
                      <a:pt x="f85" y="f219"/>
                    </a:moveTo>
                    <a:lnTo>
                      <a:pt x="f92" y="f204"/>
                    </a:lnTo>
                    <a:lnTo>
                      <a:pt x="f122" y="f211"/>
                    </a:lnTo>
                    <a:lnTo>
                      <a:pt x="f85" y="f219"/>
                    </a:lnTo>
                    <a:close/>
                    <a:moveTo>
                      <a:pt x="f85" y="f219"/>
                    </a:moveTo>
                    <a:lnTo>
                      <a:pt x="f85" y="f219"/>
                    </a:lnTo>
                    <a:close/>
                    <a:moveTo>
                      <a:pt x="f291" y="f292"/>
                    </a:moveTo>
                    <a:cubicBezTo>
                      <a:pt x="f293" y="f58"/>
                      <a:pt x="f67" y="f188"/>
                      <a:pt x="f260" y="f60"/>
                    </a:cubicBezTo>
                    <a:lnTo>
                      <a:pt x="f260" y="f220"/>
                    </a:lnTo>
                    <a:lnTo>
                      <a:pt x="f57" y="f294"/>
                    </a:lnTo>
                    <a:lnTo>
                      <a:pt x="f295" y="f296"/>
                    </a:lnTo>
                    <a:lnTo>
                      <a:pt x="f260" y="f39"/>
                    </a:lnTo>
                    <a:cubicBezTo>
                      <a:pt x="f185" y="f43"/>
                      <a:pt x="f223" y="f297"/>
                      <a:pt x="f159" y="f57"/>
                    </a:cubicBezTo>
                    <a:lnTo>
                      <a:pt x="f159" y="f185"/>
                    </a:lnTo>
                    <a:lnTo>
                      <a:pt x="f143" y="f108"/>
                    </a:lnTo>
                    <a:lnTo>
                      <a:pt x="f152" y="f72"/>
                    </a:lnTo>
                    <a:lnTo>
                      <a:pt x="f152" y="f292"/>
                    </a:lnTo>
                    <a:lnTo>
                      <a:pt x="f291" y="f292"/>
                    </a:lnTo>
                    <a:close/>
                    <a:moveTo>
                      <a:pt x="f291" y="f292"/>
                    </a:moveTo>
                    <a:lnTo>
                      <a:pt x="f291" y="f292"/>
                    </a:lnTo>
                    <a:close/>
                    <a:moveTo>
                      <a:pt x="f162" y="f294"/>
                    </a:moveTo>
                    <a:cubicBezTo>
                      <a:pt x="f147" y="f298"/>
                      <a:pt x="f299" y="f180"/>
                      <a:pt x="f300" y="f292"/>
                    </a:cubicBezTo>
                    <a:lnTo>
                      <a:pt x="f300" y="f72"/>
                    </a:lnTo>
                    <a:lnTo>
                      <a:pt x="f299" y="f72"/>
                    </a:lnTo>
                    <a:lnTo>
                      <a:pt x="f162" y="f301"/>
                    </a:lnTo>
                    <a:lnTo>
                      <a:pt x="f162" y="f294"/>
                    </a:lnTo>
                    <a:close/>
                    <a:moveTo>
                      <a:pt x="f162" y="f294"/>
                    </a:moveTo>
                    <a:lnTo>
                      <a:pt x="f162" y="f294"/>
                    </a:lnTo>
                    <a:close/>
                    <a:moveTo>
                      <a:pt x="f302" y="f303"/>
                    </a:moveTo>
                    <a:lnTo>
                      <a:pt x="f302" y="f137"/>
                    </a:lnTo>
                    <a:lnTo>
                      <a:pt x="f155" y="f292"/>
                    </a:lnTo>
                    <a:lnTo>
                      <a:pt x="f304" y="f260"/>
                    </a:lnTo>
                    <a:cubicBezTo>
                      <a:pt x="f103" y="f70"/>
                      <a:pt x="f277" y="f305"/>
                      <a:pt x="f302" y="f303"/>
                    </a:cubicBezTo>
                    <a:close/>
                    <a:moveTo>
                      <a:pt x="f302" y="f303"/>
                    </a:moveTo>
                    <a:lnTo>
                      <a:pt x="f302" y="f303"/>
                    </a:lnTo>
                    <a:close/>
                    <a:moveTo>
                      <a:pt x="f302" y="f47"/>
                    </a:moveTo>
                    <a:cubicBezTo>
                      <a:pt x="f304" y="f297"/>
                      <a:pt x="f111" y="f298"/>
                      <a:pt x="f125" y="f162"/>
                    </a:cubicBezTo>
                    <a:lnTo>
                      <a:pt x="f106" y="f260"/>
                    </a:lnTo>
                    <a:lnTo>
                      <a:pt x="f106" y="f292"/>
                    </a:lnTo>
                    <a:lnTo>
                      <a:pt x="f98" y="f108"/>
                    </a:lnTo>
                    <a:lnTo>
                      <a:pt x="f96" y="f57"/>
                    </a:lnTo>
                    <a:lnTo>
                      <a:pt x="f96" y="f306"/>
                    </a:lnTo>
                    <a:cubicBezTo>
                      <a:pt x="f141" y="f51"/>
                      <a:pt x="f307" y="f45"/>
                      <a:pt x="f117" y="f193"/>
                    </a:cubicBezTo>
                    <a:lnTo>
                      <a:pt x="f308" y="f297"/>
                    </a:lnTo>
                    <a:lnTo>
                      <a:pt x="f309" y="f188"/>
                    </a:lnTo>
                    <a:lnTo>
                      <a:pt x="f302" y="f47"/>
                    </a:lnTo>
                    <a:close/>
                    <a:moveTo>
                      <a:pt x="f302" y="f47"/>
                    </a:moveTo>
                    <a:lnTo>
                      <a:pt x="f302" y="f47"/>
                    </a:lnTo>
                    <a:close/>
                    <a:moveTo>
                      <a:pt x="f111" y="f38"/>
                    </a:moveTo>
                    <a:cubicBezTo>
                      <a:pt x="f242" y="f220"/>
                      <a:pt x="f310" y="f311"/>
                      <a:pt x="f92" y="f312"/>
                    </a:cubicBezTo>
                    <a:lnTo>
                      <a:pt x="f244" y="f312"/>
                    </a:lnTo>
                    <a:lnTo>
                      <a:pt x="f244" y="f295"/>
                    </a:lnTo>
                    <a:lnTo>
                      <a:pt x="f77" y="f185"/>
                    </a:lnTo>
                    <a:lnTo>
                      <a:pt x="f96" y="f194"/>
                    </a:lnTo>
                    <a:lnTo>
                      <a:pt x="f313" y="f201"/>
                    </a:lnTo>
                    <a:cubicBezTo>
                      <a:pt x="f104" y="f34"/>
                      <a:pt x="f139" y="f174"/>
                      <a:pt x="f155" y="f169"/>
                    </a:cubicBezTo>
                    <a:lnTo>
                      <a:pt x="f310" y="f39"/>
                    </a:lnTo>
                    <a:lnTo>
                      <a:pt x="f314" y="f47"/>
                    </a:lnTo>
                    <a:lnTo>
                      <a:pt x="f111" y="f38"/>
                    </a:lnTo>
                    <a:close/>
                    <a:moveTo>
                      <a:pt x="f111" y="f38"/>
                    </a:moveTo>
                    <a:lnTo>
                      <a:pt x="f111" y="f38"/>
                    </a:lnTo>
                    <a:close/>
                    <a:moveTo>
                      <a:pt x="f304" y="f173"/>
                    </a:moveTo>
                    <a:cubicBezTo>
                      <a:pt x="f139" y="f315"/>
                      <a:pt x="f104" y="f33"/>
                      <a:pt x="f313" y="f169"/>
                    </a:cubicBezTo>
                    <a:lnTo>
                      <a:pt x="f96" y="f33"/>
                    </a:lnTo>
                    <a:lnTo>
                      <a:pt x="f142" y="f32"/>
                    </a:lnTo>
                    <a:lnTo>
                      <a:pt x="f73" y="f198"/>
                    </a:lnTo>
                    <a:lnTo>
                      <a:pt x="f313" y="f199"/>
                    </a:lnTo>
                    <a:lnTo>
                      <a:pt x="f98" y="f199"/>
                    </a:lnTo>
                    <a:lnTo>
                      <a:pt x="f155" y="f31"/>
                    </a:lnTo>
                    <a:lnTo>
                      <a:pt x="f310" y="f29"/>
                    </a:lnTo>
                    <a:lnTo>
                      <a:pt x="f99" y="f127"/>
                    </a:lnTo>
                    <a:lnTo>
                      <a:pt x="f304" y="f173"/>
                    </a:lnTo>
                    <a:close/>
                    <a:moveTo>
                      <a:pt x="f304" y="f173"/>
                    </a:moveTo>
                    <a:lnTo>
                      <a:pt x="f304" y="f173"/>
                    </a:lnTo>
                    <a:close/>
                    <a:moveTo>
                      <a:pt x="f95" y="f31"/>
                    </a:moveTo>
                    <a:lnTo>
                      <a:pt x="f102" y="f316"/>
                    </a:lnTo>
                    <a:lnTo>
                      <a:pt x="f102" y="f196"/>
                    </a:lnTo>
                    <a:lnTo>
                      <a:pt x="f310" y="f15"/>
                    </a:lnTo>
                    <a:lnTo>
                      <a:pt x="f91" y="f209"/>
                    </a:lnTo>
                    <a:lnTo>
                      <a:pt x="f304" y="f317"/>
                    </a:lnTo>
                    <a:lnTo>
                      <a:pt x="f304" y="f318"/>
                    </a:lnTo>
                    <a:lnTo>
                      <a:pt x="f304" y="f317"/>
                    </a:lnTo>
                    <a:cubicBezTo>
                      <a:pt x="f117" y="f319"/>
                      <a:pt x="f0" y="f23"/>
                      <a:pt x="f238" y="f179"/>
                    </a:cubicBezTo>
                    <a:lnTo>
                      <a:pt x="f109" y="f253"/>
                    </a:lnTo>
                    <a:lnTo>
                      <a:pt x="f309" y="f14"/>
                    </a:lnTo>
                    <a:lnTo>
                      <a:pt x="f95" y="f31"/>
                    </a:lnTo>
                    <a:close/>
                    <a:moveTo>
                      <a:pt x="f95" y="f31"/>
                    </a:moveTo>
                    <a:lnTo>
                      <a:pt x="f95" y="f31"/>
                    </a:lnTo>
                    <a:close/>
                    <a:moveTo>
                      <a:pt x="f170" y="f1"/>
                    </a:moveTo>
                    <a:cubicBezTo>
                      <a:pt x="f278" y="f17"/>
                      <a:pt x="f95" y="f320"/>
                      <a:pt x="f118" y="f205"/>
                    </a:cubicBezTo>
                    <a:lnTo>
                      <a:pt x="f118" y="f8"/>
                    </a:lnTo>
                    <a:lnTo>
                      <a:pt x="f321" y="f322"/>
                    </a:lnTo>
                    <a:lnTo>
                      <a:pt x="f323" y="f324"/>
                    </a:lnTo>
                    <a:lnTo>
                      <a:pt x="f162" y="f205"/>
                    </a:lnTo>
                    <a:lnTo>
                      <a:pt x="f260" y="f317"/>
                    </a:lnTo>
                    <a:lnTo>
                      <a:pt x="f162" y="f317"/>
                    </a:lnTo>
                    <a:cubicBezTo>
                      <a:pt x="f276" y="f14"/>
                      <a:pt x="f325" y="f17"/>
                      <a:pt x="f232" y="f24"/>
                    </a:cubicBezTo>
                    <a:lnTo>
                      <a:pt x="f232" y="f322"/>
                    </a:lnTo>
                    <a:lnTo>
                      <a:pt x="f170" y="f322"/>
                    </a:lnTo>
                    <a:lnTo>
                      <a:pt x="f170" y="f1"/>
                    </a:lnTo>
                    <a:close/>
                    <a:moveTo>
                      <a:pt x="f170" y="f1"/>
                    </a:moveTo>
                    <a:lnTo>
                      <a:pt x="f170" y="f1"/>
                    </a:lnTo>
                    <a:close/>
                    <a:moveTo>
                      <a:pt x="f137" y="f179"/>
                    </a:moveTo>
                    <a:cubicBezTo>
                      <a:pt x="f74" y="f23"/>
                      <a:pt x="f228" y="f12"/>
                      <a:pt x="f300" y="f326"/>
                    </a:cubicBezTo>
                    <a:lnTo>
                      <a:pt x="f300" y="f318"/>
                    </a:lnTo>
                    <a:lnTo>
                      <a:pt x="f67" y="f317"/>
                    </a:lnTo>
                    <a:lnTo>
                      <a:pt x="f161" y="f290"/>
                    </a:lnTo>
                    <a:lnTo>
                      <a:pt x="f51" y="f316"/>
                    </a:lnTo>
                    <a:lnTo>
                      <a:pt x="f154" y="f316"/>
                    </a:lnTo>
                    <a:lnTo>
                      <a:pt x="f154" y="f327"/>
                    </a:lnTo>
                    <a:lnTo>
                      <a:pt x="f276" y="f197"/>
                    </a:lnTo>
                    <a:lnTo>
                      <a:pt x="f57" y="f206"/>
                    </a:lnTo>
                    <a:lnTo>
                      <a:pt x="f58" y="f328"/>
                    </a:lnTo>
                    <a:lnTo>
                      <a:pt x="f280" y="f179"/>
                    </a:lnTo>
                    <a:lnTo>
                      <a:pt x="f137" y="f179"/>
                    </a:lnTo>
                    <a:close/>
                    <a:moveTo>
                      <a:pt x="f137" y="f179"/>
                    </a:moveTo>
                    <a:lnTo>
                      <a:pt x="f137" y="f179"/>
                    </a:lnTo>
                    <a:close/>
                    <a:moveTo>
                      <a:pt x="f299" y="f179"/>
                    </a:moveTo>
                    <a:lnTo>
                      <a:pt x="f143" y="f19"/>
                    </a:lnTo>
                    <a:lnTo>
                      <a:pt x="f283" y="f19"/>
                    </a:lnTo>
                    <a:lnTo>
                      <a:pt x="f329" y="f25"/>
                    </a:lnTo>
                    <a:lnTo>
                      <a:pt x="f330" y="f284"/>
                    </a:lnTo>
                    <a:lnTo>
                      <a:pt x="f159" y="f169"/>
                    </a:lnTo>
                    <a:lnTo>
                      <a:pt x="f283" y="f284"/>
                    </a:lnTo>
                    <a:cubicBezTo>
                      <a:pt x="f153" y="f32"/>
                      <a:pt x="f331" y="f33"/>
                      <a:pt x="f300" y="f315"/>
                    </a:cubicBezTo>
                    <a:lnTo>
                      <a:pt x="f157" y="f197"/>
                    </a:lnTo>
                    <a:lnTo>
                      <a:pt x="f51" y="f177"/>
                    </a:lnTo>
                    <a:lnTo>
                      <a:pt x="f299" y="f179"/>
                    </a:lnTo>
                    <a:close/>
                    <a:moveTo>
                      <a:pt x="f299" y="f179"/>
                    </a:moveTo>
                    <a:lnTo>
                      <a:pt x="f299" y="f179"/>
                    </a:lnTo>
                    <a:close/>
                    <a:moveTo>
                      <a:pt x="f332" y="f55"/>
                    </a:moveTo>
                    <a:lnTo>
                      <a:pt x="f51" y="f190"/>
                    </a:lnTo>
                    <a:lnTo>
                      <a:pt x="f299" y="f174"/>
                    </a:lnTo>
                    <a:cubicBezTo>
                      <a:pt x="f331" y="f34"/>
                      <a:pt x="f153" y="f36"/>
                      <a:pt x="f283" y="f194"/>
                    </a:cubicBezTo>
                    <a:lnTo>
                      <a:pt x="f283" y="f38"/>
                    </a:lnTo>
                    <a:lnTo>
                      <a:pt x="f159" y="f38"/>
                    </a:lnTo>
                    <a:lnTo>
                      <a:pt x="f174" y="f298"/>
                    </a:lnTo>
                    <a:lnTo>
                      <a:pt x="f45" y="f282"/>
                    </a:lnTo>
                    <a:lnTo>
                      <a:pt x="f45" y="f295"/>
                    </a:lnTo>
                    <a:lnTo>
                      <a:pt x="f285" y="f295"/>
                    </a:lnTo>
                    <a:cubicBezTo>
                      <a:pt x="f51" y="f333"/>
                      <a:pt x="f225" y="f45"/>
                      <a:pt x="f293" y="f193"/>
                    </a:cubicBezTo>
                    <a:lnTo>
                      <a:pt x="f332" y="f55"/>
                    </a:lnTo>
                    <a:close/>
                    <a:moveTo>
                      <a:pt x="f332" y="f55"/>
                    </a:moveTo>
                    <a:lnTo>
                      <a:pt x="f332" y="f55"/>
                    </a:lnTo>
                    <a:close/>
                    <a:moveTo>
                      <a:pt x="f277" y="f78"/>
                    </a:moveTo>
                    <a:lnTo>
                      <a:pt x="f110" y="f108"/>
                    </a:lnTo>
                    <a:lnTo>
                      <a:pt x="f110" y="f110"/>
                    </a:lnTo>
                    <a:lnTo>
                      <a:pt x="f277" y="f78"/>
                    </a:lnTo>
                    <a:close/>
                  </a:path>
                </a:pathLst>
              </a:custGeom>
              <a:solidFill>
                <a:srgbClr val="D7B369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8" name="Forma Livre 27"/>
              <p:cNvSpPr/>
              <p:nvPr/>
            </p:nvSpPr>
            <p:spPr>
              <a:xfrm>
                <a:off x="9294839" y="5686562"/>
                <a:ext cx="227164" cy="63358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710"/>
                  <a:gd name="f5" fmla="val 246"/>
                  <a:gd name="f6" fmla="val 599"/>
                  <a:gd name="f7" fmla="val 53"/>
                  <a:gd name="f8" fmla="val 612"/>
                  <a:gd name="f9" fmla="val 192"/>
                  <a:gd name="f10" fmla="val 667"/>
                  <a:gd name="f11" fmla="val 197"/>
                  <a:gd name="f12" fmla="val 709"/>
                  <a:gd name="f13" fmla="val 202"/>
                  <a:gd name="f14" fmla="val 693"/>
                  <a:gd name="f15" fmla="val 63"/>
                  <a:gd name="f16" fmla="val 683"/>
                  <a:gd name="f17" fmla="val 2"/>
                  <a:gd name="f18" fmla="val 600"/>
                  <a:gd name="f19" fmla="val 632"/>
                  <a:gd name="f20" fmla="val 169"/>
                  <a:gd name="f21" fmla="val 620"/>
                  <a:gd name="f22" fmla="val 48"/>
                  <a:gd name="f23" fmla="val 623"/>
                  <a:gd name="f24" fmla="val 45"/>
                  <a:gd name="f25" fmla="val 626"/>
                  <a:gd name="f26" fmla="val 42"/>
                  <a:gd name="f27" fmla="val 37"/>
                  <a:gd name="f28" fmla="val 643"/>
                  <a:gd name="f29" fmla="val 650"/>
                  <a:gd name="f30" fmla="val 40"/>
                  <a:gd name="f31" fmla="val 662"/>
                  <a:gd name="f32" fmla="val 55"/>
                  <a:gd name="f33" fmla="val 669"/>
                  <a:gd name="f34" fmla="val 67"/>
                  <a:gd name="f35" fmla="val 174"/>
                  <a:gd name="f36" fmla="val 16"/>
                  <a:gd name="f37" fmla="val 97"/>
                  <a:gd name="f38" fmla="val 110"/>
                  <a:gd name="f39" fmla="val 109"/>
                  <a:gd name="f40" fmla="val 33"/>
                  <a:gd name="f41" fmla="val 98"/>
                  <a:gd name="f42" fmla="val 22"/>
                  <a:gd name="f43" fmla="val 85"/>
                  <a:gd name="f44" fmla="val 17"/>
                  <a:gd name="f45" fmla="val 18"/>
                  <a:gd name="f46" fmla="val 69"/>
                  <a:gd name="f47" fmla="val 15"/>
                  <a:gd name="f48" fmla="val 20"/>
                  <a:gd name="f49" fmla="val 32"/>
                  <a:gd name="f50" fmla="val 26"/>
                  <a:gd name="f51" fmla="val 38"/>
                  <a:gd name="f52" fmla="val 47"/>
                  <a:gd name="f53" fmla="val 57"/>
                  <a:gd name="f54" fmla="val 66"/>
                  <a:gd name="f55" fmla="val 76"/>
                  <a:gd name="f56" fmla="val 81"/>
                  <a:gd name="f57" fmla="val 86"/>
                  <a:gd name="f58" fmla="val 88"/>
                  <a:gd name="f59" fmla="val 452"/>
                  <a:gd name="f60" fmla="val 187"/>
                  <a:gd name="f61" fmla="val 448"/>
                  <a:gd name="f62" fmla="val 134"/>
                  <a:gd name="f63" fmla="val 423"/>
                  <a:gd name="f64" fmla="val 298"/>
                  <a:gd name="f65" fmla="val 272"/>
                  <a:gd name="f66" fmla="val 269"/>
                  <a:gd name="f67" fmla="val 264"/>
                  <a:gd name="f68" fmla="val 245"/>
                  <a:gd name="f69" fmla="val 281"/>
                  <a:gd name="f70" fmla="val 290"/>
                  <a:gd name="f71" fmla="val 293"/>
                  <a:gd name="f72" fmla="val 178"/>
                  <a:gd name="f73" fmla="val 297"/>
                  <a:gd name="f74" fmla="val 139"/>
                  <a:gd name="f75" fmla="val 315"/>
                  <a:gd name="f76" fmla="val 83"/>
                  <a:gd name="f77" fmla="val 405"/>
                  <a:gd name="f78" fmla="val 424"/>
                  <a:gd name="f79" fmla="val 428"/>
                  <a:gd name="f80" fmla="val 431"/>
                  <a:gd name="f81" fmla="val 440"/>
                  <a:gd name="f82" fmla="val 457"/>
                  <a:gd name="f83" fmla="*/ f1 1 710"/>
                  <a:gd name="f84" fmla="*/ f2 1 246"/>
                  <a:gd name="f85" fmla="+- f5 0 f3"/>
                  <a:gd name="f86" fmla="+- f4 0 f3"/>
                  <a:gd name="f87" fmla="*/ f86 1 710"/>
                  <a:gd name="f88" fmla="*/ f85 1 246"/>
                  <a:gd name="f89" fmla="*/ f3 1 f87"/>
                  <a:gd name="f90" fmla="*/ f4 1 f87"/>
                  <a:gd name="f91" fmla="*/ f3 1 f88"/>
                  <a:gd name="f92" fmla="*/ f5 1 f88"/>
                  <a:gd name="f93" fmla="*/ f89 f83 1"/>
                  <a:gd name="f94" fmla="*/ f90 f83 1"/>
                  <a:gd name="f95" fmla="*/ f92 f84 1"/>
                  <a:gd name="f96" fmla="*/ f91 f8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3" t="f96" r="f94" b="f95"/>
                <a:pathLst>
                  <a:path w="710" h="246">
                    <a:moveTo>
                      <a:pt x="f6" y="f7"/>
                    </a:moveTo>
                    <a:lnTo>
                      <a:pt x="f8" y="f9"/>
                    </a:lnTo>
                    <a:lnTo>
                      <a:pt x="f10" y="f11"/>
                    </a:lnTo>
                    <a:lnTo>
                      <a:pt x="f12" y="f13"/>
                    </a:lnTo>
                    <a:lnTo>
                      <a:pt x="f14" y="f15"/>
                    </a:lnTo>
                    <a:cubicBezTo>
                      <a:pt x="f16" y="f17"/>
                      <a:pt x="f18" y="f3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9" y="f20"/>
                    </a:moveTo>
                    <a:lnTo>
                      <a:pt x="f21" y="f7"/>
                    </a:ln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19" y="f27"/>
                      <a:pt x="f28" y="f27"/>
                      <a:pt x="f29" y="f30"/>
                    </a:cubicBezTo>
                    <a:cubicBezTo>
                      <a:pt x="f31" y="f24"/>
                      <a:pt x="f10" y="f32"/>
                      <a:pt x="f33" y="f34"/>
                    </a:cubicBezTo>
                    <a:lnTo>
                      <a:pt x="f16" y="f35"/>
                    </a:lnTo>
                    <a:lnTo>
                      <a:pt x="f19" y="f20"/>
                    </a:lnTo>
                    <a:close/>
                    <a:moveTo>
                      <a:pt x="f19" y="f20"/>
                    </a:moveTo>
                    <a:lnTo>
                      <a:pt x="f19" y="f20"/>
                    </a:lnTo>
                    <a:close/>
                    <a:moveTo>
                      <a:pt x="f36" y="f15"/>
                    </a:moveTo>
                    <a:lnTo>
                      <a:pt x="f3" y="f13"/>
                    </a:lnTo>
                    <a:lnTo>
                      <a:pt x="f37" y="f9"/>
                    </a:lnTo>
                    <a:lnTo>
                      <a:pt x="f38" y="f7"/>
                    </a:lnTo>
                    <a:cubicBezTo>
                      <a:pt x="f39" y="f40"/>
                      <a:pt x="f41" y="f42"/>
                      <a:pt x="f43" y="f44"/>
                    </a:cubicBezTo>
                    <a:lnTo>
                      <a:pt x="f43" y="f45"/>
                    </a:lnTo>
                    <a:lnTo>
                      <a:pt x="f46" y="f47"/>
                    </a:lnTo>
                    <a:cubicBezTo>
                      <a:pt x="f24" y="f47"/>
                      <a:pt x="f48" y="f49"/>
                      <a:pt x="f36" y="f15"/>
                    </a:cubicBezTo>
                    <a:close/>
                    <a:moveTo>
                      <a:pt x="f36" y="f15"/>
                    </a:moveTo>
                    <a:lnTo>
                      <a:pt x="f36" y="f15"/>
                    </a:lnTo>
                    <a:close/>
                    <a:moveTo>
                      <a:pt x="f50" y="f35"/>
                    </a:moveTo>
                    <a:lnTo>
                      <a:pt x="f51" y="f34"/>
                    </a:lnTo>
                    <a:cubicBezTo>
                      <a:pt x="f30" y="f32"/>
                      <a:pt x="f52" y="f24"/>
                      <a:pt x="f53" y="f30"/>
                    </a:cubicBezTo>
                    <a:cubicBezTo>
                      <a:pt x="f54" y="f27"/>
                      <a:pt x="f55" y="f27"/>
                      <a:pt x="f56" y="f26"/>
                    </a:cubicBezTo>
                    <a:cubicBezTo>
                      <a:pt x="f57" y="f24"/>
                      <a:pt x="f57" y="f22"/>
                      <a:pt x="f58" y="f7"/>
                    </a:cubicBezTo>
                    <a:lnTo>
                      <a:pt x="f55" y="f20"/>
                    </a:lnTo>
                    <a:lnTo>
                      <a:pt x="f50" y="f35"/>
                    </a:lnTo>
                    <a:close/>
                    <a:moveTo>
                      <a:pt x="f50" y="f35"/>
                    </a:moveTo>
                    <a:lnTo>
                      <a:pt x="f50" y="f35"/>
                    </a:lnTo>
                    <a:close/>
                    <a:moveTo>
                      <a:pt x="f59" y="f60"/>
                    </a:moveTo>
                    <a:cubicBezTo>
                      <a:pt x="f61" y="f62"/>
                      <a:pt x="f63" y="f53"/>
                      <a:pt x="f0" y="f32"/>
                    </a:cubicBezTo>
                    <a:cubicBezTo>
                      <a:pt x="f64" y="f53"/>
                      <a:pt x="f65" y="f62"/>
                      <a:pt x="f66" y="f60"/>
                    </a:cubicBezTo>
                    <a:lnTo>
                      <a:pt x="f67" y="f68"/>
                    </a:lnTo>
                    <a:cubicBezTo>
                      <a:pt x="f65" y="f68"/>
                      <a:pt x="f69" y="f68"/>
                      <a:pt x="f70" y="f68"/>
                    </a:cubicBezTo>
                    <a:lnTo>
                      <a:pt x="f71" y="f72"/>
                    </a:lnTo>
                    <a:cubicBezTo>
                      <a:pt x="f73" y="f74"/>
                      <a:pt x="f75" y="f76"/>
                      <a:pt x="f0" y="f76"/>
                    </a:cubicBezTo>
                    <a:cubicBezTo>
                      <a:pt x="f77" y="f76"/>
                      <a:pt x="f78" y="f74"/>
                      <a:pt x="f79" y="f72"/>
                    </a:cubicBezTo>
                    <a:lnTo>
                      <a:pt x="f80" y="f68"/>
                    </a:lnTo>
                    <a:cubicBezTo>
                      <a:pt x="f81" y="f68"/>
                      <a:pt x="f61" y="f68"/>
                      <a:pt x="f82" y="f68"/>
                    </a:cubicBezTo>
                    <a:lnTo>
                      <a:pt x="f59" y="f60"/>
                    </a:lnTo>
                    <a:close/>
                  </a:path>
                </a:pathLst>
              </a:custGeom>
              <a:solidFill>
                <a:srgbClr val="F8EBDA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9" name="Forma Livre 28"/>
              <p:cNvSpPr/>
              <p:nvPr/>
            </p:nvSpPr>
            <p:spPr>
              <a:xfrm>
                <a:off x="9296284" y="6005523"/>
                <a:ext cx="38157" cy="152284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75"/>
                  <a:gd name="f4" fmla="val 494"/>
                  <a:gd name="f5" fmla="val 109"/>
                  <a:gd name="f6" fmla="val 486"/>
                  <a:gd name="f7" fmla="val 174"/>
                  <a:gd name="f8" fmla="val 382"/>
                  <a:gd name="f9" fmla="val 493"/>
                  <a:gd name="f10" fmla="val 66"/>
                  <a:gd name="f11" fmla="val 427"/>
                  <a:gd name="f12" fmla="val 397"/>
                  <a:gd name="f13" fmla="val 367"/>
                  <a:gd name="f14" fmla="val 288"/>
                  <a:gd name="f15" fmla="val 308"/>
                  <a:gd name="f16" fmla="val 353"/>
                  <a:gd name="f17" fmla="val 274"/>
                  <a:gd name="f18" fmla="val 215"/>
                  <a:gd name="f19" fmla="val 146"/>
                  <a:gd name="f20" fmla="val 239"/>
                  <a:gd name="f21" fmla="val 126"/>
                  <a:gd name="f22" fmla="val 98"/>
                  <a:gd name="f23" fmla="val 76"/>
                  <a:gd name="f24" fmla="val 48"/>
                  <a:gd name="f25" fmla="val 28"/>
                  <a:gd name="f26" fmla="val 57"/>
                  <a:gd name="f27" fmla="val 202"/>
                  <a:gd name="f28" fmla="val 114"/>
                  <a:gd name="f29" fmla="val 164"/>
                  <a:gd name="f30" fmla="val 42"/>
                  <a:gd name="f31" fmla="val 151"/>
                  <a:gd name="f32" fmla="val 129"/>
                  <a:gd name="f33" fmla="val 119"/>
                  <a:gd name="f34" fmla="val 68"/>
                  <a:gd name="f35" fmla="val 43"/>
                  <a:gd name="f36" fmla="val 105"/>
                  <a:gd name="f37" fmla="val 85"/>
                  <a:gd name="f38" fmla="val 64"/>
                  <a:gd name="f39" fmla="val 78"/>
                  <a:gd name="f40" fmla="val 81"/>
                  <a:gd name="f41" fmla="val 108"/>
                  <a:gd name="f42" fmla="val 91"/>
                  <a:gd name="f43" fmla="val 71"/>
                  <a:gd name="f44" fmla="val 18"/>
                  <a:gd name="f45" fmla="val 79"/>
                  <a:gd name="f46" fmla="val 15"/>
                  <a:gd name="f47" fmla="val 100"/>
                  <a:gd name="f48" fmla="val 13"/>
                  <a:gd name="f49" fmla="val 5"/>
                  <a:gd name="f50" fmla="val 93"/>
                  <a:gd name="f51" fmla="*/ f0 1 175"/>
                  <a:gd name="f52" fmla="*/ f1 1 494"/>
                  <a:gd name="f53" fmla="+- f4 0 f2"/>
                  <a:gd name="f54" fmla="+- f3 0 f2"/>
                  <a:gd name="f55" fmla="*/ f54 1 175"/>
                  <a:gd name="f56" fmla="*/ f53 1 494"/>
                  <a:gd name="f57" fmla="*/ f2 1 f55"/>
                  <a:gd name="f58" fmla="*/ f3 1 f55"/>
                  <a:gd name="f59" fmla="*/ f2 1 f56"/>
                  <a:gd name="f60" fmla="*/ f4 1 f56"/>
                  <a:gd name="f61" fmla="*/ f57 f51 1"/>
                  <a:gd name="f62" fmla="*/ f58 f51 1"/>
                  <a:gd name="f63" fmla="*/ f60 f52 1"/>
                  <a:gd name="f64" fmla="*/ f59 f5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61" t="f64" r="f62" b="f63"/>
                <a:pathLst>
                  <a:path w="175" h="494"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7" y="f8"/>
                    </a:moveTo>
                    <a:lnTo>
                      <a:pt x="f2" y="f8"/>
                    </a:lnTo>
                    <a:lnTo>
                      <a:pt x="f2" y="f9"/>
                    </a:lnTo>
                    <a:lnTo>
                      <a:pt x="f10" y="f9"/>
                    </a:lnTo>
                    <a:lnTo>
                      <a:pt x="f10" y="f11"/>
                    </a:lnTo>
                    <a:cubicBezTo>
                      <a:pt x="f10" y="f12"/>
                      <a:pt x="f5" y="f12"/>
                      <a:pt x="f5" y="f11"/>
                    </a:cubicBezTo>
                    <a:lnTo>
                      <a:pt x="f5" y="f6"/>
                    </a:lnTo>
                    <a:lnTo>
                      <a:pt x="f5" y="f9"/>
                    </a:lnTo>
                    <a:lnTo>
                      <a:pt x="f7" y="f9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" y="f13"/>
                    </a:moveTo>
                    <a:lnTo>
                      <a:pt x="f7" y="f13"/>
                    </a:lnTo>
                    <a:lnTo>
                      <a:pt x="f7" y="f14"/>
                    </a:lnTo>
                    <a:lnTo>
                      <a:pt x="f2" y="f14"/>
                    </a:lnTo>
                    <a:lnTo>
                      <a:pt x="f2" y="f13"/>
                    </a:lnTo>
                    <a:close/>
                    <a:moveTo>
                      <a:pt x="f2" y="f13"/>
                    </a:moveTo>
                    <a:lnTo>
                      <a:pt x="f2" y="f13"/>
                    </a:lnTo>
                    <a:close/>
                    <a:moveTo>
                      <a:pt x="f5" y="f15"/>
                    </a:moveTo>
                    <a:lnTo>
                      <a:pt x="f5" y="f16"/>
                    </a:lnTo>
                    <a:lnTo>
                      <a:pt x="f10" y="f16"/>
                    </a:lnTo>
                    <a:lnTo>
                      <a:pt x="f10" y="f15"/>
                    </a:lnTo>
                    <a:lnTo>
                      <a:pt x="f5" y="f15"/>
                    </a:lnTo>
                    <a:close/>
                    <a:moveTo>
                      <a:pt x="f5" y="f15"/>
                    </a:moveTo>
                    <a:lnTo>
                      <a:pt x="f5" y="f15"/>
                    </a:lnTo>
                    <a:close/>
                    <a:moveTo>
                      <a:pt x="f2" y="f17"/>
                    </a:moveTo>
                    <a:lnTo>
                      <a:pt x="f7" y="f17"/>
                    </a:lnTo>
                    <a:lnTo>
                      <a:pt x="f7" y="f18"/>
                    </a:lnTo>
                    <a:lnTo>
                      <a:pt x="f19" y="f18"/>
                    </a:lnTo>
                    <a:lnTo>
                      <a:pt x="f19" y="f20"/>
                    </a:lnTo>
                    <a:lnTo>
                      <a:pt x="f21" y="f20"/>
                    </a:lnTo>
                    <a:lnTo>
                      <a:pt x="f21" y="f18"/>
                    </a:lnTo>
                    <a:lnTo>
                      <a:pt x="f22" y="f18"/>
                    </a:lnTo>
                    <a:lnTo>
                      <a:pt x="f22" y="f20"/>
                    </a:lnTo>
                    <a:lnTo>
                      <a:pt x="f23" y="f20"/>
                    </a:lnTo>
                    <a:lnTo>
                      <a:pt x="f23" y="f18"/>
                    </a:lnTo>
                    <a:lnTo>
                      <a:pt x="f24" y="f18"/>
                    </a:lnTo>
                    <a:lnTo>
                      <a:pt x="f24" y="f20"/>
                    </a:lnTo>
                    <a:lnTo>
                      <a:pt x="f25" y="f20"/>
                    </a:lnTo>
                    <a:lnTo>
                      <a:pt x="f25" y="f18"/>
                    </a:lnTo>
                    <a:lnTo>
                      <a:pt x="f2" y="f18"/>
                    </a:lnTo>
                    <a:lnTo>
                      <a:pt x="f2" y="f17"/>
                    </a:lnTo>
                    <a:close/>
                    <a:moveTo>
                      <a:pt x="f2" y="f17"/>
                    </a:moveTo>
                    <a:lnTo>
                      <a:pt x="f2" y="f17"/>
                    </a:lnTo>
                    <a:close/>
                    <a:moveTo>
                      <a:pt x="f26" y="f27"/>
                    </a:moveTo>
                    <a:lnTo>
                      <a:pt x="f28" y="f27"/>
                    </a:lnTo>
                    <a:lnTo>
                      <a:pt x="f28" y="f29"/>
                    </a:lnTo>
                    <a:lnTo>
                      <a:pt x="f26" y="f29"/>
                    </a:lnTo>
                    <a:lnTo>
                      <a:pt x="f26" y="f27"/>
                    </a:lnTo>
                    <a:close/>
                    <a:moveTo>
                      <a:pt x="f26" y="f27"/>
                    </a:moveTo>
                    <a:lnTo>
                      <a:pt x="f26" y="f27"/>
                    </a:lnTo>
                    <a:close/>
                    <a:moveTo>
                      <a:pt x="f30" y="f31"/>
                    </a:moveTo>
                    <a:lnTo>
                      <a:pt x="f32" y="f31"/>
                    </a:lnTo>
                    <a:lnTo>
                      <a:pt x="f32" y="f33"/>
                    </a:lnTo>
                    <a:lnTo>
                      <a:pt x="f30" y="f33"/>
                    </a:lnTo>
                    <a:lnTo>
                      <a:pt x="f30" y="f31"/>
                    </a:lnTo>
                    <a:close/>
                    <a:moveTo>
                      <a:pt x="f30" y="f31"/>
                    </a:moveTo>
                    <a:lnTo>
                      <a:pt x="f30" y="f31"/>
                    </a:lnTo>
                    <a:close/>
                    <a:moveTo>
                      <a:pt x="f30" y="f34"/>
                    </a:moveTo>
                    <a:lnTo>
                      <a:pt x="f32" y="f34"/>
                    </a:lnTo>
                    <a:lnTo>
                      <a:pt x="f32" y="f10"/>
                    </a:lnTo>
                    <a:cubicBezTo>
                      <a:pt x="f32" y="f35"/>
                      <a:pt x="f36" y="f25"/>
                      <a:pt x="f37" y="f25"/>
                    </a:cubicBezTo>
                    <a:cubicBezTo>
                      <a:pt x="f38" y="f25"/>
                      <a:pt x="f30" y="f35"/>
                      <a:pt x="f30" y="f10"/>
                    </a:cubicBezTo>
                    <a:lnTo>
                      <a:pt x="f30" y="f34"/>
                    </a:lnTo>
                    <a:close/>
                    <a:moveTo>
                      <a:pt x="f30" y="f34"/>
                    </a:moveTo>
                    <a:lnTo>
                      <a:pt x="f30" y="f34"/>
                    </a:lnTo>
                    <a:close/>
                    <a:moveTo>
                      <a:pt x="f39" y="f40"/>
                    </a:moveTo>
                    <a:lnTo>
                      <a:pt x="f26" y="f40"/>
                    </a:lnTo>
                    <a:lnTo>
                      <a:pt x="f26" y="f41"/>
                    </a:lnTo>
                    <a:lnTo>
                      <a:pt x="f39" y="f41"/>
                    </a:lnTo>
                    <a:lnTo>
                      <a:pt x="f39" y="f40"/>
                    </a:lnTo>
                    <a:close/>
                    <a:moveTo>
                      <a:pt x="f39" y="f40"/>
                    </a:moveTo>
                    <a:lnTo>
                      <a:pt x="f39" y="f40"/>
                    </a:lnTo>
                    <a:close/>
                    <a:moveTo>
                      <a:pt x="f42" y="f40"/>
                    </a:moveTo>
                    <a:lnTo>
                      <a:pt x="f42" y="f41"/>
                    </a:lnTo>
                    <a:lnTo>
                      <a:pt x="f28" y="f41"/>
                    </a:lnTo>
                    <a:lnTo>
                      <a:pt x="f28" y="f40"/>
                    </a:lnTo>
                    <a:lnTo>
                      <a:pt x="f42" y="f40"/>
                    </a:lnTo>
                    <a:close/>
                    <a:moveTo>
                      <a:pt x="f42" y="f40"/>
                    </a:moveTo>
                    <a:lnTo>
                      <a:pt x="f42" y="f40"/>
                    </a:lnTo>
                    <a:close/>
                    <a:moveTo>
                      <a:pt x="f43" y="f44"/>
                    </a:moveTo>
                    <a:cubicBezTo>
                      <a:pt x="f45" y="f46"/>
                      <a:pt x="f42" y="f46"/>
                      <a:pt x="f47" y="f44"/>
                    </a:cubicBezTo>
                    <a:lnTo>
                      <a:pt x="f47" y="f48"/>
                    </a:lnTo>
                    <a:cubicBezTo>
                      <a:pt x="f47" y="f49"/>
                      <a:pt x="f50" y="f2"/>
                      <a:pt x="f37" y="f2"/>
                    </a:cubicBezTo>
                    <a:cubicBezTo>
                      <a:pt x="f39" y="f2"/>
                      <a:pt x="f43" y="f49"/>
                      <a:pt x="f43" y="f48"/>
                    </a:cubicBezTo>
                    <a:lnTo>
                      <a:pt x="f43" y="f44"/>
                    </a:lnTo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30" name="Forma Livre 29"/>
              <p:cNvSpPr/>
              <p:nvPr/>
            </p:nvSpPr>
            <p:spPr>
              <a:xfrm>
                <a:off x="9023399" y="5773677"/>
                <a:ext cx="772924" cy="924120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2242"/>
                  <a:gd name="f5" fmla="val 2638"/>
                  <a:gd name="f6" fmla="val 1116"/>
                  <a:gd name="f7" fmla="val 1956"/>
                  <a:gd name="f8" fmla="val 1061"/>
                  <a:gd name="f9" fmla="val 1010"/>
                  <a:gd name="f10" fmla="val 1946"/>
                  <a:gd name="f11" fmla="val 959"/>
                  <a:gd name="f12" fmla="val 1930"/>
                  <a:gd name="f13" fmla="val 818"/>
                  <a:gd name="f14" fmla="val 1883"/>
                  <a:gd name="f15" fmla="val 702"/>
                  <a:gd name="f16" fmla="val 1775"/>
                  <a:gd name="f17" fmla="val 623"/>
                  <a:gd name="f18" fmla="val 1646"/>
                  <a:gd name="f19" fmla="val 532"/>
                  <a:gd name="f20" fmla="val 1497"/>
                  <a:gd name="f21" fmla="val 489"/>
                  <a:gd name="f22" fmla="val 1321"/>
                  <a:gd name="f23" fmla="val 1147"/>
                  <a:gd name="f24" fmla="val 973"/>
                  <a:gd name="f25" fmla="val 796"/>
                  <a:gd name="f26" fmla="val 650"/>
                  <a:gd name="f27" fmla="val 648"/>
                  <a:gd name="f28" fmla="val 287"/>
                  <a:gd name="f29" fmla="val 295"/>
                  <a:gd name="f30" fmla="val 240"/>
                  <a:gd name="f31" fmla="val 357"/>
                  <a:gd name="f32" fmla="val 195"/>
                  <a:gd name="f33" fmla="val 417"/>
                  <a:gd name="f34" fmla="val 151"/>
                  <a:gd name="f35" fmla="val 479"/>
                  <a:gd name="f36" fmla="val 207"/>
                  <a:gd name="f37" fmla="val 529"/>
                  <a:gd name="f38" fmla="val 258"/>
                  <a:gd name="f39" fmla="val 589"/>
                  <a:gd name="f40" fmla="val 289"/>
                  <a:gd name="f41" fmla="val 660"/>
                  <a:gd name="f42" fmla="val 320"/>
                  <a:gd name="f43" fmla="val 731"/>
                  <a:gd name="f44" fmla="val 326"/>
                  <a:gd name="f45" fmla="val 804"/>
                  <a:gd name="f46" fmla="val 314"/>
                  <a:gd name="f47" fmla="val 880"/>
                  <a:gd name="f48" fmla="val 883"/>
                  <a:gd name="f49" fmla="val 313"/>
                  <a:gd name="f50" fmla="val 892"/>
                  <a:gd name="f51" fmla="val 309"/>
                  <a:gd name="f52" fmla="val 915"/>
                  <a:gd name="f53" fmla="val 304"/>
                  <a:gd name="f54" fmla="val 940"/>
                  <a:gd name="f55" fmla="val 297"/>
                  <a:gd name="f56" fmla="val 966"/>
                  <a:gd name="f57" fmla="val 292"/>
                  <a:gd name="f58" fmla="val 991"/>
                  <a:gd name="f59" fmla="val 283"/>
                  <a:gd name="f60" fmla="val 1014"/>
                  <a:gd name="f61" fmla="val 277"/>
                  <a:gd name="f62" fmla="val 1039"/>
                  <a:gd name="f63" fmla="val 263"/>
                  <a:gd name="f64" fmla="val 1084"/>
                  <a:gd name="f65" fmla="val 246"/>
                  <a:gd name="f66" fmla="val 1124"/>
                  <a:gd name="f67" fmla="val 228"/>
                  <a:gd name="f68" fmla="val 1166"/>
                  <a:gd name="f69" fmla="val 210"/>
                  <a:gd name="f70" fmla="val 1211"/>
                  <a:gd name="f71" fmla="val 191"/>
                  <a:gd name="f72" fmla="val 1257"/>
                  <a:gd name="f73" fmla="val 173"/>
                  <a:gd name="f74" fmla="val 1302"/>
                  <a:gd name="f75" fmla="val 152"/>
                  <a:gd name="f76" fmla="val 1356"/>
                  <a:gd name="f77" fmla="val 137"/>
                  <a:gd name="f78" fmla="val 1414"/>
                  <a:gd name="f79" fmla="val 125"/>
                  <a:gd name="f80" fmla="val 1470"/>
                  <a:gd name="f81" fmla="val 102"/>
                  <a:gd name="f82" fmla="val 1580"/>
                  <a:gd name="f83" fmla="val 1691"/>
                  <a:gd name="f84" fmla="val 163"/>
                  <a:gd name="f85" fmla="val 1787"/>
                  <a:gd name="f86" fmla="val 185"/>
                  <a:gd name="f87" fmla="val 1823"/>
                  <a:gd name="f88" fmla="val 215"/>
                  <a:gd name="f89" fmla="val 1856"/>
                  <a:gd name="f90" fmla="val 1884"/>
                  <a:gd name="f91" fmla="val 342"/>
                  <a:gd name="f92" fmla="val 1967"/>
                  <a:gd name="f93" fmla="val 447"/>
                  <a:gd name="f94" fmla="val 2034"/>
                  <a:gd name="f95" fmla="val 556"/>
                  <a:gd name="f96" fmla="val 2097"/>
                  <a:gd name="f97" fmla="val 668"/>
                  <a:gd name="f98" fmla="val 2162"/>
                  <a:gd name="f99" fmla="val 782"/>
                  <a:gd name="f100" fmla="val 2221"/>
                  <a:gd name="f101" fmla="val 2288"/>
                  <a:gd name="f102" fmla="val 894"/>
                  <a:gd name="f103" fmla="val 947"/>
                  <a:gd name="f104" fmla="val 2324"/>
                  <a:gd name="f105" fmla="val 1004"/>
                  <a:gd name="f106" fmla="val 2360"/>
                  <a:gd name="f107" fmla="val 1056"/>
                  <a:gd name="f108" fmla="val 2402"/>
                  <a:gd name="f109" fmla="val 1078"/>
                  <a:gd name="f110" fmla="val 2421"/>
                  <a:gd name="f111" fmla="val 1099"/>
                  <a:gd name="f112" fmla="val 2440"/>
                  <a:gd name="f113" fmla="val 1121"/>
                  <a:gd name="f114" fmla="val 2461"/>
                  <a:gd name="f115" fmla="val 1142"/>
                  <a:gd name="f116" fmla="val 1163"/>
                  <a:gd name="f117" fmla="val 1187"/>
                  <a:gd name="f118" fmla="val 1237"/>
                  <a:gd name="f119" fmla="val 1294"/>
                  <a:gd name="f120" fmla="val 1349"/>
                  <a:gd name="f121" fmla="val 1459"/>
                  <a:gd name="f122" fmla="val 1573"/>
                  <a:gd name="f123" fmla="val 1685"/>
                  <a:gd name="f124" fmla="val 1758"/>
                  <a:gd name="f125" fmla="val 2056"/>
                  <a:gd name="f126" fmla="val 1830"/>
                  <a:gd name="f127" fmla="val 2012"/>
                  <a:gd name="f128" fmla="val 1897"/>
                  <a:gd name="f129" fmla="val 1962"/>
                  <a:gd name="f130" fmla="val 1607"/>
                  <a:gd name="f131" fmla="val 1661"/>
                  <a:gd name="f132" fmla="val 1530"/>
                  <a:gd name="f133" fmla="val 1780"/>
                  <a:gd name="f134" fmla="val 1423"/>
                  <a:gd name="f135" fmla="val 1881"/>
                  <a:gd name="f136" fmla="val 1289"/>
                  <a:gd name="f137" fmla="val 1928"/>
                  <a:gd name="f138" fmla="val 1235"/>
                  <a:gd name="f139" fmla="val 1180"/>
                  <a:gd name="f140" fmla="val 1123"/>
                  <a:gd name="f141" fmla="val 335"/>
                  <a:gd name="f142" fmla="val 88"/>
                  <a:gd name="f143" fmla="val 235"/>
                  <a:gd name="f144" fmla="val 224"/>
                  <a:gd name="f145" fmla="val 133"/>
                  <a:gd name="f146" fmla="val 34"/>
                  <a:gd name="f147" fmla="val 496"/>
                  <a:gd name="f148" fmla="val 157"/>
                  <a:gd name="f149" fmla="val 580"/>
                  <a:gd name="f150" fmla="val 259"/>
                  <a:gd name="f151" fmla="val 701"/>
                  <a:gd name="f152" fmla="val 234"/>
                  <a:gd name="f153" fmla="val 865"/>
                  <a:gd name="f154" fmla="val 225"/>
                  <a:gd name="f155" fmla="val 213"/>
                  <a:gd name="f156" fmla="val 964"/>
                  <a:gd name="f157" fmla="val 197"/>
                  <a:gd name="f158" fmla="val 1013"/>
                  <a:gd name="f159" fmla="val 1053"/>
                  <a:gd name="f160" fmla="val 169"/>
                  <a:gd name="f161" fmla="val 1094"/>
                  <a:gd name="f162" fmla="val 1132"/>
                  <a:gd name="f163" fmla="val 1178"/>
                  <a:gd name="f164" fmla="val 114"/>
                  <a:gd name="f165" fmla="val 1225"/>
                  <a:gd name="f166" fmla="val 96"/>
                  <a:gd name="f167" fmla="val 1272"/>
                  <a:gd name="f168" fmla="val 75"/>
                  <a:gd name="f169" fmla="val 1331"/>
                  <a:gd name="f170" fmla="val 58"/>
                  <a:gd name="f171" fmla="val 1391"/>
                  <a:gd name="f172" fmla="val 43"/>
                  <a:gd name="f173" fmla="val 1452"/>
                  <a:gd name="f174" fmla="val 16"/>
                  <a:gd name="f175" fmla="val 1585"/>
                  <a:gd name="f176" fmla="val 19"/>
                  <a:gd name="f177" fmla="val 1716"/>
                  <a:gd name="f178" fmla="val 92"/>
                  <a:gd name="f179" fmla="val 1832"/>
                  <a:gd name="f180" fmla="val 120"/>
                  <a:gd name="f181" fmla="val 1878"/>
                  <a:gd name="f182" fmla="val 154"/>
                  <a:gd name="f183" fmla="val 1916"/>
                  <a:gd name="f184" fmla="val 192"/>
                  <a:gd name="f185" fmla="val 1950"/>
                  <a:gd name="f186" fmla="val 2036"/>
                  <a:gd name="f187" fmla="val 403"/>
                  <a:gd name="f188" fmla="val 2107"/>
                  <a:gd name="f189" fmla="val 514"/>
                  <a:gd name="f190" fmla="val 2172"/>
                  <a:gd name="f191" fmla="val 627"/>
                  <a:gd name="f192" fmla="val 2236"/>
                  <a:gd name="f193" fmla="val 740"/>
                  <a:gd name="f194" fmla="val 2294"/>
                  <a:gd name="f195" fmla="val 849"/>
                  <a:gd name="f196" fmla="val 902"/>
                  <a:gd name="f197" fmla="val 2395"/>
                  <a:gd name="f198" fmla="val 956"/>
                  <a:gd name="f199" fmla="val 2430"/>
                  <a:gd name="f200" fmla="val 2468"/>
                  <a:gd name="f201" fmla="val 1047"/>
                  <a:gd name="f202" fmla="val 2503"/>
                  <a:gd name="f203" fmla="val 1089"/>
                  <a:gd name="f204" fmla="val 2546"/>
                  <a:gd name="f205" fmla="val 2594"/>
                  <a:gd name="f206" fmla="val 1118"/>
                  <a:gd name="f207" fmla="val 2596"/>
                  <a:gd name="f208" fmla="val 1120"/>
                  <a:gd name="f209" fmla="val 2599"/>
                  <a:gd name="f210" fmla="val 2601"/>
                  <a:gd name="f211" fmla="val 1125"/>
                  <a:gd name="f212" fmla="val 1154"/>
                  <a:gd name="f213" fmla="val 1194"/>
                  <a:gd name="f214" fmla="val 1285"/>
                  <a:gd name="f215" fmla="val 1339"/>
                  <a:gd name="f216" fmla="val 1392"/>
                  <a:gd name="f217" fmla="val 1501"/>
                  <a:gd name="f218" fmla="val 1614"/>
                  <a:gd name="f219" fmla="val 1727"/>
                  <a:gd name="f220" fmla="val 1838"/>
                  <a:gd name="f221" fmla="val 1949"/>
                  <a:gd name="f222" fmla="val 2049"/>
                  <a:gd name="f223" fmla="val 2087"/>
                  <a:gd name="f224" fmla="val 2121"/>
                  <a:gd name="f225" fmla="val 2149"/>
                  <a:gd name="f226" fmla="val 2222"/>
                  <a:gd name="f227" fmla="val 2225"/>
                  <a:gd name="f228" fmla="val 2198"/>
                  <a:gd name="f229" fmla="val 2183"/>
                  <a:gd name="f230" fmla="val 2166"/>
                  <a:gd name="f231" fmla="val 2145"/>
                  <a:gd name="f232" fmla="val 2128"/>
                  <a:gd name="f233" fmla="val 2108"/>
                  <a:gd name="f234" fmla="val 2089"/>
                  <a:gd name="f235" fmla="val 2071"/>
                  <a:gd name="f236" fmla="val 2044"/>
                  <a:gd name="f237" fmla="val 2028"/>
                  <a:gd name="f238" fmla="val 2016"/>
                  <a:gd name="f239" fmla="val 2007"/>
                  <a:gd name="f240" fmla="val 1982"/>
                  <a:gd name="f241" fmla="val 2085"/>
                  <a:gd name="f242" fmla="val 2207"/>
                  <a:gd name="f243" fmla="val 2006"/>
                  <a:gd name="f244" fmla="val 1906"/>
                  <a:gd name="f245" fmla="val 1801"/>
                  <a:gd name="f246" fmla="val 71"/>
                  <a:gd name="f247" fmla="val 1696"/>
                  <a:gd name="f248" fmla="val 53"/>
                  <a:gd name="f249" fmla="val 1588"/>
                  <a:gd name="f250" fmla="val 1434"/>
                  <a:gd name="f251" fmla="val 25"/>
                  <a:gd name="f252" fmla="val 1278"/>
                  <a:gd name="f253" fmla="val 17"/>
                  <a:gd name="f254" fmla="val 807"/>
                  <a:gd name="f255" fmla="val 653"/>
                  <a:gd name="f256" fmla="val 545"/>
                  <a:gd name="f257" fmla="val 440"/>
                  <a:gd name="f258" fmla="val 1113"/>
                  <a:gd name="f259" fmla="val 1128"/>
                  <a:gd name="f260" fmla="val 1284"/>
                  <a:gd name="f261" fmla="val 1437"/>
                  <a:gd name="f262" fmla="val 8"/>
                  <a:gd name="f263" fmla="val 1590"/>
                  <a:gd name="f264" fmla="val 27"/>
                  <a:gd name="f265" fmla="val 1699"/>
                  <a:gd name="f266" fmla="val 38"/>
                  <a:gd name="f267" fmla="val 1804"/>
                  <a:gd name="f268" fmla="val 1911"/>
                  <a:gd name="f269" fmla="val 73"/>
                  <a:gd name="f270" fmla="val 1915"/>
                  <a:gd name="f271" fmla="val 76"/>
                  <a:gd name="f272" fmla="val 2018"/>
                  <a:gd name="f273" fmla="val 2123"/>
                  <a:gd name="f274" fmla="val 353"/>
                  <a:gd name="f275" fmla="val 493"/>
                  <a:gd name="f276" fmla="val 2230"/>
                  <a:gd name="f277" fmla="val 499"/>
                  <a:gd name="f278" fmla="val 2223"/>
                  <a:gd name="f279" fmla="val 505"/>
                  <a:gd name="f280" fmla="val 2102"/>
                  <a:gd name="f281" fmla="val 585"/>
                  <a:gd name="f282" fmla="val 1998"/>
                  <a:gd name="f283" fmla="val 2023"/>
                  <a:gd name="f284" fmla="val 863"/>
                  <a:gd name="f285" fmla="val 2031"/>
                  <a:gd name="f286" fmla="val 912"/>
                  <a:gd name="f287" fmla="val 2042"/>
                  <a:gd name="f288" fmla="val 961"/>
                  <a:gd name="f289" fmla="val 2058"/>
                  <a:gd name="f290" fmla="val 1008"/>
                  <a:gd name="f291" fmla="val 2072"/>
                  <a:gd name="f292" fmla="val 1048"/>
                  <a:gd name="f293" fmla="val 1087"/>
                  <a:gd name="f294" fmla="val 1172"/>
                  <a:gd name="f295" fmla="val 2142"/>
                  <a:gd name="f296" fmla="val 1218"/>
                  <a:gd name="f297" fmla="val 2161"/>
                  <a:gd name="f298" fmla="val 1265"/>
                  <a:gd name="f299" fmla="val 2182"/>
                  <a:gd name="f300" fmla="val 1326"/>
                  <a:gd name="f301" fmla="val 2199"/>
                  <a:gd name="f302" fmla="val 1386"/>
                  <a:gd name="f303" fmla="val 2211"/>
                  <a:gd name="f304" fmla="val 1449"/>
                  <a:gd name="f305" fmla="val 2241"/>
                  <a:gd name="f306" fmla="val 2237"/>
                  <a:gd name="f307" fmla="val 1721"/>
                  <a:gd name="f308" fmla="val 2163"/>
                  <a:gd name="f309" fmla="val 1842"/>
                  <a:gd name="f310" fmla="val 2133"/>
                  <a:gd name="f311" fmla="val 1888"/>
                  <a:gd name="f312" fmla="val 2099"/>
                  <a:gd name="f313" fmla="val 1926"/>
                  <a:gd name="f314" fmla="val 2059"/>
                  <a:gd name="f315" fmla="val 1959"/>
                  <a:gd name="f316" fmla="val 1847"/>
                  <a:gd name="f317" fmla="val 2120"/>
                  <a:gd name="f318" fmla="val 1733"/>
                  <a:gd name="f319" fmla="val 2188"/>
                  <a:gd name="f320" fmla="val 1623"/>
                  <a:gd name="f321" fmla="val 2251"/>
                  <a:gd name="f322" fmla="val 1509"/>
                  <a:gd name="f323" fmla="val 2309"/>
                  <a:gd name="f324" fmla="val 1401"/>
                  <a:gd name="f325" fmla="val 2375"/>
                  <a:gd name="f326" fmla="val 2410"/>
                  <a:gd name="f327" fmla="val 1296"/>
                  <a:gd name="f328" fmla="val 2443"/>
                  <a:gd name="f329" fmla="val 1247"/>
                  <a:gd name="f330" fmla="val 2481"/>
                  <a:gd name="f331" fmla="val 1206"/>
                  <a:gd name="f332" fmla="val 2515"/>
                  <a:gd name="f333" fmla="val 1167"/>
                  <a:gd name="f334" fmla="val 2556"/>
                  <a:gd name="f335" fmla="val 1137"/>
                  <a:gd name="f336" fmla="val 2602"/>
                  <a:gd name="f337" fmla="val 1135"/>
                  <a:gd name="f338" fmla="val 2609"/>
                  <a:gd name="f339" fmla="val 2614"/>
                  <a:gd name="f340" fmla="val 1127"/>
                  <a:gd name="f341" fmla="val 2621"/>
                  <a:gd name="f342" fmla="val 2637"/>
                  <a:gd name="f343" fmla="val 1114"/>
                  <a:gd name="f344" fmla="val 1111"/>
                  <a:gd name="f345" fmla="val 1106"/>
                  <a:gd name="f346" fmla="val 1102"/>
                  <a:gd name="f347" fmla="val 1074"/>
                  <a:gd name="f348" fmla="val 1035"/>
                  <a:gd name="f349" fmla="val 994"/>
                  <a:gd name="f350" fmla="val 945"/>
                  <a:gd name="f351" fmla="val 840"/>
                  <a:gd name="f352" fmla="val 732"/>
                  <a:gd name="f353" fmla="val 618"/>
                  <a:gd name="f354" fmla="val 508"/>
                  <a:gd name="f355" fmla="val 394"/>
                  <a:gd name="f356" fmla="val 282"/>
                  <a:gd name="f357" fmla="val 182"/>
                  <a:gd name="f358" fmla="val 142"/>
                  <a:gd name="f359" fmla="val 108"/>
                  <a:gd name="f360" fmla="val 78"/>
                  <a:gd name="f361" fmla="val 6"/>
                  <a:gd name="f362" fmla="val 28"/>
                  <a:gd name="f363" fmla="val 42"/>
                  <a:gd name="f364" fmla="val 59"/>
                  <a:gd name="f365" fmla="val 82"/>
                  <a:gd name="f366" fmla="val 99"/>
                  <a:gd name="f367" fmla="val 139"/>
                  <a:gd name="f368" fmla="val 183"/>
                  <a:gd name="f369" fmla="val 199"/>
                  <a:gd name="f370" fmla="val 218"/>
                  <a:gd name="f371" fmla="val 243"/>
                  <a:gd name="f372" fmla="val 18"/>
                  <a:gd name="f373" fmla="val 11"/>
                  <a:gd name="f374" fmla="val 118"/>
                  <a:gd name="f375" fmla="val 223"/>
                  <a:gd name="f376" fmla="val 325"/>
                  <a:gd name="f377" fmla="val 330"/>
                  <a:gd name="f378" fmla="val 437"/>
                  <a:gd name="f379" fmla="val 542"/>
                  <a:gd name="f380" fmla="val 651"/>
                  <a:gd name="f381" fmla="val 957"/>
                  <a:gd name="f382" fmla="val 720"/>
                  <a:gd name="f383" fmla="val 1292"/>
                  <a:gd name="f384" fmla="val 723"/>
                  <a:gd name="f385" fmla="val 726"/>
                  <a:gd name="f386" fmla="val 734"/>
                  <a:gd name="f387" fmla="val 1282"/>
                  <a:gd name="f388" fmla="val 693"/>
                  <a:gd name="f389" fmla="val 1270"/>
                  <a:gd name="f390" fmla="val 686"/>
                  <a:gd name="f391" fmla="val 1258"/>
                  <a:gd name="f392" fmla="val 680"/>
                  <a:gd name="f393" fmla="val 1250"/>
                  <a:gd name="f394" fmla="val 676"/>
                  <a:gd name="f395" fmla="val 1213"/>
                  <a:gd name="f396" fmla="val 658"/>
                  <a:gd name="f397" fmla="val 1173"/>
                  <a:gd name="f398" fmla="val 645"/>
                  <a:gd name="f399" fmla="val 636"/>
                  <a:gd name="f400" fmla="val 635"/>
                  <a:gd name="f401" fmla="val 631"/>
                  <a:gd name="f402" fmla="val 625"/>
                  <a:gd name="f403" fmla="val 612"/>
                  <a:gd name="f404" fmla="val 604"/>
                  <a:gd name="f405" fmla="val 602"/>
                  <a:gd name="f406" fmla="val 1144"/>
                  <a:gd name="f407" fmla="val 1161"/>
                  <a:gd name="f408" fmla="val 600"/>
                  <a:gd name="f409" fmla="val 1183"/>
                  <a:gd name="f410" fmla="val 1204"/>
                  <a:gd name="f411" fmla="val 610"/>
                  <a:gd name="f412" fmla="val 1342"/>
                  <a:gd name="f413" fmla="val 628"/>
                  <a:gd name="f414" fmla="val 1387"/>
                  <a:gd name="f415" fmla="val 670"/>
                  <a:gd name="f416" fmla="val 666"/>
                  <a:gd name="f417" fmla="val 1411"/>
                  <a:gd name="f418" fmla="val 663"/>
                  <a:gd name="f419" fmla="val 1441"/>
                  <a:gd name="f420" fmla="val 1456"/>
                  <a:gd name="f421" fmla="val 641"/>
                  <a:gd name="f422" fmla="val 1474"/>
                  <a:gd name="f423" fmla="val 1484"/>
                  <a:gd name="f424" fmla="val 633"/>
                  <a:gd name="f425" fmla="val 1496"/>
                  <a:gd name="f426" fmla="val 1502"/>
                  <a:gd name="f427" fmla="val 1514"/>
                  <a:gd name="f428" fmla="val 1523"/>
                  <a:gd name="f429" fmla="val 678"/>
                  <a:gd name="f430" fmla="val 1528"/>
                  <a:gd name="f431" fmla="val 696"/>
                  <a:gd name="f432" fmla="val 708"/>
                  <a:gd name="f433" fmla="val 1520"/>
                  <a:gd name="f434" fmla="val 744"/>
                  <a:gd name="f435" fmla="val 1473"/>
                  <a:gd name="f436" fmla="val 747"/>
                  <a:gd name="f437" fmla="val 751"/>
                  <a:gd name="f438" fmla="val 1450"/>
                  <a:gd name="f439" fmla="val 756"/>
                  <a:gd name="f440" fmla="val 1453"/>
                  <a:gd name="f441" fmla="val 761"/>
                  <a:gd name="f442" fmla="val 1454"/>
                  <a:gd name="f443" fmla="val 766"/>
                  <a:gd name="f444" fmla="val 779"/>
                  <a:gd name="f445" fmla="val 1462"/>
                  <a:gd name="f446" fmla="val 792"/>
                  <a:gd name="f447" fmla="val 1468"/>
                  <a:gd name="f448" fmla="val 806"/>
                  <a:gd name="f449" fmla="val 814"/>
                  <a:gd name="f450" fmla="val 1471"/>
                  <a:gd name="f451" fmla="val 819"/>
                  <a:gd name="f452" fmla="val 1482"/>
                  <a:gd name="f453" fmla="val 853"/>
                  <a:gd name="f454" fmla="val 885"/>
                  <a:gd name="f455" fmla="val 917"/>
                  <a:gd name="f456" fmla="val 908"/>
                  <a:gd name="f457" fmla="val 1489"/>
                  <a:gd name="f458" fmla="val 900"/>
                  <a:gd name="f459" fmla="val 888"/>
                  <a:gd name="f460" fmla="val 1506"/>
                  <a:gd name="f461" fmla="val 873"/>
                  <a:gd name="f462" fmla="val 1516"/>
                  <a:gd name="f463" fmla="val 857"/>
                  <a:gd name="f464" fmla="val 1525"/>
                  <a:gd name="f465" fmla="val 842"/>
                  <a:gd name="f466" fmla="val 1535"/>
                  <a:gd name="f467" fmla="val 822"/>
                  <a:gd name="f468" fmla="val 1547"/>
                  <a:gd name="f469" fmla="val 1564"/>
                  <a:gd name="f470" fmla="val 789"/>
                  <a:gd name="f471" fmla="val 1656"/>
                  <a:gd name="f472" fmla="val 1641"/>
                  <a:gd name="f473" fmla="val 729"/>
                  <a:gd name="f474" fmla="val 1622"/>
                  <a:gd name="f475" fmla="val 691"/>
                  <a:gd name="f476" fmla="val 1601"/>
                  <a:gd name="f477" fmla="val 426"/>
                  <a:gd name="f478" fmla="val 1271"/>
                  <a:gd name="f479" fmla="val 380"/>
                  <a:gd name="f480" fmla="val 1223"/>
                  <a:gd name="f481" fmla="val 362"/>
                  <a:gd name="f482" fmla="val 1170"/>
                  <a:gd name="f483" fmla="val 1066"/>
                  <a:gd name="f484" fmla="val 1015"/>
                  <a:gd name="f485" fmla="val 825"/>
                  <a:gd name="f486" fmla="val 713"/>
                  <a:gd name="f487" fmla="val 549"/>
                  <a:gd name="f488" fmla="val 797"/>
                  <a:gd name="f489" fmla="val 504"/>
                  <a:gd name="f490" fmla="val 757"/>
                  <a:gd name="f491" fmla="val 815"/>
                  <a:gd name="f492" fmla="val 799"/>
                  <a:gd name="f493" fmla="val 721"/>
                  <a:gd name="f494" fmla="val 706"/>
                  <a:gd name="f495" fmla="val 811"/>
                  <a:gd name="f496" fmla="val 671"/>
                  <a:gd name="f497" fmla="val 828"/>
                  <a:gd name="f498" fmla="val 655"/>
                  <a:gd name="f499" fmla="val 640"/>
                  <a:gd name="f500" fmla="val 856"/>
                  <a:gd name="f501" fmla="val 870"/>
                  <a:gd name="f502" fmla="val 884"/>
                  <a:gd name="f503" fmla="val 899"/>
                  <a:gd name="f504" fmla="val 911"/>
                  <a:gd name="f505" fmla="val 897"/>
                  <a:gd name="f506" fmla="val 1096"/>
                  <a:gd name="f507" fmla="val 1109"/>
                  <a:gd name="f508" fmla="val 1105"/>
                  <a:gd name="f509" fmla="val 1080"/>
                  <a:gd name="f510" fmla="val 1140"/>
                  <a:gd name="f511" fmla="val 1033"/>
                  <a:gd name="f512" fmla="val 1171"/>
                  <a:gd name="f513" fmla="val 1188"/>
                  <a:gd name="f514" fmla="val 993"/>
                  <a:gd name="f515" fmla="val 1210"/>
                  <a:gd name="f516" fmla="val 971"/>
                  <a:gd name="f517" fmla="val 1242"/>
                  <a:gd name="f518" fmla="val 943"/>
                  <a:gd name="f519" fmla="val 932"/>
                  <a:gd name="f520" fmla="val 1335"/>
                  <a:gd name="f521" fmla="val 922"/>
                  <a:gd name="f522" fmla="val 1367"/>
                  <a:gd name="f523" fmla="val 937"/>
                  <a:gd name="f524" fmla="val 1375"/>
                  <a:gd name="f525" fmla="val 1382"/>
                  <a:gd name="f526" fmla="val 1388"/>
                  <a:gd name="f527" fmla="val 1379"/>
                  <a:gd name="f528" fmla="val 877"/>
                  <a:gd name="f529" fmla="val 855"/>
                  <a:gd name="f530" fmla="val 1370"/>
                  <a:gd name="f531" fmla="val 831"/>
                  <a:gd name="f532" fmla="val 1364"/>
                  <a:gd name="f533" fmla="val 809"/>
                  <a:gd name="f534" fmla="val 1361"/>
                  <a:gd name="f535" fmla="val 1340"/>
                  <a:gd name="f536" fmla="val 787"/>
                  <a:gd name="f537" fmla="val 1327"/>
                  <a:gd name="f538" fmla="val 1316"/>
                  <a:gd name="f539" fmla="val 776"/>
                  <a:gd name="f540" fmla="val 1301"/>
                  <a:gd name="f541" fmla="val 771"/>
                  <a:gd name="f542" fmla="val 1297"/>
                  <a:gd name="f543" fmla="val 769"/>
                  <a:gd name="f544" fmla="val 1280"/>
                  <a:gd name="f545" fmla="val 1249"/>
                  <a:gd name="f546" fmla="val 777"/>
                  <a:gd name="f547" fmla="val 1222"/>
                  <a:gd name="f548" fmla="val 774"/>
                  <a:gd name="f549" fmla="val 1226"/>
                  <a:gd name="f550" fmla="val 1231"/>
                  <a:gd name="f551" fmla="val 742"/>
                  <a:gd name="f552" fmla="val 716"/>
                  <a:gd name="f553" fmla="val 1262"/>
                  <a:gd name="f554" fmla="val 1268"/>
                  <a:gd name="f555" fmla="val 695"/>
                  <a:gd name="f556" fmla="val 1273"/>
                  <a:gd name="f557" fmla="val 1465"/>
                  <a:gd name="f558" fmla="val 953"/>
                  <a:gd name="f559" fmla="val 1458"/>
                  <a:gd name="f560" fmla="val 968"/>
                  <a:gd name="f561" fmla="val 984"/>
                  <a:gd name="f562" fmla="val 1446"/>
                  <a:gd name="f563" fmla="val 999"/>
                  <a:gd name="f564" fmla="val 1018"/>
                  <a:gd name="f565" fmla="val 1034"/>
                  <a:gd name="f566" fmla="val 1435"/>
                  <a:gd name="f567" fmla="val 1055"/>
                  <a:gd name="f568" fmla="val 1065"/>
                  <a:gd name="f569" fmla="val 1431"/>
                  <a:gd name="f570" fmla="val 1422"/>
                  <a:gd name="f571" fmla="val 1419"/>
                  <a:gd name="f572" fmla="val 1090"/>
                  <a:gd name="f573" fmla="val 1416"/>
                  <a:gd name="f574" fmla="val 1092"/>
                  <a:gd name="f575" fmla="val 1407"/>
                  <a:gd name="f576" fmla="val 1406"/>
                  <a:gd name="f577" fmla="val 1085"/>
                  <a:gd name="f578" fmla="val 1044"/>
                  <a:gd name="f579" fmla="val 1395"/>
                  <a:gd name="f580" fmla="val 1380"/>
                  <a:gd name="f581" fmla="val 958"/>
                  <a:gd name="f582" fmla="val 1359"/>
                  <a:gd name="f583" fmla="val 950"/>
                  <a:gd name="f584" fmla="val 1332"/>
                  <a:gd name="f585" fmla="val 938"/>
                  <a:gd name="f586" fmla="val 1304"/>
                  <a:gd name="f587" fmla="val 933"/>
                  <a:gd name="f588" fmla="val 1277"/>
                  <a:gd name="f589" fmla="val 1219"/>
                  <a:gd name="f590" fmla="val 983"/>
                  <a:gd name="f591" fmla="val 1201"/>
                  <a:gd name="f592" fmla="val 1023"/>
                  <a:gd name="f593" fmla="val 1168"/>
                  <a:gd name="f594" fmla="val 1152"/>
                  <a:gd name="f595" fmla="val 1139"/>
                  <a:gd name="f596" fmla="val 1130"/>
                  <a:gd name="f597" fmla="val 1376"/>
                  <a:gd name="f598" fmla="val 1112"/>
                  <a:gd name="f599" fmla="val 1428"/>
                  <a:gd name="f600" fmla="val 1041"/>
                  <a:gd name="f601" fmla="val 1026"/>
                  <a:gd name="f602" fmla="val 1009"/>
                  <a:gd name="f603" fmla="val 1532"/>
                  <a:gd name="f604" fmla="val 986"/>
                  <a:gd name="f605" fmla="val 1554"/>
                  <a:gd name="f606" fmla="val 954"/>
                  <a:gd name="f607" fmla="val 1598"/>
                  <a:gd name="f608" fmla="val 1610"/>
                  <a:gd name="f609" fmla="val 1635"/>
                  <a:gd name="f610" fmla="val 1650"/>
                  <a:gd name="f611" fmla="val 1665"/>
                  <a:gd name="f612" fmla="val 1684"/>
                  <a:gd name="f613" fmla="val 969"/>
                  <a:gd name="f614" fmla="val 1701"/>
                  <a:gd name="f615" fmla="val 974"/>
                  <a:gd name="f616" fmla="val 1718"/>
                  <a:gd name="f617" fmla="val 979"/>
                  <a:gd name="f618" fmla="val 1708"/>
                  <a:gd name="f619" fmla="val 913"/>
                  <a:gd name="f620" fmla="val 1690"/>
                  <a:gd name="f621" fmla="val 847"/>
                  <a:gd name="f622" fmla="val 1662"/>
                  <a:gd name="f623" fmla="val 784"/>
                  <a:gd name="f624" fmla="val 1631"/>
                  <a:gd name="f625" fmla="val 1575"/>
                  <a:gd name="f626" fmla="val 802"/>
                  <a:gd name="f627" fmla="val 1545"/>
                  <a:gd name="f628" fmla="val 827"/>
                  <a:gd name="f629" fmla="val 868"/>
                  <a:gd name="f630" fmla="val 898"/>
                  <a:gd name="f631" fmla="val 674"/>
                  <a:gd name="f632" fmla="val 1600"/>
                  <a:gd name="f633" fmla="val 1586"/>
                  <a:gd name="f634" fmla="val 704"/>
                  <a:gd name="f635" fmla="val 725"/>
                  <a:gd name="f636" fmla="val 727"/>
                  <a:gd name="f637" fmla="val 763"/>
                  <a:gd name="f638" fmla="val 749"/>
                  <a:gd name="f639" fmla="val 1583"/>
                  <a:gd name="f640" fmla="val 711"/>
                  <a:gd name="f641" fmla="val 1429"/>
                  <a:gd name="f642" fmla="val 1313"/>
                  <a:gd name="f643" fmla="val 813"/>
                  <a:gd name="f644" fmla="val 1243"/>
                  <a:gd name="f645" fmla="val 861"/>
                  <a:gd name="f646" fmla="val 1228"/>
                  <a:gd name="f647" fmla="val 1343"/>
                  <a:gd name="f648" fmla="val 866"/>
                  <a:gd name="f649" fmla="val 1518"/>
                  <a:gd name="f650" fmla="val 1543"/>
                  <a:gd name="f651" fmla="val 791"/>
                  <a:gd name="f652" fmla="val 1571"/>
                  <a:gd name="f653" fmla="val 1570"/>
                  <a:gd name="f654" fmla="val 1568"/>
                  <a:gd name="f655" fmla="val 935"/>
                  <a:gd name="f656" fmla="val 1605"/>
                  <a:gd name="f657" fmla="val 1613"/>
                  <a:gd name="f658" fmla="val 1616"/>
                  <a:gd name="f659" fmla="val 1618"/>
                  <a:gd name="f660" fmla="val 846"/>
                  <a:gd name="f661" fmla="val 1629"/>
                  <a:gd name="f662" fmla="val 759"/>
                  <a:gd name="f663" fmla="val 927"/>
                  <a:gd name="f664" fmla="val 1485"/>
                  <a:gd name="f665" fmla="val 1460"/>
                  <a:gd name="f666" fmla="val 1405"/>
                  <a:gd name="f667" fmla="val 1371"/>
                  <a:gd name="f668" fmla="val 816"/>
                  <a:gd name="f669" fmla="val 1308"/>
                  <a:gd name="f670" fmla="val 1283"/>
                  <a:gd name="f671" fmla="val 810"/>
                  <a:gd name="f672" fmla="val 794"/>
                  <a:gd name="f673" fmla="val 1287"/>
                  <a:gd name="f674" fmla="val 1338"/>
                  <a:gd name="f675" fmla="val 730"/>
                  <a:gd name="f676" fmla="val 728"/>
                  <a:gd name="f677" fmla="val 733"/>
                  <a:gd name="f678" fmla="val 1504"/>
                  <a:gd name="f679" fmla="val 1540"/>
                  <a:gd name="f680" fmla="val 752"/>
                  <a:gd name="f681" fmla="val 1551"/>
                  <a:gd name="f682" fmla="val 1563"/>
                  <a:gd name="f683" fmla="val 764"/>
                  <a:gd name="f684" fmla="val 1576"/>
                  <a:gd name="f685" fmla="val 768"/>
                  <a:gd name="f686" fmla="val 770"/>
                  <a:gd name="f687" fmla="val 1581"/>
                  <a:gd name="f688" fmla="val 775"/>
                  <a:gd name="f689" fmla="val 1578"/>
                  <a:gd name="f690" fmla="val 1561"/>
                  <a:gd name="f691" fmla="val 823"/>
                  <a:gd name="f692" fmla="val 1555"/>
                  <a:gd name="f693" fmla="val 909"/>
                  <a:gd name="f694" fmla="val 878"/>
                  <a:gd name="f695" fmla="val 944"/>
                  <a:gd name="f696" fmla="val 1021"/>
                  <a:gd name="f697" fmla="val 835"/>
                  <a:gd name="f698" fmla="val 1067"/>
                  <a:gd name="f699" fmla="val 1036"/>
                  <a:gd name="f700" fmla="val 683"/>
                  <a:gd name="f701" fmla="val 646"/>
                  <a:gd name="f702" fmla="val 862"/>
                  <a:gd name="f703" fmla="val 850"/>
                  <a:gd name="f704" fmla="val 656"/>
                  <a:gd name="f705" fmla="val 871"/>
                  <a:gd name="f706" fmla="val 916"/>
                  <a:gd name="f707" fmla="val 896"/>
                  <a:gd name="f708" fmla="val 948"/>
                  <a:gd name="f709" fmla="val 281"/>
                  <a:gd name="f710" fmla="val 709"/>
                  <a:gd name="f711" fmla="val 512"/>
                  <a:gd name="f712" fmla="val 409"/>
                  <a:gd name="f713" fmla="val 363"/>
                  <a:gd name="f714" fmla="val 1011"/>
                  <a:gd name="f715" fmla="val 346"/>
                  <a:gd name="f716" fmla="val 338"/>
                  <a:gd name="f717" fmla="val 411"/>
                  <a:gd name="f718" fmla="val 518"/>
                  <a:gd name="f719" fmla="val 1677"/>
                  <a:gd name="f720" fmla="val 867"/>
                  <a:gd name="f721" fmla="val 1735"/>
                  <a:gd name="f722" fmla="val 1737"/>
                  <a:gd name="f723" fmla="val 988"/>
                  <a:gd name="f724" fmla="val 1744"/>
                  <a:gd name="f725" fmla="val 1747"/>
                  <a:gd name="f726" fmla="val 1749"/>
                  <a:gd name="f727" fmla="val 1319"/>
                  <a:gd name="f728" fmla="val 1706"/>
                  <a:gd name="f729" fmla="val 1494"/>
                  <a:gd name="f730" fmla="val 1642"/>
                  <a:gd name="f731" fmla="val 1644"/>
                  <a:gd name="f732" fmla="val 1951"/>
                  <a:gd name="f733" fmla="val 1939"/>
                  <a:gd name="f734" fmla="val 1931"/>
                  <a:gd name="f735" fmla="val 1968"/>
                  <a:gd name="f736" fmla="val 1908"/>
                  <a:gd name="f737" fmla="val 1995"/>
                  <a:gd name="f738" fmla="val 2026"/>
                  <a:gd name="f739" fmla="val 2080"/>
                  <a:gd name="f740" fmla="val 2139"/>
                  <a:gd name="f741" fmla="val 2116"/>
                  <a:gd name="f742" fmla="val 2104"/>
                  <a:gd name="f743" fmla="val 2068"/>
                  <a:gd name="f744" fmla="val 2050"/>
                  <a:gd name="f745" fmla="val 2013"/>
                  <a:gd name="f746" fmla="val 1978"/>
                  <a:gd name="f747" fmla="val 1964"/>
                  <a:gd name="f748" fmla="val 1935"/>
                  <a:gd name="f749" fmla="val 1927"/>
                  <a:gd name="f750" fmla="val 1923"/>
                  <a:gd name="f751" fmla="val 1952"/>
                  <a:gd name="f752" fmla="val 1983"/>
                  <a:gd name="f753" fmla="val 2090"/>
                  <a:gd name="f754" fmla="val 2014"/>
                  <a:gd name="f755" fmla="val 375"/>
                  <a:gd name="f756" fmla="val 1937"/>
                  <a:gd name="f757" fmla="val 271"/>
                  <a:gd name="f758" fmla="val 1859"/>
                  <a:gd name="f759" fmla="val 166"/>
                  <a:gd name="f760" fmla="val 1767"/>
                  <a:gd name="f761" fmla="val 1673"/>
                  <a:gd name="f762" fmla="val 138"/>
                  <a:gd name="f763" fmla="val 128"/>
                  <a:gd name="f764" fmla="val 111"/>
                  <a:gd name="f765" fmla="val 101"/>
                  <a:gd name="f766" fmla="val 661"/>
                  <a:gd name="f767" fmla="val 568"/>
                  <a:gd name="f768" fmla="val 474"/>
                  <a:gd name="f769" fmla="val 382"/>
                  <a:gd name="f770" fmla="val 352"/>
                  <a:gd name="f771" fmla="val 205"/>
                  <a:gd name="f772" fmla="val 244"/>
                  <a:gd name="f773" fmla="val 299"/>
                  <a:gd name="f774" fmla="val 311"/>
                  <a:gd name="f775" fmla="val 302"/>
                  <a:gd name="f776" fmla="val 273"/>
                  <a:gd name="f777" fmla="val 595"/>
                  <a:gd name="f778" fmla="val 535"/>
                  <a:gd name="f779" fmla="val 486"/>
                  <a:gd name="f780" fmla="val 481"/>
                  <a:gd name="f781" fmla="val 132"/>
                  <a:gd name="f782" fmla="val 211"/>
                  <a:gd name="f783" fmla="val 368"/>
                  <a:gd name="f784" fmla="val 262"/>
                  <a:gd name="f785" fmla="val 371"/>
                  <a:gd name="f786" fmla="val 153"/>
                  <a:gd name="f787" fmla="val 373"/>
                  <a:gd name="f788" fmla="val 376"/>
                  <a:gd name="f789" fmla="val 470"/>
                  <a:gd name="f790" fmla="val 136"/>
                  <a:gd name="f791" fmla="val 564"/>
                  <a:gd name="f792" fmla="val 123"/>
                  <a:gd name="f793" fmla="val 659"/>
                  <a:gd name="f794" fmla="val 94"/>
                  <a:gd name="f795" fmla="val 967"/>
                  <a:gd name="f796" fmla="val 86"/>
                  <a:gd name="f797" fmla="val 1274"/>
                  <a:gd name="f798" fmla="val 1582"/>
                  <a:gd name="f799" fmla="val 1771"/>
                  <a:gd name="f800" fmla="val 1865"/>
                  <a:gd name="f801" fmla="val 1868"/>
                  <a:gd name="f802" fmla="val 1870"/>
                  <a:gd name="f803" fmla="val 2030"/>
                  <a:gd name="f804" fmla="val 2113"/>
                  <a:gd name="f805" fmla="val 1999"/>
                  <a:gd name="f806" fmla="val 1966"/>
                  <a:gd name="f807" fmla="val 1942"/>
                  <a:gd name="f808" fmla="val 930"/>
                  <a:gd name="f809" fmla="val 1963"/>
                  <a:gd name="f810" fmla="val 1980"/>
                  <a:gd name="f811" fmla="val 1994"/>
                  <a:gd name="f812" fmla="val 1077"/>
                  <a:gd name="f813" fmla="val 2010"/>
                  <a:gd name="f814" fmla="val 1119"/>
                  <a:gd name="f815" fmla="val 1159"/>
                  <a:gd name="f816" fmla="val 2046"/>
                  <a:gd name="f817" fmla="val 1205"/>
                  <a:gd name="f818" fmla="val 2066"/>
                  <a:gd name="f819" fmla="val 2084"/>
                  <a:gd name="f820" fmla="val 1353"/>
                  <a:gd name="f821" fmla="val 1410"/>
                  <a:gd name="f822" fmla="val 2132"/>
                  <a:gd name="f823" fmla="val 1467"/>
                  <a:gd name="f824" fmla="val 2156"/>
                  <a:gd name="f825" fmla="val 2092"/>
                  <a:gd name="f826" fmla="val 1795"/>
                  <a:gd name="f827" fmla="val 2070"/>
                  <a:gd name="f828" fmla="val 1834"/>
                  <a:gd name="f829" fmla="val 2038"/>
                  <a:gd name="f830" fmla="val 1896"/>
                  <a:gd name="f831" fmla="val 1909"/>
                  <a:gd name="f832" fmla="val 1802"/>
                  <a:gd name="f833" fmla="val 1694"/>
                  <a:gd name="f834" fmla="val 2112"/>
                  <a:gd name="f835" fmla="val 2175"/>
                  <a:gd name="f836" fmla="val 2234"/>
                  <a:gd name="f837" fmla="val 1357"/>
                  <a:gd name="f838" fmla="val 2302"/>
                  <a:gd name="f839" fmla="val 2304"/>
                  <a:gd name="f840" fmla="val 2339"/>
                  <a:gd name="f841" fmla="val 2374"/>
                  <a:gd name="f842" fmla="val 1195"/>
                  <a:gd name="f843" fmla="val 2415"/>
                  <a:gd name="f844" fmla="val 2435"/>
                  <a:gd name="f845" fmla="val 1149"/>
                  <a:gd name="f846" fmla="val 2456"/>
                  <a:gd name="f847" fmla="val 2480"/>
                  <a:gd name="f848" fmla="val 2485"/>
                  <a:gd name="f849" fmla="val 1070"/>
                  <a:gd name="f850" fmla="val 1046"/>
                  <a:gd name="f851" fmla="val 939"/>
                  <a:gd name="f852" fmla="val 773"/>
                  <a:gd name="f853" fmla="val 547"/>
                  <a:gd name="f854" fmla="val 439"/>
                  <a:gd name="f855" fmla="val 332"/>
                  <a:gd name="f856" fmla="val 203"/>
                  <a:gd name="f857" fmla="val 171"/>
                  <a:gd name="f858" fmla="val 149"/>
                  <a:gd name="f859" fmla="val 87"/>
                  <a:gd name="f860" fmla="val 109"/>
                  <a:gd name="f861" fmla="val 121"/>
                  <a:gd name="f862" fmla="val 175"/>
                  <a:gd name="f863" fmla="val 231"/>
                  <a:gd name="f864" fmla="val 247"/>
                  <a:gd name="f865" fmla="val 261"/>
                  <a:gd name="f866" fmla="val 270"/>
                  <a:gd name="f867" fmla="val 963"/>
                  <a:gd name="f868" fmla="val 294"/>
                  <a:gd name="f869" fmla="val 1933"/>
                  <a:gd name="f870" fmla="val 1854"/>
                  <a:gd name="f871" fmla="val 1748"/>
                  <a:gd name="f872" fmla="val 1097"/>
                  <a:gd name="f873" fmla="val 1666"/>
                  <a:gd name="f874" fmla="val 1620"/>
                  <a:gd name="f875" fmla="val 1068"/>
                  <a:gd name="f876" fmla="val 1596"/>
                  <a:gd name="f877" fmla="val 1040"/>
                  <a:gd name="f878" fmla="val 1541"/>
                  <a:gd name="f879" fmla="val 1487"/>
                  <a:gd name="f880" fmla="val 985"/>
                  <a:gd name="f881" fmla="val 1430"/>
                  <a:gd name="f882" fmla="val 1333"/>
                  <a:gd name="f883" fmla="val 951"/>
                  <a:gd name="f884" fmla="val 1230"/>
                  <a:gd name="f885" fmla="val 980"/>
                  <a:gd name="f886" fmla="val 1190"/>
                  <a:gd name="f887" fmla="val 1027"/>
                  <a:gd name="f888" fmla="val 1164"/>
                  <a:gd name="f889" fmla="val 1037"/>
                  <a:gd name="f890" fmla="val 1049"/>
                  <a:gd name="f891" fmla="val 1492"/>
                  <a:gd name="f892" fmla="val 1637"/>
                  <a:gd name="f893" fmla="val 1763"/>
                  <a:gd name="f894" fmla="val 1869"/>
                  <a:gd name="f895" fmla="val 1914"/>
                  <a:gd name="f896" fmla="val 1006"/>
                  <a:gd name="f897" fmla="val 1936"/>
                  <a:gd name="f898" fmla="val 1940"/>
                  <a:gd name="f899" fmla="val 1938"/>
                  <a:gd name="f900" fmla="val 998"/>
                  <a:gd name="f901" fmla="val 1682"/>
                  <a:gd name="f902" fmla="val 981"/>
                  <a:gd name="f903" fmla="val 1647"/>
                  <a:gd name="f904" fmla="val 976"/>
                  <a:gd name="f905" fmla="val 1634"/>
                  <a:gd name="f906" fmla="val 1619"/>
                  <a:gd name="f907" fmla="val 1587"/>
                  <a:gd name="f908" fmla="val 1542"/>
                  <a:gd name="f909" fmla="val 1527"/>
                  <a:gd name="f910" fmla="val 1019"/>
                  <a:gd name="f911" fmla="val 1513"/>
                  <a:gd name="f912" fmla="val 1478"/>
                  <a:gd name="f913" fmla="val 1069"/>
                  <a:gd name="f914" fmla="val 1104"/>
                  <a:gd name="f915" fmla="val 1402"/>
                  <a:gd name="f916" fmla="val 1129"/>
                  <a:gd name="f917" fmla="val 1397"/>
                  <a:gd name="f918" fmla="val 1732"/>
                  <a:gd name="f919" fmla="val 1728"/>
                  <a:gd name="f920" fmla="val 1043"/>
                  <a:gd name="f921" fmla="val 1186"/>
                  <a:gd name="f922" fmla="val 1227"/>
                  <a:gd name="f923" fmla="val 1323"/>
                  <a:gd name="f924" fmla="val 1073"/>
                  <a:gd name="f925" fmla="val 1156"/>
                  <a:gd name="f926" fmla="val 1546"/>
                  <a:gd name="f927" fmla="val 1246"/>
                  <a:gd name="f928" fmla="val 1565"/>
                  <a:gd name="f929" fmla="val 1306"/>
                  <a:gd name="f930" fmla="val 1593"/>
                  <a:gd name="f931" fmla="val 1325"/>
                  <a:gd name="f932" fmla="val 1611"/>
                  <a:gd name="f933" fmla="val 1621"/>
                  <a:gd name="f934" fmla="val 1615"/>
                  <a:gd name="f935" fmla="val 1608"/>
                  <a:gd name="f936" fmla="val 1238"/>
                  <a:gd name="f937" fmla="val 1560"/>
                  <a:gd name="f938" fmla="val 1176"/>
                  <a:gd name="f939" fmla="val 1472"/>
                  <a:gd name="f940" fmla="val 1396"/>
                  <a:gd name="f941" fmla="val 1058"/>
                  <a:gd name="f942" fmla="val 1354"/>
                  <a:gd name="f943" fmla="val 1050"/>
                  <a:gd name="f944" fmla="val 1324"/>
                  <a:gd name="f945" fmla="val 1054"/>
                  <a:gd name="f946" fmla="val 1263"/>
                  <a:gd name="f947" fmla="val 1071"/>
                  <a:gd name="f948" fmla="val 1191"/>
                  <a:gd name="f949" fmla="val 1157"/>
                  <a:gd name="f950" fmla="val 1169"/>
                  <a:gd name="f951" fmla="val 1383"/>
                  <a:gd name="f952" fmla="val 1424"/>
                  <a:gd name="f953" fmla="val 1479"/>
                  <a:gd name="f954" fmla="val 1082"/>
                  <a:gd name="f955" fmla="val 1636"/>
                  <a:gd name="f956" fmla="val 1145"/>
                  <a:gd name="f957" fmla="val 1858"/>
                  <a:gd name="f958" fmla="val 1234"/>
                  <a:gd name="f959" fmla="val 1913"/>
                  <a:gd name="f960" fmla="val 1874"/>
                  <a:gd name="f961" fmla="val 1800"/>
                  <a:gd name="f962" fmla="val 1707"/>
                  <a:gd name="f963" fmla="val 1511"/>
                  <a:gd name="f964" fmla="val 1689"/>
                  <a:gd name="f965" fmla="val 1466"/>
                  <a:gd name="f966" fmla="val 1671"/>
                  <a:gd name="f967" fmla="val 1654"/>
                  <a:gd name="f968" fmla="val 1674"/>
                  <a:gd name="f969" fmla="val 1579"/>
                  <a:gd name="f970" fmla="val 1592"/>
                  <a:gd name="f971" fmla="val 1604"/>
                  <a:gd name="f972" fmla="val 1299"/>
                  <a:gd name="f973" fmla="val 688"/>
                  <a:gd name="f974" fmla="val 1311"/>
                  <a:gd name="f975" fmla="val 685"/>
                  <a:gd name="f976" fmla="val 681"/>
                  <a:gd name="f977" fmla="val 1347"/>
                  <a:gd name="f978" fmla="val 673"/>
                  <a:gd name="f979" fmla="val 1328"/>
                  <a:gd name="f980" fmla="val 626"/>
                  <a:gd name="f981" fmla="val 621"/>
                  <a:gd name="f982" fmla="val 1203"/>
                  <a:gd name="f983" fmla="val 1182"/>
                  <a:gd name="f984" fmla="val 620"/>
                  <a:gd name="f985" fmla="val 1179"/>
                  <a:gd name="f986" fmla="val 630"/>
                  <a:gd name="f987" fmla="val 643"/>
                  <a:gd name="f988" fmla="val 690"/>
                  <a:gd name="f989" fmla="val 1508"/>
                  <a:gd name="f990" fmla="val 1490"/>
                  <a:gd name="f991" fmla="val 1461"/>
                  <a:gd name="f992" fmla="val 1394"/>
                  <a:gd name="f993" fmla="val 1363"/>
                  <a:gd name="f994" fmla="val 1351"/>
                  <a:gd name="f995" fmla="val 1330"/>
                  <a:gd name="f996" fmla="val 700"/>
                  <a:gd name="f997" fmla="val 1320"/>
                  <a:gd name="f998" fmla="val 1309"/>
                  <a:gd name="f999" fmla="val 703"/>
                  <a:gd name="f1000" fmla="val 705"/>
                  <a:gd name="f1001" fmla="val 1259"/>
                  <a:gd name="f1002" fmla="val 715"/>
                  <a:gd name="f1003" fmla="val 1254"/>
                  <a:gd name="f1004" fmla="val 737"/>
                  <a:gd name="f1005" fmla="val 1244"/>
                  <a:gd name="f1006" fmla="val 1256"/>
                  <a:gd name="f1007" fmla="val 772"/>
                  <a:gd name="f1008" fmla="val 781"/>
                  <a:gd name="f1009" fmla="val 826"/>
                  <a:gd name="f1010" fmla="val 1399"/>
                  <a:gd name="f1011" fmla="val 1418"/>
                  <a:gd name="f1012" fmla="val 1051"/>
                  <a:gd name="f1013" fmla="val 1031"/>
                  <a:gd name="f1014" fmla="val 1425"/>
                  <a:gd name="f1015" fmla="val 978"/>
                  <a:gd name="f1016" fmla="val 1438"/>
                  <a:gd name="f1017" fmla="val 925"/>
                  <a:gd name="f1018" fmla="val 890"/>
                  <a:gd name="f1019" fmla="val 848"/>
                  <a:gd name="f1020" fmla="val 843"/>
                  <a:gd name="f1021" fmla="val 1426"/>
                  <a:gd name="f1022" fmla="val 1444"/>
                  <a:gd name="f1023" fmla="val 942"/>
                  <a:gd name="f1024" fmla="val 920"/>
                  <a:gd name="f1025" fmla="val 907"/>
                  <a:gd name="f1026" fmla="val 895"/>
                  <a:gd name="f1027" fmla="val 882"/>
                  <a:gd name="f1028" fmla="val 839"/>
                  <a:gd name="f1029" fmla="val 824"/>
                  <a:gd name="f1030" fmla="val 821"/>
                  <a:gd name="f1031" fmla="val 1442"/>
                  <a:gd name="f1032" fmla="val 829"/>
                  <a:gd name="f1033" fmla="val 1447"/>
                  <a:gd name="f1034" fmla="val 837"/>
                  <a:gd name="f1035" fmla="val 817"/>
                  <a:gd name="f1036" fmla="val 812"/>
                  <a:gd name="f1037" fmla="val 739"/>
                  <a:gd name="f1038" fmla="val 710"/>
                  <a:gd name="f1039" fmla="*/ f1 1 2242"/>
                  <a:gd name="f1040" fmla="*/ f2 1 2638"/>
                  <a:gd name="f1041" fmla="+- f5 0 f3"/>
                  <a:gd name="f1042" fmla="+- f4 0 f3"/>
                  <a:gd name="f1043" fmla="*/ f1042 1 2242"/>
                  <a:gd name="f1044" fmla="*/ f1041 1 2638"/>
                  <a:gd name="f1045" fmla="*/ f3 1 f1043"/>
                  <a:gd name="f1046" fmla="*/ f4 1 f1043"/>
                  <a:gd name="f1047" fmla="*/ f3 1 f1044"/>
                  <a:gd name="f1048" fmla="*/ f5 1 f1044"/>
                  <a:gd name="f1049" fmla="*/ f1045 f1039 1"/>
                  <a:gd name="f1050" fmla="*/ f1046 f1039 1"/>
                  <a:gd name="f1051" fmla="*/ f1048 f1040 1"/>
                  <a:gd name="f1052" fmla="*/ f1047 f104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049" t="f1052" r="f1050" b="f1051"/>
                <a:pathLst>
                  <a:path w="2242" h="2638">
                    <a:moveTo>
                      <a:pt x="f6" y="f7"/>
                    </a:moveTo>
                    <a:cubicBezTo>
                      <a:pt x="f8" y="f7"/>
                      <a:pt x="f9" y="f10"/>
                      <a:pt x="f11" y="f12"/>
                    </a:cubicBezTo>
                    <a:cubicBezTo>
                      <a:pt x="f13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1" y="f23"/>
                    </a:cubicBezTo>
                    <a:cubicBezTo>
                      <a:pt x="f21" y="f24"/>
                      <a:pt x="f19" y="f25"/>
                      <a:pt x="f17" y="f26"/>
                    </a:cubicBezTo>
                    <a:lnTo>
                      <a:pt x="f17" y="f27"/>
                    </a:lnTo>
                    <a:lnTo>
                      <a:pt x="f28" y="f29"/>
                    </a:lnTo>
                    <a:cubicBezTo>
                      <a:pt x="f30" y="f31"/>
                      <a:pt x="f32" y="f33"/>
                      <a:pt x="f34" y="f35"/>
                    </a:cubicBezTo>
                    <a:cubicBezTo>
                      <a:pt x="f36" y="f37"/>
                      <a:pt x="f38" y="f39"/>
                      <a:pt x="f40" y="f41"/>
                    </a:cubicBezTo>
                    <a:cubicBezTo>
                      <a:pt x="f42" y="f43"/>
                      <a:pt x="f44" y="f45"/>
                      <a:pt x="f46" y="f47"/>
                    </a:cubicBezTo>
                    <a:lnTo>
                      <a:pt x="f46" y="f48"/>
                    </a:lnTo>
                    <a:lnTo>
                      <a:pt x="f49" y="f50"/>
                    </a:lnTo>
                    <a:cubicBezTo>
                      <a:pt x="f51" y="f52"/>
                      <a:pt x="f53" y="f54"/>
                      <a:pt x="f55" y="f56"/>
                    </a:cubicBezTo>
                    <a:cubicBezTo>
                      <a:pt x="f57" y="f58"/>
                      <a:pt x="f59" y="f60"/>
                      <a:pt x="f61" y="f62"/>
                    </a:cubicBezTo>
                    <a:cubicBezTo>
                      <a:pt x="f63" y="f64"/>
                      <a:pt x="f65" y="f66"/>
                      <a:pt x="f67" y="f68"/>
                    </a:cubicBezTo>
                    <a:cubicBezTo>
                      <a:pt x="f69" y="f70"/>
                      <a:pt x="f71" y="f72"/>
                      <a:pt x="f73" y="f74"/>
                    </a:cubicBezTo>
                    <a:cubicBezTo>
                      <a:pt x="f75" y="f76"/>
                      <a:pt x="f77" y="f78"/>
                      <a:pt x="f79" y="f80"/>
                    </a:cubicBezTo>
                    <a:cubicBezTo>
                      <a:pt x="f81" y="f82"/>
                      <a:pt x="f81" y="f83"/>
                      <a:pt x="f84" y="f85"/>
                    </a:cubicBezTo>
                    <a:cubicBezTo>
                      <a:pt x="f86" y="f87"/>
                      <a:pt x="f88" y="f89"/>
                      <a:pt x="f65" y="f90"/>
                    </a:cubicBezTo>
                    <a:cubicBezTo>
                      <a:pt x="f91" y="f92"/>
                      <a:pt x="f93" y="f94"/>
                      <a:pt x="f95" y="f96"/>
                    </a:cubicBezTo>
                    <a:cubicBezTo>
                      <a:pt x="f97" y="f98"/>
                      <a:pt x="f99" y="f100"/>
                      <a:pt x="f50" y="f101"/>
                    </a:cubicBezTo>
                    <a:lnTo>
                      <a:pt x="f102" y="f101"/>
                    </a:lnTo>
                    <a:cubicBezTo>
                      <a:pt x="f103" y="f104"/>
                      <a:pt x="f105" y="f106"/>
                      <a:pt x="f107" y="f108"/>
                    </a:cubicBezTo>
                    <a:cubicBezTo>
                      <a:pt x="f109" y="f110"/>
                      <a:pt x="f111" y="f112"/>
                      <a:pt x="f113" y="f114"/>
                    </a:cubicBezTo>
                    <a:cubicBezTo>
                      <a:pt x="f115" y="f112"/>
                      <a:pt x="f116" y="f110"/>
                      <a:pt x="f117" y="f108"/>
                    </a:cubicBezTo>
                    <a:cubicBezTo>
                      <a:pt x="f118" y="f106"/>
                      <a:pt x="f119" y="f104"/>
                      <a:pt x="f120" y="f101"/>
                    </a:cubicBezTo>
                    <a:cubicBezTo>
                      <a:pt x="f121" y="f100"/>
                      <a:pt x="f122" y="f98"/>
                      <a:pt x="f123" y="f96"/>
                    </a:cubicBezTo>
                    <a:cubicBezTo>
                      <a:pt x="f124" y="f125"/>
                      <a:pt x="f126" y="f127"/>
                      <a:pt x="f128" y="f129"/>
                    </a:cubicBezTo>
                    <a:lnTo>
                      <a:pt x="f130" y="f131"/>
                    </a:lnTo>
                    <a:cubicBezTo>
                      <a:pt x="f132" y="f133"/>
                      <a:pt x="f134" y="f135"/>
                      <a:pt x="f136" y="f137"/>
                    </a:cubicBezTo>
                    <a:cubicBezTo>
                      <a:pt x="f138" y="f10"/>
                      <a:pt x="f139" y="f7"/>
                      <a:pt x="f140" y="f7"/>
                    </a:cubicBezTo>
                    <a:lnTo>
                      <a:pt x="f6" y="f7"/>
                    </a:ln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41" y="f142"/>
                    </a:moveTo>
                    <a:cubicBezTo>
                      <a:pt x="f143" y="f144"/>
                      <a:pt x="f145" y="f0"/>
                      <a:pt x="f146" y="f147"/>
                    </a:cubicBezTo>
                    <a:cubicBezTo>
                      <a:pt x="f148" y="f149"/>
                      <a:pt x="f150" y="f151"/>
                      <a:pt x="f152" y="f153"/>
                    </a:cubicBezTo>
                    <a:cubicBezTo>
                      <a:pt x="f154" y="f52"/>
                      <a:pt x="f155" y="f156"/>
                      <a:pt x="f157" y="f158"/>
                    </a:cubicBezTo>
                    <a:cubicBezTo>
                      <a:pt x="f86" y="f159"/>
                      <a:pt x="f160" y="f161"/>
                      <a:pt x="f75" y="f162"/>
                    </a:cubicBezTo>
                    <a:cubicBezTo>
                      <a:pt x="f145" y="f163"/>
                      <a:pt x="f164" y="f165"/>
                      <a:pt x="f166" y="f167"/>
                    </a:cubicBezTo>
                    <a:cubicBezTo>
                      <a:pt x="f168" y="f169"/>
                      <a:pt x="f170" y="f171"/>
                      <a:pt x="f172" y="f173"/>
                    </a:cubicBezTo>
                    <a:cubicBezTo>
                      <a:pt x="f174" y="f175"/>
                      <a:pt x="f176" y="f177"/>
                      <a:pt x="f178" y="f179"/>
                    </a:cubicBezTo>
                    <a:cubicBezTo>
                      <a:pt x="f180" y="f181"/>
                      <a:pt x="f182" y="f183"/>
                      <a:pt x="f184" y="f185"/>
                    </a:cubicBezTo>
                    <a:cubicBezTo>
                      <a:pt x="f57" y="f186"/>
                      <a:pt x="f187" y="f188"/>
                      <a:pt x="f189" y="f190"/>
                    </a:cubicBezTo>
                    <a:cubicBezTo>
                      <a:pt x="f191" y="f192"/>
                      <a:pt x="f193" y="f194"/>
                      <a:pt x="f195" y="f106"/>
                    </a:cubicBezTo>
                    <a:cubicBezTo>
                      <a:pt x="f196" y="f197"/>
                      <a:pt x="f198" y="f199"/>
                      <a:pt x="f105" y="f200"/>
                    </a:cubicBezTo>
                    <a:cubicBezTo>
                      <a:pt x="f201" y="f202"/>
                      <a:pt x="f203" y="f204"/>
                      <a:pt x="f6" y="f205"/>
                    </a:cubicBezTo>
                    <a:cubicBezTo>
                      <a:pt x="f206" y="f207"/>
                      <a:pt x="f208" y="f209"/>
                      <a:pt x="f113" y="f210"/>
                    </a:cubicBezTo>
                    <a:cubicBezTo>
                      <a:pt x="f113" y="f209"/>
                      <a:pt x="f140" y="f207"/>
                      <a:pt x="f211" y="f205"/>
                    </a:cubicBezTo>
                    <a:cubicBezTo>
                      <a:pt x="f212" y="f204"/>
                      <a:pt x="f213" y="f202"/>
                      <a:pt x="f118" y="f200"/>
                    </a:cubicBezTo>
                    <a:cubicBezTo>
                      <a:pt x="f214" y="f199"/>
                      <a:pt x="f215" y="f197"/>
                      <a:pt x="f216" y="f106"/>
                    </a:cubicBezTo>
                    <a:cubicBezTo>
                      <a:pt x="f217" y="f194"/>
                      <a:pt x="f218" y="f192"/>
                      <a:pt x="f219" y="f190"/>
                    </a:cubicBezTo>
                    <a:cubicBezTo>
                      <a:pt x="f220" y="f188"/>
                      <a:pt x="f221" y="f186"/>
                      <a:pt x="f222" y="f185"/>
                    </a:cubicBezTo>
                    <a:cubicBezTo>
                      <a:pt x="f223" y="f183"/>
                      <a:pt x="f224" y="f181"/>
                      <a:pt x="f225" y="f179"/>
                    </a:cubicBezTo>
                    <a:cubicBezTo>
                      <a:pt x="f226" y="f177"/>
                      <a:pt x="f227" y="f175"/>
                      <a:pt x="f228" y="f173"/>
                    </a:cubicBezTo>
                    <a:cubicBezTo>
                      <a:pt x="f229" y="f171"/>
                      <a:pt x="f230" y="f169"/>
                      <a:pt x="f231" y="f167"/>
                    </a:cubicBezTo>
                    <a:cubicBezTo>
                      <a:pt x="f232" y="f165"/>
                      <a:pt x="f233" y="f163"/>
                      <a:pt x="f234" y="f162"/>
                    </a:cubicBezTo>
                    <a:cubicBezTo>
                      <a:pt x="f235" y="f161"/>
                      <a:pt x="f125" y="f159"/>
                      <a:pt x="f236" y="f158"/>
                    </a:cubicBezTo>
                    <a:cubicBezTo>
                      <a:pt x="f237" y="f156"/>
                      <a:pt x="f238" y="f52"/>
                      <a:pt x="f239" y="f153"/>
                    </a:cubicBezTo>
                    <a:cubicBezTo>
                      <a:pt x="f240" y="f151"/>
                      <a:pt x="f241" y="f149"/>
                      <a:pt x="f242" y="f147"/>
                    </a:cubicBezTo>
                    <a:cubicBezTo>
                      <a:pt x="f233" y="f0"/>
                      <a:pt x="f243" y="f144"/>
                      <a:pt x="f244" y="f142"/>
                    </a:cubicBezTo>
                    <a:cubicBezTo>
                      <a:pt x="f245" y="f246"/>
                      <a:pt x="f247" y="f248"/>
                      <a:pt x="f249" y="f172"/>
                    </a:cubicBezTo>
                    <a:cubicBezTo>
                      <a:pt x="f250" y="f251"/>
                      <a:pt x="f252" y="f253"/>
                      <a:pt x="f113" y="f253"/>
                    </a:cubicBezTo>
                    <a:cubicBezTo>
                      <a:pt x="f156" y="f253"/>
                      <a:pt x="f254" y="f251"/>
                      <a:pt x="f255" y="f172"/>
                    </a:cubicBezTo>
                    <a:cubicBezTo>
                      <a:pt x="f256" y="f248"/>
                      <a:pt x="f257" y="f246"/>
                      <a:pt x="f141" y="f142"/>
                    </a:cubicBezTo>
                    <a:close/>
                    <a:moveTo>
                      <a:pt x="f141" y="f142"/>
                    </a:moveTo>
                    <a:lnTo>
                      <a:pt x="f141" y="f142"/>
                    </a:lnTo>
                    <a:close/>
                    <a:moveTo>
                      <a:pt x="f258" y="f3"/>
                    </a:moveTo>
                    <a:lnTo>
                      <a:pt x="f113" y="f3"/>
                    </a:lnTo>
                    <a:lnTo>
                      <a:pt x="f259" y="f3"/>
                    </a:lnTo>
                    <a:cubicBezTo>
                      <a:pt x="f260" y="f3"/>
                      <a:pt x="f261" y="f262"/>
                      <a:pt x="f263" y="f264"/>
                    </a:cubicBezTo>
                    <a:cubicBezTo>
                      <a:pt x="f265" y="f266"/>
                      <a:pt x="f267" y="f248"/>
                      <a:pt x="f268" y="f269"/>
                    </a:cubicBezTo>
                    <a:lnTo>
                      <a:pt x="f270" y="f269"/>
                    </a:lnTo>
                    <a:lnTo>
                      <a:pt x="f183" y="f271"/>
                    </a:lnTo>
                    <a:cubicBezTo>
                      <a:pt x="f272" y="f88"/>
                      <a:pt x="f273" y="f274"/>
                      <a:pt x="f227" y="f275"/>
                    </a:cubicBezTo>
                    <a:lnTo>
                      <a:pt x="f276" y="f277"/>
                    </a:lnTo>
                    <a:lnTo>
                      <a:pt x="f278" y="f279"/>
                    </a:lnTo>
                    <a:cubicBezTo>
                      <a:pt x="f280" y="f281"/>
                      <a:pt x="f282" y="f151"/>
                      <a:pt x="f283" y="f284"/>
                    </a:cubicBezTo>
                    <a:cubicBezTo>
                      <a:pt x="f285" y="f286"/>
                      <a:pt x="f287" y="f288"/>
                      <a:pt x="f289" y="f290"/>
                    </a:cubicBezTo>
                    <a:cubicBezTo>
                      <a:pt x="f291" y="f292"/>
                      <a:pt x="f223" y="f293"/>
                      <a:pt x="f280" y="f211"/>
                    </a:cubicBezTo>
                    <a:cubicBezTo>
                      <a:pt x="f273" y="f294"/>
                      <a:pt x="f295" y="f296"/>
                      <a:pt x="f297" y="f298"/>
                    </a:cubicBezTo>
                    <a:cubicBezTo>
                      <a:pt x="f299" y="f300"/>
                      <a:pt x="f301" y="f302"/>
                      <a:pt x="f303" y="f304"/>
                    </a:cubicBezTo>
                    <a:cubicBezTo>
                      <a:pt x="f305" y="f175"/>
                      <a:pt x="f306" y="f307"/>
                      <a:pt x="f308" y="f309"/>
                    </a:cubicBezTo>
                    <a:cubicBezTo>
                      <a:pt x="f310" y="f311"/>
                      <a:pt x="f312" y="f313"/>
                      <a:pt x="f314" y="f129"/>
                    </a:cubicBezTo>
                    <a:cubicBezTo>
                      <a:pt x="f315" y="f222"/>
                      <a:pt x="f316" y="f317"/>
                      <a:pt x="f318" y="f319"/>
                    </a:cubicBezTo>
                    <a:cubicBezTo>
                      <a:pt x="f320" y="f321"/>
                      <a:pt x="f322" y="f323"/>
                      <a:pt x="f324" y="f325"/>
                    </a:cubicBezTo>
                    <a:cubicBezTo>
                      <a:pt x="f120" y="f326"/>
                      <a:pt x="f327" y="f328"/>
                      <a:pt x="f329" y="f330"/>
                    </a:cubicBezTo>
                    <a:cubicBezTo>
                      <a:pt x="f331" y="f332"/>
                      <a:pt x="f333" y="f334"/>
                      <a:pt x="f335" y="f336"/>
                    </a:cubicBezTo>
                    <a:cubicBezTo>
                      <a:pt x="f337" y="f338"/>
                      <a:pt x="f162" y="f339"/>
                      <a:pt x="f340" y="f341"/>
                    </a:cubicBezTo>
                    <a:lnTo>
                      <a:pt x="f113" y="f342"/>
                    </a:lnTo>
                    <a:lnTo>
                      <a:pt x="f343" y="f341"/>
                    </a:lnTo>
                    <a:cubicBezTo>
                      <a:pt x="f344" y="f339"/>
                      <a:pt x="f345" y="f338"/>
                      <a:pt x="f346" y="f336"/>
                    </a:cubicBezTo>
                    <a:cubicBezTo>
                      <a:pt x="f347" y="f334"/>
                      <a:pt x="f348" y="f332"/>
                      <a:pt x="f349" y="f330"/>
                    </a:cubicBezTo>
                    <a:cubicBezTo>
                      <a:pt x="f350" y="f328"/>
                      <a:pt x="f102" y="f326"/>
                      <a:pt x="f351" y="f325"/>
                    </a:cubicBezTo>
                    <a:cubicBezTo>
                      <a:pt x="f352" y="f323"/>
                      <a:pt x="f353" y="f321"/>
                      <a:pt x="f354" y="f319"/>
                    </a:cubicBezTo>
                    <a:cubicBezTo>
                      <a:pt x="f355" y="f317"/>
                      <a:pt x="f356" y="f222"/>
                      <a:pt x="f357" y="f129"/>
                    </a:cubicBezTo>
                    <a:cubicBezTo>
                      <a:pt x="f358" y="f313"/>
                      <a:pt x="f359" y="f311"/>
                      <a:pt x="f360" y="f309"/>
                    </a:cubicBezTo>
                    <a:cubicBezTo>
                      <a:pt x="f361" y="f307"/>
                      <a:pt x="f3" y="f175"/>
                      <a:pt x="f362" y="f304"/>
                    </a:cubicBezTo>
                    <a:cubicBezTo>
                      <a:pt x="f363" y="f302"/>
                      <a:pt x="f364" y="f300"/>
                      <a:pt x="f365" y="f298"/>
                    </a:cubicBezTo>
                    <a:cubicBezTo>
                      <a:pt x="f366" y="f296"/>
                      <a:pt x="f180" y="f294"/>
                      <a:pt x="f367" y="f211"/>
                    </a:cubicBezTo>
                    <a:cubicBezTo>
                      <a:pt x="f182" y="f293"/>
                      <a:pt x="f160" y="f292"/>
                      <a:pt x="f368" y="f290"/>
                    </a:cubicBezTo>
                    <a:cubicBezTo>
                      <a:pt x="f369" y="f288"/>
                      <a:pt x="f69" y="f286"/>
                      <a:pt x="f370" y="f284"/>
                    </a:cubicBezTo>
                    <a:cubicBezTo>
                      <a:pt x="f371" y="f151"/>
                      <a:pt x="f367" y="f281"/>
                      <a:pt x="f372" y="f279"/>
                    </a:cubicBezTo>
                    <a:lnTo>
                      <a:pt x="f373" y="f277"/>
                    </a:lnTo>
                    <a:lnTo>
                      <a:pt x="f174" y="f275"/>
                    </a:lnTo>
                    <a:cubicBezTo>
                      <a:pt x="f374" y="f274"/>
                      <a:pt x="f375" y="f88"/>
                      <a:pt x="f376" y="f271"/>
                    </a:cubicBezTo>
                    <a:lnTo>
                      <a:pt x="f44" y="f269"/>
                    </a:lnTo>
                    <a:lnTo>
                      <a:pt x="f377" y="f269"/>
                    </a:lnTo>
                    <a:cubicBezTo>
                      <a:pt x="f378" y="f248"/>
                      <a:pt x="f379" y="f266"/>
                      <a:pt x="f380" y="f264"/>
                    </a:cubicBezTo>
                    <a:cubicBezTo>
                      <a:pt x="f45" y="f262"/>
                      <a:pt x="f381" y="f3"/>
                      <a:pt x="f258" y="f3"/>
                    </a:cubicBezTo>
                    <a:close/>
                    <a:moveTo>
                      <a:pt x="f258" y="f3"/>
                    </a:moveTo>
                    <a:lnTo>
                      <a:pt x="f258" y="f3"/>
                    </a:lnTo>
                    <a:close/>
                    <a:moveTo>
                      <a:pt x="f136" y="f382"/>
                    </a:moveTo>
                    <a:cubicBezTo>
                      <a:pt x="f383" y="f382"/>
                      <a:pt x="f327" y="f384"/>
                      <a:pt x="f327" y="f385"/>
                    </a:cubicBezTo>
                    <a:cubicBezTo>
                      <a:pt x="f327" y="f352"/>
                      <a:pt x="f383" y="f386"/>
                      <a:pt x="f136" y="f386"/>
                    </a:cubicBezTo>
                    <a:cubicBezTo>
                      <a:pt x="f214" y="f386"/>
                      <a:pt x="f387" y="f352"/>
                      <a:pt x="f387" y="f385"/>
                    </a:cubicBezTo>
                    <a:cubicBezTo>
                      <a:pt x="f387" y="f384"/>
                      <a:pt x="f214" y="f382"/>
                      <a:pt x="f136" y="f382"/>
                    </a:cubicBezTo>
                    <a:close/>
                    <a:moveTo>
                      <a:pt x="f136" y="f382"/>
                    </a:moveTo>
                    <a:lnTo>
                      <a:pt x="f136" y="f382"/>
                    </a:lnTo>
                    <a:close/>
                    <a:moveTo>
                      <a:pt x="f252" y="f388"/>
                    </a:moveTo>
                    <a:cubicBezTo>
                      <a:pt x="f389" y="f390"/>
                      <a:pt x="f391" y="f392"/>
                      <a:pt x="f393" y="f394"/>
                    </a:cubicBezTo>
                    <a:cubicBezTo>
                      <a:pt x="f395" y="f396"/>
                      <a:pt x="f397" y="f398"/>
                      <a:pt x="f162" y="f399"/>
                    </a:cubicBezTo>
                    <a:lnTo>
                      <a:pt x="f162" y="f400"/>
                    </a:lnTo>
                    <a:cubicBezTo>
                      <a:pt x="f140" y="f401"/>
                      <a:pt x="f258" y="f402"/>
                      <a:pt x="f6" y="f403"/>
                    </a:cubicBezTo>
                    <a:cubicBezTo>
                      <a:pt x="f206" y="f404"/>
                      <a:pt x="f259" y="f405"/>
                      <a:pt x="f335" y="f405"/>
                    </a:cubicBezTo>
                    <a:cubicBezTo>
                      <a:pt x="f406" y="f405"/>
                      <a:pt x="f212" y="f405"/>
                      <a:pt x="f407" y="f408"/>
                    </a:cubicBezTo>
                    <a:cubicBezTo>
                      <a:pt x="f409" y="f408"/>
                      <a:pt x="f410" y="f405"/>
                      <a:pt x="f165" y="f404"/>
                    </a:cubicBezTo>
                    <a:cubicBezTo>
                      <a:pt x="f260" y="f411"/>
                      <a:pt x="f412" y="f413"/>
                      <a:pt x="f414" y="f97"/>
                    </a:cubicBezTo>
                    <a:lnTo>
                      <a:pt x="f171" y="f415"/>
                    </a:lnTo>
                    <a:cubicBezTo>
                      <a:pt x="f324" y="f416"/>
                      <a:pt x="f417" y="f418"/>
                      <a:pt x="f134" y="f396"/>
                    </a:cubicBezTo>
                    <a:cubicBezTo>
                      <a:pt x="f419" y="f380"/>
                      <a:pt x="f420" y="f421"/>
                      <a:pt x="f422" y="f399"/>
                    </a:cubicBezTo>
                    <a:cubicBezTo>
                      <a:pt x="f423" y="f424"/>
                      <a:pt x="f425" y="f399"/>
                      <a:pt x="f426" y="f398"/>
                    </a:cubicBezTo>
                    <a:cubicBezTo>
                      <a:pt x="f427" y="f41"/>
                      <a:pt x="f428" y="f429"/>
                      <a:pt x="f430" y="f431"/>
                    </a:cubicBezTo>
                    <a:cubicBezTo>
                      <a:pt x="f132" y="f432"/>
                      <a:pt x="f132" y="f384"/>
                      <a:pt x="f433" y="f43"/>
                    </a:cubicBezTo>
                    <a:cubicBezTo>
                      <a:pt x="f217" y="f434"/>
                      <a:pt x="f435" y="f436"/>
                      <a:pt x="f304" y="f437"/>
                    </a:cubicBezTo>
                    <a:cubicBezTo>
                      <a:pt x="f438" y="f439"/>
                      <a:pt x="f440" y="f441"/>
                      <a:pt x="f442" y="f443"/>
                    </a:cubicBezTo>
                    <a:cubicBezTo>
                      <a:pt x="f121" y="f444"/>
                      <a:pt x="f445" y="f446"/>
                      <a:pt x="f447" y="f448"/>
                    </a:cubicBezTo>
                    <a:lnTo>
                      <a:pt x="f80" y="f449"/>
                    </a:lnTo>
                    <a:lnTo>
                      <a:pt x="f450" y="f451"/>
                    </a:lnTo>
                    <a:cubicBezTo>
                      <a:pt x="f452" y="f453"/>
                      <a:pt x="f423" y="f454"/>
                      <a:pt x="f422" y="f455"/>
                    </a:cubicBezTo>
                    <a:cubicBezTo>
                      <a:pt x="f452" y="f456"/>
                      <a:pt x="f457" y="f458"/>
                      <a:pt x="f425" y="f459"/>
                    </a:cubicBezTo>
                    <a:cubicBezTo>
                      <a:pt x="f460" y="f461"/>
                      <a:pt x="f462" y="f463"/>
                      <a:pt x="f464" y="f465"/>
                    </a:cubicBezTo>
                    <a:cubicBezTo>
                      <a:pt x="f466" y="f467"/>
                      <a:pt x="f468" y="f45"/>
                      <a:pt x="f469" y="f470"/>
                    </a:cubicBezTo>
                    <a:cubicBezTo>
                      <a:pt x="f263" y="f443"/>
                      <a:pt x="f320" y="f441"/>
                      <a:pt x="f471" y="f443"/>
                    </a:cubicBezTo>
                    <a:cubicBezTo>
                      <a:pt x="f472" y="f473"/>
                      <a:pt x="f474" y="f475"/>
                      <a:pt x="f476" y="f396"/>
                    </a:cubicBezTo>
                    <a:cubicBezTo>
                      <a:pt x="f428" y="f19"/>
                      <a:pt x="f417" y="f477"/>
                      <a:pt x="f478" y="f479"/>
                    </a:cubicBezTo>
                    <a:cubicBezTo>
                      <a:pt x="f480" y="f481"/>
                      <a:pt x="f482" y="f274"/>
                      <a:pt x="f206" y="f274"/>
                    </a:cubicBezTo>
                    <a:cubicBezTo>
                      <a:pt x="f483" y="f274"/>
                      <a:pt x="f484" y="f481"/>
                      <a:pt x="f156" y="f479"/>
                    </a:cubicBezTo>
                    <a:cubicBezTo>
                      <a:pt x="f485" y="f477"/>
                      <a:pt x="f486" y="f19"/>
                      <a:pt x="f400" y="f396"/>
                    </a:cubicBezTo>
                    <a:cubicBezTo>
                      <a:pt x="f487" y="f488"/>
                      <a:pt x="f354" y="f56"/>
                      <a:pt x="f489" y="f162"/>
                    </a:cubicBezTo>
                    <a:lnTo>
                      <a:pt x="f490" y="f162"/>
                    </a:lnTo>
                    <a:lnTo>
                      <a:pt x="f490" y="f465"/>
                    </a:lnTo>
                    <a:lnTo>
                      <a:pt x="f491" y="f465"/>
                    </a:lnTo>
                    <a:lnTo>
                      <a:pt x="f491" y="f45"/>
                    </a:lnTo>
                    <a:lnTo>
                      <a:pt x="f492" y="f45"/>
                    </a:lnTo>
                    <a:lnTo>
                      <a:pt x="f492" y="f436"/>
                    </a:lnTo>
                    <a:lnTo>
                      <a:pt x="f491" y="f436"/>
                    </a:lnTo>
                    <a:lnTo>
                      <a:pt x="f491" y="f493"/>
                    </a:lnTo>
                    <a:lnTo>
                      <a:pt x="f492" y="f493"/>
                    </a:lnTo>
                    <a:lnTo>
                      <a:pt x="f492" y="f494"/>
                    </a:lnTo>
                    <a:cubicBezTo>
                      <a:pt x="f492" y="f390"/>
                      <a:pt x="f495" y="f496"/>
                      <a:pt x="f497" y="f418"/>
                    </a:cubicBezTo>
                    <a:lnTo>
                      <a:pt x="f497" y="f498"/>
                    </a:lnTo>
                    <a:cubicBezTo>
                      <a:pt x="f497" y="f499"/>
                      <a:pt x="f351" y="f413"/>
                      <a:pt x="f500" y="f413"/>
                    </a:cubicBezTo>
                    <a:cubicBezTo>
                      <a:pt x="f501" y="f413"/>
                      <a:pt x="f502" y="f499"/>
                      <a:pt x="f502" y="f498"/>
                    </a:cubicBezTo>
                    <a:lnTo>
                      <a:pt x="f502" y="f418"/>
                    </a:lnTo>
                    <a:cubicBezTo>
                      <a:pt x="f503" y="f496"/>
                      <a:pt x="f504" y="f390"/>
                      <a:pt x="f504" y="f494"/>
                    </a:cubicBezTo>
                    <a:lnTo>
                      <a:pt x="f504" y="f493"/>
                    </a:lnTo>
                    <a:lnTo>
                      <a:pt x="f505" y="f493"/>
                    </a:lnTo>
                    <a:lnTo>
                      <a:pt x="f505" y="f436"/>
                    </a:lnTo>
                    <a:lnTo>
                      <a:pt x="f504" y="f436"/>
                    </a:lnTo>
                    <a:lnTo>
                      <a:pt x="f504" y="f45"/>
                    </a:lnTo>
                    <a:lnTo>
                      <a:pt x="f505" y="f45"/>
                    </a:lnTo>
                    <a:lnTo>
                      <a:pt x="f505" y="f465"/>
                    </a:lnTo>
                    <a:lnTo>
                      <a:pt x="f381" y="f465"/>
                    </a:lnTo>
                    <a:lnTo>
                      <a:pt x="f381" y="f162"/>
                    </a:lnTo>
                    <a:lnTo>
                      <a:pt x="f506" y="f162"/>
                    </a:lnTo>
                    <a:cubicBezTo>
                      <a:pt x="f507" y="f508"/>
                      <a:pt x="f140" y="f509"/>
                      <a:pt x="f510" y="f107"/>
                    </a:cubicBezTo>
                    <a:cubicBezTo>
                      <a:pt x="f212" y="f511"/>
                      <a:pt x="f512" y="f158"/>
                      <a:pt x="f513" y="f514"/>
                    </a:cubicBezTo>
                    <a:cubicBezTo>
                      <a:pt x="f515" y="f516"/>
                      <a:pt x="f517" y="f518"/>
                      <a:pt x="f389" y="f519"/>
                    </a:cubicBezTo>
                    <a:cubicBezTo>
                      <a:pt x="f74" y="f455"/>
                      <a:pt x="f520" y="f521"/>
                      <a:pt x="f522" y="f523"/>
                    </a:cubicBezTo>
                    <a:cubicBezTo>
                      <a:pt x="f524" y="f54"/>
                      <a:pt x="f525" y="f518"/>
                      <a:pt x="f526" y="f350"/>
                    </a:cubicBezTo>
                    <a:cubicBezTo>
                      <a:pt x="f414" y="f521"/>
                      <a:pt x="f525" y="f458"/>
                      <a:pt x="f527" y="f528"/>
                    </a:cubicBezTo>
                    <a:cubicBezTo>
                      <a:pt x="f524" y="f529"/>
                      <a:pt x="f530" y="f531"/>
                      <a:pt x="f532" y="f533"/>
                    </a:cubicBezTo>
                    <a:cubicBezTo>
                      <a:pt x="f534" y="f492"/>
                      <a:pt x="f120" y="f446"/>
                      <a:pt x="f535" y="f536"/>
                    </a:cubicBezTo>
                    <a:cubicBezTo>
                      <a:pt x="f537" y="f444"/>
                      <a:pt x="f538" y="f539"/>
                      <a:pt x="f540" y="f541"/>
                    </a:cubicBezTo>
                    <a:cubicBezTo>
                      <a:pt x="f542" y="f543"/>
                      <a:pt x="f214" y="f543"/>
                      <a:pt x="f544" y="f543"/>
                    </a:cubicBezTo>
                    <a:cubicBezTo>
                      <a:pt x="f298" y="f543"/>
                      <a:pt x="f545" y="f546"/>
                      <a:pt x="f138" y="f99"/>
                    </a:cubicBezTo>
                    <a:lnTo>
                      <a:pt x="f547" y="f470"/>
                    </a:lnTo>
                    <a:lnTo>
                      <a:pt x="f165" y="f548"/>
                    </a:lnTo>
                    <a:cubicBezTo>
                      <a:pt x="f549" y="f441"/>
                      <a:pt x="f550" y="f551"/>
                      <a:pt x="f118" y="f43"/>
                    </a:cubicBezTo>
                    <a:cubicBezTo>
                      <a:pt x="f517" y="f552"/>
                      <a:pt x="f545" y="f151"/>
                      <a:pt x="f553" y="f431"/>
                    </a:cubicBezTo>
                    <a:cubicBezTo>
                      <a:pt x="f554" y="f555"/>
                      <a:pt x="f556" y="f388"/>
                      <a:pt x="f252" y="f388"/>
                    </a:cubicBezTo>
                    <a:close/>
                    <a:moveTo>
                      <a:pt x="f252" y="f388"/>
                    </a:moveTo>
                    <a:lnTo>
                      <a:pt x="f252" y="f388"/>
                    </a:lnTo>
                    <a:close/>
                    <a:moveTo>
                      <a:pt x="f557" y="f558"/>
                    </a:moveTo>
                    <a:cubicBezTo>
                      <a:pt x="f559" y="f560"/>
                      <a:pt x="f440" y="f561"/>
                      <a:pt x="f562" y="f563"/>
                    </a:cubicBezTo>
                    <a:cubicBezTo>
                      <a:pt x="f419" y="f564"/>
                      <a:pt x="f261" y="f565"/>
                      <a:pt x="f566" y="f567"/>
                    </a:cubicBezTo>
                    <a:cubicBezTo>
                      <a:pt x="f250" y="f568"/>
                      <a:pt x="f569" y="f64"/>
                      <a:pt x="f570" y="f203"/>
                    </a:cubicBezTo>
                    <a:cubicBezTo>
                      <a:pt x="f571" y="f572"/>
                      <a:pt x="f573" y="f574"/>
                      <a:pt x="f78" y="f574"/>
                    </a:cubicBezTo>
                    <a:lnTo>
                      <a:pt x="f575" y="f574"/>
                    </a:lnTo>
                    <a:lnTo>
                      <a:pt x="f576" y="f577"/>
                    </a:lnTo>
                    <a:cubicBezTo>
                      <a:pt x="f324" y="f578"/>
                      <a:pt x="f579" y="f105"/>
                      <a:pt x="f216" y="f156"/>
                    </a:cubicBezTo>
                    <a:cubicBezTo>
                      <a:pt x="f580" y="f288"/>
                      <a:pt x="f530" y="f581"/>
                      <a:pt x="f582" y="f583"/>
                    </a:cubicBezTo>
                    <a:cubicBezTo>
                      <a:pt x="f584" y="f585"/>
                      <a:pt x="f586" y="f587"/>
                      <a:pt x="f588" y="f103"/>
                    </a:cubicBezTo>
                    <a:cubicBezTo>
                      <a:pt x="f545" y="f581"/>
                      <a:pt x="f589" y="f590"/>
                      <a:pt x="f591" y="f105"/>
                    </a:cubicBezTo>
                    <a:cubicBezTo>
                      <a:pt x="f409" y="f592"/>
                      <a:pt x="f593" y="f578"/>
                      <a:pt x="f594" y="f568"/>
                    </a:cubicBezTo>
                    <a:cubicBezTo>
                      <a:pt x="f595" y="f293"/>
                      <a:pt x="f340" y="f507"/>
                      <a:pt x="f343" y="f162"/>
                    </a:cubicBezTo>
                    <a:lnTo>
                      <a:pt x="f530" y="f162"/>
                    </a:lnTo>
                    <a:lnTo>
                      <a:pt x="f530" y="f596"/>
                    </a:lnTo>
                    <a:lnTo>
                      <a:pt x="f597" y="f340"/>
                    </a:lnTo>
                    <a:cubicBezTo>
                      <a:pt x="f414" y="f208"/>
                      <a:pt x="f579" y="f598"/>
                      <a:pt x="f576" y="f508"/>
                    </a:cubicBezTo>
                    <a:cubicBezTo>
                      <a:pt x="f599" y="f572"/>
                      <a:pt x="f304" y="f347"/>
                      <a:pt x="f447" y="f107"/>
                    </a:cubicBezTo>
                    <a:cubicBezTo>
                      <a:pt x="f423" y="f600"/>
                      <a:pt x="f217" y="f601"/>
                      <a:pt x="f427" y="f602"/>
                    </a:cubicBezTo>
                    <a:cubicBezTo>
                      <a:pt x="f603" y="f604"/>
                      <a:pt x="f605" y="f581"/>
                      <a:pt x="f175" y="f606"/>
                    </a:cubicBezTo>
                    <a:cubicBezTo>
                      <a:pt x="f607" y="f583"/>
                      <a:pt x="f608" y="f606"/>
                      <a:pt x="f474" y="f198"/>
                    </a:cubicBezTo>
                    <a:cubicBezTo>
                      <a:pt x="f609" y="f581"/>
                      <a:pt x="f610" y="f288"/>
                      <a:pt x="f611" y="f156"/>
                    </a:cubicBezTo>
                    <a:cubicBezTo>
                      <a:pt x="f612" y="f613"/>
                      <a:pt x="f614" y="f615"/>
                      <a:pt x="f616" y="f617"/>
                    </a:cubicBezTo>
                    <a:cubicBezTo>
                      <a:pt x="f618" y="f619"/>
                      <a:pt x="f620" y="f621"/>
                      <a:pt x="f622" y="f623"/>
                    </a:cubicBezTo>
                    <a:cubicBezTo>
                      <a:pt x="f624" y="f546"/>
                      <a:pt x="f476" y="f444"/>
                      <a:pt x="f625" y="f626"/>
                    </a:cubicBezTo>
                    <a:cubicBezTo>
                      <a:pt x="f627" y="f628"/>
                      <a:pt x="f603" y="f629"/>
                      <a:pt x="f322" y="f630"/>
                    </a:cubicBezTo>
                    <a:cubicBezTo>
                      <a:pt x="f425" y="f52"/>
                      <a:pt x="f452" y="f523"/>
                      <a:pt x="f557" y="f558"/>
                    </a:cubicBezTo>
                    <a:close/>
                    <a:moveTo>
                      <a:pt x="f557" y="f558"/>
                    </a:moveTo>
                    <a:lnTo>
                      <a:pt x="f557" y="f558"/>
                    </a:lnTo>
                    <a:close/>
                    <a:moveTo>
                      <a:pt x="f631" y="f632"/>
                    </a:moveTo>
                    <a:lnTo>
                      <a:pt x="f15" y="f632"/>
                    </a:lnTo>
                    <a:lnTo>
                      <a:pt x="f15" y="f633"/>
                    </a:lnTo>
                    <a:cubicBezTo>
                      <a:pt x="f15" y="f633"/>
                      <a:pt x="f634" y="f175"/>
                      <a:pt x="f494" y="f175"/>
                    </a:cubicBezTo>
                    <a:lnTo>
                      <a:pt x="f635" y="f175"/>
                    </a:lnTo>
                    <a:cubicBezTo>
                      <a:pt x="f636" y="f175"/>
                      <a:pt x="f636" y="f633"/>
                      <a:pt x="f636" y="f633"/>
                    </a:cubicBezTo>
                    <a:lnTo>
                      <a:pt x="f636" y="f632"/>
                    </a:lnTo>
                    <a:lnTo>
                      <a:pt x="f637" y="f632"/>
                    </a:lnTo>
                    <a:cubicBezTo>
                      <a:pt x="f638" y="f639"/>
                      <a:pt x="f640" y="f462"/>
                      <a:pt x="f486" y="f641"/>
                    </a:cubicBezTo>
                    <a:cubicBezTo>
                      <a:pt x="f552" y="f642"/>
                      <a:pt x="f643" y="f644"/>
                      <a:pt x="f645" y="f646"/>
                    </a:cubicBezTo>
                    <a:cubicBezTo>
                      <a:pt x="f536" y="f647"/>
                      <a:pt x="f648" y="f571"/>
                      <a:pt x="f58" y="f649"/>
                    </a:cubicBezTo>
                    <a:cubicBezTo>
                      <a:pt x="f153" y="f650"/>
                      <a:pt x="f651" y="f633"/>
                      <a:pt x="f541" y="f632"/>
                    </a:cubicBezTo>
                    <a:lnTo>
                      <a:pt x="f153" y="f632"/>
                    </a:lnTo>
                    <a:lnTo>
                      <a:pt x="f153" y="f652"/>
                    </a:lnTo>
                    <a:cubicBezTo>
                      <a:pt x="f153" y="f653"/>
                      <a:pt x="f648" y="f654"/>
                      <a:pt x="f501" y="f654"/>
                    </a:cubicBezTo>
                    <a:lnTo>
                      <a:pt x="f505" y="f654"/>
                    </a:lnTo>
                    <a:cubicBezTo>
                      <a:pt x="f503" y="f654"/>
                      <a:pt x="f196" y="f653"/>
                      <a:pt x="f196" y="f652"/>
                    </a:cubicBezTo>
                    <a:lnTo>
                      <a:pt x="f196" y="f632"/>
                    </a:lnTo>
                    <a:lnTo>
                      <a:pt x="f519" y="f632"/>
                    </a:lnTo>
                    <a:cubicBezTo>
                      <a:pt x="f655" y="f632"/>
                      <a:pt x="f523" y="f476"/>
                      <a:pt x="f523" y="f656"/>
                    </a:cubicBezTo>
                    <a:lnTo>
                      <a:pt x="f523" y="f657"/>
                    </a:lnTo>
                    <a:cubicBezTo>
                      <a:pt x="f523" y="f658"/>
                      <a:pt x="f655" y="f659"/>
                      <a:pt x="f519" y="f659"/>
                    </a:cubicBezTo>
                    <a:cubicBezTo>
                      <a:pt x="f660" y="f661"/>
                      <a:pt x="f662" y="f624"/>
                      <a:pt x="f631" y="f659"/>
                    </a:cubicBezTo>
                    <a:cubicBezTo>
                      <a:pt x="f496" y="f659"/>
                      <a:pt x="f415" y="f658"/>
                      <a:pt x="f415" y="f657"/>
                    </a:cubicBezTo>
                    <a:lnTo>
                      <a:pt x="f415" y="f656"/>
                    </a:lnTo>
                    <a:cubicBezTo>
                      <a:pt x="f415" y="f476"/>
                      <a:pt x="f496" y="f632"/>
                      <a:pt x="f631" y="f632"/>
                    </a:cubicBezTo>
                    <a:close/>
                    <a:moveTo>
                      <a:pt x="f631" y="f632"/>
                    </a:moveTo>
                    <a:lnTo>
                      <a:pt x="f631" y="f632"/>
                    </a:lnTo>
                    <a:close/>
                    <a:moveTo>
                      <a:pt x="f198" y="f322"/>
                    </a:moveTo>
                    <a:cubicBezTo>
                      <a:pt x="f663" y="f664"/>
                      <a:pt x="f503" y="f665"/>
                      <a:pt x="f461" y="f250"/>
                    </a:cubicBezTo>
                    <a:cubicBezTo>
                      <a:pt x="f621" y="f666"/>
                      <a:pt x="f485" y="f667"/>
                      <a:pt x="f13" y="f169"/>
                    </a:cubicBezTo>
                    <a:cubicBezTo>
                      <a:pt x="f668" y="f669"/>
                      <a:pt x="f451" y="f670"/>
                      <a:pt x="f497" y="f553"/>
                    </a:cubicBezTo>
                    <a:cubicBezTo>
                      <a:pt x="f671" y="f556"/>
                      <a:pt x="f672" y="f673"/>
                      <a:pt x="f99" y="f540"/>
                    </a:cubicBezTo>
                    <a:cubicBezTo>
                      <a:pt x="f638" y="f674"/>
                      <a:pt x="f675" y="f527"/>
                      <a:pt x="f676" y="f641"/>
                    </a:cubicBezTo>
                    <a:cubicBezTo>
                      <a:pt x="f636" y="f557"/>
                      <a:pt x="f677" y="f678"/>
                      <a:pt x="f436" y="f679"/>
                    </a:cubicBezTo>
                    <a:cubicBezTo>
                      <a:pt x="f680" y="f681"/>
                      <a:pt x="f490" y="f682"/>
                      <a:pt x="f683" y="f625"/>
                    </a:cubicBezTo>
                    <a:cubicBezTo>
                      <a:pt x="f683" y="f684"/>
                      <a:pt x="f685" y="f82"/>
                      <a:pt x="f686" y="f639"/>
                    </a:cubicBezTo>
                    <a:cubicBezTo>
                      <a:pt x="f541" y="f687"/>
                      <a:pt x="f688" y="f82"/>
                      <a:pt x="f444" y="f689"/>
                    </a:cubicBezTo>
                    <a:cubicBezTo>
                      <a:pt x="f446" y="f653"/>
                      <a:pt x="f254" y="f690"/>
                      <a:pt x="f691" y="f692"/>
                    </a:cubicBezTo>
                    <a:cubicBezTo>
                      <a:pt x="f153" y="f466"/>
                      <a:pt x="f693" y="f433"/>
                      <a:pt x="f198" y="f322"/>
                    </a:cubicBezTo>
                    <a:close/>
                    <a:moveTo>
                      <a:pt x="f198" y="f322"/>
                    </a:moveTo>
                    <a:lnTo>
                      <a:pt x="f198" y="f322"/>
                    </a:lnTo>
                    <a:close/>
                    <a:moveTo>
                      <a:pt x="f694" y="f211"/>
                    </a:moveTo>
                    <a:lnTo>
                      <a:pt x="f694" y="f162"/>
                    </a:lnTo>
                    <a:lnTo>
                      <a:pt x="f695" y="f162"/>
                    </a:lnTo>
                    <a:lnTo>
                      <a:pt x="f695" y="f696"/>
                    </a:lnTo>
                    <a:lnTo>
                      <a:pt x="f686" y="f696"/>
                    </a:lnTo>
                    <a:lnTo>
                      <a:pt x="f686" y="f162"/>
                    </a:lnTo>
                    <a:lnTo>
                      <a:pt x="f697" y="f162"/>
                    </a:lnTo>
                    <a:lnTo>
                      <a:pt x="f697" y="f698"/>
                    </a:lnTo>
                    <a:cubicBezTo>
                      <a:pt x="f697" y="f699"/>
                      <a:pt x="f694" y="f699"/>
                      <a:pt x="f694" y="f698"/>
                    </a:cubicBezTo>
                    <a:lnTo>
                      <a:pt x="f694" y="f211"/>
                    </a:lnTo>
                    <a:close/>
                    <a:moveTo>
                      <a:pt x="f694" y="f211"/>
                    </a:moveTo>
                    <a:lnTo>
                      <a:pt x="f694" y="f211"/>
                    </a:lnTo>
                    <a:close/>
                    <a:moveTo>
                      <a:pt x="f503" y="f432"/>
                    </a:moveTo>
                    <a:lnTo>
                      <a:pt x="f503" y="f494"/>
                    </a:lnTo>
                    <a:cubicBezTo>
                      <a:pt x="f503" y="f700"/>
                      <a:pt x="f528" y="f415"/>
                      <a:pt x="f500" y="f415"/>
                    </a:cubicBezTo>
                    <a:cubicBezTo>
                      <a:pt x="f697" y="f415"/>
                      <a:pt x="f643" y="f700"/>
                      <a:pt x="f643" y="f494"/>
                    </a:cubicBezTo>
                    <a:lnTo>
                      <a:pt x="f643" y="f432"/>
                    </a:lnTo>
                    <a:lnTo>
                      <a:pt x="f503" y="f432"/>
                    </a:lnTo>
                    <a:close/>
                    <a:moveTo>
                      <a:pt x="f503" y="f432"/>
                    </a:moveTo>
                    <a:lnTo>
                      <a:pt x="f503" y="f432"/>
                    </a:lnTo>
                    <a:close/>
                    <a:moveTo>
                      <a:pt x="f501" y="f396"/>
                    </a:moveTo>
                    <a:lnTo>
                      <a:pt x="f501" y="f498"/>
                    </a:lnTo>
                    <a:cubicBezTo>
                      <a:pt x="f501" y="f701"/>
                      <a:pt x="f702" y="f421"/>
                      <a:pt x="f500" y="f421"/>
                    </a:cubicBezTo>
                    <a:cubicBezTo>
                      <a:pt x="f621" y="f421"/>
                      <a:pt x="f351" y="f701"/>
                      <a:pt x="f351" y="f498"/>
                    </a:cubicBezTo>
                    <a:lnTo>
                      <a:pt x="f351" y="f396"/>
                    </a:lnTo>
                    <a:cubicBezTo>
                      <a:pt x="f660" y="f396"/>
                      <a:pt x="f703" y="f704"/>
                      <a:pt x="f500" y="f704"/>
                    </a:cubicBezTo>
                    <a:cubicBezTo>
                      <a:pt x="f645" y="f704"/>
                      <a:pt x="f648" y="f396"/>
                      <a:pt x="f501" y="f396"/>
                    </a:cubicBezTo>
                    <a:close/>
                    <a:moveTo>
                      <a:pt x="f501" y="f396"/>
                    </a:moveTo>
                    <a:lnTo>
                      <a:pt x="f501" y="f396"/>
                    </a:lnTo>
                    <a:close/>
                    <a:moveTo>
                      <a:pt x="f495" y="f441"/>
                    </a:moveTo>
                    <a:lnTo>
                      <a:pt x="f495" y="f446"/>
                    </a:lnTo>
                    <a:lnTo>
                      <a:pt x="f503" y="f446"/>
                    </a:lnTo>
                    <a:lnTo>
                      <a:pt x="f503" y="f441"/>
                    </a:lnTo>
                    <a:lnTo>
                      <a:pt x="f495" y="f441"/>
                    </a:lnTo>
                    <a:close/>
                    <a:moveTo>
                      <a:pt x="f495" y="f441"/>
                    </a:moveTo>
                    <a:lnTo>
                      <a:pt x="f495" y="f441"/>
                    </a:lnTo>
                    <a:close/>
                    <a:moveTo>
                      <a:pt x="f628" y="f493"/>
                    </a:moveTo>
                    <a:lnTo>
                      <a:pt x="f628" y="f436"/>
                    </a:lnTo>
                    <a:lnTo>
                      <a:pt x="f621" y="f436"/>
                    </a:lnTo>
                    <a:lnTo>
                      <a:pt x="f195" y="f436"/>
                    </a:lnTo>
                    <a:lnTo>
                      <a:pt x="f195" y="f493"/>
                    </a:lnTo>
                    <a:lnTo>
                      <a:pt x="f628" y="f493"/>
                    </a:lnTo>
                    <a:close/>
                    <a:moveTo>
                      <a:pt x="f628" y="f493"/>
                    </a:moveTo>
                    <a:lnTo>
                      <a:pt x="f628" y="f493"/>
                    </a:lnTo>
                    <a:close/>
                    <a:moveTo>
                      <a:pt x="f645" y="f493"/>
                    </a:moveTo>
                    <a:lnTo>
                      <a:pt x="f645" y="f436"/>
                    </a:lnTo>
                    <a:lnTo>
                      <a:pt x="f502" y="f436"/>
                    </a:lnTo>
                    <a:lnTo>
                      <a:pt x="f502" y="f493"/>
                    </a:lnTo>
                    <a:lnTo>
                      <a:pt x="f705" y="f493"/>
                    </a:lnTo>
                    <a:lnTo>
                      <a:pt x="f645" y="f493"/>
                    </a:lnTo>
                    <a:close/>
                    <a:moveTo>
                      <a:pt x="f645" y="f493"/>
                    </a:moveTo>
                    <a:lnTo>
                      <a:pt x="f645" y="f493"/>
                    </a:lnTo>
                    <a:close/>
                    <a:moveTo>
                      <a:pt x="f695" y="f529"/>
                    </a:moveTo>
                    <a:lnTo>
                      <a:pt x="f706" y="f529"/>
                    </a:lnTo>
                    <a:lnTo>
                      <a:pt x="f706" y="f694"/>
                    </a:lnTo>
                    <a:lnTo>
                      <a:pt x="f707" y="f694"/>
                    </a:lnTo>
                    <a:lnTo>
                      <a:pt x="f707" y="f529"/>
                    </a:lnTo>
                    <a:lnTo>
                      <a:pt x="f629" y="f529"/>
                    </a:lnTo>
                    <a:lnTo>
                      <a:pt x="f629" y="f694"/>
                    </a:lnTo>
                    <a:lnTo>
                      <a:pt x="f621" y="f694"/>
                    </a:lnTo>
                    <a:lnTo>
                      <a:pt x="f621" y="f529"/>
                    </a:lnTo>
                    <a:lnTo>
                      <a:pt x="f13" y="f529"/>
                    </a:lnTo>
                    <a:lnTo>
                      <a:pt x="f13" y="f694"/>
                    </a:lnTo>
                    <a:lnTo>
                      <a:pt x="f488" y="f694"/>
                    </a:lnTo>
                    <a:lnTo>
                      <a:pt x="f488" y="f529"/>
                    </a:lnTo>
                    <a:lnTo>
                      <a:pt x="f686" y="f529"/>
                    </a:lnTo>
                    <a:lnTo>
                      <a:pt x="f686" y="f619"/>
                    </a:lnTo>
                    <a:lnTo>
                      <a:pt x="f695" y="f619"/>
                    </a:lnTo>
                    <a:lnTo>
                      <a:pt x="f695" y="f529"/>
                    </a:lnTo>
                    <a:close/>
                    <a:moveTo>
                      <a:pt x="f695" y="f529"/>
                    </a:moveTo>
                    <a:lnTo>
                      <a:pt x="f695" y="f529"/>
                    </a:lnTo>
                    <a:close/>
                    <a:moveTo>
                      <a:pt x="f628" y="f45"/>
                    </a:moveTo>
                    <a:lnTo>
                      <a:pt x="f628" y="f465"/>
                    </a:lnTo>
                    <a:lnTo>
                      <a:pt x="f502" y="f465"/>
                    </a:lnTo>
                    <a:lnTo>
                      <a:pt x="f502" y="f45"/>
                    </a:lnTo>
                    <a:lnTo>
                      <a:pt x="f628" y="f45"/>
                    </a:lnTo>
                    <a:close/>
                    <a:moveTo>
                      <a:pt x="f628" y="f45"/>
                    </a:moveTo>
                    <a:lnTo>
                      <a:pt x="f628" y="f45"/>
                    </a:lnTo>
                    <a:close/>
                    <a:moveTo>
                      <a:pt x="f697" y="f708"/>
                    </a:moveTo>
                    <a:lnTo>
                      <a:pt x="f694" y="f708"/>
                    </a:lnTo>
                    <a:lnTo>
                      <a:pt x="f694" y="f349"/>
                    </a:lnTo>
                    <a:lnTo>
                      <a:pt x="f697" y="f349"/>
                    </a:lnTo>
                    <a:lnTo>
                      <a:pt x="f697" y="f708"/>
                    </a:lnTo>
                    <a:close/>
                    <a:moveTo>
                      <a:pt x="f697" y="f708"/>
                    </a:moveTo>
                    <a:lnTo>
                      <a:pt x="f697" y="f708"/>
                    </a:lnTo>
                    <a:close/>
                    <a:moveTo>
                      <a:pt x="f686" y="f290"/>
                    </a:moveTo>
                    <a:lnTo>
                      <a:pt x="f695" y="f290"/>
                    </a:lnTo>
                    <a:lnTo>
                      <a:pt x="f695" y="f663"/>
                    </a:lnTo>
                    <a:lnTo>
                      <a:pt x="f686" y="f663"/>
                    </a:lnTo>
                    <a:lnTo>
                      <a:pt x="f686" y="f290"/>
                    </a:lnTo>
                    <a:close/>
                    <a:moveTo>
                      <a:pt x="f686" y="f290"/>
                    </a:moveTo>
                    <a:lnTo>
                      <a:pt x="f686" y="f290"/>
                    </a:lnTo>
                    <a:close/>
                    <a:moveTo>
                      <a:pt x="f55" y="f709"/>
                    </a:moveTo>
                    <a:lnTo>
                      <a:pt x="f401" y="f400"/>
                    </a:lnTo>
                    <a:cubicBezTo>
                      <a:pt x="f710" y="f711"/>
                      <a:pt x="f691" y="f712"/>
                      <a:pt x="f11" y="f713"/>
                    </a:cubicBezTo>
                    <a:cubicBezTo>
                      <a:pt x="f714" y="f715"/>
                      <a:pt x="f568" y="f716"/>
                      <a:pt x="f206" y="f716"/>
                    </a:cubicBezTo>
                    <a:cubicBezTo>
                      <a:pt x="f512" y="f716"/>
                      <a:pt x="f165" y="f715"/>
                      <a:pt x="f588" y="f713"/>
                    </a:cubicBezTo>
                    <a:cubicBezTo>
                      <a:pt x="f571" y="f717"/>
                      <a:pt x="f466" y="f718"/>
                      <a:pt x="f218" y="f26"/>
                    </a:cubicBezTo>
                    <a:cubicBezTo>
                      <a:pt x="f719" y="f437"/>
                      <a:pt x="f177" y="f720"/>
                      <a:pt x="f721" y="f604"/>
                    </a:cubicBezTo>
                    <a:lnTo>
                      <a:pt x="f722" y="f604"/>
                    </a:lnTo>
                    <a:lnTo>
                      <a:pt x="f721" y="f723"/>
                    </a:lnTo>
                    <a:cubicBezTo>
                      <a:pt x="f724" y="f62"/>
                      <a:pt x="f725" y="f161"/>
                      <a:pt x="f725" y="f23"/>
                    </a:cubicBezTo>
                    <a:cubicBezTo>
                      <a:pt x="f726" y="f727"/>
                      <a:pt x="f728" y="f729"/>
                      <a:pt x="f659" y="f730"/>
                    </a:cubicBezTo>
                    <a:cubicBezTo>
                      <a:pt x="f659" y="f731"/>
                      <a:pt x="f658" y="f18"/>
                      <a:pt x="f658" y="f18"/>
                    </a:cubicBezTo>
                    <a:lnTo>
                      <a:pt x="f268" y="f732"/>
                    </a:lnTo>
                    <a:cubicBezTo>
                      <a:pt x="f733" y="f734"/>
                      <a:pt x="f735" y="f736"/>
                      <a:pt x="f737" y="f90"/>
                    </a:cubicBezTo>
                    <a:cubicBezTo>
                      <a:pt x="f738" y="f89"/>
                      <a:pt x="f289" y="f87"/>
                      <a:pt x="f739" y="f85"/>
                    </a:cubicBezTo>
                    <a:cubicBezTo>
                      <a:pt x="f740" y="f83"/>
                      <a:pt x="f740" y="f82"/>
                      <a:pt x="f741" y="f80"/>
                    </a:cubicBezTo>
                    <a:cubicBezTo>
                      <a:pt x="f742" y="f78"/>
                      <a:pt x="f234" y="f76"/>
                      <a:pt x="f743" y="f74"/>
                    </a:cubicBezTo>
                    <a:cubicBezTo>
                      <a:pt x="f744" y="f72"/>
                      <a:pt x="f285" y="f70"/>
                      <a:pt x="f745" y="f68"/>
                    </a:cubicBezTo>
                    <a:cubicBezTo>
                      <a:pt x="f737" y="f66"/>
                      <a:pt x="f746" y="f64"/>
                      <a:pt x="f747" y="f62"/>
                    </a:cubicBezTo>
                    <a:cubicBezTo>
                      <a:pt x="f221" y="f723"/>
                      <a:pt x="f748" y="f587"/>
                      <a:pt x="f749" y="f47"/>
                    </a:cubicBezTo>
                    <a:cubicBezTo>
                      <a:pt x="f270" y="f45"/>
                      <a:pt x="f750" y="f43"/>
                      <a:pt x="f751" y="f41"/>
                    </a:cubicBezTo>
                    <a:cubicBezTo>
                      <a:pt x="f752" y="f39"/>
                      <a:pt x="f94" y="f37"/>
                      <a:pt x="f753" y="f35"/>
                    </a:cubicBezTo>
                    <a:cubicBezTo>
                      <a:pt x="f754" y="f755"/>
                      <a:pt x="f756" y="f757"/>
                      <a:pt x="f758" y="f759"/>
                    </a:cubicBezTo>
                    <a:cubicBezTo>
                      <a:pt x="f760" y="f34"/>
                      <a:pt x="f761" y="f762"/>
                      <a:pt x="f82" y="f763"/>
                    </a:cubicBezTo>
                    <a:cubicBezTo>
                      <a:pt x="f599" y="f764"/>
                      <a:pt x="f556" y="f765"/>
                      <a:pt x="f113" y="f765"/>
                    </a:cubicBezTo>
                    <a:cubicBezTo>
                      <a:pt x="f560" y="f765"/>
                      <a:pt x="f643" y="f764"/>
                      <a:pt x="f766" y="f763"/>
                    </a:cubicBezTo>
                    <a:cubicBezTo>
                      <a:pt x="f767" y="f762"/>
                      <a:pt x="f768" y="f34"/>
                      <a:pt x="f769" y="f759"/>
                    </a:cubicBezTo>
                    <a:cubicBezTo>
                      <a:pt x="f770" y="f771"/>
                      <a:pt x="f376" y="f772"/>
                      <a:pt x="f55" y="f709"/>
                    </a:cubicBezTo>
                    <a:close/>
                    <a:moveTo>
                      <a:pt x="f55" y="f709"/>
                    </a:moveTo>
                    <a:lnTo>
                      <a:pt x="f55" y="f709"/>
                    </a:lnTo>
                    <a:close/>
                    <a:moveTo>
                      <a:pt x="f55" y="f454"/>
                    </a:moveTo>
                    <a:lnTo>
                      <a:pt x="f773" y="f528"/>
                    </a:lnTo>
                    <a:cubicBezTo>
                      <a:pt x="f774" y="f45"/>
                      <a:pt x="f775" y="f386"/>
                      <a:pt x="f776" y="f97"/>
                    </a:cubicBezTo>
                    <a:cubicBezTo>
                      <a:pt x="f371" y="f777"/>
                      <a:pt x="f184" y="f778"/>
                      <a:pt x="f145" y="f779"/>
                    </a:cubicBezTo>
                    <a:lnTo>
                      <a:pt x="f763" y="f780"/>
                    </a:lnTo>
                    <a:lnTo>
                      <a:pt x="f781" y="f768"/>
                    </a:lnTo>
                    <a:cubicBezTo>
                      <a:pt x="f782" y="f783"/>
                      <a:pt x="f57" y="f784"/>
                      <a:pt x="f785" y="f786"/>
                    </a:cubicBezTo>
                    <a:lnTo>
                      <a:pt x="f787" y="f34"/>
                    </a:lnTo>
                    <a:lnTo>
                      <a:pt x="f788" y="f34"/>
                    </a:lnTo>
                    <a:cubicBezTo>
                      <a:pt x="f789" y="f790"/>
                      <a:pt x="f791" y="f792"/>
                      <a:pt x="f793" y="f764"/>
                    </a:cubicBezTo>
                    <a:cubicBezTo>
                      <a:pt x="f643" y="f794"/>
                      <a:pt x="f795" y="f796"/>
                      <a:pt x="f113" y="f796"/>
                    </a:cubicBezTo>
                    <a:cubicBezTo>
                      <a:pt x="f797" y="f796"/>
                      <a:pt x="f599" y="f794"/>
                      <a:pt x="f798" y="f764"/>
                    </a:cubicBezTo>
                    <a:cubicBezTo>
                      <a:pt x="f719" y="f792"/>
                      <a:pt x="f799" y="f790"/>
                      <a:pt x="f800" y="f34"/>
                    </a:cubicBezTo>
                    <a:lnTo>
                      <a:pt x="f801" y="f34"/>
                    </a:lnTo>
                    <a:lnTo>
                      <a:pt x="f802" y="f786"/>
                    </a:lnTo>
                    <a:cubicBezTo>
                      <a:pt x="f221" y="f784"/>
                      <a:pt x="f803" y="f783"/>
                      <a:pt x="f233" y="f768"/>
                    </a:cubicBezTo>
                    <a:lnTo>
                      <a:pt x="f804" y="f780"/>
                    </a:lnTo>
                    <a:lnTo>
                      <a:pt x="f233" y="f779"/>
                    </a:lnTo>
                    <a:cubicBezTo>
                      <a:pt x="f222" y="f778"/>
                      <a:pt x="f805" y="f777"/>
                      <a:pt x="f806" y="f97"/>
                    </a:cubicBezTo>
                    <a:cubicBezTo>
                      <a:pt x="f733" y="f386"/>
                      <a:pt x="f12" y="f45"/>
                      <a:pt x="f807" y="f528"/>
                    </a:cubicBezTo>
                    <a:cubicBezTo>
                      <a:pt x="f732" y="f808"/>
                      <a:pt x="f809" y="f590"/>
                      <a:pt x="f810" y="f565"/>
                    </a:cubicBezTo>
                    <a:cubicBezTo>
                      <a:pt x="f811" y="f812"/>
                      <a:pt x="f813" y="f814"/>
                      <a:pt x="f738" y="f815"/>
                    </a:cubicBezTo>
                    <a:cubicBezTo>
                      <a:pt x="f816" y="f817"/>
                      <a:pt x="f818" y="f393"/>
                      <a:pt x="f819" y="f327"/>
                    </a:cubicBezTo>
                    <a:cubicBezTo>
                      <a:pt x="f280" y="f820"/>
                      <a:pt x="f317" y="f821"/>
                      <a:pt x="f822" y="f823"/>
                    </a:cubicBezTo>
                    <a:cubicBezTo>
                      <a:pt x="f824" y="f82"/>
                      <a:pt x="f824" y="f247"/>
                      <a:pt x="f825" y="f826"/>
                    </a:cubicBezTo>
                    <a:cubicBezTo>
                      <a:pt x="f827" y="f828"/>
                      <a:pt x="f829" y="f801"/>
                      <a:pt x="f243" y="f830"/>
                    </a:cubicBezTo>
                    <a:cubicBezTo>
                      <a:pt x="f831" y="f810"/>
                      <a:pt x="f832" y="f222"/>
                      <a:pt x="f833" y="f834"/>
                    </a:cubicBezTo>
                    <a:cubicBezTo>
                      <a:pt x="f798" y="f835"/>
                      <a:pt x="f447" y="f836"/>
                      <a:pt x="f837" y="f838"/>
                    </a:cubicBezTo>
                    <a:lnTo>
                      <a:pt x="f837" y="f839"/>
                    </a:lnTo>
                    <a:cubicBezTo>
                      <a:pt x="f74" y="f840"/>
                      <a:pt x="f329" y="f841"/>
                      <a:pt x="f842" y="f843"/>
                    </a:cubicBezTo>
                    <a:cubicBezTo>
                      <a:pt x="f512" y="f844"/>
                      <a:pt x="f845" y="f846"/>
                      <a:pt x="f340" y="f847"/>
                    </a:cubicBezTo>
                    <a:lnTo>
                      <a:pt x="f113" y="f848"/>
                    </a:lnTo>
                    <a:lnTo>
                      <a:pt x="f343" y="f847"/>
                    </a:lnTo>
                    <a:cubicBezTo>
                      <a:pt x="f161" y="f846"/>
                      <a:pt x="f849" y="f844"/>
                      <a:pt x="f850" y="f843"/>
                    </a:cubicBezTo>
                    <a:cubicBezTo>
                      <a:pt x="f349" y="f841"/>
                      <a:pt x="f851" y="f840"/>
                      <a:pt x="f502" y="f839"/>
                    </a:cubicBezTo>
                    <a:lnTo>
                      <a:pt x="f502" y="f838"/>
                    </a:lnTo>
                    <a:cubicBezTo>
                      <a:pt x="f852" y="f836"/>
                      <a:pt x="f793" y="f835"/>
                      <a:pt x="f853" y="f834"/>
                    </a:cubicBezTo>
                    <a:cubicBezTo>
                      <a:pt x="f854" y="f222"/>
                      <a:pt x="f855" y="f810"/>
                      <a:pt x="f143" y="f830"/>
                    </a:cubicBezTo>
                    <a:cubicBezTo>
                      <a:pt x="f856" y="f801"/>
                      <a:pt x="f857" y="f828"/>
                      <a:pt x="f858" y="f826"/>
                    </a:cubicBezTo>
                    <a:cubicBezTo>
                      <a:pt x="f859" y="f247"/>
                      <a:pt x="f859" y="f82"/>
                      <a:pt x="f860" y="f823"/>
                    </a:cubicBezTo>
                    <a:cubicBezTo>
                      <a:pt x="f861" y="f821"/>
                      <a:pt x="f367" y="f820"/>
                      <a:pt x="f148" y="f327"/>
                    </a:cubicBezTo>
                    <a:cubicBezTo>
                      <a:pt x="f862" y="f393"/>
                      <a:pt x="f32" y="f817"/>
                      <a:pt x="f88" y="f815"/>
                    </a:cubicBezTo>
                    <a:cubicBezTo>
                      <a:pt x="f863" y="f814"/>
                      <a:pt x="f864" y="f812"/>
                      <a:pt x="f865" y="f565"/>
                    </a:cubicBezTo>
                    <a:cubicBezTo>
                      <a:pt x="f866" y="f714"/>
                      <a:pt x="f61" y="f604"/>
                      <a:pt x="f356" y="f867"/>
                    </a:cubicBezTo>
                    <a:cubicBezTo>
                      <a:pt x="f40" y="f523"/>
                      <a:pt x="f868" y="f619"/>
                      <a:pt x="f55" y="f459"/>
                    </a:cubicBezTo>
                    <a:lnTo>
                      <a:pt x="f55" y="f454"/>
                    </a:lnTo>
                    <a:close/>
                    <a:moveTo>
                      <a:pt x="f55" y="f454"/>
                    </a:moveTo>
                    <a:lnTo>
                      <a:pt x="f55" y="f454"/>
                    </a:lnTo>
                    <a:close/>
                    <a:moveTo>
                      <a:pt x="f506" y="f869"/>
                    </a:moveTo>
                    <a:cubicBezTo>
                      <a:pt x="f23" y="f870"/>
                      <a:pt x="f596" y="f871"/>
                      <a:pt x="f872" y="f873"/>
                    </a:cubicBezTo>
                    <a:cubicBezTo>
                      <a:pt x="f203" y="f731"/>
                      <a:pt x="f109" y="f874"/>
                      <a:pt x="f875" y="f876"/>
                    </a:cubicBezTo>
                    <a:cubicBezTo>
                      <a:pt x="f877" y="f878"/>
                      <a:pt x="f9" y="f879"/>
                      <a:pt x="f880" y="f881"/>
                    </a:cubicBezTo>
                    <a:cubicBezTo>
                      <a:pt x="f156" y="f526"/>
                      <a:pt x="f695" y="f882"/>
                      <a:pt x="f103" y="f670"/>
                    </a:cubicBezTo>
                    <a:cubicBezTo>
                      <a:pt x="f883" y="f884"/>
                      <a:pt x="f885" y="f886"/>
                      <a:pt x="f887" y="f888"/>
                    </a:cubicBezTo>
                    <a:cubicBezTo>
                      <a:pt x="f889" y="f815"/>
                      <a:pt x="f890" y="f212"/>
                      <a:pt x="f8" y="f845"/>
                    </a:cubicBezTo>
                    <a:lnTo>
                      <a:pt x="f489" y="f845"/>
                    </a:lnTo>
                    <a:cubicBezTo>
                      <a:pt x="f489" y="f727"/>
                      <a:pt x="f853" y="f891"/>
                      <a:pt x="f400" y="f892"/>
                    </a:cubicBezTo>
                    <a:cubicBezTo>
                      <a:pt x="f486" y="f893"/>
                      <a:pt x="f485" y="f894"/>
                      <a:pt x="f156" y="f895"/>
                    </a:cubicBezTo>
                    <a:cubicBezTo>
                      <a:pt x="f896" y="f137"/>
                      <a:pt x="f890" y="f897"/>
                      <a:pt x="f574" y="f898"/>
                    </a:cubicBezTo>
                    <a:lnTo>
                      <a:pt x="f574" y="f899"/>
                    </a:lnTo>
                    <a:lnTo>
                      <a:pt x="f506" y="f869"/>
                    </a:lnTo>
                    <a:close/>
                    <a:moveTo>
                      <a:pt x="f506" y="f869"/>
                    </a:moveTo>
                    <a:lnTo>
                      <a:pt x="f506" y="f869"/>
                    </a:lnTo>
                    <a:close/>
                    <a:moveTo>
                      <a:pt x="f307" y="f900"/>
                    </a:moveTo>
                    <a:cubicBezTo>
                      <a:pt x="f614" y="f514"/>
                      <a:pt x="f901" y="f604"/>
                      <a:pt x="f131" y="f902"/>
                    </a:cubicBezTo>
                    <a:cubicBezTo>
                      <a:pt x="f903" y="f904"/>
                      <a:pt x="f905" y="f615"/>
                      <a:pt x="f906" y="f516"/>
                    </a:cubicBezTo>
                    <a:cubicBezTo>
                      <a:pt x="f608" y="f613"/>
                      <a:pt x="f607" y="f560"/>
                      <a:pt x="f907" y="f613"/>
                    </a:cubicBezTo>
                    <a:cubicBezTo>
                      <a:pt x="f682" y="f24"/>
                      <a:pt x="f908" y="f563"/>
                      <a:pt x="f909" y="f910"/>
                    </a:cubicBezTo>
                    <a:cubicBezTo>
                      <a:pt x="f911" y="f699"/>
                      <a:pt x="f425" y="f159"/>
                      <a:pt x="f912" y="f913"/>
                    </a:cubicBezTo>
                    <a:cubicBezTo>
                      <a:pt x="f559" y="f293"/>
                      <a:pt x="f261" y="f914"/>
                      <a:pt x="f78" y="f208"/>
                    </a:cubicBezTo>
                    <a:cubicBezTo>
                      <a:pt x="f821" y="f66"/>
                      <a:pt x="f915" y="f916"/>
                      <a:pt x="f917" y="f162"/>
                    </a:cubicBezTo>
                    <a:lnTo>
                      <a:pt x="f918" y="f162"/>
                    </a:lnTo>
                    <a:cubicBezTo>
                      <a:pt x="f918" y="f293"/>
                      <a:pt x="f919" y="f920"/>
                      <a:pt x="f307" y="f900"/>
                    </a:cubicBezTo>
                    <a:close/>
                    <a:moveTo>
                      <a:pt x="f307" y="f900"/>
                    </a:moveTo>
                    <a:lnTo>
                      <a:pt x="f307" y="f900"/>
                    </a:lnTo>
                    <a:close/>
                    <a:moveTo>
                      <a:pt x="f918" y="f845"/>
                    </a:moveTo>
                    <a:lnTo>
                      <a:pt x="f345" y="f845"/>
                    </a:lnTo>
                    <a:cubicBezTo>
                      <a:pt x="f203" y="f921"/>
                      <a:pt x="f812" y="f922"/>
                      <a:pt x="f849" y="f298"/>
                    </a:cubicBezTo>
                    <a:cubicBezTo>
                      <a:pt x="f483" y="f119"/>
                      <a:pt x="f483" y="f923"/>
                      <a:pt x="f924" y="f120"/>
                    </a:cubicBezTo>
                    <a:cubicBezTo>
                      <a:pt x="f64" y="f171"/>
                      <a:pt x="f914" y="f641"/>
                      <a:pt x="f596" y="f445"/>
                    </a:cubicBezTo>
                    <a:cubicBezTo>
                      <a:pt x="f925" y="f891"/>
                      <a:pt x="f117" y="f428"/>
                      <a:pt x="f589" y="f926"/>
                    </a:cubicBezTo>
                    <a:cubicBezTo>
                      <a:pt x="f927" y="f928"/>
                      <a:pt x="f588" y="f687"/>
                      <a:pt x="f929" y="f930"/>
                    </a:cubicBezTo>
                    <a:cubicBezTo>
                      <a:pt x="f931" y="f607"/>
                      <a:pt x="f412" y="f656"/>
                      <a:pt x="f582" y="f932"/>
                    </a:cubicBezTo>
                    <a:lnTo>
                      <a:pt x="f837" y="f661"/>
                    </a:lnTo>
                    <a:cubicBezTo>
                      <a:pt x="f215" y="f933"/>
                      <a:pt x="f22" y="f934"/>
                      <a:pt x="f74" y="f935"/>
                    </a:cubicBezTo>
                    <a:cubicBezTo>
                      <a:pt x="f389" y="f607"/>
                      <a:pt x="f936" y="f689"/>
                      <a:pt x="f70" y="f937"/>
                    </a:cubicBezTo>
                    <a:cubicBezTo>
                      <a:pt x="f938" y="f466"/>
                      <a:pt x="f406" y="f678"/>
                      <a:pt x="f206" y="f939"/>
                    </a:cubicBezTo>
                    <a:cubicBezTo>
                      <a:pt x="f572" y="f261"/>
                      <a:pt x="f875" y="f940"/>
                      <a:pt x="f941" y="f942"/>
                    </a:cubicBezTo>
                    <a:cubicBezTo>
                      <a:pt x="f943" y="f944"/>
                      <a:pt x="f890" y="f383"/>
                      <a:pt x="f945" y="f946"/>
                    </a:cubicBezTo>
                    <a:cubicBezTo>
                      <a:pt x="f8" y="f922"/>
                      <a:pt x="f947" y="f948"/>
                      <a:pt x="f577" y="f949"/>
                    </a:cubicBezTo>
                    <a:cubicBezTo>
                      <a:pt x="f875" y="f407"/>
                      <a:pt x="f943" y="f950"/>
                      <a:pt x="f348" y="f139"/>
                    </a:cubicBezTo>
                    <a:cubicBezTo>
                      <a:pt x="f349" y="f591"/>
                      <a:pt x="f156" y="f118"/>
                      <a:pt x="f867" y="f214"/>
                    </a:cubicBezTo>
                    <a:cubicBezTo>
                      <a:pt x="f11" y="f169"/>
                      <a:pt x="f885" y="f951"/>
                      <a:pt x="f563" y="f952"/>
                    </a:cubicBezTo>
                    <a:cubicBezTo>
                      <a:pt x="f592" y="f953"/>
                      <a:pt x="f945" y="f466"/>
                      <a:pt x="f954" y="f263"/>
                    </a:cubicBezTo>
                    <a:cubicBezTo>
                      <a:pt x="f574" y="f657"/>
                      <a:pt x="f346" y="f955"/>
                      <a:pt x="f258" y="f131"/>
                    </a:cubicBezTo>
                    <a:cubicBezTo>
                      <a:pt x="f956" y="f725"/>
                      <a:pt x="f116" y="f957"/>
                      <a:pt x="f344" y="f898"/>
                    </a:cubicBezTo>
                    <a:cubicBezTo>
                      <a:pt x="f258" y="f898"/>
                      <a:pt x="f6" y="f898"/>
                      <a:pt x="f206" y="f898"/>
                    </a:cubicBezTo>
                    <a:lnTo>
                      <a:pt x="f340" y="f898"/>
                    </a:lnTo>
                    <a:cubicBezTo>
                      <a:pt x="f139" y="f898"/>
                      <a:pt x="f958" y="f734"/>
                      <a:pt x="f260" y="f959"/>
                    </a:cubicBezTo>
                    <a:cubicBezTo>
                      <a:pt x="f216" y="f960"/>
                      <a:pt x="f423" y="f961"/>
                      <a:pt x="f605" y="f962"/>
                    </a:cubicBezTo>
                    <a:cubicBezTo>
                      <a:pt x="f963" y="f964"/>
                      <a:pt x="f965" y="f966"/>
                      <a:pt x="f570" y="f967"/>
                    </a:cubicBezTo>
                    <a:lnTo>
                      <a:pt x="f571" y="f955"/>
                    </a:lnTo>
                    <a:cubicBezTo>
                      <a:pt x="f447" y="f967"/>
                      <a:pt x="f462" y="f968"/>
                      <a:pt x="f469" y="f833"/>
                    </a:cubicBezTo>
                    <a:cubicBezTo>
                      <a:pt x="f969" y="f968"/>
                      <a:pt x="f970" y="f967"/>
                      <a:pt x="f971" y="f905"/>
                    </a:cubicBezTo>
                    <a:cubicBezTo>
                      <a:pt x="f620" y="f457"/>
                      <a:pt x="f918" y="f727"/>
                      <a:pt x="f918" y="f845"/>
                    </a:cubicBezTo>
                    <a:close/>
                    <a:moveTo>
                      <a:pt x="f918" y="f845"/>
                    </a:moveTo>
                    <a:lnTo>
                      <a:pt x="f918" y="f845"/>
                    </a:lnTo>
                    <a:close/>
                    <a:moveTo>
                      <a:pt x="f972" y="f973"/>
                    </a:moveTo>
                    <a:cubicBezTo>
                      <a:pt x="f974" y="f390"/>
                      <a:pt x="f923" y="f975"/>
                      <a:pt x="f520" y="f976"/>
                    </a:cubicBezTo>
                    <a:cubicBezTo>
                      <a:pt x="f977" y="f429"/>
                      <a:pt x="f582" y="f394"/>
                      <a:pt x="f530" y="f978"/>
                    </a:cubicBezTo>
                    <a:cubicBezTo>
                      <a:pt x="f979" y="f421"/>
                      <a:pt x="f797" y="f980"/>
                      <a:pt x="f165" y="f981"/>
                    </a:cubicBezTo>
                    <a:cubicBezTo>
                      <a:pt x="f982" y="f353"/>
                      <a:pt x="f983" y="f353"/>
                      <a:pt x="f116" y="f353"/>
                    </a:cubicBezTo>
                    <a:cubicBezTo>
                      <a:pt x="f212" y="f353"/>
                      <a:pt x="f956" y="f353"/>
                      <a:pt x="f335" y="f984"/>
                    </a:cubicBezTo>
                    <a:lnTo>
                      <a:pt x="f337" y="f984"/>
                    </a:lnTo>
                    <a:cubicBezTo>
                      <a:pt x="f335" y="f984"/>
                      <a:pt x="f335" y="f981"/>
                      <a:pt x="f335" y="f981"/>
                    </a:cubicBezTo>
                    <a:cubicBezTo>
                      <a:pt x="f985" y="f986"/>
                      <a:pt x="f589" y="f987"/>
                      <a:pt x="f391" y="f766"/>
                    </a:cubicBezTo>
                    <a:cubicBezTo>
                      <a:pt x="f389" y="f97"/>
                      <a:pt x="f214" y="f394"/>
                      <a:pt x="f327" y="f975"/>
                    </a:cubicBezTo>
                    <a:lnTo>
                      <a:pt x="f972" y="f973"/>
                    </a:lnTo>
                    <a:close/>
                    <a:moveTo>
                      <a:pt x="f972" y="f973"/>
                    </a:moveTo>
                    <a:lnTo>
                      <a:pt x="f972" y="f973"/>
                    </a:lnTo>
                    <a:close/>
                    <a:moveTo>
                      <a:pt x="f911" y="f494"/>
                    </a:moveTo>
                    <a:lnTo>
                      <a:pt x="f445" y="f384"/>
                    </a:lnTo>
                    <a:lnTo>
                      <a:pt x="f559" y="f494"/>
                    </a:lnTo>
                    <a:lnTo>
                      <a:pt x="f322" y="f988"/>
                    </a:lnTo>
                    <a:cubicBezTo>
                      <a:pt x="f989" y="f975"/>
                      <a:pt x="f678" y="f429"/>
                      <a:pt x="f217" y="f978"/>
                    </a:cubicBezTo>
                    <a:lnTo>
                      <a:pt x="f440" y="f555"/>
                    </a:lnTo>
                    <a:lnTo>
                      <a:pt x="f562" y="f392"/>
                    </a:lnTo>
                    <a:lnTo>
                      <a:pt x="f729" y="f41"/>
                    </a:lnTo>
                    <a:cubicBezTo>
                      <a:pt x="f891" y="f396"/>
                      <a:pt x="f990" y="f704"/>
                      <a:pt x="f990" y="f498"/>
                    </a:cubicBezTo>
                    <a:cubicBezTo>
                      <a:pt x="f457" y="f380"/>
                      <a:pt x="f452" y="f380"/>
                      <a:pt x="f912" y="f380"/>
                    </a:cubicBezTo>
                    <a:cubicBezTo>
                      <a:pt x="f991" y="f704"/>
                      <a:pt x="f562" y="f416"/>
                      <a:pt x="f881" y="f978"/>
                    </a:cubicBezTo>
                    <a:cubicBezTo>
                      <a:pt x="f417" y="f976"/>
                      <a:pt x="f992" y="f390"/>
                      <a:pt x="f524" y="f988"/>
                    </a:cubicBezTo>
                    <a:cubicBezTo>
                      <a:pt x="f993" y="f475"/>
                      <a:pt x="f994" y="f388"/>
                      <a:pt x="f535" y="f431"/>
                    </a:cubicBezTo>
                    <a:cubicBezTo>
                      <a:pt x="f995" y="f996"/>
                      <a:pt x="f997" y="f151"/>
                      <a:pt x="f998" y="f999"/>
                    </a:cubicBezTo>
                    <a:cubicBezTo>
                      <a:pt x="f327" y="f1000"/>
                      <a:pt x="f387" y="f432"/>
                      <a:pt x="f554" y="f486"/>
                    </a:cubicBezTo>
                    <a:cubicBezTo>
                      <a:pt x="f1001" y="f1002"/>
                      <a:pt x="f1003" y="f473"/>
                      <a:pt x="f393" y="f1004"/>
                    </a:cubicBezTo>
                    <a:cubicBezTo>
                      <a:pt x="f545" y="f434"/>
                      <a:pt x="f927" y="f680"/>
                      <a:pt x="f1005" y="f441"/>
                    </a:cubicBezTo>
                    <a:cubicBezTo>
                      <a:pt x="f1006" y="f439"/>
                      <a:pt x="f554" y="f680"/>
                      <a:pt x="f387" y="f680"/>
                    </a:cubicBezTo>
                    <a:cubicBezTo>
                      <a:pt x="f136" y="f680"/>
                      <a:pt x="f972" y="f680"/>
                      <a:pt x="f929" y="f439"/>
                    </a:cubicBezTo>
                    <a:cubicBezTo>
                      <a:pt x="f22" y="f441"/>
                      <a:pt x="f882" y="f683"/>
                      <a:pt x="f120" y="f1007"/>
                    </a:cubicBezTo>
                    <a:cubicBezTo>
                      <a:pt x="f534" y="f1008"/>
                      <a:pt x="f524" y="f470"/>
                      <a:pt x="f527" y="f45"/>
                    </a:cubicBezTo>
                    <a:cubicBezTo>
                      <a:pt x="f414" y="f1009"/>
                      <a:pt x="f171" y="f703"/>
                      <a:pt x="f992" y="f461"/>
                    </a:cubicBezTo>
                    <a:cubicBezTo>
                      <a:pt x="f1010" y="f458"/>
                      <a:pt x="f915" y="f663"/>
                      <a:pt x="f576" y="f606"/>
                    </a:cubicBezTo>
                    <a:cubicBezTo>
                      <a:pt x="f821" y="f723"/>
                      <a:pt x="f78" y="f592"/>
                      <a:pt x="f1011" y="f107"/>
                    </a:cubicBezTo>
                    <a:cubicBezTo>
                      <a:pt x="f571" y="f567"/>
                      <a:pt x="f571" y="f159"/>
                      <a:pt x="f571" y="f1012"/>
                    </a:cubicBezTo>
                    <a:cubicBezTo>
                      <a:pt x="f570" y="f1013"/>
                      <a:pt x="f1014" y="f158"/>
                      <a:pt x="f881" y="f349"/>
                    </a:cubicBezTo>
                    <a:cubicBezTo>
                      <a:pt x="f250" y="f604"/>
                      <a:pt x="f261" y="f1015"/>
                      <a:pt x="f419" y="f613"/>
                    </a:cubicBezTo>
                    <a:lnTo>
                      <a:pt x="f1016" y="f288"/>
                    </a:lnTo>
                    <a:cubicBezTo>
                      <a:pt x="f881" y="f1017"/>
                      <a:pt x="f570" y="f1018"/>
                      <a:pt x="f417" y="f529"/>
                    </a:cubicBezTo>
                    <a:lnTo>
                      <a:pt x="f821" y="f1019"/>
                    </a:lnTo>
                    <a:lnTo>
                      <a:pt x="f1014" y="f1020"/>
                    </a:lnTo>
                    <a:lnTo>
                      <a:pt x="f1021" y="f703"/>
                    </a:lnTo>
                    <a:cubicBezTo>
                      <a:pt x="f566" y="f47"/>
                      <a:pt x="f1022" y="f286"/>
                      <a:pt x="f438" y="f1023"/>
                    </a:cubicBezTo>
                    <a:cubicBezTo>
                      <a:pt x="f440" y="f655"/>
                      <a:pt x="f420" y="f663"/>
                      <a:pt x="f559" y="f1024"/>
                    </a:cubicBezTo>
                    <a:cubicBezTo>
                      <a:pt x="f121" y="f619"/>
                      <a:pt x="f991" y="f1025"/>
                      <a:pt x="f445" y="f196"/>
                    </a:cubicBezTo>
                    <a:lnTo>
                      <a:pt x="f121" y="f1026"/>
                    </a:lnTo>
                    <a:cubicBezTo>
                      <a:pt x="f440" y="f1027"/>
                      <a:pt x="f562" y="f629"/>
                      <a:pt x="f1016" y="f529"/>
                    </a:cubicBezTo>
                    <a:cubicBezTo>
                      <a:pt x="f566" y="f1019"/>
                      <a:pt x="f881" y="f1028"/>
                      <a:pt x="f1014" y="f531"/>
                    </a:cubicBezTo>
                    <a:lnTo>
                      <a:pt x="f571" y="f1029"/>
                    </a:lnTo>
                    <a:lnTo>
                      <a:pt x="f569" y="f449"/>
                    </a:lnTo>
                    <a:lnTo>
                      <a:pt x="f261" y="f1030"/>
                    </a:lnTo>
                    <a:cubicBezTo>
                      <a:pt x="f1031" y="f1032"/>
                      <a:pt x="f1033" y="f1034"/>
                      <a:pt x="f440" y="f621"/>
                    </a:cubicBezTo>
                    <a:cubicBezTo>
                      <a:pt x="f559" y="f453"/>
                      <a:pt x="f991" y="f702"/>
                      <a:pt x="f557" y="f629"/>
                    </a:cubicBezTo>
                    <a:cubicBezTo>
                      <a:pt x="f445" y="f529"/>
                      <a:pt x="f991" y="f1028"/>
                      <a:pt x="f559" y="f1029"/>
                    </a:cubicBezTo>
                    <a:lnTo>
                      <a:pt x="f442" y="f1035"/>
                    </a:lnTo>
                    <a:lnTo>
                      <a:pt x="f442" y="f668"/>
                    </a:lnTo>
                    <a:lnTo>
                      <a:pt x="f440" y="f1036"/>
                    </a:lnTo>
                    <a:cubicBezTo>
                      <a:pt x="f304" y="f488"/>
                      <a:pt x="f1022" y="f623"/>
                      <a:pt x="f1016" y="f541"/>
                    </a:cubicBezTo>
                    <a:cubicBezTo>
                      <a:pt x="f566" y="f683"/>
                      <a:pt x="f569" y="f439"/>
                      <a:pt x="f881" y="f436"/>
                    </a:cubicBezTo>
                    <a:lnTo>
                      <a:pt x="f599" y="f1037"/>
                    </a:lnTo>
                    <a:lnTo>
                      <a:pt x="f261" y="f1004"/>
                    </a:lnTo>
                    <a:cubicBezTo>
                      <a:pt x="f121" y="f352"/>
                      <a:pt x="f990" y="f43"/>
                      <a:pt x="f963" y="f552"/>
                    </a:cubicBezTo>
                    <a:cubicBezTo>
                      <a:pt x="f911" y="f1002"/>
                      <a:pt x="f911" y="f1038"/>
                      <a:pt x="f911" y="f494"/>
                    </a:cubicBez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</p:grpSp>
      </p:grpSp>
      <p:sp>
        <p:nvSpPr>
          <p:cNvPr id="32" name="Retângulo Arredondado 31"/>
          <p:cNvSpPr/>
          <p:nvPr/>
        </p:nvSpPr>
        <p:spPr>
          <a:xfrm>
            <a:off x="101599" y="870656"/>
            <a:ext cx="11998164" cy="47651"/>
          </a:xfrm>
          <a:prstGeom prst="roundRect">
            <a:avLst>
              <a:gd name="adj" fmla="val 50000"/>
            </a:avLst>
          </a:prstGeom>
          <a:solidFill>
            <a:srgbClr val="EB2D4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3" name="Imagem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" y="5978557"/>
            <a:ext cx="511854" cy="461031"/>
          </a:xfrm>
          <a:prstGeom prst="rect">
            <a:avLst/>
          </a:prstGeom>
        </p:spPr>
      </p:pic>
      <p:pic>
        <p:nvPicPr>
          <p:cNvPr id="35" name="Imagem 34">
            <a:extLst>
              <a:ext uri="{FF2B5EF4-FFF2-40B4-BE49-F238E27FC236}">
                <a16:creationId xmlns:a16="http://schemas.microsoft.com/office/drawing/2014/main" id="{A7D98A17-F03C-41F5-9FCF-551FF4C40C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" y="3461823"/>
            <a:ext cx="3514769" cy="2636077"/>
          </a:xfrm>
          <a:prstGeom prst="rect">
            <a:avLst/>
          </a:prstGeom>
        </p:spPr>
      </p:pic>
      <p:pic>
        <p:nvPicPr>
          <p:cNvPr id="39" name="Imagem 38">
            <a:extLst>
              <a:ext uri="{FF2B5EF4-FFF2-40B4-BE49-F238E27FC236}">
                <a16:creationId xmlns:a16="http://schemas.microsoft.com/office/drawing/2014/main" id="{1F69BDE2-D22B-4BDA-AAC6-433C6F7C2C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627" y="3450309"/>
            <a:ext cx="3514769" cy="2636077"/>
          </a:xfrm>
          <a:prstGeom prst="rect">
            <a:avLst/>
          </a:prstGeom>
        </p:spPr>
      </p:pic>
      <p:pic>
        <p:nvPicPr>
          <p:cNvPr id="41" name="Imagem 40">
            <a:extLst>
              <a:ext uri="{FF2B5EF4-FFF2-40B4-BE49-F238E27FC236}">
                <a16:creationId xmlns:a16="http://schemas.microsoft.com/office/drawing/2014/main" id="{5093DCB9-FCCE-45D1-8002-D8380496D4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158" y="3450309"/>
            <a:ext cx="3494669" cy="262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4849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125" y="83184"/>
            <a:ext cx="11131490" cy="825500"/>
          </a:xfrm>
        </p:spPr>
        <p:txBody>
          <a:bodyPr>
            <a:noAutofit/>
          </a:bodyPr>
          <a:lstStyle/>
          <a:p>
            <a:r>
              <a:rPr lang="pt-BR" sz="3400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► Experiência parceria Fundação Banco do Brasil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46981" y="1217880"/>
            <a:ext cx="8067528" cy="4915501"/>
          </a:xfrm>
        </p:spPr>
        <p:txBody>
          <a:bodyPr>
            <a:noAutofit/>
          </a:bodyPr>
          <a:lstStyle/>
          <a:p>
            <a:pPr marL="534988" indent="-534988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534988" algn="l"/>
              </a:tabLst>
            </a:pPr>
            <a:r>
              <a:rPr lang="pt-BR" sz="16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Programa de Ajuda Humanitária – Covid-19 – Redes de Agroecologia, Agricultores Familiares </a:t>
            </a:r>
            <a:r>
              <a:rPr lang="pt-BR" sz="1600" spc="-5" dirty="0" err="1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Pronafianos</a:t>
            </a:r>
            <a:endParaRPr lang="pt-BR" sz="1600" spc="-5" dirty="0">
              <a:solidFill>
                <a:srgbClr val="26262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34988" indent="-534988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534988" algn="l"/>
              </a:tabLst>
            </a:pPr>
            <a:r>
              <a:rPr lang="pt-BR" sz="16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2020, a Ematerce, a </a:t>
            </a:r>
            <a:r>
              <a:rPr lang="pt-BR" sz="1600" spc="-5" dirty="0" err="1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Coopertativa</a:t>
            </a:r>
            <a:r>
              <a:rPr lang="pt-BR" sz="16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dos Agricultores e Empreendedores Familiares Rurais do Cariri, sediada em Juazeiro do Norte (</a:t>
            </a:r>
            <a:r>
              <a:rPr lang="pt-BR" sz="1600" spc="-5" dirty="0" err="1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Coopaefarc</a:t>
            </a:r>
            <a:r>
              <a:rPr lang="pt-BR" sz="16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), e a Fundação Banco do Brasil firmaram Termo de Convênio para atender 23 entidades, de oito municípios, que atuam no atendimento às pessoas carentes e em situação de vulnerabilidade alimentar (crianças, jovens e idosos) durante a Pandemia da Covid-19;</a:t>
            </a:r>
          </a:p>
          <a:p>
            <a:pPr marL="534988" indent="-534988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534988" algn="l"/>
              </a:tabLst>
            </a:pPr>
            <a:r>
              <a:rPr lang="pt-BR" sz="16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Recursos liberados para execução do projeto: R$ 300mil;</a:t>
            </a:r>
          </a:p>
          <a:p>
            <a:pPr marL="534988" indent="-534988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534988" algn="l"/>
              </a:tabLst>
            </a:pPr>
            <a:r>
              <a:rPr lang="pt-BR" sz="16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Cestas básicas entregues: 2.200;</a:t>
            </a:r>
          </a:p>
          <a:p>
            <a:pPr marL="534988" indent="-534988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534988" algn="l"/>
              </a:tabLst>
            </a:pPr>
            <a:r>
              <a:rPr lang="pt-BR" sz="16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 cestas foram feitas com os produtos dos cooperados das cooperativas;</a:t>
            </a:r>
          </a:p>
          <a:p>
            <a:pPr marL="534988" indent="-534988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534988" algn="l"/>
              </a:tabLst>
            </a:pPr>
            <a:r>
              <a:rPr lang="pt-BR" sz="16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Além da </a:t>
            </a:r>
            <a:r>
              <a:rPr lang="pt-BR" sz="1600" spc="-5" dirty="0" err="1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Coopaefarc</a:t>
            </a:r>
            <a:r>
              <a:rPr lang="pt-BR" sz="16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integraram a parceria a </a:t>
            </a:r>
            <a:r>
              <a:rPr lang="pt-BR" sz="1600" spc="-5" dirty="0" err="1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Coopafesp</a:t>
            </a:r>
            <a:r>
              <a:rPr lang="pt-BR" sz="16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pt-BR" sz="1600" spc="-5" dirty="0" err="1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Pindoretama</a:t>
            </a:r>
            <a:r>
              <a:rPr lang="pt-BR" sz="16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), a </a:t>
            </a:r>
            <a:r>
              <a:rPr lang="pt-BR" sz="1600" spc="-5" dirty="0" err="1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Cooperfam</a:t>
            </a:r>
            <a:r>
              <a:rPr lang="pt-BR" sz="16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(Maranguape), </a:t>
            </a:r>
            <a:r>
              <a:rPr lang="pt-BR" sz="1600" spc="-5" dirty="0" err="1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Coopafc</a:t>
            </a:r>
            <a:r>
              <a:rPr lang="pt-BR" sz="16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 a </a:t>
            </a:r>
            <a:r>
              <a:rPr lang="pt-BR" sz="1600" spc="-5" dirty="0" err="1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Coopasa</a:t>
            </a:r>
            <a:r>
              <a:rPr lang="pt-BR" sz="16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Trabalho de intercooperação;</a:t>
            </a:r>
          </a:p>
          <a:p>
            <a:pPr marL="534988" indent="-534988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534988" algn="l"/>
              </a:tabLst>
            </a:pPr>
            <a:r>
              <a:rPr lang="pt-BR" sz="1600" b="1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Reportagem: </a:t>
            </a:r>
            <a:r>
              <a:rPr lang="pt-BR" sz="16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https://www.ematerce.ce.gov.br/2020/06/29/ematerce-e-cooperativa-firmam-termo-de-compromisso-com-fundacao-banco-do-brasil/</a:t>
            </a:r>
            <a:endParaRPr lang="pt-BR" sz="1600" spc="-5" dirty="0">
              <a:solidFill>
                <a:srgbClr val="26262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0" y="6467475"/>
            <a:ext cx="12192000" cy="381890"/>
          </a:xfrm>
          <a:prstGeom prst="rect">
            <a:avLst/>
          </a:prstGeom>
          <a:solidFill>
            <a:srgbClr val="00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5" name="Agrupar 4"/>
          <p:cNvGrpSpPr/>
          <p:nvPr/>
        </p:nvGrpSpPr>
        <p:grpSpPr>
          <a:xfrm>
            <a:off x="11818230" y="5970577"/>
            <a:ext cx="348074" cy="496898"/>
            <a:chOff x="9023399" y="5594399"/>
            <a:chExt cx="772924" cy="1103398"/>
          </a:xfrm>
        </p:grpSpPr>
        <p:grpSp>
          <p:nvGrpSpPr>
            <p:cNvPr id="6" name="Agrupar 5"/>
            <p:cNvGrpSpPr/>
            <p:nvPr/>
          </p:nvGrpSpPr>
          <p:grpSpPr>
            <a:xfrm>
              <a:off x="9023399" y="5594399"/>
              <a:ext cx="772924" cy="1103398"/>
              <a:chOff x="9023399" y="5594399"/>
              <a:chExt cx="772924" cy="1103398"/>
            </a:xfrm>
          </p:grpSpPr>
          <p:sp>
            <p:nvSpPr>
              <p:cNvPr id="7" name="Forma Livre 6"/>
              <p:cNvSpPr/>
              <p:nvPr/>
            </p:nvSpPr>
            <p:spPr>
              <a:xfrm>
                <a:off x="9201241" y="5600882"/>
                <a:ext cx="415795" cy="166676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1239"/>
                  <a:gd name="f6" fmla="val 533"/>
                  <a:gd name="f7" fmla="val 530"/>
                  <a:gd name="f8" fmla="val 150"/>
                  <a:gd name="f9" fmla="val 510"/>
                  <a:gd name="f10" fmla="val 298"/>
                  <a:gd name="f11" fmla="val 494"/>
                  <a:gd name="f12" fmla="val 452"/>
                  <a:gd name="f13" fmla="val 488"/>
                  <a:gd name="f14" fmla="val 457"/>
                  <a:gd name="f15" fmla="val 424"/>
                  <a:gd name="f16" fmla="val 429"/>
                  <a:gd name="f17" fmla="val 426"/>
                  <a:gd name="f18" fmla="val 402"/>
                  <a:gd name="f19" fmla="val 427"/>
                  <a:gd name="f20" fmla="val 374"/>
                  <a:gd name="f21" fmla="val 372"/>
                  <a:gd name="f22" fmla="val 448"/>
                  <a:gd name="f23" fmla="val 243"/>
                  <a:gd name="f24" fmla="val 461"/>
                  <a:gd name="f25" fmla="val 245"/>
                  <a:gd name="f26" fmla="val 439"/>
                  <a:gd name="f27" fmla="val 217"/>
                  <a:gd name="f28" fmla="val 443"/>
                  <a:gd name="f29" fmla="val 188"/>
                  <a:gd name="f30" fmla="val 444"/>
                  <a:gd name="f31" fmla="val 159"/>
                  <a:gd name="f32" fmla="val 145"/>
                  <a:gd name="f33" fmla="val 512"/>
                  <a:gd name="f34" fmla="val 128"/>
                  <a:gd name="f35" fmla="val 515"/>
                  <a:gd name="f36" fmla="val 143"/>
                  <a:gd name="f37" fmla="val 449"/>
                  <a:gd name="f38" fmla="val 103"/>
                  <a:gd name="f39" fmla="val 454"/>
                  <a:gd name="f40" fmla="val 66"/>
                  <a:gd name="f41" fmla="val 459"/>
                  <a:gd name="f42" fmla="val 28"/>
                  <a:gd name="f43" fmla="val 466"/>
                  <a:gd name="f44" fmla="val 472"/>
                  <a:gd name="f45" fmla="val 467"/>
                  <a:gd name="f46" fmla="val 481"/>
                  <a:gd name="f47" fmla="val 495"/>
                  <a:gd name="f48" fmla="val 509"/>
                  <a:gd name="f49" fmla="val 486"/>
                  <a:gd name="f50" fmla="val 514"/>
                  <a:gd name="f51" fmla="val 422"/>
                  <a:gd name="f52" fmla="val 500"/>
                  <a:gd name="f53" fmla="val 729"/>
                  <a:gd name="f54" fmla="val 734"/>
                  <a:gd name="f55" fmla="val 746"/>
                  <a:gd name="f56" fmla="val 760"/>
                  <a:gd name="f57" fmla="val 774"/>
                  <a:gd name="f58" fmla="val 769"/>
                  <a:gd name="f59" fmla="val 756"/>
                  <a:gd name="f60" fmla="val 741"/>
                  <a:gd name="f61" fmla="val 784"/>
                  <a:gd name="f62" fmla="val 789"/>
                  <a:gd name="f63" fmla="val 941"/>
                  <a:gd name="f64" fmla="val 1088"/>
                  <a:gd name="f65" fmla="val 1238"/>
                  <a:gd name="f66" fmla="val 532"/>
                  <a:gd name="f67" fmla="val 1211"/>
                  <a:gd name="f68" fmla="val 463"/>
                  <a:gd name="f69" fmla="val 1172"/>
                  <a:gd name="f70" fmla="val 458"/>
                  <a:gd name="f71" fmla="val 1136"/>
                  <a:gd name="f72" fmla="val 453"/>
                  <a:gd name="f73" fmla="val 1098"/>
                  <a:gd name="f74" fmla="val 1114"/>
                  <a:gd name="f75" fmla="val 1097"/>
                  <a:gd name="f76" fmla="val 513"/>
                  <a:gd name="f77" fmla="val 1081"/>
                  <a:gd name="f78" fmla="val 446"/>
                  <a:gd name="f79" fmla="val 1050"/>
                  <a:gd name="f80" fmla="val 1017"/>
                  <a:gd name="f81" fmla="val 986"/>
                  <a:gd name="f82" fmla="val 438"/>
                  <a:gd name="f83" fmla="val 988"/>
                  <a:gd name="f84" fmla="val 912"/>
                  <a:gd name="f85" fmla="val 860"/>
                  <a:gd name="f86" fmla="val 857"/>
                  <a:gd name="f87" fmla="val 833"/>
                  <a:gd name="f88" fmla="val 808"/>
                  <a:gd name="f89" fmla="val 248"/>
                  <a:gd name="f90" fmla="val 255"/>
                  <a:gd name="f91" fmla="val 362"/>
                  <a:gd name="f92" fmla="val 189"/>
                  <a:gd name="f93" fmla="val 370"/>
                  <a:gd name="f94" fmla="val 124"/>
                  <a:gd name="f95" fmla="val 378"/>
                  <a:gd name="f96" fmla="val 59"/>
                  <a:gd name="f97" fmla="val 388"/>
                  <a:gd name="f98" fmla="val 35"/>
                  <a:gd name="f99" fmla="val 105"/>
                  <a:gd name="f100" fmla="val 176"/>
                  <a:gd name="f101" fmla="val 383"/>
                  <a:gd name="f102" fmla="val 352"/>
                  <a:gd name="f103" fmla="val 376"/>
                  <a:gd name="f104" fmla="val 412"/>
                  <a:gd name="f105" fmla="val 423"/>
                  <a:gd name="f106" fmla="val 409"/>
                  <a:gd name="f107" fmla="val 469"/>
                  <a:gd name="f108" fmla="val 407"/>
                  <a:gd name="f109" fmla="val 516"/>
                  <a:gd name="f110" fmla="val 519"/>
                  <a:gd name="f111" fmla="val 385"/>
                  <a:gd name="f112" fmla="val 526"/>
                  <a:gd name="f113" fmla="val 363"/>
                  <a:gd name="f114" fmla="val 534"/>
                  <a:gd name="f115" fmla="val 345"/>
                  <a:gd name="f116" fmla="val 483"/>
                  <a:gd name="f117" fmla="val 346"/>
                  <a:gd name="f118" fmla="val 432"/>
                  <a:gd name="f119" fmla="val 348"/>
                  <a:gd name="f120" fmla="val 709"/>
                  <a:gd name="f121" fmla="val 717"/>
                  <a:gd name="f122" fmla="val 724"/>
                  <a:gd name="f123" fmla="val 728"/>
                  <a:gd name="f124" fmla="val 812"/>
                  <a:gd name="f125" fmla="val 855"/>
                  <a:gd name="f126" fmla="val 411"/>
                  <a:gd name="f127" fmla="val 850"/>
                  <a:gd name="f128" fmla="val 802"/>
                  <a:gd name="f129" fmla="val 976"/>
                  <a:gd name="f130" fmla="val 983"/>
                  <a:gd name="f131" fmla="val 421"/>
                  <a:gd name="f132" fmla="val 1057"/>
                  <a:gd name="f133" fmla="val 1131"/>
                  <a:gd name="f134" fmla="val 434"/>
                  <a:gd name="f135" fmla="val 1203"/>
                  <a:gd name="f136" fmla="val 1177"/>
                  <a:gd name="f137" fmla="val 1110"/>
                  <a:gd name="f138" fmla="val 375"/>
                  <a:gd name="f139" fmla="val 1045"/>
                  <a:gd name="f140" fmla="val 367"/>
                  <a:gd name="f141" fmla="val 974"/>
                  <a:gd name="f142" fmla="val 343"/>
                  <a:gd name="f143" fmla="val 1002"/>
                  <a:gd name="f144" fmla="val 1031"/>
                  <a:gd name="f145" fmla="val 350"/>
                  <a:gd name="f146" fmla="val 1060"/>
                  <a:gd name="f147" fmla="val 353"/>
                  <a:gd name="f148" fmla="val 291"/>
                  <a:gd name="f149" fmla="val 1019"/>
                  <a:gd name="f150" fmla="val 288"/>
                  <a:gd name="f151" fmla="val 992"/>
                  <a:gd name="f152" fmla="val 286"/>
                  <a:gd name="f153" fmla="val 964"/>
                  <a:gd name="f154" fmla="val 283"/>
                  <a:gd name="f155" fmla="val 965"/>
                  <a:gd name="f156" fmla="val 968"/>
                  <a:gd name="f157" fmla="val 290"/>
                  <a:gd name="f158" fmla="val 295"/>
                  <a:gd name="f159" fmla="val 969"/>
                  <a:gd name="f160" fmla="val 303"/>
                  <a:gd name="f161" fmla="val 971"/>
                  <a:gd name="f162" fmla="val 310"/>
                  <a:gd name="f163" fmla="val 1062"/>
                  <a:gd name="f164" fmla="val 293"/>
                  <a:gd name="f165" fmla="val 1076"/>
                  <a:gd name="f166" fmla="val 355"/>
                  <a:gd name="f167" fmla="val 1109"/>
                  <a:gd name="f168" fmla="val 1140"/>
                  <a:gd name="f169" fmla="val 1171"/>
                  <a:gd name="f170" fmla="val 368"/>
                  <a:gd name="f171" fmla="val 1145"/>
                  <a:gd name="f172" fmla="val 305"/>
                  <a:gd name="f173" fmla="val 1117"/>
                  <a:gd name="f174" fmla="val 300"/>
                  <a:gd name="f175" fmla="val 1090"/>
                  <a:gd name="f176" fmla="val 296"/>
                  <a:gd name="f177" fmla="val 1059"/>
                  <a:gd name="f178" fmla="val 276"/>
                  <a:gd name="f179" fmla="val 1085"/>
                  <a:gd name="f180" fmla="val 279"/>
                  <a:gd name="f181" fmla="val 1138"/>
                  <a:gd name="f182" fmla="val 1112"/>
                  <a:gd name="f183" fmla="val 225"/>
                  <a:gd name="f184" fmla="val 1042"/>
                  <a:gd name="f185" fmla="val 209"/>
                  <a:gd name="f186" fmla="val 900"/>
                  <a:gd name="f187" fmla="val 205"/>
                  <a:gd name="f188" fmla="val 907"/>
                  <a:gd name="f189" fmla="val 239"/>
                  <a:gd name="f190" fmla="val 924"/>
                  <a:gd name="f191" fmla="val 240"/>
                  <a:gd name="f192" fmla="val 249"/>
                  <a:gd name="f193" fmla="val 953"/>
                  <a:gd name="f194" fmla="val 264"/>
                  <a:gd name="f195" fmla="val 269"/>
                  <a:gd name="f196" fmla="val 1024"/>
                  <a:gd name="f197" fmla="val 271"/>
                  <a:gd name="f198" fmla="val 890"/>
                  <a:gd name="f199" fmla="val 883"/>
                  <a:gd name="f200" fmla="val 204"/>
                  <a:gd name="f201" fmla="val 799"/>
                  <a:gd name="f202" fmla="val 197"/>
                  <a:gd name="f203" fmla="val 714"/>
                  <a:gd name="f204" fmla="val 194"/>
                  <a:gd name="f205" fmla="val 629"/>
                  <a:gd name="f206" fmla="val 250"/>
                  <a:gd name="f207" fmla="val 705"/>
                  <a:gd name="f208" fmla="val 781"/>
                  <a:gd name="f209" fmla="val 252"/>
                  <a:gd name="f210" fmla="val 257"/>
                  <a:gd name="f211" fmla="val 866"/>
                  <a:gd name="f212" fmla="val 247"/>
                  <a:gd name="f213" fmla="val 878"/>
                  <a:gd name="f214" fmla="val 242"/>
                  <a:gd name="f215" fmla="val 848"/>
                  <a:gd name="f216" fmla="val 274"/>
                  <a:gd name="f217" fmla="val 823"/>
                  <a:gd name="f218" fmla="val 272"/>
                  <a:gd name="f219" fmla="val 796"/>
                  <a:gd name="f220" fmla="val 771"/>
                  <a:gd name="f221" fmla="val 776"/>
                  <a:gd name="f222" fmla="val 331"/>
                  <a:gd name="f223" fmla="val 800"/>
                  <a:gd name="f224" fmla="val 333"/>
                  <a:gd name="f225" fmla="val 847"/>
                  <a:gd name="f226" fmla="val 335"/>
                  <a:gd name="f227" fmla="val 843"/>
                  <a:gd name="f228" fmla="val 845"/>
                  <a:gd name="f229" fmla="val 281"/>
                  <a:gd name="f230" fmla="val 330"/>
                  <a:gd name="f231" fmla="val 666"/>
                  <a:gd name="f232" fmla="val 266"/>
                  <a:gd name="f233" fmla="val 576"/>
                  <a:gd name="f234" fmla="val 502"/>
                  <a:gd name="f235" fmla="val 522"/>
                  <a:gd name="f236" fmla="val 328"/>
                  <a:gd name="f237" fmla="val 543"/>
                  <a:gd name="f238" fmla="val 559"/>
                  <a:gd name="f239" fmla="val 583"/>
                  <a:gd name="f240" fmla="val 285"/>
                  <a:gd name="f241" fmla="val 614"/>
                  <a:gd name="f242" fmla="val 623"/>
                  <a:gd name="f243" fmla="val 660"/>
                  <a:gd name="f244" fmla="val 683"/>
                  <a:gd name="f245" fmla="val 700"/>
                  <a:gd name="f246" fmla="val 721"/>
                  <a:gd name="f247" fmla="val 740"/>
                  <a:gd name="f248" fmla="val 471"/>
                  <a:gd name="f249" fmla="val 442"/>
                  <a:gd name="f250" fmla="val 384"/>
                  <a:gd name="f251" fmla="val 386"/>
                  <a:gd name="f252" fmla="val 260"/>
                  <a:gd name="f253" fmla="val 262"/>
                  <a:gd name="f254" fmla="val 219"/>
                  <a:gd name="f255" fmla="val 195"/>
                  <a:gd name="f256" fmla="val 181"/>
                  <a:gd name="f257" fmla="val 231"/>
                  <a:gd name="f258" fmla="val 164"/>
                  <a:gd name="f259" fmla="val 357"/>
                  <a:gd name="f260" fmla="val 121"/>
                  <a:gd name="f261" fmla="val 301"/>
                  <a:gd name="f262" fmla="val 91"/>
                  <a:gd name="f263" fmla="val 306"/>
                  <a:gd name="f264" fmla="val 98"/>
                  <a:gd name="f265" fmla="val 365"/>
                  <a:gd name="f266" fmla="val 131"/>
                  <a:gd name="f267" fmla="val 100"/>
                  <a:gd name="f268" fmla="val 155"/>
                  <a:gd name="f269" fmla="val 183"/>
                  <a:gd name="f270" fmla="val 277"/>
                  <a:gd name="f271" fmla="val 186"/>
                  <a:gd name="f272" fmla="val 267"/>
                  <a:gd name="f273" fmla="val 312"/>
                  <a:gd name="f274" fmla="val 336"/>
                  <a:gd name="f275" fmla="val 210"/>
                  <a:gd name="f276" fmla="val 229"/>
                  <a:gd name="f277" fmla="val 359"/>
                  <a:gd name="f278" fmla="val 244"/>
                  <a:gd name="f279" fmla="val 369"/>
                  <a:gd name="f280" fmla="val 259"/>
                  <a:gd name="f281" fmla="val 440"/>
                  <a:gd name="f282" fmla="val 254"/>
                  <a:gd name="f283" fmla="val 474"/>
                  <a:gd name="f284" fmla="val 521"/>
                  <a:gd name="f285" fmla="val 565"/>
                  <a:gd name="f286" fmla="val 612"/>
                  <a:gd name="f287" fmla="val 199"/>
                  <a:gd name="f288" fmla="val 71"/>
                  <a:gd name="f289" fmla="val 220"/>
                  <a:gd name="f290" fmla="val 182"/>
                  <a:gd name="f291" fmla="val 149"/>
                  <a:gd name="f292" fmla="val 1169"/>
                  <a:gd name="f293" fmla="val 1208"/>
                  <a:gd name="f294" fmla="val 184"/>
                  <a:gd name="f295" fmla="val 1212"/>
                  <a:gd name="f296" fmla="val 118"/>
                  <a:gd name="f297" fmla="val 417"/>
                  <a:gd name="f298" fmla="val 119"/>
                  <a:gd name="f299" fmla="val 20"/>
                  <a:gd name="f300" fmla="val 166"/>
                  <a:gd name="f301" fmla="val 414"/>
                  <a:gd name="f302" fmla="val 824"/>
                  <a:gd name="f303" fmla="val 101"/>
                  <a:gd name="f304" fmla="val 1219"/>
                  <a:gd name="f305" fmla="val 1236"/>
                  <a:gd name="f306" fmla="val 123"/>
                  <a:gd name="f307" fmla="val 37"/>
                  <a:gd name="f308" fmla="val 93"/>
                  <a:gd name="f309" fmla="val 79"/>
                  <a:gd name="f310" fmla="val 17"/>
                  <a:gd name="f311" fmla="val 5"/>
                  <a:gd name="f312" fmla="val 69"/>
                  <a:gd name="f313" fmla="val 690"/>
                  <a:gd name="f314" fmla="val 64"/>
                  <a:gd name="f315" fmla="val 688"/>
                  <a:gd name="f316" fmla="val 619"/>
                  <a:gd name="f317" fmla="val 548"/>
                  <a:gd name="f318" fmla="val 141"/>
                  <a:gd name="f319" fmla="val 68"/>
                  <a:gd name="f320" fmla="val 157"/>
                  <a:gd name="f321" fmla="val 74"/>
                  <a:gd name="f322" fmla="val 13"/>
                  <a:gd name="f323" fmla="val 52"/>
                  <a:gd name="f324" fmla="val 476"/>
                  <a:gd name="f325" fmla="val 50"/>
                  <a:gd name="f326" fmla="val 807"/>
                  <a:gd name="f327" fmla="val 12"/>
                  <a:gd name="f328" fmla="val 33"/>
                  <a:gd name="f329" fmla="val 1007"/>
                  <a:gd name="f330" fmla="val 710"/>
                  <a:gd name="f331" fmla="val 685"/>
                  <a:gd name="f332" fmla="val 529"/>
                  <a:gd name="f333" fmla="val 541"/>
                  <a:gd name="f334" fmla="val 550"/>
                  <a:gd name="f335" fmla="val 556"/>
                  <a:gd name="f336" fmla="val 380"/>
                  <a:gd name="f337" fmla="val 325"/>
                  <a:gd name="f338" fmla="val 323"/>
                  <a:gd name="f339" fmla="val 667"/>
                  <a:gd name="f340" fmla="val 686"/>
                  <a:gd name="f341" fmla="val 693"/>
                  <a:gd name="f342" fmla="val 702"/>
                  <a:gd name="f343" fmla="val 719"/>
                  <a:gd name="f344" fmla="val 931"/>
                  <a:gd name="f345" fmla="val 308"/>
                  <a:gd name="f346" fmla="val 943"/>
                  <a:gd name="f347" fmla="val 416"/>
                  <a:gd name="f348" fmla="val 893"/>
                  <a:gd name="f349" fmla="val 881"/>
                  <a:gd name="f350" fmla="val 888"/>
                  <a:gd name="f351" fmla="val 905"/>
                  <a:gd name="f352" fmla="val 922"/>
                  <a:gd name="f353" fmla="val 929"/>
                  <a:gd name="f354" fmla="val 859"/>
                  <a:gd name="f355" fmla="val 874"/>
                  <a:gd name="f356" fmla="val 302"/>
                  <a:gd name="f357" fmla="val 309"/>
                  <a:gd name="f358" fmla="val 319"/>
                  <a:gd name="f359" fmla="val 326"/>
                  <a:gd name="f360" fmla="val 371"/>
                  <a:gd name="f361" fmla="val 307"/>
                  <a:gd name="f362" fmla="val 278"/>
                  <a:gd name="f363" fmla="*/ f2 1 1239"/>
                  <a:gd name="f364" fmla="*/ f3 1 533"/>
                  <a:gd name="f365" fmla="+- f6 0 f4"/>
                  <a:gd name="f366" fmla="+- f5 0 f4"/>
                  <a:gd name="f367" fmla="*/ f366 1 1239"/>
                  <a:gd name="f368" fmla="*/ f365 1 533"/>
                  <a:gd name="f369" fmla="*/ f4 1 f367"/>
                  <a:gd name="f370" fmla="*/ f5 1 f367"/>
                  <a:gd name="f371" fmla="*/ f4 1 f368"/>
                  <a:gd name="f372" fmla="*/ f6 1 f368"/>
                  <a:gd name="f373" fmla="*/ f369 f363 1"/>
                  <a:gd name="f374" fmla="*/ f370 f363 1"/>
                  <a:gd name="f375" fmla="*/ f372 f364 1"/>
                  <a:gd name="f376" fmla="*/ f371 f36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3" t="f376" r="f374" b="f375"/>
                <a:pathLst>
                  <a:path w="1239" h="533">
                    <a:moveTo>
                      <a:pt x="f4" y="f7"/>
                    </a:moveTo>
                    <a:cubicBezTo>
                      <a:pt x="f8" y="f9"/>
                      <a:pt x="f10" y="f11"/>
                      <a:pt x="f12" y="f13"/>
                    </a:cubicBezTo>
                    <a:lnTo>
                      <a:pt x="f14" y="f15"/>
                    </a:lnTo>
                    <a:cubicBezTo>
                      <a:pt x="f16" y="f17"/>
                      <a:pt x="f18" y="f19"/>
                      <a:pt x="f20" y="f16"/>
                    </a:cubicBezTo>
                    <a:lnTo>
                      <a:pt x="f21" y="f22"/>
                    </a:lnTo>
                    <a:lnTo>
                      <a:pt x="f23" y="f24"/>
                    </a:lnTo>
                    <a:lnTo>
                      <a:pt x="f25" y="f26"/>
                    </a:lnTo>
                    <a:cubicBezTo>
                      <a:pt x="f27" y="f28"/>
                      <a:pt x="f29" y="f30"/>
                      <a:pt x="f31" y="f22"/>
                    </a:cubicBezTo>
                    <a:lnTo>
                      <a:pt x="f32" y="f33"/>
                    </a:lnTo>
                    <a:lnTo>
                      <a:pt x="f34" y="f35"/>
                    </a:lnTo>
                    <a:lnTo>
                      <a:pt x="f36" y="f37"/>
                    </a:lnTo>
                    <a:cubicBezTo>
                      <a:pt x="f38" y="f39"/>
                      <a:pt x="f40" y="f41"/>
                      <a:pt x="f42" y="f43"/>
                    </a:cubicBezTo>
                    <a:lnTo>
                      <a:pt x="f4" y="f7"/>
                    </a:lnTo>
                    <a:close/>
                    <a:moveTo>
                      <a:pt x="f4" y="f7"/>
                    </a:moveTo>
                    <a:lnTo>
                      <a:pt x="f4" y="f7"/>
                    </a:lnTo>
                    <a:close/>
                    <a:moveTo>
                      <a:pt x="f44" y="f15"/>
                    </a:moveTo>
                    <a:lnTo>
                      <a:pt x="f45" y="f13"/>
                    </a:lnTo>
                    <a:cubicBezTo>
                      <a:pt x="f46" y="f13"/>
                      <a:pt x="f47" y="f13"/>
                      <a:pt x="f48" y="f49"/>
                    </a:cubicBezTo>
                    <a:lnTo>
                      <a:pt x="f50" y="f17"/>
                    </a:lnTo>
                    <a:lnTo>
                      <a:pt x="f50" y="f51"/>
                    </a:lnTo>
                    <a:cubicBezTo>
                      <a:pt x="f52" y="f15"/>
                      <a:pt x="f49" y="f15"/>
                      <a:pt x="f44" y="f15"/>
                    </a:cubicBezTo>
                    <a:close/>
                    <a:moveTo>
                      <a:pt x="f44" y="f15"/>
                    </a:moveTo>
                    <a:lnTo>
                      <a:pt x="f44" y="f15"/>
                    </a:lnTo>
                    <a:close/>
                    <a:moveTo>
                      <a:pt x="f53" y="f17"/>
                    </a:moveTo>
                    <a:lnTo>
                      <a:pt x="f54" y="f49"/>
                    </a:lnTo>
                    <a:cubicBezTo>
                      <a:pt x="f55" y="f13"/>
                      <a:pt x="f56" y="f13"/>
                      <a:pt x="f57" y="f13"/>
                    </a:cubicBezTo>
                    <a:lnTo>
                      <a:pt x="f58" y="f15"/>
                    </a:lnTo>
                    <a:cubicBezTo>
                      <a:pt x="f59" y="f15"/>
                      <a:pt x="f60" y="f15"/>
                      <a:pt x="f53" y="f51"/>
                    </a:cubicBezTo>
                    <a:lnTo>
                      <a:pt x="f53" y="f17"/>
                    </a:lnTo>
                    <a:close/>
                    <a:moveTo>
                      <a:pt x="f53" y="f17"/>
                    </a:moveTo>
                    <a:lnTo>
                      <a:pt x="f53" y="f17"/>
                    </a:lnTo>
                    <a:close/>
                    <a:moveTo>
                      <a:pt x="f61" y="f15"/>
                    </a:moveTo>
                    <a:lnTo>
                      <a:pt x="f62" y="f13"/>
                    </a:lnTo>
                    <a:cubicBezTo>
                      <a:pt x="f63" y="f11"/>
                      <a:pt x="f64" y="f9"/>
                      <a:pt x="f65" y="f66"/>
                    </a:cubicBezTo>
                    <a:lnTo>
                      <a:pt x="f67" y="f68"/>
                    </a:lnTo>
                    <a:cubicBezTo>
                      <a:pt x="f69" y="f70"/>
                      <a:pt x="f71" y="f72"/>
                      <a:pt x="f73" y="f37"/>
                    </a:cubicBezTo>
                    <a:lnTo>
                      <a:pt x="f74" y="f35"/>
                    </a:lnTo>
                    <a:lnTo>
                      <a:pt x="f75" y="f76"/>
                    </a:lnTo>
                    <a:lnTo>
                      <a:pt x="f77" y="f78"/>
                    </a:lnTo>
                    <a:cubicBezTo>
                      <a:pt x="f79" y="f28"/>
                      <a:pt x="f80" y="f26"/>
                      <a:pt x="f81" y="f82"/>
                    </a:cubicBezTo>
                    <a:lnTo>
                      <a:pt x="f83" y="f24"/>
                    </a:lnTo>
                    <a:lnTo>
                      <a:pt x="f84" y="f72"/>
                    </a:lnTo>
                    <a:lnTo>
                      <a:pt x="f85" y="f22"/>
                    </a:lnTo>
                    <a:lnTo>
                      <a:pt x="f86" y="f19"/>
                    </a:lnTo>
                    <a:cubicBezTo>
                      <a:pt x="f87" y="f17"/>
                      <a:pt x="f88" y="f17"/>
                      <a:pt x="f61" y="f15"/>
                    </a:cubicBezTo>
                    <a:close/>
                    <a:moveTo>
                      <a:pt x="f61" y="f15"/>
                    </a:moveTo>
                    <a:lnTo>
                      <a:pt x="f61" y="f15"/>
                    </a:lnTo>
                    <a:close/>
                    <a:moveTo>
                      <a:pt x="f89" y="f51"/>
                    </a:moveTo>
                    <a:lnTo>
                      <a:pt x="f90" y="f91"/>
                    </a:lnTo>
                    <a:cubicBezTo>
                      <a:pt x="f92" y="f93"/>
                      <a:pt x="f94" y="f95"/>
                      <a:pt x="f96" y="f97"/>
                    </a:cubicBezTo>
                    <a:lnTo>
                      <a:pt x="f98" y="f22"/>
                    </a:lnTo>
                    <a:cubicBezTo>
                      <a:pt x="f99" y="f82"/>
                      <a:pt x="f100" y="f16"/>
                      <a:pt x="f89" y="f51"/>
                    </a:cubicBezTo>
                    <a:close/>
                    <a:moveTo>
                      <a:pt x="f89" y="f51"/>
                    </a:moveTo>
                    <a:lnTo>
                      <a:pt x="f89" y="f51"/>
                    </a:lnTo>
                    <a:close/>
                    <a:moveTo>
                      <a:pt x="f101" y="f102"/>
                    </a:moveTo>
                    <a:lnTo>
                      <a:pt x="f103" y="f104"/>
                    </a:lnTo>
                    <a:cubicBezTo>
                      <a:pt x="f105" y="f106"/>
                      <a:pt x="f107" y="f108"/>
                      <a:pt x="f109" y="f108"/>
                    </a:cubicBezTo>
                    <a:cubicBezTo>
                      <a:pt x="f110" y="f111"/>
                      <a:pt x="f112" y="f113"/>
                      <a:pt x="f114" y="f115"/>
                    </a:cubicBezTo>
                    <a:cubicBezTo>
                      <a:pt x="f116" y="f117"/>
                      <a:pt x="f118" y="f119"/>
                      <a:pt x="f101" y="f102"/>
                    </a:cubicBezTo>
                    <a:close/>
                    <a:moveTo>
                      <a:pt x="f101" y="f102"/>
                    </a:moveTo>
                    <a:lnTo>
                      <a:pt x="f101" y="f102"/>
                    </a:lnTo>
                    <a:close/>
                    <a:moveTo>
                      <a:pt x="f120" y="f115"/>
                    </a:moveTo>
                    <a:cubicBezTo>
                      <a:pt x="f121" y="f113"/>
                      <a:pt x="f122" y="f111"/>
                      <a:pt x="f123" y="f108"/>
                    </a:cubicBezTo>
                    <a:cubicBezTo>
                      <a:pt x="f58" y="f108"/>
                      <a:pt x="f124" y="f106"/>
                      <a:pt x="f125" y="f126"/>
                    </a:cubicBezTo>
                    <a:lnTo>
                      <a:pt x="f127" y="f102"/>
                    </a:lnTo>
                    <a:cubicBezTo>
                      <a:pt x="f128" y="f119"/>
                      <a:pt x="f59" y="f117"/>
                      <a:pt x="f120" y="f115"/>
                    </a:cubicBezTo>
                    <a:close/>
                    <a:moveTo>
                      <a:pt x="f120" y="f115"/>
                    </a:moveTo>
                    <a:lnTo>
                      <a:pt x="f120" y="f115"/>
                    </a:lnTo>
                    <a:close/>
                    <a:moveTo>
                      <a:pt x="f129" y="f91"/>
                    </a:moveTo>
                    <a:lnTo>
                      <a:pt x="f130" y="f131"/>
                    </a:lnTo>
                    <a:cubicBezTo>
                      <a:pt x="f132" y="f17"/>
                      <a:pt x="f133" y="f134"/>
                      <a:pt x="f135" y="f78"/>
                    </a:cubicBezTo>
                    <a:lnTo>
                      <a:pt x="f136" y="f111"/>
                    </a:lnTo>
                    <a:cubicBezTo>
                      <a:pt x="f137" y="f138"/>
                      <a:pt x="f139" y="f140"/>
                      <a:pt x="f129" y="f91"/>
                    </a:cubicBezTo>
                    <a:close/>
                    <a:moveTo>
                      <a:pt x="f129" y="f91"/>
                    </a:moveTo>
                    <a:lnTo>
                      <a:pt x="f129" y="f91"/>
                    </a:lnTo>
                    <a:close/>
                    <a:moveTo>
                      <a:pt x="f141" y="f142"/>
                    </a:moveTo>
                    <a:cubicBezTo>
                      <a:pt x="f143" y="f117"/>
                      <a:pt x="f144" y="f145"/>
                      <a:pt x="f146" y="f147"/>
                    </a:cubicBezTo>
                    <a:lnTo>
                      <a:pt x="f139" y="f148"/>
                    </a:lnTo>
                    <a:cubicBezTo>
                      <a:pt x="f149" y="f150"/>
                      <a:pt x="f151" y="f152"/>
                      <a:pt x="f153" y="f154"/>
                    </a:cubicBezTo>
                    <a:cubicBezTo>
                      <a:pt x="f155" y="f152"/>
                      <a:pt x="f156" y="f157"/>
                      <a:pt x="f156" y="f158"/>
                    </a:cubicBezTo>
                    <a:lnTo>
                      <a:pt x="f159" y="f158"/>
                    </a:lnTo>
                    <a:lnTo>
                      <a:pt x="f159" y="f160"/>
                    </a:lnTo>
                    <a:lnTo>
                      <a:pt x="f161" y="f162"/>
                    </a:lnTo>
                    <a:lnTo>
                      <a:pt x="f141" y="f142"/>
                    </a:lnTo>
                    <a:close/>
                    <a:moveTo>
                      <a:pt x="f141" y="f142"/>
                    </a:moveTo>
                    <a:lnTo>
                      <a:pt x="f141" y="f142"/>
                    </a:lnTo>
                    <a:close/>
                    <a:moveTo>
                      <a:pt x="f163" y="f164"/>
                    </a:moveTo>
                    <a:lnTo>
                      <a:pt x="f165" y="f166"/>
                    </a:lnTo>
                    <a:cubicBezTo>
                      <a:pt x="f167" y="f0"/>
                      <a:pt x="f168" y="f113"/>
                      <a:pt x="f169" y="f170"/>
                    </a:cubicBezTo>
                    <a:lnTo>
                      <a:pt x="f171" y="f172"/>
                    </a:lnTo>
                    <a:cubicBezTo>
                      <a:pt x="f173" y="f174"/>
                      <a:pt x="f175" y="f176"/>
                      <a:pt x="f163" y="f164"/>
                    </a:cubicBezTo>
                    <a:close/>
                    <a:moveTo>
                      <a:pt x="f163" y="f164"/>
                    </a:moveTo>
                    <a:lnTo>
                      <a:pt x="f163" y="f164"/>
                    </a:lnTo>
                    <a:close/>
                    <a:moveTo>
                      <a:pt x="f177" y="f178"/>
                    </a:moveTo>
                    <a:cubicBezTo>
                      <a:pt x="f179" y="f180"/>
                      <a:pt x="f137" y="f154"/>
                      <a:pt x="f181" y="f152"/>
                    </a:cubicBezTo>
                    <a:lnTo>
                      <a:pt x="f182" y="f183"/>
                    </a:lnTo>
                    <a:cubicBezTo>
                      <a:pt x="f184" y="f27"/>
                      <a:pt x="f161" y="f185"/>
                      <a:pt x="f186" y="f187"/>
                    </a:cubicBezTo>
                    <a:lnTo>
                      <a:pt x="f188" y="f189"/>
                    </a:lnTo>
                    <a:cubicBezTo>
                      <a:pt x="f190" y="f191"/>
                      <a:pt x="f63" y="f192"/>
                      <a:pt x="f193" y="f194"/>
                    </a:cubicBezTo>
                    <a:cubicBezTo>
                      <a:pt x="f83" y="f195"/>
                      <a:pt x="f196" y="f197"/>
                      <a:pt x="f177" y="f178"/>
                    </a:cubicBezTo>
                    <a:close/>
                    <a:moveTo>
                      <a:pt x="f177" y="f178"/>
                    </a:moveTo>
                    <a:lnTo>
                      <a:pt x="f177" y="f178"/>
                    </a:lnTo>
                    <a:close/>
                    <a:moveTo>
                      <a:pt x="f198" y="f191"/>
                    </a:moveTo>
                    <a:lnTo>
                      <a:pt x="f199" y="f200"/>
                    </a:lnTo>
                    <a:cubicBezTo>
                      <a:pt x="f201" y="f202"/>
                      <a:pt x="f203" y="f204"/>
                      <a:pt x="f205" y="f204"/>
                    </a:cubicBezTo>
                    <a:lnTo>
                      <a:pt x="f205" y="f206"/>
                    </a:lnTo>
                    <a:cubicBezTo>
                      <a:pt x="f207" y="f206"/>
                      <a:pt x="f208" y="f209"/>
                      <a:pt x="f86" y="f210"/>
                    </a:cubicBezTo>
                    <a:cubicBezTo>
                      <a:pt x="f211" y="f212"/>
                      <a:pt x="f213" y="f214"/>
                      <a:pt x="f198" y="f191"/>
                    </a:cubicBezTo>
                    <a:close/>
                    <a:moveTo>
                      <a:pt x="f198" y="f191"/>
                    </a:moveTo>
                    <a:lnTo>
                      <a:pt x="f198" y="f191"/>
                    </a:lnTo>
                    <a:close/>
                    <a:moveTo>
                      <a:pt x="f215" y="f216"/>
                    </a:moveTo>
                    <a:cubicBezTo>
                      <a:pt x="f217" y="f218"/>
                      <a:pt x="f219" y="f197"/>
                      <a:pt x="f220" y="f197"/>
                    </a:cubicBezTo>
                    <a:lnTo>
                      <a:pt x="f221" y="f222"/>
                    </a:lnTo>
                    <a:cubicBezTo>
                      <a:pt x="f223" y="f222"/>
                      <a:pt x="f217" y="f224"/>
                      <a:pt x="f225" y="f226"/>
                    </a:cubicBezTo>
                    <a:lnTo>
                      <a:pt x="f227" y="f176"/>
                    </a:lnTo>
                    <a:cubicBezTo>
                      <a:pt x="f227" y="f150"/>
                      <a:pt x="f228" y="f229"/>
                      <a:pt x="f215" y="f216"/>
                    </a:cubicBezTo>
                    <a:close/>
                    <a:moveTo>
                      <a:pt x="f215" y="f216"/>
                    </a:moveTo>
                    <a:lnTo>
                      <a:pt x="f215" y="f216"/>
                    </a:lnTo>
                    <a:close/>
                    <a:moveTo>
                      <a:pt x="f56" y="f230"/>
                    </a:moveTo>
                    <a:lnTo>
                      <a:pt x="f59" y="f195"/>
                    </a:lnTo>
                    <a:cubicBezTo>
                      <a:pt x="f231" y="f232"/>
                      <a:pt x="f233" y="f232"/>
                      <a:pt x="f49" y="f197"/>
                    </a:cubicBezTo>
                    <a:lnTo>
                      <a:pt x="f46" y="f230"/>
                    </a:lnTo>
                    <a:cubicBezTo>
                      <a:pt x="f234" y="f230"/>
                      <a:pt x="f235" y="f236"/>
                      <a:pt x="f237" y="f236"/>
                    </a:cubicBezTo>
                    <a:cubicBezTo>
                      <a:pt x="f238" y="f160"/>
                      <a:pt x="f239" y="f240"/>
                      <a:pt x="f241" y="f229"/>
                    </a:cubicBezTo>
                    <a:lnTo>
                      <a:pt x="f242" y="f229"/>
                    </a:lnTo>
                    <a:lnTo>
                      <a:pt x="f205" y="f229"/>
                    </a:lnTo>
                    <a:cubicBezTo>
                      <a:pt x="f243" y="f240"/>
                      <a:pt x="f244" y="f160"/>
                      <a:pt x="f245" y="f236"/>
                    </a:cubicBezTo>
                    <a:cubicBezTo>
                      <a:pt x="f246" y="f236"/>
                      <a:pt x="f247" y="f230"/>
                      <a:pt x="f56" y="f230"/>
                    </a:cubicBezTo>
                    <a:close/>
                    <a:moveTo>
                      <a:pt x="f56" y="f230"/>
                    </a:moveTo>
                    <a:lnTo>
                      <a:pt x="f56" y="f230"/>
                    </a:lnTo>
                    <a:close/>
                    <a:moveTo>
                      <a:pt x="f43" y="f222"/>
                    </a:moveTo>
                    <a:lnTo>
                      <a:pt x="f248" y="f197"/>
                    </a:lnTo>
                    <a:cubicBezTo>
                      <a:pt x="f249" y="f197"/>
                      <a:pt x="f104" y="f218"/>
                      <a:pt x="f250" y="f216"/>
                    </a:cubicBezTo>
                    <a:cubicBezTo>
                      <a:pt x="f251" y="f229"/>
                      <a:pt x="f97" y="f150"/>
                      <a:pt x="f97" y="f176"/>
                    </a:cubicBezTo>
                    <a:lnTo>
                      <a:pt x="f250" y="f226"/>
                    </a:lnTo>
                    <a:cubicBezTo>
                      <a:pt x="f126" y="f226"/>
                      <a:pt x="f82" y="f224"/>
                      <a:pt x="f43" y="f222"/>
                    </a:cubicBezTo>
                    <a:close/>
                    <a:moveTo>
                      <a:pt x="f43" y="f222"/>
                    </a:moveTo>
                    <a:lnTo>
                      <a:pt x="f43" y="f222"/>
                    </a:lnTo>
                    <a:close/>
                    <a:moveTo>
                      <a:pt x="f210" y="f117"/>
                    </a:moveTo>
                    <a:lnTo>
                      <a:pt x="f252" y="f162"/>
                    </a:lnTo>
                    <a:lnTo>
                      <a:pt x="f253" y="f160"/>
                    </a:lnTo>
                    <a:lnTo>
                      <a:pt x="f253" y="f158"/>
                    </a:lnTo>
                    <a:lnTo>
                      <a:pt x="f194" y="f158"/>
                    </a:lnTo>
                    <a:cubicBezTo>
                      <a:pt x="f194" y="f148"/>
                      <a:pt x="f232" y="f150"/>
                      <a:pt x="f232" y="f240"/>
                    </a:cubicBezTo>
                    <a:cubicBezTo>
                      <a:pt x="f23" y="f150"/>
                      <a:pt x="f254" y="f157"/>
                      <a:pt x="f255" y="f164"/>
                    </a:cubicBezTo>
                    <a:lnTo>
                      <a:pt x="f256" y="f166"/>
                    </a:lnTo>
                    <a:cubicBezTo>
                      <a:pt x="f187" y="f102"/>
                      <a:pt x="f257" y="f119"/>
                      <a:pt x="f210" y="f117"/>
                    </a:cubicBezTo>
                    <a:close/>
                    <a:moveTo>
                      <a:pt x="f210" y="f117"/>
                    </a:moveTo>
                    <a:lnTo>
                      <a:pt x="f210" y="f117"/>
                    </a:lnTo>
                    <a:close/>
                    <a:moveTo>
                      <a:pt x="f258" y="f259"/>
                    </a:moveTo>
                    <a:lnTo>
                      <a:pt x="f1" y="f158"/>
                    </a:lnTo>
                    <a:cubicBezTo>
                      <a:pt x="f8" y="f10"/>
                      <a:pt x="f260" y="f261"/>
                      <a:pt x="f262" y="f263"/>
                    </a:cubicBezTo>
                    <a:lnTo>
                      <a:pt x="f40" y="f93"/>
                    </a:lnTo>
                    <a:cubicBezTo>
                      <a:pt x="f264" y="f265"/>
                      <a:pt x="f266" y="f91"/>
                      <a:pt x="f258" y="f259"/>
                    </a:cubicBezTo>
                    <a:close/>
                    <a:moveTo>
                      <a:pt x="f258" y="f259"/>
                    </a:moveTo>
                    <a:lnTo>
                      <a:pt x="f258" y="f259"/>
                    </a:lnTo>
                    <a:close/>
                    <a:moveTo>
                      <a:pt x="f267" y="f157"/>
                    </a:moveTo>
                    <a:cubicBezTo>
                      <a:pt x="f34" y="f240"/>
                      <a:pt x="f268" y="f229"/>
                      <a:pt x="f269" y="f270"/>
                    </a:cubicBezTo>
                    <a:lnTo>
                      <a:pt x="f269" y="f178"/>
                    </a:lnTo>
                    <a:lnTo>
                      <a:pt x="f271" y="f270"/>
                    </a:lnTo>
                    <a:cubicBezTo>
                      <a:pt x="f27" y="f218"/>
                      <a:pt x="f212" y="f197"/>
                      <a:pt x="f178" y="f272"/>
                    </a:cubicBezTo>
                    <a:cubicBezTo>
                      <a:pt x="f157" y="f212"/>
                      <a:pt x="f273" y="f189"/>
                      <a:pt x="f224" y="f189"/>
                    </a:cubicBezTo>
                    <a:lnTo>
                      <a:pt x="f274" y="f187"/>
                    </a:lnTo>
                    <a:cubicBezTo>
                      <a:pt x="f232" y="f275"/>
                      <a:pt x="f255" y="f254"/>
                      <a:pt x="f94" y="f276"/>
                    </a:cubicBezTo>
                    <a:lnTo>
                      <a:pt x="f267" y="f157"/>
                    </a:lnTo>
                    <a:close/>
                    <a:moveTo>
                      <a:pt x="f267" y="f157"/>
                    </a:moveTo>
                    <a:lnTo>
                      <a:pt x="f267" y="f157"/>
                    </a:lnTo>
                    <a:close/>
                    <a:moveTo>
                      <a:pt x="f119" y="f214"/>
                    </a:moveTo>
                    <a:cubicBezTo>
                      <a:pt x="f277" y="f278"/>
                      <a:pt x="f279" y="f206"/>
                      <a:pt x="f20" y="f280"/>
                    </a:cubicBezTo>
                    <a:cubicBezTo>
                      <a:pt x="f108" y="f90"/>
                      <a:pt x="f281" y="f282"/>
                      <a:pt x="f248" y="f209"/>
                    </a:cubicBezTo>
                    <a:lnTo>
                      <a:pt x="f283" y="f209"/>
                    </a:lnTo>
                    <a:cubicBezTo>
                      <a:pt x="f284" y="f206"/>
                      <a:pt x="f285" y="f206"/>
                      <a:pt x="f286" y="f206"/>
                    </a:cubicBezTo>
                    <a:lnTo>
                      <a:pt x="f286" y="f204"/>
                    </a:lnTo>
                    <a:cubicBezTo>
                      <a:pt x="f112" y="f255"/>
                      <a:pt x="f82" y="f287"/>
                      <a:pt x="f102" y="f200"/>
                    </a:cubicBezTo>
                    <a:lnTo>
                      <a:pt x="f119" y="f214"/>
                    </a:lnTo>
                    <a:close/>
                    <a:moveTo>
                      <a:pt x="f119" y="f214"/>
                    </a:moveTo>
                    <a:lnTo>
                      <a:pt x="f119" y="f214"/>
                    </a:lnTo>
                    <a:close/>
                    <a:moveTo>
                      <a:pt x="f288" y="f289"/>
                    </a:moveTo>
                    <a:cubicBezTo>
                      <a:pt x="f180" y="f290"/>
                      <a:pt x="f61" y="f291"/>
                      <a:pt x="f292" y="f27"/>
                    </a:cubicBezTo>
                    <a:lnTo>
                      <a:pt x="f293" y="f294"/>
                    </a:lnTo>
                    <a:lnTo>
                      <a:pt x="f295" y="f1"/>
                    </a:lnTo>
                    <a:cubicBezTo>
                      <a:pt x="f217" y="f296"/>
                      <a:pt x="f297" y="f298"/>
                      <a:pt x="f42" y="f290"/>
                    </a:cubicBezTo>
                    <a:lnTo>
                      <a:pt x="f42" y="f294"/>
                    </a:lnTo>
                    <a:lnTo>
                      <a:pt x="f288" y="f289"/>
                    </a:lnTo>
                    <a:close/>
                    <a:moveTo>
                      <a:pt x="f288" y="f289"/>
                    </a:moveTo>
                    <a:lnTo>
                      <a:pt x="f288" y="f289"/>
                    </a:lnTo>
                    <a:close/>
                    <a:moveTo>
                      <a:pt x="f299" y="f300"/>
                    </a:moveTo>
                    <a:cubicBezTo>
                      <a:pt x="f301" y="f38"/>
                      <a:pt x="f302" y="f303"/>
                      <a:pt x="f304" y="f258"/>
                    </a:cubicBezTo>
                    <a:lnTo>
                      <a:pt x="f305" y="f306"/>
                    </a:lnTo>
                    <a:lnTo>
                      <a:pt x="f305" y="f40"/>
                    </a:lnTo>
                    <a:lnTo>
                      <a:pt x="f75" y="f307"/>
                    </a:lnTo>
                    <a:lnTo>
                      <a:pt x="f75" y="f308"/>
                    </a:lnTo>
                    <a:lnTo>
                      <a:pt x="f155" y="f309"/>
                    </a:lnTo>
                    <a:lnTo>
                      <a:pt x="f155" y="f310"/>
                    </a:lnTo>
                    <a:lnTo>
                      <a:pt x="f217" y="f311"/>
                    </a:lnTo>
                    <a:lnTo>
                      <a:pt x="f302" y="f312"/>
                    </a:lnTo>
                    <a:lnTo>
                      <a:pt x="f313" y="f314"/>
                    </a:lnTo>
                    <a:lnTo>
                      <a:pt x="f315" y="f4"/>
                    </a:lnTo>
                    <a:lnTo>
                      <a:pt x="f316" y="f4"/>
                    </a:lnTo>
                    <a:lnTo>
                      <a:pt x="f317" y="f4"/>
                    </a:lnTo>
                    <a:lnTo>
                      <a:pt x="f317" y="f314"/>
                    </a:lnTo>
                    <a:lnTo>
                      <a:pt x="f301" y="f312"/>
                    </a:lnTo>
                    <a:lnTo>
                      <a:pt x="f301" y="f311"/>
                    </a:lnTo>
                    <a:lnTo>
                      <a:pt x="f218" y="f310"/>
                    </a:lnTo>
                    <a:lnTo>
                      <a:pt x="f197" y="f309"/>
                    </a:lnTo>
                    <a:lnTo>
                      <a:pt x="f318" y="f308"/>
                    </a:lnTo>
                    <a:lnTo>
                      <a:pt x="f318" y="f307"/>
                    </a:lnTo>
                    <a:lnTo>
                      <a:pt x="f4" y="f40"/>
                    </a:lnTo>
                    <a:lnTo>
                      <a:pt x="f4" y="f306"/>
                    </a:lnTo>
                    <a:lnTo>
                      <a:pt x="f299" y="f300"/>
                    </a:lnTo>
                    <a:close/>
                    <a:moveTo>
                      <a:pt x="f299" y="f300"/>
                    </a:moveTo>
                    <a:lnTo>
                      <a:pt x="f299" y="f300"/>
                    </a:lnTo>
                    <a:close/>
                    <a:moveTo>
                      <a:pt x="f276" y="f319"/>
                    </a:moveTo>
                    <a:lnTo>
                      <a:pt x="f320" y="f98"/>
                    </a:lnTo>
                    <a:lnTo>
                      <a:pt x="f320" y="f321"/>
                    </a:lnTo>
                    <a:lnTo>
                      <a:pt x="f276" y="f319"/>
                    </a:lnTo>
                    <a:close/>
                    <a:moveTo>
                      <a:pt x="f276" y="f319"/>
                    </a:moveTo>
                    <a:lnTo>
                      <a:pt x="f276" y="f319"/>
                    </a:lnTo>
                    <a:close/>
                    <a:moveTo>
                      <a:pt x="f16" y="f322"/>
                    </a:moveTo>
                    <a:lnTo>
                      <a:pt x="f16" y="f323"/>
                    </a:lnTo>
                    <a:lnTo>
                      <a:pt x="f324" y="f325"/>
                    </a:lnTo>
                    <a:lnTo>
                      <a:pt x="f16" y="f322"/>
                    </a:lnTo>
                    <a:close/>
                    <a:moveTo>
                      <a:pt x="f16" y="f322"/>
                    </a:moveTo>
                    <a:lnTo>
                      <a:pt x="f16" y="f322"/>
                    </a:lnTo>
                    <a:close/>
                    <a:moveTo>
                      <a:pt x="f326" y="f327"/>
                    </a:moveTo>
                    <a:lnTo>
                      <a:pt x="f56" y="f325"/>
                    </a:lnTo>
                    <a:lnTo>
                      <a:pt x="f88" y="f323"/>
                    </a:lnTo>
                    <a:lnTo>
                      <a:pt x="f326" y="f327"/>
                    </a:lnTo>
                    <a:close/>
                    <a:moveTo>
                      <a:pt x="f326" y="f327"/>
                    </a:moveTo>
                    <a:lnTo>
                      <a:pt x="f326" y="f327"/>
                    </a:lnTo>
                    <a:close/>
                    <a:moveTo>
                      <a:pt x="f77" y="f328"/>
                    </a:moveTo>
                    <a:lnTo>
                      <a:pt x="f329" y="f319"/>
                    </a:lnTo>
                    <a:lnTo>
                      <a:pt x="f77" y="f321"/>
                    </a:lnTo>
                    <a:lnTo>
                      <a:pt x="f77" y="f328"/>
                    </a:lnTo>
                    <a:close/>
                    <a:moveTo>
                      <a:pt x="f77" y="f328"/>
                    </a:moveTo>
                    <a:lnTo>
                      <a:pt x="f77" y="f328"/>
                    </a:lnTo>
                    <a:close/>
                    <a:moveTo>
                      <a:pt x="f203" y="f19"/>
                    </a:moveTo>
                    <a:cubicBezTo>
                      <a:pt x="f330" y="f138"/>
                      <a:pt x="f331" y="f10"/>
                      <a:pt x="f242" y="f10"/>
                    </a:cubicBezTo>
                    <a:cubicBezTo>
                      <a:pt x="f238" y="f10"/>
                      <a:pt x="f6" y="f138"/>
                      <a:pt x="f332" y="f19"/>
                    </a:cubicBezTo>
                    <a:lnTo>
                      <a:pt x="f112" y="f49"/>
                    </a:lnTo>
                    <a:cubicBezTo>
                      <a:pt x="f6" y="f49"/>
                      <a:pt x="f333" y="f49"/>
                      <a:pt x="f334" y="f49"/>
                    </a:cubicBezTo>
                    <a:lnTo>
                      <a:pt x="f335" y="f297"/>
                    </a:lnTo>
                    <a:cubicBezTo>
                      <a:pt x="f238" y="f336"/>
                      <a:pt x="f233" y="f337"/>
                      <a:pt x="f242" y="f338"/>
                    </a:cubicBezTo>
                    <a:cubicBezTo>
                      <a:pt x="f339" y="f337"/>
                      <a:pt x="f340" y="f336"/>
                      <a:pt x="f315" y="f297"/>
                    </a:cubicBezTo>
                    <a:lnTo>
                      <a:pt x="f341" y="f49"/>
                    </a:lnTo>
                    <a:cubicBezTo>
                      <a:pt x="f342" y="f49"/>
                      <a:pt x="f120" y="f49"/>
                      <a:pt x="f343" y="f49"/>
                    </a:cubicBezTo>
                    <a:lnTo>
                      <a:pt x="f203" y="f19"/>
                    </a:lnTo>
                    <a:close/>
                    <a:moveTo>
                      <a:pt x="f203" y="f19"/>
                    </a:moveTo>
                    <a:lnTo>
                      <a:pt x="f203" y="f19"/>
                    </a:lnTo>
                    <a:close/>
                    <a:moveTo>
                      <a:pt x="f344" y="f345"/>
                    </a:moveTo>
                    <a:lnTo>
                      <a:pt x="f346" y="f347"/>
                    </a:lnTo>
                    <a:lnTo>
                      <a:pt x="f348" y="f126"/>
                    </a:lnTo>
                    <a:lnTo>
                      <a:pt x="f349" y="f176"/>
                    </a:lnTo>
                    <a:cubicBezTo>
                      <a:pt x="f199" y="f157"/>
                      <a:pt x="f199" y="f152"/>
                      <a:pt x="f350" y="f154"/>
                    </a:cubicBezTo>
                    <a:cubicBezTo>
                      <a:pt x="f348" y="f180"/>
                      <a:pt x="f351" y="f180"/>
                      <a:pt x="f84" y="f229"/>
                    </a:cubicBezTo>
                    <a:cubicBezTo>
                      <a:pt x="f352" y="f152"/>
                      <a:pt x="f353" y="f176"/>
                      <a:pt x="f344" y="f345"/>
                    </a:cubicBezTo>
                    <a:close/>
                    <a:moveTo>
                      <a:pt x="f344" y="f345"/>
                    </a:moveTo>
                    <a:lnTo>
                      <a:pt x="f344" y="f345"/>
                    </a:lnTo>
                    <a:close/>
                    <a:moveTo>
                      <a:pt x="f354" y="f176"/>
                    </a:moveTo>
                    <a:lnTo>
                      <a:pt x="f355" y="f118"/>
                    </a:lnTo>
                    <a:lnTo>
                      <a:pt x="f353" y="f82"/>
                    </a:lnTo>
                    <a:lnTo>
                      <a:pt x="f159" y="f28"/>
                    </a:lnTo>
                    <a:lnTo>
                      <a:pt x="f193" y="f172"/>
                    </a:lnTo>
                    <a:cubicBezTo>
                      <a:pt x="f346" y="f214"/>
                      <a:pt x="f85" y="f189"/>
                      <a:pt x="f354" y="f176"/>
                    </a:cubicBezTo>
                    <a:close/>
                    <a:moveTo>
                      <a:pt x="f354" y="f176"/>
                    </a:moveTo>
                    <a:lnTo>
                      <a:pt x="f354" y="f176"/>
                    </a:lnTo>
                    <a:close/>
                    <a:moveTo>
                      <a:pt x="f174" y="f345"/>
                    </a:moveTo>
                    <a:cubicBezTo>
                      <a:pt x="f356" y="f176"/>
                      <a:pt x="f357" y="f152"/>
                      <a:pt x="f358" y="f229"/>
                    </a:cubicBezTo>
                    <a:cubicBezTo>
                      <a:pt x="f359" y="f180"/>
                      <a:pt x="f274" y="f180"/>
                      <a:pt x="f142" y="f154"/>
                    </a:cubicBezTo>
                    <a:cubicBezTo>
                      <a:pt x="f117" y="f152"/>
                      <a:pt x="f119" y="f157"/>
                      <a:pt x="f145" y="f176"/>
                    </a:cubicBezTo>
                    <a:lnTo>
                      <a:pt x="f274" y="f126"/>
                    </a:lnTo>
                    <a:lnTo>
                      <a:pt x="f152" y="f347"/>
                    </a:lnTo>
                    <a:lnTo>
                      <a:pt x="f174" y="f345"/>
                    </a:lnTo>
                    <a:close/>
                    <a:moveTo>
                      <a:pt x="f174" y="f345"/>
                    </a:moveTo>
                    <a:lnTo>
                      <a:pt x="f174" y="f345"/>
                    </a:lnTo>
                    <a:close/>
                    <a:moveTo>
                      <a:pt x="f259" y="f118"/>
                    </a:moveTo>
                    <a:lnTo>
                      <a:pt x="f21" y="f176"/>
                    </a:lnTo>
                    <a:cubicBezTo>
                      <a:pt x="f360" y="f178"/>
                      <a:pt x="f0" y="f253"/>
                      <a:pt x="f117" y="f210"/>
                    </a:cubicBezTo>
                    <a:lnTo>
                      <a:pt x="f117" y="f280"/>
                    </a:lnTo>
                    <a:lnTo>
                      <a:pt x="f222" y="f90"/>
                    </a:lnTo>
                    <a:cubicBezTo>
                      <a:pt x="f361" y="f90"/>
                      <a:pt x="f154" y="f218"/>
                      <a:pt x="f362" y="f172"/>
                    </a:cubicBezTo>
                    <a:lnTo>
                      <a:pt x="f252" y="f28"/>
                    </a:lnTo>
                    <a:lnTo>
                      <a:pt x="f259" y="f118"/>
                    </a:lnTo>
                    <a:close/>
                  </a:path>
                </a:pathLst>
              </a:custGeom>
              <a:gradFill>
                <a:gsLst>
                  <a:gs pos="0">
                    <a:srgbClr val="FFF480"/>
                  </a:gs>
                  <a:gs pos="100000">
                    <a:srgbClr val="D1B76C"/>
                  </a:gs>
                </a:gsLst>
                <a:path path="rect">
                  <a:fillToRect l="50000" t="50000" r="50000" b="50000"/>
                </a:path>
              </a:gra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8" name="Forma Livre 7"/>
              <p:cNvSpPr/>
              <p:nvPr/>
            </p:nvSpPr>
            <p:spPr>
              <a:xfrm>
                <a:off x="9059756" y="5808597"/>
                <a:ext cx="700201" cy="82727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037"/>
                  <a:gd name="f4" fmla="val 2369"/>
                  <a:gd name="f5" fmla="val 1644"/>
                  <a:gd name="f6" fmla="val 1052"/>
                  <a:gd name="f7" fmla="val 1228"/>
                  <a:gd name="f8" fmla="val 1601"/>
                  <a:gd name="f9" fmla="val 1402"/>
                  <a:gd name="f10" fmla="val 1511"/>
                  <a:gd name="f11" fmla="val 1553"/>
                  <a:gd name="f12" fmla="val 1806"/>
                  <a:gd name="f13" fmla="val 1859"/>
                  <a:gd name="f14" fmla="val 1836"/>
                  <a:gd name="f15" fmla="val 1865"/>
                  <a:gd name="f16" fmla="val 1815"/>
                  <a:gd name="f17" fmla="val 1893"/>
                  <a:gd name="f18" fmla="val 1790"/>
                  <a:gd name="f19" fmla="val 1923"/>
                  <a:gd name="f20" fmla="val 1761"/>
                  <a:gd name="f21" fmla="val 1953"/>
                  <a:gd name="f22" fmla="val 1729"/>
                  <a:gd name="f23" fmla="val 1976"/>
                  <a:gd name="f24" fmla="val 1692"/>
                  <a:gd name="f25" fmla="val 2036"/>
                  <a:gd name="f26" fmla="val 1596"/>
                  <a:gd name="f27" fmla="val 1485"/>
                  <a:gd name="f28" fmla="val 2012"/>
                  <a:gd name="f29" fmla="val 1376"/>
                  <a:gd name="f30" fmla="val 2000"/>
                  <a:gd name="f31" fmla="val 1319"/>
                  <a:gd name="f32" fmla="val 1984"/>
                  <a:gd name="f33" fmla="val 1263"/>
                  <a:gd name="f34" fmla="val 1965"/>
                  <a:gd name="f35" fmla="val 1209"/>
                  <a:gd name="f36" fmla="val 1930"/>
                  <a:gd name="f37" fmla="val 1118"/>
                  <a:gd name="f38" fmla="val 1891"/>
                  <a:gd name="f39" fmla="val 1039"/>
                  <a:gd name="f40" fmla="val 1862"/>
                  <a:gd name="f41" fmla="val 945"/>
                  <a:gd name="f42" fmla="val 1844"/>
                  <a:gd name="f43" fmla="val 893"/>
                  <a:gd name="f44" fmla="val 1832"/>
                  <a:gd name="f45" fmla="val 839"/>
                  <a:gd name="f46" fmla="val 1824"/>
                  <a:gd name="f47" fmla="val 785"/>
                  <a:gd name="f48" fmla="val 1796"/>
                  <a:gd name="f49" fmla="val 622"/>
                  <a:gd name="f50" fmla="val 1870"/>
                  <a:gd name="f51" fmla="val 487"/>
                  <a:gd name="f52" fmla="val 1988"/>
                  <a:gd name="f53" fmla="val 385"/>
                  <a:gd name="f54" fmla="val 1910"/>
                  <a:gd name="f55" fmla="val 280"/>
                  <a:gd name="f56" fmla="val 178"/>
                  <a:gd name="f57" fmla="val 1756"/>
                  <a:gd name="f58" fmla="val 72"/>
                  <a:gd name="f59" fmla="val 1663"/>
                  <a:gd name="f60" fmla="val 56"/>
                  <a:gd name="f61" fmla="val 1570"/>
                  <a:gd name="f62" fmla="val 43"/>
                  <a:gd name="f63" fmla="val 1477"/>
                  <a:gd name="f64" fmla="val 33"/>
                  <a:gd name="f65" fmla="val 1163"/>
                  <a:gd name="f66" fmla="val 870"/>
                  <a:gd name="f67" fmla="val 558"/>
                  <a:gd name="f68" fmla="val 463"/>
                  <a:gd name="f69" fmla="val 370"/>
                  <a:gd name="f70" fmla="val 279"/>
                  <a:gd name="f71" fmla="val 249"/>
                  <a:gd name="f72" fmla="val 111"/>
                  <a:gd name="f73" fmla="val 221"/>
                  <a:gd name="f74" fmla="val 149"/>
                  <a:gd name="f75" fmla="val 193"/>
                  <a:gd name="f76" fmla="val 188"/>
                  <a:gd name="f77" fmla="val 527"/>
                  <a:gd name="f78" fmla="val 540"/>
                  <a:gd name="f79" fmla="val 639"/>
                  <a:gd name="f80" fmla="val 368"/>
                  <a:gd name="f81" fmla="val 812"/>
                  <a:gd name="f82" fmla="val 243"/>
                  <a:gd name="f83" fmla="val 1015"/>
                  <a:gd name="f84" fmla="val 1225"/>
                  <a:gd name="f85" fmla="val 1401"/>
                  <a:gd name="f86" fmla="val 375"/>
                  <a:gd name="f87" fmla="val 1510"/>
                  <a:gd name="f88" fmla="val 555"/>
                  <a:gd name="f89" fmla="val 1573"/>
                  <a:gd name="f90" fmla="val 658"/>
                  <a:gd name="f91" fmla="val 1613"/>
                  <a:gd name="f92" fmla="val 772"/>
                  <a:gd name="f93" fmla="val 1632"/>
                  <a:gd name="f94" fmla="val 891"/>
                  <a:gd name="f95" fmla="val 1640"/>
                  <a:gd name="f96" fmla="val 946"/>
                  <a:gd name="f97" fmla="val 999"/>
                  <a:gd name="f98" fmla="val 518"/>
                  <a:gd name="f99" fmla="val 341"/>
                  <a:gd name="f100" fmla="val 1260"/>
                  <a:gd name="f101" fmla="val 845"/>
                  <a:gd name="f102" fmla="val 520"/>
                  <a:gd name="f103" fmla="val 553"/>
                  <a:gd name="f104" fmla="val 184"/>
                  <a:gd name="f105" fmla="val 202"/>
                  <a:gd name="f106" fmla="val 137"/>
                  <a:gd name="f107" fmla="val 262"/>
                  <a:gd name="f108" fmla="val 92"/>
                  <a:gd name="f109" fmla="val 324"/>
                  <a:gd name="f110" fmla="val 46"/>
                  <a:gd name="f111" fmla="val 165"/>
                  <a:gd name="f112" fmla="val 237"/>
                  <a:gd name="f113" fmla="val 212"/>
                  <a:gd name="f114" fmla="val 209"/>
                  <a:gd name="f115" fmla="val 789"/>
                  <a:gd name="f116" fmla="val 201"/>
                  <a:gd name="f117" fmla="val 850"/>
                  <a:gd name="f118" fmla="val 191"/>
                  <a:gd name="f119" fmla="val 888"/>
                  <a:gd name="f120" fmla="val 173"/>
                  <a:gd name="f121" fmla="val 142"/>
                  <a:gd name="f122" fmla="val 103"/>
                  <a:gd name="f123" fmla="val 70"/>
                  <a:gd name="f124" fmla="val 49"/>
                  <a:gd name="f125" fmla="val 34"/>
                  <a:gd name="f126" fmla="val 21"/>
                  <a:gd name="f127" fmla="val 58"/>
                  <a:gd name="f128" fmla="val 80"/>
                  <a:gd name="f129" fmla="val 110"/>
                  <a:gd name="f130" fmla="val 337"/>
                  <a:gd name="f131" fmla="val 1959"/>
                  <a:gd name="f132" fmla="val 572"/>
                  <a:gd name="f133" fmla="val 2060"/>
                  <a:gd name="f134" fmla="val 788"/>
                  <a:gd name="f135" fmla="val 2194"/>
                  <a:gd name="f136" fmla="val 2196"/>
                  <a:gd name="f137" fmla="val 867"/>
                  <a:gd name="f138" fmla="val 2244"/>
                  <a:gd name="f139" fmla="val 953"/>
                  <a:gd name="f140" fmla="val 2299"/>
                  <a:gd name="f141" fmla="val 1016"/>
                  <a:gd name="f142" fmla="val 2368"/>
                  <a:gd name="f143" fmla="val 1082"/>
                  <a:gd name="f144" fmla="val 1166"/>
                  <a:gd name="f145" fmla="val 1244"/>
                  <a:gd name="f146" fmla="val 1246"/>
                  <a:gd name="f147" fmla="val 1427"/>
                  <a:gd name="f148" fmla="val 2083"/>
                  <a:gd name="f149" fmla="val 1620"/>
                  <a:gd name="f150" fmla="val 1995"/>
                  <a:gd name="f151" fmla="val 1794"/>
                  <a:gd name="f152" fmla="val 1869"/>
                  <a:gd name="f153" fmla="val 1503"/>
                  <a:gd name="f154" fmla="val 1566"/>
                  <a:gd name="f155" fmla="val 1394"/>
                  <a:gd name="f156" fmla="val 1739"/>
                  <a:gd name="f157" fmla="val 1224"/>
                  <a:gd name="f158" fmla="val 1020"/>
                  <a:gd name="f159" fmla="val 1012"/>
                  <a:gd name="f160" fmla="val 803"/>
                  <a:gd name="f161" fmla="val 1861"/>
                  <a:gd name="f162" fmla="val 628"/>
                  <a:gd name="f163" fmla="val 1730"/>
                  <a:gd name="f164" fmla="*/ f0 1 2037"/>
                  <a:gd name="f165" fmla="*/ f1 1 2369"/>
                  <a:gd name="f166" fmla="+- f4 0 f2"/>
                  <a:gd name="f167" fmla="+- f3 0 f2"/>
                  <a:gd name="f168" fmla="*/ f167 1 2037"/>
                  <a:gd name="f169" fmla="*/ f166 1 2369"/>
                  <a:gd name="f170" fmla="*/ f2 1 f168"/>
                  <a:gd name="f171" fmla="*/ f3 1 f168"/>
                  <a:gd name="f172" fmla="*/ f2 1 f169"/>
                  <a:gd name="f173" fmla="*/ f4 1 f169"/>
                  <a:gd name="f174" fmla="*/ f170 f164 1"/>
                  <a:gd name="f175" fmla="*/ f171 f164 1"/>
                  <a:gd name="f176" fmla="*/ f173 f165 1"/>
                  <a:gd name="f177" fmla="*/ f172 f16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4" t="f177" r="f175" b="f176"/>
                <a:pathLst>
                  <a:path w="2037" h="2369">
                    <a:moveTo>
                      <a:pt x="f5" y="f6"/>
                    </a:moveTo>
                    <a:cubicBezTo>
                      <a:pt x="f5" y="f7"/>
                      <a:pt x="f8" y="f9"/>
                      <a:pt x="f10" y="f11"/>
                    </a:cubicBezTo>
                    <a:lnTo>
                      <a:pt x="f12" y="f13"/>
                    </a:lnTo>
                    <a:cubicBezTo>
                      <a:pt x="f14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3" y="f24"/>
                    </a:cubicBezTo>
                    <a:cubicBezTo>
                      <a:pt x="f25" y="f26"/>
                      <a:pt x="f25" y="f27"/>
                      <a:pt x="f28" y="f29"/>
                    </a:cubicBezTo>
                    <a:cubicBezTo>
                      <a:pt x="f30" y="f31"/>
                      <a:pt x="f32" y="f33"/>
                      <a:pt x="f34" y="f35"/>
                    </a:cubicBezTo>
                    <a:cubicBezTo>
                      <a:pt x="f36" y="f37"/>
                      <a:pt x="f38" y="f39"/>
                      <a:pt x="f40" y="f41"/>
                    </a:cubicBezTo>
                    <a:cubicBezTo>
                      <a:pt x="f42" y="f43"/>
                      <a:pt x="f44" y="f45"/>
                      <a:pt x="f46" y="f47"/>
                    </a:cubicBezTo>
                    <a:cubicBezTo>
                      <a:pt x="f48" y="f49"/>
                      <a:pt x="f50" y="f51"/>
                      <a:pt x="f52" y="f53"/>
                    </a:cubicBezTo>
                    <a:cubicBezTo>
                      <a:pt x="f54" y="f55"/>
                      <a:pt x="f44" y="f56"/>
                      <a:pt x="f57" y="f58"/>
                    </a:cubicBezTo>
                    <a:cubicBezTo>
                      <a:pt x="f59" y="f60"/>
                      <a:pt x="f61" y="f62"/>
                      <a:pt x="f63" y="f64"/>
                    </a:cubicBezTo>
                    <a:cubicBezTo>
                      <a:pt x="f65" y="f2"/>
                      <a:pt x="f66" y="f2"/>
                      <a:pt x="f67" y="f64"/>
                    </a:cubicBezTo>
                    <a:cubicBezTo>
                      <a:pt x="f68" y="f62"/>
                      <a:pt x="f69" y="f60"/>
                      <a:pt x="f70" y="f58"/>
                    </a:cubicBezTo>
                    <a:cubicBezTo>
                      <a:pt x="f71" y="f72"/>
                      <a:pt x="f73" y="f74"/>
                      <a:pt x="f75" y="f76"/>
                    </a:cubicBezTo>
                    <a:lnTo>
                      <a:pt x="f77" y="f78"/>
                    </a:lnTo>
                    <a:cubicBezTo>
                      <a:pt x="f79" y="f80"/>
                      <a:pt x="f81" y="f82"/>
                      <a:pt x="f83" y="f82"/>
                    </a:cubicBezTo>
                    <a:cubicBezTo>
                      <a:pt x="f84" y="f82"/>
                      <a:pt x="f85" y="f86"/>
                      <a:pt x="f87" y="f88"/>
                    </a:cubicBezTo>
                    <a:cubicBezTo>
                      <a:pt x="f89" y="f90"/>
                      <a:pt x="f91" y="f92"/>
                      <a:pt x="f93" y="f94"/>
                    </a:cubicBezTo>
                    <a:lnTo>
                      <a:pt x="f93" y="f43"/>
                    </a:lnTo>
                    <a:cubicBezTo>
                      <a:pt x="f95" y="f96"/>
                      <a:pt x="f5" y="f97"/>
                      <a:pt x="f5" y="f6"/>
                    </a:cubicBez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98" y="f11"/>
                    </a:moveTo>
                    <a:cubicBezTo>
                      <a:pt x="f99" y="f100"/>
                      <a:pt x="f99" y="f101"/>
                      <a:pt x="f98" y="f88"/>
                    </a:cubicBezTo>
                    <a:lnTo>
                      <a:pt x="f102" y="f103"/>
                    </a:lnTo>
                    <a:lnTo>
                      <a:pt x="f104" y="f105"/>
                    </a:lnTo>
                    <a:cubicBezTo>
                      <a:pt x="f106" y="f107"/>
                      <a:pt x="f108" y="f109"/>
                      <a:pt x="f110" y="f53"/>
                    </a:cubicBezTo>
                    <a:cubicBezTo>
                      <a:pt x="f111" y="f51"/>
                      <a:pt x="f112" y="f49"/>
                      <a:pt x="f113" y="f47"/>
                    </a:cubicBezTo>
                    <a:lnTo>
                      <a:pt x="f114" y="f115"/>
                    </a:lnTo>
                    <a:lnTo>
                      <a:pt x="f113" y="f115"/>
                    </a:lnTo>
                    <a:cubicBezTo>
                      <a:pt x="f116" y="f117"/>
                      <a:pt x="f118" y="f119"/>
                      <a:pt x="f120" y="f41"/>
                    </a:cubicBezTo>
                    <a:cubicBezTo>
                      <a:pt x="f121" y="f39"/>
                      <a:pt x="f122" y="f37"/>
                      <a:pt x="f123" y="f35"/>
                    </a:cubicBezTo>
                    <a:cubicBezTo>
                      <a:pt x="f124" y="f33"/>
                      <a:pt x="f125" y="f31"/>
                      <a:pt x="f126" y="f29"/>
                    </a:cubicBezTo>
                    <a:cubicBezTo>
                      <a:pt x="f2" y="f27"/>
                      <a:pt x="f2" y="f26"/>
                      <a:pt x="f127" y="f24"/>
                    </a:cubicBezTo>
                    <a:cubicBezTo>
                      <a:pt x="f128" y="f22"/>
                      <a:pt x="f129" y="f20"/>
                      <a:pt x="f121" y="f18"/>
                    </a:cubicBezTo>
                    <a:cubicBezTo>
                      <a:pt x="f130" y="f131"/>
                      <a:pt x="f132" y="f133"/>
                      <a:pt x="f134" y="f135"/>
                    </a:cubicBezTo>
                    <a:lnTo>
                      <a:pt x="f115" y="f136"/>
                    </a:lnTo>
                    <a:cubicBezTo>
                      <a:pt x="f137" y="f138"/>
                      <a:pt x="f139" y="f140"/>
                      <a:pt x="f141" y="f142"/>
                    </a:cubicBezTo>
                    <a:cubicBezTo>
                      <a:pt x="f143" y="f140"/>
                      <a:pt x="f144" y="f138"/>
                      <a:pt x="f145" y="f136"/>
                    </a:cubicBezTo>
                    <a:lnTo>
                      <a:pt x="f146" y="f135"/>
                    </a:lnTo>
                    <a:cubicBezTo>
                      <a:pt x="f147" y="f148"/>
                      <a:pt x="f149" y="f150"/>
                      <a:pt x="f151" y="f152"/>
                    </a:cubicBezTo>
                    <a:lnTo>
                      <a:pt x="f153" y="f154"/>
                    </a:lnTo>
                    <a:cubicBezTo>
                      <a:pt x="f155" y="f156"/>
                      <a:pt x="f157" y="f40"/>
                      <a:pt x="f158" y="f40"/>
                    </a:cubicBezTo>
                    <a:lnTo>
                      <a:pt x="f159" y="f40"/>
                    </a:lnTo>
                    <a:cubicBezTo>
                      <a:pt x="f160" y="f161"/>
                      <a:pt x="f162" y="f163"/>
                      <a:pt x="f98" y="f11"/>
                    </a:cubicBezTo>
                    <a:close/>
                  </a:path>
                </a:pathLst>
              </a:custGeom>
              <a:solidFill>
                <a:srgbClr val="009035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9" name="Forma Livre 8"/>
              <p:cNvSpPr/>
              <p:nvPr/>
            </p:nvSpPr>
            <p:spPr>
              <a:xfrm>
                <a:off x="9199440" y="5899315"/>
                <a:ext cx="417597" cy="2617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244"/>
                  <a:gd name="f4" fmla="val 797"/>
                  <a:gd name="f5" fmla="val 796"/>
                  <a:gd name="f6" fmla="val 2"/>
                  <a:gd name="f7" fmla="val 355"/>
                  <a:gd name="f8" fmla="val 279"/>
                  <a:gd name="f9" fmla="val 620"/>
                  <a:gd name="f10" fmla="val 964"/>
                  <a:gd name="f11" fmla="val 1239"/>
                  <a:gd name="f12" fmla="val 1243"/>
                  <a:gd name="f13" fmla="*/ f0 1 1244"/>
                  <a:gd name="f14" fmla="*/ f1 1 797"/>
                  <a:gd name="f15" fmla="+- f4 0 f2"/>
                  <a:gd name="f16" fmla="+- f3 0 f2"/>
                  <a:gd name="f17" fmla="*/ f16 1 1244"/>
                  <a:gd name="f18" fmla="*/ f15 1 797"/>
                  <a:gd name="f19" fmla="*/ f2 1 f17"/>
                  <a:gd name="f20" fmla="*/ f3 1 f17"/>
                  <a:gd name="f21" fmla="*/ f2 1 f18"/>
                  <a:gd name="f22" fmla="*/ f4 1 f18"/>
                  <a:gd name="f23" fmla="*/ f19 f13 1"/>
                  <a:gd name="f24" fmla="*/ f20 f13 1"/>
                  <a:gd name="f25" fmla="*/ f22 f14 1"/>
                  <a:gd name="f26" fmla="*/ f21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3" t="f26" r="f24" b="f25"/>
                <a:pathLst>
                  <a:path w="1244" h="797">
                    <a:moveTo>
                      <a:pt x="f2" y="f5"/>
                    </a:moveTo>
                    <a:cubicBezTo>
                      <a:pt x="f6" y="f7"/>
                      <a:pt x="f8" y="f2"/>
                      <a:pt x="f9" y="f2"/>
                    </a:cubicBezTo>
                    <a:cubicBezTo>
                      <a:pt x="f10" y="f2"/>
                      <a:pt x="f11" y="f7"/>
                      <a:pt x="f12" y="f5"/>
                    </a:cubicBezTo>
                    <a:lnTo>
                      <a:pt x="f2" y="f5"/>
                    </a:lnTo>
                  </a:path>
                </a:pathLst>
              </a:custGeom>
              <a:noFill/>
              <a:ln w="1801" cap="flat">
                <a:solidFill>
                  <a:srgbClr val="1B1918"/>
                </a:solidFill>
                <a:prstDash val="solid"/>
                <a:miter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0" name="Forma Livre 9"/>
              <p:cNvSpPr/>
              <p:nvPr/>
            </p:nvSpPr>
            <p:spPr>
              <a:xfrm>
                <a:off x="9451796" y="6195956"/>
                <a:ext cx="107999" cy="107999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375"/>
                  <a:gd name="f6" fmla="val 371"/>
                  <a:gd name="f7" fmla="val 214"/>
                  <a:gd name="f8" fmla="val 66"/>
                  <a:gd name="f9" fmla="val 193"/>
                  <a:gd name="f10" fmla="val 17"/>
                  <a:gd name="f11" fmla="val 195"/>
                  <a:gd name="f12" fmla="val 12"/>
                  <a:gd name="f13" fmla="val 189"/>
                  <a:gd name="f14" fmla="val 10"/>
                  <a:gd name="f15" fmla="val 7"/>
                  <a:gd name="f16" fmla="val 183"/>
                  <a:gd name="f17" fmla="val 160"/>
                  <a:gd name="f18" fmla="val 68"/>
                  <a:gd name="f19" fmla="val 168"/>
                  <a:gd name="f20" fmla="val 3"/>
                  <a:gd name="f21" fmla="val 159"/>
                  <a:gd name="f22" fmla="val 2"/>
                  <a:gd name="f23" fmla="val 152"/>
                  <a:gd name="f24" fmla="val 63"/>
                  <a:gd name="f25" fmla="val 145"/>
                  <a:gd name="f26" fmla="val 136"/>
                  <a:gd name="f27" fmla="val 143"/>
                  <a:gd name="f28" fmla="val 121"/>
                  <a:gd name="f29" fmla="val 5"/>
                  <a:gd name="f30" fmla="val 112"/>
                  <a:gd name="f31" fmla="val 8"/>
                  <a:gd name="f32" fmla="val 74"/>
                  <a:gd name="f33" fmla="val 93"/>
                  <a:gd name="f34" fmla="val 86"/>
                  <a:gd name="f35" fmla="val 23"/>
                  <a:gd name="f36" fmla="val 126"/>
                  <a:gd name="f37" fmla="val 76"/>
                  <a:gd name="f38" fmla="val 35"/>
                  <a:gd name="f39" fmla="val 71"/>
                  <a:gd name="f40" fmla="val 43"/>
                  <a:gd name="f41" fmla="val 81"/>
                  <a:gd name="f42" fmla="val 50"/>
                  <a:gd name="f43" fmla="val 52"/>
                  <a:gd name="f44" fmla="val 78"/>
                  <a:gd name="f45" fmla="val 64"/>
                  <a:gd name="f46" fmla="val 59"/>
                  <a:gd name="f47" fmla="val 60"/>
                  <a:gd name="f48" fmla="val 57"/>
                  <a:gd name="f49" fmla="val 61"/>
                  <a:gd name="f50" fmla="val 83"/>
                  <a:gd name="f51" fmla="val 116"/>
                  <a:gd name="f52" fmla="val 38"/>
                  <a:gd name="f53" fmla="val 32"/>
                  <a:gd name="f54" fmla="val 123"/>
                  <a:gd name="f55" fmla="val 26"/>
                  <a:gd name="f56" fmla="val 101"/>
                  <a:gd name="f57" fmla="val 109"/>
                  <a:gd name="f58" fmla="val 69"/>
                  <a:gd name="f59" fmla="val 129"/>
                  <a:gd name="f60" fmla="val 16"/>
                  <a:gd name="f61" fmla="val 124"/>
                  <a:gd name="f62" fmla="val 14"/>
                  <a:gd name="f63" fmla="val 133"/>
                  <a:gd name="f64" fmla="val 138"/>
                  <a:gd name="f65" fmla="val 144"/>
                  <a:gd name="f66" fmla="val 141"/>
                  <a:gd name="f67" fmla="val 11"/>
                  <a:gd name="f68" fmla="val 148"/>
                  <a:gd name="f69" fmla="val 151"/>
                  <a:gd name="f70" fmla="val 154"/>
                  <a:gd name="f71" fmla="val 20"/>
                  <a:gd name="f72" fmla="val 161"/>
                  <a:gd name="f73" fmla="val 172"/>
                  <a:gd name="f74" fmla="val 187"/>
                  <a:gd name="f75" fmla="val 199"/>
                  <a:gd name="f76" fmla="val 40"/>
                  <a:gd name="f77" fmla="val 202"/>
                  <a:gd name="f78" fmla="val 205"/>
                  <a:gd name="f79" fmla="val 4"/>
                  <a:gd name="f80" fmla="val 210"/>
                  <a:gd name="f81" fmla="val 212"/>
                  <a:gd name="f82" fmla="val 220"/>
                  <a:gd name="f83" fmla="val 47"/>
                  <a:gd name="f84" fmla="val 209"/>
                  <a:gd name="f85" fmla="val 237"/>
                  <a:gd name="f86" fmla="val 245"/>
                  <a:gd name="f87" fmla="val 67"/>
                  <a:gd name="f88" fmla="val 215"/>
                  <a:gd name="f89" fmla="val 19"/>
                  <a:gd name="f90" fmla="val 260"/>
                  <a:gd name="f91" fmla="val 24"/>
                  <a:gd name="f92" fmla="val 267"/>
                  <a:gd name="f93" fmla="val 72"/>
                  <a:gd name="f94" fmla="val 224"/>
                  <a:gd name="f95" fmla="val 266"/>
                  <a:gd name="f96" fmla="val 271"/>
                  <a:gd name="f97" fmla="val 281"/>
                  <a:gd name="f98" fmla="val 276"/>
                  <a:gd name="f99" fmla="val 48"/>
                  <a:gd name="f100" fmla="val 279"/>
                  <a:gd name="f101" fmla="val 272"/>
                  <a:gd name="f102" fmla="val 269"/>
                  <a:gd name="f103" fmla="val 29"/>
                  <a:gd name="f104" fmla="val 295"/>
                  <a:gd name="f105" fmla="val 303"/>
                  <a:gd name="f106" fmla="val 274"/>
                  <a:gd name="f107" fmla="val 288"/>
                  <a:gd name="f108" fmla="val 301"/>
                  <a:gd name="f109" fmla="val 316"/>
                  <a:gd name="f110" fmla="val 321"/>
                  <a:gd name="f111" fmla="val 55"/>
                  <a:gd name="f112" fmla="val 325"/>
                  <a:gd name="f113" fmla="val 308"/>
                  <a:gd name="f114" fmla="val 283"/>
                  <a:gd name="f115" fmla="val 335"/>
                  <a:gd name="f116" fmla="val 338"/>
                  <a:gd name="f117" fmla="val 90"/>
                  <a:gd name="f118" fmla="val 286"/>
                  <a:gd name="f119" fmla="val 336"/>
                  <a:gd name="f120" fmla="val 91"/>
                  <a:gd name="f121" fmla="val 340"/>
                  <a:gd name="f122" fmla="val 341"/>
                  <a:gd name="f123" fmla="val 98"/>
                  <a:gd name="f124" fmla="val 345"/>
                  <a:gd name="f125" fmla="val 102"/>
                  <a:gd name="f126" fmla="val 128"/>
                  <a:gd name="f127" fmla="val 107"/>
                  <a:gd name="f128" fmla="val 357"/>
                  <a:gd name="f129" fmla="val 114"/>
                  <a:gd name="f130" fmla="val 362"/>
                  <a:gd name="f131" fmla="val 330"/>
                  <a:gd name="f132" fmla="val 346"/>
                  <a:gd name="f133" fmla="val 365"/>
                  <a:gd name="f134" fmla="val 134"/>
                  <a:gd name="f135" fmla="val 370"/>
                  <a:gd name="f136" fmla="val 348"/>
                  <a:gd name="f137" fmla="val 333"/>
                  <a:gd name="f138" fmla="val 146"/>
                  <a:gd name="f139" fmla="val 320"/>
                  <a:gd name="f140" fmla="val 368"/>
                  <a:gd name="f141" fmla="val 153"/>
                  <a:gd name="f142" fmla="val 318"/>
                  <a:gd name="f143" fmla="val 363"/>
                  <a:gd name="f144" fmla="val 192"/>
                  <a:gd name="f145" fmla="val 207"/>
                  <a:gd name="f146" fmla="val 367"/>
                  <a:gd name="f147" fmla="val 216"/>
                  <a:gd name="f148" fmla="val 228"/>
                  <a:gd name="f149" fmla="val 229"/>
                  <a:gd name="f150" fmla="val 331"/>
                  <a:gd name="f151" fmla="val 231"/>
                  <a:gd name="f152" fmla="val 240"/>
                  <a:gd name="f153" fmla="val 238"/>
                  <a:gd name="f154" fmla="val 328"/>
                  <a:gd name="f155" fmla="val 315"/>
                  <a:gd name="f156" fmla="val 358"/>
                  <a:gd name="f157" fmla="val 355"/>
                  <a:gd name="f158" fmla="val 247"/>
                  <a:gd name="f159" fmla="val 313"/>
                  <a:gd name="f160" fmla="val 278"/>
                  <a:gd name="f161" fmla="val 343"/>
                  <a:gd name="f162" fmla="val 285"/>
                  <a:gd name="f163" fmla="val 298"/>
                  <a:gd name="f164" fmla="val 307"/>
                  <a:gd name="f165" fmla="val 293"/>
                  <a:gd name="f166" fmla="val 300"/>
                  <a:gd name="f167" fmla="val 309"/>
                  <a:gd name="f168" fmla="val 306"/>
                  <a:gd name="f169" fmla="val 317"/>
                  <a:gd name="f170" fmla="val 319"/>
                  <a:gd name="f171" fmla="val 326"/>
                  <a:gd name="f172" fmla="val 324"/>
                  <a:gd name="f173" fmla="val 314"/>
                  <a:gd name="f174" fmla="val 322"/>
                  <a:gd name="f175" fmla="val 277"/>
                  <a:gd name="f176" fmla="val 350"/>
                  <a:gd name="f177" fmla="val 262"/>
                  <a:gd name="f178" fmla="val 302"/>
                  <a:gd name="f179" fmla="val 222"/>
                  <a:gd name="f180" fmla="val 264"/>
                  <a:gd name="f181" fmla="val 259"/>
                  <a:gd name="f182" fmla="val 364"/>
                  <a:gd name="f183" fmla="val 244"/>
                  <a:gd name="f184" fmla="val 369"/>
                  <a:gd name="f185" fmla="val 235"/>
                  <a:gd name="f186" fmla="val 204"/>
                  <a:gd name="f187" fmla="val 217"/>
                  <a:gd name="f188" fmla="val 372"/>
                  <a:gd name="f189" fmla="val 219"/>
                  <a:gd name="f190" fmla="val 374"/>
                  <a:gd name="f191" fmla="val 352"/>
                  <a:gd name="f192" fmla="val 194"/>
                  <a:gd name="f193" fmla="val 185"/>
                  <a:gd name="f194" fmla="val 169"/>
                  <a:gd name="f195" fmla="val 177"/>
                  <a:gd name="f196" fmla="val 353"/>
                  <a:gd name="f197" fmla="val 359"/>
                  <a:gd name="f198" fmla="val 149"/>
                  <a:gd name="f199" fmla="val 139"/>
                  <a:gd name="f200" fmla="val 310"/>
                  <a:gd name="f201" fmla="val 131"/>
                  <a:gd name="f202" fmla="val 305"/>
                  <a:gd name="f203" fmla="val 108"/>
                  <a:gd name="f204" fmla="val 99"/>
                  <a:gd name="f205" fmla="val 119"/>
                  <a:gd name="f206" fmla="val 312"/>
                  <a:gd name="f207" fmla="val 58"/>
                  <a:gd name="f208" fmla="val 297"/>
                  <a:gd name="f209" fmla="val 42"/>
                  <a:gd name="f210" fmla="val 33"/>
                  <a:gd name="f211" fmla="val 248"/>
                  <a:gd name="f212" fmla="val 22"/>
                  <a:gd name="f213" fmla="val 15"/>
                  <a:gd name="f214" fmla="val 73"/>
                  <a:gd name="f215" fmla="val 254"/>
                  <a:gd name="f216" fmla="val 223"/>
                  <a:gd name="f217" fmla="val 181"/>
                  <a:gd name="f218" fmla="val 156"/>
                  <a:gd name="f219" fmla="val 200"/>
                  <a:gd name="f220" fmla="val 208"/>
                  <a:gd name="f221" fmla="val 188"/>
                  <a:gd name="f222" fmla="val 27"/>
                  <a:gd name="f223" fmla="val 157"/>
                  <a:gd name="f224" fmla="val 103"/>
                  <a:gd name="f225" fmla="val 165"/>
                  <a:gd name="f226" fmla="val 174"/>
                  <a:gd name="f227" fmla="val 227"/>
                  <a:gd name="f228" fmla="val 255"/>
                  <a:gd name="f229" fmla="val 290"/>
                  <a:gd name="f230" fmla="val 226"/>
                  <a:gd name="f231" fmla="val 291"/>
                  <a:gd name="f232" fmla="val 186"/>
                  <a:gd name="f233" fmla="val 257"/>
                  <a:gd name="f234" fmla="val 184"/>
                  <a:gd name="f235" fmla="val 190"/>
                  <a:gd name="f236" fmla="val 252"/>
                  <a:gd name="f237" fmla="val 239"/>
                  <a:gd name="f238" fmla="val 243"/>
                  <a:gd name="f239" fmla="val 236"/>
                  <a:gd name="f240" fmla="val 232"/>
                  <a:gd name="f241" fmla="val 197"/>
                  <a:gd name="f242" fmla="val 170"/>
                  <a:gd name="f243" fmla="val 182"/>
                  <a:gd name="f244" fmla="val 104"/>
                  <a:gd name="f245" fmla="val 79"/>
                  <a:gd name="f246" fmla="val 111"/>
                  <a:gd name="f247" fmla="val 53"/>
                  <a:gd name="f248" fmla="val 118"/>
                  <a:gd name="f249" fmla="val 105"/>
                  <a:gd name="f250" fmla="val 106"/>
                  <a:gd name="f251" fmla="val 171"/>
                  <a:gd name="f252" fmla="val 162"/>
                  <a:gd name="f253" fmla="val 122"/>
                  <a:gd name="f254" fmla="val 97"/>
                  <a:gd name="f255" fmla="val 140"/>
                  <a:gd name="f256" fmla="val 115"/>
                  <a:gd name="f257" fmla="val 88"/>
                  <a:gd name="f258" fmla="val 234"/>
                  <a:gd name="f259" fmla="val 150"/>
                  <a:gd name="f260" fmla="val 100"/>
                  <a:gd name="f261" fmla="val 95"/>
                  <a:gd name="f262" fmla="val 85"/>
                  <a:gd name="f263" fmla="val 113"/>
                  <a:gd name="f264" fmla="val 62"/>
                  <a:gd name="f265" fmla="*/ f2 1 375"/>
                  <a:gd name="f266" fmla="*/ f3 1 371"/>
                  <a:gd name="f267" fmla="+- f6 0 f4"/>
                  <a:gd name="f268" fmla="+- f5 0 f4"/>
                  <a:gd name="f269" fmla="*/ f268 1 375"/>
                  <a:gd name="f270" fmla="*/ f267 1 371"/>
                  <a:gd name="f271" fmla="*/ f4 1 f269"/>
                  <a:gd name="f272" fmla="*/ f5 1 f269"/>
                  <a:gd name="f273" fmla="*/ f4 1 f270"/>
                  <a:gd name="f274" fmla="*/ f6 1 f270"/>
                  <a:gd name="f275" fmla="*/ f271 f265 1"/>
                  <a:gd name="f276" fmla="*/ f272 f265 1"/>
                  <a:gd name="f277" fmla="*/ f274 f266 1"/>
                  <a:gd name="f278" fmla="*/ f273 f26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75" t="f278" r="f276" b="f277"/>
                <a:pathLst>
                  <a:path w="375" h="371">
                    <a:moveTo>
                      <a:pt x="f7" y="f8"/>
                    </a:moveTo>
                    <a:lnTo>
                      <a:pt x="f9" y="f10"/>
                    </a:lnTo>
                    <a:lnTo>
                      <a:pt x="f11" y="f12"/>
                    </a:lnTo>
                    <a:lnTo>
                      <a:pt x="f13" y="f14"/>
                    </a:lnTo>
                    <a:lnTo>
                      <a:pt x="f13" y="f15"/>
                    </a:lnTo>
                    <a:lnTo>
                      <a:pt x="f1" y="f14"/>
                    </a:lnTo>
                    <a:lnTo>
                      <a:pt x="f16" y="f10"/>
                    </a:lnTo>
                    <a:lnTo>
                      <a:pt x="f17" y="f18"/>
                    </a:lnTo>
                    <a:lnTo>
                      <a:pt x="f19" y="f20"/>
                    </a:lnTo>
                    <a:lnTo>
                      <a:pt x="f21" y="f22"/>
                    </a:lnTo>
                    <a:lnTo>
                      <a:pt x="f23" y="f24"/>
                    </a:lnTo>
                    <a:lnTo>
                      <a:pt x="f25" y="f22"/>
                    </a:lnTo>
                    <a:lnTo>
                      <a:pt x="f26" y="f22"/>
                    </a:lnTo>
                    <a:lnTo>
                      <a:pt x="f27" y="f18"/>
                    </a:lnTo>
                    <a:lnTo>
                      <a:pt x="f28" y="f29"/>
                    </a:lnTo>
                    <a:lnTo>
                      <a:pt x="f30" y="f31"/>
                    </a:lnTo>
                    <a:lnTo>
                      <a:pt x="f26" y="f32"/>
                    </a:lnTo>
                    <a:lnTo>
                      <a:pt x="f33" y="f10"/>
                    </a:lnTo>
                    <a:lnTo>
                      <a:pt x="f34" y="f35"/>
                    </a:lnTo>
                    <a:lnTo>
                      <a:pt x="f36" y="f37"/>
                    </a:lnTo>
                    <a:lnTo>
                      <a:pt x="f37" y="f38"/>
                    </a:lnTo>
                    <a:lnTo>
                      <a:pt x="f39" y="f40"/>
                    </a:lnTo>
                    <a:lnTo>
                      <a:pt x="f41" y="f42"/>
                    </a:lnTo>
                    <a:lnTo>
                      <a:pt x="f37" y="f43"/>
                    </a:lnTo>
                    <a:lnTo>
                      <a:pt x="f44" y="f8"/>
                    </a:lnTo>
                    <a:lnTo>
                      <a:pt x="f45" y="f46"/>
                    </a:lnTo>
                    <a:lnTo>
                      <a:pt x="f47" y="f8"/>
                    </a:lnTo>
                    <a:lnTo>
                      <a:pt x="f48" y="f49"/>
                    </a:lnTo>
                    <a:lnTo>
                      <a:pt x="f42" y="f8"/>
                    </a:lnTo>
                    <a:lnTo>
                      <a:pt x="f50" y="f51"/>
                    </a:lnTo>
                    <a:lnTo>
                      <a:pt x="f52" y="f44"/>
                    </a:lnTo>
                    <a:lnTo>
                      <a:pt x="f53" y="f34"/>
                    </a:lnTo>
                    <a:lnTo>
                      <a:pt x="f37" y="f54"/>
                    </a:lnTo>
                    <a:lnTo>
                      <a:pt x="f55" y="f56"/>
                    </a:lnTo>
                    <a:lnTo>
                      <a:pt x="f35" y="f57"/>
                    </a:lnTo>
                    <a:lnTo>
                      <a:pt x="f58" y="f59"/>
                    </a:lnTo>
                    <a:lnTo>
                      <a:pt x="f60" y="f61"/>
                    </a:lnTo>
                    <a:lnTo>
                      <a:pt x="f62" y="f63"/>
                    </a:lnTo>
                    <a:lnTo>
                      <a:pt x="f8" y="f64"/>
                    </a:lnTo>
                    <a:lnTo>
                      <a:pt x="f35" y="f65"/>
                    </a:lnTo>
                    <a:lnTo>
                      <a:pt x="f60" y="f66"/>
                    </a:lnTo>
                    <a:lnTo>
                      <a:pt x="f67" y="f68"/>
                    </a:lnTo>
                    <a:lnTo>
                      <a:pt x="f60" y="f69"/>
                    </a:lnTo>
                    <a:lnTo>
                      <a:pt x="f60" y="f70"/>
                    </a:lnTo>
                    <a:lnTo>
                      <a:pt x="f71" y="f70"/>
                    </a:lnTo>
                    <a:lnTo>
                      <a:pt x="f47" y="f1"/>
                    </a:lnTo>
                    <a:lnTo>
                      <a:pt x="f29" y="f72"/>
                    </a:lnTo>
                    <a:lnTo>
                      <a:pt x="f22" y="f73"/>
                    </a:lnTo>
                    <a:lnTo>
                      <a:pt x="f47" y="f13"/>
                    </a:lnTo>
                    <a:lnTo>
                      <a:pt x="f4" y="f74"/>
                    </a:lnTo>
                    <a:lnTo>
                      <a:pt x="f4" y="f11"/>
                    </a:lnTo>
                    <a:lnTo>
                      <a:pt x="f48" y="f75"/>
                    </a:lnTo>
                    <a:cubicBezTo>
                      <a:pt x="f76" y="f77"/>
                      <a:pt x="f35" y="f78"/>
                      <a:pt x="f79" y="f80"/>
                    </a:cubicBezTo>
                    <a:lnTo>
                      <a:pt x="f4" y="f81"/>
                    </a:lnTo>
                    <a:lnTo>
                      <a:pt x="f22" y="f82"/>
                    </a:lnTo>
                    <a:lnTo>
                      <a:pt x="f29" y="f82"/>
                    </a:lnTo>
                    <a:cubicBezTo>
                      <a:pt x="f55" y="f7"/>
                      <a:pt x="f83" y="f84"/>
                      <a:pt x="f8" y="f78"/>
                    </a:cubicBezTo>
                    <a:lnTo>
                      <a:pt x="f29" y="f85"/>
                    </a:lnTo>
                    <a:lnTo>
                      <a:pt x="f67" y="f86"/>
                    </a:lnTo>
                    <a:lnTo>
                      <a:pt x="f87" y="f88"/>
                    </a:lnTo>
                    <a:lnTo>
                      <a:pt x="f89" y="f90"/>
                    </a:lnTo>
                    <a:lnTo>
                      <a:pt x="f91" y="f92"/>
                    </a:lnTo>
                    <a:lnTo>
                      <a:pt x="f93" y="f94"/>
                    </a:lnTo>
                    <a:lnTo>
                      <a:pt x="f83" y="f95"/>
                    </a:lnTo>
                    <a:lnTo>
                      <a:pt x="f91" y="f96"/>
                    </a:lnTo>
                    <a:lnTo>
                      <a:pt x="f55" y="f97"/>
                    </a:lnTo>
                    <a:lnTo>
                      <a:pt x="f40" y="f98"/>
                    </a:lnTo>
                    <a:lnTo>
                      <a:pt x="f99" y="f100"/>
                    </a:lnTo>
                    <a:lnTo>
                      <a:pt x="f43" y="f101"/>
                    </a:lnTo>
                    <a:lnTo>
                      <a:pt x="f87" y="f102"/>
                    </a:lnTo>
                    <a:lnTo>
                      <a:pt x="f103" y="f104"/>
                    </a:lnTo>
                    <a:lnTo>
                      <a:pt x="f38" y="f105"/>
                    </a:lnTo>
                    <a:lnTo>
                      <a:pt x="f37" y="f106"/>
                    </a:lnTo>
                    <a:cubicBezTo>
                      <a:pt x="f87" y="f107"/>
                      <a:pt x="f47" y="f108"/>
                      <a:pt x="f42" y="f109"/>
                    </a:cubicBezTo>
                    <a:lnTo>
                      <a:pt x="f99" y="f110"/>
                    </a:lnTo>
                    <a:lnTo>
                      <a:pt x="f111" y="f112"/>
                    </a:lnTo>
                    <a:lnTo>
                      <a:pt x="f46" y="f110"/>
                    </a:lnTo>
                    <a:cubicBezTo>
                      <a:pt x="f8" y="f113"/>
                      <a:pt x="f32" y="f104"/>
                      <a:pt x="f41" y="f114"/>
                    </a:cubicBezTo>
                    <a:lnTo>
                      <a:pt x="f87" y="f115"/>
                    </a:lnTo>
                    <a:lnTo>
                      <a:pt x="f37" y="f116"/>
                    </a:lnTo>
                    <a:lnTo>
                      <a:pt x="f117" y="f118"/>
                    </a:lnTo>
                    <a:lnTo>
                      <a:pt x="f33" y="f119"/>
                    </a:lnTo>
                    <a:lnTo>
                      <a:pt x="f120" y="f116"/>
                    </a:lnTo>
                    <a:lnTo>
                      <a:pt x="f33" y="f121"/>
                    </a:lnTo>
                    <a:lnTo>
                      <a:pt x="f33" y="f122"/>
                    </a:lnTo>
                    <a:lnTo>
                      <a:pt x="f123" y="f124"/>
                    </a:lnTo>
                    <a:lnTo>
                      <a:pt x="f125" y="f122"/>
                    </a:lnTo>
                    <a:lnTo>
                      <a:pt x="f126" y="f109"/>
                    </a:lnTo>
                    <a:lnTo>
                      <a:pt x="f127" y="f128"/>
                    </a:lnTo>
                    <a:lnTo>
                      <a:pt x="f129" y="f130"/>
                    </a:lnTo>
                    <a:lnTo>
                      <a:pt x="f26" y="f109"/>
                    </a:lnTo>
                    <a:cubicBezTo>
                      <a:pt x="f26" y="f131"/>
                      <a:pt x="f26" y="f132"/>
                      <a:pt x="f26" y="f133"/>
                    </a:cubicBezTo>
                    <a:lnTo>
                      <a:pt x="f134" y="f135"/>
                    </a:lnTo>
                    <a:lnTo>
                      <a:pt x="f27" y="f135"/>
                    </a:lnTo>
                    <a:lnTo>
                      <a:pt x="f27" y="f133"/>
                    </a:lnTo>
                    <a:cubicBezTo>
                      <a:pt x="f25" y="f136"/>
                      <a:pt x="f25" y="f137"/>
                      <a:pt x="f138" y="f139"/>
                    </a:cubicBezTo>
                    <a:lnTo>
                      <a:pt x="f21" y="f135"/>
                    </a:lnTo>
                    <a:lnTo>
                      <a:pt x="f19" y="f140"/>
                    </a:lnTo>
                    <a:lnTo>
                      <a:pt x="f141" y="f142"/>
                    </a:lnTo>
                    <a:lnTo>
                      <a:pt x="f16" y="f143"/>
                    </a:lnTo>
                    <a:lnTo>
                      <a:pt x="f13" y="f0"/>
                    </a:lnTo>
                    <a:lnTo>
                      <a:pt x="f144" y="f130"/>
                    </a:lnTo>
                    <a:lnTo>
                      <a:pt x="f82" y="f109"/>
                    </a:lnTo>
                    <a:lnTo>
                      <a:pt x="f145" y="f146"/>
                    </a:lnTo>
                    <a:lnTo>
                      <a:pt x="f147" y="f135"/>
                    </a:lnTo>
                    <a:lnTo>
                      <a:pt x="f148" y="f142"/>
                    </a:lnTo>
                    <a:cubicBezTo>
                      <a:pt x="f149" y="f150"/>
                      <a:pt x="f149" y="f132"/>
                      <a:pt x="f151" y="f143"/>
                    </a:cubicBezTo>
                    <a:lnTo>
                      <a:pt x="f151" y="f140"/>
                    </a:lnTo>
                    <a:lnTo>
                      <a:pt x="f152" y="f146"/>
                    </a:lnTo>
                    <a:lnTo>
                      <a:pt x="f152" y="f130"/>
                    </a:lnTo>
                    <a:cubicBezTo>
                      <a:pt x="f153" y="f124"/>
                      <a:pt x="f153" y="f154"/>
                      <a:pt x="f153" y="f155"/>
                    </a:cubicBezTo>
                    <a:lnTo>
                      <a:pt x="f90" y="f156"/>
                    </a:lnTo>
                    <a:lnTo>
                      <a:pt x="f92" y="f157"/>
                    </a:lnTo>
                    <a:lnTo>
                      <a:pt x="f158" y="f159"/>
                    </a:lnTo>
                    <a:lnTo>
                      <a:pt x="f101" y="f116"/>
                    </a:lnTo>
                    <a:lnTo>
                      <a:pt x="f101" y="f121"/>
                    </a:lnTo>
                    <a:lnTo>
                      <a:pt x="f160" y="f161"/>
                    </a:lnTo>
                    <a:lnTo>
                      <a:pt x="f97" y="f121"/>
                    </a:lnTo>
                    <a:lnTo>
                      <a:pt x="f97" y="f116"/>
                    </a:lnTo>
                    <a:lnTo>
                      <a:pt x="f114" y="f119"/>
                    </a:lnTo>
                    <a:lnTo>
                      <a:pt x="f97" y="f115"/>
                    </a:lnTo>
                    <a:lnTo>
                      <a:pt x="f162" y="f162"/>
                    </a:lnTo>
                    <a:lnTo>
                      <a:pt x="f163" y="f115"/>
                    </a:lnTo>
                    <a:lnTo>
                      <a:pt x="f164" y="f137"/>
                    </a:lnTo>
                    <a:lnTo>
                      <a:pt x="f165" y="f97"/>
                    </a:lnTo>
                    <a:cubicBezTo>
                      <a:pt x="f166" y="f165"/>
                      <a:pt x="f167" y="f168"/>
                      <a:pt x="f169" y="f139"/>
                    </a:cubicBezTo>
                    <a:lnTo>
                      <a:pt x="f170" y="f112"/>
                    </a:lnTo>
                    <a:lnTo>
                      <a:pt x="f171" y="f139"/>
                    </a:lnTo>
                    <a:lnTo>
                      <a:pt x="f172" y="f109"/>
                    </a:lnTo>
                    <a:cubicBezTo>
                      <a:pt x="f173" y="f166"/>
                      <a:pt x="f164" y="f118"/>
                      <a:pt x="f163" y="f101"/>
                    </a:cubicBezTo>
                    <a:lnTo>
                      <a:pt x="f121" y="f108"/>
                    </a:lnTo>
                    <a:lnTo>
                      <a:pt x="f124" y="f165"/>
                    </a:lnTo>
                    <a:lnTo>
                      <a:pt x="f164" y="f92"/>
                    </a:lnTo>
                    <a:lnTo>
                      <a:pt x="f174" y="f96"/>
                    </a:lnTo>
                    <a:lnTo>
                      <a:pt x="f171" y="f175"/>
                    </a:lnTo>
                    <a:lnTo>
                      <a:pt x="f150" y="f101"/>
                    </a:lnTo>
                    <a:lnTo>
                      <a:pt x="f136" y="f100"/>
                    </a:lnTo>
                    <a:lnTo>
                      <a:pt x="f176" y="f102"/>
                    </a:lnTo>
                    <a:lnTo>
                      <a:pt x="f154" y="f177"/>
                    </a:lnTo>
                    <a:lnTo>
                      <a:pt x="f178" y="f179"/>
                    </a:lnTo>
                    <a:lnTo>
                      <a:pt x="f176" y="f180"/>
                    </a:lnTo>
                    <a:lnTo>
                      <a:pt x="f157" y="f181"/>
                    </a:lnTo>
                    <a:lnTo>
                      <a:pt x="f164" y="f7"/>
                    </a:lnTo>
                    <a:lnTo>
                      <a:pt x="f182" y="f183"/>
                    </a:lnTo>
                    <a:lnTo>
                      <a:pt x="f184" y="f185"/>
                    </a:lnTo>
                    <a:lnTo>
                      <a:pt x="f167" y="f186"/>
                    </a:lnTo>
                    <a:cubicBezTo>
                      <a:pt x="f154" y="f145"/>
                      <a:pt x="f136" y="f81"/>
                      <a:pt x="f184" y="f187"/>
                    </a:cubicBezTo>
                    <a:lnTo>
                      <a:pt x="f188" y="f189"/>
                    </a:lnTo>
                    <a:lnTo>
                      <a:pt x="f190" y="f80"/>
                    </a:lnTo>
                    <a:lnTo>
                      <a:pt x="f6" y="f84"/>
                    </a:lnTo>
                    <a:cubicBezTo>
                      <a:pt x="f191" y="f186"/>
                      <a:pt x="f119" y="f75"/>
                      <a:pt x="f169" y="f11"/>
                    </a:cubicBezTo>
                    <a:lnTo>
                      <a:pt x="f190" y="f192"/>
                    </a:lnTo>
                    <a:lnTo>
                      <a:pt x="f190" y="f193"/>
                    </a:lnTo>
                    <a:lnTo>
                      <a:pt x="f173" y="f74"/>
                    </a:lnTo>
                    <a:lnTo>
                      <a:pt x="f188" y="f194"/>
                    </a:lnTo>
                    <a:lnTo>
                      <a:pt x="f6" y="f21"/>
                    </a:lnTo>
                    <a:lnTo>
                      <a:pt x="f173" y="f195"/>
                    </a:lnTo>
                    <a:lnTo>
                      <a:pt x="f196" y="f141"/>
                    </a:lnTo>
                    <a:lnTo>
                      <a:pt x="f197" y="f141"/>
                    </a:lnTo>
                    <a:lnTo>
                      <a:pt x="f0" y="f198"/>
                    </a:lnTo>
                    <a:lnTo>
                      <a:pt x="f182" y="f138"/>
                    </a:lnTo>
                    <a:lnTo>
                      <a:pt x="f197" y="f199"/>
                    </a:lnTo>
                    <a:lnTo>
                      <a:pt x="f191" y="f27"/>
                    </a:lnTo>
                    <a:lnTo>
                      <a:pt x="f200" y="f26"/>
                    </a:lnTo>
                    <a:lnTo>
                      <a:pt x="f0" y="f201"/>
                    </a:lnTo>
                    <a:lnTo>
                      <a:pt x="f197" y="f28"/>
                    </a:lnTo>
                    <a:lnTo>
                      <a:pt x="f202" y="f126"/>
                    </a:lnTo>
                    <a:lnTo>
                      <a:pt x="f191" y="f203"/>
                    </a:lnTo>
                    <a:lnTo>
                      <a:pt x="f136" y="f204"/>
                    </a:lnTo>
                    <a:lnTo>
                      <a:pt x="f163" y="f205"/>
                    </a:lnTo>
                    <a:lnTo>
                      <a:pt x="f161" y="f50"/>
                    </a:lnTo>
                    <a:lnTo>
                      <a:pt x="f119" y="f37"/>
                    </a:lnTo>
                    <a:lnTo>
                      <a:pt x="f165" y="f129"/>
                    </a:lnTo>
                    <a:lnTo>
                      <a:pt x="f172" y="f45"/>
                    </a:lnTo>
                    <a:lnTo>
                      <a:pt x="f169" y="f46"/>
                    </a:lnTo>
                    <a:lnTo>
                      <a:pt x="f173" y="f45"/>
                    </a:lnTo>
                    <a:lnTo>
                      <a:pt x="f206" y="f207"/>
                    </a:lnTo>
                    <a:lnTo>
                      <a:pt x="f208" y="f45"/>
                    </a:lnTo>
                    <a:lnTo>
                      <a:pt x="f163" y="f42"/>
                    </a:lnTo>
                    <a:lnTo>
                      <a:pt x="f104" y="f99"/>
                    </a:lnTo>
                    <a:lnTo>
                      <a:pt x="f105" y="f209"/>
                    </a:lnTo>
                    <a:lnTo>
                      <a:pt x="f163" y="f210"/>
                    </a:lnTo>
                    <a:lnTo>
                      <a:pt x="f211" y="f32"/>
                    </a:lnTo>
                    <a:lnTo>
                      <a:pt x="f107" y="f212"/>
                    </a:lnTo>
                    <a:lnTo>
                      <a:pt x="f97" y="f213"/>
                    </a:lnTo>
                    <a:lnTo>
                      <a:pt x="f153" y="f214"/>
                    </a:lnTo>
                    <a:lnTo>
                      <a:pt x="f177" y="f15"/>
                    </a:lnTo>
                    <a:lnTo>
                      <a:pt x="f215" y="f20"/>
                    </a:lnTo>
                    <a:lnTo>
                      <a:pt x="f151" y="f8"/>
                    </a:lnTo>
                    <a:lnTo>
                      <a:pt x="f153" y="f4"/>
                    </a:lnTo>
                    <a:lnTo>
                      <a:pt x="f149" y="f4"/>
                    </a:lnTo>
                    <a:lnTo>
                      <a:pt x="f216" y="f49"/>
                    </a:lnTo>
                    <a:lnTo>
                      <a:pt x="f147" y="f4"/>
                    </a:lnTo>
                    <a:lnTo>
                      <a:pt x="f145" y="f22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17" y="f70"/>
                    </a:moveTo>
                    <a:lnTo>
                      <a:pt x="f217" y="f123"/>
                    </a:lnTo>
                    <a:lnTo>
                      <a:pt x="f144" y="f123"/>
                    </a:lnTo>
                    <a:lnTo>
                      <a:pt x="f144" y="f218"/>
                    </a:lnTo>
                    <a:cubicBezTo>
                      <a:pt x="f219" y="f64"/>
                      <a:pt x="f220" y="f205"/>
                      <a:pt x="f187" y="f56"/>
                    </a:cubicBezTo>
                    <a:lnTo>
                      <a:pt x="f147" y="f204"/>
                    </a:lnTo>
                    <a:lnTo>
                      <a:pt x="f187" y="f123"/>
                    </a:lnTo>
                    <a:lnTo>
                      <a:pt x="f221" y="f222"/>
                    </a:lnTo>
                    <a:lnTo>
                      <a:pt x="f223" y="f204"/>
                    </a:lnTo>
                    <a:lnTo>
                      <a:pt x="f21" y="f56"/>
                    </a:lnTo>
                    <a:lnTo>
                      <a:pt x="f223" y="f224"/>
                    </a:lnTo>
                    <a:cubicBezTo>
                      <a:pt x="f225" y="f205"/>
                      <a:pt x="f226" y="f26"/>
                      <a:pt x="f217" y="f70"/>
                    </a:cubicBezTo>
                    <a:close/>
                    <a:moveTo>
                      <a:pt x="f217" y="f70"/>
                    </a:moveTo>
                    <a:lnTo>
                      <a:pt x="f217" y="f70"/>
                    </a:lnTo>
                    <a:close/>
                    <a:moveTo>
                      <a:pt x="f221" y="f13"/>
                    </a:moveTo>
                    <a:lnTo>
                      <a:pt x="f13" y="f13"/>
                    </a:lnTo>
                    <a:cubicBezTo>
                      <a:pt x="f7" y="f227"/>
                      <a:pt x="f216" y="f228"/>
                      <a:pt x="f148" y="f229"/>
                    </a:cubicBezTo>
                    <a:lnTo>
                      <a:pt x="f230" y="f229"/>
                    </a:lnTo>
                    <a:lnTo>
                      <a:pt x="f230" y="f231"/>
                    </a:lnTo>
                    <a:lnTo>
                      <a:pt x="f232" y="f191"/>
                    </a:lnTo>
                    <a:lnTo>
                      <a:pt x="f68" y="f165"/>
                    </a:lnTo>
                    <a:lnTo>
                      <a:pt x="f68" y="f231"/>
                    </a:lnTo>
                    <a:cubicBezTo>
                      <a:pt x="f23" y="f233"/>
                      <a:pt x="f17" y="f149"/>
                      <a:pt x="f234" y="f235"/>
                    </a:cubicBezTo>
                    <a:lnTo>
                      <a:pt x="f232" y="f235"/>
                    </a:lnTo>
                    <a:lnTo>
                      <a:pt x="f232" y="f13"/>
                    </a:lnTo>
                    <a:lnTo>
                      <a:pt x="f221" y="f13"/>
                    </a:lnTo>
                    <a:close/>
                    <a:moveTo>
                      <a:pt x="f221" y="f13"/>
                    </a:moveTo>
                    <a:lnTo>
                      <a:pt x="f221" y="f13"/>
                    </a:lnTo>
                    <a:close/>
                    <a:moveTo>
                      <a:pt x="f81" y="f80"/>
                    </a:moveTo>
                    <a:lnTo>
                      <a:pt x="f86" y="f86"/>
                    </a:lnTo>
                    <a:lnTo>
                      <a:pt x="f236" y="f237"/>
                    </a:lnTo>
                    <a:lnTo>
                      <a:pt x="f147" y="f219"/>
                    </a:lnTo>
                    <a:cubicBezTo>
                      <a:pt x="f238" y="f187"/>
                      <a:pt x="f177" y="f185"/>
                      <a:pt x="f160" y="f233"/>
                    </a:cubicBezTo>
                    <a:lnTo>
                      <a:pt x="f98" y="f181"/>
                    </a:lnTo>
                    <a:lnTo>
                      <a:pt x="f160" y="f181"/>
                    </a:lnTo>
                    <a:lnTo>
                      <a:pt x="f101" y="f171"/>
                    </a:lnTo>
                    <a:lnTo>
                      <a:pt x="f239" y="f229"/>
                    </a:lnTo>
                    <a:lnTo>
                      <a:pt x="f153" y="f229"/>
                    </a:lnTo>
                    <a:lnTo>
                      <a:pt x="f185" y="f107"/>
                    </a:lnTo>
                    <a:cubicBezTo>
                      <a:pt x="f240" y="f177"/>
                      <a:pt x="f230" y="f85"/>
                      <a:pt x="f81" y="f80"/>
                    </a:cubicBezTo>
                    <a:close/>
                    <a:moveTo>
                      <a:pt x="f81" y="f80"/>
                    </a:moveTo>
                    <a:lnTo>
                      <a:pt x="f81" y="f80"/>
                    </a:lnTo>
                    <a:close/>
                    <a:moveTo>
                      <a:pt x="f240" y="f219"/>
                    </a:moveTo>
                    <a:lnTo>
                      <a:pt x="f92" y="f81"/>
                    </a:lnTo>
                    <a:lnTo>
                      <a:pt x="f96" y="f186"/>
                    </a:lnTo>
                    <a:lnTo>
                      <a:pt x="f230" y="f13"/>
                    </a:lnTo>
                    <a:cubicBezTo>
                      <a:pt x="f238" y="f235"/>
                      <a:pt x="f181" y="f192"/>
                      <a:pt x="f98" y="f241"/>
                    </a:cubicBezTo>
                    <a:lnTo>
                      <a:pt x="f160" y="f75"/>
                    </a:lnTo>
                    <a:lnTo>
                      <a:pt x="f155" y="f90"/>
                    </a:lnTo>
                    <a:lnTo>
                      <a:pt x="f118" y="f236"/>
                    </a:lnTo>
                    <a:lnTo>
                      <a:pt x="f162" y="f236"/>
                    </a:lnTo>
                    <a:cubicBezTo>
                      <a:pt x="f96" y="f240"/>
                      <a:pt x="f228" y="f187"/>
                      <a:pt x="f240" y="f219"/>
                    </a:cubicBezTo>
                    <a:close/>
                    <a:moveTo>
                      <a:pt x="f240" y="f219"/>
                    </a:moveTo>
                    <a:lnTo>
                      <a:pt x="f240" y="f219"/>
                    </a:lnTo>
                    <a:close/>
                    <a:moveTo>
                      <a:pt x="f230" y="f1"/>
                    </a:moveTo>
                    <a:lnTo>
                      <a:pt x="f96" y="f194"/>
                    </a:lnTo>
                    <a:lnTo>
                      <a:pt x="f96" y="f21"/>
                    </a:lnTo>
                    <a:lnTo>
                      <a:pt x="f94" y="f242"/>
                    </a:lnTo>
                    <a:lnTo>
                      <a:pt x="f101" y="f66"/>
                    </a:lnTo>
                    <a:lnTo>
                      <a:pt x="f106" y="f66"/>
                    </a:lnTo>
                    <a:lnTo>
                      <a:pt x="f98" y="f66"/>
                    </a:lnTo>
                    <a:lnTo>
                      <a:pt x="f98" y="f199"/>
                    </a:lnTo>
                    <a:lnTo>
                      <a:pt x="f121" y="f69"/>
                    </a:lnTo>
                    <a:lnTo>
                      <a:pt x="f100" y="f74"/>
                    </a:lnTo>
                    <a:lnTo>
                      <a:pt x="f160" y="f193"/>
                    </a:lnTo>
                    <a:lnTo>
                      <a:pt x="f98" y="f13"/>
                    </a:lnTo>
                    <a:cubicBezTo>
                      <a:pt x="f181" y="f193"/>
                      <a:pt x="f238" y="f243"/>
                      <a:pt x="f230" y="f1"/>
                    </a:cubicBezTo>
                    <a:close/>
                    <a:moveTo>
                      <a:pt x="f230" y="f1"/>
                    </a:moveTo>
                    <a:lnTo>
                      <a:pt x="f230" y="f1"/>
                    </a:lnTo>
                    <a:close/>
                    <a:moveTo>
                      <a:pt x="f145" y="f242"/>
                    </a:moveTo>
                    <a:lnTo>
                      <a:pt x="f158" y="f28"/>
                    </a:lnTo>
                    <a:lnTo>
                      <a:pt x="f153" y="f129"/>
                    </a:lnTo>
                    <a:lnTo>
                      <a:pt x="f9" y="f226"/>
                    </a:lnTo>
                    <a:cubicBezTo>
                      <a:pt x="f186" y="f198"/>
                      <a:pt x="f7" y="f36"/>
                      <a:pt x="f230" y="f224"/>
                    </a:cubicBezTo>
                    <a:lnTo>
                      <a:pt x="f148" y="f244"/>
                    </a:lnTo>
                    <a:lnTo>
                      <a:pt x="f148" y="f224"/>
                    </a:lnTo>
                    <a:lnTo>
                      <a:pt x="f148" y="f56"/>
                    </a:lnTo>
                    <a:lnTo>
                      <a:pt x="f114" y="f245"/>
                    </a:lnTo>
                    <a:lnTo>
                      <a:pt x="f102" y="f201"/>
                    </a:lnTo>
                    <a:lnTo>
                      <a:pt x="f92" y="f63"/>
                    </a:lnTo>
                    <a:lnTo>
                      <a:pt x="f92" y="f134"/>
                    </a:lnTo>
                    <a:lnTo>
                      <a:pt x="f145" y="f242"/>
                    </a:lnTo>
                    <a:close/>
                    <a:moveTo>
                      <a:pt x="f145" y="f242"/>
                    </a:moveTo>
                    <a:lnTo>
                      <a:pt x="f145" y="f242"/>
                    </a:lnTo>
                    <a:close/>
                    <a:moveTo>
                      <a:pt x="f165" y="f32"/>
                    </a:moveTo>
                    <a:lnTo>
                      <a:pt x="f206" y="f18"/>
                    </a:lnTo>
                    <a:lnTo>
                      <a:pt x="f162" y="f246"/>
                    </a:lnTo>
                    <a:lnTo>
                      <a:pt x="f165" y="f32"/>
                    </a:lnTo>
                    <a:close/>
                    <a:moveTo>
                      <a:pt x="f165" y="f32"/>
                    </a:moveTo>
                    <a:lnTo>
                      <a:pt x="f165" y="f32"/>
                    </a:lnTo>
                    <a:close/>
                    <a:moveTo>
                      <a:pt x="f118" y="f18"/>
                    </a:moveTo>
                    <a:lnTo>
                      <a:pt x="f228" y="f41"/>
                    </a:lnTo>
                    <a:lnTo>
                      <a:pt x="f229" y="f247"/>
                    </a:lnTo>
                    <a:lnTo>
                      <a:pt x="f118" y="f18"/>
                    </a:lnTo>
                    <a:close/>
                    <a:moveTo>
                      <a:pt x="f118" y="f18"/>
                    </a:moveTo>
                    <a:lnTo>
                      <a:pt x="f118" y="f18"/>
                    </a:lnTo>
                    <a:close/>
                    <a:moveTo>
                      <a:pt x="f1" y="f226"/>
                    </a:moveTo>
                    <a:lnTo>
                      <a:pt x="f26" y="f248"/>
                    </a:lnTo>
                    <a:lnTo>
                      <a:pt x="f59" y="f54"/>
                    </a:lnTo>
                    <a:lnTo>
                      <a:pt x="f19" y="f73"/>
                    </a:lnTo>
                    <a:lnTo>
                      <a:pt x="f127" y="f26"/>
                    </a:lnTo>
                    <a:lnTo>
                      <a:pt x="f127" y="f134"/>
                    </a:lnTo>
                    <a:lnTo>
                      <a:pt x="f249" y="f134"/>
                    </a:lnTo>
                    <a:lnTo>
                      <a:pt x="f120" y="f41"/>
                    </a:lnTo>
                    <a:lnTo>
                      <a:pt x="f138" y="f224"/>
                    </a:lnTo>
                    <a:lnTo>
                      <a:pt x="f138" y="f244"/>
                    </a:lnTo>
                    <a:lnTo>
                      <a:pt x="f138" y="f250"/>
                    </a:lnTo>
                    <a:lnTo>
                      <a:pt x="f68" y="f250"/>
                    </a:lnTo>
                    <a:cubicBezTo>
                      <a:pt x="f17" y="f126"/>
                      <a:pt x="f251" y="f198"/>
                      <a:pt x="f1" y="f226"/>
                    </a:cubicBezTo>
                    <a:close/>
                    <a:moveTo>
                      <a:pt x="f1" y="f226"/>
                    </a:moveTo>
                    <a:lnTo>
                      <a:pt x="f1" y="f226"/>
                    </a:lnTo>
                    <a:close/>
                    <a:moveTo>
                      <a:pt x="f252" y="f81"/>
                    </a:moveTo>
                    <a:lnTo>
                      <a:pt x="f59" y="f158"/>
                    </a:lnTo>
                    <a:lnTo>
                      <a:pt x="f253" y="f152"/>
                    </a:lnTo>
                    <a:lnTo>
                      <a:pt x="f21" y="f77"/>
                    </a:lnTo>
                    <a:cubicBezTo>
                      <a:pt x="f59" y="f82"/>
                      <a:pt x="f129" y="f85"/>
                      <a:pt x="f254" y="f181"/>
                    </a:cubicBezTo>
                    <a:lnTo>
                      <a:pt x="f123" y="f90"/>
                    </a:lnTo>
                    <a:lnTo>
                      <a:pt x="f254" y="f90"/>
                    </a:lnTo>
                    <a:lnTo>
                      <a:pt x="f125" y="f154"/>
                    </a:lnTo>
                    <a:lnTo>
                      <a:pt x="f64" y="f165"/>
                    </a:lnTo>
                    <a:lnTo>
                      <a:pt x="f64" y="f231"/>
                    </a:lnTo>
                    <a:lnTo>
                      <a:pt x="f255" y="f229"/>
                    </a:lnTo>
                    <a:cubicBezTo>
                      <a:pt x="f66" y="f177"/>
                      <a:pt x="f68" y="f152"/>
                      <a:pt x="f252" y="f81"/>
                    </a:cubicBezTo>
                    <a:close/>
                    <a:moveTo>
                      <a:pt x="f252" y="f81"/>
                    </a:moveTo>
                    <a:lnTo>
                      <a:pt x="f252" y="f81"/>
                    </a:lnTo>
                    <a:close/>
                    <a:moveTo>
                      <a:pt x="f27" y="f77"/>
                    </a:moveTo>
                    <a:lnTo>
                      <a:pt x="f127" y="f7"/>
                    </a:lnTo>
                    <a:lnTo>
                      <a:pt x="f224" y="f78"/>
                    </a:lnTo>
                    <a:lnTo>
                      <a:pt x="f68" y="f235"/>
                    </a:lnTo>
                    <a:cubicBezTo>
                      <a:pt x="f63" y="f192"/>
                      <a:pt x="f256" y="f11"/>
                      <a:pt x="f123" y="f75"/>
                    </a:cubicBezTo>
                    <a:lnTo>
                      <a:pt x="f254" y="f219"/>
                    </a:lnTo>
                    <a:lnTo>
                      <a:pt x="f46" y="f177"/>
                    </a:lnTo>
                    <a:lnTo>
                      <a:pt x="f257" y="f215"/>
                    </a:lnTo>
                    <a:lnTo>
                      <a:pt x="f117" y="f236"/>
                    </a:lnTo>
                    <a:cubicBezTo>
                      <a:pt x="f224" y="f258"/>
                      <a:pt x="f205" y="f187"/>
                      <a:pt x="f27" y="f77"/>
                    </a:cubicBezTo>
                    <a:close/>
                    <a:moveTo>
                      <a:pt x="f27" y="f77"/>
                    </a:moveTo>
                    <a:lnTo>
                      <a:pt x="f27" y="f77"/>
                    </a:lnTo>
                    <a:close/>
                    <a:moveTo>
                      <a:pt x="f68" y="f243"/>
                    </a:moveTo>
                    <a:lnTo>
                      <a:pt x="f224" y="f73"/>
                    </a:lnTo>
                    <a:lnTo>
                      <a:pt x="f249" y="f72"/>
                    </a:lnTo>
                    <a:lnTo>
                      <a:pt x="f259" y="f73"/>
                    </a:lnTo>
                    <a:lnTo>
                      <a:pt x="f125" y="f27"/>
                    </a:lnTo>
                    <a:lnTo>
                      <a:pt x="f260" y="f27"/>
                    </a:lnTo>
                    <a:lnTo>
                      <a:pt x="f123" y="f27"/>
                    </a:lnTo>
                    <a:lnTo>
                      <a:pt x="f38" y="f141"/>
                    </a:lnTo>
                    <a:lnTo>
                      <a:pt x="f261" y="f235"/>
                    </a:lnTo>
                    <a:lnTo>
                      <a:pt x="f254" y="f13"/>
                    </a:lnTo>
                    <a:lnTo>
                      <a:pt x="f123" y="f235"/>
                    </a:lnTo>
                    <a:cubicBezTo>
                      <a:pt x="f256" y="f74"/>
                      <a:pt x="f201" y="f234"/>
                      <a:pt x="f68" y="f243"/>
                    </a:cubicBezTo>
                    <a:close/>
                    <a:moveTo>
                      <a:pt x="f68" y="f243"/>
                    </a:moveTo>
                    <a:lnTo>
                      <a:pt x="f68" y="f243"/>
                    </a:lnTo>
                    <a:close/>
                    <a:moveTo>
                      <a:pt x="f257" y="f58"/>
                    </a:moveTo>
                    <a:lnTo>
                      <a:pt x="f262" y="f247"/>
                    </a:lnTo>
                    <a:lnTo>
                      <a:pt x="f205" y="f50"/>
                    </a:lnTo>
                    <a:lnTo>
                      <a:pt x="f257" y="f58"/>
                    </a:lnTo>
                    <a:close/>
                    <a:moveTo>
                      <a:pt x="f257" y="f58"/>
                    </a:moveTo>
                    <a:lnTo>
                      <a:pt x="f257" y="f58"/>
                    </a:lnTo>
                    <a:close/>
                    <a:moveTo>
                      <a:pt x="f41" y="f37"/>
                    </a:moveTo>
                    <a:lnTo>
                      <a:pt x="f120" y="f263"/>
                    </a:lnTo>
                    <a:lnTo>
                      <a:pt x="f264" y="f58"/>
                    </a:lnTo>
                    <a:lnTo>
                      <a:pt x="f41" y="f37"/>
                    </a:ln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1" name="Forma Livre 10"/>
              <p:cNvSpPr/>
              <p:nvPr/>
            </p:nvSpPr>
            <p:spPr>
              <a:xfrm>
                <a:off x="9505800" y="6261116"/>
                <a:ext cx="356" cy="12203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70"/>
                  <a:gd name="f4" fmla="val 408"/>
                  <a:gd name="f5" fmla="val 31"/>
                  <a:gd name="f6" fmla="val 8"/>
                  <a:gd name="f7" fmla="val 52"/>
                  <a:gd name="f8" fmla="val 23"/>
                  <a:gd name="f9" fmla="val 50"/>
                  <a:gd name="f10" fmla="val 35"/>
                  <a:gd name="f11" fmla="val 17"/>
                  <a:gd name="f12" fmla="val 10"/>
                  <a:gd name="f13" fmla="val 38"/>
                  <a:gd name="f14" fmla="val 64"/>
                  <a:gd name="f15" fmla="val 60"/>
                  <a:gd name="f16" fmla="val 388"/>
                  <a:gd name="f17" fmla="val 59"/>
                  <a:gd name="f18" fmla="val 358"/>
                  <a:gd name="f19" fmla="val 11"/>
                  <a:gd name="f20" fmla="val 325"/>
                  <a:gd name="f21" fmla="val 352"/>
                  <a:gd name="f22" fmla="val 346"/>
                  <a:gd name="f23" fmla="val 318"/>
                  <a:gd name="f24" fmla="val 286"/>
                  <a:gd name="f25" fmla="val 315"/>
                  <a:gd name="f26" fmla="val 308"/>
                  <a:gd name="f27" fmla="val 57"/>
                  <a:gd name="f28" fmla="val 277"/>
                  <a:gd name="f29" fmla="val 12"/>
                  <a:gd name="f30" fmla="val 245"/>
                  <a:gd name="f31" fmla="val 274"/>
                  <a:gd name="f32" fmla="val 266"/>
                  <a:gd name="f33" fmla="val 237"/>
                  <a:gd name="f34" fmla="val 14"/>
                  <a:gd name="f35" fmla="val 207"/>
                  <a:gd name="f36" fmla="val 235"/>
                  <a:gd name="f37" fmla="val 55"/>
                  <a:gd name="f38" fmla="val 225"/>
                  <a:gd name="f39" fmla="val 197"/>
                  <a:gd name="f40" fmla="val 169"/>
                  <a:gd name="f41" fmla="val 195"/>
                  <a:gd name="f42" fmla="val 185"/>
                  <a:gd name="f43" fmla="val 54"/>
                  <a:gd name="f44" fmla="val 154"/>
                  <a:gd name="f45" fmla="val 16"/>
                  <a:gd name="f46" fmla="val 128"/>
                  <a:gd name="f47" fmla="val 156"/>
                  <a:gd name="f48" fmla="val 144"/>
                  <a:gd name="f49" fmla="val 116"/>
                  <a:gd name="f50" fmla="val 89"/>
                  <a:gd name="f51" fmla="val 118"/>
                  <a:gd name="f52" fmla="val 104"/>
                  <a:gd name="f53" fmla="val 74"/>
                  <a:gd name="f54" fmla="val 79"/>
                  <a:gd name="f55" fmla="val 363"/>
                  <a:gd name="f56" fmla="val 397"/>
                  <a:gd name="f57" fmla="val 36"/>
                  <a:gd name="f58" fmla="val 407"/>
                  <a:gd name="f59" fmla="val 69"/>
                  <a:gd name="f60" fmla="*/ f0 1 70"/>
                  <a:gd name="f61" fmla="*/ f1 1 408"/>
                  <a:gd name="f62" fmla="+- f4 0 f2"/>
                  <a:gd name="f63" fmla="+- f3 0 f2"/>
                  <a:gd name="f64" fmla="*/ f63 1 70"/>
                  <a:gd name="f65" fmla="*/ f62 1 408"/>
                  <a:gd name="f66" fmla="*/ f2 1 f64"/>
                  <a:gd name="f67" fmla="*/ f3 1 f64"/>
                  <a:gd name="f68" fmla="*/ f2 1 f65"/>
                  <a:gd name="f69" fmla="*/ f4 1 f65"/>
                  <a:gd name="f70" fmla="*/ f66 f60 1"/>
                  <a:gd name="f71" fmla="*/ f67 f60 1"/>
                  <a:gd name="f72" fmla="*/ f69 f61 1"/>
                  <a:gd name="f73" fmla="*/ f68 f6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70" t="f73" r="f71" b="f72"/>
                <a:pathLst>
                  <a:path w="70" h="408">
                    <a:moveTo>
                      <a:pt x="f5" y="f6"/>
                    </a:moveTo>
                    <a:lnTo>
                      <a:pt x="f7" y="f8"/>
                    </a:lnTo>
                    <a:lnTo>
                      <a:pt x="f9" y="f6"/>
                    </a:ln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7" y="f10"/>
                    </a:moveTo>
                    <a:lnTo>
                      <a:pt x="f11" y="f12"/>
                    </a:lnTo>
                    <a:lnTo>
                      <a:pt x="f11" y="f13"/>
                    </a:lnTo>
                    <a:lnTo>
                      <a:pt x="f7" y="f14"/>
                    </a:lnTo>
                    <a:lnTo>
                      <a:pt x="f7" y="f10"/>
                    </a:lnTo>
                    <a:close/>
                    <a:moveTo>
                      <a:pt x="f7" y="f10"/>
                    </a:moveTo>
                    <a:lnTo>
                      <a:pt x="f7" y="f10"/>
                    </a:lnTo>
                    <a:close/>
                    <a:moveTo>
                      <a:pt x="f15" y="f16"/>
                    </a:moveTo>
                    <a:lnTo>
                      <a:pt x="f17" y="f18"/>
                    </a:lnTo>
                    <a:lnTo>
                      <a:pt x="f19" y="f20"/>
                    </a:lnTo>
                    <a:lnTo>
                      <a:pt x="f19" y="f21"/>
                    </a:lnTo>
                    <a:lnTo>
                      <a:pt x="f15" y="f16"/>
                    </a:lnTo>
                    <a:close/>
                    <a:moveTo>
                      <a:pt x="f15" y="f16"/>
                    </a:moveTo>
                    <a:lnTo>
                      <a:pt x="f15" y="f16"/>
                    </a:lnTo>
                    <a:close/>
                    <a:moveTo>
                      <a:pt x="f17" y="f22"/>
                    </a:moveTo>
                    <a:lnTo>
                      <a:pt x="f17" y="f23"/>
                    </a:lnTo>
                    <a:lnTo>
                      <a:pt x="f19" y="f24"/>
                    </a:lnTo>
                    <a:lnTo>
                      <a:pt x="f19" y="f25"/>
                    </a:lnTo>
                    <a:lnTo>
                      <a:pt x="f17" y="f22"/>
                    </a:lnTo>
                    <a:close/>
                    <a:moveTo>
                      <a:pt x="f17" y="f22"/>
                    </a:moveTo>
                    <a:lnTo>
                      <a:pt x="f17" y="f22"/>
                    </a:lnTo>
                    <a:close/>
                    <a:moveTo>
                      <a:pt x="f17" y="f26"/>
                    </a:moveTo>
                    <a:lnTo>
                      <a:pt x="f27" y="f28"/>
                    </a:lnTo>
                    <a:lnTo>
                      <a:pt x="f29" y="f30"/>
                    </a:lnTo>
                    <a:lnTo>
                      <a:pt x="f29" y="f31"/>
                    </a:lnTo>
                    <a:lnTo>
                      <a:pt x="f17" y="f26"/>
                    </a:lnTo>
                    <a:close/>
                    <a:moveTo>
                      <a:pt x="f17" y="f26"/>
                    </a:moveTo>
                    <a:lnTo>
                      <a:pt x="f17" y="f26"/>
                    </a:lnTo>
                    <a:close/>
                    <a:moveTo>
                      <a:pt x="f27" y="f32"/>
                    </a:moveTo>
                    <a:lnTo>
                      <a:pt x="f27" y="f33"/>
                    </a:lnTo>
                    <a:lnTo>
                      <a:pt x="f34" y="f35"/>
                    </a:lnTo>
                    <a:lnTo>
                      <a:pt x="f29" y="f36"/>
                    </a:lnTo>
                    <a:lnTo>
                      <a:pt x="f27" y="f32"/>
                    </a:lnTo>
                    <a:close/>
                    <a:moveTo>
                      <a:pt x="f27" y="f32"/>
                    </a:moveTo>
                    <a:lnTo>
                      <a:pt x="f27" y="f32"/>
                    </a:lnTo>
                    <a:close/>
                    <a:moveTo>
                      <a:pt x="f37" y="f38"/>
                    </a:moveTo>
                    <a:lnTo>
                      <a:pt x="f37" y="f39"/>
                    </a:lnTo>
                    <a:lnTo>
                      <a:pt x="f34" y="f40"/>
                    </a:lnTo>
                    <a:lnTo>
                      <a:pt x="f34" y="f41"/>
                    </a:lnTo>
                    <a:lnTo>
                      <a:pt x="f37" y="f38"/>
                    </a:lnTo>
                    <a:close/>
                    <a:moveTo>
                      <a:pt x="f37" y="f38"/>
                    </a:moveTo>
                    <a:lnTo>
                      <a:pt x="f37" y="f38"/>
                    </a:lnTo>
                    <a:close/>
                    <a:moveTo>
                      <a:pt x="f37" y="f42"/>
                    </a:moveTo>
                    <a:lnTo>
                      <a:pt x="f43" y="f44"/>
                    </a:lnTo>
                    <a:lnTo>
                      <a:pt x="f45" y="f46"/>
                    </a:lnTo>
                    <a:lnTo>
                      <a:pt x="f34" y="f47"/>
                    </a:lnTo>
                    <a:lnTo>
                      <a:pt x="f37" y="f42"/>
                    </a:lnTo>
                    <a:close/>
                    <a:moveTo>
                      <a:pt x="f37" y="f42"/>
                    </a:moveTo>
                    <a:lnTo>
                      <a:pt x="f37" y="f42"/>
                    </a:lnTo>
                    <a:close/>
                    <a:moveTo>
                      <a:pt x="f43" y="f48"/>
                    </a:moveTo>
                    <a:lnTo>
                      <a:pt x="f43" y="f49"/>
                    </a:lnTo>
                    <a:lnTo>
                      <a:pt x="f45" y="f50"/>
                    </a:lnTo>
                    <a:lnTo>
                      <a:pt x="f45" y="f51"/>
                    </a:lnTo>
                    <a:lnTo>
                      <a:pt x="f43" y="f48"/>
                    </a:lnTo>
                    <a:close/>
                    <a:moveTo>
                      <a:pt x="f43" y="f48"/>
                    </a:moveTo>
                    <a:lnTo>
                      <a:pt x="f43" y="f48"/>
                    </a:lnTo>
                    <a:close/>
                    <a:moveTo>
                      <a:pt x="f43" y="f52"/>
                    </a:moveTo>
                    <a:lnTo>
                      <a:pt x="f43" y="f53"/>
                    </a:lnTo>
                    <a:lnTo>
                      <a:pt x="f45" y="f9"/>
                    </a:lnTo>
                    <a:lnTo>
                      <a:pt x="f45" y="f54"/>
                    </a:lnTo>
                    <a:lnTo>
                      <a:pt x="f43" y="f52"/>
                    </a:lnTo>
                    <a:close/>
                    <a:moveTo>
                      <a:pt x="f43" y="f52"/>
                    </a:moveTo>
                    <a:lnTo>
                      <a:pt x="f43" y="f52"/>
                    </a:lnTo>
                    <a:close/>
                    <a:moveTo>
                      <a:pt x="f19" y="f55"/>
                    </a:moveTo>
                    <a:lnTo>
                      <a:pt x="f6" y="f56"/>
                    </a:lnTo>
                    <a:lnTo>
                      <a:pt x="f27" y="f56"/>
                    </a:lnTo>
                    <a:lnTo>
                      <a:pt x="f19" y="f55"/>
                    </a:lnTo>
                    <a:close/>
                    <a:moveTo>
                      <a:pt x="f19" y="f55"/>
                    </a:moveTo>
                    <a:lnTo>
                      <a:pt x="f19" y="f55"/>
                    </a:lnTo>
                    <a:close/>
                    <a:moveTo>
                      <a:pt x="f57" y="f58"/>
                    </a:moveTo>
                    <a:lnTo>
                      <a:pt x="f2" y="f58"/>
                    </a:lnTo>
                    <a:lnTo>
                      <a:pt x="f6" y="f2"/>
                    </a:lnTo>
                    <a:lnTo>
                      <a:pt x="f15" y="f2"/>
                    </a:lnTo>
                    <a:lnTo>
                      <a:pt x="f59" y="f58"/>
                    </a:lnTo>
                    <a:lnTo>
                      <a:pt x="f57" y="f58"/>
                    </a:ln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2" name="Forma Livre 11"/>
              <p:cNvSpPr/>
              <p:nvPr/>
            </p:nvSpPr>
            <p:spPr>
              <a:xfrm>
                <a:off x="9147236" y="5986439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3" name="Forma Livre 12"/>
              <p:cNvSpPr/>
              <p:nvPr/>
            </p:nvSpPr>
            <p:spPr>
              <a:xfrm>
                <a:off x="9102595" y="6280199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4" name="Forma Livre 13"/>
              <p:cNvSpPr/>
              <p:nvPr/>
            </p:nvSpPr>
            <p:spPr>
              <a:xfrm>
                <a:off x="9153363" y="6391436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5" name="Forma Livre 14"/>
              <p:cNvSpPr/>
              <p:nvPr/>
            </p:nvSpPr>
            <p:spPr>
              <a:xfrm>
                <a:off x="9259918" y="6464158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6" name="Forma Livre 15"/>
              <p:cNvSpPr/>
              <p:nvPr/>
            </p:nvSpPr>
            <p:spPr>
              <a:xfrm>
                <a:off x="9522003" y="6464158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7" name="Forma Livre 16"/>
              <p:cNvSpPr/>
              <p:nvPr/>
            </p:nvSpPr>
            <p:spPr>
              <a:xfrm>
                <a:off x="9194758" y="5594399"/>
                <a:ext cx="430197" cy="173159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1277"/>
                  <a:gd name="f5" fmla="val 551"/>
                  <a:gd name="f6" fmla="val 948"/>
                  <a:gd name="f7" fmla="val 325"/>
                  <a:gd name="f8" fmla="val 962"/>
                  <a:gd name="f9" fmla="val 432"/>
                  <a:gd name="f10" fmla="val 912"/>
                  <a:gd name="f11" fmla="val 427"/>
                  <a:gd name="f12" fmla="val 900"/>
                  <a:gd name="f13" fmla="val 311"/>
                  <a:gd name="f14" fmla="val 308"/>
                  <a:gd name="f15" fmla="val 902"/>
                  <a:gd name="f16" fmla="val 303"/>
                  <a:gd name="f17" fmla="val 905"/>
                  <a:gd name="f18" fmla="val 300"/>
                  <a:gd name="f19" fmla="val 295"/>
                  <a:gd name="f20" fmla="val 922"/>
                  <a:gd name="f21" fmla="val 296"/>
                  <a:gd name="f22" fmla="val 929"/>
                  <a:gd name="f23" fmla="val 298"/>
                  <a:gd name="f24" fmla="val 941"/>
                  <a:gd name="f25" fmla="val 946"/>
                  <a:gd name="f26" fmla="val 313"/>
                  <a:gd name="f27" fmla="val 1100"/>
                  <a:gd name="f28" fmla="val 50"/>
                  <a:gd name="f29" fmla="val 1026"/>
                  <a:gd name="f30" fmla="val 84"/>
                  <a:gd name="f31" fmla="val 91"/>
                  <a:gd name="f32" fmla="val 1002"/>
                  <a:gd name="f33" fmla="val 79"/>
                  <a:gd name="f34" fmla="val 33"/>
                  <a:gd name="f35" fmla="val 1273"/>
                  <a:gd name="f36" fmla="val 69"/>
                  <a:gd name="f37" fmla="val 143"/>
                  <a:gd name="f38" fmla="val 1242"/>
                  <a:gd name="f39" fmla="val 212"/>
                  <a:gd name="f40" fmla="val 1192"/>
                  <a:gd name="f41" fmla="val 254"/>
                  <a:gd name="f42" fmla="val 1152"/>
                  <a:gd name="f43" fmla="val 249"/>
                  <a:gd name="f44" fmla="val 1276"/>
                  <a:gd name="f45" fmla="val 550"/>
                  <a:gd name="f46" fmla="val 1269"/>
                  <a:gd name="f47" fmla="val 1263"/>
                  <a:gd name="f48" fmla="val 549"/>
                  <a:gd name="f49" fmla="val 1257"/>
                  <a:gd name="f50" fmla="val 1230"/>
                  <a:gd name="f51" fmla="val 479"/>
                  <a:gd name="f52" fmla="val 474"/>
                  <a:gd name="f53" fmla="val 1156"/>
                  <a:gd name="f54" fmla="val 469"/>
                  <a:gd name="f55" fmla="val 1117"/>
                  <a:gd name="f56" fmla="val 466"/>
                  <a:gd name="f57" fmla="val 1133"/>
                  <a:gd name="f58" fmla="val 532"/>
                  <a:gd name="f59" fmla="val 1126"/>
                  <a:gd name="f60" fmla="val 1121"/>
                  <a:gd name="f61" fmla="val 530"/>
                  <a:gd name="f62" fmla="val 1116"/>
                  <a:gd name="f63" fmla="val 463"/>
                  <a:gd name="f64" fmla="val 1069"/>
                  <a:gd name="f65" fmla="val 461"/>
                  <a:gd name="f66" fmla="val 1036"/>
                  <a:gd name="f67" fmla="val 458"/>
                  <a:gd name="f68" fmla="val 1004"/>
                  <a:gd name="f69" fmla="val 454"/>
                  <a:gd name="f70" fmla="val 1007"/>
                  <a:gd name="f71" fmla="val 478"/>
                  <a:gd name="f72" fmla="val 931"/>
                  <a:gd name="f73" fmla="val 878"/>
                  <a:gd name="f74" fmla="val 464"/>
                  <a:gd name="f75" fmla="val 876"/>
                  <a:gd name="f76" fmla="val 444"/>
                  <a:gd name="f77" fmla="val 851"/>
                  <a:gd name="f78" fmla="val 443"/>
                  <a:gd name="f79" fmla="val 828"/>
                  <a:gd name="f80" fmla="val 802"/>
                  <a:gd name="f81" fmla="val 808"/>
                  <a:gd name="f82" fmla="val 507"/>
                  <a:gd name="f83" fmla="val 796"/>
                  <a:gd name="f84" fmla="val 792"/>
                  <a:gd name="f85" fmla="val 505"/>
                  <a:gd name="f86" fmla="val 786"/>
                  <a:gd name="f87" fmla="val 441"/>
                  <a:gd name="f88" fmla="val 774"/>
                  <a:gd name="f89" fmla="val 760"/>
                  <a:gd name="f90" fmla="val 748"/>
                  <a:gd name="f91" fmla="val 439"/>
                  <a:gd name="f92" fmla="val 753"/>
                  <a:gd name="f93" fmla="val 746"/>
                  <a:gd name="f94" fmla="val 503"/>
                  <a:gd name="f95" fmla="val 741"/>
                  <a:gd name="f96" fmla="val 736"/>
                  <a:gd name="f97" fmla="val 733"/>
                  <a:gd name="f98" fmla="val 728"/>
                  <a:gd name="f99" fmla="val 390"/>
                  <a:gd name="f100" fmla="val 703"/>
                  <a:gd name="f101" fmla="val 315"/>
                  <a:gd name="f102" fmla="val 640"/>
                  <a:gd name="f103" fmla="val 577"/>
                  <a:gd name="f104" fmla="val 552"/>
                  <a:gd name="f105" fmla="val 548"/>
                  <a:gd name="f106" fmla="val 543"/>
                  <a:gd name="f107" fmla="val 538"/>
                  <a:gd name="f108" fmla="val 533"/>
                  <a:gd name="f109" fmla="val 528"/>
                  <a:gd name="f110" fmla="val 519"/>
                  <a:gd name="f111" fmla="val 491"/>
                  <a:gd name="f112" fmla="val 486"/>
                  <a:gd name="f113" fmla="val 481"/>
                  <a:gd name="f114" fmla="val 476"/>
                  <a:gd name="f115" fmla="val 471"/>
                  <a:gd name="f116" fmla="val 475"/>
                  <a:gd name="f117" fmla="val 448"/>
                  <a:gd name="f118" fmla="val 420"/>
                  <a:gd name="f119" fmla="val 393"/>
                  <a:gd name="f120" fmla="val 446"/>
                  <a:gd name="f121" fmla="val 392"/>
                  <a:gd name="f122" fmla="val 262"/>
                  <a:gd name="f123" fmla="val 264"/>
                  <a:gd name="f124" fmla="val 456"/>
                  <a:gd name="f125" fmla="val 235"/>
                  <a:gd name="f126" fmla="val 459"/>
                  <a:gd name="f127" fmla="val 207"/>
                  <a:gd name="f128" fmla="val 177"/>
                  <a:gd name="f129" fmla="val 162"/>
                  <a:gd name="f130" fmla="val 157"/>
                  <a:gd name="f131" fmla="val 152"/>
                  <a:gd name="f132" fmla="val 146"/>
                  <a:gd name="f133" fmla="val 468"/>
                  <a:gd name="f134" fmla="val 122"/>
                  <a:gd name="f135" fmla="val 83"/>
                  <a:gd name="f136" fmla="val 45"/>
                  <a:gd name="f137" fmla="val 483"/>
                  <a:gd name="f138" fmla="val 17"/>
                  <a:gd name="f139" fmla="val 12"/>
                  <a:gd name="f140" fmla="val 5"/>
                  <a:gd name="f141" fmla="val 124"/>
                  <a:gd name="f142" fmla="val 85"/>
                  <a:gd name="f143" fmla="val 35"/>
                  <a:gd name="f144" fmla="val 4"/>
                  <a:gd name="f145" fmla="val 176"/>
                  <a:gd name="f146" fmla="val 274"/>
                  <a:gd name="f147" fmla="val 276"/>
                  <a:gd name="f148" fmla="val 18"/>
                  <a:gd name="f149" fmla="val 450"/>
                  <a:gd name="f150" fmla="val 3"/>
                  <a:gd name="f151" fmla="val 8"/>
                  <a:gd name="f152" fmla="val 521"/>
                  <a:gd name="f153" fmla="val 66"/>
                  <a:gd name="f154" fmla="val 64"/>
                  <a:gd name="f155" fmla="val 638"/>
                  <a:gd name="f156" fmla="val 722"/>
                  <a:gd name="f157" fmla="val 724"/>
                  <a:gd name="f158" fmla="val 756"/>
                  <a:gd name="f159" fmla="val 826"/>
                  <a:gd name="f160" fmla="val 7"/>
                  <a:gd name="f161" fmla="val 1000"/>
                  <a:gd name="f162" fmla="val 28"/>
                  <a:gd name="f163" fmla="val 780"/>
                  <a:gd name="f164" fmla="val 68"/>
                  <a:gd name="f165" fmla="val 495"/>
                  <a:gd name="f166" fmla="val 248"/>
                  <a:gd name="f167" fmla="val 319"/>
                  <a:gd name="f168" fmla="val 305"/>
                  <a:gd name="f169" fmla="val 357"/>
                  <a:gd name="f170" fmla="val 369"/>
                  <a:gd name="f171" fmla="val 368"/>
                  <a:gd name="f172" fmla="val 362"/>
                  <a:gd name="f173" fmla="val 355"/>
                  <a:gd name="f174" fmla="val 346"/>
                  <a:gd name="f175" fmla="val 338"/>
                  <a:gd name="f176" fmla="val 328"/>
                  <a:gd name="f177" fmla="val 321"/>
                  <a:gd name="f178" fmla="val 569"/>
                  <a:gd name="f179" fmla="val 574"/>
                  <a:gd name="f180" fmla="val 436"/>
                  <a:gd name="f181" fmla="val 576"/>
                  <a:gd name="f182" fmla="val 396"/>
                  <a:gd name="f183" fmla="val 595"/>
                  <a:gd name="f184" fmla="val 341"/>
                  <a:gd name="f185" fmla="val 340"/>
                  <a:gd name="f186" fmla="val 686"/>
                  <a:gd name="f187" fmla="val 707"/>
                  <a:gd name="f188" fmla="val 710"/>
                  <a:gd name="f189" fmla="val 688"/>
                  <a:gd name="f190" fmla="val 667"/>
                  <a:gd name="f191" fmla="val 501"/>
                  <a:gd name="f192" fmla="val 645"/>
                  <a:gd name="f193" fmla="val 629"/>
                  <a:gd name="f194" fmla="val 608"/>
                  <a:gd name="f195" fmla="val 589"/>
                  <a:gd name="f196" fmla="val 279"/>
                  <a:gd name="f197" fmla="val 326"/>
                  <a:gd name="f198" fmla="val 281"/>
                  <a:gd name="f199" fmla="val 318"/>
                  <a:gd name="f200" fmla="val 283"/>
                  <a:gd name="f201" fmla="val 285"/>
                  <a:gd name="f202" fmla="val 301"/>
                  <a:gd name="f203" fmla="val 260"/>
                  <a:gd name="f204" fmla="val 238"/>
                  <a:gd name="f205" fmla="val 306"/>
                  <a:gd name="f206" fmla="val 214"/>
                  <a:gd name="f207" fmla="val 200"/>
                  <a:gd name="f208" fmla="val 370"/>
                  <a:gd name="f209" fmla="val 224"/>
                  <a:gd name="f210" fmla="val 250"/>
                  <a:gd name="f211" fmla="val 365"/>
                  <a:gd name="f212" fmla="val 309"/>
                  <a:gd name="f213" fmla="val 331"/>
                  <a:gd name="f214" fmla="val 255"/>
                  <a:gd name="f215" fmla="val 352"/>
                  <a:gd name="f216" fmla="val 222"/>
                  <a:gd name="f217" fmla="val 229"/>
                  <a:gd name="f218" fmla="val 245"/>
                  <a:gd name="f219" fmla="val 119"/>
                  <a:gd name="f220" fmla="val 174"/>
                  <a:gd name="f221" fmla="val 293"/>
                  <a:gd name="f222" fmla="val 205"/>
                  <a:gd name="f223" fmla="val 290"/>
                  <a:gd name="f224" fmla="val 266"/>
                  <a:gd name="f225" fmla="val 286"/>
                  <a:gd name="f226" fmla="val 259"/>
                  <a:gd name="f227" fmla="val 377"/>
                  <a:gd name="f228" fmla="val 386"/>
                  <a:gd name="f229" fmla="val 267"/>
                  <a:gd name="f230" fmla="val 395"/>
                  <a:gd name="f231" fmla="val 426"/>
                  <a:gd name="f232" fmla="val 272"/>
                  <a:gd name="f233" fmla="val 271"/>
                  <a:gd name="f234" fmla="val 493"/>
                  <a:gd name="f235" fmla="val 269"/>
                  <a:gd name="f236" fmla="val 584"/>
                  <a:gd name="f237" fmla="val 631"/>
                  <a:gd name="f238" fmla="val 545"/>
                  <a:gd name="f239" fmla="val 215"/>
                  <a:gd name="f240" fmla="val 372"/>
                  <a:gd name="f241" fmla="val 404"/>
                  <a:gd name="f242" fmla="val 291"/>
                  <a:gd name="f243" fmla="val 405"/>
                  <a:gd name="f244" fmla="val 407"/>
                  <a:gd name="f245" fmla="val 429"/>
                  <a:gd name="f246" fmla="val 350"/>
                  <a:gd name="f247" fmla="val 457"/>
                  <a:gd name="f248" fmla="val 348"/>
                  <a:gd name="f249" fmla="val 485"/>
                  <a:gd name="f250" fmla="val 490"/>
                  <a:gd name="f251" fmla="val 288"/>
                  <a:gd name="f252" fmla="val 460"/>
                  <a:gd name="f253" fmla="val 400"/>
                  <a:gd name="f254" fmla="val 442"/>
                  <a:gd name="f255" fmla="val 488"/>
                  <a:gd name="f256" fmla="val 424"/>
                  <a:gd name="f257" fmla="val 534"/>
                  <a:gd name="f258" fmla="val 402"/>
                  <a:gd name="f259" fmla="val 380"/>
                  <a:gd name="f260" fmla="val 553"/>
                  <a:gd name="f261" fmla="val 452"/>
                  <a:gd name="f262" fmla="val 385"/>
                  <a:gd name="f263" fmla="val 141"/>
                  <a:gd name="f264" fmla="val 394"/>
                  <a:gd name="f265" fmla="val 76"/>
                  <a:gd name="f266" fmla="val 406"/>
                  <a:gd name="f267" fmla="val 52"/>
                  <a:gd name="f268" fmla="val 195"/>
                  <a:gd name="f269" fmla="val 297"/>
                  <a:gd name="f270" fmla="val 376"/>
                  <a:gd name="f271" fmla="val 449"/>
                  <a:gd name="f272" fmla="val 389"/>
                  <a:gd name="f273" fmla="val 302"/>
                  <a:gd name="f274" fmla="val 989"/>
                  <a:gd name="f275" fmla="val 972"/>
                  <a:gd name="f276" fmla="val 964"/>
                  <a:gd name="f277" fmla="val 879"/>
                  <a:gd name="f278" fmla="val 257"/>
                  <a:gd name="f279" fmla="val 893"/>
                  <a:gd name="f280" fmla="val 874"/>
                  <a:gd name="f281" fmla="val 867"/>
                  <a:gd name="f282" fmla="val 367"/>
                  <a:gd name="f283" fmla="val 820"/>
                  <a:gd name="f284" fmla="val 363"/>
                  <a:gd name="f285" fmla="val 788"/>
                  <a:gd name="f286" fmla="val 831"/>
                  <a:gd name="f287" fmla="val 866"/>
                  <a:gd name="f288" fmla="val 860"/>
                  <a:gd name="f289" fmla="val 862"/>
                  <a:gd name="f290" fmla="val 863"/>
                  <a:gd name="f291" fmla="val 839"/>
                  <a:gd name="f292" fmla="val 814"/>
                  <a:gd name="f293" fmla="val 789"/>
                  <a:gd name="f294" fmla="val 795"/>
                  <a:gd name="f295" fmla="val 817"/>
                  <a:gd name="f296" fmla="val 842"/>
                  <a:gd name="f297" fmla="val 885"/>
                  <a:gd name="f298" fmla="val 897"/>
                  <a:gd name="f299" fmla="val 909"/>
                  <a:gd name="f300" fmla="val 220"/>
                  <a:gd name="f301" fmla="val 647"/>
                  <a:gd name="f302" fmla="val 800"/>
                  <a:gd name="f303" fmla="val 926"/>
                  <a:gd name="f304" fmla="val 943"/>
                  <a:gd name="f305" fmla="val 960"/>
                  <a:gd name="f306" fmla="val 1043"/>
                  <a:gd name="f307" fmla="val 1078"/>
                  <a:gd name="f308" fmla="val 1103"/>
                  <a:gd name="f309" fmla="val 1131"/>
                  <a:gd name="f310" fmla="val 1157"/>
                  <a:gd name="f311" fmla="val 244"/>
                  <a:gd name="f312" fmla="val 1062"/>
                  <a:gd name="f313" fmla="val 234"/>
                  <a:gd name="f314" fmla="val 992"/>
                  <a:gd name="f315" fmla="val 227"/>
                  <a:gd name="f316" fmla="val 919"/>
                  <a:gd name="f317" fmla="val 983"/>
                  <a:gd name="f318" fmla="val 984"/>
                  <a:gd name="f319" fmla="val 986"/>
                  <a:gd name="f320" fmla="val 988"/>
                  <a:gd name="f321" fmla="val 993"/>
                  <a:gd name="f322" fmla="val 1023"/>
                  <a:gd name="f323" fmla="val 1050"/>
                  <a:gd name="f324" fmla="val 1079"/>
                  <a:gd name="f325" fmla="val 1063"/>
                  <a:gd name="f326" fmla="val 1038"/>
                  <a:gd name="f327" fmla="val 1011"/>
                  <a:gd name="f328" fmla="val 995"/>
                  <a:gd name="f329" fmla="val 438"/>
                  <a:gd name="f330" fmla="val 1076"/>
                  <a:gd name="f331" fmla="val 1148"/>
                  <a:gd name="f332" fmla="val 453"/>
                  <a:gd name="f333" fmla="val 1223"/>
                  <a:gd name="f334" fmla="val 1196"/>
                  <a:gd name="f335" fmla="val 383"/>
                  <a:gd name="f336" fmla="val 717"/>
                  <a:gd name="f337" fmla="val 345"/>
                  <a:gd name="f338" fmla="val 738"/>
                  <a:gd name="f339" fmla="val 759"/>
                  <a:gd name="f340" fmla="val 777"/>
                  <a:gd name="f341" fmla="val 772"/>
                  <a:gd name="f342" fmla="val 685"/>
                  <a:gd name="f343" fmla="val 500"/>
                  <a:gd name="f344" fmla="val 541"/>
                  <a:gd name="f345" fmla="val 562"/>
                  <a:gd name="f346" fmla="val 580"/>
                  <a:gd name="f347" fmla="val 320"/>
                  <a:gd name="f348" fmla="val 602"/>
                  <a:gd name="f349" fmla="val 632"/>
                  <a:gd name="f350" fmla="val 648"/>
                  <a:gd name="f351" fmla="val 679"/>
                  <a:gd name="f352" fmla="val 702"/>
                  <a:gd name="f353" fmla="val 1095"/>
                  <a:gd name="f354" fmla="val 1128"/>
                  <a:gd name="f355" fmla="val 375"/>
                  <a:gd name="f356" fmla="val 1159"/>
                  <a:gd name="f357" fmla="val 1190"/>
                  <a:gd name="f358" fmla="val 1164"/>
                  <a:gd name="f359" fmla="val 1136"/>
                  <a:gd name="f360" fmla="val 316"/>
                  <a:gd name="f361" fmla="val 1109"/>
                  <a:gd name="f362" fmla="val 1081"/>
                  <a:gd name="f363" fmla="val 310"/>
                  <a:gd name="f364" fmla="val 196"/>
                  <a:gd name="f365" fmla="val 168"/>
                  <a:gd name="f366" fmla="val 140"/>
                  <a:gd name="f367" fmla="val 110"/>
                  <a:gd name="f368" fmla="val 323"/>
                  <a:gd name="f369" fmla="val 387"/>
                  <a:gd name="f370" fmla="val 117"/>
                  <a:gd name="f371" fmla="val 382"/>
                  <a:gd name="f372" fmla="val 150"/>
                  <a:gd name="f373" fmla="val 183"/>
                  <a:gd name="f374" fmla="val 373"/>
                  <a:gd name="f375" fmla="val 1188"/>
                  <a:gd name="f376" fmla="val 197"/>
                  <a:gd name="f377" fmla="val 134"/>
                  <a:gd name="f378" fmla="val 136"/>
                  <a:gd name="f379" fmla="val 47"/>
                  <a:gd name="f380" fmla="val 199"/>
                  <a:gd name="f381" fmla="val 90"/>
                  <a:gd name="f382" fmla="val 237"/>
                  <a:gd name="f383" fmla="val 166"/>
                  <a:gd name="f384" fmla="val 1238"/>
                  <a:gd name="f385" fmla="val 182"/>
                  <a:gd name="f386" fmla="val 139"/>
                  <a:gd name="f387" fmla="val 81"/>
                  <a:gd name="f388" fmla="val 53"/>
                  <a:gd name="f389" fmla="val 109"/>
                  <a:gd name="f390" fmla="val 96"/>
                  <a:gd name="f391" fmla="val 22"/>
                  <a:gd name="f392" fmla="val 843"/>
                  <a:gd name="f393" fmla="val 86"/>
                  <a:gd name="f394" fmla="val 709"/>
                  <a:gd name="f395" fmla="val 568"/>
                  <a:gd name="f396" fmla="val 160"/>
                  <a:gd name="f397" fmla="val 19"/>
                  <a:gd name="f398" fmla="val 40"/>
                  <a:gd name="f399" fmla="val 184"/>
                  <a:gd name="f400" fmla="val 118"/>
                  <a:gd name="f401" fmla="*/ f1 1 1277"/>
                  <a:gd name="f402" fmla="*/ f2 1 551"/>
                  <a:gd name="f403" fmla="+- f5 0 f3"/>
                  <a:gd name="f404" fmla="+- f4 0 f3"/>
                  <a:gd name="f405" fmla="*/ f404 1 1277"/>
                  <a:gd name="f406" fmla="*/ f403 1 551"/>
                  <a:gd name="f407" fmla="*/ f3 1 f405"/>
                  <a:gd name="f408" fmla="*/ f4 1 f405"/>
                  <a:gd name="f409" fmla="*/ f3 1 f406"/>
                  <a:gd name="f410" fmla="*/ f5 1 f406"/>
                  <a:gd name="f411" fmla="*/ f407 f401 1"/>
                  <a:gd name="f412" fmla="*/ f408 f401 1"/>
                  <a:gd name="f413" fmla="*/ f410 f402 1"/>
                  <a:gd name="f414" fmla="*/ f409 f40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411" t="f414" r="f412" b="f413"/>
                <a:pathLst>
                  <a:path w="1277" h="551">
                    <a:moveTo>
                      <a:pt x="f6" y="f7"/>
                    </a:moveTo>
                    <a:lnTo>
                      <a:pt x="f8" y="f9"/>
                    </a:lnTo>
                    <a:lnTo>
                      <a:pt x="f10" y="f11"/>
                    </a:lnTo>
                    <a:lnTo>
                      <a:pt x="f12" y="f13"/>
                    </a:lnTo>
                    <a:cubicBezTo>
                      <a:pt x="f12" y="f14"/>
                      <a:pt x="f15" y="f16"/>
                      <a:pt x="f17" y="f18"/>
                    </a:cubicBezTo>
                    <a:cubicBezTo>
                      <a:pt x="f10" y="f19"/>
                      <a:pt x="f20" y="f21"/>
                      <a:pt x="f22" y="f23"/>
                    </a:cubicBezTo>
                    <a:cubicBezTo>
                      <a:pt x="f24" y="f16"/>
                      <a:pt x="f25" y="f26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27" y="f28"/>
                    </a:moveTo>
                    <a:lnTo>
                      <a:pt x="f29" y="f30"/>
                    </a:lnTo>
                    <a:lnTo>
                      <a:pt x="f27" y="f31"/>
                    </a:lnTo>
                    <a:lnTo>
                      <a:pt x="f27" y="f28"/>
                    </a:lnTo>
                    <a:close/>
                    <a:moveTo>
                      <a:pt x="f27" y="f28"/>
                    </a:moveTo>
                    <a:lnTo>
                      <a:pt x="f27" y="f28"/>
                    </a:lnTo>
                    <a:close/>
                    <a:moveTo>
                      <a:pt x="f32" y="f33"/>
                    </a:moveTo>
                    <a:lnTo>
                      <a:pt x="f27" y="f34"/>
                    </a:lnTo>
                    <a:lnTo>
                      <a:pt x="f35" y="f36"/>
                    </a:lnTo>
                    <a:lnTo>
                      <a:pt x="f35" y="f37"/>
                    </a:lnTo>
                    <a:lnTo>
                      <a:pt x="f38" y="f39"/>
                    </a:lnTo>
                    <a:lnTo>
                      <a:pt x="f40" y="f41"/>
                    </a:lnTo>
                    <a:lnTo>
                      <a:pt x="f42" y="f43"/>
                    </a:lnTo>
                    <a:lnTo>
                      <a:pt x="f44" y="f45"/>
                    </a:lnTo>
                    <a:cubicBezTo>
                      <a:pt x="f46" y="f45"/>
                      <a:pt x="f47" y="f48"/>
                      <a:pt x="f49" y="f48"/>
                    </a:cubicBezTo>
                    <a:lnTo>
                      <a:pt x="f50" y="f51"/>
                    </a:lnTo>
                    <a:cubicBezTo>
                      <a:pt x="f40" y="f52"/>
                      <a:pt x="f53" y="f54"/>
                      <a:pt x="f55" y="f56"/>
                    </a:cubicBezTo>
                    <a:lnTo>
                      <a:pt x="f57" y="f58"/>
                    </a:lnTo>
                    <a:cubicBezTo>
                      <a:pt x="f59" y="f58"/>
                      <a:pt x="f60" y="f61"/>
                      <a:pt x="f62" y="f61"/>
                    </a:cubicBezTo>
                    <a:lnTo>
                      <a:pt x="f27" y="f63"/>
                    </a:lnTo>
                    <a:cubicBezTo>
                      <a:pt x="f64" y="f65"/>
                      <a:pt x="f66" y="f67"/>
                      <a:pt x="f68" y="f69"/>
                    </a:cubicBezTo>
                    <a:lnTo>
                      <a:pt x="f70" y="f71"/>
                    </a:lnTo>
                    <a:lnTo>
                      <a:pt x="f72" y="f54"/>
                    </a:lnTo>
                    <a:lnTo>
                      <a:pt x="f73" y="f74"/>
                    </a:lnTo>
                    <a:lnTo>
                      <a:pt x="f75" y="f76"/>
                    </a:lnTo>
                    <a:cubicBezTo>
                      <a:pt x="f77" y="f78"/>
                      <a:pt x="f79" y="f78"/>
                      <a:pt x="f80" y="f78"/>
                    </a:cubicBezTo>
                    <a:lnTo>
                      <a:pt x="f81" y="f82"/>
                    </a:lnTo>
                    <a:cubicBezTo>
                      <a:pt x="f80" y="f82"/>
                      <a:pt x="f83" y="f82"/>
                      <a:pt x="f84" y="f85"/>
                    </a:cubicBezTo>
                    <a:lnTo>
                      <a:pt x="f86" y="f87"/>
                    </a:lnTo>
                    <a:cubicBezTo>
                      <a:pt x="f88" y="f87"/>
                      <a:pt x="f89" y="f87"/>
                      <a:pt x="f90" y="f91"/>
                    </a:cubicBezTo>
                    <a:cubicBezTo>
                      <a:pt x="f90" y="f87"/>
                      <a:pt x="f90" y="f78"/>
                      <a:pt x="f90" y="f76"/>
                    </a:cubicBezTo>
                    <a:lnTo>
                      <a:pt x="f92" y="f85"/>
                    </a:lnTo>
                    <a:cubicBezTo>
                      <a:pt x="f93" y="f94"/>
                      <a:pt x="f95" y="f94"/>
                      <a:pt x="f96" y="f94"/>
                    </a:cubicBezTo>
                    <a:lnTo>
                      <a:pt x="f97" y="f76"/>
                    </a:lnTo>
                    <a:cubicBezTo>
                      <a:pt x="f98" y="f99"/>
                      <a:pt x="f100" y="f101"/>
                      <a:pt x="f102" y="f26"/>
                    </a:cubicBezTo>
                    <a:cubicBezTo>
                      <a:pt x="f103" y="f101"/>
                      <a:pt x="f104" y="f99"/>
                      <a:pt x="f105" y="f76"/>
                    </a:cubicBezTo>
                    <a:lnTo>
                      <a:pt x="f106" y="f94"/>
                    </a:lnTo>
                    <a:cubicBezTo>
                      <a:pt x="f107" y="f94"/>
                      <a:pt x="f108" y="f94"/>
                      <a:pt x="f109" y="f94"/>
                    </a:cubicBezTo>
                    <a:lnTo>
                      <a:pt x="f108" y="f76"/>
                    </a:lnTo>
                    <a:cubicBezTo>
                      <a:pt x="f108" y="f78"/>
                      <a:pt x="f108" y="f87"/>
                      <a:pt x="f108" y="f87"/>
                    </a:cubicBezTo>
                    <a:cubicBezTo>
                      <a:pt x="f110" y="f87"/>
                      <a:pt x="f85" y="f87"/>
                      <a:pt x="f111" y="f87"/>
                    </a:cubicBezTo>
                    <a:lnTo>
                      <a:pt x="f112" y="f85"/>
                    </a:lnTo>
                    <a:cubicBezTo>
                      <a:pt x="f113" y="f85"/>
                      <a:pt x="f114" y="f82"/>
                      <a:pt x="f115" y="f82"/>
                    </a:cubicBezTo>
                    <a:lnTo>
                      <a:pt x="f116" y="f78"/>
                    </a:lnTo>
                    <a:cubicBezTo>
                      <a:pt x="f117" y="f78"/>
                      <a:pt x="f118" y="f76"/>
                      <a:pt x="f119" y="f120"/>
                    </a:cubicBezTo>
                    <a:lnTo>
                      <a:pt x="f121" y="f74"/>
                    </a:lnTo>
                    <a:lnTo>
                      <a:pt x="f122" y="f71"/>
                    </a:lnTo>
                    <a:lnTo>
                      <a:pt x="f123" y="f124"/>
                    </a:lnTo>
                    <a:cubicBezTo>
                      <a:pt x="f125" y="f126"/>
                      <a:pt x="f127" y="f65"/>
                      <a:pt x="f128" y="f74"/>
                    </a:cubicBezTo>
                    <a:lnTo>
                      <a:pt x="f129" y="f61"/>
                    </a:lnTo>
                    <a:cubicBezTo>
                      <a:pt x="f130" y="f61"/>
                      <a:pt x="f131" y="f61"/>
                      <a:pt x="f132" y="f58"/>
                    </a:cubicBezTo>
                    <a:lnTo>
                      <a:pt x="f129" y="f133"/>
                    </a:lnTo>
                    <a:cubicBezTo>
                      <a:pt x="f134" y="f115"/>
                      <a:pt x="f135" y="f71"/>
                      <a:pt x="f136" y="f137"/>
                    </a:cubicBezTo>
                    <a:lnTo>
                      <a:pt x="f138" y="f48"/>
                    </a:lnTo>
                    <a:cubicBezTo>
                      <a:pt x="f139" y="f48"/>
                      <a:pt x="f140" y="f45"/>
                      <a:pt x="f3" y="f45"/>
                    </a:cubicBezTo>
                    <a:lnTo>
                      <a:pt x="f141" y="f43"/>
                    </a:lnTo>
                    <a:lnTo>
                      <a:pt x="f142" y="f41"/>
                    </a:lnTo>
                    <a:lnTo>
                      <a:pt x="f143" y="f39"/>
                    </a:lnTo>
                    <a:lnTo>
                      <a:pt x="f144" y="f37"/>
                    </a:lnTo>
                    <a:lnTo>
                      <a:pt x="f144" y="f36"/>
                    </a:lnTo>
                    <a:lnTo>
                      <a:pt x="f145" y="f34"/>
                    </a:lnTo>
                    <a:lnTo>
                      <a:pt x="f146" y="f33"/>
                    </a:lnTo>
                    <a:lnTo>
                      <a:pt x="f147" y="f148"/>
                    </a:lnTo>
                    <a:lnTo>
                      <a:pt x="f149" y="f150"/>
                    </a:lnTo>
                    <a:lnTo>
                      <a:pt x="f149" y="f151"/>
                    </a:lnTo>
                    <a:lnTo>
                      <a:pt x="f152" y="f153"/>
                    </a:lnTo>
                    <a:lnTo>
                      <a:pt x="f104" y="f154"/>
                    </a:lnTo>
                    <a:lnTo>
                      <a:pt x="f104" y="f3"/>
                    </a:lnTo>
                    <a:lnTo>
                      <a:pt x="f155" y="f3"/>
                    </a:lnTo>
                    <a:lnTo>
                      <a:pt x="f156" y="f3"/>
                    </a:lnTo>
                    <a:lnTo>
                      <a:pt x="f157" y="f154"/>
                    </a:lnTo>
                    <a:lnTo>
                      <a:pt x="f158" y="f153"/>
                    </a:lnTo>
                    <a:lnTo>
                      <a:pt x="f159" y="f160"/>
                    </a:lnTo>
                    <a:lnTo>
                      <a:pt x="f159" y="f150"/>
                    </a:lnTo>
                    <a:lnTo>
                      <a:pt x="f161" y="f148"/>
                    </a:lnTo>
                    <a:lnTo>
                      <a:pt x="f32" y="f33"/>
                    </a:lnTo>
                    <a:close/>
                    <a:moveTo>
                      <a:pt x="f32" y="f33"/>
                    </a:moveTo>
                    <a:lnTo>
                      <a:pt x="f32" y="f33"/>
                    </a:lnTo>
                    <a:close/>
                    <a:moveTo>
                      <a:pt x="f159" y="f162"/>
                    </a:moveTo>
                    <a:lnTo>
                      <a:pt x="f163" y="f164"/>
                    </a:lnTo>
                    <a:lnTo>
                      <a:pt x="f79" y="f36"/>
                    </a:lnTo>
                    <a:lnTo>
                      <a:pt x="f159" y="f162"/>
                    </a:lnTo>
                    <a:close/>
                    <a:moveTo>
                      <a:pt x="f159" y="f162"/>
                    </a:moveTo>
                    <a:lnTo>
                      <a:pt x="f159" y="f162"/>
                    </a:lnTo>
                    <a:close/>
                    <a:moveTo>
                      <a:pt x="f149" y="f162"/>
                    </a:moveTo>
                    <a:lnTo>
                      <a:pt x="f165" y="f164"/>
                    </a:lnTo>
                    <a:lnTo>
                      <a:pt x="f117" y="f36"/>
                    </a:lnTo>
                    <a:lnTo>
                      <a:pt x="f149" y="f162"/>
                    </a:lnTo>
                    <a:close/>
                    <a:moveTo>
                      <a:pt x="f149" y="f162"/>
                    </a:moveTo>
                    <a:lnTo>
                      <a:pt x="f149" y="f162"/>
                    </a:lnTo>
                    <a:close/>
                    <a:moveTo>
                      <a:pt x="f145" y="f28"/>
                    </a:moveTo>
                    <a:lnTo>
                      <a:pt x="f166" y="f30"/>
                    </a:lnTo>
                    <a:lnTo>
                      <a:pt x="f145" y="f31"/>
                    </a:lnTo>
                    <a:lnTo>
                      <a:pt x="f145" y="f28"/>
                    </a:lnTo>
                    <a:close/>
                    <a:moveTo>
                      <a:pt x="f145" y="f28"/>
                    </a:moveTo>
                    <a:lnTo>
                      <a:pt x="f145" y="f28"/>
                    </a:lnTo>
                    <a:close/>
                    <a:moveTo>
                      <a:pt x="f167" y="f7"/>
                    </a:moveTo>
                    <a:lnTo>
                      <a:pt x="f168" y="f9"/>
                    </a:lnTo>
                    <a:lnTo>
                      <a:pt x="f169" y="f11"/>
                    </a:lnTo>
                    <a:lnTo>
                      <a:pt x="f170" y="f13"/>
                    </a:lnTo>
                    <a:cubicBezTo>
                      <a:pt x="f170" y="f14"/>
                      <a:pt x="f171" y="f16"/>
                      <a:pt x="f172" y="f18"/>
                    </a:cubicBezTo>
                    <a:cubicBezTo>
                      <a:pt x="f173" y="f19"/>
                      <a:pt x="f174" y="f21"/>
                      <a:pt x="f175" y="f23"/>
                    </a:cubicBezTo>
                    <a:cubicBezTo>
                      <a:pt x="f176" y="f16"/>
                      <a:pt x="f177" y="f26"/>
                      <a:pt x="f167" y="f7"/>
                    </a:cubicBezTo>
                    <a:close/>
                    <a:moveTo>
                      <a:pt x="f167" y="f7"/>
                    </a:moveTo>
                    <a:lnTo>
                      <a:pt x="f167" y="f7"/>
                    </a:lnTo>
                    <a:close/>
                    <a:moveTo>
                      <a:pt x="f178" y="f94"/>
                    </a:moveTo>
                    <a:lnTo>
                      <a:pt x="f179" y="f180"/>
                    </a:lnTo>
                    <a:cubicBezTo>
                      <a:pt x="f181" y="f182"/>
                      <a:pt x="f183" y="f184"/>
                      <a:pt x="f102" y="f185"/>
                    </a:cubicBezTo>
                    <a:cubicBezTo>
                      <a:pt x="f186" y="f184"/>
                      <a:pt x="f100" y="f182"/>
                      <a:pt x="f187" y="f180"/>
                    </a:cubicBezTo>
                    <a:lnTo>
                      <a:pt x="f188" y="f94"/>
                    </a:lnTo>
                    <a:cubicBezTo>
                      <a:pt x="f189" y="f94"/>
                      <a:pt x="f190" y="f191"/>
                      <a:pt x="f192" y="f191"/>
                    </a:cubicBezTo>
                    <a:lnTo>
                      <a:pt x="f155" y="f191"/>
                    </a:lnTo>
                    <a:lnTo>
                      <a:pt x="f193" y="f191"/>
                    </a:lnTo>
                    <a:cubicBezTo>
                      <a:pt x="f194" y="f191"/>
                      <a:pt x="f195" y="f94"/>
                      <a:pt x="f178" y="f94"/>
                    </a:cubicBezTo>
                    <a:close/>
                    <a:moveTo>
                      <a:pt x="f178" y="f94"/>
                    </a:moveTo>
                    <a:lnTo>
                      <a:pt x="f178" y="f94"/>
                    </a:lnTo>
                    <a:close/>
                    <a:moveTo>
                      <a:pt x="f196" y="f197"/>
                    </a:moveTo>
                    <a:lnTo>
                      <a:pt x="f198" y="f199"/>
                    </a:lnTo>
                    <a:lnTo>
                      <a:pt x="f198" y="f13"/>
                    </a:lnTo>
                    <a:cubicBezTo>
                      <a:pt x="f200" y="f14"/>
                      <a:pt x="f200" y="f168"/>
                      <a:pt x="f201" y="f202"/>
                    </a:cubicBezTo>
                    <a:cubicBezTo>
                      <a:pt x="f203" y="f16"/>
                      <a:pt x="f204" y="f205"/>
                      <a:pt x="f206" y="f14"/>
                    </a:cubicBezTo>
                    <a:lnTo>
                      <a:pt x="f207" y="f208"/>
                    </a:lnTo>
                    <a:cubicBezTo>
                      <a:pt x="f209" y="f171"/>
                      <a:pt x="f210" y="f211"/>
                      <a:pt x="f147" y="f172"/>
                    </a:cubicBezTo>
                    <a:lnTo>
                      <a:pt x="f196" y="f197"/>
                    </a:lnTo>
                    <a:close/>
                    <a:moveTo>
                      <a:pt x="f196" y="f197"/>
                    </a:moveTo>
                    <a:lnTo>
                      <a:pt x="f196" y="f197"/>
                    </a:lnTo>
                    <a:close/>
                    <a:moveTo>
                      <a:pt x="f19" y="f201"/>
                    </a:moveTo>
                    <a:cubicBezTo>
                      <a:pt x="f212" y="f123"/>
                      <a:pt x="f213" y="f214"/>
                      <a:pt x="f215" y="f214"/>
                    </a:cubicBezTo>
                    <a:lnTo>
                      <a:pt x="f173" y="f216"/>
                    </a:lnTo>
                    <a:cubicBezTo>
                      <a:pt x="f201" y="f217"/>
                      <a:pt x="f39" y="f125"/>
                      <a:pt x="f37" y="f218"/>
                    </a:cubicBezTo>
                    <a:lnTo>
                      <a:pt x="f219" y="f168"/>
                    </a:lnTo>
                    <a:cubicBezTo>
                      <a:pt x="f132" y="f202"/>
                      <a:pt x="f220" y="f23"/>
                      <a:pt x="f207" y="f19"/>
                    </a:cubicBezTo>
                    <a:lnTo>
                      <a:pt x="f207" y="f221"/>
                    </a:lnTo>
                    <a:lnTo>
                      <a:pt x="f222" y="f221"/>
                    </a:lnTo>
                    <a:cubicBezTo>
                      <a:pt x="f125" y="f223"/>
                      <a:pt x="f224" y="f225"/>
                      <a:pt x="f19" y="f201"/>
                    </a:cubicBezTo>
                    <a:close/>
                    <a:moveTo>
                      <a:pt x="f19" y="f201"/>
                    </a:moveTo>
                    <a:lnTo>
                      <a:pt x="f19" y="f201"/>
                    </a:lnTo>
                    <a:close/>
                    <a:moveTo>
                      <a:pt x="f171" y="f226"/>
                    </a:moveTo>
                    <a:cubicBezTo>
                      <a:pt x="f227" y="f122"/>
                      <a:pt x="f228" y="f229"/>
                      <a:pt x="f230" y="f147"/>
                    </a:cubicBezTo>
                    <a:cubicBezTo>
                      <a:pt x="f231" y="f232"/>
                      <a:pt x="f126" y="f233"/>
                      <a:pt x="f111" y="f233"/>
                    </a:cubicBezTo>
                    <a:lnTo>
                      <a:pt x="f234" y="f233"/>
                    </a:lnTo>
                    <a:cubicBezTo>
                      <a:pt x="f107" y="f235"/>
                      <a:pt x="f236" y="f229"/>
                      <a:pt x="f237" y="f229"/>
                    </a:cubicBezTo>
                    <a:lnTo>
                      <a:pt x="f237" y="f39"/>
                    </a:lnTo>
                    <a:cubicBezTo>
                      <a:pt x="f238" y="f39"/>
                      <a:pt x="f126" y="f239"/>
                      <a:pt x="f240" y="f216"/>
                    </a:cubicBezTo>
                    <a:lnTo>
                      <a:pt x="f171" y="f226"/>
                    </a:lnTo>
                    <a:close/>
                    <a:moveTo>
                      <a:pt x="f171" y="f226"/>
                    </a:moveTo>
                    <a:lnTo>
                      <a:pt x="f171" y="f226"/>
                    </a:lnTo>
                    <a:close/>
                    <a:moveTo>
                      <a:pt x="f241" y="f242"/>
                    </a:moveTo>
                    <a:cubicBezTo>
                      <a:pt x="f243" y="f23"/>
                      <a:pt x="f244" y="f168"/>
                      <a:pt x="f244" y="f26"/>
                    </a:cubicBezTo>
                    <a:lnTo>
                      <a:pt x="f241" y="f215"/>
                    </a:lnTo>
                    <a:cubicBezTo>
                      <a:pt x="f245" y="f246"/>
                      <a:pt x="f247" y="f248"/>
                      <a:pt x="f249" y="f174"/>
                    </a:cubicBezTo>
                    <a:lnTo>
                      <a:pt x="f250" y="f251"/>
                    </a:lnTo>
                    <a:cubicBezTo>
                      <a:pt x="f252" y="f251"/>
                      <a:pt x="f9" y="f223"/>
                      <a:pt x="f241" y="f242"/>
                    </a:cubicBezTo>
                    <a:close/>
                    <a:moveTo>
                      <a:pt x="f241" y="f242"/>
                    </a:moveTo>
                    <a:lnTo>
                      <a:pt x="f241" y="f242"/>
                    </a:lnTo>
                    <a:close/>
                    <a:moveTo>
                      <a:pt x="f253" y="f171"/>
                    </a:moveTo>
                    <a:lnTo>
                      <a:pt x="f230" y="f245"/>
                    </a:lnTo>
                    <a:cubicBezTo>
                      <a:pt x="f254" y="f11"/>
                      <a:pt x="f255" y="f256"/>
                      <a:pt x="f257" y="f256"/>
                    </a:cubicBezTo>
                    <a:cubicBezTo>
                      <a:pt x="f107" y="f258"/>
                      <a:pt x="f238" y="f259"/>
                      <a:pt x="f260" y="f172"/>
                    </a:cubicBezTo>
                    <a:cubicBezTo>
                      <a:pt x="f94" y="f172"/>
                      <a:pt x="f261" y="f211"/>
                      <a:pt x="f253" y="f171"/>
                    </a:cubicBezTo>
                    <a:close/>
                    <a:moveTo>
                      <a:pt x="f253" y="f171"/>
                    </a:moveTo>
                    <a:lnTo>
                      <a:pt x="f253" y="f171"/>
                    </a:lnTo>
                    <a:close/>
                    <a:moveTo>
                      <a:pt x="f224" y="f91"/>
                    </a:moveTo>
                    <a:lnTo>
                      <a:pt x="f232" y="f259"/>
                    </a:lnTo>
                    <a:cubicBezTo>
                      <a:pt x="f127" y="f262"/>
                      <a:pt x="f263" y="f264"/>
                      <a:pt x="f265" y="f266"/>
                    </a:cubicBezTo>
                    <a:lnTo>
                      <a:pt x="f267" y="f74"/>
                    </a:lnTo>
                    <a:cubicBezTo>
                      <a:pt x="f141" y="f69"/>
                      <a:pt x="f268" y="f120"/>
                      <a:pt x="f224" y="f91"/>
                    </a:cubicBezTo>
                    <a:close/>
                    <a:moveTo>
                      <a:pt x="f224" y="f91"/>
                    </a:moveTo>
                    <a:lnTo>
                      <a:pt x="f224" y="f91"/>
                    </a:lnTo>
                    <a:close/>
                    <a:moveTo>
                      <a:pt x="f269" y="f177"/>
                    </a:moveTo>
                    <a:lnTo>
                      <a:pt x="f196" y="f126"/>
                    </a:lnTo>
                    <a:lnTo>
                      <a:pt x="f270" y="f271"/>
                    </a:lnTo>
                    <a:lnTo>
                      <a:pt x="f121" y="f26"/>
                    </a:lnTo>
                    <a:cubicBezTo>
                      <a:pt x="f272" y="f221"/>
                      <a:pt x="f259" y="f198"/>
                      <a:pt x="f211" y="f146"/>
                    </a:cubicBezTo>
                    <a:lnTo>
                      <a:pt x="f211" y="f147"/>
                    </a:lnTo>
                    <a:lnTo>
                      <a:pt x="f248" y="f232"/>
                    </a:lnTo>
                    <a:lnTo>
                      <a:pt x="f246" y="f232"/>
                    </a:lnTo>
                    <a:cubicBezTo>
                      <a:pt x="f197" y="f232"/>
                      <a:pt x="f273" y="f223"/>
                      <a:pt x="f269" y="f177"/>
                    </a:cubicBezTo>
                    <a:close/>
                    <a:moveTo>
                      <a:pt x="f269" y="f177"/>
                    </a:moveTo>
                    <a:lnTo>
                      <a:pt x="f269" y="f177"/>
                    </a:lnTo>
                    <a:close/>
                    <a:moveTo>
                      <a:pt x="f6" y="f69"/>
                    </a:moveTo>
                    <a:lnTo>
                      <a:pt x="f274" y="f126"/>
                    </a:lnTo>
                    <a:lnTo>
                      <a:pt x="f275" y="f177"/>
                    </a:lnTo>
                    <a:cubicBezTo>
                      <a:pt x="f276" y="f226"/>
                      <a:pt x="f277" y="f278"/>
                      <a:pt x="f73" y="f26"/>
                    </a:cubicBezTo>
                    <a:lnTo>
                      <a:pt x="f279" y="f271"/>
                    </a:lnTo>
                    <a:lnTo>
                      <a:pt x="f6" y="f69"/>
                    </a:lnTo>
                    <a:close/>
                    <a:moveTo>
                      <a:pt x="f6" y="f69"/>
                    </a:moveTo>
                    <a:lnTo>
                      <a:pt x="f6" y="f69"/>
                    </a:lnTo>
                    <a:close/>
                    <a:moveTo>
                      <a:pt x="f280" y="f245"/>
                    </a:moveTo>
                    <a:lnTo>
                      <a:pt x="f281" y="f282"/>
                    </a:lnTo>
                    <a:cubicBezTo>
                      <a:pt x="f283" y="f284"/>
                      <a:pt x="f88" y="f172"/>
                      <a:pt x="f98" y="f172"/>
                    </a:cubicBezTo>
                    <a:cubicBezTo>
                      <a:pt x="f96" y="f259"/>
                      <a:pt x="f95" y="f258"/>
                      <a:pt x="f93" y="f256"/>
                    </a:cubicBezTo>
                    <a:cubicBezTo>
                      <a:pt x="f285" y="f256"/>
                      <a:pt x="f286" y="f231"/>
                      <a:pt x="f280" y="f245"/>
                    </a:cubicBezTo>
                    <a:close/>
                    <a:moveTo>
                      <a:pt x="f280" y="f245"/>
                    </a:moveTo>
                    <a:lnTo>
                      <a:pt x="f280" y="f245"/>
                    </a:lnTo>
                    <a:close/>
                    <a:moveTo>
                      <a:pt x="f287" y="f215"/>
                    </a:moveTo>
                    <a:lnTo>
                      <a:pt x="f288" y="f26"/>
                    </a:lnTo>
                    <a:cubicBezTo>
                      <a:pt x="f289" y="f168"/>
                      <a:pt x="f290" y="f23"/>
                      <a:pt x="f287" y="f223"/>
                    </a:cubicBezTo>
                    <a:cubicBezTo>
                      <a:pt x="f291" y="f223"/>
                      <a:pt x="f292" y="f251"/>
                      <a:pt x="f293" y="f225"/>
                    </a:cubicBezTo>
                    <a:lnTo>
                      <a:pt x="f294" y="f174"/>
                    </a:lnTo>
                    <a:cubicBezTo>
                      <a:pt x="f295" y="f248"/>
                      <a:pt x="f296" y="f246"/>
                      <a:pt x="f287" y="f215"/>
                    </a:cubicBezTo>
                    <a:close/>
                    <a:moveTo>
                      <a:pt x="f287" y="f215"/>
                    </a:moveTo>
                    <a:lnTo>
                      <a:pt x="f287" y="f215"/>
                    </a:lnTo>
                    <a:close/>
                    <a:moveTo>
                      <a:pt x="f75" y="f146"/>
                    </a:moveTo>
                    <a:cubicBezTo>
                      <a:pt x="f297" y="f123"/>
                      <a:pt x="f298" y="f226"/>
                      <a:pt x="f299" y="f278"/>
                    </a:cubicBezTo>
                    <a:lnTo>
                      <a:pt x="f15" y="f300"/>
                    </a:lnTo>
                    <a:cubicBezTo>
                      <a:pt x="f295" y="f239"/>
                      <a:pt x="f97" y="f39"/>
                      <a:pt x="f301" y="f39"/>
                    </a:cubicBezTo>
                    <a:lnTo>
                      <a:pt x="f301" y="f229"/>
                    </a:lnTo>
                    <a:cubicBezTo>
                      <a:pt x="f157" y="f229"/>
                      <a:pt x="f302" y="f235"/>
                      <a:pt x="f75" y="f146"/>
                    </a:cubicBezTo>
                    <a:close/>
                    <a:moveTo>
                      <a:pt x="f75" y="f146"/>
                    </a:moveTo>
                    <a:lnTo>
                      <a:pt x="f75" y="f146"/>
                    </a:lnTo>
                    <a:close/>
                    <a:moveTo>
                      <a:pt x="f303" y="f214"/>
                    </a:moveTo>
                    <a:cubicBezTo>
                      <a:pt x="f304" y="f278"/>
                      <a:pt x="f305" y="f224"/>
                      <a:pt x="f275" y="f198"/>
                    </a:cubicBezTo>
                    <a:cubicBezTo>
                      <a:pt x="f70" y="f201"/>
                      <a:pt x="f306" y="f223"/>
                      <a:pt x="f307" y="f221"/>
                    </a:cubicBezTo>
                    <a:cubicBezTo>
                      <a:pt x="f308" y="f21"/>
                      <a:pt x="f309" y="f18"/>
                      <a:pt x="f310" y="f16"/>
                    </a:cubicBezTo>
                    <a:lnTo>
                      <a:pt x="f309" y="f311"/>
                    </a:lnTo>
                    <a:cubicBezTo>
                      <a:pt x="f312" y="f313"/>
                      <a:pt x="f314" y="f315"/>
                      <a:pt x="f316" y="f216"/>
                    </a:cubicBezTo>
                    <a:lnTo>
                      <a:pt x="f303" y="f214"/>
                    </a:lnTo>
                    <a:close/>
                    <a:moveTo>
                      <a:pt x="f303" y="f214"/>
                    </a:moveTo>
                    <a:lnTo>
                      <a:pt x="f303" y="f214"/>
                    </a:lnTo>
                    <a:close/>
                    <a:moveTo>
                      <a:pt x="f317" y="f18"/>
                    </a:moveTo>
                    <a:cubicBezTo>
                      <a:pt x="f318" y="f16"/>
                      <a:pt x="f319" y="f14"/>
                      <a:pt x="f319" y="f13"/>
                    </a:cubicBezTo>
                    <a:lnTo>
                      <a:pt x="f320" y="f13"/>
                    </a:lnTo>
                    <a:lnTo>
                      <a:pt x="f320" y="f199"/>
                    </a:lnTo>
                    <a:lnTo>
                      <a:pt x="f274" y="f197"/>
                    </a:lnTo>
                    <a:lnTo>
                      <a:pt x="f321" y="f0"/>
                    </a:lnTo>
                    <a:cubicBezTo>
                      <a:pt x="f322" y="f284"/>
                      <a:pt x="f323" y="f282"/>
                      <a:pt x="f324" y="f208"/>
                    </a:cubicBezTo>
                    <a:lnTo>
                      <a:pt x="f325" y="f14"/>
                    </a:lnTo>
                    <a:cubicBezTo>
                      <a:pt x="f326" y="f168"/>
                      <a:pt x="f327" y="f202"/>
                      <a:pt x="f317" y="f18"/>
                    </a:cubicBezTo>
                    <a:close/>
                    <a:moveTo>
                      <a:pt x="f317" y="f18"/>
                    </a:moveTo>
                    <a:lnTo>
                      <a:pt x="f317" y="f18"/>
                    </a:lnTo>
                    <a:close/>
                    <a:moveTo>
                      <a:pt x="f328" y="f227"/>
                    </a:moveTo>
                    <a:lnTo>
                      <a:pt x="f32" y="f329"/>
                    </a:lnTo>
                    <a:cubicBezTo>
                      <a:pt x="f330" y="f76"/>
                      <a:pt x="f331" y="f332"/>
                      <a:pt x="f333" y="f63"/>
                    </a:cubicBezTo>
                    <a:lnTo>
                      <a:pt x="f334" y="f258"/>
                    </a:lnTo>
                    <a:cubicBezTo>
                      <a:pt x="f309" y="f121"/>
                      <a:pt x="f312" y="f335"/>
                      <a:pt x="f328" y="f227"/>
                    </a:cubicBezTo>
                    <a:close/>
                    <a:moveTo>
                      <a:pt x="f328" y="f227"/>
                    </a:moveTo>
                    <a:lnTo>
                      <a:pt x="f328" y="f227"/>
                    </a:lnTo>
                    <a:close/>
                    <a:moveTo>
                      <a:pt x="f336" y="f337"/>
                    </a:moveTo>
                    <a:cubicBezTo>
                      <a:pt x="f338" y="f337"/>
                      <a:pt x="f339" y="f337"/>
                      <a:pt x="f340" y="f174"/>
                    </a:cubicBezTo>
                    <a:lnTo>
                      <a:pt x="f341" y="f225"/>
                    </a:lnTo>
                    <a:cubicBezTo>
                      <a:pt x="f342" y="f200"/>
                      <a:pt x="f183" y="f200"/>
                      <a:pt x="f85" y="f225"/>
                    </a:cubicBezTo>
                    <a:lnTo>
                      <a:pt x="f343" y="f174"/>
                    </a:lnTo>
                    <a:cubicBezTo>
                      <a:pt x="f152" y="f174"/>
                      <a:pt x="f344" y="f337"/>
                      <a:pt x="f345" y="f337"/>
                    </a:cubicBezTo>
                    <a:cubicBezTo>
                      <a:pt x="f346" y="f347"/>
                      <a:pt x="f348" y="f202"/>
                      <a:pt x="f349" y="f23"/>
                    </a:cubicBezTo>
                    <a:lnTo>
                      <a:pt x="f102" y="f23"/>
                    </a:lnTo>
                    <a:lnTo>
                      <a:pt x="f350" y="f23"/>
                    </a:lnTo>
                    <a:cubicBezTo>
                      <a:pt x="f351" y="f202"/>
                      <a:pt x="f352" y="f347"/>
                      <a:pt x="f336" y="f337"/>
                    </a:cubicBezTo>
                    <a:close/>
                    <a:moveTo>
                      <a:pt x="f336" y="f337"/>
                    </a:moveTo>
                    <a:lnTo>
                      <a:pt x="f336" y="f337"/>
                    </a:lnTo>
                    <a:close/>
                    <a:moveTo>
                      <a:pt x="f353" y="f240"/>
                    </a:moveTo>
                    <a:cubicBezTo>
                      <a:pt x="f354" y="f355"/>
                      <a:pt x="f356" y="f259"/>
                      <a:pt x="f357" y="f262"/>
                    </a:cubicBezTo>
                    <a:lnTo>
                      <a:pt x="f358" y="f347"/>
                    </a:lnTo>
                    <a:cubicBezTo>
                      <a:pt x="f359" y="f360"/>
                      <a:pt x="f361" y="f26"/>
                      <a:pt x="f362" y="f363"/>
                    </a:cubicBezTo>
                    <a:lnTo>
                      <a:pt x="f353" y="f240"/>
                    </a:lnTo>
                    <a:close/>
                    <a:moveTo>
                      <a:pt x="f353" y="f240"/>
                    </a:moveTo>
                    <a:lnTo>
                      <a:pt x="f353" y="f240"/>
                    </a:lnTo>
                    <a:close/>
                    <a:moveTo>
                      <a:pt x="f364" y="f13"/>
                    </a:moveTo>
                    <a:cubicBezTo>
                      <a:pt x="f365" y="f101"/>
                      <a:pt x="f366" y="f199"/>
                      <a:pt x="f367" y="f368"/>
                    </a:cubicBezTo>
                    <a:lnTo>
                      <a:pt x="f142" y="f369"/>
                    </a:lnTo>
                    <a:cubicBezTo>
                      <a:pt x="f370" y="f371"/>
                      <a:pt x="f372" y="f227"/>
                      <a:pt x="f373" y="f374"/>
                    </a:cubicBezTo>
                    <a:lnTo>
                      <a:pt x="f364" y="f13"/>
                    </a:lnTo>
                    <a:close/>
                    <a:moveTo>
                      <a:pt x="f364" y="f13"/>
                    </a:moveTo>
                    <a:lnTo>
                      <a:pt x="f364" y="f13"/>
                    </a:lnTo>
                    <a:close/>
                    <a:moveTo>
                      <a:pt x="f375" y="f125"/>
                    </a:moveTo>
                    <a:lnTo>
                      <a:pt x="f50" y="f207"/>
                    </a:lnTo>
                    <a:lnTo>
                      <a:pt x="f50" y="f376"/>
                    </a:lnTo>
                    <a:cubicBezTo>
                      <a:pt x="f291" y="f377"/>
                      <a:pt x="f180" y="f378"/>
                      <a:pt x="f379" y="f380"/>
                    </a:cubicBezTo>
                    <a:lnTo>
                      <a:pt x="f379" y="f207"/>
                    </a:lnTo>
                    <a:lnTo>
                      <a:pt x="f381" y="f382"/>
                    </a:lnTo>
                    <a:cubicBezTo>
                      <a:pt x="f23" y="f380"/>
                      <a:pt x="f80" y="f383"/>
                      <a:pt x="f375" y="f125"/>
                    </a:cubicBezTo>
                    <a:close/>
                    <a:moveTo>
                      <a:pt x="f375" y="f125"/>
                    </a:moveTo>
                    <a:lnTo>
                      <a:pt x="f375" y="f125"/>
                    </a:lnTo>
                    <a:close/>
                    <a:moveTo>
                      <a:pt x="f384" y="f385"/>
                    </a:moveTo>
                    <a:lnTo>
                      <a:pt x="f49" y="f386"/>
                    </a:lnTo>
                    <a:lnTo>
                      <a:pt x="f49" y="f387"/>
                    </a:lnTo>
                    <a:lnTo>
                      <a:pt x="f62" y="f388"/>
                    </a:lnTo>
                    <a:lnTo>
                      <a:pt x="f62" y="f389"/>
                    </a:lnTo>
                    <a:lnTo>
                      <a:pt x="f319" y="f390"/>
                    </a:lnTo>
                    <a:lnTo>
                      <a:pt x="f318" y="f34"/>
                    </a:lnTo>
                    <a:lnTo>
                      <a:pt x="f296" y="f391"/>
                    </a:lnTo>
                    <a:lnTo>
                      <a:pt x="f392" y="f393"/>
                    </a:lnTo>
                    <a:lnTo>
                      <a:pt x="f394" y="f387"/>
                    </a:lnTo>
                    <a:lnTo>
                      <a:pt x="f187" y="f138"/>
                    </a:lnTo>
                    <a:lnTo>
                      <a:pt x="f155" y="f138"/>
                    </a:lnTo>
                    <a:lnTo>
                      <a:pt x="f178" y="f138"/>
                    </a:lnTo>
                    <a:lnTo>
                      <a:pt x="f395" y="f387"/>
                    </a:lnTo>
                    <a:lnTo>
                      <a:pt x="f9" y="f393"/>
                    </a:lnTo>
                    <a:lnTo>
                      <a:pt x="f9" y="f391"/>
                    </a:lnTo>
                    <a:lnTo>
                      <a:pt x="f242" y="f34"/>
                    </a:lnTo>
                    <a:lnTo>
                      <a:pt x="f223" y="f390"/>
                    </a:lnTo>
                    <a:lnTo>
                      <a:pt x="f396" y="f389"/>
                    </a:lnTo>
                    <a:lnTo>
                      <a:pt x="f396" y="f388"/>
                    </a:lnTo>
                    <a:lnTo>
                      <a:pt x="f397" y="f387"/>
                    </a:lnTo>
                    <a:lnTo>
                      <a:pt x="f397" y="f386"/>
                    </a:lnTo>
                    <a:lnTo>
                      <a:pt x="f398" y="f399"/>
                    </a:lnTo>
                    <a:cubicBezTo>
                      <a:pt x="f9" y="f400"/>
                      <a:pt x="f392" y="f400"/>
                      <a:pt x="f384" y="f385"/>
                    </a:cubicBezTo>
                    <a:close/>
                  </a:path>
                </a:pathLst>
              </a:custGeom>
              <a:solidFill>
                <a:srgbClr val="513A2A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8" name="Forma Livre 17"/>
              <p:cNvSpPr/>
              <p:nvPr/>
            </p:nvSpPr>
            <p:spPr>
              <a:xfrm>
                <a:off x="9391683" y="6523201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9" name="Forma Livre 18"/>
              <p:cNvSpPr/>
              <p:nvPr/>
            </p:nvSpPr>
            <p:spPr>
              <a:xfrm>
                <a:off x="9129598" y="6140516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0" name="Forma Livre 19"/>
              <p:cNvSpPr/>
              <p:nvPr/>
            </p:nvSpPr>
            <p:spPr>
              <a:xfrm>
                <a:off x="9201241" y="5902195"/>
                <a:ext cx="363602" cy="254157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1089"/>
                  <a:gd name="f5" fmla="val 778"/>
                  <a:gd name="f6" fmla="val 457"/>
                  <a:gd name="f7" fmla="val 602"/>
                  <a:gd name="f8" fmla="val 516"/>
                  <a:gd name="f9" fmla="val 638"/>
                  <a:gd name="f10" fmla="val 557"/>
                  <a:gd name="f11" fmla="val 701"/>
                  <a:gd name="f12" fmla="val 560"/>
                  <a:gd name="f13" fmla="val 777"/>
                  <a:gd name="f14" fmla="val 576"/>
                  <a:gd name="f15" fmla="val 767"/>
                  <a:gd name="f16" fmla="val 574"/>
                  <a:gd name="f17" fmla="val 757"/>
                  <a:gd name="f18" fmla="val 572"/>
                  <a:gd name="f19" fmla="val 749"/>
                  <a:gd name="f20" fmla="val 616"/>
                  <a:gd name="f21" fmla="val 741"/>
                  <a:gd name="f22" fmla="val 739"/>
                  <a:gd name="f23" fmla="val 617"/>
                  <a:gd name="f24" fmla="val 737"/>
                  <a:gd name="f25" fmla="val 736"/>
                  <a:gd name="f26" fmla="val 734"/>
                  <a:gd name="f27" fmla="val 619"/>
                  <a:gd name="f28" fmla="val 732"/>
                  <a:gd name="f29" fmla="val 620"/>
                  <a:gd name="f30" fmla="val 731"/>
                  <a:gd name="f31" fmla="val 729"/>
                  <a:gd name="f32" fmla="val 623"/>
                  <a:gd name="f33" fmla="val 726"/>
                  <a:gd name="f34" fmla="val 725"/>
                  <a:gd name="f35" fmla="val 624"/>
                  <a:gd name="f36" fmla="val 723"/>
                  <a:gd name="f37" fmla="val 626"/>
                  <a:gd name="f38" fmla="val 721"/>
                  <a:gd name="f39" fmla="val 720"/>
                  <a:gd name="f40" fmla="val 628"/>
                  <a:gd name="f41" fmla="val 569"/>
                  <a:gd name="f42" fmla="val 568"/>
                  <a:gd name="f43" fmla="val 565"/>
                  <a:gd name="f44" fmla="val 713"/>
                  <a:gd name="f45" fmla="val 562"/>
                  <a:gd name="f46" fmla="val 705"/>
                  <a:gd name="f47" fmla="val 672"/>
                  <a:gd name="f48" fmla="val 656"/>
                  <a:gd name="f49" fmla="val 655"/>
                  <a:gd name="f50" fmla="val 674"/>
                  <a:gd name="f51" fmla="val 653"/>
                  <a:gd name="f52" fmla="val 676"/>
                  <a:gd name="f53" fmla="val 651"/>
                  <a:gd name="f54" fmla="val 678"/>
                  <a:gd name="f55" fmla="val 650"/>
                  <a:gd name="f56" fmla="val 679"/>
                  <a:gd name="f57" fmla="val 648"/>
                  <a:gd name="f58" fmla="val 681"/>
                  <a:gd name="f59" fmla="val 646"/>
                  <a:gd name="f60" fmla="val 683"/>
                  <a:gd name="f61" fmla="val 645"/>
                  <a:gd name="f62" fmla="val 643"/>
                  <a:gd name="f63" fmla="val 685"/>
                  <a:gd name="f64" fmla="val 641"/>
                  <a:gd name="f65" fmla="val 686"/>
                  <a:gd name="f66" fmla="val 640"/>
                  <a:gd name="f67" fmla="val 688"/>
                  <a:gd name="f68" fmla="val 690"/>
                  <a:gd name="f69" fmla="val 691"/>
                  <a:gd name="f70" fmla="val 635"/>
                  <a:gd name="f71" fmla="val 695"/>
                  <a:gd name="f72" fmla="val 631"/>
                  <a:gd name="f73" fmla="val 698"/>
                  <a:gd name="f74" fmla="val 556"/>
                  <a:gd name="f75" fmla="val 552"/>
                  <a:gd name="f76" fmla="val 546"/>
                  <a:gd name="f77" fmla="val 673"/>
                  <a:gd name="f78" fmla="val 543"/>
                  <a:gd name="f79" fmla="val 665"/>
                  <a:gd name="f80" fmla="val 859"/>
                  <a:gd name="f81" fmla="val 444"/>
                  <a:gd name="f82" fmla="val 443"/>
                  <a:gd name="f83" fmla="val 857"/>
                  <a:gd name="f84" fmla="val 855"/>
                  <a:gd name="f85" fmla="val 441"/>
                  <a:gd name="f86" fmla="val 854"/>
                  <a:gd name="f87" fmla="val 439"/>
                  <a:gd name="f88" fmla="val 851"/>
                  <a:gd name="f89" fmla="val 438"/>
                  <a:gd name="f90" fmla="val 850"/>
                  <a:gd name="f91" fmla="val 436"/>
                  <a:gd name="f92" fmla="val 848"/>
                  <a:gd name="f93" fmla="val 847"/>
                  <a:gd name="f94" fmla="val 434"/>
                  <a:gd name="f95" fmla="val 845"/>
                  <a:gd name="f96" fmla="val 534"/>
                  <a:gd name="f97" fmla="val 529"/>
                  <a:gd name="f98" fmla="val 522"/>
                  <a:gd name="f99" fmla="val 517"/>
                  <a:gd name="f100" fmla="val 724"/>
                  <a:gd name="f101" fmla="val 416"/>
                  <a:gd name="f102" fmla="val 414"/>
                  <a:gd name="f103" fmla="val 412"/>
                  <a:gd name="f104" fmla="val 411"/>
                  <a:gd name="f105" fmla="val 409"/>
                  <a:gd name="f106" fmla="val 407"/>
                  <a:gd name="f107" fmla="val 406"/>
                  <a:gd name="f108" fmla="val 404"/>
                  <a:gd name="f109" fmla="val 728"/>
                  <a:gd name="f110" fmla="val 402"/>
                  <a:gd name="f111" fmla="val 401"/>
                  <a:gd name="f112" fmla="val 399"/>
                  <a:gd name="f113" fmla="val 397"/>
                  <a:gd name="f114" fmla="val 396"/>
                  <a:gd name="f115" fmla="val 394"/>
                  <a:gd name="f116" fmla="val 392"/>
                  <a:gd name="f117" fmla="val 390"/>
                  <a:gd name="f118" fmla="val 388"/>
                  <a:gd name="f119" fmla="val 387"/>
                  <a:gd name="f120" fmla="val 385"/>
                  <a:gd name="f121" fmla="val 733"/>
                  <a:gd name="f122" fmla="val 383"/>
                  <a:gd name="f123" fmla="val 382"/>
                  <a:gd name="f124" fmla="val 505"/>
                  <a:gd name="f125" fmla="val 498"/>
                  <a:gd name="f126" fmla="val 614"/>
                  <a:gd name="f127" fmla="val 493"/>
                  <a:gd name="f128" fmla="val 607"/>
                  <a:gd name="f129" fmla="val 486"/>
                  <a:gd name="f130" fmla="val 293"/>
                  <a:gd name="f131" fmla="val 291"/>
                  <a:gd name="f132" fmla="val 290"/>
                  <a:gd name="f133" fmla="val 671"/>
                  <a:gd name="f134" fmla="val 669"/>
                  <a:gd name="f135" fmla="val 472"/>
                  <a:gd name="f136" fmla="val 592"/>
                  <a:gd name="f137" fmla="val 467"/>
                  <a:gd name="f138" fmla="val 589"/>
                  <a:gd name="f139" fmla="val 462"/>
                  <a:gd name="f140" fmla="val 587"/>
                  <a:gd name="f141" fmla="val 584"/>
                  <a:gd name="f142" fmla="val 141"/>
                  <a:gd name="f143" fmla="val 747"/>
                  <a:gd name="f144" fmla="val 715"/>
                  <a:gd name="f145" fmla="val 700"/>
                  <a:gd name="f146" fmla="val 143"/>
                  <a:gd name="f147" fmla="val 146"/>
                  <a:gd name="f148" fmla="val 148"/>
                  <a:gd name="f149" fmla="val 152"/>
                  <a:gd name="f150" fmla="val 16"/>
                  <a:gd name="f151" fmla="val 633"/>
                  <a:gd name="f152" fmla="val 17"/>
                  <a:gd name="f153" fmla="val 159"/>
                  <a:gd name="f154" fmla="val 162"/>
                  <a:gd name="f155" fmla="val 680"/>
                  <a:gd name="f156" fmla="val 168"/>
                  <a:gd name="f157" fmla="val 171"/>
                  <a:gd name="f158" fmla="val 29"/>
                  <a:gd name="f159" fmla="val 31"/>
                  <a:gd name="f160" fmla="val 32"/>
                  <a:gd name="f161" fmla="val 554"/>
                  <a:gd name="f162" fmla="val 549"/>
                  <a:gd name="f163" fmla="val 184"/>
                  <a:gd name="f164" fmla="val 192"/>
                  <a:gd name="f165" fmla="val 636"/>
                  <a:gd name="f166" fmla="val 196"/>
                  <a:gd name="f167" fmla="val 54"/>
                  <a:gd name="f168" fmla="val 479"/>
                  <a:gd name="f169" fmla="val 55"/>
                  <a:gd name="f170" fmla="val 474"/>
                  <a:gd name="f171" fmla="val 57"/>
                  <a:gd name="f172" fmla="val 469"/>
                  <a:gd name="f173" fmla="val 59"/>
                  <a:gd name="f174" fmla="val 463"/>
                  <a:gd name="f175" fmla="val 208"/>
                  <a:gd name="f176" fmla="val 216"/>
                  <a:gd name="f177" fmla="val 612"/>
                  <a:gd name="f178" fmla="val 223"/>
                  <a:gd name="f179" fmla="val 605"/>
                  <a:gd name="f180" fmla="val 229"/>
                  <a:gd name="f181" fmla="val 600"/>
                  <a:gd name="f182" fmla="val 90"/>
                  <a:gd name="f183" fmla="val 93"/>
                  <a:gd name="f184" fmla="val 380"/>
                  <a:gd name="f185" fmla="val 95"/>
                  <a:gd name="f186" fmla="val 373"/>
                  <a:gd name="f187" fmla="val 98"/>
                  <a:gd name="f188" fmla="val 368"/>
                  <a:gd name="f189" fmla="val 243"/>
                  <a:gd name="f190" fmla="val 247"/>
                  <a:gd name="f191" fmla="val 252"/>
                  <a:gd name="f192" fmla="val 257"/>
                  <a:gd name="f193" fmla="val 172"/>
                  <a:gd name="f194" fmla="val 157"/>
                  <a:gd name="f195" fmla="val 742"/>
                  <a:gd name="f196" fmla="val 744"/>
                  <a:gd name="f197" fmla="val 746"/>
                  <a:gd name="f198" fmla="val 155"/>
                  <a:gd name="f199" fmla="val 759"/>
                  <a:gd name="f200" fmla="val 153"/>
                  <a:gd name="f201" fmla="val 138"/>
                  <a:gd name="f202" fmla="val 140"/>
                  <a:gd name="f203" fmla="val 264"/>
                  <a:gd name="f204" fmla="val 512"/>
                  <a:gd name="f205" fmla="val 281"/>
                  <a:gd name="f206" fmla="val 276"/>
                  <a:gd name="f207" fmla="val 271"/>
                  <a:gd name="f208" fmla="val 245"/>
                  <a:gd name="f209" fmla="val 298"/>
                  <a:gd name="f210" fmla="val 449"/>
                  <a:gd name="f211" fmla="val 302"/>
                  <a:gd name="f212" fmla="val 309"/>
                  <a:gd name="f213" fmla="val 231"/>
                  <a:gd name="f214" fmla="val 174"/>
                  <a:gd name="f215" fmla="val 236"/>
                  <a:gd name="f216" fmla="val 170"/>
                  <a:gd name="f217" fmla="val 240"/>
                  <a:gd name="f218" fmla="val 164"/>
                  <a:gd name="f219" fmla="val 364"/>
                  <a:gd name="f220" fmla="val 69"/>
                  <a:gd name="f221" fmla="val 365"/>
                  <a:gd name="f222" fmla="val 272"/>
                  <a:gd name="f223" fmla="val 362"/>
                  <a:gd name="f224" fmla="val 359"/>
                  <a:gd name="f225" fmla="val 355"/>
                  <a:gd name="f226" fmla="val 353"/>
                  <a:gd name="f227" fmla="val 352"/>
                  <a:gd name="f228" fmla="val 348"/>
                  <a:gd name="f229" fmla="val 78"/>
                  <a:gd name="f230" fmla="val 74"/>
                  <a:gd name="f231" fmla="val 73"/>
                  <a:gd name="f232" fmla="val 8"/>
                  <a:gd name="f233" fmla="val 424"/>
                  <a:gd name="f234" fmla="val 12"/>
                  <a:gd name="f235" fmla="val 503"/>
                  <a:gd name="f236" fmla="val 509"/>
                  <a:gd name="f237" fmla="val 10"/>
                  <a:gd name="f238" fmla="val 2"/>
                  <a:gd name="f239" fmla="val 559"/>
                  <a:gd name="f240" fmla="val 515"/>
                  <a:gd name="f241" fmla="val 662"/>
                  <a:gd name="f242" fmla="val 842"/>
                  <a:gd name="f243" fmla="val 52"/>
                  <a:gd name="f244" fmla="val 716"/>
                  <a:gd name="f245" fmla="val 714"/>
                  <a:gd name="f246" fmla="val 712"/>
                  <a:gd name="f247" fmla="val 710"/>
                  <a:gd name="f248" fmla="val 709"/>
                  <a:gd name="f249" fmla="val 707"/>
                  <a:gd name="f250" fmla="val 703"/>
                  <a:gd name="f251" fmla="val 702"/>
                  <a:gd name="f252" fmla="val 697"/>
                  <a:gd name="f253" fmla="val 828"/>
                  <a:gd name="f254" fmla="val 45"/>
                  <a:gd name="f255" fmla="val 831"/>
                  <a:gd name="f256" fmla="val 47"/>
                  <a:gd name="f257" fmla="val 836"/>
                  <a:gd name="f258" fmla="val 48"/>
                  <a:gd name="f259" fmla="val 980"/>
                  <a:gd name="f260" fmla="val 149"/>
                  <a:gd name="f261" fmla="val 285"/>
                  <a:gd name="f262" fmla="val 283"/>
                  <a:gd name="f263" fmla="val 843"/>
                  <a:gd name="f264" fmla="val 279"/>
                  <a:gd name="f265" fmla="val 839"/>
                  <a:gd name="f266" fmla="val 838"/>
                  <a:gd name="f267" fmla="val 277"/>
                  <a:gd name="f268" fmla="val 835"/>
                  <a:gd name="f269" fmla="val 968"/>
                  <a:gd name="f270" fmla="val 972"/>
                  <a:gd name="f271" fmla="val 976"/>
                  <a:gd name="f272" fmla="val 144"/>
                  <a:gd name="f273" fmla="val 336"/>
                  <a:gd name="f274" fmla="val 335"/>
                  <a:gd name="f275" fmla="val 1088"/>
                  <a:gd name="f276" fmla="val 1024"/>
                  <a:gd name="f277" fmla="val 326"/>
                  <a:gd name="f278" fmla="val 325"/>
                  <a:gd name="f279" fmla="val 323"/>
                  <a:gd name="f280" fmla="val 1023"/>
                  <a:gd name="f281" fmla="val 321"/>
                  <a:gd name="f282" fmla="val 320"/>
                  <a:gd name="f283" fmla="val 1020"/>
                  <a:gd name="f284" fmla="val 318"/>
                  <a:gd name="f285" fmla="val 316"/>
                  <a:gd name="f286" fmla="val 1019"/>
                  <a:gd name="f287" fmla="val 315"/>
                  <a:gd name="f288" fmla="val 313"/>
                  <a:gd name="f289" fmla="val 311"/>
                  <a:gd name="f290" fmla="val 1079"/>
                  <a:gd name="f291" fmla="val 267"/>
                  <a:gd name="f292" fmla="val 1083"/>
                  <a:gd name="f293" fmla="val 1086"/>
                  <a:gd name="f294" fmla="val 1012"/>
                  <a:gd name="f295" fmla="val 507"/>
                  <a:gd name="f296" fmla="val 981"/>
                  <a:gd name="f297" fmla="val 510"/>
                  <a:gd name="f298" fmla="val 1027"/>
                  <a:gd name="f299" fmla="val 483"/>
                  <a:gd name="f300" fmla="val 1026"/>
                  <a:gd name="f301" fmla="val 484"/>
                  <a:gd name="f302" fmla="val 488"/>
                  <a:gd name="f303" fmla="val 489"/>
                  <a:gd name="f304" fmla="val 491"/>
                  <a:gd name="f305" fmla="val 494"/>
                  <a:gd name="f306" fmla="val 496"/>
                  <a:gd name="f307" fmla="val 1017"/>
                  <a:gd name="f308" fmla="val 499"/>
                  <a:gd name="f309" fmla="val 501"/>
                  <a:gd name="f310" fmla="val 1016"/>
                  <a:gd name="f311" fmla="val 1014"/>
                  <a:gd name="f312" fmla="val 886"/>
                  <a:gd name="f313" fmla="val 577"/>
                  <a:gd name="f314" fmla="val 575"/>
                  <a:gd name="f315" fmla="val 570"/>
                  <a:gd name="f316" fmla="val 833"/>
                  <a:gd name="f317" fmla="val 883"/>
                  <a:gd name="f318" fmla="val 545"/>
                  <a:gd name="f319" fmla="val 547"/>
                  <a:gd name="f320" fmla="val 550"/>
                  <a:gd name="f321" fmla="val 885"/>
                  <a:gd name="f322" fmla="val 555"/>
                  <a:gd name="f323" fmla="*/ f1 1 1089"/>
                  <a:gd name="f324" fmla="*/ f2 1 778"/>
                  <a:gd name="f325" fmla="+- f5 0 f3"/>
                  <a:gd name="f326" fmla="+- f4 0 f3"/>
                  <a:gd name="f327" fmla="*/ f326 1 1089"/>
                  <a:gd name="f328" fmla="*/ f325 1 778"/>
                  <a:gd name="f329" fmla="*/ f3 1 f327"/>
                  <a:gd name="f330" fmla="*/ f4 1 f327"/>
                  <a:gd name="f331" fmla="*/ f3 1 f328"/>
                  <a:gd name="f332" fmla="*/ f5 1 f328"/>
                  <a:gd name="f333" fmla="*/ f329 f323 1"/>
                  <a:gd name="f334" fmla="*/ f330 f323 1"/>
                  <a:gd name="f335" fmla="*/ f332 f324 1"/>
                  <a:gd name="f336" fmla="*/ f331 f32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33" t="f336" r="f334" b="f335"/>
                <a:pathLst>
                  <a:path w="1089" h="778">
                    <a:moveTo>
                      <a:pt x="f6" y="f7"/>
                    </a:moveTo>
                    <a:cubicBezTo>
                      <a:pt x="f8" y="f9"/>
                      <a:pt x="f10" y="f11"/>
                      <a:pt x="f12" y="f13"/>
                    </a:cubicBezTo>
                    <a:lnTo>
                      <a:pt x="f14" y="f13"/>
                    </a:lnTo>
                    <a:cubicBezTo>
                      <a:pt x="f14" y="f15"/>
                      <a:pt x="f16" y="f17"/>
                      <a:pt x="f18" y="f19"/>
                    </a:cubicBezTo>
                    <a:lnTo>
                      <a:pt x="f20" y="f21"/>
                    </a:lnTo>
                    <a:lnTo>
                      <a:pt x="f20" y="f22"/>
                    </a:lnTo>
                    <a:lnTo>
                      <a:pt x="f23" y="f24"/>
                    </a:lnTo>
                    <a:lnTo>
                      <a:pt x="f23" y="f25"/>
                    </a:lnTo>
                    <a:lnTo>
                      <a:pt x="f23" y="f26"/>
                    </a:lnTo>
                    <a:lnTo>
                      <a:pt x="f27" y="f26"/>
                    </a:lnTo>
                    <a:lnTo>
                      <a:pt x="f27" y="f28"/>
                    </a:lnTo>
                    <a:lnTo>
                      <a:pt x="f29" y="f28"/>
                    </a:lnTo>
                    <a:lnTo>
                      <a:pt x="f29" y="f30"/>
                    </a:lnTo>
                    <a:lnTo>
                      <a:pt x="f29" y="f31"/>
                    </a:lnTo>
                    <a:lnTo>
                      <a:pt x="f32" y="f31"/>
                    </a:lnTo>
                    <a:lnTo>
                      <a:pt x="f32" y="f33"/>
                    </a:lnTo>
                    <a:lnTo>
                      <a:pt x="f32" y="f34"/>
                    </a:lnTo>
                    <a:lnTo>
                      <a:pt x="f35" y="f34"/>
                    </a:lnTo>
                    <a:lnTo>
                      <a:pt x="f35" y="f36"/>
                    </a:lnTo>
                    <a:lnTo>
                      <a:pt x="f37" y="f36"/>
                    </a:lnTo>
                    <a:lnTo>
                      <a:pt x="f37" y="f38"/>
                    </a:lnTo>
                    <a:lnTo>
                      <a:pt x="f37" y="f39"/>
                    </a:lnTo>
                    <a:lnTo>
                      <a:pt x="f40" y="f39"/>
                    </a:lnTo>
                    <a:lnTo>
                      <a:pt x="f41" y="f28"/>
                    </a:lnTo>
                    <a:cubicBezTo>
                      <a:pt x="f42" y="f36"/>
                      <a:pt x="f43" y="f44"/>
                      <a:pt x="f45" y="f46"/>
                    </a:cubicBezTo>
                    <a:lnTo>
                      <a:pt x="f47" y="f48"/>
                    </a:lnTo>
                    <a:lnTo>
                      <a:pt x="f47" y="f49"/>
                    </a:lnTo>
                    <a:lnTo>
                      <a:pt x="f50" y="f49"/>
                    </a:lnTo>
                    <a:lnTo>
                      <a:pt x="f50" y="f51"/>
                    </a:lnTo>
                    <a:lnTo>
                      <a:pt x="f52" y="f51"/>
                    </a:lnTo>
                    <a:lnTo>
                      <a:pt x="f52" y="f53"/>
                    </a:lnTo>
                    <a:lnTo>
                      <a:pt x="f54" y="f53"/>
                    </a:lnTo>
                    <a:lnTo>
                      <a:pt x="f54" y="f55"/>
                    </a:lnTo>
                    <a:lnTo>
                      <a:pt x="f56" y="f55"/>
                    </a:lnTo>
                    <a:lnTo>
                      <a:pt x="f56" y="f57"/>
                    </a:lnTo>
                    <a:lnTo>
                      <a:pt x="f58" y="f59"/>
                    </a:lnTo>
                    <a:lnTo>
                      <a:pt x="f60" y="f61"/>
                    </a:lnTo>
                    <a:lnTo>
                      <a:pt x="f60" y="f62"/>
                    </a:lnTo>
                    <a:lnTo>
                      <a:pt x="f63" y="f62"/>
                    </a:lnTo>
                    <a:lnTo>
                      <a:pt x="f63" y="f64"/>
                    </a:lnTo>
                    <a:lnTo>
                      <a:pt x="f65" y="f64"/>
                    </a:lnTo>
                    <a:lnTo>
                      <a:pt x="f65" y="f66"/>
                    </a:lnTo>
                    <a:lnTo>
                      <a:pt x="f67" y="f66"/>
                    </a:lnTo>
                    <a:lnTo>
                      <a:pt x="f67" y="f9"/>
                    </a:lnTo>
                    <a:lnTo>
                      <a:pt x="f68" y="f9"/>
                    </a:lnTo>
                    <a:cubicBezTo>
                      <a:pt x="f69" y="f70"/>
                      <a:pt x="f71" y="f72"/>
                      <a:pt x="f73" y="f37"/>
                    </a:cubicBezTo>
                    <a:lnTo>
                      <a:pt x="f74" y="f68"/>
                    </a:lnTo>
                    <a:cubicBezTo>
                      <a:pt x="f75" y="f58"/>
                      <a:pt x="f76" y="f77"/>
                      <a:pt x="f78" y="f79"/>
                    </a:cubicBezTo>
                    <a:lnTo>
                      <a:pt x="f80" y="f81"/>
                    </a:lnTo>
                    <a:lnTo>
                      <a:pt x="f80" y="f82"/>
                    </a:lnTo>
                    <a:lnTo>
                      <a:pt x="f83" y="f82"/>
                    </a:lnTo>
                    <a:lnTo>
                      <a:pt x="f84" y="f82"/>
                    </a:lnTo>
                    <a:lnTo>
                      <a:pt x="f84" y="f85"/>
                    </a:lnTo>
                    <a:lnTo>
                      <a:pt x="f86" y="f85"/>
                    </a:lnTo>
                    <a:lnTo>
                      <a:pt x="f86" y="f87"/>
                    </a:lnTo>
                    <a:lnTo>
                      <a:pt x="f88" y="f87"/>
                    </a:lnTo>
                    <a:lnTo>
                      <a:pt x="f88" y="f89"/>
                    </a:lnTo>
                    <a:lnTo>
                      <a:pt x="f90" y="f89"/>
                    </a:lnTo>
                    <a:lnTo>
                      <a:pt x="f90" y="f91"/>
                    </a:lnTo>
                    <a:lnTo>
                      <a:pt x="f92" y="f91"/>
                    </a:lnTo>
                    <a:lnTo>
                      <a:pt x="f93" y="f91"/>
                    </a:lnTo>
                    <a:lnTo>
                      <a:pt x="f93" y="f94"/>
                    </a:lnTo>
                    <a:lnTo>
                      <a:pt x="f95" y="f94"/>
                    </a:lnTo>
                    <a:lnTo>
                      <a:pt x="f96" y="f53"/>
                    </a:lnTo>
                    <a:cubicBezTo>
                      <a:pt x="f97" y="f61"/>
                      <a:pt x="f98" y="f9"/>
                      <a:pt x="f99" y="f72"/>
                    </a:cubicBezTo>
                    <a:lnTo>
                      <a:pt x="f100" y="f101"/>
                    </a:lnTo>
                    <a:lnTo>
                      <a:pt x="f100" y="f102"/>
                    </a:lnTo>
                    <a:lnTo>
                      <a:pt x="f33" y="f103"/>
                    </a:lnTo>
                    <a:lnTo>
                      <a:pt x="f33" y="f104"/>
                    </a:lnTo>
                    <a:lnTo>
                      <a:pt x="f33" y="f105"/>
                    </a:lnTo>
                    <a:lnTo>
                      <a:pt x="f33" y="f106"/>
                    </a:lnTo>
                    <a:cubicBezTo>
                      <a:pt x="f33" y="f107"/>
                      <a:pt x="f33" y="f108"/>
                      <a:pt x="f33" y="f108"/>
                    </a:cubicBezTo>
                    <a:cubicBezTo>
                      <a:pt x="f109" y="f110"/>
                      <a:pt x="f109" y="f110"/>
                      <a:pt x="f109" y="f111"/>
                    </a:cubicBezTo>
                    <a:lnTo>
                      <a:pt x="f109" y="f112"/>
                    </a:lnTo>
                    <a:lnTo>
                      <a:pt x="f109" y="f113"/>
                    </a:lnTo>
                    <a:lnTo>
                      <a:pt x="f31" y="f113"/>
                    </a:lnTo>
                    <a:lnTo>
                      <a:pt x="f31" y="f114"/>
                    </a:lnTo>
                    <a:lnTo>
                      <a:pt x="f31" y="f115"/>
                    </a:lnTo>
                    <a:lnTo>
                      <a:pt x="f31" y="f116"/>
                    </a:lnTo>
                    <a:lnTo>
                      <a:pt x="f30" y="f116"/>
                    </a:lnTo>
                    <a:lnTo>
                      <a:pt x="f30" y="f117"/>
                    </a:lnTo>
                    <a:lnTo>
                      <a:pt x="f30" y="f118"/>
                    </a:lnTo>
                    <a:lnTo>
                      <a:pt x="f30" y="f119"/>
                    </a:lnTo>
                    <a:lnTo>
                      <a:pt x="f30" y="f120"/>
                    </a:lnTo>
                    <a:lnTo>
                      <a:pt x="f121" y="f120"/>
                    </a:lnTo>
                    <a:lnTo>
                      <a:pt x="f121" y="f122"/>
                    </a:lnTo>
                    <a:lnTo>
                      <a:pt x="f121" y="f123"/>
                    </a:lnTo>
                    <a:lnTo>
                      <a:pt x="f124" y="f29"/>
                    </a:lnTo>
                    <a:cubicBezTo>
                      <a:pt x="f125" y="f126"/>
                      <a:pt x="f127" y="f128"/>
                      <a:pt x="f129" y="f7"/>
                    </a:cubicBezTo>
                    <a:lnTo>
                      <a:pt x="f63" y="f130"/>
                    </a:lnTo>
                    <a:lnTo>
                      <a:pt x="f60" y="f130"/>
                    </a:lnTo>
                    <a:lnTo>
                      <a:pt x="f58" y="f130"/>
                    </a:lnTo>
                    <a:lnTo>
                      <a:pt x="f58" y="f131"/>
                    </a:lnTo>
                    <a:lnTo>
                      <a:pt x="f56" y="f131"/>
                    </a:lnTo>
                    <a:lnTo>
                      <a:pt x="f54" y="f131"/>
                    </a:lnTo>
                    <a:lnTo>
                      <a:pt x="f52" y="f131"/>
                    </a:lnTo>
                    <a:lnTo>
                      <a:pt x="f52" y="f132"/>
                    </a:lnTo>
                    <a:lnTo>
                      <a:pt x="f50" y="f132"/>
                    </a:lnTo>
                    <a:lnTo>
                      <a:pt x="f47" y="f132"/>
                    </a:lnTo>
                    <a:lnTo>
                      <a:pt x="f133" y="f132"/>
                    </a:lnTo>
                    <a:lnTo>
                      <a:pt x="f134" y="f132"/>
                    </a:lnTo>
                    <a:lnTo>
                      <a:pt x="f135" y="f136"/>
                    </a:lnTo>
                    <a:cubicBezTo>
                      <a:pt x="f137" y="f138"/>
                      <a:pt x="f139" y="f140"/>
                      <a:pt x="f6" y="f141"/>
                    </a:cubicBezTo>
                    <a:lnTo>
                      <a:pt x="f6" y="f7"/>
                    </a:ln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42" y="f143"/>
                    </a:moveTo>
                    <a:lnTo>
                      <a:pt x="f3" y="f144"/>
                    </a:lnTo>
                    <a:lnTo>
                      <a:pt x="f3" y="f145"/>
                    </a:lnTo>
                    <a:lnTo>
                      <a:pt x="f146" y="f28"/>
                    </a:lnTo>
                    <a:cubicBezTo>
                      <a:pt x="f147" y="f38"/>
                      <a:pt x="f148" y="f44"/>
                      <a:pt x="f149" y="f46"/>
                    </a:cubicBezTo>
                    <a:lnTo>
                      <a:pt x="f150" y="f61"/>
                    </a:lnTo>
                    <a:cubicBezTo>
                      <a:pt x="f150" y="f9"/>
                      <a:pt x="f150" y="f151"/>
                      <a:pt x="f152" y="f40"/>
                    </a:cubicBezTo>
                    <a:lnTo>
                      <a:pt x="f153" y="f67"/>
                    </a:lnTo>
                    <a:cubicBezTo>
                      <a:pt x="f154" y="f155"/>
                      <a:pt x="f156" y="f77"/>
                      <a:pt x="f157" y="f79"/>
                    </a:cubicBezTo>
                    <a:lnTo>
                      <a:pt x="f158" y="f43"/>
                    </a:lnTo>
                    <a:cubicBezTo>
                      <a:pt x="f159" y="f12"/>
                      <a:pt x="f160" y="f161"/>
                      <a:pt x="f160" y="f162"/>
                    </a:cubicBezTo>
                    <a:lnTo>
                      <a:pt x="f0" y="f53"/>
                    </a:lnTo>
                    <a:cubicBezTo>
                      <a:pt x="f163" y="f62"/>
                      <a:pt x="f164" y="f165"/>
                      <a:pt x="f166" y="f72"/>
                    </a:cubicBezTo>
                    <a:lnTo>
                      <a:pt x="f167" y="f168"/>
                    </a:lnTo>
                    <a:cubicBezTo>
                      <a:pt x="f169" y="f170"/>
                      <a:pt x="f171" y="f172"/>
                      <a:pt x="f173" y="f174"/>
                    </a:cubicBezTo>
                    <a:lnTo>
                      <a:pt x="f175" y="f29"/>
                    </a:lnTo>
                    <a:cubicBezTo>
                      <a:pt x="f176" y="f177"/>
                      <a:pt x="f178" y="f179"/>
                      <a:pt x="f180" y="f181"/>
                    </a:cubicBezTo>
                    <a:lnTo>
                      <a:pt x="f182" y="f120"/>
                    </a:lnTo>
                    <a:cubicBezTo>
                      <a:pt x="f183" y="f184"/>
                      <a:pt x="f185" y="f186"/>
                      <a:pt x="f187" y="f188"/>
                    </a:cubicBezTo>
                    <a:lnTo>
                      <a:pt x="f189" y="f136"/>
                    </a:lnTo>
                    <a:cubicBezTo>
                      <a:pt x="f190" y="f138"/>
                      <a:pt x="f191" y="f140"/>
                      <a:pt x="f192" y="f141"/>
                    </a:cubicBezTo>
                    <a:lnTo>
                      <a:pt x="f192" y="f7"/>
                    </a:lnTo>
                    <a:cubicBezTo>
                      <a:pt x="f175" y="f72"/>
                      <a:pt x="f193" y="f54"/>
                      <a:pt x="f153" y="f25"/>
                    </a:cubicBezTo>
                    <a:cubicBezTo>
                      <a:pt x="f153" y="f24"/>
                      <a:pt x="f153" y="f22"/>
                      <a:pt x="f153" y="f22"/>
                    </a:cubicBezTo>
                    <a:cubicBezTo>
                      <a:pt x="f153" y="f21"/>
                      <a:pt x="f194" y="f21"/>
                      <a:pt x="f194" y="f195"/>
                    </a:cubicBezTo>
                    <a:cubicBezTo>
                      <a:pt x="f194" y="f196"/>
                      <a:pt x="f194" y="f196"/>
                      <a:pt x="f194" y="f197"/>
                    </a:cubicBezTo>
                    <a:cubicBezTo>
                      <a:pt x="f194" y="f143"/>
                      <a:pt x="f194" y="f143"/>
                      <a:pt x="f194" y="f19"/>
                    </a:cubicBezTo>
                    <a:cubicBezTo>
                      <a:pt x="f198" y="f199"/>
                      <a:pt x="f200" y="f15"/>
                      <a:pt x="f200" y="f13"/>
                    </a:cubicBezTo>
                    <a:lnTo>
                      <a:pt x="f201" y="f13"/>
                    </a:lnTo>
                    <a:cubicBezTo>
                      <a:pt x="f201" y="f15"/>
                      <a:pt x="f202" y="f17"/>
                      <a:pt x="f142" y="f143"/>
                    </a:cubicBezTo>
                    <a:close/>
                    <a:moveTo>
                      <a:pt x="f142" y="f143"/>
                    </a:moveTo>
                    <a:lnTo>
                      <a:pt x="f142" y="f143"/>
                    </a:lnTo>
                    <a:close/>
                    <a:moveTo>
                      <a:pt x="f153" y="f203"/>
                    </a:moveTo>
                    <a:lnTo>
                      <a:pt x="f192" y="f204"/>
                    </a:lnTo>
                    <a:lnTo>
                      <a:pt x="f192" y="f161"/>
                    </a:lnTo>
                    <a:lnTo>
                      <a:pt x="f147" y="f205"/>
                    </a:lnTo>
                    <a:cubicBezTo>
                      <a:pt x="f149" y="f206"/>
                      <a:pt x="f198" y="f207"/>
                      <a:pt x="f153" y="f203"/>
                    </a:cubicBezTo>
                    <a:close/>
                    <a:moveTo>
                      <a:pt x="f153" y="f203"/>
                    </a:moveTo>
                    <a:lnTo>
                      <a:pt x="f153" y="f203"/>
                    </a:lnTo>
                    <a:close/>
                    <a:moveTo>
                      <a:pt x="f208" y="f153"/>
                    </a:moveTo>
                    <a:lnTo>
                      <a:pt x="f209" y="f94"/>
                    </a:lnTo>
                    <a:lnTo>
                      <a:pt x="f209" y="f210"/>
                    </a:lnTo>
                    <a:lnTo>
                      <a:pt x="f211" y="f210"/>
                    </a:lnTo>
                    <a:lnTo>
                      <a:pt x="f212" y="f129"/>
                    </a:lnTo>
                    <a:lnTo>
                      <a:pt x="f130" y="f129"/>
                    </a:lnTo>
                    <a:lnTo>
                      <a:pt x="f213" y="f214"/>
                    </a:lnTo>
                    <a:cubicBezTo>
                      <a:pt x="f215" y="f216"/>
                      <a:pt x="f217" y="f218"/>
                      <a:pt x="f208" y="f153"/>
                    </a:cubicBezTo>
                    <a:close/>
                    <a:moveTo>
                      <a:pt x="f208" y="f153"/>
                    </a:moveTo>
                    <a:lnTo>
                      <a:pt x="f208" y="f153"/>
                    </a:lnTo>
                    <a:close/>
                    <a:moveTo>
                      <a:pt x="f219" y="f220"/>
                    </a:moveTo>
                    <a:lnTo>
                      <a:pt x="f221" y="f222"/>
                    </a:lnTo>
                    <a:cubicBezTo>
                      <a:pt x="f223" y="f207"/>
                      <a:pt x="f224" y="f207"/>
                      <a:pt x="f225" y="f207"/>
                    </a:cubicBezTo>
                    <a:cubicBezTo>
                      <a:pt x="f226" y="f207"/>
                      <a:pt x="f227" y="f207"/>
                      <a:pt x="f228" y="f207"/>
                    </a:cubicBezTo>
                    <a:lnTo>
                      <a:pt x="f228" y="f229"/>
                    </a:lnTo>
                    <a:cubicBezTo>
                      <a:pt x="f226" y="f230"/>
                      <a:pt x="f224" y="f231"/>
                      <a:pt x="f219" y="f220"/>
                    </a:cubicBezTo>
                    <a:close/>
                    <a:moveTo>
                      <a:pt x="f219" y="f220"/>
                    </a:moveTo>
                    <a:lnTo>
                      <a:pt x="f219" y="f220"/>
                    </a:lnTo>
                    <a:close/>
                    <a:moveTo>
                      <a:pt x="f8" y="f232"/>
                    </a:moveTo>
                    <a:lnTo>
                      <a:pt x="f233" y="f129"/>
                    </a:lnTo>
                    <a:lnTo>
                      <a:pt x="f106" y="f129"/>
                    </a:lnTo>
                    <a:lnTo>
                      <a:pt x="f125" y="f234"/>
                    </a:lnTo>
                    <a:cubicBezTo>
                      <a:pt x="f235" y="f234"/>
                      <a:pt x="f236" y="f237"/>
                      <a:pt x="f8" y="f232"/>
                    </a:cubicBezTo>
                    <a:close/>
                    <a:moveTo>
                      <a:pt x="f8" y="f232"/>
                    </a:moveTo>
                    <a:lnTo>
                      <a:pt x="f8" y="f232"/>
                    </a:lnTo>
                    <a:close/>
                    <a:moveTo>
                      <a:pt x="f56" y="f238"/>
                    </a:moveTo>
                    <a:lnTo>
                      <a:pt x="f6" y="f239"/>
                    </a:lnTo>
                    <a:lnTo>
                      <a:pt x="f6" y="f240"/>
                    </a:lnTo>
                    <a:lnTo>
                      <a:pt x="f241" y="f3"/>
                    </a:lnTo>
                    <a:cubicBezTo>
                      <a:pt x="f134" y="f3"/>
                      <a:pt x="f50" y="f3"/>
                      <a:pt x="f56" y="f238"/>
                    </a:cubicBezTo>
                    <a:close/>
                    <a:moveTo>
                      <a:pt x="f56" y="f238"/>
                    </a:moveTo>
                    <a:lnTo>
                      <a:pt x="f56" y="f238"/>
                    </a:lnTo>
                    <a:close/>
                    <a:moveTo>
                      <a:pt x="f242" y="f243"/>
                    </a:moveTo>
                    <a:lnTo>
                      <a:pt x="f244" y="f208"/>
                    </a:lnTo>
                    <a:lnTo>
                      <a:pt x="f245" y="f208"/>
                    </a:lnTo>
                    <a:lnTo>
                      <a:pt x="f246" y="f208"/>
                    </a:lnTo>
                    <a:lnTo>
                      <a:pt x="f247" y="f208"/>
                    </a:lnTo>
                    <a:lnTo>
                      <a:pt x="f248" y="f208"/>
                    </a:lnTo>
                    <a:lnTo>
                      <a:pt x="f249" y="f208"/>
                    </a:lnTo>
                    <a:lnTo>
                      <a:pt x="f46" y="f208"/>
                    </a:lnTo>
                    <a:lnTo>
                      <a:pt x="f250" y="f208"/>
                    </a:lnTo>
                    <a:lnTo>
                      <a:pt x="f251" y="f208"/>
                    </a:lnTo>
                    <a:lnTo>
                      <a:pt x="f73" y="f208"/>
                    </a:lnTo>
                    <a:lnTo>
                      <a:pt x="f252" y="f208"/>
                    </a:lnTo>
                    <a:lnTo>
                      <a:pt x="f253" y="f254"/>
                    </a:lnTo>
                    <a:cubicBezTo>
                      <a:pt x="f255" y="f256"/>
                      <a:pt x="f257" y="f258"/>
                      <a:pt x="f242" y="f243"/>
                    </a:cubicBezTo>
                    <a:close/>
                    <a:moveTo>
                      <a:pt x="f242" y="f243"/>
                    </a:moveTo>
                    <a:lnTo>
                      <a:pt x="f242" y="f243"/>
                    </a:lnTo>
                    <a:close/>
                    <a:moveTo>
                      <a:pt x="f259" y="f260"/>
                    </a:moveTo>
                    <a:lnTo>
                      <a:pt x="f90" y="f261"/>
                    </a:lnTo>
                    <a:lnTo>
                      <a:pt x="f92" y="f262"/>
                    </a:lnTo>
                    <a:lnTo>
                      <a:pt x="f93" y="f262"/>
                    </a:lnTo>
                    <a:lnTo>
                      <a:pt x="f95" y="f205"/>
                    </a:lnTo>
                    <a:lnTo>
                      <a:pt x="f263" y="f205"/>
                    </a:lnTo>
                    <a:lnTo>
                      <a:pt x="f242" y="f264"/>
                    </a:lnTo>
                    <a:lnTo>
                      <a:pt x="f265" y="f264"/>
                    </a:lnTo>
                    <a:lnTo>
                      <a:pt x="f266" y="f267"/>
                    </a:lnTo>
                    <a:lnTo>
                      <a:pt x="f257" y="f267"/>
                    </a:lnTo>
                    <a:lnTo>
                      <a:pt x="f268" y="f267"/>
                    </a:lnTo>
                    <a:lnTo>
                      <a:pt x="f268" y="f206"/>
                    </a:lnTo>
                    <a:lnTo>
                      <a:pt x="f269" y="f201"/>
                    </a:lnTo>
                    <a:cubicBezTo>
                      <a:pt x="f270" y="f146"/>
                      <a:pt x="f271" y="f272"/>
                      <a:pt x="f259" y="f260"/>
                    </a:cubicBezTo>
                    <a:close/>
                    <a:moveTo>
                      <a:pt x="f259" y="f260"/>
                    </a:moveTo>
                    <a:lnTo>
                      <a:pt x="f259" y="f260"/>
                    </a:lnTo>
                    <a:close/>
                    <a:moveTo>
                      <a:pt x="f13" y="f273"/>
                    </a:moveTo>
                    <a:lnTo>
                      <a:pt x="f13" y="f274"/>
                    </a:lnTo>
                    <a:lnTo>
                      <a:pt x="f13" y="f273"/>
                    </a:lnTo>
                    <a:close/>
                    <a:moveTo>
                      <a:pt x="f13" y="f273"/>
                    </a:moveTo>
                    <a:lnTo>
                      <a:pt x="f13" y="f273"/>
                    </a:lnTo>
                    <a:close/>
                    <a:moveTo>
                      <a:pt x="f275" y="f205"/>
                    </a:moveTo>
                    <a:lnTo>
                      <a:pt x="f276" y="f277"/>
                    </a:lnTo>
                    <a:lnTo>
                      <a:pt x="f276" y="f278"/>
                    </a:lnTo>
                    <a:lnTo>
                      <a:pt x="f276" y="f279"/>
                    </a:lnTo>
                    <a:lnTo>
                      <a:pt x="f280" y="f279"/>
                    </a:lnTo>
                    <a:lnTo>
                      <a:pt x="f280" y="f281"/>
                    </a:lnTo>
                    <a:lnTo>
                      <a:pt x="f280" y="f282"/>
                    </a:lnTo>
                    <a:lnTo>
                      <a:pt x="f283" y="f282"/>
                    </a:lnTo>
                    <a:lnTo>
                      <a:pt x="f283" y="f284"/>
                    </a:lnTo>
                    <a:lnTo>
                      <a:pt x="f283" y="f285"/>
                    </a:lnTo>
                    <a:lnTo>
                      <a:pt x="f286" y="f285"/>
                    </a:lnTo>
                    <a:lnTo>
                      <a:pt x="f286" y="f287"/>
                    </a:lnTo>
                    <a:lnTo>
                      <a:pt x="f286" y="f288"/>
                    </a:lnTo>
                    <a:lnTo>
                      <a:pt x="f286" y="f289"/>
                    </a:lnTo>
                    <a:lnTo>
                      <a:pt x="f290" y="f291"/>
                    </a:lnTo>
                    <a:cubicBezTo>
                      <a:pt x="f292" y="f222"/>
                      <a:pt x="f293" y="f267"/>
                      <a:pt x="f275" y="f205"/>
                    </a:cubicBezTo>
                    <a:close/>
                    <a:moveTo>
                      <a:pt x="f275" y="f205"/>
                    </a:moveTo>
                    <a:lnTo>
                      <a:pt x="f275" y="f205"/>
                    </a:lnTo>
                    <a:close/>
                    <a:moveTo>
                      <a:pt x="f294" y="f295"/>
                    </a:moveTo>
                    <a:lnTo>
                      <a:pt x="f296" y="f98"/>
                    </a:lnTo>
                    <a:cubicBezTo>
                      <a:pt x="f296" y="f240"/>
                      <a:pt x="f296" y="f297"/>
                      <a:pt x="f296" y="f235"/>
                    </a:cubicBezTo>
                    <a:lnTo>
                      <a:pt x="f298" y="f299"/>
                    </a:lnTo>
                    <a:lnTo>
                      <a:pt x="f300" y="f299"/>
                    </a:lnTo>
                    <a:lnTo>
                      <a:pt x="f300" y="f301"/>
                    </a:lnTo>
                    <a:lnTo>
                      <a:pt x="f300" y="f129"/>
                    </a:lnTo>
                    <a:lnTo>
                      <a:pt x="f276" y="f129"/>
                    </a:lnTo>
                    <a:lnTo>
                      <a:pt x="f276" y="f302"/>
                    </a:lnTo>
                    <a:lnTo>
                      <a:pt x="f276" y="f303"/>
                    </a:lnTo>
                    <a:lnTo>
                      <a:pt x="f280" y="f303"/>
                    </a:lnTo>
                    <a:lnTo>
                      <a:pt x="f280" y="f304"/>
                    </a:lnTo>
                    <a:lnTo>
                      <a:pt x="f280" y="f127"/>
                    </a:lnTo>
                    <a:lnTo>
                      <a:pt x="f283" y="f127"/>
                    </a:lnTo>
                    <a:lnTo>
                      <a:pt x="f283" y="f305"/>
                    </a:lnTo>
                    <a:lnTo>
                      <a:pt x="f286" y="f306"/>
                    </a:lnTo>
                    <a:lnTo>
                      <a:pt x="f286" y="f125"/>
                    </a:lnTo>
                    <a:lnTo>
                      <a:pt x="f307" y="f308"/>
                    </a:lnTo>
                    <a:lnTo>
                      <a:pt x="f307" y="f309"/>
                    </a:lnTo>
                    <a:lnTo>
                      <a:pt x="f310" y="f309"/>
                    </a:lnTo>
                    <a:lnTo>
                      <a:pt x="f311" y="f124"/>
                    </a:lnTo>
                    <a:lnTo>
                      <a:pt x="f311" y="f295"/>
                    </a:lnTo>
                    <a:lnTo>
                      <a:pt x="f294" y="f295"/>
                    </a:lnTo>
                    <a:close/>
                    <a:moveTo>
                      <a:pt x="f294" y="f295"/>
                    </a:moveTo>
                    <a:lnTo>
                      <a:pt x="f294" y="f295"/>
                    </a:lnTo>
                    <a:close/>
                    <a:moveTo>
                      <a:pt x="f312" y="f45"/>
                    </a:moveTo>
                    <a:lnTo>
                      <a:pt x="f84" y="f313"/>
                    </a:lnTo>
                    <a:lnTo>
                      <a:pt x="f84" y="f314"/>
                    </a:lnTo>
                    <a:lnTo>
                      <a:pt x="f86" y="f314"/>
                    </a:lnTo>
                    <a:lnTo>
                      <a:pt x="f88" y="f314"/>
                    </a:lnTo>
                    <a:lnTo>
                      <a:pt x="f90" y="f16"/>
                    </a:lnTo>
                    <a:lnTo>
                      <a:pt x="f92" y="f16"/>
                    </a:lnTo>
                    <a:lnTo>
                      <a:pt x="f93" y="f16"/>
                    </a:lnTo>
                    <a:lnTo>
                      <a:pt x="f93" y="f18"/>
                    </a:lnTo>
                    <a:lnTo>
                      <a:pt x="f95" y="f18"/>
                    </a:lnTo>
                    <a:lnTo>
                      <a:pt x="f263" y="f18"/>
                    </a:lnTo>
                    <a:lnTo>
                      <a:pt x="f242" y="f18"/>
                    </a:lnTo>
                    <a:lnTo>
                      <a:pt x="f242" y="f315"/>
                    </a:lnTo>
                    <a:lnTo>
                      <a:pt x="f265" y="f315"/>
                    </a:lnTo>
                    <a:lnTo>
                      <a:pt x="f266" y="f315"/>
                    </a:lnTo>
                    <a:lnTo>
                      <a:pt x="f257" y="f315"/>
                    </a:lnTo>
                    <a:lnTo>
                      <a:pt x="f268" y="f315"/>
                    </a:lnTo>
                    <a:lnTo>
                      <a:pt x="f268" y="f41"/>
                    </a:lnTo>
                    <a:lnTo>
                      <a:pt x="f316" y="f41"/>
                    </a:lnTo>
                    <a:lnTo>
                      <a:pt x="f255" y="f41"/>
                    </a:lnTo>
                    <a:lnTo>
                      <a:pt x="f317" y="f318"/>
                    </a:lnTo>
                    <a:lnTo>
                      <a:pt x="f317" y="f319"/>
                    </a:lnTo>
                    <a:lnTo>
                      <a:pt x="f317" y="f162"/>
                    </a:lnTo>
                    <a:lnTo>
                      <a:pt x="f317" y="f320"/>
                    </a:lnTo>
                    <a:lnTo>
                      <a:pt x="f321" y="f320"/>
                    </a:lnTo>
                    <a:lnTo>
                      <a:pt x="f321" y="f75"/>
                    </a:lnTo>
                    <a:lnTo>
                      <a:pt x="f321" y="f161"/>
                    </a:lnTo>
                    <a:lnTo>
                      <a:pt x="f321" y="f322"/>
                    </a:lnTo>
                    <a:lnTo>
                      <a:pt x="f321" y="f10"/>
                    </a:lnTo>
                    <a:lnTo>
                      <a:pt x="f321" y="f239"/>
                    </a:lnTo>
                    <a:lnTo>
                      <a:pt x="f321" y="f12"/>
                    </a:lnTo>
                    <a:lnTo>
                      <a:pt x="f312" y="f12"/>
                    </a:lnTo>
                    <a:lnTo>
                      <a:pt x="f312" y="f45"/>
                    </a:lnTo>
                    <a:close/>
                  </a:path>
                </a:pathLst>
              </a:custGeom>
              <a:solidFill>
                <a:srgbClr val="FAD243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1" name="Forma Livre 20"/>
              <p:cNvSpPr/>
              <p:nvPr/>
            </p:nvSpPr>
            <p:spPr>
              <a:xfrm>
                <a:off x="9256681" y="6119640"/>
                <a:ext cx="120600" cy="38157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8"/>
                  <a:gd name="f4" fmla="val 176"/>
                  <a:gd name="f5" fmla="val 103"/>
                  <a:gd name="f6" fmla="val 175"/>
                  <a:gd name="f7" fmla="val 54"/>
                  <a:gd name="f8" fmla="val 27"/>
                  <a:gd name="f9" fmla="val 19"/>
                  <a:gd name="f10" fmla="val 76"/>
                  <a:gd name="f11" fmla="val 5"/>
                  <a:gd name="f12" fmla="val 134"/>
                  <a:gd name="f13" fmla="val 2"/>
                  <a:gd name="f14" fmla="val 146"/>
                  <a:gd name="f15" fmla="val 161"/>
                  <a:gd name="f16" fmla="val 303"/>
                  <a:gd name="f17" fmla="val 407"/>
                  <a:gd name="f18" fmla="val 404"/>
                  <a:gd name="f19" fmla="val 99"/>
                  <a:gd name="f20" fmla="val 362"/>
                  <a:gd name="f21" fmla="val 35"/>
                  <a:gd name="f22" fmla="*/ f0 1 408"/>
                  <a:gd name="f23" fmla="*/ f1 1 176"/>
                  <a:gd name="f24" fmla="+- f4 0 f2"/>
                  <a:gd name="f25" fmla="+- f3 0 f2"/>
                  <a:gd name="f26" fmla="*/ f25 1 408"/>
                  <a:gd name="f27" fmla="*/ f24 1 176"/>
                  <a:gd name="f28" fmla="*/ f2 1 f26"/>
                  <a:gd name="f29" fmla="*/ f3 1 f26"/>
                  <a:gd name="f30" fmla="*/ f2 1 f27"/>
                  <a:gd name="f31" fmla="*/ f4 1 f27"/>
                  <a:gd name="f32" fmla="*/ f28 f22 1"/>
                  <a:gd name="f33" fmla="*/ f29 f22 1"/>
                  <a:gd name="f34" fmla="*/ f31 f23 1"/>
                  <a:gd name="f35" fmla="*/ f30 f2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2" t="f35" r="f33" b="f34"/>
                <a:pathLst>
                  <a:path w="408" h="176">
                    <a:moveTo>
                      <a:pt x="f5" y="f6"/>
                    </a:moveTo>
                    <a:lnTo>
                      <a:pt x="f5" y="f2"/>
                    </a:lnTo>
                    <a:cubicBezTo>
                      <a:pt x="f7" y="f8"/>
                      <a:pt x="f9" y="f10"/>
                      <a:pt x="f11" y="f12"/>
                    </a:cubicBezTo>
                    <a:cubicBezTo>
                      <a:pt x="f13" y="f14"/>
                      <a:pt x="f2" y="f15"/>
                      <a:pt x="f2" y="f6"/>
                    </a:cubicBez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16" y="f2"/>
                    </a:moveTo>
                    <a:lnTo>
                      <a:pt x="f16" y="f6"/>
                    </a:lnTo>
                    <a:lnTo>
                      <a:pt x="f17" y="f6"/>
                    </a:lnTo>
                    <a:cubicBezTo>
                      <a:pt x="f18" y="f19"/>
                      <a:pt x="f20" y="f21"/>
                      <a:pt x="f16" y="f2"/>
                    </a:cubicBezTo>
                    <a:close/>
                  </a:path>
                </a:pathLst>
              </a:custGeom>
              <a:solidFill>
                <a:srgbClr val="FFEC00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2" name="Forma Livre 21"/>
              <p:cNvSpPr/>
              <p:nvPr/>
            </p:nvSpPr>
            <p:spPr>
              <a:xfrm>
                <a:off x="9199440" y="6184800"/>
                <a:ext cx="417597" cy="265322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244"/>
                  <a:gd name="f4" fmla="val 808"/>
                  <a:gd name="f5" fmla="val 624"/>
                  <a:gd name="f6" fmla="val 807"/>
                  <a:gd name="f7" fmla="val 278"/>
                  <a:gd name="f8" fmla="val 449"/>
                  <a:gd name="f9" fmla="val 5"/>
                  <a:gd name="f10" fmla="val 3"/>
                  <a:gd name="f11" fmla="val 2"/>
                  <a:gd name="f12" fmla="val 1243"/>
                  <a:gd name="f13" fmla="val 969"/>
                  <a:gd name="f14" fmla="*/ f0 1 1244"/>
                  <a:gd name="f15" fmla="*/ f1 1 808"/>
                  <a:gd name="f16" fmla="+- f4 0 f2"/>
                  <a:gd name="f17" fmla="+- f3 0 f2"/>
                  <a:gd name="f18" fmla="*/ f17 1 1244"/>
                  <a:gd name="f19" fmla="*/ f16 1 808"/>
                  <a:gd name="f20" fmla="*/ f2 1 f18"/>
                  <a:gd name="f21" fmla="*/ f3 1 f18"/>
                  <a:gd name="f22" fmla="*/ f2 1 f19"/>
                  <a:gd name="f23" fmla="*/ f4 1 f19"/>
                  <a:gd name="f24" fmla="*/ f20 f14 1"/>
                  <a:gd name="f25" fmla="*/ f21 f14 1"/>
                  <a:gd name="f26" fmla="*/ f23 f15 1"/>
                  <a:gd name="f27" fmla="*/ f22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4" t="f27" r="f25" b="f26"/>
                <a:pathLst>
                  <a:path w="1244" h="808">
                    <a:moveTo>
                      <a:pt x="f5" y="f6"/>
                    </a:moveTo>
                    <a:cubicBezTo>
                      <a:pt x="f7" y="f6"/>
                      <a:pt x="f2" y="f8"/>
                      <a:pt x="f2" y="f9"/>
                    </a:cubicBezTo>
                    <a:cubicBezTo>
                      <a:pt x="f2" y="f10"/>
                      <a:pt x="f2" y="f11"/>
                      <a:pt x="f2" y="f2"/>
                    </a:cubicBezTo>
                    <a:lnTo>
                      <a:pt x="f12" y="f2"/>
                    </a:lnTo>
                    <a:cubicBezTo>
                      <a:pt x="f12" y="f11"/>
                      <a:pt x="f12" y="f10"/>
                      <a:pt x="f12" y="f9"/>
                    </a:cubicBezTo>
                    <a:cubicBezTo>
                      <a:pt x="f12" y="f8"/>
                      <a:pt x="f13" y="f6"/>
                      <a:pt x="f5" y="f6"/>
                    </a:cubicBezTo>
                  </a:path>
                </a:pathLst>
              </a:custGeom>
              <a:noFill/>
              <a:ln w="1801" cap="flat">
                <a:solidFill>
                  <a:srgbClr val="1B1918"/>
                </a:solidFill>
                <a:prstDash val="solid"/>
                <a:miter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3" name="Forma Livre 22"/>
              <p:cNvSpPr/>
              <p:nvPr/>
            </p:nvSpPr>
            <p:spPr>
              <a:xfrm>
                <a:off x="9418676" y="6053044"/>
                <a:ext cx="193679" cy="103318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618"/>
                  <a:gd name="f5" fmla="val 357"/>
                  <a:gd name="f6" fmla="val 356"/>
                  <a:gd name="f7" fmla="val 255"/>
                  <a:gd name="f8" fmla="val 355"/>
                  <a:gd name="f9" fmla="val 302"/>
                  <a:gd name="f10" fmla="val 326"/>
                  <a:gd name="f11" fmla="val 368"/>
                  <a:gd name="f12" fmla="val 276"/>
                  <a:gd name="f13" fmla="val 400"/>
                  <a:gd name="f14" fmla="val 232"/>
                  <a:gd name="f15" fmla="val 419"/>
                  <a:gd name="f16" fmla="val 210"/>
                  <a:gd name="f17" fmla="val 442"/>
                  <a:gd name="f18" fmla="val 182"/>
                  <a:gd name="f19" fmla="val 472"/>
                  <a:gd name="f20" fmla="val 177"/>
                  <a:gd name="f21" fmla="val 503"/>
                  <a:gd name="f22" fmla="val 173"/>
                  <a:gd name="f23" fmla="val 574"/>
                  <a:gd name="f24" fmla="val 193"/>
                  <a:gd name="f25" fmla="val 605"/>
                  <a:gd name="f26" fmla="val 203"/>
                  <a:gd name="f27" fmla="val 593"/>
                  <a:gd name="f28" fmla="val 136"/>
                  <a:gd name="f29" fmla="val 576"/>
                  <a:gd name="f30" fmla="val 69"/>
                  <a:gd name="f31" fmla="val 550"/>
                  <a:gd name="f32" fmla="val 6"/>
                  <a:gd name="f33" fmla="val 519"/>
                  <a:gd name="f34" fmla="val 488"/>
                  <a:gd name="f35" fmla="val 1"/>
                  <a:gd name="f36" fmla="val 460"/>
                  <a:gd name="f37" fmla="val 25"/>
                  <a:gd name="f38" fmla="val 432"/>
                  <a:gd name="f39" fmla="val 51"/>
                  <a:gd name="f40" fmla="val 417"/>
                  <a:gd name="f41" fmla="val 91"/>
                  <a:gd name="f42" fmla="val 395"/>
                  <a:gd name="f43" fmla="val 122"/>
                  <a:gd name="f44" fmla="val 383"/>
                  <a:gd name="f45" fmla="val 139"/>
                  <a:gd name="f46" fmla="val 369"/>
                  <a:gd name="f47" fmla="val 161"/>
                  <a:gd name="f48" fmla="val 350"/>
                  <a:gd name="f49" fmla="val 175"/>
                  <a:gd name="f50" fmla="val 333"/>
                  <a:gd name="f51" fmla="val 222"/>
                  <a:gd name="f52" fmla="val 328"/>
                  <a:gd name="f53" fmla="val 225"/>
                  <a:gd name="f54" fmla="val 321"/>
                  <a:gd name="f55" fmla="val 279"/>
                  <a:gd name="f56" fmla="val 319"/>
                  <a:gd name="f57" fmla="val 291"/>
                  <a:gd name="f58" fmla="val 317"/>
                  <a:gd name="f59" fmla="val 314"/>
                  <a:gd name="f60" fmla="val 300"/>
                  <a:gd name="f61" fmla="val 316"/>
                  <a:gd name="f62" fmla="val 293"/>
                  <a:gd name="f63" fmla="val 286"/>
                  <a:gd name="f64" fmla="val 272"/>
                  <a:gd name="f65" fmla="val 283"/>
                  <a:gd name="f66" fmla="val 230"/>
                  <a:gd name="f67" fmla="val 278"/>
                  <a:gd name="f68" fmla="val 188"/>
                  <a:gd name="f69" fmla="val 266"/>
                  <a:gd name="f70" fmla="val 185"/>
                  <a:gd name="f71" fmla="val 245"/>
                  <a:gd name="f72" fmla="val 217"/>
                  <a:gd name="f73" fmla="val 163"/>
                  <a:gd name="f74" fmla="val 189"/>
                  <a:gd name="f75" fmla="val 158"/>
                  <a:gd name="f76" fmla="val 162"/>
                  <a:gd name="f77" fmla="val 170"/>
                  <a:gd name="f78" fmla="val 105"/>
                  <a:gd name="f79" fmla="val 207"/>
                  <a:gd name="f80" fmla="val 86"/>
                  <a:gd name="f81" fmla="val 227"/>
                  <a:gd name="f82" fmla="val 54"/>
                  <a:gd name="f83" fmla="val 264"/>
                  <a:gd name="f84" fmla="val 23"/>
                  <a:gd name="f85" fmla="val 311"/>
                  <a:gd name="f86" fmla="val 412"/>
                  <a:gd name="f87" fmla="val 242"/>
                  <a:gd name="f88" fmla="val 324"/>
                  <a:gd name="f89" fmla="val 617"/>
                  <a:gd name="f90" fmla="val 614"/>
                  <a:gd name="f91" fmla="val 265"/>
                  <a:gd name="f92" fmla="val 607"/>
                  <a:gd name="f93" fmla="val 580"/>
                  <a:gd name="f94" fmla="val 212"/>
                  <a:gd name="f95" fmla="val 474"/>
                  <a:gd name="f96" fmla="val 450"/>
                  <a:gd name="f97" fmla="val 197"/>
                  <a:gd name="f98" fmla="val 428"/>
                  <a:gd name="f99" fmla="val 223"/>
                  <a:gd name="f100" fmla="*/ f1 1 618"/>
                  <a:gd name="f101" fmla="*/ f2 1 357"/>
                  <a:gd name="f102" fmla="+- f5 0 f3"/>
                  <a:gd name="f103" fmla="+- f4 0 f3"/>
                  <a:gd name="f104" fmla="*/ f103 1 618"/>
                  <a:gd name="f105" fmla="*/ f102 1 357"/>
                  <a:gd name="f106" fmla="*/ f3 1 f104"/>
                  <a:gd name="f107" fmla="*/ f4 1 f104"/>
                  <a:gd name="f108" fmla="*/ f3 1 f105"/>
                  <a:gd name="f109" fmla="*/ f5 1 f105"/>
                  <a:gd name="f110" fmla="*/ f106 f100 1"/>
                  <a:gd name="f111" fmla="*/ f107 f100 1"/>
                  <a:gd name="f112" fmla="*/ f109 f101 1"/>
                  <a:gd name="f113" fmla="*/ f108 f10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10" t="f113" r="f111" b="f112"/>
                <a:pathLst>
                  <a:path w="618" h="357">
                    <a:moveTo>
                      <a:pt x="f3" y="f6"/>
                    </a:moveTo>
                    <a:lnTo>
                      <a:pt x="f7" y="f6"/>
                    </a:lnTo>
                    <a:lnTo>
                      <a:pt x="f7" y="f8"/>
                    </a:lnTo>
                    <a:cubicBezTo>
                      <a:pt x="f9" y="f10"/>
                      <a:pt x="f11" y="f12"/>
                      <a:pt x="f13" y="f14"/>
                    </a:cubicBezTo>
                    <a:cubicBezTo>
                      <a:pt x="f15" y="f16"/>
                      <a:pt x="f17" y="f18"/>
                      <a:pt x="f19" y="f20"/>
                    </a:cubicBez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27" y="f28"/>
                      <a:pt x="f29" y="f30"/>
                      <a:pt x="f31" y="f32"/>
                    </a:cubicBezTo>
                    <a:cubicBezTo>
                      <a:pt x="f33" y="f3"/>
                      <a:pt x="f34" y="f35"/>
                      <a:pt x="f36" y="f37"/>
                    </a:cubicBezTo>
                    <a:cubicBezTo>
                      <a:pt x="f38" y="f39"/>
                      <a:pt x="f40" y="f41"/>
                      <a:pt x="f42" y="f43"/>
                    </a:cubicBezTo>
                    <a:cubicBezTo>
                      <a:pt x="f44" y="f45"/>
                      <a:pt x="f46" y="f47"/>
                      <a:pt x="f48" y="f49"/>
                    </a:cubicBezTo>
                    <a:cubicBezTo>
                      <a:pt x="f50" y="f51"/>
                      <a:pt x="f52" y="f53"/>
                      <a:pt x="f54" y="f55"/>
                    </a:cubicBezTo>
                    <a:cubicBezTo>
                      <a:pt x="f56" y="f57"/>
                      <a:pt x="f58" y="f59"/>
                      <a:pt x="f60" y="f61"/>
                    </a:cubicBezTo>
                    <a:lnTo>
                      <a:pt x="f62" y="f61"/>
                    </a:lnTo>
                    <a:cubicBezTo>
                      <a:pt x="f63" y="f64"/>
                      <a:pt x="f65" y="f66"/>
                      <a:pt x="f67" y="f68"/>
                    </a:cubicBezTo>
                    <a:cubicBezTo>
                      <a:pt x="f69" y="f70"/>
                      <a:pt x="f7" y="f0"/>
                      <a:pt x="f71" y="f49"/>
                    </a:cubicBezTo>
                    <a:cubicBezTo>
                      <a:pt x="f72" y="f73"/>
                      <a:pt x="f74" y="f75"/>
                      <a:pt x="f76" y="f77"/>
                    </a:cubicBezTo>
                    <a:cubicBezTo>
                      <a:pt x="f28" y="f18"/>
                      <a:pt x="f78" y="f79"/>
                      <a:pt x="f80" y="f81"/>
                    </a:cubicBezTo>
                    <a:cubicBezTo>
                      <a:pt x="f82" y="f83"/>
                      <a:pt x="f84" y="f85"/>
                      <a:pt x="f3" y="f6"/>
                    </a:cubicBezTo>
                    <a:close/>
                    <a:moveTo>
                      <a:pt x="f3" y="f6"/>
                    </a:moveTo>
                    <a:lnTo>
                      <a:pt x="f3" y="f6"/>
                    </a:lnTo>
                    <a:close/>
                    <a:moveTo>
                      <a:pt x="f86" y="f87"/>
                    </a:moveTo>
                    <a:cubicBezTo>
                      <a:pt x="f44" y="f65"/>
                      <a:pt x="f88" y="f10"/>
                      <a:pt x="f65" y="f6"/>
                    </a:cubicBezTo>
                    <a:lnTo>
                      <a:pt x="f89" y="f6"/>
                    </a:lnTo>
                    <a:cubicBezTo>
                      <a:pt x="f89" y="f85"/>
                      <a:pt x="f90" y="f91"/>
                      <a:pt x="f92" y="f51"/>
                    </a:cubicBezTo>
                    <a:cubicBezTo>
                      <a:pt x="f93" y="f94"/>
                      <a:pt x="f21" y="f68"/>
                      <a:pt x="f95" y="f24"/>
                    </a:cubicBezTo>
                    <a:cubicBezTo>
                      <a:pt x="f96" y="f97"/>
                      <a:pt x="f98" y="f99"/>
                      <a:pt x="f86" y="f87"/>
                    </a:cubicBezTo>
                    <a:close/>
                  </a:path>
                </a:pathLst>
              </a:custGeom>
              <a:solidFill>
                <a:srgbClr val="009035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4" name="Forma Livre 23"/>
              <p:cNvSpPr/>
              <p:nvPr/>
            </p:nvSpPr>
            <p:spPr>
              <a:xfrm>
                <a:off x="9028081" y="5780160"/>
                <a:ext cx="762115" cy="904679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2208"/>
                  <a:gd name="f5" fmla="val 2585"/>
                  <a:gd name="f6" fmla="val 1330"/>
                  <a:gd name="f7" fmla="val 757"/>
                  <a:gd name="f8" fmla="val 1342"/>
                  <a:gd name="f9" fmla="val 766"/>
                  <a:gd name="f10" fmla="val 1356"/>
                  <a:gd name="f11" fmla="val 774"/>
                  <a:gd name="f12" fmla="val 1361"/>
                  <a:gd name="f13" fmla="val 789"/>
                  <a:gd name="f14" fmla="val 1382"/>
                  <a:gd name="f15" fmla="val 857"/>
                  <a:gd name="f16" fmla="val 1391"/>
                  <a:gd name="f17" fmla="val 969"/>
                  <a:gd name="f18" fmla="val 1401"/>
                  <a:gd name="f19" fmla="val 1041"/>
                  <a:gd name="f20" fmla="val 1404"/>
                  <a:gd name="f21" fmla="val 1018"/>
                  <a:gd name="f22" fmla="val 1406"/>
                  <a:gd name="f23" fmla="val 1001"/>
                  <a:gd name="f24" fmla="val 1413"/>
                  <a:gd name="f25" fmla="val 979"/>
                  <a:gd name="f26" fmla="val 1416"/>
                  <a:gd name="f27" fmla="val 971"/>
                  <a:gd name="f28" fmla="val 1420"/>
                  <a:gd name="f29" fmla="val 963"/>
                  <a:gd name="f30" fmla="val 1423"/>
                  <a:gd name="f31" fmla="val 954"/>
                  <a:gd name="f32" fmla="val 1422"/>
                  <a:gd name="f33" fmla="val 945"/>
                  <a:gd name="f34" fmla="val 1412"/>
                  <a:gd name="f35" fmla="val 905"/>
                  <a:gd name="f36" fmla="val 1403"/>
                  <a:gd name="f37" fmla="val 872"/>
                  <a:gd name="f38" fmla="val 1392"/>
                  <a:gd name="f39" fmla="val 831"/>
                  <a:gd name="f40" fmla="val 826"/>
                  <a:gd name="f41" fmla="val 862"/>
                  <a:gd name="f42" fmla="val 1425"/>
                  <a:gd name="f43" fmla="val 892"/>
                  <a:gd name="f44" fmla="val 1432"/>
                  <a:gd name="f45" fmla="val 927"/>
                  <a:gd name="f46" fmla="val 1435"/>
                  <a:gd name="f47" fmla="val 918"/>
                  <a:gd name="f48" fmla="val 1437"/>
                  <a:gd name="f49" fmla="val 912"/>
                  <a:gd name="f50" fmla="val 1440"/>
                  <a:gd name="f51" fmla="val 903"/>
                  <a:gd name="f52" fmla="val 898"/>
                  <a:gd name="f53" fmla="val 1443"/>
                  <a:gd name="f54" fmla="val 1444"/>
                  <a:gd name="f55" fmla="val 885"/>
                  <a:gd name="f56" fmla="val 880"/>
                  <a:gd name="f57" fmla="val 1434"/>
                  <a:gd name="f58" fmla="val 1419"/>
                  <a:gd name="f59" fmla="val 816"/>
                  <a:gd name="f60" fmla="val 809"/>
                  <a:gd name="f61" fmla="val 799"/>
                  <a:gd name="f62" fmla="val 811"/>
                  <a:gd name="f63" fmla="val 1427"/>
                  <a:gd name="f64" fmla="val 1439"/>
                  <a:gd name="f65" fmla="val 837"/>
                  <a:gd name="f66" fmla="val 845"/>
                  <a:gd name="f67" fmla="val 1446"/>
                  <a:gd name="f68" fmla="val 853"/>
                  <a:gd name="f69" fmla="val 832"/>
                  <a:gd name="f70" fmla="val 821"/>
                  <a:gd name="f71" fmla="val 801"/>
                  <a:gd name="f72" fmla="val 756"/>
                  <a:gd name="f73" fmla="val 1415"/>
                  <a:gd name="f74" fmla="val 741"/>
                  <a:gd name="f75" fmla="val 739"/>
                  <a:gd name="f76" fmla="val 723"/>
                  <a:gd name="f77" fmla="val 718"/>
                  <a:gd name="f78" fmla="val 1474"/>
                  <a:gd name="f79" fmla="val 713"/>
                  <a:gd name="f80" fmla="val 1494"/>
                  <a:gd name="f81" fmla="val 700"/>
                  <a:gd name="f82" fmla="val 1496"/>
                  <a:gd name="f83" fmla="val 698"/>
                  <a:gd name="f84" fmla="val 695"/>
                  <a:gd name="f85" fmla="val 691"/>
                  <a:gd name="f86" fmla="val 706"/>
                  <a:gd name="f87" fmla="val 1493"/>
                  <a:gd name="f88" fmla="val 675"/>
                  <a:gd name="f89" fmla="val 1489"/>
                  <a:gd name="f90" fmla="val 670"/>
                  <a:gd name="f91" fmla="val 1487"/>
                  <a:gd name="f92" fmla="val 663"/>
                  <a:gd name="f93" fmla="val 1483"/>
                  <a:gd name="f94" fmla="val 658"/>
                  <a:gd name="f95" fmla="val 680"/>
                  <a:gd name="f96" fmla="val 1428"/>
                  <a:gd name="f97" fmla="val 665"/>
                  <a:gd name="f98" fmla="val 1475"/>
                  <a:gd name="f99" fmla="val 643"/>
                  <a:gd name="f100" fmla="val 641"/>
                  <a:gd name="f101" fmla="val 640"/>
                  <a:gd name="f102" fmla="val 1470"/>
                  <a:gd name="f103" fmla="val 636"/>
                  <a:gd name="f104" fmla="val 1465"/>
                  <a:gd name="f105" fmla="val 635"/>
                  <a:gd name="f106" fmla="val 1462"/>
                  <a:gd name="f107" fmla="val 651"/>
                  <a:gd name="f108" fmla="val 1380"/>
                  <a:gd name="f109" fmla="val 671"/>
                  <a:gd name="f110" fmla="val 1353"/>
                  <a:gd name="f111" fmla="val 673"/>
                  <a:gd name="f112" fmla="val 1322"/>
                  <a:gd name="f113" fmla="val 681"/>
                  <a:gd name="f114" fmla="val 1299"/>
                  <a:gd name="f115" fmla="val 686"/>
                  <a:gd name="f116" fmla="val 1271"/>
                  <a:gd name="f117" fmla="val 690"/>
                  <a:gd name="f118" fmla="val 1251"/>
                  <a:gd name="f119" fmla="val 696"/>
                  <a:gd name="f120" fmla="val 1239"/>
                  <a:gd name="f121" fmla="val 701"/>
                  <a:gd name="f122" fmla="val 1228"/>
                  <a:gd name="f123" fmla="val 732"/>
                  <a:gd name="f124" fmla="val 1225"/>
                  <a:gd name="f125" fmla="val 746"/>
                  <a:gd name="f126" fmla="val 1237"/>
                  <a:gd name="f127" fmla="val 1249"/>
                  <a:gd name="f128" fmla="val 737"/>
                  <a:gd name="f129" fmla="val 1263"/>
                  <a:gd name="f130" fmla="val 1282"/>
                  <a:gd name="f131" fmla="val 1289"/>
                  <a:gd name="f132" fmla="val 1305"/>
                  <a:gd name="f133" fmla="val 1317"/>
                  <a:gd name="f134" fmla="val 749"/>
                  <a:gd name="f135" fmla="val 705"/>
                  <a:gd name="f136" fmla="val 1280"/>
                  <a:gd name="f137" fmla="val 1294"/>
                  <a:gd name="f138" fmla="val 1306"/>
                  <a:gd name="f139" fmla="val 1318"/>
                  <a:gd name="f140" fmla="val 666"/>
                  <a:gd name="f141" fmla="val 1329"/>
                  <a:gd name="f142" fmla="val 1341"/>
                  <a:gd name="f143" fmla="val 660"/>
                  <a:gd name="f144" fmla="val 1296"/>
                  <a:gd name="f145" fmla="val 614"/>
                  <a:gd name="f146" fmla="val 1213"/>
                  <a:gd name="f147" fmla="val 599"/>
                  <a:gd name="f148" fmla="val 1144"/>
                  <a:gd name="f149" fmla="val 600"/>
                  <a:gd name="f150" fmla="val 1137"/>
                  <a:gd name="f151" fmla="val 602"/>
                  <a:gd name="f152" fmla="val 1127"/>
                  <a:gd name="f153" fmla="val 1120"/>
                  <a:gd name="f154" fmla="val 1118"/>
                  <a:gd name="f155" fmla="val 604"/>
                  <a:gd name="f156" fmla="val 1160"/>
                  <a:gd name="f157" fmla="val 612"/>
                  <a:gd name="f158" fmla="val 1203"/>
                  <a:gd name="f159" fmla="val 626"/>
                  <a:gd name="f160" fmla="val 1240"/>
                  <a:gd name="f161" fmla="val 645"/>
                  <a:gd name="f162" fmla="val 1256"/>
                  <a:gd name="f163" fmla="val 655"/>
                  <a:gd name="f164" fmla="val 1267"/>
                  <a:gd name="f165" fmla="val 661"/>
                  <a:gd name="f166" fmla="val 856"/>
                  <a:gd name="f167" fmla="val 1417"/>
                  <a:gd name="f168" fmla="val 812"/>
                  <a:gd name="f169" fmla="val 1366"/>
                  <a:gd name="f170" fmla="val 785"/>
                  <a:gd name="f171" fmla="val 1313"/>
                  <a:gd name="f172" fmla="val 1247"/>
                  <a:gd name="f173" fmla="val 754"/>
                  <a:gd name="f174" fmla="val 1283"/>
                  <a:gd name="f175" fmla="val 1343"/>
                  <a:gd name="f176" fmla="val 710"/>
                  <a:gd name="f177" fmla="val 1460"/>
                  <a:gd name="f178" fmla="val 722"/>
                  <a:gd name="f179" fmla="val 1516"/>
                  <a:gd name="f180" fmla="val 748"/>
                  <a:gd name="f181" fmla="val 1558"/>
                  <a:gd name="f182" fmla="val 1560"/>
                  <a:gd name="f183" fmla="val 1563"/>
                  <a:gd name="f184" fmla="val 751"/>
                  <a:gd name="f185" fmla="val 1566"/>
                  <a:gd name="f186" fmla="val 806"/>
                  <a:gd name="f187" fmla="val 1533"/>
                  <a:gd name="f188" fmla="val 877"/>
                  <a:gd name="f189" fmla="val 1507"/>
                  <a:gd name="f190" fmla="val 939"/>
                  <a:gd name="f191" fmla="val 1492"/>
                  <a:gd name="f192" fmla="val 910"/>
                  <a:gd name="f193" fmla="val 1469"/>
                  <a:gd name="f194" fmla="val 92"/>
                  <a:gd name="f195" fmla="val 1450"/>
                  <a:gd name="f196" fmla="val 105"/>
                  <a:gd name="f197" fmla="val 120"/>
                  <a:gd name="f198" fmla="val 1336"/>
                  <a:gd name="f199" fmla="val 141"/>
                  <a:gd name="f200" fmla="val 173"/>
                  <a:gd name="f201" fmla="val 1191"/>
                  <a:gd name="f202" fmla="val 215"/>
                  <a:gd name="f203" fmla="val 1112"/>
                  <a:gd name="f204" fmla="val 244"/>
                  <a:gd name="f205" fmla="val 1019"/>
                  <a:gd name="f206" fmla="val 262"/>
                  <a:gd name="f207" fmla="val 966"/>
                  <a:gd name="f208" fmla="val 270"/>
                  <a:gd name="f209" fmla="val 925"/>
                  <a:gd name="f210" fmla="val 280"/>
                  <a:gd name="f211" fmla="val 868"/>
                  <a:gd name="f212" fmla="val 282"/>
                  <a:gd name="f213" fmla="val 308"/>
                  <a:gd name="f214" fmla="val 232"/>
                  <a:gd name="f215" fmla="val 569"/>
                  <a:gd name="f216" fmla="val 117"/>
                  <a:gd name="f217" fmla="val 469"/>
                  <a:gd name="f218" fmla="val 110"/>
                  <a:gd name="f219" fmla="val 464"/>
                  <a:gd name="f220" fmla="val 353"/>
                  <a:gd name="f221" fmla="val 138"/>
                  <a:gd name="f222" fmla="val 356"/>
                  <a:gd name="f223" fmla="val 134"/>
                  <a:gd name="f224" fmla="val 354"/>
                  <a:gd name="f225" fmla="val 136"/>
                  <a:gd name="f226" fmla="val 358"/>
                  <a:gd name="f227" fmla="val 889"/>
                  <a:gd name="f228" fmla="val 47"/>
                  <a:gd name="f229" fmla="val 1847"/>
                  <a:gd name="f230" fmla="val 1851"/>
                  <a:gd name="f231" fmla="val 1853"/>
                  <a:gd name="f232" fmla="val 2096"/>
                  <a:gd name="f233" fmla="val 2091"/>
                  <a:gd name="f234" fmla="val 1973"/>
                  <a:gd name="f235" fmla="val 1898"/>
                  <a:gd name="f236" fmla="val 1925"/>
                  <a:gd name="f237" fmla="val 1942"/>
                  <a:gd name="f238" fmla="val 968"/>
                  <a:gd name="f239" fmla="val 1968"/>
                  <a:gd name="f240" fmla="val 1046"/>
                  <a:gd name="f241" fmla="val 2010"/>
                  <a:gd name="f242" fmla="val 2028"/>
                  <a:gd name="f243" fmla="val 1190"/>
                  <a:gd name="f244" fmla="val 2047"/>
                  <a:gd name="f245" fmla="val 1233"/>
                  <a:gd name="f246" fmla="val 2065"/>
                  <a:gd name="f247" fmla="val 2086"/>
                  <a:gd name="f248" fmla="val 2101"/>
                  <a:gd name="f249" fmla="val 2113"/>
                  <a:gd name="f250" fmla="val 2137"/>
                  <a:gd name="f251" fmla="val 1679"/>
                  <a:gd name="f252" fmla="val 2075"/>
                  <a:gd name="f253" fmla="val 1780"/>
                  <a:gd name="f254" fmla="val 2053"/>
                  <a:gd name="f255" fmla="val 1817"/>
                  <a:gd name="f256" fmla="val 2022"/>
                  <a:gd name="f257" fmla="val 1987"/>
                  <a:gd name="f258" fmla="val 1879"/>
                  <a:gd name="f259" fmla="val 1794"/>
                  <a:gd name="f260" fmla="val 2051"/>
                  <a:gd name="f261" fmla="val 2153"/>
                  <a:gd name="f262" fmla="val 2286"/>
                  <a:gd name="f263" fmla="val 1339"/>
                  <a:gd name="f264" fmla="val 1259"/>
                  <a:gd name="f265" fmla="val 2337"/>
                  <a:gd name="f266" fmla="val 1173"/>
                  <a:gd name="f267" fmla="val 2394"/>
                  <a:gd name="f268" fmla="val 1110"/>
                  <a:gd name="f269" fmla="val 2465"/>
                  <a:gd name="f270" fmla="val 1103"/>
                  <a:gd name="f271" fmla="val 2470"/>
                  <a:gd name="f272" fmla="val 1077"/>
                  <a:gd name="f273" fmla="val 2443"/>
                  <a:gd name="f274" fmla="val 1056"/>
                  <a:gd name="f275" fmla="val 2423"/>
                  <a:gd name="f276" fmla="val 1027"/>
                  <a:gd name="f277" fmla="val 2399"/>
                  <a:gd name="f278" fmla="val 977"/>
                  <a:gd name="f279" fmla="val 2359"/>
                  <a:gd name="f280" fmla="val 922"/>
                  <a:gd name="f281" fmla="val 2322"/>
                  <a:gd name="f282" fmla="val 867"/>
                  <a:gd name="f283" fmla="val 649"/>
                  <a:gd name="f284" fmla="val 412"/>
                  <a:gd name="f285" fmla="val 218"/>
                  <a:gd name="f286" fmla="val 184"/>
                  <a:gd name="f287" fmla="val 154"/>
                  <a:gd name="f288" fmla="val 130"/>
                  <a:gd name="f289" fmla="val 68"/>
                  <a:gd name="f290" fmla="val 135"/>
                  <a:gd name="f291" fmla="val 1115"/>
                  <a:gd name="f292" fmla="val 1162"/>
                  <a:gd name="f293" fmla="val 96"/>
                  <a:gd name="f294" fmla="val 1208"/>
                  <a:gd name="f295" fmla="val 79"/>
                  <a:gd name="f296" fmla="val 1257"/>
                  <a:gd name="f297" fmla="val 56"/>
                  <a:gd name="f298" fmla="val 1314"/>
                  <a:gd name="f299" fmla="val 40"/>
                  <a:gd name="f300" fmla="val 1374"/>
                  <a:gd name="f301" fmla="val 27"/>
                  <a:gd name="f302" fmla="val 1568"/>
                  <a:gd name="f303" fmla="val 3"/>
                  <a:gd name="f304" fmla="val 1699"/>
                  <a:gd name="f305" fmla="val 75"/>
                  <a:gd name="f306" fmla="val 103"/>
                  <a:gd name="f307" fmla="val 1861"/>
                  <a:gd name="f308" fmla="val 175"/>
                  <a:gd name="f309" fmla="val 1933"/>
                  <a:gd name="f310" fmla="val 275"/>
                  <a:gd name="f311" fmla="val 2021"/>
                  <a:gd name="f312" fmla="val 384"/>
                  <a:gd name="f313" fmla="val 2092"/>
                  <a:gd name="f314" fmla="val 498"/>
                  <a:gd name="f315" fmla="val 2157"/>
                  <a:gd name="f316" fmla="val 609"/>
                  <a:gd name="f317" fmla="val 2221"/>
                  <a:gd name="f318" fmla="val 2278"/>
                  <a:gd name="f319" fmla="val 2345"/>
                  <a:gd name="f320" fmla="val 883"/>
                  <a:gd name="f321" fmla="val 2379"/>
                  <a:gd name="f322" fmla="val 937"/>
                  <a:gd name="f323" fmla="val 2413"/>
                  <a:gd name="f324" fmla="val 985"/>
                  <a:gd name="f325" fmla="val 2453"/>
                  <a:gd name="f326" fmla="val 988"/>
                  <a:gd name="f327" fmla="val 2455"/>
                  <a:gd name="f328" fmla="val 1012"/>
                  <a:gd name="f329" fmla="val 2475"/>
                  <a:gd name="f330" fmla="val 1034"/>
                  <a:gd name="f331" fmla="val 2495"/>
                  <a:gd name="f332" fmla="val 2518"/>
                  <a:gd name="f333" fmla="val 2521"/>
                  <a:gd name="f334" fmla="val 2522"/>
                  <a:gd name="f335" fmla="val 1058"/>
                  <a:gd name="f336" fmla="val 1074"/>
                  <a:gd name="f337" fmla="val 2539"/>
                  <a:gd name="f338" fmla="val 1087"/>
                  <a:gd name="f339" fmla="val 2557"/>
                  <a:gd name="f340" fmla="val 1099"/>
                  <a:gd name="f341" fmla="val 2577"/>
                  <a:gd name="f342" fmla="val 2581"/>
                  <a:gd name="f343" fmla="val 1101"/>
                  <a:gd name="f344" fmla="val 2582"/>
                  <a:gd name="f345" fmla="val 2584"/>
                  <a:gd name="f346" fmla="val 1105"/>
                  <a:gd name="f347" fmla="val 1106"/>
                  <a:gd name="f348" fmla="val 1132"/>
                  <a:gd name="f349" fmla="val 1148"/>
                  <a:gd name="f350" fmla="val 1149"/>
                  <a:gd name="f351" fmla="val 1151"/>
                  <a:gd name="f352" fmla="val 1172"/>
                  <a:gd name="f353" fmla="val 1194"/>
                  <a:gd name="f354" fmla="val 1219"/>
                  <a:gd name="f355" fmla="val 1220"/>
                  <a:gd name="f356" fmla="val 1268"/>
                  <a:gd name="f357" fmla="val 1376"/>
                  <a:gd name="f358" fmla="val 1597"/>
                  <a:gd name="f359" fmla="val 1708"/>
                  <a:gd name="f360" fmla="val 1822"/>
                  <a:gd name="f361" fmla="val 1932"/>
                  <a:gd name="f362" fmla="val 2031"/>
                  <a:gd name="f363" fmla="val 2070"/>
                  <a:gd name="f364" fmla="val 2105"/>
                  <a:gd name="f365" fmla="val 2132"/>
                  <a:gd name="f366" fmla="val 2204"/>
                  <a:gd name="f367" fmla="val 2207"/>
                  <a:gd name="f368" fmla="val 2179"/>
                  <a:gd name="f369" fmla="val 2167"/>
                  <a:gd name="f370" fmla="val 2149"/>
                  <a:gd name="f371" fmla="val 2129"/>
                  <a:gd name="f372" fmla="val 1215"/>
                  <a:gd name="f373" fmla="val 1176"/>
                  <a:gd name="f374" fmla="val 2080"/>
                  <a:gd name="f375" fmla="val 1139"/>
                  <a:gd name="f376" fmla="val 2077"/>
                  <a:gd name="f377" fmla="val 1130"/>
                  <a:gd name="f378" fmla="val 2074"/>
                  <a:gd name="f379" fmla="val 1124"/>
                  <a:gd name="f380" fmla="val 2055"/>
                  <a:gd name="f381" fmla="val 2039"/>
                  <a:gd name="f382" fmla="val 1038"/>
                  <a:gd name="f383" fmla="val 2025"/>
                  <a:gd name="f384" fmla="val 998"/>
                  <a:gd name="f385" fmla="val 948"/>
                  <a:gd name="f386" fmla="val 1997"/>
                  <a:gd name="f387" fmla="val 900"/>
                  <a:gd name="f388" fmla="val 1991"/>
                  <a:gd name="f389" fmla="val 850"/>
                  <a:gd name="f390" fmla="val 1963"/>
                  <a:gd name="f391" fmla="val 2067"/>
                  <a:gd name="f392" fmla="val 564"/>
                  <a:gd name="f393" fmla="val 2191"/>
                  <a:gd name="f394" fmla="val 479"/>
                  <a:gd name="f395" fmla="val 343"/>
                  <a:gd name="f396" fmla="val 209"/>
                  <a:gd name="f397" fmla="val 1887"/>
                  <a:gd name="f398" fmla="val 73"/>
                  <a:gd name="f399" fmla="val 1782"/>
                  <a:gd name="f400" fmla="val 53"/>
                  <a:gd name="f401" fmla="val 38"/>
                  <a:gd name="f402" fmla="val 1572"/>
                  <a:gd name="f403" fmla="val 10"/>
                  <a:gd name="f404" fmla="val 2"/>
                  <a:gd name="f405" fmla="val 1154"/>
                  <a:gd name="f406" fmla="val 1083"/>
                  <a:gd name="f407" fmla="val 1062"/>
                  <a:gd name="f408" fmla="val 1043"/>
                  <a:gd name="f409" fmla="val 960"/>
                  <a:gd name="f410" fmla="val 879"/>
                  <a:gd name="f411" fmla="val 5"/>
                  <a:gd name="f412" fmla="val 797"/>
                  <a:gd name="f413" fmla="val 12"/>
                  <a:gd name="f414" fmla="val 744"/>
                  <a:gd name="f415" fmla="val 15"/>
                  <a:gd name="f416" fmla="val 689"/>
                  <a:gd name="f417" fmla="val 20"/>
                  <a:gd name="f418" fmla="val 634"/>
                  <a:gd name="f419" fmla="val 529"/>
                  <a:gd name="f420" fmla="val 424"/>
                  <a:gd name="f421" fmla="val 320"/>
                  <a:gd name="f422" fmla="val 318"/>
                  <a:gd name="f423" fmla="val 16"/>
                  <a:gd name="f424" fmla="val 139"/>
                  <a:gd name="f425" fmla="val 243"/>
                  <a:gd name="f426" fmla="val 216"/>
                  <a:gd name="f427" fmla="val 208"/>
                  <a:gd name="f428" fmla="val 895"/>
                  <a:gd name="f429" fmla="val 200"/>
                  <a:gd name="f430" fmla="val 935"/>
                  <a:gd name="f431" fmla="val 188"/>
                  <a:gd name="f432" fmla="val 976"/>
                  <a:gd name="f433" fmla="val 185"/>
                  <a:gd name="f434" fmla="val 983"/>
                  <a:gd name="f435" fmla="val 989"/>
                  <a:gd name="f436" fmla="val 168"/>
                  <a:gd name="f437" fmla="val 151"/>
                  <a:gd name="f438" fmla="*/ f1 1 2208"/>
                  <a:gd name="f439" fmla="*/ f2 1 2585"/>
                  <a:gd name="f440" fmla="+- f5 0 f3"/>
                  <a:gd name="f441" fmla="+- f4 0 f3"/>
                  <a:gd name="f442" fmla="*/ f441 1 2208"/>
                  <a:gd name="f443" fmla="*/ f440 1 2585"/>
                  <a:gd name="f444" fmla="*/ f3 1 f442"/>
                  <a:gd name="f445" fmla="*/ f4 1 f442"/>
                  <a:gd name="f446" fmla="*/ f3 1 f443"/>
                  <a:gd name="f447" fmla="*/ f5 1 f443"/>
                  <a:gd name="f448" fmla="*/ f444 f438 1"/>
                  <a:gd name="f449" fmla="*/ f445 f438 1"/>
                  <a:gd name="f450" fmla="*/ f447 f439 1"/>
                  <a:gd name="f451" fmla="*/ f446 f439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448" t="f451" r="f449" b="f450"/>
                <a:pathLst>
                  <a:path w="2208" h="2585">
                    <a:moveTo>
                      <a:pt x="f6" y="f7"/>
                    </a:moveTo>
                    <a:cubicBezTo>
                      <a:pt x="f8" y="f9"/>
                      <a:pt x="f10" y="f11"/>
                      <a:pt x="f12" y="f13"/>
                    </a:cubicBezTo>
                    <a:cubicBezTo>
                      <a:pt x="f14" y="f15"/>
                      <a:pt x="f16" y="f17"/>
                      <a:pt x="f18" y="f19"/>
                    </a:cubicBezTo>
                    <a:cubicBezTo>
                      <a:pt x="f20" y="f21"/>
                      <a:pt x="f22" y="f23"/>
                      <a:pt x="f24" y="f25"/>
                    </a:cubicBezTo>
                    <a:cubicBezTo>
                      <a:pt x="f26" y="f27"/>
                      <a:pt x="f28" y="f29"/>
                      <a:pt x="f30" y="f31"/>
                    </a:cubicBezTo>
                    <a:lnTo>
                      <a:pt x="f32" y="f33"/>
                    </a:lnTo>
                    <a:cubicBezTo>
                      <a:pt x="f34" y="f35"/>
                      <a:pt x="f36" y="f37"/>
                      <a:pt x="f38" y="f39"/>
                    </a:cubicBezTo>
                    <a:lnTo>
                      <a:pt x="f22" y="f40"/>
                    </a:lnTo>
                    <a:cubicBezTo>
                      <a:pt x="f26" y="f41"/>
                      <a:pt x="f42" y="f43"/>
                      <a:pt x="f44" y="f45"/>
                    </a:cubicBezTo>
                    <a:cubicBezTo>
                      <a:pt x="f46" y="f47"/>
                      <a:pt x="f48" y="f49"/>
                      <a:pt x="f50" y="f51"/>
                    </a:cubicBezTo>
                    <a:cubicBezTo>
                      <a:pt x="f50" y="f52"/>
                      <a:pt x="f53" y="f43"/>
                      <a:pt x="f54" y="f55"/>
                    </a:cubicBezTo>
                    <a:lnTo>
                      <a:pt x="f50" y="f56"/>
                    </a:lnTo>
                    <a:cubicBezTo>
                      <a:pt x="f57" y="f41"/>
                      <a:pt x="f58" y="f39"/>
                      <a:pt x="f22" y="f59"/>
                    </a:cubicBezTo>
                    <a:lnTo>
                      <a:pt x="f36" y="f60"/>
                    </a:lnTo>
                    <a:lnTo>
                      <a:pt x="f24" y="f61"/>
                    </a:lnTo>
                    <a:cubicBezTo>
                      <a:pt x="f30" y="f62"/>
                      <a:pt x="f63" y="f59"/>
                      <a:pt x="f46" y="f39"/>
                    </a:cubicBezTo>
                    <a:cubicBezTo>
                      <a:pt x="f64" y="f65"/>
                      <a:pt x="f53" y="f66"/>
                      <a:pt x="f67" y="f68"/>
                    </a:cubicBezTo>
                    <a:cubicBezTo>
                      <a:pt x="f67" y="f69"/>
                      <a:pt x="f53" y="f70"/>
                      <a:pt x="f46" y="f71"/>
                    </a:cubicBezTo>
                    <a:lnTo>
                      <a:pt x="f48" y="f71"/>
                    </a:lnTo>
                    <a:lnTo>
                      <a:pt x="f32" y="f72"/>
                    </a:lnTo>
                    <a:cubicBezTo>
                      <a:pt x="f73" y="f74"/>
                      <a:pt x="f73" y="f75"/>
                      <a:pt x="f34" y="f76"/>
                    </a:cubicBezTo>
                    <a:cubicBezTo>
                      <a:pt x="f46" y="f77"/>
                      <a:pt x="f78" y="f79"/>
                      <a:pt x="f80" y="f81"/>
                    </a:cubicBezTo>
                    <a:cubicBezTo>
                      <a:pt x="f82" y="f83"/>
                      <a:pt x="f82" y="f84"/>
                      <a:pt x="f82" y="f85"/>
                    </a:cubicBezTo>
                    <a:lnTo>
                      <a:pt x="f67" y="f86"/>
                    </a:lnTo>
                    <a:lnTo>
                      <a:pt x="f50" y="f85"/>
                    </a:lnTo>
                    <a:lnTo>
                      <a:pt x="f87" y="f88"/>
                    </a:lnTo>
                    <a:cubicBezTo>
                      <a:pt x="f89" y="f90"/>
                      <a:pt x="f91" y="f92"/>
                      <a:pt x="f93" y="f94"/>
                    </a:cubicBezTo>
                    <a:lnTo>
                      <a:pt x="f46" y="f95"/>
                    </a:lnTo>
                    <a:lnTo>
                      <a:pt x="f96" y="f97"/>
                    </a:lnTo>
                    <a:lnTo>
                      <a:pt x="f98" y="f99"/>
                    </a:lnTo>
                    <a:cubicBezTo>
                      <a:pt x="f98" y="f100"/>
                      <a:pt x="f78" y="f101"/>
                      <a:pt x="f78" y="f101"/>
                    </a:cubicBezTo>
                    <a:cubicBezTo>
                      <a:pt x="f102" y="f103"/>
                      <a:pt x="f104" y="f105"/>
                      <a:pt x="f106" y="f103"/>
                    </a:cubicBezTo>
                    <a:cubicBezTo>
                      <a:pt x="f54" y="f101"/>
                      <a:pt x="f63" y="f107"/>
                      <a:pt x="f34" y="f94"/>
                    </a:cubicBezTo>
                    <a:cubicBezTo>
                      <a:pt x="f108" y="f109"/>
                      <a:pt x="f110" y="f111"/>
                      <a:pt x="f112" y="f113"/>
                    </a:cubicBezTo>
                    <a:cubicBezTo>
                      <a:pt x="f114" y="f115"/>
                      <a:pt x="f116" y="f117"/>
                      <a:pt x="f118" y="f119"/>
                    </a:cubicBezTo>
                    <a:cubicBezTo>
                      <a:pt x="f120" y="f121"/>
                      <a:pt x="f122" y="f123"/>
                      <a:pt x="f124" y="f125"/>
                    </a:cubicBezTo>
                    <a:cubicBezTo>
                      <a:pt x="f126" y="f74"/>
                      <a:pt x="f127" y="f128"/>
                      <a:pt x="f129" y="f128"/>
                    </a:cubicBezTo>
                    <a:cubicBezTo>
                      <a:pt x="f116" y="f128"/>
                      <a:pt x="f130" y="f128"/>
                      <a:pt x="f131" y="f75"/>
                    </a:cubicBezTo>
                    <a:cubicBezTo>
                      <a:pt x="f132" y="f125"/>
                      <a:pt x="f133" y="f134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16" y="f135"/>
                    </a:moveTo>
                    <a:cubicBezTo>
                      <a:pt x="f136" y="f135"/>
                      <a:pt x="f136" y="f77"/>
                      <a:pt x="f116" y="f77"/>
                    </a:cubicBezTo>
                    <a:cubicBezTo>
                      <a:pt x="f129" y="f77"/>
                      <a:pt x="f129" y="f135"/>
                      <a:pt x="f116" y="f135"/>
                    </a:cubicBezTo>
                    <a:close/>
                    <a:moveTo>
                      <a:pt x="f116" y="f135"/>
                    </a:moveTo>
                    <a:lnTo>
                      <a:pt x="f116" y="f135"/>
                    </a:lnTo>
                    <a:close/>
                    <a:moveTo>
                      <a:pt x="f136" y="f111"/>
                    </a:moveTo>
                    <a:cubicBezTo>
                      <a:pt x="f137" y="f90"/>
                      <a:pt x="f138" y="f90"/>
                      <a:pt x="f139" y="f140"/>
                    </a:cubicBezTo>
                    <a:cubicBezTo>
                      <a:pt x="f141" y="f92"/>
                      <a:pt x="f142" y="f143"/>
                      <a:pt x="f110" y="f94"/>
                    </a:cubicBezTo>
                    <a:cubicBezTo>
                      <a:pt x="f144" y="f145"/>
                      <a:pt x="f146" y="f147"/>
                      <a:pt x="f148" y="f149"/>
                    </a:cubicBezTo>
                    <a:cubicBezTo>
                      <a:pt x="f150" y="f151"/>
                      <a:pt x="f152" y="f151"/>
                      <a:pt x="f153" y="f151"/>
                    </a:cubicBezTo>
                    <a:lnTo>
                      <a:pt x="f154" y="f151"/>
                    </a:lnTo>
                    <a:lnTo>
                      <a:pt x="f153" y="f155"/>
                    </a:lnTo>
                    <a:cubicBezTo>
                      <a:pt x="f156" y="f157"/>
                      <a:pt x="f158" y="f159"/>
                      <a:pt x="f160" y="f161"/>
                    </a:cubicBezTo>
                    <a:cubicBezTo>
                      <a:pt x="f162" y="f163"/>
                      <a:pt x="f164" y="f165"/>
                      <a:pt x="f136" y="f111"/>
                    </a:cubicBezTo>
                    <a:close/>
                    <a:moveTo>
                      <a:pt x="f136" y="f111"/>
                    </a:moveTo>
                    <a:lnTo>
                      <a:pt x="f136" y="f111"/>
                    </a:lnTo>
                    <a:close/>
                    <a:moveTo>
                      <a:pt x="f166" y="f167"/>
                    </a:moveTo>
                    <a:cubicBezTo>
                      <a:pt x="f168" y="f169"/>
                      <a:pt x="f170" y="f171"/>
                      <a:pt x="f60" y="f172"/>
                    </a:cubicBezTo>
                    <a:cubicBezTo>
                      <a:pt x="f173" y="f174"/>
                      <a:pt x="f79" y="f175"/>
                      <a:pt x="f176" y="f34"/>
                    </a:cubicBezTo>
                    <a:cubicBezTo>
                      <a:pt x="f176" y="f177"/>
                      <a:pt x="f178" y="f179"/>
                      <a:pt x="f180" y="f181"/>
                    </a:cubicBezTo>
                    <a:cubicBezTo>
                      <a:pt x="f180" y="f182"/>
                      <a:pt x="f134" y="f183"/>
                      <a:pt x="f184" y="f185"/>
                    </a:cubicBezTo>
                    <a:cubicBezTo>
                      <a:pt x="f186" y="f187"/>
                      <a:pt x="f188" y="f189"/>
                      <a:pt x="f190" y="f191"/>
                    </a:cubicBezTo>
                    <a:cubicBezTo>
                      <a:pt x="f192" y="f193"/>
                      <a:pt x="f56" y="f54"/>
                      <a:pt x="f166" y="f167"/>
                    </a:cubicBezTo>
                    <a:close/>
                    <a:moveTo>
                      <a:pt x="f166" y="f167"/>
                    </a:moveTo>
                    <a:lnTo>
                      <a:pt x="f166" y="f167"/>
                    </a:lnTo>
                    <a:close/>
                    <a:moveTo>
                      <a:pt x="f194" y="f195"/>
                    </a:moveTo>
                    <a:cubicBezTo>
                      <a:pt x="f196" y="f16"/>
                      <a:pt x="f197" y="f198"/>
                      <a:pt x="f199" y="f136"/>
                    </a:cubicBezTo>
                    <a:cubicBezTo>
                      <a:pt x="f200" y="f201"/>
                      <a:pt x="f202" y="f203"/>
                      <a:pt x="f204" y="f205"/>
                    </a:cubicBezTo>
                    <a:cubicBezTo>
                      <a:pt x="f206" y="f207"/>
                      <a:pt x="f208" y="f209"/>
                      <a:pt x="f210" y="f211"/>
                    </a:cubicBezTo>
                    <a:lnTo>
                      <a:pt x="f212" y="f41"/>
                    </a:lnTo>
                    <a:cubicBezTo>
                      <a:pt x="f213" y="f81"/>
                      <a:pt x="f214" y="f215"/>
                      <a:pt x="f216" y="f217"/>
                    </a:cubicBezTo>
                    <a:lnTo>
                      <a:pt x="f218" y="f219"/>
                    </a:lnTo>
                    <a:lnTo>
                      <a:pt x="f220" y="f221"/>
                    </a:lnTo>
                    <a:cubicBezTo>
                      <a:pt x="f222" y="f223"/>
                      <a:pt x="f224" y="f225"/>
                      <a:pt x="f226" y="f223"/>
                    </a:cubicBezTo>
                    <a:cubicBezTo>
                      <a:pt x="f227" y="f228"/>
                      <a:pt x="f139" y="f228"/>
                      <a:pt x="f229" y="f223"/>
                    </a:cubicBezTo>
                    <a:cubicBezTo>
                      <a:pt x="f230" y="f225"/>
                      <a:pt x="f230" y="f223"/>
                      <a:pt x="f231" y="f221"/>
                    </a:cubicBezTo>
                    <a:lnTo>
                      <a:pt x="f232" y="f219"/>
                    </a:lnTo>
                    <a:lnTo>
                      <a:pt x="f233" y="f217"/>
                    </a:lnTo>
                    <a:cubicBezTo>
                      <a:pt x="f234" y="f215"/>
                      <a:pt x="f235" y="f81"/>
                      <a:pt x="f236" y="f41"/>
                    </a:cubicBezTo>
                    <a:cubicBezTo>
                      <a:pt x="f237" y="f238"/>
                      <a:pt x="f239" y="f240"/>
                      <a:pt x="f241" y="f148"/>
                    </a:cubicBezTo>
                    <a:cubicBezTo>
                      <a:pt x="f242" y="f243"/>
                      <a:pt x="f244" y="f245"/>
                      <a:pt x="f246" y="f136"/>
                    </a:cubicBezTo>
                    <a:cubicBezTo>
                      <a:pt x="f247" y="f198"/>
                      <a:pt x="f248" y="f16"/>
                      <a:pt x="f249" y="f195"/>
                    </a:cubicBezTo>
                    <a:cubicBezTo>
                      <a:pt x="f250" y="f183"/>
                      <a:pt x="f250" y="f251"/>
                      <a:pt x="f252" y="f253"/>
                    </a:cubicBezTo>
                    <a:cubicBezTo>
                      <a:pt x="f254" y="f255"/>
                      <a:pt x="f256" y="f230"/>
                      <a:pt x="f257" y="f258"/>
                    </a:cubicBezTo>
                    <a:cubicBezTo>
                      <a:pt x="f259" y="f260"/>
                      <a:pt x="f181" y="f261"/>
                      <a:pt x="f142" y="f262"/>
                    </a:cubicBezTo>
                    <a:lnTo>
                      <a:pt x="f263" y="f262"/>
                    </a:lnTo>
                    <a:cubicBezTo>
                      <a:pt x="f264" y="f265"/>
                      <a:pt x="f266" y="f267"/>
                      <a:pt x="f268" y="f269"/>
                    </a:cubicBezTo>
                    <a:lnTo>
                      <a:pt x="f270" y="f271"/>
                    </a:lnTo>
                    <a:cubicBezTo>
                      <a:pt x="f272" y="f273"/>
                      <a:pt x="f274" y="f275"/>
                      <a:pt x="f276" y="f277"/>
                    </a:cubicBezTo>
                    <a:cubicBezTo>
                      <a:pt x="f278" y="f279"/>
                      <a:pt x="f280" y="f281"/>
                      <a:pt x="f282" y="f262"/>
                    </a:cubicBezTo>
                    <a:cubicBezTo>
                      <a:pt x="f283" y="f261"/>
                      <a:pt x="f284" y="f260"/>
                      <a:pt x="f285" y="f258"/>
                    </a:cubicBezTo>
                    <a:cubicBezTo>
                      <a:pt x="f286" y="f230"/>
                      <a:pt x="f287" y="f255"/>
                      <a:pt x="f288" y="f253"/>
                    </a:cubicBezTo>
                    <a:cubicBezTo>
                      <a:pt x="f289" y="f251"/>
                      <a:pt x="f289" y="f183"/>
                      <a:pt x="f194" y="f195"/>
                    </a:cubicBezTo>
                    <a:close/>
                    <a:moveTo>
                      <a:pt x="f194" y="f195"/>
                    </a:moveTo>
                    <a:lnTo>
                      <a:pt x="f194" y="f195"/>
                    </a:lnTo>
                    <a:close/>
                    <a:moveTo>
                      <a:pt x="f290" y="f291"/>
                    </a:moveTo>
                    <a:cubicBezTo>
                      <a:pt x="f216" y="f292"/>
                      <a:pt x="f293" y="f294"/>
                      <a:pt x="f295" y="f296"/>
                    </a:cubicBezTo>
                    <a:cubicBezTo>
                      <a:pt x="f297" y="f298"/>
                      <a:pt x="f299" y="f300"/>
                      <a:pt x="f301" y="f48"/>
                    </a:cubicBezTo>
                    <a:cubicBezTo>
                      <a:pt x="f3" y="f302"/>
                      <a:pt x="f303" y="f304"/>
                      <a:pt x="f305" y="f255"/>
                    </a:cubicBezTo>
                    <a:cubicBezTo>
                      <a:pt x="f306" y="f307"/>
                      <a:pt x="f290" y="f235"/>
                      <a:pt x="f308" y="f309"/>
                    </a:cubicBezTo>
                    <a:cubicBezTo>
                      <a:pt x="f310" y="f311"/>
                      <a:pt x="f312" y="f313"/>
                      <a:pt x="f314" y="f315"/>
                    </a:cubicBezTo>
                    <a:cubicBezTo>
                      <a:pt x="f316" y="f317"/>
                      <a:pt x="f178" y="f318"/>
                      <a:pt x="f69" y="f319"/>
                    </a:cubicBezTo>
                    <a:cubicBezTo>
                      <a:pt x="f320" y="f321"/>
                      <a:pt x="f322" y="f323"/>
                      <a:pt x="f324" y="f325"/>
                    </a:cubicBezTo>
                    <a:lnTo>
                      <a:pt x="f326" y="f327"/>
                    </a:lnTo>
                    <a:cubicBezTo>
                      <a:pt x="f328" y="f329"/>
                      <a:pt x="f330" y="f331"/>
                      <a:pt x="f274" y="f332"/>
                    </a:cubicBezTo>
                    <a:cubicBezTo>
                      <a:pt x="f274" y="f333"/>
                      <a:pt x="f274" y="f334"/>
                      <a:pt x="f335" y="f334"/>
                    </a:cubicBezTo>
                    <a:cubicBezTo>
                      <a:pt x="f336" y="f337"/>
                      <a:pt x="f338" y="f339"/>
                      <a:pt x="f340" y="f341"/>
                    </a:cubicBezTo>
                    <a:cubicBezTo>
                      <a:pt x="f340" y="f342"/>
                      <a:pt x="f343" y="f344"/>
                      <a:pt x="f270" y="f345"/>
                    </a:cubicBezTo>
                    <a:cubicBezTo>
                      <a:pt x="f346" y="f344"/>
                      <a:pt x="f346" y="f342"/>
                      <a:pt x="f347" y="f341"/>
                    </a:cubicBezTo>
                    <a:cubicBezTo>
                      <a:pt x="f154" y="f339"/>
                      <a:pt x="f348" y="f337"/>
                      <a:pt x="f349" y="f334"/>
                    </a:cubicBezTo>
                    <a:cubicBezTo>
                      <a:pt x="f349" y="f334"/>
                      <a:pt x="f350" y="f333"/>
                      <a:pt x="f351" y="f332"/>
                    </a:cubicBezTo>
                    <a:cubicBezTo>
                      <a:pt x="f352" y="f331"/>
                      <a:pt x="f353" y="f329"/>
                      <a:pt x="f354" y="f327"/>
                    </a:cubicBezTo>
                    <a:cubicBezTo>
                      <a:pt x="f354" y="f327"/>
                      <a:pt x="f354" y="f325"/>
                      <a:pt x="f355" y="f325"/>
                    </a:cubicBezTo>
                    <a:cubicBezTo>
                      <a:pt x="f356" y="f323"/>
                      <a:pt x="f112" y="f321"/>
                      <a:pt x="f357" y="f319"/>
                    </a:cubicBezTo>
                    <a:cubicBezTo>
                      <a:pt x="f93" y="f318"/>
                      <a:pt x="f358" y="f317"/>
                      <a:pt x="f359" y="f315"/>
                    </a:cubicBezTo>
                    <a:cubicBezTo>
                      <a:pt x="f360" y="f313"/>
                      <a:pt x="f361" y="f311"/>
                      <a:pt x="f362" y="f309"/>
                    </a:cubicBezTo>
                    <a:cubicBezTo>
                      <a:pt x="f363" y="f235"/>
                      <a:pt x="f364" y="f307"/>
                      <a:pt x="f365" y="f255"/>
                    </a:cubicBezTo>
                    <a:cubicBezTo>
                      <a:pt x="f366" y="f304"/>
                      <a:pt x="f367" y="f302"/>
                      <a:pt x="f368" y="f48"/>
                    </a:cubicBezTo>
                    <a:cubicBezTo>
                      <a:pt x="f369" y="f300"/>
                      <a:pt x="f370" y="f298"/>
                      <a:pt x="f371" y="f296"/>
                    </a:cubicBezTo>
                    <a:cubicBezTo>
                      <a:pt x="f249" y="f372"/>
                      <a:pt x="f232" y="f373"/>
                      <a:pt x="f374" y="f375"/>
                    </a:cubicBezTo>
                    <a:cubicBezTo>
                      <a:pt x="f376" y="f377"/>
                      <a:pt x="f378" y="f379"/>
                      <a:pt x="f363" y="f291"/>
                    </a:cubicBezTo>
                    <a:cubicBezTo>
                      <a:pt x="f380" y="f272"/>
                      <a:pt x="f381" y="f382"/>
                      <a:pt x="f383" y="f384"/>
                    </a:cubicBezTo>
                    <a:cubicBezTo>
                      <a:pt x="f241" y="f385"/>
                      <a:pt x="f386" y="f387"/>
                      <a:pt x="f388" y="f389"/>
                    </a:cubicBezTo>
                    <a:cubicBezTo>
                      <a:pt x="f390" y="f115"/>
                      <a:pt x="f391" y="f392"/>
                      <a:pt x="f393" y="f394"/>
                    </a:cubicBezTo>
                    <a:cubicBezTo>
                      <a:pt x="f233" y="f395"/>
                      <a:pt x="f257" y="f396"/>
                      <a:pt x="f397" y="f398"/>
                    </a:cubicBezTo>
                    <a:cubicBezTo>
                      <a:pt x="f399" y="f400"/>
                      <a:pt x="f251" y="f401"/>
                      <a:pt x="f402" y="f301"/>
                    </a:cubicBezTo>
                    <a:cubicBezTo>
                      <a:pt x="f57" y="f403"/>
                      <a:pt x="f137" y="f404"/>
                      <a:pt x="f405" y="f3"/>
                    </a:cubicBezTo>
                    <a:cubicBezTo>
                      <a:pt x="f150" y="f3"/>
                      <a:pt x="f153" y="f3"/>
                      <a:pt x="f270" y="f3"/>
                    </a:cubicBezTo>
                    <a:cubicBezTo>
                      <a:pt x="f406" y="f3"/>
                      <a:pt x="f407" y="f3"/>
                      <a:pt x="f408" y="f3"/>
                    </a:cubicBezTo>
                    <a:cubicBezTo>
                      <a:pt x="f409" y="f404"/>
                      <a:pt x="f410" y="f411"/>
                      <a:pt x="f412" y="f413"/>
                    </a:cubicBezTo>
                    <a:cubicBezTo>
                      <a:pt x="f414" y="f415"/>
                      <a:pt x="f416" y="f417"/>
                      <a:pt x="f418" y="f301"/>
                    </a:cubicBezTo>
                    <a:cubicBezTo>
                      <a:pt x="f419" y="f401"/>
                      <a:pt x="f420" y="f400"/>
                      <a:pt x="f421" y="f398"/>
                    </a:cubicBezTo>
                    <a:cubicBezTo>
                      <a:pt x="f422" y="f398"/>
                      <a:pt x="f422" y="f398"/>
                      <a:pt x="f422" y="f398"/>
                    </a:cubicBezTo>
                    <a:cubicBezTo>
                      <a:pt x="f285" y="f396"/>
                      <a:pt x="f216" y="f395"/>
                      <a:pt x="f423" y="f394"/>
                    </a:cubicBezTo>
                    <a:cubicBezTo>
                      <a:pt x="f424" y="f392"/>
                      <a:pt x="f425" y="f115"/>
                      <a:pt x="f426" y="f389"/>
                    </a:cubicBezTo>
                    <a:cubicBezTo>
                      <a:pt x="f427" y="f428"/>
                      <a:pt x="f429" y="f430"/>
                      <a:pt x="f431" y="f432"/>
                    </a:cubicBezTo>
                    <a:cubicBezTo>
                      <a:pt x="f433" y="f434"/>
                      <a:pt x="f286" y="f435"/>
                      <a:pt x="f0" y="f384"/>
                    </a:cubicBezTo>
                    <a:cubicBezTo>
                      <a:pt x="f436" y="f382"/>
                      <a:pt x="f437" y="f272"/>
                      <a:pt x="f290" y="f291"/>
                    </a:cubicBezTo>
                    <a:close/>
                  </a:path>
                </a:pathLst>
              </a:custGeom>
              <a:solidFill>
                <a:srgbClr val="ECECED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5" name="Forma Livre 24"/>
              <p:cNvSpPr/>
              <p:nvPr/>
            </p:nvSpPr>
            <p:spPr>
              <a:xfrm>
                <a:off x="9202677" y="6188037"/>
                <a:ext cx="203399" cy="260283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643"/>
                  <a:gd name="f5" fmla="val 792"/>
                  <a:gd name="f6" fmla="val 556"/>
                  <a:gd name="f7" fmla="val 170"/>
                  <a:gd name="f8" fmla="val 43"/>
                  <a:gd name="f9" fmla="val 343"/>
                  <a:gd name="f10" fmla="val 131"/>
                  <a:gd name="f11" fmla="val 488"/>
                  <a:gd name="f12" fmla="val 232"/>
                  <a:gd name="f13" fmla="val 655"/>
                  <a:gd name="f14" fmla="val 393"/>
                  <a:gd name="f15" fmla="val 781"/>
                  <a:gd name="f16" fmla="val 588"/>
                  <a:gd name="f17" fmla="val 791"/>
                  <a:gd name="f18" fmla="val 586"/>
                  <a:gd name="f19" fmla="val 592"/>
                  <a:gd name="f20" fmla="val 784"/>
                  <a:gd name="f21" fmla="val 642"/>
                  <a:gd name="f22" fmla="val 705"/>
                  <a:gd name="f23" fmla="val 624"/>
                  <a:gd name="f24" fmla="val 599"/>
                  <a:gd name="f25" fmla="val 593"/>
                  <a:gd name="f26" fmla="val 517"/>
                  <a:gd name="f27" fmla="val 560"/>
                  <a:gd name="f28" fmla="val 434"/>
                  <a:gd name="f29" fmla="val 516"/>
                  <a:gd name="f30" fmla="val 479"/>
                  <a:gd name="f31" fmla="val 281"/>
                  <a:gd name="f32" fmla="val 460"/>
                  <a:gd name="f33" fmla="val 237"/>
                  <a:gd name="f34" fmla="val 438"/>
                  <a:gd name="f35" fmla="val 184"/>
                  <a:gd name="f36" fmla="val 442"/>
                  <a:gd name="f37" fmla="val 136"/>
                  <a:gd name="f38" fmla="val 447"/>
                  <a:gd name="f39" fmla="val 64"/>
                  <a:gd name="f40" fmla="val 495"/>
                  <a:gd name="f41" fmla="val 22"/>
                  <a:gd name="f42" fmla="val 169"/>
                  <a:gd name="f43" fmla="val 449"/>
                  <a:gd name="f44" fmla="val 196"/>
                  <a:gd name="f45" fmla="val 436"/>
                  <a:gd name="f46" fmla="val 199"/>
                  <a:gd name="f47" fmla="val 200"/>
                  <a:gd name="f48" fmla="val 219"/>
                  <a:gd name="f49" fmla="val 220"/>
                  <a:gd name="f50" fmla="val 223"/>
                  <a:gd name="f51" fmla="val 257"/>
                  <a:gd name="f52" fmla="val 243"/>
                  <a:gd name="f53" fmla="val 205"/>
                  <a:gd name="f54" fmla="val 365"/>
                  <a:gd name="f55" fmla="val 208"/>
                  <a:gd name="f56" fmla="val 277"/>
                  <a:gd name="f57" fmla="val 212"/>
                  <a:gd name="f58" fmla="val 163"/>
                  <a:gd name="f59" fmla="val 307"/>
                  <a:gd name="f60" fmla="val 94"/>
                  <a:gd name="f61" fmla="val 357"/>
                  <a:gd name="f62" fmla="val 78"/>
                  <a:gd name="f63" fmla="val 192"/>
                  <a:gd name="f64" fmla="val 362"/>
                  <a:gd name="f65" fmla="val 269"/>
                  <a:gd name="f66" fmla="val 486"/>
                  <a:gd name="f67" fmla="val 368"/>
                  <a:gd name="f68" fmla="val 359"/>
                  <a:gd name="f69" fmla="val 392"/>
                  <a:gd name="f70" fmla="val 286"/>
                  <a:gd name="f71" fmla="val 266"/>
                  <a:gd name="f72" fmla="val 422"/>
                  <a:gd name="f73" fmla="val 421"/>
                  <a:gd name="f74" fmla="val 417"/>
                  <a:gd name="f75" fmla="val 364"/>
                  <a:gd name="f76" fmla="val 395"/>
                  <a:gd name="f77" fmla="val 396"/>
                  <a:gd name="f78" fmla="val 428"/>
                  <a:gd name="f79" fmla="val 432"/>
                  <a:gd name="f80" fmla="val 458"/>
                  <a:gd name="f81" fmla="val 463"/>
                  <a:gd name="f82" fmla="val 466"/>
                  <a:gd name="f83" fmla="val 429"/>
                  <a:gd name="f84" fmla="val 469"/>
                  <a:gd name="f85" fmla="val 341"/>
                  <a:gd name="f86" fmla="val 255"/>
                  <a:gd name="f87" fmla="val 481"/>
                  <a:gd name="f88" fmla="val 162"/>
                  <a:gd name="f89" fmla="val 468"/>
                  <a:gd name="f90" fmla="val 164"/>
                  <a:gd name="f91" fmla="val 461"/>
                  <a:gd name="f92" fmla="val 454"/>
                  <a:gd name="f93" fmla="val 453"/>
                  <a:gd name="f94" fmla="val 165"/>
                  <a:gd name="f95" fmla="*/ f1 1 643"/>
                  <a:gd name="f96" fmla="*/ f2 1 792"/>
                  <a:gd name="f97" fmla="+- f5 0 f3"/>
                  <a:gd name="f98" fmla="+- f4 0 f3"/>
                  <a:gd name="f99" fmla="*/ f98 1 643"/>
                  <a:gd name="f100" fmla="*/ f97 1 792"/>
                  <a:gd name="f101" fmla="*/ f3 1 f99"/>
                  <a:gd name="f102" fmla="*/ f4 1 f99"/>
                  <a:gd name="f103" fmla="*/ f3 1 f100"/>
                  <a:gd name="f104" fmla="*/ f5 1 f100"/>
                  <a:gd name="f105" fmla="*/ f101 f95 1"/>
                  <a:gd name="f106" fmla="*/ f102 f95 1"/>
                  <a:gd name="f107" fmla="*/ f104 f96 1"/>
                  <a:gd name="f108" fmla="*/ f103 f9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05" t="f108" r="f106" b="f107"/>
                <a:pathLst>
                  <a:path w="643" h="792">
                    <a:moveTo>
                      <a:pt x="f6" y="f3"/>
                    </a:moveTo>
                    <a:lnTo>
                      <a:pt x="f3" y="f3"/>
                    </a:lnTo>
                    <a:cubicBezTo>
                      <a:pt x="f3" y="f7"/>
                      <a:pt x="f8" y="f9"/>
                      <a:pt x="f10" y="f11"/>
                    </a:cubicBezTo>
                    <a:cubicBezTo>
                      <a:pt x="f12" y="f13"/>
                      <a:pt x="f14" y="f15"/>
                      <a:pt x="f16" y="f17"/>
                    </a:cubicBezTo>
                    <a:lnTo>
                      <a:pt x="f18" y="f17"/>
                    </a:lnTo>
                    <a:lnTo>
                      <a:pt x="f19" y="f20"/>
                    </a:ln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27" y="f28"/>
                      <a:pt x="f29" y="f0"/>
                      <a:pt x="f30" y="f31"/>
                    </a:cubicBezTo>
                    <a:cubicBezTo>
                      <a:pt x="f32" y="f33"/>
                      <a:pt x="f34" y="f35"/>
                      <a:pt x="f36" y="f37"/>
                    </a:cubicBezTo>
                    <a:cubicBezTo>
                      <a:pt x="f38" y="f39"/>
                      <a:pt x="f40" y="f41"/>
                      <a:pt x="f6" y="f3"/>
                    </a:cubicBezTo>
                    <a:close/>
                    <a:moveTo>
                      <a:pt x="f6" y="f3"/>
                    </a:moveTo>
                    <a:lnTo>
                      <a:pt x="f6" y="f3"/>
                    </a:lnTo>
                    <a:close/>
                    <a:moveTo>
                      <a:pt x="f42" y="f43"/>
                    </a:moveTo>
                    <a:lnTo>
                      <a:pt x="f44" y="f43"/>
                    </a:lnTo>
                    <a:lnTo>
                      <a:pt x="f44" y="f34"/>
                    </a:lnTo>
                    <a:cubicBezTo>
                      <a:pt x="f44" y="f45"/>
                      <a:pt x="f46" y="f45"/>
                      <a:pt x="f47" y="f45"/>
                    </a:cubicBezTo>
                    <a:lnTo>
                      <a:pt x="f48" y="f45"/>
                    </a:lnTo>
                    <a:cubicBezTo>
                      <a:pt x="f49" y="f45"/>
                      <a:pt x="f50" y="f45"/>
                      <a:pt x="f50" y="f34"/>
                    </a:cubicBezTo>
                    <a:lnTo>
                      <a:pt x="f50" y="f43"/>
                    </a:lnTo>
                    <a:lnTo>
                      <a:pt x="f51" y="f43"/>
                    </a:lnTo>
                    <a:cubicBezTo>
                      <a:pt x="f52" y="f28"/>
                      <a:pt x="f53" y="f54"/>
                      <a:pt x="f55" y="f56"/>
                    </a:cubicBezTo>
                    <a:cubicBezTo>
                      <a:pt x="f57" y="f58"/>
                      <a:pt x="f59" y="f60"/>
                      <a:pt x="f61" y="f62"/>
                    </a:cubicBezTo>
                    <a:cubicBezTo>
                      <a:pt x="f31" y="f63"/>
                      <a:pt x="f64" y="f65"/>
                      <a:pt x="f66" y="f67"/>
                    </a:cubicBezTo>
                    <a:cubicBezTo>
                      <a:pt x="f68" y="f69"/>
                      <a:pt x="f70" y="f34"/>
                      <a:pt x="f71" y="f43"/>
                    </a:cubicBezTo>
                    <a:lnTo>
                      <a:pt x="f0" y="f43"/>
                    </a:lnTo>
                    <a:lnTo>
                      <a:pt x="f0" y="f72"/>
                    </a:lnTo>
                    <a:cubicBezTo>
                      <a:pt x="f0" y="f73"/>
                      <a:pt x="f64" y="f74"/>
                      <a:pt x="f75" y="f74"/>
                    </a:cubicBezTo>
                    <a:lnTo>
                      <a:pt x="f14" y="f74"/>
                    </a:lnTo>
                    <a:cubicBezTo>
                      <a:pt x="f76" y="f74"/>
                      <a:pt x="f77" y="f73"/>
                      <a:pt x="f77" y="f72"/>
                    </a:cubicBezTo>
                    <a:lnTo>
                      <a:pt x="f77" y="f43"/>
                    </a:lnTo>
                    <a:lnTo>
                      <a:pt x="f78" y="f43"/>
                    </a:lnTo>
                    <a:cubicBezTo>
                      <a:pt x="f79" y="f43"/>
                      <a:pt x="f79" y="f80"/>
                      <a:pt x="f79" y="f81"/>
                    </a:cubicBezTo>
                    <a:cubicBezTo>
                      <a:pt x="f79" y="f82"/>
                      <a:pt x="f83" y="f84"/>
                      <a:pt x="f78" y="f84"/>
                    </a:cubicBezTo>
                    <a:cubicBezTo>
                      <a:pt x="f85" y="f30"/>
                      <a:pt x="f86" y="f87"/>
                      <a:pt x="f42" y="f84"/>
                    </a:cubicBezTo>
                    <a:cubicBezTo>
                      <a:pt x="f88" y="f89"/>
                      <a:pt x="f90" y="f91"/>
                      <a:pt x="f90" y="f92"/>
                    </a:cubicBezTo>
                    <a:cubicBezTo>
                      <a:pt x="f90" y="f93"/>
                      <a:pt x="f94" y="f43"/>
                      <a:pt x="f42" y="f43"/>
                    </a:cubicBezTo>
                    <a:close/>
                  </a:path>
                </a:pathLst>
              </a:custGeom>
              <a:solidFill>
                <a:srgbClr val="9EDBF4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6" name="Forma Livre 25"/>
              <p:cNvSpPr/>
              <p:nvPr/>
            </p:nvSpPr>
            <p:spPr>
              <a:xfrm>
                <a:off x="9364681" y="6191283"/>
                <a:ext cx="187195" cy="257037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595"/>
                  <a:gd name="f5" fmla="val 785"/>
                  <a:gd name="f6" fmla="val 1"/>
                  <a:gd name="f7" fmla="val 128"/>
                  <a:gd name="f8" fmla="val 172"/>
                  <a:gd name="f9" fmla="val 20"/>
                  <a:gd name="f10" fmla="val 225"/>
                  <a:gd name="f11" fmla="val 37"/>
                  <a:gd name="f12" fmla="val 266"/>
                  <a:gd name="f13" fmla="val 74"/>
                  <a:gd name="f14" fmla="val 345"/>
                  <a:gd name="f15" fmla="val 118"/>
                  <a:gd name="f16" fmla="val 419"/>
                  <a:gd name="f17" fmla="val 151"/>
                  <a:gd name="f18" fmla="val 503"/>
                  <a:gd name="f19" fmla="val 186"/>
                  <a:gd name="f20" fmla="val 590"/>
                  <a:gd name="f21" fmla="val 201"/>
                  <a:gd name="f22" fmla="val 700"/>
                  <a:gd name="f23" fmla="val 150"/>
                  <a:gd name="f24" fmla="val 784"/>
                  <a:gd name="f25" fmla="val 165"/>
                  <a:gd name="f26" fmla="val 339"/>
                  <a:gd name="f27" fmla="val 782"/>
                  <a:gd name="f28" fmla="val 489"/>
                  <a:gd name="f29" fmla="val 690"/>
                  <a:gd name="f30" fmla="val 594"/>
                  <a:gd name="f31" fmla="val 550"/>
                  <a:gd name="f32" fmla="val 532"/>
                  <a:gd name="f33" fmla="val 506"/>
                  <a:gd name="f34" fmla="val 513"/>
                  <a:gd name="f35" fmla="val 461"/>
                  <a:gd name="f36" fmla="val 496"/>
                  <a:gd name="f37" fmla="val 463"/>
                  <a:gd name="f38" fmla="val 604"/>
                  <a:gd name="f39" fmla="val 431"/>
                  <a:gd name="f40" fmla="val 394"/>
                  <a:gd name="f41" fmla="val 398"/>
                  <a:gd name="f42" fmla="val 471"/>
                  <a:gd name="f43" fmla="val 378"/>
                  <a:gd name="f44" fmla="val 464"/>
                  <a:gd name="f45" fmla="val 458"/>
                  <a:gd name="f46" fmla="val 342"/>
                  <a:gd name="f47" fmla="val 451"/>
                  <a:gd name="f48" fmla="val 274"/>
                  <a:gd name="f49" fmla="val 429"/>
                  <a:gd name="f50" fmla="val 370"/>
                  <a:gd name="f51" fmla="val 157"/>
                  <a:gd name="f52" fmla="val 315"/>
                  <a:gd name="f53" fmla="val 111"/>
                  <a:gd name="f54" fmla="val 255"/>
                  <a:gd name="f55" fmla="val 80"/>
                  <a:gd name="f56" fmla="val 182"/>
                  <a:gd name="f57" fmla="val 94"/>
                  <a:gd name="f58" fmla="val 106"/>
                  <a:gd name="f59" fmla="val 99"/>
                  <a:gd name="f60" fmla="val 69"/>
                  <a:gd name="f61" fmla="val 110"/>
                  <a:gd name="f62" fmla="val 33"/>
                  <a:gd name="f63" fmla="val 123"/>
                  <a:gd name="f64" fmla="val 3"/>
                  <a:gd name="f65" fmla="val 89"/>
                  <a:gd name="f66" fmla="val 12"/>
                  <a:gd name="f67" fmla="val 22"/>
                  <a:gd name="f68" fmla="val 32"/>
                  <a:gd name="f69" fmla="val 43"/>
                  <a:gd name="f70" fmla="val 5"/>
                  <a:gd name="f71" fmla="val 79"/>
                  <a:gd name="f72" fmla="*/ f1 1 595"/>
                  <a:gd name="f73" fmla="*/ f2 1 785"/>
                  <a:gd name="f74" fmla="+- f5 0 f3"/>
                  <a:gd name="f75" fmla="+- f4 0 f3"/>
                  <a:gd name="f76" fmla="*/ f75 1 595"/>
                  <a:gd name="f77" fmla="*/ f74 1 785"/>
                  <a:gd name="f78" fmla="*/ f3 1 f76"/>
                  <a:gd name="f79" fmla="*/ f4 1 f76"/>
                  <a:gd name="f80" fmla="*/ f3 1 f77"/>
                  <a:gd name="f81" fmla="*/ f5 1 f77"/>
                  <a:gd name="f82" fmla="*/ f78 f72 1"/>
                  <a:gd name="f83" fmla="*/ f79 f72 1"/>
                  <a:gd name="f84" fmla="*/ f81 f73 1"/>
                  <a:gd name="f85" fmla="*/ f80 f7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82" t="f85" r="f83" b="f84"/>
                <a:pathLst>
                  <a:path w="595" h="785">
                    <a:moveTo>
                      <a:pt x="f6" y="f7"/>
                    </a:moveTo>
                    <a:cubicBezTo>
                      <a:pt x="f3" y="f8"/>
                      <a:pt x="f9" y="f10"/>
                      <a:pt x="f11" y="f12"/>
                    </a:cubicBezTo>
                    <a:cubicBezTo>
                      <a:pt x="f13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3" y="f24"/>
                    </a:cubicBezTo>
                    <a:lnTo>
                      <a:pt x="f25" y="f24"/>
                    </a:lnTo>
                    <a:cubicBezTo>
                      <a:pt x="f26" y="f27"/>
                      <a:pt x="f28" y="f29"/>
                      <a:pt x="f30" y="f31"/>
                    </a:cubicBezTo>
                    <a:cubicBezTo>
                      <a:pt x="f31" y="f32"/>
                      <a:pt x="f33" y="f34"/>
                      <a:pt x="f35" y="f36"/>
                    </a:cubicBezTo>
                    <a:lnTo>
                      <a:pt x="f37" y="f38"/>
                    </a:lnTo>
                    <a:lnTo>
                      <a:pt x="f39" y="f38"/>
                    </a:lnTo>
                    <a:lnTo>
                      <a:pt x="f40" y="f38"/>
                    </a:lnTo>
                    <a:lnTo>
                      <a:pt x="f41" y="f42"/>
                    </a:lnTo>
                    <a:cubicBezTo>
                      <a:pt x="f43" y="f44"/>
                      <a:pt x="f0" y="f45"/>
                      <a:pt x="f46" y="f47"/>
                    </a:cubicBezTo>
                    <a:cubicBezTo>
                      <a:pt x="f48" y="f49"/>
                      <a:pt x="f21" y="f50"/>
                      <a:pt x="f51" y="f52"/>
                    </a:cubicBezTo>
                    <a:cubicBezTo>
                      <a:pt x="f53" y="f54"/>
                      <a:pt x="f55" y="f56"/>
                      <a:pt x="f57" y="f58"/>
                    </a:cubicBezTo>
                    <a:cubicBezTo>
                      <a:pt x="f59" y="f60"/>
                      <a:pt x="f61" y="f62"/>
                      <a:pt x="f63" y="f3"/>
                    </a:cubicBezTo>
                    <a:cubicBezTo>
                      <a:pt x="f58" y="f64"/>
                      <a:pt x="f65" y="f66"/>
                      <a:pt x="f13" y="f67"/>
                    </a:cubicBezTo>
                    <a:cubicBezTo>
                      <a:pt x="f68" y="f69"/>
                      <a:pt x="f70" y="f71"/>
                      <a:pt x="f6" y="f7"/>
                    </a:cubicBez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7" name="Forma Livre 26"/>
              <p:cNvSpPr/>
              <p:nvPr/>
            </p:nvSpPr>
            <p:spPr>
              <a:xfrm>
                <a:off x="9396356" y="6188037"/>
                <a:ext cx="217444" cy="192243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683"/>
                  <a:gd name="f6" fmla="val 603"/>
                  <a:gd name="f7" fmla="val 504"/>
                  <a:gd name="f8" fmla="val 123"/>
                  <a:gd name="f9" fmla="val 507"/>
                  <a:gd name="f10" fmla="val 131"/>
                  <a:gd name="f11" fmla="val 459"/>
                  <a:gd name="f12" fmla="val 151"/>
                  <a:gd name="f13" fmla="val 514"/>
                  <a:gd name="f14" fmla="val 144"/>
                  <a:gd name="f15" fmla="val 154"/>
                  <a:gd name="f16" fmla="val 464"/>
                  <a:gd name="f17" fmla="val 161"/>
                  <a:gd name="f18" fmla="val 506"/>
                  <a:gd name="f19" fmla="val 166"/>
                  <a:gd name="f20" fmla="val 163"/>
                  <a:gd name="f21" fmla="val 518"/>
                  <a:gd name="f22" fmla="val 172"/>
                  <a:gd name="f23" fmla="val 174"/>
                  <a:gd name="f24" fmla="val 179"/>
                  <a:gd name="f25" fmla="val 177"/>
                  <a:gd name="f26" fmla="val 468"/>
                  <a:gd name="f27" fmla="val 200"/>
                  <a:gd name="f28" fmla="val 525"/>
                  <a:gd name="f29" fmla="val 184"/>
                  <a:gd name="f30" fmla="val 529"/>
                  <a:gd name="f31" fmla="val 194"/>
                  <a:gd name="f32" fmla="val 210"/>
                  <a:gd name="f33" fmla="val 209"/>
                  <a:gd name="f34" fmla="val 217"/>
                  <a:gd name="f35" fmla="val 473"/>
                  <a:gd name="f36" fmla="val 219"/>
                  <a:gd name="f37" fmla="val 490"/>
                  <a:gd name="f38" fmla="val 224"/>
                  <a:gd name="f39" fmla="val 227"/>
                  <a:gd name="f40" fmla="val 234"/>
                  <a:gd name="f41" fmla="val 530"/>
                  <a:gd name="f42" fmla="val 526"/>
                  <a:gd name="f43" fmla="val 244"/>
                  <a:gd name="f44" fmla="val 523"/>
                  <a:gd name="f45" fmla="val 242"/>
                  <a:gd name="f46" fmla="val 502"/>
                  <a:gd name="f47" fmla="val 235"/>
                  <a:gd name="f48" fmla="val 483"/>
                  <a:gd name="f49" fmla="val 230"/>
                  <a:gd name="f50" fmla="val 463"/>
                  <a:gd name="f51" fmla="val 259"/>
                  <a:gd name="f52" fmla="val 520"/>
                  <a:gd name="f53" fmla="val 267"/>
                  <a:gd name="f54" fmla="val 461"/>
                  <a:gd name="f55" fmla="val 237"/>
                  <a:gd name="f56" fmla="val 511"/>
                  <a:gd name="f57" fmla="val 283"/>
                  <a:gd name="f58" fmla="val 290"/>
                  <a:gd name="f59" fmla="val 458"/>
                  <a:gd name="f60" fmla="val 245"/>
                  <a:gd name="f61" fmla="val 288"/>
                  <a:gd name="f62" fmla="val 293"/>
                  <a:gd name="f63" fmla="val 303"/>
                  <a:gd name="f64" fmla="val 485"/>
                  <a:gd name="f65" fmla="val 298"/>
                  <a:gd name="f66" fmla="val 480"/>
                  <a:gd name="f67" fmla="val 301"/>
                  <a:gd name="f68" fmla="val 478"/>
                  <a:gd name="f69" fmla="val 296"/>
                  <a:gd name="f70" fmla="val 291"/>
                  <a:gd name="f71" fmla="val 499"/>
                  <a:gd name="f72" fmla="val 316"/>
                  <a:gd name="f73" fmla="val 495"/>
                  <a:gd name="f74" fmla="val 325"/>
                  <a:gd name="f75" fmla="val 454"/>
                  <a:gd name="f76" fmla="val 310"/>
                  <a:gd name="f77" fmla="val 470"/>
                  <a:gd name="f78" fmla="val 340"/>
                  <a:gd name="f79" fmla="val 482"/>
                  <a:gd name="f80" fmla="val 343"/>
                  <a:gd name="f81" fmla="val 348"/>
                  <a:gd name="f82" fmla="val 471"/>
                  <a:gd name="f83" fmla="val 330"/>
                  <a:gd name="f84" fmla="val 456"/>
                  <a:gd name="f85" fmla="val 447"/>
                  <a:gd name="f86" fmla="val 306"/>
                  <a:gd name="f87" fmla="val 357"/>
                  <a:gd name="f88" fmla="val 452"/>
                  <a:gd name="f89" fmla="val 440"/>
                  <a:gd name="f90" fmla="val 308"/>
                  <a:gd name="f91" fmla="val 437"/>
                  <a:gd name="f92" fmla="val 439"/>
                  <a:gd name="f93" fmla="val 362"/>
                  <a:gd name="f94" fmla="val 435"/>
                  <a:gd name="f95" fmla="val 363"/>
                  <a:gd name="f96" fmla="val 432"/>
                  <a:gd name="f97" fmla="val 367"/>
                  <a:gd name="f98" fmla="val 428"/>
                  <a:gd name="f99" fmla="val 427"/>
                  <a:gd name="f100" fmla="val 403"/>
                  <a:gd name="f101" fmla="val 336"/>
                  <a:gd name="f102" fmla="val 421"/>
                  <a:gd name="f103" fmla="val 378"/>
                  <a:gd name="f104" fmla="val 415"/>
                  <a:gd name="f105" fmla="val 382"/>
                  <a:gd name="f106" fmla="val 392"/>
                  <a:gd name="f107" fmla="val 338"/>
                  <a:gd name="f108" fmla="val 352"/>
                  <a:gd name="f109" fmla="val 394"/>
                  <a:gd name="f110" fmla="val 368"/>
                  <a:gd name="f111" fmla="val 387"/>
                  <a:gd name="f112" fmla="val 385"/>
                  <a:gd name="f113" fmla="val 370"/>
                  <a:gd name="f114" fmla="val 384"/>
                  <a:gd name="f115" fmla="val 355"/>
                  <a:gd name="f116" fmla="val 341"/>
                  <a:gd name="f117" fmla="val 369"/>
                  <a:gd name="f118" fmla="val 372"/>
                  <a:gd name="f119" fmla="val 486"/>
                  <a:gd name="f120" fmla="val 418"/>
                  <a:gd name="f121" fmla="val 505"/>
                  <a:gd name="f122" fmla="val 466"/>
                  <a:gd name="f123" fmla="val 545"/>
                  <a:gd name="f124" fmla="val 627"/>
                  <a:gd name="f125" fmla="val 390"/>
                  <a:gd name="f126" fmla="val 680"/>
                  <a:gd name="f127" fmla="val 192"/>
                  <a:gd name="f128" fmla="val 682"/>
                  <a:gd name="f129" fmla="val 56"/>
                  <a:gd name="f130" fmla="val 39"/>
                  <a:gd name="f131" fmla="val 37"/>
                  <a:gd name="f132" fmla="val 27"/>
                  <a:gd name="f133" fmla="val 76"/>
                  <a:gd name="f134" fmla="val 20"/>
                  <a:gd name="f135" fmla="val 118"/>
                  <a:gd name="f136" fmla="val 83"/>
                  <a:gd name="f137" fmla="val 335"/>
                  <a:gd name="f138" fmla="val 169"/>
                  <a:gd name="f139" fmla="val 397"/>
                  <a:gd name="f140" fmla="val 196"/>
                  <a:gd name="f141" fmla="val 416"/>
                  <a:gd name="f142" fmla="val 434"/>
                  <a:gd name="f143" fmla="val 256"/>
                  <a:gd name="f144" fmla="val 443"/>
                  <a:gd name="f145" fmla="val 273"/>
                  <a:gd name="f146" fmla="val 449"/>
                  <a:gd name="f147" fmla="val 307"/>
                  <a:gd name="f148" fmla="val 309"/>
                  <a:gd name="f149" fmla="val 299"/>
                  <a:gd name="f150" fmla="val 388"/>
                  <a:gd name="f151" fmla="val 353"/>
                  <a:gd name="f152" fmla="val 292"/>
                  <a:gd name="f153" fmla="val 270"/>
                  <a:gd name="f154" fmla="val 263"/>
                  <a:gd name="f155" fmla="val 380"/>
                  <a:gd name="f156" fmla="val 282"/>
                  <a:gd name="f157" fmla="val 258"/>
                  <a:gd name="f158" fmla="val 365"/>
                  <a:gd name="f159" fmla="val 252"/>
                  <a:gd name="f160" fmla="val 249"/>
                  <a:gd name="f161" fmla="val 247"/>
                  <a:gd name="f162" fmla="val 311"/>
                  <a:gd name="f163" fmla="val 232"/>
                  <a:gd name="f164" fmla="val 223"/>
                  <a:gd name="f165" fmla="val 228"/>
                  <a:gd name="f166" fmla="val 318"/>
                  <a:gd name="f167" fmla="val 221"/>
                  <a:gd name="f168" fmla="val 331"/>
                  <a:gd name="f169" fmla="val 212"/>
                  <a:gd name="f170" fmla="val 345"/>
                  <a:gd name="f171" fmla="val 350"/>
                  <a:gd name="f172" fmla="val 203"/>
                  <a:gd name="f173" fmla="val 204"/>
                  <a:gd name="f174" fmla="val 215"/>
                  <a:gd name="f175" fmla="val 188"/>
                  <a:gd name="f176" fmla="val 326"/>
                  <a:gd name="f177" fmla="val 185"/>
                  <a:gd name="f178" fmla="val 208"/>
                  <a:gd name="f179" fmla="val 197"/>
                  <a:gd name="f180" fmla="val 300"/>
                  <a:gd name="f181" fmla="val 181"/>
                  <a:gd name="f182" fmla="val 305"/>
                  <a:gd name="f183" fmla="val 295"/>
                  <a:gd name="f184" fmla="val 173"/>
                  <a:gd name="f185" fmla="val 285"/>
                  <a:gd name="f186" fmla="val 239"/>
                  <a:gd name="f187" fmla="val 165"/>
                  <a:gd name="f188" fmla="val 269"/>
                  <a:gd name="f189" fmla="val 260"/>
                  <a:gd name="f190" fmla="val 229"/>
                  <a:gd name="f191" fmla="val 157"/>
                  <a:gd name="f192" fmla="val 160"/>
                  <a:gd name="f193" fmla="val 225"/>
                  <a:gd name="f194" fmla="val 222"/>
                  <a:gd name="f195" fmla="val 216"/>
                  <a:gd name="f196" fmla="val 156"/>
                  <a:gd name="f197" fmla="val 195"/>
                  <a:gd name="f198" fmla="val 175"/>
                  <a:gd name="f199" fmla="val 164"/>
                  <a:gd name="f200" fmla="val 170"/>
                  <a:gd name="f201" fmla="val 220"/>
                  <a:gd name="f202" fmla="val 148"/>
                  <a:gd name="f203" fmla="val 153"/>
                  <a:gd name="f204" fmla="val 134"/>
                  <a:gd name="f205" fmla="val 124"/>
                  <a:gd name="f206" fmla="val 146"/>
                  <a:gd name="f207" fmla="val 187"/>
                  <a:gd name="f208" fmla="val 109"/>
                  <a:gd name="f209" fmla="val 103"/>
                  <a:gd name="f210" fmla="val 139"/>
                  <a:gd name="f211" fmla="val 91"/>
                  <a:gd name="f212" fmla="val 86"/>
                  <a:gd name="f213" fmla="val 218"/>
                  <a:gd name="f214" fmla="val 84"/>
                  <a:gd name="f215" fmla="val 78"/>
                  <a:gd name="f216" fmla="val 68"/>
                  <a:gd name="f217" fmla="val 61"/>
                  <a:gd name="f218" fmla="val 280"/>
                  <a:gd name="f219" fmla="val 99"/>
                  <a:gd name="f220" fmla="val 240"/>
                  <a:gd name="f221" fmla="val 47"/>
                  <a:gd name="f222" fmla="val 42"/>
                  <a:gd name="f223" fmla="val 268"/>
                  <a:gd name="f224" fmla="val 33"/>
                  <a:gd name="f225" fmla="val 275"/>
                  <a:gd name="f226" fmla="val 30"/>
                  <a:gd name="f227" fmla="val 88"/>
                  <a:gd name="f228" fmla="val 314"/>
                  <a:gd name="f229" fmla="val 323"/>
                  <a:gd name="f230" fmla="val 28"/>
                  <a:gd name="f231" fmla="val 93"/>
                  <a:gd name="f232" fmla="val 337"/>
                  <a:gd name="f233" fmla="val 40"/>
                  <a:gd name="f234" fmla="val 35"/>
                  <a:gd name="f235" fmla="val 344"/>
                  <a:gd name="f236" fmla="val 32"/>
                  <a:gd name="f237" fmla="val 349"/>
                  <a:gd name="f238" fmla="val 347"/>
                  <a:gd name="f239" fmla="val 361"/>
                  <a:gd name="f240" fmla="val 25"/>
                  <a:gd name="f241" fmla="val 376"/>
                  <a:gd name="f242" fmla="val 409"/>
                  <a:gd name="f243" fmla="val 98"/>
                  <a:gd name="f244" fmla="val 442"/>
                  <a:gd name="f245" fmla="val 45"/>
                  <a:gd name="f246" fmla="val 404"/>
                  <a:gd name="f247" fmla="val 59"/>
                  <a:gd name="f248" fmla="val 66"/>
                  <a:gd name="f249" fmla="val 74"/>
                  <a:gd name="f250" fmla="val 451"/>
                  <a:gd name="f251" fmla="val 81"/>
                  <a:gd name="f252" fmla="val 89"/>
                  <a:gd name="f253" fmla="val 138"/>
                  <a:gd name="f254" fmla="val 492"/>
                  <a:gd name="f255" fmla="val 101"/>
                  <a:gd name="f256" fmla="val 497"/>
                  <a:gd name="f257" fmla="val 108"/>
                  <a:gd name="f258" fmla="val 602"/>
                  <a:gd name="f259" fmla="val 569"/>
                  <a:gd name="f260" fmla="val 313"/>
                  <a:gd name="f261" fmla="val 557"/>
                  <a:gd name="f262" fmla="val 592"/>
                  <a:gd name="f263" fmla="val 564"/>
                  <a:gd name="f264" fmla="val 552"/>
                  <a:gd name="f265" fmla="val 524"/>
                  <a:gd name="f266" fmla="val 317"/>
                  <a:gd name="f267" fmla="val 489"/>
                  <a:gd name="f268" fmla="val 479"/>
                  <a:gd name="f269" fmla="val 512"/>
                  <a:gd name="f270" fmla="val 441"/>
                  <a:gd name="f271" fmla="val 412"/>
                  <a:gd name="f272" fmla="val 401"/>
                  <a:gd name="f273" fmla="val 431"/>
                  <a:gd name="f274" fmla="val 402"/>
                  <a:gd name="f275" fmla="val 377"/>
                  <a:gd name="f276" fmla="val 321"/>
                  <a:gd name="f277" fmla="val 375"/>
                  <a:gd name="f278" fmla="val 354"/>
                  <a:gd name="f279" fmla="val 320"/>
                  <a:gd name="f280" fmla="val 333"/>
                  <a:gd name="f281" fmla="val 356"/>
                  <a:gd name="f282" fmla="val 279"/>
                  <a:gd name="f283" fmla="val 254"/>
                  <a:gd name="f284" fmla="val 214"/>
                  <a:gd name="f285" fmla="val 246"/>
                  <a:gd name="f286" fmla="val 136"/>
                  <a:gd name="f287" fmla="val 94"/>
                  <a:gd name="f288" fmla="val 79"/>
                  <a:gd name="f289" fmla="val 444"/>
                  <a:gd name="f290" fmla="val 104"/>
                  <a:gd name="f291" fmla="val 294"/>
                  <a:gd name="f292" fmla="val 315"/>
                  <a:gd name="f293" fmla="val 297"/>
                  <a:gd name="f294" fmla="val 271"/>
                  <a:gd name="f295" fmla="val 277"/>
                  <a:gd name="f296" fmla="val 264"/>
                  <a:gd name="f297" fmla="val 262"/>
                  <a:gd name="f298" fmla="val 286"/>
                  <a:gd name="f299" fmla="val 304"/>
                  <a:gd name="f300" fmla="val 302"/>
                  <a:gd name="f301" fmla="val 328"/>
                  <a:gd name="f302" fmla="val 366"/>
                  <a:gd name="f303" fmla="val 250"/>
                  <a:gd name="f304" fmla="val 381"/>
                  <a:gd name="f305" fmla="val 272"/>
                  <a:gd name="f306" fmla="val 281"/>
                  <a:gd name="f307" fmla="val 399"/>
                  <a:gd name="f308" fmla="val 408"/>
                  <a:gd name="f309" fmla="val 400"/>
                  <a:gd name="f310" fmla="val 424"/>
                  <a:gd name="f311" fmla="val 255"/>
                  <a:gd name="f312" fmla="val 276"/>
                  <a:gd name="f313" fmla="val 430"/>
                  <a:gd name="f314" fmla="val 423"/>
                  <a:gd name="f315" fmla="val 205"/>
                  <a:gd name="f316" fmla="val 158"/>
                  <a:gd name="f317" fmla="val 126"/>
                  <a:gd name="f318" fmla="val 128"/>
                  <a:gd name="f319" fmla="val 149"/>
                  <a:gd name="f320" fmla="val 143"/>
                  <a:gd name="f321" fmla="val 373"/>
                  <a:gd name="f322" fmla="val 121"/>
                  <a:gd name="f323" fmla="val 342"/>
                  <a:gd name="f324" fmla="val 52"/>
                  <a:gd name="f325" fmla="val 329"/>
                  <a:gd name="f326" fmla="val 129"/>
                  <a:gd name="f327" fmla="val 159"/>
                  <a:gd name="f328" fmla="val 141"/>
                  <a:gd name="f329" fmla="val 190"/>
                  <a:gd name="f330" fmla="val 251"/>
                  <a:gd name="f331" fmla="val 287"/>
                  <a:gd name="f332" fmla="val 261"/>
                  <a:gd name="f333" fmla="val 257"/>
                  <a:gd name="f334" fmla="*/ f2 1 683"/>
                  <a:gd name="f335" fmla="*/ f3 1 603"/>
                  <a:gd name="f336" fmla="+- f6 0 f4"/>
                  <a:gd name="f337" fmla="+- f5 0 f4"/>
                  <a:gd name="f338" fmla="*/ f337 1 683"/>
                  <a:gd name="f339" fmla="*/ f336 1 603"/>
                  <a:gd name="f340" fmla="*/ f4 1 f338"/>
                  <a:gd name="f341" fmla="*/ f5 1 f338"/>
                  <a:gd name="f342" fmla="*/ f4 1 f339"/>
                  <a:gd name="f343" fmla="*/ f6 1 f339"/>
                  <a:gd name="f344" fmla="*/ f340 f334 1"/>
                  <a:gd name="f345" fmla="*/ f341 f334 1"/>
                  <a:gd name="f346" fmla="*/ f343 f335 1"/>
                  <a:gd name="f347" fmla="*/ f342 f33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44" t="f347" r="f345" b="f346"/>
                <a:pathLst>
                  <a:path w="683" h="603">
                    <a:moveTo>
                      <a:pt x="f7" y="f8"/>
                    </a:moveTo>
                    <a:lnTo>
                      <a:pt x="f9" y="f10"/>
                    </a:lnTo>
                    <a:lnTo>
                      <a:pt x="f11" y="f12"/>
                    </a:lnTo>
                    <a:lnTo>
                      <a:pt x="f13" y="f14"/>
                    </a:lnTo>
                    <a:lnTo>
                      <a:pt x="f13" y="f15"/>
                    </a:lnTo>
                    <a:lnTo>
                      <a:pt x="f16" y="f17"/>
                    </a:lnTo>
                    <a:lnTo>
                      <a:pt x="f18" y="f19"/>
                    </a:lnTo>
                    <a:lnTo>
                      <a:pt x="f13" y="f20"/>
                    </a:lnTo>
                    <a:lnTo>
                      <a:pt x="f21" y="f22"/>
                    </a:lnTo>
                    <a:lnTo>
                      <a:pt x="f13" y="f23"/>
                    </a:lnTo>
                    <a:lnTo>
                      <a:pt x="f13" y="f24"/>
                    </a:lnTo>
                    <a:lnTo>
                      <a:pt x="f9" y="f25"/>
                    </a:lnTo>
                    <a:lnTo>
                      <a:pt x="f26" y="f27"/>
                    </a:lnTo>
                    <a:lnTo>
                      <a:pt x="f28" y="f29"/>
                    </a:lnTo>
                    <a:lnTo>
                      <a:pt x="f30" y="f31"/>
                    </a:lnTo>
                    <a:lnTo>
                      <a:pt x="f26" y="f32"/>
                    </a:lnTo>
                    <a:lnTo>
                      <a:pt x="f30" y="f33"/>
                    </a:lnTo>
                    <a:lnTo>
                      <a:pt x="f30" y="f34"/>
                    </a:lnTo>
                    <a:lnTo>
                      <a:pt x="f35" y="f36"/>
                    </a:lnTo>
                    <a:cubicBezTo>
                      <a:pt x="f37" y="f38"/>
                      <a:pt x="f9" y="f39"/>
                      <a:pt x="f28" y="f40"/>
                    </a:cubicBezTo>
                    <a:lnTo>
                      <a:pt x="f41" y="f40"/>
                    </a:lnTo>
                    <a:lnTo>
                      <a:pt x="f42" y="f43"/>
                    </a:lnTo>
                    <a:lnTo>
                      <a:pt x="f44" y="f45"/>
                    </a:lnTo>
                    <a:cubicBezTo>
                      <a:pt x="f46" y="f47"/>
                      <a:pt x="f48" y="f49"/>
                      <a:pt x="f50" y="f39"/>
                    </a:cubicBezTo>
                    <a:lnTo>
                      <a:pt x="f44" y="f51"/>
                    </a:lnTo>
                    <a:lnTo>
                      <a:pt x="f52" y="f53"/>
                    </a:lnTo>
                    <a:lnTo>
                      <a:pt x="f54" y="f55"/>
                    </a:lnTo>
                    <a:lnTo>
                      <a:pt x="f56" y="f57"/>
                    </a:lnTo>
                    <a:lnTo>
                      <a:pt x="f7" y="f58"/>
                    </a:lnTo>
                    <a:lnTo>
                      <a:pt x="f59" y="f60"/>
                    </a:lnTo>
                    <a:lnTo>
                      <a:pt x="f48" y="f61"/>
                    </a:lnTo>
                    <a:lnTo>
                      <a:pt x="f18" y="f62"/>
                    </a:lnTo>
                    <a:lnTo>
                      <a:pt x="f46" y="f63"/>
                    </a:lnTo>
                    <a:lnTo>
                      <a:pt x="f64" y="f65"/>
                    </a:lnTo>
                    <a:lnTo>
                      <a:pt x="f66" y="f67"/>
                    </a:lnTo>
                    <a:lnTo>
                      <a:pt x="f68" y="f69"/>
                    </a:lnTo>
                    <a:lnTo>
                      <a:pt x="f50" y="f70"/>
                    </a:lnTo>
                    <a:lnTo>
                      <a:pt x="f71" y="f72"/>
                    </a:lnTo>
                    <a:lnTo>
                      <a:pt x="f73" y="f74"/>
                    </a:lnTo>
                    <a:lnTo>
                      <a:pt x="f75" y="f65"/>
                    </a:lnTo>
                    <a:cubicBezTo>
                      <a:pt x="f54" y="f76"/>
                      <a:pt x="f77" y="f74"/>
                      <a:pt x="f66" y="f78"/>
                    </a:cubicBezTo>
                    <a:lnTo>
                      <a:pt x="f79" y="f80"/>
                    </a:lnTo>
                    <a:lnTo>
                      <a:pt x="f35" y="f81"/>
                    </a:lnTo>
                    <a:lnTo>
                      <a:pt x="f82" y="f80"/>
                    </a:lnTo>
                    <a:cubicBezTo>
                      <a:pt x="f50" y="f83"/>
                      <a:pt x="f84" y="f72"/>
                      <a:pt x="f85" y="f86"/>
                    </a:cubicBezTo>
                    <a:lnTo>
                      <a:pt x="f54" y="f87"/>
                    </a:lnTo>
                    <a:lnTo>
                      <a:pt x="f88" y="f0"/>
                    </a:lnTo>
                    <a:lnTo>
                      <a:pt x="f89" y="f90"/>
                    </a:lnTo>
                    <a:lnTo>
                      <a:pt x="f91" y="f0"/>
                    </a:lnTo>
                    <a:lnTo>
                      <a:pt x="f92" y="f93"/>
                    </a:lnTo>
                    <a:lnTo>
                      <a:pt x="f94" y="f93"/>
                    </a:lnTo>
                    <a:lnTo>
                      <a:pt x="f94" y="f95"/>
                    </a:lnTo>
                    <a:lnTo>
                      <a:pt x="f96" y="f97"/>
                    </a:lnTo>
                    <a:lnTo>
                      <a:pt x="f98" y="f95"/>
                    </a:lnTo>
                    <a:lnTo>
                      <a:pt x="f99" y="f95"/>
                    </a:lnTo>
                    <a:lnTo>
                      <a:pt x="f99" y="f93"/>
                    </a:lnTo>
                    <a:lnTo>
                      <a:pt x="f100" y="f101"/>
                    </a:lnTo>
                    <a:lnTo>
                      <a:pt x="f102" y="f103"/>
                    </a:lnTo>
                    <a:lnTo>
                      <a:pt x="f104" y="f105"/>
                    </a:lnTo>
                    <a:lnTo>
                      <a:pt x="f106" y="f107"/>
                    </a:lnTo>
                    <a:cubicBezTo>
                      <a:pt x="f106" y="f108"/>
                      <a:pt x="f109" y="f110"/>
                      <a:pt x="f109" y="f111"/>
                    </a:cubicBezTo>
                    <a:lnTo>
                      <a:pt x="f109" y="f106"/>
                    </a:lnTo>
                    <a:lnTo>
                      <a:pt x="f112" y="f106"/>
                    </a:lnTo>
                    <a:lnTo>
                      <a:pt x="f112" y="f111"/>
                    </a:lnTo>
                    <a:cubicBezTo>
                      <a:pt x="f112" y="f113"/>
                      <a:pt x="f114" y="f115"/>
                      <a:pt x="f114" y="f116"/>
                    </a:cubicBezTo>
                    <a:lnTo>
                      <a:pt x="f117" y="f109"/>
                    </a:lnTo>
                    <a:lnTo>
                      <a:pt x="f110" y="f106"/>
                    </a:lnTo>
                    <a:lnTo>
                      <a:pt x="f118" y="f119"/>
                    </a:lnTo>
                    <a:cubicBezTo>
                      <a:pt x="f120" y="f121"/>
                      <a:pt x="f122" y="f28"/>
                      <a:pt x="f13" y="f123"/>
                    </a:cubicBezTo>
                    <a:cubicBezTo>
                      <a:pt x="f124" y="f125"/>
                      <a:pt x="f126" y="f127"/>
                      <a:pt x="f128" y="f4"/>
                    </a:cubicBezTo>
                    <a:lnTo>
                      <a:pt x="f129" y="f4"/>
                    </a:lnTo>
                    <a:cubicBezTo>
                      <a:pt x="f130" y="f131"/>
                      <a:pt x="f132" y="f133"/>
                      <a:pt x="f134" y="f135"/>
                    </a:cubicBezTo>
                    <a:cubicBezTo>
                      <a:pt x="f4" y="f49"/>
                      <a:pt x="f136" y="f137"/>
                      <a:pt x="f138" y="f139"/>
                    </a:cubicBezTo>
                    <a:cubicBezTo>
                      <a:pt x="f140" y="f141"/>
                      <a:pt x="f38" y="f142"/>
                      <a:pt x="f143" y="f144"/>
                    </a:cubicBezTo>
                    <a:cubicBezTo>
                      <a:pt x="f145" y="f146"/>
                      <a:pt x="f58" y="f84"/>
                      <a:pt x="f147" y="f54"/>
                    </a:cubicBezTo>
                    <a:lnTo>
                      <a:pt x="f148" y="f103"/>
                    </a:lnTo>
                    <a:lnTo>
                      <a:pt x="f67" y="f80"/>
                    </a:lnTo>
                    <a:cubicBezTo>
                      <a:pt x="f67" y="f87"/>
                      <a:pt x="f149" y="f118"/>
                      <a:pt x="f149" y="f150"/>
                    </a:cubicBezTo>
                    <a:lnTo>
                      <a:pt x="f149" y="f109"/>
                    </a:lnTo>
                    <a:lnTo>
                      <a:pt x="f58" y="f109"/>
                    </a:lnTo>
                    <a:lnTo>
                      <a:pt x="f58" y="f150"/>
                    </a:lnTo>
                    <a:cubicBezTo>
                      <a:pt x="f58" y="f113"/>
                      <a:pt x="f58" y="f151"/>
                      <a:pt x="f152" y="f78"/>
                    </a:cubicBezTo>
                    <a:lnTo>
                      <a:pt x="f153" y="f112"/>
                    </a:lnTo>
                    <a:lnTo>
                      <a:pt x="f154" y="f155"/>
                    </a:lnTo>
                    <a:lnTo>
                      <a:pt x="f156" y="f78"/>
                    </a:lnTo>
                    <a:lnTo>
                      <a:pt x="f157" y="f158"/>
                    </a:lnTo>
                    <a:lnTo>
                      <a:pt x="f159" y="f113"/>
                    </a:lnTo>
                    <a:lnTo>
                      <a:pt x="f160" y="f158"/>
                    </a:lnTo>
                    <a:lnTo>
                      <a:pt x="f161" y="f158"/>
                    </a:lnTo>
                    <a:lnTo>
                      <a:pt x="f161" y="f95"/>
                    </a:lnTo>
                    <a:lnTo>
                      <a:pt x="f161" y="f93"/>
                    </a:lnTo>
                    <a:lnTo>
                      <a:pt x="f43" y="f162"/>
                    </a:lnTo>
                    <a:lnTo>
                      <a:pt x="f163" y="f93"/>
                    </a:lnTo>
                    <a:lnTo>
                      <a:pt x="f164" y="f0"/>
                    </a:lnTo>
                    <a:lnTo>
                      <a:pt x="f47" y="f90"/>
                    </a:lnTo>
                    <a:cubicBezTo>
                      <a:pt x="f165" y="f166"/>
                      <a:pt x="f167" y="f168"/>
                      <a:pt x="f169" y="f170"/>
                    </a:cubicBezTo>
                    <a:lnTo>
                      <a:pt x="f33" y="f171"/>
                    </a:lnTo>
                    <a:lnTo>
                      <a:pt x="f172" y="f170"/>
                    </a:lnTo>
                    <a:lnTo>
                      <a:pt x="f173" y="f116"/>
                    </a:lnTo>
                    <a:cubicBezTo>
                      <a:pt x="f174" y="f74"/>
                      <a:pt x="f164" y="f162"/>
                      <a:pt x="f49" y="f65"/>
                    </a:cubicBezTo>
                    <a:lnTo>
                      <a:pt x="f175" y="f176"/>
                    </a:lnTo>
                    <a:lnTo>
                      <a:pt x="f177" y="f166"/>
                    </a:lnTo>
                    <a:lnTo>
                      <a:pt x="f167" y="f62"/>
                    </a:lnTo>
                    <a:lnTo>
                      <a:pt x="f178" y="f65"/>
                    </a:lnTo>
                    <a:lnTo>
                      <a:pt x="f172" y="f63"/>
                    </a:lnTo>
                    <a:lnTo>
                      <a:pt x="f179" y="f180"/>
                    </a:lnTo>
                    <a:lnTo>
                      <a:pt x="f181" y="f182"/>
                    </a:lnTo>
                    <a:lnTo>
                      <a:pt x="f1" y="f183"/>
                    </a:lnTo>
                    <a:lnTo>
                      <a:pt x="f27" y="f58"/>
                    </a:lnTo>
                    <a:lnTo>
                      <a:pt x="f39" y="f161"/>
                    </a:lnTo>
                    <a:lnTo>
                      <a:pt x="f1" y="f70"/>
                    </a:lnTo>
                    <a:lnTo>
                      <a:pt x="f184" y="f185"/>
                    </a:lnTo>
                    <a:lnTo>
                      <a:pt x="f164" y="f186"/>
                    </a:lnTo>
                    <a:lnTo>
                      <a:pt x="f187" y="f188"/>
                    </a:lnTo>
                    <a:lnTo>
                      <a:pt x="f17" y="f189"/>
                    </a:lnTo>
                    <a:lnTo>
                      <a:pt x="f167" y="f190"/>
                    </a:lnTo>
                    <a:cubicBezTo>
                      <a:pt x="f27" y="f40"/>
                      <a:pt x="f181" y="f55"/>
                      <a:pt x="f17" y="f43"/>
                    </a:cubicBezTo>
                    <a:lnTo>
                      <a:pt x="f191" y="f43"/>
                    </a:lnTo>
                    <a:lnTo>
                      <a:pt x="f15" y="f47"/>
                    </a:lnTo>
                    <a:lnTo>
                      <a:pt x="f192" y="f47"/>
                    </a:lnTo>
                    <a:cubicBezTo>
                      <a:pt x="f25" y="f49"/>
                      <a:pt x="f31" y="f193"/>
                      <a:pt x="f169" y="f194"/>
                    </a:cubicBezTo>
                    <a:lnTo>
                      <a:pt x="f15" y="f36"/>
                    </a:lnTo>
                    <a:lnTo>
                      <a:pt x="f15" y="f32"/>
                    </a:lnTo>
                    <a:lnTo>
                      <a:pt x="f195" y="f169"/>
                    </a:lnTo>
                    <a:lnTo>
                      <a:pt x="f196" y="f197"/>
                    </a:lnTo>
                    <a:lnTo>
                      <a:pt x="f192" y="f177"/>
                    </a:lnTo>
                    <a:lnTo>
                      <a:pt x="f195" y="f173"/>
                    </a:lnTo>
                    <a:lnTo>
                      <a:pt x="f25" y="f24"/>
                    </a:lnTo>
                    <a:lnTo>
                      <a:pt x="f22" y="f1"/>
                    </a:lnTo>
                    <a:lnTo>
                      <a:pt x="f138" y="f198"/>
                    </a:lnTo>
                    <a:lnTo>
                      <a:pt x="f187" y="f22"/>
                    </a:lnTo>
                    <a:lnTo>
                      <a:pt x="f138" y="f199"/>
                    </a:lnTo>
                    <a:lnTo>
                      <a:pt x="f25" y="f200"/>
                    </a:lnTo>
                    <a:lnTo>
                      <a:pt x="f201" y="f20"/>
                    </a:lnTo>
                    <a:lnTo>
                      <a:pt x="f138" y="f196"/>
                    </a:lnTo>
                    <a:lnTo>
                      <a:pt x="f22" y="f202"/>
                    </a:lnTo>
                    <a:lnTo>
                      <a:pt x="f38" y="f203"/>
                    </a:lnTo>
                    <a:lnTo>
                      <a:pt x="f25" y="f204"/>
                    </a:lnTo>
                    <a:lnTo>
                      <a:pt x="f1" y="f205"/>
                    </a:lnTo>
                    <a:lnTo>
                      <a:pt x="f49" y="f206"/>
                    </a:lnTo>
                    <a:lnTo>
                      <a:pt x="f207" y="f208"/>
                    </a:lnTo>
                    <a:lnTo>
                      <a:pt x="f127" y="f209"/>
                    </a:lnTo>
                    <a:lnTo>
                      <a:pt x="f55" y="f210"/>
                    </a:lnTo>
                    <a:lnTo>
                      <a:pt x="f173" y="f211"/>
                    </a:lnTo>
                    <a:lnTo>
                      <a:pt x="f169" y="f212"/>
                    </a:lnTo>
                    <a:lnTo>
                      <a:pt x="f174" y="f211"/>
                    </a:lnTo>
                    <a:lnTo>
                      <a:pt x="f213" y="f214"/>
                    </a:lnTo>
                    <a:lnTo>
                      <a:pt x="f40" y="f211"/>
                    </a:lnTo>
                    <a:lnTo>
                      <a:pt x="f49" y="f215"/>
                    </a:lnTo>
                    <a:lnTo>
                      <a:pt x="f47" y="f133"/>
                    </a:lnTo>
                    <a:lnTo>
                      <a:pt x="f38" y="f216"/>
                    </a:lnTo>
                    <a:lnTo>
                      <a:pt x="f49" y="f217"/>
                    </a:lnTo>
                    <a:lnTo>
                      <a:pt x="f218" y="f219"/>
                    </a:lnTo>
                    <a:lnTo>
                      <a:pt x="f220" y="f221"/>
                    </a:lnTo>
                    <a:lnTo>
                      <a:pt x="f161" y="f222"/>
                    </a:lnTo>
                    <a:lnTo>
                      <a:pt x="f58" y="f219"/>
                    </a:lnTo>
                    <a:lnTo>
                      <a:pt x="f223" y="f224"/>
                    </a:lnTo>
                    <a:lnTo>
                      <a:pt x="f225" y="f226"/>
                    </a:lnTo>
                    <a:lnTo>
                      <a:pt x="f149" y="f211"/>
                    </a:lnTo>
                    <a:lnTo>
                      <a:pt x="f58" y="f132"/>
                    </a:lnTo>
                    <a:lnTo>
                      <a:pt x="f67" y="f132"/>
                    </a:lnTo>
                    <a:lnTo>
                      <a:pt x="f86" y="f227"/>
                    </a:lnTo>
                    <a:lnTo>
                      <a:pt x="f228" y="f132"/>
                    </a:lnTo>
                    <a:lnTo>
                      <a:pt x="f229" y="f230"/>
                    </a:lnTo>
                    <a:lnTo>
                      <a:pt x="f228" y="f231"/>
                    </a:lnTo>
                    <a:lnTo>
                      <a:pt x="f232" y="f233"/>
                    </a:lnTo>
                    <a:lnTo>
                      <a:pt x="f137" y="f234"/>
                    </a:lnTo>
                    <a:lnTo>
                      <a:pt x="f235" y="f236"/>
                    </a:lnTo>
                    <a:lnTo>
                      <a:pt x="f235" y="f234"/>
                    </a:lnTo>
                    <a:lnTo>
                      <a:pt x="f237" y="f131"/>
                    </a:lnTo>
                    <a:lnTo>
                      <a:pt x="f238" y="f233"/>
                    </a:lnTo>
                    <a:lnTo>
                      <a:pt x="f117" y="f211"/>
                    </a:lnTo>
                    <a:lnTo>
                      <a:pt x="f239" y="f132"/>
                    </a:lnTo>
                    <a:lnTo>
                      <a:pt x="f117" y="f240"/>
                    </a:lnTo>
                    <a:lnTo>
                      <a:pt x="f241" y="f212"/>
                    </a:lnTo>
                    <a:lnTo>
                      <a:pt x="f114" y="f240"/>
                    </a:lnTo>
                    <a:lnTo>
                      <a:pt x="f106" y="f240"/>
                    </a:lnTo>
                    <a:lnTo>
                      <a:pt x="f111" y="f211"/>
                    </a:lnTo>
                    <a:lnTo>
                      <a:pt x="f242" y="f132"/>
                    </a:lnTo>
                    <a:lnTo>
                      <a:pt x="f120" y="f236"/>
                    </a:lnTo>
                    <a:lnTo>
                      <a:pt x="f106" y="f243"/>
                    </a:lnTo>
                    <a:lnTo>
                      <a:pt x="f94" y="f233"/>
                    </a:lnTo>
                    <a:lnTo>
                      <a:pt x="f244" y="f245"/>
                    </a:lnTo>
                    <a:lnTo>
                      <a:pt x="f246" y="f219"/>
                    </a:lnTo>
                    <a:lnTo>
                      <a:pt x="f75" y="f247"/>
                    </a:lnTo>
                    <a:lnTo>
                      <a:pt x="f11" y="f248"/>
                    </a:lnTo>
                    <a:lnTo>
                      <a:pt x="f146" y="f249"/>
                    </a:lnTo>
                    <a:lnTo>
                      <a:pt x="f75" y="f133"/>
                    </a:lnTo>
                    <a:lnTo>
                      <a:pt x="f250" y="f227"/>
                    </a:lnTo>
                    <a:lnTo>
                      <a:pt x="f122" y="f251"/>
                    </a:lnTo>
                    <a:lnTo>
                      <a:pt x="f26" y="f252"/>
                    </a:lnTo>
                    <a:lnTo>
                      <a:pt x="f82" y="f136"/>
                    </a:lnTo>
                    <a:lnTo>
                      <a:pt x="f66" y="f252"/>
                    </a:lnTo>
                    <a:lnTo>
                      <a:pt x="f85" y="f253"/>
                    </a:lnTo>
                    <a:lnTo>
                      <a:pt x="f254" y="f255"/>
                    </a:lnTo>
                    <a:lnTo>
                      <a:pt x="f256" y="f257"/>
                    </a:lnTo>
                    <a:lnTo>
                      <a:pt x="f75" y="f14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39" y="f258"/>
                    </a:moveTo>
                    <a:lnTo>
                      <a:pt x="f228" y="f259"/>
                    </a:lnTo>
                    <a:lnTo>
                      <a:pt x="f260" y="f258"/>
                    </a:lnTo>
                    <a:lnTo>
                      <a:pt x="f239" y="f258"/>
                    </a:lnTo>
                    <a:close/>
                    <a:moveTo>
                      <a:pt x="f239" y="f258"/>
                    </a:moveTo>
                    <a:lnTo>
                      <a:pt x="f239" y="f258"/>
                    </a:lnTo>
                    <a:close/>
                    <a:moveTo>
                      <a:pt x="f228" y="f261"/>
                    </a:moveTo>
                    <a:lnTo>
                      <a:pt x="f158" y="f262"/>
                    </a:lnTo>
                    <a:lnTo>
                      <a:pt x="f95" y="f263"/>
                    </a:lnTo>
                    <a:lnTo>
                      <a:pt x="f228" y="f41"/>
                    </a:lnTo>
                    <a:lnTo>
                      <a:pt x="f228" y="f261"/>
                    </a:lnTo>
                    <a:close/>
                    <a:moveTo>
                      <a:pt x="f228" y="f261"/>
                    </a:moveTo>
                    <a:lnTo>
                      <a:pt x="f228" y="f261"/>
                    </a:lnTo>
                    <a:close/>
                    <a:moveTo>
                      <a:pt x="f228" y="f21"/>
                    </a:moveTo>
                    <a:lnTo>
                      <a:pt x="f95" y="f264"/>
                    </a:lnTo>
                    <a:lnTo>
                      <a:pt x="f95" y="f265"/>
                    </a:lnTo>
                    <a:lnTo>
                      <a:pt x="f266" y="f267"/>
                    </a:lnTo>
                    <a:lnTo>
                      <a:pt x="f228" y="f21"/>
                    </a:lnTo>
                    <a:close/>
                    <a:moveTo>
                      <a:pt x="f228" y="f21"/>
                    </a:moveTo>
                    <a:lnTo>
                      <a:pt x="f228" y="f21"/>
                    </a:lnTo>
                    <a:close/>
                    <a:moveTo>
                      <a:pt x="f266" y="f268"/>
                    </a:moveTo>
                    <a:lnTo>
                      <a:pt x="f95" y="f269"/>
                    </a:lnTo>
                    <a:lnTo>
                      <a:pt x="f239" y="f48"/>
                    </a:lnTo>
                    <a:lnTo>
                      <a:pt x="f266" y="f250"/>
                    </a:lnTo>
                    <a:lnTo>
                      <a:pt x="f266" y="f268"/>
                    </a:lnTo>
                    <a:close/>
                    <a:moveTo>
                      <a:pt x="f266" y="f268"/>
                    </a:moveTo>
                    <a:lnTo>
                      <a:pt x="f266" y="f268"/>
                    </a:lnTo>
                    <a:close/>
                    <a:moveTo>
                      <a:pt x="f266" y="f270"/>
                    </a:moveTo>
                    <a:lnTo>
                      <a:pt x="f239" y="f82"/>
                    </a:lnTo>
                    <a:lnTo>
                      <a:pt x="f239" y="f144"/>
                    </a:lnTo>
                    <a:lnTo>
                      <a:pt x="f166" y="f271"/>
                    </a:lnTo>
                    <a:lnTo>
                      <a:pt x="f266" y="f270"/>
                    </a:lnTo>
                    <a:close/>
                    <a:moveTo>
                      <a:pt x="f266" y="f270"/>
                    </a:moveTo>
                    <a:lnTo>
                      <a:pt x="f266" y="f270"/>
                    </a:lnTo>
                    <a:close/>
                    <a:moveTo>
                      <a:pt x="f166" y="f272"/>
                    </a:moveTo>
                    <a:lnTo>
                      <a:pt x="f0" y="f273"/>
                    </a:lnTo>
                    <a:lnTo>
                      <a:pt x="f0" y="f274"/>
                    </a:lnTo>
                    <a:lnTo>
                      <a:pt x="f107" y="f111"/>
                    </a:lnTo>
                    <a:lnTo>
                      <a:pt x="f107" y="f150"/>
                    </a:lnTo>
                    <a:lnTo>
                      <a:pt x="f232" y="f112"/>
                    </a:lnTo>
                    <a:lnTo>
                      <a:pt x="f166" y="f118"/>
                    </a:lnTo>
                    <a:lnTo>
                      <a:pt x="f166" y="f275"/>
                    </a:lnTo>
                    <a:lnTo>
                      <a:pt x="f276" y="f106"/>
                    </a:lnTo>
                    <a:lnTo>
                      <a:pt x="f166" y="f109"/>
                    </a:lnTo>
                    <a:lnTo>
                      <a:pt x="f166" y="f272"/>
                    </a:lnTo>
                    <a:close/>
                    <a:moveTo>
                      <a:pt x="f166" y="f272"/>
                    </a:moveTo>
                    <a:lnTo>
                      <a:pt x="f166" y="f272"/>
                    </a:lnTo>
                    <a:close/>
                    <a:moveTo>
                      <a:pt x="f238" y="f105"/>
                    </a:moveTo>
                    <a:lnTo>
                      <a:pt x="f0" y="f125"/>
                    </a:lnTo>
                    <a:lnTo>
                      <a:pt x="f0" y="f158"/>
                    </a:lnTo>
                    <a:lnTo>
                      <a:pt x="f238" y="f105"/>
                    </a:lnTo>
                    <a:close/>
                    <a:moveTo>
                      <a:pt x="f238" y="f105"/>
                    </a:moveTo>
                    <a:lnTo>
                      <a:pt x="f238" y="f105"/>
                    </a:lnTo>
                    <a:close/>
                    <a:moveTo>
                      <a:pt x="f116" y="f277"/>
                    </a:moveTo>
                    <a:lnTo>
                      <a:pt x="f278" y="f87"/>
                    </a:lnTo>
                    <a:lnTo>
                      <a:pt x="f279" y="f280"/>
                    </a:lnTo>
                    <a:lnTo>
                      <a:pt x="f279" y="f116"/>
                    </a:lnTo>
                    <a:lnTo>
                      <a:pt x="f116" y="f277"/>
                    </a:lnTo>
                    <a:close/>
                    <a:moveTo>
                      <a:pt x="f116" y="f277"/>
                    </a:moveTo>
                    <a:lnTo>
                      <a:pt x="f116" y="f277"/>
                    </a:lnTo>
                    <a:close/>
                    <a:moveTo>
                      <a:pt x="f279" y="f229"/>
                    </a:moveTo>
                    <a:lnTo>
                      <a:pt x="f0" y="f171"/>
                    </a:lnTo>
                    <a:lnTo>
                      <a:pt x="f87" y="f276"/>
                    </a:lnTo>
                    <a:lnTo>
                      <a:pt x="f279" y="f183"/>
                    </a:lnTo>
                    <a:lnTo>
                      <a:pt x="f279" y="f229"/>
                    </a:lnTo>
                    <a:close/>
                    <a:moveTo>
                      <a:pt x="f279" y="f229"/>
                    </a:moveTo>
                    <a:lnTo>
                      <a:pt x="f279" y="f229"/>
                    </a:lnTo>
                    <a:close/>
                    <a:moveTo>
                      <a:pt x="f276" y="f57"/>
                    </a:moveTo>
                    <a:lnTo>
                      <a:pt x="f87" y="f76"/>
                    </a:lnTo>
                    <a:lnTo>
                      <a:pt x="f281" y="f282"/>
                    </a:lnTo>
                    <a:lnTo>
                      <a:pt x="f276" y="f283"/>
                    </a:lnTo>
                    <a:lnTo>
                      <a:pt x="f276" y="f57"/>
                    </a:lnTo>
                    <a:close/>
                    <a:moveTo>
                      <a:pt x="f276" y="f57"/>
                    </a:moveTo>
                    <a:lnTo>
                      <a:pt x="f276" y="f57"/>
                    </a:lnTo>
                    <a:close/>
                    <a:moveTo>
                      <a:pt x="f229" y="f43"/>
                    </a:moveTo>
                    <a:lnTo>
                      <a:pt x="f281" y="f53"/>
                    </a:lnTo>
                    <a:lnTo>
                      <a:pt x="f281" y="f186"/>
                    </a:lnTo>
                    <a:lnTo>
                      <a:pt x="f280" y="f38"/>
                    </a:lnTo>
                    <a:cubicBezTo>
                      <a:pt x="f83" y="f49"/>
                      <a:pt x="f176" y="f55"/>
                      <a:pt x="f229" y="f43"/>
                    </a:cubicBezTo>
                    <a:close/>
                    <a:moveTo>
                      <a:pt x="f229" y="f43"/>
                    </a:moveTo>
                    <a:lnTo>
                      <a:pt x="f229" y="f43"/>
                    </a:lnTo>
                    <a:close/>
                    <a:moveTo>
                      <a:pt x="f107" y="f34"/>
                    </a:moveTo>
                    <a:lnTo>
                      <a:pt x="f151" y="f193"/>
                    </a:lnTo>
                    <a:cubicBezTo>
                      <a:pt x="f237" y="f201"/>
                      <a:pt x="f238" y="f34"/>
                      <a:pt x="f235" y="f284"/>
                    </a:cubicBezTo>
                    <a:lnTo>
                      <a:pt x="f116" y="f284"/>
                    </a:lnTo>
                    <a:lnTo>
                      <a:pt x="f107" y="f174"/>
                    </a:lnTo>
                    <a:lnTo>
                      <a:pt x="f107" y="f34"/>
                    </a:lnTo>
                    <a:close/>
                    <a:moveTo>
                      <a:pt x="f107" y="f34"/>
                    </a:moveTo>
                    <a:lnTo>
                      <a:pt x="f107" y="f34"/>
                    </a:lnTo>
                    <a:close/>
                    <a:moveTo>
                      <a:pt x="f229" y="f158"/>
                    </a:moveTo>
                    <a:lnTo>
                      <a:pt x="f166" y="f87"/>
                    </a:lnTo>
                    <a:lnTo>
                      <a:pt x="f166" y="f93"/>
                    </a:lnTo>
                    <a:lnTo>
                      <a:pt x="f229" y="f158"/>
                    </a:lnTo>
                    <a:close/>
                    <a:moveTo>
                      <a:pt x="f229" y="f158"/>
                    </a:moveTo>
                    <a:lnTo>
                      <a:pt x="f229" y="f158"/>
                    </a:lnTo>
                    <a:close/>
                    <a:moveTo>
                      <a:pt x="f285" y="f286"/>
                    </a:moveTo>
                    <a:lnTo>
                      <a:pt x="f47" y="f255"/>
                    </a:lnTo>
                    <a:lnTo>
                      <a:pt x="f213" y="f231"/>
                    </a:lnTo>
                    <a:lnTo>
                      <a:pt x="f285" y="f286"/>
                    </a:lnTo>
                    <a:close/>
                    <a:moveTo>
                      <a:pt x="f285" y="f286"/>
                    </a:moveTo>
                    <a:lnTo>
                      <a:pt x="f285" y="f286"/>
                    </a:lnTo>
                    <a:close/>
                    <a:moveTo>
                      <a:pt x="f43" y="f287"/>
                    </a:moveTo>
                    <a:lnTo>
                      <a:pt x="f225" y="f257"/>
                    </a:lnTo>
                    <a:lnTo>
                      <a:pt x="f220" y="f288"/>
                    </a:lnTo>
                    <a:lnTo>
                      <a:pt x="f43" y="f287"/>
                    </a:lnTo>
                    <a:close/>
                    <a:moveTo>
                      <a:pt x="f43" y="f287"/>
                    </a:moveTo>
                    <a:lnTo>
                      <a:pt x="f43" y="f287"/>
                    </a:lnTo>
                    <a:close/>
                    <a:moveTo>
                      <a:pt x="f289" y="f215"/>
                    </a:moveTo>
                    <a:lnTo>
                      <a:pt x="f242" y="f290"/>
                    </a:lnTo>
                    <a:lnTo>
                      <a:pt x="f89" y="f231"/>
                    </a:lnTo>
                    <a:lnTo>
                      <a:pt x="f289" y="f215"/>
                    </a:lnTo>
                    <a:close/>
                    <a:moveTo>
                      <a:pt x="f289" y="f215"/>
                    </a:moveTo>
                    <a:lnTo>
                      <a:pt x="f289" y="f215"/>
                    </a:lnTo>
                    <a:close/>
                    <a:moveTo>
                      <a:pt x="f85" y="f219"/>
                    </a:moveTo>
                    <a:lnTo>
                      <a:pt x="f92" y="f204"/>
                    </a:lnTo>
                    <a:lnTo>
                      <a:pt x="f122" y="f211"/>
                    </a:lnTo>
                    <a:lnTo>
                      <a:pt x="f85" y="f219"/>
                    </a:lnTo>
                    <a:close/>
                    <a:moveTo>
                      <a:pt x="f85" y="f219"/>
                    </a:moveTo>
                    <a:lnTo>
                      <a:pt x="f85" y="f219"/>
                    </a:lnTo>
                    <a:close/>
                    <a:moveTo>
                      <a:pt x="f291" y="f292"/>
                    </a:moveTo>
                    <a:cubicBezTo>
                      <a:pt x="f293" y="f58"/>
                      <a:pt x="f67" y="f188"/>
                      <a:pt x="f260" y="f60"/>
                    </a:cubicBezTo>
                    <a:lnTo>
                      <a:pt x="f260" y="f220"/>
                    </a:lnTo>
                    <a:lnTo>
                      <a:pt x="f57" y="f294"/>
                    </a:lnTo>
                    <a:lnTo>
                      <a:pt x="f295" y="f296"/>
                    </a:lnTo>
                    <a:lnTo>
                      <a:pt x="f260" y="f39"/>
                    </a:lnTo>
                    <a:cubicBezTo>
                      <a:pt x="f185" y="f43"/>
                      <a:pt x="f223" y="f297"/>
                      <a:pt x="f159" y="f57"/>
                    </a:cubicBezTo>
                    <a:lnTo>
                      <a:pt x="f159" y="f185"/>
                    </a:lnTo>
                    <a:lnTo>
                      <a:pt x="f143" y="f108"/>
                    </a:lnTo>
                    <a:lnTo>
                      <a:pt x="f152" y="f72"/>
                    </a:lnTo>
                    <a:lnTo>
                      <a:pt x="f152" y="f292"/>
                    </a:lnTo>
                    <a:lnTo>
                      <a:pt x="f291" y="f292"/>
                    </a:lnTo>
                    <a:close/>
                    <a:moveTo>
                      <a:pt x="f291" y="f292"/>
                    </a:moveTo>
                    <a:lnTo>
                      <a:pt x="f291" y="f292"/>
                    </a:lnTo>
                    <a:close/>
                    <a:moveTo>
                      <a:pt x="f162" y="f294"/>
                    </a:moveTo>
                    <a:cubicBezTo>
                      <a:pt x="f147" y="f298"/>
                      <a:pt x="f299" y="f180"/>
                      <a:pt x="f300" y="f292"/>
                    </a:cubicBezTo>
                    <a:lnTo>
                      <a:pt x="f300" y="f72"/>
                    </a:lnTo>
                    <a:lnTo>
                      <a:pt x="f299" y="f72"/>
                    </a:lnTo>
                    <a:lnTo>
                      <a:pt x="f162" y="f301"/>
                    </a:lnTo>
                    <a:lnTo>
                      <a:pt x="f162" y="f294"/>
                    </a:lnTo>
                    <a:close/>
                    <a:moveTo>
                      <a:pt x="f162" y="f294"/>
                    </a:moveTo>
                    <a:lnTo>
                      <a:pt x="f162" y="f294"/>
                    </a:lnTo>
                    <a:close/>
                    <a:moveTo>
                      <a:pt x="f302" y="f303"/>
                    </a:moveTo>
                    <a:lnTo>
                      <a:pt x="f302" y="f137"/>
                    </a:lnTo>
                    <a:lnTo>
                      <a:pt x="f155" y="f292"/>
                    </a:lnTo>
                    <a:lnTo>
                      <a:pt x="f304" y="f260"/>
                    </a:lnTo>
                    <a:cubicBezTo>
                      <a:pt x="f103" y="f70"/>
                      <a:pt x="f277" y="f305"/>
                      <a:pt x="f302" y="f303"/>
                    </a:cubicBezTo>
                    <a:close/>
                    <a:moveTo>
                      <a:pt x="f302" y="f303"/>
                    </a:moveTo>
                    <a:lnTo>
                      <a:pt x="f302" y="f303"/>
                    </a:lnTo>
                    <a:close/>
                    <a:moveTo>
                      <a:pt x="f302" y="f47"/>
                    </a:moveTo>
                    <a:cubicBezTo>
                      <a:pt x="f304" y="f297"/>
                      <a:pt x="f111" y="f298"/>
                      <a:pt x="f125" y="f162"/>
                    </a:cubicBezTo>
                    <a:lnTo>
                      <a:pt x="f106" y="f260"/>
                    </a:lnTo>
                    <a:lnTo>
                      <a:pt x="f106" y="f292"/>
                    </a:lnTo>
                    <a:lnTo>
                      <a:pt x="f98" y="f108"/>
                    </a:lnTo>
                    <a:lnTo>
                      <a:pt x="f96" y="f57"/>
                    </a:lnTo>
                    <a:lnTo>
                      <a:pt x="f96" y="f306"/>
                    </a:lnTo>
                    <a:cubicBezTo>
                      <a:pt x="f141" y="f51"/>
                      <a:pt x="f307" y="f45"/>
                      <a:pt x="f117" y="f193"/>
                    </a:cubicBezTo>
                    <a:lnTo>
                      <a:pt x="f308" y="f297"/>
                    </a:lnTo>
                    <a:lnTo>
                      <a:pt x="f309" y="f188"/>
                    </a:lnTo>
                    <a:lnTo>
                      <a:pt x="f302" y="f47"/>
                    </a:lnTo>
                    <a:close/>
                    <a:moveTo>
                      <a:pt x="f302" y="f47"/>
                    </a:moveTo>
                    <a:lnTo>
                      <a:pt x="f302" y="f47"/>
                    </a:lnTo>
                    <a:close/>
                    <a:moveTo>
                      <a:pt x="f111" y="f38"/>
                    </a:moveTo>
                    <a:cubicBezTo>
                      <a:pt x="f242" y="f220"/>
                      <a:pt x="f310" y="f311"/>
                      <a:pt x="f92" y="f312"/>
                    </a:cubicBezTo>
                    <a:lnTo>
                      <a:pt x="f244" y="f312"/>
                    </a:lnTo>
                    <a:lnTo>
                      <a:pt x="f244" y="f295"/>
                    </a:lnTo>
                    <a:lnTo>
                      <a:pt x="f77" y="f185"/>
                    </a:lnTo>
                    <a:lnTo>
                      <a:pt x="f96" y="f194"/>
                    </a:lnTo>
                    <a:lnTo>
                      <a:pt x="f313" y="f201"/>
                    </a:lnTo>
                    <a:cubicBezTo>
                      <a:pt x="f104" y="f34"/>
                      <a:pt x="f139" y="f174"/>
                      <a:pt x="f155" y="f169"/>
                    </a:cubicBezTo>
                    <a:lnTo>
                      <a:pt x="f310" y="f39"/>
                    </a:lnTo>
                    <a:lnTo>
                      <a:pt x="f314" y="f47"/>
                    </a:lnTo>
                    <a:lnTo>
                      <a:pt x="f111" y="f38"/>
                    </a:lnTo>
                    <a:close/>
                    <a:moveTo>
                      <a:pt x="f111" y="f38"/>
                    </a:moveTo>
                    <a:lnTo>
                      <a:pt x="f111" y="f38"/>
                    </a:lnTo>
                    <a:close/>
                    <a:moveTo>
                      <a:pt x="f304" y="f173"/>
                    </a:moveTo>
                    <a:cubicBezTo>
                      <a:pt x="f139" y="f315"/>
                      <a:pt x="f104" y="f33"/>
                      <a:pt x="f313" y="f169"/>
                    </a:cubicBezTo>
                    <a:lnTo>
                      <a:pt x="f96" y="f33"/>
                    </a:lnTo>
                    <a:lnTo>
                      <a:pt x="f142" y="f32"/>
                    </a:lnTo>
                    <a:lnTo>
                      <a:pt x="f73" y="f198"/>
                    </a:lnTo>
                    <a:lnTo>
                      <a:pt x="f313" y="f199"/>
                    </a:lnTo>
                    <a:lnTo>
                      <a:pt x="f98" y="f199"/>
                    </a:lnTo>
                    <a:lnTo>
                      <a:pt x="f155" y="f31"/>
                    </a:lnTo>
                    <a:lnTo>
                      <a:pt x="f310" y="f29"/>
                    </a:lnTo>
                    <a:lnTo>
                      <a:pt x="f99" y="f127"/>
                    </a:lnTo>
                    <a:lnTo>
                      <a:pt x="f304" y="f173"/>
                    </a:lnTo>
                    <a:close/>
                    <a:moveTo>
                      <a:pt x="f304" y="f173"/>
                    </a:moveTo>
                    <a:lnTo>
                      <a:pt x="f304" y="f173"/>
                    </a:lnTo>
                    <a:close/>
                    <a:moveTo>
                      <a:pt x="f95" y="f31"/>
                    </a:moveTo>
                    <a:lnTo>
                      <a:pt x="f102" y="f316"/>
                    </a:lnTo>
                    <a:lnTo>
                      <a:pt x="f102" y="f196"/>
                    </a:lnTo>
                    <a:lnTo>
                      <a:pt x="f310" y="f15"/>
                    </a:lnTo>
                    <a:lnTo>
                      <a:pt x="f91" y="f209"/>
                    </a:lnTo>
                    <a:lnTo>
                      <a:pt x="f304" y="f317"/>
                    </a:lnTo>
                    <a:lnTo>
                      <a:pt x="f304" y="f318"/>
                    </a:lnTo>
                    <a:lnTo>
                      <a:pt x="f304" y="f317"/>
                    </a:lnTo>
                    <a:cubicBezTo>
                      <a:pt x="f117" y="f319"/>
                      <a:pt x="f0" y="f23"/>
                      <a:pt x="f238" y="f179"/>
                    </a:cubicBezTo>
                    <a:lnTo>
                      <a:pt x="f109" y="f253"/>
                    </a:lnTo>
                    <a:lnTo>
                      <a:pt x="f309" y="f14"/>
                    </a:lnTo>
                    <a:lnTo>
                      <a:pt x="f95" y="f31"/>
                    </a:lnTo>
                    <a:close/>
                    <a:moveTo>
                      <a:pt x="f95" y="f31"/>
                    </a:moveTo>
                    <a:lnTo>
                      <a:pt x="f95" y="f31"/>
                    </a:lnTo>
                    <a:close/>
                    <a:moveTo>
                      <a:pt x="f170" y="f1"/>
                    </a:moveTo>
                    <a:cubicBezTo>
                      <a:pt x="f278" y="f17"/>
                      <a:pt x="f95" y="f320"/>
                      <a:pt x="f118" y="f205"/>
                    </a:cubicBezTo>
                    <a:lnTo>
                      <a:pt x="f118" y="f8"/>
                    </a:lnTo>
                    <a:lnTo>
                      <a:pt x="f321" y="f322"/>
                    </a:lnTo>
                    <a:lnTo>
                      <a:pt x="f323" y="f324"/>
                    </a:lnTo>
                    <a:lnTo>
                      <a:pt x="f162" y="f205"/>
                    </a:lnTo>
                    <a:lnTo>
                      <a:pt x="f260" y="f317"/>
                    </a:lnTo>
                    <a:lnTo>
                      <a:pt x="f162" y="f317"/>
                    </a:lnTo>
                    <a:cubicBezTo>
                      <a:pt x="f276" y="f14"/>
                      <a:pt x="f325" y="f17"/>
                      <a:pt x="f232" y="f24"/>
                    </a:cubicBezTo>
                    <a:lnTo>
                      <a:pt x="f232" y="f322"/>
                    </a:lnTo>
                    <a:lnTo>
                      <a:pt x="f170" y="f322"/>
                    </a:lnTo>
                    <a:lnTo>
                      <a:pt x="f170" y="f1"/>
                    </a:lnTo>
                    <a:close/>
                    <a:moveTo>
                      <a:pt x="f170" y="f1"/>
                    </a:moveTo>
                    <a:lnTo>
                      <a:pt x="f170" y="f1"/>
                    </a:lnTo>
                    <a:close/>
                    <a:moveTo>
                      <a:pt x="f137" y="f179"/>
                    </a:moveTo>
                    <a:cubicBezTo>
                      <a:pt x="f74" y="f23"/>
                      <a:pt x="f228" y="f12"/>
                      <a:pt x="f300" y="f326"/>
                    </a:cubicBezTo>
                    <a:lnTo>
                      <a:pt x="f300" y="f318"/>
                    </a:lnTo>
                    <a:lnTo>
                      <a:pt x="f67" y="f317"/>
                    </a:lnTo>
                    <a:lnTo>
                      <a:pt x="f161" y="f290"/>
                    </a:lnTo>
                    <a:lnTo>
                      <a:pt x="f51" y="f316"/>
                    </a:lnTo>
                    <a:lnTo>
                      <a:pt x="f154" y="f316"/>
                    </a:lnTo>
                    <a:lnTo>
                      <a:pt x="f154" y="f327"/>
                    </a:lnTo>
                    <a:lnTo>
                      <a:pt x="f276" y="f197"/>
                    </a:lnTo>
                    <a:lnTo>
                      <a:pt x="f57" y="f206"/>
                    </a:lnTo>
                    <a:lnTo>
                      <a:pt x="f58" y="f328"/>
                    </a:lnTo>
                    <a:lnTo>
                      <a:pt x="f280" y="f179"/>
                    </a:lnTo>
                    <a:lnTo>
                      <a:pt x="f137" y="f179"/>
                    </a:lnTo>
                    <a:close/>
                    <a:moveTo>
                      <a:pt x="f137" y="f179"/>
                    </a:moveTo>
                    <a:lnTo>
                      <a:pt x="f137" y="f179"/>
                    </a:lnTo>
                    <a:close/>
                    <a:moveTo>
                      <a:pt x="f299" y="f179"/>
                    </a:moveTo>
                    <a:lnTo>
                      <a:pt x="f143" y="f19"/>
                    </a:lnTo>
                    <a:lnTo>
                      <a:pt x="f283" y="f19"/>
                    </a:lnTo>
                    <a:lnTo>
                      <a:pt x="f329" y="f25"/>
                    </a:lnTo>
                    <a:lnTo>
                      <a:pt x="f330" y="f284"/>
                    </a:lnTo>
                    <a:lnTo>
                      <a:pt x="f159" y="f169"/>
                    </a:lnTo>
                    <a:lnTo>
                      <a:pt x="f283" y="f284"/>
                    </a:lnTo>
                    <a:cubicBezTo>
                      <a:pt x="f153" y="f32"/>
                      <a:pt x="f331" y="f33"/>
                      <a:pt x="f300" y="f315"/>
                    </a:cubicBezTo>
                    <a:lnTo>
                      <a:pt x="f157" y="f197"/>
                    </a:lnTo>
                    <a:lnTo>
                      <a:pt x="f51" y="f177"/>
                    </a:lnTo>
                    <a:lnTo>
                      <a:pt x="f299" y="f179"/>
                    </a:lnTo>
                    <a:close/>
                    <a:moveTo>
                      <a:pt x="f299" y="f179"/>
                    </a:moveTo>
                    <a:lnTo>
                      <a:pt x="f299" y="f179"/>
                    </a:lnTo>
                    <a:close/>
                    <a:moveTo>
                      <a:pt x="f332" y="f55"/>
                    </a:moveTo>
                    <a:lnTo>
                      <a:pt x="f51" y="f190"/>
                    </a:lnTo>
                    <a:lnTo>
                      <a:pt x="f299" y="f174"/>
                    </a:lnTo>
                    <a:cubicBezTo>
                      <a:pt x="f331" y="f34"/>
                      <a:pt x="f153" y="f36"/>
                      <a:pt x="f283" y="f194"/>
                    </a:cubicBezTo>
                    <a:lnTo>
                      <a:pt x="f283" y="f38"/>
                    </a:lnTo>
                    <a:lnTo>
                      <a:pt x="f159" y="f38"/>
                    </a:lnTo>
                    <a:lnTo>
                      <a:pt x="f174" y="f298"/>
                    </a:lnTo>
                    <a:lnTo>
                      <a:pt x="f45" y="f282"/>
                    </a:lnTo>
                    <a:lnTo>
                      <a:pt x="f45" y="f295"/>
                    </a:lnTo>
                    <a:lnTo>
                      <a:pt x="f285" y="f295"/>
                    </a:lnTo>
                    <a:cubicBezTo>
                      <a:pt x="f51" y="f333"/>
                      <a:pt x="f225" y="f45"/>
                      <a:pt x="f293" y="f193"/>
                    </a:cubicBezTo>
                    <a:lnTo>
                      <a:pt x="f332" y="f55"/>
                    </a:lnTo>
                    <a:close/>
                    <a:moveTo>
                      <a:pt x="f332" y="f55"/>
                    </a:moveTo>
                    <a:lnTo>
                      <a:pt x="f332" y="f55"/>
                    </a:lnTo>
                    <a:close/>
                    <a:moveTo>
                      <a:pt x="f277" y="f78"/>
                    </a:moveTo>
                    <a:lnTo>
                      <a:pt x="f110" y="f108"/>
                    </a:lnTo>
                    <a:lnTo>
                      <a:pt x="f110" y="f110"/>
                    </a:lnTo>
                    <a:lnTo>
                      <a:pt x="f277" y="f78"/>
                    </a:lnTo>
                    <a:close/>
                  </a:path>
                </a:pathLst>
              </a:custGeom>
              <a:solidFill>
                <a:srgbClr val="D7B369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8" name="Forma Livre 27"/>
              <p:cNvSpPr/>
              <p:nvPr/>
            </p:nvSpPr>
            <p:spPr>
              <a:xfrm>
                <a:off x="9294839" y="5686562"/>
                <a:ext cx="227164" cy="63358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710"/>
                  <a:gd name="f5" fmla="val 246"/>
                  <a:gd name="f6" fmla="val 599"/>
                  <a:gd name="f7" fmla="val 53"/>
                  <a:gd name="f8" fmla="val 612"/>
                  <a:gd name="f9" fmla="val 192"/>
                  <a:gd name="f10" fmla="val 667"/>
                  <a:gd name="f11" fmla="val 197"/>
                  <a:gd name="f12" fmla="val 709"/>
                  <a:gd name="f13" fmla="val 202"/>
                  <a:gd name="f14" fmla="val 693"/>
                  <a:gd name="f15" fmla="val 63"/>
                  <a:gd name="f16" fmla="val 683"/>
                  <a:gd name="f17" fmla="val 2"/>
                  <a:gd name="f18" fmla="val 600"/>
                  <a:gd name="f19" fmla="val 632"/>
                  <a:gd name="f20" fmla="val 169"/>
                  <a:gd name="f21" fmla="val 620"/>
                  <a:gd name="f22" fmla="val 48"/>
                  <a:gd name="f23" fmla="val 623"/>
                  <a:gd name="f24" fmla="val 45"/>
                  <a:gd name="f25" fmla="val 626"/>
                  <a:gd name="f26" fmla="val 42"/>
                  <a:gd name="f27" fmla="val 37"/>
                  <a:gd name="f28" fmla="val 643"/>
                  <a:gd name="f29" fmla="val 650"/>
                  <a:gd name="f30" fmla="val 40"/>
                  <a:gd name="f31" fmla="val 662"/>
                  <a:gd name="f32" fmla="val 55"/>
                  <a:gd name="f33" fmla="val 669"/>
                  <a:gd name="f34" fmla="val 67"/>
                  <a:gd name="f35" fmla="val 174"/>
                  <a:gd name="f36" fmla="val 16"/>
                  <a:gd name="f37" fmla="val 97"/>
                  <a:gd name="f38" fmla="val 110"/>
                  <a:gd name="f39" fmla="val 109"/>
                  <a:gd name="f40" fmla="val 33"/>
                  <a:gd name="f41" fmla="val 98"/>
                  <a:gd name="f42" fmla="val 22"/>
                  <a:gd name="f43" fmla="val 85"/>
                  <a:gd name="f44" fmla="val 17"/>
                  <a:gd name="f45" fmla="val 18"/>
                  <a:gd name="f46" fmla="val 69"/>
                  <a:gd name="f47" fmla="val 15"/>
                  <a:gd name="f48" fmla="val 20"/>
                  <a:gd name="f49" fmla="val 32"/>
                  <a:gd name="f50" fmla="val 26"/>
                  <a:gd name="f51" fmla="val 38"/>
                  <a:gd name="f52" fmla="val 47"/>
                  <a:gd name="f53" fmla="val 57"/>
                  <a:gd name="f54" fmla="val 66"/>
                  <a:gd name="f55" fmla="val 76"/>
                  <a:gd name="f56" fmla="val 81"/>
                  <a:gd name="f57" fmla="val 86"/>
                  <a:gd name="f58" fmla="val 88"/>
                  <a:gd name="f59" fmla="val 452"/>
                  <a:gd name="f60" fmla="val 187"/>
                  <a:gd name="f61" fmla="val 448"/>
                  <a:gd name="f62" fmla="val 134"/>
                  <a:gd name="f63" fmla="val 423"/>
                  <a:gd name="f64" fmla="val 298"/>
                  <a:gd name="f65" fmla="val 272"/>
                  <a:gd name="f66" fmla="val 269"/>
                  <a:gd name="f67" fmla="val 264"/>
                  <a:gd name="f68" fmla="val 245"/>
                  <a:gd name="f69" fmla="val 281"/>
                  <a:gd name="f70" fmla="val 290"/>
                  <a:gd name="f71" fmla="val 293"/>
                  <a:gd name="f72" fmla="val 178"/>
                  <a:gd name="f73" fmla="val 297"/>
                  <a:gd name="f74" fmla="val 139"/>
                  <a:gd name="f75" fmla="val 315"/>
                  <a:gd name="f76" fmla="val 83"/>
                  <a:gd name="f77" fmla="val 405"/>
                  <a:gd name="f78" fmla="val 424"/>
                  <a:gd name="f79" fmla="val 428"/>
                  <a:gd name="f80" fmla="val 431"/>
                  <a:gd name="f81" fmla="val 440"/>
                  <a:gd name="f82" fmla="val 457"/>
                  <a:gd name="f83" fmla="*/ f1 1 710"/>
                  <a:gd name="f84" fmla="*/ f2 1 246"/>
                  <a:gd name="f85" fmla="+- f5 0 f3"/>
                  <a:gd name="f86" fmla="+- f4 0 f3"/>
                  <a:gd name="f87" fmla="*/ f86 1 710"/>
                  <a:gd name="f88" fmla="*/ f85 1 246"/>
                  <a:gd name="f89" fmla="*/ f3 1 f87"/>
                  <a:gd name="f90" fmla="*/ f4 1 f87"/>
                  <a:gd name="f91" fmla="*/ f3 1 f88"/>
                  <a:gd name="f92" fmla="*/ f5 1 f88"/>
                  <a:gd name="f93" fmla="*/ f89 f83 1"/>
                  <a:gd name="f94" fmla="*/ f90 f83 1"/>
                  <a:gd name="f95" fmla="*/ f92 f84 1"/>
                  <a:gd name="f96" fmla="*/ f91 f8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3" t="f96" r="f94" b="f95"/>
                <a:pathLst>
                  <a:path w="710" h="246">
                    <a:moveTo>
                      <a:pt x="f6" y="f7"/>
                    </a:moveTo>
                    <a:lnTo>
                      <a:pt x="f8" y="f9"/>
                    </a:lnTo>
                    <a:lnTo>
                      <a:pt x="f10" y="f11"/>
                    </a:lnTo>
                    <a:lnTo>
                      <a:pt x="f12" y="f13"/>
                    </a:lnTo>
                    <a:lnTo>
                      <a:pt x="f14" y="f15"/>
                    </a:lnTo>
                    <a:cubicBezTo>
                      <a:pt x="f16" y="f17"/>
                      <a:pt x="f18" y="f3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9" y="f20"/>
                    </a:moveTo>
                    <a:lnTo>
                      <a:pt x="f21" y="f7"/>
                    </a:ln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19" y="f27"/>
                      <a:pt x="f28" y="f27"/>
                      <a:pt x="f29" y="f30"/>
                    </a:cubicBezTo>
                    <a:cubicBezTo>
                      <a:pt x="f31" y="f24"/>
                      <a:pt x="f10" y="f32"/>
                      <a:pt x="f33" y="f34"/>
                    </a:cubicBezTo>
                    <a:lnTo>
                      <a:pt x="f16" y="f35"/>
                    </a:lnTo>
                    <a:lnTo>
                      <a:pt x="f19" y="f20"/>
                    </a:lnTo>
                    <a:close/>
                    <a:moveTo>
                      <a:pt x="f19" y="f20"/>
                    </a:moveTo>
                    <a:lnTo>
                      <a:pt x="f19" y="f20"/>
                    </a:lnTo>
                    <a:close/>
                    <a:moveTo>
                      <a:pt x="f36" y="f15"/>
                    </a:moveTo>
                    <a:lnTo>
                      <a:pt x="f3" y="f13"/>
                    </a:lnTo>
                    <a:lnTo>
                      <a:pt x="f37" y="f9"/>
                    </a:lnTo>
                    <a:lnTo>
                      <a:pt x="f38" y="f7"/>
                    </a:lnTo>
                    <a:cubicBezTo>
                      <a:pt x="f39" y="f40"/>
                      <a:pt x="f41" y="f42"/>
                      <a:pt x="f43" y="f44"/>
                    </a:cubicBezTo>
                    <a:lnTo>
                      <a:pt x="f43" y="f45"/>
                    </a:lnTo>
                    <a:lnTo>
                      <a:pt x="f46" y="f47"/>
                    </a:lnTo>
                    <a:cubicBezTo>
                      <a:pt x="f24" y="f47"/>
                      <a:pt x="f48" y="f49"/>
                      <a:pt x="f36" y="f15"/>
                    </a:cubicBezTo>
                    <a:close/>
                    <a:moveTo>
                      <a:pt x="f36" y="f15"/>
                    </a:moveTo>
                    <a:lnTo>
                      <a:pt x="f36" y="f15"/>
                    </a:lnTo>
                    <a:close/>
                    <a:moveTo>
                      <a:pt x="f50" y="f35"/>
                    </a:moveTo>
                    <a:lnTo>
                      <a:pt x="f51" y="f34"/>
                    </a:lnTo>
                    <a:cubicBezTo>
                      <a:pt x="f30" y="f32"/>
                      <a:pt x="f52" y="f24"/>
                      <a:pt x="f53" y="f30"/>
                    </a:cubicBezTo>
                    <a:cubicBezTo>
                      <a:pt x="f54" y="f27"/>
                      <a:pt x="f55" y="f27"/>
                      <a:pt x="f56" y="f26"/>
                    </a:cubicBezTo>
                    <a:cubicBezTo>
                      <a:pt x="f57" y="f24"/>
                      <a:pt x="f57" y="f22"/>
                      <a:pt x="f58" y="f7"/>
                    </a:cubicBezTo>
                    <a:lnTo>
                      <a:pt x="f55" y="f20"/>
                    </a:lnTo>
                    <a:lnTo>
                      <a:pt x="f50" y="f35"/>
                    </a:lnTo>
                    <a:close/>
                    <a:moveTo>
                      <a:pt x="f50" y="f35"/>
                    </a:moveTo>
                    <a:lnTo>
                      <a:pt x="f50" y="f35"/>
                    </a:lnTo>
                    <a:close/>
                    <a:moveTo>
                      <a:pt x="f59" y="f60"/>
                    </a:moveTo>
                    <a:cubicBezTo>
                      <a:pt x="f61" y="f62"/>
                      <a:pt x="f63" y="f53"/>
                      <a:pt x="f0" y="f32"/>
                    </a:cubicBezTo>
                    <a:cubicBezTo>
                      <a:pt x="f64" y="f53"/>
                      <a:pt x="f65" y="f62"/>
                      <a:pt x="f66" y="f60"/>
                    </a:cubicBezTo>
                    <a:lnTo>
                      <a:pt x="f67" y="f68"/>
                    </a:lnTo>
                    <a:cubicBezTo>
                      <a:pt x="f65" y="f68"/>
                      <a:pt x="f69" y="f68"/>
                      <a:pt x="f70" y="f68"/>
                    </a:cubicBezTo>
                    <a:lnTo>
                      <a:pt x="f71" y="f72"/>
                    </a:lnTo>
                    <a:cubicBezTo>
                      <a:pt x="f73" y="f74"/>
                      <a:pt x="f75" y="f76"/>
                      <a:pt x="f0" y="f76"/>
                    </a:cubicBezTo>
                    <a:cubicBezTo>
                      <a:pt x="f77" y="f76"/>
                      <a:pt x="f78" y="f74"/>
                      <a:pt x="f79" y="f72"/>
                    </a:cubicBezTo>
                    <a:lnTo>
                      <a:pt x="f80" y="f68"/>
                    </a:lnTo>
                    <a:cubicBezTo>
                      <a:pt x="f81" y="f68"/>
                      <a:pt x="f61" y="f68"/>
                      <a:pt x="f82" y="f68"/>
                    </a:cubicBezTo>
                    <a:lnTo>
                      <a:pt x="f59" y="f60"/>
                    </a:lnTo>
                    <a:close/>
                  </a:path>
                </a:pathLst>
              </a:custGeom>
              <a:solidFill>
                <a:srgbClr val="F8EBDA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9" name="Forma Livre 28"/>
              <p:cNvSpPr/>
              <p:nvPr/>
            </p:nvSpPr>
            <p:spPr>
              <a:xfrm>
                <a:off x="9296284" y="6005523"/>
                <a:ext cx="38157" cy="152284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75"/>
                  <a:gd name="f4" fmla="val 494"/>
                  <a:gd name="f5" fmla="val 109"/>
                  <a:gd name="f6" fmla="val 486"/>
                  <a:gd name="f7" fmla="val 174"/>
                  <a:gd name="f8" fmla="val 382"/>
                  <a:gd name="f9" fmla="val 493"/>
                  <a:gd name="f10" fmla="val 66"/>
                  <a:gd name="f11" fmla="val 427"/>
                  <a:gd name="f12" fmla="val 397"/>
                  <a:gd name="f13" fmla="val 367"/>
                  <a:gd name="f14" fmla="val 288"/>
                  <a:gd name="f15" fmla="val 308"/>
                  <a:gd name="f16" fmla="val 353"/>
                  <a:gd name="f17" fmla="val 274"/>
                  <a:gd name="f18" fmla="val 215"/>
                  <a:gd name="f19" fmla="val 146"/>
                  <a:gd name="f20" fmla="val 239"/>
                  <a:gd name="f21" fmla="val 126"/>
                  <a:gd name="f22" fmla="val 98"/>
                  <a:gd name="f23" fmla="val 76"/>
                  <a:gd name="f24" fmla="val 48"/>
                  <a:gd name="f25" fmla="val 28"/>
                  <a:gd name="f26" fmla="val 57"/>
                  <a:gd name="f27" fmla="val 202"/>
                  <a:gd name="f28" fmla="val 114"/>
                  <a:gd name="f29" fmla="val 164"/>
                  <a:gd name="f30" fmla="val 42"/>
                  <a:gd name="f31" fmla="val 151"/>
                  <a:gd name="f32" fmla="val 129"/>
                  <a:gd name="f33" fmla="val 119"/>
                  <a:gd name="f34" fmla="val 68"/>
                  <a:gd name="f35" fmla="val 43"/>
                  <a:gd name="f36" fmla="val 105"/>
                  <a:gd name="f37" fmla="val 85"/>
                  <a:gd name="f38" fmla="val 64"/>
                  <a:gd name="f39" fmla="val 78"/>
                  <a:gd name="f40" fmla="val 81"/>
                  <a:gd name="f41" fmla="val 108"/>
                  <a:gd name="f42" fmla="val 91"/>
                  <a:gd name="f43" fmla="val 71"/>
                  <a:gd name="f44" fmla="val 18"/>
                  <a:gd name="f45" fmla="val 79"/>
                  <a:gd name="f46" fmla="val 15"/>
                  <a:gd name="f47" fmla="val 100"/>
                  <a:gd name="f48" fmla="val 13"/>
                  <a:gd name="f49" fmla="val 5"/>
                  <a:gd name="f50" fmla="val 93"/>
                  <a:gd name="f51" fmla="*/ f0 1 175"/>
                  <a:gd name="f52" fmla="*/ f1 1 494"/>
                  <a:gd name="f53" fmla="+- f4 0 f2"/>
                  <a:gd name="f54" fmla="+- f3 0 f2"/>
                  <a:gd name="f55" fmla="*/ f54 1 175"/>
                  <a:gd name="f56" fmla="*/ f53 1 494"/>
                  <a:gd name="f57" fmla="*/ f2 1 f55"/>
                  <a:gd name="f58" fmla="*/ f3 1 f55"/>
                  <a:gd name="f59" fmla="*/ f2 1 f56"/>
                  <a:gd name="f60" fmla="*/ f4 1 f56"/>
                  <a:gd name="f61" fmla="*/ f57 f51 1"/>
                  <a:gd name="f62" fmla="*/ f58 f51 1"/>
                  <a:gd name="f63" fmla="*/ f60 f52 1"/>
                  <a:gd name="f64" fmla="*/ f59 f5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61" t="f64" r="f62" b="f63"/>
                <a:pathLst>
                  <a:path w="175" h="494"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7" y="f8"/>
                    </a:moveTo>
                    <a:lnTo>
                      <a:pt x="f2" y="f8"/>
                    </a:lnTo>
                    <a:lnTo>
                      <a:pt x="f2" y="f9"/>
                    </a:lnTo>
                    <a:lnTo>
                      <a:pt x="f10" y="f9"/>
                    </a:lnTo>
                    <a:lnTo>
                      <a:pt x="f10" y="f11"/>
                    </a:lnTo>
                    <a:cubicBezTo>
                      <a:pt x="f10" y="f12"/>
                      <a:pt x="f5" y="f12"/>
                      <a:pt x="f5" y="f11"/>
                    </a:cubicBezTo>
                    <a:lnTo>
                      <a:pt x="f5" y="f6"/>
                    </a:lnTo>
                    <a:lnTo>
                      <a:pt x="f5" y="f9"/>
                    </a:lnTo>
                    <a:lnTo>
                      <a:pt x="f7" y="f9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" y="f13"/>
                    </a:moveTo>
                    <a:lnTo>
                      <a:pt x="f7" y="f13"/>
                    </a:lnTo>
                    <a:lnTo>
                      <a:pt x="f7" y="f14"/>
                    </a:lnTo>
                    <a:lnTo>
                      <a:pt x="f2" y="f14"/>
                    </a:lnTo>
                    <a:lnTo>
                      <a:pt x="f2" y="f13"/>
                    </a:lnTo>
                    <a:close/>
                    <a:moveTo>
                      <a:pt x="f2" y="f13"/>
                    </a:moveTo>
                    <a:lnTo>
                      <a:pt x="f2" y="f13"/>
                    </a:lnTo>
                    <a:close/>
                    <a:moveTo>
                      <a:pt x="f5" y="f15"/>
                    </a:moveTo>
                    <a:lnTo>
                      <a:pt x="f5" y="f16"/>
                    </a:lnTo>
                    <a:lnTo>
                      <a:pt x="f10" y="f16"/>
                    </a:lnTo>
                    <a:lnTo>
                      <a:pt x="f10" y="f15"/>
                    </a:lnTo>
                    <a:lnTo>
                      <a:pt x="f5" y="f15"/>
                    </a:lnTo>
                    <a:close/>
                    <a:moveTo>
                      <a:pt x="f5" y="f15"/>
                    </a:moveTo>
                    <a:lnTo>
                      <a:pt x="f5" y="f15"/>
                    </a:lnTo>
                    <a:close/>
                    <a:moveTo>
                      <a:pt x="f2" y="f17"/>
                    </a:moveTo>
                    <a:lnTo>
                      <a:pt x="f7" y="f17"/>
                    </a:lnTo>
                    <a:lnTo>
                      <a:pt x="f7" y="f18"/>
                    </a:lnTo>
                    <a:lnTo>
                      <a:pt x="f19" y="f18"/>
                    </a:lnTo>
                    <a:lnTo>
                      <a:pt x="f19" y="f20"/>
                    </a:lnTo>
                    <a:lnTo>
                      <a:pt x="f21" y="f20"/>
                    </a:lnTo>
                    <a:lnTo>
                      <a:pt x="f21" y="f18"/>
                    </a:lnTo>
                    <a:lnTo>
                      <a:pt x="f22" y="f18"/>
                    </a:lnTo>
                    <a:lnTo>
                      <a:pt x="f22" y="f20"/>
                    </a:lnTo>
                    <a:lnTo>
                      <a:pt x="f23" y="f20"/>
                    </a:lnTo>
                    <a:lnTo>
                      <a:pt x="f23" y="f18"/>
                    </a:lnTo>
                    <a:lnTo>
                      <a:pt x="f24" y="f18"/>
                    </a:lnTo>
                    <a:lnTo>
                      <a:pt x="f24" y="f20"/>
                    </a:lnTo>
                    <a:lnTo>
                      <a:pt x="f25" y="f20"/>
                    </a:lnTo>
                    <a:lnTo>
                      <a:pt x="f25" y="f18"/>
                    </a:lnTo>
                    <a:lnTo>
                      <a:pt x="f2" y="f18"/>
                    </a:lnTo>
                    <a:lnTo>
                      <a:pt x="f2" y="f17"/>
                    </a:lnTo>
                    <a:close/>
                    <a:moveTo>
                      <a:pt x="f2" y="f17"/>
                    </a:moveTo>
                    <a:lnTo>
                      <a:pt x="f2" y="f17"/>
                    </a:lnTo>
                    <a:close/>
                    <a:moveTo>
                      <a:pt x="f26" y="f27"/>
                    </a:moveTo>
                    <a:lnTo>
                      <a:pt x="f28" y="f27"/>
                    </a:lnTo>
                    <a:lnTo>
                      <a:pt x="f28" y="f29"/>
                    </a:lnTo>
                    <a:lnTo>
                      <a:pt x="f26" y="f29"/>
                    </a:lnTo>
                    <a:lnTo>
                      <a:pt x="f26" y="f27"/>
                    </a:lnTo>
                    <a:close/>
                    <a:moveTo>
                      <a:pt x="f26" y="f27"/>
                    </a:moveTo>
                    <a:lnTo>
                      <a:pt x="f26" y="f27"/>
                    </a:lnTo>
                    <a:close/>
                    <a:moveTo>
                      <a:pt x="f30" y="f31"/>
                    </a:moveTo>
                    <a:lnTo>
                      <a:pt x="f32" y="f31"/>
                    </a:lnTo>
                    <a:lnTo>
                      <a:pt x="f32" y="f33"/>
                    </a:lnTo>
                    <a:lnTo>
                      <a:pt x="f30" y="f33"/>
                    </a:lnTo>
                    <a:lnTo>
                      <a:pt x="f30" y="f31"/>
                    </a:lnTo>
                    <a:close/>
                    <a:moveTo>
                      <a:pt x="f30" y="f31"/>
                    </a:moveTo>
                    <a:lnTo>
                      <a:pt x="f30" y="f31"/>
                    </a:lnTo>
                    <a:close/>
                    <a:moveTo>
                      <a:pt x="f30" y="f34"/>
                    </a:moveTo>
                    <a:lnTo>
                      <a:pt x="f32" y="f34"/>
                    </a:lnTo>
                    <a:lnTo>
                      <a:pt x="f32" y="f10"/>
                    </a:lnTo>
                    <a:cubicBezTo>
                      <a:pt x="f32" y="f35"/>
                      <a:pt x="f36" y="f25"/>
                      <a:pt x="f37" y="f25"/>
                    </a:cubicBezTo>
                    <a:cubicBezTo>
                      <a:pt x="f38" y="f25"/>
                      <a:pt x="f30" y="f35"/>
                      <a:pt x="f30" y="f10"/>
                    </a:cubicBezTo>
                    <a:lnTo>
                      <a:pt x="f30" y="f34"/>
                    </a:lnTo>
                    <a:close/>
                    <a:moveTo>
                      <a:pt x="f30" y="f34"/>
                    </a:moveTo>
                    <a:lnTo>
                      <a:pt x="f30" y="f34"/>
                    </a:lnTo>
                    <a:close/>
                    <a:moveTo>
                      <a:pt x="f39" y="f40"/>
                    </a:moveTo>
                    <a:lnTo>
                      <a:pt x="f26" y="f40"/>
                    </a:lnTo>
                    <a:lnTo>
                      <a:pt x="f26" y="f41"/>
                    </a:lnTo>
                    <a:lnTo>
                      <a:pt x="f39" y="f41"/>
                    </a:lnTo>
                    <a:lnTo>
                      <a:pt x="f39" y="f40"/>
                    </a:lnTo>
                    <a:close/>
                    <a:moveTo>
                      <a:pt x="f39" y="f40"/>
                    </a:moveTo>
                    <a:lnTo>
                      <a:pt x="f39" y="f40"/>
                    </a:lnTo>
                    <a:close/>
                    <a:moveTo>
                      <a:pt x="f42" y="f40"/>
                    </a:moveTo>
                    <a:lnTo>
                      <a:pt x="f42" y="f41"/>
                    </a:lnTo>
                    <a:lnTo>
                      <a:pt x="f28" y="f41"/>
                    </a:lnTo>
                    <a:lnTo>
                      <a:pt x="f28" y="f40"/>
                    </a:lnTo>
                    <a:lnTo>
                      <a:pt x="f42" y="f40"/>
                    </a:lnTo>
                    <a:close/>
                    <a:moveTo>
                      <a:pt x="f42" y="f40"/>
                    </a:moveTo>
                    <a:lnTo>
                      <a:pt x="f42" y="f40"/>
                    </a:lnTo>
                    <a:close/>
                    <a:moveTo>
                      <a:pt x="f43" y="f44"/>
                    </a:moveTo>
                    <a:cubicBezTo>
                      <a:pt x="f45" y="f46"/>
                      <a:pt x="f42" y="f46"/>
                      <a:pt x="f47" y="f44"/>
                    </a:cubicBezTo>
                    <a:lnTo>
                      <a:pt x="f47" y="f48"/>
                    </a:lnTo>
                    <a:cubicBezTo>
                      <a:pt x="f47" y="f49"/>
                      <a:pt x="f50" y="f2"/>
                      <a:pt x="f37" y="f2"/>
                    </a:cubicBezTo>
                    <a:cubicBezTo>
                      <a:pt x="f39" y="f2"/>
                      <a:pt x="f43" y="f49"/>
                      <a:pt x="f43" y="f48"/>
                    </a:cubicBezTo>
                    <a:lnTo>
                      <a:pt x="f43" y="f44"/>
                    </a:lnTo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30" name="Forma Livre 29"/>
              <p:cNvSpPr/>
              <p:nvPr/>
            </p:nvSpPr>
            <p:spPr>
              <a:xfrm>
                <a:off x="9023399" y="5773677"/>
                <a:ext cx="772924" cy="924120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2242"/>
                  <a:gd name="f5" fmla="val 2638"/>
                  <a:gd name="f6" fmla="val 1116"/>
                  <a:gd name="f7" fmla="val 1956"/>
                  <a:gd name="f8" fmla="val 1061"/>
                  <a:gd name="f9" fmla="val 1010"/>
                  <a:gd name="f10" fmla="val 1946"/>
                  <a:gd name="f11" fmla="val 959"/>
                  <a:gd name="f12" fmla="val 1930"/>
                  <a:gd name="f13" fmla="val 818"/>
                  <a:gd name="f14" fmla="val 1883"/>
                  <a:gd name="f15" fmla="val 702"/>
                  <a:gd name="f16" fmla="val 1775"/>
                  <a:gd name="f17" fmla="val 623"/>
                  <a:gd name="f18" fmla="val 1646"/>
                  <a:gd name="f19" fmla="val 532"/>
                  <a:gd name="f20" fmla="val 1497"/>
                  <a:gd name="f21" fmla="val 489"/>
                  <a:gd name="f22" fmla="val 1321"/>
                  <a:gd name="f23" fmla="val 1147"/>
                  <a:gd name="f24" fmla="val 973"/>
                  <a:gd name="f25" fmla="val 796"/>
                  <a:gd name="f26" fmla="val 650"/>
                  <a:gd name="f27" fmla="val 648"/>
                  <a:gd name="f28" fmla="val 287"/>
                  <a:gd name="f29" fmla="val 295"/>
                  <a:gd name="f30" fmla="val 240"/>
                  <a:gd name="f31" fmla="val 357"/>
                  <a:gd name="f32" fmla="val 195"/>
                  <a:gd name="f33" fmla="val 417"/>
                  <a:gd name="f34" fmla="val 151"/>
                  <a:gd name="f35" fmla="val 479"/>
                  <a:gd name="f36" fmla="val 207"/>
                  <a:gd name="f37" fmla="val 529"/>
                  <a:gd name="f38" fmla="val 258"/>
                  <a:gd name="f39" fmla="val 589"/>
                  <a:gd name="f40" fmla="val 289"/>
                  <a:gd name="f41" fmla="val 660"/>
                  <a:gd name="f42" fmla="val 320"/>
                  <a:gd name="f43" fmla="val 731"/>
                  <a:gd name="f44" fmla="val 326"/>
                  <a:gd name="f45" fmla="val 804"/>
                  <a:gd name="f46" fmla="val 314"/>
                  <a:gd name="f47" fmla="val 880"/>
                  <a:gd name="f48" fmla="val 883"/>
                  <a:gd name="f49" fmla="val 313"/>
                  <a:gd name="f50" fmla="val 892"/>
                  <a:gd name="f51" fmla="val 309"/>
                  <a:gd name="f52" fmla="val 915"/>
                  <a:gd name="f53" fmla="val 304"/>
                  <a:gd name="f54" fmla="val 940"/>
                  <a:gd name="f55" fmla="val 297"/>
                  <a:gd name="f56" fmla="val 966"/>
                  <a:gd name="f57" fmla="val 292"/>
                  <a:gd name="f58" fmla="val 991"/>
                  <a:gd name="f59" fmla="val 283"/>
                  <a:gd name="f60" fmla="val 1014"/>
                  <a:gd name="f61" fmla="val 277"/>
                  <a:gd name="f62" fmla="val 1039"/>
                  <a:gd name="f63" fmla="val 263"/>
                  <a:gd name="f64" fmla="val 1084"/>
                  <a:gd name="f65" fmla="val 246"/>
                  <a:gd name="f66" fmla="val 1124"/>
                  <a:gd name="f67" fmla="val 228"/>
                  <a:gd name="f68" fmla="val 1166"/>
                  <a:gd name="f69" fmla="val 210"/>
                  <a:gd name="f70" fmla="val 1211"/>
                  <a:gd name="f71" fmla="val 191"/>
                  <a:gd name="f72" fmla="val 1257"/>
                  <a:gd name="f73" fmla="val 173"/>
                  <a:gd name="f74" fmla="val 1302"/>
                  <a:gd name="f75" fmla="val 152"/>
                  <a:gd name="f76" fmla="val 1356"/>
                  <a:gd name="f77" fmla="val 137"/>
                  <a:gd name="f78" fmla="val 1414"/>
                  <a:gd name="f79" fmla="val 125"/>
                  <a:gd name="f80" fmla="val 1470"/>
                  <a:gd name="f81" fmla="val 102"/>
                  <a:gd name="f82" fmla="val 1580"/>
                  <a:gd name="f83" fmla="val 1691"/>
                  <a:gd name="f84" fmla="val 163"/>
                  <a:gd name="f85" fmla="val 1787"/>
                  <a:gd name="f86" fmla="val 185"/>
                  <a:gd name="f87" fmla="val 1823"/>
                  <a:gd name="f88" fmla="val 215"/>
                  <a:gd name="f89" fmla="val 1856"/>
                  <a:gd name="f90" fmla="val 1884"/>
                  <a:gd name="f91" fmla="val 342"/>
                  <a:gd name="f92" fmla="val 1967"/>
                  <a:gd name="f93" fmla="val 447"/>
                  <a:gd name="f94" fmla="val 2034"/>
                  <a:gd name="f95" fmla="val 556"/>
                  <a:gd name="f96" fmla="val 2097"/>
                  <a:gd name="f97" fmla="val 668"/>
                  <a:gd name="f98" fmla="val 2162"/>
                  <a:gd name="f99" fmla="val 782"/>
                  <a:gd name="f100" fmla="val 2221"/>
                  <a:gd name="f101" fmla="val 2288"/>
                  <a:gd name="f102" fmla="val 894"/>
                  <a:gd name="f103" fmla="val 947"/>
                  <a:gd name="f104" fmla="val 2324"/>
                  <a:gd name="f105" fmla="val 1004"/>
                  <a:gd name="f106" fmla="val 2360"/>
                  <a:gd name="f107" fmla="val 1056"/>
                  <a:gd name="f108" fmla="val 2402"/>
                  <a:gd name="f109" fmla="val 1078"/>
                  <a:gd name="f110" fmla="val 2421"/>
                  <a:gd name="f111" fmla="val 1099"/>
                  <a:gd name="f112" fmla="val 2440"/>
                  <a:gd name="f113" fmla="val 1121"/>
                  <a:gd name="f114" fmla="val 2461"/>
                  <a:gd name="f115" fmla="val 1142"/>
                  <a:gd name="f116" fmla="val 1163"/>
                  <a:gd name="f117" fmla="val 1187"/>
                  <a:gd name="f118" fmla="val 1237"/>
                  <a:gd name="f119" fmla="val 1294"/>
                  <a:gd name="f120" fmla="val 1349"/>
                  <a:gd name="f121" fmla="val 1459"/>
                  <a:gd name="f122" fmla="val 1573"/>
                  <a:gd name="f123" fmla="val 1685"/>
                  <a:gd name="f124" fmla="val 1758"/>
                  <a:gd name="f125" fmla="val 2056"/>
                  <a:gd name="f126" fmla="val 1830"/>
                  <a:gd name="f127" fmla="val 2012"/>
                  <a:gd name="f128" fmla="val 1897"/>
                  <a:gd name="f129" fmla="val 1962"/>
                  <a:gd name="f130" fmla="val 1607"/>
                  <a:gd name="f131" fmla="val 1661"/>
                  <a:gd name="f132" fmla="val 1530"/>
                  <a:gd name="f133" fmla="val 1780"/>
                  <a:gd name="f134" fmla="val 1423"/>
                  <a:gd name="f135" fmla="val 1881"/>
                  <a:gd name="f136" fmla="val 1289"/>
                  <a:gd name="f137" fmla="val 1928"/>
                  <a:gd name="f138" fmla="val 1235"/>
                  <a:gd name="f139" fmla="val 1180"/>
                  <a:gd name="f140" fmla="val 1123"/>
                  <a:gd name="f141" fmla="val 335"/>
                  <a:gd name="f142" fmla="val 88"/>
                  <a:gd name="f143" fmla="val 235"/>
                  <a:gd name="f144" fmla="val 224"/>
                  <a:gd name="f145" fmla="val 133"/>
                  <a:gd name="f146" fmla="val 34"/>
                  <a:gd name="f147" fmla="val 496"/>
                  <a:gd name="f148" fmla="val 157"/>
                  <a:gd name="f149" fmla="val 580"/>
                  <a:gd name="f150" fmla="val 259"/>
                  <a:gd name="f151" fmla="val 701"/>
                  <a:gd name="f152" fmla="val 234"/>
                  <a:gd name="f153" fmla="val 865"/>
                  <a:gd name="f154" fmla="val 225"/>
                  <a:gd name="f155" fmla="val 213"/>
                  <a:gd name="f156" fmla="val 964"/>
                  <a:gd name="f157" fmla="val 197"/>
                  <a:gd name="f158" fmla="val 1013"/>
                  <a:gd name="f159" fmla="val 1053"/>
                  <a:gd name="f160" fmla="val 169"/>
                  <a:gd name="f161" fmla="val 1094"/>
                  <a:gd name="f162" fmla="val 1132"/>
                  <a:gd name="f163" fmla="val 1178"/>
                  <a:gd name="f164" fmla="val 114"/>
                  <a:gd name="f165" fmla="val 1225"/>
                  <a:gd name="f166" fmla="val 96"/>
                  <a:gd name="f167" fmla="val 1272"/>
                  <a:gd name="f168" fmla="val 75"/>
                  <a:gd name="f169" fmla="val 1331"/>
                  <a:gd name="f170" fmla="val 58"/>
                  <a:gd name="f171" fmla="val 1391"/>
                  <a:gd name="f172" fmla="val 43"/>
                  <a:gd name="f173" fmla="val 1452"/>
                  <a:gd name="f174" fmla="val 16"/>
                  <a:gd name="f175" fmla="val 1585"/>
                  <a:gd name="f176" fmla="val 19"/>
                  <a:gd name="f177" fmla="val 1716"/>
                  <a:gd name="f178" fmla="val 92"/>
                  <a:gd name="f179" fmla="val 1832"/>
                  <a:gd name="f180" fmla="val 120"/>
                  <a:gd name="f181" fmla="val 1878"/>
                  <a:gd name="f182" fmla="val 154"/>
                  <a:gd name="f183" fmla="val 1916"/>
                  <a:gd name="f184" fmla="val 192"/>
                  <a:gd name="f185" fmla="val 1950"/>
                  <a:gd name="f186" fmla="val 2036"/>
                  <a:gd name="f187" fmla="val 403"/>
                  <a:gd name="f188" fmla="val 2107"/>
                  <a:gd name="f189" fmla="val 514"/>
                  <a:gd name="f190" fmla="val 2172"/>
                  <a:gd name="f191" fmla="val 627"/>
                  <a:gd name="f192" fmla="val 2236"/>
                  <a:gd name="f193" fmla="val 740"/>
                  <a:gd name="f194" fmla="val 2294"/>
                  <a:gd name="f195" fmla="val 849"/>
                  <a:gd name="f196" fmla="val 902"/>
                  <a:gd name="f197" fmla="val 2395"/>
                  <a:gd name="f198" fmla="val 956"/>
                  <a:gd name="f199" fmla="val 2430"/>
                  <a:gd name="f200" fmla="val 2468"/>
                  <a:gd name="f201" fmla="val 1047"/>
                  <a:gd name="f202" fmla="val 2503"/>
                  <a:gd name="f203" fmla="val 1089"/>
                  <a:gd name="f204" fmla="val 2546"/>
                  <a:gd name="f205" fmla="val 2594"/>
                  <a:gd name="f206" fmla="val 1118"/>
                  <a:gd name="f207" fmla="val 2596"/>
                  <a:gd name="f208" fmla="val 1120"/>
                  <a:gd name="f209" fmla="val 2599"/>
                  <a:gd name="f210" fmla="val 2601"/>
                  <a:gd name="f211" fmla="val 1125"/>
                  <a:gd name="f212" fmla="val 1154"/>
                  <a:gd name="f213" fmla="val 1194"/>
                  <a:gd name="f214" fmla="val 1285"/>
                  <a:gd name="f215" fmla="val 1339"/>
                  <a:gd name="f216" fmla="val 1392"/>
                  <a:gd name="f217" fmla="val 1501"/>
                  <a:gd name="f218" fmla="val 1614"/>
                  <a:gd name="f219" fmla="val 1727"/>
                  <a:gd name="f220" fmla="val 1838"/>
                  <a:gd name="f221" fmla="val 1949"/>
                  <a:gd name="f222" fmla="val 2049"/>
                  <a:gd name="f223" fmla="val 2087"/>
                  <a:gd name="f224" fmla="val 2121"/>
                  <a:gd name="f225" fmla="val 2149"/>
                  <a:gd name="f226" fmla="val 2222"/>
                  <a:gd name="f227" fmla="val 2225"/>
                  <a:gd name="f228" fmla="val 2198"/>
                  <a:gd name="f229" fmla="val 2183"/>
                  <a:gd name="f230" fmla="val 2166"/>
                  <a:gd name="f231" fmla="val 2145"/>
                  <a:gd name="f232" fmla="val 2128"/>
                  <a:gd name="f233" fmla="val 2108"/>
                  <a:gd name="f234" fmla="val 2089"/>
                  <a:gd name="f235" fmla="val 2071"/>
                  <a:gd name="f236" fmla="val 2044"/>
                  <a:gd name="f237" fmla="val 2028"/>
                  <a:gd name="f238" fmla="val 2016"/>
                  <a:gd name="f239" fmla="val 2007"/>
                  <a:gd name="f240" fmla="val 1982"/>
                  <a:gd name="f241" fmla="val 2085"/>
                  <a:gd name="f242" fmla="val 2207"/>
                  <a:gd name="f243" fmla="val 2006"/>
                  <a:gd name="f244" fmla="val 1906"/>
                  <a:gd name="f245" fmla="val 1801"/>
                  <a:gd name="f246" fmla="val 71"/>
                  <a:gd name="f247" fmla="val 1696"/>
                  <a:gd name="f248" fmla="val 53"/>
                  <a:gd name="f249" fmla="val 1588"/>
                  <a:gd name="f250" fmla="val 1434"/>
                  <a:gd name="f251" fmla="val 25"/>
                  <a:gd name="f252" fmla="val 1278"/>
                  <a:gd name="f253" fmla="val 17"/>
                  <a:gd name="f254" fmla="val 807"/>
                  <a:gd name="f255" fmla="val 653"/>
                  <a:gd name="f256" fmla="val 545"/>
                  <a:gd name="f257" fmla="val 440"/>
                  <a:gd name="f258" fmla="val 1113"/>
                  <a:gd name="f259" fmla="val 1128"/>
                  <a:gd name="f260" fmla="val 1284"/>
                  <a:gd name="f261" fmla="val 1437"/>
                  <a:gd name="f262" fmla="val 8"/>
                  <a:gd name="f263" fmla="val 1590"/>
                  <a:gd name="f264" fmla="val 27"/>
                  <a:gd name="f265" fmla="val 1699"/>
                  <a:gd name="f266" fmla="val 38"/>
                  <a:gd name="f267" fmla="val 1804"/>
                  <a:gd name="f268" fmla="val 1911"/>
                  <a:gd name="f269" fmla="val 73"/>
                  <a:gd name="f270" fmla="val 1915"/>
                  <a:gd name="f271" fmla="val 76"/>
                  <a:gd name="f272" fmla="val 2018"/>
                  <a:gd name="f273" fmla="val 2123"/>
                  <a:gd name="f274" fmla="val 353"/>
                  <a:gd name="f275" fmla="val 493"/>
                  <a:gd name="f276" fmla="val 2230"/>
                  <a:gd name="f277" fmla="val 499"/>
                  <a:gd name="f278" fmla="val 2223"/>
                  <a:gd name="f279" fmla="val 505"/>
                  <a:gd name="f280" fmla="val 2102"/>
                  <a:gd name="f281" fmla="val 585"/>
                  <a:gd name="f282" fmla="val 1998"/>
                  <a:gd name="f283" fmla="val 2023"/>
                  <a:gd name="f284" fmla="val 863"/>
                  <a:gd name="f285" fmla="val 2031"/>
                  <a:gd name="f286" fmla="val 912"/>
                  <a:gd name="f287" fmla="val 2042"/>
                  <a:gd name="f288" fmla="val 961"/>
                  <a:gd name="f289" fmla="val 2058"/>
                  <a:gd name="f290" fmla="val 1008"/>
                  <a:gd name="f291" fmla="val 2072"/>
                  <a:gd name="f292" fmla="val 1048"/>
                  <a:gd name="f293" fmla="val 1087"/>
                  <a:gd name="f294" fmla="val 1172"/>
                  <a:gd name="f295" fmla="val 2142"/>
                  <a:gd name="f296" fmla="val 1218"/>
                  <a:gd name="f297" fmla="val 2161"/>
                  <a:gd name="f298" fmla="val 1265"/>
                  <a:gd name="f299" fmla="val 2182"/>
                  <a:gd name="f300" fmla="val 1326"/>
                  <a:gd name="f301" fmla="val 2199"/>
                  <a:gd name="f302" fmla="val 1386"/>
                  <a:gd name="f303" fmla="val 2211"/>
                  <a:gd name="f304" fmla="val 1449"/>
                  <a:gd name="f305" fmla="val 2241"/>
                  <a:gd name="f306" fmla="val 2237"/>
                  <a:gd name="f307" fmla="val 1721"/>
                  <a:gd name="f308" fmla="val 2163"/>
                  <a:gd name="f309" fmla="val 1842"/>
                  <a:gd name="f310" fmla="val 2133"/>
                  <a:gd name="f311" fmla="val 1888"/>
                  <a:gd name="f312" fmla="val 2099"/>
                  <a:gd name="f313" fmla="val 1926"/>
                  <a:gd name="f314" fmla="val 2059"/>
                  <a:gd name="f315" fmla="val 1959"/>
                  <a:gd name="f316" fmla="val 1847"/>
                  <a:gd name="f317" fmla="val 2120"/>
                  <a:gd name="f318" fmla="val 1733"/>
                  <a:gd name="f319" fmla="val 2188"/>
                  <a:gd name="f320" fmla="val 1623"/>
                  <a:gd name="f321" fmla="val 2251"/>
                  <a:gd name="f322" fmla="val 1509"/>
                  <a:gd name="f323" fmla="val 2309"/>
                  <a:gd name="f324" fmla="val 1401"/>
                  <a:gd name="f325" fmla="val 2375"/>
                  <a:gd name="f326" fmla="val 2410"/>
                  <a:gd name="f327" fmla="val 1296"/>
                  <a:gd name="f328" fmla="val 2443"/>
                  <a:gd name="f329" fmla="val 1247"/>
                  <a:gd name="f330" fmla="val 2481"/>
                  <a:gd name="f331" fmla="val 1206"/>
                  <a:gd name="f332" fmla="val 2515"/>
                  <a:gd name="f333" fmla="val 1167"/>
                  <a:gd name="f334" fmla="val 2556"/>
                  <a:gd name="f335" fmla="val 1137"/>
                  <a:gd name="f336" fmla="val 2602"/>
                  <a:gd name="f337" fmla="val 1135"/>
                  <a:gd name="f338" fmla="val 2609"/>
                  <a:gd name="f339" fmla="val 2614"/>
                  <a:gd name="f340" fmla="val 1127"/>
                  <a:gd name="f341" fmla="val 2621"/>
                  <a:gd name="f342" fmla="val 2637"/>
                  <a:gd name="f343" fmla="val 1114"/>
                  <a:gd name="f344" fmla="val 1111"/>
                  <a:gd name="f345" fmla="val 1106"/>
                  <a:gd name="f346" fmla="val 1102"/>
                  <a:gd name="f347" fmla="val 1074"/>
                  <a:gd name="f348" fmla="val 1035"/>
                  <a:gd name="f349" fmla="val 994"/>
                  <a:gd name="f350" fmla="val 945"/>
                  <a:gd name="f351" fmla="val 840"/>
                  <a:gd name="f352" fmla="val 732"/>
                  <a:gd name="f353" fmla="val 618"/>
                  <a:gd name="f354" fmla="val 508"/>
                  <a:gd name="f355" fmla="val 394"/>
                  <a:gd name="f356" fmla="val 282"/>
                  <a:gd name="f357" fmla="val 182"/>
                  <a:gd name="f358" fmla="val 142"/>
                  <a:gd name="f359" fmla="val 108"/>
                  <a:gd name="f360" fmla="val 78"/>
                  <a:gd name="f361" fmla="val 6"/>
                  <a:gd name="f362" fmla="val 28"/>
                  <a:gd name="f363" fmla="val 42"/>
                  <a:gd name="f364" fmla="val 59"/>
                  <a:gd name="f365" fmla="val 82"/>
                  <a:gd name="f366" fmla="val 99"/>
                  <a:gd name="f367" fmla="val 139"/>
                  <a:gd name="f368" fmla="val 183"/>
                  <a:gd name="f369" fmla="val 199"/>
                  <a:gd name="f370" fmla="val 218"/>
                  <a:gd name="f371" fmla="val 243"/>
                  <a:gd name="f372" fmla="val 18"/>
                  <a:gd name="f373" fmla="val 11"/>
                  <a:gd name="f374" fmla="val 118"/>
                  <a:gd name="f375" fmla="val 223"/>
                  <a:gd name="f376" fmla="val 325"/>
                  <a:gd name="f377" fmla="val 330"/>
                  <a:gd name="f378" fmla="val 437"/>
                  <a:gd name="f379" fmla="val 542"/>
                  <a:gd name="f380" fmla="val 651"/>
                  <a:gd name="f381" fmla="val 957"/>
                  <a:gd name="f382" fmla="val 720"/>
                  <a:gd name="f383" fmla="val 1292"/>
                  <a:gd name="f384" fmla="val 723"/>
                  <a:gd name="f385" fmla="val 726"/>
                  <a:gd name="f386" fmla="val 734"/>
                  <a:gd name="f387" fmla="val 1282"/>
                  <a:gd name="f388" fmla="val 693"/>
                  <a:gd name="f389" fmla="val 1270"/>
                  <a:gd name="f390" fmla="val 686"/>
                  <a:gd name="f391" fmla="val 1258"/>
                  <a:gd name="f392" fmla="val 680"/>
                  <a:gd name="f393" fmla="val 1250"/>
                  <a:gd name="f394" fmla="val 676"/>
                  <a:gd name="f395" fmla="val 1213"/>
                  <a:gd name="f396" fmla="val 658"/>
                  <a:gd name="f397" fmla="val 1173"/>
                  <a:gd name="f398" fmla="val 645"/>
                  <a:gd name="f399" fmla="val 636"/>
                  <a:gd name="f400" fmla="val 635"/>
                  <a:gd name="f401" fmla="val 631"/>
                  <a:gd name="f402" fmla="val 625"/>
                  <a:gd name="f403" fmla="val 612"/>
                  <a:gd name="f404" fmla="val 604"/>
                  <a:gd name="f405" fmla="val 602"/>
                  <a:gd name="f406" fmla="val 1144"/>
                  <a:gd name="f407" fmla="val 1161"/>
                  <a:gd name="f408" fmla="val 600"/>
                  <a:gd name="f409" fmla="val 1183"/>
                  <a:gd name="f410" fmla="val 1204"/>
                  <a:gd name="f411" fmla="val 610"/>
                  <a:gd name="f412" fmla="val 1342"/>
                  <a:gd name="f413" fmla="val 628"/>
                  <a:gd name="f414" fmla="val 1387"/>
                  <a:gd name="f415" fmla="val 670"/>
                  <a:gd name="f416" fmla="val 666"/>
                  <a:gd name="f417" fmla="val 1411"/>
                  <a:gd name="f418" fmla="val 663"/>
                  <a:gd name="f419" fmla="val 1441"/>
                  <a:gd name="f420" fmla="val 1456"/>
                  <a:gd name="f421" fmla="val 641"/>
                  <a:gd name="f422" fmla="val 1474"/>
                  <a:gd name="f423" fmla="val 1484"/>
                  <a:gd name="f424" fmla="val 633"/>
                  <a:gd name="f425" fmla="val 1496"/>
                  <a:gd name="f426" fmla="val 1502"/>
                  <a:gd name="f427" fmla="val 1514"/>
                  <a:gd name="f428" fmla="val 1523"/>
                  <a:gd name="f429" fmla="val 678"/>
                  <a:gd name="f430" fmla="val 1528"/>
                  <a:gd name="f431" fmla="val 696"/>
                  <a:gd name="f432" fmla="val 708"/>
                  <a:gd name="f433" fmla="val 1520"/>
                  <a:gd name="f434" fmla="val 744"/>
                  <a:gd name="f435" fmla="val 1473"/>
                  <a:gd name="f436" fmla="val 747"/>
                  <a:gd name="f437" fmla="val 751"/>
                  <a:gd name="f438" fmla="val 1450"/>
                  <a:gd name="f439" fmla="val 756"/>
                  <a:gd name="f440" fmla="val 1453"/>
                  <a:gd name="f441" fmla="val 761"/>
                  <a:gd name="f442" fmla="val 1454"/>
                  <a:gd name="f443" fmla="val 766"/>
                  <a:gd name="f444" fmla="val 779"/>
                  <a:gd name="f445" fmla="val 1462"/>
                  <a:gd name="f446" fmla="val 792"/>
                  <a:gd name="f447" fmla="val 1468"/>
                  <a:gd name="f448" fmla="val 806"/>
                  <a:gd name="f449" fmla="val 814"/>
                  <a:gd name="f450" fmla="val 1471"/>
                  <a:gd name="f451" fmla="val 819"/>
                  <a:gd name="f452" fmla="val 1482"/>
                  <a:gd name="f453" fmla="val 853"/>
                  <a:gd name="f454" fmla="val 885"/>
                  <a:gd name="f455" fmla="val 917"/>
                  <a:gd name="f456" fmla="val 908"/>
                  <a:gd name="f457" fmla="val 1489"/>
                  <a:gd name="f458" fmla="val 900"/>
                  <a:gd name="f459" fmla="val 888"/>
                  <a:gd name="f460" fmla="val 1506"/>
                  <a:gd name="f461" fmla="val 873"/>
                  <a:gd name="f462" fmla="val 1516"/>
                  <a:gd name="f463" fmla="val 857"/>
                  <a:gd name="f464" fmla="val 1525"/>
                  <a:gd name="f465" fmla="val 842"/>
                  <a:gd name="f466" fmla="val 1535"/>
                  <a:gd name="f467" fmla="val 822"/>
                  <a:gd name="f468" fmla="val 1547"/>
                  <a:gd name="f469" fmla="val 1564"/>
                  <a:gd name="f470" fmla="val 789"/>
                  <a:gd name="f471" fmla="val 1656"/>
                  <a:gd name="f472" fmla="val 1641"/>
                  <a:gd name="f473" fmla="val 729"/>
                  <a:gd name="f474" fmla="val 1622"/>
                  <a:gd name="f475" fmla="val 691"/>
                  <a:gd name="f476" fmla="val 1601"/>
                  <a:gd name="f477" fmla="val 426"/>
                  <a:gd name="f478" fmla="val 1271"/>
                  <a:gd name="f479" fmla="val 380"/>
                  <a:gd name="f480" fmla="val 1223"/>
                  <a:gd name="f481" fmla="val 362"/>
                  <a:gd name="f482" fmla="val 1170"/>
                  <a:gd name="f483" fmla="val 1066"/>
                  <a:gd name="f484" fmla="val 1015"/>
                  <a:gd name="f485" fmla="val 825"/>
                  <a:gd name="f486" fmla="val 713"/>
                  <a:gd name="f487" fmla="val 549"/>
                  <a:gd name="f488" fmla="val 797"/>
                  <a:gd name="f489" fmla="val 504"/>
                  <a:gd name="f490" fmla="val 757"/>
                  <a:gd name="f491" fmla="val 815"/>
                  <a:gd name="f492" fmla="val 799"/>
                  <a:gd name="f493" fmla="val 721"/>
                  <a:gd name="f494" fmla="val 706"/>
                  <a:gd name="f495" fmla="val 811"/>
                  <a:gd name="f496" fmla="val 671"/>
                  <a:gd name="f497" fmla="val 828"/>
                  <a:gd name="f498" fmla="val 655"/>
                  <a:gd name="f499" fmla="val 640"/>
                  <a:gd name="f500" fmla="val 856"/>
                  <a:gd name="f501" fmla="val 870"/>
                  <a:gd name="f502" fmla="val 884"/>
                  <a:gd name="f503" fmla="val 899"/>
                  <a:gd name="f504" fmla="val 911"/>
                  <a:gd name="f505" fmla="val 897"/>
                  <a:gd name="f506" fmla="val 1096"/>
                  <a:gd name="f507" fmla="val 1109"/>
                  <a:gd name="f508" fmla="val 1105"/>
                  <a:gd name="f509" fmla="val 1080"/>
                  <a:gd name="f510" fmla="val 1140"/>
                  <a:gd name="f511" fmla="val 1033"/>
                  <a:gd name="f512" fmla="val 1171"/>
                  <a:gd name="f513" fmla="val 1188"/>
                  <a:gd name="f514" fmla="val 993"/>
                  <a:gd name="f515" fmla="val 1210"/>
                  <a:gd name="f516" fmla="val 971"/>
                  <a:gd name="f517" fmla="val 1242"/>
                  <a:gd name="f518" fmla="val 943"/>
                  <a:gd name="f519" fmla="val 932"/>
                  <a:gd name="f520" fmla="val 1335"/>
                  <a:gd name="f521" fmla="val 922"/>
                  <a:gd name="f522" fmla="val 1367"/>
                  <a:gd name="f523" fmla="val 937"/>
                  <a:gd name="f524" fmla="val 1375"/>
                  <a:gd name="f525" fmla="val 1382"/>
                  <a:gd name="f526" fmla="val 1388"/>
                  <a:gd name="f527" fmla="val 1379"/>
                  <a:gd name="f528" fmla="val 877"/>
                  <a:gd name="f529" fmla="val 855"/>
                  <a:gd name="f530" fmla="val 1370"/>
                  <a:gd name="f531" fmla="val 831"/>
                  <a:gd name="f532" fmla="val 1364"/>
                  <a:gd name="f533" fmla="val 809"/>
                  <a:gd name="f534" fmla="val 1361"/>
                  <a:gd name="f535" fmla="val 1340"/>
                  <a:gd name="f536" fmla="val 787"/>
                  <a:gd name="f537" fmla="val 1327"/>
                  <a:gd name="f538" fmla="val 1316"/>
                  <a:gd name="f539" fmla="val 776"/>
                  <a:gd name="f540" fmla="val 1301"/>
                  <a:gd name="f541" fmla="val 771"/>
                  <a:gd name="f542" fmla="val 1297"/>
                  <a:gd name="f543" fmla="val 769"/>
                  <a:gd name="f544" fmla="val 1280"/>
                  <a:gd name="f545" fmla="val 1249"/>
                  <a:gd name="f546" fmla="val 777"/>
                  <a:gd name="f547" fmla="val 1222"/>
                  <a:gd name="f548" fmla="val 774"/>
                  <a:gd name="f549" fmla="val 1226"/>
                  <a:gd name="f550" fmla="val 1231"/>
                  <a:gd name="f551" fmla="val 742"/>
                  <a:gd name="f552" fmla="val 716"/>
                  <a:gd name="f553" fmla="val 1262"/>
                  <a:gd name="f554" fmla="val 1268"/>
                  <a:gd name="f555" fmla="val 695"/>
                  <a:gd name="f556" fmla="val 1273"/>
                  <a:gd name="f557" fmla="val 1465"/>
                  <a:gd name="f558" fmla="val 953"/>
                  <a:gd name="f559" fmla="val 1458"/>
                  <a:gd name="f560" fmla="val 968"/>
                  <a:gd name="f561" fmla="val 984"/>
                  <a:gd name="f562" fmla="val 1446"/>
                  <a:gd name="f563" fmla="val 999"/>
                  <a:gd name="f564" fmla="val 1018"/>
                  <a:gd name="f565" fmla="val 1034"/>
                  <a:gd name="f566" fmla="val 1435"/>
                  <a:gd name="f567" fmla="val 1055"/>
                  <a:gd name="f568" fmla="val 1065"/>
                  <a:gd name="f569" fmla="val 1431"/>
                  <a:gd name="f570" fmla="val 1422"/>
                  <a:gd name="f571" fmla="val 1419"/>
                  <a:gd name="f572" fmla="val 1090"/>
                  <a:gd name="f573" fmla="val 1416"/>
                  <a:gd name="f574" fmla="val 1092"/>
                  <a:gd name="f575" fmla="val 1407"/>
                  <a:gd name="f576" fmla="val 1406"/>
                  <a:gd name="f577" fmla="val 1085"/>
                  <a:gd name="f578" fmla="val 1044"/>
                  <a:gd name="f579" fmla="val 1395"/>
                  <a:gd name="f580" fmla="val 1380"/>
                  <a:gd name="f581" fmla="val 958"/>
                  <a:gd name="f582" fmla="val 1359"/>
                  <a:gd name="f583" fmla="val 950"/>
                  <a:gd name="f584" fmla="val 1332"/>
                  <a:gd name="f585" fmla="val 938"/>
                  <a:gd name="f586" fmla="val 1304"/>
                  <a:gd name="f587" fmla="val 933"/>
                  <a:gd name="f588" fmla="val 1277"/>
                  <a:gd name="f589" fmla="val 1219"/>
                  <a:gd name="f590" fmla="val 983"/>
                  <a:gd name="f591" fmla="val 1201"/>
                  <a:gd name="f592" fmla="val 1023"/>
                  <a:gd name="f593" fmla="val 1168"/>
                  <a:gd name="f594" fmla="val 1152"/>
                  <a:gd name="f595" fmla="val 1139"/>
                  <a:gd name="f596" fmla="val 1130"/>
                  <a:gd name="f597" fmla="val 1376"/>
                  <a:gd name="f598" fmla="val 1112"/>
                  <a:gd name="f599" fmla="val 1428"/>
                  <a:gd name="f600" fmla="val 1041"/>
                  <a:gd name="f601" fmla="val 1026"/>
                  <a:gd name="f602" fmla="val 1009"/>
                  <a:gd name="f603" fmla="val 1532"/>
                  <a:gd name="f604" fmla="val 986"/>
                  <a:gd name="f605" fmla="val 1554"/>
                  <a:gd name="f606" fmla="val 954"/>
                  <a:gd name="f607" fmla="val 1598"/>
                  <a:gd name="f608" fmla="val 1610"/>
                  <a:gd name="f609" fmla="val 1635"/>
                  <a:gd name="f610" fmla="val 1650"/>
                  <a:gd name="f611" fmla="val 1665"/>
                  <a:gd name="f612" fmla="val 1684"/>
                  <a:gd name="f613" fmla="val 969"/>
                  <a:gd name="f614" fmla="val 1701"/>
                  <a:gd name="f615" fmla="val 974"/>
                  <a:gd name="f616" fmla="val 1718"/>
                  <a:gd name="f617" fmla="val 979"/>
                  <a:gd name="f618" fmla="val 1708"/>
                  <a:gd name="f619" fmla="val 913"/>
                  <a:gd name="f620" fmla="val 1690"/>
                  <a:gd name="f621" fmla="val 847"/>
                  <a:gd name="f622" fmla="val 1662"/>
                  <a:gd name="f623" fmla="val 784"/>
                  <a:gd name="f624" fmla="val 1631"/>
                  <a:gd name="f625" fmla="val 1575"/>
                  <a:gd name="f626" fmla="val 802"/>
                  <a:gd name="f627" fmla="val 1545"/>
                  <a:gd name="f628" fmla="val 827"/>
                  <a:gd name="f629" fmla="val 868"/>
                  <a:gd name="f630" fmla="val 898"/>
                  <a:gd name="f631" fmla="val 674"/>
                  <a:gd name="f632" fmla="val 1600"/>
                  <a:gd name="f633" fmla="val 1586"/>
                  <a:gd name="f634" fmla="val 704"/>
                  <a:gd name="f635" fmla="val 725"/>
                  <a:gd name="f636" fmla="val 727"/>
                  <a:gd name="f637" fmla="val 763"/>
                  <a:gd name="f638" fmla="val 749"/>
                  <a:gd name="f639" fmla="val 1583"/>
                  <a:gd name="f640" fmla="val 711"/>
                  <a:gd name="f641" fmla="val 1429"/>
                  <a:gd name="f642" fmla="val 1313"/>
                  <a:gd name="f643" fmla="val 813"/>
                  <a:gd name="f644" fmla="val 1243"/>
                  <a:gd name="f645" fmla="val 861"/>
                  <a:gd name="f646" fmla="val 1228"/>
                  <a:gd name="f647" fmla="val 1343"/>
                  <a:gd name="f648" fmla="val 866"/>
                  <a:gd name="f649" fmla="val 1518"/>
                  <a:gd name="f650" fmla="val 1543"/>
                  <a:gd name="f651" fmla="val 791"/>
                  <a:gd name="f652" fmla="val 1571"/>
                  <a:gd name="f653" fmla="val 1570"/>
                  <a:gd name="f654" fmla="val 1568"/>
                  <a:gd name="f655" fmla="val 935"/>
                  <a:gd name="f656" fmla="val 1605"/>
                  <a:gd name="f657" fmla="val 1613"/>
                  <a:gd name="f658" fmla="val 1616"/>
                  <a:gd name="f659" fmla="val 1618"/>
                  <a:gd name="f660" fmla="val 846"/>
                  <a:gd name="f661" fmla="val 1629"/>
                  <a:gd name="f662" fmla="val 759"/>
                  <a:gd name="f663" fmla="val 927"/>
                  <a:gd name="f664" fmla="val 1485"/>
                  <a:gd name="f665" fmla="val 1460"/>
                  <a:gd name="f666" fmla="val 1405"/>
                  <a:gd name="f667" fmla="val 1371"/>
                  <a:gd name="f668" fmla="val 816"/>
                  <a:gd name="f669" fmla="val 1308"/>
                  <a:gd name="f670" fmla="val 1283"/>
                  <a:gd name="f671" fmla="val 810"/>
                  <a:gd name="f672" fmla="val 794"/>
                  <a:gd name="f673" fmla="val 1287"/>
                  <a:gd name="f674" fmla="val 1338"/>
                  <a:gd name="f675" fmla="val 730"/>
                  <a:gd name="f676" fmla="val 728"/>
                  <a:gd name="f677" fmla="val 733"/>
                  <a:gd name="f678" fmla="val 1504"/>
                  <a:gd name="f679" fmla="val 1540"/>
                  <a:gd name="f680" fmla="val 752"/>
                  <a:gd name="f681" fmla="val 1551"/>
                  <a:gd name="f682" fmla="val 1563"/>
                  <a:gd name="f683" fmla="val 764"/>
                  <a:gd name="f684" fmla="val 1576"/>
                  <a:gd name="f685" fmla="val 768"/>
                  <a:gd name="f686" fmla="val 770"/>
                  <a:gd name="f687" fmla="val 1581"/>
                  <a:gd name="f688" fmla="val 775"/>
                  <a:gd name="f689" fmla="val 1578"/>
                  <a:gd name="f690" fmla="val 1561"/>
                  <a:gd name="f691" fmla="val 823"/>
                  <a:gd name="f692" fmla="val 1555"/>
                  <a:gd name="f693" fmla="val 909"/>
                  <a:gd name="f694" fmla="val 878"/>
                  <a:gd name="f695" fmla="val 944"/>
                  <a:gd name="f696" fmla="val 1021"/>
                  <a:gd name="f697" fmla="val 835"/>
                  <a:gd name="f698" fmla="val 1067"/>
                  <a:gd name="f699" fmla="val 1036"/>
                  <a:gd name="f700" fmla="val 683"/>
                  <a:gd name="f701" fmla="val 646"/>
                  <a:gd name="f702" fmla="val 862"/>
                  <a:gd name="f703" fmla="val 850"/>
                  <a:gd name="f704" fmla="val 656"/>
                  <a:gd name="f705" fmla="val 871"/>
                  <a:gd name="f706" fmla="val 916"/>
                  <a:gd name="f707" fmla="val 896"/>
                  <a:gd name="f708" fmla="val 948"/>
                  <a:gd name="f709" fmla="val 281"/>
                  <a:gd name="f710" fmla="val 709"/>
                  <a:gd name="f711" fmla="val 512"/>
                  <a:gd name="f712" fmla="val 409"/>
                  <a:gd name="f713" fmla="val 363"/>
                  <a:gd name="f714" fmla="val 1011"/>
                  <a:gd name="f715" fmla="val 346"/>
                  <a:gd name="f716" fmla="val 338"/>
                  <a:gd name="f717" fmla="val 411"/>
                  <a:gd name="f718" fmla="val 518"/>
                  <a:gd name="f719" fmla="val 1677"/>
                  <a:gd name="f720" fmla="val 867"/>
                  <a:gd name="f721" fmla="val 1735"/>
                  <a:gd name="f722" fmla="val 1737"/>
                  <a:gd name="f723" fmla="val 988"/>
                  <a:gd name="f724" fmla="val 1744"/>
                  <a:gd name="f725" fmla="val 1747"/>
                  <a:gd name="f726" fmla="val 1749"/>
                  <a:gd name="f727" fmla="val 1319"/>
                  <a:gd name="f728" fmla="val 1706"/>
                  <a:gd name="f729" fmla="val 1494"/>
                  <a:gd name="f730" fmla="val 1642"/>
                  <a:gd name="f731" fmla="val 1644"/>
                  <a:gd name="f732" fmla="val 1951"/>
                  <a:gd name="f733" fmla="val 1939"/>
                  <a:gd name="f734" fmla="val 1931"/>
                  <a:gd name="f735" fmla="val 1968"/>
                  <a:gd name="f736" fmla="val 1908"/>
                  <a:gd name="f737" fmla="val 1995"/>
                  <a:gd name="f738" fmla="val 2026"/>
                  <a:gd name="f739" fmla="val 2080"/>
                  <a:gd name="f740" fmla="val 2139"/>
                  <a:gd name="f741" fmla="val 2116"/>
                  <a:gd name="f742" fmla="val 2104"/>
                  <a:gd name="f743" fmla="val 2068"/>
                  <a:gd name="f744" fmla="val 2050"/>
                  <a:gd name="f745" fmla="val 2013"/>
                  <a:gd name="f746" fmla="val 1978"/>
                  <a:gd name="f747" fmla="val 1964"/>
                  <a:gd name="f748" fmla="val 1935"/>
                  <a:gd name="f749" fmla="val 1927"/>
                  <a:gd name="f750" fmla="val 1923"/>
                  <a:gd name="f751" fmla="val 1952"/>
                  <a:gd name="f752" fmla="val 1983"/>
                  <a:gd name="f753" fmla="val 2090"/>
                  <a:gd name="f754" fmla="val 2014"/>
                  <a:gd name="f755" fmla="val 375"/>
                  <a:gd name="f756" fmla="val 1937"/>
                  <a:gd name="f757" fmla="val 271"/>
                  <a:gd name="f758" fmla="val 1859"/>
                  <a:gd name="f759" fmla="val 166"/>
                  <a:gd name="f760" fmla="val 1767"/>
                  <a:gd name="f761" fmla="val 1673"/>
                  <a:gd name="f762" fmla="val 138"/>
                  <a:gd name="f763" fmla="val 128"/>
                  <a:gd name="f764" fmla="val 111"/>
                  <a:gd name="f765" fmla="val 101"/>
                  <a:gd name="f766" fmla="val 661"/>
                  <a:gd name="f767" fmla="val 568"/>
                  <a:gd name="f768" fmla="val 474"/>
                  <a:gd name="f769" fmla="val 382"/>
                  <a:gd name="f770" fmla="val 352"/>
                  <a:gd name="f771" fmla="val 205"/>
                  <a:gd name="f772" fmla="val 244"/>
                  <a:gd name="f773" fmla="val 299"/>
                  <a:gd name="f774" fmla="val 311"/>
                  <a:gd name="f775" fmla="val 302"/>
                  <a:gd name="f776" fmla="val 273"/>
                  <a:gd name="f777" fmla="val 595"/>
                  <a:gd name="f778" fmla="val 535"/>
                  <a:gd name="f779" fmla="val 486"/>
                  <a:gd name="f780" fmla="val 481"/>
                  <a:gd name="f781" fmla="val 132"/>
                  <a:gd name="f782" fmla="val 211"/>
                  <a:gd name="f783" fmla="val 368"/>
                  <a:gd name="f784" fmla="val 262"/>
                  <a:gd name="f785" fmla="val 371"/>
                  <a:gd name="f786" fmla="val 153"/>
                  <a:gd name="f787" fmla="val 373"/>
                  <a:gd name="f788" fmla="val 376"/>
                  <a:gd name="f789" fmla="val 470"/>
                  <a:gd name="f790" fmla="val 136"/>
                  <a:gd name="f791" fmla="val 564"/>
                  <a:gd name="f792" fmla="val 123"/>
                  <a:gd name="f793" fmla="val 659"/>
                  <a:gd name="f794" fmla="val 94"/>
                  <a:gd name="f795" fmla="val 967"/>
                  <a:gd name="f796" fmla="val 86"/>
                  <a:gd name="f797" fmla="val 1274"/>
                  <a:gd name="f798" fmla="val 1582"/>
                  <a:gd name="f799" fmla="val 1771"/>
                  <a:gd name="f800" fmla="val 1865"/>
                  <a:gd name="f801" fmla="val 1868"/>
                  <a:gd name="f802" fmla="val 1870"/>
                  <a:gd name="f803" fmla="val 2030"/>
                  <a:gd name="f804" fmla="val 2113"/>
                  <a:gd name="f805" fmla="val 1999"/>
                  <a:gd name="f806" fmla="val 1966"/>
                  <a:gd name="f807" fmla="val 1942"/>
                  <a:gd name="f808" fmla="val 930"/>
                  <a:gd name="f809" fmla="val 1963"/>
                  <a:gd name="f810" fmla="val 1980"/>
                  <a:gd name="f811" fmla="val 1994"/>
                  <a:gd name="f812" fmla="val 1077"/>
                  <a:gd name="f813" fmla="val 2010"/>
                  <a:gd name="f814" fmla="val 1119"/>
                  <a:gd name="f815" fmla="val 1159"/>
                  <a:gd name="f816" fmla="val 2046"/>
                  <a:gd name="f817" fmla="val 1205"/>
                  <a:gd name="f818" fmla="val 2066"/>
                  <a:gd name="f819" fmla="val 2084"/>
                  <a:gd name="f820" fmla="val 1353"/>
                  <a:gd name="f821" fmla="val 1410"/>
                  <a:gd name="f822" fmla="val 2132"/>
                  <a:gd name="f823" fmla="val 1467"/>
                  <a:gd name="f824" fmla="val 2156"/>
                  <a:gd name="f825" fmla="val 2092"/>
                  <a:gd name="f826" fmla="val 1795"/>
                  <a:gd name="f827" fmla="val 2070"/>
                  <a:gd name="f828" fmla="val 1834"/>
                  <a:gd name="f829" fmla="val 2038"/>
                  <a:gd name="f830" fmla="val 1896"/>
                  <a:gd name="f831" fmla="val 1909"/>
                  <a:gd name="f832" fmla="val 1802"/>
                  <a:gd name="f833" fmla="val 1694"/>
                  <a:gd name="f834" fmla="val 2112"/>
                  <a:gd name="f835" fmla="val 2175"/>
                  <a:gd name="f836" fmla="val 2234"/>
                  <a:gd name="f837" fmla="val 1357"/>
                  <a:gd name="f838" fmla="val 2302"/>
                  <a:gd name="f839" fmla="val 2304"/>
                  <a:gd name="f840" fmla="val 2339"/>
                  <a:gd name="f841" fmla="val 2374"/>
                  <a:gd name="f842" fmla="val 1195"/>
                  <a:gd name="f843" fmla="val 2415"/>
                  <a:gd name="f844" fmla="val 2435"/>
                  <a:gd name="f845" fmla="val 1149"/>
                  <a:gd name="f846" fmla="val 2456"/>
                  <a:gd name="f847" fmla="val 2480"/>
                  <a:gd name="f848" fmla="val 2485"/>
                  <a:gd name="f849" fmla="val 1070"/>
                  <a:gd name="f850" fmla="val 1046"/>
                  <a:gd name="f851" fmla="val 939"/>
                  <a:gd name="f852" fmla="val 773"/>
                  <a:gd name="f853" fmla="val 547"/>
                  <a:gd name="f854" fmla="val 439"/>
                  <a:gd name="f855" fmla="val 332"/>
                  <a:gd name="f856" fmla="val 203"/>
                  <a:gd name="f857" fmla="val 171"/>
                  <a:gd name="f858" fmla="val 149"/>
                  <a:gd name="f859" fmla="val 87"/>
                  <a:gd name="f860" fmla="val 109"/>
                  <a:gd name="f861" fmla="val 121"/>
                  <a:gd name="f862" fmla="val 175"/>
                  <a:gd name="f863" fmla="val 231"/>
                  <a:gd name="f864" fmla="val 247"/>
                  <a:gd name="f865" fmla="val 261"/>
                  <a:gd name="f866" fmla="val 270"/>
                  <a:gd name="f867" fmla="val 963"/>
                  <a:gd name="f868" fmla="val 294"/>
                  <a:gd name="f869" fmla="val 1933"/>
                  <a:gd name="f870" fmla="val 1854"/>
                  <a:gd name="f871" fmla="val 1748"/>
                  <a:gd name="f872" fmla="val 1097"/>
                  <a:gd name="f873" fmla="val 1666"/>
                  <a:gd name="f874" fmla="val 1620"/>
                  <a:gd name="f875" fmla="val 1068"/>
                  <a:gd name="f876" fmla="val 1596"/>
                  <a:gd name="f877" fmla="val 1040"/>
                  <a:gd name="f878" fmla="val 1541"/>
                  <a:gd name="f879" fmla="val 1487"/>
                  <a:gd name="f880" fmla="val 985"/>
                  <a:gd name="f881" fmla="val 1430"/>
                  <a:gd name="f882" fmla="val 1333"/>
                  <a:gd name="f883" fmla="val 951"/>
                  <a:gd name="f884" fmla="val 1230"/>
                  <a:gd name="f885" fmla="val 980"/>
                  <a:gd name="f886" fmla="val 1190"/>
                  <a:gd name="f887" fmla="val 1027"/>
                  <a:gd name="f888" fmla="val 1164"/>
                  <a:gd name="f889" fmla="val 1037"/>
                  <a:gd name="f890" fmla="val 1049"/>
                  <a:gd name="f891" fmla="val 1492"/>
                  <a:gd name="f892" fmla="val 1637"/>
                  <a:gd name="f893" fmla="val 1763"/>
                  <a:gd name="f894" fmla="val 1869"/>
                  <a:gd name="f895" fmla="val 1914"/>
                  <a:gd name="f896" fmla="val 1006"/>
                  <a:gd name="f897" fmla="val 1936"/>
                  <a:gd name="f898" fmla="val 1940"/>
                  <a:gd name="f899" fmla="val 1938"/>
                  <a:gd name="f900" fmla="val 998"/>
                  <a:gd name="f901" fmla="val 1682"/>
                  <a:gd name="f902" fmla="val 981"/>
                  <a:gd name="f903" fmla="val 1647"/>
                  <a:gd name="f904" fmla="val 976"/>
                  <a:gd name="f905" fmla="val 1634"/>
                  <a:gd name="f906" fmla="val 1619"/>
                  <a:gd name="f907" fmla="val 1587"/>
                  <a:gd name="f908" fmla="val 1542"/>
                  <a:gd name="f909" fmla="val 1527"/>
                  <a:gd name="f910" fmla="val 1019"/>
                  <a:gd name="f911" fmla="val 1513"/>
                  <a:gd name="f912" fmla="val 1478"/>
                  <a:gd name="f913" fmla="val 1069"/>
                  <a:gd name="f914" fmla="val 1104"/>
                  <a:gd name="f915" fmla="val 1402"/>
                  <a:gd name="f916" fmla="val 1129"/>
                  <a:gd name="f917" fmla="val 1397"/>
                  <a:gd name="f918" fmla="val 1732"/>
                  <a:gd name="f919" fmla="val 1728"/>
                  <a:gd name="f920" fmla="val 1043"/>
                  <a:gd name="f921" fmla="val 1186"/>
                  <a:gd name="f922" fmla="val 1227"/>
                  <a:gd name="f923" fmla="val 1323"/>
                  <a:gd name="f924" fmla="val 1073"/>
                  <a:gd name="f925" fmla="val 1156"/>
                  <a:gd name="f926" fmla="val 1546"/>
                  <a:gd name="f927" fmla="val 1246"/>
                  <a:gd name="f928" fmla="val 1565"/>
                  <a:gd name="f929" fmla="val 1306"/>
                  <a:gd name="f930" fmla="val 1593"/>
                  <a:gd name="f931" fmla="val 1325"/>
                  <a:gd name="f932" fmla="val 1611"/>
                  <a:gd name="f933" fmla="val 1621"/>
                  <a:gd name="f934" fmla="val 1615"/>
                  <a:gd name="f935" fmla="val 1608"/>
                  <a:gd name="f936" fmla="val 1238"/>
                  <a:gd name="f937" fmla="val 1560"/>
                  <a:gd name="f938" fmla="val 1176"/>
                  <a:gd name="f939" fmla="val 1472"/>
                  <a:gd name="f940" fmla="val 1396"/>
                  <a:gd name="f941" fmla="val 1058"/>
                  <a:gd name="f942" fmla="val 1354"/>
                  <a:gd name="f943" fmla="val 1050"/>
                  <a:gd name="f944" fmla="val 1324"/>
                  <a:gd name="f945" fmla="val 1054"/>
                  <a:gd name="f946" fmla="val 1263"/>
                  <a:gd name="f947" fmla="val 1071"/>
                  <a:gd name="f948" fmla="val 1191"/>
                  <a:gd name="f949" fmla="val 1157"/>
                  <a:gd name="f950" fmla="val 1169"/>
                  <a:gd name="f951" fmla="val 1383"/>
                  <a:gd name="f952" fmla="val 1424"/>
                  <a:gd name="f953" fmla="val 1479"/>
                  <a:gd name="f954" fmla="val 1082"/>
                  <a:gd name="f955" fmla="val 1636"/>
                  <a:gd name="f956" fmla="val 1145"/>
                  <a:gd name="f957" fmla="val 1858"/>
                  <a:gd name="f958" fmla="val 1234"/>
                  <a:gd name="f959" fmla="val 1913"/>
                  <a:gd name="f960" fmla="val 1874"/>
                  <a:gd name="f961" fmla="val 1800"/>
                  <a:gd name="f962" fmla="val 1707"/>
                  <a:gd name="f963" fmla="val 1511"/>
                  <a:gd name="f964" fmla="val 1689"/>
                  <a:gd name="f965" fmla="val 1466"/>
                  <a:gd name="f966" fmla="val 1671"/>
                  <a:gd name="f967" fmla="val 1654"/>
                  <a:gd name="f968" fmla="val 1674"/>
                  <a:gd name="f969" fmla="val 1579"/>
                  <a:gd name="f970" fmla="val 1592"/>
                  <a:gd name="f971" fmla="val 1604"/>
                  <a:gd name="f972" fmla="val 1299"/>
                  <a:gd name="f973" fmla="val 688"/>
                  <a:gd name="f974" fmla="val 1311"/>
                  <a:gd name="f975" fmla="val 685"/>
                  <a:gd name="f976" fmla="val 681"/>
                  <a:gd name="f977" fmla="val 1347"/>
                  <a:gd name="f978" fmla="val 673"/>
                  <a:gd name="f979" fmla="val 1328"/>
                  <a:gd name="f980" fmla="val 626"/>
                  <a:gd name="f981" fmla="val 621"/>
                  <a:gd name="f982" fmla="val 1203"/>
                  <a:gd name="f983" fmla="val 1182"/>
                  <a:gd name="f984" fmla="val 620"/>
                  <a:gd name="f985" fmla="val 1179"/>
                  <a:gd name="f986" fmla="val 630"/>
                  <a:gd name="f987" fmla="val 643"/>
                  <a:gd name="f988" fmla="val 690"/>
                  <a:gd name="f989" fmla="val 1508"/>
                  <a:gd name="f990" fmla="val 1490"/>
                  <a:gd name="f991" fmla="val 1461"/>
                  <a:gd name="f992" fmla="val 1394"/>
                  <a:gd name="f993" fmla="val 1363"/>
                  <a:gd name="f994" fmla="val 1351"/>
                  <a:gd name="f995" fmla="val 1330"/>
                  <a:gd name="f996" fmla="val 700"/>
                  <a:gd name="f997" fmla="val 1320"/>
                  <a:gd name="f998" fmla="val 1309"/>
                  <a:gd name="f999" fmla="val 703"/>
                  <a:gd name="f1000" fmla="val 705"/>
                  <a:gd name="f1001" fmla="val 1259"/>
                  <a:gd name="f1002" fmla="val 715"/>
                  <a:gd name="f1003" fmla="val 1254"/>
                  <a:gd name="f1004" fmla="val 737"/>
                  <a:gd name="f1005" fmla="val 1244"/>
                  <a:gd name="f1006" fmla="val 1256"/>
                  <a:gd name="f1007" fmla="val 772"/>
                  <a:gd name="f1008" fmla="val 781"/>
                  <a:gd name="f1009" fmla="val 826"/>
                  <a:gd name="f1010" fmla="val 1399"/>
                  <a:gd name="f1011" fmla="val 1418"/>
                  <a:gd name="f1012" fmla="val 1051"/>
                  <a:gd name="f1013" fmla="val 1031"/>
                  <a:gd name="f1014" fmla="val 1425"/>
                  <a:gd name="f1015" fmla="val 978"/>
                  <a:gd name="f1016" fmla="val 1438"/>
                  <a:gd name="f1017" fmla="val 925"/>
                  <a:gd name="f1018" fmla="val 890"/>
                  <a:gd name="f1019" fmla="val 848"/>
                  <a:gd name="f1020" fmla="val 843"/>
                  <a:gd name="f1021" fmla="val 1426"/>
                  <a:gd name="f1022" fmla="val 1444"/>
                  <a:gd name="f1023" fmla="val 942"/>
                  <a:gd name="f1024" fmla="val 920"/>
                  <a:gd name="f1025" fmla="val 907"/>
                  <a:gd name="f1026" fmla="val 895"/>
                  <a:gd name="f1027" fmla="val 882"/>
                  <a:gd name="f1028" fmla="val 839"/>
                  <a:gd name="f1029" fmla="val 824"/>
                  <a:gd name="f1030" fmla="val 821"/>
                  <a:gd name="f1031" fmla="val 1442"/>
                  <a:gd name="f1032" fmla="val 829"/>
                  <a:gd name="f1033" fmla="val 1447"/>
                  <a:gd name="f1034" fmla="val 837"/>
                  <a:gd name="f1035" fmla="val 817"/>
                  <a:gd name="f1036" fmla="val 812"/>
                  <a:gd name="f1037" fmla="val 739"/>
                  <a:gd name="f1038" fmla="val 710"/>
                  <a:gd name="f1039" fmla="*/ f1 1 2242"/>
                  <a:gd name="f1040" fmla="*/ f2 1 2638"/>
                  <a:gd name="f1041" fmla="+- f5 0 f3"/>
                  <a:gd name="f1042" fmla="+- f4 0 f3"/>
                  <a:gd name="f1043" fmla="*/ f1042 1 2242"/>
                  <a:gd name="f1044" fmla="*/ f1041 1 2638"/>
                  <a:gd name="f1045" fmla="*/ f3 1 f1043"/>
                  <a:gd name="f1046" fmla="*/ f4 1 f1043"/>
                  <a:gd name="f1047" fmla="*/ f3 1 f1044"/>
                  <a:gd name="f1048" fmla="*/ f5 1 f1044"/>
                  <a:gd name="f1049" fmla="*/ f1045 f1039 1"/>
                  <a:gd name="f1050" fmla="*/ f1046 f1039 1"/>
                  <a:gd name="f1051" fmla="*/ f1048 f1040 1"/>
                  <a:gd name="f1052" fmla="*/ f1047 f104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049" t="f1052" r="f1050" b="f1051"/>
                <a:pathLst>
                  <a:path w="2242" h="2638">
                    <a:moveTo>
                      <a:pt x="f6" y="f7"/>
                    </a:moveTo>
                    <a:cubicBezTo>
                      <a:pt x="f8" y="f7"/>
                      <a:pt x="f9" y="f10"/>
                      <a:pt x="f11" y="f12"/>
                    </a:cubicBezTo>
                    <a:cubicBezTo>
                      <a:pt x="f13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1" y="f23"/>
                    </a:cubicBezTo>
                    <a:cubicBezTo>
                      <a:pt x="f21" y="f24"/>
                      <a:pt x="f19" y="f25"/>
                      <a:pt x="f17" y="f26"/>
                    </a:cubicBezTo>
                    <a:lnTo>
                      <a:pt x="f17" y="f27"/>
                    </a:lnTo>
                    <a:lnTo>
                      <a:pt x="f28" y="f29"/>
                    </a:lnTo>
                    <a:cubicBezTo>
                      <a:pt x="f30" y="f31"/>
                      <a:pt x="f32" y="f33"/>
                      <a:pt x="f34" y="f35"/>
                    </a:cubicBezTo>
                    <a:cubicBezTo>
                      <a:pt x="f36" y="f37"/>
                      <a:pt x="f38" y="f39"/>
                      <a:pt x="f40" y="f41"/>
                    </a:cubicBezTo>
                    <a:cubicBezTo>
                      <a:pt x="f42" y="f43"/>
                      <a:pt x="f44" y="f45"/>
                      <a:pt x="f46" y="f47"/>
                    </a:cubicBezTo>
                    <a:lnTo>
                      <a:pt x="f46" y="f48"/>
                    </a:lnTo>
                    <a:lnTo>
                      <a:pt x="f49" y="f50"/>
                    </a:lnTo>
                    <a:cubicBezTo>
                      <a:pt x="f51" y="f52"/>
                      <a:pt x="f53" y="f54"/>
                      <a:pt x="f55" y="f56"/>
                    </a:cubicBezTo>
                    <a:cubicBezTo>
                      <a:pt x="f57" y="f58"/>
                      <a:pt x="f59" y="f60"/>
                      <a:pt x="f61" y="f62"/>
                    </a:cubicBezTo>
                    <a:cubicBezTo>
                      <a:pt x="f63" y="f64"/>
                      <a:pt x="f65" y="f66"/>
                      <a:pt x="f67" y="f68"/>
                    </a:cubicBezTo>
                    <a:cubicBezTo>
                      <a:pt x="f69" y="f70"/>
                      <a:pt x="f71" y="f72"/>
                      <a:pt x="f73" y="f74"/>
                    </a:cubicBezTo>
                    <a:cubicBezTo>
                      <a:pt x="f75" y="f76"/>
                      <a:pt x="f77" y="f78"/>
                      <a:pt x="f79" y="f80"/>
                    </a:cubicBezTo>
                    <a:cubicBezTo>
                      <a:pt x="f81" y="f82"/>
                      <a:pt x="f81" y="f83"/>
                      <a:pt x="f84" y="f85"/>
                    </a:cubicBezTo>
                    <a:cubicBezTo>
                      <a:pt x="f86" y="f87"/>
                      <a:pt x="f88" y="f89"/>
                      <a:pt x="f65" y="f90"/>
                    </a:cubicBezTo>
                    <a:cubicBezTo>
                      <a:pt x="f91" y="f92"/>
                      <a:pt x="f93" y="f94"/>
                      <a:pt x="f95" y="f96"/>
                    </a:cubicBezTo>
                    <a:cubicBezTo>
                      <a:pt x="f97" y="f98"/>
                      <a:pt x="f99" y="f100"/>
                      <a:pt x="f50" y="f101"/>
                    </a:cubicBezTo>
                    <a:lnTo>
                      <a:pt x="f102" y="f101"/>
                    </a:lnTo>
                    <a:cubicBezTo>
                      <a:pt x="f103" y="f104"/>
                      <a:pt x="f105" y="f106"/>
                      <a:pt x="f107" y="f108"/>
                    </a:cubicBezTo>
                    <a:cubicBezTo>
                      <a:pt x="f109" y="f110"/>
                      <a:pt x="f111" y="f112"/>
                      <a:pt x="f113" y="f114"/>
                    </a:cubicBezTo>
                    <a:cubicBezTo>
                      <a:pt x="f115" y="f112"/>
                      <a:pt x="f116" y="f110"/>
                      <a:pt x="f117" y="f108"/>
                    </a:cubicBezTo>
                    <a:cubicBezTo>
                      <a:pt x="f118" y="f106"/>
                      <a:pt x="f119" y="f104"/>
                      <a:pt x="f120" y="f101"/>
                    </a:cubicBezTo>
                    <a:cubicBezTo>
                      <a:pt x="f121" y="f100"/>
                      <a:pt x="f122" y="f98"/>
                      <a:pt x="f123" y="f96"/>
                    </a:cubicBezTo>
                    <a:cubicBezTo>
                      <a:pt x="f124" y="f125"/>
                      <a:pt x="f126" y="f127"/>
                      <a:pt x="f128" y="f129"/>
                    </a:cubicBezTo>
                    <a:lnTo>
                      <a:pt x="f130" y="f131"/>
                    </a:lnTo>
                    <a:cubicBezTo>
                      <a:pt x="f132" y="f133"/>
                      <a:pt x="f134" y="f135"/>
                      <a:pt x="f136" y="f137"/>
                    </a:cubicBezTo>
                    <a:cubicBezTo>
                      <a:pt x="f138" y="f10"/>
                      <a:pt x="f139" y="f7"/>
                      <a:pt x="f140" y="f7"/>
                    </a:cubicBezTo>
                    <a:lnTo>
                      <a:pt x="f6" y="f7"/>
                    </a:ln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41" y="f142"/>
                    </a:moveTo>
                    <a:cubicBezTo>
                      <a:pt x="f143" y="f144"/>
                      <a:pt x="f145" y="f0"/>
                      <a:pt x="f146" y="f147"/>
                    </a:cubicBezTo>
                    <a:cubicBezTo>
                      <a:pt x="f148" y="f149"/>
                      <a:pt x="f150" y="f151"/>
                      <a:pt x="f152" y="f153"/>
                    </a:cubicBezTo>
                    <a:cubicBezTo>
                      <a:pt x="f154" y="f52"/>
                      <a:pt x="f155" y="f156"/>
                      <a:pt x="f157" y="f158"/>
                    </a:cubicBezTo>
                    <a:cubicBezTo>
                      <a:pt x="f86" y="f159"/>
                      <a:pt x="f160" y="f161"/>
                      <a:pt x="f75" y="f162"/>
                    </a:cubicBezTo>
                    <a:cubicBezTo>
                      <a:pt x="f145" y="f163"/>
                      <a:pt x="f164" y="f165"/>
                      <a:pt x="f166" y="f167"/>
                    </a:cubicBezTo>
                    <a:cubicBezTo>
                      <a:pt x="f168" y="f169"/>
                      <a:pt x="f170" y="f171"/>
                      <a:pt x="f172" y="f173"/>
                    </a:cubicBezTo>
                    <a:cubicBezTo>
                      <a:pt x="f174" y="f175"/>
                      <a:pt x="f176" y="f177"/>
                      <a:pt x="f178" y="f179"/>
                    </a:cubicBezTo>
                    <a:cubicBezTo>
                      <a:pt x="f180" y="f181"/>
                      <a:pt x="f182" y="f183"/>
                      <a:pt x="f184" y="f185"/>
                    </a:cubicBezTo>
                    <a:cubicBezTo>
                      <a:pt x="f57" y="f186"/>
                      <a:pt x="f187" y="f188"/>
                      <a:pt x="f189" y="f190"/>
                    </a:cubicBezTo>
                    <a:cubicBezTo>
                      <a:pt x="f191" y="f192"/>
                      <a:pt x="f193" y="f194"/>
                      <a:pt x="f195" y="f106"/>
                    </a:cubicBezTo>
                    <a:cubicBezTo>
                      <a:pt x="f196" y="f197"/>
                      <a:pt x="f198" y="f199"/>
                      <a:pt x="f105" y="f200"/>
                    </a:cubicBezTo>
                    <a:cubicBezTo>
                      <a:pt x="f201" y="f202"/>
                      <a:pt x="f203" y="f204"/>
                      <a:pt x="f6" y="f205"/>
                    </a:cubicBezTo>
                    <a:cubicBezTo>
                      <a:pt x="f206" y="f207"/>
                      <a:pt x="f208" y="f209"/>
                      <a:pt x="f113" y="f210"/>
                    </a:cubicBezTo>
                    <a:cubicBezTo>
                      <a:pt x="f113" y="f209"/>
                      <a:pt x="f140" y="f207"/>
                      <a:pt x="f211" y="f205"/>
                    </a:cubicBezTo>
                    <a:cubicBezTo>
                      <a:pt x="f212" y="f204"/>
                      <a:pt x="f213" y="f202"/>
                      <a:pt x="f118" y="f200"/>
                    </a:cubicBezTo>
                    <a:cubicBezTo>
                      <a:pt x="f214" y="f199"/>
                      <a:pt x="f215" y="f197"/>
                      <a:pt x="f216" y="f106"/>
                    </a:cubicBezTo>
                    <a:cubicBezTo>
                      <a:pt x="f217" y="f194"/>
                      <a:pt x="f218" y="f192"/>
                      <a:pt x="f219" y="f190"/>
                    </a:cubicBezTo>
                    <a:cubicBezTo>
                      <a:pt x="f220" y="f188"/>
                      <a:pt x="f221" y="f186"/>
                      <a:pt x="f222" y="f185"/>
                    </a:cubicBezTo>
                    <a:cubicBezTo>
                      <a:pt x="f223" y="f183"/>
                      <a:pt x="f224" y="f181"/>
                      <a:pt x="f225" y="f179"/>
                    </a:cubicBezTo>
                    <a:cubicBezTo>
                      <a:pt x="f226" y="f177"/>
                      <a:pt x="f227" y="f175"/>
                      <a:pt x="f228" y="f173"/>
                    </a:cubicBezTo>
                    <a:cubicBezTo>
                      <a:pt x="f229" y="f171"/>
                      <a:pt x="f230" y="f169"/>
                      <a:pt x="f231" y="f167"/>
                    </a:cubicBezTo>
                    <a:cubicBezTo>
                      <a:pt x="f232" y="f165"/>
                      <a:pt x="f233" y="f163"/>
                      <a:pt x="f234" y="f162"/>
                    </a:cubicBezTo>
                    <a:cubicBezTo>
                      <a:pt x="f235" y="f161"/>
                      <a:pt x="f125" y="f159"/>
                      <a:pt x="f236" y="f158"/>
                    </a:cubicBezTo>
                    <a:cubicBezTo>
                      <a:pt x="f237" y="f156"/>
                      <a:pt x="f238" y="f52"/>
                      <a:pt x="f239" y="f153"/>
                    </a:cubicBezTo>
                    <a:cubicBezTo>
                      <a:pt x="f240" y="f151"/>
                      <a:pt x="f241" y="f149"/>
                      <a:pt x="f242" y="f147"/>
                    </a:cubicBezTo>
                    <a:cubicBezTo>
                      <a:pt x="f233" y="f0"/>
                      <a:pt x="f243" y="f144"/>
                      <a:pt x="f244" y="f142"/>
                    </a:cubicBezTo>
                    <a:cubicBezTo>
                      <a:pt x="f245" y="f246"/>
                      <a:pt x="f247" y="f248"/>
                      <a:pt x="f249" y="f172"/>
                    </a:cubicBezTo>
                    <a:cubicBezTo>
                      <a:pt x="f250" y="f251"/>
                      <a:pt x="f252" y="f253"/>
                      <a:pt x="f113" y="f253"/>
                    </a:cubicBezTo>
                    <a:cubicBezTo>
                      <a:pt x="f156" y="f253"/>
                      <a:pt x="f254" y="f251"/>
                      <a:pt x="f255" y="f172"/>
                    </a:cubicBezTo>
                    <a:cubicBezTo>
                      <a:pt x="f256" y="f248"/>
                      <a:pt x="f257" y="f246"/>
                      <a:pt x="f141" y="f142"/>
                    </a:cubicBezTo>
                    <a:close/>
                    <a:moveTo>
                      <a:pt x="f141" y="f142"/>
                    </a:moveTo>
                    <a:lnTo>
                      <a:pt x="f141" y="f142"/>
                    </a:lnTo>
                    <a:close/>
                    <a:moveTo>
                      <a:pt x="f258" y="f3"/>
                    </a:moveTo>
                    <a:lnTo>
                      <a:pt x="f113" y="f3"/>
                    </a:lnTo>
                    <a:lnTo>
                      <a:pt x="f259" y="f3"/>
                    </a:lnTo>
                    <a:cubicBezTo>
                      <a:pt x="f260" y="f3"/>
                      <a:pt x="f261" y="f262"/>
                      <a:pt x="f263" y="f264"/>
                    </a:cubicBezTo>
                    <a:cubicBezTo>
                      <a:pt x="f265" y="f266"/>
                      <a:pt x="f267" y="f248"/>
                      <a:pt x="f268" y="f269"/>
                    </a:cubicBezTo>
                    <a:lnTo>
                      <a:pt x="f270" y="f269"/>
                    </a:lnTo>
                    <a:lnTo>
                      <a:pt x="f183" y="f271"/>
                    </a:lnTo>
                    <a:cubicBezTo>
                      <a:pt x="f272" y="f88"/>
                      <a:pt x="f273" y="f274"/>
                      <a:pt x="f227" y="f275"/>
                    </a:cubicBezTo>
                    <a:lnTo>
                      <a:pt x="f276" y="f277"/>
                    </a:lnTo>
                    <a:lnTo>
                      <a:pt x="f278" y="f279"/>
                    </a:lnTo>
                    <a:cubicBezTo>
                      <a:pt x="f280" y="f281"/>
                      <a:pt x="f282" y="f151"/>
                      <a:pt x="f283" y="f284"/>
                    </a:cubicBezTo>
                    <a:cubicBezTo>
                      <a:pt x="f285" y="f286"/>
                      <a:pt x="f287" y="f288"/>
                      <a:pt x="f289" y="f290"/>
                    </a:cubicBezTo>
                    <a:cubicBezTo>
                      <a:pt x="f291" y="f292"/>
                      <a:pt x="f223" y="f293"/>
                      <a:pt x="f280" y="f211"/>
                    </a:cubicBezTo>
                    <a:cubicBezTo>
                      <a:pt x="f273" y="f294"/>
                      <a:pt x="f295" y="f296"/>
                      <a:pt x="f297" y="f298"/>
                    </a:cubicBezTo>
                    <a:cubicBezTo>
                      <a:pt x="f299" y="f300"/>
                      <a:pt x="f301" y="f302"/>
                      <a:pt x="f303" y="f304"/>
                    </a:cubicBezTo>
                    <a:cubicBezTo>
                      <a:pt x="f305" y="f175"/>
                      <a:pt x="f306" y="f307"/>
                      <a:pt x="f308" y="f309"/>
                    </a:cubicBezTo>
                    <a:cubicBezTo>
                      <a:pt x="f310" y="f311"/>
                      <a:pt x="f312" y="f313"/>
                      <a:pt x="f314" y="f129"/>
                    </a:cubicBezTo>
                    <a:cubicBezTo>
                      <a:pt x="f315" y="f222"/>
                      <a:pt x="f316" y="f317"/>
                      <a:pt x="f318" y="f319"/>
                    </a:cubicBezTo>
                    <a:cubicBezTo>
                      <a:pt x="f320" y="f321"/>
                      <a:pt x="f322" y="f323"/>
                      <a:pt x="f324" y="f325"/>
                    </a:cubicBezTo>
                    <a:cubicBezTo>
                      <a:pt x="f120" y="f326"/>
                      <a:pt x="f327" y="f328"/>
                      <a:pt x="f329" y="f330"/>
                    </a:cubicBezTo>
                    <a:cubicBezTo>
                      <a:pt x="f331" y="f332"/>
                      <a:pt x="f333" y="f334"/>
                      <a:pt x="f335" y="f336"/>
                    </a:cubicBezTo>
                    <a:cubicBezTo>
                      <a:pt x="f337" y="f338"/>
                      <a:pt x="f162" y="f339"/>
                      <a:pt x="f340" y="f341"/>
                    </a:cubicBezTo>
                    <a:lnTo>
                      <a:pt x="f113" y="f342"/>
                    </a:lnTo>
                    <a:lnTo>
                      <a:pt x="f343" y="f341"/>
                    </a:lnTo>
                    <a:cubicBezTo>
                      <a:pt x="f344" y="f339"/>
                      <a:pt x="f345" y="f338"/>
                      <a:pt x="f346" y="f336"/>
                    </a:cubicBezTo>
                    <a:cubicBezTo>
                      <a:pt x="f347" y="f334"/>
                      <a:pt x="f348" y="f332"/>
                      <a:pt x="f349" y="f330"/>
                    </a:cubicBezTo>
                    <a:cubicBezTo>
                      <a:pt x="f350" y="f328"/>
                      <a:pt x="f102" y="f326"/>
                      <a:pt x="f351" y="f325"/>
                    </a:cubicBezTo>
                    <a:cubicBezTo>
                      <a:pt x="f352" y="f323"/>
                      <a:pt x="f353" y="f321"/>
                      <a:pt x="f354" y="f319"/>
                    </a:cubicBezTo>
                    <a:cubicBezTo>
                      <a:pt x="f355" y="f317"/>
                      <a:pt x="f356" y="f222"/>
                      <a:pt x="f357" y="f129"/>
                    </a:cubicBezTo>
                    <a:cubicBezTo>
                      <a:pt x="f358" y="f313"/>
                      <a:pt x="f359" y="f311"/>
                      <a:pt x="f360" y="f309"/>
                    </a:cubicBezTo>
                    <a:cubicBezTo>
                      <a:pt x="f361" y="f307"/>
                      <a:pt x="f3" y="f175"/>
                      <a:pt x="f362" y="f304"/>
                    </a:cubicBezTo>
                    <a:cubicBezTo>
                      <a:pt x="f363" y="f302"/>
                      <a:pt x="f364" y="f300"/>
                      <a:pt x="f365" y="f298"/>
                    </a:cubicBezTo>
                    <a:cubicBezTo>
                      <a:pt x="f366" y="f296"/>
                      <a:pt x="f180" y="f294"/>
                      <a:pt x="f367" y="f211"/>
                    </a:cubicBezTo>
                    <a:cubicBezTo>
                      <a:pt x="f182" y="f293"/>
                      <a:pt x="f160" y="f292"/>
                      <a:pt x="f368" y="f290"/>
                    </a:cubicBezTo>
                    <a:cubicBezTo>
                      <a:pt x="f369" y="f288"/>
                      <a:pt x="f69" y="f286"/>
                      <a:pt x="f370" y="f284"/>
                    </a:cubicBezTo>
                    <a:cubicBezTo>
                      <a:pt x="f371" y="f151"/>
                      <a:pt x="f367" y="f281"/>
                      <a:pt x="f372" y="f279"/>
                    </a:cubicBezTo>
                    <a:lnTo>
                      <a:pt x="f373" y="f277"/>
                    </a:lnTo>
                    <a:lnTo>
                      <a:pt x="f174" y="f275"/>
                    </a:lnTo>
                    <a:cubicBezTo>
                      <a:pt x="f374" y="f274"/>
                      <a:pt x="f375" y="f88"/>
                      <a:pt x="f376" y="f271"/>
                    </a:cubicBezTo>
                    <a:lnTo>
                      <a:pt x="f44" y="f269"/>
                    </a:lnTo>
                    <a:lnTo>
                      <a:pt x="f377" y="f269"/>
                    </a:lnTo>
                    <a:cubicBezTo>
                      <a:pt x="f378" y="f248"/>
                      <a:pt x="f379" y="f266"/>
                      <a:pt x="f380" y="f264"/>
                    </a:cubicBezTo>
                    <a:cubicBezTo>
                      <a:pt x="f45" y="f262"/>
                      <a:pt x="f381" y="f3"/>
                      <a:pt x="f258" y="f3"/>
                    </a:cubicBezTo>
                    <a:close/>
                    <a:moveTo>
                      <a:pt x="f258" y="f3"/>
                    </a:moveTo>
                    <a:lnTo>
                      <a:pt x="f258" y="f3"/>
                    </a:lnTo>
                    <a:close/>
                    <a:moveTo>
                      <a:pt x="f136" y="f382"/>
                    </a:moveTo>
                    <a:cubicBezTo>
                      <a:pt x="f383" y="f382"/>
                      <a:pt x="f327" y="f384"/>
                      <a:pt x="f327" y="f385"/>
                    </a:cubicBezTo>
                    <a:cubicBezTo>
                      <a:pt x="f327" y="f352"/>
                      <a:pt x="f383" y="f386"/>
                      <a:pt x="f136" y="f386"/>
                    </a:cubicBezTo>
                    <a:cubicBezTo>
                      <a:pt x="f214" y="f386"/>
                      <a:pt x="f387" y="f352"/>
                      <a:pt x="f387" y="f385"/>
                    </a:cubicBezTo>
                    <a:cubicBezTo>
                      <a:pt x="f387" y="f384"/>
                      <a:pt x="f214" y="f382"/>
                      <a:pt x="f136" y="f382"/>
                    </a:cubicBezTo>
                    <a:close/>
                    <a:moveTo>
                      <a:pt x="f136" y="f382"/>
                    </a:moveTo>
                    <a:lnTo>
                      <a:pt x="f136" y="f382"/>
                    </a:lnTo>
                    <a:close/>
                    <a:moveTo>
                      <a:pt x="f252" y="f388"/>
                    </a:moveTo>
                    <a:cubicBezTo>
                      <a:pt x="f389" y="f390"/>
                      <a:pt x="f391" y="f392"/>
                      <a:pt x="f393" y="f394"/>
                    </a:cubicBezTo>
                    <a:cubicBezTo>
                      <a:pt x="f395" y="f396"/>
                      <a:pt x="f397" y="f398"/>
                      <a:pt x="f162" y="f399"/>
                    </a:cubicBezTo>
                    <a:lnTo>
                      <a:pt x="f162" y="f400"/>
                    </a:lnTo>
                    <a:cubicBezTo>
                      <a:pt x="f140" y="f401"/>
                      <a:pt x="f258" y="f402"/>
                      <a:pt x="f6" y="f403"/>
                    </a:cubicBezTo>
                    <a:cubicBezTo>
                      <a:pt x="f206" y="f404"/>
                      <a:pt x="f259" y="f405"/>
                      <a:pt x="f335" y="f405"/>
                    </a:cubicBezTo>
                    <a:cubicBezTo>
                      <a:pt x="f406" y="f405"/>
                      <a:pt x="f212" y="f405"/>
                      <a:pt x="f407" y="f408"/>
                    </a:cubicBezTo>
                    <a:cubicBezTo>
                      <a:pt x="f409" y="f408"/>
                      <a:pt x="f410" y="f405"/>
                      <a:pt x="f165" y="f404"/>
                    </a:cubicBezTo>
                    <a:cubicBezTo>
                      <a:pt x="f260" y="f411"/>
                      <a:pt x="f412" y="f413"/>
                      <a:pt x="f414" y="f97"/>
                    </a:cubicBezTo>
                    <a:lnTo>
                      <a:pt x="f171" y="f415"/>
                    </a:lnTo>
                    <a:cubicBezTo>
                      <a:pt x="f324" y="f416"/>
                      <a:pt x="f417" y="f418"/>
                      <a:pt x="f134" y="f396"/>
                    </a:cubicBezTo>
                    <a:cubicBezTo>
                      <a:pt x="f419" y="f380"/>
                      <a:pt x="f420" y="f421"/>
                      <a:pt x="f422" y="f399"/>
                    </a:cubicBezTo>
                    <a:cubicBezTo>
                      <a:pt x="f423" y="f424"/>
                      <a:pt x="f425" y="f399"/>
                      <a:pt x="f426" y="f398"/>
                    </a:cubicBezTo>
                    <a:cubicBezTo>
                      <a:pt x="f427" y="f41"/>
                      <a:pt x="f428" y="f429"/>
                      <a:pt x="f430" y="f431"/>
                    </a:cubicBezTo>
                    <a:cubicBezTo>
                      <a:pt x="f132" y="f432"/>
                      <a:pt x="f132" y="f384"/>
                      <a:pt x="f433" y="f43"/>
                    </a:cubicBezTo>
                    <a:cubicBezTo>
                      <a:pt x="f217" y="f434"/>
                      <a:pt x="f435" y="f436"/>
                      <a:pt x="f304" y="f437"/>
                    </a:cubicBezTo>
                    <a:cubicBezTo>
                      <a:pt x="f438" y="f439"/>
                      <a:pt x="f440" y="f441"/>
                      <a:pt x="f442" y="f443"/>
                    </a:cubicBezTo>
                    <a:cubicBezTo>
                      <a:pt x="f121" y="f444"/>
                      <a:pt x="f445" y="f446"/>
                      <a:pt x="f447" y="f448"/>
                    </a:cubicBezTo>
                    <a:lnTo>
                      <a:pt x="f80" y="f449"/>
                    </a:lnTo>
                    <a:lnTo>
                      <a:pt x="f450" y="f451"/>
                    </a:lnTo>
                    <a:cubicBezTo>
                      <a:pt x="f452" y="f453"/>
                      <a:pt x="f423" y="f454"/>
                      <a:pt x="f422" y="f455"/>
                    </a:cubicBezTo>
                    <a:cubicBezTo>
                      <a:pt x="f452" y="f456"/>
                      <a:pt x="f457" y="f458"/>
                      <a:pt x="f425" y="f459"/>
                    </a:cubicBezTo>
                    <a:cubicBezTo>
                      <a:pt x="f460" y="f461"/>
                      <a:pt x="f462" y="f463"/>
                      <a:pt x="f464" y="f465"/>
                    </a:cubicBezTo>
                    <a:cubicBezTo>
                      <a:pt x="f466" y="f467"/>
                      <a:pt x="f468" y="f45"/>
                      <a:pt x="f469" y="f470"/>
                    </a:cubicBezTo>
                    <a:cubicBezTo>
                      <a:pt x="f263" y="f443"/>
                      <a:pt x="f320" y="f441"/>
                      <a:pt x="f471" y="f443"/>
                    </a:cubicBezTo>
                    <a:cubicBezTo>
                      <a:pt x="f472" y="f473"/>
                      <a:pt x="f474" y="f475"/>
                      <a:pt x="f476" y="f396"/>
                    </a:cubicBezTo>
                    <a:cubicBezTo>
                      <a:pt x="f428" y="f19"/>
                      <a:pt x="f417" y="f477"/>
                      <a:pt x="f478" y="f479"/>
                    </a:cubicBezTo>
                    <a:cubicBezTo>
                      <a:pt x="f480" y="f481"/>
                      <a:pt x="f482" y="f274"/>
                      <a:pt x="f206" y="f274"/>
                    </a:cubicBezTo>
                    <a:cubicBezTo>
                      <a:pt x="f483" y="f274"/>
                      <a:pt x="f484" y="f481"/>
                      <a:pt x="f156" y="f479"/>
                    </a:cubicBezTo>
                    <a:cubicBezTo>
                      <a:pt x="f485" y="f477"/>
                      <a:pt x="f486" y="f19"/>
                      <a:pt x="f400" y="f396"/>
                    </a:cubicBezTo>
                    <a:cubicBezTo>
                      <a:pt x="f487" y="f488"/>
                      <a:pt x="f354" y="f56"/>
                      <a:pt x="f489" y="f162"/>
                    </a:cubicBezTo>
                    <a:lnTo>
                      <a:pt x="f490" y="f162"/>
                    </a:lnTo>
                    <a:lnTo>
                      <a:pt x="f490" y="f465"/>
                    </a:lnTo>
                    <a:lnTo>
                      <a:pt x="f491" y="f465"/>
                    </a:lnTo>
                    <a:lnTo>
                      <a:pt x="f491" y="f45"/>
                    </a:lnTo>
                    <a:lnTo>
                      <a:pt x="f492" y="f45"/>
                    </a:lnTo>
                    <a:lnTo>
                      <a:pt x="f492" y="f436"/>
                    </a:lnTo>
                    <a:lnTo>
                      <a:pt x="f491" y="f436"/>
                    </a:lnTo>
                    <a:lnTo>
                      <a:pt x="f491" y="f493"/>
                    </a:lnTo>
                    <a:lnTo>
                      <a:pt x="f492" y="f493"/>
                    </a:lnTo>
                    <a:lnTo>
                      <a:pt x="f492" y="f494"/>
                    </a:lnTo>
                    <a:cubicBezTo>
                      <a:pt x="f492" y="f390"/>
                      <a:pt x="f495" y="f496"/>
                      <a:pt x="f497" y="f418"/>
                    </a:cubicBezTo>
                    <a:lnTo>
                      <a:pt x="f497" y="f498"/>
                    </a:lnTo>
                    <a:cubicBezTo>
                      <a:pt x="f497" y="f499"/>
                      <a:pt x="f351" y="f413"/>
                      <a:pt x="f500" y="f413"/>
                    </a:cubicBezTo>
                    <a:cubicBezTo>
                      <a:pt x="f501" y="f413"/>
                      <a:pt x="f502" y="f499"/>
                      <a:pt x="f502" y="f498"/>
                    </a:cubicBezTo>
                    <a:lnTo>
                      <a:pt x="f502" y="f418"/>
                    </a:lnTo>
                    <a:cubicBezTo>
                      <a:pt x="f503" y="f496"/>
                      <a:pt x="f504" y="f390"/>
                      <a:pt x="f504" y="f494"/>
                    </a:cubicBezTo>
                    <a:lnTo>
                      <a:pt x="f504" y="f493"/>
                    </a:lnTo>
                    <a:lnTo>
                      <a:pt x="f505" y="f493"/>
                    </a:lnTo>
                    <a:lnTo>
                      <a:pt x="f505" y="f436"/>
                    </a:lnTo>
                    <a:lnTo>
                      <a:pt x="f504" y="f436"/>
                    </a:lnTo>
                    <a:lnTo>
                      <a:pt x="f504" y="f45"/>
                    </a:lnTo>
                    <a:lnTo>
                      <a:pt x="f505" y="f45"/>
                    </a:lnTo>
                    <a:lnTo>
                      <a:pt x="f505" y="f465"/>
                    </a:lnTo>
                    <a:lnTo>
                      <a:pt x="f381" y="f465"/>
                    </a:lnTo>
                    <a:lnTo>
                      <a:pt x="f381" y="f162"/>
                    </a:lnTo>
                    <a:lnTo>
                      <a:pt x="f506" y="f162"/>
                    </a:lnTo>
                    <a:cubicBezTo>
                      <a:pt x="f507" y="f508"/>
                      <a:pt x="f140" y="f509"/>
                      <a:pt x="f510" y="f107"/>
                    </a:cubicBezTo>
                    <a:cubicBezTo>
                      <a:pt x="f212" y="f511"/>
                      <a:pt x="f512" y="f158"/>
                      <a:pt x="f513" y="f514"/>
                    </a:cubicBezTo>
                    <a:cubicBezTo>
                      <a:pt x="f515" y="f516"/>
                      <a:pt x="f517" y="f518"/>
                      <a:pt x="f389" y="f519"/>
                    </a:cubicBezTo>
                    <a:cubicBezTo>
                      <a:pt x="f74" y="f455"/>
                      <a:pt x="f520" y="f521"/>
                      <a:pt x="f522" y="f523"/>
                    </a:cubicBezTo>
                    <a:cubicBezTo>
                      <a:pt x="f524" y="f54"/>
                      <a:pt x="f525" y="f518"/>
                      <a:pt x="f526" y="f350"/>
                    </a:cubicBezTo>
                    <a:cubicBezTo>
                      <a:pt x="f414" y="f521"/>
                      <a:pt x="f525" y="f458"/>
                      <a:pt x="f527" y="f528"/>
                    </a:cubicBezTo>
                    <a:cubicBezTo>
                      <a:pt x="f524" y="f529"/>
                      <a:pt x="f530" y="f531"/>
                      <a:pt x="f532" y="f533"/>
                    </a:cubicBezTo>
                    <a:cubicBezTo>
                      <a:pt x="f534" y="f492"/>
                      <a:pt x="f120" y="f446"/>
                      <a:pt x="f535" y="f536"/>
                    </a:cubicBezTo>
                    <a:cubicBezTo>
                      <a:pt x="f537" y="f444"/>
                      <a:pt x="f538" y="f539"/>
                      <a:pt x="f540" y="f541"/>
                    </a:cubicBezTo>
                    <a:cubicBezTo>
                      <a:pt x="f542" y="f543"/>
                      <a:pt x="f214" y="f543"/>
                      <a:pt x="f544" y="f543"/>
                    </a:cubicBezTo>
                    <a:cubicBezTo>
                      <a:pt x="f298" y="f543"/>
                      <a:pt x="f545" y="f546"/>
                      <a:pt x="f138" y="f99"/>
                    </a:cubicBezTo>
                    <a:lnTo>
                      <a:pt x="f547" y="f470"/>
                    </a:lnTo>
                    <a:lnTo>
                      <a:pt x="f165" y="f548"/>
                    </a:lnTo>
                    <a:cubicBezTo>
                      <a:pt x="f549" y="f441"/>
                      <a:pt x="f550" y="f551"/>
                      <a:pt x="f118" y="f43"/>
                    </a:cubicBezTo>
                    <a:cubicBezTo>
                      <a:pt x="f517" y="f552"/>
                      <a:pt x="f545" y="f151"/>
                      <a:pt x="f553" y="f431"/>
                    </a:cubicBezTo>
                    <a:cubicBezTo>
                      <a:pt x="f554" y="f555"/>
                      <a:pt x="f556" y="f388"/>
                      <a:pt x="f252" y="f388"/>
                    </a:cubicBezTo>
                    <a:close/>
                    <a:moveTo>
                      <a:pt x="f252" y="f388"/>
                    </a:moveTo>
                    <a:lnTo>
                      <a:pt x="f252" y="f388"/>
                    </a:lnTo>
                    <a:close/>
                    <a:moveTo>
                      <a:pt x="f557" y="f558"/>
                    </a:moveTo>
                    <a:cubicBezTo>
                      <a:pt x="f559" y="f560"/>
                      <a:pt x="f440" y="f561"/>
                      <a:pt x="f562" y="f563"/>
                    </a:cubicBezTo>
                    <a:cubicBezTo>
                      <a:pt x="f419" y="f564"/>
                      <a:pt x="f261" y="f565"/>
                      <a:pt x="f566" y="f567"/>
                    </a:cubicBezTo>
                    <a:cubicBezTo>
                      <a:pt x="f250" y="f568"/>
                      <a:pt x="f569" y="f64"/>
                      <a:pt x="f570" y="f203"/>
                    </a:cubicBezTo>
                    <a:cubicBezTo>
                      <a:pt x="f571" y="f572"/>
                      <a:pt x="f573" y="f574"/>
                      <a:pt x="f78" y="f574"/>
                    </a:cubicBezTo>
                    <a:lnTo>
                      <a:pt x="f575" y="f574"/>
                    </a:lnTo>
                    <a:lnTo>
                      <a:pt x="f576" y="f577"/>
                    </a:lnTo>
                    <a:cubicBezTo>
                      <a:pt x="f324" y="f578"/>
                      <a:pt x="f579" y="f105"/>
                      <a:pt x="f216" y="f156"/>
                    </a:cubicBezTo>
                    <a:cubicBezTo>
                      <a:pt x="f580" y="f288"/>
                      <a:pt x="f530" y="f581"/>
                      <a:pt x="f582" y="f583"/>
                    </a:cubicBezTo>
                    <a:cubicBezTo>
                      <a:pt x="f584" y="f585"/>
                      <a:pt x="f586" y="f587"/>
                      <a:pt x="f588" y="f103"/>
                    </a:cubicBezTo>
                    <a:cubicBezTo>
                      <a:pt x="f545" y="f581"/>
                      <a:pt x="f589" y="f590"/>
                      <a:pt x="f591" y="f105"/>
                    </a:cubicBezTo>
                    <a:cubicBezTo>
                      <a:pt x="f409" y="f592"/>
                      <a:pt x="f593" y="f578"/>
                      <a:pt x="f594" y="f568"/>
                    </a:cubicBezTo>
                    <a:cubicBezTo>
                      <a:pt x="f595" y="f293"/>
                      <a:pt x="f340" y="f507"/>
                      <a:pt x="f343" y="f162"/>
                    </a:cubicBezTo>
                    <a:lnTo>
                      <a:pt x="f530" y="f162"/>
                    </a:lnTo>
                    <a:lnTo>
                      <a:pt x="f530" y="f596"/>
                    </a:lnTo>
                    <a:lnTo>
                      <a:pt x="f597" y="f340"/>
                    </a:lnTo>
                    <a:cubicBezTo>
                      <a:pt x="f414" y="f208"/>
                      <a:pt x="f579" y="f598"/>
                      <a:pt x="f576" y="f508"/>
                    </a:cubicBezTo>
                    <a:cubicBezTo>
                      <a:pt x="f599" y="f572"/>
                      <a:pt x="f304" y="f347"/>
                      <a:pt x="f447" y="f107"/>
                    </a:cubicBezTo>
                    <a:cubicBezTo>
                      <a:pt x="f423" y="f600"/>
                      <a:pt x="f217" y="f601"/>
                      <a:pt x="f427" y="f602"/>
                    </a:cubicBezTo>
                    <a:cubicBezTo>
                      <a:pt x="f603" y="f604"/>
                      <a:pt x="f605" y="f581"/>
                      <a:pt x="f175" y="f606"/>
                    </a:cubicBezTo>
                    <a:cubicBezTo>
                      <a:pt x="f607" y="f583"/>
                      <a:pt x="f608" y="f606"/>
                      <a:pt x="f474" y="f198"/>
                    </a:cubicBezTo>
                    <a:cubicBezTo>
                      <a:pt x="f609" y="f581"/>
                      <a:pt x="f610" y="f288"/>
                      <a:pt x="f611" y="f156"/>
                    </a:cubicBezTo>
                    <a:cubicBezTo>
                      <a:pt x="f612" y="f613"/>
                      <a:pt x="f614" y="f615"/>
                      <a:pt x="f616" y="f617"/>
                    </a:cubicBezTo>
                    <a:cubicBezTo>
                      <a:pt x="f618" y="f619"/>
                      <a:pt x="f620" y="f621"/>
                      <a:pt x="f622" y="f623"/>
                    </a:cubicBezTo>
                    <a:cubicBezTo>
                      <a:pt x="f624" y="f546"/>
                      <a:pt x="f476" y="f444"/>
                      <a:pt x="f625" y="f626"/>
                    </a:cubicBezTo>
                    <a:cubicBezTo>
                      <a:pt x="f627" y="f628"/>
                      <a:pt x="f603" y="f629"/>
                      <a:pt x="f322" y="f630"/>
                    </a:cubicBezTo>
                    <a:cubicBezTo>
                      <a:pt x="f425" y="f52"/>
                      <a:pt x="f452" y="f523"/>
                      <a:pt x="f557" y="f558"/>
                    </a:cubicBezTo>
                    <a:close/>
                    <a:moveTo>
                      <a:pt x="f557" y="f558"/>
                    </a:moveTo>
                    <a:lnTo>
                      <a:pt x="f557" y="f558"/>
                    </a:lnTo>
                    <a:close/>
                    <a:moveTo>
                      <a:pt x="f631" y="f632"/>
                    </a:moveTo>
                    <a:lnTo>
                      <a:pt x="f15" y="f632"/>
                    </a:lnTo>
                    <a:lnTo>
                      <a:pt x="f15" y="f633"/>
                    </a:lnTo>
                    <a:cubicBezTo>
                      <a:pt x="f15" y="f633"/>
                      <a:pt x="f634" y="f175"/>
                      <a:pt x="f494" y="f175"/>
                    </a:cubicBezTo>
                    <a:lnTo>
                      <a:pt x="f635" y="f175"/>
                    </a:lnTo>
                    <a:cubicBezTo>
                      <a:pt x="f636" y="f175"/>
                      <a:pt x="f636" y="f633"/>
                      <a:pt x="f636" y="f633"/>
                    </a:cubicBezTo>
                    <a:lnTo>
                      <a:pt x="f636" y="f632"/>
                    </a:lnTo>
                    <a:lnTo>
                      <a:pt x="f637" y="f632"/>
                    </a:lnTo>
                    <a:cubicBezTo>
                      <a:pt x="f638" y="f639"/>
                      <a:pt x="f640" y="f462"/>
                      <a:pt x="f486" y="f641"/>
                    </a:cubicBezTo>
                    <a:cubicBezTo>
                      <a:pt x="f552" y="f642"/>
                      <a:pt x="f643" y="f644"/>
                      <a:pt x="f645" y="f646"/>
                    </a:cubicBezTo>
                    <a:cubicBezTo>
                      <a:pt x="f536" y="f647"/>
                      <a:pt x="f648" y="f571"/>
                      <a:pt x="f58" y="f649"/>
                    </a:cubicBezTo>
                    <a:cubicBezTo>
                      <a:pt x="f153" y="f650"/>
                      <a:pt x="f651" y="f633"/>
                      <a:pt x="f541" y="f632"/>
                    </a:cubicBezTo>
                    <a:lnTo>
                      <a:pt x="f153" y="f632"/>
                    </a:lnTo>
                    <a:lnTo>
                      <a:pt x="f153" y="f652"/>
                    </a:lnTo>
                    <a:cubicBezTo>
                      <a:pt x="f153" y="f653"/>
                      <a:pt x="f648" y="f654"/>
                      <a:pt x="f501" y="f654"/>
                    </a:cubicBezTo>
                    <a:lnTo>
                      <a:pt x="f505" y="f654"/>
                    </a:lnTo>
                    <a:cubicBezTo>
                      <a:pt x="f503" y="f654"/>
                      <a:pt x="f196" y="f653"/>
                      <a:pt x="f196" y="f652"/>
                    </a:cubicBezTo>
                    <a:lnTo>
                      <a:pt x="f196" y="f632"/>
                    </a:lnTo>
                    <a:lnTo>
                      <a:pt x="f519" y="f632"/>
                    </a:lnTo>
                    <a:cubicBezTo>
                      <a:pt x="f655" y="f632"/>
                      <a:pt x="f523" y="f476"/>
                      <a:pt x="f523" y="f656"/>
                    </a:cubicBezTo>
                    <a:lnTo>
                      <a:pt x="f523" y="f657"/>
                    </a:lnTo>
                    <a:cubicBezTo>
                      <a:pt x="f523" y="f658"/>
                      <a:pt x="f655" y="f659"/>
                      <a:pt x="f519" y="f659"/>
                    </a:cubicBezTo>
                    <a:cubicBezTo>
                      <a:pt x="f660" y="f661"/>
                      <a:pt x="f662" y="f624"/>
                      <a:pt x="f631" y="f659"/>
                    </a:cubicBezTo>
                    <a:cubicBezTo>
                      <a:pt x="f496" y="f659"/>
                      <a:pt x="f415" y="f658"/>
                      <a:pt x="f415" y="f657"/>
                    </a:cubicBezTo>
                    <a:lnTo>
                      <a:pt x="f415" y="f656"/>
                    </a:lnTo>
                    <a:cubicBezTo>
                      <a:pt x="f415" y="f476"/>
                      <a:pt x="f496" y="f632"/>
                      <a:pt x="f631" y="f632"/>
                    </a:cubicBezTo>
                    <a:close/>
                    <a:moveTo>
                      <a:pt x="f631" y="f632"/>
                    </a:moveTo>
                    <a:lnTo>
                      <a:pt x="f631" y="f632"/>
                    </a:lnTo>
                    <a:close/>
                    <a:moveTo>
                      <a:pt x="f198" y="f322"/>
                    </a:moveTo>
                    <a:cubicBezTo>
                      <a:pt x="f663" y="f664"/>
                      <a:pt x="f503" y="f665"/>
                      <a:pt x="f461" y="f250"/>
                    </a:cubicBezTo>
                    <a:cubicBezTo>
                      <a:pt x="f621" y="f666"/>
                      <a:pt x="f485" y="f667"/>
                      <a:pt x="f13" y="f169"/>
                    </a:cubicBezTo>
                    <a:cubicBezTo>
                      <a:pt x="f668" y="f669"/>
                      <a:pt x="f451" y="f670"/>
                      <a:pt x="f497" y="f553"/>
                    </a:cubicBezTo>
                    <a:cubicBezTo>
                      <a:pt x="f671" y="f556"/>
                      <a:pt x="f672" y="f673"/>
                      <a:pt x="f99" y="f540"/>
                    </a:cubicBezTo>
                    <a:cubicBezTo>
                      <a:pt x="f638" y="f674"/>
                      <a:pt x="f675" y="f527"/>
                      <a:pt x="f676" y="f641"/>
                    </a:cubicBezTo>
                    <a:cubicBezTo>
                      <a:pt x="f636" y="f557"/>
                      <a:pt x="f677" y="f678"/>
                      <a:pt x="f436" y="f679"/>
                    </a:cubicBezTo>
                    <a:cubicBezTo>
                      <a:pt x="f680" y="f681"/>
                      <a:pt x="f490" y="f682"/>
                      <a:pt x="f683" y="f625"/>
                    </a:cubicBezTo>
                    <a:cubicBezTo>
                      <a:pt x="f683" y="f684"/>
                      <a:pt x="f685" y="f82"/>
                      <a:pt x="f686" y="f639"/>
                    </a:cubicBezTo>
                    <a:cubicBezTo>
                      <a:pt x="f541" y="f687"/>
                      <a:pt x="f688" y="f82"/>
                      <a:pt x="f444" y="f689"/>
                    </a:cubicBezTo>
                    <a:cubicBezTo>
                      <a:pt x="f446" y="f653"/>
                      <a:pt x="f254" y="f690"/>
                      <a:pt x="f691" y="f692"/>
                    </a:cubicBezTo>
                    <a:cubicBezTo>
                      <a:pt x="f153" y="f466"/>
                      <a:pt x="f693" y="f433"/>
                      <a:pt x="f198" y="f322"/>
                    </a:cubicBezTo>
                    <a:close/>
                    <a:moveTo>
                      <a:pt x="f198" y="f322"/>
                    </a:moveTo>
                    <a:lnTo>
                      <a:pt x="f198" y="f322"/>
                    </a:lnTo>
                    <a:close/>
                    <a:moveTo>
                      <a:pt x="f694" y="f211"/>
                    </a:moveTo>
                    <a:lnTo>
                      <a:pt x="f694" y="f162"/>
                    </a:lnTo>
                    <a:lnTo>
                      <a:pt x="f695" y="f162"/>
                    </a:lnTo>
                    <a:lnTo>
                      <a:pt x="f695" y="f696"/>
                    </a:lnTo>
                    <a:lnTo>
                      <a:pt x="f686" y="f696"/>
                    </a:lnTo>
                    <a:lnTo>
                      <a:pt x="f686" y="f162"/>
                    </a:lnTo>
                    <a:lnTo>
                      <a:pt x="f697" y="f162"/>
                    </a:lnTo>
                    <a:lnTo>
                      <a:pt x="f697" y="f698"/>
                    </a:lnTo>
                    <a:cubicBezTo>
                      <a:pt x="f697" y="f699"/>
                      <a:pt x="f694" y="f699"/>
                      <a:pt x="f694" y="f698"/>
                    </a:cubicBezTo>
                    <a:lnTo>
                      <a:pt x="f694" y="f211"/>
                    </a:lnTo>
                    <a:close/>
                    <a:moveTo>
                      <a:pt x="f694" y="f211"/>
                    </a:moveTo>
                    <a:lnTo>
                      <a:pt x="f694" y="f211"/>
                    </a:lnTo>
                    <a:close/>
                    <a:moveTo>
                      <a:pt x="f503" y="f432"/>
                    </a:moveTo>
                    <a:lnTo>
                      <a:pt x="f503" y="f494"/>
                    </a:lnTo>
                    <a:cubicBezTo>
                      <a:pt x="f503" y="f700"/>
                      <a:pt x="f528" y="f415"/>
                      <a:pt x="f500" y="f415"/>
                    </a:cubicBezTo>
                    <a:cubicBezTo>
                      <a:pt x="f697" y="f415"/>
                      <a:pt x="f643" y="f700"/>
                      <a:pt x="f643" y="f494"/>
                    </a:cubicBezTo>
                    <a:lnTo>
                      <a:pt x="f643" y="f432"/>
                    </a:lnTo>
                    <a:lnTo>
                      <a:pt x="f503" y="f432"/>
                    </a:lnTo>
                    <a:close/>
                    <a:moveTo>
                      <a:pt x="f503" y="f432"/>
                    </a:moveTo>
                    <a:lnTo>
                      <a:pt x="f503" y="f432"/>
                    </a:lnTo>
                    <a:close/>
                    <a:moveTo>
                      <a:pt x="f501" y="f396"/>
                    </a:moveTo>
                    <a:lnTo>
                      <a:pt x="f501" y="f498"/>
                    </a:lnTo>
                    <a:cubicBezTo>
                      <a:pt x="f501" y="f701"/>
                      <a:pt x="f702" y="f421"/>
                      <a:pt x="f500" y="f421"/>
                    </a:cubicBezTo>
                    <a:cubicBezTo>
                      <a:pt x="f621" y="f421"/>
                      <a:pt x="f351" y="f701"/>
                      <a:pt x="f351" y="f498"/>
                    </a:cubicBezTo>
                    <a:lnTo>
                      <a:pt x="f351" y="f396"/>
                    </a:lnTo>
                    <a:cubicBezTo>
                      <a:pt x="f660" y="f396"/>
                      <a:pt x="f703" y="f704"/>
                      <a:pt x="f500" y="f704"/>
                    </a:cubicBezTo>
                    <a:cubicBezTo>
                      <a:pt x="f645" y="f704"/>
                      <a:pt x="f648" y="f396"/>
                      <a:pt x="f501" y="f396"/>
                    </a:cubicBezTo>
                    <a:close/>
                    <a:moveTo>
                      <a:pt x="f501" y="f396"/>
                    </a:moveTo>
                    <a:lnTo>
                      <a:pt x="f501" y="f396"/>
                    </a:lnTo>
                    <a:close/>
                    <a:moveTo>
                      <a:pt x="f495" y="f441"/>
                    </a:moveTo>
                    <a:lnTo>
                      <a:pt x="f495" y="f446"/>
                    </a:lnTo>
                    <a:lnTo>
                      <a:pt x="f503" y="f446"/>
                    </a:lnTo>
                    <a:lnTo>
                      <a:pt x="f503" y="f441"/>
                    </a:lnTo>
                    <a:lnTo>
                      <a:pt x="f495" y="f441"/>
                    </a:lnTo>
                    <a:close/>
                    <a:moveTo>
                      <a:pt x="f495" y="f441"/>
                    </a:moveTo>
                    <a:lnTo>
                      <a:pt x="f495" y="f441"/>
                    </a:lnTo>
                    <a:close/>
                    <a:moveTo>
                      <a:pt x="f628" y="f493"/>
                    </a:moveTo>
                    <a:lnTo>
                      <a:pt x="f628" y="f436"/>
                    </a:lnTo>
                    <a:lnTo>
                      <a:pt x="f621" y="f436"/>
                    </a:lnTo>
                    <a:lnTo>
                      <a:pt x="f195" y="f436"/>
                    </a:lnTo>
                    <a:lnTo>
                      <a:pt x="f195" y="f493"/>
                    </a:lnTo>
                    <a:lnTo>
                      <a:pt x="f628" y="f493"/>
                    </a:lnTo>
                    <a:close/>
                    <a:moveTo>
                      <a:pt x="f628" y="f493"/>
                    </a:moveTo>
                    <a:lnTo>
                      <a:pt x="f628" y="f493"/>
                    </a:lnTo>
                    <a:close/>
                    <a:moveTo>
                      <a:pt x="f645" y="f493"/>
                    </a:moveTo>
                    <a:lnTo>
                      <a:pt x="f645" y="f436"/>
                    </a:lnTo>
                    <a:lnTo>
                      <a:pt x="f502" y="f436"/>
                    </a:lnTo>
                    <a:lnTo>
                      <a:pt x="f502" y="f493"/>
                    </a:lnTo>
                    <a:lnTo>
                      <a:pt x="f705" y="f493"/>
                    </a:lnTo>
                    <a:lnTo>
                      <a:pt x="f645" y="f493"/>
                    </a:lnTo>
                    <a:close/>
                    <a:moveTo>
                      <a:pt x="f645" y="f493"/>
                    </a:moveTo>
                    <a:lnTo>
                      <a:pt x="f645" y="f493"/>
                    </a:lnTo>
                    <a:close/>
                    <a:moveTo>
                      <a:pt x="f695" y="f529"/>
                    </a:moveTo>
                    <a:lnTo>
                      <a:pt x="f706" y="f529"/>
                    </a:lnTo>
                    <a:lnTo>
                      <a:pt x="f706" y="f694"/>
                    </a:lnTo>
                    <a:lnTo>
                      <a:pt x="f707" y="f694"/>
                    </a:lnTo>
                    <a:lnTo>
                      <a:pt x="f707" y="f529"/>
                    </a:lnTo>
                    <a:lnTo>
                      <a:pt x="f629" y="f529"/>
                    </a:lnTo>
                    <a:lnTo>
                      <a:pt x="f629" y="f694"/>
                    </a:lnTo>
                    <a:lnTo>
                      <a:pt x="f621" y="f694"/>
                    </a:lnTo>
                    <a:lnTo>
                      <a:pt x="f621" y="f529"/>
                    </a:lnTo>
                    <a:lnTo>
                      <a:pt x="f13" y="f529"/>
                    </a:lnTo>
                    <a:lnTo>
                      <a:pt x="f13" y="f694"/>
                    </a:lnTo>
                    <a:lnTo>
                      <a:pt x="f488" y="f694"/>
                    </a:lnTo>
                    <a:lnTo>
                      <a:pt x="f488" y="f529"/>
                    </a:lnTo>
                    <a:lnTo>
                      <a:pt x="f686" y="f529"/>
                    </a:lnTo>
                    <a:lnTo>
                      <a:pt x="f686" y="f619"/>
                    </a:lnTo>
                    <a:lnTo>
                      <a:pt x="f695" y="f619"/>
                    </a:lnTo>
                    <a:lnTo>
                      <a:pt x="f695" y="f529"/>
                    </a:lnTo>
                    <a:close/>
                    <a:moveTo>
                      <a:pt x="f695" y="f529"/>
                    </a:moveTo>
                    <a:lnTo>
                      <a:pt x="f695" y="f529"/>
                    </a:lnTo>
                    <a:close/>
                    <a:moveTo>
                      <a:pt x="f628" y="f45"/>
                    </a:moveTo>
                    <a:lnTo>
                      <a:pt x="f628" y="f465"/>
                    </a:lnTo>
                    <a:lnTo>
                      <a:pt x="f502" y="f465"/>
                    </a:lnTo>
                    <a:lnTo>
                      <a:pt x="f502" y="f45"/>
                    </a:lnTo>
                    <a:lnTo>
                      <a:pt x="f628" y="f45"/>
                    </a:lnTo>
                    <a:close/>
                    <a:moveTo>
                      <a:pt x="f628" y="f45"/>
                    </a:moveTo>
                    <a:lnTo>
                      <a:pt x="f628" y="f45"/>
                    </a:lnTo>
                    <a:close/>
                    <a:moveTo>
                      <a:pt x="f697" y="f708"/>
                    </a:moveTo>
                    <a:lnTo>
                      <a:pt x="f694" y="f708"/>
                    </a:lnTo>
                    <a:lnTo>
                      <a:pt x="f694" y="f349"/>
                    </a:lnTo>
                    <a:lnTo>
                      <a:pt x="f697" y="f349"/>
                    </a:lnTo>
                    <a:lnTo>
                      <a:pt x="f697" y="f708"/>
                    </a:lnTo>
                    <a:close/>
                    <a:moveTo>
                      <a:pt x="f697" y="f708"/>
                    </a:moveTo>
                    <a:lnTo>
                      <a:pt x="f697" y="f708"/>
                    </a:lnTo>
                    <a:close/>
                    <a:moveTo>
                      <a:pt x="f686" y="f290"/>
                    </a:moveTo>
                    <a:lnTo>
                      <a:pt x="f695" y="f290"/>
                    </a:lnTo>
                    <a:lnTo>
                      <a:pt x="f695" y="f663"/>
                    </a:lnTo>
                    <a:lnTo>
                      <a:pt x="f686" y="f663"/>
                    </a:lnTo>
                    <a:lnTo>
                      <a:pt x="f686" y="f290"/>
                    </a:lnTo>
                    <a:close/>
                    <a:moveTo>
                      <a:pt x="f686" y="f290"/>
                    </a:moveTo>
                    <a:lnTo>
                      <a:pt x="f686" y="f290"/>
                    </a:lnTo>
                    <a:close/>
                    <a:moveTo>
                      <a:pt x="f55" y="f709"/>
                    </a:moveTo>
                    <a:lnTo>
                      <a:pt x="f401" y="f400"/>
                    </a:lnTo>
                    <a:cubicBezTo>
                      <a:pt x="f710" y="f711"/>
                      <a:pt x="f691" y="f712"/>
                      <a:pt x="f11" y="f713"/>
                    </a:cubicBezTo>
                    <a:cubicBezTo>
                      <a:pt x="f714" y="f715"/>
                      <a:pt x="f568" y="f716"/>
                      <a:pt x="f206" y="f716"/>
                    </a:cubicBezTo>
                    <a:cubicBezTo>
                      <a:pt x="f512" y="f716"/>
                      <a:pt x="f165" y="f715"/>
                      <a:pt x="f588" y="f713"/>
                    </a:cubicBezTo>
                    <a:cubicBezTo>
                      <a:pt x="f571" y="f717"/>
                      <a:pt x="f466" y="f718"/>
                      <a:pt x="f218" y="f26"/>
                    </a:cubicBezTo>
                    <a:cubicBezTo>
                      <a:pt x="f719" y="f437"/>
                      <a:pt x="f177" y="f720"/>
                      <a:pt x="f721" y="f604"/>
                    </a:cubicBezTo>
                    <a:lnTo>
                      <a:pt x="f722" y="f604"/>
                    </a:lnTo>
                    <a:lnTo>
                      <a:pt x="f721" y="f723"/>
                    </a:lnTo>
                    <a:cubicBezTo>
                      <a:pt x="f724" y="f62"/>
                      <a:pt x="f725" y="f161"/>
                      <a:pt x="f725" y="f23"/>
                    </a:cubicBezTo>
                    <a:cubicBezTo>
                      <a:pt x="f726" y="f727"/>
                      <a:pt x="f728" y="f729"/>
                      <a:pt x="f659" y="f730"/>
                    </a:cubicBezTo>
                    <a:cubicBezTo>
                      <a:pt x="f659" y="f731"/>
                      <a:pt x="f658" y="f18"/>
                      <a:pt x="f658" y="f18"/>
                    </a:cubicBezTo>
                    <a:lnTo>
                      <a:pt x="f268" y="f732"/>
                    </a:lnTo>
                    <a:cubicBezTo>
                      <a:pt x="f733" y="f734"/>
                      <a:pt x="f735" y="f736"/>
                      <a:pt x="f737" y="f90"/>
                    </a:cubicBezTo>
                    <a:cubicBezTo>
                      <a:pt x="f738" y="f89"/>
                      <a:pt x="f289" y="f87"/>
                      <a:pt x="f739" y="f85"/>
                    </a:cubicBezTo>
                    <a:cubicBezTo>
                      <a:pt x="f740" y="f83"/>
                      <a:pt x="f740" y="f82"/>
                      <a:pt x="f741" y="f80"/>
                    </a:cubicBezTo>
                    <a:cubicBezTo>
                      <a:pt x="f742" y="f78"/>
                      <a:pt x="f234" y="f76"/>
                      <a:pt x="f743" y="f74"/>
                    </a:cubicBezTo>
                    <a:cubicBezTo>
                      <a:pt x="f744" y="f72"/>
                      <a:pt x="f285" y="f70"/>
                      <a:pt x="f745" y="f68"/>
                    </a:cubicBezTo>
                    <a:cubicBezTo>
                      <a:pt x="f737" y="f66"/>
                      <a:pt x="f746" y="f64"/>
                      <a:pt x="f747" y="f62"/>
                    </a:cubicBezTo>
                    <a:cubicBezTo>
                      <a:pt x="f221" y="f723"/>
                      <a:pt x="f748" y="f587"/>
                      <a:pt x="f749" y="f47"/>
                    </a:cubicBezTo>
                    <a:cubicBezTo>
                      <a:pt x="f270" y="f45"/>
                      <a:pt x="f750" y="f43"/>
                      <a:pt x="f751" y="f41"/>
                    </a:cubicBezTo>
                    <a:cubicBezTo>
                      <a:pt x="f752" y="f39"/>
                      <a:pt x="f94" y="f37"/>
                      <a:pt x="f753" y="f35"/>
                    </a:cubicBezTo>
                    <a:cubicBezTo>
                      <a:pt x="f754" y="f755"/>
                      <a:pt x="f756" y="f757"/>
                      <a:pt x="f758" y="f759"/>
                    </a:cubicBezTo>
                    <a:cubicBezTo>
                      <a:pt x="f760" y="f34"/>
                      <a:pt x="f761" y="f762"/>
                      <a:pt x="f82" y="f763"/>
                    </a:cubicBezTo>
                    <a:cubicBezTo>
                      <a:pt x="f599" y="f764"/>
                      <a:pt x="f556" y="f765"/>
                      <a:pt x="f113" y="f765"/>
                    </a:cubicBezTo>
                    <a:cubicBezTo>
                      <a:pt x="f560" y="f765"/>
                      <a:pt x="f643" y="f764"/>
                      <a:pt x="f766" y="f763"/>
                    </a:cubicBezTo>
                    <a:cubicBezTo>
                      <a:pt x="f767" y="f762"/>
                      <a:pt x="f768" y="f34"/>
                      <a:pt x="f769" y="f759"/>
                    </a:cubicBezTo>
                    <a:cubicBezTo>
                      <a:pt x="f770" y="f771"/>
                      <a:pt x="f376" y="f772"/>
                      <a:pt x="f55" y="f709"/>
                    </a:cubicBezTo>
                    <a:close/>
                    <a:moveTo>
                      <a:pt x="f55" y="f709"/>
                    </a:moveTo>
                    <a:lnTo>
                      <a:pt x="f55" y="f709"/>
                    </a:lnTo>
                    <a:close/>
                    <a:moveTo>
                      <a:pt x="f55" y="f454"/>
                    </a:moveTo>
                    <a:lnTo>
                      <a:pt x="f773" y="f528"/>
                    </a:lnTo>
                    <a:cubicBezTo>
                      <a:pt x="f774" y="f45"/>
                      <a:pt x="f775" y="f386"/>
                      <a:pt x="f776" y="f97"/>
                    </a:cubicBezTo>
                    <a:cubicBezTo>
                      <a:pt x="f371" y="f777"/>
                      <a:pt x="f184" y="f778"/>
                      <a:pt x="f145" y="f779"/>
                    </a:cubicBezTo>
                    <a:lnTo>
                      <a:pt x="f763" y="f780"/>
                    </a:lnTo>
                    <a:lnTo>
                      <a:pt x="f781" y="f768"/>
                    </a:lnTo>
                    <a:cubicBezTo>
                      <a:pt x="f782" y="f783"/>
                      <a:pt x="f57" y="f784"/>
                      <a:pt x="f785" y="f786"/>
                    </a:cubicBezTo>
                    <a:lnTo>
                      <a:pt x="f787" y="f34"/>
                    </a:lnTo>
                    <a:lnTo>
                      <a:pt x="f788" y="f34"/>
                    </a:lnTo>
                    <a:cubicBezTo>
                      <a:pt x="f789" y="f790"/>
                      <a:pt x="f791" y="f792"/>
                      <a:pt x="f793" y="f764"/>
                    </a:cubicBezTo>
                    <a:cubicBezTo>
                      <a:pt x="f643" y="f794"/>
                      <a:pt x="f795" y="f796"/>
                      <a:pt x="f113" y="f796"/>
                    </a:cubicBezTo>
                    <a:cubicBezTo>
                      <a:pt x="f797" y="f796"/>
                      <a:pt x="f599" y="f794"/>
                      <a:pt x="f798" y="f764"/>
                    </a:cubicBezTo>
                    <a:cubicBezTo>
                      <a:pt x="f719" y="f792"/>
                      <a:pt x="f799" y="f790"/>
                      <a:pt x="f800" y="f34"/>
                    </a:cubicBezTo>
                    <a:lnTo>
                      <a:pt x="f801" y="f34"/>
                    </a:lnTo>
                    <a:lnTo>
                      <a:pt x="f802" y="f786"/>
                    </a:lnTo>
                    <a:cubicBezTo>
                      <a:pt x="f221" y="f784"/>
                      <a:pt x="f803" y="f783"/>
                      <a:pt x="f233" y="f768"/>
                    </a:cubicBezTo>
                    <a:lnTo>
                      <a:pt x="f804" y="f780"/>
                    </a:lnTo>
                    <a:lnTo>
                      <a:pt x="f233" y="f779"/>
                    </a:lnTo>
                    <a:cubicBezTo>
                      <a:pt x="f222" y="f778"/>
                      <a:pt x="f805" y="f777"/>
                      <a:pt x="f806" y="f97"/>
                    </a:cubicBezTo>
                    <a:cubicBezTo>
                      <a:pt x="f733" y="f386"/>
                      <a:pt x="f12" y="f45"/>
                      <a:pt x="f807" y="f528"/>
                    </a:cubicBezTo>
                    <a:cubicBezTo>
                      <a:pt x="f732" y="f808"/>
                      <a:pt x="f809" y="f590"/>
                      <a:pt x="f810" y="f565"/>
                    </a:cubicBezTo>
                    <a:cubicBezTo>
                      <a:pt x="f811" y="f812"/>
                      <a:pt x="f813" y="f814"/>
                      <a:pt x="f738" y="f815"/>
                    </a:cubicBezTo>
                    <a:cubicBezTo>
                      <a:pt x="f816" y="f817"/>
                      <a:pt x="f818" y="f393"/>
                      <a:pt x="f819" y="f327"/>
                    </a:cubicBezTo>
                    <a:cubicBezTo>
                      <a:pt x="f280" y="f820"/>
                      <a:pt x="f317" y="f821"/>
                      <a:pt x="f822" y="f823"/>
                    </a:cubicBezTo>
                    <a:cubicBezTo>
                      <a:pt x="f824" y="f82"/>
                      <a:pt x="f824" y="f247"/>
                      <a:pt x="f825" y="f826"/>
                    </a:cubicBezTo>
                    <a:cubicBezTo>
                      <a:pt x="f827" y="f828"/>
                      <a:pt x="f829" y="f801"/>
                      <a:pt x="f243" y="f830"/>
                    </a:cubicBezTo>
                    <a:cubicBezTo>
                      <a:pt x="f831" y="f810"/>
                      <a:pt x="f832" y="f222"/>
                      <a:pt x="f833" y="f834"/>
                    </a:cubicBezTo>
                    <a:cubicBezTo>
                      <a:pt x="f798" y="f835"/>
                      <a:pt x="f447" y="f836"/>
                      <a:pt x="f837" y="f838"/>
                    </a:cubicBezTo>
                    <a:lnTo>
                      <a:pt x="f837" y="f839"/>
                    </a:lnTo>
                    <a:cubicBezTo>
                      <a:pt x="f74" y="f840"/>
                      <a:pt x="f329" y="f841"/>
                      <a:pt x="f842" y="f843"/>
                    </a:cubicBezTo>
                    <a:cubicBezTo>
                      <a:pt x="f512" y="f844"/>
                      <a:pt x="f845" y="f846"/>
                      <a:pt x="f340" y="f847"/>
                    </a:cubicBezTo>
                    <a:lnTo>
                      <a:pt x="f113" y="f848"/>
                    </a:lnTo>
                    <a:lnTo>
                      <a:pt x="f343" y="f847"/>
                    </a:lnTo>
                    <a:cubicBezTo>
                      <a:pt x="f161" y="f846"/>
                      <a:pt x="f849" y="f844"/>
                      <a:pt x="f850" y="f843"/>
                    </a:cubicBezTo>
                    <a:cubicBezTo>
                      <a:pt x="f349" y="f841"/>
                      <a:pt x="f851" y="f840"/>
                      <a:pt x="f502" y="f839"/>
                    </a:cubicBezTo>
                    <a:lnTo>
                      <a:pt x="f502" y="f838"/>
                    </a:lnTo>
                    <a:cubicBezTo>
                      <a:pt x="f852" y="f836"/>
                      <a:pt x="f793" y="f835"/>
                      <a:pt x="f853" y="f834"/>
                    </a:cubicBezTo>
                    <a:cubicBezTo>
                      <a:pt x="f854" y="f222"/>
                      <a:pt x="f855" y="f810"/>
                      <a:pt x="f143" y="f830"/>
                    </a:cubicBezTo>
                    <a:cubicBezTo>
                      <a:pt x="f856" y="f801"/>
                      <a:pt x="f857" y="f828"/>
                      <a:pt x="f858" y="f826"/>
                    </a:cubicBezTo>
                    <a:cubicBezTo>
                      <a:pt x="f859" y="f247"/>
                      <a:pt x="f859" y="f82"/>
                      <a:pt x="f860" y="f823"/>
                    </a:cubicBezTo>
                    <a:cubicBezTo>
                      <a:pt x="f861" y="f821"/>
                      <a:pt x="f367" y="f820"/>
                      <a:pt x="f148" y="f327"/>
                    </a:cubicBezTo>
                    <a:cubicBezTo>
                      <a:pt x="f862" y="f393"/>
                      <a:pt x="f32" y="f817"/>
                      <a:pt x="f88" y="f815"/>
                    </a:cubicBezTo>
                    <a:cubicBezTo>
                      <a:pt x="f863" y="f814"/>
                      <a:pt x="f864" y="f812"/>
                      <a:pt x="f865" y="f565"/>
                    </a:cubicBezTo>
                    <a:cubicBezTo>
                      <a:pt x="f866" y="f714"/>
                      <a:pt x="f61" y="f604"/>
                      <a:pt x="f356" y="f867"/>
                    </a:cubicBezTo>
                    <a:cubicBezTo>
                      <a:pt x="f40" y="f523"/>
                      <a:pt x="f868" y="f619"/>
                      <a:pt x="f55" y="f459"/>
                    </a:cubicBezTo>
                    <a:lnTo>
                      <a:pt x="f55" y="f454"/>
                    </a:lnTo>
                    <a:close/>
                    <a:moveTo>
                      <a:pt x="f55" y="f454"/>
                    </a:moveTo>
                    <a:lnTo>
                      <a:pt x="f55" y="f454"/>
                    </a:lnTo>
                    <a:close/>
                    <a:moveTo>
                      <a:pt x="f506" y="f869"/>
                    </a:moveTo>
                    <a:cubicBezTo>
                      <a:pt x="f23" y="f870"/>
                      <a:pt x="f596" y="f871"/>
                      <a:pt x="f872" y="f873"/>
                    </a:cubicBezTo>
                    <a:cubicBezTo>
                      <a:pt x="f203" y="f731"/>
                      <a:pt x="f109" y="f874"/>
                      <a:pt x="f875" y="f876"/>
                    </a:cubicBezTo>
                    <a:cubicBezTo>
                      <a:pt x="f877" y="f878"/>
                      <a:pt x="f9" y="f879"/>
                      <a:pt x="f880" y="f881"/>
                    </a:cubicBezTo>
                    <a:cubicBezTo>
                      <a:pt x="f156" y="f526"/>
                      <a:pt x="f695" y="f882"/>
                      <a:pt x="f103" y="f670"/>
                    </a:cubicBezTo>
                    <a:cubicBezTo>
                      <a:pt x="f883" y="f884"/>
                      <a:pt x="f885" y="f886"/>
                      <a:pt x="f887" y="f888"/>
                    </a:cubicBezTo>
                    <a:cubicBezTo>
                      <a:pt x="f889" y="f815"/>
                      <a:pt x="f890" y="f212"/>
                      <a:pt x="f8" y="f845"/>
                    </a:cubicBezTo>
                    <a:lnTo>
                      <a:pt x="f489" y="f845"/>
                    </a:lnTo>
                    <a:cubicBezTo>
                      <a:pt x="f489" y="f727"/>
                      <a:pt x="f853" y="f891"/>
                      <a:pt x="f400" y="f892"/>
                    </a:cubicBezTo>
                    <a:cubicBezTo>
                      <a:pt x="f486" y="f893"/>
                      <a:pt x="f485" y="f894"/>
                      <a:pt x="f156" y="f895"/>
                    </a:cubicBezTo>
                    <a:cubicBezTo>
                      <a:pt x="f896" y="f137"/>
                      <a:pt x="f890" y="f897"/>
                      <a:pt x="f574" y="f898"/>
                    </a:cubicBezTo>
                    <a:lnTo>
                      <a:pt x="f574" y="f899"/>
                    </a:lnTo>
                    <a:lnTo>
                      <a:pt x="f506" y="f869"/>
                    </a:lnTo>
                    <a:close/>
                    <a:moveTo>
                      <a:pt x="f506" y="f869"/>
                    </a:moveTo>
                    <a:lnTo>
                      <a:pt x="f506" y="f869"/>
                    </a:lnTo>
                    <a:close/>
                    <a:moveTo>
                      <a:pt x="f307" y="f900"/>
                    </a:moveTo>
                    <a:cubicBezTo>
                      <a:pt x="f614" y="f514"/>
                      <a:pt x="f901" y="f604"/>
                      <a:pt x="f131" y="f902"/>
                    </a:cubicBezTo>
                    <a:cubicBezTo>
                      <a:pt x="f903" y="f904"/>
                      <a:pt x="f905" y="f615"/>
                      <a:pt x="f906" y="f516"/>
                    </a:cubicBezTo>
                    <a:cubicBezTo>
                      <a:pt x="f608" y="f613"/>
                      <a:pt x="f607" y="f560"/>
                      <a:pt x="f907" y="f613"/>
                    </a:cubicBezTo>
                    <a:cubicBezTo>
                      <a:pt x="f682" y="f24"/>
                      <a:pt x="f908" y="f563"/>
                      <a:pt x="f909" y="f910"/>
                    </a:cubicBezTo>
                    <a:cubicBezTo>
                      <a:pt x="f911" y="f699"/>
                      <a:pt x="f425" y="f159"/>
                      <a:pt x="f912" y="f913"/>
                    </a:cubicBezTo>
                    <a:cubicBezTo>
                      <a:pt x="f559" y="f293"/>
                      <a:pt x="f261" y="f914"/>
                      <a:pt x="f78" y="f208"/>
                    </a:cubicBezTo>
                    <a:cubicBezTo>
                      <a:pt x="f821" y="f66"/>
                      <a:pt x="f915" y="f916"/>
                      <a:pt x="f917" y="f162"/>
                    </a:cubicBezTo>
                    <a:lnTo>
                      <a:pt x="f918" y="f162"/>
                    </a:lnTo>
                    <a:cubicBezTo>
                      <a:pt x="f918" y="f293"/>
                      <a:pt x="f919" y="f920"/>
                      <a:pt x="f307" y="f900"/>
                    </a:cubicBezTo>
                    <a:close/>
                    <a:moveTo>
                      <a:pt x="f307" y="f900"/>
                    </a:moveTo>
                    <a:lnTo>
                      <a:pt x="f307" y="f900"/>
                    </a:lnTo>
                    <a:close/>
                    <a:moveTo>
                      <a:pt x="f918" y="f845"/>
                    </a:moveTo>
                    <a:lnTo>
                      <a:pt x="f345" y="f845"/>
                    </a:lnTo>
                    <a:cubicBezTo>
                      <a:pt x="f203" y="f921"/>
                      <a:pt x="f812" y="f922"/>
                      <a:pt x="f849" y="f298"/>
                    </a:cubicBezTo>
                    <a:cubicBezTo>
                      <a:pt x="f483" y="f119"/>
                      <a:pt x="f483" y="f923"/>
                      <a:pt x="f924" y="f120"/>
                    </a:cubicBezTo>
                    <a:cubicBezTo>
                      <a:pt x="f64" y="f171"/>
                      <a:pt x="f914" y="f641"/>
                      <a:pt x="f596" y="f445"/>
                    </a:cubicBezTo>
                    <a:cubicBezTo>
                      <a:pt x="f925" y="f891"/>
                      <a:pt x="f117" y="f428"/>
                      <a:pt x="f589" y="f926"/>
                    </a:cubicBezTo>
                    <a:cubicBezTo>
                      <a:pt x="f927" y="f928"/>
                      <a:pt x="f588" y="f687"/>
                      <a:pt x="f929" y="f930"/>
                    </a:cubicBezTo>
                    <a:cubicBezTo>
                      <a:pt x="f931" y="f607"/>
                      <a:pt x="f412" y="f656"/>
                      <a:pt x="f582" y="f932"/>
                    </a:cubicBezTo>
                    <a:lnTo>
                      <a:pt x="f837" y="f661"/>
                    </a:lnTo>
                    <a:cubicBezTo>
                      <a:pt x="f215" y="f933"/>
                      <a:pt x="f22" y="f934"/>
                      <a:pt x="f74" y="f935"/>
                    </a:cubicBezTo>
                    <a:cubicBezTo>
                      <a:pt x="f389" y="f607"/>
                      <a:pt x="f936" y="f689"/>
                      <a:pt x="f70" y="f937"/>
                    </a:cubicBezTo>
                    <a:cubicBezTo>
                      <a:pt x="f938" y="f466"/>
                      <a:pt x="f406" y="f678"/>
                      <a:pt x="f206" y="f939"/>
                    </a:cubicBezTo>
                    <a:cubicBezTo>
                      <a:pt x="f572" y="f261"/>
                      <a:pt x="f875" y="f940"/>
                      <a:pt x="f941" y="f942"/>
                    </a:cubicBezTo>
                    <a:cubicBezTo>
                      <a:pt x="f943" y="f944"/>
                      <a:pt x="f890" y="f383"/>
                      <a:pt x="f945" y="f946"/>
                    </a:cubicBezTo>
                    <a:cubicBezTo>
                      <a:pt x="f8" y="f922"/>
                      <a:pt x="f947" y="f948"/>
                      <a:pt x="f577" y="f949"/>
                    </a:cubicBezTo>
                    <a:cubicBezTo>
                      <a:pt x="f875" y="f407"/>
                      <a:pt x="f943" y="f950"/>
                      <a:pt x="f348" y="f139"/>
                    </a:cubicBezTo>
                    <a:cubicBezTo>
                      <a:pt x="f349" y="f591"/>
                      <a:pt x="f156" y="f118"/>
                      <a:pt x="f867" y="f214"/>
                    </a:cubicBezTo>
                    <a:cubicBezTo>
                      <a:pt x="f11" y="f169"/>
                      <a:pt x="f885" y="f951"/>
                      <a:pt x="f563" y="f952"/>
                    </a:cubicBezTo>
                    <a:cubicBezTo>
                      <a:pt x="f592" y="f953"/>
                      <a:pt x="f945" y="f466"/>
                      <a:pt x="f954" y="f263"/>
                    </a:cubicBezTo>
                    <a:cubicBezTo>
                      <a:pt x="f574" y="f657"/>
                      <a:pt x="f346" y="f955"/>
                      <a:pt x="f258" y="f131"/>
                    </a:cubicBezTo>
                    <a:cubicBezTo>
                      <a:pt x="f956" y="f725"/>
                      <a:pt x="f116" y="f957"/>
                      <a:pt x="f344" y="f898"/>
                    </a:cubicBezTo>
                    <a:cubicBezTo>
                      <a:pt x="f258" y="f898"/>
                      <a:pt x="f6" y="f898"/>
                      <a:pt x="f206" y="f898"/>
                    </a:cubicBezTo>
                    <a:lnTo>
                      <a:pt x="f340" y="f898"/>
                    </a:lnTo>
                    <a:cubicBezTo>
                      <a:pt x="f139" y="f898"/>
                      <a:pt x="f958" y="f734"/>
                      <a:pt x="f260" y="f959"/>
                    </a:cubicBezTo>
                    <a:cubicBezTo>
                      <a:pt x="f216" y="f960"/>
                      <a:pt x="f423" y="f961"/>
                      <a:pt x="f605" y="f962"/>
                    </a:cubicBezTo>
                    <a:cubicBezTo>
                      <a:pt x="f963" y="f964"/>
                      <a:pt x="f965" y="f966"/>
                      <a:pt x="f570" y="f967"/>
                    </a:cubicBezTo>
                    <a:lnTo>
                      <a:pt x="f571" y="f955"/>
                    </a:lnTo>
                    <a:cubicBezTo>
                      <a:pt x="f447" y="f967"/>
                      <a:pt x="f462" y="f968"/>
                      <a:pt x="f469" y="f833"/>
                    </a:cubicBezTo>
                    <a:cubicBezTo>
                      <a:pt x="f969" y="f968"/>
                      <a:pt x="f970" y="f967"/>
                      <a:pt x="f971" y="f905"/>
                    </a:cubicBezTo>
                    <a:cubicBezTo>
                      <a:pt x="f620" y="f457"/>
                      <a:pt x="f918" y="f727"/>
                      <a:pt x="f918" y="f845"/>
                    </a:cubicBezTo>
                    <a:close/>
                    <a:moveTo>
                      <a:pt x="f918" y="f845"/>
                    </a:moveTo>
                    <a:lnTo>
                      <a:pt x="f918" y="f845"/>
                    </a:lnTo>
                    <a:close/>
                    <a:moveTo>
                      <a:pt x="f972" y="f973"/>
                    </a:moveTo>
                    <a:cubicBezTo>
                      <a:pt x="f974" y="f390"/>
                      <a:pt x="f923" y="f975"/>
                      <a:pt x="f520" y="f976"/>
                    </a:cubicBezTo>
                    <a:cubicBezTo>
                      <a:pt x="f977" y="f429"/>
                      <a:pt x="f582" y="f394"/>
                      <a:pt x="f530" y="f978"/>
                    </a:cubicBezTo>
                    <a:cubicBezTo>
                      <a:pt x="f979" y="f421"/>
                      <a:pt x="f797" y="f980"/>
                      <a:pt x="f165" y="f981"/>
                    </a:cubicBezTo>
                    <a:cubicBezTo>
                      <a:pt x="f982" y="f353"/>
                      <a:pt x="f983" y="f353"/>
                      <a:pt x="f116" y="f353"/>
                    </a:cubicBezTo>
                    <a:cubicBezTo>
                      <a:pt x="f212" y="f353"/>
                      <a:pt x="f956" y="f353"/>
                      <a:pt x="f335" y="f984"/>
                    </a:cubicBezTo>
                    <a:lnTo>
                      <a:pt x="f337" y="f984"/>
                    </a:lnTo>
                    <a:cubicBezTo>
                      <a:pt x="f335" y="f984"/>
                      <a:pt x="f335" y="f981"/>
                      <a:pt x="f335" y="f981"/>
                    </a:cubicBezTo>
                    <a:cubicBezTo>
                      <a:pt x="f985" y="f986"/>
                      <a:pt x="f589" y="f987"/>
                      <a:pt x="f391" y="f766"/>
                    </a:cubicBezTo>
                    <a:cubicBezTo>
                      <a:pt x="f389" y="f97"/>
                      <a:pt x="f214" y="f394"/>
                      <a:pt x="f327" y="f975"/>
                    </a:cubicBezTo>
                    <a:lnTo>
                      <a:pt x="f972" y="f973"/>
                    </a:lnTo>
                    <a:close/>
                    <a:moveTo>
                      <a:pt x="f972" y="f973"/>
                    </a:moveTo>
                    <a:lnTo>
                      <a:pt x="f972" y="f973"/>
                    </a:lnTo>
                    <a:close/>
                    <a:moveTo>
                      <a:pt x="f911" y="f494"/>
                    </a:moveTo>
                    <a:lnTo>
                      <a:pt x="f445" y="f384"/>
                    </a:lnTo>
                    <a:lnTo>
                      <a:pt x="f559" y="f494"/>
                    </a:lnTo>
                    <a:lnTo>
                      <a:pt x="f322" y="f988"/>
                    </a:lnTo>
                    <a:cubicBezTo>
                      <a:pt x="f989" y="f975"/>
                      <a:pt x="f678" y="f429"/>
                      <a:pt x="f217" y="f978"/>
                    </a:cubicBezTo>
                    <a:lnTo>
                      <a:pt x="f440" y="f555"/>
                    </a:lnTo>
                    <a:lnTo>
                      <a:pt x="f562" y="f392"/>
                    </a:lnTo>
                    <a:lnTo>
                      <a:pt x="f729" y="f41"/>
                    </a:lnTo>
                    <a:cubicBezTo>
                      <a:pt x="f891" y="f396"/>
                      <a:pt x="f990" y="f704"/>
                      <a:pt x="f990" y="f498"/>
                    </a:cubicBezTo>
                    <a:cubicBezTo>
                      <a:pt x="f457" y="f380"/>
                      <a:pt x="f452" y="f380"/>
                      <a:pt x="f912" y="f380"/>
                    </a:cubicBezTo>
                    <a:cubicBezTo>
                      <a:pt x="f991" y="f704"/>
                      <a:pt x="f562" y="f416"/>
                      <a:pt x="f881" y="f978"/>
                    </a:cubicBezTo>
                    <a:cubicBezTo>
                      <a:pt x="f417" y="f976"/>
                      <a:pt x="f992" y="f390"/>
                      <a:pt x="f524" y="f988"/>
                    </a:cubicBezTo>
                    <a:cubicBezTo>
                      <a:pt x="f993" y="f475"/>
                      <a:pt x="f994" y="f388"/>
                      <a:pt x="f535" y="f431"/>
                    </a:cubicBezTo>
                    <a:cubicBezTo>
                      <a:pt x="f995" y="f996"/>
                      <a:pt x="f997" y="f151"/>
                      <a:pt x="f998" y="f999"/>
                    </a:cubicBezTo>
                    <a:cubicBezTo>
                      <a:pt x="f327" y="f1000"/>
                      <a:pt x="f387" y="f432"/>
                      <a:pt x="f554" y="f486"/>
                    </a:cubicBezTo>
                    <a:cubicBezTo>
                      <a:pt x="f1001" y="f1002"/>
                      <a:pt x="f1003" y="f473"/>
                      <a:pt x="f393" y="f1004"/>
                    </a:cubicBezTo>
                    <a:cubicBezTo>
                      <a:pt x="f545" y="f434"/>
                      <a:pt x="f927" y="f680"/>
                      <a:pt x="f1005" y="f441"/>
                    </a:cubicBezTo>
                    <a:cubicBezTo>
                      <a:pt x="f1006" y="f439"/>
                      <a:pt x="f554" y="f680"/>
                      <a:pt x="f387" y="f680"/>
                    </a:cubicBezTo>
                    <a:cubicBezTo>
                      <a:pt x="f136" y="f680"/>
                      <a:pt x="f972" y="f680"/>
                      <a:pt x="f929" y="f439"/>
                    </a:cubicBezTo>
                    <a:cubicBezTo>
                      <a:pt x="f22" y="f441"/>
                      <a:pt x="f882" y="f683"/>
                      <a:pt x="f120" y="f1007"/>
                    </a:cubicBezTo>
                    <a:cubicBezTo>
                      <a:pt x="f534" y="f1008"/>
                      <a:pt x="f524" y="f470"/>
                      <a:pt x="f527" y="f45"/>
                    </a:cubicBezTo>
                    <a:cubicBezTo>
                      <a:pt x="f414" y="f1009"/>
                      <a:pt x="f171" y="f703"/>
                      <a:pt x="f992" y="f461"/>
                    </a:cubicBezTo>
                    <a:cubicBezTo>
                      <a:pt x="f1010" y="f458"/>
                      <a:pt x="f915" y="f663"/>
                      <a:pt x="f576" y="f606"/>
                    </a:cubicBezTo>
                    <a:cubicBezTo>
                      <a:pt x="f821" y="f723"/>
                      <a:pt x="f78" y="f592"/>
                      <a:pt x="f1011" y="f107"/>
                    </a:cubicBezTo>
                    <a:cubicBezTo>
                      <a:pt x="f571" y="f567"/>
                      <a:pt x="f571" y="f159"/>
                      <a:pt x="f571" y="f1012"/>
                    </a:cubicBezTo>
                    <a:cubicBezTo>
                      <a:pt x="f570" y="f1013"/>
                      <a:pt x="f1014" y="f158"/>
                      <a:pt x="f881" y="f349"/>
                    </a:cubicBezTo>
                    <a:cubicBezTo>
                      <a:pt x="f250" y="f604"/>
                      <a:pt x="f261" y="f1015"/>
                      <a:pt x="f419" y="f613"/>
                    </a:cubicBezTo>
                    <a:lnTo>
                      <a:pt x="f1016" y="f288"/>
                    </a:lnTo>
                    <a:cubicBezTo>
                      <a:pt x="f881" y="f1017"/>
                      <a:pt x="f570" y="f1018"/>
                      <a:pt x="f417" y="f529"/>
                    </a:cubicBezTo>
                    <a:lnTo>
                      <a:pt x="f821" y="f1019"/>
                    </a:lnTo>
                    <a:lnTo>
                      <a:pt x="f1014" y="f1020"/>
                    </a:lnTo>
                    <a:lnTo>
                      <a:pt x="f1021" y="f703"/>
                    </a:lnTo>
                    <a:cubicBezTo>
                      <a:pt x="f566" y="f47"/>
                      <a:pt x="f1022" y="f286"/>
                      <a:pt x="f438" y="f1023"/>
                    </a:cubicBezTo>
                    <a:cubicBezTo>
                      <a:pt x="f440" y="f655"/>
                      <a:pt x="f420" y="f663"/>
                      <a:pt x="f559" y="f1024"/>
                    </a:cubicBezTo>
                    <a:cubicBezTo>
                      <a:pt x="f121" y="f619"/>
                      <a:pt x="f991" y="f1025"/>
                      <a:pt x="f445" y="f196"/>
                    </a:cubicBezTo>
                    <a:lnTo>
                      <a:pt x="f121" y="f1026"/>
                    </a:lnTo>
                    <a:cubicBezTo>
                      <a:pt x="f440" y="f1027"/>
                      <a:pt x="f562" y="f629"/>
                      <a:pt x="f1016" y="f529"/>
                    </a:cubicBezTo>
                    <a:cubicBezTo>
                      <a:pt x="f566" y="f1019"/>
                      <a:pt x="f881" y="f1028"/>
                      <a:pt x="f1014" y="f531"/>
                    </a:cubicBezTo>
                    <a:lnTo>
                      <a:pt x="f571" y="f1029"/>
                    </a:lnTo>
                    <a:lnTo>
                      <a:pt x="f569" y="f449"/>
                    </a:lnTo>
                    <a:lnTo>
                      <a:pt x="f261" y="f1030"/>
                    </a:lnTo>
                    <a:cubicBezTo>
                      <a:pt x="f1031" y="f1032"/>
                      <a:pt x="f1033" y="f1034"/>
                      <a:pt x="f440" y="f621"/>
                    </a:cubicBezTo>
                    <a:cubicBezTo>
                      <a:pt x="f559" y="f453"/>
                      <a:pt x="f991" y="f702"/>
                      <a:pt x="f557" y="f629"/>
                    </a:cubicBezTo>
                    <a:cubicBezTo>
                      <a:pt x="f445" y="f529"/>
                      <a:pt x="f991" y="f1028"/>
                      <a:pt x="f559" y="f1029"/>
                    </a:cubicBezTo>
                    <a:lnTo>
                      <a:pt x="f442" y="f1035"/>
                    </a:lnTo>
                    <a:lnTo>
                      <a:pt x="f442" y="f668"/>
                    </a:lnTo>
                    <a:lnTo>
                      <a:pt x="f440" y="f1036"/>
                    </a:lnTo>
                    <a:cubicBezTo>
                      <a:pt x="f304" y="f488"/>
                      <a:pt x="f1022" y="f623"/>
                      <a:pt x="f1016" y="f541"/>
                    </a:cubicBezTo>
                    <a:cubicBezTo>
                      <a:pt x="f566" y="f683"/>
                      <a:pt x="f569" y="f439"/>
                      <a:pt x="f881" y="f436"/>
                    </a:cubicBezTo>
                    <a:lnTo>
                      <a:pt x="f599" y="f1037"/>
                    </a:lnTo>
                    <a:lnTo>
                      <a:pt x="f261" y="f1004"/>
                    </a:lnTo>
                    <a:cubicBezTo>
                      <a:pt x="f121" y="f352"/>
                      <a:pt x="f990" y="f43"/>
                      <a:pt x="f963" y="f552"/>
                    </a:cubicBezTo>
                    <a:cubicBezTo>
                      <a:pt x="f911" y="f1002"/>
                      <a:pt x="f911" y="f1038"/>
                      <a:pt x="f911" y="f494"/>
                    </a:cubicBez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</p:grpSp>
      </p:grpSp>
      <p:sp>
        <p:nvSpPr>
          <p:cNvPr id="32" name="Retângulo Arredondado 31"/>
          <p:cNvSpPr/>
          <p:nvPr/>
        </p:nvSpPr>
        <p:spPr>
          <a:xfrm>
            <a:off x="101599" y="870656"/>
            <a:ext cx="11998164" cy="47651"/>
          </a:xfrm>
          <a:prstGeom prst="roundRect">
            <a:avLst>
              <a:gd name="adj" fmla="val 50000"/>
            </a:avLst>
          </a:prstGeom>
          <a:solidFill>
            <a:srgbClr val="EB2D4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3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" y="5978557"/>
            <a:ext cx="511854" cy="461031"/>
          </a:xfrm>
          <a:prstGeom prst="rect">
            <a:avLst/>
          </a:prstGeom>
        </p:spPr>
      </p:pic>
      <p:pic>
        <p:nvPicPr>
          <p:cNvPr id="36" name="Imagem 35">
            <a:extLst>
              <a:ext uri="{FF2B5EF4-FFF2-40B4-BE49-F238E27FC236}">
                <a16:creationId xmlns:a16="http://schemas.microsoft.com/office/drawing/2014/main" id="{1E6BBFBF-99BF-4C3B-BC55-8CBB35487E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110" y="1024320"/>
            <a:ext cx="3177658" cy="2383244"/>
          </a:xfrm>
          <a:prstGeom prst="rect">
            <a:avLst/>
          </a:prstGeom>
        </p:spPr>
      </p:pic>
      <p:pic>
        <p:nvPicPr>
          <p:cNvPr id="38" name="Imagem 37">
            <a:extLst>
              <a:ext uri="{FF2B5EF4-FFF2-40B4-BE49-F238E27FC236}">
                <a16:creationId xmlns:a16="http://schemas.microsoft.com/office/drawing/2014/main" id="{02040DB9-26CD-45A4-A067-A6AA28BF4E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108" y="3498261"/>
            <a:ext cx="3177659" cy="238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018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870854"/>
            <a:ext cx="9144000" cy="1414463"/>
          </a:xfrm>
        </p:spPr>
        <p:txBody>
          <a:bodyPr/>
          <a:lstStyle/>
          <a:p>
            <a:r>
              <a:rPr lang="pt-BR" b="1" u="sng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RESULTADOS 2020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6467475"/>
            <a:ext cx="12192000" cy="381890"/>
          </a:xfrm>
          <a:prstGeom prst="rect">
            <a:avLst/>
          </a:prstGeom>
          <a:solidFill>
            <a:srgbClr val="00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5" name="Agrupar 4"/>
          <p:cNvGrpSpPr/>
          <p:nvPr/>
        </p:nvGrpSpPr>
        <p:grpSpPr>
          <a:xfrm>
            <a:off x="11818230" y="5970577"/>
            <a:ext cx="348074" cy="496898"/>
            <a:chOff x="9023399" y="5594399"/>
            <a:chExt cx="772924" cy="1103398"/>
          </a:xfrm>
        </p:grpSpPr>
        <p:grpSp>
          <p:nvGrpSpPr>
            <p:cNvPr id="6" name="Agrupar 5"/>
            <p:cNvGrpSpPr/>
            <p:nvPr/>
          </p:nvGrpSpPr>
          <p:grpSpPr>
            <a:xfrm>
              <a:off x="9023399" y="5594399"/>
              <a:ext cx="772924" cy="1103398"/>
              <a:chOff x="9023399" y="5594399"/>
              <a:chExt cx="772924" cy="1103398"/>
            </a:xfrm>
          </p:grpSpPr>
          <p:sp>
            <p:nvSpPr>
              <p:cNvPr id="7" name="Forma Livre 6"/>
              <p:cNvSpPr/>
              <p:nvPr/>
            </p:nvSpPr>
            <p:spPr>
              <a:xfrm>
                <a:off x="9201241" y="5600882"/>
                <a:ext cx="415795" cy="166676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1239"/>
                  <a:gd name="f6" fmla="val 533"/>
                  <a:gd name="f7" fmla="val 530"/>
                  <a:gd name="f8" fmla="val 150"/>
                  <a:gd name="f9" fmla="val 510"/>
                  <a:gd name="f10" fmla="val 298"/>
                  <a:gd name="f11" fmla="val 494"/>
                  <a:gd name="f12" fmla="val 452"/>
                  <a:gd name="f13" fmla="val 488"/>
                  <a:gd name="f14" fmla="val 457"/>
                  <a:gd name="f15" fmla="val 424"/>
                  <a:gd name="f16" fmla="val 429"/>
                  <a:gd name="f17" fmla="val 426"/>
                  <a:gd name="f18" fmla="val 402"/>
                  <a:gd name="f19" fmla="val 427"/>
                  <a:gd name="f20" fmla="val 374"/>
                  <a:gd name="f21" fmla="val 372"/>
                  <a:gd name="f22" fmla="val 448"/>
                  <a:gd name="f23" fmla="val 243"/>
                  <a:gd name="f24" fmla="val 461"/>
                  <a:gd name="f25" fmla="val 245"/>
                  <a:gd name="f26" fmla="val 439"/>
                  <a:gd name="f27" fmla="val 217"/>
                  <a:gd name="f28" fmla="val 443"/>
                  <a:gd name="f29" fmla="val 188"/>
                  <a:gd name="f30" fmla="val 444"/>
                  <a:gd name="f31" fmla="val 159"/>
                  <a:gd name="f32" fmla="val 145"/>
                  <a:gd name="f33" fmla="val 512"/>
                  <a:gd name="f34" fmla="val 128"/>
                  <a:gd name="f35" fmla="val 515"/>
                  <a:gd name="f36" fmla="val 143"/>
                  <a:gd name="f37" fmla="val 449"/>
                  <a:gd name="f38" fmla="val 103"/>
                  <a:gd name="f39" fmla="val 454"/>
                  <a:gd name="f40" fmla="val 66"/>
                  <a:gd name="f41" fmla="val 459"/>
                  <a:gd name="f42" fmla="val 28"/>
                  <a:gd name="f43" fmla="val 466"/>
                  <a:gd name="f44" fmla="val 472"/>
                  <a:gd name="f45" fmla="val 467"/>
                  <a:gd name="f46" fmla="val 481"/>
                  <a:gd name="f47" fmla="val 495"/>
                  <a:gd name="f48" fmla="val 509"/>
                  <a:gd name="f49" fmla="val 486"/>
                  <a:gd name="f50" fmla="val 514"/>
                  <a:gd name="f51" fmla="val 422"/>
                  <a:gd name="f52" fmla="val 500"/>
                  <a:gd name="f53" fmla="val 729"/>
                  <a:gd name="f54" fmla="val 734"/>
                  <a:gd name="f55" fmla="val 746"/>
                  <a:gd name="f56" fmla="val 760"/>
                  <a:gd name="f57" fmla="val 774"/>
                  <a:gd name="f58" fmla="val 769"/>
                  <a:gd name="f59" fmla="val 756"/>
                  <a:gd name="f60" fmla="val 741"/>
                  <a:gd name="f61" fmla="val 784"/>
                  <a:gd name="f62" fmla="val 789"/>
                  <a:gd name="f63" fmla="val 941"/>
                  <a:gd name="f64" fmla="val 1088"/>
                  <a:gd name="f65" fmla="val 1238"/>
                  <a:gd name="f66" fmla="val 532"/>
                  <a:gd name="f67" fmla="val 1211"/>
                  <a:gd name="f68" fmla="val 463"/>
                  <a:gd name="f69" fmla="val 1172"/>
                  <a:gd name="f70" fmla="val 458"/>
                  <a:gd name="f71" fmla="val 1136"/>
                  <a:gd name="f72" fmla="val 453"/>
                  <a:gd name="f73" fmla="val 1098"/>
                  <a:gd name="f74" fmla="val 1114"/>
                  <a:gd name="f75" fmla="val 1097"/>
                  <a:gd name="f76" fmla="val 513"/>
                  <a:gd name="f77" fmla="val 1081"/>
                  <a:gd name="f78" fmla="val 446"/>
                  <a:gd name="f79" fmla="val 1050"/>
                  <a:gd name="f80" fmla="val 1017"/>
                  <a:gd name="f81" fmla="val 986"/>
                  <a:gd name="f82" fmla="val 438"/>
                  <a:gd name="f83" fmla="val 988"/>
                  <a:gd name="f84" fmla="val 912"/>
                  <a:gd name="f85" fmla="val 860"/>
                  <a:gd name="f86" fmla="val 857"/>
                  <a:gd name="f87" fmla="val 833"/>
                  <a:gd name="f88" fmla="val 808"/>
                  <a:gd name="f89" fmla="val 248"/>
                  <a:gd name="f90" fmla="val 255"/>
                  <a:gd name="f91" fmla="val 362"/>
                  <a:gd name="f92" fmla="val 189"/>
                  <a:gd name="f93" fmla="val 370"/>
                  <a:gd name="f94" fmla="val 124"/>
                  <a:gd name="f95" fmla="val 378"/>
                  <a:gd name="f96" fmla="val 59"/>
                  <a:gd name="f97" fmla="val 388"/>
                  <a:gd name="f98" fmla="val 35"/>
                  <a:gd name="f99" fmla="val 105"/>
                  <a:gd name="f100" fmla="val 176"/>
                  <a:gd name="f101" fmla="val 383"/>
                  <a:gd name="f102" fmla="val 352"/>
                  <a:gd name="f103" fmla="val 376"/>
                  <a:gd name="f104" fmla="val 412"/>
                  <a:gd name="f105" fmla="val 423"/>
                  <a:gd name="f106" fmla="val 409"/>
                  <a:gd name="f107" fmla="val 469"/>
                  <a:gd name="f108" fmla="val 407"/>
                  <a:gd name="f109" fmla="val 516"/>
                  <a:gd name="f110" fmla="val 519"/>
                  <a:gd name="f111" fmla="val 385"/>
                  <a:gd name="f112" fmla="val 526"/>
                  <a:gd name="f113" fmla="val 363"/>
                  <a:gd name="f114" fmla="val 534"/>
                  <a:gd name="f115" fmla="val 345"/>
                  <a:gd name="f116" fmla="val 483"/>
                  <a:gd name="f117" fmla="val 346"/>
                  <a:gd name="f118" fmla="val 432"/>
                  <a:gd name="f119" fmla="val 348"/>
                  <a:gd name="f120" fmla="val 709"/>
                  <a:gd name="f121" fmla="val 717"/>
                  <a:gd name="f122" fmla="val 724"/>
                  <a:gd name="f123" fmla="val 728"/>
                  <a:gd name="f124" fmla="val 812"/>
                  <a:gd name="f125" fmla="val 855"/>
                  <a:gd name="f126" fmla="val 411"/>
                  <a:gd name="f127" fmla="val 850"/>
                  <a:gd name="f128" fmla="val 802"/>
                  <a:gd name="f129" fmla="val 976"/>
                  <a:gd name="f130" fmla="val 983"/>
                  <a:gd name="f131" fmla="val 421"/>
                  <a:gd name="f132" fmla="val 1057"/>
                  <a:gd name="f133" fmla="val 1131"/>
                  <a:gd name="f134" fmla="val 434"/>
                  <a:gd name="f135" fmla="val 1203"/>
                  <a:gd name="f136" fmla="val 1177"/>
                  <a:gd name="f137" fmla="val 1110"/>
                  <a:gd name="f138" fmla="val 375"/>
                  <a:gd name="f139" fmla="val 1045"/>
                  <a:gd name="f140" fmla="val 367"/>
                  <a:gd name="f141" fmla="val 974"/>
                  <a:gd name="f142" fmla="val 343"/>
                  <a:gd name="f143" fmla="val 1002"/>
                  <a:gd name="f144" fmla="val 1031"/>
                  <a:gd name="f145" fmla="val 350"/>
                  <a:gd name="f146" fmla="val 1060"/>
                  <a:gd name="f147" fmla="val 353"/>
                  <a:gd name="f148" fmla="val 291"/>
                  <a:gd name="f149" fmla="val 1019"/>
                  <a:gd name="f150" fmla="val 288"/>
                  <a:gd name="f151" fmla="val 992"/>
                  <a:gd name="f152" fmla="val 286"/>
                  <a:gd name="f153" fmla="val 964"/>
                  <a:gd name="f154" fmla="val 283"/>
                  <a:gd name="f155" fmla="val 965"/>
                  <a:gd name="f156" fmla="val 968"/>
                  <a:gd name="f157" fmla="val 290"/>
                  <a:gd name="f158" fmla="val 295"/>
                  <a:gd name="f159" fmla="val 969"/>
                  <a:gd name="f160" fmla="val 303"/>
                  <a:gd name="f161" fmla="val 971"/>
                  <a:gd name="f162" fmla="val 310"/>
                  <a:gd name="f163" fmla="val 1062"/>
                  <a:gd name="f164" fmla="val 293"/>
                  <a:gd name="f165" fmla="val 1076"/>
                  <a:gd name="f166" fmla="val 355"/>
                  <a:gd name="f167" fmla="val 1109"/>
                  <a:gd name="f168" fmla="val 1140"/>
                  <a:gd name="f169" fmla="val 1171"/>
                  <a:gd name="f170" fmla="val 368"/>
                  <a:gd name="f171" fmla="val 1145"/>
                  <a:gd name="f172" fmla="val 305"/>
                  <a:gd name="f173" fmla="val 1117"/>
                  <a:gd name="f174" fmla="val 300"/>
                  <a:gd name="f175" fmla="val 1090"/>
                  <a:gd name="f176" fmla="val 296"/>
                  <a:gd name="f177" fmla="val 1059"/>
                  <a:gd name="f178" fmla="val 276"/>
                  <a:gd name="f179" fmla="val 1085"/>
                  <a:gd name="f180" fmla="val 279"/>
                  <a:gd name="f181" fmla="val 1138"/>
                  <a:gd name="f182" fmla="val 1112"/>
                  <a:gd name="f183" fmla="val 225"/>
                  <a:gd name="f184" fmla="val 1042"/>
                  <a:gd name="f185" fmla="val 209"/>
                  <a:gd name="f186" fmla="val 900"/>
                  <a:gd name="f187" fmla="val 205"/>
                  <a:gd name="f188" fmla="val 907"/>
                  <a:gd name="f189" fmla="val 239"/>
                  <a:gd name="f190" fmla="val 924"/>
                  <a:gd name="f191" fmla="val 240"/>
                  <a:gd name="f192" fmla="val 249"/>
                  <a:gd name="f193" fmla="val 953"/>
                  <a:gd name="f194" fmla="val 264"/>
                  <a:gd name="f195" fmla="val 269"/>
                  <a:gd name="f196" fmla="val 1024"/>
                  <a:gd name="f197" fmla="val 271"/>
                  <a:gd name="f198" fmla="val 890"/>
                  <a:gd name="f199" fmla="val 883"/>
                  <a:gd name="f200" fmla="val 204"/>
                  <a:gd name="f201" fmla="val 799"/>
                  <a:gd name="f202" fmla="val 197"/>
                  <a:gd name="f203" fmla="val 714"/>
                  <a:gd name="f204" fmla="val 194"/>
                  <a:gd name="f205" fmla="val 629"/>
                  <a:gd name="f206" fmla="val 250"/>
                  <a:gd name="f207" fmla="val 705"/>
                  <a:gd name="f208" fmla="val 781"/>
                  <a:gd name="f209" fmla="val 252"/>
                  <a:gd name="f210" fmla="val 257"/>
                  <a:gd name="f211" fmla="val 866"/>
                  <a:gd name="f212" fmla="val 247"/>
                  <a:gd name="f213" fmla="val 878"/>
                  <a:gd name="f214" fmla="val 242"/>
                  <a:gd name="f215" fmla="val 848"/>
                  <a:gd name="f216" fmla="val 274"/>
                  <a:gd name="f217" fmla="val 823"/>
                  <a:gd name="f218" fmla="val 272"/>
                  <a:gd name="f219" fmla="val 796"/>
                  <a:gd name="f220" fmla="val 771"/>
                  <a:gd name="f221" fmla="val 776"/>
                  <a:gd name="f222" fmla="val 331"/>
                  <a:gd name="f223" fmla="val 800"/>
                  <a:gd name="f224" fmla="val 333"/>
                  <a:gd name="f225" fmla="val 847"/>
                  <a:gd name="f226" fmla="val 335"/>
                  <a:gd name="f227" fmla="val 843"/>
                  <a:gd name="f228" fmla="val 845"/>
                  <a:gd name="f229" fmla="val 281"/>
                  <a:gd name="f230" fmla="val 330"/>
                  <a:gd name="f231" fmla="val 666"/>
                  <a:gd name="f232" fmla="val 266"/>
                  <a:gd name="f233" fmla="val 576"/>
                  <a:gd name="f234" fmla="val 502"/>
                  <a:gd name="f235" fmla="val 522"/>
                  <a:gd name="f236" fmla="val 328"/>
                  <a:gd name="f237" fmla="val 543"/>
                  <a:gd name="f238" fmla="val 559"/>
                  <a:gd name="f239" fmla="val 583"/>
                  <a:gd name="f240" fmla="val 285"/>
                  <a:gd name="f241" fmla="val 614"/>
                  <a:gd name="f242" fmla="val 623"/>
                  <a:gd name="f243" fmla="val 660"/>
                  <a:gd name="f244" fmla="val 683"/>
                  <a:gd name="f245" fmla="val 700"/>
                  <a:gd name="f246" fmla="val 721"/>
                  <a:gd name="f247" fmla="val 740"/>
                  <a:gd name="f248" fmla="val 471"/>
                  <a:gd name="f249" fmla="val 442"/>
                  <a:gd name="f250" fmla="val 384"/>
                  <a:gd name="f251" fmla="val 386"/>
                  <a:gd name="f252" fmla="val 260"/>
                  <a:gd name="f253" fmla="val 262"/>
                  <a:gd name="f254" fmla="val 219"/>
                  <a:gd name="f255" fmla="val 195"/>
                  <a:gd name="f256" fmla="val 181"/>
                  <a:gd name="f257" fmla="val 231"/>
                  <a:gd name="f258" fmla="val 164"/>
                  <a:gd name="f259" fmla="val 357"/>
                  <a:gd name="f260" fmla="val 121"/>
                  <a:gd name="f261" fmla="val 301"/>
                  <a:gd name="f262" fmla="val 91"/>
                  <a:gd name="f263" fmla="val 306"/>
                  <a:gd name="f264" fmla="val 98"/>
                  <a:gd name="f265" fmla="val 365"/>
                  <a:gd name="f266" fmla="val 131"/>
                  <a:gd name="f267" fmla="val 100"/>
                  <a:gd name="f268" fmla="val 155"/>
                  <a:gd name="f269" fmla="val 183"/>
                  <a:gd name="f270" fmla="val 277"/>
                  <a:gd name="f271" fmla="val 186"/>
                  <a:gd name="f272" fmla="val 267"/>
                  <a:gd name="f273" fmla="val 312"/>
                  <a:gd name="f274" fmla="val 336"/>
                  <a:gd name="f275" fmla="val 210"/>
                  <a:gd name="f276" fmla="val 229"/>
                  <a:gd name="f277" fmla="val 359"/>
                  <a:gd name="f278" fmla="val 244"/>
                  <a:gd name="f279" fmla="val 369"/>
                  <a:gd name="f280" fmla="val 259"/>
                  <a:gd name="f281" fmla="val 440"/>
                  <a:gd name="f282" fmla="val 254"/>
                  <a:gd name="f283" fmla="val 474"/>
                  <a:gd name="f284" fmla="val 521"/>
                  <a:gd name="f285" fmla="val 565"/>
                  <a:gd name="f286" fmla="val 612"/>
                  <a:gd name="f287" fmla="val 199"/>
                  <a:gd name="f288" fmla="val 71"/>
                  <a:gd name="f289" fmla="val 220"/>
                  <a:gd name="f290" fmla="val 182"/>
                  <a:gd name="f291" fmla="val 149"/>
                  <a:gd name="f292" fmla="val 1169"/>
                  <a:gd name="f293" fmla="val 1208"/>
                  <a:gd name="f294" fmla="val 184"/>
                  <a:gd name="f295" fmla="val 1212"/>
                  <a:gd name="f296" fmla="val 118"/>
                  <a:gd name="f297" fmla="val 417"/>
                  <a:gd name="f298" fmla="val 119"/>
                  <a:gd name="f299" fmla="val 20"/>
                  <a:gd name="f300" fmla="val 166"/>
                  <a:gd name="f301" fmla="val 414"/>
                  <a:gd name="f302" fmla="val 824"/>
                  <a:gd name="f303" fmla="val 101"/>
                  <a:gd name="f304" fmla="val 1219"/>
                  <a:gd name="f305" fmla="val 1236"/>
                  <a:gd name="f306" fmla="val 123"/>
                  <a:gd name="f307" fmla="val 37"/>
                  <a:gd name="f308" fmla="val 93"/>
                  <a:gd name="f309" fmla="val 79"/>
                  <a:gd name="f310" fmla="val 17"/>
                  <a:gd name="f311" fmla="val 5"/>
                  <a:gd name="f312" fmla="val 69"/>
                  <a:gd name="f313" fmla="val 690"/>
                  <a:gd name="f314" fmla="val 64"/>
                  <a:gd name="f315" fmla="val 688"/>
                  <a:gd name="f316" fmla="val 619"/>
                  <a:gd name="f317" fmla="val 548"/>
                  <a:gd name="f318" fmla="val 141"/>
                  <a:gd name="f319" fmla="val 68"/>
                  <a:gd name="f320" fmla="val 157"/>
                  <a:gd name="f321" fmla="val 74"/>
                  <a:gd name="f322" fmla="val 13"/>
                  <a:gd name="f323" fmla="val 52"/>
                  <a:gd name="f324" fmla="val 476"/>
                  <a:gd name="f325" fmla="val 50"/>
                  <a:gd name="f326" fmla="val 807"/>
                  <a:gd name="f327" fmla="val 12"/>
                  <a:gd name="f328" fmla="val 33"/>
                  <a:gd name="f329" fmla="val 1007"/>
                  <a:gd name="f330" fmla="val 710"/>
                  <a:gd name="f331" fmla="val 685"/>
                  <a:gd name="f332" fmla="val 529"/>
                  <a:gd name="f333" fmla="val 541"/>
                  <a:gd name="f334" fmla="val 550"/>
                  <a:gd name="f335" fmla="val 556"/>
                  <a:gd name="f336" fmla="val 380"/>
                  <a:gd name="f337" fmla="val 325"/>
                  <a:gd name="f338" fmla="val 323"/>
                  <a:gd name="f339" fmla="val 667"/>
                  <a:gd name="f340" fmla="val 686"/>
                  <a:gd name="f341" fmla="val 693"/>
                  <a:gd name="f342" fmla="val 702"/>
                  <a:gd name="f343" fmla="val 719"/>
                  <a:gd name="f344" fmla="val 931"/>
                  <a:gd name="f345" fmla="val 308"/>
                  <a:gd name="f346" fmla="val 943"/>
                  <a:gd name="f347" fmla="val 416"/>
                  <a:gd name="f348" fmla="val 893"/>
                  <a:gd name="f349" fmla="val 881"/>
                  <a:gd name="f350" fmla="val 888"/>
                  <a:gd name="f351" fmla="val 905"/>
                  <a:gd name="f352" fmla="val 922"/>
                  <a:gd name="f353" fmla="val 929"/>
                  <a:gd name="f354" fmla="val 859"/>
                  <a:gd name="f355" fmla="val 874"/>
                  <a:gd name="f356" fmla="val 302"/>
                  <a:gd name="f357" fmla="val 309"/>
                  <a:gd name="f358" fmla="val 319"/>
                  <a:gd name="f359" fmla="val 326"/>
                  <a:gd name="f360" fmla="val 371"/>
                  <a:gd name="f361" fmla="val 307"/>
                  <a:gd name="f362" fmla="val 278"/>
                  <a:gd name="f363" fmla="*/ f2 1 1239"/>
                  <a:gd name="f364" fmla="*/ f3 1 533"/>
                  <a:gd name="f365" fmla="+- f6 0 f4"/>
                  <a:gd name="f366" fmla="+- f5 0 f4"/>
                  <a:gd name="f367" fmla="*/ f366 1 1239"/>
                  <a:gd name="f368" fmla="*/ f365 1 533"/>
                  <a:gd name="f369" fmla="*/ f4 1 f367"/>
                  <a:gd name="f370" fmla="*/ f5 1 f367"/>
                  <a:gd name="f371" fmla="*/ f4 1 f368"/>
                  <a:gd name="f372" fmla="*/ f6 1 f368"/>
                  <a:gd name="f373" fmla="*/ f369 f363 1"/>
                  <a:gd name="f374" fmla="*/ f370 f363 1"/>
                  <a:gd name="f375" fmla="*/ f372 f364 1"/>
                  <a:gd name="f376" fmla="*/ f371 f36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3" t="f376" r="f374" b="f375"/>
                <a:pathLst>
                  <a:path w="1239" h="533">
                    <a:moveTo>
                      <a:pt x="f4" y="f7"/>
                    </a:moveTo>
                    <a:cubicBezTo>
                      <a:pt x="f8" y="f9"/>
                      <a:pt x="f10" y="f11"/>
                      <a:pt x="f12" y="f13"/>
                    </a:cubicBezTo>
                    <a:lnTo>
                      <a:pt x="f14" y="f15"/>
                    </a:lnTo>
                    <a:cubicBezTo>
                      <a:pt x="f16" y="f17"/>
                      <a:pt x="f18" y="f19"/>
                      <a:pt x="f20" y="f16"/>
                    </a:cubicBezTo>
                    <a:lnTo>
                      <a:pt x="f21" y="f22"/>
                    </a:lnTo>
                    <a:lnTo>
                      <a:pt x="f23" y="f24"/>
                    </a:lnTo>
                    <a:lnTo>
                      <a:pt x="f25" y="f26"/>
                    </a:lnTo>
                    <a:cubicBezTo>
                      <a:pt x="f27" y="f28"/>
                      <a:pt x="f29" y="f30"/>
                      <a:pt x="f31" y="f22"/>
                    </a:cubicBezTo>
                    <a:lnTo>
                      <a:pt x="f32" y="f33"/>
                    </a:lnTo>
                    <a:lnTo>
                      <a:pt x="f34" y="f35"/>
                    </a:lnTo>
                    <a:lnTo>
                      <a:pt x="f36" y="f37"/>
                    </a:lnTo>
                    <a:cubicBezTo>
                      <a:pt x="f38" y="f39"/>
                      <a:pt x="f40" y="f41"/>
                      <a:pt x="f42" y="f43"/>
                    </a:cubicBezTo>
                    <a:lnTo>
                      <a:pt x="f4" y="f7"/>
                    </a:lnTo>
                    <a:close/>
                    <a:moveTo>
                      <a:pt x="f4" y="f7"/>
                    </a:moveTo>
                    <a:lnTo>
                      <a:pt x="f4" y="f7"/>
                    </a:lnTo>
                    <a:close/>
                    <a:moveTo>
                      <a:pt x="f44" y="f15"/>
                    </a:moveTo>
                    <a:lnTo>
                      <a:pt x="f45" y="f13"/>
                    </a:lnTo>
                    <a:cubicBezTo>
                      <a:pt x="f46" y="f13"/>
                      <a:pt x="f47" y="f13"/>
                      <a:pt x="f48" y="f49"/>
                    </a:cubicBezTo>
                    <a:lnTo>
                      <a:pt x="f50" y="f17"/>
                    </a:lnTo>
                    <a:lnTo>
                      <a:pt x="f50" y="f51"/>
                    </a:lnTo>
                    <a:cubicBezTo>
                      <a:pt x="f52" y="f15"/>
                      <a:pt x="f49" y="f15"/>
                      <a:pt x="f44" y="f15"/>
                    </a:cubicBezTo>
                    <a:close/>
                    <a:moveTo>
                      <a:pt x="f44" y="f15"/>
                    </a:moveTo>
                    <a:lnTo>
                      <a:pt x="f44" y="f15"/>
                    </a:lnTo>
                    <a:close/>
                    <a:moveTo>
                      <a:pt x="f53" y="f17"/>
                    </a:moveTo>
                    <a:lnTo>
                      <a:pt x="f54" y="f49"/>
                    </a:lnTo>
                    <a:cubicBezTo>
                      <a:pt x="f55" y="f13"/>
                      <a:pt x="f56" y="f13"/>
                      <a:pt x="f57" y="f13"/>
                    </a:cubicBezTo>
                    <a:lnTo>
                      <a:pt x="f58" y="f15"/>
                    </a:lnTo>
                    <a:cubicBezTo>
                      <a:pt x="f59" y="f15"/>
                      <a:pt x="f60" y="f15"/>
                      <a:pt x="f53" y="f51"/>
                    </a:cubicBezTo>
                    <a:lnTo>
                      <a:pt x="f53" y="f17"/>
                    </a:lnTo>
                    <a:close/>
                    <a:moveTo>
                      <a:pt x="f53" y="f17"/>
                    </a:moveTo>
                    <a:lnTo>
                      <a:pt x="f53" y="f17"/>
                    </a:lnTo>
                    <a:close/>
                    <a:moveTo>
                      <a:pt x="f61" y="f15"/>
                    </a:moveTo>
                    <a:lnTo>
                      <a:pt x="f62" y="f13"/>
                    </a:lnTo>
                    <a:cubicBezTo>
                      <a:pt x="f63" y="f11"/>
                      <a:pt x="f64" y="f9"/>
                      <a:pt x="f65" y="f66"/>
                    </a:cubicBezTo>
                    <a:lnTo>
                      <a:pt x="f67" y="f68"/>
                    </a:lnTo>
                    <a:cubicBezTo>
                      <a:pt x="f69" y="f70"/>
                      <a:pt x="f71" y="f72"/>
                      <a:pt x="f73" y="f37"/>
                    </a:cubicBezTo>
                    <a:lnTo>
                      <a:pt x="f74" y="f35"/>
                    </a:lnTo>
                    <a:lnTo>
                      <a:pt x="f75" y="f76"/>
                    </a:lnTo>
                    <a:lnTo>
                      <a:pt x="f77" y="f78"/>
                    </a:lnTo>
                    <a:cubicBezTo>
                      <a:pt x="f79" y="f28"/>
                      <a:pt x="f80" y="f26"/>
                      <a:pt x="f81" y="f82"/>
                    </a:cubicBezTo>
                    <a:lnTo>
                      <a:pt x="f83" y="f24"/>
                    </a:lnTo>
                    <a:lnTo>
                      <a:pt x="f84" y="f72"/>
                    </a:lnTo>
                    <a:lnTo>
                      <a:pt x="f85" y="f22"/>
                    </a:lnTo>
                    <a:lnTo>
                      <a:pt x="f86" y="f19"/>
                    </a:lnTo>
                    <a:cubicBezTo>
                      <a:pt x="f87" y="f17"/>
                      <a:pt x="f88" y="f17"/>
                      <a:pt x="f61" y="f15"/>
                    </a:cubicBezTo>
                    <a:close/>
                    <a:moveTo>
                      <a:pt x="f61" y="f15"/>
                    </a:moveTo>
                    <a:lnTo>
                      <a:pt x="f61" y="f15"/>
                    </a:lnTo>
                    <a:close/>
                    <a:moveTo>
                      <a:pt x="f89" y="f51"/>
                    </a:moveTo>
                    <a:lnTo>
                      <a:pt x="f90" y="f91"/>
                    </a:lnTo>
                    <a:cubicBezTo>
                      <a:pt x="f92" y="f93"/>
                      <a:pt x="f94" y="f95"/>
                      <a:pt x="f96" y="f97"/>
                    </a:cubicBezTo>
                    <a:lnTo>
                      <a:pt x="f98" y="f22"/>
                    </a:lnTo>
                    <a:cubicBezTo>
                      <a:pt x="f99" y="f82"/>
                      <a:pt x="f100" y="f16"/>
                      <a:pt x="f89" y="f51"/>
                    </a:cubicBezTo>
                    <a:close/>
                    <a:moveTo>
                      <a:pt x="f89" y="f51"/>
                    </a:moveTo>
                    <a:lnTo>
                      <a:pt x="f89" y="f51"/>
                    </a:lnTo>
                    <a:close/>
                    <a:moveTo>
                      <a:pt x="f101" y="f102"/>
                    </a:moveTo>
                    <a:lnTo>
                      <a:pt x="f103" y="f104"/>
                    </a:lnTo>
                    <a:cubicBezTo>
                      <a:pt x="f105" y="f106"/>
                      <a:pt x="f107" y="f108"/>
                      <a:pt x="f109" y="f108"/>
                    </a:cubicBezTo>
                    <a:cubicBezTo>
                      <a:pt x="f110" y="f111"/>
                      <a:pt x="f112" y="f113"/>
                      <a:pt x="f114" y="f115"/>
                    </a:cubicBezTo>
                    <a:cubicBezTo>
                      <a:pt x="f116" y="f117"/>
                      <a:pt x="f118" y="f119"/>
                      <a:pt x="f101" y="f102"/>
                    </a:cubicBezTo>
                    <a:close/>
                    <a:moveTo>
                      <a:pt x="f101" y="f102"/>
                    </a:moveTo>
                    <a:lnTo>
                      <a:pt x="f101" y="f102"/>
                    </a:lnTo>
                    <a:close/>
                    <a:moveTo>
                      <a:pt x="f120" y="f115"/>
                    </a:moveTo>
                    <a:cubicBezTo>
                      <a:pt x="f121" y="f113"/>
                      <a:pt x="f122" y="f111"/>
                      <a:pt x="f123" y="f108"/>
                    </a:cubicBezTo>
                    <a:cubicBezTo>
                      <a:pt x="f58" y="f108"/>
                      <a:pt x="f124" y="f106"/>
                      <a:pt x="f125" y="f126"/>
                    </a:cubicBezTo>
                    <a:lnTo>
                      <a:pt x="f127" y="f102"/>
                    </a:lnTo>
                    <a:cubicBezTo>
                      <a:pt x="f128" y="f119"/>
                      <a:pt x="f59" y="f117"/>
                      <a:pt x="f120" y="f115"/>
                    </a:cubicBezTo>
                    <a:close/>
                    <a:moveTo>
                      <a:pt x="f120" y="f115"/>
                    </a:moveTo>
                    <a:lnTo>
                      <a:pt x="f120" y="f115"/>
                    </a:lnTo>
                    <a:close/>
                    <a:moveTo>
                      <a:pt x="f129" y="f91"/>
                    </a:moveTo>
                    <a:lnTo>
                      <a:pt x="f130" y="f131"/>
                    </a:lnTo>
                    <a:cubicBezTo>
                      <a:pt x="f132" y="f17"/>
                      <a:pt x="f133" y="f134"/>
                      <a:pt x="f135" y="f78"/>
                    </a:cubicBezTo>
                    <a:lnTo>
                      <a:pt x="f136" y="f111"/>
                    </a:lnTo>
                    <a:cubicBezTo>
                      <a:pt x="f137" y="f138"/>
                      <a:pt x="f139" y="f140"/>
                      <a:pt x="f129" y="f91"/>
                    </a:cubicBezTo>
                    <a:close/>
                    <a:moveTo>
                      <a:pt x="f129" y="f91"/>
                    </a:moveTo>
                    <a:lnTo>
                      <a:pt x="f129" y="f91"/>
                    </a:lnTo>
                    <a:close/>
                    <a:moveTo>
                      <a:pt x="f141" y="f142"/>
                    </a:moveTo>
                    <a:cubicBezTo>
                      <a:pt x="f143" y="f117"/>
                      <a:pt x="f144" y="f145"/>
                      <a:pt x="f146" y="f147"/>
                    </a:cubicBezTo>
                    <a:lnTo>
                      <a:pt x="f139" y="f148"/>
                    </a:lnTo>
                    <a:cubicBezTo>
                      <a:pt x="f149" y="f150"/>
                      <a:pt x="f151" y="f152"/>
                      <a:pt x="f153" y="f154"/>
                    </a:cubicBezTo>
                    <a:cubicBezTo>
                      <a:pt x="f155" y="f152"/>
                      <a:pt x="f156" y="f157"/>
                      <a:pt x="f156" y="f158"/>
                    </a:cubicBezTo>
                    <a:lnTo>
                      <a:pt x="f159" y="f158"/>
                    </a:lnTo>
                    <a:lnTo>
                      <a:pt x="f159" y="f160"/>
                    </a:lnTo>
                    <a:lnTo>
                      <a:pt x="f161" y="f162"/>
                    </a:lnTo>
                    <a:lnTo>
                      <a:pt x="f141" y="f142"/>
                    </a:lnTo>
                    <a:close/>
                    <a:moveTo>
                      <a:pt x="f141" y="f142"/>
                    </a:moveTo>
                    <a:lnTo>
                      <a:pt x="f141" y="f142"/>
                    </a:lnTo>
                    <a:close/>
                    <a:moveTo>
                      <a:pt x="f163" y="f164"/>
                    </a:moveTo>
                    <a:lnTo>
                      <a:pt x="f165" y="f166"/>
                    </a:lnTo>
                    <a:cubicBezTo>
                      <a:pt x="f167" y="f0"/>
                      <a:pt x="f168" y="f113"/>
                      <a:pt x="f169" y="f170"/>
                    </a:cubicBezTo>
                    <a:lnTo>
                      <a:pt x="f171" y="f172"/>
                    </a:lnTo>
                    <a:cubicBezTo>
                      <a:pt x="f173" y="f174"/>
                      <a:pt x="f175" y="f176"/>
                      <a:pt x="f163" y="f164"/>
                    </a:cubicBezTo>
                    <a:close/>
                    <a:moveTo>
                      <a:pt x="f163" y="f164"/>
                    </a:moveTo>
                    <a:lnTo>
                      <a:pt x="f163" y="f164"/>
                    </a:lnTo>
                    <a:close/>
                    <a:moveTo>
                      <a:pt x="f177" y="f178"/>
                    </a:moveTo>
                    <a:cubicBezTo>
                      <a:pt x="f179" y="f180"/>
                      <a:pt x="f137" y="f154"/>
                      <a:pt x="f181" y="f152"/>
                    </a:cubicBezTo>
                    <a:lnTo>
                      <a:pt x="f182" y="f183"/>
                    </a:lnTo>
                    <a:cubicBezTo>
                      <a:pt x="f184" y="f27"/>
                      <a:pt x="f161" y="f185"/>
                      <a:pt x="f186" y="f187"/>
                    </a:cubicBezTo>
                    <a:lnTo>
                      <a:pt x="f188" y="f189"/>
                    </a:lnTo>
                    <a:cubicBezTo>
                      <a:pt x="f190" y="f191"/>
                      <a:pt x="f63" y="f192"/>
                      <a:pt x="f193" y="f194"/>
                    </a:cubicBezTo>
                    <a:cubicBezTo>
                      <a:pt x="f83" y="f195"/>
                      <a:pt x="f196" y="f197"/>
                      <a:pt x="f177" y="f178"/>
                    </a:cubicBezTo>
                    <a:close/>
                    <a:moveTo>
                      <a:pt x="f177" y="f178"/>
                    </a:moveTo>
                    <a:lnTo>
                      <a:pt x="f177" y="f178"/>
                    </a:lnTo>
                    <a:close/>
                    <a:moveTo>
                      <a:pt x="f198" y="f191"/>
                    </a:moveTo>
                    <a:lnTo>
                      <a:pt x="f199" y="f200"/>
                    </a:lnTo>
                    <a:cubicBezTo>
                      <a:pt x="f201" y="f202"/>
                      <a:pt x="f203" y="f204"/>
                      <a:pt x="f205" y="f204"/>
                    </a:cubicBezTo>
                    <a:lnTo>
                      <a:pt x="f205" y="f206"/>
                    </a:lnTo>
                    <a:cubicBezTo>
                      <a:pt x="f207" y="f206"/>
                      <a:pt x="f208" y="f209"/>
                      <a:pt x="f86" y="f210"/>
                    </a:cubicBezTo>
                    <a:cubicBezTo>
                      <a:pt x="f211" y="f212"/>
                      <a:pt x="f213" y="f214"/>
                      <a:pt x="f198" y="f191"/>
                    </a:cubicBezTo>
                    <a:close/>
                    <a:moveTo>
                      <a:pt x="f198" y="f191"/>
                    </a:moveTo>
                    <a:lnTo>
                      <a:pt x="f198" y="f191"/>
                    </a:lnTo>
                    <a:close/>
                    <a:moveTo>
                      <a:pt x="f215" y="f216"/>
                    </a:moveTo>
                    <a:cubicBezTo>
                      <a:pt x="f217" y="f218"/>
                      <a:pt x="f219" y="f197"/>
                      <a:pt x="f220" y="f197"/>
                    </a:cubicBezTo>
                    <a:lnTo>
                      <a:pt x="f221" y="f222"/>
                    </a:lnTo>
                    <a:cubicBezTo>
                      <a:pt x="f223" y="f222"/>
                      <a:pt x="f217" y="f224"/>
                      <a:pt x="f225" y="f226"/>
                    </a:cubicBezTo>
                    <a:lnTo>
                      <a:pt x="f227" y="f176"/>
                    </a:lnTo>
                    <a:cubicBezTo>
                      <a:pt x="f227" y="f150"/>
                      <a:pt x="f228" y="f229"/>
                      <a:pt x="f215" y="f216"/>
                    </a:cubicBezTo>
                    <a:close/>
                    <a:moveTo>
                      <a:pt x="f215" y="f216"/>
                    </a:moveTo>
                    <a:lnTo>
                      <a:pt x="f215" y="f216"/>
                    </a:lnTo>
                    <a:close/>
                    <a:moveTo>
                      <a:pt x="f56" y="f230"/>
                    </a:moveTo>
                    <a:lnTo>
                      <a:pt x="f59" y="f195"/>
                    </a:lnTo>
                    <a:cubicBezTo>
                      <a:pt x="f231" y="f232"/>
                      <a:pt x="f233" y="f232"/>
                      <a:pt x="f49" y="f197"/>
                    </a:cubicBezTo>
                    <a:lnTo>
                      <a:pt x="f46" y="f230"/>
                    </a:lnTo>
                    <a:cubicBezTo>
                      <a:pt x="f234" y="f230"/>
                      <a:pt x="f235" y="f236"/>
                      <a:pt x="f237" y="f236"/>
                    </a:cubicBezTo>
                    <a:cubicBezTo>
                      <a:pt x="f238" y="f160"/>
                      <a:pt x="f239" y="f240"/>
                      <a:pt x="f241" y="f229"/>
                    </a:cubicBezTo>
                    <a:lnTo>
                      <a:pt x="f242" y="f229"/>
                    </a:lnTo>
                    <a:lnTo>
                      <a:pt x="f205" y="f229"/>
                    </a:lnTo>
                    <a:cubicBezTo>
                      <a:pt x="f243" y="f240"/>
                      <a:pt x="f244" y="f160"/>
                      <a:pt x="f245" y="f236"/>
                    </a:cubicBezTo>
                    <a:cubicBezTo>
                      <a:pt x="f246" y="f236"/>
                      <a:pt x="f247" y="f230"/>
                      <a:pt x="f56" y="f230"/>
                    </a:cubicBezTo>
                    <a:close/>
                    <a:moveTo>
                      <a:pt x="f56" y="f230"/>
                    </a:moveTo>
                    <a:lnTo>
                      <a:pt x="f56" y="f230"/>
                    </a:lnTo>
                    <a:close/>
                    <a:moveTo>
                      <a:pt x="f43" y="f222"/>
                    </a:moveTo>
                    <a:lnTo>
                      <a:pt x="f248" y="f197"/>
                    </a:lnTo>
                    <a:cubicBezTo>
                      <a:pt x="f249" y="f197"/>
                      <a:pt x="f104" y="f218"/>
                      <a:pt x="f250" y="f216"/>
                    </a:cubicBezTo>
                    <a:cubicBezTo>
                      <a:pt x="f251" y="f229"/>
                      <a:pt x="f97" y="f150"/>
                      <a:pt x="f97" y="f176"/>
                    </a:cubicBezTo>
                    <a:lnTo>
                      <a:pt x="f250" y="f226"/>
                    </a:lnTo>
                    <a:cubicBezTo>
                      <a:pt x="f126" y="f226"/>
                      <a:pt x="f82" y="f224"/>
                      <a:pt x="f43" y="f222"/>
                    </a:cubicBezTo>
                    <a:close/>
                    <a:moveTo>
                      <a:pt x="f43" y="f222"/>
                    </a:moveTo>
                    <a:lnTo>
                      <a:pt x="f43" y="f222"/>
                    </a:lnTo>
                    <a:close/>
                    <a:moveTo>
                      <a:pt x="f210" y="f117"/>
                    </a:moveTo>
                    <a:lnTo>
                      <a:pt x="f252" y="f162"/>
                    </a:lnTo>
                    <a:lnTo>
                      <a:pt x="f253" y="f160"/>
                    </a:lnTo>
                    <a:lnTo>
                      <a:pt x="f253" y="f158"/>
                    </a:lnTo>
                    <a:lnTo>
                      <a:pt x="f194" y="f158"/>
                    </a:lnTo>
                    <a:cubicBezTo>
                      <a:pt x="f194" y="f148"/>
                      <a:pt x="f232" y="f150"/>
                      <a:pt x="f232" y="f240"/>
                    </a:cubicBezTo>
                    <a:cubicBezTo>
                      <a:pt x="f23" y="f150"/>
                      <a:pt x="f254" y="f157"/>
                      <a:pt x="f255" y="f164"/>
                    </a:cubicBezTo>
                    <a:lnTo>
                      <a:pt x="f256" y="f166"/>
                    </a:lnTo>
                    <a:cubicBezTo>
                      <a:pt x="f187" y="f102"/>
                      <a:pt x="f257" y="f119"/>
                      <a:pt x="f210" y="f117"/>
                    </a:cubicBezTo>
                    <a:close/>
                    <a:moveTo>
                      <a:pt x="f210" y="f117"/>
                    </a:moveTo>
                    <a:lnTo>
                      <a:pt x="f210" y="f117"/>
                    </a:lnTo>
                    <a:close/>
                    <a:moveTo>
                      <a:pt x="f258" y="f259"/>
                    </a:moveTo>
                    <a:lnTo>
                      <a:pt x="f1" y="f158"/>
                    </a:lnTo>
                    <a:cubicBezTo>
                      <a:pt x="f8" y="f10"/>
                      <a:pt x="f260" y="f261"/>
                      <a:pt x="f262" y="f263"/>
                    </a:cubicBezTo>
                    <a:lnTo>
                      <a:pt x="f40" y="f93"/>
                    </a:lnTo>
                    <a:cubicBezTo>
                      <a:pt x="f264" y="f265"/>
                      <a:pt x="f266" y="f91"/>
                      <a:pt x="f258" y="f259"/>
                    </a:cubicBezTo>
                    <a:close/>
                    <a:moveTo>
                      <a:pt x="f258" y="f259"/>
                    </a:moveTo>
                    <a:lnTo>
                      <a:pt x="f258" y="f259"/>
                    </a:lnTo>
                    <a:close/>
                    <a:moveTo>
                      <a:pt x="f267" y="f157"/>
                    </a:moveTo>
                    <a:cubicBezTo>
                      <a:pt x="f34" y="f240"/>
                      <a:pt x="f268" y="f229"/>
                      <a:pt x="f269" y="f270"/>
                    </a:cubicBezTo>
                    <a:lnTo>
                      <a:pt x="f269" y="f178"/>
                    </a:lnTo>
                    <a:lnTo>
                      <a:pt x="f271" y="f270"/>
                    </a:lnTo>
                    <a:cubicBezTo>
                      <a:pt x="f27" y="f218"/>
                      <a:pt x="f212" y="f197"/>
                      <a:pt x="f178" y="f272"/>
                    </a:cubicBezTo>
                    <a:cubicBezTo>
                      <a:pt x="f157" y="f212"/>
                      <a:pt x="f273" y="f189"/>
                      <a:pt x="f224" y="f189"/>
                    </a:cubicBezTo>
                    <a:lnTo>
                      <a:pt x="f274" y="f187"/>
                    </a:lnTo>
                    <a:cubicBezTo>
                      <a:pt x="f232" y="f275"/>
                      <a:pt x="f255" y="f254"/>
                      <a:pt x="f94" y="f276"/>
                    </a:cubicBezTo>
                    <a:lnTo>
                      <a:pt x="f267" y="f157"/>
                    </a:lnTo>
                    <a:close/>
                    <a:moveTo>
                      <a:pt x="f267" y="f157"/>
                    </a:moveTo>
                    <a:lnTo>
                      <a:pt x="f267" y="f157"/>
                    </a:lnTo>
                    <a:close/>
                    <a:moveTo>
                      <a:pt x="f119" y="f214"/>
                    </a:moveTo>
                    <a:cubicBezTo>
                      <a:pt x="f277" y="f278"/>
                      <a:pt x="f279" y="f206"/>
                      <a:pt x="f20" y="f280"/>
                    </a:cubicBezTo>
                    <a:cubicBezTo>
                      <a:pt x="f108" y="f90"/>
                      <a:pt x="f281" y="f282"/>
                      <a:pt x="f248" y="f209"/>
                    </a:cubicBezTo>
                    <a:lnTo>
                      <a:pt x="f283" y="f209"/>
                    </a:lnTo>
                    <a:cubicBezTo>
                      <a:pt x="f284" y="f206"/>
                      <a:pt x="f285" y="f206"/>
                      <a:pt x="f286" y="f206"/>
                    </a:cubicBezTo>
                    <a:lnTo>
                      <a:pt x="f286" y="f204"/>
                    </a:lnTo>
                    <a:cubicBezTo>
                      <a:pt x="f112" y="f255"/>
                      <a:pt x="f82" y="f287"/>
                      <a:pt x="f102" y="f200"/>
                    </a:cubicBezTo>
                    <a:lnTo>
                      <a:pt x="f119" y="f214"/>
                    </a:lnTo>
                    <a:close/>
                    <a:moveTo>
                      <a:pt x="f119" y="f214"/>
                    </a:moveTo>
                    <a:lnTo>
                      <a:pt x="f119" y="f214"/>
                    </a:lnTo>
                    <a:close/>
                    <a:moveTo>
                      <a:pt x="f288" y="f289"/>
                    </a:moveTo>
                    <a:cubicBezTo>
                      <a:pt x="f180" y="f290"/>
                      <a:pt x="f61" y="f291"/>
                      <a:pt x="f292" y="f27"/>
                    </a:cubicBezTo>
                    <a:lnTo>
                      <a:pt x="f293" y="f294"/>
                    </a:lnTo>
                    <a:lnTo>
                      <a:pt x="f295" y="f1"/>
                    </a:lnTo>
                    <a:cubicBezTo>
                      <a:pt x="f217" y="f296"/>
                      <a:pt x="f297" y="f298"/>
                      <a:pt x="f42" y="f290"/>
                    </a:cubicBezTo>
                    <a:lnTo>
                      <a:pt x="f42" y="f294"/>
                    </a:lnTo>
                    <a:lnTo>
                      <a:pt x="f288" y="f289"/>
                    </a:lnTo>
                    <a:close/>
                    <a:moveTo>
                      <a:pt x="f288" y="f289"/>
                    </a:moveTo>
                    <a:lnTo>
                      <a:pt x="f288" y="f289"/>
                    </a:lnTo>
                    <a:close/>
                    <a:moveTo>
                      <a:pt x="f299" y="f300"/>
                    </a:moveTo>
                    <a:cubicBezTo>
                      <a:pt x="f301" y="f38"/>
                      <a:pt x="f302" y="f303"/>
                      <a:pt x="f304" y="f258"/>
                    </a:cubicBezTo>
                    <a:lnTo>
                      <a:pt x="f305" y="f306"/>
                    </a:lnTo>
                    <a:lnTo>
                      <a:pt x="f305" y="f40"/>
                    </a:lnTo>
                    <a:lnTo>
                      <a:pt x="f75" y="f307"/>
                    </a:lnTo>
                    <a:lnTo>
                      <a:pt x="f75" y="f308"/>
                    </a:lnTo>
                    <a:lnTo>
                      <a:pt x="f155" y="f309"/>
                    </a:lnTo>
                    <a:lnTo>
                      <a:pt x="f155" y="f310"/>
                    </a:lnTo>
                    <a:lnTo>
                      <a:pt x="f217" y="f311"/>
                    </a:lnTo>
                    <a:lnTo>
                      <a:pt x="f302" y="f312"/>
                    </a:lnTo>
                    <a:lnTo>
                      <a:pt x="f313" y="f314"/>
                    </a:lnTo>
                    <a:lnTo>
                      <a:pt x="f315" y="f4"/>
                    </a:lnTo>
                    <a:lnTo>
                      <a:pt x="f316" y="f4"/>
                    </a:lnTo>
                    <a:lnTo>
                      <a:pt x="f317" y="f4"/>
                    </a:lnTo>
                    <a:lnTo>
                      <a:pt x="f317" y="f314"/>
                    </a:lnTo>
                    <a:lnTo>
                      <a:pt x="f301" y="f312"/>
                    </a:lnTo>
                    <a:lnTo>
                      <a:pt x="f301" y="f311"/>
                    </a:lnTo>
                    <a:lnTo>
                      <a:pt x="f218" y="f310"/>
                    </a:lnTo>
                    <a:lnTo>
                      <a:pt x="f197" y="f309"/>
                    </a:lnTo>
                    <a:lnTo>
                      <a:pt x="f318" y="f308"/>
                    </a:lnTo>
                    <a:lnTo>
                      <a:pt x="f318" y="f307"/>
                    </a:lnTo>
                    <a:lnTo>
                      <a:pt x="f4" y="f40"/>
                    </a:lnTo>
                    <a:lnTo>
                      <a:pt x="f4" y="f306"/>
                    </a:lnTo>
                    <a:lnTo>
                      <a:pt x="f299" y="f300"/>
                    </a:lnTo>
                    <a:close/>
                    <a:moveTo>
                      <a:pt x="f299" y="f300"/>
                    </a:moveTo>
                    <a:lnTo>
                      <a:pt x="f299" y="f300"/>
                    </a:lnTo>
                    <a:close/>
                    <a:moveTo>
                      <a:pt x="f276" y="f319"/>
                    </a:moveTo>
                    <a:lnTo>
                      <a:pt x="f320" y="f98"/>
                    </a:lnTo>
                    <a:lnTo>
                      <a:pt x="f320" y="f321"/>
                    </a:lnTo>
                    <a:lnTo>
                      <a:pt x="f276" y="f319"/>
                    </a:lnTo>
                    <a:close/>
                    <a:moveTo>
                      <a:pt x="f276" y="f319"/>
                    </a:moveTo>
                    <a:lnTo>
                      <a:pt x="f276" y="f319"/>
                    </a:lnTo>
                    <a:close/>
                    <a:moveTo>
                      <a:pt x="f16" y="f322"/>
                    </a:moveTo>
                    <a:lnTo>
                      <a:pt x="f16" y="f323"/>
                    </a:lnTo>
                    <a:lnTo>
                      <a:pt x="f324" y="f325"/>
                    </a:lnTo>
                    <a:lnTo>
                      <a:pt x="f16" y="f322"/>
                    </a:lnTo>
                    <a:close/>
                    <a:moveTo>
                      <a:pt x="f16" y="f322"/>
                    </a:moveTo>
                    <a:lnTo>
                      <a:pt x="f16" y="f322"/>
                    </a:lnTo>
                    <a:close/>
                    <a:moveTo>
                      <a:pt x="f326" y="f327"/>
                    </a:moveTo>
                    <a:lnTo>
                      <a:pt x="f56" y="f325"/>
                    </a:lnTo>
                    <a:lnTo>
                      <a:pt x="f88" y="f323"/>
                    </a:lnTo>
                    <a:lnTo>
                      <a:pt x="f326" y="f327"/>
                    </a:lnTo>
                    <a:close/>
                    <a:moveTo>
                      <a:pt x="f326" y="f327"/>
                    </a:moveTo>
                    <a:lnTo>
                      <a:pt x="f326" y="f327"/>
                    </a:lnTo>
                    <a:close/>
                    <a:moveTo>
                      <a:pt x="f77" y="f328"/>
                    </a:moveTo>
                    <a:lnTo>
                      <a:pt x="f329" y="f319"/>
                    </a:lnTo>
                    <a:lnTo>
                      <a:pt x="f77" y="f321"/>
                    </a:lnTo>
                    <a:lnTo>
                      <a:pt x="f77" y="f328"/>
                    </a:lnTo>
                    <a:close/>
                    <a:moveTo>
                      <a:pt x="f77" y="f328"/>
                    </a:moveTo>
                    <a:lnTo>
                      <a:pt x="f77" y="f328"/>
                    </a:lnTo>
                    <a:close/>
                    <a:moveTo>
                      <a:pt x="f203" y="f19"/>
                    </a:moveTo>
                    <a:cubicBezTo>
                      <a:pt x="f330" y="f138"/>
                      <a:pt x="f331" y="f10"/>
                      <a:pt x="f242" y="f10"/>
                    </a:cubicBezTo>
                    <a:cubicBezTo>
                      <a:pt x="f238" y="f10"/>
                      <a:pt x="f6" y="f138"/>
                      <a:pt x="f332" y="f19"/>
                    </a:cubicBezTo>
                    <a:lnTo>
                      <a:pt x="f112" y="f49"/>
                    </a:lnTo>
                    <a:cubicBezTo>
                      <a:pt x="f6" y="f49"/>
                      <a:pt x="f333" y="f49"/>
                      <a:pt x="f334" y="f49"/>
                    </a:cubicBezTo>
                    <a:lnTo>
                      <a:pt x="f335" y="f297"/>
                    </a:lnTo>
                    <a:cubicBezTo>
                      <a:pt x="f238" y="f336"/>
                      <a:pt x="f233" y="f337"/>
                      <a:pt x="f242" y="f338"/>
                    </a:cubicBezTo>
                    <a:cubicBezTo>
                      <a:pt x="f339" y="f337"/>
                      <a:pt x="f340" y="f336"/>
                      <a:pt x="f315" y="f297"/>
                    </a:cubicBezTo>
                    <a:lnTo>
                      <a:pt x="f341" y="f49"/>
                    </a:lnTo>
                    <a:cubicBezTo>
                      <a:pt x="f342" y="f49"/>
                      <a:pt x="f120" y="f49"/>
                      <a:pt x="f343" y="f49"/>
                    </a:cubicBezTo>
                    <a:lnTo>
                      <a:pt x="f203" y="f19"/>
                    </a:lnTo>
                    <a:close/>
                    <a:moveTo>
                      <a:pt x="f203" y="f19"/>
                    </a:moveTo>
                    <a:lnTo>
                      <a:pt x="f203" y="f19"/>
                    </a:lnTo>
                    <a:close/>
                    <a:moveTo>
                      <a:pt x="f344" y="f345"/>
                    </a:moveTo>
                    <a:lnTo>
                      <a:pt x="f346" y="f347"/>
                    </a:lnTo>
                    <a:lnTo>
                      <a:pt x="f348" y="f126"/>
                    </a:lnTo>
                    <a:lnTo>
                      <a:pt x="f349" y="f176"/>
                    </a:lnTo>
                    <a:cubicBezTo>
                      <a:pt x="f199" y="f157"/>
                      <a:pt x="f199" y="f152"/>
                      <a:pt x="f350" y="f154"/>
                    </a:cubicBezTo>
                    <a:cubicBezTo>
                      <a:pt x="f348" y="f180"/>
                      <a:pt x="f351" y="f180"/>
                      <a:pt x="f84" y="f229"/>
                    </a:cubicBezTo>
                    <a:cubicBezTo>
                      <a:pt x="f352" y="f152"/>
                      <a:pt x="f353" y="f176"/>
                      <a:pt x="f344" y="f345"/>
                    </a:cubicBezTo>
                    <a:close/>
                    <a:moveTo>
                      <a:pt x="f344" y="f345"/>
                    </a:moveTo>
                    <a:lnTo>
                      <a:pt x="f344" y="f345"/>
                    </a:lnTo>
                    <a:close/>
                    <a:moveTo>
                      <a:pt x="f354" y="f176"/>
                    </a:moveTo>
                    <a:lnTo>
                      <a:pt x="f355" y="f118"/>
                    </a:lnTo>
                    <a:lnTo>
                      <a:pt x="f353" y="f82"/>
                    </a:lnTo>
                    <a:lnTo>
                      <a:pt x="f159" y="f28"/>
                    </a:lnTo>
                    <a:lnTo>
                      <a:pt x="f193" y="f172"/>
                    </a:lnTo>
                    <a:cubicBezTo>
                      <a:pt x="f346" y="f214"/>
                      <a:pt x="f85" y="f189"/>
                      <a:pt x="f354" y="f176"/>
                    </a:cubicBezTo>
                    <a:close/>
                    <a:moveTo>
                      <a:pt x="f354" y="f176"/>
                    </a:moveTo>
                    <a:lnTo>
                      <a:pt x="f354" y="f176"/>
                    </a:lnTo>
                    <a:close/>
                    <a:moveTo>
                      <a:pt x="f174" y="f345"/>
                    </a:moveTo>
                    <a:cubicBezTo>
                      <a:pt x="f356" y="f176"/>
                      <a:pt x="f357" y="f152"/>
                      <a:pt x="f358" y="f229"/>
                    </a:cubicBezTo>
                    <a:cubicBezTo>
                      <a:pt x="f359" y="f180"/>
                      <a:pt x="f274" y="f180"/>
                      <a:pt x="f142" y="f154"/>
                    </a:cubicBezTo>
                    <a:cubicBezTo>
                      <a:pt x="f117" y="f152"/>
                      <a:pt x="f119" y="f157"/>
                      <a:pt x="f145" y="f176"/>
                    </a:cubicBezTo>
                    <a:lnTo>
                      <a:pt x="f274" y="f126"/>
                    </a:lnTo>
                    <a:lnTo>
                      <a:pt x="f152" y="f347"/>
                    </a:lnTo>
                    <a:lnTo>
                      <a:pt x="f174" y="f345"/>
                    </a:lnTo>
                    <a:close/>
                    <a:moveTo>
                      <a:pt x="f174" y="f345"/>
                    </a:moveTo>
                    <a:lnTo>
                      <a:pt x="f174" y="f345"/>
                    </a:lnTo>
                    <a:close/>
                    <a:moveTo>
                      <a:pt x="f259" y="f118"/>
                    </a:moveTo>
                    <a:lnTo>
                      <a:pt x="f21" y="f176"/>
                    </a:lnTo>
                    <a:cubicBezTo>
                      <a:pt x="f360" y="f178"/>
                      <a:pt x="f0" y="f253"/>
                      <a:pt x="f117" y="f210"/>
                    </a:cubicBezTo>
                    <a:lnTo>
                      <a:pt x="f117" y="f280"/>
                    </a:lnTo>
                    <a:lnTo>
                      <a:pt x="f222" y="f90"/>
                    </a:lnTo>
                    <a:cubicBezTo>
                      <a:pt x="f361" y="f90"/>
                      <a:pt x="f154" y="f218"/>
                      <a:pt x="f362" y="f172"/>
                    </a:cubicBezTo>
                    <a:lnTo>
                      <a:pt x="f252" y="f28"/>
                    </a:lnTo>
                    <a:lnTo>
                      <a:pt x="f259" y="f118"/>
                    </a:lnTo>
                    <a:close/>
                  </a:path>
                </a:pathLst>
              </a:custGeom>
              <a:gradFill>
                <a:gsLst>
                  <a:gs pos="0">
                    <a:srgbClr val="FFF480"/>
                  </a:gs>
                  <a:gs pos="100000">
                    <a:srgbClr val="D1B76C"/>
                  </a:gs>
                </a:gsLst>
                <a:path path="rect">
                  <a:fillToRect l="50000" t="50000" r="50000" b="50000"/>
                </a:path>
              </a:gra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8" name="Forma Livre 7"/>
              <p:cNvSpPr/>
              <p:nvPr/>
            </p:nvSpPr>
            <p:spPr>
              <a:xfrm>
                <a:off x="9059756" y="5808597"/>
                <a:ext cx="700201" cy="82727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037"/>
                  <a:gd name="f4" fmla="val 2369"/>
                  <a:gd name="f5" fmla="val 1644"/>
                  <a:gd name="f6" fmla="val 1052"/>
                  <a:gd name="f7" fmla="val 1228"/>
                  <a:gd name="f8" fmla="val 1601"/>
                  <a:gd name="f9" fmla="val 1402"/>
                  <a:gd name="f10" fmla="val 1511"/>
                  <a:gd name="f11" fmla="val 1553"/>
                  <a:gd name="f12" fmla="val 1806"/>
                  <a:gd name="f13" fmla="val 1859"/>
                  <a:gd name="f14" fmla="val 1836"/>
                  <a:gd name="f15" fmla="val 1865"/>
                  <a:gd name="f16" fmla="val 1815"/>
                  <a:gd name="f17" fmla="val 1893"/>
                  <a:gd name="f18" fmla="val 1790"/>
                  <a:gd name="f19" fmla="val 1923"/>
                  <a:gd name="f20" fmla="val 1761"/>
                  <a:gd name="f21" fmla="val 1953"/>
                  <a:gd name="f22" fmla="val 1729"/>
                  <a:gd name="f23" fmla="val 1976"/>
                  <a:gd name="f24" fmla="val 1692"/>
                  <a:gd name="f25" fmla="val 2036"/>
                  <a:gd name="f26" fmla="val 1596"/>
                  <a:gd name="f27" fmla="val 1485"/>
                  <a:gd name="f28" fmla="val 2012"/>
                  <a:gd name="f29" fmla="val 1376"/>
                  <a:gd name="f30" fmla="val 2000"/>
                  <a:gd name="f31" fmla="val 1319"/>
                  <a:gd name="f32" fmla="val 1984"/>
                  <a:gd name="f33" fmla="val 1263"/>
                  <a:gd name="f34" fmla="val 1965"/>
                  <a:gd name="f35" fmla="val 1209"/>
                  <a:gd name="f36" fmla="val 1930"/>
                  <a:gd name="f37" fmla="val 1118"/>
                  <a:gd name="f38" fmla="val 1891"/>
                  <a:gd name="f39" fmla="val 1039"/>
                  <a:gd name="f40" fmla="val 1862"/>
                  <a:gd name="f41" fmla="val 945"/>
                  <a:gd name="f42" fmla="val 1844"/>
                  <a:gd name="f43" fmla="val 893"/>
                  <a:gd name="f44" fmla="val 1832"/>
                  <a:gd name="f45" fmla="val 839"/>
                  <a:gd name="f46" fmla="val 1824"/>
                  <a:gd name="f47" fmla="val 785"/>
                  <a:gd name="f48" fmla="val 1796"/>
                  <a:gd name="f49" fmla="val 622"/>
                  <a:gd name="f50" fmla="val 1870"/>
                  <a:gd name="f51" fmla="val 487"/>
                  <a:gd name="f52" fmla="val 1988"/>
                  <a:gd name="f53" fmla="val 385"/>
                  <a:gd name="f54" fmla="val 1910"/>
                  <a:gd name="f55" fmla="val 280"/>
                  <a:gd name="f56" fmla="val 178"/>
                  <a:gd name="f57" fmla="val 1756"/>
                  <a:gd name="f58" fmla="val 72"/>
                  <a:gd name="f59" fmla="val 1663"/>
                  <a:gd name="f60" fmla="val 56"/>
                  <a:gd name="f61" fmla="val 1570"/>
                  <a:gd name="f62" fmla="val 43"/>
                  <a:gd name="f63" fmla="val 1477"/>
                  <a:gd name="f64" fmla="val 33"/>
                  <a:gd name="f65" fmla="val 1163"/>
                  <a:gd name="f66" fmla="val 870"/>
                  <a:gd name="f67" fmla="val 558"/>
                  <a:gd name="f68" fmla="val 463"/>
                  <a:gd name="f69" fmla="val 370"/>
                  <a:gd name="f70" fmla="val 279"/>
                  <a:gd name="f71" fmla="val 249"/>
                  <a:gd name="f72" fmla="val 111"/>
                  <a:gd name="f73" fmla="val 221"/>
                  <a:gd name="f74" fmla="val 149"/>
                  <a:gd name="f75" fmla="val 193"/>
                  <a:gd name="f76" fmla="val 188"/>
                  <a:gd name="f77" fmla="val 527"/>
                  <a:gd name="f78" fmla="val 540"/>
                  <a:gd name="f79" fmla="val 639"/>
                  <a:gd name="f80" fmla="val 368"/>
                  <a:gd name="f81" fmla="val 812"/>
                  <a:gd name="f82" fmla="val 243"/>
                  <a:gd name="f83" fmla="val 1015"/>
                  <a:gd name="f84" fmla="val 1225"/>
                  <a:gd name="f85" fmla="val 1401"/>
                  <a:gd name="f86" fmla="val 375"/>
                  <a:gd name="f87" fmla="val 1510"/>
                  <a:gd name="f88" fmla="val 555"/>
                  <a:gd name="f89" fmla="val 1573"/>
                  <a:gd name="f90" fmla="val 658"/>
                  <a:gd name="f91" fmla="val 1613"/>
                  <a:gd name="f92" fmla="val 772"/>
                  <a:gd name="f93" fmla="val 1632"/>
                  <a:gd name="f94" fmla="val 891"/>
                  <a:gd name="f95" fmla="val 1640"/>
                  <a:gd name="f96" fmla="val 946"/>
                  <a:gd name="f97" fmla="val 999"/>
                  <a:gd name="f98" fmla="val 518"/>
                  <a:gd name="f99" fmla="val 341"/>
                  <a:gd name="f100" fmla="val 1260"/>
                  <a:gd name="f101" fmla="val 845"/>
                  <a:gd name="f102" fmla="val 520"/>
                  <a:gd name="f103" fmla="val 553"/>
                  <a:gd name="f104" fmla="val 184"/>
                  <a:gd name="f105" fmla="val 202"/>
                  <a:gd name="f106" fmla="val 137"/>
                  <a:gd name="f107" fmla="val 262"/>
                  <a:gd name="f108" fmla="val 92"/>
                  <a:gd name="f109" fmla="val 324"/>
                  <a:gd name="f110" fmla="val 46"/>
                  <a:gd name="f111" fmla="val 165"/>
                  <a:gd name="f112" fmla="val 237"/>
                  <a:gd name="f113" fmla="val 212"/>
                  <a:gd name="f114" fmla="val 209"/>
                  <a:gd name="f115" fmla="val 789"/>
                  <a:gd name="f116" fmla="val 201"/>
                  <a:gd name="f117" fmla="val 850"/>
                  <a:gd name="f118" fmla="val 191"/>
                  <a:gd name="f119" fmla="val 888"/>
                  <a:gd name="f120" fmla="val 173"/>
                  <a:gd name="f121" fmla="val 142"/>
                  <a:gd name="f122" fmla="val 103"/>
                  <a:gd name="f123" fmla="val 70"/>
                  <a:gd name="f124" fmla="val 49"/>
                  <a:gd name="f125" fmla="val 34"/>
                  <a:gd name="f126" fmla="val 21"/>
                  <a:gd name="f127" fmla="val 58"/>
                  <a:gd name="f128" fmla="val 80"/>
                  <a:gd name="f129" fmla="val 110"/>
                  <a:gd name="f130" fmla="val 337"/>
                  <a:gd name="f131" fmla="val 1959"/>
                  <a:gd name="f132" fmla="val 572"/>
                  <a:gd name="f133" fmla="val 2060"/>
                  <a:gd name="f134" fmla="val 788"/>
                  <a:gd name="f135" fmla="val 2194"/>
                  <a:gd name="f136" fmla="val 2196"/>
                  <a:gd name="f137" fmla="val 867"/>
                  <a:gd name="f138" fmla="val 2244"/>
                  <a:gd name="f139" fmla="val 953"/>
                  <a:gd name="f140" fmla="val 2299"/>
                  <a:gd name="f141" fmla="val 1016"/>
                  <a:gd name="f142" fmla="val 2368"/>
                  <a:gd name="f143" fmla="val 1082"/>
                  <a:gd name="f144" fmla="val 1166"/>
                  <a:gd name="f145" fmla="val 1244"/>
                  <a:gd name="f146" fmla="val 1246"/>
                  <a:gd name="f147" fmla="val 1427"/>
                  <a:gd name="f148" fmla="val 2083"/>
                  <a:gd name="f149" fmla="val 1620"/>
                  <a:gd name="f150" fmla="val 1995"/>
                  <a:gd name="f151" fmla="val 1794"/>
                  <a:gd name="f152" fmla="val 1869"/>
                  <a:gd name="f153" fmla="val 1503"/>
                  <a:gd name="f154" fmla="val 1566"/>
                  <a:gd name="f155" fmla="val 1394"/>
                  <a:gd name="f156" fmla="val 1739"/>
                  <a:gd name="f157" fmla="val 1224"/>
                  <a:gd name="f158" fmla="val 1020"/>
                  <a:gd name="f159" fmla="val 1012"/>
                  <a:gd name="f160" fmla="val 803"/>
                  <a:gd name="f161" fmla="val 1861"/>
                  <a:gd name="f162" fmla="val 628"/>
                  <a:gd name="f163" fmla="val 1730"/>
                  <a:gd name="f164" fmla="*/ f0 1 2037"/>
                  <a:gd name="f165" fmla="*/ f1 1 2369"/>
                  <a:gd name="f166" fmla="+- f4 0 f2"/>
                  <a:gd name="f167" fmla="+- f3 0 f2"/>
                  <a:gd name="f168" fmla="*/ f167 1 2037"/>
                  <a:gd name="f169" fmla="*/ f166 1 2369"/>
                  <a:gd name="f170" fmla="*/ f2 1 f168"/>
                  <a:gd name="f171" fmla="*/ f3 1 f168"/>
                  <a:gd name="f172" fmla="*/ f2 1 f169"/>
                  <a:gd name="f173" fmla="*/ f4 1 f169"/>
                  <a:gd name="f174" fmla="*/ f170 f164 1"/>
                  <a:gd name="f175" fmla="*/ f171 f164 1"/>
                  <a:gd name="f176" fmla="*/ f173 f165 1"/>
                  <a:gd name="f177" fmla="*/ f172 f16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4" t="f177" r="f175" b="f176"/>
                <a:pathLst>
                  <a:path w="2037" h="2369">
                    <a:moveTo>
                      <a:pt x="f5" y="f6"/>
                    </a:moveTo>
                    <a:cubicBezTo>
                      <a:pt x="f5" y="f7"/>
                      <a:pt x="f8" y="f9"/>
                      <a:pt x="f10" y="f11"/>
                    </a:cubicBezTo>
                    <a:lnTo>
                      <a:pt x="f12" y="f13"/>
                    </a:lnTo>
                    <a:cubicBezTo>
                      <a:pt x="f14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3" y="f24"/>
                    </a:cubicBezTo>
                    <a:cubicBezTo>
                      <a:pt x="f25" y="f26"/>
                      <a:pt x="f25" y="f27"/>
                      <a:pt x="f28" y="f29"/>
                    </a:cubicBezTo>
                    <a:cubicBezTo>
                      <a:pt x="f30" y="f31"/>
                      <a:pt x="f32" y="f33"/>
                      <a:pt x="f34" y="f35"/>
                    </a:cubicBezTo>
                    <a:cubicBezTo>
                      <a:pt x="f36" y="f37"/>
                      <a:pt x="f38" y="f39"/>
                      <a:pt x="f40" y="f41"/>
                    </a:cubicBezTo>
                    <a:cubicBezTo>
                      <a:pt x="f42" y="f43"/>
                      <a:pt x="f44" y="f45"/>
                      <a:pt x="f46" y="f47"/>
                    </a:cubicBezTo>
                    <a:cubicBezTo>
                      <a:pt x="f48" y="f49"/>
                      <a:pt x="f50" y="f51"/>
                      <a:pt x="f52" y="f53"/>
                    </a:cubicBezTo>
                    <a:cubicBezTo>
                      <a:pt x="f54" y="f55"/>
                      <a:pt x="f44" y="f56"/>
                      <a:pt x="f57" y="f58"/>
                    </a:cubicBezTo>
                    <a:cubicBezTo>
                      <a:pt x="f59" y="f60"/>
                      <a:pt x="f61" y="f62"/>
                      <a:pt x="f63" y="f64"/>
                    </a:cubicBezTo>
                    <a:cubicBezTo>
                      <a:pt x="f65" y="f2"/>
                      <a:pt x="f66" y="f2"/>
                      <a:pt x="f67" y="f64"/>
                    </a:cubicBezTo>
                    <a:cubicBezTo>
                      <a:pt x="f68" y="f62"/>
                      <a:pt x="f69" y="f60"/>
                      <a:pt x="f70" y="f58"/>
                    </a:cubicBezTo>
                    <a:cubicBezTo>
                      <a:pt x="f71" y="f72"/>
                      <a:pt x="f73" y="f74"/>
                      <a:pt x="f75" y="f76"/>
                    </a:cubicBezTo>
                    <a:lnTo>
                      <a:pt x="f77" y="f78"/>
                    </a:lnTo>
                    <a:cubicBezTo>
                      <a:pt x="f79" y="f80"/>
                      <a:pt x="f81" y="f82"/>
                      <a:pt x="f83" y="f82"/>
                    </a:cubicBezTo>
                    <a:cubicBezTo>
                      <a:pt x="f84" y="f82"/>
                      <a:pt x="f85" y="f86"/>
                      <a:pt x="f87" y="f88"/>
                    </a:cubicBezTo>
                    <a:cubicBezTo>
                      <a:pt x="f89" y="f90"/>
                      <a:pt x="f91" y="f92"/>
                      <a:pt x="f93" y="f94"/>
                    </a:cubicBezTo>
                    <a:lnTo>
                      <a:pt x="f93" y="f43"/>
                    </a:lnTo>
                    <a:cubicBezTo>
                      <a:pt x="f95" y="f96"/>
                      <a:pt x="f5" y="f97"/>
                      <a:pt x="f5" y="f6"/>
                    </a:cubicBez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98" y="f11"/>
                    </a:moveTo>
                    <a:cubicBezTo>
                      <a:pt x="f99" y="f100"/>
                      <a:pt x="f99" y="f101"/>
                      <a:pt x="f98" y="f88"/>
                    </a:cubicBezTo>
                    <a:lnTo>
                      <a:pt x="f102" y="f103"/>
                    </a:lnTo>
                    <a:lnTo>
                      <a:pt x="f104" y="f105"/>
                    </a:lnTo>
                    <a:cubicBezTo>
                      <a:pt x="f106" y="f107"/>
                      <a:pt x="f108" y="f109"/>
                      <a:pt x="f110" y="f53"/>
                    </a:cubicBezTo>
                    <a:cubicBezTo>
                      <a:pt x="f111" y="f51"/>
                      <a:pt x="f112" y="f49"/>
                      <a:pt x="f113" y="f47"/>
                    </a:cubicBezTo>
                    <a:lnTo>
                      <a:pt x="f114" y="f115"/>
                    </a:lnTo>
                    <a:lnTo>
                      <a:pt x="f113" y="f115"/>
                    </a:lnTo>
                    <a:cubicBezTo>
                      <a:pt x="f116" y="f117"/>
                      <a:pt x="f118" y="f119"/>
                      <a:pt x="f120" y="f41"/>
                    </a:cubicBezTo>
                    <a:cubicBezTo>
                      <a:pt x="f121" y="f39"/>
                      <a:pt x="f122" y="f37"/>
                      <a:pt x="f123" y="f35"/>
                    </a:cubicBezTo>
                    <a:cubicBezTo>
                      <a:pt x="f124" y="f33"/>
                      <a:pt x="f125" y="f31"/>
                      <a:pt x="f126" y="f29"/>
                    </a:cubicBezTo>
                    <a:cubicBezTo>
                      <a:pt x="f2" y="f27"/>
                      <a:pt x="f2" y="f26"/>
                      <a:pt x="f127" y="f24"/>
                    </a:cubicBezTo>
                    <a:cubicBezTo>
                      <a:pt x="f128" y="f22"/>
                      <a:pt x="f129" y="f20"/>
                      <a:pt x="f121" y="f18"/>
                    </a:cubicBezTo>
                    <a:cubicBezTo>
                      <a:pt x="f130" y="f131"/>
                      <a:pt x="f132" y="f133"/>
                      <a:pt x="f134" y="f135"/>
                    </a:cubicBezTo>
                    <a:lnTo>
                      <a:pt x="f115" y="f136"/>
                    </a:lnTo>
                    <a:cubicBezTo>
                      <a:pt x="f137" y="f138"/>
                      <a:pt x="f139" y="f140"/>
                      <a:pt x="f141" y="f142"/>
                    </a:cubicBezTo>
                    <a:cubicBezTo>
                      <a:pt x="f143" y="f140"/>
                      <a:pt x="f144" y="f138"/>
                      <a:pt x="f145" y="f136"/>
                    </a:cubicBezTo>
                    <a:lnTo>
                      <a:pt x="f146" y="f135"/>
                    </a:lnTo>
                    <a:cubicBezTo>
                      <a:pt x="f147" y="f148"/>
                      <a:pt x="f149" y="f150"/>
                      <a:pt x="f151" y="f152"/>
                    </a:cubicBezTo>
                    <a:lnTo>
                      <a:pt x="f153" y="f154"/>
                    </a:lnTo>
                    <a:cubicBezTo>
                      <a:pt x="f155" y="f156"/>
                      <a:pt x="f157" y="f40"/>
                      <a:pt x="f158" y="f40"/>
                    </a:cubicBezTo>
                    <a:lnTo>
                      <a:pt x="f159" y="f40"/>
                    </a:lnTo>
                    <a:cubicBezTo>
                      <a:pt x="f160" y="f161"/>
                      <a:pt x="f162" y="f163"/>
                      <a:pt x="f98" y="f11"/>
                    </a:cubicBezTo>
                    <a:close/>
                  </a:path>
                </a:pathLst>
              </a:custGeom>
              <a:solidFill>
                <a:srgbClr val="009035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9" name="Forma Livre 8"/>
              <p:cNvSpPr/>
              <p:nvPr/>
            </p:nvSpPr>
            <p:spPr>
              <a:xfrm>
                <a:off x="9199440" y="5899315"/>
                <a:ext cx="417597" cy="2617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244"/>
                  <a:gd name="f4" fmla="val 797"/>
                  <a:gd name="f5" fmla="val 796"/>
                  <a:gd name="f6" fmla="val 2"/>
                  <a:gd name="f7" fmla="val 355"/>
                  <a:gd name="f8" fmla="val 279"/>
                  <a:gd name="f9" fmla="val 620"/>
                  <a:gd name="f10" fmla="val 964"/>
                  <a:gd name="f11" fmla="val 1239"/>
                  <a:gd name="f12" fmla="val 1243"/>
                  <a:gd name="f13" fmla="*/ f0 1 1244"/>
                  <a:gd name="f14" fmla="*/ f1 1 797"/>
                  <a:gd name="f15" fmla="+- f4 0 f2"/>
                  <a:gd name="f16" fmla="+- f3 0 f2"/>
                  <a:gd name="f17" fmla="*/ f16 1 1244"/>
                  <a:gd name="f18" fmla="*/ f15 1 797"/>
                  <a:gd name="f19" fmla="*/ f2 1 f17"/>
                  <a:gd name="f20" fmla="*/ f3 1 f17"/>
                  <a:gd name="f21" fmla="*/ f2 1 f18"/>
                  <a:gd name="f22" fmla="*/ f4 1 f18"/>
                  <a:gd name="f23" fmla="*/ f19 f13 1"/>
                  <a:gd name="f24" fmla="*/ f20 f13 1"/>
                  <a:gd name="f25" fmla="*/ f22 f14 1"/>
                  <a:gd name="f26" fmla="*/ f21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3" t="f26" r="f24" b="f25"/>
                <a:pathLst>
                  <a:path w="1244" h="797">
                    <a:moveTo>
                      <a:pt x="f2" y="f5"/>
                    </a:moveTo>
                    <a:cubicBezTo>
                      <a:pt x="f6" y="f7"/>
                      <a:pt x="f8" y="f2"/>
                      <a:pt x="f9" y="f2"/>
                    </a:cubicBezTo>
                    <a:cubicBezTo>
                      <a:pt x="f10" y="f2"/>
                      <a:pt x="f11" y="f7"/>
                      <a:pt x="f12" y="f5"/>
                    </a:cubicBezTo>
                    <a:lnTo>
                      <a:pt x="f2" y="f5"/>
                    </a:lnTo>
                  </a:path>
                </a:pathLst>
              </a:custGeom>
              <a:noFill/>
              <a:ln w="1801" cap="flat">
                <a:solidFill>
                  <a:srgbClr val="1B1918"/>
                </a:solidFill>
                <a:prstDash val="solid"/>
                <a:miter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0" name="Forma Livre 9"/>
              <p:cNvSpPr/>
              <p:nvPr/>
            </p:nvSpPr>
            <p:spPr>
              <a:xfrm>
                <a:off x="9451796" y="6195956"/>
                <a:ext cx="107999" cy="107999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375"/>
                  <a:gd name="f6" fmla="val 371"/>
                  <a:gd name="f7" fmla="val 214"/>
                  <a:gd name="f8" fmla="val 66"/>
                  <a:gd name="f9" fmla="val 193"/>
                  <a:gd name="f10" fmla="val 17"/>
                  <a:gd name="f11" fmla="val 195"/>
                  <a:gd name="f12" fmla="val 12"/>
                  <a:gd name="f13" fmla="val 189"/>
                  <a:gd name="f14" fmla="val 10"/>
                  <a:gd name="f15" fmla="val 7"/>
                  <a:gd name="f16" fmla="val 183"/>
                  <a:gd name="f17" fmla="val 160"/>
                  <a:gd name="f18" fmla="val 68"/>
                  <a:gd name="f19" fmla="val 168"/>
                  <a:gd name="f20" fmla="val 3"/>
                  <a:gd name="f21" fmla="val 159"/>
                  <a:gd name="f22" fmla="val 2"/>
                  <a:gd name="f23" fmla="val 152"/>
                  <a:gd name="f24" fmla="val 63"/>
                  <a:gd name="f25" fmla="val 145"/>
                  <a:gd name="f26" fmla="val 136"/>
                  <a:gd name="f27" fmla="val 143"/>
                  <a:gd name="f28" fmla="val 121"/>
                  <a:gd name="f29" fmla="val 5"/>
                  <a:gd name="f30" fmla="val 112"/>
                  <a:gd name="f31" fmla="val 8"/>
                  <a:gd name="f32" fmla="val 74"/>
                  <a:gd name="f33" fmla="val 93"/>
                  <a:gd name="f34" fmla="val 86"/>
                  <a:gd name="f35" fmla="val 23"/>
                  <a:gd name="f36" fmla="val 126"/>
                  <a:gd name="f37" fmla="val 76"/>
                  <a:gd name="f38" fmla="val 35"/>
                  <a:gd name="f39" fmla="val 71"/>
                  <a:gd name="f40" fmla="val 43"/>
                  <a:gd name="f41" fmla="val 81"/>
                  <a:gd name="f42" fmla="val 50"/>
                  <a:gd name="f43" fmla="val 52"/>
                  <a:gd name="f44" fmla="val 78"/>
                  <a:gd name="f45" fmla="val 64"/>
                  <a:gd name="f46" fmla="val 59"/>
                  <a:gd name="f47" fmla="val 60"/>
                  <a:gd name="f48" fmla="val 57"/>
                  <a:gd name="f49" fmla="val 61"/>
                  <a:gd name="f50" fmla="val 83"/>
                  <a:gd name="f51" fmla="val 116"/>
                  <a:gd name="f52" fmla="val 38"/>
                  <a:gd name="f53" fmla="val 32"/>
                  <a:gd name="f54" fmla="val 123"/>
                  <a:gd name="f55" fmla="val 26"/>
                  <a:gd name="f56" fmla="val 101"/>
                  <a:gd name="f57" fmla="val 109"/>
                  <a:gd name="f58" fmla="val 69"/>
                  <a:gd name="f59" fmla="val 129"/>
                  <a:gd name="f60" fmla="val 16"/>
                  <a:gd name="f61" fmla="val 124"/>
                  <a:gd name="f62" fmla="val 14"/>
                  <a:gd name="f63" fmla="val 133"/>
                  <a:gd name="f64" fmla="val 138"/>
                  <a:gd name="f65" fmla="val 144"/>
                  <a:gd name="f66" fmla="val 141"/>
                  <a:gd name="f67" fmla="val 11"/>
                  <a:gd name="f68" fmla="val 148"/>
                  <a:gd name="f69" fmla="val 151"/>
                  <a:gd name="f70" fmla="val 154"/>
                  <a:gd name="f71" fmla="val 20"/>
                  <a:gd name="f72" fmla="val 161"/>
                  <a:gd name="f73" fmla="val 172"/>
                  <a:gd name="f74" fmla="val 187"/>
                  <a:gd name="f75" fmla="val 199"/>
                  <a:gd name="f76" fmla="val 40"/>
                  <a:gd name="f77" fmla="val 202"/>
                  <a:gd name="f78" fmla="val 205"/>
                  <a:gd name="f79" fmla="val 4"/>
                  <a:gd name="f80" fmla="val 210"/>
                  <a:gd name="f81" fmla="val 212"/>
                  <a:gd name="f82" fmla="val 220"/>
                  <a:gd name="f83" fmla="val 47"/>
                  <a:gd name="f84" fmla="val 209"/>
                  <a:gd name="f85" fmla="val 237"/>
                  <a:gd name="f86" fmla="val 245"/>
                  <a:gd name="f87" fmla="val 67"/>
                  <a:gd name="f88" fmla="val 215"/>
                  <a:gd name="f89" fmla="val 19"/>
                  <a:gd name="f90" fmla="val 260"/>
                  <a:gd name="f91" fmla="val 24"/>
                  <a:gd name="f92" fmla="val 267"/>
                  <a:gd name="f93" fmla="val 72"/>
                  <a:gd name="f94" fmla="val 224"/>
                  <a:gd name="f95" fmla="val 266"/>
                  <a:gd name="f96" fmla="val 271"/>
                  <a:gd name="f97" fmla="val 281"/>
                  <a:gd name="f98" fmla="val 276"/>
                  <a:gd name="f99" fmla="val 48"/>
                  <a:gd name="f100" fmla="val 279"/>
                  <a:gd name="f101" fmla="val 272"/>
                  <a:gd name="f102" fmla="val 269"/>
                  <a:gd name="f103" fmla="val 29"/>
                  <a:gd name="f104" fmla="val 295"/>
                  <a:gd name="f105" fmla="val 303"/>
                  <a:gd name="f106" fmla="val 274"/>
                  <a:gd name="f107" fmla="val 288"/>
                  <a:gd name="f108" fmla="val 301"/>
                  <a:gd name="f109" fmla="val 316"/>
                  <a:gd name="f110" fmla="val 321"/>
                  <a:gd name="f111" fmla="val 55"/>
                  <a:gd name="f112" fmla="val 325"/>
                  <a:gd name="f113" fmla="val 308"/>
                  <a:gd name="f114" fmla="val 283"/>
                  <a:gd name="f115" fmla="val 335"/>
                  <a:gd name="f116" fmla="val 338"/>
                  <a:gd name="f117" fmla="val 90"/>
                  <a:gd name="f118" fmla="val 286"/>
                  <a:gd name="f119" fmla="val 336"/>
                  <a:gd name="f120" fmla="val 91"/>
                  <a:gd name="f121" fmla="val 340"/>
                  <a:gd name="f122" fmla="val 341"/>
                  <a:gd name="f123" fmla="val 98"/>
                  <a:gd name="f124" fmla="val 345"/>
                  <a:gd name="f125" fmla="val 102"/>
                  <a:gd name="f126" fmla="val 128"/>
                  <a:gd name="f127" fmla="val 107"/>
                  <a:gd name="f128" fmla="val 357"/>
                  <a:gd name="f129" fmla="val 114"/>
                  <a:gd name="f130" fmla="val 362"/>
                  <a:gd name="f131" fmla="val 330"/>
                  <a:gd name="f132" fmla="val 346"/>
                  <a:gd name="f133" fmla="val 365"/>
                  <a:gd name="f134" fmla="val 134"/>
                  <a:gd name="f135" fmla="val 370"/>
                  <a:gd name="f136" fmla="val 348"/>
                  <a:gd name="f137" fmla="val 333"/>
                  <a:gd name="f138" fmla="val 146"/>
                  <a:gd name="f139" fmla="val 320"/>
                  <a:gd name="f140" fmla="val 368"/>
                  <a:gd name="f141" fmla="val 153"/>
                  <a:gd name="f142" fmla="val 318"/>
                  <a:gd name="f143" fmla="val 363"/>
                  <a:gd name="f144" fmla="val 192"/>
                  <a:gd name="f145" fmla="val 207"/>
                  <a:gd name="f146" fmla="val 367"/>
                  <a:gd name="f147" fmla="val 216"/>
                  <a:gd name="f148" fmla="val 228"/>
                  <a:gd name="f149" fmla="val 229"/>
                  <a:gd name="f150" fmla="val 331"/>
                  <a:gd name="f151" fmla="val 231"/>
                  <a:gd name="f152" fmla="val 240"/>
                  <a:gd name="f153" fmla="val 238"/>
                  <a:gd name="f154" fmla="val 328"/>
                  <a:gd name="f155" fmla="val 315"/>
                  <a:gd name="f156" fmla="val 358"/>
                  <a:gd name="f157" fmla="val 355"/>
                  <a:gd name="f158" fmla="val 247"/>
                  <a:gd name="f159" fmla="val 313"/>
                  <a:gd name="f160" fmla="val 278"/>
                  <a:gd name="f161" fmla="val 343"/>
                  <a:gd name="f162" fmla="val 285"/>
                  <a:gd name="f163" fmla="val 298"/>
                  <a:gd name="f164" fmla="val 307"/>
                  <a:gd name="f165" fmla="val 293"/>
                  <a:gd name="f166" fmla="val 300"/>
                  <a:gd name="f167" fmla="val 309"/>
                  <a:gd name="f168" fmla="val 306"/>
                  <a:gd name="f169" fmla="val 317"/>
                  <a:gd name="f170" fmla="val 319"/>
                  <a:gd name="f171" fmla="val 326"/>
                  <a:gd name="f172" fmla="val 324"/>
                  <a:gd name="f173" fmla="val 314"/>
                  <a:gd name="f174" fmla="val 322"/>
                  <a:gd name="f175" fmla="val 277"/>
                  <a:gd name="f176" fmla="val 350"/>
                  <a:gd name="f177" fmla="val 262"/>
                  <a:gd name="f178" fmla="val 302"/>
                  <a:gd name="f179" fmla="val 222"/>
                  <a:gd name="f180" fmla="val 264"/>
                  <a:gd name="f181" fmla="val 259"/>
                  <a:gd name="f182" fmla="val 364"/>
                  <a:gd name="f183" fmla="val 244"/>
                  <a:gd name="f184" fmla="val 369"/>
                  <a:gd name="f185" fmla="val 235"/>
                  <a:gd name="f186" fmla="val 204"/>
                  <a:gd name="f187" fmla="val 217"/>
                  <a:gd name="f188" fmla="val 372"/>
                  <a:gd name="f189" fmla="val 219"/>
                  <a:gd name="f190" fmla="val 374"/>
                  <a:gd name="f191" fmla="val 352"/>
                  <a:gd name="f192" fmla="val 194"/>
                  <a:gd name="f193" fmla="val 185"/>
                  <a:gd name="f194" fmla="val 169"/>
                  <a:gd name="f195" fmla="val 177"/>
                  <a:gd name="f196" fmla="val 353"/>
                  <a:gd name="f197" fmla="val 359"/>
                  <a:gd name="f198" fmla="val 149"/>
                  <a:gd name="f199" fmla="val 139"/>
                  <a:gd name="f200" fmla="val 310"/>
                  <a:gd name="f201" fmla="val 131"/>
                  <a:gd name="f202" fmla="val 305"/>
                  <a:gd name="f203" fmla="val 108"/>
                  <a:gd name="f204" fmla="val 99"/>
                  <a:gd name="f205" fmla="val 119"/>
                  <a:gd name="f206" fmla="val 312"/>
                  <a:gd name="f207" fmla="val 58"/>
                  <a:gd name="f208" fmla="val 297"/>
                  <a:gd name="f209" fmla="val 42"/>
                  <a:gd name="f210" fmla="val 33"/>
                  <a:gd name="f211" fmla="val 248"/>
                  <a:gd name="f212" fmla="val 22"/>
                  <a:gd name="f213" fmla="val 15"/>
                  <a:gd name="f214" fmla="val 73"/>
                  <a:gd name="f215" fmla="val 254"/>
                  <a:gd name="f216" fmla="val 223"/>
                  <a:gd name="f217" fmla="val 181"/>
                  <a:gd name="f218" fmla="val 156"/>
                  <a:gd name="f219" fmla="val 200"/>
                  <a:gd name="f220" fmla="val 208"/>
                  <a:gd name="f221" fmla="val 188"/>
                  <a:gd name="f222" fmla="val 27"/>
                  <a:gd name="f223" fmla="val 157"/>
                  <a:gd name="f224" fmla="val 103"/>
                  <a:gd name="f225" fmla="val 165"/>
                  <a:gd name="f226" fmla="val 174"/>
                  <a:gd name="f227" fmla="val 227"/>
                  <a:gd name="f228" fmla="val 255"/>
                  <a:gd name="f229" fmla="val 290"/>
                  <a:gd name="f230" fmla="val 226"/>
                  <a:gd name="f231" fmla="val 291"/>
                  <a:gd name="f232" fmla="val 186"/>
                  <a:gd name="f233" fmla="val 257"/>
                  <a:gd name="f234" fmla="val 184"/>
                  <a:gd name="f235" fmla="val 190"/>
                  <a:gd name="f236" fmla="val 252"/>
                  <a:gd name="f237" fmla="val 239"/>
                  <a:gd name="f238" fmla="val 243"/>
                  <a:gd name="f239" fmla="val 236"/>
                  <a:gd name="f240" fmla="val 232"/>
                  <a:gd name="f241" fmla="val 197"/>
                  <a:gd name="f242" fmla="val 170"/>
                  <a:gd name="f243" fmla="val 182"/>
                  <a:gd name="f244" fmla="val 104"/>
                  <a:gd name="f245" fmla="val 79"/>
                  <a:gd name="f246" fmla="val 111"/>
                  <a:gd name="f247" fmla="val 53"/>
                  <a:gd name="f248" fmla="val 118"/>
                  <a:gd name="f249" fmla="val 105"/>
                  <a:gd name="f250" fmla="val 106"/>
                  <a:gd name="f251" fmla="val 171"/>
                  <a:gd name="f252" fmla="val 162"/>
                  <a:gd name="f253" fmla="val 122"/>
                  <a:gd name="f254" fmla="val 97"/>
                  <a:gd name="f255" fmla="val 140"/>
                  <a:gd name="f256" fmla="val 115"/>
                  <a:gd name="f257" fmla="val 88"/>
                  <a:gd name="f258" fmla="val 234"/>
                  <a:gd name="f259" fmla="val 150"/>
                  <a:gd name="f260" fmla="val 100"/>
                  <a:gd name="f261" fmla="val 95"/>
                  <a:gd name="f262" fmla="val 85"/>
                  <a:gd name="f263" fmla="val 113"/>
                  <a:gd name="f264" fmla="val 62"/>
                  <a:gd name="f265" fmla="*/ f2 1 375"/>
                  <a:gd name="f266" fmla="*/ f3 1 371"/>
                  <a:gd name="f267" fmla="+- f6 0 f4"/>
                  <a:gd name="f268" fmla="+- f5 0 f4"/>
                  <a:gd name="f269" fmla="*/ f268 1 375"/>
                  <a:gd name="f270" fmla="*/ f267 1 371"/>
                  <a:gd name="f271" fmla="*/ f4 1 f269"/>
                  <a:gd name="f272" fmla="*/ f5 1 f269"/>
                  <a:gd name="f273" fmla="*/ f4 1 f270"/>
                  <a:gd name="f274" fmla="*/ f6 1 f270"/>
                  <a:gd name="f275" fmla="*/ f271 f265 1"/>
                  <a:gd name="f276" fmla="*/ f272 f265 1"/>
                  <a:gd name="f277" fmla="*/ f274 f266 1"/>
                  <a:gd name="f278" fmla="*/ f273 f26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75" t="f278" r="f276" b="f277"/>
                <a:pathLst>
                  <a:path w="375" h="371">
                    <a:moveTo>
                      <a:pt x="f7" y="f8"/>
                    </a:moveTo>
                    <a:lnTo>
                      <a:pt x="f9" y="f10"/>
                    </a:lnTo>
                    <a:lnTo>
                      <a:pt x="f11" y="f12"/>
                    </a:lnTo>
                    <a:lnTo>
                      <a:pt x="f13" y="f14"/>
                    </a:lnTo>
                    <a:lnTo>
                      <a:pt x="f13" y="f15"/>
                    </a:lnTo>
                    <a:lnTo>
                      <a:pt x="f1" y="f14"/>
                    </a:lnTo>
                    <a:lnTo>
                      <a:pt x="f16" y="f10"/>
                    </a:lnTo>
                    <a:lnTo>
                      <a:pt x="f17" y="f18"/>
                    </a:lnTo>
                    <a:lnTo>
                      <a:pt x="f19" y="f20"/>
                    </a:lnTo>
                    <a:lnTo>
                      <a:pt x="f21" y="f22"/>
                    </a:lnTo>
                    <a:lnTo>
                      <a:pt x="f23" y="f24"/>
                    </a:lnTo>
                    <a:lnTo>
                      <a:pt x="f25" y="f22"/>
                    </a:lnTo>
                    <a:lnTo>
                      <a:pt x="f26" y="f22"/>
                    </a:lnTo>
                    <a:lnTo>
                      <a:pt x="f27" y="f18"/>
                    </a:lnTo>
                    <a:lnTo>
                      <a:pt x="f28" y="f29"/>
                    </a:lnTo>
                    <a:lnTo>
                      <a:pt x="f30" y="f31"/>
                    </a:lnTo>
                    <a:lnTo>
                      <a:pt x="f26" y="f32"/>
                    </a:lnTo>
                    <a:lnTo>
                      <a:pt x="f33" y="f10"/>
                    </a:lnTo>
                    <a:lnTo>
                      <a:pt x="f34" y="f35"/>
                    </a:lnTo>
                    <a:lnTo>
                      <a:pt x="f36" y="f37"/>
                    </a:lnTo>
                    <a:lnTo>
                      <a:pt x="f37" y="f38"/>
                    </a:lnTo>
                    <a:lnTo>
                      <a:pt x="f39" y="f40"/>
                    </a:lnTo>
                    <a:lnTo>
                      <a:pt x="f41" y="f42"/>
                    </a:lnTo>
                    <a:lnTo>
                      <a:pt x="f37" y="f43"/>
                    </a:lnTo>
                    <a:lnTo>
                      <a:pt x="f44" y="f8"/>
                    </a:lnTo>
                    <a:lnTo>
                      <a:pt x="f45" y="f46"/>
                    </a:lnTo>
                    <a:lnTo>
                      <a:pt x="f47" y="f8"/>
                    </a:lnTo>
                    <a:lnTo>
                      <a:pt x="f48" y="f49"/>
                    </a:lnTo>
                    <a:lnTo>
                      <a:pt x="f42" y="f8"/>
                    </a:lnTo>
                    <a:lnTo>
                      <a:pt x="f50" y="f51"/>
                    </a:lnTo>
                    <a:lnTo>
                      <a:pt x="f52" y="f44"/>
                    </a:lnTo>
                    <a:lnTo>
                      <a:pt x="f53" y="f34"/>
                    </a:lnTo>
                    <a:lnTo>
                      <a:pt x="f37" y="f54"/>
                    </a:lnTo>
                    <a:lnTo>
                      <a:pt x="f55" y="f56"/>
                    </a:lnTo>
                    <a:lnTo>
                      <a:pt x="f35" y="f57"/>
                    </a:lnTo>
                    <a:lnTo>
                      <a:pt x="f58" y="f59"/>
                    </a:lnTo>
                    <a:lnTo>
                      <a:pt x="f60" y="f61"/>
                    </a:lnTo>
                    <a:lnTo>
                      <a:pt x="f62" y="f63"/>
                    </a:lnTo>
                    <a:lnTo>
                      <a:pt x="f8" y="f64"/>
                    </a:lnTo>
                    <a:lnTo>
                      <a:pt x="f35" y="f65"/>
                    </a:lnTo>
                    <a:lnTo>
                      <a:pt x="f60" y="f66"/>
                    </a:lnTo>
                    <a:lnTo>
                      <a:pt x="f67" y="f68"/>
                    </a:lnTo>
                    <a:lnTo>
                      <a:pt x="f60" y="f69"/>
                    </a:lnTo>
                    <a:lnTo>
                      <a:pt x="f60" y="f70"/>
                    </a:lnTo>
                    <a:lnTo>
                      <a:pt x="f71" y="f70"/>
                    </a:lnTo>
                    <a:lnTo>
                      <a:pt x="f47" y="f1"/>
                    </a:lnTo>
                    <a:lnTo>
                      <a:pt x="f29" y="f72"/>
                    </a:lnTo>
                    <a:lnTo>
                      <a:pt x="f22" y="f73"/>
                    </a:lnTo>
                    <a:lnTo>
                      <a:pt x="f47" y="f13"/>
                    </a:lnTo>
                    <a:lnTo>
                      <a:pt x="f4" y="f74"/>
                    </a:lnTo>
                    <a:lnTo>
                      <a:pt x="f4" y="f11"/>
                    </a:lnTo>
                    <a:lnTo>
                      <a:pt x="f48" y="f75"/>
                    </a:lnTo>
                    <a:cubicBezTo>
                      <a:pt x="f76" y="f77"/>
                      <a:pt x="f35" y="f78"/>
                      <a:pt x="f79" y="f80"/>
                    </a:cubicBezTo>
                    <a:lnTo>
                      <a:pt x="f4" y="f81"/>
                    </a:lnTo>
                    <a:lnTo>
                      <a:pt x="f22" y="f82"/>
                    </a:lnTo>
                    <a:lnTo>
                      <a:pt x="f29" y="f82"/>
                    </a:lnTo>
                    <a:cubicBezTo>
                      <a:pt x="f55" y="f7"/>
                      <a:pt x="f83" y="f84"/>
                      <a:pt x="f8" y="f78"/>
                    </a:cubicBezTo>
                    <a:lnTo>
                      <a:pt x="f29" y="f85"/>
                    </a:lnTo>
                    <a:lnTo>
                      <a:pt x="f67" y="f86"/>
                    </a:lnTo>
                    <a:lnTo>
                      <a:pt x="f87" y="f88"/>
                    </a:lnTo>
                    <a:lnTo>
                      <a:pt x="f89" y="f90"/>
                    </a:lnTo>
                    <a:lnTo>
                      <a:pt x="f91" y="f92"/>
                    </a:lnTo>
                    <a:lnTo>
                      <a:pt x="f93" y="f94"/>
                    </a:lnTo>
                    <a:lnTo>
                      <a:pt x="f83" y="f95"/>
                    </a:lnTo>
                    <a:lnTo>
                      <a:pt x="f91" y="f96"/>
                    </a:lnTo>
                    <a:lnTo>
                      <a:pt x="f55" y="f97"/>
                    </a:lnTo>
                    <a:lnTo>
                      <a:pt x="f40" y="f98"/>
                    </a:lnTo>
                    <a:lnTo>
                      <a:pt x="f99" y="f100"/>
                    </a:lnTo>
                    <a:lnTo>
                      <a:pt x="f43" y="f101"/>
                    </a:lnTo>
                    <a:lnTo>
                      <a:pt x="f87" y="f102"/>
                    </a:lnTo>
                    <a:lnTo>
                      <a:pt x="f103" y="f104"/>
                    </a:lnTo>
                    <a:lnTo>
                      <a:pt x="f38" y="f105"/>
                    </a:lnTo>
                    <a:lnTo>
                      <a:pt x="f37" y="f106"/>
                    </a:lnTo>
                    <a:cubicBezTo>
                      <a:pt x="f87" y="f107"/>
                      <a:pt x="f47" y="f108"/>
                      <a:pt x="f42" y="f109"/>
                    </a:cubicBezTo>
                    <a:lnTo>
                      <a:pt x="f99" y="f110"/>
                    </a:lnTo>
                    <a:lnTo>
                      <a:pt x="f111" y="f112"/>
                    </a:lnTo>
                    <a:lnTo>
                      <a:pt x="f46" y="f110"/>
                    </a:lnTo>
                    <a:cubicBezTo>
                      <a:pt x="f8" y="f113"/>
                      <a:pt x="f32" y="f104"/>
                      <a:pt x="f41" y="f114"/>
                    </a:cubicBezTo>
                    <a:lnTo>
                      <a:pt x="f87" y="f115"/>
                    </a:lnTo>
                    <a:lnTo>
                      <a:pt x="f37" y="f116"/>
                    </a:lnTo>
                    <a:lnTo>
                      <a:pt x="f117" y="f118"/>
                    </a:lnTo>
                    <a:lnTo>
                      <a:pt x="f33" y="f119"/>
                    </a:lnTo>
                    <a:lnTo>
                      <a:pt x="f120" y="f116"/>
                    </a:lnTo>
                    <a:lnTo>
                      <a:pt x="f33" y="f121"/>
                    </a:lnTo>
                    <a:lnTo>
                      <a:pt x="f33" y="f122"/>
                    </a:lnTo>
                    <a:lnTo>
                      <a:pt x="f123" y="f124"/>
                    </a:lnTo>
                    <a:lnTo>
                      <a:pt x="f125" y="f122"/>
                    </a:lnTo>
                    <a:lnTo>
                      <a:pt x="f126" y="f109"/>
                    </a:lnTo>
                    <a:lnTo>
                      <a:pt x="f127" y="f128"/>
                    </a:lnTo>
                    <a:lnTo>
                      <a:pt x="f129" y="f130"/>
                    </a:lnTo>
                    <a:lnTo>
                      <a:pt x="f26" y="f109"/>
                    </a:lnTo>
                    <a:cubicBezTo>
                      <a:pt x="f26" y="f131"/>
                      <a:pt x="f26" y="f132"/>
                      <a:pt x="f26" y="f133"/>
                    </a:cubicBezTo>
                    <a:lnTo>
                      <a:pt x="f134" y="f135"/>
                    </a:lnTo>
                    <a:lnTo>
                      <a:pt x="f27" y="f135"/>
                    </a:lnTo>
                    <a:lnTo>
                      <a:pt x="f27" y="f133"/>
                    </a:lnTo>
                    <a:cubicBezTo>
                      <a:pt x="f25" y="f136"/>
                      <a:pt x="f25" y="f137"/>
                      <a:pt x="f138" y="f139"/>
                    </a:cubicBezTo>
                    <a:lnTo>
                      <a:pt x="f21" y="f135"/>
                    </a:lnTo>
                    <a:lnTo>
                      <a:pt x="f19" y="f140"/>
                    </a:lnTo>
                    <a:lnTo>
                      <a:pt x="f141" y="f142"/>
                    </a:lnTo>
                    <a:lnTo>
                      <a:pt x="f16" y="f143"/>
                    </a:lnTo>
                    <a:lnTo>
                      <a:pt x="f13" y="f0"/>
                    </a:lnTo>
                    <a:lnTo>
                      <a:pt x="f144" y="f130"/>
                    </a:lnTo>
                    <a:lnTo>
                      <a:pt x="f82" y="f109"/>
                    </a:lnTo>
                    <a:lnTo>
                      <a:pt x="f145" y="f146"/>
                    </a:lnTo>
                    <a:lnTo>
                      <a:pt x="f147" y="f135"/>
                    </a:lnTo>
                    <a:lnTo>
                      <a:pt x="f148" y="f142"/>
                    </a:lnTo>
                    <a:cubicBezTo>
                      <a:pt x="f149" y="f150"/>
                      <a:pt x="f149" y="f132"/>
                      <a:pt x="f151" y="f143"/>
                    </a:cubicBezTo>
                    <a:lnTo>
                      <a:pt x="f151" y="f140"/>
                    </a:lnTo>
                    <a:lnTo>
                      <a:pt x="f152" y="f146"/>
                    </a:lnTo>
                    <a:lnTo>
                      <a:pt x="f152" y="f130"/>
                    </a:lnTo>
                    <a:cubicBezTo>
                      <a:pt x="f153" y="f124"/>
                      <a:pt x="f153" y="f154"/>
                      <a:pt x="f153" y="f155"/>
                    </a:cubicBezTo>
                    <a:lnTo>
                      <a:pt x="f90" y="f156"/>
                    </a:lnTo>
                    <a:lnTo>
                      <a:pt x="f92" y="f157"/>
                    </a:lnTo>
                    <a:lnTo>
                      <a:pt x="f158" y="f159"/>
                    </a:lnTo>
                    <a:lnTo>
                      <a:pt x="f101" y="f116"/>
                    </a:lnTo>
                    <a:lnTo>
                      <a:pt x="f101" y="f121"/>
                    </a:lnTo>
                    <a:lnTo>
                      <a:pt x="f160" y="f161"/>
                    </a:lnTo>
                    <a:lnTo>
                      <a:pt x="f97" y="f121"/>
                    </a:lnTo>
                    <a:lnTo>
                      <a:pt x="f97" y="f116"/>
                    </a:lnTo>
                    <a:lnTo>
                      <a:pt x="f114" y="f119"/>
                    </a:lnTo>
                    <a:lnTo>
                      <a:pt x="f97" y="f115"/>
                    </a:lnTo>
                    <a:lnTo>
                      <a:pt x="f162" y="f162"/>
                    </a:lnTo>
                    <a:lnTo>
                      <a:pt x="f163" y="f115"/>
                    </a:lnTo>
                    <a:lnTo>
                      <a:pt x="f164" y="f137"/>
                    </a:lnTo>
                    <a:lnTo>
                      <a:pt x="f165" y="f97"/>
                    </a:lnTo>
                    <a:cubicBezTo>
                      <a:pt x="f166" y="f165"/>
                      <a:pt x="f167" y="f168"/>
                      <a:pt x="f169" y="f139"/>
                    </a:cubicBezTo>
                    <a:lnTo>
                      <a:pt x="f170" y="f112"/>
                    </a:lnTo>
                    <a:lnTo>
                      <a:pt x="f171" y="f139"/>
                    </a:lnTo>
                    <a:lnTo>
                      <a:pt x="f172" y="f109"/>
                    </a:lnTo>
                    <a:cubicBezTo>
                      <a:pt x="f173" y="f166"/>
                      <a:pt x="f164" y="f118"/>
                      <a:pt x="f163" y="f101"/>
                    </a:cubicBezTo>
                    <a:lnTo>
                      <a:pt x="f121" y="f108"/>
                    </a:lnTo>
                    <a:lnTo>
                      <a:pt x="f124" y="f165"/>
                    </a:lnTo>
                    <a:lnTo>
                      <a:pt x="f164" y="f92"/>
                    </a:lnTo>
                    <a:lnTo>
                      <a:pt x="f174" y="f96"/>
                    </a:lnTo>
                    <a:lnTo>
                      <a:pt x="f171" y="f175"/>
                    </a:lnTo>
                    <a:lnTo>
                      <a:pt x="f150" y="f101"/>
                    </a:lnTo>
                    <a:lnTo>
                      <a:pt x="f136" y="f100"/>
                    </a:lnTo>
                    <a:lnTo>
                      <a:pt x="f176" y="f102"/>
                    </a:lnTo>
                    <a:lnTo>
                      <a:pt x="f154" y="f177"/>
                    </a:lnTo>
                    <a:lnTo>
                      <a:pt x="f178" y="f179"/>
                    </a:lnTo>
                    <a:lnTo>
                      <a:pt x="f176" y="f180"/>
                    </a:lnTo>
                    <a:lnTo>
                      <a:pt x="f157" y="f181"/>
                    </a:lnTo>
                    <a:lnTo>
                      <a:pt x="f164" y="f7"/>
                    </a:lnTo>
                    <a:lnTo>
                      <a:pt x="f182" y="f183"/>
                    </a:lnTo>
                    <a:lnTo>
                      <a:pt x="f184" y="f185"/>
                    </a:lnTo>
                    <a:lnTo>
                      <a:pt x="f167" y="f186"/>
                    </a:lnTo>
                    <a:cubicBezTo>
                      <a:pt x="f154" y="f145"/>
                      <a:pt x="f136" y="f81"/>
                      <a:pt x="f184" y="f187"/>
                    </a:cubicBezTo>
                    <a:lnTo>
                      <a:pt x="f188" y="f189"/>
                    </a:lnTo>
                    <a:lnTo>
                      <a:pt x="f190" y="f80"/>
                    </a:lnTo>
                    <a:lnTo>
                      <a:pt x="f6" y="f84"/>
                    </a:lnTo>
                    <a:cubicBezTo>
                      <a:pt x="f191" y="f186"/>
                      <a:pt x="f119" y="f75"/>
                      <a:pt x="f169" y="f11"/>
                    </a:cubicBezTo>
                    <a:lnTo>
                      <a:pt x="f190" y="f192"/>
                    </a:lnTo>
                    <a:lnTo>
                      <a:pt x="f190" y="f193"/>
                    </a:lnTo>
                    <a:lnTo>
                      <a:pt x="f173" y="f74"/>
                    </a:lnTo>
                    <a:lnTo>
                      <a:pt x="f188" y="f194"/>
                    </a:lnTo>
                    <a:lnTo>
                      <a:pt x="f6" y="f21"/>
                    </a:lnTo>
                    <a:lnTo>
                      <a:pt x="f173" y="f195"/>
                    </a:lnTo>
                    <a:lnTo>
                      <a:pt x="f196" y="f141"/>
                    </a:lnTo>
                    <a:lnTo>
                      <a:pt x="f197" y="f141"/>
                    </a:lnTo>
                    <a:lnTo>
                      <a:pt x="f0" y="f198"/>
                    </a:lnTo>
                    <a:lnTo>
                      <a:pt x="f182" y="f138"/>
                    </a:lnTo>
                    <a:lnTo>
                      <a:pt x="f197" y="f199"/>
                    </a:lnTo>
                    <a:lnTo>
                      <a:pt x="f191" y="f27"/>
                    </a:lnTo>
                    <a:lnTo>
                      <a:pt x="f200" y="f26"/>
                    </a:lnTo>
                    <a:lnTo>
                      <a:pt x="f0" y="f201"/>
                    </a:lnTo>
                    <a:lnTo>
                      <a:pt x="f197" y="f28"/>
                    </a:lnTo>
                    <a:lnTo>
                      <a:pt x="f202" y="f126"/>
                    </a:lnTo>
                    <a:lnTo>
                      <a:pt x="f191" y="f203"/>
                    </a:lnTo>
                    <a:lnTo>
                      <a:pt x="f136" y="f204"/>
                    </a:lnTo>
                    <a:lnTo>
                      <a:pt x="f163" y="f205"/>
                    </a:lnTo>
                    <a:lnTo>
                      <a:pt x="f161" y="f50"/>
                    </a:lnTo>
                    <a:lnTo>
                      <a:pt x="f119" y="f37"/>
                    </a:lnTo>
                    <a:lnTo>
                      <a:pt x="f165" y="f129"/>
                    </a:lnTo>
                    <a:lnTo>
                      <a:pt x="f172" y="f45"/>
                    </a:lnTo>
                    <a:lnTo>
                      <a:pt x="f169" y="f46"/>
                    </a:lnTo>
                    <a:lnTo>
                      <a:pt x="f173" y="f45"/>
                    </a:lnTo>
                    <a:lnTo>
                      <a:pt x="f206" y="f207"/>
                    </a:lnTo>
                    <a:lnTo>
                      <a:pt x="f208" y="f45"/>
                    </a:lnTo>
                    <a:lnTo>
                      <a:pt x="f163" y="f42"/>
                    </a:lnTo>
                    <a:lnTo>
                      <a:pt x="f104" y="f99"/>
                    </a:lnTo>
                    <a:lnTo>
                      <a:pt x="f105" y="f209"/>
                    </a:lnTo>
                    <a:lnTo>
                      <a:pt x="f163" y="f210"/>
                    </a:lnTo>
                    <a:lnTo>
                      <a:pt x="f211" y="f32"/>
                    </a:lnTo>
                    <a:lnTo>
                      <a:pt x="f107" y="f212"/>
                    </a:lnTo>
                    <a:lnTo>
                      <a:pt x="f97" y="f213"/>
                    </a:lnTo>
                    <a:lnTo>
                      <a:pt x="f153" y="f214"/>
                    </a:lnTo>
                    <a:lnTo>
                      <a:pt x="f177" y="f15"/>
                    </a:lnTo>
                    <a:lnTo>
                      <a:pt x="f215" y="f20"/>
                    </a:lnTo>
                    <a:lnTo>
                      <a:pt x="f151" y="f8"/>
                    </a:lnTo>
                    <a:lnTo>
                      <a:pt x="f153" y="f4"/>
                    </a:lnTo>
                    <a:lnTo>
                      <a:pt x="f149" y="f4"/>
                    </a:lnTo>
                    <a:lnTo>
                      <a:pt x="f216" y="f49"/>
                    </a:lnTo>
                    <a:lnTo>
                      <a:pt x="f147" y="f4"/>
                    </a:lnTo>
                    <a:lnTo>
                      <a:pt x="f145" y="f22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17" y="f70"/>
                    </a:moveTo>
                    <a:lnTo>
                      <a:pt x="f217" y="f123"/>
                    </a:lnTo>
                    <a:lnTo>
                      <a:pt x="f144" y="f123"/>
                    </a:lnTo>
                    <a:lnTo>
                      <a:pt x="f144" y="f218"/>
                    </a:lnTo>
                    <a:cubicBezTo>
                      <a:pt x="f219" y="f64"/>
                      <a:pt x="f220" y="f205"/>
                      <a:pt x="f187" y="f56"/>
                    </a:cubicBezTo>
                    <a:lnTo>
                      <a:pt x="f147" y="f204"/>
                    </a:lnTo>
                    <a:lnTo>
                      <a:pt x="f187" y="f123"/>
                    </a:lnTo>
                    <a:lnTo>
                      <a:pt x="f221" y="f222"/>
                    </a:lnTo>
                    <a:lnTo>
                      <a:pt x="f223" y="f204"/>
                    </a:lnTo>
                    <a:lnTo>
                      <a:pt x="f21" y="f56"/>
                    </a:lnTo>
                    <a:lnTo>
                      <a:pt x="f223" y="f224"/>
                    </a:lnTo>
                    <a:cubicBezTo>
                      <a:pt x="f225" y="f205"/>
                      <a:pt x="f226" y="f26"/>
                      <a:pt x="f217" y="f70"/>
                    </a:cubicBezTo>
                    <a:close/>
                    <a:moveTo>
                      <a:pt x="f217" y="f70"/>
                    </a:moveTo>
                    <a:lnTo>
                      <a:pt x="f217" y="f70"/>
                    </a:lnTo>
                    <a:close/>
                    <a:moveTo>
                      <a:pt x="f221" y="f13"/>
                    </a:moveTo>
                    <a:lnTo>
                      <a:pt x="f13" y="f13"/>
                    </a:lnTo>
                    <a:cubicBezTo>
                      <a:pt x="f7" y="f227"/>
                      <a:pt x="f216" y="f228"/>
                      <a:pt x="f148" y="f229"/>
                    </a:cubicBezTo>
                    <a:lnTo>
                      <a:pt x="f230" y="f229"/>
                    </a:lnTo>
                    <a:lnTo>
                      <a:pt x="f230" y="f231"/>
                    </a:lnTo>
                    <a:lnTo>
                      <a:pt x="f232" y="f191"/>
                    </a:lnTo>
                    <a:lnTo>
                      <a:pt x="f68" y="f165"/>
                    </a:lnTo>
                    <a:lnTo>
                      <a:pt x="f68" y="f231"/>
                    </a:lnTo>
                    <a:cubicBezTo>
                      <a:pt x="f23" y="f233"/>
                      <a:pt x="f17" y="f149"/>
                      <a:pt x="f234" y="f235"/>
                    </a:cubicBezTo>
                    <a:lnTo>
                      <a:pt x="f232" y="f235"/>
                    </a:lnTo>
                    <a:lnTo>
                      <a:pt x="f232" y="f13"/>
                    </a:lnTo>
                    <a:lnTo>
                      <a:pt x="f221" y="f13"/>
                    </a:lnTo>
                    <a:close/>
                    <a:moveTo>
                      <a:pt x="f221" y="f13"/>
                    </a:moveTo>
                    <a:lnTo>
                      <a:pt x="f221" y="f13"/>
                    </a:lnTo>
                    <a:close/>
                    <a:moveTo>
                      <a:pt x="f81" y="f80"/>
                    </a:moveTo>
                    <a:lnTo>
                      <a:pt x="f86" y="f86"/>
                    </a:lnTo>
                    <a:lnTo>
                      <a:pt x="f236" y="f237"/>
                    </a:lnTo>
                    <a:lnTo>
                      <a:pt x="f147" y="f219"/>
                    </a:lnTo>
                    <a:cubicBezTo>
                      <a:pt x="f238" y="f187"/>
                      <a:pt x="f177" y="f185"/>
                      <a:pt x="f160" y="f233"/>
                    </a:cubicBezTo>
                    <a:lnTo>
                      <a:pt x="f98" y="f181"/>
                    </a:lnTo>
                    <a:lnTo>
                      <a:pt x="f160" y="f181"/>
                    </a:lnTo>
                    <a:lnTo>
                      <a:pt x="f101" y="f171"/>
                    </a:lnTo>
                    <a:lnTo>
                      <a:pt x="f239" y="f229"/>
                    </a:lnTo>
                    <a:lnTo>
                      <a:pt x="f153" y="f229"/>
                    </a:lnTo>
                    <a:lnTo>
                      <a:pt x="f185" y="f107"/>
                    </a:lnTo>
                    <a:cubicBezTo>
                      <a:pt x="f240" y="f177"/>
                      <a:pt x="f230" y="f85"/>
                      <a:pt x="f81" y="f80"/>
                    </a:cubicBezTo>
                    <a:close/>
                    <a:moveTo>
                      <a:pt x="f81" y="f80"/>
                    </a:moveTo>
                    <a:lnTo>
                      <a:pt x="f81" y="f80"/>
                    </a:lnTo>
                    <a:close/>
                    <a:moveTo>
                      <a:pt x="f240" y="f219"/>
                    </a:moveTo>
                    <a:lnTo>
                      <a:pt x="f92" y="f81"/>
                    </a:lnTo>
                    <a:lnTo>
                      <a:pt x="f96" y="f186"/>
                    </a:lnTo>
                    <a:lnTo>
                      <a:pt x="f230" y="f13"/>
                    </a:lnTo>
                    <a:cubicBezTo>
                      <a:pt x="f238" y="f235"/>
                      <a:pt x="f181" y="f192"/>
                      <a:pt x="f98" y="f241"/>
                    </a:cubicBezTo>
                    <a:lnTo>
                      <a:pt x="f160" y="f75"/>
                    </a:lnTo>
                    <a:lnTo>
                      <a:pt x="f155" y="f90"/>
                    </a:lnTo>
                    <a:lnTo>
                      <a:pt x="f118" y="f236"/>
                    </a:lnTo>
                    <a:lnTo>
                      <a:pt x="f162" y="f236"/>
                    </a:lnTo>
                    <a:cubicBezTo>
                      <a:pt x="f96" y="f240"/>
                      <a:pt x="f228" y="f187"/>
                      <a:pt x="f240" y="f219"/>
                    </a:cubicBezTo>
                    <a:close/>
                    <a:moveTo>
                      <a:pt x="f240" y="f219"/>
                    </a:moveTo>
                    <a:lnTo>
                      <a:pt x="f240" y="f219"/>
                    </a:lnTo>
                    <a:close/>
                    <a:moveTo>
                      <a:pt x="f230" y="f1"/>
                    </a:moveTo>
                    <a:lnTo>
                      <a:pt x="f96" y="f194"/>
                    </a:lnTo>
                    <a:lnTo>
                      <a:pt x="f96" y="f21"/>
                    </a:lnTo>
                    <a:lnTo>
                      <a:pt x="f94" y="f242"/>
                    </a:lnTo>
                    <a:lnTo>
                      <a:pt x="f101" y="f66"/>
                    </a:lnTo>
                    <a:lnTo>
                      <a:pt x="f106" y="f66"/>
                    </a:lnTo>
                    <a:lnTo>
                      <a:pt x="f98" y="f66"/>
                    </a:lnTo>
                    <a:lnTo>
                      <a:pt x="f98" y="f199"/>
                    </a:lnTo>
                    <a:lnTo>
                      <a:pt x="f121" y="f69"/>
                    </a:lnTo>
                    <a:lnTo>
                      <a:pt x="f100" y="f74"/>
                    </a:lnTo>
                    <a:lnTo>
                      <a:pt x="f160" y="f193"/>
                    </a:lnTo>
                    <a:lnTo>
                      <a:pt x="f98" y="f13"/>
                    </a:lnTo>
                    <a:cubicBezTo>
                      <a:pt x="f181" y="f193"/>
                      <a:pt x="f238" y="f243"/>
                      <a:pt x="f230" y="f1"/>
                    </a:cubicBezTo>
                    <a:close/>
                    <a:moveTo>
                      <a:pt x="f230" y="f1"/>
                    </a:moveTo>
                    <a:lnTo>
                      <a:pt x="f230" y="f1"/>
                    </a:lnTo>
                    <a:close/>
                    <a:moveTo>
                      <a:pt x="f145" y="f242"/>
                    </a:moveTo>
                    <a:lnTo>
                      <a:pt x="f158" y="f28"/>
                    </a:lnTo>
                    <a:lnTo>
                      <a:pt x="f153" y="f129"/>
                    </a:lnTo>
                    <a:lnTo>
                      <a:pt x="f9" y="f226"/>
                    </a:lnTo>
                    <a:cubicBezTo>
                      <a:pt x="f186" y="f198"/>
                      <a:pt x="f7" y="f36"/>
                      <a:pt x="f230" y="f224"/>
                    </a:cubicBezTo>
                    <a:lnTo>
                      <a:pt x="f148" y="f244"/>
                    </a:lnTo>
                    <a:lnTo>
                      <a:pt x="f148" y="f224"/>
                    </a:lnTo>
                    <a:lnTo>
                      <a:pt x="f148" y="f56"/>
                    </a:lnTo>
                    <a:lnTo>
                      <a:pt x="f114" y="f245"/>
                    </a:lnTo>
                    <a:lnTo>
                      <a:pt x="f102" y="f201"/>
                    </a:lnTo>
                    <a:lnTo>
                      <a:pt x="f92" y="f63"/>
                    </a:lnTo>
                    <a:lnTo>
                      <a:pt x="f92" y="f134"/>
                    </a:lnTo>
                    <a:lnTo>
                      <a:pt x="f145" y="f242"/>
                    </a:lnTo>
                    <a:close/>
                    <a:moveTo>
                      <a:pt x="f145" y="f242"/>
                    </a:moveTo>
                    <a:lnTo>
                      <a:pt x="f145" y="f242"/>
                    </a:lnTo>
                    <a:close/>
                    <a:moveTo>
                      <a:pt x="f165" y="f32"/>
                    </a:moveTo>
                    <a:lnTo>
                      <a:pt x="f206" y="f18"/>
                    </a:lnTo>
                    <a:lnTo>
                      <a:pt x="f162" y="f246"/>
                    </a:lnTo>
                    <a:lnTo>
                      <a:pt x="f165" y="f32"/>
                    </a:lnTo>
                    <a:close/>
                    <a:moveTo>
                      <a:pt x="f165" y="f32"/>
                    </a:moveTo>
                    <a:lnTo>
                      <a:pt x="f165" y="f32"/>
                    </a:lnTo>
                    <a:close/>
                    <a:moveTo>
                      <a:pt x="f118" y="f18"/>
                    </a:moveTo>
                    <a:lnTo>
                      <a:pt x="f228" y="f41"/>
                    </a:lnTo>
                    <a:lnTo>
                      <a:pt x="f229" y="f247"/>
                    </a:lnTo>
                    <a:lnTo>
                      <a:pt x="f118" y="f18"/>
                    </a:lnTo>
                    <a:close/>
                    <a:moveTo>
                      <a:pt x="f118" y="f18"/>
                    </a:moveTo>
                    <a:lnTo>
                      <a:pt x="f118" y="f18"/>
                    </a:lnTo>
                    <a:close/>
                    <a:moveTo>
                      <a:pt x="f1" y="f226"/>
                    </a:moveTo>
                    <a:lnTo>
                      <a:pt x="f26" y="f248"/>
                    </a:lnTo>
                    <a:lnTo>
                      <a:pt x="f59" y="f54"/>
                    </a:lnTo>
                    <a:lnTo>
                      <a:pt x="f19" y="f73"/>
                    </a:lnTo>
                    <a:lnTo>
                      <a:pt x="f127" y="f26"/>
                    </a:lnTo>
                    <a:lnTo>
                      <a:pt x="f127" y="f134"/>
                    </a:lnTo>
                    <a:lnTo>
                      <a:pt x="f249" y="f134"/>
                    </a:lnTo>
                    <a:lnTo>
                      <a:pt x="f120" y="f41"/>
                    </a:lnTo>
                    <a:lnTo>
                      <a:pt x="f138" y="f224"/>
                    </a:lnTo>
                    <a:lnTo>
                      <a:pt x="f138" y="f244"/>
                    </a:lnTo>
                    <a:lnTo>
                      <a:pt x="f138" y="f250"/>
                    </a:lnTo>
                    <a:lnTo>
                      <a:pt x="f68" y="f250"/>
                    </a:lnTo>
                    <a:cubicBezTo>
                      <a:pt x="f17" y="f126"/>
                      <a:pt x="f251" y="f198"/>
                      <a:pt x="f1" y="f226"/>
                    </a:cubicBezTo>
                    <a:close/>
                    <a:moveTo>
                      <a:pt x="f1" y="f226"/>
                    </a:moveTo>
                    <a:lnTo>
                      <a:pt x="f1" y="f226"/>
                    </a:lnTo>
                    <a:close/>
                    <a:moveTo>
                      <a:pt x="f252" y="f81"/>
                    </a:moveTo>
                    <a:lnTo>
                      <a:pt x="f59" y="f158"/>
                    </a:lnTo>
                    <a:lnTo>
                      <a:pt x="f253" y="f152"/>
                    </a:lnTo>
                    <a:lnTo>
                      <a:pt x="f21" y="f77"/>
                    </a:lnTo>
                    <a:cubicBezTo>
                      <a:pt x="f59" y="f82"/>
                      <a:pt x="f129" y="f85"/>
                      <a:pt x="f254" y="f181"/>
                    </a:cubicBezTo>
                    <a:lnTo>
                      <a:pt x="f123" y="f90"/>
                    </a:lnTo>
                    <a:lnTo>
                      <a:pt x="f254" y="f90"/>
                    </a:lnTo>
                    <a:lnTo>
                      <a:pt x="f125" y="f154"/>
                    </a:lnTo>
                    <a:lnTo>
                      <a:pt x="f64" y="f165"/>
                    </a:lnTo>
                    <a:lnTo>
                      <a:pt x="f64" y="f231"/>
                    </a:lnTo>
                    <a:lnTo>
                      <a:pt x="f255" y="f229"/>
                    </a:lnTo>
                    <a:cubicBezTo>
                      <a:pt x="f66" y="f177"/>
                      <a:pt x="f68" y="f152"/>
                      <a:pt x="f252" y="f81"/>
                    </a:cubicBezTo>
                    <a:close/>
                    <a:moveTo>
                      <a:pt x="f252" y="f81"/>
                    </a:moveTo>
                    <a:lnTo>
                      <a:pt x="f252" y="f81"/>
                    </a:lnTo>
                    <a:close/>
                    <a:moveTo>
                      <a:pt x="f27" y="f77"/>
                    </a:moveTo>
                    <a:lnTo>
                      <a:pt x="f127" y="f7"/>
                    </a:lnTo>
                    <a:lnTo>
                      <a:pt x="f224" y="f78"/>
                    </a:lnTo>
                    <a:lnTo>
                      <a:pt x="f68" y="f235"/>
                    </a:lnTo>
                    <a:cubicBezTo>
                      <a:pt x="f63" y="f192"/>
                      <a:pt x="f256" y="f11"/>
                      <a:pt x="f123" y="f75"/>
                    </a:cubicBezTo>
                    <a:lnTo>
                      <a:pt x="f254" y="f219"/>
                    </a:lnTo>
                    <a:lnTo>
                      <a:pt x="f46" y="f177"/>
                    </a:lnTo>
                    <a:lnTo>
                      <a:pt x="f257" y="f215"/>
                    </a:lnTo>
                    <a:lnTo>
                      <a:pt x="f117" y="f236"/>
                    </a:lnTo>
                    <a:cubicBezTo>
                      <a:pt x="f224" y="f258"/>
                      <a:pt x="f205" y="f187"/>
                      <a:pt x="f27" y="f77"/>
                    </a:cubicBezTo>
                    <a:close/>
                    <a:moveTo>
                      <a:pt x="f27" y="f77"/>
                    </a:moveTo>
                    <a:lnTo>
                      <a:pt x="f27" y="f77"/>
                    </a:lnTo>
                    <a:close/>
                    <a:moveTo>
                      <a:pt x="f68" y="f243"/>
                    </a:moveTo>
                    <a:lnTo>
                      <a:pt x="f224" y="f73"/>
                    </a:lnTo>
                    <a:lnTo>
                      <a:pt x="f249" y="f72"/>
                    </a:lnTo>
                    <a:lnTo>
                      <a:pt x="f259" y="f73"/>
                    </a:lnTo>
                    <a:lnTo>
                      <a:pt x="f125" y="f27"/>
                    </a:lnTo>
                    <a:lnTo>
                      <a:pt x="f260" y="f27"/>
                    </a:lnTo>
                    <a:lnTo>
                      <a:pt x="f123" y="f27"/>
                    </a:lnTo>
                    <a:lnTo>
                      <a:pt x="f38" y="f141"/>
                    </a:lnTo>
                    <a:lnTo>
                      <a:pt x="f261" y="f235"/>
                    </a:lnTo>
                    <a:lnTo>
                      <a:pt x="f254" y="f13"/>
                    </a:lnTo>
                    <a:lnTo>
                      <a:pt x="f123" y="f235"/>
                    </a:lnTo>
                    <a:cubicBezTo>
                      <a:pt x="f256" y="f74"/>
                      <a:pt x="f201" y="f234"/>
                      <a:pt x="f68" y="f243"/>
                    </a:cubicBezTo>
                    <a:close/>
                    <a:moveTo>
                      <a:pt x="f68" y="f243"/>
                    </a:moveTo>
                    <a:lnTo>
                      <a:pt x="f68" y="f243"/>
                    </a:lnTo>
                    <a:close/>
                    <a:moveTo>
                      <a:pt x="f257" y="f58"/>
                    </a:moveTo>
                    <a:lnTo>
                      <a:pt x="f262" y="f247"/>
                    </a:lnTo>
                    <a:lnTo>
                      <a:pt x="f205" y="f50"/>
                    </a:lnTo>
                    <a:lnTo>
                      <a:pt x="f257" y="f58"/>
                    </a:lnTo>
                    <a:close/>
                    <a:moveTo>
                      <a:pt x="f257" y="f58"/>
                    </a:moveTo>
                    <a:lnTo>
                      <a:pt x="f257" y="f58"/>
                    </a:lnTo>
                    <a:close/>
                    <a:moveTo>
                      <a:pt x="f41" y="f37"/>
                    </a:moveTo>
                    <a:lnTo>
                      <a:pt x="f120" y="f263"/>
                    </a:lnTo>
                    <a:lnTo>
                      <a:pt x="f264" y="f58"/>
                    </a:lnTo>
                    <a:lnTo>
                      <a:pt x="f41" y="f37"/>
                    </a:ln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1" name="Forma Livre 10"/>
              <p:cNvSpPr/>
              <p:nvPr/>
            </p:nvSpPr>
            <p:spPr>
              <a:xfrm>
                <a:off x="9505800" y="6261116"/>
                <a:ext cx="356" cy="12203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70"/>
                  <a:gd name="f4" fmla="val 408"/>
                  <a:gd name="f5" fmla="val 31"/>
                  <a:gd name="f6" fmla="val 8"/>
                  <a:gd name="f7" fmla="val 52"/>
                  <a:gd name="f8" fmla="val 23"/>
                  <a:gd name="f9" fmla="val 50"/>
                  <a:gd name="f10" fmla="val 35"/>
                  <a:gd name="f11" fmla="val 17"/>
                  <a:gd name="f12" fmla="val 10"/>
                  <a:gd name="f13" fmla="val 38"/>
                  <a:gd name="f14" fmla="val 64"/>
                  <a:gd name="f15" fmla="val 60"/>
                  <a:gd name="f16" fmla="val 388"/>
                  <a:gd name="f17" fmla="val 59"/>
                  <a:gd name="f18" fmla="val 358"/>
                  <a:gd name="f19" fmla="val 11"/>
                  <a:gd name="f20" fmla="val 325"/>
                  <a:gd name="f21" fmla="val 352"/>
                  <a:gd name="f22" fmla="val 346"/>
                  <a:gd name="f23" fmla="val 318"/>
                  <a:gd name="f24" fmla="val 286"/>
                  <a:gd name="f25" fmla="val 315"/>
                  <a:gd name="f26" fmla="val 308"/>
                  <a:gd name="f27" fmla="val 57"/>
                  <a:gd name="f28" fmla="val 277"/>
                  <a:gd name="f29" fmla="val 12"/>
                  <a:gd name="f30" fmla="val 245"/>
                  <a:gd name="f31" fmla="val 274"/>
                  <a:gd name="f32" fmla="val 266"/>
                  <a:gd name="f33" fmla="val 237"/>
                  <a:gd name="f34" fmla="val 14"/>
                  <a:gd name="f35" fmla="val 207"/>
                  <a:gd name="f36" fmla="val 235"/>
                  <a:gd name="f37" fmla="val 55"/>
                  <a:gd name="f38" fmla="val 225"/>
                  <a:gd name="f39" fmla="val 197"/>
                  <a:gd name="f40" fmla="val 169"/>
                  <a:gd name="f41" fmla="val 195"/>
                  <a:gd name="f42" fmla="val 185"/>
                  <a:gd name="f43" fmla="val 54"/>
                  <a:gd name="f44" fmla="val 154"/>
                  <a:gd name="f45" fmla="val 16"/>
                  <a:gd name="f46" fmla="val 128"/>
                  <a:gd name="f47" fmla="val 156"/>
                  <a:gd name="f48" fmla="val 144"/>
                  <a:gd name="f49" fmla="val 116"/>
                  <a:gd name="f50" fmla="val 89"/>
                  <a:gd name="f51" fmla="val 118"/>
                  <a:gd name="f52" fmla="val 104"/>
                  <a:gd name="f53" fmla="val 74"/>
                  <a:gd name="f54" fmla="val 79"/>
                  <a:gd name="f55" fmla="val 363"/>
                  <a:gd name="f56" fmla="val 397"/>
                  <a:gd name="f57" fmla="val 36"/>
                  <a:gd name="f58" fmla="val 407"/>
                  <a:gd name="f59" fmla="val 69"/>
                  <a:gd name="f60" fmla="*/ f0 1 70"/>
                  <a:gd name="f61" fmla="*/ f1 1 408"/>
                  <a:gd name="f62" fmla="+- f4 0 f2"/>
                  <a:gd name="f63" fmla="+- f3 0 f2"/>
                  <a:gd name="f64" fmla="*/ f63 1 70"/>
                  <a:gd name="f65" fmla="*/ f62 1 408"/>
                  <a:gd name="f66" fmla="*/ f2 1 f64"/>
                  <a:gd name="f67" fmla="*/ f3 1 f64"/>
                  <a:gd name="f68" fmla="*/ f2 1 f65"/>
                  <a:gd name="f69" fmla="*/ f4 1 f65"/>
                  <a:gd name="f70" fmla="*/ f66 f60 1"/>
                  <a:gd name="f71" fmla="*/ f67 f60 1"/>
                  <a:gd name="f72" fmla="*/ f69 f61 1"/>
                  <a:gd name="f73" fmla="*/ f68 f6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70" t="f73" r="f71" b="f72"/>
                <a:pathLst>
                  <a:path w="70" h="408">
                    <a:moveTo>
                      <a:pt x="f5" y="f6"/>
                    </a:moveTo>
                    <a:lnTo>
                      <a:pt x="f7" y="f8"/>
                    </a:lnTo>
                    <a:lnTo>
                      <a:pt x="f9" y="f6"/>
                    </a:ln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7" y="f10"/>
                    </a:moveTo>
                    <a:lnTo>
                      <a:pt x="f11" y="f12"/>
                    </a:lnTo>
                    <a:lnTo>
                      <a:pt x="f11" y="f13"/>
                    </a:lnTo>
                    <a:lnTo>
                      <a:pt x="f7" y="f14"/>
                    </a:lnTo>
                    <a:lnTo>
                      <a:pt x="f7" y="f10"/>
                    </a:lnTo>
                    <a:close/>
                    <a:moveTo>
                      <a:pt x="f7" y="f10"/>
                    </a:moveTo>
                    <a:lnTo>
                      <a:pt x="f7" y="f10"/>
                    </a:lnTo>
                    <a:close/>
                    <a:moveTo>
                      <a:pt x="f15" y="f16"/>
                    </a:moveTo>
                    <a:lnTo>
                      <a:pt x="f17" y="f18"/>
                    </a:lnTo>
                    <a:lnTo>
                      <a:pt x="f19" y="f20"/>
                    </a:lnTo>
                    <a:lnTo>
                      <a:pt x="f19" y="f21"/>
                    </a:lnTo>
                    <a:lnTo>
                      <a:pt x="f15" y="f16"/>
                    </a:lnTo>
                    <a:close/>
                    <a:moveTo>
                      <a:pt x="f15" y="f16"/>
                    </a:moveTo>
                    <a:lnTo>
                      <a:pt x="f15" y="f16"/>
                    </a:lnTo>
                    <a:close/>
                    <a:moveTo>
                      <a:pt x="f17" y="f22"/>
                    </a:moveTo>
                    <a:lnTo>
                      <a:pt x="f17" y="f23"/>
                    </a:lnTo>
                    <a:lnTo>
                      <a:pt x="f19" y="f24"/>
                    </a:lnTo>
                    <a:lnTo>
                      <a:pt x="f19" y="f25"/>
                    </a:lnTo>
                    <a:lnTo>
                      <a:pt x="f17" y="f22"/>
                    </a:lnTo>
                    <a:close/>
                    <a:moveTo>
                      <a:pt x="f17" y="f22"/>
                    </a:moveTo>
                    <a:lnTo>
                      <a:pt x="f17" y="f22"/>
                    </a:lnTo>
                    <a:close/>
                    <a:moveTo>
                      <a:pt x="f17" y="f26"/>
                    </a:moveTo>
                    <a:lnTo>
                      <a:pt x="f27" y="f28"/>
                    </a:lnTo>
                    <a:lnTo>
                      <a:pt x="f29" y="f30"/>
                    </a:lnTo>
                    <a:lnTo>
                      <a:pt x="f29" y="f31"/>
                    </a:lnTo>
                    <a:lnTo>
                      <a:pt x="f17" y="f26"/>
                    </a:lnTo>
                    <a:close/>
                    <a:moveTo>
                      <a:pt x="f17" y="f26"/>
                    </a:moveTo>
                    <a:lnTo>
                      <a:pt x="f17" y="f26"/>
                    </a:lnTo>
                    <a:close/>
                    <a:moveTo>
                      <a:pt x="f27" y="f32"/>
                    </a:moveTo>
                    <a:lnTo>
                      <a:pt x="f27" y="f33"/>
                    </a:lnTo>
                    <a:lnTo>
                      <a:pt x="f34" y="f35"/>
                    </a:lnTo>
                    <a:lnTo>
                      <a:pt x="f29" y="f36"/>
                    </a:lnTo>
                    <a:lnTo>
                      <a:pt x="f27" y="f32"/>
                    </a:lnTo>
                    <a:close/>
                    <a:moveTo>
                      <a:pt x="f27" y="f32"/>
                    </a:moveTo>
                    <a:lnTo>
                      <a:pt x="f27" y="f32"/>
                    </a:lnTo>
                    <a:close/>
                    <a:moveTo>
                      <a:pt x="f37" y="f38"/>
                    </a:moveTo>
                    <a:lnTo>
                      <a:pt x="f37" y="f39"/>
                    </a:lnTo>
                    <a:lnTo>
                      <a:pt x="f34" y="f40"/>
                    </a:lnTo>
                    <a:lnTo>
                      <a:pt x="f34" y="f41"/>
                    </a:lnTo>
                    <a:lnTo>
                      <a:pt x="f37" y="f38"/>
                    </a:lnTo>
                    <a:close/>
                    <a:moveTo>
                      <a:pt x="f37" y="f38"/>
                    </a:moveTo>
                    <a:lnTo>
                      <a:pt x="f37" y="f38"/>
                    </a:lnTo>
                    <a:close/>
                    <a:moveTo>
                      <a:pt x="f37" y="f42"/>
                    </a:moveTo>
                    <a:lnTo>
                      <a:pt x="f43" y="f44"/>
                    </a:lnTo>
                    <a:lnTo>
                      <a:pt x="f45" y="f46"/>
                    </a:lnTo>
                    <a:lnTo>
                      <a:pt x="f34" y="f47"/>
                    </a:lnTo>
                    <a:lnTo>
                      <a:pt x="f37" y="f42"/>
                    </a:lnTo>
                    <a:close/>
                    <a:moveTo>
                      <a:pt x="f37" y="f42"/>
                    </a:moveTo>
                    <a:lnTo>
                      <a:pt x="f37" y="f42"/>
                    </a:lnTo>
                    <a:close/>
                    <a:moveTo>
                      <a:pt x="f43" y="f48"/>
                    </a:moveTo>
                    <a:lnTo>
                      <a:pt x="f43" y="f49"/>
                    </a:lnTo>
                    <a:lnTo>
                      <a:pt x="f45" y="f50"/>
                    </a:lnTo>
                    <a:lnTo>
                      <a:pt x="f45" y="f51"/>
                    </a:lnTo>
                    <a:lnTo>
                      <a:pt x="f43" y="f48"/>
                    </a:lnTo>
                    <a:close/>
                    <a:moveTo>
                      <a:pt x="f43" y="f48"/>
                    </a:moveTo>
                    <a:lnTo>
                      <a:pt x="f43" y="f48"/>
                    </a:lnTo>
                    <a:close/>
                    <a:moveTo>
                      <a:pt x="f43" y="f52"/>
                    </a:moveTo>
                    <a:lnTo>
                      <a:pt x="f43" y="f53"/>
                    </a:lnTo>
                    <a:lnTo>
                      <a:pt x="f45" y="f9"/>
                    </a:lnTo>
                    <a:lnTo>
                      <a:pt x="f45" y="f54"/>
                    </a:lnTo>
                    <a:lnTo>
                      <a:pt x="f43" y="f52"/>
                    </a:lnTo>
                    <a:close/>
                    <a:moveTo>
                      <a:pt x="f43" y="f52"/>
                    </a:moveTo>
                    <a:lnTo>
                      <a:pt x="f43" y="f52"/>
                    </a:lnTo>
                    <a:close/>
                    <a:moveTo>
                      <a:pt x="f19" y="f55"/>
                    </a:moveTo>
                    <a:lnTo>
                      <a:pt x="f6" y="f56"/>
                    </a:lnTo>
                    <a:lnTo>
                      <a:pt x="f27" y="f56"/>
                    </a:lnTo>
                    <a:lnTo>
                      <a:pt x="f19" y="f55"/>
                    </a:lnTo>
                    <a:close/>
                    <a:moveTo>
                      <a:pt x="f19" y="f55"/>
                    </a:moveTo>
                    <a:lnTo>
                      <a:pt x="f19" y="f55"/>
                    </a:lnTo>
                    <a:close/>
                    <a:moveTo>
                      <a:pt x="f57" y="f58"/>
                    </a:moveTo>
                    <a:lnTo>
                      <a:pt x="f2" y="f58"/>
                    </a:lnTo>
                    <a:lnTo>
                      <a:pt x="f6" y="f2"/>
                    </a:lnTo>
                    <a:lnTo>
                      <a:pt x="f15" y="f2"/>
                    </a:lnTo>
                    <a:lnTo>
                      <a:pt x="f59" y="f58"/>
                    </a:lnTo>
                    <a:lnTo>
                      <a:pt x="f57" y="f58"/>
                    </a:ln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2" name="Forma Livre 11"/>
              <p:cNvSpPr/>
              <p:nvPr/>
            </p:nvSpPr>
            <p:spPr>
              <a:xfrm>
                <a:off x="9147236" y="5986439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3" name="Forma Livre 12"/>
              <p:cNvSpPr/>
              <p:nvPr/>
            </p:nvSpPr>
            <p:spPr>
              <a:xfrm>
                <a:off x="9102595" y="6280199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4" name="Forma Livre 13"/>
              <p:cNvSpPr/>
              <p:nvPr/>
            </p:nvSpPr>
            <p:spPr>
              <a:xfrm>
                <a:off x="9153363" y="6391436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5" name="Forma Livre 14"/>
              <p:cNvSpPr/>
              <p:nvPr/>
            </p:nvSpPr>
            <p:spPr>
              <a:xfrm>
                <a:off x="9259918" y="6464158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6" name="Forma Livre 15"/>
              <p:cNvSpPr/>
              <p:nvPr/>
            </p:nvSpPr>
            <p:spPr>
              <a:xfrm>
                <a:off x="9522003" y="6464158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7" name="Forma Livre 16"/>
              <p:cNvSpPr/>
              <p:nvPr/>
            </p:nvSpPr>
            <p:spPr>
              <a:xfrm>
                <a:off x="9194758" y="5594399"/>
                <a:ext cx="430197" cy="173159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1277"/>
                  <a:gd name="f5" fmla="val 551"/>
                  <a:gd name="f6" fmla="val 948"/>
                  <a:gd name="f7" fmla="val 325"/>
                  <a:gd name="f8" fmla="val 962"/>
                  <a:gd name="f9" fmla="val 432"/>
                  <a:gd name="f10" fmla="val 912"/>
                  <a:gd name="f11" fmla="val 427"/>
                  <a:gd name="f12" fmla="val 900"/>
                  <a:gd name="f13" fmla="val 311"/>
                  <a:gd name="f14" fmla="val 308"/>
                  <a:gd name="f15" fmla="val 902"/>
                  <a:gd name="f16" fmla="val 303"/>
                  <a:gd name="f17" fmla="val 905"/>
                  <a:gd name="f18" fmla="val 300"/>
                  <a:gd name="f19" fmla="val 295"/>
                  <a:gd name="f20" fmla="val 922"/>
                  <a:gd name="f21" fmla="val 296"/>
                  <a:gd name="f22" fmla="val 929"/>
                  <a:gd name="f23" fmla="val 298"/>
                  <a:gd name="f24" fmla="val 941"/>
                  <a:gd name="f25" fmla="val 946"/>
                  <a:gd name="f26" fmla="val 313"/>
                  <a:gd name="f27" fmla="val 1100"/>
                  <a:gd name="f28" fmla="val 50"/>
                  <a:gd name="f29" fmla="val 1026"/>
                  <a:gd name="f30" fmla="val 84"/>
                  <a:gd name="f31" fmla="val 91"/>
                  <a:gd name="f32" fmla="val 1002"/>
                  <a:gd name="f33" fmla="val 79"/>
                  <a:gd name="f34" fmla="val 33"/>
                  <a:gd name="f35" fmla="val 1273"/>
                  <a:gd name="f36" fmla="val 69"/>
                  <a:gd name="f37" fmla="val 143"/>
                  <a:gd name="f38" fmla="val 1242"/>
                  <a:gd name="f39" fmla="val 212"/>
                  <a:gd name="f40" fmla="val 1192"/>
                  <a:gd name="f41" fmla="val 254"/>
                  <a:gd name="f42" fmla="val 1152"/>
                  <a:gd name="f43" fmla="val 249"/>
                  <a:gd name="f44" fmla="val 1276"/>
                  <a:gd name="f45" fmla="val 550"/>
                  <a:gd name="f46" fmla="val 1269"/>
                  <a:gd name="f47" fmla="val 1263"/>
                  <a:gd name="f48" fmla="val 549"/>
                  <a:gd name="f49" fmla="val 1257"/>
                  <a:gd name="f50" fmla="val 1230"/>
                  <a:gd name="f51" fmla="val 479"/>
                  <a:gd name="f52" fmla="val 474"/>
                  <a:gd name="f53" fmla="val 1156"/>
                  <a:gd name="f54" fmla="val 469"/>
                  <a:gd name="f55" fmla="val 1117"/>
                  <a:gd name="f56" fmla="val 466"/>
                  <a:gd name="f57" fmla="val 1133"/>
                  <a:gd name="f58" fmla="val 532"/>
                  <a:gd name="f59" fmla="val 1126"/>
                  <a:gd name="f60" fmla="val 1121"/>
                  <a:gd name="f61" fmla="val 530"/>
                  <a:gd name="f62" fmla="val 1116"/>
                  <a:gd name="f63" fmla="val 463"/>
                  <a:gd name="f64" fmla="val 1069"/>
                  <a:gd name="f65" fmla="val 461"/>
                  <a:gd name="f66" fmla="val 1036"/>
                  <a:gd name="f67" fmla="val 458"/>
                  <a:gd name="f68" fmla="val 1004"/>
                  <a:gd name="f69" fmla="val 454"/>
                  <a:gd name="f70" fmla="val 1007"/>
                  <a:gd name="f71" fmla="val 478"/>
                  <a:gd name="f72" fmla="val 931"/>
                  <a:gd name="f73" fmla="val 878"/>
                  <a:gd name="f74" fmla="val 464"/>
                  <a:gd name="f75" fmla="val 876"/>
                  <a:gd name="f76" fmla="val 444"/>
                  <a:gd name="f77" fmla="val 851"/>
                  <a:gd name="f78" fmla="val 443"/>
                  <a:gd name="f79" fmla="val 828"/>
                  <a:gd name="f80" fmla="val 802"/>
                  <a:gd name="f81" fmla="val 808"/>
                  <a:gd name="f82" fmla="val 507"/>
                  <a:gd name="f83" fmla="val 796"/>
                  <a:gd name="f84" fmla="val 792"/>
                  <a:gd name="f85" fmla="val 505"/>
                  <a:gd name="f86" fmla="val 786"/>
                  <a:gd name="f87" fmla="val 441"/>
                  <a:gd name="f88" fmla="val 774"/>
                  <a:gd name="f89" fmla="val 760"/>
                  <a:gd name="f90" fmla="val 748"/>
                  <a:gd name="f91" fmla="val 439"/>
                  <a:gd name="f92" fmla="val 753"/>
                  <a:gd name="f93" fmla="val 746"/>
                  <a:gd name="f94" fmla="val 503"/>
                  <a:gd name="f95" fmla="val 741"/>
                  <a:gd name="f96" fmla="val 736"/>
                  <a:gd name="f97" fmla="val 733"/>
                  <a:gd name="f98" fmla="val 728"/>
                  <a:gd name="f99" fmla="val 390"/>
                  <a:gd name="f100" fmla="val 703"/>
                  <a:gd name="f101" fmla="val 315"/>
                  <a:gd name="f102" fmla="val 640"/>
                  <a:gd name="f103" fmla="val 577"/>
                  <a:gd name="f104" fmla="val 552"/>
                  <a:gd name="f105" fmla="val 548"/>
                  <a:gd name="f106" fmla="val 543"/>
                  <a:gd name="f107" fmla="val 538"/>
                  <a:gd name="f108" fmla="val 533"/>
                  <a:gd name="f109" fmla="val 528"/>
                  <a:gd name="f110" fmla="val 519"/>
                  <a:gd name="f111" fmla="val 491"/>
                  <a:gd name="f112" fmla="val 486"/>
                  <a:gd name="f113" fmla="val 481"/>
                  <a:gd name="f114" fmla="val 476"/>
                  <a:gd name="f115" fmla="val 471"/>
                  <a:gd name="f116" fmla="val 475"/>
                  <a:gd name="f117" fmla="val 448"/>
                  <a:gd name="f118" fmla="val 420"/>
                  <a:gd name="f119" fmla="val 393"/>
                  <a:gd name="f120" fmla="val 446"/>
                  <a:gd name="f121" fmla="val 392"/>
                  <a:gd name="f122" fmla="val 262"/>
                  <a:gd name="f123" fmla="val 264"/>
                  <a:gd name="f124" fmla="val 456"/>
                  <a:gd name="f125" fmla="val 235"/>
                  <a:gd name="f126" fmla="val 459"/>
                  <a:gd name="f127" fmla="val 207"/>
                  <a:gd name="f128" fmla="val 177"/>
                  <a:gd name="f129" fmla="val 162"/>
                  <a:gd name="f130" fmla="val 157"/>
                  <a:gd name="f131" fmla="val 152"/>
                  <a:gd name="f132" fmla="val 146"/>
                  <a:gd name="f133" fmla="val 468"/>
                  <a:gd name="f134" fmla="val 122"/>
                  <a:gd name="f135" fmla="val 83"/>
                  <a:gd name="f136" fmla="val 45"/>
                  <a:gd name="f137" fmla="val 483"/>
                  <a:gd name="f138" fmla="val 17"/>
                  <a:gd name="f139" fmla="val 12"/>
                  <a:gd name="f140" fmla="val 5"/>
                  <a:gd name="f141" fmla="val 124"/>
                  <a:gd name="f142" fmla="val 85"/>
                  <a:gd name="f143" fmla="val 35"/>
                  <a:gd name="f144" fmla="val 4"/>
                  <a:gd name="f145" fmla="val 176"/>
                  <a:gd name="f146" fmla="val 274"/>
                  <a:gd name="f147" fmla="val 276"/>
                  <a:gd name="f148" fmla="val 18"/>
                  <a:gd name="f149" fmla="val 450"/>
                  <a:gd name="f150" fmla="val 3"/>
                  <a:gd name="f151" fmla="val 8"/>
                  <a:gd name="f152" fmla="val 521"/>
                  <a:gd name="f153" fmla="val 66"/>
                  <a:gd name="f154" fmla="val 64"/>
                  <a:gd name="f155" fmla="val 638"/>
                  <a:gd name="f156" fmla="val 722"/>
                  <a:gd name="f157" fmla="val 724"/>
                  <a:gd name="f158" fmla="val 756"/>
                  <a:gd name="f159" fmla="val 826"/>
                  <a:gd name="f160" fmla="val 7"/>
                  <a:gd name="f161" fmla="val 1000"/>
                  <a:gd name="f162" fmla="val 28"/>
                  <a:gd name="f163" fmla="val 780"/>
                  <a:gd name="f164" fmla="val 68"/>
                  <a:gd name="f165" fmla="val 495"/>
                  <a:gd name="f166" fmla="val 248"/>
                  <a:gd name="f167" fmla="val 319"/>
                  <a:gd name="f168" fmla="val 305"/>
                  <a:gd name="f169" fmla="val 357"/>
                  <a:gd name="f170" fmla="val 369"/>
                  <a:gd name="f171" fmla="val 368"/>
                  <a:gd name="f172" fmla="val 362"/>
                  <a:gd name="f173" fmla="val 355"/>
                  <a:gd name="f174" fmla="val 346"/>
                  <a:gd name="f175" fmla="val 338"/>
                  <a:gd name="f176" fmla="val 328"/>
                  <a:gd name="f177" fmla="val 321"/>
                  <a:gd name="f178" fmla="val 569"/>
                  <a:gd name="f179" fmla="val 574"/>
                  <a:gd name="f180" fmla="val 436"/>
                  <a:gd name="f181" fmla="val 576"/>
                  <a:gd name="f182" fmla="val 396"/>
                  <a:gd name="f183" fmla="val 595"/>
                  <a:gd name="f184" fmla="val 341"/>
                  <a:gd name="f185" fmla="val 340"/>
                  <a:gd name="f186" fmla="val 686"/>
                  <a:gd name="f187" fmla="val 707"/>
                  <a:gd name="f188" fmla="val 710"/>
                  <a:gd name="f189" fmla="val 688"/>
                  <a:gd name="f190" fmla="val 667"/>
                  <a:gd name="f191" fmla="val 501"/>
                  <a:gd name="f192" fmla="val 645"/>
                  <a:gd name="f193" fmla="val 629"/>
                  <a:gd name="f194" fmla="val 608"/>
                  <a:gd name="f195" fmla="val 589"/>
                  <a:gd name="f196" fmla="val 279"/>
                  <a:gd name="f197" fmla="val 326"/>
                  <a:gd name="f198" fmla="val 281"/>
                  <a:gd name="f199" fmla="val 318"/>
                  <a:gd name="f200" fmla="val 283"/>
                  <a:gd name="f201" fmla="val 285"/>
                  <a:gd name="f202" fmla="val 301"/>
                  <a:gd name="f203" fmla="val 260"/>
                  <a:gd name="f204" fmla="val 238"/>
                  <a:gd name="f205" fmla="val 306"/>
                  <a:gd name="f206" fmla="val 214"/>
                  <a:gd name="f207" fmla="val 200"/>
                  <a:gd name="f208" fmla="val 370"/>
                  <a:gd name="f209" fmla="val 224"/>
                  <a:gd name="f210" fmla="val 250"/>
                  <a:gd name="f211" fmla="val 365"/>
                  <a:gd name="f212" fmla="val 309"/>
                  <a:gd name="f213" fmla="val 331"/>
                  <a:gd name="f214" fmla="val 255"/>
                  <a:gd name="f215" fmla="val 352"/>
                  <a:gd name="f216" fmla="val 222"/>
                  <a:gd name="f217" fmla="val 229"/>
                  <a:gd name="f218" fmla="val 245"/>
                  <a:gd name="f219" fmla="val 119"/>
                  <a:gd name="f220" fmla="val 174"/>
                  <a:gd name="f221" fmla="val 293"/>
                  <a:gd name="f222" fmla="val 205"/>
                  <a:gd name="f223" fmla="val 290"/>
                  <a:gd name="f224" fmla="val 266"/>
                  <a:gd name="f225" fmla="val 286"/>
                  <a:gd name="f226" fmla="val 259"/>
                  <a:gd name="f227" fmla="val 377"/>
                  <a:gd name="f228" fmla="val 386"/>
                  <a:gd name="f229" fmla="val 267"/>
                  <a:gd name="f230" fmla="val 395"/>
                  <a:gd name="f231" fmla="val 426"/>
                  <a:gd name="f232" fmla="val 272"/>
                  <a:gd name="f233" fmla="val 271"/>
                  <a:gd name="f234" fmla="val 493"/>
                  <a:gd name="f235" fmla="val 269"/>
                  <a:gd name="f236" fmla="val 584"/>
                  <a:gd name="f237" fmla="val 631"/>
                  <a:gd name="f238" fmla="val 545"/>
                  <a:gd name="f239" fmla="val 215"/>
                  <a:gd name="f240" fmla="val 372"/>
                  <a:gd name="f241" fmla="val 404"/>
                  <a:gd name="f242" fmla="val 291"/>
                  <a:gd name="f243" fmla="val 405"/>
                  <a:gd name="f244" fmla="val 407"/>
                  <a:gd name="f245" fmla="val 429"/>
                  <a:gd name="f246" fmla="val 350"/>
                  <a:gd name="f247" fmla="val 457"/>
                  <a:gd name="f248" fmla="val 348"/>
                  <a:gd name="f249" fmla="val 485"/>
                  <a:gd name="f250" fmla="val 490"/>
                  <a:gd name="f251" fmla="val 288"/>
                  <a:gd name="f252" fmla="val 460"/>
                  <a:gd name="f253" fmla="val 400"/>
                  <a:gd name="f254" fmla="val 442"/>
                  <a:gd name="f255" fmla="val 488"/>
                  <a:gd name="f256" fmla="val 424"/>
                  <a:gd name="f257" fmla="val 534"/>
                  <a:gd name="f258" fmla="val 402"/>
                  <a:gd name="f259" fmla="val 380"/>
                  <a:gd name="f260" fmla="val 553"/>
                  <a:gd name="f261" fmla="val 452"/>
                  <a:gd name="f262" fmla="val 385"/>
                  <a:gd name="f263" fmla="val 141"/>
                  <a:gd name="f264" fmla="val 394"/>
                  <a:gd name="f265" fmla="val 76"/>
                  <a:gd name="f266" fmla="val 406"/>
                  <a:gd name="f267" fmla="val 52"/>
                  <a:gd name="f268" fmla="val 195"/>
                  <a:gd name="f269" fmla="val 297"/>
                  <a:gd name="f270" fmla="val 376"/>
                  <a:gd name="f271" fmla="val 449"/>
                  <a:gd name="f272" fmla="val 389"/>
                  <a:gd name="f273" fmla="val 302"/>
                  <a:gd name="f274" fmla="val 989"/>
                  <a:gd name="f275" fmla="val 972"/>
                  <a:gd name="f276" fmla="val 964"/>
                  <a:gd name="f277" fmla="val 879"/>
                  <a:gd name="f278" fmla="val 257"/>
                  <a:gd name="f279" fmla="val 893"/>
                  <a:gd name="f280" fmla="val 874"/>
                  <a:gd name="f281" fmla="val 867"/>
                  <a:gd name="f282" fmla="val 367"/>
                  <a:gd name="f283" fmla="val 820"/>
                  <a:gd name="f284" fmla="val 363"/>
                  <a:gd name="f285" fmla="val 788"/>
                  <a:gd name="f286" fmla="val 831"/>
                  <a:gd name="f287" fmla="val 866"/>
                  <a:gd name="f288" fmla="val 860"/>
                  <a:gd name="f289" fmla="val 862"/>
                  <a:gd name="f290" fmla="val 863"/>
                  <a:gd name="f291" fmla="val 839"/>
                  <a:gd name="f292" fmla="val 814"/>
                  <a:gd name="f293" fmla="val 789"/>
                  <a:gd name="f294" fmla="val 795"/>
                  <a:gd name="f295" fmla="val 817"/>
                  <a:gd name="f296" fmla="val 842"/>
                  <a:gd name="f297" fmla="val 885"/>
                  <a:gd name="f298" fmla="val 897"/>
                  <a:gd name="f299" fmla="val 909"/>
                  <a:gd name="f300" fmla="val 220"/>
                  <a:gd name="f301" fmla="val 647"/>
                  <a:gd name="f302" fmla="val 800"/>
                  <a:gd name="f303" fmla="val 926"/>
                  <a:gd name="f304" fmla="val 943"/>
                  <a:gd name="f305" fmla="val 960"/>
                  <a:gd name="f306" fmla="val 1043"/>
                  <a:gd name="f307" fmla="val 1078"/>
                  <a:gd name="f308" fmla="val 1103"/>
                  <a:gd name="f309" fmla="val 1131"/>
                  <a:gd name="f310" fmla="val 1157"/>
                  <a:gd name="f311" fmla="val 244"/>
                  <a:gd name="f312" fmla="val 1062"/>
                  <a:gd name="f313" fmla="val 234"/>
                  <a:gd name="f314" fmla="val 992"/>
                  <a:gd name="f315" fmla="val 227"/>
                  <a:gd name="f316" fmla="val 919"/>
                  <a:gd name="f317" fmla="val 983"/>
                  <a:gd name="f318" fmla="val 984"/>
                  <a:gd name="f319" fmla="val 986"/>
                  <a:gd name="f320" fmla="val 988"/>
                  <a:gd name="f321" fmla="val 993"/>
                  <a:gd name="f322" fmla="val 1023"/>
                  <a:gd name="f323" fmla="val 1050"/>
                  <a:gd name="f324" fmla="val 1079"/>
                  <a:gd name="f325" fmla="val 1063"/>
                  <a:gd name="f326" fmla="val 1038"/>
                  <a:gd name="f327" fmla="val 1011"/>
                  <a:gd name="f328" fmla="val 995"/>
                  <a:gd name="f329" fmla="val 438"/>
                  <a:gd name="f330" fmla="val 1076"/>
                  <a:gd name="f331" fmla="val 1148"/>
                  <a:gd name="f332" fmla="val 453"/>
                  <a:gd name="f333" fmla="val 1223"/>
                  <a:gd name="f334" fmla="val 1196"/>
                  <a:gd name="f335" fmla="val 383"/>
                  <a:gd name="f336" fmla="val 717"/>
                  <a:gd name="f337" fmla="val 345"/>
                  <a:gd name="f338" fmla="val 738"/>
                  <a:gd name="f339" fmla="val 759"/>
                  <a:gd name="f340" fmla="val 777"/>
                  <a:gd name="f341" fmla="val 772"/>
                  <a:gd name="f342" fmla="val 685"/>
                  <a:gd name="f343" fmla="val 500"/>
                  <a:gd name="f344" fmla="val 541"/>
                  <a:gd name="f345" fmla="val 562"/>
                  <a:gd name="f346" fmla="val 580"/>
                  <a:gd name="f347" fmla="val 320"/>
                  <a:gd name="f348" fmla="val 602"/>
                  <a:gd name="f349" fmla="val 632"/>
                  <a:gd name="f350" fmla="val 648"/>
                  <a:gd name="f351" fmla="val 679"/>
                  <a:gd name="f352" fmla="val 702"/>
                  <a:gd name="f353" fmla="val 1095"/>
                  <a:gd name="f354" fmla="val 1128"/>
                  <a:gd name="f355" fmla="val 375"/>
                  <a:gd name="f356" fmla="val 1159"/>
                  <a:gd name="f357" fmla="val 1190"/>
                  <a:gd name="f358" fmla="val 1164"/>
                  <a:gd name="f359" fmla="val 1136"/>
                  <a:gd name="f360" fmla="val 316"/>
                  <a:gd name="f361" fmla="val 1109"/>
                  <a:gd name="f362" fmla="val 1081"/>
                  <a:gd name="f363" fmla="val 310"/>
                  <a:gd name="f364" fmla="val 196"/>
                  <a:gd name="f365" fmla="val 168"/>
                  <a:gd name="f366" fmla="val 140"/>
                  <a:gd name="f367" fmla="val 110"/>
                  <a:gd name="f368" fmla="val 323"/>
                  <a:gd name="f369" fmla="val 387"/>
                  <a:gd name="f370" fmla="val 117"/>
                  <a:gd name="f371" fmla="val 382"/>
                  <a:gd name="f372" fmla="val 150"/>
                  <a:gd name="f373" fmla="val 183"/>
                  <a:gd name="f374" fmla="val 373"/>
                  <a:gd name="f375" fmla="val 1188"/>
                  <a:gd name="f376" fmla="val 197"/>
                  <a:gd name="f377" fmla="val 134"/>
                  <a:gd name="f378" fmla="val 136"/>
                  <a:gd name="f379" fmla="val 47"/>
                  <a:gd name="f380" fmla="val 199"/>
                  <a:gd name="f381" fmla="val 90"/>
                  <a:gd name="f382" fmla="val 237"/>
                  <a:gd name="f383" fmla="val 166"/>
                  <a:gd name="f384" fmla="val 1238"/>
                  <a:gd name="f385" fmla="val 182"/>
                  <a:gd name="f386" fmla="val 139"/>
                  <a:gd name="f387" fmla="val 81"/>
                  <a:gd name="f388" fmla="val 53"/>
                  <a:gd name="f389" fmla="val 109"/>
                  <a:gd name="f390" fmla="val 96"/>
                  <a:gd name="f391" fmla="val 22"/>
                  <a:gd name="f392" fmla="val 843"/>
                  <a:gd name="f393" fmla="val 86"/>
                  <a:gd name="f394" fmla="val 709"/>
                  <a:gd name="f395" fmla="val 568"/>
                  <a:gd name="f396" fmla="val 160"/>
                  <a:gd name="f397" fmla="val 19"/>
                  <a:gd name="f398" fmla="val 40"/>
                  <a:gd name="f399" fmla="val 184"/>
                  <a:gd name="f400" fmla="val 118"/>
                  <a:gd name="f401" fmla="*/ f1 1 1277"/>
                  <a:gd name="f402" fmla="*/ f2 1 551"/>
                  <a:gd name="f403" fmla="+- f5 0 f3"/>
                  <a:gd name="f404" fmla="+- f4 0 f3"/>
                  <a:gd name="f405" fmla="*/ f404 1 1277"/>
                  <a:gd name="f406" fmla="*/ f403 1 551"/>
                  <a:gd name="f407" fmla="*/ f3 1 f405"/>
                  <a:gd name="f408" fmla="*/ f4 1 f405"/>
                  <a:gd name="f409" fmla="*/ f3 1 f406"/>
                  <a:gd name="f410" fmla="*/ f5 1 f406"/>
                  <a:gd name="f411" fmla="*/ f407 f401 1"/>
                  <a:gd name="f412" fmla="*/ f408 f401 1"/>
                  <a:gd name="f413" fmla="*/ f410 f402 1"/>
                  <a:gd name="f414" fmla="*/ f409 f40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411" t="f414" r="f412" b="f413"/>
                <a:pathLst>
                  <a:path w="1277" h="551">
                    <a:moveTo>
                      <a:pt x="f6" y="f7"/>
                    </a:moveTo>
                    <a:lnTo>
                      <a:pt x="f8" y="f9"/>
                    </a:lnTo>
                    <a:lnTo>
                      <a:pt x="f10" y="f11"/>
                    </a:lnTo>
                    <a:lnTo>
                      <a:pt x="f12" y="f13"/>
                    </a:lnTo>
                    <a:cubicBezTo>
                      <a:pt x="f12" y="f14"/>
                      <a:pt x="f15" y="f16"/>
                      <a:pt x="f17" y="f18"/>
                    </a:cubicBezTo>
                    <a:cubicBezTo>
                      <a:pt x="f10" y="f19"/>
                      <a:pt x="f20" y="f21"/>
                      <a:pt x="f22" y="f23"/>
                    </a:cubicBezTo>
                    <a:cubicBezTo>
                      <a:pt x="f24" y="f16"/>
                      <a:pt x="f25" y="f26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27" y="f28"/>
                    </a:moveTo>
                    <a:lnTo>
                      <a:pt x="f29" y="f30"/>
                    </a:lnTo>
                    <a:lnTo>
                      <a:pt x="f27" y="f31"/>
                    </a:lnTo>
                    <a:lnTo>
                      <a:pt x="f27" y="f28"/>
                    </a:lnTo>
                    <a:close/>
                    <a:moveTo>
                      <a:pt x="f27" y="f28"/>
                    </a:moveTo>
                    <a:lnTo>
                      <a:pt x="f27" y="f28"/>
                    </a:lnTo>
                    <a:close/>
                    <a:moveTo>
                      <a:pt x="f32" y="f33"/>
                    </a:moveTo>
                    <a:lnTo>
                      <a:pt x="f27" y="f34"/>
                    </a:lnTo>
                    <a:lnTo>
                      <a:pt x="f35" y="f36"/>
                    </a:lnTo>
                    <a:lnTo>
                      <a:pt x="f35" y="f37"/>
                    </a:lnTo>
                    <a:lnTo>
                      <a:pt x="f38" y="f39"/>
                    </a:lnTo>
                    <a:lnTo>
                      <a:pt x="f40" y="f41"/>
                    </a:lnTo>
                    <a:lnTo>
                      <a:pt x="f42" y="f43"/>
                    </a:lnTo>
                    <a:lnTo>
                      <a:pt x="f44" y="f45"/>
                    </a:lnTo>
                    <a:cubicBezTo>
                      <a:pt x="f46" y="f45"/>
                      <a:pt x="f47" y="f48"/>
                      <a:pt x="f49" y="f48"/>
                    </a:cubicBezTo>
                    <a:lnTo>
                      <a:pt x="f50" y="f51"/>
                    </a:lnTo>
                    <a:cubicBezTo>
                      <a:pt x="f40" y="f52"/>
                      <a:pt x="f53" y="f54"/>
                      <a:pt x="f55" y="f56"/>
                    </a:cubicBezTo>
                    <a:lnTo>
                      <a:pt x="f57" y="f58"/>
                    </a:lnTo>
                    <a:cubicBezTo>
                      <a:pt x="f59" y="f58"/>
                      <a:pt x="f60" y="f61"/>
                      <a:pt x="f62" y="f61"/>
                    </a:cubicBezTo>
                    <a:lnTo>
                      <a:pt x="f27" y="f63"/>
                    </a:lnTo>
                    <a:cubicBezTo>
                      <a:pt x="f64" y="f65"/>
                      <a:pt x="f66" y="f67"/>
                      <a:pt x="f68" y="f69"/>
                    </a:cubicBezTo>
                    <a:lnTo>
                      <a:pt x="f70" y="f71"/>
                    </a:lnTo>
                    <a:lnTo>
                      <a:pt x="f72" y="f54"/>
                    </a:lnTo>
                    <a:lnTo>
                      <a:pt x="f73" y="f74"/>
                    </a:lnTo>
                    <a:lnTo>
                      <a:pt x="f75" y="f76"/>
                    </a:lnTo>
                    <a:cubicBezTo>
                      <a:pt x="f77" y="f78"/>
                      <a:pt x="f79" y="f78"/>
                      <a:pt x="f80" y="f78"/>
                    </a:cubicBezTo>
                    <a:lnTo>
                      <a:pt x="f81" y="f82"/>
                    </a:lnTo>
                    <a:cubicBezTo>
                      <a:pt x="f80" y="f82"/>
                      <a:pt x="f83" y="f82"/>
                      <a:pt x="f84" y="f85"/>
                    </a:cubicBezTo>
                    <a:lnTo>
                      <a:pt x="f86" y="f87"/>
                    </a:lnTo>
                    <a:cubicBezTo>
                      <a:pt x="f88" y="f87"/>
                      <a:pt x="f89" y="f87"/>
                      <a:pt x="f90" y="f91"/>
                    </a:cubicBezTo>
                    <a:cubicBezTo>
                      <a:pt x="f90" y="f87"/>
                      <a:pt x="f90" y="f78"/>
                      <a:pt x="f90" y="f76"/>
                    </a:cubicBezTo>
                    <a:lnTo>
                      <a:pt x="f92" y="f85"/>
                    </a:lnTo>
                    <a:cubicBezTo>
                      <a:pt x="f93" y="f94"/>
                      <a:pt x="f95" y="f94"/>
                      <a:pt x="f96" y="f94"/>
                    </a:cubicBezTo>
                    <a:lnTo>
                      <a:pt x="f97" y="f76"/>
                    </a:lnTo>
                    <a:cubicBezTo>
                      <a:pt x="f98" y="f99"/>
                      <a:pt x="f100" y="f101"/>
                      <a:pt x="f102" y="f26"/>
                    </a:cubicBezTo>
                    <a:cubicBezTo>
                      <a:pt x="f103" y="f101"/>
                      <a:pt x="f104" y="f99"/>
                      <a:pt x="f105" y="f76"/>
                    </a:cubicBezTo>
                    <a:lnTo>
                      <a:pt x="f106" y="f94"/>
                    </a:lnTo>
                    <a:cubicBezTo>
                      <a:pt x="f107" y="f94"/>
                      <a:pt x="f108" y="f94"/>
                      <a:pt x="f109" y="f94"/>
                    </a:cubicBezTo>
                    <a:lnTo>
                      <a:pt x="f108" y="f76"/>
                    </a:lnTo>
                    <a:cubicBezTo>
                      <a:pt x="f108" y="f78"/>
                      <a:pt x="f108" y="f87"/>
                      <a:pt x="f108" y="f87"/>
                    </a:cubicBezTo>
                    <a:cubicBezTo>
                      <a:pt x="f110" y="f87"/>
                      <a:pt x="f85" y="f87"/>
                      <a:pt x="f111" y="f87"/>
                    </a:cubicBezTo>
                    <a:lnTo>
                      <a:pt x="f112" y="f85"/>
                    </a:lnTo>
                    <a:cubicBezTo>
                      <a:pt x="f113" y="f85"/>
                      <a:pt x="f114" y="f82"/>
                      <a:pt x="f115" y="f82"/>
                    </a:cubicBezTo>
                    <a:lnTo>
                      <a:pt x="f116" y="f78"/>
                    </a:lnTo>
                    <a:cubicBezTo>
                      <a:pt x="f117" y="f78"/>
                      <a:pt x="f118" y="f76"/>
                      <a:pt x="f119" y="f120"/>
                    </a:cubicBezTo>
                    <a:lnTo>
                      <a:pt x="f121" y="f74"/>
                    </a:lnTo>
                    <a:lnTo>
                      <a:pt x="f122" y="f71"/>
                    </a:lnTo>
                    <a:lnTo>
                      <a:pt x="f123" y="f124"/>
                    </a:lnTo>
                    <a:cubicBezTo>
                      <a:pt x="f125" y="f126"/>
                      <a:pt x="f127" y="f65"/>
                      <a:pt x="f128" y="f74"/>
                    </a:cubicBezTo>
                    <a:lnTo>
                      <a:pt x="f129" y="f61"/>
                    </a:lnTo>
                    <a:cubicBezTo>
                      <a:pt x="f130" y="f61"/>
                      <a:pt x="f131" y="f61"/>
                      <a:pt x="f132" y="f58"/>
                    </a:cubicBezTo>
                    <a:lnTo>
                      <a:pt x="f129" y="f133"/>
                    </a:lnTo>
                    <a:cubicBezTo>
                      <a:pt x="f134" y="f115"/>
                      <a:pt x="f135" y="f71"/>
                      <a:pt x="f136" y="f137"/>
                    </a:cubicBezTo>
                    <a:lnTo>
                      <a:pt x="f138" y="f48"/>
                    </a:lnTo>
                    <a:cubicBezTo>
                      <a:pt x="f139" y="f48"/>
                      <a:pt x="f140" y="f45"/>
                      <a:pt x="f3" y="f45"/>
                    </a:cubicBezTo>
                    <a:lnTo>
                      <a:pt x="f141" y="f43"/>
                    </a:lnTo>
                    <a:lnTo>
                      <a:pt x="f142" y="f41"/>
                    </a:lnTo>
                    <a:lnTo>
                      <a:pt x="f143" y="f39"/>
                    </a:lnTo>
                    <a:lnTo>
                      <a:pt x="f144" y="f37"/>
                    </a:lnTo>
                    <a:lnTo>
                      <a:pt x="f144" y="f36"/>
                    </a:lnTo>
                    <a:lnTo>
                      <a:pt x="f145" y="f34"/>
                    </a:lnTo>
                    <a:lnTo>
                      <a:pt x="f146" y="f33"/>
                    </a:lnTo>
                    <a:lnTo>
                      <a:pt x="f147" y="f148"/>
                    </a:lnTo>
                    <a:lnTo>
                      <a:pt x="f149" y="f150"/>
                    </a:lnTo>
                    <a:lnTo>
                      <a:pt x="f149" y="f151"/>
                    </a:lnTo>
                    <a:lnTo>
                      <a:pt x="f152" y="f153"/>
                    </a:lnTo>
                    <a:lnTo>
                      <a:pt x="f104" y="f154"/>
                    </a:lnTo>
                    <a:lnTo>
                      <a:pt x="f104" y="f3"/>
                    </a:lnTo>
                    <a:lnTo>
                      <a:pt x="f155" y="f3"/>
                    </a:lnTo>
                    <a:lnTo>
                      <a:pt x="f156" y="f3"/>
                    </a:lnTo>
                    <a:lnTo>
                      <a:pt x="f157" y="f154"/>
                    </a:lnTo>
                    <a:lnTo>
                      <a:pt x="f158" y="f153"/>
                    </a:lnTo>
                    <a:lnTo>
                      <a:pt x="f159" y="f160"/>
                    </a:lnTo>
                    <a:lnTo>
                      <a:pt x="f159" y="f150"/>
                    </a:lnTo>
                    <a:lnTo>
                      <a:pt x="f161" y="f148"/>
                    </a:lnTo>
                    <a:lnTo>
                      <a:pt x="f32" y="f33"/>
                    </a:lnTo>
                    <a:close/>
                    <a:moveTo>
                      <a:pt x="f32" y="f33"/>
                    </a:moveTo>
                    <a:lnTo>
                      <a:pt x="f32" y="f33"/>
                    </a:lnTo>
                    <a:close/>
                    <a:moveTo>
                      <a:pt x="f159" y="f162"/>
                    </a:moveTo>
                    <a:lnTo>
                      <a:pt x="f163" y="f164"/>
                    </a:lnTo>
                    <a:lnTo>
                      <a:pt x="f79" y="f36"/>
                    </a:lnTo>
                    <a:lnTo>
                      <a:pt x="f159" y="f162"/>
                    </a:lnTo>
                    <a:close/>
                    <a:moveTo>
                      <a:pt x="f159" y="f162"/>
                    </a:moveTo>
                    <a:lnTo>
                      <a:pt x="f159" y="f162"/>
                    </a:lnTo>
                    <a:close/>
                    <a:moveTo>
                      <a:pt x="f149" y="f162"/>
                    </a:moveTo>
                    <a:lnTo>
                      <a:pt x="f165" y="f164"/>
                    </a:lnTo>
                    <a:lnTo>
                      <a:pt x="f117" y="f36"/>
                    </a:lnTo>
                    <a:lnTo>
                      <a:pt x="f149" y="f162"/>
                    </a:lnTo>
                    <a:close/>
                    <a:moveTo>
                      <a:pt x="f149" y="f162"/>
                    </a:moveTo>
                    <a:lnTo>
                      <a:pt x="f149" y="f162"/>
                    </a:lnTo>
                    <a:close/>
                    <a:moveTo>
                      <a:pt x="f145" y="f28"/>
                    </a:moveTo>
                    <a:lnTo>
                      <a:pt x="f166" y="f30"/>
                    </a:lnTo>
                    <a:lnTo>
                      <a:pt x="f145" y="f31"/>
                    </a:lnTo>
                    <a:lnTo>
                      <a:pt x="f145" y="f28"/>
                    </a:lnTo>
                    <a:close/>
                    <a:moveTo>
                      <a:pt x="f145" y="f28"/>
                    </a:moveTo>
                    <a:lnTo>
                      <a:pt x="f145" y="f28"/>
                    </a:lnTo>
                    <a:close/>
                    <a:moveTo>
                      <a:pt x="f167" y="f7"/>
                    </a:moveTo>
                    <a:lnTo>
                      <a:pt x="f168" y="f9"/>
                    </a:lnTo>
                    <a:lnTo>
                      <a:pt x="f169" y="f11"/>
                    </a:lnTo>
                    <a:lnTo>
                      <a:pt x="f170" y="f13"/>
                    </a:lnTo>
                    <a:cubicBezTo>
                      <a:pt x="f170" y="f14"/>
                      <a:pt x="f171" y="f16"/>
                      <a:pt x="f172" y="f18"/>
                    </a:cubicBezTo>
                    <a:cubicBezTo>
                      <a:pt x="f173" y="f19"/>
                      <a:pt x="f174" y="f21"/>
                      <a:pt x="f175" y="f23"/>
                    </a:cubicBezTo>
                    <a:cubicBezTo>
                      <a:pt x="f176" y="f16"/>
                      <a:pt x="f177" y="f26"/>
                      <a:pt x="f167" y="f7"/>
                    </a:cubicBezTo>
                    <a:close/>
                    <a:moveTo>
                      <a:pt x="f167" y="f7"/>
                    </a:moveTo>
                    <a:lnTo>
                      <a:pt x="f167" y="f7"/>
                    </a:lnTo>
                    <a:close/>
                    <a:moveTo>
                      <a:pt x="f178" y="f94"/>
                    </a:moveTo>
                    <a:lnTo>
                      <a:pt x="f179" y="f180"/>
                    </a:lnTo>
                    <a:cubicBezTo>
                      <a:pt x="f181" y="f182"/>
                      <a:pt x="f183" y="f184"/>
                      <a:pt x="f102" y="f185"/>
                    </a:cubicBezTo>
                    <a:cubicBezTo>
                      <a:pt x="f186" y="f184"/>
                      <a:pt x="f100" y="f182"/>
                      <a:pt x="f187" y="f180"/>
                    </a:cubicBezTo>
                    <a:lnTo>
                      <a:pt x="f188" y="f94"/>
                    </a:lnTo>
                    <a:cubicBezTo>
                      <a:pt x="f189" y="f94"/>
                      <a:pt x="f190" y="f191"/>
                      <a:pt x="f192" y="f191"/>
                    </a:cubicBezTo>
                    <a:lnTo>
                      <a:pt x="f155" y="f191"/>
                    </a:lnTo>
                    <a:lnTo>
                      <a:pt x="f193" y="f191"/>
                    </a:lnTo>
                    <a:cubicBezTo>
                      <a:pt x="f194" y="f191"/>
                      <a:pt x="f195" y="f94"/>
                      <a:pt x="f178" y="f94"/>
                    </a:cubicBezTo>
                    <a:close/>
                    <a:moveTo>
                      <a:pt x="f178" y="f94"/>
                    </a:moveTo>
                    <a:lnTo>
                      <a:pt x="f178" y="f94"/>
                    </a:lnTo>
                    <a:close/>
                    <a:moveTo>
                      <a:pt x="f196" y="f197"/>
                    </a:moveTo>
                    <a:lnTo>
                      <a:pt x="f198" y="f199"/>
                    </a:lnTo>
                    <a:lnTo>
                      <a:pt x="f198" y="f13"/>
                    </a:lnTo>
                    <a:cubicBezTo>
                      <a:pt x="f200" y="f14"/>
                      <a:pt x="f200" y="f168"/>
                      <a:pt x="f201" y="f202"/>
                    </a:cubicBezTo>
                    <a:cubicBezTo>
                      <a:pt x="f203" y="f16"/>
                      <a:pt x="f204" y="f205"/>
                      <a:pt x="f206" y="f14"/>
                    </a:cubicBezTo>
                    <a:lnTo>
                      <a:pt x="f207" y="f208"/>
                    </a:lnTo>
                    <a:cubicBezTo>
                      <a:pt x="f209" y="f171"/>
                      <a:pt x="f210" y="f211"/>
                      <a:pt x="f147" y="f172"/>
                    </a:cubicBezTo>
                    <a:lnTo>
                      <a:pt x="f196" y="f197"/>
                    </a:lnTo>
                    <a:close/>
                    <a:moveTo>
                      <a:pt x="f196" y="f197"/>
                    </a:moveTo>
                    <a:lnTo>
                      <a:pt x="f196" y="f197"/>
                    </a:lnTo>
                    <a:close/>
                    <a:moveTo>
                      <a:pt x="f19" y="f201"/>
                    </a:moveTo>
                    <a:cubicBezTo>
                      <a:pt x="f212" y="f123"/>
                      <a:pt x="f213" y="f214"/>
                      <a:pt x="f215" y="f214"/>
                    </a:cubicBezTo>
                    <a:lnTo>
                      <a:pt x="f173" y="f216"/>
                    </a:lnTo>
                    <a:cubicBezTo>
                      <a:pt x="f201" y="f217"/>
                      <a:pt x="f39" y="f125"/>
                      <a:pt x="f37" y="f218"/>
                    </a:cubicBezTo>
                    <a:lnTo>
                      <a:pt x="f219" y="f168"/>
                    </a:lnTo>
                    <a:cubicBezTo>
                      <a:pt x="f132" y="f202"/>
                      <a:pt x="f220" y="f23"/>
                      <a:pt x="f207" y="f19"/>
                    </a:cubicBezTo>
                    <a:lnTo>
                      <a:pt x="f207" y="f221"/>
                    </a:lnTo>
                    <a:lnTo>
                      <a:pt x="f222" y="f221"/>
                    </a:lnTo>
                    <a:cubicBezTo>
                      <a:pt x="f125" y="f223"/>
                      <a:pt x="f224" y="f225"/>
                      <a:pt x="f19" y="f201"/>
                    </a:cubicBezTo>
                    <a:close/>
                    <a:moveTo>
                      <a:pt x="f19" y="f201"/>
                    </a:moveTo>
                    <a:lnTo>
                      <a:pt x="f19" y="f201"/>
                    </a:lnTo>
                    <a:close/>
                    <a:moveTo>
                      <a:pt x="f171" y="f226"/>
                    </a:moveTo>
                    <a:cubicBezTo>
                      <a:pt x="f227" y="f122"/>
                      <a:pt x="f228" y="f229"/>
                      <a:pt x="f230" y="f147"/>
                    </a:cubicBezTo>
                    <a:cubicBezTo>
                      <a:pt x="f231" y="f232"/>
                      <a:pt x="f126" y="f233"/>
                      <a:pt x="f111" y="f233"/>
                    </a:cubicBezTo>
                    <a:lnTo>
                      <a:pt x="f234" y="f233"/>
                    </a:lnTo>
                    <a:cubicBezTo>
                      <a:pt x="f107" y="f235"/>
                      <a:pt x="f236" y="f229"/>
                      <a:pt x="f237" y="f229"/>
                    </a:cubicBezTo>
                    <a:lnTo>
                      <a:pt x="f237" y="f39"/>
                    </a:lnTo>
                    <a:cubicBezTo>
                      <a:pt x="f238" y="f39"/>
                      <a:pt x="f126" y="f239"/>
                      <a:pt x="f240" y="f216"/>
                    </a:cubicBezTo>
                    <a:lnTo>
                      <a:pt x="f171" y="f226"/>
                    </a:lnTo>
                    <a:close/>
                    <a:moveTo>
                      <a:pt x="f171" y="f226"/>
                    </a:moveTo>
                    <a:lnTo>
                      <a:pt x="f171" y="f226"/>
                    </a:lnTo>
                    <a:close/>
                    <a:moveTo>
                      <a:pt x="f241" y="f242"/>
                    </a:moveTo>
                    <a:cubicBezTo>
                      <a:pt x="f243" y="f23"/>
                      <a:pt x="f244" y="f168"/>
                      <a:pt x="f244" y="f26"/>
                    </a:cubicBezTo>
                    <a:lnTo>
                      <a:pt x="f241" y="f215"/>
                    </a:lnTo>
                    <a:cubicBezTo>
                      <a:pt x="f245" y="f246"/>
                      <a:pt x="f247" y="f248"/>
                      <a:pt x="f249" y="f174"/>
                    </a:cubicBezTo>
                    <a:lnTo>
                      <a:pt x="f250" y="f251"/>
                    </a:lnTo>
                    <a:cubicBezTo>
                      <a:pt x="f252" y="f251"/>
                      <a:pt x="f9" y="f223"/>
                      <a:pt x="f241" y="f242"/>
                    </a:cubicBezTo>
                    <a:close/>
                    <a:moveTo>
                      <a:pt x="f241" y="f242"/>
                    </a:moveTo>
                    <a:lnTo>
                      <a:pt x="f241" y="f242"/>
                    </a:lnTo>
                    <a:close/>
                    <a:moveTo>
                      <a:pt x="f253" y="f171"/>
                    </a:moveTo>
                    <a:lnTo>
                      <a:pt x="f230" y="f245"/>
                    </a:lnTo>
                    <a:cubicBezTo>
                      <a:pt x="f254" y="f11"/>
                      <a:pt x="f255" y="f256"/>
                      <a:pt x="f257" y="f256"/>
                    </a:cubicBezTo>
                    <a:cubicBezTo>
                      <a:pt x="f107" y="f258"/>
                      <a:pt x="f238" y="f259"/>
                      <a:pt x="f260" y="f172"/>
                    </a:cubicBezTo>
                    <a:cubicBezTo>
                      <a:pt x="f94" y="f172"/>
                      <a:pt x="f261" y="f211"/>
                      <a:pt x="f253" y="f171"/>
                    </a:cubicBezTo>
                    <a:close/>
                    <a:moveTo>
                      <a:pt x="f253" y="f171"/>
                    </a:moveTo>
                    <a:lnTo>
                      <a:pt x="f253" y="f171"/>
                    </a:lnTo>
                    <a:close/>
                    <a:moveTo>
                      <a:pt x="f224" y="f91"/>
                    </a:moveTo>
                    <a:lnTo>
                      <a:pt x="f232" y="f259"/>
                    </a:lnTo>
                    <a:cubicBezTo>
                      <a:pt x="f127" y="f262"/>
                      <a:pt x="f263" y="f264"/>
                      <a:pt x="f265" y="f266"/>
                    </a:cubicBezTo>
                    <a:lnTo>
                      <a:pt x="f267" y="f74"/>
                    </a:lnTo>
                    <a:cubicBezTo>
                      <a:pt x="f141" y="f69"/>
                      <a:pt x="f268" y="f120"/>
                      <a:pt x="f224" y="f91"/>
                    </a:cubicBezTo>
                    <a:close/>
                    <a:moveTo>
                      <a:pt x="f224" y="f91"/>
                    </a:moveTo>
                    <a:lnTo>
                      <a:pt x="f224" y="f91"/>
                    </a:lnTo>
                    <a:close/>
                    <a:moveTo>
                      <a:pt x="f269" y="f177"/>
                    </a:moveTo>
                    <a:lnTo>
                      <a:pt x="f196" y="f126"/>
                    </a:lnTo>
                    <a:lnTo>
                      <a:pt x="f270" y="f271"/>
                    </a:lnTo>
                    <a:lnTo>
                      <a:pt x="f121" y="f26"/>
                    </a:lnTo>
                    <a:cubicBezTo>
                      <a:pt x="f272" y="f221"/>
                      <a:pt x="f259" y="f198"/>
                      <a:pt x="f211" y="f146"/>
                    </a:cubicBezTo>
                    <a:lnTo>
                      <a:pt x="f211" y="f147"/>
                    </a:lnTo>
                    <a:lnTo>
                      <a:pt x="f248" y="f232"/>
                    </a:lnTo>
                    <a:lnTo>
                      <a:pt x="f246" y="f232"/>
                    </a:lnTo>
                    <a:cubicBezTo>
                      <a:pt x="f197" y="f232"/>
                      <a:pt x="f273" y="f223"/>
                      <a:pt x="f269" y="f177"/>
                    </a:cubicBezTo>
                    <a:close/>
                    <a:moveTo>
                      <a:pt x="f269" y="f177"/>
                    </a:moveTo>
                    <a:lnTo>
                      <a:pt x="f269" y="f177"/>
                    </a:lnTo>
                    <a:close/>
                    <a:moveTo>
                      <a:pt x="f6" y="f69"/>
                    </a:moveTo>
                    <a:lnTo>
                      <a:pt x="f274" y="f126"/>
                    </a:lnTo>
                    <a:lnTo>
                      <a:pt x="f275" y="f177"/>
                    </a:lnTo>
                    <a:cubicBezTo>
                      <a:pt x="f276" y="f226"/>
                      <a:pt x="f277" y="f278"/>
                      <a:pt x="f73" y="f26"/>
                    </a:cubicBezTo>
                    <a:lnTo>
                      <a:pt x="f279" y="f271"/>
                    </a:lnTo>
                    <a:lnTo>
                      <a:pt x="f6" y="f69"/>
                    </a:lnTo>
                    <a:close/>
                    <a:moveTo>
                      <a:pt x="f6" y="f69"/>
                    </a:moveTo>
                    <a:lnTo>
                      <a:pt x="f6" y="f69"/>
                    </a:lnTo>
                    <a:close/>
                    <a:moveTo>
                      <a:pt x="f280" y="f245"/>
                    </a:moveTo>
                    <a:lnTo>
                      <a:pt x="f281" y="f282"/>
                    </a:lnTo>
                    <a:cubicBezTo>
                      <a:pt x="f283" y="f284"/>
                      <a:pt x="f88" y="f172"/>
                      <a:pt x="f98" y="f172"/>
                    </a:cubicBezTo>
                    <a:cubicBezTo>
                      <a:pt x="f96" y="f259"/>
                      <a:pt x="f95" y="f258"/>
                      <a:pt x="f93" y="f256"/>
                    </a:cubicBezTo>
                    <a:cubicBezTo>
                      <a:pt x="f285" y="f256"/>
                      <a:pt x="f286" y="f231"/>
                      <a:pt x="f280" y="f245"/>
                    </a:cubicBezTo>
                    <a:close/>
                    <a:moveTo>
                      <a:pt x="f280" y="f245"/>
                    </a:moveTo>
                    <a:lnTo>
                      <a:pt x="f280" y="f245"/>
                    </a:lnTo>
                    <a:close/>
                    <a:moveTo>
                      <a:pt x="f287" y="f215"/>
                    </a:moveTo>
                    <a:lnTo>
                      <a:pt x="f288" y="f26"/>
                    </a:lnTo>
                    <a:cubicBezTo>
                      <a:pt x="f289" y="f168"/>
                      <a:pt x="f290" y="f23"/>
                      <a:pt x="f287" y="f223"/>
                    </a:cubicBezTo>
                    <a:cubicBezTo>
                      <a:pt x="f291" y="f223"/>
                      <a:pt x="f292" y="f251"/>
                      <a:pt x="f293" y="f225"/>
                    </a:cubicBezTo>
                    <a:lnTo>
                      <a:pt x="f294" y="f174"/>
                    </a:lnTo>
                    <a:cubicBezTo>
                      <a:pt x="f295" y="f248"/>
                      <a:pt x="f296" y="f246"/>
                      <a:pt x="f287" y="f215"/>
                    </a:cubicBezTo>
                    <a:close/>
                    <a:moveTo>
                      <a:pt x="f287" y="f215"/>
                    </a:moveTo>
                    <a:lnTo>
                      <a:pt x="f287" y="f215"/>
                    </a:lnTo>
                    <a:close/>
                    <a:moveTo>
                      <a:pt x="f75" y="f146"/>
                    </a:moveTo>
                    <a:cubicBezTo>
                      <a:pt x="f297" y="f123"/>
                      <a:pt x="f298" y="f226"/>
                      <a:pt x="f299" y="f278"/>
                    </a:cubicBezTo>
                    <a:lnTo>
                      <a:pt x="f15" y="f300"/>
                    </a:lnTo>
                    <a:cubicBezTo>
                      <a:pt x="f295" y="f239"/>
                      <a:pt x="f97" y="f39"/>
                      <a:pt x="f301" y="f39"/>
                    </a:cubicBezTo>
                    <a:lnTo>
                      <a:pt x="f301" y="f229"/>
                    </a:lnTo>
                    <a:cubicBezTo>
                      <a:pt x="f157" y="f229"/>
                      <a:pt x="f302" y="f235"/>
                      <a:pt x="f75" y="f146"/>
                    </a:cubicBezTo>
                    <a:close/>
                    <a:moveTo>
                      <a:pt x="f75" y="f146"/>
                    </a:moveTo>
                    <a:lnTo>
                      <a:pt x="f75" y="f146"/>
                    </a:lnTo>
                    <a:close/>
                    <a:moveTo>
                      <a:pt x="f303" y="f214"/>
                    </a:moveTo>
                    <a:cubicBezTo>
                      <a:pt x="f304" y="f278"/>
                      <a:pt x="f305" y="f224"/>
                      <a:pt x="f275" y="f198"/>
                    </a:cubicBezTo>
                    <a:cubicBezTo>
                      <a:pt x="f70" y="f201"/>
                      <a:pt x="f306" y="f223"/>
                      <a:pt x="f307" y="f221"/>
                    </a:cubicBezTo>
                    <a:cubicBezTo>
                      <a:pt x="f308" y="f21"/>
                      <a:pt x="f309" y="f18"/>
                      <a:pt x="f310" y="f16"/>
                    </a:cubicBezTo>
                    <a:lnTo>
                      <a:pt x="f309" y="f311"/>
                    </a:lnTo>
                    <a:cubicBezTo>
                      <a:pt x="f312" y="f313"/>
                      <a:pt x="f314" y="f315"/>
                      <a:pt x="f316" y="f216"/>
                    </a:cubicBezTo>
                    <a:lnTo>
                      <a:pt x="f303" y="f214"/>
                    </a:lnTo>
                    <a:close/>
                    <a:moveTo>
                      <a:pt x="f303" y="f214"/>
                    </a:moveTo>
                    <a:lnTo>
                      <a:pt x="f303" y="f214"/>
                    </a:lnTo>
                    <a:close/>
                    <a:moveTo>
                      <a:pt x="f317" y="f18"/>
                    </a:moveTo>
                    <a:cubicBezTo>
                      <a:pt x="f318" y="f16"/>
                      <a:pt x="f319" y="f14"/>
                      <a:pt x="f319" y="f13"/>
                    </a:cubicBezTo>
                    <a:lnTo>
                      <a:pt x="f320" y="f13"/>
                    </a:lnTo>
                    <a:lnTo>
                      <a:pt x="f320" y="f199"/>
                    </a:lnTo>
                    <a:lnTo>
                      <a:pt x="f274" y="f197"/>
                    </a:lnTo>
                    <a:lnTo>
                      <a:pt x="f321" y="f0"/>
                    </a:lnTo>
                    <a:cubicBezTo>
                      <a:pt x="f322" y="f284"/>
                      <a:pt x="f323" y="f282"/>
                      <a:pt x="f324" y="f208"/>
                    </a:cubicBezTo>
                    <a:lnTo>
                      <a:pt x="f325" y="f14"/>
                    </a:lnTo>
                    <a:cubicBezTo>
                      <a:pt x="f326" y="f168"/>
                      <a:pt x="f327" y="f202"/>
                      <a:pt x="f317" y="f18"/>
                    </a:cubicBezTo>
                    <a:close/>
                    <a:moveTo>
                      <a:pt x="f317" y="f18"/>
                    </a:moveTo>
                    <a:lnTo>
                      <a:pt x="f317" y="f18"/>
                    </a:lnTo>
                    <a:close/>
                    <a:moveTo>
                      <a:pt x="f328" y="f227"/>
                    </a:moveTo>
                    <a:lnTo>
                      <a:pt x="f32" y="f329"/>
                    </a:lnTo>
                    <a:cubicBezTo>
                      <a:pt x="f330" y="f76"/>
                      <a:pt x="f331" y="f332"/>
                      <a:pt x="f333" y="f63"/>
                    </a:cubicBezTo>
                    <a:lnTo>
                      <a:pt x="f334" y="f258"/>
                    </a:lnTo>
                    <a:cubicBezTo>
                      <a:pt x="f309" y="f121"/>
                      <a:pt x="f312" y="f335"/>
                      <a:pt x="f328" y="f227"/>
                    </a:cubicBezTo>
                    <a:close/>
                    <a:moveTo>
                      <a:pt x="f328" y="f227"/>
                    </a:moveTo>
                    <a:lnTo>
                      <a:pt x="f328" y="f227"/>
                    </a:lnTo>
                    <a:close/>
                    <a:moveTo>
                      <a:pt x="f336" y="f337"/>
                    </a:moveTo>
                    <a:cubicBezTo>
                      <a:pt x="f338" y="f337"/>
                      <a:pt x="f339" y="f337"/>
                      <a:pt x="f340" y="f174"/>
                    </a:cubicBezTo>
                    <a:lnTo>
                      <a:pt x="f341" y="f225"/>
                    </a:lnTo>
                    <a:cubicBezTo>
                      <a:pt x="f342" y="f200"/>
                      <a:pt x="f183" y="f200"/>
                      <a:pt x="f85" y="f225"/>
                    </a:cubicBezTo>
                    <a:lnTo>
                      <a:pt x="f343" y="f174"/>
                    </a:lnTo>
                    <a:cubicBezTo>
                      <a:pt x="f152" y="f174"/>
                      <a:pt x="f344" y="f337"/>
                      <a:pt x="f345" y="f337"/>
                    </a:cubicBezTo>
                    <a:cubicBezTo>
                      <a:pt x="f346" y="f347"/>
                      <a:pt x="f348" y="f202"/>
                      <a:pt x="f349" y="f23"/>
                    </a:cubicBezTo>
                    <a:lnTo>
                      <a:pt x="f102" y="f23"/>
                    </a:lnTo>
                    <a:lnTo>
                      <a:pt x="f350" y="f23"/>
                    </a:lnTo>
                    <a:cubicBezTo>
                      <a:pt x="f351" y="f202"/>
                      <a:pt x="f352" y="f347"/>
                      <a:pt x="f336" y="f337"/>
                    </a:cubicBezTo>
                    <a:close/>
                    <a:moveTo>
                      <a:pt x="f336" y="f337"/>
                    </a:moveTo>
                    <a:lnTo>
                      <a:pt x="f336" y="f337"/>
                    </a:lnTo>
                    <a:close/>
                    <a:moveTo>
                      <a:pt x="f353" y="f240"/>
                    </a:moveTo>
                    <a:cubicBezTo>
                      <a:pt x="f354" y="f355"/>
                      <a:pt x="f356" y="f259"/>
                      <a:pt x="f357" y="f262"/>
                    </a:cubicBezTo>
                    <a:lnTo>
                      <a:pt x="f358" y="f347"/>
                    </a:lnTo>
                    <a:cubicBezTo>
                      <a:pt x="f359" y="f360"/>
                      <a:pt x="f361" y="f26"/>
                      <a:pt x="f362" y="f363"/>
                    </a:cubicBezTo>
                    <a:lnTo>
                      <a:pt x="f353" y="f240"/>
                    </a:lnTo>
                    <a:close/>
                    <a:moveTo>
                      <a:pt x="f353" y="f240"/>
                    </a:moveTo>
                    <a:lnTo>
                      <a:pt x="f353" y="f240"/>
                    </a:lnTo>
                    <a:close/>
                    <a:moveTo>
                      <a:pt x="f364" y="f13"/>
                    </a:moveTo>
                    <a:cubicBezTo>
                      <a:pt x="f365" y="f101"/>
                      <a:pt x="f366" y="f199"/>
                      <a:pt x="f367" y="f368"/>
                    </a:cubicBezTo>
                    <a:lnTo>
                      <a:pt x="f142" y="f369"/>
                    </a:lnTo>
                    <a:cubicBezTo>
                      <a:pt x="f370" y="f371"/>
                      <a:pt x="f372" y="f227"/>
                      <a:pt x="f373" y="f374"/>
                    </a:cubicBezTo>
                    <a:lnTo>
                      <a:pt x="f364" y="f13"/>
                    </a:lnTo>
                    <a:close/>
                    <a:moveTo>
                      <a:pt x="f364" y="f13"/>
                    </a:moveTo>
                    <a:lnTo>
                      <a:pt x="f364" y="f13"/>
                    </a:lnTo>
                    <a:close/>
                    <a:moveTo>
                      <a:pt x="f375" y="f125"/>
                    </a:moveTo>
                    <a:lnTo>
                      <a:pt x="f50" y="f207"/>
                    </a:lnTo>
                    <a:lnTo>
                      <a:pt x="f50" y="f376"/>
                    </a:lnTo>
                    <a:cubicBezTo>
                      <a:pt x="f291" y="f377"/>
                      <a:pt x="f180" y="f378"/>
                      <a:pt x="f379" y="f380"/>
                    </a:cubicBezTo>
                    <a:lnTo>
                      <a:pt x="f379" y="f207"/>
                    </a:lnTo>
                    <a:lnTo>
                      <a:pt x="f381" y="f382"/>
                    </a:lnTo>
                    <a:cubicBezTo>
                      <a:pt x="f23" y="f380"/>
                      <a:pt x="f80" y="f383"/>
                      <a:pt x="f375" y="f125"/>
                    </a:cubicBezTo>
                    <a:close/>
                    <a:moveTo>
                      <a:pt x="f375" y="f125"/>
                    </a:moveTo>
                    <a:lnTo>
                      <a:pt x="f375" y="f125"/>
                    </a:lnTo>
                    <a:close/>
                    <a:moveTo>
                      <a:pt x="f384" y="f385"/>
                    </a:moveTo>
                    <a:lnTo>
                      <a:pt x="f49" y="f386"/>
                    </a:lnTo>
                    <a:lnTo>
                      <a:pt x="f49" y="f387"/>
                    </a:lnTo>
                    <a:lnTo>
                      <a:pt x="f62" y="f388"/>
                    </a:lnTo>
                    <a:lnTo>
                      <a:pt x="f62" y="f389"/>
                    </a:lnTo>
                    <a:lnTo>
                      <a:pt x="f319" y="f390"/>
                    </a:lnTo>
                    <a:lnTo>
                      <a:pt x="f318" y="f34"/>
                    </a:lnTo>
                    <a:lnTo>
                      <a:pt x="f296" y="f391"/>
                    </a:lnTo>
                    <a:lnTo>
                      <a:pt x="f392" y="f393"/>
                    </a:lnTo>
                    <a:lnTo>
                      <a:pt x="f394" y="f387"/>
                    </a:lnTo>
                    <a:lnTo>
                      <a:pt x="f187" y="f138"/>
                    </a:lnTo>
                    <a:lnTo>
                      <a:pt x="f155" y="f138"/>
                    </a:lnTo>
                    <a:lnTo>
                      <a:pt x="f178" y="f138"/>
                    </a:lnTo>
                    <a:lnTo>
                      <a:pt x="f395" y="f387"/>
                    </a:lnTo>
                    <a:lnTo>
                      <a:pt x="f9" y="f393"/>
                    </a:lnTo>
                    <a:lnTo>
                      <a:pt x="f9" y="f391"/>
                    </a:lnTo>
                    <a:lnTo>
                      <a:pt x="f242" y="f34"/>
                    </a:lnTo>
                    <a:lnTo>
                      <a:pt x="f223" y="f390"/>
                    </a:lnTo>
                    <a:lnTo>
                      <a:pt x="f396" y="f389"/>
                    </a:lnTo>
                    <a:lnTo>
                      <a:pt x="f396" y="f388"/>
                    </a:lnTo>
                    <a:lnTo>
                      <a:pt x="f397" y="f387"/>
                    </a:lnTo>
                    <a:lnTo>
                      <a:pt x="f397" y="f386"/>
                    </a:lnTo>
                    <a:lnTo>
                      <a:pt x="f398" y="f399"/>
                    </a:lnTo>
                    <a:cubicBezTo>
                      <a:pt x="f9" y="f400"/>
                      <a:pt x="f392" y="f400"/>
                      <a:pt x="f384" y="f385"/>
                    </a:cubicBezTo>
                    <a:close/>
                  </a:path>
                </a:pathLst>
              </a:custGeom>
              <a:solidFill>
                <a:srgbClr val="513A2A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8" name="Forma Livre 17"/>
              <p:cNvSpPr/>
              <p:nvPr/>
            </p:nvSpPr>
            <p:spPr>
              <a:xfrm>
                <a:off x="9391683" y="6523201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9" name="Forma Livre 18"/>
              <p:cNvSpPr/>
              <p:nvPr/>
            </p:nvSpPr>
            <p:spPr>
              <a:xfrm>
                <a:off x="9129598" y="6140516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0" name="Forma Livre 19"/>
              <p:cNvSpPr/>
              <p:nvPr/>
            </p:nvSpPr>
            <p:spPr>
              <a:xfrm>
                <a:off x="9201241" y="5902195"/>
                <a:ext cx="363602" cy="254157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1089"/>
                  <a:gd name="f5" fmla="val 778"/>
                  <a:gd name="f6" fmla="val 457"/>
                  <a:gd name="f7" fmla="val 602"/>
                  <a:gd name="f8" fmla="val 516"/>
                  <a:gd name="f9" fmla="val 638"/>
                  <a:gd name="f10" fmla="val 557"/>
                  <a:gd name="f11" fmla="val 701"/>
                  <a:gd name="f12" fmla="val 560"/>
                  <a:gd name="f13" fmla="val 777"/>
                  <a:gd name="f14" fmla="val 576"/>
                  <a:gd name="f15" fmla="val 767"/>
                  <a:gd name="f16" fmla="val 574"/>
                  <a:gd name="f17" fmla="val 757"/>
                  <a:gd name="f18" fmla="val 572"/>
                  <a:gd name="f19" fmla="val 749"/>
                  <a:gd name="f20" fmla="val 616"/>
                  <a:gd name="f21" fmla="val 741"/>
                  <a:gd name="f22" fmla="val 739"/>
                  <a:gd name="f23" fmla="val 617"/>
                  <a:gd name="f24" fmla="val 737"/>
                  <a:gd name="f25" fmla="val 736"/>
                  <a:gd name="f26" fmla="val 734"/>
                  <a:gd name="f27" fmla="val 619"/>
                  <a:gd name="f28" fmla="val 732"/>
                  <a:gd name="f29" fmla="val 620"/>
                  <a:gd name="f30" fmla="val 731"/>
                  <a:gd name="f31" fmla="val 729"/>
                  <a:gd name="f32" fmla="val 623"/>
                  <a:gd name="f33" fmla="val 726"/>
                  <a:gd name="f34" fmla="val 725"/>
                  <a:gd name="f35" fmla="val 624"/>
                  <a:gd name="f36" fmla="val 723"/>
                  <a:gd name="f37" fmla="val 626"/>
                  <a:gd name="f38" fmla="val 721"/>
                  <a:gd name="f39" fmla="val 720"/>
                  <a:gd name="f40" fmla="val 628"/>
                  <a:gd name="f41" fmla="val 569"/>
                  <a:gd name="f42" fmla="val 568"/>
                  <a:gd name="f43" fmla="val 565"/>
                  <a:gd name="f44" fmla="val 713"/>
                  <a:gd name="f45" fmla="val 562"/>
                  <a:gd name="f46" fmla="val 705"/>
                  <a:gd name="f47" fmla="val 672"/>
                  <a:gd name="f48" fmla="val 656"/>
                  <a:gd name="f49" fmla="val 655"/>
                  <a:gd name="f50" fmla="val 674"/>
                  <a:gd name="f51" fmla="val 653"/>
                  <a:gd name="f52" fmla="val 676"/>
                  <a:gd name="f53" fmla="val 651"/>
                  <a:gd name="f54" fmla="val 678"/>
                  <a:gd name="f55" fmla="val 650"/>
                  <a:gd name="f56" fmla="val 679"/>
                  <a:gd name="f57" fmla="val 648"/>
                  <a:gd name="f58" fmla="val 681"/>
                  <a:gd name="f59" fmla="val 646"/>
                  <a:gd name="f60" fmla="val 683"/>
                  <a:gd name="f61" fmla="val 645"/>
                  <a:gd name="f62" fmla="val 643"/>
                  <a:gd name="f63" fmla="val 685"/>
                  <a:gd name="f64" fmla="val 641"/>
                  <a:gd name="f65" fmla="val 686"/>
                  <a:gd name="f66" fmla="val 640"/>
                  <a:gd name="f67" fmla="val 688"/>
                  <a:gd name="f68" fmla="val 690"/>
                  <a:gd name="f69" fmla="val 691"/>
                  <a:gd name="f70" fmla="val 635"/>
                  <a:gd name="f71" fmla="val 695"/>
                  <a:gd name="f72" fmla="val 631"/>
                  <a:gd name="f73" fmla="val 698"/>
                  <a:gd name="f74" fmla="val 556"/>
                  <a:gd name="f75" fmla="val 552"/>
                  <a:gd name="f76" fmla="val 546"/>
                  <a:gd name="f77" fmla="val 673"/>
                  <a:gd name="f78" fmla="val 543"/>
                  <a:gd name="f79" fmla="val 665"/>
                  <a:gd name="f80" fmla="val 859"/>
                  <a:gd name="f81" fmla="val 444"/>
                  <a:gd name="f82" fmla="val 443"/>
                  <a:gd name="f83" fmla="val 857"/>
                  <a:gd name="f84" fmla="val 855"/>
                  <a:gd name="f85" fmla="val 441"/>
                  <a:gd name="f86" fmla="val 854"/>
                  <a:gd name="f87" fmla="val 439"/>
                  <a:gd name="f88" fmla="val 851"/>
                  <a:gd name="f89" fmla="val 438"/>
                  <a:gd name="f90" fmla="val 850"/>
                  <a:gd name="f91" fmla="val 436"/>
                  <a:gd name="f92" fmla="val 848"/>
                  <a:gd name="f93" fmla="val 847"/>
                  <a:gd name="f94" fmla="val 434"/>
                  <a:gd name="f95" fmla="val 845"/>
                  <a:gd name="f96" fmla="val 534"/>
                  <a:gd name="f97" fmla="val 529"/>
                  <a:gd name="f98" fmla="val 522"/>
                  <a:gd name="f99" fmla="val 517"/>
                  <a:gd name="f100" fmla="val 724"/>
                  <a:gd name="f101" fmla="val 416"/>
                  <a:gd name="f102" fmla="val 414"/>
                  <a:gd name="f103" fmla="val 412"/>
                  <a:gd name="f104" fmla="val 411"/>
                  <a:gd name="f105" fmla="val 409"/>
                  <a:gd name="f106" fmla="val 407"/>
                  <a:gd name="f107" fmla="val 406"/>
                  <a:gd name="f108" fmla="val 404"/>
                  <a:gd name="f109" fmla="val 728"/>
                  <a:gd name="f110" fmla="val 402"/>
                  <a:gd name="f111" fmla="val 401"/>
                  <a:gd name="f112" fmla="val 399"/>
                  <a:gd name="f113" fmla="val 397"/>
                  <a:gd name="f114" fmla="val 396"/>
                  <a:gd name="f115" fmla="val 394"/>
                  <a:gd name="f116" fmla="val 392"/>
                  <a:gd name="f117" fmla="val 390"/>
                  <a:gd name="f118" fmla="val 388"/>
                  <a:gd name="f119" fmla="val 387"/>
                  <a:gd name="f120" fmla="val 385"/>
                  <a:gd name="f121" fmla="val 733"/>
                  <a:gd name="f122" fmla="val 383"/>
                  <a:gd name="f123" fmla="val 382"/>
                  <a:gd name="f124" fmla="val 505"/>
                  <a:gd name="f125" fmla="val 498"/>
                  <a:gd name="f126" fmla="val 614"/>
                  <a:gd name="f127" fmla="val 493"/>
                  <a:gd name="f128" fmla="val 607"/>
                  <a:gd name="f129" fmla="val 486"/>
                  <a:gd name="f130" fmla="val 293"/>
                  <a:gd name="f131" fmla="val 291"/>
                  <a:gd name="f132" fmla="val 290"/>
                  <a:gd name="f133" fmla="val 671"/>
                  <a:gd name="f134" fmla="val 669"/>
                  <a:gd name="f135" fmla="val 472"/>
                  <a:gd name="f136" fmla="val 592"/>
                  <a:gd name="f137" fmla="val 467"/>
                  <a:gd name="f138" fmla="val 589"/>
                  <a:gd name="f139" fmla="val 462"/>
                  <a:gd name="f140" fmla="val 587"/>
                  <a:gd name="f141" fmla="val 584"/>
                  <a:gd name="f142" fmla="val 141"/>
                  <a:gd name="f143" fmla="val 747"/>
                  <a:gd name="f144" fmla="val 715"/>
                  <a:gd name="f145" fmla="val 700"/>
                  <a:gd name="f146" fmla="val 143"/>
                  <a:gd name="f147" fmla="val 146"/>
                  <a:gd name="f148" fmla="val 148"/>
                  <a:gd name="f149" fmla="val 152"/>
                  <a:gd name="f150" fmla="val 16"/>
                  <a:gd name="f151" fmla="val 633"/>
                  <a:gd name="f152" fmla="val 17"/>
                  <a:gd name="f153" fmla="val 159"/>
                  <a:gd name="f154" fmla="val 162"/>
                  <a:gd name="f155" fmla="val 680"/>
                  <a:gd name="f156" fmla="val 168"/>
                  <a:gd name="f157" fmla="val 171"/>
                  <a:gd name="f158" fmla="val 29"/>
                  <a:gd name="f159" fmla="val 31"/>
                  <a:gd name="f160" fmla="val 32"/>
                  <a:gd name="f161" fmla="val 554"/>
                  <a:gd name="f162" fmla="val 549"/>
                  <a:gd name="f163" fmla="val 184"/>
                  <a:gd name="f164" fmla="val 192"/>
                  <a:gd name="f165" fmla="val 636"/>
                  <a:gd name="f166" fmla="val 196"/>
                  <a:gd name="f167" fmla="val 54"/>
                  <a:gd name="f168" fmla="val 479"/>
                  <a:gd name="f169" fmla="val 55"/>
                  <a:gd name="f170" fmla="val 474"/>
                  <a:gd name="f171" fmla="val 57"/>
                  <a:gd name="f172" fmla="val 469"/>
                  <a:gd name="f173" fmla="val 59"/>
                  <a:gd name="f174" fmla="val 463"/>
                  <a:gd name="f175" fmla="val 208"/>
                  <a:gd name="f176" fmla="val 216"/>
                  <a:gd name="f177" fmla="val 612"/>
                  <a:gd name="f178" fmla="val 223"/>
                  <a:gd name="f179" fmla="val 605"/>
                  <a:gd name="f180" fmla="val 229"/>
                  <a:gd name="f181" fmla="val 600"/>
                  <a:gd name="f182" fmla="val 90"/>
                  <a:gd name="f183" fmla="val 93"/>
                  <a:gd name="f184" fmla="val 380"/>
                  <a:gd name="f185" fmla="val 95"/>
                  <a:gd name="f186" fmla="val 373"/>
                  <a:gd name="f187" fmla="val 98"/>
                  <a:gd name="f188" fmla="val 368"/>
                  <a:gd name="f189" fmla="val 243"/>
                  <a:gd name="f190" fmla="val 247"/>
                  <a:gd name="f191" fmla="val 252"/>
                  <a:gd name="f192" fmla="val 257"/>
                  <a:gd name="f193" fmla="val 172"/>
                  <a:gd name="f194" fmla="val 157"/>
                  <a:gd name="f195" fmla="val 742"/>
                  <a:gd name="f196" fmla="val 744"/>
                  <a:gd name="f197" fmla="val 746"/>
                  <a:gd name="f198" fmla="val 155"/>
                  <a:gd name="f199" fmla="val 759"/>
                  <a:gd name="f200" fmla="val 153"/>
                  <a:gd name="f201" fmla="val 138"/>
                  <a:gd name="f202" fmla="val 140"/>
                  <a:gd name="f203" fmla="val 264"/>
                  <a:gd name="f204" fmla="val 512"/>
                  <a:gd name="f205" fmla="val 281"/>
                  <a:gd name="f206" fmla="val 276"/>
                  <a:gd name="f207" fmla="val 271"/>
                  <a:gd name="f208" fmla="val 245"/>
                  <a:gd name="f209" fmla="val 298"/>
                  <a:gd name="f210" fmla="val 449"/>
                  <a:gd name="f211" fmla="val 302"/>
                  <a:gd name="f212" fmla="val 309"/>
                  <a:gd name="f213" fmla="val 231"/>
                  <a:gd name="f214" fmla="val 174"/>
                  <a:gd name="f215" fmla="val 236"/>
                  <a:gd name="f216" fmla="val 170"/>
                  <a:gd name="f217" fmla="val 240"/>
                  <a:gd name="f218" fmla="val 164"/>
                  <a:gd name="f219" fmla="val 364"/>
                  <a:gd name="f220" fmla="val 69"/>
                  <a:gd name="f221" fmla="val 365"/>
                  <a:gd name="f222" fmla="val 272"/>
                  <a:gd name="f223" fmla="val 362"/>
                  <a:gd name="f224" fmla="val 359"/>
                  <a:gd name="f225" fmla="val 355"/>
                  <a:gd name="f226" fmla="val 353"/>
                  <a:gd name="f227" fmla="val 352"/>
                  <a:gd name="f228" fmla="val 348"/>
                  <a:gd name="f229" fmla="val 78"/>
                  <a:gd name="f230" fmla="val 74"/>
                  <a:gd name="f231" fmla="val 73"/>
                  <a:gd name="f232" fmla="val 8"/>
                  <a:gd name="f233" fmla="val 424"/>
                  <a:gd name="f234" fmla="val 12"/>
                  <a:gd name="f235" fmla="val 503"/>
                  <a:gd name="f236" fmla="val 509"/>
                  <a:gd name="f237" fmla="val 10"/>
                  <a:gd name="f238" fmla="val 2"/>
                  <a:gd name="f239" fmla="val 559"/>
                  <a:gd name="f240" fmla="val 515"/>
                  <a:gd name="f241" fmla="val 662"/>
                  <a:gd name="f242" fmla="val 842"/>
                  <a:gd name="f243" fmla="val 52"/>
                  <a:gd name="f244" fmla="val 716"/>
                  <a:gd name="f245" fmla="val 714"/>
                  <a:gd name="f246" fmla="val 712"/>
                  <a:gd name="f247" fmla="val 710"/>
                  <a:gd name="f248" fmla="val 709"/>
                  <a:gd name="f249" fmla="val 707"/>
                  <a:gd name="f250" fmla="val 703"/>
                  <a:gd name="f251" fmla="val 702"/>
                  <a:gd name="f252" fmla="val 697"/>
                  <a:gd name="f253" fmla="val 828"/>
                  <a:gd name="f254" fmla="val 45"/>
                  <a:gd name="f255" fmla="val 831"/>
                  <a:gd name="f256" fmla="val 47"/>
                  <a:gd name="f257" fmla="val 836"/>
                  <a:gd name="f258" fmla="val 48"/>
                  <a:gd name="f259" fmla="val 980"/>
                  <a:gd name="f260" fmla="val 149"/>
                  <a:gd name="f261" fmla="val 285"/>
                  <a:gd name="f262" fmla="val 283"/>
                  <a:gd name="f263" fmla="val 843"/>
                  <a:gd name="f264" fmla="val 279"/>
                  <a:gd name="f265" fmla="val 839"/>
                  <a:gd name="f266" fmla="val 838"/>
                  <a:gd name="f267" fmla="val 277"/>
                  <a:gd name="f268" fmla="val 835"/>
                  <a:gd name="f269" fmla="val 968"/>
                  <a:gd name="f270" fmla="val 972"/>
                  <a:gd name="f271" fmla="val 976"/>
                  <a:gd name="f272" fmla="val 144"/>
                  <a:gd name="f273" fmla="val 336"/>
                  <a:gd name="f274" fmla="val 335"/>
                  <a:gd name="f275" fmla="val 1088"/>
                  <a:gd name="f276" fmla="val 1024"/>
                  <a:gd name="f277" fmla="val 326"/>
                  <a:gd name="f278" fmla="val 325"/>
                  <a:gd name="f279" fmla="val 323"/>
                  <a:gd name="f280" fmla="val 1023"/>
                  <a:gd name="f281" fmla="val 321"/>
                  <a:gd name="f282" fmla="val 320"/>
                  <a:gd name="f283" fmla="val 1020"/>
                  <a:gd name="f284" fmla="val 318"/>
                  <a:gd name="f285" fmla="val 316"/>
                  <a:gd name="f286" fmla="val 1019"/>
                  <a:gd name="f287" fmla="val 315"/>
                  <a:gd name="f288" fmla="val 313"/>
                  <a:gd name="f289" fmla="val 311"/>
                  <a:gd name="f290" fmla="val 1079"/>
                  <a:gd name="f291" fmla="val 267"/>
                  <a:gd name="f292" fmla="val 1083"/>
                  <a:gd name="f293" fmla="val 1086"/>
                  <a:gd name="f294" fmla="val 1012"/>
                  <a:gd name="f295" fmla="val 507"/>
                  <a:gd name="f296" fmla="val 981"/>
                  <a:gd name="f297" fmla="val 510"/>
                  <a:gd name="f298" fmla="val 1027"/>
                  <a:gd name="f299" fmla="val 483"/>
                  <a:gd name="f300" fmla="val 1026"/>
                  <a:gd name="f301" fmla="val 484"/>
                  <a:gd name="f302" fmla="val 488"/>
                  <a:gd name="f303" fmla="val 489"/>
                  <a:gd name="f304" fmla="val 491"/>
                  <a:gd name="f305" fmla="val 494"/>
                  <a:gd name="f306" fmla="val 496"/>
                  <a:gd name="f307" fmla="val 1017"/>
                  <a:gd name="f308" fmla="val 499"/>
                  <a:gd name="f309" fmla="val 501"/>
                  <a:gd name="f310" fmla="val 1016"/>
                  <a:gd name="f311" fmla="val 1014"/>
                  <a:gd name="f312" fmla="val 886"/>
                  <a:gd name="f313" fmla="val 577"/>
                  <a:gd name="f314" fmla="val 575"/>
                  <a:gd name="f315" fmla="val 570"/>
                  <a:gd name="f316" fmla="val 833"/>
                  <a:gd name="f317" fmla="val 883"/>
                  <a:gd name="f318" fmla="val 545"/>
                  <a:gd name="f319" fmla="val 547"/>
                  <a:gd name="f320" fmla="val 550"/>
                  <a:gd name="f321" fmla="val 885"/>
                  <a:gd name="f322" fmla="val 555"/>
                  <a:gd name="f323" fmla="*/ f1 1 1089"/>
                  <a:gd name="f324" fmla="*/ f2 1 778"/>
                  <a:gd name="f325" fmla="+- f5 0 f3"/>
                  <a:gd name="f326" fmla="+- f4 0 f3"/>
                  <a:gd name="f327" fmla="*/ f326 1 1089"/>
                  <a:gd name="f328" fmla="*/ f325 1 778"/>
                  <a:gd name="f329" fmla="*/ f3 1 f327"/>
                  <a:gd name="f330" fmla="*/ f4 1 f327"/>
                  <a:gd name="f331" fmla="*/ f3 1 f328"/>
                  <a:gd name="f332" fmla="*/ f5 1 f328"/>
                  <a:gd name="f333" fmla="*/ f329 f323 1"/>
                  <a:gd name="f334" fmla="*/ f330 f323 1"/>
                  <a:gd name="f335" fmla="*/ f332 f324 1"/>
                  <a:gd name="f336" fmla="*/ f331 f32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33" t="f336" r="f334" b="f335"/>
                <a:pathLst>
                  <a:path w="1089" h="778">
                    <a:moveTo>
                      <a:pt x="f6" y="f7"/>
                    </a:moveTo>
                    <a:cubicBezTo>
                      <a:pt x="f8" y="f9"/>
                      <a:pt x="f10" y="f11"/>
                      <a:pt x="f12" y="f13"/>
                    </a:cubicBezTo>
                    <a:lnTo>
                      <a:pt x="f14" y="f13"/>
                    </a:lnTo>
                    <a:cubicBezTo>
                      <a:pt x="f14" y="f15"/>
                      <a:pt x="f16" y="f17"/>
                      <a:pt x="f18" y="f19"/>
                    </a:cubicBezTo>
                    <a:lnTo>
                      <a:pt x="f20" y="f21"/>
                    </a:lnTo>
                    <a:lnTo>
                      <a:pt x="f20" y="f22"/>
                    </a:lnTo>
                    <a:lnTo>
                      <a:pt x="f23" y="f24"/>
                    </a:lnTo>
                    <a:lnTo>
                      <a:pt x="f23" y="f25"/>
                    </a:lnTo>
                    <a:lnTo>
                      <a:pt x="f23" y="f26"/>
                    </a:lnTo>
                    <a:lnTo>
                      <a:pt x="f27" y="f26"/>
                    </a:lnTo>
                    <a:lnTo>
                      <a:pt x="f27" y="f28"/>
                    </a:lnTo>
                    <a:lnTo>
                      <a:pt x="f29" y="f28"/>
                    </a:lnTo>
                    <a:lnTo>
                      <a:pt x="f29" y="f30"/>
                    </a:lnTo>
                    <a:lnTo>
                      <a:pt x="f29" y="f31"/>
                    </a:lnTo>
                    <a:lnTo>
                      <a:pt x="f32" y="f31"/>
                    </a:lnTo>
                    <a:lnTo>
                      <a:pt x="f32" y="f33"/>
                    </a:lnTo>
                    <a:lnTo>
                      <a:pt x="f32" y="f34"/>
                    </a:lnTo>
                    <a:lnTo>
                      <a:pt x="f35" y="f34"/>
                    </a:lnTo>
                    <a:lnTo>
                      <a:pt x="f35" y="f36"/>
                    </a:lnTo>
                    <a:lnTo>
                      <a:pt x="f37" y="f36"/>
                    </a:lnTo>
                    <a:lnTo>
                      <a:pt x="f37" y="f38"/>
                    </a:lnTo>
                    <a:lnTo>
                      <a:pt x="f37" y="f39"/>
                    </a:lnTo>
                    <a:lnTo>
                      <a:pt x="f40" y="f39"/>
                    </a:lnTo>
                    <a:lnTo>
                      <a:pt x="f41" y="f28"/>
                    </a:lnTo>
                    <a:cubicBezTo>
                      <a:pt x="f42" y="f36"/>
                      <a:pt x="f43" y="f44"/>
                      <a:pt x="f45" y="f46"/>
                    </a:cubicBezTo>
                    <a:lnTo>
                      <a:pt x="f47" y="f48"/>
                    </a:lnTo>
                    <a:lnTo>
                      <a:pt x="f47" y="f49"/>
                    </a:lnTo>
                    <a:lnTo>
                      <a:pt x="f50" y="f49"/>
                    </a:lnTo>
                    <a:lnTo>
                      <a:pt x="f50" y="f51"/>
                    </a:lnTo>
                    <a:lnTo>
                      <a:pt x="f52" y="f51"/>
                    </a:lnTo>
                    <a:lnTo>
                      <a:pt x="f52" y="f53"/>
                    </a:lnTo>
                    <a:lnTo>
                      <a:pt x="f54" y="f53"/>
                    </a:lnTo>
                    <a:lnTo>
                      <a:pt x="f54" y="f55"/>
                    </a:lnTo>
                    <a:lnTo>
                      <a:pt x="f56" y="f55"/>
                    </a:lnTo>
                    <a:lnTo>
                      <a:pt x="f56" y="f57"/>
                    </a:lnTo>
                    <a:lnTo>
                      <a:pt x="f58" y="f59"/>
                    </a:lnTo>
                    <a:lnTo>
                      <a:pt x="f60" y="f61"/>
                    </a:lnTo>
                    <a:lnTo>
                      <a:pt x="f60" y="f62"/>
                    </a:lnTo>
                    <a:lnTo>
                      <a:pt x="f63" y="f62"/>
                    </a:lnTo>
                    <a:lnTo>
                      <a:pt x="f63" y="f64"/>
                    </a:lnTo>
                    <a:lnTo>
                      <a:pt x="f65" y="f64"/>
                    </a:lnTo>
                    <a:lnTo>
                      <a:pt x="f65" y="f66"/>
                    </a:lnTo>
                    <a:lnTo>
                      <a:pt x="f67" y="f66"/>
                    </a:lnTo>
                    <a:lnTo>
                      <a:pt x="f67" y="f9"/>
                    </a:lnTo>
                    <a:lnTo>
                      <a:pt x="f68" y="f9"/>
                    </a:lnTo>
                    <a:cubicBezTo>
                      <a:pt x="f69" y="f70"/>
                      <a:pt x="f71" y="f72"/>
                      <a:pt x="f73" y="f37"/>
                    </a:cubicBezTo>
                    <a:lnTo>
                      <a:pt x="f74" y="f68"/>
                    </a:lnTo>
                    <a:cubicBezTo>
                      <a:pt x="f75" y="f58"/>
                      <a:pt x="f76" y="f77"/>
                      <a:pt x="f78" y="f79"/>
                    </a:cubicBezTo>
                    <a:lnTo>
                      <a:pt x="f80" y="f81"/>
                    </a:lnTo>
                    <a:lnTo>
                      <a:pt x="f80" y="f82"/>
                    </a:lnTo>
                    <a:lnTo>
                      <a:pt x="f83" y="f82"/>
                    </a:lnTo>
                    <a:lnTo>
                      <a:pt x="f84" y="f82"/>
                    </a:lnTo>
                    <a:lnTo>
                      <a:pt x="f84" y="f85"/>
                    </a:lnTo>
                    <a:lnTo>
                      <a:pt x="f86" y="f85"/>
                    </a:lnTo>
                    <a:lnTo>
                      <a:pt x="f86" y="f87"/>
                    </a:lnTo>
                    <a:lnTo>
                      <a:pt x="f88" y="f87"/>
                    </a:lnTo>
                    <a:lnTo>
                      <a:pt x="f88" y="f89"/>
                    </a:lnTo>
                    <a:lnTo>
                      <a:pt x="f90" y="f89"/>
                    </a:lnTo>
                    <a:lnTo>
                      <a:pt x="f90" y="f91"/>
                    </a:lnTo>
                    <a:lnTo>
                      <a:pt x="f92" y="f91"/>
                    </a:lnTo>
                    <a:lnTo>
                      <a:pt x="f93" y="f91"/>
                    </a:lnTo>
                    <a:lnTo>
                      <a:pt x="f93" y="f94"/>
                    </a:lnTo>
                    <a:lnTo>
                      <a:pt x="f95" y="f94"/>
                    </a:lnTo>
                    <a:lnTo>
                      <a:pt x="f96" y="f53"/>
                    </a:lnTo>
                    <a:cubicBezTo>
                      <a:pt x="f97" y="f61"/>
                      <a:pt x="f98" y="f9"/>
                      <a:pt x="f99" y="f72"/>
                    </a:cubicBezTo>
                    <a:lnTo>
                      <a:pt x="f100" y="f101"/>
                    </a:lnTo>
                    <a:lnTo>
                      <a:pt x="f100" y="f102"/>
                    </a:lnTo>
                    <a:lnTo>
                      <a:pt x="f33" y="f103"/>
                    </a:lnTo>
                    <a:lnTo>
                      <a:pt x="f33" y="f104"/>
                    </a:lnTo>
                    <a:lnTo>
                      <a:pt x="f33" y="f105"/>
                    </a:lnTo>
                    <a:lnTo>
                      <a:pt x="f33" y="f106"/>
                    </a:lnTo>
                    <a:cubicBezTo>
                      <a:pt x="f33" y="f107"/>
                      <a:pt x="f33" y="f108"/>
                      <a:pt x="f33" y="f108"/>
                    </a:cubicBezTo>
                    <a:cubicBezTo>
                      <a:pt x="f109" y="f110"/>
                      <a:pt x="f109" y="f110"/>
                      <a:pt x="f109" y="f111"/>
                    </a:cubicBezTo>
                    <a:lnTo>
                      <a:pt x="f109" y="f112"/>
                    </a:lnTo>
                    <a:lnTo>
                      <a:pt x="f109" y="f113"/>
                    </a:lnTo>
                    <a:lnTo>
                      <a:pt x="f31" y="f113"/>
                    </a:lnTo>
                    <a:lnTo>
                      <a:pt x="f31" y="f114"/>
                    </a:lnTo>
                    <a:lnTo>
                      <a:pt x="f31" y="f115"/>
                    </a:lnTo>
                    <a:lnTo>
                      <a:pt x="f31" y="f116"/>
                    </a:lnTo>
                    <a:lnTo>
                      <a:pt x="f30" y="f116"/>
                    </a:lnTo>
                    <a:lnTo>
                      <a:pt x="f30" y="f117"/>
                    </a:lnTo>
                    <a:lnTo>
                      <a:pt x="f30" y="f118"/>
                    </a:lnTo>
                    <a:lnTo>
                      <a:pt x="f30" y="f119"/>
                    </a:lnTo>
                    <a:lnTo>
                      <a:pt x="f30" y="f120"/>
                    </a:lnTo>
                    <a:lnTo>
                      <a:pt x="f121" y="f120"/>
                    </a:lnTo>
                    <a:lnTo>
                      <a:pt x="f121" y="f122"/>
                    </a:lnTo>
                    <a:lnTo>
                      <a:pt x="f121" y="f123"/>
                    </a:lnTo>
                    <a:lnTo>
                      <a:pt x="f124" y="f29"/>
                    </a:lnTo>
                    <a:cubicBezTo>
                      <a:pt x="f125" y="f126"/>
                      <a:pt x="f127" y="f128"/>
                      <a:pt x="f129" y="f7"/>
                    </a:cubicBezTo>
                    <a:lnTo>
                      <a:pt x="f63" y="f130"/>
                    </a:lnTo>
                    <a:lnTo>
                      <a:pt x="f60" y="f130"/>
                    </a:lnTo>
                    <a:lnTo>
                      <a:pt x="f58" y="f130"/>
                    </a:lnTo>
                    <a:lnTo>
                      <a:pt x="f58" y="f131"/>
                    </a:lnTo>
                    <a:lnTo>
                      <a:pt x="f56" y="f131"/>
                    </a:lnTo>
                    <a:lnTo>
                      <a:pt x="f54" y="f131"/>
                    </a:lnTo>
                    <a:lnTo>
                      <a:pt x="f52" y="f131"/>
                    </a:lnTo>
                    <a:lnTo>
                      <a:pt x="f52" y="f132"/>
                    </a:lnTo>
                    <a:lnTo>
                      <a:pt x="f50" y="f132"/>
                    </a:lnTo>
                    <a:lnTo>
                      <a:pt x="f47" y="f132"/>
                    </a:lnTo>
                    <a:lnTo>
                      <a:pt x="f133" y="f132"/>
                    </a:lnTo>
                    <a:lnTo>
                      <a:pt x="f134" y="f132"/>
                    </a:lnTo>
                    <a:lnTo>
                      <a:pt x="f135" y="f136"/>
                    </a:lnTo>
                    <a:cubicBezTo>
                      <a:pt x="f137" y="f138"/>
                      <a:pt x="f139" y="f140"/>
                      <a:pt x="f6" y="f141"/>
                    </a:cubicBezTo>
                    <a:lnTo>
                      <a:pt x="f6" y="f7"/>
                    </a:ln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42" y="f143"/>
                    </a:moveTo>
                    <a:lnTo>
                      <a:pt x="f3" y="f144"/>
                    </a:lnTo>
                    <a:lnTo>
                      <a:pt x="f3" y="f145"/>
                    </a:lnTo>
                    <a:lnTo>
                      <a:pt x="f146" y="f28"/>
                    </a:lnTo>
                    <a:cubicBezTo>
                      <a:pt x="f147" y="f38"/>
                      <a:pt x="f148" y="f44"/>
                      <a:pt x="f149" y="f46"/>
                    </a:cubicBezTo>
                    <a:lnTo>
                      <a:pt x="f150" y="f61"/>
                    </a:lnTo>
                    <a:cubicBezTo>
                      <a:pt x="f150" y="f9"/>
                      <a:pt x="f150" y="f151"/>
                      <a:pt x="f152" y="f40"/>
                    </a:cubicBezTo>
                    <a:lnTo>
                      <a:pt x="f153" y="f67"/>
                    </a:lnTo>
                    <a:cubicBezTo>
                      <a:pt x="f154" y="f155"/>
                      <a:pt x="f156" y="f77"/>
                      <a:pt x="f157" y="f79"/>
                    </a:cubicBezTo>
                    <a:lnTo>
                      <a:pt x="f158" y="f43"/>
                    </a:lnTo>
                    <a:cubicBezTo>
                      <a:pt x="f159" y="f12"/>
                      <a:pt x="f160" y="f161"/>
                      <a:pt x="f160" y="f162"/>
                    </a:cubicBezTo>
                    <a:lnTo>
                      <a:pt x="f0" y="f53"/>
                    </a:lnTo>
                    <a:cubicBezTo>
                      <a:pt x="f163" y="f62"/>
                      <a:pt x="f164" y="f165"/>
                      <a:pt x="f166" y="f72"/>
                    </a:cubicBezTo>
                    <a:lnTo>
                      <a:pt x="f167" y="f168"/>
                    </a:lnTo>
                    <a:cubicBezTo>
                      <a:pt x="f169" y="f170"/>
                      <a:pt x="f171" y="f172"/>
                      <a:pt x="f173" y="f174"/>
                    </a:cubicBezTo>
                    <a:lnTo>
                      <a:pt x="f175" y="f29"/>
                    </a:lnTo>
                    <a:cubicBezTo>
                      <a:pt x="f176" y="f177"/>
                      <a:pt x="f178" y="f179"/>
                      <a:pt x="f180" y="f181"/>
                    </a:cubicBezTo>
                    <a:lnTo>
                      <a:pt x="f182" y="f120"/>
                    </a:lnTo>
                    <a:cubicBezTo>
                      <a:pt x="f183" y="f184"/>
                      <a:pt x="f185" y="f186"/>
                      <a:pt x="f187" y="f188"/>
                    </a:cubicBezTo>
                    <a:lnTo>
                      <a:pt x="f189" y="f136"/>
                    </a:lnTo>
                    <a:cubicBezTo>
                      <a:pt x="f190" y="f138"/>
                      <a:pt x="f191" y="f140"/>
                      <a:pt x="f192" y="f141"/>
                    </a:cubicBezTo>
                    <a:lnTo>
                      <a:pt x="f192" y="f7"/>
                    </a:lnTo>
                    <a:cubicBezTo>
                      <a:pt x="f175" y="f72"/>
                      <a:pt x="f193" y="f54"/>
                      <a:pt x="f153" y="f25"/>
                    </a:cubicBezTo>
                    <a:cubicBezTo>
                      <a:pt x="f153" y="f24"/>
                      <a:pt x="f153" y="f22"/>
                      <a:pt x="f153" y="f22"/>
                    </a:cubicBezTo>
                    <a:cubicBezTo>
                      <a:pt x="f153" y="f21"/>
                      <a:pt x="f194" y="f21"/>
                      <a:pt x="f194" y="f195"/>
                    </a:cubicBezTo>
                    <a:cubicBezTo>
                      <a:pt x="f194" y="f196"/>
                      <a:pt x="f194" y="f196"/>
                      <a:pt x="f194" y="f197"/>
                    </a:cubicBezTo>
                    <a:cubicBezTo>
                      <a:pt x="f194" y="f143"/>
                      <a:pt x="f194" y="f143"/>
                      <a:pt x="f194" y="f19"/>
                    </a:cubicBezTo>
                    <a:cubicBezTo>
                      <a:pt x="f198" y="f199"/>
                      <a:pt x="f200" y="f15"/>
                      <a:pt x="f200" y="f13"/>
                    </a:cubicBezTo>
                    <a:lnTo>
                      <a:pt x="f201" y="f13"/>
                    </a:lnTo>
                    <a:cubicBezTo>
                      <a:pt x="f201" y="f15"/>
                      <a:pt x="f202" y="f17"/>
                      <a:pt x="f142" y="f143"/>
                    </a:cubicBezTo>
                    <a:close/>
                    <a:moveTo>
                      <a:pt x="f142" y="f143"/>
                    </a:moveTo>
                    <a:lnTo>
                      <a:pt x="f142" y="f143"/>
                    </a:lnTo>
                    <a:close/>
                    <a:moveTo>
                      <a:pt x="f153" y="f203"/>
                    </a:moveTo>
                    <a:lnTo>
                      <a:pt x="f192" y="f204"/>
                    </a:lnTo>
                    <a:lnTo>
                      <a:pt x="f192" y="f161"/>
                    </a:lnTo>
                    <a:lnTo>
                      <a:pt x="f147" y="f205"/>
                    </a:lnTo>
                    <a:cubicBezTo>
                      <a:pt x="f149" y="f206"/>
                      <a:pt x="f198" y="f207"/>
                      <a:pt x="f153" y="f203"/>
                    </a:cubicBezTo>
                    <a:close/>
                    <a:moveTo>
                      <a:pt x="f153" y="f203"/>
                    </a:moveTo>
                    <a:lnTo>
                      <a:pt x="f153" y="f203"/>
                    </a:lnTo>
                    <a:close/>
                    <a:moveTo>
                      <a:pt x="f208" y="f153"/>
                    </a:moveTo>
                    <a:lnTo>
                      <a:pt x="f209" y="f94"/>
                    </a:lnTo>
                    <a:lnTo>
                      <a:pt x="f209" y="f210"/>
                    </a:lnTo>
                    <a:lnTo>
                      <a:pt x="f211" y="f210"/>
                    </a:lnTo>
                    <a:lnTo>
                      <a:pt x="f212" y="f129"/>
                    </a:lnTo>
                    <a:lnTo>
                      <a:pt x="f130" y="f129"/>
                    </a:lnTo>
                    <a:lnTo>
                      <a:pt x="f213" y="f214"/>
                    </a:lnTo>
                    <a:cubicBezTo>
                      <a:pt x="f215" y="f216"/>
                      <a:pt x="f217" y="f218"/>
                      <a:pt x="f208" y="f153"/>
                    </a:cubicBezTo>
                    <a:close/>
                    <a:moveTo>
                      <a:pt x="f208" y="f153"/>
                    </a:moveTo>
                    <a:lnTo>
                      <a:pt x="f208" y="f153"/>
                    </a:lnTo>
                    <a:close/>
                    <a:moveTo>
                      <a:pt x="f219" y="f220"/>
                    </a:moveTo>
                    <a:lnTo>
                      <a:pt x="f221" y="f222"/>
                    </a:lnTo>
                    <a:cubicBezTo>
                      <a:pt x="f223" y="f207"/>
                      <a:pt x="f224" y="f207"/>
                      <a:pt x="f225" y="f207"/>
                    </a:cubicBezTo>
                    <a:cubicBezTo>
                      <a:pt x="f226" y="f207"/>
                      <a:pt x="f227" y="f207"/>
                      <a:pt x="f228" y="f207"/>
                    </a:cubicBezTo>
                    <a:lnTo>
                      <a:pt x="f228" y="f229"/>
                    </a:lnTo>
                    <a:cubicBezTo>
                      <a:pt x="f226" y="f230"/>
                      <a:pt x="f224" y="f231"/>
                      <a:pt x="f219" y="f220"/>
                    </a:cubicBezTo>
                    <a:close/>
                    <a:moveTo>
                      <a:pt x="f219" y="f220"/>
                    </a:moveTo>
                    <a:lnTo>
                      <a:pt x="f219" y="f220"/>
                    </a:lnTo>
                    <a:close/>
                    <a:moveTo>
                      <a:pt x="f8" y="f232"/>
                    </a:moveTo>
                    <a:lnTo>
                      <a:pt x="f233" y="f129"/>
                    </a:lnTo>
                    <a:lnTo>
                      <a:pt x="f106" y="f129"/>
                    </a:lnTo>
                    <a:lnTo>
                      <a:pt x="f125" y="f234"/>
                    </a:lnTo>
                    <a:cubicBezTo>
                      <a:pt x="f235" y="f234"/>
                      <a:pt x="f236" y="f237"/>
                      <a:pt x="f8" y="f232"/>
                    </a:cubicBezTo>
                    <a:close/>
                    <a:moveTo>
                      <a:pt x="f8" y="f232"/>
                    </a:moveTo>
                    <a:lnTo>
                      <a:pt x="f8" y="f232"/>
                    </a:lnTo>
                    <a:close/>
                    <a:moveTo>
                      <a:pt x="f56" y="f238"/>
                    </a:moveTo>
                    <a:lnTo>
                      <a:pt x="f6" y="f239"/>
                    </a:lnTo>
                    <a:lnTo>
                      <a:pt x="f6" y="f240"/>
                    </a:lnTo>
                    <a:lnTo>
                      <a:pt x="f241" y="f3"/>
                    </a:lnTo>
                    <a:cubicBezTo>
                      <a:pt x="f134" y="f3"/>
                      <a:pt x="f50" y="f3"/>
                      <a:pt x="f56" y="f238"/>
                    </a:cubicBezTo>
                    <a:close/>
                    <a:moveTo>
                      <a:pt x="f56" y="f238"/>
                    </a:moveTo>
                    <a:lnTo>
                      <a:pt x="f56" y="f238"/>
                    </a:lnTo>
                    <a:close/>
                    <a:moveTo>
                      <a:pt x="f242" y="f243"/>
                    </a:moveTo>
                    <a:lnTo>
                      <a:pt x="f244" y="f208"/>
                    </a:lnTo>
                    <a:lnTo>
                      <a:pt x="f245" y="f208"/>
                    </a:lnTo>
                    <a:lnTo>
                      <a:pt x="f246" y="f208"/>
                    </a:lnTo>
                    <a:lnTo>
                      <a:pt x="f247" y="f208"/>
                    </a:lnTo>
                    <a:lnTo>
                      <a:pt x="f248" y="f208"/>
                    </a:lnTo>
                    <a:lnTo>
                      <a:pt x="f249" y="f208"/>
                    </a:lnTo>
                    <a:lnTo>
                      <a:pt x="f46" y="f208"/>
                    </a:lnTo>
                    <a:lnTo>
                      <a:pt x="f250" y="f208"/>
                    </a:lnTo>
                    <a:lnTo>
                      <a:pt x="f251" y="f208"/>
                    </a:lnTo>
                    <a:lnTo>
                      <a:pt x="f73" y="f208"/>
                    </a:lnTo>
                    <a:lnTo>
                      <a:pt x="f252" y="f208"/>
                    </a:lnTo>
                    <a:lnTo>
                      <a:pt x="f253" y="f254"/>
                    </a:lnTo>
                    <a:cubicBezTo>
                      <a:pt x="f255" y="f256"/>
                      <a:pt x="f257" y="f258"/>
                      <a:pt x="f242" y="f243"/>
                    </a:cubicBezTo>
                    <a:close/>
                    <a:moveTo>
                      <a:pt x="f242" y="f243"/>
                    </a:moveTo>
                    <a:lnTo>
                      <a:pt x="f242" y="f243"/>
                    </a:lnTo>
                    <a:close/>
                    <a:moveTo>
                      <a:pt x="f259" y="f260"/>
                    </a:moveTo>
                    <a:lnTo>
                      <a:pt x="f90" y="f261"/>
                    </a:lnTo>
                    <a:lnTo>
                      <a:pt x="f92" y="f262"/>
                    </a:lnTo>
                    <a:lnTo>
                      <a:pt x="f93" y="f262"/>
                    </a:lnTo>
                    <a:lnTo>
                      <a:pt x="f95" y="f205"/>
                    </a:lnTo>
                    <a:lnTo>
                      <a:pt x="f263" y="f205"/>
                    </a:lnTo>
                    <a:lnTo>
                      <a:pt x="f242" y="f264"/>
                    </a:lnTo>
                    <a:lnTo>
                      <a:pt x="f265" y="f264"/>
                    </a:lnTo>
                    <a:lnTo>
                      <a:pt x="f266" y="f267"/>
                    </a:lnTo>
                    <a:lnTo>
                      <a:pt x="f257" y="f267"/>
                    </a:lnTo>
                    <a:lnTo>
                      <a:pt x="f268" y="f267"/>
                    </a:lnTo>
                    <a:lnTo>
                      <a:pt x="f268" y="f206"/>
                    </a:lnTo>
                    <a:lnTo>
                      <a:pt x="f269" y="f201"/>
                    </a:lnTo>
                    <a:cubicBezTo>
                      <a:pt x="f270" y="f146"/>
                      <a:pt x="f271" y="f272"/>
                      <a:pt x="f259" y="f260"/>
                    </a:cubicBezTo>
                    <a:close/>
                    <a:moveTo>
                      <a:pt x="f259" y="f260"/>
                    </a:moveTo>
                    <a:lnTo>
                      <a:pt x="f259" y="f260"/>
                    </a:lnTo>
                    <a:close/>
                    <a:moveTo>
                      <a:pt x="f13" y="f273"/>
                    </a:moveTo>
                    <a:lnTo>
                      <a:pt x="f13" y="f274"/>
                    </a:lnTo>
                    <a:lnTo>
                      <a:pt x="f13" y="f273"/>
                    </a:lnTo>
                    <a:close/>
                    <a:moveTo>
                      <a:pt x="f13" y="f273"/>
                    </a:moveTo>
                    <a:lnTo>
                      <a:pt x="f13" y="f273"/>
                    </a:lnTo>
                    <a:close/>
                    <a:moveTo>
                      <a:pt x="f275" y="f205"/>
                    </a:moveTo>
                    <a:lnTo>
                      <a:pt x="f276" y="f277"/>
                    </a:lnTo>
                    <a:lnTo>
                      <a:pt x="f276" y="f278"/>
                    </a:lnTo>
                    <a:lnTo>
                      <a:pt x="f276" y="f279"/>
                    </a:lnTo>
                    <a:lnTo>
                      <a:pt x="f280" y="f279"/>
                    </a:lnTo>
                    <a:lnTo>
                      <a:pt x="f280" y="f281"/>
                    </a:lnTo>
                    <a:lnTo>
                      <a:pt x="f280" y="f282"/>
                    </a:lnTo>
                    <a:lnTo>
                      <a:pt x="f283" y="f282"/>
                    </a:lnTo>
                    <a:lnTo>
                      <a:pt x="f283" y="f284"/>
                    </a:lnTo>
                    <a:lnTo>
                      <a:pt x="f283" y="f285"/>
                    </a:lnTo>
                    <a:lnTo>
                      <a:pt x="f286" y="f285"/>
                    </a:lnTo>
                    <a:lnTo>
                      <a:pt x="f286" y="f287"/>
                    </a:lnTo>
                    <a:lnTo>
                      <a:pt x="f286" y="f288"/>
                    </a:lnTo>
                    <a:lnTo>
                      <a:pt x="f286" y="f289"/>
                    </a:lnTo>
                    <a:lnTo>
                      <a:pt x="f290" y="f291"/>
                    </a:lnTo>
                    <a:cubicBezTo>
                      <a:pt x="f292" y="f222"/>
                      <a:pt x="f293" y="f267"/>
                      <a:pt x="f275" y="f205"/>
                    </a:cubicBezTo>
                    <a:close/>
                    <a:moveTo>
                      <a:pt x="f275" y="f205"/>
                    </a:moveTo>
                    <a:lnTo>
                      <a:pt x="f275" y="f205"/>
                    </a:lnTo>
                    <a:close/>
                    <a:moveTo>
                      <a:pt x="f294" y="f295"/>
                    </a:moveTo>
                    <a:lnTo>
                      <a:pt x="f296" y="f98"/>
                    </a:lnTo>
                    <a:cubicBezTo>
                      <a:pt x="f296" y="f240"/>
                      <a:pt x="f296" y="f297"/>
                      <a:pt x="f296" y="f235"/>
                    </a:cubicBezTo>
                    <a:lnTo>
                      <a:pt x="f298" y="f299"/>
                    </a:lnTo>
                    <a:lnTo>
                      <a:pt x="f300" y="f299"/>
                    </a:lnTo>
                    <a:lnTo>
                      <a:pt x="f300" y="f301"/>
                    </a:lnTo>
                    <a:lnTo>
                      <a:pt x="f300" y="f129"/>
                    </a:lnTo>
                    <a:lnTo>
                      <a:pt x="f276" y="f129"/>
                    </a:lnTo>
                    <a:lnTo>
                      <a:pt x="f276" y="f302"/>
                    </a:lnTo>
                    <a:lnTo>
                      <a:pt x="f276" y="f303"/>
                    </a:lnTo>
                    <a:lnTo>
                      <a:pt x="f280" y="f303"/>
                    </a:lnTo>
                    <a:lnTo>
                      <a:pt x="f280" y="f304"/>
                    </a:lnTo>
                    <a:lnTo>
                      <a:pt x="f280" y="f127"/>
                    </a:lnTo>
                    <a:lnTo>
                      <a:pt x="f283" y="f127"/>
                    </a:lnTo>
                    <a:lnTo>
                      <a:pt x="f283" y="f305"/>
                    </a:lnTo>
                    <a:lnTo>
                      <a:pt x="f286" y="f306"/>
                    </a:lnTo>
                    <a:lnTo>
                      <a:pt x="f286" y="f125"/>
                    </a:lnTo>
                    <a:lnTo>
                      <a:pt x="f307" y="f308"/>
                    </a:lnTo>
                    <a:lnTo>
                      <a:pt x="f307" y="f309"/>
                    </a:lnTo>
                    <a:lnTo>
                      <a:pt x="f310" y="f309"/>
                    </a:lnTo>
                    <a:lnTo>
                      <a:pt x="f311" y="f124"/>
                    </a:lnTo>
                    <a:lnTo>
                      <a:pt x="f311" y="f295"/>
                    </a:lnTo>
                    <a:lnTo>
                      <a:pt x="f294" y="f295"/>
                    </a:lnTo>
                    <a:close/>
                    <a:moveTo>
                      <a:pt x="f294" y="f295"/>
                    </a:moveTo>
                    <a:lnTo>
                      <a:pt x="f294" y="f295"/>
                    </a:lnTo>
                    <a:close/>
                    <a:moveTo>
                      <a:pt x="f312" y="f45"/>
                    </a:moveTo>
                    <a:lnTo>
                      <a:pt x="f84" y="f313"/>
                    </a:lnTo>
                    <a:lnTo>
                      <a:pt x="f84" y="f314"/>
                    </a:lnTo>
                    <a:lnTo>
                      <a:pt x="f86" y="f314"/>
                    </a:lnTo>
                    <a:lnTo>
                      <a:pt x="f88" y="f314"/>
                    </a:lnTo>
                    <a:lnTo>
                      <a:pt x="f90" y="f16"/>
                    </a:lnTo>
                    <a:lnTo>
                      <a:pt x="f92" y="f16"/>
                    </a:lnTo>
                    <a:lnTo>
                      <a:pt x="f93" y="f16"/>
                    </a:lnTo>
                    <a:lnTo>
                      <a:pt x="f93" y="f18"/>
                    </a:lnTo>
                    <a:lnTo>
                      <a:pt x="f95" y="f18"/>
                    </a:lnTo>
                    <a:lnTo>
                      <a:pt x="f263" y="f18"/>
                    </a:lnTo>
                    <a:lnTo>
                      <a:pt x="f242" y="f18"/>
                    </a:lnTo>
                    <a:lnTo>
                      <a:pt x="f242" y="f315"/>
                    </a:lnTo>
                    <a:lnTo>
                      <a:pt x="f265" y="f315"/>
                    </a:lnTo>
                    <a:lnTo>
                      <a:pt x="f266" y="f315"/>
                    </a:lnTo>
                    <a:lnTo>
                      <a:pt x="f257" y="f315"/>
                    </a:lnTo>
                    <a:lnTo>
                      <a:pt x="f268" y="f315"/>
                    </a:lnTo>
                    <a:lnTo>
                      <a:pt x="f268" y="f41"/>
                    </a:lnTo>
                    <a:lnTo>
                      <a:pt x="f316" y="f41"/>
                    </a:lnTo>
                    <a:lnTo>
                      <a:pt x="f255" y="f41"/>
                    </a:lnTo>
                    <a:lnTo>
                      <a:pt x="f317" y="f318"/>
                    </a:lnTo>
                    <a:lnTo>
                      <a:pt x="f317" y="f319"/>
                    </a:lnTo>
                    <a:lnTo>
                      <a:pt x="f317" y="f162"/>
                    </a:lnTo>
                    <a:lnTo>
                      <a:pt x="f317" y="f320"/>
                    </a:lnTo>
                    <a:lnTo>
                      <a:pt x="f321" y="f320"/>
                    </a:lnTo>
                    <a:lnTo>
                      <a:pt x="f321" y="f75"/>
                    </a:lnTo>
                    <a:lnTo>
                      <a:pt x="f321" y="f161"/>
                    </a:lnTo>
                    <a:lnTo>
                      <a:pt x="f321" y="f322"/>
                    </a:lnTo>
                    <a:lnTo>
                      <a:pt x="f321" y="f10"/>
                    </a:lnTo>
                    <a:lnTo>
                      <a:pt x="f321" y="f239"/>
                    </a:lnTo>
                    <a:lnTo>
                      <a:pt x="f321" y="f12"/>
                    </a:lnTo>
                    <a:lnTo>
                      <a:pt x="f312" y="f12"/>
                    </a:lnTo>
                    <a:lnTo>
                      <a:pt x="f312" y="f45"/>
                    </a:lnTo>
                    <a:close/>
                  </a:path>
                </a:pathLst>
              </a:custGeom>
              <a:solidFill>
                <a:srgbClr val="FAD243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1" name="Forma Livre 20"/>
              <p:cNvSpPr/>
              <p:nvPr/>
            </p:nvSpPr>
            <p:spPr>
              <a:xfrm>
                <a:off x="9256681" y="6119640"/>
                <a:ext cx="120600" cy="38157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8"/>
                  <a:gd name="f4" fmla="val 176"/>
                  <a:gd name="f5" fmla="val 103"/>
                  <a:gd name="f6" fmla="val 175"/>
                  <a:gd name="f7" fmla="val 54"/>
                  <a:gd name="f8" fmla="val 27"/>
                  <a:gd name="f9" fmla="val 19"/>
                  <a:gd name="f10" fmla="val 76"/>
                  <a:gd name="f11" fmla="val 5"/>
                  <a:gd name="f12" fmla="val 134"/>
                  <a:gd name="f13" fmla="val 2"/>
                  <a:gd name="f14" fmla="val 146"/>
                  <a:gd name="f15" fmla="val 161"/>
                  <a:gd name="f16" fmla="val 303"/>
                  <a:gd name="f17" fmla="val 407"/>
                  <a:gd name="f18" fmla="val 404"/>
                  <a:gd name="f19" fmla="val 99"/>
                  <a:gd name="f20" fmla="val 362"/>
                  <a:gd name="f21" fmla="val 35"/>
                  <a:gd name="f22" fmla="*/ f0 1 408"/>
                  <a:gd name="f23" fmla="*/ f1 1 176"/>
                  <a:gd name="f24" fmla="+- f4 0 f2"/>
                  <a:gd name="f25" fmla="+- f3 0 f2"/>
                  <a:gd name="f26" fmla="*/ f25 1 408"/>
                  <a:gd name="f27" fmla="*/ f24 1 176"/>
                  <a:gd name="f28" fmla="*/ f2 1 f26"/>
                  <a:gd name="f29" fmla="*/ f3 1 f26"/>
                  <a:gd name="f30" fmla="*/ f2 1 f27"/>
                  <a:gd name="f31" fmla="*/ f4 1 f27"/>
                  <a:gd name="f32" fmla="*/ f28 f22 1"/>
                  <a:gd name="f33" fmla="*/ f29 f22 1"/>
                  <a:gd name="f34" fmla="*/ f31 f23 1"/>
                  <a:gd name="f35" fmla="*/ f30 f2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2" t="f35" r="f33" b="f34"/>
                <a:pathLst>
                  <a:path w="408" h="176">
                    <a:moveTo>
                      <a:pt x="f5" y="f6"/>
                    </a:moveTo>
                    <a:lnTo>
                      <a:pt x="f5" y="f2"/>
                    </a:lnTo>
                    <a:cubicBezTo>
                      <a:pt x="f7" y="f8"/>
                      <a:pt x="f9" y="f10"/>
                      <a:pt x="f11" y="f12"/>
                    </a:cubicBezTo>
                    <a:cubicBezTo>
                      <a:pt x="f13" y="f14"/>
                      <a:pt x="f2" y="f15"/>
                      <a:pt x="f2" y="f6"/>
                    </a:cubicBez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16" y="f2"/>
                    </a:moveTo>
                    <a:lnTo>
                      <a:pt x="f16" y="f6"/>
                    </a:lnTo>
                    <a:lnTo>
                      <a:pt x="f17" y="f6"/>
                    </a:lnTo>
                    <a:cubicBezTo>
                      <a:pt x="f18" y="f19"/>
                      <a:pt x="f20" y="f21"/>
                      <a:pt x="f16" y="f2"/>
                    </a:cubicBezTo>
                    <a:close/>
                  </a:path>
                </a:pathLst>
              </a:custGeom>
              <a:solidFill>
                <a:srgbClr val="FFEC00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2" name="Forma Livre 21"/>
              <p:cNvSpPr/>
              <p:nvPr/>
            </p:nvSpPr>
            <p:spPr>
              <a:xfrm>
                <a:off x="9199440" y="6184800"/>
                <a:ext cx="417597" cy="265322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244"/>
                  <a:gd name="f4" fmla="val 808"/>
                  <a:gd name="f5" fmla="val 624"/>
                  <a:gd name="f6" fmla="val 807"/>
                  <a:gd name="f7" fmla="val 278"/>
                  <a:gd name="f8" fmla="val 449"/>
                  <a:gd name="f9" fmla="val 5"/>
                  <a:gd name="f10" fmla="val 3"/>
                  <a:gd name="f11" fmla="val 2"/>
                  <a:gd name="f12" fmla="val 1243"/>
                  <a:gd name="f13" fmla="val 969"/>
                  <a:gd name="f14" fmla="*/ f0 1 1244"/>
                  <a:gd name="f15" fmla="*/ f1 1 808"/>
                  <a:gd name="f16" fmla="+- f4 0 f2"/>
                  <a:gd name="f17" fmla="+- f3 0 f2"/>
                  <a:gd name="f18" fmla="*/ f17 1 1244"/>
                  <a:gd name="f19" fmla="*/ f16 1 808"/>
                  <a:gd name="f20" fmla="*/ f2 1 f18"/>
                  <a:gd name="f21" fmla="*/ f3 1 f18"/>
                  <a:gd name="f22" fmla="*/ f2 1 f19"/>
                  <a:gd name="f23" fmla="*/ f4 1 f19"/>
                  <a:gd name="f24" fmla="*/ f20 f14 1"/>
                  <a:gd name="f25" fmla="*/ f21 f14 1"/>
                  <a:gd name="f26" fmla="*/ f23 f15 1"/>
                  <a:gd name="f27" fmla="*/ f22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4" t="f27" r="f25" b="f26"/>
                <a:pathLst>
                  <a:path w="1244" h="808">
                    <a:moveTo>
                      <a:pt x="f5" y="f6"/>
                    </a:moveTo>
                    <a:cubicBezTo>
                      <a:pt x="f7" y="f6"/>
                      <a:pt x="f2" y="f8"/>
                      <a:pt x="f2" y="f9"/>
                    </a:cubicBezTo>
                    <a:cubicBezTo>
                      <a:pt x="f2" y="f10"/>
                      <a:pt x="f2" y="f11"/>
                      <a:pt x="f2" y="f2"/>
                    </a:cubicBezTo>
                    <a:lnTo>
                      <a:pt x="f12" y="f2"/>
                    </a:lnTo>
                    <a:cubicBezTo>
                      <a:pt x="f12" y="f11"/>
                      <a:pt x="f12" y="f10"/>
                      <a:pt x="f12" y="f9"/>
                    </a:cubicBezTo>
                    <a:cubicBezTo>
                      <a:pt x="f12" y="f8"/>
                      <a:pt x="f13" y="f6"/>
                      <a:pt x="f5" y="f6"/>
                    </a:cubicBezTo>
                  </a:path>
                </a:pathLst>
              </a:custGeom>
              <a:noFill/>
              <a:ln w="1801" cap="flat">
                <a:solidFill>
                  <a:srgbClr val="1B1918"/>
                </a:solidFill>
                <a:prstDash val="solid"/>
                <a:miter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3" name="Forma Livre 22"/>
              <p:cNvSpPr/>
              <p:nvPr/>
            </p:nvSpPr>
            <p:spPr>
              <a:xfrm>
                <a:off x="9418676" y="6053044"/>
                <a:ext cx="193679" cy="103318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618"/>
                  <a:gd name="f5" fmla="val 357"/>
                  <a:gd name="f6" fmla="val 356"/>
                  <a:gd name="f7" fmla="val 255"/>
                  <a:gd name="f8" fmla="val 355"/>
                  <a:gd name="f9" fmla="val 302"/>
                  <a:gd name="f10" fmla="val 326"/>
                  <a:gd name="f11" fmla="val 368"/>
                  <a:gd name="f12" fmla="val 276"/>
                  <a:gd name="f13" fmla="val 400"/>
                  <a:gd name="f14" fmla="val 232"/>
                  <a:gd name="f15" fmla="val 419"/>
                  <a:gd name="f16" fmla="val 210"/>
                  <a:gd name="f17" fmla="val 442"/>
                  <a:gd name="f18" fmla="val 182"/>
                  <a:gd name="f19" fmla="val 472"/>
                  <a:gd name="f20" fmla="val 177"/>
                  <a:gd name="f21" fmla="val 503"/>
                  <a:gd name="f22" fmla="val 173"/>
                  <a:gd name="f23" fmla="val 574"/>
                  <a:gd name="f24" fmla="val 193"/>
                  <a:gd name="f25" fmla="val 605"/>
                  <a:gd name="f26" fmla="val 203"/>
                  <a:gd name="f27" fmla="val 593"/>
                  <a:gd name="f28" fmla="val 136"/>
                  <a:gd name="f29" fmla="val 576"/>
                  <a:gd name="f30" fmla="val 69"/>
                  <a:gd name="f31" fmla="val 550"/>
                  <a:gd name="f32" fmla="val 6"/>
                  <a:gd name="f33" fmla="val 519"/>
                  <a:gd name="f34" fmla="val 488"/>
                  <a:gd name="f35" fmla="val 1"/>
                  <a:gd name="f36" fmla="val 460"/>
                  <a:gd name="f37" fmla="val 25"/>
                  <a:gd name="f38" fmla="val 432"/>
                  <a:gd name="f39" fmla="val 51"/>
                  <a:gd name="f40" fmla="val 417"/>
                  <a:gd name="f41" fmla="val 91"/>
                  <a:gd name="f42" fmla="val 395"/>
                  <a:gd name="f43" fmla="val 122"/>
                  <a:gd name="f44" fmla="val 383"/>
                  <a:gd name="f45" fmla="val 139"/>
                  <a:gd name="f46" fmla="val 369"/>
                  <a:gd name="f47" fmla="val 161"/>
                  <a:gd name="f48" fmla="val 350"/>
                  <a:gd name="f49" fmla="val 175"/>
                  <a:gd name="f50" fmla="val 333"/>
                  <a:gd name="f51" fmla="val 222"/>
                  <a:gd name="f52" fmla="val 328"/>
                  <a:gd name="f53" fmla="val 225"/>
                  <a:gd name="f54" fmla="val 321"/>
                  <a:gd name="f55" fmla="val 279"/>
                  <a:gd name="f56" fmla="val 319"/>
                  <a:gd name="f57" fmla="val 291"/>
                  <a:gd name="f58" fmla="val 317"/>
                  <a:gd name="f59" fmla="val 314"/>
                  <a:gd name="f60" fmla="val 300"/>
                  <a:gd name="f61" fmla="val 316"/>
                  <a:gd name="f62" fmla="val 293"/>
                  <a:gd name="f63" fmla="val 286"/>
                  <a:gd name="f64" fmla="val 272"/>
                  <a:gd name="f65" fmla="val 283"/>
                  <a:gd name="f66" fmla="val 230"/>
                  <a:gd name="f67" fmla="val 278"/>
                  <a:gd name="f68" fmla="val 188"/>
                  <a:gd name="f69" fmla="val 266"/>
                  <a:gd name="f70" fmla="val 185"/>
                  <a:gd name="f71" fmla="val 245"/>
                  <a:gd name="f72" fmla="val 217"/>
                  <a:gd name="f73" fmla="val 163"/>
                  <a:gd name="f74" fmla="val 189"/>
                  <a:gd name="f75" fmla="val 158"/>
                  <a:gd name="f76" fmla="val 162"/>
                  <a:gd name="f77" fmla="val 170"/>
                  <a:gd name="f78" fmla="val 105"/>
                  <a:gd name="f79" fmla="val 207"/>
                  <a:gd name="f80" fmla="val 86"/>
                  <a:gd name="f81" fmla="val 227"/>
                  <a:gd name="f82" fmla="val 54"/>
                  <a:gd name="f83" fmla="val 264"/>
                  <a:gd name="f84" fmla="val 23"/>
                  <a:gd name="f85" fmla="val 311"/>
                  <a:gd name="f86" fmla="val 412"/>
                  <a:gd name="f87" fmla="val 242"/>
                  <a:gd name="f88" fmla="val 324"/>
                  <a:gd name="f89" fmla="val 617"/>
                  <a:gd name="f90" fmla="val 614"/>
                  <a:gd name="f91" fmla="val 265"/>
                  <a:gd name="f92" fmla="val 607"/>
                  <a:gd name="f93" fmla="val 580"/>
                  <a:gd name="f94" fmla="val 212"/>
                  <a:gd name="f95" fmla="val 474"/>
                  <a:gd name="f96" fmla="val 450"/>
                  <a:gd name="f97" fmla="val 197"/>
                  <a:gd name="f98" fmla="val 428"/>
                  <a:gd name="f99" fmla="val 223"/>
                  <a:gd name="f100" fmla="*/ f1 1 618"/>
                  <a:gd name="f101" fmla="*/ f2 1 357"/>
                  <a:gd name="f102" fmla="+- f5 0 f3"/>
                  <a:gd name="f103" fmla="+- f4 0 f3"/>
                  <a:gd name="f104" fmla="*/ f103 1 618"/>
                  <a:gd name="f105" fmla="*/ f102 1 357"/>
                  <a:gd name="f106" fmla="*/ f3 1 f104"/>
                  <a:gd name="f107" fmla="*/ f4 1 f104"/>
                  <a:gd name="f108" fmla="*/ f3 1 f105"/>
                  <a:gd name="f109" fmla="*/ f5 1 f105"/>
                  <a:gd name="f110" fmla="*/ f106 f100 1"/>
                  <a:gd name="f111" fmla="*/ f107 f100 1"/>
                  <a:gd name="f112" fmla="*/ f109 f101 1"/>
                  <a:gd name="f113" fmla="*/ f108 f10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10" t="f113" r="f111" b="f112"/>
                <a:pathLst>
                  <a:path w="618" h="357">
                    <a:moveTo>
                      <a:pt x="f3" y="f6"/>
                    </a:moveTo>
                    <a:lnTo>
                      <a:pt x="f7" y="f6"/>
                    </a:lnTo>
                    <a:lnTo>
                      <a:pt x="f7" y="f8"/>
                    </a:lnTo>
                    <a:cubicBezTo>
                      <a:pt x="f9" y="f10"/>
                      <a:pt x="f11" y="f12"/>
                      <a:pt x="f13" y="f14"/>
                    </a:cubicBezTo>
                    <a:cubicBezTo>
                      <a:pt x="f15" y="f16"/>
                      <a:pt x="f17" y="f18"/>
                      <a:pt x="f19" y="f20"/>
                    </a:cubicBez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27" y="f28"/>
                      <a:pt x="f29" y="f30"/>
                      <a:pt x="f31" y="f32"/>
                    </a:cubicBezTo>
                    <a:cubicBezTo>
                      <a:pt x="f33" y="f3"/>
                      <a:pt x="f34" y="f35"/>
                      <a:pt x="f36" y="f37"/>
                    </a:cubicBezTo>
                    <a:cubicBezTo>
                      <a:pt x="f38" y="f39"/>
                      <a:pt x="f40" y="f41"/>
                      <a:pt x="f42" y="f43"/>
                    </a:cubicBezTo>
                    <a:cubicBezTo>
                      <a:pt x="f44" y="f45"/>
                      <a:pt x="f46" y="f47"/>
                      <a:pt x="f48" y="f49"/>
                    </a:cubicBezTo>
                    <a:cubicBezTo>
                      <a:pt x="f50" y="f51"/>
                      <a:pt x="f52" y="f53"/>
                      <a:pt x="f54" y="f55"/>
                    </a:cubicBezTo>
                    <a:cubicBezTo>
                      <a:pt x="f56" y="f57"/>
                      <a:pt x="f58" y="f59"/>
                      <a:pt x="f60" y="f61"/>
                    </a:cubicBezTo>
                    <a:lnTo>
                      <a:pt x="f62" y="f61"/>
                    </a:lnTo>
                    <a:cubicBezTo>
                      <a:pt x="f63" y="f64"/>
                      <a:pt x="f65" y="f66"/>
                      <a:pt x="f67" y="f68"/>
                    </a:cubicBezTo>
                    <a:cubicBezTo>
                      <a:pt x="f69" y="f70"/>
                      <a:pt x="f7" y="f0"/>
                      <a:pt x="f71" y="f49"/>
                    </a:cubicBezTo>
                    <a:cubicBezTo>
                      <a:pt x="f72" y="f73"/>
                      <a:pt x="f74" y="f75"/>
                      <a:pt x="f76" y="f77"/>
                    </a:cubicBezTo>
                    <a:cubicBezTo>
                      <a:pt x="f28" y="f18"/>
                      <a:pt x="f78" y="f79"/>
                      <a:pt x="f80" y="f81"/>
                    </a:cubicBezTo>
                    <a:cubicBezTo>
                      <a:pt x="f82" y="f83"/>
                      <a:pt x="f84" y="f85"/>
                      <a:pt x="f3" y="f6"/>
                    </a:cubicBezTo>
                    <a:close/>
                    <a:moveTo>
                      <a:pt x="f3" y="f6"/>
                    </a:moveTo>
                    <a:lnTo>
                      <a:pt x="f3" y="f6"/>
                    </a:lnTo>
                    <a:close/>
                    <a:moveTo>
                      <a:pt x="f86" y="f87"/>
                    </a:moveTo>
                    <a:cubicBezTo>
                      <a:pt x="f44" y="f65"/>
                      <a:pt x="f88" y="f10"/>
                      <a:pt x="f65" y="f6"/>
                    </a:cubicBezTo>
                    <a:lnTo>
                      <a:pt x="f89" y="f6"/>
                    </a:lnTo>
                    <a:cubicBezTo>
                      <a:pt x="f89" y="f85"/>
                      <a:pt x="f90" y="f91"/>
                      <a:pt x="f92" y="f51"/>
                    </a:cubicBezTo>
                    <a:cubicBezTo>
                      <a:pt x="f93" y="f94"/>
                      <a:pt x="f21" y="f68"/>
                      <a:pt x="f95" y="f24"/>
                    </a:cubicBezTo>
                    <a:cubicBezTo>
                      <a:pt x="f96" y="f97"/>
                      <a:pt x="f98" y="f99"/>
                      <a:pt x="f86" y="f87"/>
                    </a:cubicBezTo>
                    <a:close/>
                  </a:path>
                </a:pathLst>
              </a:custGeom>
              <a:solidFill>
                <a:srgbClr val="009035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4" name="Forma Livre 23"/>
              <p:cNvSpPr/>
              <p:nvPr/>
            </p:nvSpPr>
            <p:spPr>
              <a:xfrm>
                <a:off x="9028081" y="5780160"/>
                <a:ext cx="762115" cy="904679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2208"/>
                  <a:gd name="f5" fmla="val 2585"/>
                  <a:gd name="f6" fmla="val 1330"/>
                  <a:gd name="f7" fmla="val 757"/>
                  <a:gd name="f8" fmla="val 1342"/>
                  <a:gd name="f9" fmla="val 766"/>
                  <a:gd name="f10" fmla="val 1356"/>
                  <a:gd name="f11" fmla="val 774"/>
                  <a:gd name="f12" fmla="val 1361"/>
                  <a:gd name="f13" fmla="val 789"/>
                  <a:gd name="f14" fmla="val 1382"/>
                  <a:gd name="f15" fmla="val 857"/>
                  <a:gd name="f16" fmla="val 1391"/>
                  <a:gd name="f17" fmla="val 969"/>
                  <a:gd name="f18" fmla="val 1401"/>
                  <a:gd name="f19" fmla="val 1041"/>
                  <a:gd name="f20" fmla="val 1404"/>
                  <a:gd name="f21" fmla="val 1018"/>
                  <a:gd name="f22" fmla="val 1406"/>
                  <a:gd name="f23" fmla="val 1001"/>
                  <a:gd name="f24" fmla="val 1413"/>
                  <a:gd name="f25" fmla="val 979"/>
                  <a:gd name="f26" fmla="val 1416"/>
                  <a:gd name="f27" fmla="val 971"/>
                  <a:gd name="f28" fmla="val 1420"/>
                  <a:gd name="f29" fmla="val 963"/>
                  <a:gd name="f30" fmla="val 1423"/>
                  <a:gd name="f31" fmla="val 954"/>
                  <a:gd name="f32" fmla="val 1422"/>
                  <a:gd name="f33" fmla="val 945"/>
                  <a:gd name="f34" fmla="val 1412"/>
                  <a:gd name="f35" fmla="val 905"/>
                  <a:gd name="f36" fmla="val 1403"/>
                  <a:gd name="f37" fmla="val 872"/>
                  <a:gd name="f38" fmla="val 1392"/>
                  <a:gd name="f39" fmla="val 831"/>
                  <a:gd name="f40" fmla="val 826"/>
                  <a:gd name="f41" fmla="val 862"/>
                  <a:gd name="f42" fmla="val 1425"/>
                  <a:gd name="f43" fmla="val 892"/>
                  <a:gd name="f44" fmla="val 1432"/>
                  <a:gd name="f45" fmla="val 927"/>
                  <a:gd name="f46" fmla="val 1435"/>
                  <a:gd name="f47" fmla="val 918"/>
                  <a:gd name="f48" fmla="val 1437"/>
                  <a:gd name="f49" fmla="val 912"/>
                  <a:gd name="f50" fmla="val 1440"/>
                  <a:gd name="f51" fmla="val 903"/>
                  <a:gd name="f52" fmla="val 898"/>
                  <a:gd name="f53" fmla="val 1443"/>
                  <a:gd name="f54" fmla="val 1444"/>
                  <a:gd name="f55" fmla="val 885"/>
                  <a:gd name="f56" fmla="val 880"/>
                  <a:gd name="f57" fmla="val 1434"/>
                  <a:gd name="f58" fmla="val 1419"/>
                  <a:gd name="f59" fmla="val 816"/>
                  <a:gd name="f60" fmla="val 809"/>
                  <a:gd name="f61" fmla="val 799"/>
                  <a:gd name="f62" fmla="val 811"/>
                  <a:gd name="f63" fmla="val 1427"/>
                  <a:gd name="f64" fmla="val 1439"/>
                  <a:gd name="f65" fmla="val 837"/>
                  <a:gd name="f66" fmla="val 845"/>
                  <a:gd name="f67" fmla="val 1446"/>
                  <a:gd name="f68" fmla="val 853"/>
                  <a:gd name="f69" fmla="val 832"/>
                  <a:gd name="f70" fmla="val 821"/>
                  <a:gd name="f71" fmla="val 801"/>
                  <a:gd name="f72" fmla="val 756"/>
                  <a:gd name="f73" fmla="val 1415"/>
                  <a:gd name="f74" fmla="val 741"/>
                  <a:gd name="f75" fmla="val 739"/>
                  <a:gd name="f76" fmla="val 723"/>
                  <a:gd name="f77" fmla="val 718"/>
                  <a:gd name="f78" fmla="val 1474"/>
                  <a:gd name="f79" fmla="val 713"/>
                  <a:gd name="f80" fmla="val 1494"/>
                  <a:gd name="f81" fmla="val 700"/>
                  <a:gd name="f82" fmla="val 1496"/>
                  <a:gd name="f83" fmla="val 698"/>
                  <a:gd name="f84" fmla="val 695"/>
                  <a:gd name="f85" fmla="val 691"/>
                  <a:gd name="f86" fmla="val 706"/>
                  <a:gd name="f87" fmla="val 1493"/>
                  <a:gd name="f88" fmla="val 675"/>
                  <a:gd name="f89" fmla="val 1489"/>
                  <a:gd name="f90" fmla="val 670"/>
                  <a:gd name="f91" fmla="val 1487"/>
                  <a:gd name="f92" fmla="val 663"/>
                  <a:gd name="f93" fmla="val 1483"/>
                  <a:gd name="f94" fmla="val 658"/>
                  <a:gd name="f95" fmla="val 680"/>
                  <a:gd name="f96" fmla="val 1428"/>
                  <a:gd name="f97" fmla="val 665"/>
                  <a:gd name="f98" fmla="val 1475"/>
                  <a:gd name="f99" fmla="val 643"/>
                  <a:gd name="f100" fmla="val 641"/>
                  <a:gd name="f101" fmla="val 640"/>
                  <a:gd name="f102" fmla="val 1470"/>
                  <a:gd name="f103" fmla="val 636"/>
                  <a:gd name="f104" fmla="val 1465"/>
                  <a:gd name="f105" fmla="val 635"/>
                  <a:gd name="f106" fmla="val 1462"/>
                  <a:gd name="f107" fmla="val 651"/>
                  <a:gd name="f108" fmla="val 1380"/>
                  <a:gd name="f109" fmla="val 671"/>
                  <a:gd name="f110" fmla="val 1353"/>
                  <a:gd name="f111" fmla="val 673"/>
                  <a:gd name="f112" fmla="val 1322"/>
                  <a:gd name="f113" fmla="val 681"/>
                  <a:gd name="f114" fmla="val 1299"/>
                  <a:gd name="f115" fmla="val 686"/>
                  <a:gd name="f116" fmla="val 1271"/>
                  <a:gd name="f117" fmla="val 690"/>
                  <a:gd name="f118" fmla="val 1251"/>
                  <a:gd name="f119" fmla="val 696"/>
                  <a:gd name="f120" fmla="val 1239"/>
                  <a:gd name="f121" fmla="val 701"/>
                  <a:gd name="f122" fmla="val 1228"/>
                  <a:gd name="f123" fmla="val 732"/>
                  <a:gd name="f124" fmla="val 1225"/>
                  <a:gd name="f125" fmla="val 746"/>
                  <a:gd name="f126" fmla="val 1237"/>
                  <a:gd name="f127" fmla="val 1249"/>
                  <a:gd name="f128" fmla="val 737"/>
                  <a:gd name="f129" fmla="val 1263"/>
                  <a:gd name="f130" fmla="val 1282"/>
                  <a:gd name="f131" fmla="val 1289"/>
                  <a:gd name="f132" fmla="val 1305"/>
                  <a:gd name="f133" fmla="val 1317"/>
                  <a:gd name="f134" fmla="val 749"/>
                  <a:gd name="f135" fmla="val 705"/>
                  <a:gd name="f136" fmla="val 1280"/>
                  <a:gd name="f137" fmla="val 1294"/>
                  <a:gd name="f138" fmla="val 1306"/>
                  <a:gd name="f139" fmla="val 1318"/>
                  <a:gd name="f140" fmla="val 666"/>
                  <a:gd name="f141" fmla="val 1329"/>
                  <a:gd name="f142" fmla="val 1341"/>
                  <a:gd name="f143" fmla="val 660"/>
                  <a:gd name="f144" fmla="val 1296"/>
                  <a:gd name="f145" fmla="val 614"/>
                  <a:gd name="f146" fmla="val 1213"/>
                  <a:gd name="f147" fmla="val 599"/>
                  <a:gd name="f148" fmla="val 1144"/>
                  <a:gd name="f149" fmla="val 600"/>
                  <a:gd name="f150" fmla="val 1137"/>
                  <a:gd name="f151" fmla="val 602"/>
                  <a:gd name="f152" fmla="val 1127"/>
                  <a:gd name="f153" fmla="val 1120"/>
                  <a:gd name="f154" fmla="val 1118"/>
                  <a:gd name="f155" fmla="val 604"/>
                  <a:gd name="f156" fmla="val 1160"/>
                  <a:gd name="f157" fmla="val 612"/>
                  <a:gd name="f158" fmla="val 1203"/>
                  <a:gd name="f159" fmla="val 626"/>
                  <a:gd name="f160" fmla="val 1240"/>
                  <a:gd name="f161" fmla="val 645"/>
                  <a:gd name="f162" fmla="val 1256"/>
                  <a:gd name="f163" fmla="val 655"/>
                  <a:gd name="f164" fmla="val 1267"/>
                  <a:gd name="f165" fmla="val 661"/>
                  <a:gd name="f166" fmla="val 856"/>
                  <a:gd name="f167" fmla="val 1417"/>
                  <a:gd name="f168" fmla="val 812"/>
                  <a:gd name="f169" fmla="val 1366"/>
                  <a:gd name="f170" fmla="val 785"/>
                  <a:gd name="f171" fmla="val 1313"/>
                  <a:gd name="f172" fmla="val 1247"/>
                  <a:gd name="f173" fmla="val 754"/>
                  <a:gd name="f174" fmla="val 1283"/>
                  <a:gd name="f175" fmla="val 1343"/>
                  <a:gd name="f176" fmla="val 710"/>
                  <a:gd name="f177" fmla="val 1460"/>
                  <a:gd name="f178" fmla="val 722"/>
                  <a:gd name="f179" fmla="val 1516"/>
                  <a:gd name="f180" fmla="val 748"/>
                  <a:gd name="f181" fmla="val 1558"/>
                  <a:gd name="f182" fmla="val 1560"/>
                  <a:gd name="f183" fmla="val 1563"/>
                  <a:gd name="f184" fmla="val 751"/>
                  <a:gd name="f185" fmla="val 1566"/>
                  <a:gd name="f186" fmla="val 806"/>
                  <a:gd name="f187" fmla="val 1533"/>
                  <a:gd name="f188" fmla="val 877"/>
                  <a:gd name="f189" fmla="val 1507"/>
                  <a:gd name="f190" fmla="val 939"/>
                  <a:gd name="f191" fmla="val 1492"/>
                  <a:gd name="f192" fmla="val 910"/>
                  <a:gd name="f193" fmla="val 1469"/>
                  <a:gd name="f194" fmla="val 92"/>
                  <a:gd name="f195" fmla="val 1450"/>
                  <a:gd name="f196" fmla="val 105"/>
                  <a:gd name="f197" fmla="val 120"/>
                  <a:gd name="f198" fmla="val 1336"/>
                  <a:gd name="f199" fmla="val 141"/>
                  <a:gd name="f200" fmla="val 173"/>
                  <a:gd name="f201" fmla="val 1191"/>
                  <a:gd name="f202" fmla="val 215"/>
                  <a:gd name="f203" fmla="val 1112"/>
                  <a:gd name="f204" fmla="val 244"/>
                  <a:gd name="f205" fmla="val 1019"/>
                  <a:gd name="f206" fmla="val 262"/>
                  <a:gd name="f207" fmla="val 966"/>
                  <a:gd name="f208" fmla="val 270"/>
                  <a:gd name="f209" fmla="val 925"/>
                  <a:gd name="f210" fmla="val 280"/>
                  <a:gd name="f211" fmla="val 868"/>
                  <a:gd name="f212" fmla="val 282"/>
                  <a:gd name="f213" fmla="val 308"/>
                  <a:gd name="f214" fmla="val 232"/>
                  <a:gd name="f215" fmla="val 569"/>
                  <a:gd name="f216" fmla="val 117"/>
                  <a:gd name="f217" fmla="val 469"/>
                  <a:gd name="f218" fmla="val 110"/>
                  <a:gd name="f219" fmla="val 464"/>
                  <a:gd name="f220" fmla="val 353"/>
                  <a:gd name="f221" fmla="val 138"/>
                  <a:gd name="f222" fmla="val 356"/>
                  <a:gd name="f223" fmla="val 134"/>
                  <a:gd name="f224" fmla="val 354"/>
                  <a:gd name="f225" fmla="val 136"/>
                  <a:gd name="f226" fmla="val 358"/>
                  <a:gd name="f227" fmla="val 889"/>
                  <a:gd name="f228" fmla="val 47"/>
                  <a:gd name="f229" fmla="val 1847"/>
                  <a:gd name="f230" fmla="val 1851"/>
                  <a:gd name="f231" fmla="val 1853"/>
                  <a:gd name="f232" fmla="val 2096"/>
                  <a:gd name="f233" fmla="val 2091"/>
                  <a:gd name="f234" fmla="val 1973"/>
                  <a:gd name="f235" fmla="val 1898"/>
                  <a:gd name="f236" fmla="val 1925"/>
                  <a:gd name="f237" fmla="val 1942"/>
                  <a:gd name="f238" fmla="val 968"/>
                  <a:gd name="f239" fmla="val 1968"/>
                  <a:gd name="f240" fmla="val 1046"/>
                  <a:gd name="f241" fmla="val 2010"/>
                  <a:gd name="f242" fmla="val 2028"/>
                  <a:gd name="f243" fmla="val 1190"/>
                  <a:gd name="f244" fmla="val 2047"/>
                  <a:gd name="f245" fmla="val 1233"/>
                  <a:gd name="f246" fmla="val 2065"/>
                  <a:gd name="f247" fmla="val 2086"/>
                  <a:gd name="f248" fmla="val 2101"/>
                  <a:gd name="f249" fmla="val 2113"/>
                  <a:gd name="f250" fmla="val 2137"/>
                  <a:gd name="f251" fmla="val 1679"/>
                  <a:gd name="f252" fmla="val 2075"/>
                  <a:gd name="f253" fmla="val 1780"/>
                  <a:gd name="f254" fmla="val 2053"/>
                  <a:gd name="f255" fmla="val 1817"/>
                  <a:gd name="f256" fmla="val 2022"/>
                  <a:gd name="f257" fmla="val 1987"/>
                  <a:gd name="f258" fmla="val 1879"/>
                  <a:gd name="f259" fmla="val 1794"/>
                  <a:gd name="f260" fmla="val 2051"/>
                  <a:gd name="f261" fmla="val 2153"/>
                  <a:gd name="f262" fmla="val 2286"/>
                  <a:gd name="f263" fmla="val 1339"/>
                  <a:gd name="f264" fmla="val 1259"/>
                  <a:gd name="f265" fmla="val 2337"/>
                  <a:gd name="f266" fmla="val 1173"/>
                  <a:gd name="f267" fmla="val 2394"/>
                  <a:gd name="f268" fmla="val 1110"/>
                  <a:gd name="f269" fmla="val 2465"/>
                  <a:gd name="f270" fmla="val 1103"/>
                  <a:gd name="f271" fmla="val 2470"/>
                  <a:gd name="f272" fmla="val 1077"/>
                  <a:gd name="f273" fmla="val 2443"/>
                  <a:gd name="f274" fmla="val 1056"/>
                  <a:gd name="f275" fmla="val 2423"/>
                  <a:gd name="f276" fmla="val 1027"/>
                  <a:gd name="f277" fmla="val 2399"/>
                  <a:gd name="f278" fmla="val 977"/>
                  <a:gd name="f279" fmla="val 2359"/>
                  <a:gd name="f280" fmla="val 922"/>
                  <a:gd name="f281" fmla="val 2322"/>
                  <a:gd name="f282" fmla="val 867"/>
                  <a:gd name="f283" fmla="val 649"/>
                  <a:gd name="f284" fmla="val 412"/>
                  <a:gd name="f285" fmla="val 218"/>
                  <a:gd name="f286" fmla="val 184"/>
                  <a:gd name="f287" fmla="val 154"/>
                  <a:gd name="f288" fmla="val 130"/>
                  <a:gd name="f289" fmla="val 68"/>
                  <a:gd name="f290" fmla="val 135"/>
                  <a:gd name="f291" fmla="val 1115"/>
                  <a:gd name="f292" fmla="val 1162"/>
                  <a:gd name="f293" fmla="val 96"/>
                  <a:gd name="f294" fmla="val 1208"/>
                  <a:gd name="f295" fmla="val 79"/>
                  <a:gd name="f296" fmla="val 1257"/>
                  <a:gd name="f297" fmla="val 56"/>
                  <a:gd name="f298" fmla="val 1314"/>
                  <a:gd name="f299" fmla="val 40"/>
                  <a:gd name="f300" fmla="val 1374"/>
                  <a:gd name="f301" fmla="val 27"/>
                  <a:gd name="f302" fmla="val 1568"/>
                  <a:gd name="f303" fmla="val 3"/>
                  <a:gd name="f304" fmla="val 1699"/>
                  <a:gd name="f305" fmla="val 75"/>
                  <a:gd name="f306" fmla="val 103"/>
                  <a:gd name="f307" fmla="val 1861"/>
                  <a:gd name="f308" fmla="val 175"/>
                  <a:gd name="f309" fmla="val 1933"/>
                  <a:gd name="f310" fmla="val 275"/>
                  <a:gd name="f311" fmla="val 2021"/>
                  <a:gd name="f312" fmla="val 384"/>
                  <a:gd name="f313" fmla="val 2092"/>
                  <a:gd name="f314" fmla="val 498"/>
                  <a:gd name="f315" fmla="val 2157"/>
                  <a:gd name="f316" fmla="val 609"/>
                  <a:gd name="f317" fmla="val 2221"/>
                  <a:gd name="f318" fmla="val 2278"/>
                  <a:gd name="f319" fmla="val 2345"/>
                  <a:gd name="f320" fmla="val 883"/>
                  <a:gd name="f321" fmla="val 2379"/>
                  <a:gd name="f322" fmla="val 937"/>
                  <a:gd name="f323" fmla="val 2413"/>
                  <a:gd name="f324" fmla="val 985"/>
                  <a:gd name="f325" fmla="val 2453"/>
                  <a:gd name="f326" fmla="val 988"/>
                  <a:gd name="f327" fmla="val 2455"/>
                  <a:gd name="f328" fmla="val 1012"/>
                  <a:gd name="f329" fmla="val 2475"/>
                  <a:gd name="f330" fmla="val 1034"/>
                  <a:gd name="f331" fmla="val 2495"/>
                  <a:gd name="f332" fmla="val 2518"/>
                  <a:gd name="f333" fmla="val 2521"/>
                  <a:gd name="f334" fmla="val 2522"/>
                  <a:gd name="f335" fmla="val 1058"/>
                  <a:gd name="f336" fmla="val 1074"/>
                  <a:gd name="f337" fmla="val 2539"/>
                  <a:gd name="f338" fmla="val 1087"/>
                  <a:gd name="f339" fmla="val 2557"/>
                  <a:gd name="f340" fmla="val 1099"/>
                  <a:gd name="f341" fmla="val 2577"/>
                  <a:gd name="f342" fmla="val 2581"/>
                  <a:gd name="f343" fmla="val 1101"/>
                  <a:gd name="f344" fmla="val 2582"/>
                  <a:gd name="f345" fmla="val 2584"/>
                  <a:gd name="f346" fmla="val 1105"/>
                  <a:gd name="f347" fmla="val 1106"/>
                  <a:gd name="f348" fmla="val 1132"/>
                  <a:gd name="f349" fmla="val 1148"/>
                  <a:gd name="f350" fmla="val 1149"/>
                  <a:gd name="f351" fmla="val 1151"/>
                  <a:gd name="f352" fmla="val 1172"/>
                  <a:gd name="f353" fmla="val 1194"/>
                  <a:gd name="f354" fmla="val 1219"/>
                  <a:gd name="f355" fmla="val 1220"/>
                  <a:gd name="f356" fmla="val 1268"/>
                  <a:gd name="f357" fmla="val 1376"/>
                  <a:gd name="f358" fmla="val 1597"/>
                  <a:gd name="f359" fmla="val 1708"/>
                  <a:gd name="f360" fmla="val 1822"/>
                  <a:gd name="f361" fmla="val 1932"/>
                  <a:gd name="f362" fmla="val 2031"/>
                  <a:gd name="f363" fmla="val 2070"/>
                  <a:gd name="f364" fmla="val 2105"/>
                  <a:gd name="f365" fmla="val 2132"/>
                  <a:gd name="f366" fmla="val 2204"/>
                  <a:gd name="f367" fmla="val 2207"/>
                  <a:gd name="f368" fmla="val 2179"/>
                  <a:gd name="f369" fmla="val 2167"/>
                  <a:gd name="f370" fmla="val 2149"/>
                  <a:gd name="f371" fmla="val 2129"/>
                  <a:gd name="f372" fmla="val 1215"/>
                  <a:gd name="f373" fmla="val 1176"/>
                  <a:gd name="f374" fmla="val 2080"/>
                  <a:gd name="f375" fmla="val 1139"/>
                  <a:gd name="f376" fmla="val 2077"/>
                  <a:gd name="f377" fmla="val 1130"/>
                  <a:gd name="f378" fmla="val 2074"/>
                  <a:gd name="f379" fmla="val 1124"/>
                  <a:gd name="f380" fmla="val 2055"/>
                  <a:gd name="f381" fmla="val 2039"/>
                  <a:gd name="f382" fmla="val 1038"/>
                  <a:gd name="f383" fmla="val 2025"/>
                  <a:gd name="f384" fmla="val 998"/>
                  <a:gd name="f385" fmla="val 948"/>
                  <a:gd name="f386" fmla="val 1997"/>
                  <a:gd name="f387" fmla="val 900"/>
                  <a:gd name="f388" fmla="val 1991"/>
                  <a:gd name="f389" fmla="val 850"/>
                  <a:gd name="f390" fmla="val 1963"/>
                  <a:gd name="f391" fmla="val 2067"/>
                  <a:gd name="f392" fmla="val 564"/>
                  <a:gd name="f393" fmla="val 2191"/>
                  <a:gd name="f394" fmla="val 479"/>
                  <a:gd name="f395" fmla="val 343"/>
                  <a:gd name="f396" fmla="val 209"/>
                  <a:gd name="f397" fmla="val 1887"/>
                  <a:gd name="f398" fmla="val 73"/>
                  <a:gd name="f399" fmla="val 1782"/>
                  <a:gd name="f400" fmla="val 53"/>
                  <a:gd name="f401" fmla="val 38"/>
                  <a:gd name="f402" fmla="val 1572"/>
                  <a:gd name="f403" fmla="val 10"/>
                  <a:gd name="f404" fmla="val 2"/>
                  <a:gd name="f405" fmla="val 1154"/>
                  <a:gd name="f406" fmla="val 1083"/>
                  <a:gd name="f407" fmla="val 1062"/>
                  <a:gd name="f408" fmla="val 1043"/>
                  <a:gd name="f409" fmla="val 960"/>
                  <a:gd name="f410" fmla="val 879"/>
                  <a:gd name="f411" fmla="val 5"/>
                  <a:gd name="f412" fmla="val 797"/>
                  <a:gd name="f413" fmla="val 12"/>
                  <a:gd name="f414" fmla="val 744"/>
                  <a:gd name="f415" fmla="val 15"/>
                  <a:gd name="f416" fmla="val 689"/>
                  <a:gd name="f417" fmla="val 20"/>
                  <a:gd name="f418" fmla="val 634"/>
                  <a:gd name="f419" fmla="val 529"/>
                  <a:gd name="f420" fmla="val 424"/>
                  <a:gd name="f421" fmla="val 320"/>
                  <a:gd name="f422" fmla="val 318"/>
                  <a:gd name="f423" fmla="val 16"/>
                  <a:gd name="f424" fmla="val 139"/>
                  <a:gd name="f425" fmla="val 243"/>
                  <a:gd name="f426" fmla="val 216"/>
                  <a:gd name="f427" fmla="val 208"/>
                  <a:gd name="f428" fmla="val 895"/>
                  <a:gd name="f429" fmla="val 200"/>
                  <a:gd name="f430" fmla="val 935"/>
                  <a:gd name="f431" fmla="val 188"/>
                  <a:gd name="f432" fmla="val 976"/>
                  <a:gd name="f433" fmla="val 185"/>
                  <a:gd name="f434" fmla="val 983"/>
                  <a:gd name="f435" fmla="val 989"/>
                  <a:gd name="f436" fmla="val 168"/>
                  <a:gd name="f437" fmla="val 151"/>
                  <a:gd name="f438" fmla="*/ f1 1 2208"/>
                  <a:gd name="f439" fmla="*/ f2 1 2585"/>
                  <a:gd name="f440" fmla="+- f5 0 f3"/>
                  <a:gd name="f441" fmla="+- f4 0 f3"/>
                  <a:gd name="f442" fmla="*/ f441 1 2208"/>
                  <a:gd name="f443" fmla="*/ f440 1 2585"/>
                  <a:gd name="f444" fmla="*/ f3 1 f442"/>
                  <a:gd name="f445" fmla="*/ f4 1 f442"/>
                  <a:gd name="f446" fmla="*/ f3 1 f443"/>
                  <a:gd name="f447" fmla="*/ f5 1 f443"/>
                  <a:gd name="f448" fmla="*/ f444 f438 1"/>
                  <a:gd name="f449" fmla="*/ f445 f438 1"/>
                  <a:gd name="f450" fmla="*/ f447 f439 1"/>
                  <a:gd name="f451" fmla="*/ f446 f439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448" t="f451" r="f449" b="f450"/>
                <a:pathLst>
                  <a:path w="2208" h="2585">
                    <a:moveTo>
                      <a:pt x="f6" y="f7"/>
                    </a:moveTo>
                    <a:cubicBezTo>
                      <a:pt x="f8" y="f9"/>
                      <a:pt x="f10" y="f11"/>
                      <a:pt x="f12" y="f13"/>
                    </a:cubicBezTo>
                    <a:cubicBezTo>
                      <a:pt x="f14" y="f15"/>
                      <a:pt x="f16" y="f17"/>
                      <a:pt x="f18" y="f19"/>
                    </a:cubicBezTo>
                    <a:cubicBezTo>
                      <a:pt x="f20" y="f21"/>
                      <a:pt x="f22" y="f23"/>
                      <a:pt x="f24" y="f25"/>
                    </a:cubicBezTo>
                    <a:cubicBezTo>
                      <a:pt x="f26" y="f27"/>
                      <a:pt x="f28" y="f29"/>
                      <a:pt x="f30" y="f31"/>
                    </a:cubicBezTo>
                    <a:lnTo>
                      <a:pt x="f32" y="f33"/>
                    </a:lnTo>
                    <a:cubicBezTo>
                      <a:pt x="f34" y="f35"/>
                      <a:pt x="f36" y="f37"/>
                      <a:pt x="f38" y="f39"/>
                    </a:cubicBezTo>
                    <a:lnTo>
                      <a:pt x="f22" y="f40"/>
                    </a:lnTo>
                    <a:cubicBezTo>
                      <a:pt x="f26" y="f41"/>
                      <a:pt x="f42" y="f43"/>
                      <a:pt x="f44" y="f45"/>
                    </a:cubicBezTo>
                    <a:cubicBezTo>
                      <a:pt x="f46" y="f47"/>
                      <a:pt x="f48" y="f49"/>
                      <a:pt x="f50" y="f51"/>
                    </a:cubicBezTo>
                    <a:cubicBezTo>
                      <a:pt x="f50" y="f52"/>
                      <a:pt x="f53" y="f43"/>
                      <a:pt x="f54" y="f55"/>
                    </a:cubicBezTo>
                    <a:lnTo>
                      <a:pt x="f50" y="f56"/>
                    </a:lnTo>
                    <a:cubicBezTo>
                      <a:pt x="f57" y="f41"/>
                      <a:pt x="f58" y="f39"/>
                      <a:pt x="f22" y="f59"/>
                    </a:cubicBezTo>
                    <a:lnTo>
                      <a:pt x="f36" y="f60"/>
                    </a:lnTo>
                    <a:lnTo>
                      <a:pt x="f24" y="f61"/>
                    </a:lnTo>
                    <a:cubicBezTo>
                      <a:pt x="f30" y="f62"/>
                      <a:pt x="f63" y="f59"/>
                      <a:pt x="f46" y="f39"/>
                    </a:cubicBezTo>
                    <a:cubicBezTo>
                      <a:pt x="f64" y="f65"/>
                      <a:pt x="f53" y="f66"/>
                      <a:pt x="f67" y="f68"/>
                    </a:cubicBezTo>
                    <a:cubicBezTo>
                      <a:pt x="f67" y="f69"/>
                      <a:pt x="f53" y="f70"/>
                      <a:pt x="f46" y="f71"/>
                    </a:cubicBezTo>
                    <a:lnTo>
                      <a:pt x="f48" y="f71"/>
                    </a:lnTo>
                    <a:lnTo>
                      <a:pt x="f32" y="f72"/>
                    </a:lnTo>
                    <a:cubicBezTo>
                      <a:pt x="f73" y="f74"/>
                      <a:pt x="f73" y="f75"/>
                      <a:pt x="f34" y="f76"/>
                    </a:cubicBezTo>
                    <a:cubicBezTo>
                      <a:pt x="f46" y="f77"/>
                      <a:pt x="f78" y="f79"/>
                      <a:pt x="f80" y="f81"/>
                    </a:cubicBezTo>
                    <a:cubicBezTo>
                      <a:pt x="f82" y="f83"/>
                      <a:pt x="f82" y="f84"/>
                      <a:pt x="f82" y="f85"/>
                    </a:cubicBezTo>
                    <a:lnTo>
                      <a:pt x="f67" y="f86"/>
                    </a:lnTo>
                    <a:lnTo>
                      <a:pt x="f50" y="f85"/>
                    </a:lnTo>
                    <a:lnTo>
                      <a:pt x="f87" y="f88"/>
                    </a:lnTo>
                    <a:cubicBezTo>
                      <a:pt x="f89" y="f90"/>
                      <a:pt x="f91" y="f92"/>
                      <a:pt x="f93" y="f94"/>
                    </a:cubicBezTo>
                    <a:lnTo>
                      <a:pt x="f46" y="f95"/>
                    </a:lnTo>
                    <a:lnTo>
                      <a:pt x="f96" y="f97"/>
                    </a:lnTo>
                    <a:lnTo>
                      <a:pt x="f98" y="f99"/>
                    </a:lnTo>
                    <a:cubicBezTo>
                      <a:pt x="f98" y="f100"/>
                      <a:pt x="f78" y="f101"/>
                      <a:pt x="f78" y="f101"/>
                    </a:cubicBezTo>
                    <a:cubicBezTo>
                      <a:pt x="f102" y="f103"/>
                      <a:pt x="f104" y="f105"/>
                      <a:pt x="f106" y="f103"/>
                    </a:cubicBezTo>
                    <a:cubicBezTo>
                      <a:pt x="f54" y="f101"/>
                      <a:pt x="f63" y="f107"/>
                      <a:pt x="f34" y="f94"/>
                    </a:cubicBezTo>
                    <a:cubicBezTo>
                      <a:pt x="f108" y="f109"/>
                      <a:pt x="f110" y="f111"/>
                      <a:pt x="f112" y="f113"/>
                    </a:cubicBezTo>
                    <a:cubicBezTo>
                      <a:pt x="f114" y="f115"/>
                      <a:pt x="f116" y="f117"/>
                      <a:pt x="f118" y="f119"/>
                    </a:cubicBezTo>
                    <a:cubicBezTo>
                      <a:pt x="f120" y="f121"/>
                      <a:pt x="f122" y="f123"/>
                      <a:pt x="f124" y="f125"/>
                    </a:cubicBezTo>
                    <a:cubicBezTo>
                      <a:pt x="f126" y="f74"/>
                      <a:pt x="f127" y="f128"/>
                      <a:pt x="f129" y="f128"/>
                    </a:cubicBezTo>
                    <a:cubicBezTo>
                      <a:pt x="f116" y="f128"/>
                      <a:pt x="f130" y="f128"/>
                      <a:pt x="f131" y="f75"/>
                    </a:cubicBezTo>
                    <a:cubicBezTo>
                      <a:pt x="f132" y="f125"/>
                      <a:pt x="f133" y="f134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16" y="f135"/>
                    </a:moveTo>
                    <a:cubicBezTo>
                      <a:pt x="f136" y="f135"/>
                      <a:pt x="f136" y="f77"/>
                      <a:pt x="f116" y="f77"/>
                    </a:cubicBezTo>
                    <a:cubicBezTo>
                      <a:pt x="f129" y="f77"/>
                      <a:pt x="f129" y="f135"/>
                      <a:pt x="f116" y="f135"/>
                    </a:cubicBezTo>
                    <a:close/>
                    <a:moveTo>
                      <a:pt x="f116" y="f135"/>
                    </a:moveTo>
                    <a:lnTo>
                      <a:pt x="f116" y="f135"/>
                    </a:lnTo>
                    <a:close/>
                    <a:moveTo>
                      <a:pt x="f136" y="f111"/>
                    </a:moveTo>
                    <a:cubicBezTo>
                      <a:pt x="f137" y="f90"/>
                      <a:pt x="f138" y="f90"/>
                      <a:pt x="f139" y="f140"/>
                    </a:cubicBezTo>
                    <a:cubicBezTo>
                      <a:pt x="f141" y="f92"/>
                      <a:pt x="f142" y="f143"/>
                      <a:pt x="f110" y="f94"/>
                    </a:cubicBezTo>
                    <a:cubicBezTo>
                      <a:pt x="f144" y="f145"/>
                      <a:pt x="f146" y="f147"/>
                      <a:pt x="f148" y="f149"/>
                    </a:cubicBezTo>
                    <a:cubicBezTo>
                      <a:pt x="f150" y="f151"/>
                      <a:pt x="f152" y="f151"/>
                      <a:pt x="f153" y="f151"/>
                    </a:cubicBezTo>
                    <a:lnTo>
                      <a:pt x="f154" y="f151"/>
                    </a:lnTo>
                    <a:lnTo>
                      <a:pt x="f153" y="f155"/>
                    </a:lnTo>
                    <a:cubicBezTo>
                      <a:pt x="f156" y="f157"/>
                      <a:pt x="f158" y="f159"/>
                      <a:pt x="f160" y="f161"/>
                    </a:cubicBezTo>
                    <a:cubicBezTo>
                      <a:pt x="f162" y="f163"/>
                      <a:pt x="f164" y="f165"/>
                      <a:pt x="f136" y="f111"/>
                    </a:cubicBezTo>
                    <a:close/>
                    <a:moveTo>
                      <a:pt x="f136" y="f111"/>
                    </a:moveTo>
                    <a:lnTo>
                      <a:pt x="f136" y="f111"/>
                    </a:lnTo>
                    <a:close/>
                    <a:moveTo>
                      <a:pt x="f166" y="f167"/>
                    </a:moveTo>
                    <a:cubicBezTo>
                      <a:pt x="f168" y="f169"/>
                      <a:pt x="f170" y="f171"/>
                      <a:pt x="f60" y="f172"/>
                    </a:cubicBezTo>
                    <a:cubicBezTo>
                      <a:pt x="f173" y="f174"/>
                      <a:pt x="f79" y="f175"/>
                      <a:pt x="f176" y="f34"/>
                    </a:cubicBezTo>
                    <a:cubicBezTo>
                      <a:pt x="f176" y="f177"/>
                      <a:pt x="f178" y="f179"/>
                      <a:pt x="f180" y="f181"/>
                    </a:cubicBezTo>
                    <a:cubicBezTo>
                      <a:pt x="f180" y="f182"/>
                      <a:pt x="f134" y="f183"/>
                      <a:pt x="f184" y="f185"/>
                    </a:cubicBezTo>
                    <a:cubicBezTo>
                      <a:pt x="f186" y="f187"/>
                      <a:pt x="f188" y="f189"/>
                      <a:pt x="f190" y="f191"/>
                    </a:cubicBezTo>
                    <a:cubicBezTo>
                      <a:pt x="f192" y="f193"/>
                      <a:pt x="f56" y="f54"/>
                      <a:pt x="f166" y="f167"/>
                    </a:cubicBezTo>
                    <a:close/>
                    <a:moveTo>
                      <a:pt x="f166" y="f167"/>
                    </a:moveTo>
                    <a:lnTo>
                      <a:pt x="f166" y="f167"/>
                    </a:lnTo>
                    <a:close/>
                    <a:moveTo>
                      <a:pt x="f194" y="f195"/>
                    </a:moveTo>
                    <a:cubicBezTo>
                      <a:pt x="f196" y="f16"/>
                      <a:pt x="f197" y="f198"/>
                      <a:pt x="f199" y="f136"/>
                    </a:cubicBezTo>
                    <a:cubicBezTo>
                      <a:pt x="f200" y="f201"/>
                      <a:pt x="f202" y="f203"/>
                      <a:pt x="f204" y="f205"/>
                    </a:cubicBezTo>
                    <a:cubicBezTo>
                      <a:pt x="f206" y="f207"/>
                      <a:pt x="f208" y="f209"/>
                      <a:pt x="f210" y="f211"/>
                    </a:cubicBezTo>
                    <a:lnTo>
                      <a:pt x="f212" y="f41"/>
                    </a:lnTo>
                    <a:cubicBezTo>
                      <a:pt x="f213" y="f81"/>
                      <a:pt x="f214" y="f215"/>
                      <a:pt x="f216" y="f217"/>
                    </a:cubicBezTo>
                    <a:lnTo>
                      <a:pt x="f218" y="f219"/>
                    </a:lnTo>
                    <a:lnTo>
                      <a:pt x="f220" y="f221"/>
                    </a:lnTo>
                    <a:cubicBezTo>
                      <a:pt x="f222" y="f223"/>
                      <a:pt x="f224" y="f225"/>
                      <a:pt x="f226" y="f223"/>
                    </a:cubicBezTo>
                    <a:cubicBezTo>
                      <a:pt x="f227" y="f228"/>
                      <a:pt x="f139" y="f228"/>
                      <a:pt x="f229" y="f223"/>
                    </a:cubicBezTo>
                    <a:cubicBezTo>
                      <a:pt x="f230" y="f225"/>
                      <a:pt x="f230" y="f223"/>
                      <a:pt x="f231" y="f221"/>
                    </a:cubicBezTo>
                    <a:lnTo>
                      <a:pt x="f232" y="f219"/>
                    </a:lnTo>
                    <a:lnTo>
                      <a:pt x="f233" y="f217"/>
                    </a:lnTo>
                    <a:cubicBezTo>
                      <a:pt x="f234" y="f215"/>
                      <a:pt x="f235" y="f81"/>
                      <a:pt x="f236" y="f41"/>
                    </a:cubicBezTo>
                    <a:cubicBezTo>
                      <a:pt x="f237" y="f238"/>
                      <a:pt x="f239" y="f240"/>
                      <a:pt x="f241" y="f148"/>
                    </a:cubicBezTo>
                    <a:cubicBezTo>
                      <a:pt x="f242" y="f243"/>
                      <a:pt x="f244" y="f245"/>
                      <a:pt x="f246" y="f136"/>
                    </a:cubicBezTo>
                    <a:cubicBezTo>
                      <a:pt x="f247" y="f198"/>
                      <a:pt x="f248" y="f16"/>
                      <a:pt x="f249" y="f195"/>
                    </a:cubicBezTo>
                    <a:cubicBezTo>
                      <a:pt x="f250" y="f183"/>
                      <a:pt x="f250" y="f251"/>
                      <a:pt x="f252" y="f253"/>
                    </a:cubicBezTo>
                    <a:cubicBezTo>
                      <a:pt x="f254" y="f255"/>
                      <a:pt x="f256" y="f230"/>
                      <a:pt x="f257" y="f258"/>
                    </a:cubicBezTo>
                    <a:cubicBezTo>
                      <a:pt x="f259" y="f260"/>
                      <a:pt x="f181" y="f261"/>
                      <a:pt x="f142" y="f262"/>
                    </a:cubicBezTo>
                    <a:lnTo>
                      <a:pt x="f263" y="f262"/>
                    </a:lnTo>
                    <a:cubicBezTo>
                      <a:pt x="f264" y="f265"/>
                      <a:pt x="f266" y="f267"/>
                      <a:pt x="f268" y="f269"/>
                    </a:cubicBezTo>
                    <a:lnTo>
                      <a:pt x="f270" y="f271"/>
                    </a:lnTo>
                    <a:cubicBezTo>
                      <a:pt x="f272" y="f273"/>
                      <a:pt x="f274" y="f275"/>
                      <a:pt x="f276" y="f277"/>
                    </a:cubicBezTo>
                    <a:cubicBezTo>
                      <a:pt x="f278" y="f279"/>
                      <a:pt x="f280" y="f281"/>
                      <a:pt x="f282" y="f262"/>
                    </a:cubicBezTo>
                    <a:cubicBezTo>
                      <a:pt x="f283" y="f261"/>
                      <a:pt x="f284" y="f260"/>
                      <a:pt x="f285" y="f258"/>
                    </a:cubicBezTo>
                    <a:cubicBezTo>
                      <a:pt x="f286" y="f230"/>
                      <a:pt x="f287" y="f255"/>
                      <a:pt x="f288" y="f253"/>
                    </a:cubicBezTo>
                    <a:cubicBezTo>
                      <a:pt x="f289" y="f251"/>
                      <a:pt x="f289" y="f183"/>
                      <a:pt x="f194" y="f195"/>
                    </a:cubicBezTo>
                    <a:close/>
                    <a:moveTo>
                      <a:pt x="f194" y="f195"/>
                    </a:moveTo>
                    <a:lnTo>
                      <a:pt x="f194" y="f195"/>
                    </a:lnTo>
                    <a:close/>
                    <a:moveTo>
                      <a:pt x="f290" y="f291"/>
                    </a:moveTo>
                    <a:cubicBezTo>
                      <a:pt x="f216" y="f292"/>
                      <a:pt x="f293" y="f294"/>
                      <a:pt x="f295" y="f296"/>
                    </a:cubicBezTo>
                    <a:cubicBezTo>
                      <a:pt x="f297" y="f298"/>
                      <a:pt x="f299" y="f300"/>
                      <a:pt x="f301" y="f48"/>
                    </a:cubicBezTo>
                    <a:cubicBezTo>
                      <a:pt x="f3" y="f302"/>
                      <a:pt x="f303" y="f304"/>
                      <a:pt x="f305" y="f255"/>
                    </a:cubicBezTo>
                    <a:cubicBezTo>
                      <a:pt x="f306" y="f307"/>
                      <a:pt x="f290" y="f235"/>
                      <a:pt x="f308" y="f309"/>
                    </a:cubicBezTo>
                    <a:cubicBezTo>
                      <a:pt x="f310" y="f311"/>
                      <a:pt x="f312" y="f313"/>
                      <a:pt x="f314" y="f315"/>
                    </a:cubicBezTo>
                    <a:cubicBezTo>
                      <a:pt x="f316" y="f317"/>
                      <a:pt x="f178" y="f318"/>
                      <a:pt x="f69" y="f319"/>
                    </a:cubicBezTo>
                    <a:cubicBezTo>
                      <a:pt x="f320" y="f321"/>
                      <a:pt x="f322" y="f323"/>
                      <a:pt x="f324" y="f325"/>
                    </a:cubicBezTo>
                    <a:lnTo>
                      <a:pt x="f326" y="f327"/>
                    </a:lnTo>
                    <a:cubicBezTo>
                      <a:pt x="f328" y="f329"/>
                      <a:pt x="f330" y="f331"/>
                      <a:pt x="f274" y="f332"/>
                    </a:cubicBezTo>
                    <a:cubicBezTo>
                      <a:pt x="f274" y="f333"/>
                      <a:pt x="f274" y="f334"/>
                      <a:pt x="f335" y="f334"/>
                    </a:cubicBezTo>
                    <a:cubicBezTo>
                      <a:pt x="f336" y="f337"/>
                      <a:pt x="f338" y="f339"/>
                      <a:pt x="f340" y="f341"/>
                    </a:cubicBezTo>
                    <a:cubicBezTo>
                      <a:pt x="f340" y="f342"/>
                      <a:pt x="f343" y="f344"/>
                      <a:pt x="f270" y="f345"/>
                    </a:cubicBezTo>
                    <a:cubicBezTo>
                      <a:pt x="f346" y="f344"/>
                      <a:pt x="f346" y="f342"/>
                      <a:pt x="f347" y="f341"/>
                    </a:cubicBezTo>
                    <a:cubicBezTo>
                      <a:pt x="f154" y="f339"/>
                      <a:pt x="f348" y="f337"/>
                      <a:pt x="f349" y="f334"/>
                    </a:cubicBezTo>
                    <a:cubicBezTo>
                      <a:pt x="f349" y="f334"/>
                      <a:pt x="f350" y="f333"/>
                      <a:pt x="f351" y="f332"/>
                    </a:cubicBezTo>
                    <a:cubicBezTo>
                      <a:pt x="f352" y="f331"/>
                      <a:pt x="f353" y="f329"/>
                      <a:pt x="f354" y="f327"/>
                    </a:cubicBezTo>
                    <a:cubicBezTo>
                      <a:pt x="f354" y="f327"/>
                      <a:pt x="f354" y="f325"/>
                      <a:pt x="f355" y="f325"/>
                    </a:cubicBezTo>
                    <a:cubicBezTo>
                      <a:pt x="f356" y="f323"/>
                      <a:pt x="f112" y="f321"/>
                      <a:pt x="f357" y="f319"/>
                    </a:cubicBezTo>
                    <a:cubicBezTo>
                      <a:pt x="f93" y="f318"/>
                      <a:pt x="f358" y="f317"/>
                      <a:pt x="f359" y="f315"/>
                    </a:cubicBezTo>
                    <a:cubicBezTo>
                      <a:pt x="f360" y="f313"/>
                      <a:pt x="f361" y="f311"/>
                      <a:pt x="f362" y="f309"/>
                    </a:cubicBezTo>
                    <a:cubicBezTo>
                      <a:pt x="f363" y="f235"/>
                      <a:pt x="f364" y="f307"/>
                      <a:pt x="f365" y="f255"/>
                    </a:cubicBezTo>
                    <a:cubicBezTo>
                      <a:pt x="f366" y="f304"/>
                      <a:pt x="f367" y="f302"/>
                      <a:pt x="f368" y="f48"/>
                    </a:cubicBezTo>
                    <a:cubicBezTo>
                      <a:pt x="f369" y="f300"/>
                      <a:pt x="f370" y="f298"/>
                      <a:pt x="f371" y="f296"/>
                    </a:cubicBezTo>
                    <a:cubicBezTo>
                      <a:pt x="f249" y="f372"/>
                      <a:pt x="f232" y="f373"/>
                      <a:pt x="f374" y="f375"/>
                    </a:cubicBezTo>
                    <a:cubicBezTo>
                      <a:pt x="f376" y="f377"/>
                      <a:pt x="f378" y="f379"/>
                      <a:pt x="f363" y="f291"/>
                    </a:cubicBezTo>
                    <a:cubicBezTo>
                      <a:pt x="f380" y="f272"/>
                      <a:pt x="f381" y="f382"/>
                      <a:pt x="f383" y="f384"/>
                    </a:cubicBezTo>
                    <a:cubicBezTo>
                      <a:pt x="f241" y="f385"/>
                      <a:pt x="f386" y="f387"/>
                      <a:pt x="f388" y="f389"/>
                    </a:cubicBezTo>
                    <a:cubicBezTo>
                      <a:pt x="f390" y="f115"/>
                      <a:pt x="f391" y="f392"/>
                      <a:pt x="f393" y="f394"/>
                    </a:cubicBezTo>
                    <a:cubicBezTo>
                      <a:pt x="f233" y="f395"/>
                      <a:pt x="f257" y="f396"/>
                      <a:pt x="f397" y="f398"/>
                    </a:cubicBezTo>
                    <a:cubicBezTo>
                      <a:pt x="f399" y="f400"/>
                      <a:pt x="f251" y="f401"/>
                      <a:pt x="f402" y="f301"/>
                    </a:cubicBezTo>
                    <a:cubicBezTo>
                      <a:pt x="f57" y="f403"/>
                      <a:pt x="f137" y="f404"/>
                      <a:pt x="f405" y="f3"/>
                    </a:cubicBezTo>
                    <a:cubicBezTo>
                      <a:pt x="f150" y="f3"/>
                      <a:pt x="f153" y="f3"/>
                      <a:pt x="f270" y="f3"/>
                    </a:cubicBezTo>
                    <a:cubicBezTo>
                      <a:pt x="f406" y="f3"/>
                      <a:pt x="f407" y="f3"/>
                      <a:pt x="f408" y="f3"/>
                    </a:cubicBezTo>
                    <a:cubicBezTo>
                      <a:pt x="f409" y="f404"/>
                      <a:pt x="f410" y="f411"/>
                      <a:pt x="f412" y="f413"/>
                    </a:cubicBezTo>
                    <a:cubicBezTo>
                      <a:pt x="f414" y="f415"/>
                      <a:pt x="f416" y="f417"/>
                      <a:pt x="f418" y="f301"/>
                    </a:cubicBezTo>
                    <a:cubicBezTo>
                      <a:pt x="f419" y="f401"/>
                      <a:pt x="f420" y="f400"/>
                      <a:pt x="f421" y="f398"/>
                    </a:cubicBezTo>
                    <a:cubicBezTo>
                      <a:pt x="f422" y="f398"/>
                      <a:pt x="f422" y="f398"/>
                      <a:pt x="f422" y="f398"/>
                    </a:cubicBezTo>
                    <a:cubicBezTo>
                      <a:pt x="f285" y="f396"/>
                      <a:pt x="f216" y="f395"/>
                      <a:pt x="f423" y="f394"/>
                    </a:cubicBezTo>
                    <a:cubicBezTo>
                      <a:pt x="f424" y="f392"/>
                      <a:pt x="f425" y="f115"/>
                      <a:pt x="f426" y="f389"/>
                    </a:cubicBezTo>
                    <a:cubicBezTo>
                      <a:pt x="f427" y="f428"/>
                      <a:pt x="f429" y="f430"/>
                      <a:pt x="f431" y="f432"/>
                    </a:cubicBezTo>
                    <a:cubicBezTo>
                      <a:pt x="f433" y="f434"/>
                      <a:pt x="f286" y="f435"/>
                      <a:pt x="f0" y="f384"/>
                    </a:cubicBezTo>
                    <a:cubicBezTo>
                      <a:pt x="f436" y="f382"/>
                      <a:pt x="f437" y="f272"/>
                      <a:pt x="f290" y="f291"/>
                    </a:cubicBezTo>
                    <a:close/>
                  </a:path>
                </a:pathLst>
              </a:custGeom>
              <a:solidFill>
                <a:srgbClr val="ECECED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5" name="Forma Livre 24"/>
              <p:cNvSpPr/>
              <p:nvPr/>
            </p:nvSpPr>
            <p:spPr>
              <a:xfrm>
                <a:off x="9202677" y="6188037"/>
                <a:ext cx="203399" cy="260283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643"/>
                  <a:gd name="f5" fmla="val 792"/>
                  <a:gd name="f6" fmla="val 556"/>
                  <a:gd name="f7" fmla="val 170"/>
                  <a:gd name="f8" fmla="val 43"/>
                  <a:gd name="f9" fmla="val 343"/>
                  <a:gd name="f10" fmla="val 131"/>
                  <a:gd name="f11" fmla="val 488"/>
                  <a:gd name="f12" fmla="val 232"/>
                  <a:gd name="f13" fmla="val 655"/>
                  <a:gd name="f14" fmla="val 393"/>
                  <a:gd name="f15" fmla="val 781"/>
                  <a:gd name="f16" fmla="val 588"/>
                  <a:gd name="f17" fmla="val 791"/>
                  <a:gd name="f18" fmla="val 586"/>
                  <a:gd name="f19" fmla="val 592"/>
                  <a:gd name="f20" fmla="val 784"/>
                  <a:gd name="f21" fmla="val 642"/>
                  <a:gd name="f22" fmla="val 705"/>
                  <a:gd name="f23" fmla="val 624"/>
                  <a:gd name="f24" fmla="val 599"/>
                  <a:gd name="f25" fmla="val 593"/>
                  <a:gd name="f26" fmla="val 517"/>
                  <a:gd name="f27" fmla="val 560"/>
                  <a:gd name="f28" fmla="val 434"/>
                  <a:gd name="f29" fmla="val 516"/>
                  <a:gd name="f30" fmla="val 479"/>
                  <a:gd name="f31" fmla="val 281"/>
                  <a:gd name="f32" fmla="val 460"/>
                  <a:gd name="f33" fmla="val 237"/>
                  <a:gd name="f34" fmla="val 438"/>
                  <a:gd name="f35" fmla="val 184"/>
                  <a:gd name="f36" fmla="val 442"/>
                  <a:gd name="f37" fmla="val 136"/>
                  <a:gd name="f38" fmla="val 447"/>
                  <a:gd name="f39" fmla="val 64"/>
                  <a:gd name="f40" fmla="val 495"/>
                  <a:gd name="f41" fmla="val 22"/>
                  <a:gd name="f42" fmla="val 169"/>
                  <a:gd name="f43" fmla="val 449"/>
                  <a:gd name="f44" fmla="val 196"/>
                  <a:gd name="f45" fmla="val 436"/>
                  <a:gd name="f46" fmla="val 199"/>
                  <a:gd name="f47" fmla="val 200"/>
                  <a:gd name="f48" fmla="val 219"/>
                  <a:gd name="f49" fmla="val 220"/>
                  <a:gd name="f50" fmla="val 223"/>
                  <a:gd name="f51" fmla="val 257"/>
                  <a:gd name="f52" fmla="val 243"/>
                  <a:gd name="f53" fmla="val 205"/>
                  <a:gd name="f54" fmla="val 365"/>
                  <a:gd name="f55" fmla="val 208"/>
                  <a:gd name="f56" fmla="val 277"/>
                  <a:gd name="f57" fmla="val 212"/>
                  <a:gd name="f58" fmla="val 163"/>
                  <a:gd name="f59" fmla="val 307"/>
                  <a:gd name="f60" fmla="val 94"/>
                  <a:gd name="f61" fmla="val 357"/>
                  <a:gd name="f62" fmla="val 78"/>
                  <a:gd name="f63" fmla="val 192"/>
                  <a:gd name="f64" fmla="val 362"/>
                  <a:gd name="f65" fmla="val 269"/>
                  <a:gd name="f66" fmla="val 486"/>
                  <a:gd name="f67" fmla="val 368"/>
                  <a:gd name="f68" fmla="val 359"/>
                  <a:gd name="f69" fmla="val 392"/>
                  <a:gd name="f70" fmla="val 286"/>
                  <a:gd name="f71" fmla="val 266"/>
                  <a:gd name="f72" fmla="val 422"/>
                  <a:gd name="f73" fmla="val 421"/>
                  <a:gd name="f74" fmla="val 417"/>
                  <a:gd name="f75" fmla="val 364"/>
                  <a:gd name="f76" fmla="val 395"/>
                  <a:gd name="f77" fmla="val 396"/>
                  <a:gd name="f78" fmla="val 428"/>
                  <a:gd name="f79" fmla="val 432"/>
                  <a:gd name="f80" fmla="val 458"/>
                  <a:gd name="f81" fmla="val 463"/>
                  <a:gd name="f82" fmla="val 466"/>
                  <a:gd name="f83" fmla="val 429"/>
                  <a:gd name="f84" fmla="val 469"/>
                  <a:gd name="f85" fmla="val 341"/>
                  <a:gd name="f86" fmla="val 255"/>
                  <a:gd name="f87" fmla="val 481"/>
                  <a:gd name="f88" fmla="val 162"/>
                  <a:gd name="f89" fmla="val 468"/>
                  <a:gd name="f90" fmla="val 164"/>
                  <a:gd name="f91" fmla="val 461"/>
                  <a:gd name="f92" fmla="val 454"/>
                  <a:gd name="f93" fmla="val 453"/>
                  <a:gd name="f94" fmla="val 165"/>
                  <a:gd name="f95" fmla="*/ f1 1 643"/>
                  <a:gd name="f96" fmla="*/ f2 1 792"/>
                  <a:gd name="f97" fmla="+- f5 0 f3"/>
                  <a:gd name="f98" fmla="+- f4 0 f3"/>
                  <a:gd name="f99" fmla="*/ f98 1 643"/>
                  <a:gd name="f100" fmla="*/ f97 1 792"/>
                  <a:gd name="f101" fmla="*/ f3 1 f99"/>
                  <a:gd name="f102" fmla="*/ f4 1 f99"/>
                  <a:gd name="f103" fmla="*/ f3 1 f100"/>
                  <a:gd name="f104" fmla="*/ f5 1 f100"/>
                  <a:gd name="f105" fmla="*/ f101 f95 1"/>
                  <a:gd name="f106" fmla="*/ f102 f95 1"/>
                  <a:gd name="f107" fmla="*/ f104 f96 1"/>
                  <a:gd name="f108" fmla="*/ f103 f9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05" t="f108" r="f106" b="f107"/>
                <a:pathLst>
                  <a:path w="643" h="792">
                    <a:moveTo>
                      <a:pt x="f6" y="f3"/>
                    </a:moveTo>
                    <a:lnTo>
                      <a:pt x="f3" y="f3"/>
                    </a:lnTo>
                    <a:cubicBezTo>
                      <a:pt x="f3" y="f7"/>
                      <a:pt x="f8" y="f9"/>
                      <a:pt x="f10" y="f11"/>
                    </a:cubicBezTo>
                    <a:cubicBezTo>
                      <a:pt x="f12" y="f13"/>
                      <a:pt x="f14" y="f15"/>
                      <a:pt x="f16" y="f17"/>
                    </a:cubicBezTo>
                    <a:lnTo>
                      <a:pt x="f18" y="f17"/>
                    </a:lnTo>
                    <a:lnTo>
                      <a:pt x="f19" y="f20"/>
                    </a:ln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27" y="f28"/>
                      <a:pt x="f29" y="f0"/>
                      <a:pt x="f30" y="f31"/>
                    </a:cubicBezTo>
                    <a:cubicBezTo>
                      <a:pt x="f32" y="f33"/>
                      <a:pt x="f34" y="f35"/>
                      <a:pt x="f36" y="f37"/>
                    </a:cubicBezTo>
                    <a:cubicBezTo>
                      <a:pt x="f38" y="f39"/>
                      <a:pt x="f40" y="f41"/>
                      <a:pt x="f6" y="f3"/>
                    </a:cubicBezTo>
                    <a:close/>
                    <a:moveTo>
                      <a:pt x="f6" y="f3"/>
                    </a:moveTo>
                    <a:lnTo>
                      <a:pt x="f6" y="f3"/>
                    </a:lnTo>
                    <a:close/>
                    <a:moveTo>
                      <a:pt x="f42" y="f43"/>
                    </a:moveTo>
                    <a:lnTo>
                      <a:pt x="f44" y="f43"/>
                    </a:lnTo>
                    <a:lnTo>
                      <a:pt x="f44" y="f34"/>
                    </a:lnTo>
                    <a:cubicBezTo>
                      <a:pt x="f44" y="f45"/>
                      <a:pt x="f46" y="f45"/>
                      <a:pt x="f47" y="f45"/>
                    </a:cubicBezTo>
                    <a:lnTo>
                      <a:pt x="f48" y="f45"/>
                    </a:lnTo>
                    <a:cubicBezTo>
                      <a:pt x="f49" y="f45"/>
                      <a:pt x="f50" y="f45"/>
                      <a:pt x="f50" y="f34"/>
                    </a:cubicBezTo>
                    <a:lnTo>
                      <a:pt x="f50" y="f43"/>
                    </a:lnTo>
                    <a:lnTo>
                      <a:pt x="f51" y="f43"/>
                    </a:lnTo>
                    <a:cubicBezTo>
                      <a:pt x="f52" y="f28"/>
                      <a:pt x="f53" y="f54"/>
                      <a:pt x="f55" y="f56"/>
                    </a:cubicBezTo>
                    <a:cubicBezTo>
                      <a:pt x="f57" y="f58"/>
                      <a:pt x="f59" y="f60"/>
                      <a:pt x="f61" y="f62"/>
                    </a:cubicBezTo>
                    <a:cubicBezTo>
                      <a:pt x="f31" y="f63"/>
                      <a:pt x="f64" y="f65"/>
                      <a:pt x="f66" y="f67"/>
                    </a:cubicBezTo>
                    <a:cubicBezTo>
                      <a:pt x="f68" y="f69"/>
                      <a:pt x="f70" y="f34"/>
                      <a:pt x="f71" y="f43"/>
                    </a:cubicBezTo>
                    <a:lnTo>
                      <a:pt x="f0" y="f43"/>
                    </a:lnTo>
                    <a:lnTo>
                      <a:pt x="f0" y="f72"/>
                    </a:lnTo>
                    <a:cubicBezTo>
                      <a:pt x="f0" y="f73"/>
                      <a:pt x="f64" y="f74"/>
                      <a:pt x="f75" y="f74"/>
                    </a:cubicBezTo>
                    <a:lnTo>
                      <a:pt x="f14" y="f74"/>
                    </a:lnTo>
                    <a:cubicBezTo>
                      <a:pt x="f76" y="f74"/>
                      <a:pt x="f77" y="f73"/>
                      <a:pt x="f77" y="f72"/>
                    </a:cubicBezTo>
                    <a:lnTo>
                      <a:pt x="f77" y="f43"/>
                    </a:lnTo>
                    <a:lnTo>
                      <a:pt x="f78" y="f43"/>
                    </a:lnTo>
                    <a:cubicBezTo>
                      <a:pt x="f79" y="f43"/>
                      <a:pt x="f79" y="f80"/>
                      <a:pt x="f79" y="f81"/>
                    </a:cubicBezTo>
                    <a:cubicBezTo>
                      <a:pt x="f79" y="f82"/>
                      <a:pt x="f83" y="f84"/>
                      <a:pt x="f78" y="f84"/>
                    </a:cubicBezTo>
                    <a:cubicBezTo>
                      <a:pt x="f85" y="f30"/>
                      <a:pt x="f86" y="f87"/>
                      <a:pt x="f42" y="f84"/>
                    </a:cubicBezTo>
                    <a:cubicBezTo>
                      <a:pt x="f88" y="f89"/>
                      <a:pt x="f90" y="f91"/>
                      <a:pt x="f90" y="f92"/>
                    </a:cubicBezTo>
                    <a:cubicBezTo>
                      <a:pt x="f90" y="f93"/>
                      <a:pt x="f94" y="f43"/>
                      <a:pt x="f42" y="f43"/>
                    </a:cubicBezTo>
                    <a:close/>
                  </a:path>
                </a:pathLst>
              </a:custGeom>
              <a:solidFill>
                <a:srgbClr val="9EDBF4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6" name="Forma Livre 25"/>
              <p:cNvSpPr/>
              <p:nvPr/>
            </p:nvSpPr>
            <p:spPr>
              <a:xfrm>
                <a:off x="9364681" y="6191283"/>
                <a:ext cx="187195" cy="257037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595"/>
                  <a:gd name="f5" fmla="val 785"/>
                  <a:gd name="f6" fmla="val 1"/>
                  <a:gd name="f7" fmla="val 128"/>
                  <a:gd name="f8" fmla="val 172"/>
                  <a:gd name="f9" fmla="val 20"/>
                  <a:gd name="f10" fmla="val 225"/>
                  <a:gd name="f11" fmla="val 37"/>
                  <a:gd name="f12" fmla="val 266"/>
                  <a:gd name="f13" fmla="val 74"/>
                  <a:gd name="f14" fmla="val 345"/>
                  <a:gd name="f15" fmla="val 118"/>
                  <a:gd name="f16" fmla="val 419"/>
                  <a:gd name="f17" fmla="val 151"/>
                  <a:gd name="f18" fmla="val 503"/>
                  <a:gd name="f19" fmla="val 186"/>
                  <a:gd name="f20" fmla="val 590"/>
                  <a:gd name="f21" fmla="val 201"/>
                  <a:gd name="f22" fmla="val 700"/>
                  <a:gd name="f23" fmla="val 150"/>
                  <a:gd name="f24" fmla="val 784"/>
                  <a:gd name="f25" fmla="val 165"/>
                  <a:gd name="f26" fmla="val 339"/>
                  <a:gd name="f27" fmla="val 782"/>
                  <a:gd name="f28" fmla="val 489"/>
                  <a:gd name="f29" fmla="val 690"/>
                  <a:gd name="f30" fmla="val 594"/>
                  <a:gd name="f31" fmla="val 550"/>
                  <a:gd name="f32" fmla="val 532"/>
                  <a:gd name="f33" fmla="val 506"/>
                  <a:gd name="f34" fmla="val 513"/>
                  <a:gd name="f35" fmla="val 461"/>
                  <a:gd name="f36" fmla="val 496"/>
                  <a:gd name="f37" fmla="val 463"/>
                  <a:gd name="f38" fmla="val 604"/>
                  <a:gd name="f39" fmla="val 431"/>
                  <a:gd name="f40" fmla="val 394"/>
                  <a:gd name="f41" fmla="val 398"/>
                  <a:gd name="f42" fmla="val 471"/>
                  <a:gd name="f43" fmla="val 378"/>
                  <a:gd name="f44" fmla="val 464"/>
                  <a:gd name="f45" fmla="val 458"/>
                  <a:gd name="f46" fmla="val 342"/>
                  <a:gd name="f47" fmla="val 451"/>
                  <a:gd name="f48" fmla="val 274"/>
                  <a:gd name="f49" fmla="val 429"/>
                  <a:gd name="f50" fmla="val 370"/>
                  <a:gd name="f51" fmla="val 157"/>
                  <a:gd name="f52" fmla="val 315"/>
                  <a:gd name="f53" fmla="val 111"/>
                  <a:gd name="f54" fmla="val 255"/>
                  <a:gd name="f55" fmla="val 80"/>
                  <a:gd name="f56" fmla="val 182"/>
                  <a:gd name="f57" fmla="val 94"/>
                  <a:gd name="f58" fmla="val 106"/>
                  <a:gd name="f59" fmla="val 99"/>
                  <a:gd name="f60" fmla="val 69"/>
                  <a:gd name="f61" fmla="val 110"/>
                  <a:gd name="f62" fmla="val 33"/>
                  <a:gd name="f63" fmla="val 123"/>
                  <a:gd name="f64" fmla="val 3"/>
                  <a:gd name="f65" fmla="val 89"/>
                  <a:gd name="f66" fmla="val 12"/>
                  <a:gd name="f67" fmla="val 22"/>
                  <a:gd name="f68" fmla="val 32"/>
                  <a:gd name="f69" fmla="val 43"/>
                  <a:gd name="f70" fmla="val 5"/>
                  <a:gd name="f71" fmla="val 79"/>
                  <a:gd name="f72" fmla="*/ f1 1 595"/>
                  <a:gd name="f73" fmla="*/ f2 1 785"/>
                  <a:gd name="f74" fmla="+- f5 0 f3"/>
                  <a:gd name="f75" fmla="+- f4 0 f3"/>
                  <a:gd name="f76" fmla="*/ f75 1 595"/>
                  <a:gd name="f77" fmla="*/ f74 1 785"/>
                  <a:gd name="f78" fmla="*/ f3 1 f76"/>
                  <a:gd name="f79" fmla="*/ f4 1 f76"/>
                  <a:gd name="f80" fmla="*/ f3 1 f77"/>
                  <a:gd name="f81" fmla="*/ f5 1 f77"/>
                  <a:gd name="f82" fmla="*/ f78 f72 1"/>
                  <a:gd name="f83" fmla="*/ f79 f72 1"/>
                  <a:gd name="f84" fmla="*/ f81 f73 1"/>
                  <a:gd name="f85" fmla="*/ f80 f7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82" t="f85" r="f83" b="f84"/>
                <a:pathLst>
                  <a:path w="595" h="785">
                    <a:moveTo>
                      <a:pt x="f6" y="f7"/>
                    </a:moveTo>
                    <a:cubicBezTo>
                      <a:pt x="f3" y="f8"/>
                      <a:pt x="f9" y="f10"/>
                      <a:pt x="f11" y="f12"/>
                    </a:cubicBezTo>
                    <a:cubicBezTo>
                      <a:pt x="f13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3" y="f24"/>
                    </a:cubicBezTo>
                    <a:lnTo>
                      <a:pt x="f25" y="f24"/>
                    </a:lnTo>
                    <a:cubicBezTo>
                      <a:pt x="f26" y="f27"/>
                      <a:pt x="f28" y="f29"/>
                      <a:pt x="f30" y="f31"/>
                    </a:cubicBezTo>
                    <a:cubicBezTo>
                      <a:pt x="f31" y="f32"/>
                      <a:pt x="f33" y="f34"/>
                      <a:pt x="f35" y="f36"/>
                    </a:cubicBezTo>
                    <a:lnTo>
                      <a:pt x="f37" y="f38"/>
                    </a:lnTo>
                    <a:lnTo>
                      <a:pt x="f39" y="f38"/>
                    </a:lnTo>
                    <a:lnTo>
                      <a:pt x="f40" y="f38"/>
                    </a:lnTo>
                    <a:lnTo>
                      <a:pt x="f41" y="f42"/>
                    </a:lnTo>
                    <a:cubicBezTo>
                      <a:pt x="f43" y="f44"/>
                      <a:pt x="f0" y="f45"/>
                      <a:pt x="f46" y="f47"/>
                    </a:cubicBezTo>
                    <a:cubicBezTo>
                      <a:pt x="f48" y="f49"/>
                      <a:pt x="f21" y="f50"/>
                      <a:pt x="f51" y="f52"/>
                    </a:cubicBezTo>
                    <a:cubicBezTo>
                      <a:pt x="f53" y="f54"/>
                      <a:pt x="f55" y="f56"/>
                      <a:pt x="f57" y="f58"/>
                    </a:cubicBezTo>
                    <a:cubicBezTo>
                      <a:pt x="f59" y="f60"/>
                      <a:pt x="f61" y="f62"/>
                      <a:pt x="f63" y="f3"/>
                    </a:cubicBezTo>
                    <a:cubicBezTo>
                      <a:pt x="f58" y="f64"/>
                      <a:pt x="f65" y="f66"/>
                      <a:pt x="f13" y="f67"/>
                    </a:cubicBezTo>
                    <a:cubicBezTo>
                      <a:pt x="f68" y="f69"/>
                      <a:pt x="f70" y="f71"/>
                      <a:pt x="f6" y="f7"/>
                    </a:cubicBez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7" name="Forma Livre 26"/>
              <p:cNvSpPr/>
              <p:nvPr/>
            </p:nvSpPr>
            <p:spPr>
              <a:xfrm>
                <a:off x="9396356" y="6188037"/>
                <a:ext cx="217444" cy="192243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683"/>
                  <a:gd name="f6" fmla="val 603"/>
                  <a:gd name="f7" fmla="val 504"/>
                  <a:gd name="f8" fmla="val 123"/>
                  <a:gd name="f9" fmla="val 507"/>
                  <a:gd name="f10" fmla="val 131"/>
                  <a:gd name="f11" fmla="val 459"/>
                  <a:gd name="f12" fmla="val 151"/>
                  <a:gd name="f13" fmla="val 514"/>
                  <a:gd name="f14" fmla="val 144"/>
                  <a:gd name="f15" fmla="val 154"/>
                  <a:gd name="f16" fmla="val 464"/>
                  <a:gd name="f17" fmla="val 161"/>
                  <a:gd name="f18" fmla="val 506"/>
                  <a:gd name="f19" fmla="val 166"/>
                  <a:gd name="f20" fmla="val 163"/>
                  <a:gd name="f21" fmla="val 518"/>
                  <a:gd name="f22" fmla="val 172"/>
                  <a:gd name="f23" fmla="val 174"/>
                  <a:gd name="f24" fmla="val 179"/>
                  <a:gd name="f25" fmla="val 177"/>
                  <a:gd name="f26" fmla="val 468"/>
                  <a:gd name="f27" fmla="val 200"/>
                  <a:gd name="f28" fmla="val 525"/>
                  <a:gd name="f29" fmla="val 184"/>
                  <a:gd name="f30" fmla="val 529"/>
                  <a:gd name="f31" fmla="val 194"/>
                  <a:gd name="f32" fmla="val 210"/>
                  <a:gd name="f33" fmla="val 209"/>
                  <a:gd name="f34" fmla="val 217"/>
                  <a:gd name="f35" fmla="val 473"/>
                  <a:gd name="f36" fmla="val 219"/>
                  <a:gd name="f37" fmla="val 490"/>
                  <a:gd name="f38" fmla="val 224"/>
                  <a:gd name="f39" fmla="val 227"/>
                  <a:gd name="f40" fmla="val 234"/>
                  <a:gd name="f41" fmla="val 530"/>
                  <a:gd name="f42" fmla="val 526"/>
                  <a:gd name="f43" fmla="val 244"/>
                  <a:gd name="f44" fmla="val 523"/>
                  <a:gd name="f45" fmla="val 242"/>
                  <a:gd name="f46" fmla="val 502"/>
                  <a:gd name="f47" fmla="val 235"/>
                  <a:gd name="f48" fmla="val 483"/>
                  <a:gd name="f49" fmla="val 230"/>
                  <a:gd name="f50" fmla="val 463"/>
                  <a:gd name="f51" fmla="val 259"/>
                  <a:gd name="f52" fmla="val 520"/>
                  <a:gd name="f53" fmla="val 267"/>
                  <a:gd name="f54" fmla="val 461"/>
                  <a:gd name="f55" fmla="val 237"/>
                  <a:gd name="f56" fmla="val 511"/>
                  <a:gd name="f57" fmla="val 283"/>
                  <a:gd name="f58" fmla="val 290"/>
                  <a:gd name="f59" fmla="val 458"/>
                  <a:gd name="f60" fmla="val 245"/>
                  <a:gd name="f61" fmla="val 288"/>
                  <a:gd name="f62" fmla="val 293"/>
                  <a:gd name="f63" fmla="val 303"/>
                  <a:gd name="f64" fmla="val 485"/>
                  <a:gd name="f65" fmla="val 298"/>
                  <a:gd name="f66" fmla="val 480"/>
                  <a:gd name="f67" fmla="val 301"/>
                  <a:gd name="f68" fmla="val 478"/>
                  <a:gd name="f69" fmla="val 296"/>
                  <a:gd name="f70" fmla="val 291"/>
                  <a:gd name="f71" fmla="val 499"/>
                  <a:gd name="f72" fmla="val 316"/>
                  <a:gd name="f73" fmla="val 495"/>
                  <a:gd name="f74" fmla="val 325"/>
                  <a:gd name="f75" fmla="val 454"/>
                  <a:gd name="f76" fmla="val 310"/>
                  <a:gd name="f77" fmla="val 470"/>
                  <a:gd name="f78" fmla="val 340"/>
                  <a:gd name="f79" fmla="val 482"/>
                  <a:gd name="f80" fmla="val 343"/>
                  <a:gd name="f81" fmla="val 348"/>
                  <a:gd name="f82" fmla="val 471"/>
                  <a:gd name="f83" fmla="val 330"/>
                  <a:gd name="f84" fmla="val 456"/>
                  <a:gd name="f85" fmla="val 447"/>
                  <a:gd name="f86" fmla="val 306"/>
                  <a:gd name="f87" fmla="val 357"/>
                  <a:gd name="f88" fmla="val 452"/>
                  <a:gd name="f89" fmla="val 440"/>
                  <a:gd name="f90" fmla="val 308"/>
                  <a:gd name="f91" fmla="val 437"/>
                  <a:gd name="f92" fmla="val 439"/>
                  <a:gd name="f93" fmla="val 362"/>
                  <a:gd name="f94" fmla="val 435"/>
                  <a:gd name="f95" fmla="val 363"/>
                  <a:gd name="f96" fmla="val 432"/>
                  <a:gd name="f97" fmla="val 367"/>
                  <a:gd name="f98" fmla="val 428"/>
                  <a:gd name="f99" fmla="val 427"/>
                  <a:gd name="f100" fmla="val 403"/>
                  <a:gd name="f101" fmla="val 336"/>
                  <a:gd name="f102" fmla="val 421"/>
                  <a:gd name="f103" fmla="val 378"/>
                  <a:gd name="f104" fmla="val 415"/>
                  <a:gd name="f105" fmla="val 382"/>
                  <a:gd name="f106" fmla="val 392"/>
                  <a:gd name="f107" fmla="val 338"/>
                  <a:gd name="f108" fmla="val 352"/>
                  <a:gd name="f109" fmla="val 394"/>
                  <a:gd name="f110" fmla="val 368"/>
                  <a:gd name="f111" fmla="val 387"/>
                  <a:gd name="f112" fmla="val 385"/>
                  <a:gd name="f113" fmla="val 370"/>
                  <a:gd name="f114" fmla="val 384"/>
                  <a:gd name="f115" fmla="val 355"/>
                  <a:gd name="f116" fmla="val 341"/>
                  <a:gd name="f117" fmla="val 369"/>
                  <a:gd name="f118" fmla="val 372"/>
                  <a:gd name="f119" fmla="val 486"/>
                  <a:gd name="f120" fmla="val 418"/>
                  <a:gd name="f121" fmla="val 505"/>
                  <a:gd name="f122" fmla="val 466"/>
                  <a:gd name="f123" fmla="val 545"/>
                  <a:gd name="f124" fmla="val 627"/>
                  <a:gd name="f125" fmla="val 390"/>
                  <a:gd name="f126" fmla="val 680"/>
                  <a:gd name="f127" fmla="val 192"/>
                  <a:gd name="f128" fmla="val 682"/>
                  <a:gd name="f129" fmla="val 56"/>
                  <a:gd name="f130" fmla="val 39"/>
                  <a:gd name="f131" fmla="val 37"/>
                  <a:gd name="f132" fmla="val 27"/>
                  <a:gd name="f133" fmla="val 76"/>
                  <a:gd name="f134" fmla="val 20"/>
                  <a:gd name="f135" fmla="val 118"/>
                  <a:gd name="f136" fmla="val 83"/>
                  <a:gd name="f137" fmla="val 335"/>
                  <a:gd name="f138" fmla="val 169"/>
                  <a:gd name="f139" fmla="val 397"/>
                  <a:gd name="f140" fmla="val 196"/>
                  <a:gd name="f141" fmla="val 416"/>
                  <a:gd name="f142" fmla="val 434"/>
                  <a:gd name="f143" fmla="val 256"/>
                  <a:gd name="f144" fmla="val 443"/>
                  <a:gd name="f145" fmla="val 273"/>
                  <a:gd name="f146" fmla="val 449"/>
                  <a:gd name="f147" fmla="val 307"/>
                  <a:gd name="f148" fmla="val 309"/>
                  <a:gd name="f149" fmla="val 299"/>
                  <a:gd name="f150" fmla="val 388"/>
                  <a:gd name="f151" fmla="val 353"/>
                  <a:gd name="f152" fmla="val 292"/>
                  <a:gd name="f153" fmla="val 270"/>
                  <a:gd name="f154" fmla="val 263"/>
                  <a:gd name="f155" fmla="val 380"/>
                  <a:gd name="f156" fmla="val 282"/>
                  <a:gd name="f157" fmla="val 258"/>
                  <a:gd name="f158" fmla="val 365"/>
                  <a:gd name="f159" fmla="val 252"/>
                  <a:gd name="f160" fmla="val 249"/>
                  <a:gd name="f161" fmla="val 247"/>
                  <a:gd name="f162" fmla="val 311"/>
                  <a:gd name="f163" fmla="val 232"/>
                  <a:gd name="f164" fmla="val 223"/>
                  <a:gd name="f165" fmla="val 228"/>
                  <a:gd name="f166" fmla="val 318"/>
                  <a:gd name="f167" fmla="val 221"/>
                  <a:gd name="f168" fmla="val 331"/>
                  <a:gd name="f169" fmla="val 212"/>
                  <a:gd name="f170" fmla="val 345"/>
                  <a:gd name="f171" fmla="val 350"/>
                  <a:gd name="f172" fmla="val 203"/>
                  <a:gd name="f173" fmla="val 204"/>
                  <a:gd name="f174" fmla="val 215"/>
                  <a:gd name="f175" fmla="val 188"/>
                  <a:gd name="f176" fmla="val 326"/>
                  <a:gd name="f177" fmla="val 185"/>
                  <a:gd name="f178" fmla="val 208"/>
                  <a:gd name="f179" fmla="val 197"/>
                  <a:gd name="f180" fmla="val 300"/>
                  <a:gd name="f181" fmla="val 181"/>
                  <a:gd name="f182" fmla="val 305"/>
                  <a:gd name="f183" fmla="val 295"/>
                  <a:gd name="f184" fmla="val 173"/>
                  <a:gd name="f185" fmla="val 285"/>
                  <a:gd name="f186" fmla="val 239"/>
                  <a:gd name="f187" fmla="val 165"/>
                  <a:gd name="f188" fmla="val 269"/>
                  <a:gd name="f189" fmla="val 260"/>
                  <a:gd name="f190" fmla="val 229"/>
                  <a:gd name="f191" fmla="val 157"/>
                  <a:gd name="f192" fmla="val 160"/>
                  <a:gd name="f193" fmla="val 225"/>
                  <a:gd name="f194" fmla="val 222"/>
                  <a:gd name="f195" fmla="val 216"/>
                  <a:gd name="f196" fmla="val 156"/>
                  <a:gd name="f197" fmla="val 195"/>
                  <a:gd name="f198" fmla="val 175"/>
                  <a:gd name="f199" fmla="val 164"/>
                  <a:gd name="f200" fmla="val 170"/>
                  <a:gd name="f201" fmla="val 220"/>
                  <a:gd name="f202" fmla="val 148"/>
                  <a:gd name="f203" fmla="val 153"/>
                  <a:gd name="f204" fmla="val 134"/>
                  <a:gd name="f205" fmla="val 124"/>
                  <a:gd name="f206" fmla="val 146"/>
                  <a:gd name="f207" fmla="val 187"/>
                  <a:gd name="f208" fmla="val 109"/>
                  <a:gd name="f209" fmla="val 103"/>
                  <a:gd name="f210" fmla="val 139"/>
                  <a:gd name="f211" fmla="val 91"/>
                  <a:gd name="f212" fmla="val 86"/>
                  <a:gd name="f213" fmla="val 218"/>
                  <a:gd name="f214" fmla="val 84"/>
                  <a:gd name="f215" fmla="val 78"/>
                  <a:gd name="f216" fmla="val 68"/>
                  <a:gd name="f217" fmla="val 61"/>
                  <a:gd name="f218" fmla="val 280"/>
                  <a:gd name="f219" fmla="val 99"/>
                  <a:gd name="f220" fmla="val 240"/>
                  <a:gd name="f221" fmla="val 47"/>
                  <a:gd name="f222" fmla="val 42"/>
                  <a:gd name="f223" fmla="val 268"/>
                  <a:gd name="f224" fmla="val 33"/>
                  <a:gd name="f225" fmla="val 275"/>
                  <a:gd name="f226" fmla="val 30"/>
                  <a:gd name="f227" fmla="val 88"/>
                  <a:gd name="f228" fmla="val 314"/>
                  <a:gd name="f229" fmla="val 323"/>
                  <a:gd name="f230" fmla="val 28"/>
                  <a:gd name="f231" fmla="val 93"/>
                  <a:gd name="f232" fmla="val 337"/>
                  <a:gd name="f233" fmla="val 40"/>
                  <a:gd name="f234" fmla="val 35"/>
                  <a:gd name="f235" fmla="val 344"/>
                  <a:gd name="f236" fmla="val 32"/>
                  <a:gd name="f237" fmla="val 349"/>
                  <a:gd name="f238" fmla="val 347"/>
                  <a:gd name="f239" fmla="val 361"/>
                  <a:gd name="f240" fmla="val 25"/>
                  <a:gd name="f241" fmla="val 376"/>
                  <a:gd name="f242" fmla="val 409"/>
                  <a:gd name="f243" fmla="val 98"/>
                  <a:gd name="f244" fmla="val 442"/>
                  <a:gd name="f245" fmla="val 45"/>
                  <a:gd name="f246" fmla="val 404"/>
                  <a:gd name="f247" fmla="val 59"/>
                  <a:gd name="f248" fmla="val 66"/>
                  <a:gd name="f249" fmla="val 74"/>
                  <a:gd name="f250" fmla="val 451"/>
                  <a:gd name="f251" fmla="val 81"/>
                  <a:gd name="f252" fmla="val 89"/>
                  <a:gd name="f253" fmla="val 138"/>
                  <a:gd name="f254" fmla="val 492"/>
                  <a:gd name="f255" fmla="val 101"/>
                  <a:gd name="f256" fmla="val 497"/>
                  <a:gd name="f257" fmla="val 108"/>
                  <a:gd name="f258" fmla="val 602"/>
                  <a:gd name="f259" fmla="val 569"/>
                  <a:gd name="f260" fmla="val 313"/>
                  <a:gd name="f261" fmla="val 557"/>
                  <a:gd name="f262" fmla="val 592"/>
                  <a:gd name="f263" fmla="val 564"/>
                  <a:gd name="f264" fmla="val 552"/>
                  <a:gd name="f265" fmla="val 524"/>
                  <a:gd name="f266" fmla="val 317"/>
                  <a:gd name="f267" fmla="val 489"/>
                  <a:gd name="f268" fmla="val 479"/>
                  <a:gd name="f269" fmla="val 512"/>
                  <a:gd name="f270" fmla="val 441"/>
                  <a:gd name="f271" fmla="val 412"/>
                  <a:gd name="f272" fmla="val 401"/>
                  <a:gd name="f273" fmla="val 431"/>
                  <a:gd name="f274" fmla="val 402"/>
                  <a:gd name="f275" fmla="val 377"/>
                  <a:gd name="f276" fmla="val 321"/>
                  <a:gd name="f277" fmla="val 375"/>
                  <a:gd name="f278" fmla="val 354"/>
                  <a:gd name="f279" fmla="val 320"/>
                  <a:gd name="f280" fmla="val 333"/>
                  <a:gd name="f281" fmla="val 356"/>
                  <a:gd name="f282" fmla="val 279"/>
                  <a:gd name="f283" fmla="val 254"/>
                  <a:gd name="f284" fmla="val 214"/>
                  <a:gd name="f285" fmla="val 246"/>
                  <a:gd name="f286" fmla="val 136"/>
                  <a:gd name="f287" fmla="val 94"/>
                  <a:gd name="f288" fmla="val 79"/>
                  <a:gd name="f289" fmla="val 444"/>
                  <a:gd name="f290" fmla="val 104"/>
                  <a:gd name="f291" fmla="val 294"/>
                  <a:gd name="f292" fmla="val 315"/>
                  <a:gd name="f293" fmla="val 297"/>
                  <a:gd name="f294" fmla="val 271"/>
                  <a:gd name="f295" fmla="val 277"/>
                  <a:gd name="f296" fmla="val 264"/>
                  <a:gd name="f297" fmla="val 262"/>
                  <a:gd name="f298" fmla="val 286"/>
                  <a:gd name="f299" fmla="val 304"/>
                  <a:gd name="f300" fmla="val 302"/>
                  <a:gd name="f301" fmla="val 328"/>
                  <a:gd name="f302" fmla="val 366"/>
                  <a:gd name="f303" fmla="val 250"/>
                  <a:gd name="f304" fmla="val 381"/>
                  <a:gd name="f305" fmla="val 272"/>
                  <a:gd name="f306" fmla="val 281"/>
                  <a:gd name="f307" fmla="val 399"/>
                  <a:gd name="f308" fmla="val 408"/>
                  <a:gd name="f309" fmla="val 400"/>
                  <a:gd name="f310" fmla="val 424"/>
                  <a:gd name="f311" fmla="val 255"/>
                  <a:gd name="f312" fmla="val 276"/>
                  <a:gd name="f313" fmla="val 430"/>
                  <a:gd name="f314" fmla="val 423"/>
                  <a:gd name="f315" fmla="val 205"/>
                  <a:gd name="f316" fmla="val 158"/>
                  <a:gd name="f317" fmla="val 126"/>
                  <a:gd name="f318" fmla="val 128"/>
                  <a:gd name="f319" fmla="val 149"/>
                  <a:gd name="f320" fmla="val 143"/>
                  <a:gd name="f321" fmla="val 373"/>
                  <a:gd name="f322" fmla="val 121"/>
                  <a:gd name="f323" fmla="val 342"/>
                  <a:gd name="f324" fmla="val 52"/>
                  <a:gd name="f325" fmla="val 329"/>
                  <a:gd name="f326" fmla="val 129"/>
                  <a:gd name="f327" fmla="val 159"/>
                  <a:gd name="f328" fmla="val 141"/>
                  <a:gd name="f329" fmla="val 190"/>
                  <a:gd name="f330" fmla="val 251"/>
                  <a:gd name="f331" fmla="val 287"/>
                  <a:gd name="f332" fmla="val 261"/>
                  <a:gd name="f333" fmla="val 257"/>
                  <a:gd name="f334" fmla="*/ f2 1 683"/>
                  <a:gd name="f335" fmla="*/ f3 1 603"/>
                  <a:gd name="f336" fmla="+- f6 0 f4"/>
                  <a:gd name="f337" fmla="+- f5 0 f4"/>
                  <a:gd name="f338" fmla="*/ f337 1 683"/>
                  <a:gd name="f339" fmla="*/ f336 1 603"/>
                  <a:gd name="f340" fmla="*/ f4 1 f338"/>
                  <a:gd name="f341" fmla="*/ f5 1 f338"/>
                  <a:gd name="f342" fmla="*/ f4 1 f339"/>
                  <a:gd name="f343" fmla="*/ f6 1 f339"/>
                  <a:gd name="f344" fmla="*/ f340 f334 1"/>
                  <a:gd name="f345" fmla="*/ f341 f334 1"/>
                  <a:gd name="f346" fmla="*/ f343 f335 1"/>
                  <a:gd name="f347" fmla="*/ f342 f33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44" t="f347" r="f345" b="f346"/>
                <a:pathLst>
                  <a:path w="683" h="603">
                    <a:moveTo>
                      <a:pt x="f7" y="f8"/>
                    </a:moveTo>
                    <a:lnTo>
                      <a:pt x="f9" y="f10"/>
                    </a:lnTo>
                    <a:lnTo>
                      <a:pt x="f11" y="f12"/>
                    </a:lnTo>
                    <a:lnTo>
                      <a:pt x="f13" y="f14"/>
                    </a:lnTo>
                    <a:lnTo>
                      <a:pt x="f13" y="f15"/>
                    </a:lnTo>
                    <a:lnTo>
                      <a:pt x="f16" y="f17"/>
                    </a:lnTo>
                    <a:lnTo>
                      <a:pt x="f18" y="f19"/>
                    </a:lnTo>
                    <a:lnTo>
                      <a:pt x="f13" y="f20"/>
                    </a:lnTo>
                    <a:lnTo>
                      <a:pt x="f21" y="f22"/>
                    </a:lnTo>
                    <a:lnTo>
                      <a:pt x="f13" y="f23"/>
                    </a:lnTo>
                    <a:lnTo>
                      <a:pt x="f13" y="f24"/>
                    </a:lnTo>
                    <a:lnTo>
                      <a:pt x="f9" y="f25"/>
                    </a:lnTo>
                    <a:lnTo>
                      <a:pt x="f26" y="f27"/>
                    </a:lnTo>
                    <a:lnTo>
                      <a:pt x="f28" y="f29"/>
                    </a:lnTo>
                    <a:lnTo>
                      <a:pt x="f30" y="f31"/>
                    </a:lnTo>
                    <a:lnTo>
                      <a:pt x="f26" y="f32"/>
                    </a:lnTo>
                    <a:lnTo>
                      <a:pt x="f30" y="f33"/>
                    </a:lnTo>
                    <a:lnTo>
                      <a:pt x="f30" y="f34"/>
                    </a:lnTo>
                    <a:lnTo>
                      <a:pt x="f35" y="f36"/>
                    </a:lnTo>
                    <a:cubicBezTo>
                      <a:pt x="f37" y="f38"/>
                      <a:pt x="f9" y="f39"/>
                      <a:pt x="f28" y="f40"/>
                    </a:cubicBezTo>
                    <a:lnTo>
                      <a:pt x="f41" y="f40"/>
                    </a:lnTo>
                    <a:lnTo>
                      <a:pt x="f42" y="f43"/>
                    </a:lnTo>
                    <a:lnTo>
                      <a:pt x="f44" y="f45"/>
                    </a:lnTo>
                    <a:cubicBezTo>
                      <a:pt x="f46" y="f47"/>
                      <a:pt x="f48" y="f49"/>
                      <a:pt x="f50" y="f39"/>
                    </a:cubicBezTo>
                    <a:lnTo>
                      <a:pt x="f44" y="f51"/>
                    </a:lnTo>
                    <a:lnTo>
                      <a:pt x="f52" y="f53"/>
                    </a:lnTo>
                    <a:lnTo>
                      <a:pt x="f54" y="f55"/>
                    </a:lnTo>
                    <a:lnTo>
                      <a:pt x="f56" y="f57"/>
                    </a:lnTo>
                    <a:lnTo>
                      <a:pt x="f7" y="f58"/>
                    </a:lnTo>
                    <a:lnTo>
                      <a:pt x="f59" y="f60"/>
                    </a:lnTo>
                    <a:lnTo>
                      <a:pt x="f48" y="f61"/>
                    </a:lnTo>
                    <a:lnTo>
                      <a:pt x="f18" y="f62"/>
                    </a:lnTo>
                    <a:lnTo>
                      <a:pt x="f46" y="f63"/>
                    </a:lnTo>
                    <a:lnTo>
                      <a:pt x="f64" y="f65"/>
                    </a:lnTo>
                    <a:lnTo>
                      <a:pt x="f66" y="f67"/>
                    </a:lnTo>
                    <a:lnTo>
                      <a:pt x="f68" y="f69"/>
                    </a:lnTo>
                    <a:lnTo>
                      <a:pt x="f50" y="f70"/>
                    </a:lnTo>
                    <a:lnTo>
                      <a:pt x="f71" y="f72"/>
                    </a:lnTo>
                    <a:lnTo>
                      <a:pt x="f73" y="f74"/>
                    </a:lnTo>
                    <a:lnTo>
                      <a:pt x="f75" y="f65"/>
                    </a:lnTo>
                    <a:cubicBezTo>
                      <a:pt x="f54" y="f76"/>
                      <a:pt x="f77" y="f74"/>
                      <a:pt x="f66" y="f78"/>
                    </a:cubicBezTo>
                    <a:lnTo>
                      <a:pt x="f79" y="f80"/>
                    </a:lnTo>
                    <a:lnTo>
                      <a:pt x="f35" y="f81"/>
                    </a:lnTo>
                    <a:lnTo>
                      <a:pt x="f82" y="f80"/>
                    </a:lnTo>
                    <a:cubicBezTo>
                      <a:pt x="f50" y="f83"/>
                      <a:pt x="f84" y="f72"/>
                      <a:pt x="f85" y="f86"/>
                    </a:cubicBezTo>
                    <a:lnTo>
                      <a:pt x="f54" y="f87"/>
                    </a:lnTo>
                    <a:lnTo>
                      <a:pt x="f88" y="f0"/>
                    </a:lnTo>
                    <a:lnTo>
                      <a:pt x="f89" y="f90"/>
                    </a:lnTo>
                    <a:lnTo>
                      <a:pt x="f91" y="f0"/>
                    </a:lnTo>
                    <a:lnTo>
                      <a:pt x="f92" y="f93"/>
                    </a:lnTo>
                    <a:lnTo>
                      <a:pt x="f94" y="f93"/>
                    </a:lnTo>
                    <a:lnTo>
                      <a:pt x="f94" y="f95"/>
                    </a:lnTo>
                    <a:lnTo>
                      <a:pt x="f96" y="f97"/>
                    </a:lnTo>
                    <a:lnTo>
                      <a:pt x="f98" y="f95"/>
                    </a:lnTo>
                    <a:lnTo>
                      <a:pt x="f99" y="f95"/>
                    </a:lnTo>
                    <a:lnTo>
                      <a:pt x="f99" y="f93"/>
                    </a:lnTo>
                    <a:lnTo>
                      <a:pt x="f100" y="f101"/>
                    </a:lnTo>
                    <a:lnTo>
                      <a:pt x="f102" y="f103"/>
                    </a:lnTo>
                    <a:lnTo>
                      <a:pt x="f104" y="f105"/>
                    </a:lnTo>
                    <a:lnTo>
                      <a:pt x="f106" y="f107"/>
                    </a:lnTo>
                    <a:cubicBezTo>
                      <a:pt x="f106" y="f108"/>
                      <a:pt x="f109" y="f110"/>
                      <a:pt x="f109" y="f111"/>
                    </a:cubicBezTo>
                    <a:lnTo>
                      <a:pt x="f109" y="f106"/>
                    </a:lnTo>
                    <a:lnTo>
                      <a:pt x="f112" y="f106"/>
                    </a:lnTo>
                    <a:lnTo>
                      <a:pt x="f112" y="f111"/>
                    </a:lnTo>
                    <a:cubicBezTo>
                      <a:pt x="f112" y="f113"/>
                      <a:pt x="f114" y="f115"/>
                      <a:pt x="f114" y="f116"/>
                    </a:cubicBezTo>
                    <a:lnTo>
                      <a:pt x="f117" y="f109"/>
                    </a:lnTo>
                    <a:lnTo>
                      <a:pt x="f110" y="f106"/>
                    </a:lnTo>
                    <a:lnTo>
                      <a:pt x="f118" y="f119"/>
                    </a:lnTo>
                    <a:cubicBezTo>
                      <a:pt x="f120" y="f121"/>
                      <a:pt x="f122" y="f28"/>
                      <a:pt x="f13" y="f123"/>
                    </a:cubicBezTo>
                    <a:cubicBezTo>
                      <a:pt x="f124" y="f125"/>
                      <a:pt x="f126" y="f127"/>
                      <a:pt x="f128" y="f4"/>
                    </a:cubicBezTo>
                    <a:lnTo>
                      <a:pt x="f129" y="f4"/>
                    </a:lnTo>
                    <a:cubicBezTo>
                      <a:pt x="f130" y="f131"/>
                      <a:pt x="f132" y="f133"/>
                      <a:pt x="f134" y="f135"/>
                    </a:cubicBezTo>
                    <a:cubicBezTo>
                      <a:pt x="f4" y="f49"/>
                      <a:pt x="f136" y="f137"/>
                      <a:pt x="f138" y="f139"/>
                    </a:cubicBezTo>
                    <a:cubicBezTo>
                      <a:pt x="f140" y="f141"/>
                      <a:pt x="f38" y="f142"/>
                      <a:pt x="f143" y="f144"/>
                    </a:cubicBezTo>
                    <a:cubicBezTo>
                      <a:pt x="f145" y="f146"/>
                      <a:pt x="f58" y="f84"/>
                      <a:pt x="f147" y="f54"/>
                    </a:cubicBezTo>
                    <a:lnTo>
                      <a:pt x="f148" y="f103"/>
                    </a:lnTo>
                    <a:lnTo>
                      <a:pt x="f67" y="f80"/>
                    </a:lnTo>
                    <a:cubicBezTo>
                      <a:pt x="f67" y="f87"/>
                      <a:pt x="f149" y="f118"/>
                      <a:pt x="f149" y="f150"/>
                    </a:cubicBezTo>
                    <a:lnTo>
                      <a:pt x="f149" y="f109"/>
                    </a:lnTo>
                    <a:lnTo>
                      <a:pt x="f58" y="f109"/>
                    </a:lnTo>
                    <a:lnTo>
                      <a:pt x="f58" y="f150"/>
                    </a:lnTo>
                    <a:cubicBezTo>
                      <a:pt x="f58" y="f113"/>
                      <a:pt x="f58" y="f151"/>
                      <a:pt x="f152" y="f78"/>
                    </a:cubicBezTo>
                    <a:lnTo>
                      <a:pt x="f153" y="f112"/>
                    </a:lnTo>
                    <a:lnTo>
                      <a:pt x="f154" y="f155"/>
                    </a:lnTo>
                    <a:lnTo>
                      <a:pt x="f156" y="f78"/>
                    </a:lnTo>
                    <a:lnTo>
                      <a:pt x="f157" y="f158"/>
                    </a:lnTo>
                    <a:lnTo>
                      <a:pt x="f159" y="f113"/>
                    </a:lnTo>
                    <a:lnTo>
                      <a:pt x="f160" y="f158"/>
                    </a:lnTo>
                    <a:lnTo>
                      <a:pt x="f161" y="f158"/>
                    </a:lnTo>
                    <a:lnTo>
                      <a:pt x="f161" y="f95"/>
                    </a:lnTo>
                    <a:lnTo>
                      <a:pt x="f161" y="f93"/>
                    </a:lnTo>
                    <a:lnTo>
                      <a:pt x="f43" y="f162"/>
                    </a:lnTo>
                    <a:lnTo>
                      <a:pt x="f163" y="f93"/>
                    </a:lnTo>
                    <a:lnTo>
                      <a:pt x="f164" y="f0"/>
                    </a:lnTo>
                    <a:lnTo>
                      <a:pt x="f47" y="f90"/>
                    </a:lnTo>
                    <a:cubicBezTo>
                      <a:pt x="f165" y="f166"/>
                      <a:pt x="f167" y="f168"/>
                      <a:pt x="f169" y="f170"/>
                    </a:cubicBezTo>
                    <a:lnTo>
                      <a:pt x="f33" y="f171"/>
                    </a:lnTo>
                    <a:lnTo>
                      <a:pt x="f172" y="f170"/>
                    </a:lnTo>
                    <a:lnTo>
                      <a:pt x="f173" y="f116"/>
                    </a:lnTo>
                    <a:cubicBezTo>
                      <a:pt x="f174" y="f74"/>
                      <a:pt x="f164" y="f162"/>
                      <a:pt x="f49" y="f65"/>
                    </a:cubicBezTo>
                    <a:lnTo>
                      <a:pt x="f175" y="f176"/>
                    </a:lnTo>
                    <a:lnTo>
                      <a:pt x="f177" y="f166"/>
                    </a:lnTo>
                    <a:lnTo>
                      <a:pt x="f167" y="f62"/>
                    </a:lnTo>
                    <a:lnTo>
                      <a:pt x="f178" y="f65"/>
                    </a:lnTo>
                    <a:lnTo>
                      <a:pt x="f172" y="f63"/>
                    </a:lnTo>
                    <a:lnTo>
                      <a:pt x="f179" y="f180"/>
                    </a:lnTo>
                    <a:lnTo>
                      <a:pt x="f181" y="f182"/>
                    </a:lnTo>
                    <a:lnTo>
                      <a:pt x="f1" y="f183"/>
                    </a:lnTo>
                    <a:lnTo>
                      <a:pt x="f27" y="f58"/>
                    </a:lnTo>
                    <a:lnTo>
                      <a:pt x="f39" y="f161"/>
                    </a:lnTo>
                    <a:lnTo>
                      <a:pt x="f1" y="f70"/>
                    </a:lnTo>
                    <a:lnTo>
                      <a:pt x="f184" y="f185"/>
                    </a:lnTo>
                    <a:lnTo>
                      <a:pt x="f164" y="f186"/>
                    </a:lnTo>
                    <a:lnTo>
                      <a:pt x="f187" y="f188"/>
                    </a:lnTo>
                    <a:lnTo>
                      <a:pt x="f17" y="f189"/>
                    </a:lnTo>
                    <a:lnTo>
                      <a:pt x="f167" y="f190"/>
                    </a:lnTo>
                    <a:cubicBezTo>
                      <a:pt x="f27" y="f40"/>
                      <a:pt x="f181" y="f55"/>
                      <a:pt x="f17" y="f43"/>
                    </a:cubicBezTo>
                    <a:lnTo>
                      <a:pt x="f191" y="f43"/>
                    </a:lnTo>
                    <a:lnTo>
                      <a:pt x="f15" y="f47"/>
                    </a:lnTo>
                    <a:lnTo>
                      <a:pt x="f192" y="f47"/>
                    </a:lnTo>
                    <a:cubicBezTo>
                      <a:pt x="f25" y="f49"/>
                      <a:pt x="f31" y="f193"/>
                      <a:pt x="f169" y="f194"/>
                    </a:cubicBezTo>
                    <a:lnTo>
                      <a:pt x="f15" y="f36"/>
                    </a:lnTo>
                    <a:lnTo>
                      <a:pt x="f15" y="f32"/>
                    </a:lnTo>
                    <a:lnTo>
                      <a:pt x="f195" y="f169"/>
                    </a:lnTo>
                    <a:lnTo>
                      <a:pt x="f196" y="f197"/>
                    </a:lnTo>
                    <a:lnTo>
                      <a:pt x="f192" y="f177"/>
                    </a:lnTo>
                    <a:lnTo>
                      <a:pt x="f195" y="f173"/>
                    </a:lnTo>
                    <a:lnTo>
                      <a:pt x="f25" y="f24"/>
                    </a:lnTo>
                    <a:lnTo>
                      <a:pt x="f22" y="f1"/>
                    </a:lnTo>
                    <a:lnTo>
                      <a:pt x="f138" y="f198"/>
                    </a:lnTo>
                    <a:lnTo>
                      <a:pt x="f187" y="f22"/>
                    </a:lnTo>
                    <a:lnTo>
                      <a:pt x="f138" y="f199"/>
                    </a:lnTo>
                    <a:lnTo>
                      <a:pt x="f25" y="f200"/>
                    </a:lnTo>
                    <a:lnTo>
                      <a:pt x="f201" y="f20"/>
                    </a:lnTo>
                    <a:lnTo>
                      <a:pt x="f138" y="f196"/>
                    </a:lnTo>
                    <a:lnTo>
                      <a:pt x="f22" y="f202"/>
                    </a:lnTo>
                    <a:lnTo>
                      <a:pt x="f38" y="f203"/>
                    </a:lnTo>
                    <a:lnTo>
                      <a:pt x="f25" y="f204"/>
                    </a:lnTo>
                    <a:lnTo>
                      <a:pt x="f1" y="f205"/>
                    </a:lnTo>
                    <a:lnTo>
                      <a:pt x="f49" y="f206"/>
                    </a:lnTo>
                    <a:lnTo>
                      <a:pt x="f207" y="f208"/>
                    </a:lnTo>
                    <a:lnTo>
                      <a:pt x="f127" y="f209"/>
                    </a:lnTo>
                    <a:lnTo>
                      <a:pt x="f55" y="f210"/>
                    </a:lnTo>
                    <a:lnTo>
                      <a:pt x="f173" y="f211"/>
                    </a:lnTo>
                    <a:lnTo>
                      <a:pt x="f169" y="f212"/>
                    </a:lnTo>
                    <a:lnTo>
                      <a:pt x="f174" y="f211"/>
                    </a:lnTo>
                    <a:lnTo>
                      <a:pt x="f213" y="f214"/>
                    </a:lnTo>
                    <a:lnTo>
                      <a:pt x="f40" y="f211"/>
                    </a:lnTo>
                    <a:lnTo>
                      <a:pt x="f49" y="f215"/>
                    </a:lnTo>
                    <a:lnTo>
                      <a:pt x="f47" y="f133"/>
                    </a:lnTo>
                    <a:lnTo>
                      <a:pt x="f38" y="f216"/>
                    </a:lnTo>
                    <a:lnTo>
                      <a:pt x="f49" y="f217"/>
                    </a:lnTo>
                    <a:lnTo>
                      <a:pt x="f218" y="f219"/>
                    </a:lnTo>
                    <a:lnTo>
                      <a:pt x="f220" y="f221"/>
                    </a:lnTo>
                    <a:lnTo>
                      <a:pt x="f161" y="f222"/>
                    </a:lnTo>
                    <a:lnTo>
                      <a:pt x="f58" y="f219"/>
                    </a:lnTo>
                    <a:lnTo>
                      <a:pt x="f223" y="f224"/>
                    </a:lnTo>
                    <a:lnTo>
                      <a:pt x="f225" y="f226"/>
                    </a:lnTo>
                    <a:lnTo>
                      <a:pt x="f149" y="f211"/>
                    </a:lnTo>
                    <a:lnTo>
                      <a:pt x="f58" y="f132"/>
                    </a:lnTo>
                    <a:lnTo>
                      <a:pt x="f67" y="f132"/>
                    </a:lnTo>
                    <a:lnTo>
                      <a:pt x="f86" y="f227"/>
                    </a:lnTo>
                    <a:lnTo>
                      <a:pt x="f228" y="f132"/>
                    </a:lnTo>
                    <a:lnTo>
                      <a:pt x="f229" y="f230"/>
                    </a:lnTo>
                    <a:lnTo>
                      <a:pt x="f228" y="f231"/>
                    </a:lnTo>
                    <a:lnTo>
                      <a:pt x="f232" y="f233"/>
                    </a:lnTo>
                    <a:lnTo>
                      <a:pt x="f137" y="f234"/>
                    </a:lnTo>
                    <a:lnTo>
                      <a:pt x="f235" y="f236"/>
                    </a:lnTo>
                    <a:lnTo>
                      <a:pt x="f235" y="f234"/>
                    </a:lnTo>
                    <a:lnTo>
                      <a:pt x="f237" y="f131"/>
                    </a:lnTo>
                    <a:lnTo>
                      <a:pt x="f238" y="f233"/>
                    </a:lnTo>
                    <a:lnTo>
                      <a:pt x="f117" y="f211"/>
                    </a:lnTo>
                    <a:lnTo>
                      <a:pt x="f239" y="f132"/>
                    </a:lnTo>
                    <a:lnTo>
                      <a:pt x="f117" y="f240"/>
                    </a:lnTo>
                    <a:lnTo>
                      <a:pt x="f241" y="f212"/>
                    </a:lnTo>
                    <a:lnTo>
                      <a:pt x="f114" y="f240"/>
                    </a:lnTo>
                    <a:lnTo>
                      <a:pt x="f106" y="f240"/>
                    </a:lnTo>
                    <a:lnTo>
                      <a:pt x="f111" y="f211"/>
                    </a:lnTo>
                    <a:lnTo>
                      <a:pt x="f242" y="f132"/>
                    </a:lnTo>
                    <a:lnTo>
                      <a:pt x="f120" y="f236"/>
                    </a:lnTo>
                    <a:lnTo>
                      <a:pt x="f106" y="f243"/>
                    </a:lnTo>
                    <a:lnTo>
                      <a:pt x="f94" y="f233"/>
                    </a:lnTo>
                    <a:lnTo>
                      <a:pt x="f244" y="f245"/>
                    </a:lnTo>
                    <a:lnTo>
                      <a:pt x="f246" y="f219"/>
                    </a:lnTo>
                    <a:lnTo>
                      <a:pt x="f75" y="f247"/>
                    </a:lnTo>
                    <a:lnTo>
                      <a:pt x="f11" y="f248"/>
                    </a:lnTo>
                    <a:lnTo>
                      <a:pt x="f146" y="f249"/>
                    </a:lnTo>
                    <a:lnTo>
                      <a:pt x="f75" y="f133"/>
                    </a:lnTo>
                    <a:lnTo>
                      <a:pt x="f250" y="f227"/>
                    </a:lnTo>
                    <a:lnTo>
                      <a:pt x="f122" y="f251"/>
                    </a:lnTo>
                    <a:lnTo>
                      <a:pt x="f26" y="f252"/>
                    </a:lnTo>
                    <a:lnTo>
                      <a:pt x="f82" y="f136"/>
                    </a:lnTo>
                    <a:lnTo>
                      <a:pt x="f66" y="f252"/>
                    </a:lnTo>
                    <a:lnTo>
                      <a:pt x="f85" y="f253"/>
                    </a:lnTo>
                    <a:lnTo>
                      <a:pt x="f254" y="f255"/>
                    </a:lnTo>
                    <a:lnTo>
                      <a:pt x="f256" y="f257"/>
                    </a:lnTo>
                    <a:lnTo>
                      <a:pt x="f75" y="f14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39" y="f258"/>
                    </a:moveTo>
                    <a:lnTo>
                      <a:pt x="f228" y="f259"/>
                    </a:lnTo>
                    <a:lnTo>
                      <a:pt x="f260" y="f258"/>
                    </a:lnTo>
                    <a:lnTo>
                      <a:pt x="f239" y="f258"/>
                    </a:lnTo>
                    <a:close/>
                    <a:moveTo>
                      <a:pt x="f239" y="f258"/>
                    </a:moveTo>
                    <a:lnTo>
                      <a:pt x="f239" y="f258"/>
                    </a:lnTo>
                    <a:close/>
                    <a:moveTo>
                      <a:pt x="f228" y="f261"/>
                    </a:moveTo>
                    <a:lnTo>
                      <a:pt x="f158" y="f262"/>
                    </a:lnTo>
                    <a:lnTo>
                      <a:pt x="f95" y="f263"/>
                    </a:lnTo>
                    <a:lnTo>
                      <a:pt x="f228" y="f41"/>
                    </a:lnTo>
                    <a:lnTo>
                      <a:pt x="f228" y="f261"/>
                    </a:lnTo>
                    <a:close/>
                    <a:moveTo>
                      <a:pt x="f228" y="f261"/>
                    </a:moveTo>
                    <a:lnTo>
                      <a:pt x="f228" y="f261"/>
                    </a:lnTo>
                    <a:close/>
                    <a:moveTo>
                      <a:pt x="f228" y="f21"/>
                    </a:moveTo>
                    <a:lnTo>
                      <a:pt x="f95" y="f264"/>
                    </a:lnTo>
                    <a:lnTo>
                      <a:pt x="f95" y="f265"/>
                    </a:lnTo>
                    <a:lnTo>
                      <a:pt x="f266" y="f267"/>
                    </a:lnTo>
                    <a:lnTo>
                      <a:pt x="f228" y="f21"/>
                    </a:lnTo>
                    <a:close/>
                    <a:moveTo>
                      <a:pt x="f228" y="f21"/>
                    </a:moveTo>
                    <a:lnTo>
                      <a:pt x="f228" y="f21"/>
                    </a:lnTo>
                    <a:close/>
                    <a:moveTo>
                      <a:pt x="f266" y="f268"/>
                    </a:moveTo>
                    <a:lnTo>
                      <a:pt x="f95" y="f269"/>
                    </a:lnTo>
                    <a:lnTo>
                      <a:pt x="f239" y="f48"/>
                    </a:lnTo>
                    <a:lnTo>
                      <a:pt x="f266" y="f250"/>
                    </a:lnTo>
                    <a:lnTo>
                      <a:pt x="f266" y="f268"/>
                    </a:lnTo>
                    <a:close/>
                    <a:moveTo>
                      <a:pt x="f266" y="f268"/>
                    </a:moveTo>
                    <a:lnTo>
                      <a:pt x="f266" y="f268"/>
                    </a:lnTo>
                    <a:close/>
                    <a:moveTo>
                      <a:pt x="f266" y="f270"/>
                    </a:moveTo>
                    <a:lnTo>
                      <a:pt x="f239" y="f82"/>
                    </a:lnTo>
                    <a:lnTo>
                      <a:pt x="f239" y="f144"/>
                    </a:lnTo>
                    <a:lnTo>
                      <a:pt x="f166" y="f271"/>
                    </a:lnTo>
                    <a:lnTo>
                      <a:pt x="f266" y="f270"/>
                    </a:lnTo>
                    <a:close/>
                    <a:moveTo>
                      <a:pt x="f266" y="f270"/>
                    </a:moveTo>
                    <a:lnTo>
                      <a:pt x="f266" y="f270"/>
                    </a:lnTo>
                    <a:close/>
                    <a:moveTo>
                      <a:pt x="f166" y="f272"/>
                    </a:moveTo>
                    <a:lnTo>
                      <a:pt x="f0" y="f273"/>
                    </a:lnTo>
                    <a:lnTo>
                      <a:pt x="f0" y="f274"/>
                    </a:lnTo>
                    <a:lnTo>
                      <a:pt x="f107" y="f111"/>
                    </a:lnTo>
                    <a:lnTo>
                      <a:pt x="f107" y="f150"/>
                    </a:lnTo>
                    <a:lnTo>
                      <a:pt x="f232" y="f112"/>
                    </a:lnTo>
                    <a:lnTo>
                      <a:pt x="f166" y="f118"/>
                    </a:lnTo>
                    <a:lnTo>
                      <a:pt x="f166" y="f275"/>
                    </a:lnTo>
                    <a:lnTo>
                      <a:pt x="f276" y="f106"/>
                    </a:lnTo>
                    <a:lnTo>
                      <a:pt x="f166" y="f109"/>
                    </a:lnTo>
                    <a:lnTo>
                      <a:pt x="f166" y="f272"/>
                    </a:lnTo>
                    <a:close/>
                    <a:moveTo>
                      <a:pt x="f166" y="f272"/>
                    </a:moveTo>
                    <a:lnTo>
                      <a:pt x="f166" y="f272"/>
                    </a:lnTo>
                    <a:close/>
                    <a:moveTo>
                      <a:pt x="f238" y="f105"/>
                    </a:moveTo>
                    <a:lnTo>
                      <a:pt x="f0" y="f125"/>
                    </a:lnTo>
                    <a:lnTo>
                      <a:pt x="f0" y="f158"/>
                    </a:lnTo>
                    <a:lnTo>
                      <a:pt x="f238" y="f105"/>
                    </a:lnTo>
                    <a:close/>
                    <a:moveTo>
                      <a:pt x="f238" y="f105"/>
                    </a:moveTo>
                    <a:lnTo>
                      <a:pt x="f238" y="f105"/>
                    </a:lnTo>
                    <a:close/>
                    <a:moveTo>
                      <a:pt x="f116" y="f277"/>
                    </a:moveTo>
                    <a:lnTo>
                      <a:pt x="f278" y="f87"/>
                    </a:lnTo>
                    <a:lnTo>
                      <a:pt x="f279" y="f280"/>
                    </a:lnTo>
                    <a:lnTo>
                      <a:pt x="f279" y="f116"/>
                    </a:lnTo>
                    <a:lnTo>
                      <a:pt x="f116" y="f277"/>
                    </a:lnTo>
                    <a:close/>
                    <a:moveTo>
                      <a:pt x="f116" y="f277"/>
                    </a:moveTo>
                    <a:lnTo>
                      <a:pt x="f116" y="f277"/>
                    </a:lnTo>
                    <a:close/>
                    <a:moveTo>
                      <a:pt x="f279" y="f229"/>
                    </a:moveTo>
                    <a:lnTo>
                      <a:pt x="f0" y="f171"/>
                    </a:lnTo>
                    <a:lnTo>
                      <a:pt x="f87" y="f276"/>
                    </a:lnTo>
                    <a:lnTo>
                      <a:pt x="f279" y="f183"/>
                    </a:lnTo>
                    <a:lnTo>
                      <a:pt x="f279" y="f229"/>
                    </a:lnTo>
                    <a:close/>
                    <a:moveTo>
                      <a:pt x="f279" y="f229"/>
                    </a:moveTo>
                    <a:lnTo>
                      <a:pt x="f279" y="f229"/>
                    </a:lnTo>
                    <a:close/>
                    <a:moveTo>
                      <a:pt x="f276" y="f57"/>
                    </a:moveTo>
                    <a:lnTo>
                      <a:pt x="f87" y="f76"/>
                    </a:lnTo>
                    <a:lnTo>
                      <a:pt x="f281" y="f282"/>
                    </a:lnTo>
                    <a:lnTo>
                      <a:pt x="f276" y="f283"/>
                    </a:lnTo>
                    <a:lnTo>
                      <a:pt x="f276" y="f57"/>
                    </a:lnTo>
                    <a:close/>
                    <a:moveTo>
                      <a:pt x="f276" y="f57"/>
                    </a:moveTo>
                    <a:lnTo>
                      <a:pt x="f276" y="f57"/>
                    </a:lnTo>
                    <a:close/>
                    <a:moveTo>
                      <a:pt x="f229" y="f43"/>
                    </a:moveTo>
                    <a:lnTo>
                      <a:pt x="f281" y="f53"/>
                    </a:lnTo>
                    <a:lnTo>
                      <a:pt x="f281" y="f186"/>
                    </a:lnTo>
                    <a:lnTo>
                      <a:pt x="f280" y="f38"/>
                    </a:lnTo>
                    <a:cubicBezTo>
                      <a:pt x="f83" y="f49"/>
                      <a:pt x="f176" y="f55"/>
                      <a:pt x="f229" y="f43"/>
                    </a:cubicBezTo>
                    <a:close/>
                    <a:moveTo>
                      <a:pt x="f229" y="f43"/>
                    </a:moveTo>
                    <a:lnTo>
                      <a:pt x="f229" y="f43"/>
                    </a:lnTo>
                    <a:close/>
                    <a:moveTo>
                      <a:pt x="f107" y="f34"/>
                    </a:moveTo>
                    <a:lnTo>
                      <a:pt x="f151" y="f193"/>
                    </a:lnTo>
                    <a:cubicBezTo>
                      <a:pt x="f237" y="f201"/>
                      <a:pt x="f238" y="f34"/>
                      <a:pt x="f235" y="f284"/>
                    </a:cubicBezTo>
                    <a:lnTo>
                      <a:pt x="f116" y="f284"/>
                    </a:lnTo>
                    <a:lnTo>
                      <a:pt x="f107" y="f174"/>
                    </a:lnTo>
                    <a:lnTo>
                      <a:pt x="f107" y="f34"/>
                    </a:lnTo>
                    <a:close/>
                    <a:moveTo>
                      <a:pt x="f107" y="f34"/>
                    </a:moveTo>
                    <a:lnTo>
                      <a:pt x="f107" y="f34"/>
                    </a:lnTo>
                    <a:close/>
                    <a:moveTo>
                      <a:pt x="f229" y="f158"/>
                    </a:moveTo>
                    <a:lnTo>
                      <a:pt x="f166" y="f87"/>
                    </a:lnTo>
                    <a:lnTo>
                      <a:pt x="f166" y="f93"/>
                    </a:lnTo>
                    <a:lnTo>
                      <a:pt x="f229" y="f158"/>
                    </a:lnTo>
                    <a:close/>
                    <a:moveTo>
                      <a:pt x="f229" y="f158"/>
                    </a:moveTo>
                    <a:lnTo>
                      <a:pt x="f229" y="f158"/>
                    </a:lnTo>
                    <a:close/>
                    <a:moveTo>
                      <a:pt x="f285" y="f286"/>
                    </a:moveTo>
                    <a:lnTo>
                      <a:pt x="f47" y="f255"/>
                    </a:lnTo>
                    <a:lnTo>
                      <a:pt x="f213" y="f231"/>
                    </a:lnTo>
                    <a:lnTo>
                      <a:pt x="f285" y="f286"/>
                    </a:lnTo>
                    <a:close/>
                    <a:moveTo>
                      <a:pt x="f285" y="f286"/>
                    </a:moveTo>
                    <a:lnTo>
                      <a:pt x="f285" y="f286"/>
                    </a:lnTo>
                    <a:close/>
                    <a:moveTo>
                      <a:pt x="f43" y="f287"/>
                    </a:moveTo>
                    <a:lnTo>
                      <a:pt x="f225" y="f257"/>
                    </a:lnTo>
                    <a:lnTo>
                      <a:pt x="f220" y="f288"/>
                    </a:lnTo>
                    <a:lnTo>
                      <a:pt x="f43" y="f287"/>
                    </a:lnTo>
                    <a:close/>
                    <a:moveTo>
                      <a:pt x="f43" y="f287"/>
                    </a:moveTo>
                    <a:lnTo>
                      <a:pt x="f43" y="f287"/>
                    </a:lnTo>
                    <a:close/>
                    <a:moveTo>
                      <a:pt x="f289" y="f215"/>
                    </a:moveTo>
                    <a:lnTo>
                      <a:pt x="f242" y="f290"/>
                    </a:lnTo>
                    <a:lnTo>
                      <a:pt x="f89" y="f231"/>
                    </a:lnTo>
                    <a:lnTo>
                      <a:pt x="f289" y="f215"/>
                    </a:lnTo>
                    <a:close/>
                    <a:moveTo>
                      <a:pt x="f289" y="f215"/>
                    </a:moveTo>
                    <a:lnTo>
                      <a:pt x="f289" y="f215"/>
                    </a:lnTo>
                    <a:close/>
                    <a:moveTo>
                      <a:pt x="f85" y="f219"/>
                    </a:moveTo>
                    <a:lnTo>
                      <a:pt x="f92" y="f204"/>
                    </a:lnTo>
                    <a:lnTo>
                      <a:pt x="f122" y="f211"/>
                    </a:lnTo>
                    <a:lnTo>
                      <a:pt x="f85" y="f219"/>
                    </a:lnTo>
                    <a:close/>
                    <a:moveTo>
                      <a:pt x="f85" y="f219"/>
                    </a:moveTo>
                    <a:lnTo>
                      <a:pt x="f85" y="f219"/>
                    </a:lnTo>
                    <a:close/>
                    <a:moveTo>
                      <a:pt x="f291" y="f292"/>
                    </a:moveTo>
                    <a:cubicBezTo>
                      <a:pt x="f293" y="f58"/>
                      <a:pt x="f67" y="f188"/>
                      <a:pt x="f260" y="f60"/>
                    </a:cubicBezTo>
                    <a:lnTo>
                      <a:pt x="f260" y="f220"/>
                    </a:lnTo>
                    <a:lnTo>
                      <a:pt x="f57" y="f294"/>
                    </a:lnTo>
                    <a:lnTo>
                      <a:pt x="f295" y="f296"/>
                    </a:lnTo>
                    <a:lnTo>
                      <a:pt x="f260" y="f39"/>
                    </a:lnTo>
                    <a:cubicBezTo>
                      <a:pt x="f185" y="f43"/>
                      <a:pt x="f223" y="f297"/>
                      <a:pt x="f159" y="f57"/>
                    </a:cubicBezTo>
                    <a:lnTo>
                      <a:pt x="f159" y="f185"/>
                    </a:lnTo>
                    <a:lnTo>
                      <a:pt x="f143" y="f108"/>
                    </a:lnTo>
                    <a:lnTo>
                      <a:pt x="f152" y="f72"/>
                    </a:lnTo>
                    <a:lnTo>
                      <a:pt x="f152" y="f292"/>
                    </a:lnTo>
                    <a:lnTo>
                      <a:pt x="f291" y="f292"/>
                    </a:lnTo>
                    <a:close/>
                    <a:moveTo>
                      <a:pt x="f291" y="f292"/>
                    </a:moveTo>
                    <a:lnTo>
                      <a:pt x="f291" y="f292"/>
                    </a:lnTo>
                    <a:close/>
                    <a:moveTo>
                      <a:pt x="f162" y="f294"/>
                    </a:moveTo>
                    <a:cubicBezTo>
                      <a:pt x="f147" y="f298"/>
                      <a:pt x="f299" y="f180"/>
                      <a:pt x="f300" y="f292"/>
                    </a:cubicBezTo>
                    <a:lnTo>
                      <a:pt x="f300" y="f72"/>
                    </a:lnTo>
                    <a:lnTo>
                      <a:pt x="f299" y="f72"/>
                    </a:lnTo>
                    <a:lnTo>
                      <a:pt x="f162" y="f301"/>
                    </a:lnTo>
                    <a:lnTo>
                      <a:pt x="f162" y="f294"/>
                    </a:lnTo>
                    <a:close/>
                    <a:moveTo>
                      <a:pt x="f162" y="f294"/>
                    </a:moveTo>
                    <a:lnTo>
                      <a:pt x="f162" y="f294"/>
                    </a:lnTo>
                    <a:close/>
                    <a:moveTo>
                      <a:pt x="f302" y="f303"/>
                    </a:moveTo>
                    <a:lnTo>
                      <a:pt x="f302" y="f137"/>
                    </a:lnTo>
                    <a:lnTo>
                      <a:pt x="f155" y="f292"/>
                    </a:lnTo>
                    <a:lnTo>
                      <a:pt x="f304" y="f260"/>
                    </a:lnTo>
                    <a:cubicBezTo>
                      <a:pt x="f103" y="f70"/>
                      <a:pt x="f277" y="f305"/>
                      <a:pt x="f302" y="f303"/>
                    </a:cubicBezTo>
                    <a:close/>
                    <a:moveTo>
                      <a:pt x="f302" y="f303"/>
                    </a:moveTo>
                    <a:lnTo>
                      <a:pt x="f302" y="f303"/>
                    </a:lnTo>
                    <a:close/>
                    <a:moveTo>
                      <a:pt x="f302" y="f47"/>
                    </a:moveTo>
                    <a:cubicBezTo>
                      <a:pt x="f304" y="f297"/>
                      <a:pt x="f111" y="f298"/>
                      <a:pt x="f125" y="f162"/>
                    </a:cubicBezTo>
                    <a:lnTo>
                      <a:pt x="f106" y="f260"/>
                    </a:lnTo>
                    <a:lnTo>
                      <a:pt x="f106" y="f292"/>
                    </a:lnTo>
                    <a:lnTo>
                      <a:pt x="f98" y="f108"/>
                    </a:lnTo>
                    <a:lnTo>
                      <a:pt x="f96" y="f57"/>
                    </a:lnTo>
                    <a:lnTo>
                      <a:pt x="f96" y="f306"/>
                    </a:lnTo>
                    <a:cubicBezTo>
                      <a:pt x="f141" y="f51"/>
                      <a:pt x="f307" y="f45"/>
                      <a:pt x="f117" y="f193"/>
                    </a:cubicBezTo>
                    <a:lnTo>
                      <a:pt x="f308" y="f297"/>
                    </a:lnTo>
                    <a:lnTo>
                      <a:pt x="f309" y="f188"/>
                    </a:lnTo>
                    <a:lnTo>
                      <a:pt x="f302" y="f47"/>
                    </a:lnTo>
                    <a:close/>
                    <a:moveTo>
                      <a:pt x="f302" y="f47"/>
                    </a:moveTo>
                    <a:lnTo>
                      <a:pt x="f302" y="f47"/>
                    </a:lnTo>
                    <a:close/>
                    <a:moveTo>
                      <a:pt x="f111" y="f38"/>
                    </a:moveTo>
                    <a:cubicBezTo>
                      <a:pt x="f242" y="f220"/>
                      <a:pt x="f310" y="f311"/>
                      <a:pt x="f92" y="f312"/>
                    </a:cubicBezTo>
                    <a:lnTo>
                      <a:pt x="f244" y="f312"/>
                    </a:lnTo>
                    <a:lnTo>
                      <a:pt x="f244" y="f295"/>
                    </a:lnTo>
                    <a:lnTo>
                      <a:pt x="f77" y="f185"/>
                    </a:lnTo>
                    <a:lnTo>
                      <a:pt x="f96" y="f194"/>
                    </a:lnTo>
                    <a:lnTo>
                      <a:pt x="f313" y="f201"/>
                    </a:lnTo>
                    <a:cubicBezTo>
                      <a:pt x="f104" y="f34"/>
                      <a:pt x="f139" y="f174"/>
                      <a:pt x="f155" y="f169"/>
                    </a:cubicBezTo>
                    <a:lnTo>
                      <a:pt x="f310" y="f39"/>
                    </a:lnTo>
                    <a:lnTo>
                      <a:pt x="f314" y="f47"/>
                    </a:lnTo>
                    <a:lnTo>
                      <a:pt x="f111" y="f38"/>
                    </a:lnTo>
                    <a:close/>
                    <a:moveTo>
                      <a:pt x="f111" y="f38"/>
                    </a:moveTo>
                    <a:lnTo>
                      <a:pt x="f111" y="f38"/>
                    </a:lnTo>
                    <a:close/>
                    <a:moveTo>
                      <a:pt x="f304" y="f173"/>
                    </a:moveTo>
                    <a:cubicBezTo>
                      <a:pt x="f139" y="f315"/>
                      <a:pt x="f104" y="f33"/>
                      <a:pt x="f313" y="f169"/>
                    </a:cubicBezTo>
                    <a:lnTo>
                      <a:pt x="f96" y="f33"/>
                    </a:lnTo>
                    <a:lnTo>
                      <a:pt x="f142" y="f32"/>
                    </a:lnTo>
                    <a:lnTo>
                      <a:pt x="f73" y="f198"/>
                    </a:lnTo>
                    <a:lnTo>
                      <a:pt x="f313" y="f199"/>
                    </a:lnTo>
                    <a:lnTo>
                      <a:pt x="f98" y="f199"/>
                    </a:lnTo>
                    <a:lnTo>
                      <a:pt x="f155" y="f31"/>
                    </a:lnTo>
                    <a:lnTo>
                      <a:pt x="f310" y="f29"/>
                    </a:lnTo>
                    <a:lnTo>
                      <a:pt x="f99" y="f127"/>
                    </a:lnTo>
                    <a:lnTo>
                      <a:pt x="f304" y="f173"/>
                    </a:lnTo>
                    <a:close/>
                    <a:moveTo>
                      <a:pt x="f304" y="f173"/>
                    </a:moveTo>
                    <a:lnTo>
                      <a:pt x="f304" y="f173"/>
                    </a:lnTo>
                    <a:close/>
                    <a:moveTo>
                      <a:pt x="f95" y="f31"/>
                    </a:moveTo>
                    <a:lnTo>
                      <a:pt x="f102" y="f316"/>
                    </a:lnTo>
                    <a:lnTo>
                      <a:pt x="f102" y="f196"/>
                    </a:lnTo>
                    <a:lnTo>
                      <a:pt x="f310" y="f15"/>
                    </a:lnTo>
                    <a:lnTo>
                      <a:pt x="f91" y="f209"/>
                    </a:lnTo>
                    <a:lnTo>
                      <a:pt x="f304" y="f317"/>
                    </a:lnTo>
                    <a:lnTo>
                      <a:pt x="f304" y="f318"/>
                    </a:lnTo>
                    <a:lnTo>
                      <a:pt x="f304" y="f317"/>
                    </a:lnTo>
                    <a:cubicBezTo>
                      <a:pt x="f117" y="f319"/>
                      <a:pt x="f0" y="f23"/>
                      <a:pt x="f238" y="f179"/>
                    </a:cubicBezTo>
                    <a:lnTo>
                      <a:pt x="f109" y="f253"/>
                    </a:lnTo>
                    <a:lnTo>
                      <a:pt x="f309" y="f14"/>
                    </a:lnTo>
                    <a:lnTo>
                      <a:pt x="f95" y="f31"/>
                    </a:lnTo>
                    <a:close/>
                    <a:moveTo>
                      <a:pt x="f95" y="f31"/>
                    </a:moveTo>
                    <a:lnTo>
                      <a:pt x="f95" y="f31"/>
                    </a:lnTo>
                    <a:close/>
                    <a:moveTo>
                      <a:pt x="f170" y="f1"/>
                    </a:moveTo>
                    <a:cubicBezTo>
                      <a:pt x="f278" y="f17"/>
                      <a:pt x="f95" y="f320"/>
                      <a:pt x="f118" y="f205"/>
                    </a:cubicBezTo>
                    <a:lnTo>
                      <a:pt x="f118" y="f8"/>
                    </a:lnTo>
                    <a:lnTo>
                      <a:pt x="f321" y="f322"/>
                    </a:lnTo>
                    <a:lnTo>
                      <a:pt x="f323" y="f324"/>
                    </a:lnTo>
                    <a:lnTo>
                      <a:pt x="f162" y="f205"/>
                    </a:lnTo>
                    <a:lnTo>
                      <a:pt x="f260" y="f317"/>
                    </a:lnTo>
                    <a:lnTo>
                      <a:pt x="f162" y="f317"/>
                    </a:lnTo>
                    <a:cubicBezTo>
                      <a:pt x="f276" y="f14"/>
                      <a:pt x="f325" y="f17"/>
                      <a:pt x="f232" y="f24"/>
                    </a:cubicBezTo>
                    <a:lnTo>
                      <a:pt x="f232" y="f322"/>
                    </a:lnTo>
                    <a:lnTo>
                      <a:pt x="f170" y="f322"/>
                    </a:lnTo>
                    <a:lnTo>
                      <a:pt x="f170" y="f1"/>
                    </a:lnTo>
                    <a:close/>
                    <a:moveTo>
                      <a:pt x="f170" y="f1"/>
                    </a:moveTo>
                    <a:lnTo>
                      <a:pt x="f170" y="f1"/>
                    </a:lnTo>
                    <a:close/>
                    <a:moveTo>
                      <a:pt x="f137" y="f179"/>
                    </a:moveTo>
                    <a:cubicBezTo>
                      <a:pt x="f74" y="f23"/>
                      <a:pt x="f228" y="f12"/>
                      <a:pt x="f300" y="f326"/>
                    </a:cubicBezTo>
                    <a:lnTo>
                      <a:pt x="f300" y="f318"/>
                    </a:lnTo>
                    <a:lnTo>
                      <a:pt x="f67" y="f317"/>
                    </a:lnTo>
                    <a:lnTo>
                      <a:pt x="f161" y="f290"/>
                    </a:lnTo>
                    <a:lnTo>
                      <a:pt x="f51" y="f316"/>
                    </a:lnTo>
                    <a:lnTo>
                      <a:pt x="f154" y="f316"/>
                    </a:lnTo>
                    <a:lnTo>
                      <a:pt x="f154" y="f327"/>
                    </a:lnTo>
                    <a:lnTo>
                      <a:pt x="f276" y="f197"/>
                    </a:lnTo>
                    <a:lnTo>
                      <a:pt x="f57" y="f206"/>
                    </a:lnTo>
                    <a:lnTo>
                      <a:pt x="f58" y="f328"/>
                    </a:lnTo>
                    <a:lnTo>
                      <a:pt x="f280" y="f179"/>
                    </a:lnTo>
                    <a:lnTo>
                      <a:pt x="f137" y="f179"/>
                    </a:lnTo>
                    <a:close/>
                    <a:moveTo>
                      <a:pt x="f137" y="f179"/>
                    </a:moveTo>
                    <a:lnTo>
                      <a:pt x="f137" y="f179"/>
                    </a:lnTo>
                    <a:close/>
                    <a:moveTo>
                      <a:pt x="f299" y="f179"/>
                    </a:moveTo>
                    <a:lnTo>
                      <a:pt x="f143" y="f19"/>
                    </a:lnTo>
                    <a:lnTo>
                      <a:pt x="f283" y="f19"/>
                    </a:lnTo>
                    <a:lnTo>
                      <a:pt x="f329" y="f25"/>
                    </a:lnTo>
                    <a:lnTo>
                      <a:pt x="f330" y="f284"/>
                    </a:lnTo>
                    <a:lnTo>
                      <a:pt x="f159" y="f169"/>
                    </a:lnTo>
                    <a:lnTo>
                      <a:pt x="f283" y="f284"/>
                    </a:lnTo>
                    <a:cubicBezTo>
                      <a:pt x="f153" y="f32"/>
                      <a:pt x="f331" y="f33"/>
                      <a:pt x="f300" y="f315"/>
                    </a:cubicBezTo>
                    <a:lnTo>
                      <a:pt x="f157" y="f197"/>
                    </a:lnTo>
                    <a:lnTo>
                      <a:pt x="f51" y="f177"/>
                    </a:lnTo>
                    <a:lnTo>
                      <a:pt x="f299" y="f179"/>
                    </a:lnTo>
                    <a:close/>
                    <a:moveTo>
                      <a:pt x="f299" y="f179"/>
                    </a:moveTo>
                    <a:lnTo>
                      <a:pt x="f299" y="f179"/>
                    </a:lnTo>
                    <a:close/>
                    <a:moveTo>
                      <a:pt x="f332" y="f55"/>
                    </a:moveTo>
                    <a:lnTo>
                      <a:pt x="f51" y="f190"/>
                    </a:lnTo>
                    <a:lnTo>
                      <a:pt x="f299" y="f174"/>
                    </a:lnTo>
                    <a:cubicBezTo>
                      <a:pt x="f331" y="f34"/>
                      <a:pt x="f153" y="f36"/>
                      <a:pt x="f283" y="f194"/>
                    </a:cubicBezTo>
                    <a:lnTo>
                      <a:pt x="f283" y="f38"/>
                    </a:lnTo>
                    <a:lnTo>
                      <a:pt x="f159" y="f38"/>
                    </a:lnTo>
                    <a:lnTo>
                      <a:pt x="f174" y="f298"/>
                    </a:lnTo>
                    <a:lnTo>
                      <a:pt x="f45" y="f282"/>
                    </a:lnTo>
                    <a:lnTo>
                      <a:pt x="f45" y="f295"/>
                    </a:lnTo>
                    <a:lnTo>
                      <a:pt x="f285" y="f295"/>
                    </a:lnTo>
                    <a:cubicBezTo>
                      <a:pt x="f51" y="f333"/>
                      <a:pt x="f225" y="f45"/>
                      <a:pt x="f293" y="f193"/>
                    </a:cubicBezTo>
                    <a:lnTo>
                      <a:pt x="f332" y="f55"/>
                    </a:lnTo>
                    <a:close/>
                    <a:moveTo>
                      <a:pt x="f332" y="f55"/>
                    </a:moveTo>
                    <a:lnTo>
                      <a:pt x="f332" y="f55"/>
                    </a:lnTo>
                    <a:close/>
                    <a:moveTo>
                      <a:pt x="f277" y="f78"/>
                    </a:moveTo>
                    <a:lnTo>
                      <a:pt x="f110" y="f108"/>
                    </a:lnTo>
                    <a:lnTo>
                      <a:pt x="f110" y="f110"/>
                    </a:lnTo>
                    <a:lnTo>
                      <a:pt x="f277" y="f78"/>
                    </a:lnTo>
                    <a:close/>
                  </a:path>
                </a:pathLst>
              </a:custGeom>
              <a:solidFill>
                <a:srgbClr val="D7B369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8" name="Forma Livre 27"/>
              <p:cNvSpPr/>
              <p:nvPr/>
            </p:nvSpPr>
            <p:spPr>
              <a:xfrm>
                <a:off x="9294839" y="5686562"/>
                <a:ext cx="227164" cy="63358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710"/>
                  <a:gd name="f5" fmla="val 246"/>
                  <a:gd name="f6" fmla="val 599"/>
                  <a:gd name="f7" fmla="val 53"/>
                  <a:gd name="f8" fmla="val 612"/>
                  <a:gd name="f9" fmla="val 192"/>
                  <a:gd name="f10" fmla="val 667"/>
                  <a:gd name="f11" fmla="val 197"/>
                  <a:gd name="f12" fmla="val 709"/>
                  <a:gd name="f13" fmla="val 202"/>
                  <a:gd name="f14" fmla="val 693"/>
                  <a:gd name="f15" fmla="val 63"/>
                  <a:gd name="f16" fmla="val 683"/>
                  <a:gd name="f17" fmla="val 2"/>
                  <a:gd name="f18" fmla="val 600"/>
                  <a:gd name="f19" fmla="val 632"/>
                  <a:gd name="f20" fmla="val 169"/>
                  <a:gd name="f21" fmla="val 620"/>
                  <a:gd name="f22" fmla="val 48"/>
                  <a:gd name="f23" fmla="val 623"/>
                  <a:gd name="f24" fmla="val 45"/>
                  <a:gd name="f25" fmla="val 626"/>
                  <a:gd name="f26" fmla="val 42"/>
                  <a:gd name="f27" fmla="val 37"/>
                  <a:gd name="f28" fmla="val 643"/>
                  <a:gd name="f29" fmla="val 650"/>
                  <a:gd name="f30" fmla="val 40"/>
                  <a:gd name="f31" fmla="val 662"/>
                  <a:gd name="f32" fmla="val 55"/>
                  <a:gd name="f33" fmla="val 669"/>
                  <a:gd name="f34" fmla="val 67"/>
                  <a:gd name="f35" fmla="val 174"/>
                  <a:gd name="f36" fmla="val 16"/>
                  <a:gd name="f37" fmla="val 97"/>
                  <a:gd name="f38" fmla="val 110"/>
                  <a:gd name="f39" fmla="val 109"/>
                  <a:gd name="f40" fmla="val 33"/>
                  <a:gd name="f41" fmla="val 98"/>
                  <a:gd name="f42" fmla="val 22"/>
                  <a:gd name="f43" fmla="val 85"/>
                  <a:gd name="f44" fmla="val 17"/>
                  <a:gd name="f45" fmla="val 18"/>
                  <a:gd name="f46" fmla="val 69"/>
                  <a:gd name="f47" fmla="val 15"/>
                  <a:gd name="f48" fmla="val 20"/>
                  <a:gd name="f49" fmla="val 32"/>
                  <a:gd name="f50" fmla="val 26"/>
                  <a:gd name="f51" fmla="val 38"/>
                  <a:gd name="f52" fmla="val 47"/>
                  <a:gd name="f53" fmla="val 57"/>
                  <a:gd name="f54" fmla="val 66"/>
                  <a:gd name="f55" fmla="val 76"/>
                  <a:gd name="f56" fmla="val 81"/>
                  <a:gd name="f57" fmla="val 86"/>
                  <a:gd name="f58" fmla="val 88"/>
                  <a:gd name="f59" fmla="val 452"/>
                  <a:gd name="f60" fmla="val 187"/>
                  <a:gd name="f61" fmla="val 448"/>
                  <a:gd name="f62" fmla="val 134"/>
                  <a:gd name="f63" fmla="val 423"/>
                  <a:gd name="f64" fmla="val 298"/>
                  <a:gd name="f65" fmla="val 272"/>
                  <a:gd name="f66" fmla="val 269"/>
                  <a:gd name="f67" fmla="val 264"/>
                  <a:gd name="f68" fmla="val 245"/>
                  <a:gd name="f69" fmla="val 281"/>
                  <a:gd name="f70" fmla="val 290"/>
                  <a:gd name="f71" fmla="val 293"/>
                  <a:gd name="f72" fmla="val 178"/>
                  <a:gd name="f73" fmla="val 297"/>
                  <a:gd name="f74" fmla="val 139"/>
                  <a:gd name="f75" fmla="val 315"/>
                  <a:gd name="f76" fmla="val 83"/>
                  <a:gd name="f77" fmla="val 405"/>
                  <a:gd name="f78" fmla="val 424"/>
                  <a:gd name="f79" fmla="val 428"/>
                  <a:gd name="f80" fmla="val 431"/>
                  <a:gd name="f81" fmla="val 440"/>
                  <a:gd name="f82" fmla="val 457"/>
                  <a:gd name="f83" fmla="*/ f1 1 710"/>
                  <a:gd name="f84" fmla="*/ f2 1 246"/>
                  <a:gd name="f85" fmla="+- f5 0 f3"/>
                  <a:gd name="f86" fmla="+- f4 0 f3"/>
                  <a:gd name="f87" fmla="*/ f86 1 710"/>
                  <a:gd name="f88" fmla="*/ f85 1 246"/>
                  <a:gd name="f89" fmla="*/ f3 1 f87"/>
                  <a:gd name="f90" fmla="*/ f4 1 f87"/>
                  <a:gd name="f91" fmla="*/ f3 1 f88"/>
                  <a:gd name="f92" fmla="*/ f5 1 f88"/>
                  <a:gd name="f93" fmla="*/ f89 f83 1"/>
                  <a:gd name="f94" fmla="*/ f90 f83 1"/>
                  <a:gd name="f95" fmla="*/ f92 f84 1"/>
                  <a:gd name="f96" fmla="*/ f91 f8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3" t="f96" r="f94" b="f95"/>
                <a:pathLst>
                  <a:path w="710" h="246">
                    <a:moveTo>
                      <a:pt x="f6" y="f7"/>
                    </a:moveTo>
                    <a:lnTo>
                      <a:pt x="f8" y="f9"/>
                    </a:lnTo>
                    <a:lnTo>
                      <a:pt x="f10" y="f11"/>
                    </a:lnTo>
                    <a:lnTo>
                      <a:pt x="f12" y="f13"/>
                    </a:lnTo>
                    <a:lnTo>
                      <a:pt x="f14" y="f15"/>
                    </a:lnTo>
                    <a:cubicBezTo>
                      <a:pt x="f16" y="f17"/>
                      <a:pt x="f18" y="f3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9" y="f20"/>
                    </a:moveTo>
                    <a:lnTo>
                      <a:pt x="f21" y="f7"/>
                    </a:ln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19" y="f27"/>
                      <a:pt x="f28" y="f27"/>
                      <a:pt x="f29" y="f30"/>
                    </a:cubicBezTo>
                    <a:cubicBezTo>
                      <a:pt x="f31" y="f24"/>
                      <a:pt x="f10" y="f32"/>
                      <a:pt x="f33" y="f34"/>
                    </a:cubicBezTo>
                    <a:lnTo>
                      <a:pt x="f16" y="f35"/>
                    </a:lnTo>
                    <a:lnTo>
                      <a:pt x="f19" y="f20"/>
                    </a:lnTo>
                    <a:close/>
                    <a:moveTo>
                      <a:pt x="f19" y="f20"/>
                    </a:moveTo>
                    <a:lnTo>
                      <a:pt x="f19" y="f20"/>
                    </a:lnTo>
                    <a:close/>
                    <a:moveTo>
                      <a:pt x="f36" y="f15"/>
                    </a:moveTo>
                    <a:lnTo>
                      <a:pt x="f3" y="f13"/>
                    </a:lnTo>
                    <a:lnTo>
                      <a:pt x="f37" y="f9"/>
                    </a:lnTo>
                    <a:lnTo>
                      <a:pt x="f38" y="f7"/>
                    </a:lnTo>
                    <a:cubicBezTo>
                      <a:pt x="f39" y="f40"/>
                      <a:pt x="f41" y="f42"/>
                      <a:pt x="f43" y="f44"/>
                    </a:cubicBezTo>
                    <a:lnTo>
                      <a:pt x="f43" y="f45"/>
                    </a:lnTo>
                    <a:lnTo>
                      <a:pt x="f46" y="f47"/>
                    </a:lnTo>
                    <a:cubicBezTo>
                      <a:pt x="f24" y="f47"/>
                      <a:pt x="f48" y="f49"/>
                      <a:pt x="f36" y="f15"/>
                    </a:cubicBezTo>
                    <a:close/>
                    <a:moveTo>
                      <a:pt x="f36" y="f15"/>
                    </a:moveTo>
                    <a:lnTo>
                      <a:pt x="f36" y="f15"/>
                    </a:lnTo>
                    <a:close/>
                    <a:moveTo>
                      <a:pt x="f50" y="f35"/>
                    </a:moveTo>
                    <a:lnTo>
                      <a:pt x="f51" y="f34"/>
                    </a:lnTo>
                    <a:cubicBezTo>
                      <a:pt x="f30" y="f32"/>
                      <a:pt x="f52" y="f24"/>
                      <a:pt x="f53" y="f30"/>
                    </a:cubicBezTo>
                    <a:cubicBezTo>
                      <a:pt x="f54" y="f27"/>
                      <a:pt x="f55" y="f27"/>
                      <a:pt x="f56" y="f26"/>
                    </a:cubicBezTo>
                    <a:cubicBezTo>
                      <a:pt x="f57" y="f24"/>
                      <a:pt x="f57" y="f22"/>
                      <a:pt x="f58" y="f7"/>
                    </a:cubicBezTo>
                    <a:lnTo>
                      <a:pt x="f55" y="f20"/>
                    </a:lnTo>
                    <a:lnTo>
                      <a:pt x="f50" y="f35"/>
                    </a:lnTo>
                    <a:close/>
                    <a:moveTo>
                      <a:pt x="f50" y="f35"/>
                    </a:moveTo>
                    <a:lnTo>
                      <a:pt x="f50" y="f35"/>
                    </a:lnTo>
                    <a:close/>
                    <a:moveTo>
                      <a:pt x="f59" y="f60"/>
                    </a:moveTo>
                    <a:cubicBezTo>
                      <a:pt x="f61" y="f62"/>
                      <a:pt x="f63" y="f53"/>
                      <a:pt x="f0" y="f32"/>
                    </a:cubicBezTo>
                    <a:cubicBezTo>
                      <a:pt x="f64" y="f53"/>
                      <a:pt x="f65" y="f62"/>
                      <a:pt x="f66" y="f60"/>
                    </a:cubicBezTo>
                    <a:lnTo>
                      <a:pt x="f67" y="f68"/>
                    </a:lnTo>
                    <a:cubicBezTo>
                      <a:pt x="f65" y="f68"/>
                      <a:pt x="f69" y="f68"/>
                      <a:pt x="f70" y="f68"/>
                    </a:cubicBezTo>
                    <a:lnTo>
                      <a:pt x="f71" y="f72"/>
                    </a:lnTo>
                    <a:cubicBezTo>
                      <a:pt x="f73" y="f74"/>
                      <a:pt x="f75" y="f76"/>
                      <a:pt x="f0" y="f76"/>
                    </a:cubicBezTo>
                    <a:cubicBezTo>
                      <a:pt x="f77" y="f76"/>
                      <a:pt x="f78" y="f74"/>
                      <a:pt x="f79" y="f72"/>
                    </a:cubicBezTo>
                    <a:lnTo>
                      <a:pt x="f80" y="f68"/>
                    </a:lnTo>
                    <a:cubicBezTo>
                      <a:pt x="f81" y="f68"/>
                      <a:pt x="f61" y="f68"/>
                      <a:pt x="f82" y="f68"/>
                    </a:cubicBezTo>
                    <a:lnTo>
                      <a:pt x="f59" y="f60"/>
                    </a:lnTo>
                    <a:close/>
                  </a:path>
                </a:pathLst>
              </a:custGeom>
              <a:solidFill>
                <a:srgbClr val="F8EBDA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9" name="Forma Livre 28"/>
              <p:cNvSpPr/>
              <p:nvPr/>
            </p:nvSpPr>
            <p:spPr>
              <a:xfrm>
                <a:off x="9296284" y="6005523"/>
                <a:ext cx="38157" cy="152284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75"/>
                  <a:gd name="f4" fmla="val 494"/>
                  <a:gd name="f5" fmla="val 109"/>
                  <a:gd name="f6" fmla="val 486"/>
                  <a:gd name="f7" fmla="val 174"/>
                  <a:gd name="f8" fmla="val 382"/>
                  <a:gd name="f9" fmla="val 493"/>
                  <a:gd name="f10" fmla="val 66"/>
                  <a:gd name="f11" fmla="val 427"/>
                  <a:gd name="f12" fmla="val 397"/>
                  <a:gd name="f13" fmla="val 367"/>
                  <a:gd name="f14" fmla="val 288"/>
                  <a:gd name="f15" fmla="val 308"/>
                  <a:gd name="f16" fmla="val 353"/>
                  <a:gd name="f17" fmla="val 274"/>
                  <a:gd name="f18" fmla="val 215"/>
                  <a:gd name="f19" fmla="val 146"/>
                  <a:gd name="f20" fmla="val 239"/>
                  <a:gd name="f21" fmla="val 126"/>
                  <a:gd name="f22" fmla="val 98"/>
                  <a:gd name="f23" fmla="val 76"/>
                  <a:gd name="f24" fmla="val 48"/>
                  <a:gd name="f25" fmla="val 28"/>
                  <a:gd name="f26" fmla="val 57"/>
                  <a:gd name="f27" fmla="val 202"/>
                  <a:gd name="f28" fmla="val 114"/>
                  <a:gd name="f29" fmla="val 164"/>
                  <a:gd name="f30" fmla="val 42"/>
                  <a:gd name="f31" fmla="val 151"/>
                  <a:gd name="f32" fmla="val 129"/>
                  <a:gd name="f33" fmla="val 119"/>
                  <a:gd name="f34" fmla="val 68"/>
                  <a:gd name="f35" fmla="val 43"/>
                  <a:gd name="f36" fmla="val 105"/>
                  <a:gd name="f37" fmla="val 85"/>
                  <a:gd name="f38" fmla="val 64"/>
                  <a:gd name="f39" fmla="val 78"/>
                  <a:gd name="f40" fmla="val 81"/>
                  <a:gd name="f41" fmla="val 108"/>
                  <a:gd name="f42" fmla="val 91"/>
                  <a:gd name="f43" fmla="val 71"/>
                  <a:gd name="f44" fmla="val 18"/>
                  <a:gd name="f45" fmla="val 79"/>
                  <a:gd name="f46" fmla="val 15"/>
                  <a:gd name="f47" fmla="val 100"/>
                  <a:gd name="f48" fmla="val 13"/>
                  <a:gd name="f49" fmla="val 5"/>
                  <a:gd name="f50" fmla="val 93"/>
                  <a:gd name="f51" fmla="*/ f0 1 175"/>
                  <a:gd name="f52" fmla="*/ f1 1 494"/>
                  <a:gd name="f53" fmla="+- f4 0 f2"/>
                  <a:gd name="f54" fmla="+- f3 0 f2"/>
                  <a:gd name="f55" fmla="*/ f54 1 175"/>
                  <a:gd name="f56" fmla="*/ f53 1 494"/>
                  <a:gd name="f57" fmla="*/ f2 1 f55"/>
                  <a:gd name="f58" fmla="*/ f3 1 f55"/>
                  <a:gd name="f59" fmla="*/ f2 1 f56"/>
                  <a:gd name="f60" fmla="*/ f4 1 f56"/>
                  <a:gd name="f61" fmla="*/ f57 f51 1"/>
                  <a:gd name="f62" fmla="*/ f58 f51 1"/>
                  <a:gd name="f63" fmla="*/ f60 f52 1"/>
                  <a:gd name="f64" fmla="*/ f59 f5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61" t="f64" r="f62" b="f63"/>
                <a:pathLst>
                  <a:path w="175" h="494"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7" y="f8"/>
                    </a:moveTo>
                    <a:lnTo>
                      <a:pt x="f2" y="f8"/>
                    </a:lnTo>
                    <a:lnTo>
                      <a:pt x="f2" y="f9"/>
                    </a:lnTo>
                    <a:lnTo>
                      <a:pt x="f10" y="f9"/>
                    </a:lnTo>
                    <a:lnTo>
                      <a:pt x="f10" y="f11"/>
                    </a:lnTo>
                    <a:cubicBezTo>
                      <a:pt x="f10" y="f12"/>
                      <a:pt x="f5" y="f12"/>
                      <a:pt x="f5" y="f11"/>
                    </a:cubicBezTo>
                    <a:lnTo>
                      <a:pt x="f5" y="f6"/>
                    </a:lnTo>
                    <a:lnTo>
                      <a:pt x="f5" y="f9"/>
                    </a:lnTo>
                    <a:lnTo>
                      <a:pt x="f7" y="f9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" y="f13"/>
                    </a:moveTo>
                    <a:lnTo>
                      <a:pt x="f7" y="f13"/>
                    </a:lnTo>
                    <a:lnTo>
                      <a:pt x="f7" y="f14"/>
                    </a:lnTo>
                    <a:lnTo>
                      <a:pt x="f2" y="f14"/>
                    </a:lnTo>
                    <a:lnTo>
                      <a:pt x="f2" y="f13"/>
                    </a:lnTo>
                    <a:close/>
                    <a:moveTo>
                      <a:pt x="f2" y="f13"/>
                    </a:moveTo>
                    <a:lnTo>
                      <a:pt x="f2" y="f13"/>
                    </a:lnTo>
                    <a:close/>
                    <a:moveTo>
                      <a:pt x="f5" y="f15"/>
                    </a:moveTo>
                    <a:lnTo>
                      <a:pt x="f5" y="f16"/>
                    </a:lnTo>
                    <a:lnTo>
                      <a:pt x="f10" y="f16"/>
                    </a:lnTo>
                    <a:lnTo>
                      <a:pt x="f10" y="f15"/>
                    </a:lnTo>
                    <a:lnTo>
                      <a:pt x="f5" y="f15"/>
                    </a:lnTo>
                    <a:close/>
                    <a:moveTo>
                      <a:pt x="f5" y="f15"/>
                    </a:moveTo>
                    <a:lnTo>
                      <a:pt x="f5" y="f15"/>
                    </a:lnTo>
                    <a:close/>
                    <a:moveTo>
                      <a:pt x="f2" y="f17"/>
                    </a:moveTo>
                    <a:lnTo>
                      <a:pt x="f7" y="f17"/>
                    </a:lnTo>
                    <a:lnTo>
                      <a:pt x="f7" y="f18"/>
                    </a:lnTo>
                    <a:lnTo>
                      <a:pt x="f19" y="f18"/>
                    </a:lnTo>
                    <a:lnTo>
                      <a:pt x="f19" y="f20"/>
                    </a:lnTo>
                    <a:lnTo>
                      <a:pt x="f21" y="f20"/>
                    </a:lnTo>
                    <a:lnTo>
                      <a:pt x="f21" y="f18"/>
                    </a:lnTo>
                    <a:lnTo>
                      <a:pt x="f22" y="f18"/>
                    </a:lnTo>
                    <a:lnTo>
                      <a:pt x="f22" y="f20"/>
                    </a:lnTo>
                    <a:lnTo>
                      <a:pt x="f23" y="f20"/>
                    </a:lnTo>
                    <a:lnTo>
                      <a:pt x="f23" y="f18"/>
                    </a:lnTo>
                    <a:lnTo>
                      <a:pt x="f24" y="f18"/>
                    </a:lnTo>
                    <a:lnTo>
                      <a:pt x="f24" y="f20"/>
                    </a:lnTo>
                    <a:lnTo>
                      <a:pt x="f25" y="f20"/>
                    </a:lnTo>
                    <a:lnTo>
                      <a:pt x="f25" y="f18"/>
                    </a:lnTo>
                    <a:lnTo>
                      <a:pt x="f2" y="f18"/>
                    </a:lnTo>
                    <a:lnTo>
                      <a:pt x="f2" y="f17"/>
                    </a:lnTo>
                    <a:close/>
                    <a:moveTo>
                      <a:pt x="f2" y="f17"/>
                    </a:moveTo>
                    <a:lnTo>
                      <a:pt x="f2" y="f17"/>
                    </a:lnTo>
                    <a:close/>
                    <a:moveTo>
                      <a:pt x="f26" y="f27"/>
                    </a:moveTo>
                    <a:lnTo>
                      <a:pt x="f28" y="f27"/>
                    </a:lnTo>
                    <a:lnTo>
                      <a:pt x="f28" y="f29"/>
                    </a:lnTo>
                    <a:lnTo>
                      <a:pt x="f26" y="f29"/>
                    </a:lnTo>
                    <a:lnTo>
                      <a:pt x="f26" y="f27"/>
                    </a:lnTo>
                    <a:close/>
                    <a:moveTo>
                      <a:pt x="f26" y="f27"/>
                    </a:moveTo>
                    <a:lnTo>
                      <a:pt x="f26" y="f27"/>
                    </a:lnTo>
                    <a:close/>
                    <a:moveTo>
                      <a:pt x="f30" y="f31"/>
                    </a:moveTo>
                    <a:lnTo>
                      <a:pt x="f32" y="f31"/>
                    </a:lnTo>
                    <a:lnTo>
                      <a:pt x="f32" y="f33"/>
                    </a:lnTo>
                    <a:lnTo>
                      <a:pt x="f30" y="f33"/>
                    </a:lnTo>
                    <a:lnTo>
                      <a:pt x="f30" y="f31"/>
                    </a:lnTo>
                    <a:close/>
                    <a:moveTo>
                      <a:pt x="f30" y="f31"/>
                    </a:moveTo>
                    <a:lnTo>
                      <a:pt x="f30" y="f31"/>
                    </a:lnTo>
                    <a:close/>
                    <a:moveTo>
                      <a:pt x="f30" y="f34"/>
                    </a:moveTo>
                    <a:lnTo>
                      <a:pt x="f32" y="f34"/>
                    </a:lnTo>
                    <a:lnTo>
                      <a:pt x="f32" y="f10"/>
                    </a:lnTo>
                    <a:cubicBezTo>
                      <a:pt x="f32" y="f35"/>
                      <a:pt x="f36" y="f25"/>
                      <a:pt x="f37" y="f25"/>
                    </a:cubicBezTo>
                    <a:cubicBezTo>
                      <a:pt x="f38" y="f25"/>
                      <a:pt x="f30" y="f35"/>
                      <a:pt x="f30" y="f10"/>
                    </a:cubicBezTo>
                    <a:lnTo>
                      <a:pt x="f30" y="f34"/>
                    </a:lnTo>
                    <a:close/>
                    <a:moveTo>
                      <a:pt x="f30" y="f34"/>
                    </a:moveTo>
                    <a:lnTo>
                      <a:pt x="f30" y="f34"/>
                    </a:lnTo>
                    <a:close/>
                    <a:moveTo>
                      <a:pt x="f39" y="f40"/>
                    </a:moveTo>
                    <a:lnTo>
                      <a:pt x="f26" y="f40"/>
                    </a:lnTo>
                    <a:lnTo>
                      <a:pt x="f26" y="f41"/>
                    </a:lnTo>
                    <a:lnTo>
                      <a:pt x="f39" y="f41"/>
                    </a:lnTo>
                    <a:lnTo>
                      <a:pt x="f39" y="f40"/>
                    </a:lnTo>
                    <a:close/>
                    <a:moveTo>
                      <a:pt x="f39" y="f40"/>
                    </a:moveTo>
                    <a:lnTo>
                      <a:pt x="f39" y="f40"/>
                    </a:lnTo>
                    <a:close/>
                    <a:moveTo>
                      <a:pt x="f42" y="f40"/>
                    </a:moveTo>
                    <a:lnTo>
                      <a:pt x="f42" y="f41"/>
                    </a:lnTo>
                    <a:lnTo>
                      <a:pt x="f28" y="f41"/>
                    </a:lnTo>
                    <a:lnTo>
                      <a:pt x="f28" y="f40"/>
                    </a:lnTo>
                    <a:lnTo>
                      <a:pt x="f42" y="f40"/>
                    </a:lnTo>
                    <a:close/>
                    <a:moveTo>
                      <a:pt x="f42" y="f40"/>
                    </a:moveTo>
                    <a:lnTo>
                      <a:pt x="f42" y="f40"/>
                    </a:lnTo>
                    <a:close/>
                    <a:moveTo>
                      <a:pt x="f43" y="f44"/>
                    </a:moveTo>
                    <a:cubicBezTo>
                      <a:pt x="f45" y="f46"/>
                      <a:pt x="f42" y="f46"/>
                      <a:pt x="f47" y="f44"/>
                    </a:cubicBezTo>
                    <a:lnTo>
                      <a:pt x="f47" y="f48"/>
                    </a:lnTo>
                    <a:cubicBezTo>
                      <a:pt x="f47" y="f49"/>
                      <a:pt x="f50" y="f2"/>
                      <a:pt x="f37" y="f2"/>
                    </a:cubicBezTo>
                    <a:cubicBezTo>
                      <a:pt x="f39" y="f2"/>
                      <a:pt x="f43" y="f49"/>
                      <a:pt x="f43" y="f48"/>
                    </a:cubicBezTo>
                    <a:lnTo>
                      <a:pt x="f43" y="f44"/>
                    </a:lnTo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30" name="Forma Livre 29"/>
              <p:cNvSpPr/>
              <p:nvPr/>
            </p:nvSpPr>
            <p:spPr>
              <a:xfrm>
                <a:off x="9023399" y="5773677"/>
                <a:ext cx="772924" cy="924120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2242"/>
                  <a:gd name="f5" fmla="val 2638"/>
                  <a:gd name="f6" fmla="val 1116"/>
                  <a:gd name="f7" fmla="val 1956"/>
                  <a:gd name="f8" fmla="val 1061"/>
                  <a:gd name="f9" fmla="val 1010"/>
                  <a:gd name="f10" fmla="val 1946"/>
                  <a:gd name="f11" fmla="val 959"/>
                  <a:gd name="f12" fmla="val 1930"/>
                  <a:gd name="f13" fmla="val 818"/>
                  <a:gd name="f14" fmla="val 1883"/>
                  <a:gd name="f15" fmla="val 702"/>
                  <a:gd name="f16" fmla="val 1775"/>
                  <a:gd name="f17" fmla="val 623"/>
                  <a:gd name="f18" fmla="val 1646"/>
                  <a:gd name="f19" fmla="val 532"/>
                  <a:gd name="f20" fmla="val 1497"/>
                  <a:gd name="f21" fmla="val 489"/>
                  <a:gd name="f22" fmla="val 1321"/>
                  <a:gd name="f23" fmla="val 1147"/>
                  <a:gd name="f24" fmla="val 973"/>
                  <a:gd name="f25" fmla="val 796"/>
                  <a:gd name="f26" fmla="val 650"/>
                  <a:gd name="f27" fmla="val 648"/>
                  <a:gd name="f28" fmla="val 287"/>
                  <a:gd name="f29" fmla="val 295"/>
                  <a:gd name="f30" fmla="val 240"/>
                  <a:gd name="f31" fmla="val 357"/>
                  <a:gd name="f32" fmla="val 195"/>
                  <a:gd name="f33" fmla="val 417"/>
                  <a:gd name="f34" fmla="val 151"/>
                  <a:gd name="f35" fmla="val 479"/>
                  <a:gd name="f36" fmla="val 207"/>
                  <a:gd name="f37" fmla="val 529"/>
                  <a:gd name="f38" fmla="val 258"/>
                  <a:gd name="f39" fmla="val 589"/>
                  <a:gd name="f40" fmla="val 289"/>
                  <a:gd name="f41" fmla="val 660"/>
                  <a:gd name="f42" fmla="val 320"/>
                  <a:gd name="f43" fmla="val 731"/>
                  <a:gd name="f44" fmla="val 326"/>
                  <a:gd name="f45" fmla="val 804"/>
                  <a:gd name="f46" fmla="val 314"/>
                  <a:gd name="f47" fmla="val 880"/>
                  <a:gd name="f48" fmla="val 883"/>
                  <a:gd name="f49" fmla="val 313"/>
                  <a:gd name="f50" fmla="val 892"/>
                  <a:gd name="f51" fmla="val 309"/>
                  <a:gd name="f52" fmla="val 915"/>
                  <a:gd name="f53" fmla="val 304"/>
                  <a:gd name="f54" fmla="val 940"/>
                  <a:gd name="f55" fmla="val 297"/>
                  <a:gd name="f56" fmla="val 966"/>
                  <a:gd name="f57" fmla="val 292"/>
                  <a:gd name="f58" fmla="val 991"/>
                  <a:gd name="f59" fmla="val 283"/>
                  <a:gd name="f60" fmla="val 1014"/>
                  <a:gd name="f61" fmla="val 277"/>
                  <a:gd name="f62" fmla="val 1039"/>
                  <a:gd name="f63" fmla="val 263"/>
                  <a:gd name="f64" fmla="val 1084"/>
                  <a:gd name="f65" fmla="val 246"/>
                  <a:gd name="f66" fmla="val 1124"/>
                  <a:gd name="f67" fmla="val 228"/>
                  <a:gd name="f68" fmla="val 1166"/>
                  <a:gd name="f69" fmla="val 210"/>
                  <a:gd name="f70" fmla="val 1211"/>
                  <a:gd name="f71" fmla="val 191"/>
                  <a:gd name="f72" fmla="val 1257"/>
                  <a:gd name="f73" fmla="val 173"/>
                  <a:gd name="f74" fmla="val 1302"/>
                  <a:gd name="f75" fmla="val 152"/>
                  <a:gd name="f76" fmla="val 1356"/>
                  <a:gd name="f77" fmla="val 137"/>
                  <a:gd name="f78" fmla="val 1414"/>
                  <a:gd name="f79" fmla="val 125"/>
                  <a:gd name="f80" fmla="val 1470"/>
                  <a:gd name="f81" fmla="val 102"/>
                  <a:gd name="f82" fmla="val 1580"/>
                  <a:gd name="f83" fmla="val 1691"/>
                  <a:gd name="f84" fmla="val 163"/>
                  <a:gd name="f85" fmla="val 1787"/>
                  <a:gd name="f86" fmla="val 185"/>
                  <a:gd name="f87" fmla="val 1823"/>
                  <a:gd name="f88" fmla="val 215"/>
                  <a:gd name="f89" fmla="val 1856"/>
                  <a:gd name="f90" fmla="val 1884"/>
                  <a:gd name="f91" fmla="val 342"/>
                  <a:gd name="f92" fmla="val 1967"/>
                  <a:gd name="f93" fmla="val 447"/>
                  <a:gd name="f94" fmla="val 2034"/>
                  <a:gd name="f95" fmla="val 556"/>
                  <a:gd name="f96" fmla="val 2097"/>
                  <a:gd name="f97" fmla="val 668"/>
                  <a:gd name="f98" fmla="val 2162"/>
                  <a:gd name="f99" fmla="val 782"/>
                  <a:gd name="f100" fmla="val 2221"/>
                  <a:gd name="f101" fmla="val 2288"/>
                  <a:gd name="f102" fmla="val 894"/>
                  <a:gd name="f103" fmla="val 947"/>
                  <a:gd name="f104" fmla="val 2324"/>
                  <a:gd name="f105" fmla="val 1004"/>
                  <a:gd name="f106" fmla="val 2360"/>
                  <a:gd name="f107" fmla="val 1056"/>
                  <a:gd name="f108" fmla="val 2402"/>
                  <a:gd name="f109" fmla="val 1078"/>
                  <a:gd name="f110" fmla="val 2421"/>
                  <a:gd name="f111" fmla="val 1099"/>
                  <a:gd name="f112" fmla="val 2440"/>
                  <a:gd name="f113" fmla="val 1121"/>
                  <a:gd name="f114" fmla="val 2461"/>
                  <a:gd name="f115" fmla="val 1142"/>
                  <a:gd name="f116" fmla="val 1163"/>
                  <a:gd name="f117" fmla="val 1187"/>
                  <a:gd name="f118" fmla="val 1237"/>
                  <a:gd name="f119" fmla="val 1294"/>
                  <a:gd name="f120" fmla="val 1349"/>
                  <a:gd name="f121" fmla="val 1459"/>
                  <a:gd name="f122" fmla="val 1573"/>
                  <a:gd name="f123" fmla="val 1685"/>
                  <a:gd name="f124" fmla="val 1758"/>
                  <a:gd name="f125" fmla="val 2056"/>
                  <a:gd name="f126" fmla="val 1830"/>
                  <a:gd name="f127" fmla="val 2012"/>
                  <a:gd name="f128" fmla="val 1897"/>
                  <a:gd name="f129" fmla="val 1962"/>
                  <a:gd name="f130" fmla="val 1607"/>
                  <a:gd name="f131" fmla="val 1661"/>
                  <a:gd name="f132" fmla="val 1530"/>
                  <a:gd name="f133" fmla="val 1780"/>
                  <a:gd name="f134" fmla="val 1423"/>
                  <a:gd name="f135" fmla="val 1881"/>
                  <a:gd name="f136" fmla="val 1289"/>
                  <a:gd name="f137" fmla="val 1928"/>
                  <a:gd name="f138" fmla="val 1235"/>
                  <a:gd name="f139" fmla="val 1180"/>
                  <a:gd name="f140" fmla="val 1123"/>
                  <a:gd name="f141" fmla="val 335"/>
                  <a:gd name="f142" fmla="val 88"/>
                  <a:gd name="f143" fmla="val 235"/>
                  <a:gd name="f144" fmla="val 224"/>
                  <a:gd name="f145" fmla="val 133"/>
                  <a:gd name="f146" fmla="val 34"/>
                  <a:gd name="f147" fmla="val 496"/>
                  <a:gd name="f148" fmla="val 157"/>
                  <a:gd name="f149" fmla="val 580"/>
                  <a:gd name="f150" fmla="val 259"/>
                  <a:gd name="f151" fmla="val 701"/>
                  <a:gd name="f152" fmla="val 234"/>
                  <a:gd name="f153" fmla="val 865"/>
                  <a:gd name="f154" fmla="val 225"/>
                  <a:gd name="f155" fmla="val 213"/>
                  <a:gd name="f156" fmla="val 964"/>
                  <a:gd name="f157" fmla="val 197"/>
                  <a:gd name="f158" fmla="val 1013"/>
                  <a:gd name="f159" fmla="val 1053"/>
                  <a:gd name="f160" fmla="val 169"/>
                  <a:gd name="f161" fmla="val 1094"/>
                  <a:gd name="f162" fmla="val 1132"/>
                  <a:gd name="f163" fmla="val 1178"/>
                  <a:gd name="f164" fmla="val 114"/>
                  <a:gd name="f165" fmla="val 1225"/>
                  <a:gd name="f166" fmla="val 96"/>
                  <a:gd name="f167" fmla="val 1272"/>
                  <a:gd name="f168" fmla="val 75"/>
                  <a:gd name="f169" fmla="val 1331"/>
                  <a:gd name="f170" fmla="val 58"/>
                  <a:gd name="f171" fmla="val 1391"/>
                  <a:gd name="f172" fmla="val 43"/>
                  <a:gd name="f173" fmla="val 1452"/>
                  <a:gd name="f174" fmla="val 16"/>
                  <a:gd name="f175" fmla="val 1585"/>
                  <a:gd name="f176" fmla="val 19"/>
                  <a:gd name="f177" fmla="val 1716"/>
                  <a:gd name="f178" fmla="val 92"/>
                  <a:gd name="f179" fmla="val 1832"/>
                  <a:gd name="f180" fmla="val 120"/>
                  <a:gd name="f181" fmla="val 1878"/>
                  <a:gd name="f182" fmla="val 154"/>
                  <a:gd name="f183" fmla="val 1916"/>
                  <a:gd name="f184" fmla="val 192"/>
                  <a:gd name="f185" fmla="val 1950"/>
                  <a:gd name="f186" fmla="val 2036"/>
                  <a:gd name="f187" fmla="val 403"/>
                  <a:gd name="f188" fmla="val 2107"/>
                  <a:gd name="f189" fmla="val 514"/>
                  <a:gd name="f190" fmla="val 2172"/>
                  <a:gd name="f191" fmla="val 627"/>
                  <a:gd name="f192" fmla="val 2236"/>
                  <a:gd name="f193" fmla="val 740"/>
                  <a:gd name="f194" fmla="val 2294"/>
                  <a:gd name="f195" fmla="val 849"/>
                  <a:gd name="f196" fmla="val 902"/>
                  <a:gd name="f197" fmla="val 2395"/>
                  <a:gd name="f198" fmla="val 956"/>
                  <a:gd name="f199" fmla="val 2430"/>
                  <a:gd name="f200" fmla="val 2468"/>
                  <a:gd name="f201" fmla="val 1047"/>
                  <a:gd name="f202" fmla="val 2503"/>
                  <a:gd name="f203" fmla="val 1089"/>
                  <a:gd name="f204" fmla="val 2546"/>
                  <a:gd name="f205" fmla="val 2594"/>
                  <a:gd name="f206" fmla="val 1118"/>
                  <a:gd name="f207" fmla="val 2596"/>
                  <a:gd name="f208" fmla="val 1120"/>
                  <a:gd name="f209" fmla="val 2599"/>
                  <a:gd name="f210" fmla="val 2601"/>
                  <a:gd name="f211" fmla="val 1125"/>
                  <a:gd name="f212" fmla="val 1154"/>
                  <a:gd name="f213" fmla="val 1194"/>
                  <a:gd name="f214" fmla="val 1285"/>
                  <a:gd name="f215" fmla="val 1339"/>
                  <a:gd name="f216" fmla="val 1392"/>
                  <a:gd name="f217" fmla="val 1501"/>
                  <a:gd name="f218" fmla="val 1614"/>
                  <a:gd name="f219" fmla="val 1727"/>
                  <a:gd name="f220" fmla="val 1838"/>
                  <a:gd name="f221" fmla="val 1949"/>
                  <a:gd name="f222" fmla="val 2049"/>
                  <a:gd name="f223" fmla="val 2087"/>
                  <a:gd name="f224" fmla="val 2121"/>
                  <a:gd name="f225" fmla="val 2149"/>
                  <a:gd name="f226" fmla="val 2222"/>
                  <a:gd name="f227" fmla="val 2225"/>
                  <a:gd name="f228" fmla="val 2198"/>
                  <a:gd name="f229" fmla="val 2183"/>
                  <a:gd name="f230" fmla="val 2166"/>
                  <a:gd name="f231" fmla="val 2145"/>
                  <a:gd name="f232" fmla="val 2128"/>
                  <a:gd name="f233" fmla="val 2108"/>
                  <a:gd name="f234" fmla="val 2089"/>
                  <a:gd name="f235" fmla="val 2071"/>
                  <a:gd name="f236" fmla="val 2044"/>
                  <a:gd name="f237" fmla="val 2028"/>
                  <a:gd name="f238" fmla="val 2016"/>
                  <a:gd name="f239" fmla="val 2007"/>
                  <a:gd name="f240" fmla="val 1982"/>
                  <a:gd name="f241" fmla="val 2085"/>
                  <a:gd name="f242" fmla="val 2207"/>
                  <a:gd name="f243" fmla="val 2006"/>
                  <a:gd name="f244" fmla="val 1906"/>
                  <a:gd name="f245" fmla="val 1801"/>
                  <a:gd name="f246" fmla="val 71"/>
                  <a:gd name="f247" fmla="val 1696"/>
                  <a:gd name="f248" fmla="val 53"/>
                  <a:gd name="f249" fmla="val 1588"/>
                  <a:gd name="f250" fmla="val 1434"/>
                  <a:gd name="f251" fmla="val 25"/>
                  <a:gd name="f252" fmla="val 1278"/>
                  <a:gd name="f253" fmla="val 17"/>
                  <a:gd name="f254" fmla="val 807"/>
                  <a:gd name="f255" fmla="val 653"/>
                  <a:gd name="f256" fmla="val 545"/>
                  <a:gd name="f257" fmla="val 440"/>
                  <a:gd name="f258" fmla="val 1113"/>
                  <a:gd name="f259" fmla="val 1128"/>
                  <a:gd name="f260" fmla="val 1284"/>
                  <a:gd name="f261" fmla="val 1437"/>
                  <a:gd name="f262" fmla="val 8"/>
                  <a:gd name="f263" fmla="val 1590"/>
                  <a:gd name="f264" fmla="val 27"/>
                  <a:gd name="f265" fmla="val 1699"/>
                  <a:gd name="f266" fmla="val 38"/>
                  <a:gd name="f267" fmla="val 1804"/>
                  <a:gd name="f268" fmla="val 1911"/>
                  <a:gd name="f269" fmla="val 73"/>
                  <a:gd name="f270" fmla="val 1915"/>
                  <a:gd name="f271" fmla="val 76"/>
                  <a:gd name="f272" fmla="val 2018"/>
                  <a:gd name="f273" fmla="val 2123"/>
                  <a:gd name="f274" fmla="val 353"/>
                  <a:gd name="f275" fmla="val 493"/>
                  <a:gd name="f276" fmla="val 2230"/>
                  <a:gd name="f277" fmla="val 499"/>
                  <a:gd name="f278" fmla="val 2223"/>
                  <a:gd name="f279" fmla="val 505"/>
                  <a:gd name="f280" fmla="val 2102"/>
                  <a:gd name="f281" fmla="val 585"/>
                  <a:gd name="f282" fmla="val 1998"/>
                  <a:gd name="f283" fmla="val 2023"/>
                  <a:gd name="f284" fmla="val 863"/>
                  <a:gd name="f285" fmla="val 2031"/>
                  <a:gd name="f286" fmla="val 912"/>
                  <a:gd name="f287" fmla="val 2042"/>
                  <a:gd name="f288" fmla="val 961"/>
                  <a:gd name="f289" fmla="val 2058"/>
                  <a:gd name="f290" fmla="val 1008"/>
                  <a:gd name="f291" fmla="val 2072"/>
                  <a:gd name="f292" fmla="val 1048"/>
                  <a:gd name="f293" fmla="val 1087"/>
                  <a:gd name="f294" fmla="val 1172"/>
                  <a:gd name="f295" fmla="val 2142"/>
                  <a:gd name="f296" fmla="val 1218"/>
                  <a:gd name="f297" fmla="val 2161"/>
                  <a:gd name="f298" fmla="val 1265"/>
                  <a:gd name="f299" fmla="val 2182"/>
                  <a:gd name="f300" fmla="val 1326"/>
                  <a:gd name="f301" fmla="val 2199"/>
                  <a:gd name="f302" fmla="val 1386"/>
                  <a:gd name="f303" fmla="val 2211"/>
                  <a:gd name="f304" fmla="val 1449"/>
                  <a:gd name="f305" fmla="val 2241"/>
                  <a:gd name="f306" fmla="val 2237"/>
                  <a:gd name="f307" fmla="val 1721"/>
                  <a:gd name="f308" fmla="val 2163"/>
                  <a:gd name="f309" fmla="val 1842"/>
                  <a:gd name="f310" fmla="val 2133"/>
                  <a:gd name="f311" fmla="val 1888"/>
                  <a:gd name="f312" fmla="val 2099"/>
                  <a:gd name="f313" fmla="val 1926"/>
                  <a:gd name="f314" fmla="val 2059"/>
                  <a:gd name="f315" fmla="val 1959"/>
                  <a:gd name="f316" fmla="val 1847"/>
                  <a:gd name="f317" fmla="val 2120"/>
                  <a:gd name="f318" fmla="val 1733"/>
                  <a:gd name="f319" fmla="val 2188"/>
                  <a:gd name="f320" fmla="val 1623"/>
                  <a:gd name="f321" fmla="val 2251"/>
                  <a:gd name="f322" fmla="val 1509"/>
                  <a:gd name="f323" fmla="val 2309"/>
                  <a:gd name="f324" fmla="val 1401"/>
                  <a:gd name="f325" fmla="val 2375"/>
                  <a:gd name="f326" fmla="val 2410"/>
                  <a:gd name="f327" fmla="val 1296"/>
                  <a:gd name="f328" fmla="val 2443"/>
                  <a:gd name="f329" fmla="val 1247"/>
                  <a:gd name="f330" fmla="val 2481"/>
                  <a:gd name="f331" fmla="val 1206"/>
                  <a:gd name="f332" fmla="val 2515"/>
                  <a:gd name="f333" fmla="val 1167"/>
                  <a:gd name="f334" fmla="val 2556"/>
                  <a:gd name="f335" fmla="val 1137"/>
                  <a:gd name="f336" fmla="val 2602"/>
                  <a:gd name="f337" fmla="val 1135"/>
                  <a:gd name="f338" fmla="val 2609"/>
                  <a:gd name="f339" fmla="val 2614"/>
                  <a:gd name="f340" fmla="val 1127"/>
                  <a:gd name="f341" fmla="val 2621"/>
                  <a:gd name="f342" fmla="val 2637"/>
                  <a:gd name="f343" fmla="val 1114"/>
                  <a:gd name="f344" fmla="val 1111"/>
                  <a:gd name="f345" fmla="val 1106"/>
                  <a:gd name="f346" fmla="val 1102"/>
                  <a:gd name="f347" fmla="val 1074"/>
                  <a:gd name="f348" fmla="val 1035"/>
                  <a:gd name="f349" fmla="val 994"/>
                  <a:gd name="f350" fmla="val 945"/>
                  <a:gd name="f351" fmla="val 840"/>
                  <a:gd name="f352" fmla="val 732"/>
                  <a:gd name="f353" fmla="val 618"/>
                  <a:gd name="f354" fmla="val 508"/>
                  <a:gd name="f355" fmla="val 394"/>
                  <a:gd name="f356" fmla="val 282"/>
                  <a:gd name="f357" fmla="val 182"/>
                  <a:gd name="f358" fmla="val 142"/>
                  <a:gd name="f359" fmla="val 108"/>
                  <a:gd name="f360" fmla="val 78"/>
                  <a:gd name="f361" fmla="val 6"/>
                  <a:gd name="f362" fmla="val 28"/>
                  <a:gd name="f363" fmla="val 42"/>
                  <a:gd name="f364" fmla="val 59"/>
                  <a:gd name="f365" fmla="val 82"/>
                  <a:gd name="f366" fmla="val 99"/>
                  <a:gd name="f367" fmla="val 139"/>
                  <a:gd name="f368" fmla="val 183"/>
                  <a:gd name="f369" fmla="val 199"/>
                  <a:gd name="f370" fmla="val 218"/>
                  <a:gd name="f371" fmla="val 243"/>
                  <a:gd name="f372" fmla="val 18"/>
                  <a:gd name="f373" fmla="val 11"/>
                  <a:gd name="f374" fmla="val 118"/>
                  <a:gd name="f375" fmla="val 223"/>
                  <a:gd name="f376" fmla="val 325"/>
                  <a:gd name="f377" fmla="val 330"/>
                  <a:gd name="f378" fmla="val 437"/>
                  <a:gd name="f379" fmla="val 542"/>
                  <a:gd name="f380" fmla="val 651"/>
                  <a:gd name="f381" fmla="val 957"/>
                  <a:gd name="f382" fmla="val 720"/>
                  <a:gd name="f383" fmla="val 1292"/>
                  <a:gd name="f384" fmla="val 723"/>
                  <a:gd name="f385" fmla="val 726"/>
                  <a:gd name="f386" fmla="val 734"/>
                  <a:gd name="f387" fmla="val 1282"/>
                  <a:gd name="f388" fmla="val 693"/>
                  <a:gd name="f389" fmla="val 1270"/>
                  <a:gd name="f390" fmla="val 686"/>
                  <a:gd name="f391" fmla="val 1258"/>
                  <a:gd name="f392" fmla="val 680"/>
                  <a:gd name="f393" fmla="val 1250"/>
                  <a:gd name="f394" fmla="val 676"/>
                  <a:gd name="f395" fmla="val 1213"/>
                  <a:gd name="f396" fmla="val 658"/>
                  <a:gd name="f397" fmla="val 1173"/>
                  <a:gd name="f398" fmla="val 645"/>
                  <a:gd name="f399" fmla="val 636"/>
                  <a:gd name="f400" fmla="val 635"/>
                  <a:gd name="f401" fmla="val 631"/>
                  <a:gd name="f402" fmla="val 625"/>
                  <a:gd name="f403" fmla="val 612"/>
                  <a:gd name="f404" fmla="val 604"/>
                  <a:gd name="f405" fmla="val 602"/>
                  <a:gd name="f406" fmla="val 1144"/>
                  <a:gd name="f407" fmla="val 1161"/>
                  <a:gd name="f408" fmla="val 600"/>
                  <a:gd name="f409" fmla="val 1183"/>
                  <a:gd name="f410" fmla="val 1204"/>
                  <a:gd name="f411" fmla="val 610"/>
                  <a:gd name="f412" fmla="val 1342"/>
                  <a:gd name="f413" fmla="val 628"/>
                  <a:gd name="f414" fmla="val 1387"/>
                  <a:gd name="f415" fmla="val 670"/>
                  <a:gd name="f416" fmla="val 666"/>
                  <a:gd name="f417" fmla="val 1411"/>
                  <a:gd name="f418" fmla="val 663"/>
                  <a:gd name="f419" fmla="val 1441"/>
                  <a:gd name="f420" fmla="val 1456"/>
                  <a:gd name="f421" fmla="val 641"/>
                  <a:gd name="f422" fmla="val 1474"/>
                  <a:gd name="f423" fmla="val 1484"/>
                  <a:gd name="f424" fmla="val 633"/>
                  <a:gd name="f425" fmla="val 1496"/>
                  <a:gd name="f426" fmla="val 1502"/>
                  <a:gd name="f427" fmla="val 1514"/>
                  <a:gd name="f428" fmla="val 1523"/>
                  <a:gd name="f429" fmla="val 678"/>
                  <a:gd name="f430" fmla="val 1528"/>
                  <a:gd name="f431" fmla="val 696"/>
                  <a:gd name="f432" fmla="val 708"/>
                  <a:gd name="f433" fmla="val 1520"/>
                  <a:gd name="f434" fmla="val 744"/>
                  <a:gd name="f435" fmla="val 1473"/>
                  <a:gd name="f436" fmla="val 747"/>
                  <a:gd name="f437" fmla="val 751"/>
                  <a:gd name="f438" fmla="val 1450"/>
                  <a:gd name="f439" fmla="val 756"/>
                  <a:gd name="f440" fmla="val 1453"/>
                  <a:gd name="f441" fmla="val 761"/>
                  <a:gd name="f442" fmla="val 1454"/>
                  <a:gd name="f443" fmla="val 766"/>
                  <a:gd name="f444" fmla="val 779"/>
                  <a:gd name="f445" fmla="val 1462"/>
                  <a:gd name="f446" fmla="val 792"/>
                  <a:gd name="f447" fmla="val 1468"/>
                  <a:gd name="f448" fmla="val 806"/>
                  <a:gd name="f449" fmla="val 814"/>
                  <a:gd name="f450" fmla="val 1471"/>
                  <a:gd name="f451" fmla="val 819"/>
                  <a:gd name="f452" fmla="val 1482"/>
                  <a:gd name="f453" fmla="val 853"/>
                  <a:gd name="f454" fmla="val 885"/>
                  <a:gd name="f455" fmla="val 917"/>
                  <a:gd name="f456" fmla="val 908"/>
                  <a:gd name="f457" fmla="val 1489"/>
                  <a:gd name="f458" fmla="val 900"/>
                  <a:gd name="f459" fmla="val 888"/>
                  <a:gd name="f460" fmla="val 1506"/>
                  <a:gd name="f461" fmla="val 873"/>
                  <a:gd name="f462" fmla="val 1516"/>
                  <a:gd name="f463" fmla="val 857"/>
                  <a:gd name="f464" fmla="val 1525"/>
                  <a:gd name="f465" fmla="val 842"/>
                  <a:gd name="f466" fmla="val 1535"/>
                  <a:gd name="f467" fmla="val 822"/>
                  <a:gd name="f468" fmla="val 1547"/>
                  <a:gd name="f469" fmla="val 1564"/>
                  <a:gd name="f470" fmla="val 789"/>
                  <a:gd name="f471" fmla="val 1656"/>
                  <a:gd name="f472" fmla="val 1641"/>
                  <a:gd name="f473" fmla="val 729"/>
                  <a:gd name="f474" fmla="val 1622"/>
                  <a:gd name="f475" fmla="val 691"/>
                  <a:gd name="f476" fmla="val 1601"/>
                  <a:gd name="f477" fmla="val 426"/>
                  <a:gd name="f478" fmla="val 1271"/>
                  <a:gd name="f479" fmla="val 380"/>
                  <a:gd name="f480" fmla="val 1223"/>
                  <a:gd name="f481" fmla="val 362"/>
                  <a:gd name="f482" fmla="val 1170"/>
                  <a:gd name="f483" fmla="val 1066"/>
                  <a:gd name="f484" fmla="val 1015"/>
                  <a:gd name="f485" fmla="val 825"/>
                  <a:gd name="f486" fmla="val 713"/>
                  <a:gd name="f487" fmla="val 549"/>
                  <a:gd name="f488" fmla="val 797"/>
                  <a:gd name="f489" fmla="val 504"/>
                  <a:gd name="f490" fmla="val 757"/>
                  <a:gd name="f491" fmla="val 815"/>
                  <a:gd name="f492" fmla="val 799"/>
                  <a:gd name="f493" fmla="val 721"/>
                  <a:gd name="f494" fmla="val 706"/>
                  <a:gd name="f495" fmla="val 811"/>
                  <a:gd name="f496" fmla="val 671"/>
                  <a:gd name="f497" fmla="val 828"/>
                  <a:gd name="f498" fmla="val 655"/>
                  <a:gd name="f499" fmla="val 640"/>
                  <a:gd name="f500" fmla="val 856"/>
                  <a:gd name="f501" fmla="val 870"/>
                  <a:gd name="f502" fmla="val 884"/>
                  <a:gd name="f503" fmla="val 899"/>
                  <a:gd name="f504" fmla="val 911"/>
                  <a:gd name="f505" fmla="val 897"/>
                  <a:gd name="f506" fmla="val 1096"/>
                  <a:gd name="f507" fmla="val 1109"/>
                  <a:gd name="f508" fmla="val 1105"/>
                  <a:gd name="f509" fmla="val 1080"/>
                  <a:gd name="f510" fmla="val 1140"/>
                  <a:gd name="f511" fmla="val 1033"/>
                  <a:gd name="f512" fmla="val 1171"/>
                  <a:gd name="f513" fmla="val 1188"/>
                  <a:gd name="f514" fmla="val 993"/>
                  <a:gd name="f515" fmla="val 1210"/>
                  <a:gd name="f516" fmla="val 971"/>
                  <a:gd name="f517" fmla="val 1242"/>
                  <a:gd name="f518" fmla="val 943"/>
                  <a:gd name="f519" fmla="val 932"/>
                  <a:gd name="f520" fmla="val 1335"/>
                  <a:gd name="f521" fmla="val 922"/>
                  <a:gd name="f522" fmla="val 1367"/>
                  <a:gd name="f523" fmla="val 937"/>
                  <a:gd name="f524" fmla="val 1375"/>
                  <a:gd name="f525" fmla="val 1382"/>
                  <a:gd name="f526" fmla="val 1388"/>
                  <a:gd name="f527" fmla="val 1379"/>
                  <a:gd name="f528" fmla="val 877"/>
                  <a:gd name="f529" fmla="val 855"/>
                  <a:gd name="f530" fmla="val 1370"/>
                  <a:gd name="f531" fmla="val 831"/>
                  <a:gd name="f532" fmla="val 1364"/>
                  <a:gd name="f533" fmla="val 809"/>
                  <a:gd name="f534" fmla="val 1361"/>
                  <a:gd name="f535" fmla="val 1340"/>
                  <a:gd name="f536" fmla="val 787"/>
                  <a:gd name="f537" fmla="val 1327"/>
                  <a:gd name="f538" fmla="val 1316"/>
                  <a:gd name="f539" fmla="val 776"/>
                  <a:gd name="f540" fmla="val 1301"/>
                  <a:gd name="f541" fmla="val 771"/>
                  <a:gd name="f542" fmla="val 1297"/>
                  <a:gd name="f543" fmla="val 769"/>
                  <a:gd name="f544" fmla="val 1280"/>
                  <a:gd name="f545" fmla="val 1249"/>
                  <a:gd name="f546" fmla="val 777"/>
                  <a:gd name="f547" fmla="val 1222"/>
                  <a:gd name="f548" fmla="val 774"/>
                  <a:gd name="f549" fmla="val 1226"/>
                  <a:gd name="f550" fmla="val 1231"/>
                  <a:gd name="f551" fmla="val 742"/>
                  <a:gd name="f552" fmla="val 716"/>
                  <a:gd name="f553" fmla="val 1262"/>
                  <a:gd name="f554" fmla="val 1268"/>
                  <a:gd name="f555" fmla="val 695"/>
                  <a:gd name="f556" fmla="val 1273"/>
                  <a:gd name="f557" fmla="val 1465"/>
                  <a:gd name="f558" fmla="val 953"/>
                  <a:gd name="f559" fmla="val 1458"/>
                  <a:gd name="f560" fmla="val 968"/>
                  <a:gd name="f561" fmla="val 984"/>
                  <a:gd name="f562" fmla="val 1446"/>
                  <a:gd name="f563" fmla="val 999"/>
                  <a:gd name="f564" fmla="val 1018"/>
                  <a:gd name="f565" fmla="val 1034"/>
                  <a:gd name="f566" fmla="val 1435"/>
                  <a:gd name="f567" fmla="val 1055"/>
                  <a:gd name="f568" fmla="val 1065"/>
                  <a:gd name="f569" fmla="val 1431"/>
                  <a:gd name="f570" fmla="val 1422"/>
                  <a:gd name="f571" fmla="val 1419"/>
                  <a:gd name="f572" fmla="val 1090"/>
                  <a:gd name="f573" fmla="val 1416"/>
                  <a:gd name="f574" fmla="val 1092"/>
                  <a:gd name="f575" fmla="val 1407"/>
                  <a:gd name="f576" fmla="val 1406"/>
                  <a:gd name="f577" fmla="val 1085"/>
                  <a:gd name="f578" fmla="val 1044"/>
                  <a:gd name="f579" fmla="val 1395"/>
                  <a:gd name="f580" fmla="val 1380"/>
                  <a:gd name="f581" fmla="val 958"/>
                  <a:gd name="f582" fmla="val 1359"/>
                  <a:gd name="f583" fmla="val 950"/>
                  <a:gd name="f584" fmla="val 1332"/>
                  <a:gd name="f585" fmla="val 938"/>
                  <a:gd name="f586" fmla="val 1304"/>
                  <a:gd name="f587" fmla="val 933"/>
                  <a:gd name="f588" fmla="val 1277"/>
                  <a:gd name="f589" fmla="val 1219"/>
                  <a:gd name="f590" fmla="val 983"/>
                  <a:gd name="f591" fmla="val 1201"/>
                  <a:gd name="f592" fmla="val 1023"/>
                  <a:gd name="f593" fmla="val 1168"/>
                  <a:gd name="f594" fmla="val 1152"/>
                  <a:gd name="f595" fmla="val 1139"/>
                  <a:gd name="f596" fmla="val 1130"/>
                  <a:gd name="f597" fmla="val 1376"/>
                  <a:gd name="f598" fmla="val 1112"/>
                  <a:gd name="f599" fmla="val 1428"/>
                  <a:gd name="f600" fmla="val 1041"/>
                  <a:gd name="f601" fmla="val 1026"/>
                  <a:gd name="f602" fmla="val 1009"/>
                  <a:gd name="f603" fmla="val 1532"/>
                  <a:gd name="f604" fmla="val 986"/>
                  <a:gd name="f605" fmla="val 1554"/>
                  <a:gd name="f606" fmla="val 954"/>
                  <a:gd name="f607" fmla="val 1598"/>
                  <a:gd name="f608" fmla="val 1610"/>
                  <a:gd name="f609" fmla="val 1635"/>
                  <a:gd name="f610" fmla="val 1650"/>
                  <a:gd name="f611" fmla="val 1665"/>
                  <a:gd name="f612" fmla="val 1684"/>
                  <a:gd name="f613" fmla="val 969"/>
                  <a:gd name="f614" fmla="val 1701"/>
                  <a:gd name="f615" fmla="val 974"/>
                  <a:gd name="f616" fmla="val 1718"/>
                  <a:gd name="f617" fmla="val 979"/>
                  <a:gd name="f618" fmla="val 1708"/>
                  <a:gd name="f619" fmla="val 913"/>
                  <a:gd name="f620" fmla="val 1690"/>
                  <a:gd name="f621" fmla="val 847"/>
                  <a:gd name="f622" fmla="val 1662"/>
                  <a:gd name="f623" fmla="val 784"/>
                  <a:gd name="f624" fmla="val 1631"/>
                  <a:gd name="f625" fmla="val 1575"/>
                  <a:gd name="f626" fmla="val 802"/>
                  <a:gd name="f627" fmla="val 1545"/>
                  <a:gd name="f628" fmla="val 827"/>
                  <a:gd name="f629" fmla="val 868"/>
                  <a:gd name="f630" fmla="val 898"/>
                  <a:gd name="f631" fmla="val 674"/>
                  <a:gd name="f632" fmla="val 1600"/>
                  <a:gd name="f633" fmla="val 1586"/>
                  <a:gd name="f634" fmla="val 704"/>
                  <a:gd name="f635" fmla="val 725"/>
                  <a:gd name="f636" fmla="val 727"/>
                  <a:gd name="f637" fmla="val 763"/>
                  <a:gd name="f638" fmla="val 749"/>
                  <a:gd name="f639" fmla="val 1583"/>
                  <a:gd name="f640" fmla="val 711"/>
                  <a:gd name="f641" fmla="val 1429"/>
                  <a:gd name="f642" fmla="val 1313"/>
                  <a:gd name="f643" fmla="val 813"/>
                  <a:gd name="f644" fmla="val 1243"/>
                  <a:gd name="f645" fmla="val 861"/>
                  <a:gd name="f646" fmla="val 1228"/>
                  <a:gd name="f647" fmla="val 1343"/>
                  <a:gd name="f648" fmla="val 866"/>
                  <a:gd name="f649" fmla="val 1518"/>
                  <a:gd name="f650" fmla="val 1543"/>
                  <a:gd name="f651" fmla="val 791"/>
                  <a:gd name="f652" fmla="val 1571"/>
                  <a:gd name="f653" fmla="val 1570"/>
                  <a:gd name="f654" fmla="val 1568"/>
                  <a:gd name="f655" fmla="val 935"/>
                  <a:gd name="f656" fmla="val 1605"/>
                  <a:gd name="f657" fmla="val 1613"/>
                  <a:gd name="f658" fmla="val 1616"/>
                  <a:gd name="f659" fmla="val 1618"/>
                  <a:gd name="f660" fmla="val 846"/>
                  <a:gd name="f661" fmla="val 1629"/>
                  <a:gd name="f662" fmla="val 759"/>
                  <a:gd name="f663" fmla="val 927"/>
                  <a:gd name="f664" fmla="val 1485"/>
                  <a:gd name="f665" fmla="val 1460"/>
                  <a:gd name="f666" fmla="val 1405"/>
                  <a:gd name="f667" fmla="val 1371"/>
                  <a:gd name="f668" fmla="val 816"/>
                  <a:gd name="f669" fmla="val 1308"/>
                  <a:gd name="f670" fmla="val 1283"/>
                  <a:gd name="f671" fmla="val 810"/>
                  <a:gd name="f672" fmla="val 794"/>
                  <a:gd name="f673" fmla="val 1287"/>
                  <a:gd name="f674" fmla="val 1338"/>
                  <a:gd name="f675" fmla="val 730"/>
                  <a:gd name="f676" fmla="val 728"/>
                  <a:gd name="f677" fmla="val 733"/>
                  <a:gd name="f678" fmla="val 1504"/>
                  <a:gd name="f679" fmla="val 1540"/>
                  <a:gd name="f680" fmla="val 752"/>
                  <a:gd name="f681" fmla="val 1551"/>
                  <a:gd name="f682" fmla="val 1563"/>
                  <a:gd name="f683" fmla="val 764"/>
                  <a:gd name="f684" fmla="val 1576"/>
                  <a:gd name="f685" fmla="val 768"/>
                  <a:gd name="f686" fmla="val 770"/>
                  <a:gd name="f687" fmla="val 1581"/>
                  <a:gd name="f688" fmla="val 775"/>
                  <a:gd name="f689" fmla="val 1578"/>
                  <a:gd name="f690" fmla="val 1561"/>
                  <a:gd name="f691" fmla="val 823"/>
                  <a:gd name="f692" fmla="val 1555"/>
                  <a:gd name="f693" fmla="val 909"/>
                  <a:gd name="f694" fmla="val 878"/>
                  <a:gd name="f695" fmla="val 944"/>
                  <a:gd name="f696" fmla="val 1021"/>
                  <a:gd name="f697" fmla="val 835"/>
                  <a:gd name="f698" fmla="val 1067"/>
                  <a:gd name="f699" fmla="val 1036"/>
                  <a:gd name="f700" fmla="val 683"/>
                  <a:gd name="f701" fmla="val 646"/>
                  <a:gd name="f702" fmla="val 862"/>
                  <a:gd name="f703" fmla="val 850"/>
                  <a:gd name="f704" fmla="val 656"/>
                  <a:gd name="f705" fmla="val 871"/>
                  <a:gd name="f706" fmla="val 916"/>
                  <a:gd name="f707" fmla="val 896"/>
                  <a:gd name="f708" fmla="val 948"/>
                  <a:gd name="f709" fmla="val 281"/>
                  <a:gd name="f710" fmla="val 709"/>
                  <a:gd name="f711" fmla="val 512"/>
                  <a:gd name="f712" fmla="val 409"/>
                  <a:gd name="f713" fmla="val 363"/>
                  <a:gd name="f714" fmla="val 1011"/>
                  <a:gd name="f715" fmla="val 346"/>
                  <a:gd name="f716" fmla="val 338"/>
                  <a:gd name="f717" fmla="val 411"/>
                  <a:gd name="f718" fmla="val 518"/>
                  <a:gd name="f719" fmla="val 1677"/>
                  <a:gd name="f720" fmla="val 867"/>
                  <a:gd name="f721" fmla="val 1735"/>
                  <a:gd name="f722" fmla="val 1737"/>
                  <a:gd name="f723" fmla="val 988"/>
                  <a:gd name="f724" fmla="val 1744"/>
                  <a:gd name="f725" fmla="val 1747"/>
                  <a:gd name="f726" fmla="val 1749"/>
                  <a:gd name="f727" fmla="val 1319"/>
                  <a:gd name="f728" fmla="val 1706"/>
                  <a:gd name="f729" fmla="val 1494"/>
                  <a:gd name="f730" fmla="val 1642"/>
                  <a:gd name="f731" fmla="val 1644"/>
                  <a:gd name="f732" fmla="val 1951"/>
                  <a:gd name="f733" fmla="val 1939"/>
                  <a:gd name="f734" fmla="val 1931"/>
                  <a:gd name="f735" fmla="val 1968"/>
                  <a:gd name="f736" fmla="val 1908"/>
                  <a:gd name="f737" fmla="val 1995"/>
                  <a:gd name="f738" fmla="val 2026"/>
                  <a:gd name="f739" fmla="val 2080"/>
                  <a:gd name="f740" fmla="val 2139"/>
                  <a:gd name="f741" fmla="val 2116"/>
                  <a:gd name="f742" fmla="val 2104"/>
                  <a:gd name="f743" fmla="val 2068"/>
                  <a:gd name="f744" fmla="val 2050"/>
                  <a:gd name="f745" fmla="val 2013"/>
                  <a:gd name="f746" fmla="val 1978"/>
                  <a:gd name="f747" fmla="val 1964"/>
                  <a:gd name="f748" fmla="val 1935"/>
                  <a:gd name="f749" fmla="val 1927"/>
                  <a:gd name="f750" fmla="val 1923"/>
                  <a:gd name="f751" fmla="val 1952"/>
                  <a:gd name="f752" fmla="val 1983"/>
                  <a:gd name="f753" fmla="val 2090"/>
                  <a:gd name="f754" fmla="val 2014"/>
                  <a:gd name="f755" fmla="val 375"/>
                  <a:gd name="f756" fmla="val 1937"/>
                  <a:gd name="f757" fmla="val 271"/>
                  <a:gd name="f758" fmla="val 1859"/>
                  <a:gd name="f759" fmla="val 166"/>
                  <a:gd name="f760" fmla="val 1767"/>
                  <a:gd name="f761" fmla="val 1673"/>
                  <a:gd name="f762" fmla="val 138"/>
                  <a:gd name="f763" fmla="val 128"/>
                  <a:gd name="f764" fmla="val 111"/>
                  <a:gd name="f765" fmla="val 101"/>
                  <a:gd name="f766" fmla="val 661"/>
                  <a:gd name="f767" fmla="val 568"/>
                  <a:gd name="f768" fmla="val 474"/>
                  <a:gd name="f769" fmla="val 382"/>
                  <a:gd name="f770" fmla="val 352"/>
                  <a:gd name="f771" fmla="val 205"/>
                  <a:gd name="f772" fmla="val 244"/>
                  <a:gd name="f773" fmla="val 299"/>
                  <a:gd name="f774" fmla="val 311"/>
                  <a:gd name="f775" fmla="val 302"/>
                  <a:gd name="f776" fmla="val 273"/>
                  <a:gd name="f777" fmla="val 595"/>
                  <a:gd name="f778" fmla="val 535"/>
                  <a:gd name="f779" fmla="val 486"/>
                  <a:gd name="f780" fmla="val 481"/>
                  <a:gd name="f781" fmla="val 132"/>
                  <a:gd name="f782" fmla="val 211"/>
                  <a:gd name="f783" fmla="val 368"/>
                  <a:gd name="f784" fmla="val 262"/>
                  <a:gd name="f785" fmla="val 371"/>
                  <a:gd name="f786" fmla="val 153"/>
                  <a:gd name="f787" fmla="val 373"/>
                  <a:gd name="f788" fmla="val 376"/>
                  <a:gd name="f789" fmla="val 470"/>
                  <a:gd name="f790" fmla="val 136"/>
                  <a:gd name="f791" fmla="val 564"/>
                  <a:gd name="f792" fmla="val 123"/>
                  <a:gd name="f793" fmla="val 659"/>
                  <a:gd name="f794" fmla="val 94"/>
                  <a:gd name="f795" fmla="val 967"/>
                  <a:gd name="f796" fmla="val 86"/>
                  <a:gd name="f797" fmla="val 1274"/>
                  <a:gd name="f798" fmla="val 1582"/>
                  <a:gd name="f799" fmla="val 1771"/>
                  <a:gd name="f800" fmla="val 1865"/>
                  <a:gd name="f801" fmla="val 1868"/>
                  <a:gd name="f802" fmla="val 1870"/>
                  <a:gd name="f803" fmla="val 2030"/>
                  <a:gd name="f804" fmla="val 2113"/>
                  <a:gd name="f805" fmla="val 1999"/>
                  <a:gd name="f806" fmla="val 1966"/>
                  <a:gd name="f807" fmla="val 1942"/>
                  <a:gd name="f808" fmla="val 930"/>
                  <a:gd name="f809" fmla="val 1963"/>
                  <a:gd name="f810" fmla="val 1980"/>
                  <a:gd name="f811" fmla="val 1994"/>
                  <a:gd name="f812" fmla="val 1077"/>
                  <a:gd name="f813" fmla="val 2010"/>
                  <a:gd name="f814" fmla="val 1119"/>
                  <a:gd name="f815" fmla="val 1159"/>
                  <a:gd name="f816" fmla="val 2046"/>
                  <a:gd name="f817" fmla="val 1205"/>
                  <a:gd name="f818" fmla="val 2066"/>
                  <a:gd name="f819" fmla="val 2084"/>
                  <a:gd name="f820" fmla="val 1353"/>
                  <a:gd name="f821" fmla="val 1410"/>
                  <a:gd name="f822" fmla="val 2132"/>
                  <a:gd name="f823" fmla="val 1467"/>
                  <a:gd name="f824" fmla="val 2156"/>
                  <a:gd name="f825" fmla="val 2092"/>
                  <a:gd name="f826" fmla="val 1795"/>
                  <a:gd name="f827" fmla="val 2070"/>
                  <a:gd name="f828" fmla="val 1834"/>
                  <a:gd name="f829" fmla="val 2038"/>
                  <a:gd name="f830" fmla="val 1896"/>
                  <a:gd name="f831" fmla="val 1909"/>
                  <a:gd name="f832" fmla="val 1802"/>
                  <a:gd name="f833" fmla="val 1694"/>
                  <a:gd name="f834" fmla="val 2112"/>
                  <a:gd name="f835" fmla="val 2175"/>
                  <a:gd name="f836" fmla="val 2234"/>
                  <a:gd name="f837" fmla="val 1357"/>
                  <a:gd name="f838" fmla="val 2302"/>
                  <a:gd name="f839" fmla="val 2304"/>
                  <a:gd name="f840" fmla="val 2339"/>
                  <a:gd name="f841" fmla="val 2374"/>
                  <a:gd name="f842" fmla="val 1195"/>
                  <a:gd name="f843" fmla="val 2415"/>
                  <a:gd name="f844" fmla="val 2435"/>
                  <a:gd name="f845" fmla="val 1149"/>
                  <a:gd name="f846" fmla="val 2456"/>
                  <a:gd name="f847" fmla="val 2480"/>
                  <a:gd name="f848" fmla="val 2485"/>
                  <a:gd name="f849" fmla="val 1070"/>
                  <a:gd name="f850" fmla="val 1046"/>
                  <a:gd name="f851" fmla="val 939"/>
                  <a:gd name="f852" fmla="val 773"/>
                  <a:gd name="f853" fmla="val 547"/>
                  <a:gd name="f854" fmla="val 439"/>
                  <a:gd name="f855" fmla="val 332"/>
                  <a:gd name="f856" fmla="val 203"/>
                  <a:gd name="f857" fmla="val 171"/>
                  <a:gd name="f858" fmla="val 149"/>
                  <a:gd name="f859" fmla="val 87"/>
                  <a:gd name="f860" fmla="val 109"/>
                  <a:gd name="f861" fmla="val 121"/>
                  <a:gd name="f862" fmla="val 175"/>
                  <a:gd name="f863" fmla="val 231"/>
                  <a:gd name="f864" fmla="val 247"/>
                  <a:gd name="f865" fmla="val 261"/>
                  <a:gd name="f866" fmla="val 270"/>
                  <a:gd name="f867" fmla="val 963"/>
                  <a:gd name="f868" fmla="val 294"/>
                  <a:gd name="f869" fmla="val 1933"/>
                  <a:gd name="f870" fmla="val 1854"/>
                  <a:gd name="f871" fmla="val 1748"/>
                  <a:gd name="f872" fmla="val 1097"/>
                  <a:gd name="f873" fmla="val 1666"/>
                  <a:gd name="f874" fmla="val 1620"/>
                  <a:gd name="f875" fmla="val 1068"/>
                  <a:gd name="f876" fmla="val 1596"/>
                  <a:gd name="f877" fmla="val 1040"/>
                  <a:gd name="f878" fmla="val 1541"/>
                  <a:gd name="f879" fmla="val 1487"/>
                  <a:gd name="f880" fmla="val 985"/>
                  <a:gd name="f881" fmla="val 1430"/>
                  <a:gd name="f882" fmla="val 1333"/>
                  <a:gd name="f883" fmla="val 951"/>
                  <a:gd name="f884" fmla="val 1230"/>
                  <a:gd name="f885" fmla="val 980"/>
                  <a:gd name="f886" fmla="val 1190"/>
                  <a:gd name="f887" fmla="val 1027"/>
                  <a:gd name="f888" fmla="val 1164"/>
                  <a:gd name="f889" fmla="val 1037"/>
                  <a:gd name="f890" fmla="val 1049"/>
                  <a:gd name="f891" fmla="val 1492"/>
                  <a:gd name="f892" fmla="val 1637"/>
                  <a:gd name="f893" fmla="val 1763"/>
                  <a:gd name="f894" fmla="val 1869"/>
                  <a:gd name="f895" fmla="val 1914"/>
                  <a:gd name="f896" fmla="val 1006"/>
                  <a:gd name="f897" fmla="val 1936"/>
                  <a:gd name="f898" fmla="val 1940"/>
                  <a:gd name="f899" fmla="val 1938"/>
                  <a:gd name="f900" fmla="val 998"/>
                  <a:gd name="f901" fmla="val 1682"/>
                  <a:gd name="f902" fmla="val 981"/>
                  <a:gd name="f903" fmla="val 1647"/>
                  <a:gd name="f904" fmla="val 976"/>
                  <a:gd name="f905" fmla="val 1634"/>
                  <a:gd name="f906" fmla="val 1619"/>
                  <a:gd name="f907" fmla="val 1587"/>
                  <a:gd name="f908" fmla="val 1542"/>
                  <a:gd name="f909" fmla="val 1527"/>
                  <a:gd name="f910" fmla="val 1019"/>
                  <a:gd name="f911" fmla="val 1513"/>
                  <a:gd name="f912" fmla="val 1478"/>
                  <a:gd name="f913" fmla="val 1069"/>
                  <a:gd name="f914" fmla="val 1104"/>
                  <a:gd name="f915" fmla="val 1402"/>
                  <a:gd name="f916" fmla="val 1129"/>
                  <a:gd name="f917" fmla="val 1397"/>
                  <a:gd name="f918" fmla="val 1732"/>
                  <a:gd name="f919" fmla="val 1728"/>
                  <a:gd name="f920" fmla="val 1043"/>
                  <a:gd name="f921" fmla="val 1186"/>
                  <a:gd name="f922" fmla="val 1227"/>
                  <a:gd name="f923" fmla="val 1323"/>
                  <a:gd name="f924" fmla="val 1073"/>
                  <a:gd name="f925" fmla="val 1156"/>
                  <a:gd name="f926" fmla="val 1546"/>
                  <a:gd name="f927" fmla="val 1246"/>
                  <a:gd name="f928" fmla="val 1565"/>
                  <a:gd name="f929" fmla="val 1306"/>
                  <a:gd name="f930" fmla="val 1593"/>
                  <a:gd name="f931" fmla="val 1325"/>
                  <a:gd name="f932" fmla="val 1611"/>
                  <a:gd name="f933" fmla="val 1621"/>
                  <a:gd name="f934" fmla="val 1615"/>
                  <a:gd name="f935" fmla="val 1608"/>
                  <a:gd name="f936" fmla="val 1238"/>
                  <a:gd name="f937" fmla="val 1560"/>
                  <a:gd name="f938" fmla="val 1176"/>
                  <a:gd name="f939" fmla="val 1472"/>
                  <a:gd name="f940" fmla="val 1396"/>
                  <a:gd name="f941" fmla="val 1058"/>
                  <a:gd name="f942" fmla="val 1354"/>
                  <a:gd name="f943" fmla="val 1050"/>
                  <a:gd name="f944" fmla="val 1324"/>
                  <a:gd name="f945" fmla="val 1054"/>
                  <a:gd name="f946" fmla="val 1263"/>
                  <a:gd name="f947" fmla="val 1071"/>
                  <a:gd name="f948" fmla="val 1191"/>
                  <a:gd name="f949" fmla="val 1157"/>
                  <a:gd name="f950" fmla="val 1169"/>
                  <a:gd name="f951" fmla="val 1383"/>
                  <a:gd name="f952" fmla="val 1424"/>
                  <a:gd name="f953" fmla="val 1479"/>
                  <a:gd name="f954" fmla="val 1082"/>
                  <a:gd name="f955" fmla="val 1636"/>
                  <a:gd name="f956" fmla="val 1145"/>
                  <a:gd name="f957" fmla="val 1858"/>
                  <a:gd name="f958" fmla="val 1234"/>
                  <a:gd name="f959" fmla="val 1913"/>
                  <a:gd name="f960" fmla="val 1874"/>
                  <a:gd name="f961" fmla="val 1800"/>
                  <a:gd name="f962" fmla="val 1707"/>
                  <a:gd name="f963" fmla="val 1511"/>
                  <a:gd name="f964" fmla="val 1689"/>
                  <a:gd name="f965" fmla="val 1466"/>
                  <a:gd name="f966" fmla="val 1671"/>
                  <a:gd name="f967" fmla="val 1654"/>
                  <a:gd name="f968" fmla="val 1674"/>
                  <a:gd name="f969" fmla="val 1579"/>
                  <a:gd name="f970" fmla="val 1592"/>
                  <a:gd name="f971" fmla="val 1604"/>
                  <a:gd name="f972" fmla="val 1299"/>
                  <a:gd name="f973" fmla="val 688"/>
                  <a:gd name="f974" fmla="val 1311"/>
                  <a:gd name="f975" fmla="val 685"/>
                  <a:gd name="f976" fmla="val 681"/>
                  <a:gd name="f977" fmla="val 1347"/>
                  <a:gd name="f978" fmla="val 673"/>
                  <a:gd name="f979" fmla="val 1328"/>
                  <a:gd name="f980" fmla="val 626"/>
                  <a:gd name="f981" fmla="val 621"/>
                  <a:gd name="f982" fmla="val 1203"/>
                  <a:gd name="f983" fmla="val 1182"/>
                  <a:gd name="f984" fmla="val 620"/>
                  <a:gd name="f985" fmla="val 1179"/>
                  <a:gd name="f986" fmla="val 630"/>
                  <a:gd name="f987" fmla="val 643"/>
                  <a:gd name="f988" fmla="val 690"/>
                  <a:gd name="f989" fmla="val 1508"/>
                  <a:gd name="f990" fmla="val 1490"/>
                  <a:gd name="f991" fmla="val 1461"/>
                  <a:gd name="f992" fmla="val 1394"/>
                  <a:gd name="f993" fmla="val 1363"/>
                  <a:gd name="f994" fmla="val 1351"/>
                  <a:gd name="f995" fmla="val 1330"/>
                  <a:gd name="f996" fmla="val 700"/>
                  <a:gd name="f997" fmla="val 1320"/>
                  <a:gd name="f998" fmla="val 1309"/>
                  <a:gd name="f999" fmla="val 703"/>
                  <a:gd name="f1000" fmla="val 705"/>
                  <a:gd name="f1001" fmla="val 1259"/>
                  <a:gd name="f1002" fmla="val 715"/>
                  <a:gd name="f1003" fmla="val 1254"/>
                  <a:gd name="f1004" fmla="val 737"/>
                  <a:gd name="f1005" fmla="val 1244"/>
                  <a:gd name="f1006" fmla="val 1256"/>
                  <a:gd name="f1007" fmla="val 772"/>
                  <a:gd name="f1008" fmla="val 781"/>
                  <a:gd name="f1009" fmla="val 826"/>
                  <a:gd name="f1010" fmla="val 1399"/>
                  <a:gd name="f1011" fmla="val 1418"/>
                  <a:gd name="f1012" fmla="val 1051"/>
                  <a:gd name="f1013" fmla="val 1031"/>
                  <a:gd name="f1014" fmla="val 1425"/>
                  <a:gd name="f1015" fmla="val 978"/>
                  <a:gd name="f1016" fmla="val 1438"/>
                  <a:gd name="f1017" fmla="val 925"/>
                  <a:gd name="f1018" fmla="val 890"/>
                  <a:gd name="f1019" fmla="val 848"/>
                  <a:gd name="f1020" fmla="val 843"/>
                  <a:gd name="f1021" fmla="val 1426"/>
                  <a:gd name="f1022" fmla="val 1444"/>
                  <a:gd name="f1023" fmla="val 942"/>
                  <a:gd name="f1024" fmla="val 920"/>
                  <a:gd name="f1025" fmla="val 907"/>
                  <a:gd name="f1026" fmla="val 895"/>
                  <a:gd name="f1027" fmla="val 882"/>
                  <a:gd name="f1028" fmla="val 839"/>
                  <a:gd name="f1029" fmla="val 824"/>
                  <a:gd name="f1030" fmla="val 821"/>
                  <a:gd name="f1031" fmla="val 1442"/>
                  <a:gd name="f1032" fmla="val 829"/>
                  <a:gd name="f1033" fmla="val 1447"/>
                  <a:gd name="f1034" fmla="val 837"/>
                  <a:gd name="f1035" fmla="val 817"/>
                  <a:gd name="f1036" fmla="val 812"/>
                  <a:gd name="f1037" fmla="val 739"/>
                  <a:gd name="f1038" fmla="val 710"/>
                  <a:gd name="f1039" fmla="*/ f1 1 2242"/>
                  <a:gd name="f1040" fmla="*/ f2 1 2638"/>
                  <a:gd name="f1041" fmla="+- f5 0 f3"/>
                  <a:gd name="f1042" fmla="+- f4 0 f3"/>
                  <a:gd name="f1043" fmla="*/ f1042 1 2242"/>
                  <a:gd name="f1044" fmla="*/ f1041 1 2638"/>
                  <a:gd name="f1045" fmla="*/ f3 1 f1043"/>
                  <a:gd name="f1046" fmla="*/ f4 1 f1043"/>
                  <a:gd name="f1047" fmla="*/ f3 1 f1044"/>
                  <a:gd name="f1048" fmla="*/ f5 1 f1044"/>
                  <a:gd name="f1049" fmla="*/ f1045 f1039 1"/>
                  <a:gd name="f1050" fmla="*/ f1046 f1039 1"/>
                  <a:gd name="f1051" fmla="*/ f1048 f1040 1"/>
                  <a:gd name="f1052" fmla="*/ f1047 f104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049" t="f1052" r="f1050" b="f1051"/>
                <a:pathLst>
                  <a:path w="2242" h="2638">
                    <a:moveTo>
                      <a:pt x="f6" y="f7"/>
                    </a:moveTo>
                    <a:cubicBezTo>
                      <a:pt x="f8" y="f7"/>
                      <a:pt x="f9" y="f10"/>
                      <a:pt x="f11" y="f12"/>
                    </a:cubicBezTo>
                    <a:cubicBezTo>
                      <a:pt x="f13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1" y="f23"/>
                    </a:cubicBezTo>
                    <a:cubicBezTo>
                      <a:pt x="f21" y="f24"/>
                      <a:pt x="f19" y="f25"/>
                      <a:pt x="f17" y="f26"/>
                    </a:cubicBezTo>
                    <a:lnTo>
                      <a:pt x="f17" y="f27"/>
                    </a:lnTo>
                    <a:lnTo>
                      <a:pt x="f28" y="f29"/>
                    </a:lnTo>
                    <a:cubicBezTo>
                      <a:pt x="f30" y="f31"/>
                      <a:pt x="f32" y="f33"/>
                      <a:pt x="f34" y="f35"/>
                    </a:cubicBezTo>
                    <a:cubicBezTo>
                      <a:pt x="f36" y="f37"/>
                      <a:pt x="f38" y="f39"/>
                      <a:pt x="f40" y="f41"/>
                    </a:cubicBezTo>
                    <a:cubicBezTo>
                      <a:pt x="f42" y="f43"/>
                      <a:pt x="f44" y="f45"/>
                      <a:pt x="f46" y="f47"/>
                    </a:cubicBezTo>
                    <a:lnTo>
                      <a:pt x="f46" y="f48"/>
                    </a:lnTo>
                    <a:lnTo>
                      <a:pt x="f49" y="f50"/>
                    </a:lnTo>
                    <a:cubicBezTo>
                      <a:pt x="f51" y="f52"/>
                      <a:pt x="f53" y="f54"/>
                      <a:pt x="f55" y="f56"/>
                    </a:cubicBezTo>
                    <a:cubicBezTo>
                      <a:pt x="f57" y="f58"/>
                      <a:pt x="f59" y="f60"/>
                      <a:pt x="f61" y="f62"/>
                    </a:cubicBezTo>
                    <a:cubicBezTo>
                      <a:pt x="f63" y="f64"/>
                      <a:pt x="f65" y="f66"/>
                      <a:pt x="f67" y="f68"/>
                    </a:cubicBezTo>
                    <a:cubicBezTo>
                      <a:pt x="f69" y="f70"/>
                      <a:pt x="f71" y="f72"/>
                      <a:pt x="f73" y="f74"/>
                    </a:cubicBezTo>
                    <a:cubicBezTo>
                      <a:pt x="f75" y="f76"/>
                      <a:pt x="f77" y="f78"/>
                      <a:pt x="f79" y="f80"/>
                    </a:cubicBezTo>
                    <a:cubicBezTo>
                      <a:pt x="f81" y="f82"/>
                      <a:pt x="f81" y="f83"/>
                      <a:pt x="f84" y="f85"/>
                    </a:cubicBezTo>
                    <a:cubicBezTo>
                      <a:pt x="f86" y="f87"/>
                      <a:pt x="f88" y="f89"/>
                      <a:pt x="f65" y="f90"/>
                    </a:cubicBezTo>
                    <a:cubicBezTo>
                      <a:pt x="f91" y="f92"/>
                      <a:pt x="f93" y="f94"/>
                      <a:pt x="f95" y="f96"/>
                    </a:cubicBezTo>
                    <a:cubicBezTo>
                      <a:pt x="f97" y="f98"/>
                      <a:pt x="f99" y="f100"/>
                      <a:pt x="f50" y="f101"/>
                    </a:cubicBezTo>
                    <a:lnTo>
                      <a:pt x="f102" y="f101"/>
                    </a:lnTo>
                    <a:cubicBezTo>
                      <a:pt x="f103" y="f104"/>
                      <a:pt x="f105" y="f106"/>
                      <a:pt x="f107" y="f108"/>
                    </a:cubicBezTo>
                    <a:cubicBezTo>
                      <a:pt x="f109" y="f110"/>
                      <a:pt x="f111" y="f112"/>
                      <a:pt x="f113" y="f114"/>
                    </a:cubicBezTo>
                    <a:cubicBezTo>
                      <a:pt x="f115" y="f112"/>
                      <a:pt x="f116" y="f110"/>
                      <a:pt x="f117" y="f108"/>
                    </a:cubicBezTo>
                    <a:cubicBezTo>
                      <a:pt x="f118" y="f106"/>
                      <a:pt x="f119" y="f104"/>
                      <a:pt x="f120" y="f101"/>
                    </a:cubicBezTo>
                    <a:cubicBezTo>
                      <a:pt x="f121" y="f100"/>
                      <a:pt x="f122" y="f98"/>
                      <a:pt x="f123" y="f96"/>
                    </a:cubicBezTo>
                    <a:cubicBezTo>
                      <a:pt x="f124" y="f125"/>
                      <a:pt x="f126" y="f127"/>
                      <a:pt x="f128" y="f129"/>
                    </a:cubicBezTo>
                    <a:lnTo>
                      <a:pt x="f130" y="f131"/>
                    </a:lnTo>
                    <a:cubicBezTo>
                      <a:pt x="f132" y="f133"/>
                      <a:pt x="f134" y="f135"/>
                      <a:pt x="f136" y="f137"/>
                    </a:cubicBezTo>
                    <a:cubicBezTo>
                      <a:pt x="f138" y="f10"/>
                      <a:pt x="f139" y="f7"/>
                      <a:pt x="f140" y="f7"/>
                    </a:cubicBezTo>
                    <a:lnTo>
                      <a:pt x="f6" y="f7"/>
                    </a:ln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41" y="f142"/>
                    </a:moveTo>
                    <a:cubicBezTo>
                      <a:pt x="f143" y="f144"/>
                      <a:pt x="f145" y="f0"/>
                      <a:pt x="f146" y="f147"/>
                    </a:cubicBezTo>
                    <a:cubicBezTo>
                      <a:pt x="f148" y="f149"/>
                      <a:pt x="f150" y="f151"/>
                      <a:pt x="f152" y="f153"/>
                    </a:cubicBezTo>
                    <a:cubicBezTo>
                      <a:pt x="f154" y="f52"/>
                      <a:pt x="f155" y="f156"/>
                      <a:pt x="f157" y="f158"/>
                    </a:cubicBezTo>
                    <a:cubicBezTo>
                      <a:pt x="f86" y="f159"/>
                      <a:pt x="f160" y="f161"/>
                      <a:pt x="f75" y="f162"/>
                    </a:cubicBezTo>
                    <a:cubicBezTo>
                      <a:pt x="f145" y="f163"/>
                      <a:pt x="f164" y="f165"/>
                      <a:pt x="f166" y="f167"/>
                    </a:cubicBezTo>
                    <a:cubicBezTo>
                      <a:pt x="f168" y="f169"/>
                      <a:pt x="f170" y="f171"/>
                      <a:pt x="f172" y="f173"/>
                    </a:cubicBezTo>
                    <a:cubicBezTo>
                      <a:pt x="f174" y="f175"/>
                      <a:pt x="f176" y="f177"/>
                      <a:pt x="f178" y="f179"/>
                    </a:cubicBezTo>
                    <a:cubicBezTo>
                      <a:pt x="f180" y="f181"/>
                      <a:pt x="f182" y="f183"/>
                      <a:pt x="f184" y="f185"/>
                    </a:cubicBezTo>
                    <a:cubicBezTo>
                      <a:pt x="f57" y="f186"/>
                      <a:pt x="f187" y="f188"/>
                      <a:pt x="f189" y="f190"/>
                    </a:cubicBezTo>
                    <a:cubicBezTo>
                      <a:pt x="f191" y="f192"/>
                      <a:pt x="f193" y="f194"/>
                      <a:pt x="f195" y="f106"/>
                    </a:cubicBezTo>
                    <a:cubicBezTo>
                      <a:pt x="f196" y="f197"/>
                      <a:pt x="f198" y="f199"/>
                      <a:pt x="f105" y="f200"/>
                    </a:cubicBezTo>
                    <a:cubicBezTo>
                      <a:pt x="f201" y="f202"/>
                      <a:pt x="f203" y="f204"/>
                      <a:pt x="f6" y="f205"/>
                    </a:cubicBezTo>
                    <a:cubicBezTo>
                      <a:pt x="f206" y="f207"/>
                      <a:pt x="f208" y="f209"/>
                      <a:pt x="f113" y="f210"/>
                    </a:cubicBezTo>
                    <a:cubicBezTo>
                      <a:pt x="f113" y="f209"/>
                      <a:pt x="f140" y="f207"/>
                      <a:pt x="f211" y="f205"/>
                    </a:cubicBezTo>
                    <a:cubicBezTo>
                      <a:pt x="f212" y="f204"/>
                      <a:pt x="f213" y="f202"/>
                      <a:pt x="f118" y="f200"/>
                    </a:cubicBezTo>
                    <a:cubicBezTo>
                      <a:pt x="f214" y="f199"/>
                      <a:pt x="f215" y="f197"/>
                      <a:pt x="f216" y="f106"/>
                    </a:cubicBezTo>
                    <a:cubicBezTo>
                      <a:pt x="f217" y="f194"/>
                      <a:pt x="f218" y="f192"/>
                      <a:pt x="f219" y="f190"/>
                    </a:cubicBezTo>
                    <a:cubicBezTo>
                      <a:pt x="f220" y="f188"/>
                      <a:pt x="f221" y="f186"/>
                      <a:pt x="f222" y="f185"/>
                    </a:cubicBezTo>
                    <a:cubicBezTo>
                      <a:pt x="f223" y="f183"/>
                      <a:pt x="f224" y="f181"/>
                      <a:pt x="f225" y="f179"/>
                    </a:cubicBezTo>
                    <a:cubicBezTo>
                      <a:pt x="f226" y="f177"/>
                      <a:pt x="f227" y="f175"/>
                      <a:pt x="f228" y="f173"/>
                    </a:cubicBezTo>
                    <a:cubicBezTo>
                      <a:pt x="f229" y="f171"/>
                      <a:pt x="f230" y="f169"/>
                      <a:pt x="f231" y="f167"/>
                    </a:cubicBezTo>
                    <a:cubicBezTo>
                      <a:pt x="f232" y="f165"/>
                      <a:pt x="f233" y="f163"/>
                      <a:pt x="f234" y="f162"/>
                    </a:cubicBezTo>
                    <a:cubicBezTo>
                      <a:pt x="f235" y="f161"/>
                      <a:pt x="f125" y="f159"/>
                      <a:pt x="f236" y="f158"/>
                    </a:cubicBezTo>
                    <a:cubicBezTo>
                      <a:pt x="f237" y="f156"/>
                      <a:pt x="f238" y="f52"/>
                      <a:pt x="f239" y="f153"/>
                    </a:cubicBezTo>
                    <a:cubicBezTo>
                      <a:pt x="f240" y="f151"/>
                      <a:pt x="f241" y="f149"/>
                      <a:pt x="f242" y="f147"/>
                    </a:cubicBezTo>
                    <a:cubicBezTo>
                      <a:pt x="f233" y="f0"/>
                      <a:pt x="f243" y="f144"/>
                      <a:pt x="f244" y="f142"/>
                    </a:cubicBezTo>
                    <a:cubicBezTo>
                      <a:pt x="f245" y="f246"/>
                      <a:pt x="f247" y="f248"/>
                      <a:pt x="f249" y="f172"/>
                    </a:cubicBezTo>
                    <a:cubicBezTo>
                      <a:pt x="f250" y="f251"/>
                      <a:pt x="f252" y="f253"/>
                      <a:pt x="f113" y="f253"/>
                    </a:cubicBezTo>
                    <a:cubicBezTo>
                      <a:pt x="f156" y="f253"/>
                      <a:pt x="f254" y="f251"/>
                      <a:pt x="f255" y="f172"/>
                    </a:cubicBezTo>
                    <a:cubicBezTo>
                      <a:pt x="f256" y="f248"/>
                      <a:pt x="f257" y="f246"/>
                      <a:pt x="f141" y="f142"/>
                    </a:cubicBezTo>
                    <a:close/>
                    <a:moveTo>
                      <a:pt x="f141" y="f142"/>
                    </a:moveTo>
                    <a:lnTo>
                      <a:pt x="f141" y="f142"/>
                    </a:lnTo>
                    <a:close/>
                    <a:moveTo>
                      <a:pt x="f258" y="f3"/>
                    </a:moveTo>
                    <a:lnTo>
                      <a:pt x="f113" y="f3"/>
                    </a:lnTo>
                    <a:lnTo>
                      <a:pt x="f259" y="f3"/>
                    </a:lnTo>
                    <a:cubicBezTo>
                      <a:pt x="f260" y="f3"/>
                      <a:pt x="f261" y="f262"/>
                      <a:pt x="f263" y="f264"/>
                    </a:cubicBezTo>
                    <a:cubicBezTo>
                      <a:pt x="f265" y="f266"/>
                      <a:pt x="f267" y="f248"/>
                      <a:pt x="f268" y="f269"/>
                    </a:cubicBezTo>
                    <a:lnTo>
                      <a:pt x="f270" y="f269"/>
                    </a:lnTo>
                    <a:lnTo>
                      <a:pt x="f183" y="f271"/>
                    </a:lnTo>
                    <a:cubicBezTo>
                      <a:pt x="f272" y="f88"/>
                      <a:pt x="f273" y="f274"/>
                      <a:pt x="f227" y="f275"/>
                    </a:cubicBezTo>
                    <a:lnTo>
                      <a:pt x="f276" y="f277"/>
                    </a:lnTo>
                    <a:lnTo>
                      <a:pt x="f278" y="f279"/>
                    </a:lnTo>
                    <a:cubicBezTo>
                      <a:pt x="f280" y="f281"/>
                      <a:pt x="f282" y="f151"/>
                      <a:pt x="f283" y="f284"/>
                    </a:cubicBezTo>
                    <a:cubicBezTo>
                      <a:pt x="f285" y="f286"/>
                      <a:pt x="f287" y="f288"/>
                      <a:pt x="f289" y="f290"/>
                    </a:cubicBezTo>
                    <a:cubicBezTo>
                      <a:pt x="f291" y="f292"/>
                      <a:pt x="f223" y="f293"/>
                      <a:pt x="f280" y="f211"/>
                    </a:cubicBezTo>
                    <a:cubicBezTo>
                      <a:pt x="f273" y="f294"/>
                      <a:pt x="f295" y="f296"/>
                      <a:pt x="f297" y="f298"/>
                    </a:cubicBezTo>
                    <a:cubicBezTo>
                      <a:pt x="f299" y="f300"/>
                      <a:pt x="f301" y="f302"/>
                      <a:pt x="f303" y="f304"/>
                    </a:cubicBezTo>
                    <a:cubicBezTo>
                      <a:pt x="f305" y="f175"/>
                      <a:pt x="f306" y="f307"/>
                      <a:pt x="f308" y="f309"/>
                    </a:cubicBezTo>
                    <a:cubicBezTo>
                      <a:pt x="f310" y="f311"/>
                      <a:pt x="f312" y="f313"/>
                      <a:pt x="f314" y="f129"/>
                    </a:cubicBezTo>
                    <a:cubicBezTo>
                      <a:pt x="f315" y="f222"/>
                      <a:pt x="f316" y="f317"/>
                      <a:pt x="f318" y="f319"/>
                    </a:cubicBezTo>
                    <a:cubicBezTo>
                      <a:pt x="f320" y="f321"/>
                      <a:pt x="f322" y="f323"/>
                      <a:pt x="f324" y="f325"/>
                    </a:cubicBezTo>
                    <a:cubicBezTo>
                      <a:pt x="f120" y="f326"/>
                      <a:pt x="f327" y="f328"/>
                      <a:pt x="f329" y="f330"/>
                    </a:cubicBezTo>
                    <a:cubicBezTo>
                      <a:pt x="f331" y="f332"/>
                      <a:pt x="f333" y="f334"/>
                      <a:pt x="f335" y="f336"/>
                    </a:cubicBezTo>
                    <a:cubicBezTo>
                      <a:pt x="f337" y="f338"/>
                      <a:pt x="f162" y="f339"/>
                      <a:pt x="f340" y="f341"/>
                    </a:cubicBezTo>
                    <a:lnTo>
                      <a:pt x="f113" y="f342"/>
                    </a:lnTo>
                    <a:lnTo>
                      <a:pt x="f343" y="f341"/>
                    </a:lnTo>
                    <a:cubicBezTo>
                      <a:pt x="f344" y="f339"/>
                      <a:pt x="f345" y="f338"/>
                      <a:pt x="f346" y="f336"/>
                    </a:cubicBezTo>
                    <a:cubicBezTo>
                      <a:pt x="f347" y="f334"/>
                      <a:pt x="f348" y="f332"/>
                      <a:pt x="f349" y="f330"/>
                    </a:cubicBezTo>
                    <a:cubicBezTo>
                      <a:pt x="f350" y="f328"/>
                      <a:pt x="f102" y="f326"/>
                      <a:pt x="f351" y="f325"/>
                    </a:cubicBezTo>
                    <a:cubicBezTo>
                      <a:pt x="f352" y="f323"/>
                      <a:pt x="f353" y="f321"/>
                      <a:pt x="f354" y="f319"/>
                    </a:cubicBezTo>
                    <a:cubicBezTo>
                      <a:pt x="f355" y="f317"/>
                      <a:pt x="f356" y="f222"/>
                      <a:pt x="f357" y="f129"/>
                    </a:cubicBezTo>
                    <a:cubicBezTo>
                      <a:pt x="f358" y="f313"/>
                      <a:pt x="f359" y="f311"/>
                      <a:pt x="f360" y="f309"/>
                    </a:cubicBezTo>
                    <a:cubicBezTo>
                      <a:pt x="f361" y="f307"/>
                      <a:pt x="f3" y="f175"/>
                      <a:pt x="f362" y="f304"/>
                    </a:cubicBezTo>
                    <a:cubicBezTo>
                      <a:pt x="f363" y="f302"/>
                      <a:pt x="f364" y="f300"/>
                      <a:pt x="f365" y="f298"/>
                    </a:cubicBezTo>
                    <a:cubicBezTo>
                      <a:pt x="f366" y="f296"/>
                      <a:pt x="f180" y="f294"/>
                      <a:pt x="f367" y="f211"/>
                    </a:cubicBezTo>
                    <a:cubicBezTo>
                      <a:pt x="f182" y="f293"/>
                      <a:pt x="f160" y="f292"/>
                      <a:pt x="f368" y="f290"/>
                    </a:cubicBezTo>
                    <a:cubicBezTo>
                      <a:pt x="f369" y="f288"/>
                      <a:pt x="f69" y="f286"/>
                      <a:pt x="f370" y="f284"/>
                    </a:cubicBezTo>
                    <a:cubicBezTo>
                      <a:pt x="f371" y="f151"/>
                      <a:pt x="f367" y="f281"/>
                      <a:pt x="f372" y="f279"/>
                    </a:cubicBezTo>
                    <a:lnTo>
                      <a:pt x="f373" y="f277"/>
                    </a:lnTo>
                    <a:lnTo>
                      <a:pt x="f174" y="f275"/>
                    </a:lnTo>
                    <a:cubicBezTo>
                      <a:pt x="f374" y="f274"/>
                      <a:pt x="f375" y="f88"/>
                      <a:pt x="f376" y="f271"/>
                    </a:cubicBezTo>
                    <a:lnTo>
                      <a:pt x="f44" y="f269"/>
                    </a:lnTo>
                    <a:lnTo>
                      <a:pt x="f377" y="f269"/>
                    </a:lnTo>
                    <a:cubicBezTo>
                      <a:pt x="f378" y="f248"/>
                      <a:pt x="f379" y="f266"/>
                      <a:pt x="f380" y="f264"/>
                    </a:cubicBezTo>
                    <a:cubicBezTo>
                      <a:pt x="f45" y="f262"/>
                      <a:pt x="f381" y="f3"/>
                      <a:pt x="f258" y="f3"/>
                    </a:cubicBezTo>
                    <a:close/>
                    <a:moveTo>
                      <a:pt x="f258" y="f3"/>
                    </a:moveTo>
                    <a:lnTo>
                      <a:pt x="f258" y="f3"/>
                    </a:lnTo>
                    <a:close/>
                    <a:moveTo>
                      <a:pt x="f136" y="f382"/>
                    </a:moveTo>
                    <a:cubicBezTo>
                      <a:pt x="f383" y="f382"/>
                      <a:pt x="f327" y="f384"/>
                      <a:pt x="f327" y="f385"/>
                    </a:cubicBezTo>
                    <a:cubicBezTo>
                      <a:pt x="f327" y="f352"/>
                      <a:pt x="f383" y="f386"/>
                      <a:pt x="f136" y="f386"/>
                    </a:cubicBezTo>
                    <a:cubicBezTo>
                      <a:pt x="f214" y="f386"/>
                      <a:pt x="f387" y="f352"/>
                      <a:pt x="f387" y="f385"/>
                    </a:cubicBezTo>
                    <a:cubicBezTo>
                      <a:pt x="f387" y="f384"/>
                      <a:pt x="f214" y="f382"/>
                      <a:pt x="f136" y="f382"/>
                    </a:cubicBezTo>
                    <a:close/>
                    <a:moveTo>
                      <a:pt x="f136" y="f382"/>
                    </a:moveTo>
                    <a:lnTo>
                      <a:pt x="f136" y="f382"/>
                    </a:lnTo>
                    <a:close/>
                    <a:moveTo>
                      <a:pt x="f252" y="f388"/>
                    </a:moveTo>
                    <a:cubicBezTo>
                      <a:pt x="f389" y="f390"/>
                      <a:pt x="f391" y="f392"/>
                      <a:pt x="f393" y="f394"/>
                    </a:cubicBezTo>
                    <a:cubicBezTo>
                      <a:pt x="f395" y="f396"/>
                      <a:pt x="f397" y="f398"/>
                      <a:pt x="f162" y="f399"/>
                    </a:cubicBezTo>
                    <a:lnTo>
                      <a:pt x="f162" y="f400"/>
                    </a:lnTo>
                    <a:cubicBezTo>
                      <a:pt x="f140" y="f401"/>
                      <a:pt x="f258" y="f402"/>
                      <a:pt x="f6" y="f403"/>
                    </a:cubicBezTo>
                    <a:cubicBezTo>
                      <a:pt x="f206" y="f404"/>
                      <a:pt x="f259" y="f405"/>
                      <a:pt x="f335" y="f405"/>
                    </a:cubicBezTo>
                    <a:cubicBezTo>
                      <a:pt x="f406" y="f405"/>
                      <a:pt x="f212" y="f405"/>
                      <a:pt x="f407" y="f408"/>
                    </a:cubicBezTo>
                    <a:cubicBezTo>
                      <a:pt x="f409" y="f408"/>
                      <a:pt x="f410" y="f405"/>
                      <a:pt x="f165" y="f404"/>
                    </a:cubicBezTo>
                    <a:cubicBezTo>
                      <a:pt x="f260" y="f411"/>
                      <a:pt x="f412" y="f413"/>
                      <a:pt x="f414" y="f97"/>
                    </a:cubicBezTo>
                    <a:lnTo>
                      <a:pt x="f171" y="f415"/>
                    </a:lnTo>
                    <a:cubicBezTo>
                      <a:pt x="f324" y="f416"/>
                      <a:pt x="f417" y="f418"/>
                      <a:pt x="f134" y="f396"/>
                    </a:cubicBezTo>
                    <a:cubicBezTo>
                      <a:pt x="f419" y="f380"/>
                      <a:pt x="f420" y="f421"/>
                      <a:pt x="f422" y="f399"/>
                    </a:cubicBezTo>
                    <a:cubicBezTo>
                      <a:pt x="f423" y="f424"/>
                      <a:pt x="f425" y="f399"/>
                      <a:pt x="f426" y="f398"/>
                    </a:cubicBezTo>
                    <a:cubicBezTo>
                      <a:pt x="f427" y="f41"/>
                      <a:pt x="f428" y="f429"/>
                      <a:pt x="f430" y="f431"/>
                    </a:cubicBezTo>
                    <a:cubicBezTo>
                      <a:pt x="f132" y="f432"/>
                      <a:pt x="f132" y="f384"/>
                      <a:pt x="f433" y="f43"/>
                    </a:cubicBezTo>
                    <a:cubicBezTo>
                      <a:pt x="f217" y="f434"/>
                      <a:pt x="f435" y="f436"/>
                      <a:pt x="f304" y="f437"/>
                    </a:cubicBezTo>
                    <a:cubicBezTo>
                      <a:pt x="f438" y="f439"/>
                      <a:pt x="f440" y="f441"/>
                      <a:pt x="f442" y="f443"/>
                    </a:cubicBezTo>
                    <a:cubicBezTo>
                      <a:pt x="f121" y="f444"/>
                      <a:pt x="f445" y="f446"/>
                      <a:pt x="f447" y="f448"/>
                    </a:cubicBezTo>
                    <a:lnTo>
                      <a:pt x="f80" y="f449"/>
                    </a:lnTo>
                    <a:lnTo>
                      <a:pt x="f450" y="f451"/>
                    </a:lnTo>
                    <a:cubicBezTo>
                      <a:pt x="f452" y="f453"/>
                      <a:pt x="f423" y="f454"/>
                      <a:pt x="f422" y="f455"/>
                    </a:cubicBezTo>
                    <a:cubicBezTo>
                      <a:pt x="f452" y="f456"/>
                      <a:pt x="f457" y="f458"/>
                      <a:pt x="f425" y="f459"/>
                    </a:cubicBezTo>
                    <a:cubicBezTo>
                      <a:pt x="f460" y="f461"/>
                      <a:pt x="f462" y="f463"/>
                      <a:pt x="f464" y="f465"/>
                    </a:cubicBezTo>
                    <a:cubicBezTo>
                      <a:pt x="f466" y="f467"/>
                      <a:pt x="f468" y="f45"/>
                      <a:pt x="f469" y="f470"/>
                    </a:cubicBezTo>
                    <a:cubicBezTo>
                      <a:pt x="f263" y="f443"/>
                      <a:pt x="f320" y="f441"/>
                      <a:pt x="f471" y="f443"/>
                    </a:cubicBezTo>
                    <a:cubicBezTo>
                      <a:pt x="f472" y="f473"/>
                      <a:pt x="f474" y="f475"/>
                      <a:pt x="f476" y="f396"/>
                    </a:cubicBezTo>
                    <a:cubicBezTo>
                      <a:pt x="f428" y="f19"/>
                      <a:pt x="f417" y="f477"/>
                      <a:pt x="f478" y="f479"/>
                    </a:cubicBezTo>
                    <a:cubicBezTo>
                      <a:pt x="f480" y="f481"/>
                      <a:pt x="f482" y="f274"/>
                      <a:pt x="f206" y="f274"/>
                    </a:cubicBezTo>
                    <a:cubicBezTo>
                      <a:pt x="f483" y="f274"/>
                      <a:pt x="f484" y="f481"/>
                      <a:pt x="f156" y="f479"/>
                    </a:cubicBezTo>
                    <a:cubicBezTo>
                      <a:pt x="f485" y="f477"/>
                      <a:pt x="f486" y="f19"/>
                      <a:pt x="f400" y="f396"/>
                    </a:cubicBezTo>
                    <a:cubicBezTo>
                      <a:pt x="f487" y="f488"/>
                      <a:pt x="f354" y="f56"/>
                      <a:pt x="f489" y="f162"/>
                    </a:cubicBezTo>
                    <a:lnTo>
                      <a:pt x="f490" y="f162"/>
                    </a:lnTo>
                    <a:lnTo>
                      <a:pt x="f490" y="f465"/>
                    </a:lnTo>
                    <a:lnTo>
                      <a:pt x="f491" y="f465"/>
                    </a:lnTo>
                    <a:lnTo>
                      <a:pt x="f491" y="f45"/>
                    </a:lnTo>
                    <a:lnTo>
                      <a:pt x="f492" y="f45"/>
                    </a:lnTo>
                    <a:lnTo>
                      <a:pt x="f492" y="f436"/>
                    </a:lnTo>
                    <a:lnTo>
                      <a:pt x="f491" y="f436"/>
                    </a:lnTo>
                    <a:lnTo>
                      <a:pt x="f491" y="f493"/>
                    </a:lnTo>
                    <a:lnTo>
                      <a:pt x="f492" y="f493"/>
                    </a:lnTo>
                    <a:lnTo>
                      <a:pt x="f492" y="f494"/>
                    </a:lnTo>
                    <a:cubicBezTo>
                      <a:pt x="f492" y="f390"/>
                      <a:pt x="f495" y="f496"/>
                      <a:pt x="f497" y="f418"/>
                    </a:cubicBezTo>
                    <a:lnTo>
                      <a:pt x="f497" y="f498"/>
                    </a:lnTo>
                    <a:cubicBezTo>
                      <a:pt x="f497" y="f499"/>
                      <a:pt x="f351" y="f413"/>
                      <a:pt x="f500" y="f413"/>
                    </a:cubicBezTo>
                    <a:cubicBezTo>
                      <a:pt x="f501" y="f413"/>
                      <a:pt x="f502" y="f499"/>
                      <a:pt x="f502" y="f498"/>
                    </a:cubicBezTo>
                    <a:lnTo>
                      <a:pt x="f502" y="f418"/>
                    </a:lnTo>
                    <a:cubicBezTo>
                      <a:pt x="f503" y="f496"/>
                      <a:pt x="f504" y="f390"/>
                      <a:pt x="f504" y="f494"/>
                    </a:cubicBezTo>
                    <a:lnTo>
                      <a:pt x="f504" y="f493"/>
                    </a:lnTo>
                    <a:lnTo>
                      <a:pt x="f505" y="f493"/>
                    </a:lnTo>
                    <a:lnTo>
                      <a:pt x="f505" y="f436"/>
                    </a:lnTo>
                    <a:lnTo>
                      <a:pt x="f504" y="f436"/>
                    </a:lnTo>
                    <a:lnTo>
                      <a:pt x="f504" y="f45"/>
                    </a:lnTo>
                    <a:lnTo>
                      <a:pt x="f505" y="f45"/>
                    </a:lnTo>
                    <a:lnTo>
                      <a:pt x="f505" y="f465"/>
                    </a:lnTo>
                    <a:lnTo>
                      <a:pt x="f381" y="f465"/>
                    </a:lnTo>
                    <a:lnTo>
                      <a:pt x="f381" y="f162"/>
                    </a:lnTo>
                    <a:lnTo>
                      <a:pt x="f506" y="f162"/>
                    </a:lnTo>
                    <a:cubicBezTo>
                      <a:pt x="f507" y="f508"/>
                      <a:pt x="f140" y="f509"/>
                      <a:pt x="f510" y="f107"/>
                    </a:cubicBezTo>
                    <a:cubicBezTo>
                      <a:pt x="f212" y="f511"/>
                      <a:pt x="f512" y="f158"/>
                      <a:pt x="f513" y="f514"/>
                    </a:cubicBezTo>
                    <a:cubicBezTo>
                      <a:pt x="f515" y="f516"/>
                      <a:pt x="f517" y="f518"/>
                      <a:pt x="f389" y="f519"/>
                    </a:cubicBezTo>
                    <a:cubicBezTo>
                      <a:pt x="f74" y="f455"/>
                      <a:pt x="f520" y="f521"/>
                      <a:pt x="f522" y="f523"/>
                    </a:cubicBezTo>
                    <a:cubicBezTo>
                      <a:pt x="f524" y="f54"/>
                      <a:pt x="f525" y="f518"/>
                      <a:pt x="f526" y="f350"/>
                    </a:cubicBezTo>
                    <a:cubicBezTo>
                      <a:pt x="f414" y="f521"/>
                      <a:pt x="f525" y="f458"/>
                      <a:pt x="f527" y="f528"/>
                    </a:cubicBezTo>
                    <a:cubicBezTo>
                      <a:pt x="f524" y="f529"/>
                      <a:pt x="f530" y="f531"/>
                      <a:pt x="f532" y="f533"/>
                    </a:cubicBezTo>
                    <a:cubicBezTo>
                      <a:pt x="f534" y="f492"/>
                      <a:pt x="f120" y="f446"/>
                      <a:pt x="f535" y="f536"/>
                    </a:cubicBezTo>
                    <a:cubicBezTo>
                      <a:pt x="f537" y="f444"/>
                      <a:pt x="f538" y="f539"/>
                      <a:pt x="f540" y="f541"/>
                    </a:cubicBezTo>
                    <a:cubicBezTo>
                      <a:pt x="f542" y="f543"/>
                      <a:pt x="f214" y="f543"/>
                      <a:pt x="f544" y="f543"/>
                    </a:cubicBezTo>
                    <a:cubicBezTo>
                      <a:pt x="f298" y="f543"/>
                      <a:pt x="f545" y="f546"/>
                      <a:pt x="f138" y="f99"/>
                    </a:cubicBezTo>
                    <a:lnTo>
                      <a:pt x="f547" y="f470"/>
                    </a:lnTo>
                    <a:lnTo>
                      <a:pt x="f165" y="f548"/>
                    </a:lnTo>
                    <a:cubicBezTo>
                      <a:pt x="f549" y="f441"/>
                      <a:pt x="f550" y="f551"/>
                      <a:pt x="f118" y="f43"/>
                    </a:cubicBezTo>
                    <a:cubicBezTo>
                      <a:pt x="f517" y="f552"/>
                      <a:pt x="f545" y="f151"/>
                      <a:pt x="f553" y="f431"/>
                    </a:cubicBezTo>
                    <a:cubicBezTo>
                      <a:pt x="f554" y="f555"/>
                      <a:pt x="f556" y="f388"/>
                      <a:pt x="f252" y="f388"/>
                    </a:cubicBezTo>
                    <a:close/>
                    <a:moveTo>
                      <a:pt x="f252" y="f388"/>
                    </a:moveTo>
                    <a:lnTo>
                      <a:pt x="f252" y="f388"/>
                    </a:lnTo>
                    <a:close/>
                    <a:moveTo>
                      <a:pt x="f557" y="f558"/>
                    </a:moveTo>
                    <a:cubicBezTo>
                      <a:pt x="f559" y="f560"/>
                      <a:pt x="f440" y="f561"/>
                      <a:pt x="f562" y="f563"/>
                    </a:cubicBezTo>
                    <a:cubicBezTo>
                      <a:pt x="f419" y="f564"/>
                      <a:pt x="f261" y="f565"/>
                      <a:pt x="f566" y="f567"/>
                    </a:cubicBezTo>
                    <a:cubicBezTo>
                      <a:pt x="f250" y="f568"/>
                      <a:pt x="f569" y="f64"/>
                      <a:pt x="f570" y="f203"/>
                    </a:cubicBezTo>
                    <a:cubicBezTo>
                      <a:pt x="f571" y="f572"/>
                      <a:pt x="f573" y="f574"/>
                      <a:pt x="f78" y="f574"/>
                    </a:cubicBezTo>
                    <a:lnTo>
                      <a:pt x="f575" y="f574"/>
                    </a:lnTo>
                    <a:lnTo>
                      <a:pt x="f576" y="f577"/>
                    </a:lnTo>
                    <a:cubicBezTo>
                      <a:pt x="f324" y="f578"/>
                      <a:pt x="f579" y="f105"/>
                      <a:pt x="f216" y="f156"/>
                    </a:cubicBezTo>
                    <a:cubicBezTo>
                      <a:pt x="f580" y="f288"/>
                      <a:pt x="f530" y="f581"/>
                      <a:pt x="f582" y="f583"/>
                    </a:cubicBezTo>
                    <a:cubicBezTo>
                      <a:pt x="f584" y="f585"/>
                      <a:pt x="f586" y="f587"/>
                      <a:pt x="f588" y="f103"/>
                    </a:cubicBezTo>
                    <a:cubicBezTo>
                      <a:pt x="f545" y="f581"/>
                      <a:pt x="f589" y="f590"/>
                      <a:pt x="f591" y="f105"/>
                    </a:cubicBezTo>
                    <a:cubicBezTo>
                      <a:pt x="f409" y="f592"/>
                      <a:pt x="f593" y="f578"/>
                      <a:pt x="f594" y="f568"/>
                    </a:cubicBezTo>
                    <a:cubicBezTo>
                      <a:pt x="f595" y="f293"/>
                      <a:pt x="f340" y="f507"/>
                      <a:pt x="f343" y="f162"/>
                    </a:cubicBezTo>
                    <a:lnTo>
                      <a:pt x="f530" y="f162"/>
                    </a:lnTo>
                    <a:lnTo>
                      <a:pt x="f530" y="f596"/>
                    </a:lnTo>
                    <a:lnTo>
                      <a:pt x="f597" y="f340"/>
                    </a:lnTo>
                    <a:cubicBezTo>
                      <a:pt x="f414" y="f208"/>
                      <a:pt x="f579" y="f598"/>
                      <a:pt x="f576" y="f508"/>
                    </a:cubicBezTo>
                    <a:cubicBezTo>
                      <a:pt x="f599" y="f572"/>
                      <a:pt x="f304" y="f347"/>
                      <a:pt x="f447" y="f107"/>
                    </a:cubicBezTo>
                    <a:cubicBezTo>
                      <a:pt x="f423" y="f600"/>
                      <a:pt x="f217" y="f601"/>
                      <a:pt x="f427" y="f602"/>
                    </a:cubicBezTo>
                    <a:cubicBezTo>
                      <a:pt x="f603" y="f604"/>
                      <a:pt x="f605" y="f581"/>
                      <a:pt x="f175" y="f606"/>
                    </a:cubicBezTo>
                    <a:cubicBezTo>
                      <a:pt x="f607" y="f583"/>
                      <a:pt x="f608" y="f606"/>
                      <a:pt x="f474" y="f198"/>
                    </a:cubicBezTo>
                    <a:cubicBezTo>
                      <a:pt x="f609" y="f581"/>
                      <a:pt x="f610" y="f288"/>
                      <a:pt x="f611" y="f156"/>
                    </a:cubicBezTo>
                    <a:cubicBezTo>
                      <a:pt x="f612" y="f613"/>
                      <a:pt x="f614" y="f615"/>
                      <a:pt x="f616" y="f617"/>
                    </a:cubicBezTo>
                    <a:cubicBezTo>
                      <a:pt x="f618" y="f619"/>
                      <a:pt x="f620" y="f621"/>
                      <a:pt x="f622" y="f623"/>
                    </a:cubicBezTo>
                    <a:cubicBezTo>
                      <a:pt x="f624" y="f546"/>
                      <a:pt x="f476" y="f444"/>
                      <a:pt x="f625" y="f626"/>
                    </a:cubicBezTo>
                    <a:cubicBezTo>
                      <a:pt x="f627" y="f628"/>
                      <a:pt x="f603" y="f629"/>
                      <a:pt x="f322" y="f630"/>
                    </a:cubicBezTo>
                    <a:cubicBezTo>
                      <a:pt x="f425" y="f52"/>
                      <a:pt x="f452" y="f523"/>
                      <a:pt x="f557" y="f558"/>
                    </a:cubicBezTo>
                    <a:close/>
                    <a:moveTo>
                      <a:pt x="f557" y="f558"/>
                    </a:moveTo>
                    <a:lnTo>
                      <a:pt x="f557" y="f558"/>
                    </a:lnTo>
                    <a:close/>
                    <a:moveTo>
                      <a:pt x="f631" y="f632"/>
                    </a:moveTo>
                    <a:lnTo>
                      <a:pt x="f15" y="f632"/>
                    </a:lnTo>
                    <a:lnTo>
                      <a:pt x="f15" y="f633"/>
                    </a:lnTo>
                    <a:cubicBezTo>
                      <a:pt x="f15" y="f633"/>
                      <a:pt x="f634" y="f175"/>
                      <a:pt x="f494" y="f175"/>
                    </a:cubicBezTo>
                    <a:lnTo>
                      <a:pt x="f635" y="f175"/>
                    </a:lnTo>
                    <a:cubicBezTo>
                      <a:pt x="f636" y="f175"/>
                      <a:pt x="f636" y="f633"/>
                      <a:pt x="f636" y="f633"/>
                    </a:cubicBezTo>
                    <a:lnTo>
                      <a:pt x="f636" y="f632"/>
                    </a:lnTo>
                    <a:lnTo>
                      <a:pt x="f637" y="f632"/>
                    </a:lnTo>
                    <a:cubicBezTo>
                      <a:pt x="f638" y="f639"/>
                      <a:pt x="f640" y="f462"/>
                      <a:pt x="f486" y="f641"/>
                    </a:cubicBezTo>
                    <a:cubicBezTo>
                      <a:pt x="f552" y="f642"/>
                      <a:pt x="f643" y="f644"/>
                      <a:pt x="f645" y="f646"/>
                    </a:cubicBezTo>
                    <a:cubicBezTo>
                      <a:pt x="f536" y="f647"/>
                      <a:pt x="f648" y="f571"/>
                      <a:pt x="f58" y="f649"/>
                    </a:cubicBezTo>
                    <a:cubicBezTo>
                      <a:pt x="f153" y="f650"/>
                      <a:pt x="f651" y="f633"/>
                      <a:pt x="f541" y="f632"/>
                    </a:cubicBezTo>
                    <a:lnTo>
                      <a:pt x="f153" y="f632"/>
                    </a:lnTo>
                    <a:lnTo>
                      <a:pt x="f153" y="f652"/>
                    </a:lnTo>
                    <a:cubicBezTo>
                      <a:pt x="f153" y="f653"/>
                      <a:pt x="f648" y="f654"/>
                      <a:pt x="f501" y="f654"/>
                    </a:cubicBezTo>
                    <a:lnTo>
                      <a:pt x="f505" y="f654"/>
                    </a:lnTo>
                    <a:cubicBezTo>
                      <a:pt x="f503" y="f654"/>
                      <a:pt x="f196" y="f653"/>
                      <a:pt x="f196" y="f652"/>
                    </a:cubicBezTo>
                    <a:lnTo>
                      <a:pt x="f196" y="f632"/>
                    </a:lnTo>
                    <a:lnTo>
                      <a:pt x="f519" y="f632"/>
                    </a:lnTo>
                    <a:cubicBezTo>
                      <a:pt x="f655" y="f632"/>
                      <a:pt x="f523" y="f476"/>
                      <a:pt x="f523" y="f656"/>
                    </a:cubicBezTo>
                    <a:lnTo>
                      <a:pt x="f523" y="f657"/>
                    </a:lnTo>
                    <a:cubicBezTo>
                      <a:pt x="f523" y="f658"/>
                      <a:pt x="f655" y="f659"/>
                      <a:pt x="f519" y="f659"/>
                    </a:cubicBezTo>
                    <a:cubicBezTo>
                      <a:pt x="f660" y="f661"/>
                      <a:pt x="f662" y="f624"/>
                      <a:pt x="f631" y="f659"/>
                    </a:cubicBezTo>
                    <a:cubicBezTo>
                      <a:pt x="f496" y="f659"/>
                      <a:pt x="f415" y="f658"/>
                      <a:pt x="f415" y="f657"/>
                    </a:cubicBezTo>
                    <a:lnTo>
                      <a:pt x="f415" y="f656"/>
                    </a:lnTo>
                    <a:cubicBezTo>
                      <a:pt x="f415" y="f476"/>
                      <a:pt x="f496" y="f632"/>
                      <a:pt x="f631" y="f632"/>
                    </a:cubicBezTo>
                    <a:close/>
                    <a:moveTo>
                      <a:pt x="f631" y="f632"/>
                    </a:moveTo>
                    <a:lnTo>
                      <a:pt x="f631" y="f632"/>
                    </a:lnTo>
                    <a:close/>
                    <a:moveTo>
                      <a:pt x="f198" y="f322"/>
                    </a:moveTo>
                    <a:cubicBezTo>
                      <a:pt x="f663" y="f664"/>
                      <a:pt x="f503" y="f665"/>
                      <a:pt x="f461" y="f250"/>
                    </a:cubicBezTo>
                    <a:cubicBezTo>
                      <a:pt x="f621" y="f666"/>
                      <a:pt x="f485" y="f667"/>
                      <a:pt x="f13" y="f169"/>
                    </a:cubicBezTo>
                    <a:cubicBezTo>
                      <a:pt x="f668" y="f669"/>
                      <a:pt x="f451" y="f670"/>
                      <a:pt x="f497" y="f553"/>
                    </a:cubicBezTo>
                    <a:cubicBezTo>
                      <a:pt x="f671" y="f556"/>
                      <a:pt x="f672" y="f673"/>
                      <a:pt x="f99" y="f540"/>
                    </a:cubicBezTo>
                    <a:cubicBezTo>
                      <a:pt x="f638" y="f674"/>
                      <a:pt x="f675" y="f527"/>
                      <a:pt x="f676" y="f641"/>
                    </a:cubicBezTo>
                    <a:cubicBezTo>
                      <a:pt x="f636" y="f557"/>
                      <a:pt x="f677" y="f678"/>
                      <a:pt x="f436" y="f679"/>
                    </a:cubicBezTo>
                    <a:cubicBezTo>
                      <a:pt x="f680" y="f681"/>
                      <a:pt x="f490" y="f682"/>
                      <a:pt x="f683" y="f625"/>
                    </a:cubicBezTo>
                    <a:cubicBezTo>
                      <a:pt x="f683" y="f684"/>
                      <a:pt x="f685" y="f82"/>
                      <a:pt x="f686" y="f639"/>
                    </a:cubicBezTo>
                    <a:cubicBezTo>
                      <a:pt x="f541" y="f687"/>
                      <a:pt x="f688" y="f82"/>
                      <a:pt x="f444" y="f689"/>
                    </a:cubicBezTo>
                    <a:cubicBezTo>
                      <a:pt x="f446" y="f653"/>
                      <a:pt x="f254" y="f690"/>
                      <a:pt x="f691" y="f692"/>
                    </a:cubicBezTo>
                    <a:cubicBezTo>
                      <a:pt x="f153" y="f466"/>
                      <a:pt x="f693" y="f433"/>
                      <a:pt x="f198" y="f322"/>
                    </a:cubicBezTo>
                    <a:close/>
                    <a:moveTo>
                      <a:pt x="f198" y="f322"/>
                    </a:moveTo>
                    <a:lnTo>
                      <a:pt x="f198" y="f322"/>
                    </a:lnTo>
                    <a:close/>
                    <a:moveTo>
                      <a:pt x="f694" y="f211"/>
                    </a:moveTo>
                    <a:lnTo>
                      <a:pt x="f694" y="f162"/>
                    </a:lnTo>
                    <a:lnTo>
                      <a:pt x="f695" y="f162"/>
                    </a:lnTo>
                    <a:lnTo>
                      <a:pt x="f695" y="f696"/>
                    </a:lnTo>
                    <a:lnTo>
                      <a:pt x="f686" y="f696"/>
                    </a:lnTo>
                    <a:lnTo>
                      <a:pt x="f686" y="f162"/>
                    </a:lnTo>
                    <a:lnTo>
                      <a:pt x="f697" y="f162"/>
                    </a:lnTo>
                    <a:lnTo>
                      <a:pt x="f697" y="f698"/>
                    </a:lnTo>
                    <a:cubicBezTo>
                      <a:pt x="f697" y="f699"/>
                      <a:pt x="f694" y="f699"/>
                      <a:pt x="f694" y="f698"/>
                    </a:cubicBezTo>
                    <a:lnTo>
                      <a:pt x="f694" y="f211"/>
                    </a:lnTo>
                    <a:close/>
                    <a:moveTo>
                      <a:pt x="f694" y="f211"/>
                    </a:moveTo>
                    <a:lnTo>
                      <a:pt x="f694" y="f211"/>
                    </a:lnTo>
                    <a:close/>
                    <a:moveTo>
                      <a:pt x="f503" y="f432"/>
                    </a:moveTo>
                    <a:lnTo>
                      <a:pt x="f503" y="f494"/>
                    </a:lnTo>
                    <a:cubicBezTo>
                      <a:pt x="f503" y="f700"/>
                      <a:pt x="f528" y="f415"/>
                      <a:pt x="f500" y="f415"/>
                    </a:cubicBezTo>
                    <a:cubicBezTo>
                      <a:pt x="f697" y="f415"/>
                      <a:pt x="f643" y="f700"/>
                      <a:pt x="f643" y="f494"/>
                    </a:cubicBezTo>
                    <a:lnTo>
                      <a:pt x="f643" y="f432"/>
                    </a:lnTo>
                    <a:lnTo>
                      <a:pt x="f503" y="f432"/>
                    </a:lnTo>
                    <a:close/>
                    <a:moveTo>
                      <a:pt x="f503" y="f432"/>
                    </a:moveTo>
                    <a:lnTo>
                      <a:pt x="f503" y="f432"/>
                    </a:lnTo>
                    <a:close/>
                    <a:moveTo>
                      <a:pt x="f501" y="f396"/>
                    </a:moveTo>
                    <a:lnTo>
                      <a:pt x="f501" y="f498"/>
                    </a:lnTo>
                    <a:cubicBezTo>
                      <a:pt x="f501" y="f701"/>
                      <a:pt x="f702" y="f421"/>
                      <a:pt x="f500" y="f421"/>
                    </a:cubicBezTo>
                    <a:cubicBezTo>
                      <a:pt x="f621" y="f421"/>
                      <a:pt x="f351" y="f701"/>
                      <a:pt x="f351" y="f498"/>
                    </a:cubicBezTo>
                    <a:lnTo>
                      <a:pt x="f351" y="f396"/>
                    </a:lnTo>
                    <a:cubicBezTo>
                      <a:pt x="f660" y="f396"/>
                      <a:pt x="f703" y="f704"/>
                      <a:pt x="f500" y="f704"/>
                    </a:cubicBezTo>
                    <a:cubicBezTo>
                      <a:pt x="f645" y="f704"/>
                      <a:pt x="f648" y="f396"/>
                      <a:pt x="f501" y="f396"/>
                    </a:cubicBezTo>
                    <a:close/>
                    <a:moveTo>
                      <a:pt x="f501" y="f396"/>
                    </a:moveTo>
                    <a:lnTo>
                      <a:pt x="f501" y="f396"/>
                    </a:lnTo>
                    <a:close/>
                    <a:moveTo>
                      <a:pt x="f495" y="f441"/>
                    </a:moveTo>
                    <a:lnTo>
                      <a:pt x="f495" y="f446"/>
                    </a:lnTo>
                    <a:lnTo>
                      <a:pt x="f503" y="f446"/>
                    </a:lnTo>
                    <a:lnTo>
                      <a:pt x="f503" y="f441"/>
                    </a:lnTo>
                    <a:lnTo>
                      <a:pt x="f495" y="f441"/>
                    </a:lnTo>
                    <a:close/>
                    <a:moveTo>
                      <a:pt x="f495" y="f441"/>
                    </a:moveTo>
                    <a:lnTo>
                      <a:pt x="f495" y="f441"/>
                    </a:lnTo>
                    <a:close/>
                    <a:moveTo>
                      <a:pt x="f628" y="f493"/>
                    </a:moveTo>
                    <a:lnTo>
                      <a:pt x="f628" y="f436"/>
                    </a:lnTo>
                    <a:lnTo>
                      <a:pt x="f621" y="f436"/>
                    </a:lnTo>
                    <a:lnTo>
                      <a:pt x="f195" y="f436"/>
                    </a:lnTo>
                    <a:lnTo>
                      <a:pt x="f195" y="f493"/>
                    </a:lnTo>
                    <a:lnTo>
                      <a:pt x="f628" y="f493"/>
                    </a:lnTo>
                    <a:close/>
                    <a:moveTo>
                      <a:pt x="f628" y="f493"/>
                    </a:moveTo>
                    <a:lnTo>
                      <a:pt x="f628" y="f493"/>
                    </a:lnTo>
                    <a:close/>
                    <a:moveTo>
                      <a:pt x="f645" y="f493"/>
                    </a:moveTo>
                    <a:lnTo>
                      <a:pt x="f645" y="f436"/>
                    </a:lnTo>
                    <a:lnTo>
                      <a:pt x="f502" y="f436"/>
                    </a:lnTo>
                    <a:lnTo>
                      <a:pt x="f502" y="f493"/>
                    </a:lnTo>
                    <a:lnTo>
                      <a:pt x="f705" y="f493"/>
                    </a:lnTo>
                    <a:lnTo>
                      <a:pt x="f645" y="f493"/>
                    </a:lnTo>
                    <a:close/>
                    <a:moveTo>
                      <a:pt x="f645" y="f493"/>
                    </a:moveTo>
                    <a:lnTo>
                      <a:pt x="f645" y="f493"/>
                    </a:lnTo>
                    <a:close/>
                    <a:moveTo>
                      <a:pt x="f695" y="f529"/>
                    </a:moveTo>
                    <a:lnTo>
                      <a:pt x="f706" y="f529"/>
                    </a:lnTo>
                    <a:lnTo>
                      <a:pt x="f706" y="f694"/>
                    </a:lnTo>
                    <a:lnTo>
                      <a:pt x="f707" y="f694"/>
                    </a:lnTo>
                    <a:lnTo>
                      <a:pt x="f707" y="f529"/>
                    </a:lnTo>
                    <a:lnTo>
                      <a:pt x="f629" y="f529"/>
                    </a:lnTo>
                    <a:lnTo>
                      <a:pt x="f629" y="f694"/>
                    </a:lnTo>
                    <a:lnTo>
                      <a:pt x="f621" y="f694"/>
                    </a:lnTo>
                    <a:lnTo>
                      <a:pt x="f621" y="f529"/>
                    </a:lnTo>
                    <a:lnTo>
                      <a:pt x="f13" y="f529"/>
                    </a:lnTo>
                    <a:lnTo>
                      <a:pt x="f13" y="f694"/>
                    </a:lnTo>
                    <a:lnTo>
                      <a:pt x="f488" y="f694"/>
                    </a:lnTo>
                    <a:lnTo>
                      <a:pt x="f488" y="f529"/>
                    </a:lnTo>
                    <a:lnTo>
                      <a:pt x="f686" y="f529"/>
                    </a:lnTo>
                    <a:lnTo>
                      <a:pt x="f686" y="f619"/>
                    </a:lnTo>
                    <a:lnTo>
                      <a:pt x="f695" y="f619"/>
                    </a:lnTo>
                    <a:lnTo>
                      <a:pt x="f695" y="f529"/>
                    </a:lnTo>
                    <a:close/>
                    <a:moveTo>
                      <a:pt x="f695" y="f529"/>
                    </a:moveTo>
                    <a:lnTo>
                      <a:pt x="f695" y="f529"/>
                    </a:lnTo>
                    <a:close/>
                    <a:moveTo>
                      <a:pt x="f628" y="f45"/>
                    </a:moveTo>
                    <a:lnTo>
                      <a:pt x="f628" y="f465"/>
                    </a:lnTo>
                    <a:lnTo>
                      <a:pt x="f502" y="f465"/>
                    </a:lnTo>
                    <a:lnTo>
                      <a:pt x="f502" y="f45"/>
                    </a:lnTo>
                    <a:lnTo>
                      <a:pt x="f628" y="f45"/>
                    </a:lnTo>
                    <a:close/>
                    <a:moveTo>
                      <a:pt x="f628" y="f45"/>
                    </a:moveTo>
                    <a:lnTo>
                      <a:pt x="f628" y="f45"/>
                    </a:lnTo>
                    <a:close/>
                    <a:moveTo>
                      <a:pt x="f697" y="f708"/>
                    </a:moveTo>
                    <a:lnTo>
                      <a:pt x="f694" y="f708"/>
                    </a:lnTo>
                    <a:lnTo>
                      <a:pt x="f694" y="f349"/>
                    </a:lnTo>
                    <a:lnTo>
                      <a:pt x="f697" y="f349"/>
                    </a:lnTo>
                    <a:lnTo>
                      <a:pt x="f697" y="f708"/>
                    </a:lnTo>
                    <a:close/>
                    <a:moveTo>
                      <a:pt x="f697" y="f708"/>
                    </a:moveTo>
                    <a:lnTo>
                      <a:pt x="f697" y="f708"/>
                    </a:lnTo>
                    <a:close/>
                    <a:moveTo>
                      <a:pt x="f686" y="f290"/>
                    </a:moveTo>
                    <a:lnTo>
                      <a:pt x="f695" y="f290"/>
                    </a:lnTo>
                    <a:lnTo>
                      <a:pt x="f695" y="f663"/>
                    </a:lnTo>
                    <a:lnTo>
                      <a:pt x="f686" y="f663"/>
                    </a:lnTo>
                    <a:lnTo>
                      <a:pt x="f686" y="f290"/>
                    </a:lnTo>
                    <a:close/>
                    <a:moveTo>
                      <a:pt x="f686" y="f290"/>
                    </a:moveTo>
                    <a:lnTo>
                      <a:pt x="f686" y="f290"/>
                    </a:lnTo>
                    <a:close/>
                    <a:moveTo>
                      <a:pt x="f55" y="f709"/>
                    </a:moveTo>
                    <a:lnTo>
                      <a:pt x="f401" y="f400"/>
                    </a:lnTo>
                    <a:cubicBezTo>
                      <a:pt x="f710" y="f711"/>
                      <a:pt x="f691" y="f712"/>
                      <a:pt x="f11" y="f713"/>
                    </a:cubicBezTo>
                    <a:cubicBezTo>
                      <a:pt x="f714" y="f715"/>
                      <a:pt x="f568" y="f716"/>
                      <a:pt x="f206" y="f716"/>
                    </a:cubicBezTo>
                    <a:cubicBezTo>
                      <a:pt x="f512" y="f716"/>
                      <a:pt x="f165" y="f715"/>
                      <a:pt x="f588" y="f713"/>
                    </a:cubicBezTo>
                    <a:cubicBezTo>
                      <a:pt x="f571" y="f717"/>
                      <a:pt x="f466" y="f718"/>
                      <a:pt x="f218" y="f26"/>
                    </a:cubicBezTo>
                    <a:cubicBezTo>
                      <a:pt x="f719" y="f437"/>
                      <a:pt x="f177" y="f720"/>
                      <a:pt x="f721" y="f604"/>
                    </a:cubicBezTo>
                    <a:lnTo>
                      <a:pt x="f722" y="f604"/>
                    </a:lnTo>
                    <a:lnTo>
                      <a:pt x="f721" y="f723"/>
                    </a:lnTo>
                    <a:cubicBezTo>
                      <a:pt x="f724" y="f62"/>
                      <a:pt x="f725" y="f161"/>
                      <a:pt x="f725" y="f23"/>
                    </a:cubicBezTo>
                    <a:cubicBezTo>
                      <a:pt x="f726" y="f727"/>
                      <a:pt x="f728" y="f729"/>
                      <a:pt x="f659" y="f730"/>
                    </a:cubicBezTo>
                    <a:cubicBezTo>
                      <a:pt x="f659" y="f731"/>
                      <a:pt x="f658" y="f18"/>
                      <a:pt x="f658" y="f18"/>
                    </a:cubicBezTo>
                    <a:lnTo>
                      <a:pt x="f268" y="f732"/>
                    </a:lnTo>
                    <a:cubicBezTo>
                      <a:pt x="f733" y="f734"/>
                      <a:pt x="f735" y="f736"/>
                      <a:pt x="f737" y="f90"/>
                    </a:cubicBezTo>
                    <a:cubicBezTo>
                      <a:pt x="f738" y="f89"/>
                      <a:pt x="f289" y="f87"/>
                      <a:pt x="f739" y="f85"/>
                    </a:cubicBezTo>
                    <a:cubicBezTo>
                      <a:pt x="f740" y="f83"/>
                      <a:pt x="f740" y="f82"/>
                      <a:pt x="f741" y="f80"/>
                    </a:cubicBezTo>
                    <a:cubicBezTo>
                      <a:pt x="f742" y="f78"/>
                      <a:pt x="f234" y="f76"/>
                      <a:pt x="f743" y="f74"/>
                    </a:cubicBezTo>
                    <a:cubicBezTo>
                      <a:pt x="f744" y="f72"/>
                      <a:pt x="f285" y="f70"/>
                      <a:pt x="f745" y="f68"/>
                    </a:cubicBezTo>
                    <a:cubicBezTo>
                      <a:pt x="f737" y="f66"/>
                      <a:pt x="f746" y="f64"/>
                      <a:pt x="f747" y="f62"/>
                    </a:cubicBezTo>
                    <a:cubicBezTo>
                      <a:pt x="f221" y="f723"/>
                      <a:pt x="f748" y="f587"/>
                      <a:pt x="f749" y="f47"/>
                    </a:cubicBezTo>
                    <a:cubicBezTo>
                      <a:pt x="f270" y="f45"/>
                      <a:pt x="f750" y="f43"/>
                      <a:pt x="f751" y="f41"/>
                    </a:cubicBezTo>
                    <a:cubicBezTo>
                      <a:pt x="f752" y="f39"/>
                      <a:pt x="f94" y="f37"/>
                      <a:pt x="f753" y="f35"/>
                    </a:cubicBezTo>
                    <a:cubicBezTo>
                      <a:pt x="f754" y="f755"/>
                      <a:pt x="f756" y="f757"/>
                      <a:pt x="f758" y="f759"/>
                    </a:cubicBezTo>
                    <a:cubicBezTo>
                      <a:pt x="f760" y="f34"/>
                      <a:pt x="f761" y="f762"/>
                      <a:pt x="f82" y="f763"/>
                    </a:cubicBezTo>
                    <a:cubicBezTo>
                      <a:pt x="f599" y="f764"/>
                      <a:pt x="f556" y="f765"/>
                      <a:pt x="f113" y="f765"/>
                    </a:cubicBezTo>
                    <a:cubicBezTo>
                      <a:pt x="f560" y="f765"/>
                      <a:pt x="f643" y="f764"/>
                      <a:pt x="f766" y="f763"/>
                    </a:cubicBezTo>
                    <a:cubicBezTo>
                      <a:pt x="f767" y="f762"/>
                      <a:pt x="f768" y="f34"/>
                      <a:pt x="f769" y="f759"/>
                    </a:cubicBezTo>
                    <a:cubicBezTo>
                      <a:pt x="f770" y="f771"/>
                      <a:pt x="f376" y="f772"/>
                      <a:pt x="f55" y="f709"/>
                    </a:cubicBezTo>
                    <a:close/>
                    <a:moveTo>
                      <a:pt x="f55" y="f709"/>
                    </a:moveTo>
                    <a:lnTo>
                      <a:pt x="f55" y="f709"/>
                    </a:lnTo>
                    <a:close/>
                    <a:moveTo>
                      <a:pt x="f55" y="f454"/>
                    </a:moveTo>
                    <a:lnTo>
                      <a:pt x="f773" y="f528"/>
                    </a:lnTo>
                    <a:cubicBezTo>
                      <a:pt x="f774" y="f45"/>
                      <a:pt x="f775" y="f386"/>
                      <a:pt x="f776" y="f97"/>
                    </a:cubicBezTo>
                    <a:cubicBezTo>
                      <a:pt x="f371" y="f777"/>
                      <a:pt x="f184" y="f778"/>
                      <a:pt x="f145" y="f779"/>
                    </a:cubicBezTo>
                    <a:lnTo>
                      <a:pt x="f763" y="f780"/>
                    </a:lnTo>
                    <a:lnTo>
                      <a:pt x="f781" y="f768"/>
                    </a:lnTo>
                    <a:cubicBezTo>
                      <a:pt x="f782" y="f783"/>
                      <a:pt x="f57" y="f784"/>
                      <a:pt x="f785" y="f786"/>
                    </a:cubicBezTo>
                    <a:lnTo>
                      <a:pt x="f787" y="f34"/>
                    </a:lnTo>
                    <a:lnTo>
                      <a:pt x="f788" y="f34"/>
                    </a:lnTo>
                    <a:cubicBezTo>
                      <a:pt x="f789" y="f790"/>
                      <a:pt x="f791" y="f792"/>
                      <a:pt x="f793" y="f764"/>
                    </a:cubicBezTo>
                    <a:cubicBezTo>
                      <a:pt x="f643" y="f794"/>
                      <a:pt x="f795" y="f796"/>
                      <a:pt x="f113" y="f796"/>
                    </a:cubicBezTo>
                    <a:cubicBezTo>
                      <a:pt x="f797" y="f796"/>
                      <a:pt x="f599" y="f794"/>
                      <a:pt x="f798" y="f764"/>
                    </a:cubicBezTo>
                    <a:cubicBezTo>
                      <a:pt x="f719" y="f792"/>
                      <a:pt x="f799" y="f790"/>
                      <a:pt x="f800" y="f34"/>
                    </a:cubicBezTo>
                    <a:lnTo>
                      <a:pt x="f801" y="f34"/>
                    </a:lnTo>
                    <a:lnTo>
                      <a:pt x="f802" y="f786"/>
                    </a:lnTo>
                    <a:cubicBezTo>
                      <a:pt x="f221" y="f784"/>
                      <a:pt x="f803" y="f783"/>
                      <a:pt x="f233" y="f768"/>
                    </a:cubicBezTo>
                    <a:lnTo>
                      <a:pt x="f804" y="f780"/>
                    </a:lnTo>
                    <a:lnTo>
                      <a:pt x="f233" y="f779"/>
                    </a:lnTo>
                    <a:cubicBezTo>
                      <a:pt x="f222" y="f778"/>
                      <a:pt x="f805" y="f777"/>
                      <a:pt x="f806" y="f97"/>
                    </a:cubicBezTo>
                    <a:cubicBezTo>
                      <a:pt x="f733" y="f386"/>
                      <a:pt x="f12" y="f45"/>
                      <a:pt x="f807" y="f528"/>
                    </a:cubicBezTo>
                    <a:cubicBezTo>
                      <a:pt x="f732" y="f808"/>
                      <a:pt x="f809" y="f590"/>
                      <a:pt x="f810" y="f565"/>
                    </a:cubicBezTo>
                    <a:cubicBezTo>
                      <a:pt x="f811" y="f812"/>
                      <a:pt x="f813" y="f814"/>
                      <a:pt x="f738" y="f815"/>
                    </a:cubicBezTo>
                    <a:cubicBezTo>
                      <a:pt x="f816" y="f817"/>
                      <a:pt x="f818" y="f393"/>
                      <a:pt x="f819" y="f327"/>
                    </a:cubicBezTo>
                    <a:cubicBezTo>
                      <a:pt x="f280" y="f820"/>
                      <a:pt x="f317" y="f821"/>
                      <a:pt x="f822" y="f823"/>
                    </a:cubicBezTo>
                    <a:cubicBezTo>
                      <a:pt x="f824" y="f82"/>
                      <a:pt x="f824" y="f247"/>
                      <a:pt x="f825" y="f826"/>
                    </a:cubicBezTo>
                    <a:cubicBezTo>
                      <a:pt x="f827" y="f828"/>
                      <a:pt x="f829" y="f801"/>
                      <a:pt x="f243" y="f830"/>
                    </a:cubicBezTo>
                    <a:cubicBezTo>
                      <a:pt x="f831" y="f810"/>
                      <a:pt x="f832" y="f222"/>
                      <a:pt x="f833" y="f834"/>
                    </a:cubicBezTo>
                    <a:cubicBezTo>
                      <a:pt x="f798" y="f835"/>
                      <a:pt x="f447" y="f836"/>
                      <a:pt x="f837" y="f838"/>
                    </a:cubicBezTo>
                    <a:lnTo>
                      <a:pt x="f837" y="f839"/>
                    </a:lnTo>
                    <a:cubicBezTo>
                      <a:pt x="f74" y="f840"/>
                      <a:pt x="f329" y="f841"/>
                      <a:pt x="f842" y="f843"/>
                    </a:cubicBezTo>
                    <a:cubicBezTo>
                      <a:pt x="f512" y="f844"/>
                      <a:pt x="f845" y="f846"/>
                      <a:pt x="f340" y="f847"/>
                    </a:cubicBezTo>
                    <a:lnTo>
                      <a:pt x="f113" y="f848"/>
                    </a:lnTo>
                    <a:lnTo>
                      <a:pt x="f343" y="f847"/>
                    </a:lnTo>
                    <a:cubicBezTo>
                      <a:pt x="f161" y="f846"/>
                      <a:pt x="f849" y="f844"/>
                      <a:pt x="f850" y="f843"/>
                    </a:cubicBezTo>
                    <a:cubicBezTo>
                      <a:pt x="f349" y="f841"/>
                      <a:pt x="f851" y="f840"/>
                      <a:pt x="f502" y="f839"/>
                    </a:cubicBezTo>
                    <a:lnTo>
                      <a:pt x="f502" y="f838"/>
                    </a:lnTo>
                    <a:cubicBezTo>
                      <a:pt x="f852" y="f836"/>
                      <a:pt x="f793" y="f835"/>
                      <a:pt x="f853" y="f834"/>
                    </a:cubicBezTo>
                    <a:cubicBezTo>
                      <a:pt x="f854" y="f222"/>
                      <a:pt x="f855" y="f810"/>
                      <a:pt x="f143" y="f830"/>
                    </a:cubicBezTo>
                    <a:cubicBezTo>
                      <a:pt x="f856" y="f801"/>
                      <a:pt x="f857" y="f828"/>
                      <a:pt x="f858" y="f826"/>
                    </a:cubicBezTo>
                    <a:cubicBezTo>
                      <a:pt x="f859" y="f247"/>
                      <a:pt x="f859" y="f82"/>
                      <a:pt x="f860" y="f823"/>
                    </a:cubicBezTo>
                    <a:cubicBezTo>
                      <a:pt x="f861" y="f821"/>
                      <a:pt x="f367" y="f820"/>
                      <a:pt x="f148" y="f327"/>
                    </a:cubicBezTo>
                    <a:cubicBezTo>
                      <a:pt x="f862" y="f393"/>
                      <a:pt x="f32" y="f817"/>
                      <a:pt x="f88" y="f815"/>
                    </a:cubicBezTo>
                    <a:cubicBezTo>
                      <a:pt x="f863" y="f814"/>
                      <a:pt x="f864" y="f812"/>
                      <a:pt x="f865" y="f565"/>
                    </a:cubicBezTo>
                    <a:cubicBezTo>
                      <a:pt x="f866" y="f714"/>
                      <a:pt x="f61" y="f604"/>
                      <a:pt x="f356" y="f867"/>
                    </a:cubicBezTo>
                    <a:cubicBezTo>
                      <a:pt x="f40" y="f523"/>
                      <a:pt x="f868" y="f619"/>
                      <a:pt x="f55" y="f459"/>
                    </a:cubicBezTo>
                    <a:lnTo>
                      <a:pt x="f55" y="f454"/>
                    </a:lnTo>
                    <a:close/>
                    <a:moveTo>
                      <a:pt x="f55" y="f454"/>
                    </a:moveTo>
                    <a:lnTo>
                      <a:pt x="f55" y="f454"/>
                    </a:lnTo>
                    <a:close/>
                    <a:moveTo>
                      <a:pt x="f506" y="f869"/>
                    </a:moveTo>
                    <a:cubicBezTo>
                      <a:pt x="f23" y="f870"/>
                      <a:pt x="f596" y="f871"/>
                      <a:pt x="f872" y="f873"/>
                    </a:cubicBezTo>
                    <a:cubicBezTo>
                      <a:pt x="f203" y="f731"/>
                      <a:pt x="f109" y="f874"/>
                      <a:pt x="f875" y="f876"/>
                    </a:cubicBezTo>
                    <a:cubicBezTo>
                      <a:pt x="f877" y="f878"/>
                      <a:pt x="f9" y="f879"/>
                      <a:pt x="f880" y="f881"/>
                    </a:cubicBezTo>
                    <a:cubicBezTo>
                      <a:pt x="f156" y="f526"/>
                      <a:pt x="f695" y="f882"/>
                      <a:pt x="f103" y="f670"/>
                    </a:cubicBezTo>
                    <a:cubicBezTo>
                      <a:pt x="f883" y="f884"/>
                      <a:pt x="f885" y="f886"/>
                      <a:pt x="f887" y="f888"/>
                    </a:cubicBezTo>
                    <a:cubicBezTo>
                      <a:pt x="f889" y="f815"/>
                      <a:pt x="f890" y="f212"/>
                      <a:pt x="f8" y="f845"/>
                    </a:cubicBezTo>
                    <a:lnTo>
                      <a:pt x="f489" y="f845"/>
                    </a:lnTo>
                    <a:cubicBezTo>
                      <a:pt x="f489" y="f727"/>
                      <a:pt x="f853" y="f891"/>
                      <a:pt x="f400" y="f892"/>
                    </a:cubicBezTo>
                    <a:cubicBezTo>
                      <a:pt x="f486" y="f893"/>
                      <a:pt x="f485" y="f894"/>
                      <a:pt x="f156" y="f895"/>
                    </a:cubicBezTo>
                    <a:cubicBezTo>
                      <a:pt x="f896" y="f137"/>
                      <a:pt x="f890" y="f897"/>
                      <a:pt x="f574" y="f898"/>
                    </a:cubicBezTo>
                    <a:lnTo>
                      <a:pt x="f574" y="f899"/>
                    </a:lnTo>
                    <a:lnTo>
                      <a:pt x="f506" y="f869"/>
                    </a:lnTo>
                    <a:close/>
                    <a:moveTo>
                      <a:pt x="f506" y="f869"/>
                    </a:moveTo>
                    <a:lnTo>
                      <a:pt x="f506" y="f869"/>
                    </a:lnTo>
                    <a:close/>
                    <a:moveTo>
                      <a:pt x="f307" y="f900"/>
                    </a:moveTo>
                    <a:cubicBezTo>
                      <a:pt x="f614" y="f514"/>
                      <a:pt x="f901" y="f604"/>
                      <a:pt x="f131" y="f902"/>
                    </a:cubicBezTo>
                    <a:cubicBezTo>
                      <a:pt x="f903" y="f904"/>
                      <a:pt x="f905" y="f615"/>
                      <a:pt x="f906" y="f516"/>
                    </a:cubicBezTo>
                    <a:cubicBezTo>
                      <a:pt x="f608" y="f613"/>
                      <a:pt x="f607" y="f560"/>
                      <a:pt x="f907" y="f613"/>
                    </a:cubicBezTo>
                    <a:cubicBezTo>
                      <a:pt x="f682" y="f24"/>
                      <a:pt x="f908" y="f563"/>
                      <a:pt x="f909" y="f910"/>
                    </a:cubicBezTo>
                    <a:cubicBezTo>
                      <a:pt x="f911" y="f699"/>
                      <a:pt x="f425" y="f159"/>
                      <a:pt x="f912" y="f913"/>
                    </a:cubicBezTo>
                    <a:cubicBezTo>
                      <a:pt x="f559" y="f293"/>
                      <a:pt x="f261" y="f914"/>
                      <a:pt x="f78" y="f208"/>
                    </a:cubicBezTo>
                    <a:cubicBezTo>
                      <a:pt x="f821" y="f66"/>
                      <a:pt x="f915" y="f916"/>
                      <a:pt x="f917" y="f162"/>
                    </a:cubicBezTo>
                    <a:lnTo>
                      <a:pt x="f918" y="f162"/>
                    </a:lnTo>
                    <a:cubicBezTo>
                      <a:pt x="f918" y="f293"/>
                      <a:pt x="f919" y="f920"/>
                      <a:pt x="f307" y="f900"/>
                    </a:cubicBezTo>
                    <a:close/>
                    <a:moveTo>
                      <a:pt x="f307" y="f900"/>
                    </a:moveTo>
                    <a:lnTo>
                      <a:pt x="f307" y="f900"/>
                    </a:lnTo>
                    <a:close/>
                    <a:moveTo>
                      <a:pt x="f918" y="f845"/>
                    </a:moveTo>
                    <a:lnTo>
                      <a:pt x="f345" y="f845"/>
                    </a:lnTo>
                    <a:cubicBezTo>
                      <a:pt x="f203" y="f921"/>
                      <a:pt x="f812" y="f922"/>
                      <a:pt x="f849" y="f298"/>
                    </a:cubicBezTo>
                    <a:cubicBezTo>
                      <a:pt x="f483" y="f119"/>
                      <a:pt x="f483" y="f923"/>
                      <a:pt x="f924" y="f120"/>
                    </a:cubicBezTo>
                    <a:cubicBezTo>
                      <a:pt x="f64" y="f171"/>
                      <a:pt x="f914" y="f641"/>
                      <a:pt x="f596" y="f445"/>
                    </a:cubicBezTo>
                    <a:cubicBezTo>
                      <a:pt x="f925" y="f891"/>
                      <a:pt x="f117" y="f428"/>
                      <a:pt x="f589" y="f926"/>
                    </a:cubicBezTo>
                    <a:cubicBezTo>
                      <a:pt x="f927" y="f928"/>
                      <a:pt x="f588" y="f687"/>
                      <a:pt x="f929" y="f930"/>
                    </a:cubicBezTo>
                    <a:cubicBezTo>
                      <a:pt x="f931" y="f607"/>
                      <a:pt x="f412" y="f656"/>
                      <a:pt x="f582" y="f932"/>
                    </a:cubicBezTo>
                    <a:lnTo>
                      <a:pt x="f837" y="f661"/>
                    </a:lnTo>
                    <a:cubicBezTo>
                      <a:pt x="f215" y="f933"/>
                      <a:pt x="f22" y="f934"/>
                      <a:pt x="f74" y="f935"/>
                    </a:cubicBezTo>
                    <a:cubicBezTo>
                      <a:pt x="f389" y="f607"/>
                      <a:pt x="f936" y="f689"/>
                      <a:pt x="f70" y="f937"/>
                    </a:cubicBezTo>
                    <a:cubicBezTo>
                      <a:pt x="f938" y="f466"/>
                      <a:pt x="f406" y="f678"/>
                      <a:pt x="f206" y="f939"/>
                    </a:cubicBezTo>
                    <a:cubicBezTo>
                      <a:pt x="f572" y="f261"/>
                      <a:pt x="f875" y="f940"/>
                      <a:pt x="f941" y="f942"/>
                    </a:cubicBezTo>
                    <a:cubicBezTo>
                      <a:pt x="f943" y="f944"/>
                      <a:pt x="f890" y="f383"/>
                      <a:pt x="f945" y="f946"/>
                    </a:cubicBezTo>
                    <a:cubicBezTo>
                      <a:pt x="f8" y="f922"/>
                      <a:pt x="f947" y="f948"/>
                      <a:pt x="f577" y="f949"/>
                    </a:cubicBezTo>
                    <a:cubicBezTo>
                      <a:pt x="f875" y="f407"/>
                      <a:pt x="f943" y="f950"/>
                      <a:pt x="f348" y="f139"/>
                    </a:cubicBezTo>
                    <a:cubicBezTo>
                      <a:pt x="f349" y="f591"/>
                      <a:pt x="f156" y="f118"/>
                      <a:pt x="f867" y="f214"/>
                    </a:cubicBezTo>
                    <a:cubicBezTo>
                      <a:pt x="f11" y="f169"/>
                      <a:pt x="f885" y="f951"/>
                      <a:pt x="f563" y="f952"/>
                    </a:cubicBezTo>
                    <a:cubicBezTo>
                      <a:pt x="f592" y="f953"/>
                      <a:pt x="f945" y="f466"/>
                      <a:pt x="f954" y="f263"/>
                    </a:cubicBezTo>
                    <a:cubicBezTo>
                      <a:pt x="f574" y="f657"/>
                      <a:pt x="f346" y="f955"/>
                      <a:pt x="f258" y="f131"/>
                    </a:cubicBezTo>
                    <a:cubicBezTo>
                      <a:pt x="f956" y="f725"/>
                      <a:pt x="f116" y="f957"/>
                      <a:pt x="f344" y="f898"/>
                    </a:cubicBezTo>
                    <a:cubicBezTo>
                      <a:pt x="f258" y="f898"/>
                      <a:pt x="f6" y="f898"/>
                      <a:pt x="f206" y="f898"/>
                    </a:cubicBezTo>
                    <a:lnTo>
                      <a:pt x="f340" y="f898"/>
                    </a:lnTo>
                    <a:cubicBezTo>
                      <a:pt x="f139" y="f898"/>
                      <a:pt x="f958" y="f734"/>
                      <a:pt x="f260" y="f959"/>
                    </a:cubicBezTo>
                    <a:cubicBezTo>
                      <a:pt x="f216" y="f960"/>
                      <a:pt x="f423" y="f961"/>
                      <a:pt x="f605" y="f962"/>
                    </a:cubicBezTo>
                    <a:cubicBezTo>
                      <a:pt x="f963" y="f964"/>
                      <a:pt x="f965" y="f966"/>
                      <a:pt x="f570" y="f967"/>
                    </a:cubicBezTo>
                    <a:lnTo>
                      <a:pt x="f571" y="f955"/>
                    </a:lnTo>
                    <a:cubicBezTo>
                      <a:pt x="f447" y="f967"/>
                      <a:pt x="f462" y="f968"/>
                      <a:pt x="f469" y="f833"/>
                    </a:cubicBezTo>
                    <a:cubicBezTo>
                      <a:pt x="f969" y="f968"/>
                      <a:pt x="f970" y="f967"/>
                      <a:pt x="f971" y="f905"/>
                    </a:cubicBezTo>
                    <a:cubicBezTo>
                      <a:pt x="f620" y="f457"/>
                      <a:pt x="f918" y="f727"/>
                      <a:pt x="f918" y="f845"/>
                    </a:cubicBezTo>
                    <a:close/>
                    <a:moveTo>
                      <a:pt x="f918" y="f845"/>
                    </a:moveTo>
                    <a:lnTo>
                      <a:pt x="f918" y="f845"/>
                    </a:lnTo>
                    <a:close/>
                    <a:moveTo>
                      <a:pt x="f972" y="f973"/>
                    </a:moveTo>
                    <a:cubicBezTo>
                      <a:pt x="f974" y="f390"/>
                      <a:pt x="f923" y="f975"/>
                      <a:pt x="f520" y="f976"/>
                    </a:cubicBezTo>
                    <a:cubicBezTo>
                      <a:pt x="f977" y="f429"/>
                      <a:pt x="f582" y="f394"/>
                      <a:pt x="f530" y="f978"/>
                    </a:cubicBezTo>
                    <a:cubicBezTo>
                      <a:pt x="f979" y="f421"/>
                      <a:pt x="f797" y="f980"/>
                      <a:pt x="f165" y="f981"/>
                    </a:cubicBezTo>
                    <a:cubicBezTo>
                      <a:pt x="f982" y="f353"/>
                      <a:pt x="f983" y="f353"/>
                      <a:pt x="f116" y="f353"/>
                    </a:cubicBezTo>
                    <a:cubicBezTo>
                      <a:pt x="f212" y="f353"/>
                      <a:pt x="f956" y="f353"/>
                      <a:pt x="f335" y="f984"/>
                    </a:cubicBezTo>
                    <a:lnTo>
                      <a:pt x="f337" y="f984"/>
                    </a:lnTo>
                    <a:cubicBezTo>
                      <a:pt x="f335" y="f984"/>
                      <a:pt x="f335" y="f981"/>
                      <a:pt x="f335" y="f981"/>
                    </a:cubicBezTo>
                    <a:cubicBezTo>
                      <a:pt x="f985" y="f986"/>
                      <a:pt x="f589" y="f987"/>
                      <a:pt x="f391" y="f766"/>
                    </a:cubicBezTo>
                    <a:cubicBezTo>
                      <a:pt x="f389" y="f97"/>
                      <a:pt x="f214" y="f394"/>
                      <a:pt x="f327" y="f975"/>
                    </a:cubicBezTo>
                    <a:lnTo>
                      <a:pt x="f972" y="f973"/>
                    </a:lnTo>
                    <a:close/>
                    <a:moveTo>
                      <a:pt x="f972" y="f973"/>
                    </a:moveTo>
                    <a:lnTo>
                      <a:pt x="f972" y="f973"/>
                    </a:lnTo>
                    <a:close/>
                    <a:moveTo>
                      <a:pt x="f911" y="f494"/>
                    </a:moveTo>
                    <a:lnTo>
                      <a:pt x="f445" y="f384"/>
                    </a:lnTo>
                    <a:lnTo>
                      <a:pt x="f559" y="f494"/>
                    </a:lnTo>
                    <a:lnTo>
                      <a:pt x="f322" y="f988"/>
                    </a:lnTo>
                    <a:cubicBezTo>
                      <a:pt x="f989" y="f975"/>
                      <a:pt x="f678" y="f429"/>
                      <a:pt x="f217" y="f978"/>
                    </a:cubicBezTo>
                    <a:lnTo>
                      <a:pt x="f440" y="f555"/>
                    </a:lnTo>
                    <a:lnTo>
                      <a:pt x="f562" y="f392"/>
                    </a:lnTo>
                    <a:lnTo>
                      <a:pt x="f729" y="f41"/>
                    </a:lnTo>
                    <a:cubicBezTo>
                      <a:pt x="f891" y="f396"/>
                      <a:pt x="f990" y="f704"/>
                      <a:pt x="f990" y="f498"/>
                    </a:cubicBezTo>
                    <a:cubicBezTo>
                      <a:pt x="f457" y="f380"/>
                      <a:pt x="f452" y="f380"/>
                      <a:pt x="f912" y="f380"/>
                    </a:cubicBezTo>
                    <a:cubicBezTo>
                      <a:pt x="f991" y="f704"/>
                      <a:pt x="f562" y="f416"/>
                      <a:pt x="f881" y="f978"/>
                    </a:cubicBezTo>
                    <a:cubicBezTo>
                      <a:pt x="f417" y="f976"/>
                      <a:pt x="f992" y="f390"/>
                      <a:pt x="f524" y="f988"/>
                    </a:cubicBezTo>
                    <a:cubicBezTo>
                      <a:pt x="f993" y="f475"/>
                      <a:pt x="f994" y="f388"/>
                      <a:pt x="f535" y="f431"/>
                    </a:cubicBezTo>
                    <a:cubicBezTo>
                      <a:pt x="f995" y="f996"/>
                      <a:pt x="f997" y="f151"/>
                      <a:pt x="f998" y="f999"/>
                    </a:cubicBezTo>
                    <a:cubicBezTo>
                      <a:pt x="f327" y="f1000"/>
                      <a:pt x="f387" y="f432"/>
                      <a:pt x="f554" y="f486"/>
                    </a:cubicBezTo>
                    <a:cubicBezTo>
                      <a:pt x="f1001" y="f1002"/>
                      <a:pt x="f1003" y="f473"/>
                      <a:pt x="f393" y="f1004"/>
                    </a:cubicBezTo>
                    <a:cubicBezTo>
                      <a:pt x="f545" y="f434"/>
                      <a:pt x="f927" y="f680"/>
                      <a:pt x="f1005" y="f441"/>
                    </a:cubicBezTo>
                    <a:cubicBezTo>
                      <a:pt x="f1006" y="f439"/>
                      <a:pt x="f554" y="f680"/>
                      <a:pt x="f387" y="f680"/>
                    </a:cubicBezTo>
                    <a:cubicBezTo>
                      <a:pt x="f136" y="f680"/>
                      <a:pt x="f972" y="f680"/>
                      <a:pt x="f929" y="f439"/>
                    </a:cubicBezTo>
                    <a:cubicBezTo>
                      <a:pt x="f22" y="f441"/>
                      <a:pt x="f882" y="f683"/>
                      <a:pt x="f120" y="f1007"/>
                    </a:cubicBezTo>
                    <a:cubicBezTo>
                      <a:pt x="f534" y="f1008"/>
                      <a:pt x="f524" y="f470"/>
                      <a:pt x="f527" y="f45"/>
                    </a:cubicBezTo>
                    <a:cubicBezTo>
                      <a:pt x="f414" y="f1009"/>
                      <a:pt x="f171" y="f703"/>
                      <a:pt x="f992" y="f461"/>
                    </a:cubicBezTo>
                    <a:cubicBezTo>
                      <a:pt x="f1010" y="f458"/>
                      <a:pt x="f915" y="f663"/>
                      <a:pt x="f576" y="f606"/>
                    </a:cubicBezTo>
                    <a:cubicBezTo>
                      <a:pt x="f821" y="f723"/>
                      <a:pt x="f78" y="f592"/>
                      <a:pt x="f1011" y="f107"/>
                    </a:cubicBezTo>
                    <a:cubicBezTo>
                      <a:pt x="f571" y="f567"/>
                      <a:pt x="f571" y="f159"/>
                      <a:pt x="f571" y="f1012"/>
                    </a:cubicBezTo>
                    <a:cubicBezTo>
                      <a:pt x="f570" y="f1013"/>
                      <a:pt x="f1014" y="f158"/>
                      <a:pt x="f881" y="f349"/>
                    </a:cubicBezTo>
                    <a:cubicBezTo>
                      <a:pt x="f250" y="f604"/>
                      <a:pt x="f261" y="f1015"/>
                      <a:pt x="f419" y="f613"/>
                    </a:cubicBezTo>
                    <a:lnTo>
                      <a:pt x="f1016" y="f288"/>
                    </a:lnTo>
                    <a:cubicBezTo>
                      <a:pt x="f881" y="f1017"/>
                      <a:pt x="f570" y="f1018"/>
                      <a:pt x="f417" y="f529"/>
                    </a:cubicBezTo>
                    <a:lnTo>
                      <a:pt x="f821" y="f1019"/>
                    </a:lnTo>
                    <a:lnTo>
                      <a:pt x="f1014" y="f1020"/>
                    </a:lnTo>
                    <a:lnTo>
                      <a:pt x="f1021" y="f703"/>
                    </a:lnTo>
                    <a:cubicBezTo>
                      <a:pt x="f566" y="f47"/>
                      <a:pt x="f1022" y="f286"/>
                      <a:pt x="f438" y="f1023"/>
                    </a:cubicBezTo>
                    <a:cubicBezTo>
                      <a:pt x="f440" y="f655"/>
                      <a:pt x="f420" y="f663"/>
                      <a:pt x="f559" y="f1024"/>
                    </a:cubicBezTo>
                    <a:cubicBezTo>
                      <a:pt x="f121" y="f619"/>
                      <a:pt x="f991" y="f1025"/>
                      <a:pt x="f445" y="f196"/>
                    </a:cubicBezTo>
                    <a:lnTo>
                      <a:pt x="f121" y="f1026"/>
                    </a:lnTo>
                    <a:cubicBezTo>
                      <a:pt x="f440" y="f1027"/>
                      <a:pt x="f562" y="f629"/>
                      <a:pt x="f1016" y="f529"/>
                    </a:cubicBezTo>
                    <a:cubicBezTo>
                      <a:pt x="f566" y="f1019"/>
                      <a:pt x="f881" y="f1028"/>
                      <a:pt x="f1014" y="f531"/>
                    </a:cubicBezTo>
                    <a:lnTo>
                      <a:pt x="f571" y="f1029"/>
                    </a:lnTo>
                    <a:lnTo>
                      <a:pt x="f569" y="f449"/>
                    </a:lnTo>
                    <a:lnTo>
                      <a:pt x="f261" y="f1030"/>
                    </a:lnTo>
                    <a:cubicBezTo>
                      <a:pt x="f1031" y="f1032"/>
                      <a:pt x="f1033" y="f1034"/>
                      <a:pt x="f440" y="f621"/>
                    </a:cubicBezTo>
                    <a:cubicBezTo>
                      <a:pt x="f559" y="f453"/>
                      <a:pt x="f991" y="f702"/>
                      <a:pt x="f557" y="f629"/>
                    </a:cubicBezTo>
                    <a:cubicBezTo>
                      <a:pt x="f445" y="f529"/>
                      <a:pt x="f991" y="f1028"/>
                      <a:pt x="f559" y="f1029"/>
                    </a:cubicBezTo>
                    <a:lnTo>
                      <a:pt x="f442" y="f1035"/>
                    </a:lnTo>
                    <a:lnTo>
                      <a:pt x="f442" y="f668"/>
                    </a:lnTo>
                    <a:lnTo>
                      <a:pt x="f440" y="f1036"/>
                    </a:lnTo>
                    <a:cubicBezTo>
                      <a:pt x="f304" y="f488"/>
                      <a:pt x="f1022" y="f623"/>
                      <a:pt x="f1016" y="f541"/>
                    </a:cubicBezTo>
                    <a:cubicBezTo>
                      <a:pt x="f566" y="f683"/>
                      <a:pt x="f569" y="f439"/>
                      <a:pt x="f881" y="f436"/>
                    </a:cubicBezTo>
                    <a:lnTo>
                      <a:pt x="f599" y="f1037"/>
                    </a:lnTo>
                    <a:lnTo>
                      <a:pt x="f261" y="f1004"/>
                    </a:lnTo>
                    <a:cubicBezTo>
                      <a:pt x="f121" y="f352"/>
                      <a:pt x="f990" y="f43"/>
                      <a:pt x="f963" y="f552"/>
                    </a:cubicBezTo>
                    <a:cubicBezTo>
                      <a:pt x="f911" y="f1002"/>
                      <a:pt x="f911" y="f1038"/>
                      <a:pt x="f911" y="f494"/>
                    </a:cubicBez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</p:grpSp>
      </p:grpSp>
      <p:pic>
        <p:nvPicPr>
          <p:cNvPr id="31" name="Imagem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" y="5978557"/>
            <a:ext cx="511854" cy="461031"/>
          </a:xfrm>
          <a:prstGeom prst="rect">
            <a:avLst/>
          </a:prstGeom>
        </p:spPr>
      </p:pic>
      <p:sp>
        <p:nvSpPr>
          <p:cNvPr id="32" name="Título 1">
            <a:extLst>
              <a:ext uri="{FF2B5EF4-FFF2-40B4-BE49-F238E27FC236}">
                <a16:creationId xmlns:a16="http://schemas.microsoft.com/office/drawing/2014/main" id="{9D2FA671-5B38-402F-82AF-36BB2A7877C8}"/>
              </a:ext>
            </a:extLst>
          </p:cNvPr>
          <p:cNvSpPr txBox="1">
            <a:spLocks/>
          </p:cNvSpPr>
          <p:nvPr/>
        </p:nvSpPr>
        <p:spPr>
          <a:xfrm>
            <a:off x="1190445" y="3545455"/>
            <a:ext cx="9937629" cy="6427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400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Reunião do Conselho Gestor</a:t>
            </a:r>
          </a:p>
        </p:txBody>
      </p:sp>
      <p:sp>
        <p:nvSpPr>
          <p:cNvPr id="33" name="Título 1">
            <a:extLst>
              <a:ext uri="{FF2B5EF4-FFF2-40B4-BE49-F238E27FC236}">
                <a16:creationId xmlns:a16="http://schemas.microsoft.com/office/drawing/2014/main" id="{AF0CADB6-7E9D-4D66-AF92-1EC66DC616E0}"/>
              </a:ext>
            </a:extLst>
          </p:cNvPr>
          <p:cNvSpPr txBox="1">
            <a:spLocks/>
          </p:cNvSpPr>
          <p:nvPr/>
        </p:nvSpPr>
        <p:spPr>
          <a:xfrm>
            <a:off x="741873" y="6064370"/>
            <a:ext cx="10912414" cy="3810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ASCOM - Ematerce</a:t>
            </a:r>
          </a:p>
        </p:txBody>
      </p:sp>
    </p:spTree>
    <p:extLst>
      <p:ext uri="{BB962C8B-B14F-4D97-AF65-F5344CB8AC3E}">
        <p14:creationId xmlns:p14="http://schemas.microsoft.com/office/powerpoint/2010/main" val="15456331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125" y="83184"/>
            <a:ext cx="11131490" cy="825500"/>
          </a:xfrm>
        </p:spPr>
        <p:txBody>
          <a:bodyPr>
            <a:noAutofit/>
          </a:bodyPr>
          <a:lstStyle/>
          <a:p>
            <a:r>
              <a:rPr lang="pt-BR" sz="3400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► Experiência resultado de crédito em </a:t>
            </a:r>
            <a:r>
              <a:rPr lang="pt-BR" sz="3400" b="1" dirty="0" err="1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Aiuaba</a:t>
            </a:r>
            <a:endParaRPr lang="pt-BR" sz="3400" b="1" dirty="0">
              <a:solidFill>
                <a:schemeClr val="accent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29728" y="968496"/>
            <a:ext cx="7410091" cy="5134315"/>
          </a:xfrm>
        </p:spPr>
        <p:txBody>
          <a:bodyPr>
            <a:noAutofit/>
          </a:bodyPr>
          <a:lstStyle/>
          <a:p>
            <a:pPr marL="534988" indent="-534988" algn="just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534988" algn="l"/>
              </a:tabLst>
            </a:pPr>
            <a:r>
              <a:rPr lang="pt-BR" sz="16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2014 Início da parceria Ematerce </a:t>
            </a:r>
            <a:r>
              <a:rPr lang="pt-BR" sz="1600" spc="-5" dirty="0" err="1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Aiuaba</a:t>
            </a:r>
            <a:r>
              <a:rPr lang="pt-BR" sz="16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Banco do Brasil - Pronaf Mais Alimento</a:t>
            </a:r>
          </a:p>
          <a:p>
            <a:pPr marL="534988" indent="-534988" algn="just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534988" algn="l"/>
              </a:tabLst>
            </a:pPr>
            <a:r>
              <a:rPr lang="pt-BR" sz="1600" b="1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R$ 2 milhões</a:t>
            </a:r>
            <a:r>
              <a:rPr lang="pt-BR" sz="16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valor de investimento pelo Pronaf no período de 2 anos na região dos Inhamuns</a:t>
            </a:r>
          </a:p>
          <a:p>
            <a:pPr marL="534988" indent="-534988" algn="just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534988" algn="l"/>
              </a:tabLst>
            </a:pPr>
            <a:r>
              <a:rPr lang="pt-BR" sz="16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32 projetos contratados pelo Pronaf Mais Alimento via Ematerce, em 2020, </a:t>
            </a:r>
            <a:r>
              <a:rPr lang="pt-BR" sz="1600" b="1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antes da pandemia</a:t>
            </a:r>
            <a:r>
              <a:rPr lang="pt-BR" sz="16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com investimento de R$ 477.527,41</a:t>
            </a:r>
          </a:p>
          <a:p>
            <a:pPr marL="534988" indent="-534988" algn="just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534988" algn="l"/>
              </a:tabLst>
            </a:pPr>
            <a:r>
              <a:rPr lang="pt-BR" sz="16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64 Projetos contratados no valor de R$ 1.182.553,92 em </a:t>
            </a:r>
            <a:r>
              <a:rPr lang="pt-BR" sz="1600" b="1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período da pandemia.</a:t>
            </a:r>
          </a:p>
          <a:p>
            <a:pPr marL="534988" indent="-534988" algn="just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534988" algn="l"/>
              </a:tabLst>
            </a:pPr>
            <a:r>
              <a:rPr lang="pt-BR" sz="16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pecuária (bovinocultura e ovinocaprinocultura) responde por mais de 80% dos financiamentos de projetos feitos pelo banco aos agricultores familiares e é uma das menores taxas de inadimplência do país, com uma taxa no município de </a:t>
            </a:r>
            <a:r>
              <a:rPr lang="pt-BR" sz="1600" spc="-5" dirty="0" err="1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Aiuaba</a:t>
            </a:r>
            <a:r>
              <a:rPr lang="pt-BR" sz="16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1,8% nas operações.  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6467475"/>
            <a:ext cx="12192000" cy="381890"/>
          </a:xfrm>
          <a:prstGeom prst="rect">
            <a:avLst/>
          </a:prstGeom>
          <a:solidFill>
            <a:srgbClr val="00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5" name="Agrupar 4"/>
          <p:cNvGrpSpPr/>
          <p:nvPr/>
        </p:nvGrpSpPr>
        <p:grpSpPr>
          <a:xfrm>
            <a:off x="11818230" y="5970577"/>
            <a:ext cx="348074" cy="496898"/>
            <a:chOff x="9023399" y="5594399"/>
            <a:chExt cx="772924" cy="1103398"/>
          </a:xfrm>
        </p:grpSpPr>
        <p:grpSp>
          <p:nvGrpSpPr>
            <p:cNvPr id="6" name="Agrupar 5"/>
            <p:cNvGrpSpPr/>
            <p:nvPr/>
          </p:nvGrpSpPr>
          <p:grpSpPr>
            <a:xfrm>
              <a:off x="9023399" y="5594399"/>
              <a:ext cx="772924" cy="1103398"/>
              <a:chOff x="9023399" y="5594399"/>
              <a:chExt cx="772924" cy="1103398"/>
            </a:xfrm>
          </p:grpSpPr>
          <p:sp>
            <p:nvSpPr>
              <p:cNvPr id="7" name="Forma Livre 6"/>
              <p:cNvSpPr/>
              <p:nvPr/>
            </p:nvSpPr>
            <p:spPr>
              <a:xfrm>
                <a:off x="9201241" y="5600882"/>
                <a:ext cx="415795" cy="166676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1239"/>
                  <a:gd name="f6" fmla="val 533"/>
                  <a:gd name="f7" fmla="val 530"/>
                  <a:gd name="f8" fmla="val 150"/>
                  <a:gd name="f9" fmla="val 510"/>
                  <a:gd name="f10" fmla="val 298"/>
                  <a:gd name="f11" fmla="val 494"/>
                  <a:gd name="f12" fmla="val 452"/>
                  <a:gd name="f13" fmla="val 488"/>
                  <a:gd name="f14" fmla="val 457"/>
                  <a:gd name="f15" fmla="val 424"/>
                  <a:gd name="f16" fmla="val 429"/>
                  <a:gd name="f17" fmla="val 426"/>
                  <a:gd name="f18" fmla="val 402"/>
                  <a:gd name="f19" fmla="val 427"/>
                  <a:gd name="f20" fmla="val 374"/>
                  <a:gd name="f21" fmla="val 372"/>
                  <a:gd name="f22" fmla="val 448"/>
                  <a:gd name="f23" fmla="val 243"/>
                  <a:gd name="f24" fmla="val 461"/>
                  <a:gd name="f25" fmla="val 245"/>
                  <a:gd name="f26" fmla="val 439"/>
                  <a:gd name="f27" fmla="val 217"/>
                  <a:gd name="f28" fmla="val 443"/>
                  <a:gd name="f29" fmla="val 188"/>
                  <a:gd name="f30" fmla="val 444"/>
                  <a:gd name="f31" fmla="val 159"/>
                  <a:gd name="f32" fmla="val 145"/>
                  <a:gd name="f33" fmla="val 512"/>
                  <a:gd name="f34" fmla="val 128"/>
                  <a:gd name="f35" fmla="val 515"/>
                  <a:gd name="f36" fmla="val 143"/>
                  <a:gd name="f37" fmla="val 449"/>
                  <a:gd name="f38" fmla="val 103"/>
                  <a:gd name="f39" fmla="val 454"/>
                  <a:gd name="f40" fmla="val 66"/>
                  <a:gd name="f41" fmla="val 459"/>
                  <a:gd name="f42" fmla="val 28"/>
                  <a:gd name="f43" fmla="val 466"/>
                  <a:gd name="f44" fmla="val 472"/>
                  <a:gd name="f45" fmla="val 467"/>
                  <a:gd name="f46" fmla="val 481"/>
                  <a:gd name="f47" fmla="val 495"/>
                  <a:gd name="f48" fmla="val 509"/>
                  <a:gd name="f49" fmla="val 486"/>
                  <a:gd name="f50" fmla="val 514"/>
                  <a:gd name="f51" fmla="val 422"/>
                  <a:gd name="f52" fmla="val 500"/>
                  <a:gd name="f53" fmla="val 729"/>
                  <a:gd name="f54" fmla="val 734"/>
                  <a:gd name="f55" fmla="val 746"/>
                  <a:gd name="f56" fmla="val 760"/>
                  <a:gd name="f57" fmla="val 774"/>
                  <a:gd name="f58" fmla="val 769"/>
                  <a:gd name="f59" fmla="val 756"/>
                  <a:gd name="f60" fmla="val 741"/>
                  <a:gd name="f61" fmla="val 784"/>
                  <a:gd name="f62" fmla="val 789"/>
                  <a:gd name="f63" fmla="val 941"/>
                  <a:gd name="f64" fmla="val 1088"/>
                  <a:gd name="f65" fmla="val 1238"/>
                  <a:gd name="f66" fmla="val 532"/>
                  <a:gd name="f67" fmla="val 1211"/>
                  <a:gd name="f68" fmla="val 463"/>
                  <a:gd name="f69" fmla="val 1172"/>
                  <a:gd name="f70" fmla="val 458"/>
                  <a:gd name="f71" fmla="val 1136"/>
                  <a:gd name="f72" fmla="val 453"/>
                  <a:gd name="f73" fmla="val 1098"/>
                  <a:gd name="f74" fmla="val 1114"/>
                  <a:gd name="f75" fmla="val 1097"/>
                  <a:gd name="f76" fmla="val 513"/>
                  <a:gd name="f77" fmla="val 1081"/>
                  <a:gd name="f78" fmla="val 446"/>
                  <a:gd name="f79" fmla="val 1050"/>
                  <a:gd name="f80" fmla="val 1017"/>
                  <a:gd name="f81" fmla="val 986"/>
                  <a:gd name="f82" fmla="val 438"/>
                  <a:gd name="f83" fmla="val 988"/>
                  <a:gd name="f84" fmla="val 912"/>
                  <a:gd name="f85" fmla="val 860"/>
                  <a:gd name="f86" fmla="val 857"/>
                  <a:gd name="f87" fmla="val 833"/>
                  <a:gd name="f88" fmla="val 808"/>
                  <a:gd name="f89" fmla="val 248"/>
                  <a:gd name="f90" fmla="val 255"/>
                  <a:gd name="f91" fmla="val 362"/>
                  <a:gd name="f92" fmla="val 189"/>
                  <a:gd name="f93" fmla="val 370"/>
                  <a:gd name="f94" fmla="val 124"/>
                  <a:gd name="f95" fmla="val 378"/>
                  <a:gd name="f96" fmla="val 59"/>
                  <a:gd name="f97" fmla="val 388"/>
                  <a:gd name="f98" fmla="val 35"/>
                  <a:gd name="f99" fmla="val 105"/>
                  <a:gd name="f100" fmla="val 176"/>
                  <a:gd name="f101" fmla="val 383"/>
                  <a:gd name="f102" fmla="val 352"/>
                  <a:gd name="f103" fmla="val 376"/>
                  <a:gd name="f104" fmla="val 412"/>
                  <a:gd name="f105" fmla="val 423"/>
                  <a:gd name="f106" fmla="val 409"/>
                  <a:gd name="f107" fmla="val 469"/>
                  <a:gd name="f108" fmla="val 407"/>
                  <a:gd name="f109" fmla="val 516"/>
                  <a:gd name="f110" fmla="val 519"/>
                  <a:gd name="f111" fmla="val 385"/>
                  <a:gd name="f112" fmla="val 526"/>
                  <a:gd name="f113" fmla="val 363"/>
                  <a:gd name="f114" fmla="val 534"/>
                  <a:gd name="f115" fmla="val 345"/>
                  <a:gd name="f116" fmla="val 483"/>
                  <a:gd name="f117" fmla="val 346"/>
                  <a:gd name="f118" fmla="val 432"/>
                  <a:gd name="f119" fmla="val 348"/>
                  <a:gd name="f120" fmla="val 709"/>
                  <a:gd name="f121" fmla="val 717"/>
                  <a:gd name="f122" fmla="val 724"/>
                  <a:gd name="f123" fmla="val 728"/>
                  <a:gd name="f124" fmla="val 812"/>
                  <a:gd name="f125" fmla="val 855"/>
                  <a:gd name="f126" fmla="val 411"/>
                  <a:gd name="f127" fmla="val 850"/>
                  <a:gd name="f128" fmla="val 802"/>
                  <a:gd name="f129" fmla="val 976"/>
                  <a:gd name="f130" fmla="val 983"/>
                  <a:gd name="f131" fmla="val 421"/>
                  <a:gd name="f132" fmla="val 1057"/>
                  <a:gd name="f133" fmla="val 1131"/>
                  <a:gd name="f134" fmla="val 434"/>
                  <a:gd name="f135" fmla="val 1203"/>
                  <a:gd name="f136" fmla="val 1177"/>
                  <a:gd name="f137" fmla="val 1110"/>
                  <a:gd name="f138" fmla="val 375"/>
                  <a:gd name="f139" fmla="val 1045"/>
                  <a:gd name="f140" fmla="val 367"/>
                  <a:gd name="f141" fmla="val 974"/>
                  <a:gd name="f142" fmla="val 343"/>
                  <a:gd name="f143" fmla="val 1002"/>
                  <a:gd name="f144" fmla="val 1031"/>
                  <a:gd name="f145" fmla="val 350"/>
                  <a:gd name="f146" fmla="val 1060"/>
                  <a:gd name="f147" fmla="val 353"/>
                  <a:gd name="f148" fmla="val 291"/>
                  <a:gd name="f149" fmla="val 1019"/>
                  <a:gd name="f150" fmla="val 288"/>
                  <a:gd name="f151" fmla="val 992"/>
                  <a:gd name="f152" fmla="val 286"/>
                  <a:gd name="f153" fmla="val 964"/>
                  <a:gd name="f154" fmla="val 283"/>
                  <a:gd name="f155" fmla="val 965"/>
                  <a:gd name="f156" fmla="val 968"/>
                  <a:gd name="f157" fmla="val 290"/>
                  <a:gd name="f158" fmla="val 295"/>
                  <a:gd name="f159" fmla="val 969"/>
                  <a:gd name="f160" fmla="val 303"/>
                  <a:gd name="f161" fmla="val 971"/>
                  <a:gd name="f162" fmla="val 310"/>
                  <a:gd name="f163" fmla="val 1062"/>
                  <a:gd name="f164" fmla="val 293"/>
                  <a:gd name="f165" fmla="val 1076"/>
                  <a:gd name="f166" fmla="val 355"/>
                  <a:gd name="f167" fmla="val 1109"/>
                  <a:gd name="f168" fmla="val 1140"/>
                  <a:gd name="f169" fmla="val 1171"/>
                  <a:gd name="f170" fmla="val 368"/>
                  <a:gd name="f171" fmla="val 1145"/>
                  <a:gd name="f172" fmla="val 305"/>
                  <a:gd name="f173" fmla="val 1117"/>
                  <a:gd name="f174" fmla="val 300"/>
                  <a:gd name="f175" fmla="val 1090"/>
                  <a:gd name="f176" fmla="val 296"/>
                  <a:gd name="f177" fmla="val 1059"/>
                  <a:gd name="f178" fmla="val 276"/>
                  <a:gd name="f179" fmla="val 1085"/>
                  <a:gd name="f180" fmla="val 279"/>
                  <a:gd name="f181" fmla="val 1138"/>
                  <a:gd name="f182" fmla="val 1112"/>
                  <a:gd name="f183" fmla="val 225"/>
                  <a:gd name="f184" fmla="val 1042"/>
                  <a:gd name="f185" fmla="val 209"/>
                  <a:gd name="f186" fmla="val 900"/>
                  <a:gd name="f187" fmla="val 205"/>
                  <a:gd name="f188" fmla="val 907"/>
                  <a:gd name="f189" fmla="val 239"/>
                  <a:gd name="f190" fmla="val 924"/>
                  <a:gd name="f191" fmla="val 240"/>
                  <a:gd name="f192" fmla="val 249"/>
                  <a:gd name="f193" fmla="val 953"/>
                  <a:gd name="f194" fmla="val 264"/>
                  <a:gd name="f195" fmla="val 269"/>
                  <a:gd name="f196" fmla="val 1024"/>
                  <a:gd name="f197" fmla="val 271"/>
                  <a:gd name="f198" fmla="val 890"/>
                  <a:gd name="f199" fmla="val 883"/>
                  <a:gd name="f200" fmla="val 204"/>
                  <a:gd name="f201" fmla="val 799"/>
                  <a:gd name="f202" fmla="val 197"/>
                  <a:gd name="f203" fmla="val 714"/>
                  <a:gd name="f204" fmla="val 194"/>
                  <a:gd name="f205" fmla="val 629"/>
                  <a:gd name="f206" fmla="val 250"/>
                  <a:gd name="f207" fmla="val 705"/>
                  <a:gd name="f208" fmla="val 781"/>
                  <a:gd name="f209" fmla="val 252"/>
                  <a:gd name="f210" fmla="val 257"/>
                  <a:gd name="f211" fmla="val 866"/>
                  <a:gd name="f212" fmla="val 247"/>
                  <a:gd name="f213" fmla="val 878"/>
                  <a:gd name="f214" fmla="val 242"/>
                  <a:gd name="f215" fmla="val 848"/>
                  <a:gd name="f216" fmla="val 274"/>
                  <a:gd name="f217" fmla="val 823"/>
                  <a:gd name="f218" fmla="val 272"/>
                  <a:gd name="f219" fmla="val 796"/>
                  <a:gd name="f220" fmla="val 771"/>
                  <a:gd name="f221" fmla="val 776"/>
                  <a:gd name="f222" fmla="val 331"/>
                  <a:gd name="f223" fmla="val 800"/>
                  <a:gd name="f224" fmla="val 333"/>
                  <a:gd name="f225" fmla="val 847"/>
                  <a:gd name="f226" fmla="val 335"/>
                  <a:gd name="f227" fmla="val 843"/>
                  <a:gd name="f228" fmla="val 845"/>
                  <a:gd name="f229" fmla="val 281"/>
                  <a:gd name="f230" fmla="val 330"/>
                  <a:gd name="f231" fmla="val 666"/>
                  <a:gd name="f232" fmla="val 266"/>
                  <a:gd name="f233" fmla="val 576"/>
                  <a:gd name="f234" fmla="val 502"/>
                  <a:gd name="f235" fmla="val 522"/>
                  <a:gd name="f236" fmla="val 328"/>
                  <a:gd name="f237" fmla="val 543"/>
                  <a:gd name="f238" fmla="val 559"/>
                  <a:gd name="f239" fmla="val 583"/>
                  <a:gd name="f240" fmla="val 285"/>
                  <a:gd name="f241" fmla="val 614"/>
                  <a:gd name="f242" fmla="val 623"/>
                  <a:gd name="f243" fmla="val 660"/>
                  <a:gd name="f244" fmla="val 683"/>
                  <a:gd name="f245" fmla="val 700"/>
                  <a:gd name="f246" fmla="val 721"/>
                  <a:gd name="f247" fmla="val 740"/>
                  <a:gd name="f248" fmla="val 471"/>
                  <a:gd name="f249" fmla="val 442"/>
                  <a:gd name="f250" fmla="val 384"/>
                  <a:gd name="f251" fmla="val 386"/>
                  <a:gd name="f252" fmla="val 260"/>
                  <a:gd name="f253" fmla="val 262"/>
                  <a:gd name="f254" fmla="val 219"/>
                  <a:gd name="f255" fmla="val 195"/>
                  <a:gd name="f256" fmla="val 181"/>
                  <a:gd name="f257" fmla="val 231"/>
                  <a:gd name="f258" fmla="val 164"/>
                  <a:gd name="f259" fmla="val 357"/>
                  <a:gd name="f260" fmla="val 121"/>
                  <a:gd name="f261" fmla="val 301"/>
                  <a:gd name="f262" fmla="val 91"/>
                  <a:gd name="f263" fmla="val 306"/>
                  <a:gd name="f264" fmla="val 98"/>
                  <a:gd name="f265" fmla="val 365"/>
                  <a:gd name="f266" fmla="val 131"/>
                  <a:gd name="f267" fmla="val 100"/>
                  <a:gd name="f268" fmla="val 155"/>
                  <a:gd name="f269" fmla="val 183"/>
                  <a:gd name="f270" fmla="val 277"/>
                  <a:gd name="f271" fmla="val 186"/>
                  <a:gd name="f272" fmla="val 267"/>
                  <a:gd name="f273" fmla="val 312"/>
                  <a:gd name="f274" fmla="val 336"/>
                  <a:gd name="f275" fmla="val 210"/>
                  <a:gd name="f276" fmla="val 229"/>
                  <a:gd name="f277" fmla="val 359"/>
                  <a:gd name="f278" fmla="val 244"/>
                  <a:gd name="f279" fmla="val 369"/>
                  <a:gd name="f280" fmla="val 259"/>
                  <a:gd name="f281" fmla="val 440"/>
                  <a:gd name="f282" fmla="val 254"/>
                  <a:gd name="f283" fmla="val 474"/>
                  <a:gd name="f284" fmla="val 521"/>
                  <a:gd name="f285" fmla="val 565"/>
                  <a:gd name="f286" fmla="val 612"/>
                  <a:gd name="f287" fmla="val 199"/>
                  <a:gd name="f288" fmla="val 71"/>
                  <a:gd name="f289" fmla="val 220"/>
                  <a:gd name="f290" fmla="val 182"/>
                  <a:gd name="f291" fmla="val 149"/>
                  <a:gd name="f292" fmla="val 1169"/>
                  <a:gd name="f293" fmla="val 1208"/>
                  <a:gd name="f294" fmla="val 184"/>
                  <a:gd name="f295" fmla="val 1212"/>
                  <a:gd name="f296" fmla="val 118"/>
                  <a:gd name="f297" fmla="val 417"/>
                  <a:gd name="f298" fmla="val 119"/>
                  <a:gd name="f299" fmla="val 20"/>
                  <a:gd name="f300" fmla="val 166"/>
                  <a:gd name="f301" fmla="val 414"/>
                  <a:gd name="f302" fmla="val 824"/>
                  <a:gd name="f303" fmla="val 101"/>
                  <a:gd name="f304" fmla="val 1219"/>
                  <a:gd name="f305" fmla="val 1236"/>
                  <a:gd name="f306" fmla="val 123"/>
                  <a:gd name="f307" fmla="val 37"/>
                  <a:gd name="f308" fmla="val 93"/>
                  <a:gd name="f309" fmla="val 79"/>
                  <a:gd name="f310" fmla="val 17"/>
                  <a:gd name="f311" fmla="val 5"/>
                  <a:gd name="f312" fmla="val 69"/>
                  <a:gd name="f313" fmla="val 690"/>
                  <a:gd name="f314" fmla="val 64"/>
                  <a:gd name="f315" fmla="val 688"/>
                  <a:gd name="f316" fmla="val 619"/>
                  <a:gd name="f317" fmla="val 548"/>
                  <a:gd name="f318" fmla="val 141"/>
                  <a:gd name="f319" fmla="val 68"/>
                  <a:gd name="f320" fmla="val 157"/>
                  <a:gd name="f321" fmla="val 74"/>
                  <a:gd name="f322" fmla="val 13"/>
                  <a:gd name="f323" fmla="val 52"/>
                  <a:gd name="f324" fmla="val 476"/>
                  <a:gd name="f325" fmla="val 50"/>
                  <a:gd name="f326" fmla="val 807"/>
                  <a:gd name="f327" fmla="val 12"/>
                  <a:gd name="f328" fmla="val 33"/>
                  <a:gd name="f329" fmla="val 1007"/>
                  <a:gd name="f330" fmla="val 710"/>
                  <a:gd name="f331" fmla="val 685"/>
                  <a:gd name="f332" fmla="val 529"/>
                  <a:gd name="f333" fmla="val 541"/>
                  <a:gd name="f334" fmla="val 550"/>
                  <a:gd name="f335" fmla="val 556"/>
                  <a:gd name="f336" fmla="val 380"/>
                  <a:gd name="f337" fmla="val 325"/>
                  <a:gd name="f338" fmla="val 323"/>
                  <a:gd name="f339" fmla="val 667"/>
                  <a:gd name="f340" fmla="val 686"/>
                  <a:gd name="f341" fmla="val 693"/>
                  <a:gd name="f342" fmla="val 702"/>
                  <a:gd name="f343" fmla="val 719"/>
                  <a:gd name="f344" fmla="val 931"/>
                  <a:gd name="f345" fmla="val 308"/>
                  <a:gd name="f346" fmla="val 943"/>
                  <a:gd name="f347" fmla="val 416"/>
                  <a:gd name="f348" fmla="val 893"/>
                  <a:gd name="f349" fmla="val 881"/>
                  <a:gd name="f350" fmla="val 888"/>
                  <a:gd name="f351" fmla="val 905"/>
                  <a:gd name="f352" fmla="val 922"/>
                  <a:gd name="f353" fmla="val 929"/>
                  <a:gd name="f354" fmla="val 859"/>
                  <a:gd name="f355" fmla="val 874"/>
                  <a:gd name="f356" fmla="val 302"/>
                  <a:gd name="f357" fmla="val 309"/>
                  <a:gd name="f358" fmla="val 319"/>
                  <a:gd name="f359" fmla="val 326"/>
                  <a:gd name="f360" fmla="val 371"/>
                  <a:gd name="f361" fmla="val 307"/>
                  <a:gd name="f362" fmla="val 278"/>
                  <a:gd name="f363" fmla="*/ f2 1 1239"/>
                  <a:gd name="f364" fmla="*/ f3 1 533"/>
                  <a:gd name="f365" fmla="+- f6 0 f4"/>
                  <a:gd name="f366" fmla="+- f5 0 f4"/>
                  <a:gd name="f367" fmla="*/ f366 1 1239"/>
                  <a:gd name="f368" fmla="*/ f365 1 533"/>
                  <a:gd name="f369" fmla="*/ f4 1 f367"/>
                  <a:gd name="f370" fmla="*/ f5 1 f367"/>
                  <a:gd name="f371" fmla="*/ f4 1 f368"/>
                  <a:gd name="f372" fmla="*/ f6 1 f368"/>
                  <a:gd name="f373" fmla="*/ f369 f363 1"/>
                  <a:gd name="f374" fmla="*/ f370 f363 1"/>
                  <a:gd name="f375" fmla="*/ f372 f364 1"/>
                  <a:gd name="f376" fmla="*/ f371 f36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3" t="f376" r="f374" b="f375"/>
                <a:pathLst>
                  <a:path w="1239" h="533">
                    <a:moveTo>
                      <a:pt x="f4" y="f7"/>
                    </a:moveTo>
                    <a:cubicBezTo>
                      <a:pt x="f8" y="f9"/>
                      <a:pt x="f10" y="f11"/>
                      <a:pt x="f12" y="f13"/>
                    </a:cubicBezTo>
                    <a:lnTo>
                      <a:pt x="f14" y="f15"/>
                    </a:lnTo>
                    <a:cubicBezTo>
                      <a:pt x="f16" y="f17"/>
                      <a:pt x="f18" y="f19"/>
                      <a:pt x="f20" y="f16"/>
                    </a:cubicBezTo>
                    <a:lnTo>
                      <a:pt x="f21" y="f22"/>
                    </a:lnTo>
                    <a:lnTo>
                      <a:pt x="f23" y="f24"/>
                    </a:lnTo>
                    <a:lnTo>
                      <a:pt x="f25" y="f26"/>
                    </a:lnTo>
                    <a:cubicBezTo>
                      <a:pt x="f27" y="f28"/>
                      <a:pt x="f29" y="f30"/>
                      <a:pt x="f31" y="f22"/>
                    </a:cubicBezTo>
                    <a:lnTo>
                      <a:pt x="f32" y="f33"/>
                    </a:lnTo>
                    <a:lnTo>
                      <a:pt x="f34" y="f35"/>
                    </a:lnTo>
                    <a:lnTo>
                      <a:pt x="f36" y="f37"/>
                    </a:lnTo>
                    <a:cubicBezTo>
                      <a:pt x="f38" y="f39"/>
                      <a:pt x="f40" y="f41"/>
                      <a:pt x="f42" y="f43"/>
                    </a:cubicBezTo>
                    <a:lnTo>
                      <a:pt x="f4" y="f7"/>
                    </a:lnTo>
                    <a:close/>
                    <a:moveTo>
                      <a:pt x="f4" y="f7"/>
                    </a:moveTo>
                    <a:lnTo>
                      <a:pt x="f4" y="f7"/>
                    </a:lnTo>
                    <a:close/>
                    <a:moveTo>
                      <a:pt x="f44" y="f15"/>
                    </a:moveTo>
                    <a:lnTo>
                      <a:pt x="f45" y="f13"/>
                    </a:lnTo>
                    <a:cubicBezTo>
                      <a:pt x="f46" y="f13"/>
                      <a:pt x="f47" y="f13"/>
                      <a:pt x="f48" y="f49"/>
                    </a:cubicBezTo>
                    <a:lnTo>
                      <a:pt x="f50" y="f17"/>
                    </a:lnTo>
                    <a:lnTo>
                      <a:pt x="f50" y="f51"/>
                    </a:lnTo>
                    <a:cubicBezTo>
                      <a:pt x="f52" y="f15"/>
                      <a:pt x="f49" y="f15"/>
                      <a:pt x="f44" y="f15"/>
                    </a:cubicBezTo>
                    <a:close/>
                    <a:moveTo>
                      <a:pt x="f44" y="f15"/>
                    </a:moveTo>
                    <a:lnTo>
                      <a:pt x="f44" y="f15"/>
                    </a:lnTo>
                    <a:close/>
                    <a:moveTo>
                      <a:pt x="f53" y="f17"/>
                    </a:moveTo>
                    <a:lnTo>
                      <a:pt x="f54" y="f49"/>
                    </a:lnTo>
                    <a:cubicBezTo>
                      <a:pt x="f55" y="f13"/>
                      <a:pt x="f56" y="f13"/>
                      <a:pt x="f57" y="f13"/>
                    </a:cubicBezTo>
                    <a:lnTo>
                      <a:pt x="f58" y="f15"/>
                    </a:lnTo>
                    <a:cubicBezTo>
                      <a:pt x="f59" y="f15"/>
                      <a:pt x="f60" y="f15"/>
                      <a:pt x="f53" y="f51"/>
                    </a:cubicBezTo>
                    <a:lnTo>
                      <a:pt x="f53" y="f17"/>
                    </a:lnTo>
                    <a:close/>
                    <a:moveTo>
                      <a:pt x="f53" y="f17"/>
                    </a:moveTo>
                    <a:lnTo>
                      <a:pt x="f53" y="f17"/>
                    </a:lnTo>
                    <a:close/>
                    <a:moveTo>
                      <a:pt x="f61" y="f15"/>
                    </a:moveTo>
                    <a:lnTo>
                      <a:pt x="f62" y="f13"/>
                    </a:lnTo>
                    <a:cubicBezTo>
                      <a:pt x="f63" y="f11"/>
                      <a:pt x="f64" y="f9"/>
                      <a:pt x="f65" y="f66"/>
                    </a:cubicBezTo>
                    <a:lnTo>
                      <a:pt x="f67" y="f68"/>
                    </a:lnTo>
                    <a:cubicBezTo>
                      <a:pt x="f69" y="f70"/>
                      <a:pt x="f71" y="f72"/>
                      <a:pt x="f73" y="f37"/>
                    </a:cubicBezTo>
                    <a:lnTo>
                      <a:pt x="f74" y="f35"/>
                    </a:lnTo>
                    <a:lnTo>
                      <a:pt x="f75" y="f76"/>
                    </a:lnTo>
                    <a:lnTo>
                      <a:pt x="f77" y="f78"/>
                    </a:lnTo>
                    <a:cubicBezTo>
                      <a:pt x="f79" y="f28"/>
                      <a:pt x="f80" y="f26"/>
                      <a:pt x="f81" y="f82"/>
                    </a:cubicBezTo>
                    <a:lnTo>
                      <a:pt x="f83" y="f24"/>
                    </a:lnTo>
                    <a:lnTo>
                      <a:pt x="f84" y="f72"/>
                    </a:lnTo>
                    <a:lnTo>
                      <a:pt x="f85" y="f22"/>
                    </a:lnTo>
                    <a:lnTo>
                      <a:pt x="f86" y="f19"/>
                    </a:lnTo>
                    <a:cubicBezTo>
                      <a:pt x="f87" y="f17"/>
                      <a:pt x="f88" y="f17"/>
                      <a:pt x="f61" y="f15"/>
                    </a:cubicBezTo>
                    <a:close/>
                    <a:moveTo>
                      <a:pt x="f61" y="f15"/>
                    </a:moveTo>
                    <a:lnTo>
                      <a:pt x="f61" y="f15"/>
                    </a:lnTo>
                    <a:close/>
                    <a:moveTo>
                      <a:pt x="f89" y="f51"/>
                    </a:moveTo>
                    <a:lnTo>
                      <a:pt x="f90" y="f91"/>
                    </a:lnTo>
                    <a:cubicBezTo>
                      <a:pt x="f92" y="f93"/>
                      <a:pt x="f94" y="f95"/>
                      <a:pt x="f96" y="f97"/>
                    </a:cubicBezTo>
                    <a:lnTo>
                      <a:pt x="f98" y="f22"/>
                    </a:lnTo>
                    <a:cubicBezTo>
                      <a:pt x="f99" y="f82"/>
                      <a:pt x="f100" y="f16"/>
                      <a:pt x="f89" y="f51"/>
                    </a:cubicBezTo>
                    <a:close/>
                    <a:moveTo>
                      <a:pt x="f89" y="f51"/>
                    </a:moveTo>
                    <a:lnTo>
                      <a:pt x="f89" y="f51"/>
                    </a:lnTo>
                    <a:close/>
                    <a:moveTo>
                      <a:pt x="f101" y="f102"/>
                    </a:moveTo>
                    <a:lnTo>
                      <a:pt x="f103" y="f104"/>
                    </a:lnTo>
                    <a:cubicBezTo>
                      <a:pt x="f105" y="f106"/>
                      <a:pt x="f107" y="f108"/>
                      <a:pt x="f109" y="f108"/>
                    </a:cubicBezTo>
                    <a:cubicBezTo>
                      <a:pt x="f110" y="f111"/>
                      <a:pt x="f112" y="f113"/>
                      <a:pt x="f114" y="f115"/>
                    </a:cubicBezTo>
                    <a:cubicBezTo>
                      <a:pt x="f116" y="f117"/>
                      <a:pt x="f118" y="f119"/>
                      <a:pt x="f101" y="f102"/>
                    </a:cubicBezTo>
                    <a:close/>
                    <a:moveTo>
                      <a:pt x="f101" y="f102"/>
                    </a:moveTo>
                    <a:lnTo>
                      <a:pt x="f101" y="f102"/>
                    </a:lnTo>
                    <a:close/>
                    <a:moveTo>
                      <a:pt x="f120" y="f115"/>
                    </a:moveTo>
                    <a:cubicBezTo>
                      <a:pt x="f121" y="f113"/>
                      <a:pt x="f122" y="f111"/>
                      <a:pt x="f123" y="f108"/>
                    </a:cubicBezTo>
                    <a:cubicBezTo>
                      <a:pt x="f58" y="f108"/>
                      <a:pt x="f124" y="f106"/>
                      <a:pt x="f125" y="f126"/>
                    </a:cubicBezTo>
                    <a:lnTo>
                      <a:pt x="f127" y="f102"/>
                    </a:lnTo>
                    <a:cubicBezTo>
                      <a:pt x="f128" y="f119"/>
                      <a:pt x="f59" y="f117"/>
                      <a:pt x="f120" y="f115"/>
                    </a:cubicBezTo>
                    <a:close/>
                    <a:moveTo>
                      <a:pt x="f120" y="f115"/>
                    </a:moveTo>
                    <a:lnTo>
                      <a:pt x="f120" y="f115"/>
                    </a:lnTo>
                    <a:close/>
                    <a:moveTo>
                      <a:pt x="f129" y="f91"/>
                    </a:moveTo>
                    <a:lnTo>
                      <a:pt x="f130" y="f131"/>
                    </a:lnTo>
                    <a:cubicBezTo>
                      <a:pt x="f132" y="f17"/>
                      <a:pt x="f133" y="f134"/>
                      <a:pt x="f135" y="f78"/>
                    </a:cubicBezTo>
                    <a:lnTo>
                      <a:pt x="f136" y="f111"/>
                    </a:lnTo>
                    <a:cubicBezTo>
                      <a:pt x="f137" y="f138"/>
                      <a:pt x="f139" y="f140"/>
                      <a:pt x="f129" y="f91"/>
                    </a:cubicBezTo>
                    <a:close/>
                    <a:moveTo>
                      <a:pt x="f129" y="f91"/>
                    </a:moveTo>
                    <a:lnTo>
                      <a:pt x="f129" y="f91"/>
                    </a:lnTo>
                    <a:close/>
                    <a:moveTo>
                      <a:pt x="f141" y="f142"/>
                    </a:moveTo>
                    <a:cubicBezTo>
                      <a:pt x="f143" y="f117"/>
                      <a:pt x="f144" y="f145"/>
                      <a:pt x="f146" y="f147"/>
                    </a:cubicBezTo>
                    <a:lnTo>
                      <a:pt x="f139" y="f148"/>
                    </a:lnTo>
                    <a:cubicBezTo>
                      <a:pt x="f149" y="f150"/>
                      <a:pt x="f151" y="f152"/>
                      <a:pt x="f153" y="f154"/>
                    </a:cubicBezTo>
                    <a:cubicBezTo>
                      <a:pt x="f155" y="f152"/>
                      <a:pt x="f156" y="f157"/>
                      <a:pt x="f156" y="f158"/>
                    </a:cubicBezTo>
                    <a:lnTo>
                      <a:pt x="f159" y="f158"/>
                    </a:lnTo>
                    <a:lnTo>
                      <a:pt x="f159" y="f160"/>
                    </a:lnTo>
                    <a:lnTo>
                      <a:pt x="f161" y="f162"/>
                    </a:lnTo>
                    <a:lnTo>
                      <a:pt x="f141" y="f142"/>
                    </a:lnTo>
                    <a:close/>
                    <a:moveTo>
                      <a:pt x="f141" y="f142"/>
                    </a:moveTo>
                    <a:lnTo>
                      <a:pt x="f141" y="f142"/>
                    </a:lnTo>
                    <a:close/>
                    <a:moveTo>
                      <a:pt x="f163" y="f164"/>
                    </a:moveTo>
                    <a:lnTo>
                      <a:pt x="f165" y="f166"/>
                    </a:lnTo>
                    <a:cubicBezTo>
                      <a:pt x="f167" y="f0"/>
                      <a:pt x="f168" y="f113"/>
                      <a:pt x="f169" y="f170"/>
                    </a:cubicBezTo>
                    <a:lnTo>
                      <a:pt x="f171" y="f172"/>
                    </a:lnTo>
                    <a:cubicBezTo>
                      <a:pt x="f173" y="f174"/>
                      <a:pt x="f175" y="f176"/>
                      <a:pt x="f163" y="f164"/>
                    </a:cubicBezTo>
                    <a:close/>
                    <a:moveTo>
                      <a:pt x="f163" y="f164"/>
                    </a:moveTo>
                    <a:lnTo>
                      <a:pt x="f163" y="f164"/>
                    </a:lnTo>
                    <a:close/>
                    <a:moveTo>
                      <a:pt x="f177" y="f178"/>
                    </a:moveTo>
                    <a:cubicBezTo>
                      <a:pt x="f179" y="f180"/>
                      <a:pt x="f137" y="f154"/>
                      <a:pt x="f181" y="f152"/>
                    </a:cubicBezTo>
                    <a:lnTo>
                      <a:pt x="f182" y="f183"/>
                    </a:lnTo>
                    <a:cubicBezTo>
                      <a:pt x="f184" y="f27"/>
                      <a:pt x="f161" y="f185"/>
                      <a:pt x="f186" y="f187"/>
                    </a:cubicBezTo>
                    <a:lnTo>
                      <a:pt x="f188" y="f189"/>
                    </a:lnTo>
                    <a:cubicBezTo>
                      <a:pt x="f190" y="f191"/>
                      <a:pt x="f63" y="f192"/>
                      <a:pt x="f193" y="f194"/>
                    </a:cubicBezTo>
                    <a:cubicBezTo>
                      <a:pt x="f83" y="f195"/>
                      <a:pt x="f196" y="f197"/>
                      <a:pt x="f177" y="f178"/>
                    </a:cubicBezTo>
                    <a:close/>
                    <a:moveTo>
                      <a:pt x="f177" y="f178"/>
                    </a:moveTo>
                    <a:lnTo>
                      <a:pt x="f177" y="f178"/>
                    </a:lnTo>
                    <a:close/>
                    <a:moveTo>
                      <a:pt x="f198" y="f191"/>
                    </a:moveTo>
                    <a:lnTo>
                      <a:pt x="f199" y="f200"/>
                    </a:lnTo>
                    <a:cubicBezTo>
                      <a:pt x="f201" y="f202"/>
                      <a:pt x="f203" y="f204"/>
                      <a:pt x="f205" y="f204"/>
                    </a:cubicBezTo>
                    <a:lnTo>
                      <a:pt x="f205" y="f206"/>
                    </a:lnTo>
                    <a:cubicBezTo>
                      <a:pt x="f207" y="f206"/>
                      <a:pt x="f208" y="f209"/>
                      <a:pt x="f86" y="f210"/>
                    </a:cubicBezTo>
                    <a:cubicBezTo>
                      <a:pt x="f211" y="f212"/>
                      <a:pt x="f213" y="f214"/>
                      <a:pt x="f198" y="f191"/>
                    </a:cubicBezTo>
                    <a:close/>
                    <a:moveTo>
                      <a:pt x="f198" y="f191"/>
                    </a:moveTo>
                    <a:lnTo>
                      <a:pt x="f198" y="f191"/>
                    </a:lnTo>
                    <a:close/>
                    <a:moveTo>
                      <a:pt x="f215" y="f216"/>
                    </a:moveTo>
                    <a:cubicBezTo>
                      <a:pt x="f217" y="f218"/>
                      <a:pt x="f219" y="f197"/>
                      <a:pt x="f220" y="f197"/>
                    </a:cubicBezTo>
                    <a:lnTo>
                      <a:pt x="f221" y="f222"/>
                    </a:lnTo>
                    <a:cubicBezTo>
                      <a:pt x="f223" y="f222"/>
                      <a:pt x="f217" y="f224"/>
                      <a:pt x="f225" y="f226"/>
                    </a:cubicBezTo>
                    <a:lnTo>
                      <a:pt x="f227" y="f176"/>
                    </a:lnTo>
                    <a:cubicBezTo>
                      <a:pt x="f227" y="f150"/>
                      <a:pt x="f228" y="f229"/>
                      <a:pt x="f215" y="f216"/>
                    </a:cubicBezTo>
                    <a:close/>
                    <a:moveTo>
                      <a:pt x="f215" y="f216"/>
                    </a:moveTo>
                    <a:lnTo>
                      <a:pt x="f215" y="f216"/>
                    </a:lnTo>
                    <a:close/>
                    <a:moveTo>
                      <a:pt x="f56" y="f230"/>
                    </a:moveTo>
                    <a:lnTo>
                      <a:pt x="f59" y="f195"/>
                    </a:lnTo>
                    <a:cubicBezTo>
                      <a:pt x="f231" y="f232"/>
                      <a:pt x="f233" y="f232"/>
                      <a:pt x="f49" y="f197"/>
                    </a:cubicBezTo>
                    <a:lnTo>
                      <a:pt x="f46" y="f230"/>
                    </a:lnTo>
                    <a:cubicBezTo>
                      <a:pt x="f234" y="f230"/>
                      <a:pt x="f235" y="f236"/>
                      <a:pt x="f237" y="f236"/>
                    </a:cubicBezTo>
                    <a:cubicBezTo>
                      <a:pt x="f238" y="f160"/>
                      <a:pt x="f239" y="f240"/>
                      <a:pt x="f241" y="f229"/>
                    </a:cubicBezTo>
                    <a:lnTo>
                      <a:pt x="f242" y="f229"/>
                    </a:lnTo>
                    <a:lnTo>
                      <a:pt x="f205" y="f229"/>
                    </a:lnTo>
                    <a:cubicBezTo>
                      <a:pt x="f243" y="f240"/>
                      <a:pt x="f244" y="f160"/>
                      <a:pt x="f245" y="f236"/>
                    </a:cubicBezTo>
                    <a:cubicBezTo>
                      <a:pt x="f246" y="f236"/>
                      <a:pt x="f247" y="f230"/>
                      <a:pt x="f56" y="f230"/>
                    </a:cubicBezTo>
                    <a:close/>
                    <a:moveTo>
                      <a:pt x="f56" y="f230"/>
                    </a:moveTo>
                    <a:lnTo>
                      <a:pt x="f56" y="f230"/>
                    </a:lnTo>
                    <a:close/>
                    <a:moveTo>
                      <a:pt x="f43" y="f222"/>
                    </a:moveTo>
                    <a:lnTo>
                      <a:pt x="f248" y="f197"/>
                    </a:lnTo>
                    <a:cubicBezTo>
                      <a:pt x="f249" y="f197"/>
                      <a:pt x="f104" y="f218"/>
                      <a:pt x="f250" y="f216"/>
                    </a:cubicBezTo>
                    <a:cubicBezTo>
                      <a:pt x="f251" y="f229"/>
                      <a:pt x="f97" y="f150"/>
                      <a:pt x="f97" y="f176"/>
                    </a:cubicBezTo>
                    <a:lnTo>
                      <a:pt x="f250" y="f226"/>
                    </a:lnTo>
                    <a:cubicBezTo>
                      <a:pt x="f126" y="f226"/>
                      <a:pt x="f82" y="f224"/>
                      <a:pt x="f43" y="f222"/>
                    </a:cubicBezTo>
                    <a:close/>
                    <a:moveTo>
                      <a:pt x="f43" y="f222"/>
                    </a:moveTo>
                    <a:lnTo>
                      <a:pt x="f43" y="f222"/>
                    </a:lnTo>
                    <a:close/>
                    <a:moveTo>
                      <a:pt x="f210" y="f117"/>
                    </a:moveTo>
                    <a:lnTo>
                      <a:pt x="f252" y="f162"/>
                    </a:lnTo>
                    <a:lnTo>
                      <a:pt x="f253" y="f160"/>
                    </a:lnTo>
                    <a:lnTo>
                      <a:pt x="f253" y="f158"/>
                    </a:lnTo>
                    <a:lnTo>
                      <a:pt x="f194" y="f158"/>
                    </a:lnTo>
                    <a:cubicBezTo>
                      <a:pt x="f194" y="f148"/>
                      <a:pt x="f232" y="f150"/>
                      <a:pt x="f232" y="f240"/>
                    </a:cubicBezTo>
                    <a:cubicBezTo>
                      <a:pt x="f23" y="f150"/>
                      <a:pt x="f254" y="f157"/>
                      <a:pt x="f255" y="f164"/>
                    </a:cubicBezTo>
                    <a:lnTo>
                      <a:pt x="f256" y="f166"/>
                    </a:lnTo>
                    <a:cubicBezTo>
                      <a:pt x="f187" y="f102"/>
                      <a:pt x="f257" y="f119"/>
                      <a:pt x="f210" y="f117"/>
                    </a:cubicBezTo>
                    <a:close/>
                    <a:moveTo>
                      <a:pt x="f210" y="f117"/>
                    </a:moveTo>
                    <a:lnTo>
                      <a:pt x="f210" y="f117"/>
                    </a:lnTo>
                    <a:close/>
                    <a:moveTo>
                      <a:pt x="f258" y="f259"/>
                    </a:moveTo>
                    <a:lnTo>
                      <a:pt x="f1" y="f158"/>
                    </a:lnTo>
                    <a:cubicBezTo>
                      <a:pt x="f8" y="f10"/>
                      <a:pt x="f260" y="f261"/>
                      <a:pt x="f262" y="f263"/>
                    </a:cubicBezTo>
                    <a:lnTo>
                      <a:pt x="f40" y="f93"/>
                    </a:lnTo>
                    <a:cubicBezTo>
                      <a:pt x="f264" y="f265"/>
                      <a:pt x="f266" y="f91"/>
                      <a:pt x="f258" y="f259"/>
                    </a:cubicBezTo>
                    <a:close/>
                    <a:moveTo>
                      <a:pt x="f258" y="f259"/>
                    </a:moveTo>
                    <a:lnTo>
                      <a:pt x="f258" y="f259"/>
                    </a:lnTo>
                    <a:close/>
                    <a:moveTo>
                      <a:pt x="f267" y="f157"/>
                    </a:moveTo>
                    <a:cubicBezTo>
                      <a:pt x="f34" y="f240"/>
                      <a:pt x="f268" y="f229"/>
                      <a:pt x="f269" y="f270"/>
                    </a:cubicBezTo>
                    <a:lnTo>
                      <a:pt x="f269" y="f178"/>
                    </a:lnTo>
                    <a:lnTo>
                      <a:pt x="f271" y="f270"/>
                    </a:lnTo>
                    <a:cubicBezTo>
                      <a:pt x="f27" y="f218"/>
                      <a:pt x="f212" y="f197"/>
                      <a:pt x="f178" y="f272"/>
                    </a:cubicBezTo>
                    <a:cubicBezTo>
                      <a:pt x="f157" y="f212"/>
                      <a:pt x="f273" y="f189"/>
                      <a:pt x="f224" y="f189"/>
                    </a:cubicBezTo>
                    <a:lnTo>
                      <a:pt x="f274" y="f187"/>
                    </a:lnTo>
                    <a:cubicBezTo>
                      <a:pt x="f232" y="f275"/>
                      <a:pt x="f255" y="f254"/>
                      <a:pt x="f94" y="f276"/>
                    </a:cubicBezTo>
                    <a:lnTo>
                      <a:pt x="f267" y="f157"/>
                    </a:lnTo>
                    <a:close/>
                    <a:moveTo>
                      <a:pt x="f267" y="f157"/>
                    </a:moveTo>
                    <a:lnTo>
                      <a:pt x="f267" y="f157"/>
                    </a:lnTo>
                    <a:close/>
                    <a:moveTo>
                      <a:pt x="f119" y="f214"/>
                    </a:moveTo>
                    <a:cubicBezTo>
                      <a:pt x="f277" y="f278"/>
                      <a:pt x="f279" y="f206"/>
                      <a:pt x="f20" y="f280"/>
                    </a:cubicBezTo>
                    <a:cubicBezTo>
                      <a:pt x="f108" y="f90"/>
                      <a:pt x="f281" y="f282"/>
                      <a:pt x="f248" y="f209"/>
                    </a:cubicBezTo>
                    <a:lnTo>
                      <a:pt x="f283" y="f209"/>
                    </a:lnTo>
                    <a:cubicBezTo>
                      <a:pt x="f284" y="f206"/>
                      <a:pt x="f285" y="f206"/>
                      <a:pt x="f286" y="f206"/>
                    </a:cubicBezTo>
                    <a:lnTo>
                      <a:pt x="f286" y="f204"/>
                    </a:lnTo>
                    <a:cubicBezTo>
                      <a:pt x="f112" y="f255"/>
                      <a:pt x="f82" y="f287"/>
                      <a:pt x="f102" y="f200"/>
                    </a:cubicBezTo>
                    <a:lnTo>
                      <a:pt x="f119" y="f214"/>
                    </a:lnTo>
                    <a:close/>
                    <a:moveTo>
                      <a:pt x="f119" y="f214"/>
                    </a:moveTo>
                    <a:lnTo>
                      <a:pt x="f119" y="f214"/>
                    </a:lnTo>
                    <a:close/>
                    <a:moveTo>
                      <a:pt x="f288" y="f289"/>
                    </a:moveTo>
                    <a:cubicBezTo>
                      <a:pt x="f180" y="f290"/>
                      <a:pt x="f61" y="f291"/>
                      <a:pt x="f292" y="f27"/>
                    </a:cubicBezTo>
                    <a:lnTo>
                      <a:pt x="f293" y="f294"/>
                    </a:lnTo>
                    <a:lnTo>
                      <a:pt x="f295" y="f1"/>
                    </a:lnTo>
                    <a:cubicBezTo>
                      <a:pt x="f217" y="f296"/>
                      <a:pt x="f297" y="f298"/>
                      <a:pt x="f42" y="f290"/>
                    </a:cubicBezTo>
                    <a:lnTo>
                      <a:pt x="f42" y="f294"/>
                    </a:lnTo>
                    <a:lnTo>
                      <a:pt x="f288" y="f289"/>
                    </a:lnTo>
                    <a:close/>
                    <a:moveTo>
                      <a:pt x="f288" y="f289"/>
                    </a:moveTo>
                    <a:lnTo>
                      <a:pt x="f288" y="f289"/>
                    </a:lnTo>
                    <a:close/>
                    <a:moveTo>
                      <a:pt x="f299" y="f300"/>
                    </a:moveTo>
                    <a:cubicBezTo>
                      <a:pt x="f301" y="f38"/>
                      <a:pt x="f302" y="f303"/>
                      <a:pt x="f304" y="f258"/>
                    </a:cubicBezTo>
                    <a:lnTo>
                      <a:pt x="f305" y="f306"/>
                    </a:lnTo>
                    <a:lnTo>
                      <a:pt x="f305" y="f40"/>
                    </a:lnTo>
                    <a:lnTo>
                      <a:pt x="f75" y="f307"/>
                    </a:lnTo>
                    <a:lnTo>
                      <a:pt x="f75" y="f308"/>
                    </a:lnTo>
                    <a:lnTo>
                      <a:pt x="f155" y="f309"/>
                    </a:lnTo>
                    <a:lnTo>
                      <a:pt x="f155" y="f310"/>
                    </a:lnTo>
                    <a:lnTo>
                      <a:pt x="f217" y="f311"/>
                    </a:lnTo>
                    <a:lnTo>
                      <a:pt x="f302" y="f312"/>
                    </a:lnTo>
                    <a:lnTo>
                      <a:pt x="f313" y="f314"/>
                    </a:lnTo>
                    <a:lnTo>
                      <a:pt x="f315" y="f4"/>
                    </a:lnTo>
                    <a:lnTo>
                      <a:pt x="f316" y="f4"/>
                    </a:lnTo>
                    <a:lnTo>
                      <a:pt x="f317" y="f4"/>
                    </a:lnTo>
                    <a:lnTo>
                      <a:pt x="f317" y="f314"/>
                    </a:lnTo>
                    <a:lnTo>
                      <a:pt x="f301" y="f312"/>
                    </a:lnTo>
                    <a:lnTo>
                      <a:pt x="f301" y="f311"/>
                    </a:lnTo>
                    <a:lnTo>
                      <a:pt x="f218" y="f310"/>
                    </a:lnTo>
                    <a:lnTo>
                      <a:pt x="f197" y="f309"/>
                    </a:lnTo>
                    <a:lnTo>
                      <a:pt x="f318" y="f308"/>
                    </a:lnTo>
                    <a:lnTo>
                      <a:pt x="f318" y="f307"/>
                    </a:lnTo>
                    <a:lnTo>
                      <a:pt x="f4" y="f40"/>
                    </a:lnTo>
                    <a:lnTo>
                      <a:pt x="f4" y="f306"/>
                    </a:lnTo>
                    <a:lnTo>
                      <a:pt x="f299" y="f300"/>
                    </a:lnTo>
                    <a:close/>
                    <a:moveTo>
                      <a:pt x="f299" y="f300"/>
                    </a:moveTo>
                    <a:lnTo>
                      <a:pt x="f299" y="f300"/>
                    </a:lnTo>
                    <a:close/>
                    <a:moveTo>
                      <a:pt x="f276" y="f319"/>
                    </a:moveTo>
                    <a:lnTo>
                      <a:pt x="f320" y="f98"/>
                    </a:lnTo>
                    <a:lnTo>
                      <a:pt x="f320" y="f321"/>
                    </a:lnTo>
                    <a:lnTo>
                      <a:pt x="f276" y="f319"/>
                    </a:lnTo>
                    <a:close/>
                    <a:moveTo>
                      <a:pt x="f276" y="f319"/>
                    </a:moveTo>
                    <a:lnTo>
                      <a:pt x="f276" y="f319"/>
                    </a:lnTo>
                    <a:close/>
                    <a:moveTo>
                      <a:pt x="f16" y="f322"/>
                    </a:moveTo>
                    <a:lnTo>
                      <a:pt x="f16" y="f323"/>
                    </a:lnTo>
                    <a:lnTo>
                      <a:pt x="f324" y="f325"/>
                    </a:lnTo>
                    <a:lnTo>
                      <a:pt x="f16" y="f322"/>
                    </a:lnTo>
                    <a:close/>
                    <a:moveTo>
                      <a:pt x="f16" y="f322"/>
                    </a:moveTo>
                    <a:lnTo>
                      <a:pt x="f16" y="f322"/>
                    </a:lnTo>
                    <a:close/>
                    <a:moveTo>
                      <a:pt x="f326" y="f327"/>
                    </a:moveTo>
                    <a:lnTo>
                      <a:pt x="f56" y="f325"/>
                    </a:lnTo>
                    <a:lnTo>
                      <a:pt x="f88" y="f323"/>
                    </a:lnTo>
                    <a:lnTo>
                      <a:pt x="f326" y="f327"/>
                    </a:lnTo>
                    <a:close/>
                    <a:moveTo>
                      <a:pt x="f326" y="f327"/>
                    </a:moveTo>
                    <a:lnTo>
                      <a:pt x="f326" y="f327"/>
                    </a:lnTo>
                    <a:close/>
                    <a:moveTo>
                      <a:pt x="f77" y="f328"/>
                    </a:moveTo>
                    <a:lnTo>
                      <a:pt x="f329" y="f319"/>
                    </a:lnTo>
                    <a:lnTo>
                      <a:pt x="f77" y="f321"/>
                    </a:lnTo>
                    <a:lnTo>
                      <a:pt x="f77" y="f328"/>
                    </a:lnTo>
                    <a:close/>
                    <a:moveTo>
                      <a:pt x="f77" y="f328"/>
                    </a:moveTo>
                    <a:lnTo>
                      <a:pt x="f77" y="f328"/>
                    </a:lnTo>
                    <a:close/>
                    <a:moveTo>
                      <a:pt x="f203" y="f19"/>
                    </a:moveTo>
                    <a:cubicBezTo>
                      <a:pt x="f330" y="f138"/>
                      <a:pt x="f331" y="f10"/>
                      <a:pt x="f242" y="f10"/>
                    </a:cubicBezTo>
                    <a:cubicBezTo>
                      <a:pt x="f238" y="f10"/>
                      <a:pt x="f6" y="f138"/>
                      <a:pt x="f332" y="f19"/>
                    </a:cubicBezTo>
                    <a:lnTo>
                      <a:pt x="f112" y="f49"/>
                    </a:lnTo>
                    <a:cubicBezTo>
                      <a:pt x="f6" y="f49"/>
                      <a:pt x="f333" y="f49"/>
                      <a:pt x="f334" y="f49"/>
                    </a:cubicBezTo>
                    <a:lnTo>
                      <a:pt x="f335" y="f297"/>
                    </a:lnTo>
                    <a:cubicBezTo>
                      <a:pt x="f238" y="f336"/>
                      <a:pt x="f233" y="f337"/>
                      <a:pt x="f242" y="f338"/>
                    </a:cubicBezTo>
                    <a:cubicBezTo>
                      <a:pt x="f339" y="f337"/>
                      <a:pt x="f340" y="f336"/>
                      <a:pt x="f315" y="f297"/>
                    </a:cubicBezTo>
                    <a:lnTo>
                      <a:pt x="f341" y="f49"/>
                    </a:lnTo>
                    <a:cubicBezTo>
                      <a:pt x="f342" y="f49"/>
                      <a:pt x="f120" y="f49"/>
                      <a:pt x="f343" y="f49"/>
                    </a:cubicBezTo>
                    <a:lnTo>
                      <a:pt x="f203" y="f19"/>
                    </a:lnTo>
                    <a:close/>
                    <a:moveTo>
                      <a:pt x="f203" y="f19"/>
                    </a:moveTo>
                    <a:lnTo>
                      <a:pt x="f203" y="f19"/>
                    </a:lnTo>
                    <a:close/>
                    <a:moveTo>
                      <a:pt x="f344" y="f345"/>
                    </a:moveTo>
                    <a:lnTo>
                      <a:pt x="f346" y="f347"/>
                    </a:lnTo>
                    <a:lnTo>
                      <a:pt x="f348" y="f126"/>
                    </a:lnTo>
                    <a:lnTo>
                      <a:pt x="f349" y="f176"/>
                    </a:lnTo>
                    <a:cubicBezTo>
                      <a:pt x="f199" y="f157"/>
                      <a:pt x="f199" y="f152"/>
                      <a:pt x="f350" y="f154"/>
                    </a:cubicBezTo>
                    <a:cubicBezTo>
                      <a:pt x="f348" y="f180"/>
                      <a:pt x="f351" y="f180"/>
                      <a:pt x="f84" y="f229"/>
                    </a:cubicBezTo>
                    <a:cubicBezTo>
                      <a:pt x="f352" y="f152"/>
                      <a:pt x="f353" y="f176"/>
                      <a:pt x="f344" y="f345"/>
                    </a:cubicBezTo>
                    <a:close/>
                    <a:moveTo>
                      <a:pt x="f344" y="f345"/>
                    </a:moveTo>
                    <a:lnTo>
                      <a:pt x="f344" y="f345"/>
                    </a:lnTo>
                    <a:close/>
                    <a:moveTo>
                      <a:pt x="f354" y="f176"/>
                    </a:moveTo>
                    <a:lnTo>
                      <a:pt x="f355" y="f118"/>
                    </a:lnTo>
                    <a:lnTo>
                      <a:pt x="f353" y="f82"/>
                    </a:lnTo>
                    <a:lnTo>
                      <a:pt x="f159" y="f28"/>
                    </a:lnTo>
                    <a:lnTo>
                      <a:pt x="f193" y="f172"/>
                    </a:lnTo>
                    <a:cubicBezTo>
                      <a:pt x="f346" y="f214"/>
                      <a:pt x="f85" y="f189"/>
                      <a:pt x="f354" y="f176"/>
                    </a:cubicBezTo>
                    <a:close/>
                    <a:moveTo>
                      <a:pt x="f354" y="f176"/>
                    </a:moveTo>
                    <a:lnTo>
                      <a:pt x="f354" y="f176"/>
                    </a:lnTo>
                    <a:close/>
                    <a:moveTo>
                      <a:pt x="f174" y="f345"/>
                    </a:moveTo>
                    <a:cubicBezTo>
                      <a:pt x="f356" y="f176"/>
                      <a:pt x="f357" y="f152"/>
                      <a:pt x="f358" y="f229"/>
                    </a:cubicBezTo>
                    <a:cubicBezTo>
                      <a:pt x="f359" y="f180"/>
                      <a:pt x="f274" y="f180"/>
                      <a:pt x="f142" y="f154"/>
                    </a:cubicBezTo>
                    <a:cubicBezTo>
                      <a:pt x="f117" y="f152"/>
                      <a:pt x="f119" y="f157"/>
                      <a:pt x="f145" y="f176"/>
                    </a:cubicBezTo>
                    <a:lnTo>
                      <a:pt x="f274" y="f126"/>
                    </a:lnTo>
                    <a:lnTo>
                      <a:pt x="f152" y="f347"/>
                    </a:lnTo>
                    <a:lnTo>
                      <a:pt x="f174" y="f345"/>
                    </a:lnTo>
                    <a:close/>
                    <a:moveTo>
                      <a:pt x="f174" y="f345"/>
                    </a:moveTo>
                    <a:lnTo>
                      <a:pt x="f174" y="f345"/>
                    </a:lnTo>
                    <a:close/>
                    <a:moveTo>
                      <a:pt x="f259" y="f118"/>
                    </a:moveTo>
                    <a:lnTo>
                      <a:pt x="f21" y="f176"/>
                    </a:lnTo>
                    <a:cubicBezTo>
                      <a:pt x="f360" y="f178"/>
                      <a:pt x="f0" y="f253"/>
                      <a:pt x="f117" y="f210"/>
                    </a:cubicBezTo>
                    <a:lnTo>
                      <a:pt x="f117" y="f280"/>
                    </a:lnTo>
                    <a:lnTo>
                      <a:pt x="f222" y="f90"/>
                    </a:lnTo>
                    <a:cubicBezTo>
                      <a:pt x="f361" y="f90"/>
                      <a:pt x="f154" y="f218"/>
                      <a:pt x="f362" y="f172"/>
                    </a:cubicBezTo>
                    <a:lnTo>
                      <a:pt x="f252" y="f28"/>
                    </a:lnTo>
                    <a:lnTo>
                      <a:pt x="f259" y="f118"/>
                    </a:lnTo>
                    <a:close/>
                  </a:path>
                </a:pathLst>
              </a:custGeom>
              <a:gradFill>
                <a:gsLst>
                  <a:gs pos="0">
                    <a:srgbClr val="FFF480"/>
                  </a:gs>
                  <a:gs pos="100000">
                    <a:srgbClr val="D1B76C"/>
                  </a:gs>
                </a:gsLst>
                <a:path path="rect">
                  <a:fillToRect l="50000" t="50000" r="50000" b="50000"/>
                </a:path>
              </a:gra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8" name="Forma Livre 7"/>
              <p:cNvSpPr/>
              <p:nvPr/>
            </p:nvSpPr>
            <p:spPr>
              <a:xfrm>
                <a:off x="9059756" y="5808597"/>
                <a:ext cx="700201" cy="82727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037"/>
                  <a:gd name="f4" fmla="val 2369"/>
                  <a:gd name="f5" fmla="val 1644"/>
                  <a:gd name="f6" fmla="val 1052"/>
                  <a:gd name="f7" fmla="val 1228"/>
                  <a:gd name="f8" fmla="val 1601"/>
                  <a:gd name="f9" fmla="val 1402"/>
                  <a:gd name="f10" fmla="val 1511"/>
                  <a:gd name="f11" fmla="val 1553"/>
                  <a:gd name="f12" fmla="val 1806"/>
                  <a:gd name="f13" fmla="val 1859"/>
                  <a:gd name="f14" fmla="val 1836"/>
                  <a:gd name="f15" fmla="val 1865"/>
                  <a:gd name="f16" fmla="val 1815"/>
                  <a:gd name="f17" fmla="val 1893"/>
                  <a:gd name="f18" fmla="val 1790"/>
                  <a:gd name="f19" fmla="val 1923"/>
                  <a:gd name="f20" fmla="val 1761"/>
                  <a:gd name="f21" fmla="val 1953"/>
                  <a:gd name="f22" fmla="val 1729"/>
                  <a:gd name="f23" fmla="val 1976"/>
                  <a:gd name="f24" fmla="val 1692"/>
                  <a:gd name="f25" fmla="val 2036"/>
                  <a:gd name="f26" fmla="val 1596"/>
                  <a:gd name="f27" fmla="val 1485"/>
                  <a:gd name="f28" fmla="val 2012"/>
                  <a:gd name="f29" fmla="val 1376"/>
                  <a:gd name="f30" fmla="val 2000"/>
                  <a:gd name="f31" fmla="val 1319"/>
                  <a:gd name="f32" fmla="val 1984"/>
                  <a:gd name="f33" fmla="val 1263"/>
                  <a:gd name="f34" fmla="val 1965"/>
                  <a:gd name="f35" fmla="val 1209"/>
                  <a:gd name="f36" fmla="val 1930"/>
                  <a:gd name="f37" fmla="val 1118"/>
                  <a:gd name="f38" fmla="val 1891"/>
                  <a:gd name="f39" fmla="val 1039"/>
                  <a:gd name="f40" fmla="val 1862"/>
                  <a:gd name="f41" fmla="val 945"/>
                  <a:gd name="f42" fmla="val 1844"/>
                  <a:gd name="f43" fmla="val 893"/>
                  <a:gd name="f44" fmla="val 1832"/>
                  <a:gd name="f45" fmla="val 839"/>
                  <a:gd name="f46" fmla="val 1824"/>
                  <a:gd name="f47" fmla="val 785"/>
                  <a:gd name="f48" fmla="val 1796"/>
                  <a:gd name="f49" fmla="val 622"/>
                  <a:gd name="f50" fmla="val 1870"/>
                  <a:gd name="f51" fmla="val 487"/>
                  <a:gd name="f52" fmla="val 1988"/>
                  <a:gd name="f53" fmla="val 385"/>
                  <a:gd name="f54" fmla="val 1910"/>
                  <a:gd name="f55" fmla="val 280"/>
                  <a:gd name="f56" fmla="val 178"/>
                  <a:gd name="f57" fmla="val 1756"/>
                  <a:gd name="f58" fmla="val 72"/>
                  <a:gd name="f59" fmla="val 1663"/>
                  <a:gd name="f60" fmla="val 56"/>
                  <a:gd name="f61" fmla="val 1570"/>
                  <a:gd name="f62" fmla="val 43"/>
                  <a:gd name="f63" fmla="val 1477"/>
                  <a:gd name="f64" fmla="val 33"/>
                  <a:gd name="f65" fmla="val 1163"/>
                  <a:gd name="f66" fmla="val 870"/>
                  <a:gd name="f67" fmla="val 558"/>
                  <a:gd name="f68" fmla="val 463"/>
                  <a:gd name="f69" fmla="val 370"/>
                  <a:gd name="f70" fmla="val 279"/>
                  <a:gd name="f71" fmla="val 249"/>
                  <a:gd name="f72" fmla="val 111"/>
                  <a:gd name="f73" fmla="val 221"/>
                  <a:gd name="f74" fmla="val 149"/>
                  <a:gd name="f75" fmla="val 193"/>
                  <a:gd name="f76" fmla="val 188"/>
                  <a:gd name="f77" fmla="val 527"/>
                  <a:gd name="f78" fmla="val 540"/>
                  <a:gd name="f79" fmla="val 639"/>
                  <a:gd name="f80" fmla="val 368"/>
                  <a:gd name="f81" fmla="val 812"/>
                  <a:gd name="f82" fmla="val 243"/>
                  <a:gd name="f83" fmla="val 1015"/>
                  <a:gd name="f84" fmla="val 1225"/>
                  <a:gd name="f85" fmla="val 1401"/>
                  <a:gd name="f86" fmla="val 375"/>
                  <a:gd name="f87" fmla="val 1510"/>
                  <a:gd name="f88" fmla="val 555"/>
                  <a:gd name="f89" fmla="val 1573"/>
                  <a:gd name="f90" fmla="val 658"/>
                  <a:gd name="f91" fmla="val 1613"/>
                  <a:gd name="f92" fmla="val 772"/>
                  <a:gd name="f93" fmla="val 1632"/>
                  <a:gd name="f94" fmla="val 891"/>
                  <a:gd name="f95" fmla="val 1640"/>
                  <a:gd name="f96" fmla="val 946"/>
                  <a:gd name="f97" fmla="val 999"/>
                  <a:gd name="f98" fmla="val 518"/>
                  <a:gd name="f99" fmla="val 341"/>
                  <a:gd name="f100" fmla="val 1260"/>
                  <a:gd name="f101" fmla="val 845"/>
                  <a:gd name="f102" fmla="val 520"/>
                  <a:gd name="f103" fmla="val 553"/>
                  <a:gd name="f104" fmla="val 184"/>
                  <a:gd name="f105" fmla="val 202"/>
                  <a:gd name="f106" fmla="val 137"/>
                  <a:gd name="f107" fmla="val 262"/>
                  <a:gd name="f108" fmla="val 92"/>
                  <a:gd name="f109" fmla="val 324"/>
                  <a:gd name="f110" fmla="val 46"/>
                  <a:gd name="f111" fmla="val 165"/>
                  <a:gd name="f112" fmla="val 237"/>
                  <a:gd name="f113" fmla="val 212"/>
                  <a:gd name="f114" fmla="val 209"/>
                  <a:gd name="f115" fmla="val 789"/>
                  <a:gd name="f116" fmla="val 201"/>
                  <a:gd name="f117" fmla="val 850"/>
                  <a:gd name="f118" fmla="val 191"/>
                  <a:gd name="f119" fmla="val 888"/>
                  <a:gd name="f120" fmla="val 173"/>
                  <a:gd name="f121" fmla="val 142"/>
                  <a:gd name="f122" fmla="val 103"/>
                  <a:gd name="f123" fmla="val 70"/>
                  <a:gd name="f124" fmla="val 49"/>
                  <a:gd name="f125" fmla="val 34"/>
                  <a:gd name="f126" fmla="val 21"/>
                  <a:gd name="f127" fmla="val 58"/>
                  <a:gd name="f128" fmla="val 80"/>
                  <a:gd name="f129" fmla="val 110"/>
                  <a:gd name="f130" fmla="val 337"/>
                  <a:gd name="f131" fmla="val 1959"/>
                  <a:gd name="f132" fmla="val 572"/>
                  <a:gd name="f133" fmla="val 2060"/>
                  <a:gd name="f134" fmla="val 788"/>
                  <a:gd name="f135" fmla="val 2194"/>
                  <a:gd name="f136" fmla="val 2196"/>
                  <a:gd name="f137" fmla="val 867"/>
                  <a:gd name="f138" fmla="val 2244"/>
                  <a:gd name="f139" fmla="val 953"/>
                  <a:gd name="f140" fmla="val 2299"/>
                  <a:gd name="f141" fmla="val 1016"/>
                  <a:gd name="f142" fmla="val 2368"/>
                  <a:gd name="f143" fmla="val 1082"/>
                  <a:gd name="f144" fmla="val 1166"/>
                  <a:gd name="f145" fmla="val 1244"/>
                  <a:gd name="f146" fmla="val 1246"/>
                  <a:gd name="f147" fmla="val 1427"/>
                  <a:gd name="f148" fmla="val 2083"/>
                  <a:gd name="f149" fmla="val 1620"/>
                  <a:gd name="f150" fmla="val 1995"/>
                  <a:gd name="f151" fmla="val 1794"/>
                  <a:gd name="f152" fmla="val 1869"/>
                  <a:gd name="f153" fmla="val 1503"/>
                  <a:gd name="f154" fmla="val 1566"/>
                  <a:gd name="f155" fmla="val 1394"/>
                  <a:gd name="f156" fmla="val 1739"/>
                  <a:gd name="f157" fmla="val 1224"/>
                  <a:gd name="f158" fmla="val 1020"/>
                  <a:gd name="f159" fmla="val 1012"/>
                  <a:gd name="f160" fmla="val 803"/>
                  <a:gd name="f161" fmla="val 1861"/>
                  <a:gd name="f162" fmla="val 628"/>
                  <a:gd name="f163" fmla="val 1730"/>
                  <a:gd name="f164" fmla="*/ f0 1 2037"/>
                  <a:gd name="f165" fmla="*/ f1 1 2369"/>
                  <a:gd name="f166" fmla="+- f4 0 f2"/>
                  <a:gd name="f167" fmla="+- f3 0 f2"/>
                  <a:gd name="f168" fmla="*/ f167 1 2037"/>
                  <a:gd name="f169" fmla="*/ f166 1 2369"/>
                  <a:gd name="f170" fmla="*/ f2 1 f168"/>
                  <a:gd name="f171" fmla="*/ f3 1 f168"/>
                  <a:gd name="f172" fmla="*/ f2 1 f169"/>
                  <a:gd name="f173" fmla="*/ f4 1 f169"/>
                  <a:gd name="f174" fmla="*/ f170 f164 1"/>
                  <a:gd name="f175" fmla="*/ f171 f164 1"/>
                  <a:gd name="f176" fmla="*/ f173 f165 1"/>
                  <a:gd name="f177" fmla="*/ f172 f16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4" t="f177" r="f175" b="f176"/>
                <a:pathLst>
                  <a:path w="2037" h="2369">
                    <a:moveTo>
                      <a:pt x="f5" y="f6"/>
                    </a:moveTo>
                    <a:cubicBezTo>
                      <a:pt x="f5" y="f7"/>
                      <a:pt x="f8" y="f9"/>
                      <a:pt x="f10" y="f11"/>
                    </a:cubicBezTo>
                    <a:lnTo>
                      <a:pt x="f12" y="f13"/>
                    </a:lnTo>
                    <a:cubicBezTo>
                      <a:pt x="f14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3" y="f24"/>
                    </a:cubicBezTo>
                    <a:cubicBezTo>
                      <a:pt x="f25" y="f26"/>
                      <a:pt x="f25" y="f27"/>
                      <a:pt x="f28" y="f29"/>
                    </a:cubicBezTo>
                    <a:cubicBezTo>
                      <a:pt x="f30" y="f31"/>
                      <a:pt x="f32" y="f33"/>
                      <a:pt x="f34" y="f35"/>
                    </a:cubicBezTo>
                    <a:cubicBezTo>
                      <a:pt x="f36" y="f37"/>
                      <a:pt x="f38" y="f39"/>
                      <a:pt x="f40" y="f41"/>
                    </a:cubicBezTo>
                    <a:cubicBezTo>
                      <a:pt x="f42" y="f43"/>
                      <a:pt x="f44" y="f45"/>
                      <a:pt x="f46" y="f47"/>
                    </a:cubicBezTo>
                    <a:cubicBezTo>
                      <a:pt x="f48" y="f49"/>
                      <a:pt x="f50" y="f51"/>
                      <a:pt x="f52" y="f53"/>
                    </a:cubicBezTo>
                    <a:cubicBezTo>
                      <a:pt x="f54" y="f55"/>
                      <a:pt x="f44" y="f56"/>
                      <a:pt x="f57" y="f58"/>
                    </a:cubicBezTo>
                    <a:cubicBezTo>
                      <a:pt x="f59" y="f60"/>
                      <a:pt x="f61" y="f62"/>
                      <a:pt x="f63" y="f64"/>
                    </a:cubicBezTo>
                    <a:cubicBezTo>
                      <a:pt x="f65" y="f2"/>
                      <a:pt x="f66" y="f2"/>
                      <a:pt x="f67" y="f64"/>
                    </a:cubicBezTo>
                    <a:cubicBezTo>
                      <a:pt x="f68" y="f62"/>
                      <a:pt x="f69" y="f60"/>
                      <a:pt x="f70" y="f58"/>
                    </a:cubicBezTo>
                    <a:cubicBezTo>
                      <a:pt x="f71" y="f72"/>
                      <a:pt x="f73" y="f74"/>
                      <a:pt x="f75" y="f76"/>
                    </a:cubicBezTo>
                    <a:lnTo>
                      <a:pt x="f77" y="f78"/>
                    </a:lnTo>
                    <a:cubicBezTo>
                      <a:pt x="f79" y="f80"/>
                      <a:pt x="f81" y="f82"/>
                      <a:pt x="f83" y="f82"/>
                    </a:cubicBezTo>
                    <a:cubicBezTo>
                      <a:pt x="f84" y="f82"/>
                      <a:pt x="f85" y="f86"/>
                      <a:pt x="f87" y="f88"/>
                    </a:cubicBezTo>
                    <a:cubicBezTo>
                      <a:pt x="f89" y="f90"/>
                      <a:pt x="f91" y="f92"/>
                      <a:pt x="f93" y="f94"/>
                    </a:cubicBezTo>
                    <a:lnTo>
                      <a:pt x="f93" y="f43"/>
                    </a:lnTo>
                    <a:cubicBezTo>
                      <a:pt x="f95" y="f96"/>
                      <a:pt x="f5" y="f97"/>
                      <a:pt x="f5" y="f6"/>
                    </a:cubicBez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98" y="f11"/>
                    </a:moveTo>
                    <a:cubicBezTo>
                      <a:pt x="f99" y="f100"/>
                      <a:pt x="f99" y="f101"/>
                      <a:pt x="f98" y="f88"/>
                    </a:cubicBezTo>
                    <a:lnTo>
                      <a:pt x="f102" y="f103"/>
                    </a:lnTo>
                    <a:lnTo>
                      <a:pt x="f104" y="f105"/>
                    </a:lnTo>
                    <a:cubicBezTo>
                      <a:pt x="f106" y="f107"/>
                      <a:pt x="f108" y="f109"/>
                      <a:pt x="f110" y="f53"/>
                    </a:cubicBezTo>
                    <a:cubicBezTo>
                      <a:pt x="f111" y="f51"/>
                      <a:pt x="f112" y="f49"/>
                      <a:pt x="f113" y="f47"/>
                    </a:cubicBezTo>
                    <a:lnTo>
                      <a:pt x="f114" y="f115"/>
                    </a:lnTo>
                    <a:lnTo>
                      <a:pt x="f113" y="f115"/>
                    </a:lnTo>
                    <a:cubicBezTo>
                      <a:pt x="f116" y="f117"/>
                      <a:pt x="f118" y="f119"/>
                      <a:pt x="f120" y="f41"/>
                    </a:cubicBezTo>
                    <a:cubicBezTo>
                      <a:pt x="f121" y="f39"/>
                      <a:pt x="f122" y="f37"/>
                      <a:pt x="f123" y="f35"/>
                    </a:cubicBezTo>
                    <a:cubicBezTo>
                      <a:pt x="f124" y="f33"/>
                      <a:pt x="f125" y="f31"/>
                      <a:pt x="f126" y="f29"/>
                    </a:cubicBezTo>
                    <a:cubicBezTo>
                      <a:pt x="f2" y="f27"/>
                      <a:pt x="f2" y="f26"/>
                      <a:pt x="f127" y="f24"/>
                    </a:cubicBezTo>
                    <a:cubicBezTo>
                      <a:pt x="f128" y="f22"/>
                      <a:pt x="f129" y="f20"/>
                      <a:pt x="f121" y="f18"/>
                    </a:cubicBezTo>
                    <a:cubicBezTo>
                      <a:pt x="f130" y="f131"/>
                      <a:pt x="f132" y="f133"/>
                      <a:pt x="f134" y="f135"/>
                    </a:cubicBezTo>
                    <a:lnTo>
                      <a:pt x="f115" y="f136"/>
                    </a:lnTo>
                    <a:cubicBezTo>
                      <a:pt x="f137" y="f138"/>
                      <a:pt x="f139" y="f140"/>
                      <a:pt x="f141" y="f142"/>
                    </a:cubicBezTo>
                    <a:cubicBezTo>
                      <a:pt x="f143" y="f140"/>
                      <a:pt x="f144" y="f138"/>
                      <a:pt x="f145" y="f136"/>
                    </a:cubicBezTo>
                    <a:lnTo>
                      <a:pt x="f146" y="f135"/>
                    </a:lnTo>
                    <a:cubicBezTo>
                      <a:pt x="f147" y="f148"/>
                      <a:pt x="f149" y="f150"/>
                      <a:pt x="f151" y="f152"/>
                    </a:cubicBezTo>
                    <a:lnTo>
                      <a:pt x="f153" y="f154"/>
                    </a:lnTo>
                    <a:cubicBezTo>
                      <a:pt x="f155" y="f156"/>
                      <a:pt x="f157" y="f40"/>
                      <a:pt x="f158" y="f40"/>
                    </a:cubicBezTo>
                    <a:lnTo>
                      <a:pt x="f159" y="f40"/>
                    </a:lnTo>
                    <a:cubicBezTo>
                      <a:pt x="f160" y="f161"/>
                      <a:pt x="f162" y="f163"/>
                      <a:pt x="f98" y="f11"/>
                    </a:cubicBezTo>
                    <a:close/>
                  </a:path>
                </a:pathLst>
              </a:custGeom>
              <a:solidFill>
                <a:srgbClr val="009035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9" name="Forma Livre 8"/>
              <p:cNvSpPr/>
              <p:nvPr/>
            </p:nvSpPr>
            <p:spPr>
              <a:xfrm>
                <a:off x="9199440" y="5899315"/>
                <a:ext cx="417597" cy="2617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244"/>
                  <a:gd name="f4" fmla="val 797"/>
                  <a:gd name="f5" fmla="val 796"/>
                  <a:gd name="f6" fmla="val 2"/>
                  <a:gd name="f7" fmla="val 355"/>
                  <a:gd name="f8" fmla="val 279"/>
                  <a:gd name="f9" fmla="val 620"/>
                  <a:gd name="f10" fmla="val 964"/>
                  <a:gd name="f11" fmla="val 1239"/>
                  <a:gd name="f12" fmla="val 1243"/>
                  <a:gd name="f13" fmla="*/ f0 1 1244"/>
                  <a:gd name="f14" fmla="*/ f1 1 797"/>
                  <a:gd name="f15" fmla="+- f4 0 f2"/>
                  <a:gd name="f16" fmla="+- f3 0 f2"/>
                  <a:gd name="f17" fmla="*/ f16 1 1244"/>
                  <a:gd name="f18" fmla="*/ f15 1 797"/>
                  <a:gd name="f19" fmla="*/ f2 1 f17"/>
                  <a:gd name="f20" fmla="*/ f3 1 f17"/>
                  <a:gd name="f21" fmla="*/ f2 1 f18"/>
                  <a:gd name="f22" fmla="*/ f4 1 f18"/>
                  <a:gd name="f23" fmla="*/ f19 f13 1"/>
                  <a:gd name="f24" fmla="*/ f20 f13 1"/>
                  <a:gd name="f25" fmla="*/ f22 f14 1"/>
                  <a:gd name="f26" fmla="*/ f21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3" t="f26" r="f24" b="f25"/>
                <a:pathLst>
                  <a:path w="1244" h="797">
                    <a:moveTo>
                      <a:pt x="f2" y="f5"/>
                    </a:moveTo>
                    <a:cubicBezTo>
                      <a:pt x="f6" y="f7"/>
                      <a:pt x="f8" y="f2"/>
                      <a:pt x="f9" y="f2"/>
                    </a:cubicBezTo>
                    <a:cubicBezTo>
                      <a:pt x="f10" y="f2"/>
                      <a:pt x="f11" y="f7"/>
                      <a:pt x="f12" y="f5"/>
                    </a:cubicBezTo>
                    <a:lnTo>
                      <a:pt x="f2" y="f5"/>
                    </a:lnTo>
                  </a:path>
                </a:pathLst>
              </a:custGeom>
              <a:noFill/>
              <a:ln w="1801" cap="flat">
                <a:solidFill>
                  <a:srgbClr val="1B1918"/>
                </a:solidFill>
                <a:prstDash val="solid"/>
                <a:miter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0" name="Forma Livre 9"/>
              <p:cNvSpPr/>
              <p:nvPr/>
            </p:nvSpPr>
            <p:spPr>
              <a:xfrm>
                <a:off x="9451796" y="6195956"/>
                <a:ext cx="107999" cy="107999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375"/>
                  <a:gd name="f6" fmla="val 371"/>
                  <a:gd name="f7" fmla="val 214"/>
                  <a:gd name="f8" fmla="val 66"/>
                  <a:gd name="f9" fmla="val 193"/>
                  <a:gd name="f10" fmla="val 17"/>
                  <a:gd name="f11" fmla="val 195"/>
                  <a:gd name="f12" fmla="val 12"/>
                  <a:gd name="f13" fmla="val 189"/>
                  <a:gd name="f14" fmla="val 10"/>
                  <a:gd name="f15" fmla="val 7"/>
                  <a:gd name="f16" fmla="val 183"/>
                  <a:gd name="f17" fmla="val 160"/>
                  <a:gd name="f18" fmla="val 68"/>
                  <a:gd name="f19" fmla="val 168"/>
                  <a:gd name="f20" fmla="val 3"/>
                  <a:gd name="f21" fmla="val 159"/>
                  <a:gd name="f22" fmla="val 2"/>
                  <a:gd name="f23" fmla="val 152"/>
                  <a:gd name="f24" fmla="val 63"/>
                  <a:gd name="f25" fmla="val 145"/>
                  <a:gd name="f26" fmla="val 136"/>
                  <a:gd name="f27" fmla="val 143"/>
                  <a:gd name="f28" fmla="val 121"/>
                  <a:gd name="f29" fmla="val 5"/>
                  <a:gd name="f30" fmla="val 112"/>
                  <a:gd name="f31" fmla="val 8"/>
                  <a:gd name="f32" fmla="val 74"/>
                  <a:gd name="f33" fmla="val 93"/>
                  <a:gd name="f34" fmla="val 86"/>
                  <a:gd name="f35" fmla="val 23"/>
                  <a:gd name="f36" fmla="val 126"/>
                  <a:gd name="f37" fmla="val 76"/>
                  <a:gd name="f38" fmla="val 35"/>
                  <a:gd name="f39" fmla="val 71"/>
                  <a:gd name="f40" fmla="val 43"/>
                  <a:gd name="f41" fmla="val 81"/>
                  <a:gd name="f42" fmla="val 50"/>
                  <a:gd name="f43" fmla="val 52"/>
                  <a:gd name="f44" fmla="val 78"/>
                  <a:gd name="f45" fmla="val 64"/>
                  <a:gd name="f46" fmla="val 59"/>
                  <a:gd name="f47" fmla="val 60"/>
                  <a:gd name="f48" fmla="val 57"/>
                  <a:gd name="f49" fmla="val 61"/>
                  <a:gd name="f50" fmla="val 83"/>
                  <a:gd name="f51" fmla="val 116"/>
                  <a:gd name="f52" fmla="val 38"/>
                  <a:gd name="f53" fmla="val 32"/>
                  <a:gd name="f54" fmla="val 123"/>
                  <a:gd name="f55" fmla="val 26"/>
                  <a:gd name="f56" fmla="val 101"/>
                  <a:gd name="f57" fmla="val 109"/>
                  <a:gd name="f58" fmla="val 69"/>
                  <a:gd name="f59" fmla="val 129"/>
                  <a:gd name="f60" fmla="val 16"/>
                  <a:gd name="f61" fmla="val 124"/>
                  <a:gd name="f62" fmla="val 14"/>
                  <a:gd name="f63" fmla="val 133"/>
                  <a:gd name="f64" fmla="val 138"/>
                  <a:gd name="f65" fmla="val 144"/>
                  <a:gd name="f66" fmla="val 141"/>
                  <a:gd name="f67" fmla="val 11"/>
                  <a:gd name="f68" fmla="val 148"/>
                  <a:gd name="f69" fmla="val 151"/>
                  <a:gd name="f70" fmla="val 154"/>
                  <a:gd name="f71" fmla="val 20"/>
                  <a:gd name="f72" fmla="val 161"/>
                  <a:gd name="f73" fmla="val 172"/>
                  <a:gd name="f74" fmla="val 187"/>
                  <a:gd name="f75" fmla="val 199"/>
                  <a:gd name="f76" fmla="val 40"/>
                  <a:gd name="f77" fmla="val 202"/>
                  <a:gd name="f78" fmla="val 205"/>
                  <a:gd name="f79" fmla="val 4"/>
                  <a:gd name="f80" fmla="val 210"/>
                  <a:gd name="f81" fmla="val 212"/>
                  <a:gd name="f82" fmla="val 220"/>
                  <a:gd name="f83" fmla="val 47"/>
                  <a:gd name="f84" fmla="val 209"/>
                  <a:gd name="f85" fmla="val 237"/>
                  <a:gd name="f86" fmla="val 245"/>
                  <a:gd name="f87" fmla="val 67"/>
                  <a:gd name="f88" fmla="val 215"/>
                  <a:gd name="f89" fmla="val 19"/>
                  <a:gd name="f90" fmla="val 260"/>
                  <a:gd name="f91" fmla="val 24"/>
                  <a:gd name="f92" fmla="val 267"/>
                  <a:gd name="f93" fmla="val 72"/>
                  <a:gd name="f94" fmla="val 224"/>
                  <a:gd name="f95" fmla="val 266"/>
                  <a:gd name="f96" fmla="val 271"/>
                  <a:gd name="f97" fmla="val 281"/>
                  <a:gd name="f98" fmla="val 276"/>
                  <a:gd name="f99" fmla="val 48"/>
                  <a:gd name="f100" fmla="val 279"/>
                  <a:gd name="f101" fmla="val 272"/>
                  <a:gd name="f102" fmla="val 269"/>
                  <a:gd name="f103" fmla="val 29"/>
                  <a:gd name="f104" fmla="val 295"/>
                  <a:gd name="f105" fmla="val 303"/>
                  <a:gd name="f106" fmla="val 274"/>
                  <a:gd name="f107" fmla="val 288"/>
                  <a:gd name="f108" fmla="val 301"/>
                  <a:gd name="f109" fmla="val 316"/>
                  <a:gd name="f110" fmla="val 321"/>
                  <a:gd name="f111" fmla="val 55"/>
                  <a:gd name="f112" fmla="val 325"/>
                  <a:gd name="f113" fmla="val 308"/>
                  <a:gd name="f114" fmla="val 283"/>
                  <a:gd name="f115" fmla="val 335"/>
                  <a:gd name="f116" fmla="val 338"/>
                  <a:gd name="f117" fmla="val 90"/>
                  <a:gd name="f118" fmla="val 286"/>
                  <a:gd name="f119" fmla="val 336"/>
                  <a:gd name="f120" fmla="val 91"/>
                  <a:gd name="f121" fmla="val 340"/>
                  <a:gd name="f122" fmla="val 341"/>
                  <a:gd name="f123" fmla="val 98"/>
                  <a:gd name="f124" fmla="val 345"/>
                  <a:gd name="f125" fmla="val 102"/>
                  <a:gd name="f126" fmla="val 128"/>
                  <a:gd name="f127" fmla="val 107"/>
                  <a:gd name="f128" fmla="val 357"/>
                  <a:gd name="f129" fmla="val 114"/>
                  <a:gd name="f130" fmla="val 362"/>
                  <a:gd name="f131" fmla="val 330"/>
                  <a:gd name="f132" fmla="val 346"/>
                  <a:gd name="f133" fmla="val 365"/>
                  <a:gd name="f134" fmla="val 134"/>
                  <a:gd name="f135" fmla="val 370"/>
                  <a:gd name="f136" fmla="val 348"/>
                  <a:gd name="f137" fmla="val 333"/>
                  <a:gd name="f138" fmla="val 146"/>
                  <a:gd name="f139" fmla="val 320"/>
                  <a:gd name="f140" fmla="val 368"/>
                  <a:gd name="f141" fmla="val 153"/>
                  <a:gd name="f142" fmla="val 318"/>
                  <a:gd name="f143" fmla="val 363"/>
                  <a:gd name="f144" fmla="val 192"/>
                  <a:gd name="f145" fmla="val 207"/>
                  <a:gd name="f146" fmla="val 367"/>
                  <a:gd name="f147" fmla="val 216"/>
                  <a:gd name="f148" fmla="val 228"/>
                  <a:gd name="f149" fmla="val 229"/>
                  <a:gd name="f150" fmla="val 331"/>
                  <a:gd name="f151" fmla="val 231"/>
                  <a:gd name="f152" fmla="val 240"/>
                  <a:gd name="f153" fmla="val 238"/>
                  <a:gd name="f154" fmla="val 328"/>
                  <a:gd name="f155" fmla="val 315"/>
                  <a:gd name="f156" fmla="val 358"/>
                  <a:gd name="f157" fmla="val 355"/>
                  <a:gd name="f158" fmla="val 247"/>
                  <a:gd name="f159" fmla="val 313"/>
                  <a:gd name="f160" fmla="val 278"/>
                  <a:gd name="f161" fmla="val 343"/>
                  <a:gd name="f162" fmla="val 285"/>
                  <a:gd name="f163" fmla="val 298"/>
                  <a:gd name="f164" fmla="val 307"/>
                  <a:gd name="f165" fmla="val 293"/>
                  <a:gd name="f166" fmla="val 300"/>
                  <a:gd name="f167" fmla="val 309"/>
                  <a:gd name="f168" fmla="val 306"/>
                  <a:gd name="f169" fmla="val 317"/>
                  <a:gd name="f170" fmla="val 319"/>
                  <a:gd name="f171" fmla="val 326"/>
                  <a:gd name="f172" fmla="val 324"/>
                  <a:gd name="f173" fmla="val 314"/>
                  <a:gd name="f174" fmla="val 322"/>
                  <a:gd name="f175" fmla="val 277"/>
                  <a:gd name="f176" fmla="val 350"/>
                  <a:gd name="f177" fmla="val 262"/>
                  <a:gd name="f178" fmla="val 302"/>
                  <a:gd name="f179" fmla="val 222"/>
                  <a:gd name="f180" fmla="val 264"/>
                  <a:gd name="f181" fmla="val 259"/>
                  <a:gd name="f182" fmla="val 364"/>
                  <a:gd name="f183" fmla="val 244"/>
                  <a:gd name="f184" fmla="val 369"/>
                  <a:gd name="f185" fmla="val 235"/>
                  <a:gd name="f186" fmla="val 204"/>
                  <a:gd name="f187" fmla="val 217"/>
                  <a:gd name="f188" fmla="val 372"/>
                  <a:gd name="f189" fmla="val 219"/>
                  <a:gd name="f190" fmla="val 374"/>
                  <a:gd name="f191" fmla="val 352"/>
                  <a:gd name="f192" fmla="val 194"/>
                  <a:gd name="f193" fmla="val 185"/>
                  <a:gd name="f194" fmla="val 169"/>
                  <a:gd name="f195" fmla="val 177"/>
                  <a:gd name="f196" fmla="val 353"/>
                  <a:gd name="f197" fmla="val 359"/>
                  <a:gd name="f198" fmla="val 149"/>
                  <a:gd name="f199" fmla="val 139"/>
                  <a:gd name="f200" fmla="val 310"/>
                  <a:gd name="f201" fmla="val 131"/>
                  <a:gd name="f202" fmla="val 305"/>
                  <a:gd name="f203" fmla="val 108"/>
                  <a:gd name="f204" fmla="val 99"/>
                  <a:gd name="f205" fmla="val 119"/>
                  <a:gd name="f206" fmla="val 312"/>
                  <a:gd name="f207" fmla="val 58"/>
                  <a:gd name="f208" fmla="val 297"/>
                  <a:gd name="f209" fmla="val 42"/>
                  <a:gd name="f210" fmla="val 33"/>
                  <a:gd name="f211" fmla="val 248"/>
                  <a:gd name="f212" fmla="val 22"/>
                  <a:gd name="f213" fmla="val 15"/>
                  <a:gd name="f214" fmla="val 73"/>
                  <a:gd name="f215" fmla="val 254"/>
                  <a:gd name="f216" fmla="val 223"/>
                  <a:gd name="f217" fmla="val 181"/>
                  <a:gd name="f218" fmla="val 156"/>
                  <a:gd name="f219" fmla="val 200"/>
                  <a:gd name="f220" fmla="val 208"/>
                  <a:gd name="f221" fmla="val 188"/>
                  <a:gd name="f222" fmla="val 27"/>
                  <a:gd name="f223" fmla="val 157"/>
                  <a:gd name="f224" fmla="val 103"/>
                  <a:gd name="f225" fmla="val 165"/>
                  <a:gd name="f226" fmla="val 174"/>
                  <a:gd name="f227" fmla="val 227"/>
                  <a:gd name="f228" fmla="val 255"/>
                  <a:gd name="f229" fmla="val 290"/>
                  <a:gd name="f230" fmla="val 226"/>
                  <a:gd name="f231" fmla="val 291"/>
                  <a:gd name="f232" fmla="val 186"/>
                  <a:gd name="f233" fmla="val 257"/>
                  <a:gd name="f234" fmla="val 184"/>
                  <a:gd name="f235" fmla="val 190"/>
                  <a:gd name="f236" fmla="val 252"/>
                  <a:gd name="f237" fmla="val 239"/>
                  <a:gd name="f238" fmla="val 243"/>
                  <a:gd name="f239" fmla="val 236"/>
                  <a:gd name="f240" fmla="val 232"/>
                  <a:gd name="f241" fmla="val 197"/>
                  <a:gd name="f242" fmla="val 170"/>
                  <a:gd name="f243" fmla="val 182"/>
                  <a:gd name="f244" fmla="val 104"/>
                  <a:gd name="f245" fmla="val 79"/>
                  <a:gd name="f246" fmla="val 111"/>
                  <a:gd name="f247" fmla="val 53"/>
                  <a:gd name="f248" fmla="val 118"/>
                  <a:gd name="f249" fmla="val 105"/>
                  <a:gd name="f250" fmla="val 106"/>
                  <a:gd name="f251" fmla="val 171"/>
                  <a:gd name="f252" fmla="val 162"/>
                  <a:gd name="f253" fmla="val 122"/>
                  <a:gd name="f254" fmla="val 97"/>
                  <a:gd name="f255" fmla="val 140"/>
                  <a:gd name="f256" fmla="val 115"/>
                  <a:gd name="f257" fmla="val 88"/>
                  <a:gd name="f258" fmla="val 234"/>
                  <a:gd name="f259" fmla="val 150"/>
                  <a:gd name="f260" fmla="val 100"/>
                  <a:gd name="f261" fmla="val 95"/>
                  <a:gd name="f262" fmla="val 85"/>
                  <a:gd name="f263" fmla="val 113"/>
                  <a:gd name="f264" fmla="val 62"/>
                  <a:gd name="f265" fmla="*/ f2 1 375"/>
                  <a:gd name="f266" fmla="*/ f3 1 371"/>
                  <a:gd name="f267" fmla="+- f6 0 f4"/>
                  <a:gd name="f268" fmla="+- f5 0 f4"/>
                  <a:gd name="f269" fmla="*/ f268 1 375"/>
                  <a:gd name="f270" fmla="*/ f267 1 371"/>
                  <a:gd name="f271" fmla="*/ f4 1 f269"/>
                  <a:gd name="f272" fmla="*/ f5 1 f269"/>
                  <a:gd name="f273" fmla="*/ f4 1 f270"/>
                  <a:gd name="f274" fmla="*/ f6 1 f270"/>
                  <a:gd name="f275" fmla="*/ f271 f265 1"/>
                  <a:gd name="f276" fmla="*/ f272 f265 1"/>
                  <a:gd name="f277" fmla="*/ f274 f266 1"/>
                  <a:gd name="f278" fmla="*/ f273 f26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75" t="f278" r="f276" b="f277"/>
                <a:pathLst>
                  <a:path w="375" h="371">
                    <a:moveTo>
                      <a:pt x="f7" y="f8"/>
                    </a:moveTo>
                    <a:lnTo>
                      <a:pt x="f9" y="f10"/>
                    </a:lnTo>
                    <a:lnTo>
                      <a:pt x="f11" y="f12"/>
                    </a:lnTo>
                    <a:lnTo>
                      <a:pt x="f13" y="f14"/>
                    </a:lnTo>
                    <a:lnTo>
                      <a:pt x="f13" y="f15"/>
                    </a:lnTo>
                    <a:lnTo>
                      <a:pt x="f1" y="f14"/>
                    </a:lnTo>
                    <a:lnTo>
                      <a:pt x="f16" y="f10"/>
                    </a:lnTo>
                    <a:lnTo>
                      <a:pt x="f17" y="f18"/>
                    </a:lnTo>
                    <a:lnTo>
                      <a:pt x="f19" y="f20"/>
                    </a:lnTo>
                    <a:lnTo>
                      <a:pt x="f21" y="f22"/>
                    </a:lnTo>
                    <a:lnTo>
                      <a:pt x="f23" y="f24"/>
                    </a:lnTo>
                    <a:lnTo>
                      <a:pt x="f25" y="f22"/>
                    </a:lnTo>
                    <a:lnTo>
                      <a:pt x="f26" y="f22"/>
                    </a:lnTo>
                    <a:lnTo>
                      <a:pt x="f27" y="f18"/>
                    </a:lnTo>
                    <a:lnTo>
                      <a:pt x="f28" y="f29"/>
                    </a:lnTo>
                    <a:lnTo>
                      <a:pt x="f30" y="f31"/>
                    </a:lnTo>
                    <a:lnTo>
                      <a:pt x="f26" y="f32"/>
                    </a:lnTo>
                    <a:lnTo>
                      <a:pt x="f33" y="f10"/>
                    </a:lnTo>
                    <a:lnTo>
                      <a:pt x="f34" y="f35"/>
                    </a:lnTo>
                    <a:lnTo>
                      <a:pt x="f36" y="f37"/>
                    </a:lnTo>
                    <a:lnTo>
                      <a:pt x="f37" y="f38"/>
                    </a:lnTo>
                    <a:lnTo>
                      <a:pt x="f39" y="f40"/>
                    </a:lnTo>
                    <a:lnTo>
                      <a:pt x="f41" y="f42"/>
                    </a:lnTo>
                    <a:lnTo>
                      <a:pt x="f37" y="f43"/>
                    </a:lnTo>
                    <a:lnTo>
                      <a:pt x="f44" y="f8"/>
                    </a:lnTo>
                    <a:lnTo>
                      <a:pt x="f45" y="f46"/>
                    </a:lnTo>
                    <a:lnTo>
                      <a:pt x="f47" y="f8"/>
                    </a:lnTo>
                    <a:lnTo>
                      <a:pt x="f48" y="f49"/>
                    </a:lnTo>
                    <a:lnTo>
                      <a:pt x="f42" y="f8"/>
                    </a:lnTo>
                    <a:lnTo>
                      <a:pt x="f50" y="f51"/>
                    </a:lnTo>
                    <a:lnTo>
                      <a:pt x="f52" y="f44"/>
                    </a:lnTo>
                    <a:lnTo>
                      <a:pt x="f53" y="f34"/>
                    </a:lnTo>
                    <a:lnTo>
                      <a:pt x="f37" y="f54"/>
                    </a:lnTo>
                    <a:lnTo>
                      <a:pt x="f55" y="f56"/>
                    </a:lnTo>
                    <a:lnTo>
                      <a:pt x="f35" y="f57"/>
                    </a:lnTo>
                    <a:lnTo>
                      <a:pt x="f58" y="f59"/>
                    </a:lnTo>
                    <a:lnTo>
                      <a:pt x="f60" y="f61"/>
                    </a:lnTo>
                    <a:lnTo>
                      <a:pt x="f62" y="f63"/>
                    </a:lnTo>
                    <a:lnTo>
                      <a:pt x="f8" y="f64"/>
                    </a:lnTo>
                    <a:lnTo>
                      <a:pt x="f35" y="f65"/>
                    </a:lnTo>
                    <a:lnTo>
                      <a:pt x="f60" y="f66"/>
                    </a:lnTo>
                    <a:lnTo>
                      <a:pt x="f67" y="f68"/>
                    </a:lnTo>
                    <a:lnTo>
                      <a:pt x="f60" y="f69"/>
                    </a:lnTo>
                    <a:lnTo>
                      <a:pt x="f60" y="f70"/>
                    </a:lnTo>
                    <a:lnTo>
                      <a:pt x="f71" y="f70"/>
                    </a:lnTo>
                    <a:lnTo>
                      <a:pt x="f47" y="f1"/>
                    </a:lnTo>
                    <a:lnTo>
                      <a:pt x="f29" y="f72"/>
                    </a:lnTo>
                    <a:lnTo>
                      <a:pt x="f22" y="f73"/>
                    </a:lnTo>
                    <a:lnTo>
                      <a:pt x="f47" y="f13"/>
                    </a:lnTo>
                    <a:lnTo>
                      <a:pt x="f4" y="f74"/>
                    </a:lnTo>
                    <a:lnTo>
                      <a:pt x="f4" y="f11"/>
                    </a:lnTo>
                    <a:lnTo>
                      <a:pt x="f48" y="f75"/>
                    </a:lnTo>
                    <a:cubicBezTo>
                      <a:pt x="f76" y="f77"/>
                      <a:pt x="f35" y="f78"/>
                      <a:pt x="f79" y="f80"/>
                    </a:cubicBezTo>
                    <a:lnTo>
                      <a:pt x="f4" y="f81"/>
                    </a:lnTo>
                    <a:lnTo>
                      <a:pt x="f22" y="f82"/>
                    </a:lnTo>
                    <a:lnTo>
                      <a:pt x="f29" y="f82"/>
                    </a:lnTo>
                    <a:cubicBezTo>
                      <a:pt x="f55" y="f7"/>
                      <a:pt x="f83" y="f84"/>
                      <a:pt x="f8" y="f78"/>
                    </a:cubicBezTo>
                    <a:lnTo>
                      <a:pt x="f29" y="f85"/>
                    </a:lnTo>
                    <a:lnTo>
                      <a:pt x="f67" y="f86"/>
                    </a:lnTo>
                    <a:lnTo>
                      <a:pt x="f87" y="f88"/>
                    </a:lnTo>
                    <a:lnTo>
                      <a:pt x="f89" y="f90"/>
                    </a:lnTo>
                    <a:lnTo>
                      <a:pt x="f91" y="f92"/>
                    </a:lnTo>
                    <a:lnTo>
                      <a:pt x="f93" y="f94"/>
                    </a:lnTo>
                    <a:lnTo>
                      <a:pt x="f83" y="f95"/>
                    </a:lnTo>
                    <a:lnTo>
                      <a:pt x="f91" y="f96"/>
                    </a:lnTo>
                    <a:lnTo>
                      <a:pt x="f55" y="f97"/>
                    </a:lnTo>
                    <a:lnTo>
                      <a:pt x="f40" y="f98"/>
                    </a:lnTo>
                    <a:lnTo>
                      <a:pt x="f99" y="f100"/>
                    </a:lnTo>
                    <a:lnTo>
                      <a:pt x="f43" y="f101"/>
                    </a:lnTo>
                    <a:lnTo>
                      <a:pt x="f87" y="f102"/>
                    </a:lnTo>
                    <a:lnTo>
                      <a:pt x="f103" y="f104"/>
                    </a:lnTo>
                    <a:lnTo>
                      <a:pt x="f38" y="f105"/>
                    </a:lnTo>
                    <a:lnTo>
                      <a:pt x="f37" y="f106"/>
                    </a:lnTo>
                    <a:cubicBezTo>
                      <a:pt x="f87" y="f107"/>
                      <a:pt x="f47" y="f108"/>
                      <a:pt x="f42" y="f109"/>
                    </a:cubicBezTo>
                    <a:lnTo>
                      <a:pt x="f99" y="f110"/>
                    </a:lnTo>
                    <a:lnTo>
                      <a:pt x="f111" y="f112"/>
                    </a:lnTo>
                    <a:lnTo>
                      <a:pt x="f46" y="f110"/>
                    </a:lnTo>
                    <a:cubicBezTo>
                      <a:pt x="f8" y="f113"/>
                      <a:pt x="f32" y="f104"/>
                      <a:pt x="f41" y="f114"/>
                    </a:cubicBezTo>
                    <a:lnTo>
                      <a:pt x="f87" y="f115"/>
                    </a:lnTo>
                    <a:lnTo>
                      <a:pt x="f37" y="f116"/>
                    </a:lnTo>
                    <a:lnTo>
                      <a:pt x="f117" y="f118"/>
                    </a:lnTo>
                    <a:lnTo>
                      <a:pt x="f33" y="f119"/>
                    </a:lnTo>
                    <a:lnTo>
                      <a:pt x="f120" y="f116"/>
                    </a:lnTo>
                    <a:lnTo>
                      <a:pt x="f33" y="f121"/>
                    </a:lnTo>
                    <a:lnTo>
                      <a:pt x="f33" y="f122"/>
                    </a:lnTo>
                    <a:lnTo>
                      <a:pt x="f123" y="f124"/>
                    </a:lnTo>
                    <a:lnTo>
                      <a:pt x="f125" y="f122"/>
                    </a:lnTo>
                    <a:lnTo>
                      <a:pt x="f126" y="f109"/>
                    </a:lnTo>
                    <a:lnTo>
                      <a:pt x="f127" y="f128"/>
                    </a:lnTo>
                    <a:lnTo>
                      <a:pt x="f129" y="f130"/>
                    </a:lnTo>
                    <a:lnTo>
                      <a:pt x="f26" y="f109"/>
                    </a:lnTo>
                    <a:cubicBezTo>
                      <a:pt x="f26" y="f131"/>
                      <a:pt x="f26" y="f132"/>
                      <a:pt x="f26" y="f133"/>
                    </a:cubicBezTo>
                    <a:lnTo>
                      <a:pt x="f134" y="f135"/>
                    </a:lnTo>
                    <a:lnTo>
                      <a:pt x="f27" y="f135"/>
                    </a:lnTo>
                    <a:lnTo>
                      <a:pt x="f27" y="f133"/>
                    </a:lnTo>
                    <a:cubicBezTo>
                      <a:pt x="f25" y="f136"/>
                      <a:pt x="f25" y="f137"/>
                      <a:pt x="f138" y="f139"/>
                    </a:cubicBezTo>
                    <a:lnTo>
                      <a:pt x="f21" y="f135"/>
                    </a:lnTo>
                    <a:lnTo>
                      <a:pt x="f19" y="f140"/>
                    </a:lnTo>
                    <a:lnTo>
                      <a:pt x="f141" y="f142"/>
                    </a:lnTo>
                    <a:lnTo>
                      <a:pt x="f16" y="f143"/>
                    </a:lnTo>
                    <a:lnTo>
                      <a:pt x="f13" y="f0"/>
                    </a:lnTo>
                    <a:lnTo>
                      <a:pt x="f144" y="f130"/>
                    </a:lnTo>
                    <a:lnTo>
                      <a:pt x="f82" y="f109"/>
                    </a:lnTo>
                    <a:lnTo>
                      <a:pt x="f145" y="f146"/>
                    </a:lnTo>
                    <a:lnTo>
                      <a:pt x="f147" y="f135"/>
                    </a:lnTo>
                    <a:lnTo>
                      <a:pt x="f148" y="f142"/>
                    </a:lnTo>
                    <a:cubicBezTo>
                      <a:pt x="f149" y="f150"/>
                      <a:pt x="f149" y="f132"/>
                      <a:pt x="f151" y="f143"/>
                    </a:cubicBezTo>
                    <a:lnTo>
                      <a:pt x="f151" y="f140"/>
                    </a:lnTo>
                    <a:lnTo>
                      <a:pt x="f152" y="f146"/>
                    </a:lnTo>
                    <a:lnTo>
                      <a:pt x="f152" y="f130"/>
                    </a:lnTo>
                    <a:cubicBezTo>
                      <a:pt x="f153" y="f124"/>
                      <a:pt x="f153" y="f154"/>
                      <a:pt x="f153" y="f155"/>
                    </a:cubicBezTo>
                    <a:lnTo>
                      <a:pt x="f90" y="f156"/>
                    </a:lnTo>
                    <a:lnTo>
                      <a:pt x="f92" y="f157"/>
                    </a:lnTo>
                    <a:lnTo>
                      <a:pt x="f158" y="f159"/>
                    </a:lnTo>
                    <a:lnTo>
                      <a:pt x="f101" y="f116"/>
                    </a:lnTo>
                    <a:lnTo>
                      <a:pt x="f101" y="f121"/>
                    </a:lnTo>
                    <a:lnTo>
                      <a:pt x="f160" y="f161"/>
                    </a:lnTo>
                    <a:lnTo>
                      <a:pt x="f97" y="f121"/>
                    </a:lnTo>
                    <a:lnTo>
                      <a:pt x="f97" y="f116"/>
                    </a:lnTo>
                    <a:lnTo>
                      <a:pt x="f114" y="f119"/>
                    </a:lnTo>
                    <a:lnTo>
                      <a:pt x="f97" y="f115"/>
                    </a:lnTo>
                    <a:lnTo>
                      <a:pt x="f162" y="f162"/>
                    </a:lnTo>
                    <a:lnTo>
                      <a:pt x="f163" y="f115"/>
                    </a:lnTo>
                    <a:lnTo>
                      <a:pt x="f164" y="f137"/>
                    </a:lnTo>
                    <a:lnTo>
                      <a:pt x="f165" y="f97"/>
                    </a:lnTo>
                    <a:cubicBezTo>
                      <a:pt x="f166" y="f165"/>
                      <a:pt x="f167" y="f168"/>
                      <a:pt x="f169" y="f139"/>
                    </a:cubicBezTo>
                    <a:lnTo>
                      <a:pt x="f170" y="f112"/>
                    </a:lnTo>
                    <a:lnTo>
                      <a:pt x="f171" y="f139"/>
                    </a:lnTo>
                    <a:lnTo>
                      <a:pt x="f172" y="f109"/>
                    </a:lnTo>
                    <a:cubicBezTo>
                      <a:pt x="f173" y="f166"/>
                      <a:pt x="f164" y="f118"/>
                      <a:pt x="f163" y="f101"/>
                    </a:cubicBezTo>
                    <a:lnTo>
                      <a:pt x="f121" y="f108"/>
                    </a:lnTo>
                    <a:lnTo>
                      <a:pt x="f124" y="f165"/>
                    </a:lnTo>
                    <a:lnTo>
                      <a:pt x="f164" y="f92"/>
                    </a:lnTo>
                    <a:lnTo>
                      <a:pt x="f174" y="f96"/>
                    </a:lnTo>
                    <a:lnTo>
                      <a:pt x="f171" y="f175"/>
                    </a:lnTo>
                    <a:lnTo>
                      <a:pt x="f150" y="f101"/>
                    </a:lnTo>
                    <a:lnTo>
                      <a:pt x="f136" y="f100"/>
                    </a:lnTo>
                    <a:lnTo>
                      <a:pt x="f176" y="f102"/>
                    </a:lnTo>
                    <a:lnTo>
                      <a:pt x="f154" y="f177"/>
                    </a:lnTo>
                    <a:lnTo>
                      <a:pt x="f178" y="f179"/>
                    </a:lnTo>
                    <a:lnTo>
                      <a:pt x="f176" y="f180"/>
                    </a:lnTo>
                    <a:lnTo>
                      <a:pt x="f157" y="f181"/>
                    </a:lnTo>
                    <a:lnTo>
                      <a:pt x="f164" y="f7"/>
                    </a:lnTo>
                    <a:lnTo>
                      <a:pt x="f182" y="f183"/>
                    </a:lnTo>
                    <a:lnTo>
                      <a:pt x="f184" y="f185"/>
                    </a:lnTo>
                    <a:lnTo>
                      <a:pt x="f167" y="f186"/>
                    </a:lnTo>
                    <a:cubicBezTo>
                      <a:pt x="f154" y="f145"/>
                      <a:pt x="f136" y="f81"/>
                      <a:pt x="f184" y="f187"/>
                    </a:cubicBezTo>
                    <a:lnTo>
                      <a:pt x="f188" y="f189"/>
                    </a:lnTo>
                    <a:lnTo>
                      <a:pt x="f190" y="f80"/>
                    </a:lnTo>
                    <a:lnTo>
                      <a:pt x="f6" y="f84"/>
                    </a:lnTo>
                    <a:cubicBezTo>
                      <a:pt x="f191" y="f186"/>
                      <a:pt x="f119" y="f75"/>
                      <a:pt x="f169" y="f11"/>
                    </a:cubicBezTo>
                    <a:lnTo>
                      <a:pt x="f190" y="f192"/>
                    </a:lnTo>
                    <a:lnTo>
                      <a:pt x="f190" y="f193"/>
                    </a:lnTo>
                    <a:lnTo>
                      <a:pt x="f173" y="f74"/>
                    </a:lnTo>
                    <a:lnTo>
                      <a:pt x="f188" y="f194"/>
                    </a:lnTo>
                    <a:lnTo>
                      <a:pt x="f6" y="f21"/>
                    </a:lnTo>
                    <a:lnTo>
                      <a:pt x="f173" y="f195"/>
                    </a:lnTo>
                    <a:lnTo>
                      <a:pt x="f196" y="f141"/>
                    </a:lnTo>
                    <a:lnTo>
                      <a:pt x="f197" y="f141"/>
                    </a:lnTo>
                    <a:lnTo>
                      <a:pt x="f0" y="f198"/>
                    </a:lnTo>
                    <a:lnTo>
                      <a:pt x="f182" y="f138"/>
                    </a:lnTo>
                    <a:lnTo>
                      <a:pt x="f197" y="f199"/>
                    </a:lnTo>
                    <a:lnTo>
                      <a:pt x="f191" y="f27"/>
                    </a:lnTo>
                    <a:lnTo>
                      <a:pt x="f200" y="f26"/>
                    </a:lnTo>
                    <a:lnTo>
                      <a:pt x="f0" y="f201"/>
                    </a:lnTo>
                    <a:lnTo>
                      <a:pt x="f197" y="f28"/>
                    </a:lnTo>
                    <a:lnTo>
                      <a:pt x="f202" y="f126"/>
                    </a:lnTo>
                    <a:lnTo>
                      <a:pt x="f191" y="f203"/>
                    </a:lnTo>
                    <a:lnTo>
                      <a:pt x="f136" y="f204"/>
                    </a:lnTo>
                    <a:lnTo>
                      <a:pt x="f163" y="f205"/>
                    </a:lnTo>
                    <a:lnTo>
                      <a:pt x="f161" y="f50"/>
                    </a:lnTo>
                    <a:lnTo>
                      <a:pt x="f119" y="f37"/>
                    </a:lnTo>
                    <a:lnTo>
                      <a:pt x="f165" y="f129"/>
                    </a:lnTo>
                    <a:lnTo>
                      <a:pt x="f172" y="f45"/>
                    </a:lnTo>
                    <a:lnTo>
                      <a:pt x="f169" y="f46"/>
                    </a:lnTo>
                    <a:lnTo>
                      <a:pt x="f173" y="f45"/>
                    </a:lnTo>
                    <a:lnTo>
                      <a:pt x="f206" y="f207"/>
                    </a:lnTo>
                    <a:lnTo>
                      <a:pt x="f208" y="f45"/>
                    </a:lnTo>
                    <a:lnTo>
                      <a:pt x="f163" y="f42"/>
                    </a:lnTo>
                    <a:lnTo>
                      <a:pt x="f104" y="f99"/>
                    </a:lnTo>
                    <a:lnTo>
                      <a:pt x="f105" y="f209"/>
                    </a:lnTo>
                    <a:lnTo>
                      <a:pt x="f163" y="f210"/>
                    </a:lnTo>
                    <a:lnTo>
                      <a:pt x="f211" y="f32"/>
                    </a:lnTo>
                    <a:lnTo>
                      <a:pt x="f107" y="f212"/>
                    </a:lnTo>
                    <a:lnTo>
                      <a:pt x="f97" y="f213"/>
                    </a:lnTo>
                    <a:lnTo>
                      <a:pt x="f153" y="f214"/>
                    </a:lnTo>
                    <a:lnTo>
                      <a:pt x="f177" y="f15"/>
                    </a:lnTo>
                    <a:lnTo>
                      <a:pt x="f215" y="f20"/>
                    </a:lnTo>
                    <a:lnTo>
                      <a:pt x="f151" y="f8"/>
                    </a:lnTo>
                    <a:lnTo>
                      <a:pt x="f153" y="f4"/>
                    </a:lnTo>
                    <a:lnTo>
                      <a:pt x="f149" y="f4"/>
                    </a:lnTo>
                    <a:lnTo>
                      <a:pt x="f216" y="f49"/>
                    </a:lnTo>
                    <a:lnTo>
                      <a:pt x="f147" y="f4"/>
                    </a:lnTo>
                    <a:lnTo>
                      <a:pt x="f145" y="f22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17" y="f70"/>
                    </a:moveTo>
                    <a:lnTo>
                      <a:pt x="f217" y="f123"/>
                    </a:lnTo>
                    <a:lnTo>
                      <a:pt x="f144" y="f123"/>
                    </a:lnTo>
                    <a:lnTo>
                      <a:pt x="f144" y="f218"/>
                    </a:lnTo>
                    <a:cubicBezTo>
                      <a:pt x="f219" y="f64"/>
                      <a:pt x="f220" y="f205"/>
                      <a:pt x="f187" y="f56"/>
                    </a:cubicBezTo>
                    <a:lnTo>
                      <a:pt x="f147" y="f204"/>
                    </a:lnTo>
                    <a:lnTo>
                      <a:pt x="f187" y="f123"/>
                    </a:lnTo>
                    <a:lnTo>
                      <a:pt x="f221" y="f222"/>
                    </a:lnTo>
                    <a:lnTo>
                      <a:pt x="f223" y="f204"/>
                    </a:lnTo>
                    <a:lnTo>
                      <a:pt x="f21" y="f56"/>
                    </a:lnTo>
                    <a:lnTo>
                      <a:pt x="f223" y="f224"/>
                    </a:lnTo>
                    <a:cubicBezTo>
                      <a:pt x="f225" y="f205"/>
                      <a:pt x="f226" y="f26"/>
                      <a:pt x="f217" y="f70"/>
                    </a:cubicBezTo>
                    <a:close/>
                    <a:moveTo>
                      <a:pt x="f217" y="f70"/>
                    </a:moveTo>
                    <a:lnTo>
                      <a:pt x="f217" y="f70"/>
                    </a:lnTo>
                    <a:close/>
                    <a:moveTo>
                      <a:pt x="f221" y="f13"/>
                    </a:moveTo>
                    <a:lnTo>
                      <a:pt x="f13" y="f13"/>
                    </a:lnTo>
                    <a:cubicBezTo>
                      <a:pt x="f7" y="f227"/>
                      <a:pt x="f216" y="f228"/>
                      <a:pt x="f148" y="f229"/>
                    </a:cubicBezTo>
                    <a:lnTo>
                      <a:pt x="f230" y="f229"/>
                    </a:lnTo>
                    <a:lnTo>
                      <a:pt x="f230" y="f231"/>
                    </a:lnTo>
                    <a:lnTo>
                      <a:pt x="f232" y="f191"/>
                    </a:lnTo>
                    <a:lnTo>
                      <a:pt x="f68" y="f165"/>
                    </a:lnTo>
                    <a:lnTo>
                      <a:pt x="f68" y="f231"/>
                    </a:lnTo>
                    <a:cubicBezTo>
                      <a:pt x="f23" y="f233"/>
                      <a:pt x="f17" y="f149"/>
                      <a:pt x="f234" y="f235"/>
                    </a:cubicBezTo>
                    <a:lnTo>
                      <a:pt x="f232" y="f235"/>
                    </a:lnTo>
                    <a:lnTo>
                      <a:pt x="f232" y="f13"/>
                    </a:lnTo>
                    <a:lnTo>
                      <a:pt x="f221" y="f13"/>
                    </a:lnTo>
                    <a:close/>
                    <a:moveTo>
                      <a:pt x="f221" y="f13"/>
                    </a:moveTo>
                    <a:lnTo>
                      <a:pt x="f221" y="f13"/>
                    </a:lnTo>
                    <a:close/>
                    <a:moveTo>
                      <a:pt x="f81" y="f80"/>
                    </a:moveTo>
                    <a:lnTo>
                      <a:pt x="f86" y="f86"/>
                    </a:lnTo>
                    <a:lnTo>
                      <a:pt x="f236" y="f237"/>
                    </a:lnTo>
                    <a:lnTo>
                      <a:pt x="f147" y="f219"/>
                    </a:lnTo>
                    <a:cubicBezTo>
                      <a:pt x="f238" y="f187"/>
                      <a:pt x="f177" y="f185"/>
                      <a:pt x="f160" y="f233"/>
                    </a:cubicBezTo>
                    <a:lnTo>
                      <a:pt x="f98" y="f181"/>
                    </a:lnTo>
                    <a:lnTo>
                      <a:pt x="f160" y="f181"/>
                    </a:lnTo>
                    <a:lnTo>
                      <a:pt x="f101" y="f171"/>
                    </a:lnTo>
                    <a:lnTo>
                      <a:pt x="f239" y="f229"/>
                    </a:lnTo>
                    <a:lnTo>
                      <a:pt x="f153" y="f229"/>
                    </a:lnTo>
                    <a:lnTo>
                      <a:pt x="f185" y="f107"/>
                    </a:lnTo>
                    <a:cubicBezTo>
                      <a:pt x="f240" y="f177"/>
                      <a:pt x="f230" y="f85"/>
                      <a:pt x="f81" y="f80"/>
                    </a:cubicBezTo>
                    <a:close/>
                    <a:moveTo>
                      <a:pt x="f81" y="f80"/>
                    </a:moveTo>
                    <a:lnTo>
                      <a:pt x="f81" y="f80"/>
                    </a:lnTo>
                    <a:close/>
                    <a:moveTo>
                      <a:pt x="f240" y="f219"/>
                    </a:moveTo>
                    <a:lnTo>
                      <a:pt x="f92" y="f81"/>
                    </a:lnTo>
                    <a:lnTo>
                      <a:pt x="f96" y="f186"/>
                    </a:lnTo>
                    <a:lnTo>
                      <a:pt x="f230" y="f13"/>
                    </a:lnTo>
                    <a:cubicBezTo>
                      <a:pt x="f238" y="f235"/>
                      <a:pt x="f181" y="f192"/>
                      <a:pt x="f98" y="f241"/>
                    </a:cubicBezTo>
                    <a:lnTo>
                      <a:pt x="f160" y="f75"/>
                    </a:lnTo>
                    <a:lnTo>
                      <a:pt x="f155" y="f90"/>
                    </a:lnTo>
                    <a:lnTo>
                      <a:pt x="f118" y="f236"/>
                    </a:lnTo>
                    <a:lnTo>
                      <a:pt x="f162" y="f236"/>
                    </a:lnTo>
                    <a:cubicBezTo>
                      <a:pt x="f96" y="f240"/>
                      <a:pt x="f228" y="f187"/>
                      <a:pt x="f240" y="f219"/>
                    </a:cubicBezTo>
                    <a:close/>
                    <a:moveTo>
                      <a:pt x="f240" y="f219"/>
                    </a:moveTo>
                    <a:lnTo>
                      <a:pt x="f240" y="f219"/>
                    </a:lnTo>
                    <a:close/>
                    <a:moveTo>
                      <a:pt x="f230" y="f1"/>
                    </a:moveTo>
                    <a:lnTo>
                      <a:pt x="f96" y="f194"/>
                    </a:lnTo>
                    <a:lnTo>
                      <a:pt x="f96" y="f21"/>
                    </a:lnTo>
                    <a:lnTo>
                      <a:pt x="f94" y="f242"/>
                    </a:lnTo>
                    <a:lnTo>
                      <a:pt x="f101" y="f66"/>
                    </a:lnTo>
                    <a:lnTo>
                      <a:pt x="f106" y="f66"/>
                    </a:lnTo>
                    <a:lnTo>
                      <a:pt x="f98" y="f66"/>
                    </a:lnTo>
                    <a:lnTo>
                      <a:pt x="f98" y="f199"/>
                    </a:lnTo>
                    <a:lnTo>
                      <a:pt x="f121" y="f69"/>
                    </a:lnTo>
                    <a:lnTo>
                      <a:pt x="f100" y="f74"/>
                    </a:lnTo>
                    <a:lnTo>
                      <a:pt x="f160" y="f193"/>
                    </a:lnTo>
                    <a:lnTo>
                      <a:pt x="f98" y="f13"/>
                    </a:lnTo>
                    <a:cubicBezTo>
                      <a:pt x="f181" y="f193"/>
                      <a:pt x="f238" y="f243"/>
                      <a:pt x="f230" y="f1"/>
                    </a:cubicBezTo>
                    <a:close/>
                    <a:moveTo>
                      <a:pt x="f230" y="f1"/>
                    </a:moveTo>
                    <a:lnTo>
                      <a:pt x="f230" y="f1"/>
                    </a:lnTo>
                    <a:close/>
                    <a:moveTo>
                      <a:pt x="f145" y="f242"/>
                    </a:moveTo>
                    <a:lnTo>
                      <a:pt x="f158" y="f28"/>
                    </a:lnTo>
                    <a:lnTo>
                      <a:pt x="f153" y="f129"/>
                    </a:lnTo>
                    <a:lnTo>
                      <a:pt x="f9" y="f226"/>
                    </a:lnTo>
                    <a:cubicBezTo>
                      <a:pt x="f186" y="f198"/>
                      <a:pt x="f7" y="f36"/>
                      <a:pt x="f230" y="f224"/>
                    </a:cubicBezTo>
                    <a:lnTo>
                      <a:pt x="f148" y="f244"/>
                    </a:lnTo>
                    <a:lnTo>
                      <a:pt x="f148" y="f224"/>
                    </a:lnTo>
                    <a:lnTo>
                      <a:pt x="f148" y="f56"/>
                    </a:lnTo>
                    <a:lnTo>
                      <a:pt x="f114" y="f245"/>
                    </a:lnTo>
                    <a:lnTo>
                      <a:pt x="f102" y="f201"/>
                    </a:lnTo>
                    <a:lnTo>
                      <a:pt x="f92" y="f63"/>
                    </a:lnTo>
                    <a:lnTo>
                      <a:pt x="f92" y="f134"/>
                    </a:lnTo>
                    <a:lnTo>
                      <a:pt x="f145" y="f242"/>
                    </a:lnTo>
                    <a:close/>
                    <a:moveTo>
                      <a:pt x="f145" y="f242"/>
                    </a:moveTo>
                    <a:lnTo>
                      <a:pt x="f145" y="f242"/>
                    </a:lnTo>
                    <a:close/>
                    <a:moveTo>
                      <a:pt x="f165" y="f32"/>
                    </a:moveTo>
                    <a:lnTo>
                      <a:pt x="f206" y="f18"/>
                    </a:lnTo>
                    <a:lnTo>
                      <a:pt x="f162" y="f246"/>
                    </a:lnTo>
                    <a:lnTo>
                      <a:pt x="f165" y="f32"/>
                    </a:lnTo>
                    <a:close/>
                    <a:moveTo>
                      <a:pt x="f165" y="f32"/>
                    </a:moveTo>
                    <a:lnTo>
                      <a:pt x="f165" y="f32"/>
                    </a:lnTo>
                    <a:close/>
                    <a:moveTo>
                      <a:pt x="f118" y="f18"/>
                    </a:moveTo>
                    <a:lnTo>
                      <a:pt x="f228" y="f41"/>
                    </a:lnTo>
                    <a:lnTo>
                      <a:pt x="f229" y="f247"/>
                    </a:lnTo>
                    <a:lnTo>
                      <a:pt x="f118" y="f18"/>
                    </a:lnTo>
                    <a:close/>
                    <a:moveTo>
                      <a:pt x="f118" y="f18"/>
                    </a:moveTo>
                    <a:lnTo>
                      <a:pt x="f118" y="f18"/>
                    </a:lnTo>
                    <a:close/>
                    <a:moveTo>
                      <a:pt x="f1" y="f226"/>
                    </a:moveTo>
                    <a:lnTo>
                      <a:pt x="f26" y="f248"/>
                    </a:lnTo>
                    <a:lnTo>
                      <a:pt x="f59" y="f54"/>
                    </a:lnTo>
                    <a:lnTo>
                      <a:pt x="f19" y="f73"/>
                    </a:lnTo>
                    <a:lnTo>
                      <a:pt x="f127" y="f26"/>
                    </a:lnTo>
                    <a:lnTo>
                      <a:pt x="f127" y="f134"/>
                    </a:lnTo>
                    <a:lnTo>
                      <a:pt x="f249" y="f134"/>
                    </a:lnTo>
                    <a:lnTo>
                      <a:pt x="f120" y="f41"/>
                    </a:lnTo>
                    <a:lnTo>
                      <a:pt x="f138" y="f224"/>
                    </a:lnTo>
                    <a:lnTo>
                      <a:pt x="f138" y="f244"/>
                    </a:lnTo>
                    <a:lnTo>
                      <a:pt x="f138" y="f250"/>
                    </a:lnTo>
                    <a:lnTo>
                      <a:pt x="f68" y="f250"/>
                    </a:lnTo>
                    <a:cubicBezTo>
                      <a:pt x="f17" y="f126"/>
                      <a:pt x="f251" y="f198"/>
                      <a:pt x="f1" y="f226"/>
                    </a:cubicBezTo>
                    <a:close/>
                    <a:moveTo>
                      <a:pt x="f1" y="f226"/>
                    </a:moveTo>
                    <a:lnTo>
                      <a:pt x="f1" y="f226"/>
                    </a:lnTo>
                    <a:close/>
                    <a:moveTo>
                      <a:pt x="f252" y="f81"/>
                    </a:moveTo>
                    <a:lnTo>
                      <a:pt x="f59" y="f158"/>
                    </a:lnTo>
                    <a:lnTo>
                      <a:pt x="f253" y="f152"/>
                    </a:lnTo>
                    <a:lnTo>
                      <a:pt x="f21" y="f77"/>
                    </a:lnTo>
                    <a:cubicBezTo>
                      <a:pt x="f59" y="f82"/>
                      <a:pt x="f129" y="f85"/>
                      <a:pt x="f254" y="f181"/>
                    </a:cubicBezTo>
                    <a:lnTo>
                      <a:pt x="f123" y="f90"/>
                    </a:lnTo>
                    <a:lnTo>
                      <a:pt x="f254" y="f90"/>
                    </a:lnTo>
                    <a:lnTo>
                      <a:pt x="f125" y="f154"/>
                    </a:lnTo>
                    <a:lnTo>
                      <a:pt x="f64" y="f165"/>
                    </a:lnTo>
                    <a:lnTo>
                      <a:pt x="f64" y="f231"/>
                    </a:lnTo>
                    <a:lnTo>
                      <a:pt x="f255" y="f229"/>
                    </a:lnTo>
                    <a:cubicBezTo>
                      <a:pt x="f66" y="f177"/>
                      <a:pt x="f68" y="f152"/>
                      <a:pt x="f252" y="f81"/>
                    </a:cubicBezTo>
                    <a:close/>
                    <a:moveTo>
                      <a:pt x="f252" y="f81"/>
                    </a:moveTo>
                    <a:lnTo>
                      <a:pt x="f252" y="f81"/>
                    </a:lnTo>
                    <a:close/>
                    <a:moveTo>
                      <a:pt x="f27" y="f77"/>
                    </a:moveTo>
                    <a:lnTo>
                      <a:pt x="f127" y="f7"/>
                    </a:lnTo>
                    <a:lnTo>
                      <a:pt x="f224" y="f78"/>
                    </a:lnTo>
                    <a:lnTo>
                      <a:pt x="f68" y="f235"/>
                    </a:lnTo>
                    <a:cubicBezTo>
                      <a:pt x="f63" y="f192"/>
                      <a:pt x="f256" y="f11"/>
                      <a:pt x="f123" y="f75"/>
                    </a:cubicBezTo>
                    <a:lnTo>
                      <a:pt x="f254" y="f219"/>
                    </a:lnTo>
                    <a:lnTo>
                      <a:pt x="f46" y="f177"/>
                    </a:lnTo>
                    <a:lnTo>
                      <a:pt x="f257" y="f215"/>
                    </a:lnTo>
                    <a:lnTo>
                      <a:pt x="f117" y="f236"/>
                    </a:lnTo>
                    <a:cubicBezTo>
                      <a:pt x="f224" y="f258"/>
                      <a:pt x="f205" y="f187"/>
                      <a:pt x="f27" y="f77"/>
                    </a:cubicBezTo>
                    <a:close/>
                    <a:moveTo>
                      <a:pt x="f27" y="f77"/>
                    </a:moveTo>
                    <a:lnTo>
                      <a:pt x="f27" y="f77"/>
                    </a:lnTo>
                    <a:close/>
                    <a:moveTo>
                      <a:pt x="f68" y="f243"/>
                    </a:moveTo>
                    <a:lnTo>
                      <a:pt x="f224" y="f73"/>
                    </a:lnTo>
                    <a:lnTo>
                      <a:pt x="f249" y="f72"/>
                    </a:lnTo>
                    <a:lnTo>
                      <a:pt x="f259" y="f73"/>
                    </a:lnTo>
                    <a:lnTo>
                      <a:pt x="f125" y="f27"/>
                    </a:lnTo>
                    <a:lnTo>
                      <a:pt x="f260" y="f27"/>
                    </a:lnTo>
                    <a:lnTo>
                      <a:pt x="f123" y="f27"/>
                    </a:lnTo>
                    <a:lnTo>
                      <a:pt x="f38" y="f141"/>
                    </a:lnTo>
                    <a:lnTo>
                      <a:pt x="f261" y="f235"/>
                    </a:lnTo>
                    <a:lnTo>
                      <a:pt x="f254" y="f13"/>
                    </a:lnTo>
                    <a:lnTo>
                      <a:pt x="f123" y="f235"/>
                    </a:lnTo>
                    <a:cubicBezTo>
                      <a:pt x="f256" y="f74"/>
                      <a:pt x="f201" y="f234"/>
                      <a:pt x="f68" y="f243"/>
                    </a:cubicBezTo>
                    <a:close/>
                    <a:moveTo>
                      <a:pt x="f68" y="f243"/>
                    </a:moveTo>
                    <a:lnTo>
                      <a:pt x="f68" y="f243"/>
                    </a:lnTo>
                    <a:close/>
                    <a:moveTo>
                      <a:pt x="f257" y="f58"/>
                    </a:moveTo>
                    <a:lnTo>
                      <a:pt x="f262" y="f247"/>
                    </a:lnTo>
                    <a:lnTo>
                      <a:pt x="f205" y="f50"/>
                    </a:lnTo>
                    <a:lnTo>
                      <a:pt x="f257" y="f58"/>
                    </a:lnTo>
                    <a:close/>
                    <a:moveTo>
                      <a:pt x="f257" y="f58"/>
                    </a:moveTo>
                    <a:lnTo>
                      <a:pt x="f257" y="f58"/>
                    </a:lnTo>
                    <a:close/>
                    <a:moveTo>
                      <a:pt x="f41" y="f37"/>
                    </a:moveTo>
                    <a:lnTo>
                      <a:pt x="f120" y="f263"/>
                    </a:lnTo>
                    <a:lnTo>
                      <a:pt x="f264" y="f58"/>
                    </a:lnTo>
                    <a:lnTo>
                      <a:pt x="f41" y="f37"/>
                    </a:ln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1" name="Forma Livre 10"/>
              <p:cNvSpPr/>
              <p:nvPr/>
            </p:nvSpPr>
            <p:spPr>
              <a:xfrm>
                <a:off x="9505800" y="6261116"/>
                <a:ext cx="356" cy="12203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70"/>
                  <a:gd name="f4" fmla="val 408"/>
                  <a:gd name="f5" fmla="val 31"/>
                  <a:gd name="f6" fmla="val 8"/>
                  <a:gd name="f7" fmla="val 52"/>
                  <a:gd name="f8" fmla="val 23"/>
                  <a:gd name="f9" fmla="val 50"/>
                  <a:gd name="f10" fmla="val 35"/>
                  <a:gd name="f11" fmla="val 17"/>
                  <a:gd name="f12" fmla="val 10"/>
                  <a:gd name="f13" fmla="val 38"/>
                  <a:gd name="f14" fmla="val 64"/>
                  <a:gd name="f15" fmla="val 60"/>
                  <a:gd name="f16" fmla="val 388"/>
                  <a:gd name="f17" fmla="val 59"/>
                  <a:gd name="f18" fmla="val 358"/>
                  <a:gd name="f19" fmla="val 11"/>
                  <a:gd name="f20" fmla="val 325"/>
                  <a:gd name="f21" fmla="val 352"/>
                  <a:gd name="f22" fmla="val 346"/>
                  <a:gd name="f23" fmla="val 318"/>
                  <a:gd name="f24" fmla="val 286"/>
                  <a:gd name="f25" fmla="val 315"/>
                  <a:gd name="f26" fmla="val 308"/>
                  <a:gd name="f27" fmla="val 57"/>
                  <a:gd name="f28" fmla="val 277"/>
                  <a:gd name="f29" fmla="val 12"/>
                  <a:gd name="f30" fmla="val 245"/>
                  <a:gd name="f31" fmla="val 274"/>
                  <a:gd name="f32" fmla="val 266"/>
                  <a:gd name="f33" fmla="val 237"/>
                  <a:gd name="f34" fmla="val 14"/>
                  <a:gd name="f35" fmla="val 207"/>
                  <a:gd name="f36" fmla="val 235"/>
                  <a:gd name="f37" fmla="val 55"/>
                  <a:gd name="f38" fmla="val 225"/>
                  <a:gd name="f39" fmla="val 197"/>
                  <a:gd name="f40" fmla="val 169"/>
                  <a:gd name="f41" fmla="val 195"/>
                  <a:gd name="f42" fmla="val 185"/>
                  <a:gd name="f43" fmla="val 54"/>
                  <a:gd name="f44" fmla="val 154"/>
                  <a:gd name="f45" fmla="val 16"/>
                  <a:gd name="f46" fmla="val 128"/>
                  <a:gd name="f47" fmla="val 156"/>
                  <a:gd name="f48" fmla="val 144"/>
                  <a:gd name="f49" fmla="val 116"/>
                  <a:gd name="f50" fmla="val 89"/>
                  <a:gd name="f51" fmla="val 118"/>
                  <a:gd name="f52" fmla="val 104"/>
                  <a:gd name="f53" fmla="val 74"/>
                  <a:gd name="f54" fmla="val 79"/>
                  <a:gd name="f55" fmla="val 363"/>
                  <a:gd name="f56" fmla="val 397"/>
                  <a:gd name="f57" fmla="val 36"/>
                  <a:gd name="f58" fmla="val 407"/>
                  <a:gd name="f59" fmla="val 69"/>
                  <a:gd name="f60" fmla="*/ f0 1 70"/>
                  <a:gd name="f61" fmla="*/ f1 1 408"/>
                  <a:gd name="f62" fmla="+- f4 0 f2"/>
                  <a:gd name="f63" fmla="+- f3 0 f2"/>
                  <a:gd name="f64" fmla="*/ f63 1 70"/>
                  <a:gd name="f65" fmla="*/ f62 1 408"/>
                  <a:gd name="f66" fmla="*/ f2 1 f64"/>
                  <a:gd name="f67" fmla="*/ f3 1 f64"/>
                  <a:gd name="f68" fmla="*/ f2 1 f65"/>
                  <a:gd name="f69" fmla="*/ f4 1 f65"/>
                  <a:gd name="f70" fmla="*/ f66 f60 1"/>
                  <a:gd name="f71" fmla="*/ f67 f60 1"/>
                  <a:gd name="f72" fmla="*/ f69 f61 1"/>
                  <a:gd name="f73" fmla="*/ f68 f6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70" t="f73" r="f71" b="f72"/>
                <a:pathLst>
                  <a:path w="70" h="408">
                    <a:moveTo>
                      <a:pt x="f5" y="f6"/>
                    </a:moveTo>
                    <a:lnTo>
                      <a:pt x="f7" y="f8"/>
                    </a:lnTo>
                    <a:lnTo>
                      <a:pt x="f9" y="f6"/>
                    </a:ln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7" y="f10"/>
                    </a:moveTo>
                    <a:lnTo>
                      <a:pt x="f11" y="f12"/>
                    </a:lnTo>
                    <a:lnTo>
                      <a:pt x="f11" y="f13"/>
                    </a:lnTo>
                    <a:lnTo>
                      <a:pt x="f7" y="f14"/>
                    </a:lnTo>
                    <a:lnTo>
                      <a:pt x="f7" y="f10"/>
                    </a:lnTo>
                    <a:close/>
                    <a:moveTo>
                      <a:pt x="f7" y="f10"/>
                    </a:moveTo>
                    <a:lnTo>
                      <a:pt x="f7" y="f10"/>
                    </a:lnTo>
                    <a:close/>
                    <a:moveTo>
                      <a:pt x="f15" y="f16"/>
                    </a:moveTo>
                    <a:lnTo>
                      <a:pt x="f17" y="f18"/>
                    </a:lnTo>
                    <a:lnTo>
                      <a:pt x="f19" y="f20"/>
                    </a:lnTo>
                    <a:lnTo>
                      <a:pt x="f19" y="f21"/>
                    </a:lnTo>
                    <a:lnTo>
                      <a:pt x="f15" y="f16"/>
                    </a:lnTo>
                    <a:close/>
                    <a:moveTo>
                      <a:pt x="f15" y="f16"/>
                    </a:moveTo>
                    <a:lnTo>
                      <a:pt x="f15" y="f16"/>
                    </a:lnTo>
                    <a:close/>
                    <a:moveTo>
                      <a:pt x="f17" y="f22"/>
                    </a:moveTo>
                    <a:lnTo>
                      <a:pt x="f17" y="f23"/>
                    </a:lnTo>
                    <a:lnTo>
                      <a:pt x="f19" y="f24"/>
                    </a:lnTo>
                    <a:lnTo>
                      <a:pt x="f19" y="f25"/>
                    </a:lnTo>
                    <a:lnTo>
                      <a:pt x="f17" y="f22"/>
                    </a:lnTo>
                    <a:close/>
                    <a:moveTo>
                      <a:pt x="f17" y="f22"/>
                    </a:moveTo>
                    <a:lnTo>
                      <a:pt x="f17" y="f22"/>
                    </a:lnTo>
                    <a:close/>
                    <a:moveTo>
                      <a:pt x="f17" y="f26"/>
                    </a:moveTo>
                    <a:lnTo>
                      <a:pt x="f27" y="f28"/>
                    </a:lnTo>
                    <a:lnTo>
                      <a:pt x="f29" y="f30"/>
                    </a:lnTo>
                    <a:lnTo>
                      <a:pt x="f29" y="f31"/>
                    </a:lnTo>
                    <a:lnTo>
                      <a:pt x="f17" y="f26"/>
                    </a:lnTo>
                    <a:close/>
                    <a:moveTo>
                      <a:pt x="f17" y="f26"/>
                    </a:moveTo>
                    <a:lnTo>
                      <a:pt x="f17" y="f26"/>
                    </a:lnTo>
                    <a:close/>
                    <a:moveTo>
                      <a:pt x="f27" y="f32"/>
                    </a:moveTo>
                    <a:lnTo>
                      <a:pt x="f27" y="f33"/>
                    </a:lnTo>
                    <a:lnTo>
                      <a:pt x="f34" y="f35"/>
                    </a:lnTo>
                    <a:lnTo>
                      <a:pt x="f29" y="f36"/>
                    </a:lnTo>
                    <a:lnTo>
                      <a:pt x="f27" y="f32"/>
                    </a:lnTo>
                    <a:close/>
                    <a:moveTo>
                      <a:pt x="f27" y="f32"/>
                    </a:moveTo>
                    <a:lnTo>
                      <a:pt x="f27" y="f32"/>
                    </a:lnTo>
                    <a:close/>
                    <a:moveTo>
                      <a:pt x="f37" y="f38"/>
                    </a:moveTo>
                    <a:lnTo>
                      <a:pt x="f37" y="f39"/>
                    </a:lnTo>
                    <a:lnTo>
                      <a:pt x="f34" y="f40"/>
                    </a:lnTo>
                    <a:lnTo>
                      <a:pt x="f34" y="f41"/>
                    </a:lnTo>
                    <a:lnTo>
                      <a:pt x="f37" y="f38"/>
                    </a:lnTo>
                    <a:close/>
                    <a:moveTo>
                      <a:pt x="f37" y="f38"/>
                    </a:moveTo>
                    <a:lnTo>
                      <a:pt x="f37" y="f38"/>
                    </a:lnTo>
                    <a:close/>
                    <a:moveTo>
                      <a:pt x="f37" y="f42"/>
                    </a:moveTo>
                    <a:lnTo>
                      <a:pt x="f43" y="f44"/>
                    </a:lnTo>
                    <a:lnTo>
                      <a:pt x="f45" y="f46"/>
                    </a:lnTo>
                    <a:lnTo>
                      <a:pt x="f34" y="f47"/>
                    </a:lnTo>
                    <a:lnTo>
                      <a:pt x="f37" y="f42"/>
                    </a:lnTo>
                    <a:close/>
                    <a:moveTo>
                      <a:pt x="f37" y="f42"/>
                    </a:moveTo>
                    <a:lnTo>
                      <a:pt x="f37" y="f42"/>
                    </a:lnTo>
                    <a:close/>
                    <a:moveTo>
                      <a:pt x="f43" y="f48"/>
                    </a:moveTo>
                    <a:lnTo>
                      <a:pt x="f43" y="f49"/>
                    </a:lnTo>
                    <a:lnTo>
                      <a:pt x="f45" y="f50"/>
                    </a:lnTo>
                    <a:lnTo>
                      <a:pt x="f45" y="f51"/>
                    </a:lnTo>
                    <a:lnTo>
                      <a:pt x="f43" y="f48"/>
                    </a:lnTo>
                    <a:close/>
                    <a:moveTo>
                      <a:pt x="f43" y="f48"/>
                    </a:moveTo>
                    <a:lnTo>
                      <a:pt x="f43" y="f48"/>
                    </a:lnTo>
                    <a:close/>
                    <a:moveTo>
                      <a:pt x="f43" y="f52"/>
                    </a:moveTo>
                    <a:lnTo>
                      <a:pt x="f43" y="f53"/>
                    </a:lnTo>
                    <a:lnTo>
                      <a:pt x="f45" y="f9"/>
                    </a:lnTo>
                    <a:lnTo>
                      <a:pt x="f45" y="f54"/>
                    </a:lnTo>
                    <a:lnTo>
                      <a:pt x="f43" y="f52"/>
                    </a:lnTo>
                    <a:close/>
                    <a:moveTo>
                      <a:pt x="f43" y="f52"/>
                    </a:moveTo>
                    <a:lnTo>
                      <a:pt x="f43" y="f52"/>
                    </a:lnTo>
                    <a:close/>
                    <a:moveTo>
                      <a:pt x="f19" y="f55"/>
                    </a:moveTo>
                    <a:lnTo>
                      <a:pt x="f6" y="f56"/>
                    </a:lnTo>
                    <a:lnTo>
                      <a:pt x="f27" y="f56"/>
                    </a:lnTo>
                    <a:lnTo>
                      <a:pt x="f19" y="f55"/>
                    </a:lnTo>
                    <a:close/>
                    <a:moveTo>
                      <a:pt x="f19" y="f55"/>
                    </a:moveTo>
                    <a:lnTo>
                      <a:pt x="f19" y="f55"/>
                    </a:lnTo>
                    <a:close/>
                    <a:moveTo>
                      <a:pt x="f57" y="f58"/>
                    </a:moveTo>
                    <a:lnTo>
                      <a:pt x="f2" y="f58"/>
                    </a:lnTo>
                    <a:lnTo>
                      <a:pt x="f6" y="f2"/>
                    </a:lnTo>
                    <a:lnTo>
                      <a:pt x="f15" y="f2"/>
                    </a:lnTo>
                    <a:lnTo>
                      <a:pt x="f59" y="f58"/>
                    </a:lnTo>
                    <a:lnTo>
                      <a:pt x="f57" y="f58"/>
                    </a:ln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2" name="Forma Livre 11"/>
              <p:cNvSpPr/>
              <p:nvPr/>
            </p:nvSpPr>
            <p:spPr>
              <a:xfrm>
                <a:off x="9147236" y="5986439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3" name="Forma Livre 12"/>
              <p:cNvSpPr/>
              <p:nvPr/>
            </p:nvSpPr>
            <p:spPr>
              <a:xfrm>
                <a:off x="9102595" y="6280199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4" name="Forma Livre 13"/>
              <p:cNvSpPr/>
              <p:nvPr/>
            </p:nvSpPr>
            <p:spPr>
              <a:xfrm>
                <a:off x="9153363" y="6391436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5" name="Forma Livre 14"/>
              <p:cNvSpPr/>
              <p:nvPr/>
            </p:nvSpPr>
            <p:spPr>
              <a:xfrm>
                <a:off x="9259918" y="6464158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6" name="Forma Livre 15"/>
              <p:cNvSpPr/>
              <p:nvPr/>
            </p:nvSpPr>
            <p:spPr>
              <a:xfrm>
                <a:off x="9522003" y="6464158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7" name="Forma Livre 16"/>
              <p:cNvSpPr/>
              <p:nvPr/>
            </p:nvSpPr>
            <p:spPr>
              <a:xfrm>
                <a:off x="9194758" y="5594399"/>
                <a:ext cx="430197" cy="173159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1277"/>
                  <a:gd name="f5" fmla="val 551"/>
                  <a:gd name="f6" fmla="val 948"/>
                  <a:gd name="f7" fmla="val 325"/>
                  <a:gd name="f8" fmla="val 962"/>
                  <a:gd name="f9" fmla="val 432"/>
                  <a:gd name="f10" fmla="val 912"/>
                  <a:gd name="f11" fmla="val 427"/>
                  <a:gd name="f12" fmla="val 900"/>
                  <a:gd name="f13" fmla="val 311"/>
                  <a:gd name="f14" fmla="val 308"/>
                  <a:gd name="f15" fmla="val 902"/>
                  <a:gd name="f16" fmla="val 303"/>
                  <a:gd name="f17" fmla="val 905"/>
                  <a:gd name="f18" fmla="val 300"/>
                  <a:gd name="f19" fmla="val 295"/>
                  <a:gd name="f20" fmla="val 922"/>
                  <a:gd name="f21" fmla="val 296"/>
                  <a:gd name="f22" fmla="val 929"/>
                  <a:gd name="f23" fmla="val 298"/>
                  <a:gd name="f24" fmla="val 941"/>
                  <a:gd name="f25" fmla="val 946"/>
                  <a:gd name="f26" fmla="val 313"/>
                  <a:gd name="f27" fmla="val 1100"/>
                  <a:gd name="f28" fmla="val 50"/>
                  <a:gd name="f29" fmla="val 1026"/>
                  <a:gd name="f30" fmla="val 84"/>
                  <a:gd name="f31" fmla="val 91"/>
                  <a:gd name="f32" fmla="val 1002"/>
                  <a:gd name="f33" fmla="val 79"/>
                  <a:gd name="f34" fmla="val 33"/>
                  <a:gd name="f35" fmla="val 1273"/>
                  <a:gd name="f36" fmla="val 69"/>
                  <a:gd name="f37" fmla="val 143"/>
                  <a:gd name="f38" fmla="val 1242"/>
                  <a:gd name="f39" fmla="val 212"/>
                  <a:gd name="f40" fmla="val 1192"/>
                  <a:gd name="f41" fmla="val 254"/>
                  <a:gd name="f42" fmla="val 1152"/>
                  <a:gd name="f43" fmla="val 249"/>
                  <a:gd name="f44" fmla="val 1276"/>
                  <a:gd name="f45" fmla="val 550"/>
                  <a:gd name="f46" fmla="val 1269"/>
                  <a:gd name="f47" fmla="val 1263"/>
                  <a:gd name="f48" fmla="val 549"/>
                  <a:gd name="f49" fmla="val 1257"/>
                  <a:gd name="f50" fmla="val 1230"/>
                  <a:gd name="f51" fmla="val 479"/>
                  <a:gd name="f52" fmla="val 474"/>
                  <a:gd name="f53" fmla="val 1156"/>
                  <a:gd name="f54" fmla="val 469"/>
                  <a:gd name="f55" fmla="val 1117"/>
                  <a:gd name="f56" fmla="val 466"/>
                  <a:gd name="f57" fmla="val 1133"/>
                  <a:gd name="f58" fmla="val 532"/>
                  <a:gd name="f59" fmla="val 1126"/>
                  <a:gd name="f60" fmla="val 1121"/>
                  <a:gd name="f61" fmla="val 530"/>
                  <a:gd name="f62" fmla="val 1116"/>
                  <a:gd name="f63" fmla="val 463"/>
                  <a:gd name="f64" fmla="val 1069"/>
                  <a:gd name="f65" fmla="val 461"/>
                  <a:gd name="f66" fmla="val 1036"/>
                  <a:gd name="f67" fmla="val 458"/>
                  <a:gd name="f68" fmla="val 1004"/>
                  <a:gd name="f69" fmla="val 454"/>
                  <a:gd name="f70" fmla="val 1007"/>
                  <a:gd name="f71" fmla="val 478"/>
                  <a:gd name="f72" fmla="val 931"/>
                  <a:gd name="f73" fmla="val 878"/>
                  <a:gd name="f74" fmla="val 464"/>
                  <a:gd name="f75" fmla="val 876"/>
                  <a:gd name="f76" fmla="val 444"/>
                  <a:gd name="f77" fmla="val 851"/>
                  <a:gd name="f78" fmla="val 443"/>
                  <a:gd name="f79" fmla="val 828"/>
                  <a:gd name="f80" fmla="val 802"/>
                  <a:gd name="f81" fmla="val 808"/>
                  <a:gd name="f82" fmla="val 507"/>
                  <a:gd name="f83" fmla="val 796"/>
                  <a:gd name="f84" fmla="val 792"/>
                  <a:gd name="f85" fmla="val 505"/>
                  <a:gd name="f86" fmla="val 786"/>
                  <a:gd name="f87" fmla="val 441"/>
                  <a:gd name="f88" fmla="val 774"/>
                  <a:gd name="f89" fmla="val 760"/>
                  <a:gd name="f90" fmla="val 748"/>
                  <a:gd name="f91" fmla="val 439"/>
                  <a:gd name="f92" fmla="val 753"/>
                  <a:gd name="f93" fmla="val 746"/>
                  <a:gd name="f94" fmla="val 503"/>
                  <a:gd name="f95" fmla="val 741"/>
                  <a:gd name="f96" fmla="val 736"/>
                  <a:gd name="f97" fmla="val 733"/>
                  <a:gd name="f98" fmla="val 728"/>
                  <a:gd name="f99" fmla="val 390"/>
                  <a:gd name="f100" fmla="val 703"/>
                  <a:gd name="f101" fmla="val 315"/>
                  <a:gd name="f102" fmla="val 640"/>
                  <a:gd name="f103" fmla="val 577"/>
                  <a:gd name="f104" fmla="val 552"/>
                  <a:gd name="f105" fmla="val 548"/>
                  <a:gd name="f106" fmla="val 543"/>
                  <a:gd name="f107" fmla="val 538"/>
                  <a:gd name="f108" fmla="val 533"/>
                  <a:gd name="f109" fmla="val 528"/>
                  <a:gd name="f110" fmla="val 519"/>
                  <a:gd name="f111" fmla="val 491"/>
                  <a:gd name="f112" fmla="val 486"/>
                  <a:gd name="f113" fmla="val 481"/>
                  <a:gd name="f114" fmla="val 476"/>
                  <a:gd name="f115" fmla="val 471"/>
                  <a:gd name="f116" fmla="val 475"/>
                  <a:gd name="f117" fmla="val 448"/>
                  <a:gd name="f118" fmla="val 420"/>
                  <a:gd name="f119" fmla="val 393"/>
                  <a:gd name="f120" fmla="val 446"/>
                  <a:gd name="f121" fmla="val 392"/>
                  <a:gd name="f122" fmla="val 262"/>
                  <a:gd name="f123" fmla="val 264"/>
                  <a:gd name="f124" fmla="val 456"/>
                  <a:gd name="f125" fmla="val 235"/>
                  <a:gd name="f126" fmla="val 459"/>
                  <a:gd name="f127" fmla="val 207"/>
                  <a:gd name="f128" fmla="val 177"/>
                  <a:gd name="f129" fmla="val 162"/>
                  <a:gd name="f130" fmla="val 157"/>
                  <a:gd name="f131" fmla="val 152"/>
                  <a:gd name="f132" fmla="val 146"/>
                  <a:gd name="f133" fmla="val 468"/>
                  <a:gd name="f134" fmla="val 122"/>
                  <a:gd name="f135" fmla="val 83"/>
                  <a:gd name="f136" fmla="val 45"/>
                  <a:gd name="f137" fmla="val 483"/>
                  <a:gd name="f138" fmla="val 17"/>
                  <a:gd name="f139" fmla="val 12"/>
                  <a:gd name="f140" fmla="val 5"/>
                  <a:gd name="f141" fmla="val 124"/>
                  <a:gd name="f142" fmla="val 85"/>
                  <a:gd name="f143" fmla="val 35"/>
                  <a:gd name="f144" fmla="val 4"/>
                  <a:gd name="f145" fmla="val 176"/>
                  <a:gd name="f146" fmla="val 274"/>
                  <a:gd name="f147" fmla="val 276"/>
                  <a:gd name="f148" fmla="val 18"/>
                  <a:gd name="f149" fmla="val 450"/>
                  <a:gd name="f150" fmla="val 3"/>
                  <a:gd name="f151" fmla="val 8"/>
                  <a:gd name="f152" fmla="val 521"/>
                  <a:gd name="f153" fmla="val 66"/>
                  <a:gd name="f154" fmla="val 64"/>
                  <a:gd name="f155" fmla="val 638"/>
                  <a:gd name="f156" fmla="val 722"/>
                  <a:gd name="f157" fmla="val 724"/>
                  <a:gd name="f158" fmla="val 756"/>
                  <a:gd name="f159" fmla="val 826"/>
                  <a:gd name="f160" fmla="val 7"/>
                  <a:gd name="f161" fmla="val 1000"/>
                  <a:gd name="f162" fmla="val 28"/>
                  <a:gd name="f163" fmla="val 780"/>
                  <a:gd name="f164" fmla="val 68"/>
                  <a:gd name="f165" fmla="val 495"/>
                  <a:gd name="f166" fmla="val 248"/>
                  <a:gd name="f167" fmla="val 319"/>
                  <a:gd name="f168" fmla="val 305"/>
                  <a:gd name="f169" fmla="val 357"/>
                  <a:gd name="f170" fmla="val 369"/>
                  <a:gd name="f171" fmla="val 368"/>
                  <a:gd name="f172" fmla="val 362"/>
                  <a:gd name="f173" fmla="val 355"/>
                  <a:gd name="f174" fmla="val 346"/>
                  <a:gd name="f175" fmla="val 338"/>
                  <a:gd name="f176" fmla="val 328"/>
                  <a:gd name="f177" fmla="val 321"/>
                  <a:gd name="f178" fmla="val 569"/>
                  <a:gd name="f179" fmla="val 574"/>
                  <a:gd name="f180" fmla="val 436"/>
                  <a:gd name="f181" fmla="val 576"/>
                  <a:gd name="f182" fmla="val 396"/>
                  <a:gd name="f183" fmla="val 595"/>
                  <a:gd name="f184" fmla="val 341"/>
                  <a:gd name="f185" fmla="val 340"/>
                  <a:gd name="f186" fmla="val 686"/>
                  <a:gd name="f187" fmla="val 707"/>
                  <a:gd name="f188" fmla="val 710"/>
                  <a:gd name="f189" fmla="val 688"/>
                  <a:gd name="f190" fmla="val 667"/>
                  <a:gd name="f191" fmla="val 501"/>
                  <a:gd name="f192" fmla="val 645"/>
                  <a:gd name="f193" fmla="val 629"/>
                  <a:gd name="f194" fmla="val 608"/>
                  <a:gd name="f195" fmla="val 589"/>
                  <a:gd name="f196" fmla="val 279"/>
                  <a:gd name="f197" fmla="val 326"/>
                  <a:gd name="f198" fmla="val 281"/>
                  <a:gd name="f199" fmla="val 318"/>
                  <a:gd name="f200" fmla="val 283"/>
                  <a:gd name="f201" fmla="val 285"/>
                  <a:gd name="f202" fmla="val 301"/>
                  <a:gd name="f203" fmla="val 260"/>
                  <a:gd name="f204" fmla="val 238"/>
                  <a:gd name="f205" fmla="val 306"/>
                  <a:gd name="f206" fmla="val 214"/>
                  <a:gd name="f207" fmla="val 200"/>
                  <a:gd name="f208" fmla="val 370"/>
                  <a:gd name="f209" fmla="val 224"/>
                  <a:gd name="f210" fmla="val 250"/>
                  <a:gd name="f211" fmla="val 365"/>
                  <a:gd name="f212" fmla="val 309"/>
                  <a:gd name="f213" fmla="val 331"/>
                  <a:gd name="f214" fmla="val 255"/>
                  <a:gd name="f215" fmla="val 352"/>
                  <a:gd name="f216" fmla="val 222"/>
                  <a:gd name="f217" fmla="val 229"/>
                  <a:gd name="f218" fmla="val 245"/>
                  <a:gd name="f219" fmla="val 119"/>
                  <a:gd name="f220" fmla="val 174"/>
                  <a:gd name="f221" fmla="val 293"/>
                  <a:gd name="f222" fmla="val 205"/>
                  <a:gd name="f223" fmla="val 290"/>
                  <a:gd name="f224" fmla="val 266"/>
                  <a:gd name="f225" fmla="val 286"/>
                  <a:gd name="f226" fmla="val 259"/>
                  <a:gd name="f227" fmla="val 377"/>
                  <a:gd name="f228" fmla="val 386"/>
                  <a:gd name="f229" fmla="val 267"/>
                  <a:gd name="f230" fmla="val 395"/>
                  <a:gd name="f231" fmla="val 426"/>
                  <a:gd name="f232" fmla="val 272"/>
                  <a:gd name="f233" fmla="val 271"/>
                  <a:gd name="f234" fmla="val 493"/>
                  <a:gd name="f235" fmla="val 269"/>
                  <a:gd name="f236" fmla="val 584"/>
                  <a:gd name="f237" fmla="val 631"/>
                  <a:gd name="f238" fmla="val 545"/>
                  <a:gd name="f239" fmla="val 215"/>
                  <a:gd name="f240" fmla="val 372"/>
                  <a:gd name="f241" fmla="val 404"/>
                  <a:gd name="f242" fmla="val 291"/>
                  <a:gd name="f243" fmla="val 405"/>
                  <a:gd name="f244" fmla="val 407"/>
                  <a:gd name="f245" fmla="val 429"/>
                  <a:gd name="f246" fmla="val 350"/>
                  <a:gd name="f247" fmla="val 457"/>
                  <a:gd name="f248" fmla="val 348"/>
                  <a:gd name="f249" fmla="val 485"/>
                  <a:gd name="f250" fmla="val 490"/>
                  <a:gd name="f251" fmla="val 288"/>
                  <a:gd name="f252" fmla="val 460"/>
                  <a:gd name="f253" fmla="val 400"/>
                  <a:gd name="f254" fmla="val 442"/>
                  <a:gd name="f255" fmla="val 488"/>
                  <a:gd name="f256" fmla="val 424"/>
                  <a:gd name="f257" fmla="val 534"/>
                  <a:gd name="f258" fmla="val 402"/>
                  <a:gd name="f259" fmla="val 380"/>
                  <a:gd name="f260" fmla="val 553"/>
                  <a:gd name="f261" fmla="val 452"/>
                  <a:gd name="f262" fmla="val 385"/>
                  <a:gd name="f263" fmla="val 141"/>
                  <a:gd name="f264" fmla="val 394"/>
                  <a:gd name="f265" fmla="val 76"/>
                  <a:gd name="f266" fmla="val 406"/>
                  <a:gd name="f267" fmla="val 52"/>
                  <a:gd name="f268" fmla="val 195"/>
                  <a:gd name="f269" fmla="val 297"/>
                  <a:gd name="f270" fmla="val 376"/>
                  <a:gd name="f271" fmla="val 449"/>
                  <a:gd name="f272" fmla="val 389"/>
                  <a:gd name="f273" fmla="val 302"/>
                  <a:gd name="f274" fmla="val 989"/>
                  <a:gd name="f275" fmla="val 972"/>
                  <a:gd name="f276" fmla="val 964"/>
                  <a:gd name="f277" fmla="val 879"/>
                  <a:gd name="f278" fmla="val 257"/>
                  <a:gd name="f279" fmla="val 893"/>
                  <a:gd name="f280" fmla="val 874"/>
                  <a:gd name="f281" fmla="val 867"/>
                  <a:gd name="f282" fmla="val 367"/>
                  <a:gd name="f283" fmla="val 820"/>
                  <a:gd name="f284" fmla="val 363"/>
                  <a:gd name="f285" fmla="val 788"/>
                  <a:gd name="f286" fmla="val 831"/>
                  <a:gd name="f287" fmla="val 866"/>
                  <a:gd name="f288" fmla="val 860"/>
                  <a:gd name="f289" fmla="val 862"/>
                  <a:gd name="f290" fmla="val 863"/>
                  <a:gd name="f291" fmla="val 839"/>
                  <a:gd name="f292" fmla="val 814"/>
                  <a:gd name="f293" fmla="val 789"/>
                  <a:gd name="f294" fmla="val 795"/>
                  <a:gd name="f295" fmla="val 817"/>
                  <a:gd name="f296" fmla="val 842"/>
                  <a:gd name="f297" fmla="val 885"/>
                  <a:gd name="f298" fmla="val 897"/>
                  <a:gd name="f299" fmla="val 909"/>
                  <a:gd name="f300" fmla="val 220"/>
                  <a:gd name="f301" fmla="val 647"/>
                  <a:gd name="f302" fmla="val 800"/>
                  <a:gd name="f303" fmla="val 926"/>
                  <a:gd name="f304" fmla="val 943"/>
                  <a:gd name="f305" fmla="val 960"/>
                  <a:gd name="f306" fmla="val 1043"/>
                  <a:gd name="f307" fmla="val 1078"/>
                  <a:gd name="f308" fmla="val 1103"/>
                  <a:gd name="f309" fmla="val 1131"/>
                  <a:gd name="f310" fmla="val 1157"/>
                  <a:gd name="f311" fmla="val 244"/>
                  <a:gd name="f312" fmla="val 1062"/>
                  <a:gd name="f313" fmla="val 234"/>
                  <a:gd name="f314" fmla="val 992"/>
                  <a:gd name="f315" fmla="val 227"/>
                  <a:gd name="f316" fmla="val 919"/>
                  <a:gd name="f317" fmla="val 983"/>
                  <a:gd name="f318" fmla="val 984"/>
                  <a:gd name="f319" fmla="val 986"/>
                  <a:gd name="f320" fmla="val 988"/>
                  <a:gd name="f321" fmla="val 993"/>
                  <a:gd name="f322" fmla="val 1023"/>
                  <a:gd name="f323" fmla="val 1050"/>
                  <a:gd name="f324" fmla="val 1079"/>
                  <a:gd name="f325" fmla="val 1063"/>
                  <a:gd name="f326" fmla="val 1038"/>
                  <a:gd name="f327" fmla="val 1011"/>
                  <a:gd name="f328" fmla="val 995"/>
                  <a:gd name="f329" fmla="val 438"/>
                  <a:gd name="f330" fmla="val 1076"/>
                  <a:gd name="f331" fmla="val 1148"/>
                  <a:gd name="f332" fmla="val 453"/>
                  <a:gd name="f333" fmla="val 1223"/>
                  <a:gd name="f334" fmla="val 1196"/>
                  <a:gd name="f335" fmla="val 383"/>
                  <a:gd name="f336" fmla="val 717"/>
                  <a:gd name="f337" fmla="val 345"/>
                  <a:gd name="f338" fmla="val 738"/>
                  <a:gd name="f339" fmla="val 759"/>
                  <a:gd name="f340" fmla="val 777"/>
                  <a:gd name="f341" fmla="val 772"/>
                  <a:gd name="f342" fmla="val 685"/>
                  <a:gd name="f343" fmla="val 500"/>
                  <a:gd name="f344" fmla="val 541"/>
                  <a:gd name="f345" fmla="val 562"/>
                  <a:gd name="f346" fmla="val 580"/>
                  <a:gd name="f347" fmla="val 320"/>
                  <a:gd name="f348" fmla="val 602"/>
                  <a:gd name="f349" fmla="val 632"/>
                  <a:gd name="f350" fmla="val 648"/>
                  <a:gd name="f351" fmla="val 679"/>
                  <a:gd name="f352" fmla="val 702"/>
                  <a:gd name="f353" fmla="val 1095"/>
                  <a:gd name="f354" fmla="val 1128"/>
                  <a:gd name="f355" fmla="val 375"/>
                  <a:gd name="f356" fmla="val 1159"/>
                  <a:gd name="f357" fmla="val 1190"/>
                  <a:gd name="f358" fmla="val 1164"/>
                  <a:gd name="f359" fmla="val 1136"/>
                  <a:gd name="f360" fmla="val 316"/>
                  <a:gd name="f361" fmla="val 1109"/>
                  <a:gd name="f362" fmla="val 1081"/>
                  <a:gd name="f363" fmla="val 310"/>
                  <a:gd name="f364" fmla="val 196"/>
                  <a:gd name="f365" fmla="val 168"/>
                  <a:gd name="f366" fmla="val 140"/>
                  <a:gd name="f367" fmla="val 110"/>
                  <a:gd name="f368" fmla="val 323"/>
                  <a:gd name="f369" fmla="val 387"/>
                  <a:gd name="f370" fmla="val 117"/>
                  <a:gd name="f371" fmla="val 382"/>
                  <a:gd name="f372" fmla="val 150"/>
                  <a:gd name="f373" fmla="val 183"/>
                  <a:gd name="f374" fmla="val 373"/>
                  <a:gd name="f375" fmla="val 1188"/>
                  <a:gd name="f376" fmla="val 197"/>
                  <a:gd name="f377" fmla="val 134"/>
                  <a:gd name="f378" fmla="val 136"/>
                  <a:gd name="f379" fmla="val 47"/>
                  <a:gd name="f380" fmla="val 199"/>
                  <a:gd name="f381" fmla="val 90"/>
                  <a:gd name="f382" fmla="val 237"/>
                  <a:gd name="f383" fmla="val 166"/>
                  <a:gd name="f384" fmla="val 1238"/>
                  <a:gd name="f385" fmla="val 182"/>
                  <a:gd name="f386" fmla="val 139"/>
                  <a:gd name="f387" fmla="val 81"/>
                  <a:gd name="f388" fmla="val 53"/>
                  <a:gd name="f389" fmla="val 109"/>
                  <a:gd name="f390" fmla="val 96"/>
                  <a:gd name="f391" fmla="val 22"/>
                  <a:gd name="f392" fmla="val 843"/>
                  <a:gd name="f393" fmla="val 86"/>
                  <a:gd name="f394" fmla="val 709"/>
                  <a:gd name="f395" fmla="val 568"/>
                  <a:gd name="f396" fmla="val 160"/>
                  <a:gd name="f397" fmla="val 19"/>
                  <a:gd name="f398" fmla="val 40"/>
                  <a:gd name="f399" fmla="val 184"/>
                  <a:gd name="f400" fmla="val 118"/>
                  <a:gd name="f401" fmla="*/ f1 1 1277"/>
                  <a:gd name="f402" fmla="*/ f2 1 551"/>
                  <a:gd name="f403" fmla="+- f5 0 f3"/>
                  <a:gd name="f404" fmla="+- f4 0 f3"/>
                  <a:gd name="f405" fmla="*/ f404 1 1277"/>
                  <a:gd name="f406" fmla="*/ f403 1 551"/>
                  <a:gd name="f407" fmla="*/ f3 1 f405"/>
                  <a:gd name="f408" fmla="*/ f4 1 f405"/>
                  <a:gd name="f409" fmla="*/ f3 1 f406"/>
                  <a:gd name="f410" fmla="*/ f5 1 f406"/>
                  <a:gd name="f411" fmla="*/ f407 f401 1"/>
                  <a:gd name="f412" fmla="*/ f408 f401 1"/>
                  <a:gd name="f413" fmla="*/ f410 f402 1"/>
                  <a:gd name="f414" fmla="*/ f409 f40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411" t="f414" r="f412" b="f413"/>
                <a:pathLst>
                  <a:path w="1277" h="551">
                    <a:moveTo>
                      <a:pt x="f6" y="f7"/>
                    </a:moveTo>
                    <a:lnTo>
                      <a:pt x="f8" y="f9"/>
                    </a:lnTo>
                    <a:lnTo>
                      <a:pt x="f10" y="f11"/>
                    </a:lnTo>
                    <a:lnTo>
                      <a:pt x="f12" y="f13"/>
                    </a:lnTo>
                    <a:cubicBezTo>
                      <a:pt x="f12" y="f14"/>
                      <a:pt x="f15" y="f16"/>
                      <a:pt x="f17" y="f18"/>
                    </a:cubicBezTo>
                    <a:cubicBezTo>
                      <a:pt x="f10" y="f19"/>
                      <a:pt x="f20" y="f21"/>
                      <a:pt x="f22" y="f23"/>
                    </a:cubicBezTo>
                    <a:cubicBezTo>
                      <a:pt x="f24" y="f16"/>
                      <a:pt x="f25" y="f26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27" y="f28"/>
                    </a:moveTo>
                    <a:lnTo>
                      <a:pt x="f29" y="f30"/>
                    </a:lnTo>
                    <a:lnTo>
                      <a:pt x="f27" y="f31"/>
                    </a:lnTo>
                    <a:lnTo>
                      <a:pt x="f27" y="f28"/>
                    </a:lnTo>
                    <a:close/>
                    <a:moveTo>
                      <a:pt x="f27" y="f28"/>
                    </a:moveTo>
                    <a:lnTo>
                      <a:pt x="f27" y="f28"/>
                    </a:lnTo>
                    <a:close/>
                    <a:moveTo>
                      <a:pt x="f32" y="f33"/>
                    </a:moveTo>
                    <a:lnTo>
                      <a:pt x="f27" y="f34"/>
                    </a:lnTo>
                    <a:lnTo>
                      <a:pt x="f35" y="f36"/>
                    </a:lnTo>
                    <a:lnTo>
                      <a:pt x="f35" y="f37"/>
                    </a:lnTo>
                    <a:lnTo>
                      <a:pt x="f38" y="f39"/>
                    </a:lnTo>
                    <a:lnTo>
                      <a:pt x="f40" y="f41"/>
                    </a:lnTo>
                    <a:lnTo>
                      <a:pt x="f42" y="f43"/>
                    </a:lnTo>
                    <a:lnTo>
                      <a:pt x="f44" y="f45"/>
                    </a:lnTo>
                    <a:cubicBezTo>
                      <a:pt x="f46" y="f45"/>
                      <a:pt x="f47" y="f48"/>
                      <a:pt x="f49" y="f48"/>
                    </a:cubicBezTo>
                    <a:lnTo>
                      <a:pt x="f50" y="f51"/>
                    </a:lnTo>
                    <a:cubicBezTo>
                      <a:pt x="f40" y="f52"/>
                      <a:pt x="f53" y="f54"/>
                      <a:pt x="f55" y="f56"/>
                    </a:cubicBezTo>
                    <a:lnTo>
                      <a:pt x="f57" y="f58"/>
                    </a:lnTo>
                    <a:cubicBezTo>
                      <a:pt x="f59" y="f58"/>
                      <a:pt x="f60" y="f61"/>
                      <a:pt x="f62" y="f61"/>
                    </a:cubicBezTo>
                    <a:lnTo>
                      <a:pt x="f27" y="f63"/>
                    </a:lnTo>
                    <a:cubicBezTo>
                      <a:pt x="f64" y="f65"/>
                      <a:pt x="f66" y="f67"/>
                      <a:pt x="f68" y="f69"/>
                    </a:cubicBezTo>
                    <a:lnTo>
                      <a:pt x="f70" y="f71"/>
                    </a:lnTo>
                    <a:lnTo>
                      <a:pt x="f72" y="f54"/>
                    </a:lnTo>
                    <a:lnTo>
                      <a:pt x="f73" y="f74"/>
                    </a:lnTo>
                    <a:lnTo>
                      <a:pt x="f75" y="f76"/>
                    </a:lnTo>
                    <a:cubicBezTo>
                      <a:pt x="f77" y="f78"/>
                      <a:pt x="f79" y="f78"/>
                      <a:pt x="f80" y="f78"/>
                    </a:cubicBezTo>
                    <a:lnTo>
                      <a:pt x="f81" y="f82"/>
                    </a:lnTo>
                    <a:cubicBezTo>
                      <a:pt x="f80" y="f82"/>
                      <a:pt x="f83" y="f82"/>
                      <a:pt x="f84" y="f85"/>
                    </a:cubicBezTo>
                    <a:lnTo>
                      <a:pt x="f86" y="f87"/>
                    </a:lnTo>
                    <a:cubicBezTo>
                      <a:pt x="f88" y="f87"/>
                      <a:pt x="f89" y="f87"/>
                      <a:pt x="f90" y="f91"/>
                    </a:cubicBezTo>
                    <a:cubicBezTo>
                      <a:pt x="f90" y="f87"/>
                      <a:pt x="f90" y="f78"/>
                      <a:pt x="f90" y="f76"/>
                    </a:cubicBezTo>
                    <a:lnTo>
                      <a:pt x="f92" y="f85"/>
                    </a:lnTo>
                    <a:cubicBezTo>
                      <a:pt x="f93" y="f94"/>
                      <a:pt x="f95" y="f94"/>
                      <a:pt x="f96" y="f94"/>
                    </a:cubicBezTo>
                    <a:lnTo>
                      <a:pt x="f97" y="f76"/>
                    </a:lnTo>
                    <a:cubicBezTo>
                      <a:pt x="f98" y="f99"/>
                      <a:pt x="f100" y="f101"/>
                      <a:pt x="f102" y="f26"/>
                    </a:cubicBezTo>
                    <a:cubicBezTo>
                      <a:pt x="f103" y="f101"/>
                      <a:pt x="f104" y="f99"/>
                      <a:pt x="f105" y="f76"/>
                    </a:cubicBezTo>
                    <a:lnTo>
                      <a:pt x="f106" y="f94"/>
                    </a:lnTo>
                    <a:cubicBezTo>
                      <a:pt x="f107" y="f94"/>
                      <a:pt x="f108" y="f94"/>
                      <a:pt x="f109" y="f94"/>
                    </a:cubicBezTo>
                    <a:lnTo>
                      <a:pt x="f108" y="f76"/>
                    </a:lnTo>
                    <a:cubicBezTo>
                      <a:pt x="f108" y="f78"/>
                      <a:pt x="f108" y="f87"/>
                      <a:pt x="f108" y="f87"/>
                    </a:cubicBezTo>
                    <a:cubicBezTo>
                      <a:pt x="f110" y="f87"/>
                      <a:pt x="f85" y="f87"/>
                      <a:pt x="f111" y="f87"/>
                    </a:cubicBezTo>
                    <a:lnTo>
                      <a:pt x="f112" y="f85"/>
                    </a:lnTo>
                    <a:cubicBezTo>
                      <a:pt x="f113" y="f85"/>
                      <a:pt x="f114" y="f82"/>
                      <a:pt x="f115" y="f82"/>
                    </a:cubicBezTo>
                    <a:lnTo>
                      <a:pt x="f116" y="f78"/>
                    </a:lnTo>
                    <a:cubicBezTo>
                      <a:pt x="f117" y="f78"/>
                      <a:pt x="f118" y="f76"/>
                      <a:pt x="f119" y="f120"/>
                    </a:cubicBezTo>
                    <a:lnTo>
                      <a:pt x="f121" y="f74"/>
                    </a:lnTo>
                    <a:lnTo>
                      <a:pt x="f122" y="f71"/>
                    </a:lnTo>
                    <a:lnTo>
                      <a:pt x="f123" y="f124"/>
                    </a:lnTo>
                    <a:cubicBezTo>
                      <a:pt x="f125" y="f126"/>
                      <a:pt x="f127" y="f65"/>
                      <a:pt x="f128" y="f74"/>
                    </a:cubicBezTo>
                    <a:lnTo>
                      <a:pt x="f129" y="f61"/>
                    </a:lnTo>
                    <a:cubicBezTo>
                      <a:pt x="f130" y="f61"/>
                      <a:pt x="f131" y="f61"/>
                      <a:pt x="f132" y="f58"/>
                    </a:cubicBezTo>
                    <a:lnTo>
                      <a:pt x="f129" y="f133"/>
                    </a:lnTo>
                    <a:cubicBezTo>
                      <a:pt x="f134" y="f115"/>
                      <a:pt x="f135" y="f71"/>
                      <a:pt x="f136" y="f137"/>
                    </a:cubicBezTo>
                    <a:lnTo>
                      <a:pt x="f138" y="f48"/>
                    </a:lnTo>
                    <a:cubicBezTo>
                      <a:pt x="f139" y="f48"/>
                      <a:pt x="f140" y="f45"/>
                      <a:pt x="f3" y="f45"/>
                    </a:cubicBezTo>
                    <a:lnTo>
                      <a:pt x="f141" y="f43"/>
                    </a:lnTo>
                    <a:lnTo>
                      <a:pt x="f142" y="f41"/>
                    </a:lnTo>
                    <a:lnTo>
                      <a:pt x="f143" y="f39"/>
                    </a:lnTo>
                    <a:lnTo>
                      <a:pt x="f144" y="f37"/>
                    </a:lnTo>
                    <a:lnTo>
                      <a:pt x="f144" y="f36"/>
                    </a:lnTo>
                    <a:lnTo>
                      <a:pt x="f145" y="f34"/>
                    </a:lnTo>
                    <a:lnTo>
                      <a:pt x="f146" y="f33"/>
                    </a:lnTo>
                    <a:lnTo>
                      <a:pt x="f147" y="f148"/>
                    </a:lnTo>
                    <a:lnTo>
                      <a:pt x="f149" y="f150"/>
                    </a:lnTo>
                    <a:lnTo>
                      <a:pt x="f149" y="f151"/>
                    </a:lnTo>
                    <a:lnTo>
                      <a:pt x="f152" y="f153"/>
                    </a:lnTo>
                    <a:lnTo>
                      <a:pt x="f104" y="f154"/>
                    </a:lnTo>
                    <a:lnTo>
                      <a:pt x="f104" y="f3"/>
                    </a:lnTo>
                    <a:lnTo>
                      <a:pt x="f155" y="f3"/>
                    </a:lnTo>
                    <a:lnTo>
                      <a:pt x="f156" y="f3"/>
                    </a:lnTo>
                    <a:lnTo>
                      <a:pt x="f157" y="f154"/>
                    </a:lnTo>
                    <a:lnTo>
                      <a:pt x="f158" y="f153"/>
                    </a:lnTo>
                    <a:lnTo>
                      <a:pt x="f159" y="f160"/>
                    </a:lnTo>
                    <a:lnTo>
                      <a:pt x="f159" y="f150"/>
                    </a:lnTo>
                    <a:lnTo>
                      <a:pt x="f161" y="f148"/>
                    </a:lnTo>
                    <a:lnTo>
                      <a:pt x="f32" y="f33"/>
                    </a:lnTo>
                    <a:close/>
                    <a:moveTo>
                      <a:pt x="f32" y="f33"/>
                    </a:moveTo>
                    <a:lnTo>
                      <a:pt x="f32" y="f33"/>
                    </a:lnTo>
                    <a:close/>
                    <a:moveTo>
                      <a:pt x="f159" y="f162"/>
                    </a:moveTo>
                    <a:lnTo>
                      <a:pt x="f163" y="f164"/>
                    </a:lnTo>
                    <a:lnTo>
                      <a:pt x="f79" y="f36"/>
                    </a:lnTo>
                    <a:lnTo>
                      <a:pt x="f159" y="f162"/>
                    </a:lnTo>
                    <a:close/>
                    <a:moveTo>
                      <a:pt x="f159" y="f162"/>
                    </a:moveTo>
                    <a:lnTo>
                      <a:pt x="f159" y="f162"/>
                    </a:lnTo>
                    <a:close/>
                    <a:moveTo>
                      <a:pt x="f149" y="f162"/>
                    </a:moveTo>
                    <a:lnTo>
                      <a:pt x="f165" y="f164"/>
                    </a:lnTo>
                    <a:lnTo>
                      <a:pt x="f117" y="f36"/>
                    </a:lnTo>
                    <a:lnTo>
                      <a:pt x="f149" y="f162"/>
                    </a:lnTo>
                    <a:close/>
                    <a:moveTo>
                      <a:pt x="f149" y="f162"/>
                    </a:moveTo>
                    <a:lnTo>
                      <a:pt x="f149" y="f162"/>
                    </a:lnTo>
                    <a:close/>
                    <a:moveTo>
                      <a:pt x="f145" y="f28"/>
                    </a:moveTo>
                    <a:lnTo>
                      <a:pt x="f166" y="f30"/>
                    </a:lnTo>
                    <a:lnTo>
                      <a:pt x="f145" y="f31"/>
                    </a:lnTo>
                    <a:lnTo>
                      <a:pt x="f145" y="f28"/>
                    </a:lnTo>
                    <a:close/>
                    <a:moveTo>
                      <a:pt x="f145" y="f28"/>
                    </a:moveTo>
                    <a:lnTo>
                      <a:pt x="f145" y="f28"/>
                    </a:lnTo>
                    <a:close/>
                    <a:moveTo>
                      <a:pt x="f167" y="f7"/>
                    </a:moveTo>
                    <a:lnTo>
                      <a:pt x="f168" y="f9"/>
                    </a:lnTo>
                    <a:lnTo>
                      <a:pt x="f169" y="f11"/>
                    </a:lnTo>
                    <a:lnTo>
                      <a:pt x="f170" y="f13"/>
                    </a:lnTo>
                    <a:cubicBezTo>
                      <a:pt x="f170" y="f14"/>
                      <a:pt x="f171" y="f16"/>
                      <a:pt x="f172" y="f18"/>
                    </a:cubicBezTo>
                    <a:cubicBezTo>
                      <a:pt x="f173" y="f19"/>
                      <a:pt x="f174" y="f21"/>
                      <a:pt x="f175" y="f23"/>
                    </a:cubicBezTo>
                    <a:cubicBezTo>
                      <a:pt x="f176" y="f16"/>
                      <a:pt x="f177" y="f26"/>
                      <a:pt x="f167" y="f7"/>
                    </a:cubicBezTo>
                    <a:close/>
                    <a:moveTo>
                      <a:pt x="f167" y="f7"/>
                    </a:moveTo>
                    <a:lnTo>
                      <a:pt x="f167" y="f7"/>
                    </a:lnTo>
                    <a:close/>
                    <a:moveTo>
                      <a:pt x="f178" y="f94"/>
                    </a:moveTo>
                    <a:lnTo>
                      <a:pt x="f179" y="f180"/>
                    </a:lnTo>
                    <a:cubicBezTo>
                      <a:pt x="f181" y="f182"/>
                      <a:pt x="f183" y="f184"/>
                      <a:pt x="f102" y="f185"/>
                    </a:cubicBezTo>
                    <a:cubicBezTo>
                      <a:pt x="f186" y="f184"/>
                      <a:pt x="f100" y="f182"/>
                      <a:pt x="f187" y="f180"/>
                    </a:cubicBezTo>
                    <a:lnTo>
                      <a:pt x="f188" y="f94"/>
                    </a:lnTo>
                    <a:cubicBezTo>
                      <a:pt x="f189" y="f94"/>
                      <a:pt x="f190" y="f191"/>
                      <a:pt x="f192" y="f191"/>
                    </a:cubicBezTo>
                    <a:lnTo>
                      <a:pt x="f155" y="f191"/>
                    </a:lnTo>
                    <a:lnTo>
                      <a:pt x="f193" y="f191"/>
                    </a:lnTo>
                    <a:cubicBezTo>
                      <a:pt x="f194" y="f191"/>
                      <a:pt x="f195" y="f94"/>
                      <a:pt x="f178" y="f94"/>
                    </a:cubicBezTo>
                    <a:close/>
                    <a:moveTo>
                      <a:pt x="f178" y="f94"/>
                    </a:moveTo>
                    <a:lnTo>
                      <a:pt x="f178" y="f94"/>
                    </a:lnTo>
                    <a:close/>
                    <a:moveTo>
                      <a:pt x="f196" y="f197"/>
                    </a:moveTo>
                    <a:lnTo>
                      <a:pt x="f198" y="f199"/>
                    </a:lnTo>
                    <a:lnTo>
                      <a:pt x="f198" y="f13"/>
                    </a:lnTo>
                    <a:cubicBezTo>
                      <a:pt x="f200" y="f14"/>
                      <a:pt x="f200" y="f168"/>
                      <a:pt x="f201" y="f202"/>
                    </a:cubicBezTo>
                    <a:cubicBezTo>
                      <a:pt x="f203" y="f16"/>
                      <a:pt x="f204" y="f205"/>
                      <a:pt x="f206" y="f14"/>
                    </a:cubicBezTo>
                    <a:lnTo>
                      <a:pt x="f207" y="f208"/>
                    </a:lnTo>
                    <a:cubicBezTo>
                      <a:pt x="f209" y="f171"/>
                      <a:pt x="f210" y="f211"/>
                      <a:pt x="f147" y="f172"/>
                    </a:cubicBezTo>
                    <a:lnTo>
                      <a:pt x="f196" y="f197"/>
                    </a:lnTo>
                    <a:close/>
                    <a:moveTo>
                      <a:pt x="f196" y="f197"/>
                    </a:moveTo>
                    <a:lnTo>
                      <a:pt x="f196" y="f197"/>
                    </a:lnTo>
                    <a:close/>
                    <a:moveTo>
                      <a:pt x="f19" y="f201"/>
                    </a:moveTo>
                    <a:cubicBezTo>
                      <a:pt x="f212" y="f123"/>
                      <a:pt x="f213" y="f214"/>
                      <a:pt x="f215" y="f214"/>
                    </a:cubicBezTo>
                    <a:lnTo>
                      <a:pt x="f173" y="f216"/>
                    </a:lnTo>
                    <a:cubicBezTo>
                      <a:pt x="f201" y="f217"/>
                      <a:pt x="f39" y="f125"/>
                      <a:pt x="f37" y="f218"/>
                    </a:cubicBezTo>
                    <a:lnTo>
                      <a:pt x="f219" y="f168"/>
                    </a:lnTo>
                    <a:cubicBezTo>
                      <a:pt x="f132" y="f202"/>
                      <a:pt x="f220" y="f23"/>
                      <a:pt x="f207" y="f19"/>
                    </a:cubicBezTo>
                    <a:lnTo>
                      <a:pt x="f207" y="f221"/>
                    </a:lnTo>
                    <a:lnTo>
                      <a:pt x="f222" y="f221"/>
                    </a:lnTo>
                    <a:cubicBezTo>
                      <a:pt x="f125" y="f223"/>
                      <a:pt x="f224" y="f225"/>
                      <a:pt x="f19" y="f201"/>
                    </a:cubicBezTo>
                    <a:close/>
                    <a:moveTo>
                      <a:pt x="f19" y="f201"/>
                    </a:moveTo>
                    <a:lnTo>
                      <a:pt x="f19" y="f201"/>
                    </a:lnTo>
                    <a:close/>
                    <a:moveTo>
                      <a:pt x="f171" y="f226"/>
                    </a:moveTo>
                    <a:cubicBezTo>
                      <a:pt x="f227" y="f122"/>
                      <a:pt x="f228" y="f229"/>
                      <a:pt x="f230" y="f147"/>
                    </a:cubicBezTo>
                    <a:cubicBezTo>
                      <a:pt x="f231" y="f232"/>
                      <a:pt x="f126" y="f233"/>
                      <a:pt x="f111" y="f233"/>
                    </a:cubicBezTo>
                    <a:lnTo>
                      <a:pt x="f234" y="f233"/>
                    </a:lnTo>
                    <a:cubicBezTo>
                      <a:pt x="f107" y="f235"/>
                      <a:pt x="f236" y="f229"/>
                      <a:pt x="f237" y="f229"/>
                    </a:cubicBezTo>
                    <a:lnTo>
                      <a:pt x="f237" y="f39"/>
                    </a:lnTo>
                    <a:cubicBezTo>
                      <a:pt x="f238" y="f39"/>
                      <a:pt x="f126" y="f239"/>
                      <a:pt x="f240" y="f216"/>
                    </a:cubicBezTo>
                    <a:lnTo>
                      <a:pt x="f171" y="f226"/>
                    </a:lnTo>
                    <a:close/>
                    <a:moveTo>
                      <a:pt x="f171" y="f226"/>
                    </a:moveTo>
                    <a:lnTo>
                      <a:pt x="f171" y="f226"/>
                    </a:lnTo>
                    <a:close/>
                    <a:moveTo>
                      <a:pt x="f241" y="f242"/>
                    </a:moveTo>
                    <a:cubicBezTo>
                      <a:pt x="f243" y="f23"/>
                      <a:pt x="f244" y="f168"/>
                      <a:pt x="f244" y="f26"/>
                    </a:cubicBezTo>
                    <a:lnTo>
                      <a:pt x="f241" y="f215"/>
                    </a:lnTo>
                    <a:cubicBezTo>
                      <a:pt x="f245" y="f246"/>
                      <a:pt x="f247" y="f248"/>
                      <a:pt x="f249" y="f174"/>
                    </a:cubicBezTo>
                    <a:lnTo>
                      <a:pt x="f250" y="f251"/>
                    </a:lnTo>
                    <a:cubicBezTo>
                      <a:pt x="f252" y="f251"/>
                      <a:pt x="f9" y="f223"/>
                      <a:pt x="f241" y="f242"/>
                    </a:cubicBezTo>
                    <a:close/>
                    <a:moveTo>
                      <a:pt x="f241" y="f242"/>
                    </a:moveTo>
                    <a:lnTo>
                      <a:pt x="f241" y="f242"/>
                    </a:lnTo>
                    <a:close/>
                    <a:moveTo>
                      <a:pt x="f253" y="f171"/>
                    </a:moveTo>
                    <a:lnTo>
                      <a:pt x="f230" y="f245"/>
                    </a:lnTo>
                    <a:cubicBezTo>
                      <a:pt x="f254" y="f11"/>
                      <a:pt x="f255" y="f256"/>
                      <a:pt x="f257" y="f256"/>
                    </a:cubicBezTo>
                    <a:cubicBezTo>
                      <a:pt x="f107" y="f258"/>
                      <a:pt x="f238" y="f259"/>
                      <a:pt x="f260" y="f172"/>
                    </a:cubicBezTo>
                    <a:cubicBezTo>
                      <a:pt x="f94" y="f172"/>
                      <a:pt x="f261" y="f211"/>
                      <a:pt x="f253" y="f171"/>
                    </a:cubicBezTo>
                    <a:close/>
                    <a:moveTo>
                      <a:pt x="f253" y="f171"/>
                    </a:moveTo>
                    <a:lnTo>
                      <a:pt x="f253" y="f171"/>
                    </a:lnTo>
                    <a:close/>
                    <a:moveTo>
                      <a:pt x="f224" y="f91"/>
                    </a:moveTo>
                    <a:lnTo>
                      <a:pt x="f232" y="f259"/>
                    </a:lnTo>
                    <a:cubicBezTo>
                      <a:pt x="f127" y="f262"/>
                      <a:pt x="f263" y="f264"/>
                      <a:pt x="f265" y="f266"/>
                    </a:cubicBezTo>
                    <a:lnTo>
                      <a:pt x="f267" y="f74"/>
                    </a:lnTo>
                    <a:cubicBezTo>
                      <a:pt x="f141" y="f69"/>
                      <a:pt x="f268" y="f120"/>
                      <a:pt x="f224" y="f91"/>
                    </a:cubicBezTo>
                    <a:close/>
                    <a:moveTo>
                      <a:pt x="f224" y="f91"/>
                    </a:moveTo>
                    <a:lnTo>
                      <a:pt x="f224" y="f91"/>
                    </a:lnTo>
                    <a:close/>
                    <a:moveTo>
                      <a:pt x="f269" y="f177"/>
                    </a:moveTo>
                    <a:lnTo>
                      <a:pt x="f196" y="f126"/>
                    </a:lnTo>
                    <a:lnTo>
                      <a:pt x="f270" y="f271"/>
                    </a:lnTo>
                    <a:lnTo>
                      <a:pt x="f121" y="f26"/>
                    </a:lnTo>
                    <a:cubicBezTo>
                      <a:pt x="f272" y="f221"/>
                      <a:pt x="f259" y="f198"/>
                      <a:pt x="f211" y="f146"/>
                    </a:cubicBezTo>
                    <a:lnTo>
                      <a:pt x="f211" y="f147"/>
                    </a:lnTo>
                    <a:lnTo>
                      <a:pt x="f248" y="f232"/>
                    </a:lnTo>
                    <a:lnTo>
                      <a:pt x="f246" y="f232"/>
                    </a:lnTo>
                    <a:cubicBezTo>
                      <a:pt x="f197" y="f232"/>
                      <a:pt x="f273" y="f223"/>
                      <a:pt x="f269" y="f177"/>
                    </a:cubicBezTo>
                    <a:close/>
                    <a:moveTo>
                      <a:pt x="f269" y="f177"/>
                    </a:moveTo>
                    <a:lnTo>
                      <a:pt x="f269" y="f177"/>
                    </a:lnTo>
                    <a:close/>
                    <a:moveTo>
                      <a:pt x="f6" y="f69"/>
                    </a:moveTo>
                    <a:lnTo>
                      <a:pt x="f274" y="f126"/>
                    </a:lnTo>
                    <a:lnTo>
                      <a:pt x="f275" y="f177"/>
                    </a:lnTo>
                    <a:cubicBezTo>
                      <a:pt x="f276" y="f226"/>
                      <a:pt x="f277" y="f278"/>
                      <a:pt x="f73" y="f26"/>
                    </a:cubicBezTo>
                    <a:lnTo>
                      <a:pt x="f279" y="f271"/>
                    </a:lnTo>
                    <a:lnTo>
                      <a:pt x="f6" y="f69"/>
                    </a:lnTo>
                    <a:close/>
                    <a:moveTo>
                      <a:pt x="f6" y="f69"/>
                    </a:moveTo>
                    <a:lnTo>
                      <a:pt x="f6" y="f69"/>
                    </a:lnTo>
                    <a:close/>
                    <a:moveTo>
                      <a:pt x="f280" y="f245"/>
                    </a:moveTo>
                    <a:lnTo>
                      <a:pt x="f281" y="f282"/>
                    </a:lnTo>
                    <a:cubicBezTo>
                      <a:pt x="f283" y="f284"/>
                      <a:pt x="f88" y="f172"/>
                      <a:pt x="f98" y="f172"/>
                    </a:cubicBezTo>
                    <a:cubicBezTo>
                      <a:pt x="f96" y="f259"/>
                      <a:pt x="f95" y="f258"/>
                      <a:pt x="f93" y="f256"/>
                    </a:cubicBezTo>
                    <a:cubicBezTo>
                      <a:pt x="f285" y="f256"/>
                      <a:pt x="f286" y="f231"/>
                      <a:pt x="f280" y="f245"/>
                    </a:cubicBezTo>
                    <a:close/>
                    <a:moveTo>
                      <a:pt x="f280" y="f245"/>
                    </a:moveTo>
                    <a:lnTo>
                      <a:pt x="f280" y="f245"/>
                    </a:lnTo>
                    <a:close/>
                    <a:moveTo>
                      <a:pt x="f287" y="f215"/>
                    </a:moveTo>
                    <a:lnTo>
                      <a:pt x="f288" y="f26"/>
                    </a:lnTo>
                    <a:cubicBezTo>
                      <a:pt x="f289" y="f168"/>
                      <a:pt x="f290" y="f23"/>
                      <a:pt x="f287" y="f223"/>
                    </a:cubicBezTo>
                    <a:cubicBezTo>
                      <a:pt x="f291" y="f223"/>
                      <a:pt x="f292" y="f251"/>
                      <a:pt x="f293" y="f225"/>
                    </a:cubicBezTo>
                    <a:lnTo>
                      <a:pt x="f294" y="f174"/>
                    </a:lnTo>
                    <a:cubicBezTo>
                      <a:pt x="f295" y="f248"/>
                      <a:pt x="f296" y="f246"/>
                      <a:pt x="f287" y="f215"/>
                    </a:cubicBezTo>
                    <a:close/>
                    <a:moveTo>
                      <a:pt x="f287" y="f215"/>
                    </a:moveTo>
                    <a:lnTo>
                      <a:pt x="f287" y="f215"/>
                    </a:lnTo>
                    <a:close/>
                    <a:moveTo>
                      <a:pt x="f75" y="f146"/>
                    </a:moveTo>
                    <a:cubicBezTo>
                      <a:pt x="f297" y="f123"/>
                      <a:pt x="f298" y="f226"/>
                      <a:pt x="f299" y="f278"/>
                    </a:cubicBezTo>
                    <a:lnTo>
                      <a:pt x="f15" y="f300"/>
                    </a:lnTo>
                    <a:cubicBezTo>
                      <a:pt x="f295" y="f239"/>
                      <a:pt x="f97" y="f39"/>
                      <a:pt x="f301" y="f39"/>
                    </a:cubicBezTo>
                    <a:lnTo>
                      <a:pt x="f301" y="f229"/>
                    </a:lnTo>
                    <a:cubicBezTo>
                      <a:pt x="f157" y="f229"/>
                      <a:pt x="f302" y="f235"/>
                      <a:pt x="f75" y="f146"/>
                    </a:cubicBezTo>
                    <a:close/>
                    <a:moveTo>
                      <a:pt x="f75" y="f146"/>
                    </a:moveTo>
                    <a:lnTo>
                      <a:pt x="f75" y="f146"/>
                    </a:lnTo>
                    <a:close/>
                    <a:moveTo>
                      <a:pt x="f303" y="f214"/>
                    </a:moveTo>
                    <a:cubicBezTo>
                      <a:pt x="f304" y="f278"/>
                      <a:pt x="f305" y="f224"/>
                      <a:pt x="f275" y="f198"/>
                    </a:cubicBezTo>
                    <a:cubicBezTo>
                      <a:pt x="f70" y="f201"/>
                      <a:pt x="f306" y="f223"/>
                      <a:pt x="f307" y="f221"/>
                    </a:cubicBezTo>
                    <a:cubicBezTo>
                      <a:pt x="f308" y="f21"/>
                      <a:pt x="f309" y="f18"/>
                      <a:pt x="f310" y="f16"/>
                    </a:cubicBezTo>
                    <a:lnTo>
                      <a:pt x="f309" y="f311"/>
                    </a:lnTo>
                    <a:cubicBezTo>
                      <a:pt x="f312" y="f313"/>
                      <a:pt x="f314" y="f315"/>
                      <a:pt x="f316" y="f216"/>
                    </a:cubicBezTo>
                    <a:lnTo>
                      <a:pt x="f303" y="f214"/>
                    </a:lnTo>
                    <a:close/>
                    <a:moveTo>
                      <a:pt x="f303" y="f214"/>
                    </a:moveTo>
                    <a:lnTo>
                      <a:pt x="f303" y="f214"/>
                    </a:lnTo>
                    <a:close/>
                    <a:moveTo>
                      <a:pt x="f317" y="f18"/>
                    </a:moveTo>
                    <a:cubicBezTo>
                      <a:pt x="f318" y="f16"/>
                      <a:pt x="f319" y="f14"/>
                      <a:pt x="f319" y="f13"/>
                    </a:cubicBezTo>
                    <a:lnTo>
                      <a:pt x="f320" y="f13"/>
                    </a:lnTo>
                    <a:lnTo>
                      <a:pt x="f320" y="f199"/>
                    </a:lnTo>
                    <a:lnTo>
                      <a:pt x="f274" y="f197"/>
                    </a:lnTo>
                    <a:lnTo>
                      <a:pt x="f321" y="f0"/>
                    </a:lnTo>
                    <a:cubicBezTo>
                      <a:pt x="f322" y="f284"/>
                      <a:pt x="f323" y="f282"/>
                      <a:pt x="f324" y="f208"/>
                    </a:cubicBezTo>
                    <a:lnTo>
                      <a:pt x="f325" y="f14"/>
                    </a:lnTo>
                    <a:cubicBezTo>
                      <a:pt x="f326" y="f168"/>
                      <a:pt x="f327" y="f202"/>
                      <a:pt x="f317" y="f18"/>
                    </a:cubicBezTo>
                    <a:close/>
                    <a:moveTo>
                      <a:pt x="f317" y="f18"/>
                    </a:moveTo>
                    <a:lnTo>
                      <a:pt x="f317" y="f18"/>
                    </a:lnTo>
                    <a:close/>
                    <a:moveTo>
                      <a:pt x="f328" y="f227"/>
                    </a:moveTo>
                    <a:lnTo>
                      <a:pt x="f32" y="f329"/>
                    </a:lnTo>
                    <a:cubicBezTo>
                      <a:pt x="f330" y="f76"/>
                      <a:pt x="f331" y="f332"/>
                      <a:pt x="f333" y="f63"/>
                    </a:cubicBezTo>
                    <a:lnTo>
                      <a:pt x="f334" y="f258"/>
                    </a:lnTo>
                    <a:cubicBezTo>
                      <a:pt x="f309" y="f121"/>
                      <a:pt x="f312" y="f335"/>
                      <a:pt x="f328" y="f227"/>
                    </a:cubicBezTo>
                    <a:close/>
                    <a:moveTo>
                      <a:pt x="f328" y="f227"/>
                    </a:moveTo>
                    <a:lnTo>
                      <a:pt x="f328" y="f227"/>
                    </a:lnTo>
                    <a:close/>
                    <a:moveTo>
                      <a:pt x="f336" y="f337"/>
                    </a:moveTo>
                    <a:cubicBezTo>
                      <a:pt x="f338" y="f337"/>
                      <a:pt x="f339" y="f337"/>
                      <a:pt x="f340" y="f174"/>
                    </a:cubicBezTo>
                    <a:lnTo>
                      <a:pt x="f341" y="f225"/>
                    </a:lnTo>
                    <a:cubicBezTo>
                      <a:pt x="f342" y="f200"/>
                      <a:pt x="f183" y="f200"/>
                      <a:pt x="f85" y="f225"/>
                    </a:cubicBezTo>
                    <a:lnTo>
                      <a:pt x="f343" y="f174"/>
                    </a:lnTo>
                    <a:cubicBezTo>
                      <a:pt x="f152" y="f174"/>
                      <a:pt x="f344" y="f337"/>
                      <a:pt x="f345" y="f337"/>
                    </a:cubicBezTo>
                    <a:cubicBezTo>
                      <a:pt x="f346" y="f347"/>
                      <a:pt x="f348" y="f202"/>
                      <a:pt x="f349" y="f23"/>
                    </a:cubicBezTo>
                    <a:lnTo>
                      <a:pt x="f102" y="f23"/>
                    </a:lnTo>
                    <a:lnTo>
                      <a:pt x="f350" y="f23"/>
                    </a:lnTo>
                    <a:cubicBezTo>
                      <a:pt x="f351" y="f202"/>
                      <a:pt x="f352" y="f347"/>
                      <a:pt x="f336" y="f337"/>
                    </a:cubicBezTo>
                    <a:close/>
                    <a:moveTo>
                      <a:pt x="f336" y="f337"/>
                    </a:moveTo>
                    <a:lnTo>
                      <a:pt x="f336" y="f337"/>
                    </a:lnTo>
                    <a:close/>
                    <a:moveTo>
                      <a:pt x="f353" y="f240"/>
                    </a:moveTo>
                    <a:cubicBezTo>
                      <a:pt x="f354" y="f355"/>
                      <a:pt x="f356" y="f259"/>
                      <a:pt x="f357" y="f262"/>
                    </a:cubicBezTo>
                    <a:lnTo>
                      <a:pt x="f358" y="f347"/>
                    </a:lnTo>
                    <a:cubicBezTo>
                      <a:pt x="f359" y="f360"/>
                      <a:pt x="f361" y="f26"/>
                      <a:pt x="f362" y="f363"/>
                    </a:cubicBezTo>
                    <a:lnTo>
                      <a:pt x="f353" y="f240"/>
                    </a:lnTo>
                    <a:close/>
                    <a:moveTo>
                      <a:pt x="f353" y="f240"/>
                    </a:moveTo>
                    <a:lnTo>
                      <a:pt x="f353" y="f240"/>
                    </a:lnTo>
                    <a:close/>
                    <a:moveTo>
                      <a:pt x="f364" y="f13"/>
                    </a:moveTo>
                    <a:cubicBezTo>
                      <a:pt x="f365" y="f101"/>
                      <a:pt x="f366" y="f199"/>
                      <a:pt x="f367" y="f368"/>
                    </a:cubicBezTo>
                    <a:lnTo>
                      <a:pt x="f142" y="f369"/>
                    </a:lnTo>
                    <a:cubicBezTo>
                      <a:pt x="f370" y="f371"/>
                      <a:pt x="f372" y="f227"/>
                      <a:pt x="f373" y="f374"/>
                    </a:cubicBezTo>
                    <a:lnTo>
                      <a:pt x="f364" y="f13"/>
                    </a:lnTo>
                    <a:close/>
                    <a:moveTo>
                      <a:pt x="f364" y="f13"/>
                    </a:moveTo>
                    <a:lnTo>
                      <a:pt x="f364" y="f13"/>
                    </a:lnTo>
                    <a:close/>
                    <a:moveTo>
                      <a:pt x="f375" y="f125"/>
                    </a:moveTo>
                    <a:lnTo>
                      <a:pt x="f50" y="f207"/>
                    </a:lnTo>
                    <a:lnTo>
                      <a:pt x="f50" y="f376"/>
                    </a:lnTo>
                    <a:cubicBezTo>
                      <a:pt x="f291" y="f377"/>
                      <a:pt x="f180" y="f378"/>
                      <a:pt x="f379" y="f380"/>
                    </a:cubicBezTo>
                    <a:lnTo>
                      <a:pt x="f379" y="f207"/>
                    </a:lnTo>
                    <a:lnTo>
                      <a:pt x="f381" y="f382"/>
                    </a:lnTo>
                    <a:cubicBezTo>
                      <a:pt x="f23" y="f380"/>
                      <a:pt x="f80" y="f383"/>
                      <a:pt x="f375" y="f125"/>
                    </a:cubicBezTo>
                    <a:close/>
                    <a:moveTo>
                      <a:pt x="f375" y="f125"/>
                    </a:moveTo>
                    <a:lnTo>
                      <a:pt x="f375" y="f125"/>
                    </a:lnTo>
                    <a:close/>
                    <a:moveTo>
                      <a:pt x="f384" y="f385"/>
                    </a:moveTo>
                    <a:lnTo>
                      <a:pt x="f49" y="f386"/>
                    </a:lnTo>
                    <a:lnTo>
                      <a:pt x="f49" y="f387"/>
                    </a:lnTo>
                    <a:lnTo>
                      <a:pt x="f62" y="f388"/>
                    </a:lnTo>
                    <a:lnTo>
                      <a:pt x="f62" y="f389"/>
                    </a:lnTo>
                    <a:lnTo>
                      <a:pt x="f319" y="f390"/>
                    </a:lnTo>
                    <a:lnTo>
                      <a:pt x="f318" y="f34"/>
                    </a:lnTo>
                    <a:lnTo>
                      <a:pt x="f296" y="f391"/>
                    </a:lnTo>
                    <a:lnTo>
                      <a:pt x="f392" y="f393"/>
                    </a:lnTo>
                    <a:lnTo>
                      <a:pt x="f394" y="f387"/>
                    </a:lnTo>
                    <a:lnTo>
                      <a:pt x="f187" y="f138"/>
                    </a:lnTo>
                    <a:lnTo>
                      <a:pt x="f155" y="f138"/>
                    </a:lnTo>
                    <a:lnTo>
                      <a:pt x="f178" y="f138"/>
                    </a:lnTo>
                    <a:lnTo>
                      <a:pt x="f395" y="f387"/>
                    </a:lnTo>
                    <a:lnTo>
                      <a:pt x="f9" y="f393"/>
                    </a:lnTo>
                    <a:lnTo>
                      <a:pt x="f9" y="f391"/>
                    </a:lnTo>
                    <a:lnTo>
                      <a:pt x="f242" y="f34"/>
                    </a:lnTo>
                    <a:lnTo>
                      <a:pt x="f223" y="f390"/>
                    </a:lnTo>
                    <a:lnTo>
                      <a:pt x="f396" y="f389"/>
                    </a:lnTo>
                    <a:lnTo>
                      <a:pt x="f396" y="f388"/>
                    </a:lnTo>
                    <a:lnTo>
                      <a:pt x="f397" y="f387"/>
                    </a:lnTo>
                    <a:lnTo>
                      <a:pt x="f397" y="f386"/>
                    </a:lnTo>
                    <a:lnTo>
                      <a:pt x="f398" y="f399"/>
                    </a:lnTo>
                    <a:cubicBezTo>
                      <a:pt x="f9" y="f400"/>
                      <a:pt x="f392" y="f400"/>
                      <a:pt x="f384" y="f385"/>
                    </a:cubicBezTo>
                    <a:close/>
                  </a:path>
                </a:pathLst>
              </a:custGeom>
              <a:solidFill>
                <a:srgbClr val="513A2A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8" name="Forma Livre 17"/>
              <p:cNvSpPr/>
              <p:nvPr/>
            </p:nvSpPr>
            <p:spPr>
              <a:xfrm>
                <a:off x="9391683" y="6523201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9" name="Forma Livre 18"/>
              <p:cNvSpPr/>
              <p:nvPr/>
            </p:nvSpPr>
            <p:spPr>
              <a:xfrm>
                <a:off x="9129598" y="6140516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0" name="Forma Livre 19"/>
              <p:cNvSpPr/>
              <p:nvPr/>
            </p:nvSpPr>
            <p:spPr>
              <a:xfrm>
                <a:off x="9201241" y="5902195"/>
                <a:ext cx="363602" cy="254157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1089"/>
                  <a:gd name="f5" fmla="val 778"/>
                  <a:gd name="f6" fmla="val 457"/>
                  <a:gd name="f7" fmla="val 602"/>
                  <a:gd name="f8" fmla="val 516"/>
                  <a:gd name="f9" fmla="val 638"/>
                  <a:gd name="f10" fmla="val 557"/>
                  <a:gd name="f11" fmla="val 701"/>
                  <a:gd name="f12" fmla="val 560"/>
                  <a:gd name="f13" fmla="val 777"/>
                  <a:gd name="f14" fmla="val 576"/>
                  <a:gd name="f15" fmla="val 767"/>
                  <a:gd name="f16" fmla="val 574"/>
                  <a:gd name="f17" fmla="val 757"/>
                  <a:gd name="f18" fmla="val 572"/>
                  <a:gd name="f19" fmla="val 749"/>
                  <a:gd name="f20" fmla="val 616"/>
                  <a:gd name="f21" fmla="val 741"/>
                  <a:gd name="f22" fmla="val 739"/>
                  <a:gd name="f23" fmla="val 617"/>
                  <a:gd name="f24" fmla="val 737"/>
                  <a:gd name="f25" fmla="val 736"/>
                  <a:gd name="f26" fmla="val 734"/>
                  <a:gd name="f27" fmla="val 619"/>
                  <a:gd name="f28" fmla="val 732"/>
                  <a:gd name="f29" fmla="val 620"/>
                  <a:gd name="f30" fmla="val 731"/>
                  <a:gd name="f31" fmla="val 729"/>
                  <a:gd name="f32" fmla="val 623"/>
                  <a:gd name="f33" fmla="val 726"/>
                  <a:gd name="f34" fmla="val 725"/>
                  <a:gd name="f35" fmla="val 624"/>
                  <a:gd name="f36" fmla="val 723"/>
                  <a:gd name="f37" fmla="val 626"/>
                  <a:gd name="f38" fmla="val 721"/>
                  <a:gd name="f39" fmla="val 720"/>
                  <a:gd name="f40" fmla="val 628"/>
                  <a:gd name="f41" fmla="val 569"/>
                  <a:gd name="f42" fmla="val 568"/>
                  <a:gd name="f43" fmla="val 565"/>
                  <a:gd name="f44" fmla="val 713"/>
                  <a:gd name="f45" fmla="val 562"/>
                  <a:gd name="f46" fmla="val 705"/>
                  <a:gd name="f47" fmla="val 672"/>
                  <a:gd name="f48" fmla="val 656"/>
                  <a:gd name="f49" fmla="val 655"/>
                  <a:gd name="f50" fmla="val 674"/>
                  <a:gd name="f51" fmla="val 653"/>
                  <a:gd name="f52" fmla="val 676"/>
                  <a:gd name="f53" fmla="val 651"/>
                  <a:gd name="f54" fmla="val 678"/>
                  <a:gd name="f55" fmla="val 650"/>
                  <a:gd name="f56" fmla="val 679"/>
                  <a:gd name="f57" fmla="val 648"/>
                  <a:gd name="f58" fmla="val 681"/>
                  <a:gd name="f59" fmla="val 646"/>
                  <a:gd name="f60" fmla="val 683"/>
                  <a:gd name="f61" fmla="val 645"/>
                  <a:gd name="f62" fmla="val 643"/>
                  <a:gd name="f63" fmla="val 685"/>
                  <a:gd name="f64" fmla="val 641"/>
                  <a:gd name="f65" fmla="val 686"/>
                  <a:gd name="f66" fmla="val 640"/>
                  <a:gd name="f67" fmla="val 688"/>
                  <a:gd name="f68" fmla="val 690"/>
                  <a:gd name="f69" fmla="val 691"/>
                  <a:gd name="f70" fmla="val 635"/>
                  <a:gd name="f71" fmla="val 695"/>
                  <a:gd name="f72" fmla="val 631"/>
                  <a:gd name="f73" fmla="val 698"/>
                  <a:gd name="f74" fmla="val 556"/>
                  <a:gd name="f75" fmla="val 552"/>
                  <a:gd name="f76" fmla="val 546"/>
                  <a:gd name="f77" fmla="val 673"/>
                  <a:gd name="f78" fmla="val 543"/>
                  <a:gd name="f79" fmla="val 665"/>
                  <a:gd name="f80" fmla="val 859"/>
                  <a:gd name="f81" fmla="val 444"/>
                  <a:gd name="f82" fmla="val 443"/>
                  <a:gd name="f83" fmla="val 857"/>
                  <a:gd name="f84" fmla="val 855"/>
                  <a:gd name="f85" fmla="val 441"/>
                  <a:gd name="f86" fmla="val 854"/>
                  <a:gd name="f87" fmla="val 439"/>
                  <a:gd name="f88" fmla="val 851"/>
                  <a:gd name="f89" fmla="val 438"/>
                  <a:gd name="f90" fmla="val 850"/>
                  <a:gd name="f91" fmla="val 436"/>
                  <a:gd name="f92" fmla="val 848"/>
                  <a:gd name="f93" fmla="val 847"/>
                  <a:gd name="f94" fmla="val 434"/>
                  <a:gd name="f95" fmla="val 845"/>
                  <a:gd name="f96" fmla="val 534"/>
                  <a:gd name="f97" fmla="val 529"/>
                  <a:gd name="f98" fmla="val 522"/>
                  <a:gd name="f99" fmla="val 517"/>
                  <a:gd name="f100" fmla="val 724"/>
                  <a:gd name="f101" fmla="val 416"/>
                  <a:gd name="f102" fmla="val 414"/>
                  <a:gd name="f103" fmla="val 412"/>
                  <a:gd name="f104" fmla="val 411"/>
                  <a:gd name="f105" fmla="val 409"/>
                  <a:gd name="f106" fmla="val 407"/>
                  <a:gd name="f107" fmla="val 406"/>
                  <a:gd name="f108" fmla="val 404"/>
                  <a:gd name="f109" fmla="val 728"/>
                  <a:gd name="f110" fmla="val 402"/>
                  <a:gd name="f111" fmla="val 401"/>
                  <a:gd name="f112" fmla="val 399"/>
                  <a:gd name="f113" fmla="val 397"/>
                  <a:gd name="f114" fmla="val 396"/>
                  <a:gd name="f115" fmla="val 394"/>
                  <a:gd name="f116" fmla="val 392"/>
                  <a:gd name="f117" fmla="val 390"/>
                  <a:gd name="f118" fmla="val 388"/>
                  <a:gd name="f119" fmla="val 387"/>
                  <a:gd name="f120" fmla="val 385"/>
                  <a:gd name="f121" fmla="val 733"/>
                  <a:gd name="f122" fmla="val 383"/>
                  <a:gd name="f123" fmla="val 382"/>
                  <a:gd name="f124" fmla="val 505"/>
                  <a:gd name="f125" fmla="val 498"/>
                  <a:gd name="f126" fmla="val 614"/>
                  <a:gd name="f127" fmla="val 493"/>
                  <a:gd name="f128" fmla="val 607"/>
                  <a:gd name="f129" fmla="val 486"/>
                  <a:gd name="f130" fmla="val 293"/>
                  <a:gd name="f131" fmla="val 291"/>
                  <a:gd name="f132" fmla="val 290"/>
                  <a:gd name="f133" fmla="val 671"/>
                  <a:gd name="f134" fmla="val 669"/>
                  <a:gd name="f135" fmla="val 472"/>
                  <a:gd name="f136" fmla="val 592"/>
                  <a:gd name="f137" fmla="val 467"/>
                  <a:gd name="f138" fmla="val 589"/>
                  <a:gd name="f139" fmla="val 462"/>
                  <a:gd name="f140" fmla="val 587"/>
                  <a:gd name="f141" fmla="val 584"/>
                  <a:gd name="f142" fmla="val 141"/>
                  <a:gd name="f143" fmla="val 747"/>
                  <a:gd name="f144" fmla="val 715"/>
                  <a:gd name="f145" fmla="val 700"/>
                  <a:gd name="f146" fmla="val 143"/>
                  <a:gd name="f147" fmla="val 146"/>
                  <a:gd name="f148" fmla="val 148"/>
                  <a:gd name="f149" fmla="val 152"/>
                  <a:gd name="f150" fmla="val 16"/>
                  <a:gd name="f151" fmla="val 633"/>
                  <a:gd name="f152" fmla="val 17"/>
                  <a:gd name="f153" fmla="val 159"/>
                  <a:gd name="f154" fmla="val 162"/>
                  <a:gd name="f155" fmla="val 680"/>
                  <a:gd name="f156" fmla="val 168"/>
                  <a:gd name="f157" fmla="val 171"/>
                  <a:gd name="f158" fmla="val 29"/>
                  <a:gd name="f159" fmla="val 31"/>
                  <a:gd name="f160" fmla="val 32"/>
                  <a:gd name="f161" fmla="val 554"/>
                  <a:gd name="f162" fmla="val 549"/>
                  <a:gd name="f163" fmla="val 184"/>
                  <a:gd name="f164" fmla="val 192"/>
                  <a:gd name="f165" fmla="val 636"/>
                  <a:gd name="f166" fmla="val 196"/>
                  <a:gd name="f167" fmla="val 54"/>
                  <a:gd name="f168" fmla="val 479"/>
                  <a:gd name="f169" fmla="val 55"/>
                  <a:gd name="f170" fmla="val 474"/>
                  <a:gd name="f171" fmla="val 57"/>
                  <a:gd name="f172" fmla="val 469"/>
                  <a:gd name="f173" fmla="val 59"/>
                  <a:gd name="f174" fmla="val 463"/>
                  <a:gd name="f175" fmla="val 208"/>
                  <a:gd name="f176" fmla="val 216"/>
                  <a:gd name="f177" fmla="val 612"/>
                  <a:gd name="f178" fmla="val 223"/>
                  <a:gd name="f179" fmla="val 605"/>
                  <a:gd name="f180" fmla="val 229"/>
                  <a:gd name="f181" fmla="val 600"/>
                  <a:gd name="f182" fmla="val 90"/>
                  <a:gd name="f183" fmla="val 93"/>
                  <a:gd name="f184" fmla="val 380"/>
                  <a:gd name="f185" fmla="val 95"/>
                  <a:gd name="f186" fmla="val 373"/>
                  <a:gd name="f187" fmla="val 98"/>
                  <a:gd name="f188" fmla="val 368"/>
                  <a:gd name="f189" fmla="val 243"/>
                  <a:gd name="f190" fmla="val 247"/>
                  <a:gd name="f191" fmla="val 252"/>
                  <a:gd name="f192" fmla="val 257"/>
                  <a:gd name="f193" fmla="val 172"/>
                  <a:gd name="f194" fmla="val 157"/>
                  <a:gd name="f195" fmla="val 742"/>
                  <a:gd name="f196" fmla="val 744"/>
                  <a:gd name="f197" fmla="val 746"/>
                  <a:gd name="f198" fmla="val 155"/>
                  <a:gd name="f199" fmla="val 759"/>
                  <a:gd name="f200" fmla="val 153"/>
                  <a:gd name="f201" fmla="val 138"/>
                  <a:gd name="f202" fmla="val 140"/>
                  <a:gd name="f203" fmla="val 264"/>
                  <a:gd name="f204" fmla="val 512"/>
                  <a:gd name="f205" fmla="val 281"/>
                  <a:gd name="f206" fmla="val 276"/>
                  <a:gd name="f207" fmla="val 271"/>
                  <a:gd name="f208" fmla="val 245"/>
                  <a:gd name="f209" fmla="val 298"/>
                  <a:gd name="f210" fmla="val 449"/>
                  <a:gd name="f211" fmla="val 302"/>
                  <a:gd name="f212" fmla="val 309"/>
                  <a:gd name="f213" fmla="val 231"/>
                  <a:gd name="f214" fmla="val 174"/>
                  <a:gd name="f215" fmla="val 236"/>
                  <a:gd name="f216" fmla="val 170"/>
                  <a:gd name="f217" fmla="val 240"/>
                  <a:gd name="f218" fmla="val 164"/>
                  <a:gd name="f219" fmla="val 364"/>
                  <a:gd name="f220" fmla="val 69"/>
                  <a:gd name="f221" fmla="val 365"/>
                  <a:gd name="f222" fmla="val 272"/>
                  <a:gd name="f223" fmla="val 362"/>
                  <a:gd name="f224" fmla="val 359"/>
                  <a:gd name="f225" fmla="val 355"/>
                  <a:gd name="f226" fmla="val 353"/>
                  <a:gd name="f227" fmla="val 352"/>
                  <a:gd name="f228" fmla="val 348"/>
                  <a:gd name="f229" fmla="val 78"/>
                  <a:gd name="f230" fmla="val 74"/>
                  <a:gd name="f231" fmla="val 73"/>
                  <a:gd name="f232" fmla="val 8"/>
                  <a:gd name="f233" fmla="val 424"/>
                  <a:gd name="f234" fmla="val 12"/>
                  <a:gd name="f235" fmla="val 503"/>
                  <a:gd name="f236" fmla="val 509"/>
                  <a:gd name="f237" fmla="val 10"/>
                  <a:gd name="f238" fmla="val 2"/>
                  <a:gd name="f239" fmla="val 559"/>
                  <a:gd name="f240" fmla="val 515"/>
                  <a:gd name="f241" fmla="val 662"/>
                  <a:gd name="f242" fmla="val 842"/>
                  <a:gd name="f243" fmla="val 52"/>
                  <a:gd name="f244" fmla="val 716"/>
                  <a:gd name="f245" fmla="val 714"/>
                  <a:gd name="f246" fmla="val 712"/>
                  <a:gd name="f247" fmla="val 710"/>
                  <a:gd name="f248" fmla="val 709"/>
                  <a:gd name="f249" fmla="val 707"/>
                  <a:gd name="f250" fmla="val 703"/>
                  <a:gd name="f251" fmla="val 702"/>
                  <a:gd name="f252" fmla="val 697"/>
                  <a:gd name="f253" fmla="val 828"/>
                  <a:gd name="f254" fmla="val 45"/>
                  <a:gd name="f255" fmla="val 831"/>
                  <a:gd name="f256" fmla="val 47"/>
                  <a:gd name="f257" fmla="val 836"/>
                  <a:gd name="f258" fmla="val 48"/>
                  <a:gd name="f259" fmla="val 980"/>
                  <a:gd name="f260" fmla="val 149"/>
                  <a:gd name="f261" fmla="val 285"/>
                  <a:gd name="f262" fmla="val 283"/>
                  <a:gd name="f263" fmla="val 843"/>
                  <a:gd name="f264" fmla="val 279"/>
                  <a:gd name="f265" fmla="val 839"/>
                  <a:gd name="f266" fmla="val 838"/>
                  <a:gd name="f267" fmla="val 277"/>
                  <a:gd name="f268" fmla="val 835"/>
                  <a:gd name="f269" fmla="val 968"/>
                  <a:gd name="f270" fmla="val 972"/>
                  <a:gd name="f271" fmla="val 976"/>
                  <a:gd name="f272" fmla="val 144"/>
                  <a:gd name="f273" fmla="val 336"/>
                  <a:gd name="f274" fmla="val 335"/>
                  <a:gd name="f275" fmla="val 1088"/>
                  <a:gd name="f276" fmla="val 1024"/>
                  <a:gd name="f277" fmla="val 326"/>
                  <a:gd name="f278" fmla="val 325"/>
                  <a:gd name="f279" fmla="val 323"/>
                  <a:gd name="f280" fmla="val 1023"/>
                  <a:gd name="f281" fmla="val 321"/>
                  <a:gd name="f282" fmla="val 320"/>
                  <a:gd name="f283" fmla="val 1020"/>
                  <a:gd name="f284" fmla="val 318"/>
                  <a:gd name="f285" fmla="val 316"/>
                  <a:gd name="f286" fmla="val 1019"/>
                  <a:gd name="f287" fmla="val 315"/>
                  <a:gd name="f288" fmla="val 313"/>
                  <a:gd name="f289" fmla="val 311"/>
                  <a:gd name="f290" fmla="val 1079"/>
                  <a:gd name="f291" fmla="val 267"/>
                  <a:gd name="f292" fmla="val 1083"/>
                  <a:gd name="f293" fmla="val 1086"/>
                  <a:gd name="f294" fmla="val 1012"/>
                  <a:gd name="f295" fmla="val 507"/>
                  <a:gd name="f296" fmla="val 981"/>
                  <a:gd name="f297" fmla="val 510"/>
                  <a:gd name="f298" fmla="val 1027"/>
                  <a:gd name="f299" fmla="val 483"/>
                  <a:gd name="f300" fmla="val 1026"/>
                  <a:gd name="f301" fmla="val 484"/>
                  <a:gd name="f302" fmla="val 488"/>
                  <a:gd name="f303" fmla="val 489"/>
                  <a:gd name="f304" fmla="val 491"/>
                  <a:gd name="f305" fmla="val 494"/>
                  <a:gd name="f306" fmla="val 496"/>
                  <a:gd name="f307" fmla="val 1017"/>
                  <a:gd name="f308" fmla="val 499"/>
                  <a:gd name="f309" fmla="val 501"/>
                  <a:gd name="f310" fmla="val 1016"/>
                  <a:gd name="f311" fmla="val 1014"/>
                  <a:gd name="f312" fmla="val 886"/>
                  <a:gd name="f313" fmla="val 577"/>
                  <a:gd name="f314" fmla="val 575"/>
                  <a:gd name="f315" fmla="val 570"/>
                  <a:gd name="f316" fmla="val 833"/>
                  <a:gd name="f317" fmla="val 883"/>
                  <a:gd name="f318" fmla="val 545"/>
                  <a:gd name="f319" fmla="val 547"/>
                  <a:gd name="f320" fmla="val 550"/>
                  <a:gd name="f321" fmla="val 885"/>
                  <a:gd name="f322" fmla="val 555"/>
                  <a:gd name="f323" fmla="*/ f1 1 1089"/>
                  <a:gd name="f324" fmla="*/ f2 1 778"/>
                  <a:gd name="f325" fmla="+- f5 0 f3"/>
                  <a:gd name="f326" fmla="+- f4 0 f3"/>
                  <a:gd name="f327" fmla="*/ f326 1 1089"/>
                  <a:gd name="f328" fmla="*/ f325 1 778"/>
                  <a:gd name="f329" fmla="*/ f3 1 f327"/>
                  <a:gd name="f330" fmla="*/ f4 1 f327"/>
                  <a:gd name="f331" fmla="*/ f3 1 f328"/>
                  <a:gd name="f332" fmla="*/ f5 1 f328"/>
                  <a:gd name="f333" fmla="*/ f329 f323 1"/>
                  <a:gd name="f334" fmla="*/ f330 f323 1"/>
                  <a:gd name="f335" fmla="*/ f332 f324 1"/>
                  <a:gd name="f336" fmla="*/ f331 f32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33" t="f336" r="f334" b="f335"/>
                <a:pathLst>
                  <a:path w="1089" h="778">
                    <a:moveTo>
                      <a:pt x="f6" y="f7"/>
                    </a:moveTo>
                    <a:cubicBezTo>
                      <a:pt x="f8" y="f9"/>
                      <a:pt x="f10" y="f11"/>
                      <a:pt x="f12" y="f13"/>
                    </a:cubicBezTo>
                    <a:lnTo>
                      <a:pt x="f14" y="f13"/>
                    </a:lnTo>
                    <a:cubicBezTo>
                      <a:pt x="f14" y="f15"/>
                      <a:pt x="f16" y="f17"/>
                      <a:pt x="f18" y="f19"/>
                    </a:cubicBezTo>
                    <a:lnTo>
                      <a:pt x="f20" y="f21"/>
                    </a:lnTo>
                    <a:lnTo>
                      <a:pt x="f20" y="f22"/>
                    </a:lnTo>
                    <a:lnTo>
                      <a:pt x="f23" y="f24"/>
                    </a:lnTo>
                    <a:lnTo>
                      <a:pt x="f23" y="f25"/>
                    </a:lnTo>
                    <a:lnTo>
                      <a:pt x="f23" y="f26"/>
                    </a:lnTo>
                    <a:lnTo>
                      <a:pt x="f27" y="f26"/>
                    </a:lnTo>
                    <a:lnTo>
                      <a:pt x="f27" y="f28"/>
                    </a:lnTo>
                    <a:lnTo>
                      <a:pt x="f29" y="f28"/>
                    </a:lnTo>
                    <a:lnTo>
                      <a:pt x="f29" y="f30"/>
                    </a:lnTo>
                    <a:lnTo>
                      <a:pt x="f29" y="f31"/>
                    </a:lnTo>
                    <a:lnTo>
                      <a:pt x="f32" y="f31"/>
                    </a:lnTo>
                    <a:lnTo>
                      <a:pt x="f32" y="f33"/>
                    </a:lnTo>
                    <a:lnTo>
                      <a:pt x="f32" y="f34"/>
                    </a:lnTo>
                    <a:lnTo>
                      <a:pt x="f35" y="f34"/>
                    </a:lnTo>
                    <a:lnTo>
                      <a:pt x="f35" y="f36"/>
                    </a:lnTo>
                    <a:lnTo>
                      <a:pt x="f37" y="f36"/>
                    </a:lnTo>
                    <a:lnTo>
                      <a:pt x="f37" y="f38"/>
                    </a:lnTo>
                    <a:lnTo>
                      <a:pt x="f37" y="f39"/>
                    </a:lnTo>
                    <a:lnTo>
                      <a:pt x="f40" y="f39"/>
                    </a:lnTo>
                    <a:lnTo>
                      <a:pt x="f41" y="f28"/>
                    </a:lnTo>
                    <a:cubicBezTo>
                      <a:pt x="f42" y="f36"/>
                      <a:pt x="f43" y="f44"/>
                      <a:pt x="f45" y="f46"/>
                    </a:cubicBezTo>
                    <a:lnTo>
                      <a:pt x="f47" y="f48"/>
                    </a:lnTo>
                    <a:lnTo>
                      <a:pt x="f47" y="f49"/>
                    </a:lnTo>
                    <a:lnTo>
                      <a:pt x="f50" y="f49"/>
                    </a:lnTo>
                    <a:lnTo>
                      <a:pt x="f50" y="f51"/>
                    </a:lnTo>
                    <a:lnTo>
                      <a:pt x="f52" y="f51"/>
                    </a:lnTo>
                    <a:lnTo>
                      <a:pt x="f52" y="f53"/>
                    </a:lnTo>
                    <a:lnTo>
                      <a:pt x="f54" y="f53"/>
                    </a:lnTo>
                    <a:lnTo>
                      <a:pt x="f54" y="f55"/>
                    </a:lnTo>
                    <a:lnTo>
                      <a:pt x="f56" y="f55"/>
                    </a:lnTo>
                    <a:lnTo>
                      <a:pt x="f56" y="f57"/>
                    </a:lnTo>
                    <a:lnTo>
                      <a:pt x="f58" y="f59"/>
                    </a:lnTo>
                    <a:lnTo>
                      <a:pt x="f60" y="f61"/>
                    </a:lnTo>
                    <a:lnTo>
                      <a:pt x="f60" y="f62"/>
                    </a:lnTo>
                    <a:lnTo>
                      <a:pt x="f63" y="f62"/>
                    </a:lnTo>
                    <a:lnTo>
                      <a:pt x="f63" y="f64"/>
                    </a:lnTo>
                    <a:lnTo>
                      <a:pt x="f65" y="f64"/>
                    </a:lnTo>
                    <a:lnTo>
                      <a:pt x="f65" y="f66"/>
                    </a:lnTo>
                    <a:lnTo>
                      <a:pt x="f67" y="f66"/>
                    </a:lnTo>
                    <a:lnTo>
                      <a:pt x="f67" y="f9"/>
                    </a:lnTo>
                    <a:lnTo>
                      <a:pt x="f68" y="f9"/>
                    </a:lnTo>
                    <a:cubicBezTo>
                      <a:pt x="f69" y="f70"/>
                      <a:pt x="f71" y="f72"/>
                      <a:pt x="f73" y="f37"/>
                    </a:cubicBezTo>
                    <a:lnTo>
                      <a:pt x="f74" y="f68"/>
                    </a:lnTo>
                    <a:cubicBezTo>
                      <a:pt x="f75" y="f58"/>
                      <a:pt x="f76" y="f77"/>
                      <a:pt x="f78" y="f79"/>
                    </a:cubicBezTo>
                    <a:lnTo>
                      <a:pt x="f80" y="f81"/>
                    </a:lnTo>
                    <a:lnTo>
                      <a:pt x="f80" y="f82"/>
                    </a:lnTo>
                    <a:lnTo>
                      <a:pt x="f83" y="f82"/>
                    </a:lnTo>
                    <a:lnTo>
                      <a:pt x="f84" y="f82"/>
                    </a:lnTo>
                    <a:lnTo>
                      <a:pt x="f84" y="f85"/>
                    </a:lnTo>
                    <a:lnTo>
                      <a:pt x="f86" y="f85"/>
                    </a:lnTo>
                    <a:lnTo>
                      <a:pt x="f86" y="f87"/>
                    </a:lnTo>
                    <a:lnTo>
                      <a:pt x="f88" y="f87"/>
                    </a:lnTo>
                    <a:lnTo>
                      <a:pt x="f88" y="f89"/>
                    </a:lnTo>
                    <a:lnTo>
                      <a:pt x="f90" y="f89"/>
                    </a:lnTo>
                    <a:lnTo>
                      <a:pt x="f90" y="f91"/>
                    </a:lnTo>
                    <a:lnTo>
                      <a:pt x="f92" y="f91"/>
                    </a:lnTo>
                    <a:lnTo>
                      <a:pt x="f93" y="f91"/>
                    </a:lnTo>
                    <a:lnTo>
                      <a:pt x="f93" y="f94"/>
                    </a:lnTo>
                    <a:lnTo>
                      <a:pt x="f95" y="f94"/>
                    </a:lnTo>
                    <a:lnTo>
                      <a:pt x="f96" y="f53"/>
                    </a:lnTo>
                    <a:cubicBezTo>
                      <a:pt x="f97" y="f61"/>
                      <a:pt x="f98" y="f9"/>
                      <a:pt x="f99" y="f72"/>
                    </a:cubicBezTo>
                    <a:lnTo>
                      <a:pt x="f100" y="f101"/>
                    </a:lnTo>
                    <a:lnTo>
                      <a:pt x="f100" y="f102"/>
                    </a:lnTo>
                    <a:lnTo>
                      <a:pt x="f33" y="f103"/>
                    </a:lnTo>
                    <a:lnTo>
                      <a:pt x="f33" y="f104"/>
                    </a:lnTo>
                    <a:lnTo>
                      <a:pt x="f33" y="f105"/>
                    </a:lnTo>
                    <a:lnTo>
                      <a:pt x="f33" y="f106"/>
                    </a:lnTo>
                    <a:cubicBezTo>
                      <a:pt x="f33" y="f107"/>
                      <a:pt x="f33" y="f108"/>
                      <a:pt x="f33" y="f108"/>
                    </a:cubicBezTo>
                    <a:cubicBezTo>
                      <a:pt x="f109" y="f110"/>
                      <a:pt x="f109" y="f110"/>
                      <a:pt x="f109" y="f111"/>
                    </a:cubicBezTo>
                    <a:lnTo>
                      <a:pt x="f109" y="f112"/>
                    </a:lnTo>
                    <a:lnTo>
                      <a:pt x="f109" y="f113"/>
                    </a:lnTo>
                    <a:lnTo>
                      <a:pt x="f31" y="f113"/>
                    </a:lnTo>
                    <a:lnTo>
                      <a:pt x="f31" y="f114"/>
                    </a:lnTo>
                    <a:lnTo>
                      <a:pt x="f31" y="f115"/>
                    </a:lnTo>
                    <a:lnTo>
                      <a:pt x="f31" y="f116"/>
                    </a:lnTo>
                    <a:lnTo>
                      <a:pt x="f30" y="f116"/>
                    </a:lnTo>
                    <a:lnTo>
                      <a:pt x="f30" y="f117"/>
                    </a:lnTo>
                    <a:lnTo>
                      <a:pt x="f30" y="f118"/>
                    </a:lnTo>
                    <a:lnTo>
                      <a:pt x="f30" y="f119"/>
                    </a:lnTo>
                    <a:lnTo>
                      <a:pt x="f30" y="f120"/>
                    </a:lnTo>
                    <a:lnTo>
                      <a:pt x="f121" y="f120"/>
                    </a:lnTo>
                    <a:lnTo>
                      <a:pt x="f121" y="f122"/>
                    </a:lnTo>
                    <a:lnTo>
                      <a:pt x="f121" y="f123"/>
                    </a:lnTo>
                    <a:lnTo>
                      <a:pt x="f124" y="f29"/>
                    </a:lnTo>
                    <a:cubicBezTo>
                      <a:pt x="f125" y="f126"/>
                      <a:pt x="f127" y="f128"/>
                      <a:pt x="f129" y="f7"/>
                    </a:cubicBezTo>
                    <a:lnTo>
                      <a:pt x="f63" y="f130"/>
                    </a:lnTo>
                    <a:lnTo>
                      <a:pt x="f60" y="f130"/>
                    </a:lnTo>
                    <a:lnTo>
                      <a:pt x="f58" y="f130"/>
                    </a:lnTo>
                    <a:lnTo>
                      <a:pt x="f58" y="f131"/>
                    </a:lnTo>
                    <a:lnTo>
                      <a:pt x="f56" y="f131"/>
                    </a:lnTo>
                    <a:lnTo>
                      <a:pt x="f54" y="f131"/>
                    </a:lnTo>
                    <a:lnTo>
                      <a:pt x="f52" y="f131"/>
                    </a:lnTo>
                    <a:lnTo>
                      <a:pt x="f52" y="f132"/>
                    </a:lnTo>
                    <a:lnTo>
                      <a:pt x="f50" y="f132"/>
                    </a:lnTo>
                    <a:lnTo>
                      <a:pt x="f47" y="f132"/>
                    </a:lnTo>
                    <a:lnTo>
                      <a:pt x="f133" y="f132"/>
                    </a:lnTo>
                    <a:lnTo>
                      <a:pt x="f134" y="f132"/>
                    </a:lnTo>
                    <a:lnTo>
                      <a:pt x="f135" y="f136"/>
                    </a:lnTo>
                    <a:cubicBezTo>
                      <a:pt x="f137" y="f138"/>
                      <a:pt x="f139" y="f140"/>
                      <a:pt x="f6" y="f141"/>
                    </a:cubicBezTo>
                    <a:lnTo>
                      <a:pt x="f6" y="f7"/>
                    </a:ln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42" y="f143"/>
                    </a:moveTo>
                    <a:lnTo>
                      <a:pt x="f3" y="f144"/>
                    </a:lnTo>
                    <a:lnTo>
                      <a:pt x="f3" y="f145"/>
                    </a:lnTo>
                    <a:lnTo>
                      <a:pt x="f146" y="f28"/>
                    </a:lnTo>
                    <a:cubicBezTo>
                      <a:pt x="f147" y="f38"/>
                      <a:pt x="f148" y="f44"/>
                      <a:pt x="f149" y="f46"/>
                    </a:cubicBezTo>
                    <a:lnTo>
                      <a:pt x="f150" y="f61"/>
                    </a:lnTo>
                    <a:cubicBezTo>
                      <a:pt x="f150" y="f9"/>
                      <a:pt x="f150" y="f151"/>
                      <a:pt x="f152" y="f40"/>
                    </a:cubicBezTo>
                    <a:lnTo>
                      <a:pt x="f153" y="f67"/>
                    </a:lnTo>
                    <a:cubicBezTo>
                      <a:pt x="f154" y="f155"/>
                      <a:pt x="f156" y="f77"/>
                      <a:pt x="f157" y="f79"/>
                    </a:cubicBezTo>
                    <a:lnTo>
                      <a:pt x="f158" y="f43"/>
                    </a:lnTo>
                    <a:cubicBezTo>
                      <a:pt x="f159" y="f12"/>
                      <a:pt x="f160" y="f161"/>
                      <a:pt x="f160" y="f162"/>
                    </a:cubicBezTo>
                    <a:lnTo>
                      <a:pt x="f0" y="f53"/>
                    </a:lnTo>
                    <a:cubicBezTo>
                      <a:pt x="f163" y="f62"/>
                      <a:pt x="f164" y="f165"/>
                      <a:pt x="f166" y="f72"/>
                    </a:cubicBezTo>
                    <a:lnTo>
                      <a:pt x="f167" y="f168"/>
                    </a:lnTo>
                    <a:cubicBezTo>
                      <a:pt x="f169" y="f170"/>
                      <a:pt x="f171" y="f172"/>
                      <a:pt x="f173" y="f174"/>
                    </a:cubicBezTo>
                    <a:lnTo>
                      <a:pt x="f175" y="f29"/>
                    </a:lnTo>
                    <a:cubicBezTo>
                      <a:pt x="f176" y="f177"/>
                      <a:pt x="f178" y="f179"/>
                      <a:pt x="f180" y="f181"/>
                    </a:cubicBezTo>
                    <a:lnTo>
                      <a:pt x="f182" y="f120"/>
                    </a:lnTo>
                    <a:cubicBezTo>
                      <a:pt x="f183" y="f184"/>
                      <a:pt x="f185" y="f186"/>
                      <a:pt x="f187" y="f188"/>
                    </a:cubicBezTo>
                    <a:lnTo>
                      <a:pt x="f189" y="f136"/>
                    </a:lnTo>
                    <a:cubicBezTo>
                      <a:pt x="f190" y="f138"/>
                      <a:pt x="f191" y="f140"/>
                      <a:pt x="f192" y="f141"/>
                    </a:cubicBezTo>
                    <a:lnTo>
                      <a:pt x="f192" y="f7"/>
                    </a:lnTo>
                    <a:cubicBezTo>
                      <a:pt x="f175" y="f72"/>
                      <a:pt x="f193" y="f54"/>
                      <a:pt x="f153" y="f25"/>
                    </a:cubicBezTo>
                    <a:cubicBezTo>
                      <a:pt x="f153" y="f24"/>
                      <a:pt x="f153" y="f22"/>
                      <a:pt x="f153" y="f22"/>
                    </a:cubicBezTo>
                    <a:cubicBezTo>
                      <a:pt x="f153" y="f21"/>
                      <a:pt x="f194" y="f21"/>
                      <a:pt x="f194" y="f195"/>
                    </a:cubicBezTo>
                    <a:cubicBezTo>
                      <a:pt x="f194" y="f196"/>
                      <a:pt x="f194" y="f196"/>
                      <a:pt x="f194" y="f197"/>
                    </a:cubicBezTo>
                    <a:cubicBezTo>
                      <a:pt x="f194" y="f143"/>
                      <a:pt x="f194" y="f143"/>
                      <a:pt x="f194" y="f19"/>
                    </a:cubicBezTo>
                    <a:cubicBezTo>
                      <a:pt x="f198" y="f199"/>
                      <a:pt x="f200" y="f15"/>
                      <a:pt x="f200" y="f13"/>
                    </a:cubicBezTo>
                    <a:lnTo>
                      <a:pt x="f201" y="f13"/>
                    </a:lnTo>
                    <a:cubicBezTo>
                      <a:pt x="f201" y="f15"/>
                      <a:pt x="f202" y="f17"/>
                      <a:pt x="f142" y="f143"/>
                    </a:cubicBezTo>
                    <a:close/>
                    <a:moveTo>
                      <a:pt x="f142" y="f143"/>
                    </a:moveTo>
                    <a:lnTo>
                      <a:pt x="f142" y="f143"/>
                    </a:lnTo>
                    <a:close/>
                    <a:moveTo>
                      <a:pt x="f153" y="f203"/>
                    </a:moveTo>
                    <a:lnTo>
                      <a:pt x="f192" y="f204"/>
                    </a:lnTo>
                    <a:lnTo>
                      <a:pt x="f192" y="f161"/>
                    </a:lnTo>
                    <a:lnTo>
                      <a:pt x="f147" y="f205"/>
                    </a:lnTo>
                    <a:cubicBezTo>
                      <a:pt x="f149" y="f206"/>
                      <a:pt x="f198" y="f207"/>
                      <a:pt x="f153" y="f203"/>
                    </a:cubicBezTo>
                    <a:close/>
                    <a:moveTo>
                      <a:pt x="f153" y="f203"/>
                    </a:moveTo>
                    <a:lnTo>
                      <a:pt x="f153" y="f203"/>
                    </a:lnTo>
                    <a:close/>
                    <a:moveTo>
                      <a:pt x="f208" y="f153"/>
                    </a:moveTo>
                    <a:lnTo>
                      <a:pt x="f209" y="f94"/>
                    </a:lnTo>
                    <a:lnTo>
                      <a:pt x="f209" y="f210"/>
                    </a:lnTo>
                    <a:lnTo>
                      <a:pt x="f211" y="f210"/>
                    </a:lnTo>
                    <a:lnTo>
                      <a:pt x="f212" y="f129"/>
                    </a:lnTo>
                    <a:lnTo>
                      <a:pt x="f130" y="f129"/>
                    </a:lnTo>
                    <a:lnTo>
                      <a:pt x="f213" y="f214"/>
                    </a:lnTo>
                    <a:cubicBezTo>
                      <a:pt x="f215" y="f216"/>
                      <a:pt x="f217" y="f218"/>
                      <a:pt x="f208" y="f153"/>
                    </a:cubicBezTo>
                    <a:close/>
                    <a:moveTo>
                      <a:pt x="f208" y="f153"/>
                    </a:moveTo>
                    <a:lnTo>
                      <a:pt x="f208" y="f153"/>
                    </a:lnTo>
                    <a:close/>
                    <a:moveTo>
                      <a:pt x="f219" y="f220"/>
                    </a:moveTo>
                    <a:lnTo>
                      <a:pt x="f221" y="f222"/>
                    </a:lnTo>
                    <a:cubicBezTo>
                      <a:pt x="f223" y="f207"/>
                      <a:pt x="f224" y="f207"/>
                      <a:pt x="f225" y="f207"/>
                    </a:cubicBezTo>
                    <a:cubicBezTo>
                      <a:pt x="f226" y="f207"/>
                      <a:pt x="f227" y="f207"/>
                      <a:pt x="f228" y="f207"/>
                    </a:cubicBezTo>
                    <a:lnTo>
                      <a:pt x="f228" y="f229"/>
                    </a:lnTo>
                    <a:cubicBezTo>
                      <a:pt x="f226" y="f230"/>
                      <a:pt x="f224" y="f231"/>
                      <a:pt x="f219" y="f220"/>
                    </a:cubicBezTo>
                    <a:close/>
                    <a:moveTo>
                      <a:pt x="f219" y="f220"/>
                    </a:moveTo>
                    <a:lnTo>
                      <a:pt x="f219" y="f220"/>
                    </a:lnTo>
                    <a:close/>
                    <a:moveTo>
                      <a:pt x="f8" y="f232"/>
                    </a:moveTo>
                    <a:lnTo>
                      <a:pt x="f233" y="f129"/>
                    </a:lnTo>
                    <a:lnTo>
                      <a:pt x="f106" y="f129"/>
                    </a:lnTo>
                    <a:lnTo>
                      <a:pt x="f125" y="f234"/>
                    </a:lnTo>
                    <a:cubicBezTo>
                      <a:pt x="f235" y="f234"/>
                      <a:pt x="f236" y="f237"/>
                      <a:pt x="f8" y="f232"/>
                    </a:cubicBezTo>
                    <a:close/>
                    <a:moveTo>
                      <a:pt x="f8" y="f232"/>
                    </a:moveTo>
                    <a:lnTo>
                      <a:pt x="f8" y="f232"/>
                    </a:lnTo>
                    <a:close/>
                    <a:moveTo>
                      <a:pt x="f56" y="f238"/>
                    </a:moveTo>
                    <a:lnTo>
                      <a:pt x="f6" y="f239"/>
                    </a:lnTo>
                    <a:lnTo>
                      <a:pt x="f6" y="f240"/>
                    </a:lnTo>
                    <a:lnTo>
                      <a:pt x="f241" y="f3"/>
                    </a:lnTo>
                    <a:cubicBezTo>
                      <a:pt x="f134" y="f3"/>
                      <a:pt x="f50" y="f3"/>
                      <a:pt x="f56" y="f238"/>
                    </a:cubicBezTo>
                    <a:close/>
                    <a:moveTo>
                      <a:pt x="f56" y="f238"/>
                    </a:moveTo>
                    <a:lnTo>
                      <a:pt x="f56" y="f238"/>
                    </a:lnTo>
                    <a:close/>
                    <a:moveTo>
                      <a:pt x="f242" y="f243"/>
                    </a:moveTo>
                    <a:lnTo>
                      <a:pt x="f244" y="f208"/>
                    </a:lnTo>
                    <a:lnTo>
                      <a:pt x="f245" y="f208"/>
                    </a:lnTo>
                    <a:lnTo>
                      <a:pt x="f246" y="f208"/>
                    </a:lnTo>
                    <a:lnTo>
                      <a:pt x="f247" y="f208"/>
                    </a:lnTo>
                    <a:lnTo>
                      <a:pt x="f248" y="f208"/>
                    </a:lnTo>
                    <a:lnTo>
                      <a:pt x="f249" y="f208"/>
                    </a:lnTo>
                    <a:lnTo>
                      <a:pt x="f46" y="f208"/>
                    </a:lnTo>
                    <a:lnTo>
                      <a:pt x="f250" y="f208"/>
                    </a:lnTo>
                    <a:lnTo>
                      <a:pt x="f251" y="f208"/>
                    </a:lnTo>
                    <a:lnTo>
                      <a:pt x="f73" y="f208"/>
                    </a:lnTo>
                    <a:lnTo>
                      <a:pt x="f252" y="f208"/>
                    </a:lnTo>
                    <a:lnTo>
                      <a:pt x="f253" y="f254"/>
                    </a:lnTo>
                    <a:cubicBezTo>
                      <a:pt x="f255" y="f256"/>
                      <a:pt x="f257" y="f258"/>
                      <a:pt x="f242" y="f243"/>
                    </a:cubicBezTo>
                    <a:close/>
                    <a:moveTo>
                      <a:pt x="f242" y="f243"/>
                    </a:moveTo>
                    <a:lnTo>
                      <a:pt x="f242" y="f243"/>
                    </a:lnTo>
                    <a:close/>
                    <a:moveTo>
                      <a:pt x="f259" y="f260"/>
                    </a:moveTo>
                    <a:lnTo>
                      <a:pt x="f90" y="f261"/>
                    </a:lnTo>
                    <a:lnTo>
                      <a:pt x="f92" y="f262"/>
                    </a:lnTo>
                    <a:lnTo>
                      <a:pt x="f93" y="f262"/>
                    </a:lnTo>
                    <a:lnTo>
                      <a:pt x="f95" y="f205"/>
                    </a:lnTo>
                    <a:lnTo>
                      <a:pt x="f263" y="f205"/>
                    </a:lnTo>
                    <a:lnTo>
                      <a:pt x="f242" y="f264"/>
                    </a:lnTo>
                    <a:lnTo>
                      <a:pt x="f265" y="f264"/>
                    </a:lnTo>
                    <a:lnTo>
                      <a:pt x="f266" y="f267"/>
                    </a:lnTo>
                    <a:lnTo>
                      <a:pt x="f257" y="f267"/>
                    </a:lnTo>
                    <a:lnTo>
                      <a:pt x="f268" y="f267"/>
                    </a:lnTo>
                    <a:lnTo>
                      <a:pt x="f268" y="f206"/>
                    </a:lnTo>
                    <a:lnTo>
                      <a:pt x="f269" y="f201"/>
                    </a:lnTo>
                    <a:cubicBezTo>
                      <a:pt x="f270" y="f146"/>
                      <a:pt x="f271" y="f272"/>
                      <a:pt x="f259" y="f260"/>
                    </a:cubicBezTo>
                    <a:close/>
                    <a:moveTo>
                      <a:pt x="f259" y="f260"/>
                    </a:moveTo>
                    <a:lnTo>
                      <a:pt x="f259" y="f260"/>
                    </a:lnTo>
                    <a:close/>
                    <a:moveTo>
                      <a:pt x="f13" y="f273"/>
                    </a:moveTo>
                    <a:lnTo>
                      <a:pt x="f13" y="f274"/>
                    </a:lnTo>
                    <a:lnTo>
                      <a:pt x="f13" y="f273"/>
                    </a:lnTo>
                    <a:close/>
                    <a:moveTo>
                      <a:pt x="f13" y="f273"/>
                    </a:moveTo>
                    <a:lnTo>
                      <a:pt x="f13" y="f273"/>
                    </a:lnTo>
                    <a:close/>
                    <a:moveTo>
                      <a:pt x="f275" y="f205"/>
                    </a:moveTo>
                    <a:lnTo>
                      <a:pt x="f276" y="f277"/>
                    </a:lnTo>
                    <a:lnTo>
                      <a:pt x="f276" y="f278"/>
                    </a:lnTo>
                    <a:lnTo>
                      <a:pt x="f276" y="f279"/>
                    </a:lnTo>
                    <a:lnTo>
                      <a:pt x="f280" y="f279"/>
                    </a:lnTo>
                    <a:lnTo>
                      <a:pt x="f280" y="f281"/>
                    </a:lnTo>
                    <a:lnTo>
                      <a:pt x="f280" y="f282"/>
                    </a:lnTo>
                    <a:lnTo>
                      <a:pt x="f283" y="f282"/>
                    </a:lnTo>
                    <a:lnTo>
                      <a:pt x="f283" y="f284"/>
                    </a:lnTo>
                    <a:lnTo>
                      <a:pt x="f283" y="f285"/>
                    </a:lnTo>
                    <a:lnTo>
                      <a:pt x="f286" y="f285"/>
                    </a:lnTo>
                    <a:lnTo>
                      <a:pt x="f286" y="f287"/>
                    </a:lnTo>
                    <a:lnTo>
                      <a:pt x="f286" y="f288"/>
                    </a:lnTo>
                    <a:lnTo>
                      <a:pt x="f286" y="f289"/>
                    </a:lnTo>
                    <a:lnTo>
                      <a:pt x="f290" y="f291"/>
                    </a:lnTo>
                    <a:cubicBezTo>
                      <a:pt x="f292" y="f222"/>
                      <a:pt x="f293" y="f267"/>
                      <a:pt x="f275" y="f205"/>
                    </a:cubicBezTo>
                    <a:close/>
                    <a:moveTo>
                      <a:pt x="f275" y="f205"/>
                    </a:moveTo>
                    <a:lnTo>
                      <a:pt x="f275" y="f205"/>
                    </a:lnTo>
                    <a:close/>
                    <a:moveTo>
                      <a:pt x="f294" y="f295"/>
                    </a:moveTo>
                    <a:lnTo>
                      <a:pt x="f296" y="f98"/>
                    </a:lnTo>
                    <a:cubicBezTo>
                      <a:pt x="f296" y="f240"/>
                      <a:pt x="f296" y="f297"/>
                      <a:pt x="f296" y="f235"/>
                    </a:cubicBezTo>
                    <a:lnTo>
                      <a:pt x="f298" y="f299"/>
                    </a:lnTo>
                    <a:lnTo>
                      <a:pt x="f300" y="f299"/>
                    </a:lnTo>
                    <a:lnTo>
                      <a:pt x="f300" y="f301"/>
                    </a:lnTo>
                    <a:lnTo>
                      <a:pt x="f300" y="f129"/>
                    </a:lnTo>
                    <a:lnTo>
                      <a:pt x="f276" y="f129"/>
                    </a:lnTo>
                    <a:lnTo>
                      <a:pt x="f276" y="f302"/>
                    </a:lnTo>
                    <a:lnTo>
                      <a:pt x="f276" y="f303"/>
                    </a:lnTo>
                    <a:lnTo>
                      <a:pt x="f280" y="f303"/>
                    </a:lnTo>
                    <a:lnTo>
                      <a:pt x="f280" y="f304"/>
                    </a:lnTo>
                    <a:lnTo>
                      <a:pt x="f280" y="f127"/>
                    </a:lnTo>
                    <a:lnTo>
                      <a:pt x="f283" y="f127"/>
                    </a:lnTo>
                    <a:lnTo>
                      <a:pt x="f283" y="f305"/>
                    </a:lnTo>
                    <a:lnTo>
                      <a:pt x="f286" y="f306"/>
                    </a:lnTo>
                    <a:lnTo>
                      <a:pt x="f286" y="f125"/>
                    </a:lnTo>
                    <a:lnTo>
                      <a:pt x="f307" y="f308"/>
                    </a:lnTo>
                    <a:lnTo>
                      <a:pt x="f307" y="f309"/>
                    </a:lnTo>
                    <a:lnTo>
                      <a:pt x="f310" y="f309"/>
                    </a:lnTo>
                    <a:lnTo>
                      <a:pt x="f311" y="f124"/>
                    </a:lnTo>
                    <a:lnTo>
                      <a:pt x="f311" y="f295"/>
                    </a:lnTo>
                    <a:lnTo>
                      <a:pt x="f294" y="f295"/>
                    </a:lnTo>
                    <a:close/>
                    <a:moveTo>
                      <a:pt x="f294" y="f295"/>
                    </a:moveTo>
                    <a:lnTo>
                      <a:pt x="f294" y="f295"/>
                    </a:lnTo>
                    <a:close/>
                    <a:moveTo>
                      <a:pt x="f312" y="f45"/>
                    </a:moveTo>
                    <a:lnTo>
                      <a:pt x="f84" y="f313"/>
                    </a:lnTo>
                    <a:lnTo>
                      <a:pt x="f84" y="f314"/>
                    </a:lnTo>
                    <a:lnTo>
                      <a:pt x="f86" y="f314"/>
                    </a:lnTo>
                    <a:lnTo>
                      <a:pt x="f88" y="f314"/>
                    </a:lnTo>
                    <a:lnTo>
                      <a:pt x="f90" y="f16"/>
                    </a:lnTo>
                    <a:lnTo>
                      <a:pt x="f92" y="f16"/>
                    </a:lnTo>
                    <a:lnTo>
                      <a:pt x="f93" y="f16"/>
                    </a:lnTo>
                    <a:lnTo>
                      <a:pt x="f93" y="f18"/>
                    </a:lnTo>
                    <a:lnTo>
                      <a:pt x="f95" y="f18"/>
                    </a:lnTo>
                    <a:lnTo>
                      <a:pt x="f263" y="f18"/>
                    </a:lnTo>
                    <a:lnTo>
                      <a:pt x="f242" y="f18"/>
                    </a:lnTo>
                    <a:lnTo>
                      <a:pt x="f242" y="f315"/>
                    </a:lnTo>
                    <a:lnTo>
                      <a:pt x="f265" y="f315"/>
                    </a:lnTo>
                    <a:lnTo>
                      <a:pt x="f266" y="f315"/>
                    </a:lnTo>
                    <a:lnTo>
                      <a:pt x="f257" y="f315"/>
                    </a:lnTo>
                    <a:lnTo>
                      <a:pt x="f268" y="f315"/>
                    </a:lnTo>
                    <a:lnTo>
                      <a:pt x="f268" y="f41"/>
                    </a:lnTo>
                    <a:lnTo>
                      <a:pt x="f316" y="f41"/>
                    </a:lnTo>
                    <a:lnTo>
                      <a:pt x="f255" y="f41"/>
                    </a:lnTo>
                    <a:lnTo>
                      <a:pt x="f317" y="f318"/>
                    </a:lnTo>
                    <a:lnTo>
                      <a:pt x="f317" y="f319"/>
                    </a:lnTo>
                    <a:lnTo>
                      <a:pt x="f317" y="f162"/>
                    </a:lnTo>
                    <a:lnTo>
                      <a:pt x="f317" y="f320"/>
                    </a:lnTo>
                    <a:lnTo>
                      <a:pt x="f321" y="f320"/>
                    </a:lnTo>
                    <a:lnTo>
                      <a:pt x="f321" y="f75"/>
                    </a:lnTo>
                    <a:lnTo>
                      <a:pt x="f321" y="f161"/>
                    </a:lnTo>
                    <a:lnTo>
                      <a:pt x="f321" y="f322"/>
                    </a:lnTo>
                    <a:lnTo>
                      <a:pt x="f321" y="f10"/>
                    </a:lnTo>
                    <a:lnTo>
                      <a:pt x="f321" y="f239"/>
                    </a:lnTo>
                    <a:lnTo>
                      <a:pt x="f321" y="f12"/>
                    </a:lnTo>
                    <a:lnTo>
                      <a:pt x="f312" y="f12"/>
                    </a:lnTo>
                    <a:lnTo>
                      <a:pt x="f312" y="f45"/>
                    </a:lnTo>
                    <a:close/>
                  </a:path>
                </a:pathLst>
              </a:custGeom>
              <a:solidFill>
                <a:srgbClr val="FAD243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1" name="Forma Livre 20"/>
              <p:cNvSpPr/>
              <p:nvPr/>
            </p:nvSpPr>
            <p:spPr>
              <a:xfrm>
                <a:off x="9256681" y="6119640"/>
                <a:ext cx="120600" cy="38157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8"/>
                  <a:gd name="f4" fmla="val 176"/>
                  <a:gd name="f5" fmla="val 103"/>
                  <a:gd name="f6" fmla="val 175"/>
                  <a:gd name="f7" fmla="val 54"/>
                  <a:gd name="f8" fmla="val 27"/>
                  <a:gd name="f9" fmla="val 19"/>
                  <a:gd name="f10" fmla="val 76"/>
                  <a:gd name="f11" fmla="val 5"/>
                  <a:gd name="f12" fmla="val 134"/>
                  <a:gd name="f13" fmla="val 2"/>
                  <a:gd name="f14" fmla="val 146"/>
                  <a:gd name="f15" fmla="val 161"/>
                  <a:gd name="f16" fmla="val 303"/>
                  <a:gd name="f17" fmla="val 407"/>
                  <a:gd name="f18" fmla="val 404"/>
                  <a:gd name="f19" fmla="val 99"/>
                  <a:gd name="f20" fmla="val 362"/>
                  <a:gd name="f21" fmla="val 35"/>
                  <a:gd name="f22" fmla="*/ f0 1 408"/>
                  <a:gd name="f23" fmla="*/ f1 1 176"/>
                  <a:gd name="f24" fmla="+- f4 0 f2"/>
                  <a:gd name="f25" fmla="+- f3 0 f2"/>
                  <a:gd name="f26" fmla="*/ f25 1 408"/>
                  <a:gd name="f27" fmla="*/ f24 1 176"/>
                  <a:gd name="f28" fmla="*/ f2 1 f26"/>
                  <a:gd name="f29" fmla="*/ f3 1 f26"/>
                  <a:gd name="f30" fmla="*/ f2 1 f27"/>
                  <a:gd name="f31" fmla="*/ f4 1 f27"/>
                  <a:gd name="f32" fmla="*/ f28 f22 1"/>
                  <a:gd name="f33" fmla="*/ f29 f22 1"/>
                  <a:gd name="f34" fmla="*/ f31 f23 1"/>
                  <a:gd name="f35" fmla="*/ f30 f2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2" t="f35" r="f33" b="f34"/>
                <a:pathLst>
                  <a:path w="408" h="176">
                    <a:moveTo>
                      <a:pt x="f5" y="f6"/>
                    </a:moveTo>
                    <a:lnTo>
                      <a:pt x="f5" y="f2"/>
                    </a:lnTo>
                    <a:cubicBezTo>
                      <a:pt x="f7" y="f8"/>
                      <a:pt x="f9" y="f10"/>
                      <a:pt x="f11" y="f12"/>
                    </a:cubicBezTo>
                    <a:cubicBezTo>
                      <a:pt x="f13" y="f14"/>
                      <a:pt x="f2" y="f15"/>
                      <a:pt x="f2" y="f6"/>
                    </a:cubicBez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16" y="f2"/>
                    </a:moveTo>
                    <a:lnTo>
                      <a:pt x="f16" y="f6"/>
                    </a:lnTo>
                    <a:lnTo>
                      <a:pt x="f17" y="f6"/>
                    </a:lnTo>
                    <a:cubicBezTo>
                      <a:pt x="f18" y="f19"/>
                      <a:pt x="f20" y="f21"/>
                      <a:pt x="f16" y="f2"/>
                    </a:cubicBezTo>
                    <a:close/>
                  </a:path>
                </a:pathLst>
              </a:custGeom>
              <a:solidFill>
                <a:srgbClr val="FFEC00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2" name="Forma Livre 21"/>
              <p:cNvSpPr/>
              <p:nvPr/>
            </p:nvSpPr>
            <p:spPr>
              <a:xfrm>
                <a:off x="9199440" y="6184800"/>
                <a:ext cx="417597" cy="265322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244"/>
                  <a:gd name="f4" fmla="val 808"/>
                  <a:gd name="f5" fmla="val 624"/>
                  <a:gd name="f6" fmla="val 807"/>
                  <a:gd name="f7" fmla="val 278"/>
                  <a:gd name="f8" fmla="val 449"/>
                  <a:gd name="f9" fmla="val 5"/>
                  <a:gd name="f10" fmla="val 3"/>
                  <a:gd name="f11" fmla="val 2"/>
                  <a:gd name="f12" fmla="val 1243"/>
                  <a:gd name="f13" fmla="val 969"/>
                  <a:gd name="f14" fmla="*/ f0 1 1244"/>
                  <a:gd name="f15" fmla="*/ f1 1 808"/>
                  <a:gd name="f16" fmla="+- f4 0 f2"/>
                  <a:gd name="f17" fmla="+- f3 0 f2"/>
                  <a:gd name="f18" fmla="*/ f17 1 1244"/>
                  <a:gd name="f19" fmla="*/ f16 1 808"/>
                  <a:gd name="f20" fmla="*/ f2 1 f18"/>
                  <a:gd name="f21" fmla="*/ f3 1 f18"/>
                  <a:gd name="f22" fmla="*/ f2 1 f19"/>
                  <a:gd name="f23" fmla="*/ f4 1 f19"/>
                  <a:gd name="f24" fmla="*/ f20 f14 1"/>
                  <a:gd name="f25" fmla="*/ f21 f14 1"/>
                  <a:gd name="f26" fmla="*/ f23 f15 1"/>
                  <a:gd name="f27" fmla="*/ f22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4" t="f27" r="f25" b="f26"/>
                <a:pathLst>
                  <a:path w="1244" h="808">
                    <a:moveTo>
                      <a:pt x="f5" y="f6"/>
                    </a:moveTo>
                    <a:cubicBezTo>
                      <a:pt x="f7" y="f6"/>
                      <a:pt x="f2" y="f8"/>
                      <a:pt x="f2" y="f9"/>
                    </a:cubicBezTo>
                    <a:cubicBezTo>
                      <a:pt x="f2" y="f10"/>
                      <a:pt x="f2" y="f11"/>
                      <a:pt x="f2" y="f2"/>
                    </a:cubicBezTo>
                    <a:lnTo>
                      <a:pt x="f12" y="f2"/>
                    </a:lnTo>
                    <a:cubicBezTo>
                      <a:pt x="f12" y="f11"/>
                      <a:pt x="f12" y="f10"/>
                      <a:pt x="f12" y="f9"/>
                    </a:cubicBezTo>
                    <a:cubicBezTo>
                      <a:pt x="f12" y="f8"/>
                      <a:pt x="f13" y="f6"/>
                      <a:pt x="f5" y="f6"/>
                    </a:cubicBezTo>
                  </a:path>
                </a:pathLst>
              </a:custGeom>
              <a:noFill/>
              <a:ln w="1801" cap="flat">
                <a:solidFill>
                  <a:srgbClr val="1B1918"/>
                </a:solidFill>
                <a:prstDash val="solid"/>
                <a:miter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3" name="Forma Livre 22"/>
              <p:cNvSpPr/>
              <p:nvPr/>
            </p:nvSpPr>
            <p:spPr>
              <a:xfrm>
                <a:off x="9418676" y="6053044"/>
                <a:ext cx="193679" cy="103318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618"/>
                  <a:gd name="f5" fmla="val 357"/>
                  <a:gd name="f6" fmla="val 356"/>
                  <a:gd name="f7" fmla="val 255"/>
                  <a:gd name="f8" fmla="val 355"/>
                  <a:gd name="f9" fmla="val 302"/>
                  <a:gd name="f10" fmla="val 326"/>
                  <a:gd name="f11" fmla="val 368"/>
                  <a:gd name="f12" fmla="val 276"/>
                  <a:gd name="f13" fmla="val 400"/>
                  <a:gd name="f14" fmla="val 232"/>
                  <a:gd name="f15" fmla="val 419"/>
                  <a:gd name="f16" fmla="val 210"/>
                  <a:gd name="f17" fmla="val 442"/>
                  <a:gd name="f18" fmla="val 182"/>
                  <a:gd name="f19" fmla="val 472"/>
                  <a:gd name="f20" fmla="val 177"/>
                  <a:gd name="f21" fmla="val 503"/>
                  <a:gd name="f22" fmla="val 173"/>
                  <a:gd name="f23" fmla="val 574"/>
                  <a:gd name="f24" fmla="val 193"/>
                  <a:gd name="f25" fmla="val 605"/>
                  <a:gd name="f26" fmla="val 203"/>
                  <a:gd name="f27" fmla="val 593"/>
                  <a:gd name="f28" fmla="val 136"/>
                  <a:gd name="f29" fmla="val 576"/>
                  <a:gd name="f30" fmla="val 69"/>
                  <a:gd name="f31" fmla="val 550"/>
                  <a:gd name="f32" fmla="val 6"/>
                  <a:gd name="f33" fmla="val 519"/>
                  <a:gd name="f34" fmla="val 488"/>
                  <a:gd name="f35" fmla="val 1"/>
                  <a:gd name="f36" fmla="val 460"/>
                  <a:gd name="f37" fmla="val 25"/>
                  <a:gd name="f38" fmla="val 432"/>
                  <a:gd name="f39" fmla="val 51"/>
                  <a:gd name="f40" fmla="val 417"/>
                  <a:gd name="f41" fmla="val 91"/>
                  <a:gd name="f42" fmla="val 395"/>
                  <a:gd name="f43" fmla="val 122"/>
                  <a:gd name="f44" fmla="val 383"/>
                  <a:gd name="f45" fmla="val 139"/>
                  <a:gd name="f46" fmla="val 369"/>
                  <a:gd name="f47" fmla="val 161"/>
                  <a:gd name="f48" fmla="val 350"/>
                  <a:gd name="f49" fmla="val 175"/>
                  <a:gd name="f50" fmla="val 333"/>
                  <a:gd name="f51" fmla="val 222"/>
                  <a:gd name="f52" fmla="val 328"/>
                  <a:gd name="f53" fmla="val 225"/>
                  <a:gd name="f54" fmla="val 321"/>
                  <a:gd name="f55" fmla="val 279"/>
                  <a:gd name="f56" fmla="val 319"/>
                  <a:gd name="f57" fmla="val 291"/>
                  <a:gd name="f58" fmla="val 317"/>
                  <a:gd name="f59" fmla="val 314"/>
                  <a:gd name="f60" fmla="val 300"/>
                  <a:gd name="f61" fmla="val 316"/>
                  <a:gd name="f62" fmla="val 293"/>
                  <a:gd name="f63" fmla="val 286"/>
                  <a:gd name="f64" fmla="val 272"/>
                  <a:gd name="f65" fmla="val 283"/>
                  <a:gd name="f66" fmla="val 230"/>
                  <a:gd name="f67" fmla="val 278"/>
                  <a:gd name="f68" fmla="val 188"/>
                  <a:gd name="f69" fmla="val 266"/>
                  <a:gd name="f70" fmla="val 185"/>
                  <a:gd name="f71" fmla="val 245"/>
                  <a:gd name="f72" fmla="val 217"/>
                  <a:gd name="f73" fmla="val 163"/>
                  <a:gd name="f74" fmla="val 189"/>
                  <a:gd name="f75" fmla="val 158"/>
                  <a:gd name="f76" fmla="val 162"/>
                  <a:gd name="f77" fmla="val 170"/>
                  <a:gd name="f78" fmla="val 105"/>
                  <a:gd name="f79" fmla="val 207"/>
                  <a:gd name="f80" fmla="val 86"/>
                  <a:gd name="f81" fmla="val 227"/>
                  <a:gd name="f82" fmla="val 54"/>
                  <a:gd name="f83" fmla="val 264"/>
                  <a:gd name="f84" fmla="val 23"/>
                  <a:gd name="f85" fmla="val 311"/>
                  <a:gd name="f86" fmla="val 412"/>
                  <a:gd name="f87" fmla="val 242"/>
                  <a:gd name="f88" fmla="val 324"/>
                  <a:gd name="f89" fmla="val 617"/>
                  <a:gd name="f90" fmla="val 614"/>
                  <a:gd name="f91" fmla="val 265"/>
                  <a:gd name="f92" fmla="val 607"/>
                  <a:gd name="f93" fmla="val 580"/>
                  <a:gd name="f94" fmla="val 212"/>
                  <a:gd name="f95" fmla="val 474"/>
                  <a:gd name="f96" fmla="val 450"/>
                  <a:gd name="f97" fmla="val 197"/>
                  <a:gd name="f98" fmla="val 428"/>
                  <a:gd name="f99" fmla="val 223"/>
                  <a:gd name="f100" fmla="*/ f1 1 618"/>
                  <a:gd name="f101" fmla="*/ f2 1 357"/>
                  <a:gd name="f102" fmla="+- f5 0 f3"/>
                  <a:gd name="f103" fmla="+- f4 0 f3"/>
                  <a:gd name="f104" fmla="*/ f103 1 618"/>
                  <a:gd name="f105" fmla="*/ f102 1 357"/>
                  <a:gd name="f106" fmla="*/ f3 1 f104"/>
                  <a:gd name="f107" fmla="*/ f4 1 f104"/>
                  <a:gd name="f108" fmla="*/ f3 1 f105"/>
                  <a:gd name="f109" fmla="*/ f5 1 f105"/>
                  <a:gd name="f110" fmla="*/ f106 f100 1"/>
                  <a:gd name="f111" fmla="*/ f107 f100 1"/>
                  <a:gd name="f112" fmla="*/ f109 f101 1"/>
                  <a:gd name="f113" fmla="*/ f108 f10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10" t="f113" r="f111" b="f112"/>
                <a:pathLst>
                  <a:path w="618" h="357">
                    <a:moveTo>
                      <a:pt x="f3" y="f6"/>
                    </a:moveTo>
                    <a:lnTo>
                      <a:pt x="f7" y="f6"/>
                    </a:lnTo>
                    <a:lnTo>
                      <a:pt x="f7" y="f8"/>
                    </a:lnTo>
                    <a:cubicBezTo>
                      <a:pt x="f9" y="f10"/>
                      <a:pt x="f11" y="f12"/>
                      <a:pt x="f13" y="f14"/>
                    </a:cubicBezTo>
                    <a:cubicBezTo>
                      <a:pt x="f15" y="f16"/>
                      <a:pt x="f17" y="f18"/>
                      <a:pt x="f19" y="f20"/>
                    </a:cubicBez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27" y="f28"/>
                      <a:pt x="f29" y="f30"/>
                      <a:pt x="f31" y="f32"/>
                    </a:cubicBezTo>
                    <a:cubicBezTo>
                      <a:pt x="f33" y="f3"/>
                      <a:pt x="f34" y="f35"/>
                      <a:pt x="f36" y="f37"/>
                    </a:cubicBezTo>
                    <a:cubicBezTo>
                      <a:pt x="f38" y="f39"/>
                      <a:pt x="f40" y="f41"/>
                      <a:pt x="f42" y="f43"/>
                    </a:cubicBezTo>
                    <a:cubicBezTo>
                      <a:pt x="f44" y="f45"/>
                      <a:pt x="f46" y="f47"/>
                      <a:pt x="f48" y="f49"/>
                    </a:cubicBezTo>
                    <a:cubicBezTo>
                      <a:pt x="f50" y="f51"/>
                      <a:pt x="f52" y="f53"/>
                      <a:pt x="f54" y="f55"/>
                    </a:cubicBezTo>
                    <a:cubicBezTo>
                      <a:pt x="f56" y="f57"/>
                      <a:pt x="f58" y="f59"/>
                      <a:pt x="f60" y="f61"/>
                    </a:cubicBezTo>
                    <a:lnTo>
                      <a:pt x="f62" y="f61"/>
                    </a:lnTo>
                    <a:cubicBezTo>
                      <a:pt x="f63" y="f64"/>
                      <a:pt x="f65" y="f66"/>
                      <a:pt x="f67" y="f68"/>
                    </a:cubicBezTo>
                    <a:cubicBezTo>
                      <a:pt x="f69" y="f70"/>
                      <a:pt x="f7" y="f0"/>
                      <a:pt x="f71" y="f49"/>
                    </a:cubicBezTo>
                    <a:cubicBezTo>
                      <a:pt x="f72" y="f73"/>
                      <a:pt x="f74" y="f75"/>
                      <a:pt x="f76" y="f77"/>
                    </a:cubicBezTo>
                    <a:cubicBezTo>
                      <a:pt x="f28" y="f18"/>
                      <a:pt x="f78" y="f79"/>
                      <a:pt x="f80" y="f81"/>
                    </a:cubicBezTo>
                    <a:cubicBezTo>
                      <a:pt x="f82" y="f83"/>
                      <a:pt x="f84" y="f85"/>
                      <a:pt x="f3" y="f6"/>
                    </a:cubicBezTo>
                    <a:close/>
                    <a:moveTo>
                      <a:pt x="f3" y="f6"/>
                    </a:moveTo>
                    <a:lnTo>
                      <a:pt x="f3" y="f6"/>
                    </a:lnTo>
                    <a:close/>
                    <a:moveTo>
                      <a:pt x="f86" y="f87"/>
                    </a:moveTo>
                    <a:cubicBezTo>
                      <a:pt x="f44" y="f65"/>
                      <a:pt x="f88" y="f10"/>
                      <a:pt x="f65" y="f6"/>
                    </a:cubicBezTo>
                    <a:lnTo>
                      <a:pt x="f89" y="f6"/>
                    </a:lnTo>
                    <a:cubicBezTo>
                      <a:pt x="f89" y="f85"/>
                      <a:pt x="f90" y="f91"/>
                      <a:pt x="f92" y="f51"/>
                    </a:cubicBezTo>
                    <a:cubicBezTo>
                      <a:pt x="f93" y="f94"/>
                      <a:pt x="f21" y="f68"/>
                      <a:pt x="f95" y="f24"/>
                    </a:cubicBezTo>
                    <a:cubicBezTo>
                      <a:pt x="f96" y="f97"/>
                      <a:pt x="f98" y="f99"/>
                      <a:pt x="f86" y="f87"/>
                    </a:cubicBezTo>
                    <a:close/>
                  </a:path>
                </a:pathLst>
              </a:custGeom>
              <a:solidFill>
                <a:srgbClr val="009035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4" name="Forma Livre 23"/>
              <p:cNvSpPr/>
              <p:nvPr/>
            </p:nvSpPr>
            <p:spPr>
              <a:xfrm>
                <a:off x="9028081" y="5780160"/>
                <a:ext cx="762115" cy="904679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2208"/>
                  <a:gd name="f5" fmla="val 2585"/>
                  <a:gd name="f6" fmla="val 1330"/>
                  <a:gd name="f7" fmla="val 757"/>
                  <a:gd name="f8" fmla="val 1342"/>
                  <a:gd name="f9" fmla="val 766"/>
                  <a:gd name="f10" fmla="val 1356"/>
                  <a:gd name="f11" fmla="val 774"/>
                  <a:gd name="f12" fmla="val 1361"/>
                  <a:gd name="f13" fmla="val 789"/>
                  <a:gd name="f14" fmla="val 1382"/>
                  <a:gd name="f15" fmla="val 857"/>
                  <a:gd name="f16" fmla="val 1391"/>
                  <a:gd name="f17" fmla="val 969"/>
                  <a:gd name="f18" fmla="val 1401"/>
                  <a:gd name="f19" fmla="val 1041"/>
                  <a:gd name="f20" fmla="val 1404"/>
                  <a:gd name="f21" fmla="val 1018"/>
                  <a:gd name="f22" fmla="val 1406"/>
                  <a:gd name="f23" fmla="val 1001"/>
                  <a:gd name="f24" fmla="val 1413"/>
                  <a:gd name="f25" fmla="val 979"/>
                  <a:gd name="f26" fmla="val 1416"/>
                  <a:gd name="f27" fmla="val 971"/>
                  <a:gd name="f28" fmla="val 1420"/>
                  <a:gd name="f29" fmla="val 963"/>
                  <a:gd name="f30" fmla="val 1423"/>
                  <a:gd name="f31" fmla="val 954"/>
                  <a:gd name="f32" fmla="val 1422"/>
                  <a:gd name="f33" fmla="val 945"/>
                  <a:gd name="f34" fmla="val 1412"/>
                  <a:gd name="f35" fmla="val 905"/>
                  <a:gd name="f36" fmla="val 1403"/>
                  <a:gd name="f37" fmla="val 872"/>
                  <a:gd name="f38" fmla="val 1392"/>
                  <a:gd name="f39" fmla="val 831"/>
                  <a:gd name="f40" fmla="val 826"/>
                  <a:gd name="f41" fmla="val 862"/>
                  <a:gd name="f42" fmla="val 1425"/>
                  <a:gd name="f43" fmla="val 892"/>
                  <a:gd name="f44" fmla="val 1432"/>
                  <a:gd name="f45" fmla="val 927"/>
                  <a:gd name="f46" fmla="val 1435"/>
                  <a:gd name="f47" fmla="val 918"/>
                  <a:gd name="f48" fmla="val 1437"/>
                  <a:gd name="f49" fmla="val 912"/>
                  <a:gd name="f50" fmla="val 1440"/>
                  <a:gd name="f51" fmla="val 903"/>
                  <a:gd name="f52" fmla="val 898"/>
                  <a:gd name="f53" fmla="val 1443"/>
                  <a:gd name="f54" fmla="val 1444"/>
                  <a:gd name="f55" fmla="val 885"/>
                  <a:gd name="f56" fmla="val 880"/>
                  <a:gd name="f57" fmla="val 1434"/>
                  <a:gd name="f58" fmla="val 1419"/>
                  <a:gd name="f59" fmla="val 816"/>
                  <a:gd name="f60" fmla="val 809"/>
                  <a:gd name="f61" fmla="val 799"/>
                  <a:gd name="f62" fmla="val 811"/>
                  <a:gd name="f63" fmla="val 1427"/>
                  <a:gd name="f64" fmla="val 1439"/>
                  <a:gd name="f65" fmla="val 837"/>
                  <a:gd name="f66" fmla="val 845"/>
                  <a:gd name="f67" fmla="val 1446"/>
                  <a:gd name="f68" fmla="val 853"/>
                  <a:gd name="f69" fmla="val 832"/>
                  <a:gd name="f70" fmla="val 821"/>
                  <a:gd name="f71" fmla="val 801"/>
                  <a:gd name="f72" fmla="val 756"/>
                  <a:gd name="f73" fmla="val 1415"/>
                  <a:gd name="f74" fmla="val 741"/>
                  <a:gd name="f75" fmla="val 739"/>
                  <a:gd name="f76" fmla="val 723"/>
                  <a:gd name="f77" fmla="val 718"/>
                  <a:gd name="f78" fmla="val 1474"/>
                  <a:gd name="f79" fmla="val 713"/>
                  <a:gd name="f80" fmla="val 1494"/>
                  <a:gd name="f81" fmla="val 700"/>
                  <a:gd name="f82" fmla="val 1496"/>
                  <a:gd name="f83" fmla="val 698"/>
                  <a:gd name="f84" fmla="val 695"/>
                  <a:gd name="f85" fmla="val 691"/>
                  <a:gd name="f86" fmla="val 706"/>
                  <a:gd name="f87" fmla="val 1493"/>
                  <a:gd name="f88" fmla="val 675"/>
                  <a:gd name="f89" fmla="val 1489"/>
                  <a:gd name="f90" fmla="val 670"/>
                  <a:gd name="f91" fmla="val 1487"/>
                  <a:gd name="f92" fmla="val 663"/>
                  <a:gd name="f93" fmla="val 1483"/>
                  <a:gd name="f94" fmla="val 658"/>
                  <a:gd name="f95" fmla="val 680"/>
                  <a:gd name="f96" fmla="val 1428"/>
                  <a:gd name="f97" fmla="val 665"/>
                  <a:gd name="f98" fmla="val 1475"/>
                  <a:gd name="f99" fmla="val 643"/>
                  <a:gd name="f100" fmla="val 641"/>
                  <a:gd name="f101" fmla="val 640"/>
                  <a:gd name="f102" fmla="val 1470"/>
                  <a:gd name="f103" fmla="val 636"/>
                  <a:gd name="f104" fmla="val 1465"/>
                  <a:gd name="f105" fmla="val 635"/>
                  <a:gd name="f106" fmla="val 1462"/>
                  <a:gd name="f107" fmla="val 651"/>
                  <a:gd name="f108" fmla="val 1380"/>
                  <a:gd name="f109" fmla="val 671"/>
                  <a:gd name="f110" fmla="val 1353"/>
                  <a:gd name="f111" fmla="val 673"/>
                  <a:gd name="f112" fmla="val 1322"/>
                  <a:gd name="f113" fmla="val 681"/>
                  <a:gd name="f114" fmla="val 1299"/>
                  <a:gd name="f115" fmla="val 686"/>
                  <a:gd name="f116" fmla="val 1271"/>
                  <a:gd name="f117" fmla="val 690"/>
                  <a:gd name="f118" fmla="val 1251"/>
                  <a:gd name="f119" fmla="val 696"/>
                  <a:gd name="f120" fmla="val 1239"/>
                  <a:gd name="f121" fmla="val 701"/>
                  <a:gd name="f122" fmla="val 1228"/>
                  <a:gd name="f123" fmla="val 732"/>
                  <a:gd name="f124" fmla="val 1225"/>
                  <a:gd name="f125" fmla="val 746"/>
                  <a:gd name="f126" fmla="val 1237"/>
                  <a:gd name="f127" fmla="val 1249"/>
                  <a:gd name="f128" fmla="val 737"/>
                  <a:gd name="f129" fmla="val 1263"/>
                  <a:gd name="f130" fmla="val 1282"/>
                  <a:gd name="f131" fmla="val 1289"/>
                  <a:gd name="f132" fmla="val 1305"/>
                  <a:gd name="f133" fmla="val 1317"/>
                  <a:gd name="f134" fmla="val 749"/>
                  <a:gd name="f135" fmla="val 705"/>
                  <a:gd name="f136" fmla="val 1280"/>
                  <a:gd name="f137" fmla="val 1294"/>
                  <a:gd name="f138" fmla="val 1306"/>
                  <a:gd name="f139" fmla="val 1318"/>
                  <a:gd name="f140" fmla="val 666"/>
                  <a:gd name="f141" fmla="val 1329"/>
                  <a:gd name="f142" fmla="val 1341"/>
                  <a:gd name="f143" fmla="val 660"/>
                  <a:gd name="f144" fmla="val 1296"/>
                  <a:gd name="f145" fmla="val 614"/>
                  <a:gd name="f146" fmla="val 1213"/>
                  <a:gd name="f147" fmla="val 599"/>
                  <a:gd name="f148" fmla="val 1144"/>
                  <a:gd name="f149" fmla="val 600"/>
                  <a:gd name="f150" fmla="val 1137"/>
                  <a:gd name="f151" fmla="val 602"/>
                  <a:gd name="f152" fmla="val 1127"/>
                  <a:gd name="f153" fmla="val 1120"/>
                  <a:gd name="f154" fmla="val 1118"/>
                  <a:gd name="f155" fmla="val 604"/>
                  <a:gd name="f156" fmla="val 1160"/>
                  <a:gd name="f157" fmla="val 612"/>
                  <a:gd name="f158" fmla="val 1203"/>
                  <a:gd name="f159" fmla="val 626"/>
                  <a:gd name="f160" fmla="val 1240"/>
                  <a:gd name="f161" fmla="val 645"/>
                  <a:gd name="f162" fmla="val 1256"/>
                  <a:gd name="f163" fmla="val 655"/>
                  <a:gd name="f164" fmla="val 1267"/>
                  <a:gd name="f165" fmla="val 661"/>
                  <a:gd name="f166" fmla="val 856"/>
                  <a:gd name="f167" fmla="val 1417"/>
                  <a:gd name="f168" fmla="val 812"/>
                  <a:gd name="f169" fmla="val 1366"/>
                  <a:gd name="f170" fmla="val 785"/>
                  <a:gd name="f171" fmla="val 1313"/>
                  <a:gd name="f172" fmla="val 1247"/>
                  <a:gd name="f173" fmla="val 754"/>
                  <a:gd name="f174" fmla="val 1283"/>
                  <a:gd name="f175" fmla="val 1343"/>
                  <a:gd name="f176" fmla="val 710"/>
                  <a:gd name="f177" fmla="val 1460"/>
                  <a:gd name="f178" fmla="val 722"/>
                  <a:gd name="f179" fmla="val 1516"/>
                  <a:gd name="f180" fmla="val 748"/>
                  <a:gd name="f181" fmla="val 1558"/>
                  <a:gd name="f182" fmla="val 1560"/>
                  <a:gd name="f183" fmla="val 1563"/>
                  <a:gd name="f184" fmla="val 751"/>
                  <a:gd name="f185" fmla="val 1566"/>
                  <a:gd name="f186" fmla="val 806"/>
                  <a:gd name="f187" fmla="val 1533"/>
                  <a:gd name="f188" fmla="val 877"/>
                  <a:gd name="f189" fmla="val 1507"/>
                  <a:gd name="f190" fmla="val 939"/>
                  <a:gd name="f191" fmla="val 1492"/>
                  <a:gd name="f192" fmla="val 910"/>
                  <a:gd name="f193" fmla="val 1469"/>
                  <a:gd name="f194" fmla="val 92"/>
                  <a:gd name="f195" fmla="val 1450"/>
                  <a:gd name="f196" fmla="val 105"/>
                  <a:gd name="f197" fmla="val 120"/>
                  <a:gd name="f198" fmla="val 1336"/>
                  <a:gd name="f199" fmla="val 141"/>
                  <a:gd name="f200" fmla="val 173"/>
                  <a:gd name="f201" fmla="val 1191"/>
                  <a:gd name="f202" fmla="val 215"/>
                  <a:gd name="f203" fmla="val 1112"/>
                  <a:gd name="f204" fmla="val 244"/>
                  <a:gd name="f205" fmla="val 1019"/>
                  <a:gd name="f206" fmla="val 262"/>
                  <a:gd name="f207" fmla="val 966"/>
                  <a:gd name="f208" fmla="val 270"/>
                  <a:gd name="f209" fmla="val 925"/>
                  <a:gd name="f210" fmla="val 280"/>
                  <a:gd name="f211" fmla="val 868"/>
                  <a:gd name="f212" fmla="val 282"/>
                  <a:gd name="f213" fmla="val 308"/>
                  <a:gd name="f214" fmla="val 232"/>
                  <a:gd name="f215" fmla="val 569"/>
                  <a:gd name="f216" fmla="val 117"/>
                  <a:gd name="f217" fmla="val 469"/>
                  <a:gd name="f218" fmla="val 110"/>
                  <a:gd name="f219" fmla="val 464"/>
                  <a:gd name="f220" fmla="val 353"/>
                  <a:gd name="f221" fmla="val 138"/>
                  <a:gd name="f222" fmla="val 356"/>
                  <a:gd name="f223" fmla="val 134"/>
                  <a:gd name="f224" fmla="val 354"/>
                  <a:gd name="f225" fmla="val 136"/>
                  <a:gd name="f226" fmla="val 358"/>
                  <a:gd name="f227" fmla="val 889"/>
                  <a:gd name="f228" fmla="val 47"/>
                  <a:gd name="f229" fmla="val 1847"/>
                  <a:gd name="f230" fmla="val 1851"/>
                  <a:gd name="f231" fmla="val 1853"/>
                  <a:gd name="f232" fmla="val 2096"/>
                  <a:gd name="f233" fmla="val 2091"/>
                  <a:gd name="f234" fmla="val 1973"/>
                  <a:gd name="f235" fmla="val 1898"/>
                  <a:gd name="f236" fmla="val 1925"/>
                  <a:gd name="f237" fmla="val 1942"/>
                  <a:gd name="f238" fmla="val 968"/>
                  <a:gd name="f239" fmla="val 1968"/>
                  <a:gd name="f240" fmla="val 1046"/>
                  <a:gd name="f241" fmla="val 2010"/>
                  <a:gd name="f242" fmla="val 2028"/>
                  <a:gd name="f243" fmla="val 1190"/>
                  <a:gd name="f244" fmla="val 2047"/>
                  <a:gd name="f245" fmla="val 1233"/>
                  <a:gd name="f246" fmla="val 2065"/>
                  <a:gd name="f247" fmla="val 2086"/>
                  <a:gd name="f248" fmla="val 2101"/>
                  <a:gd name="f249" fmla="val 2113"/>
                  <a:gd name="f250" fmla="val 2137"/>
                  <a:gd name="f251" fmla="val 1679"/>
                  <a:gd name="f252" fmla="val 2075"/>
                  <a:gd name="f253" fmla="val 1780"/>
                  <a:gd name="f254" fmla="val 2053"/>
                  <a:gd name="f255" fmla="val 1817"/>
                  <a:gd name="f256" fmla="val 2022"/>
                  <a:gd name="f257" fmla="val 1987"/>
                  <a:gd name="f258" fmla="val 1879"/>
                  <a:gd name="f259" fmla="val 1794"/>
                  <a:gd name="f260" fmla="val 2051"/>
                  <a:gd name="f261" fmla="val 2153"/>
                  <a:gd name="f262" fmla="val 2286"/>
                  <a:gd name="f263" fmla="val 1339"/>
                  <a:gd name="f264" fmla="val 1259"/>
                  <a:gd name="f265" fmla="val 2337"/>
                  <a:gd name="f266" fmla="val 1173"/>
                  <a:gd name="f267" fmla="val 2394"/>
                  <a:gd name="f268" fmla="val 1110"/>
                  <a:gd name="f269" fmla="val 2465"/>
                  <a:gd name="f270" fmla="val 1103"/>
                  <a:gd name="f271" fmla="val 2470"/>
                  <a:gd name="f272" fmla="val 1077"/>
                  <a:gd name="f273" fmla="val 2443"/>
                  <a:gd name="f274" fmla="val 1056"/>
                  <a:gd name="f275" fmla="val 2423"/>
                  <a:gd name="f276" fmla="val 1027"/>
                  <a:gd name="f277" fmla="val 2399"/>
                  <a:gd name="f278" fmla="val 977"/>
                  <a:gd name="f279" fmla="val 2359"/>
                  <a:gd name="f280" fmla="val 922"/>
                  <a:gd name="f281" fmla="val 2322"/>
                  <a:gd name="f282" fmla="val 867"/>
                  <a:gd name="f283" fmla="val 649"/>
                  <a:gd name="f284" fmla="val 412"/>
                  <a:gd name="f285" fmla="val 218"/>
                  <a:gd name="f286" fmla="val 184"/>
                  <a:gd name="f287" fmla="val 154"/>
                  <a:gd name="f288" fmla="val 130"/>
                  <a:gd name="f289" fmla="val 68"/>
                  <a:gd name="f290" fmla="val 135"/>
                  <a:gd name="f291" fmla="val 1115"/>
                  <a:gd name="f292" fmla="val 1162"/>
                  <a:gd name="f293" fmla="val 96"/>
                  <a:gd name="f294" fmla="val 1208"/>
                  <a:gd name="f295" fmla="val 79"/>
                  <a:gd name="f296" fmla="val 1257"/>
                  <a:gd name="f297" fmla="val 56"/>
                  <a:gd name="f298" fmla="val 1314"/>
                  <a:gd name="f299" fmla="val 40"/>
                  <a:gd name="f300" fmla="val 1374"/>
                  <a:gd name="f301" fmla="val 27"/>
                  <a:gd name="f302" fmla="val 1568"/>
                  <a:gd name="f303" fmla="val 3"/>
                  <a:gd name="f304" fmla="val 1699"/>
                  <a:gd name="f305" fmla="val 75"/>
                  <a:gd name="f306" fmla="val 103"/>
                  <a:gd name="f307" fmla="val 1861"/>
                  <a:gd name="f308" fmla="val 175"/>
                  <a:gd name="f309" fmla="val 1933"/>
                  <a:gd name="f310" fmla="val 275"/>
                  <a:gd name="f311" fmla="val 2021"/>
                  <a:gd name="f312" fmla="val 384"/>
                  <a:gd name="f313" fmla="val 2092"/>
                  <a:gd name="f314" fmla="val 498"/>
                  <a:gd name="f315" fmla="val 2157"/>
                  <a:gd name="f316" fmla="val 609"/>
                  <a:gd name="f317" fmla="val 2221"/>
                  <a:gd name="f318" fmla="val 2278"/>
                  <a:gd name="f319" fmla="val 2345"/>
                  <a:gd name="f320" fmla="val 883"/>
                  <a:gd name="f321" fmla="val 2379"/>
                  <a:gd name="f322" fmla="val 937"/>
                  <a:gd name="f323" fmla="val 2413"/>
                  <a:gd name="f324" fmla="val 985"/>
                  <a:gd name="f325" fmla="val 2453"/>
                  <a:gd name="f326" fmla="val 988"/>
                  <a:gd name="f327" fmla="val 2455"/>
                  <a:gd name="f328" fmla="val 1012"/>
                  <a:gd name="f329" fmla="val 2475"/>
                  <a:gd name="f330" fmla="val 1034"/>
                  <a:gd name="f331" fmla="val 2495"/>
                  <a:gd name="f332" fmla="val 2518"/>
                  <a:gd name="f333" fmla="val 2521"/>
                  <a:gd name="f334" fmla="val 2522"/>
                  <a:gd name="f335" fmla="val 1058"/>
                  <a:gd name="f336" fmla="val 1074"/>
                  <a:gd name="f337" fmla="val 2539"/>
                  <a:gd name="f338" fmla="val 1087"/>
                  <a:gd name="f339" fmla="val 2557"/>
                  <a:gd name="f340" fmla="val 1099"/>
                  <a:gd name="f341" fmla="val 2577"/>
                  <a:gd name="f342" fmla="val 2581"/>
                  <a:gd name="f343" fmla="val 1101"/>
                  <a:gd name="f344" fmla="val 2582"/>
                  <a:gd name="f345" fmla="val 2584"/>
                  <a:gd name="f346" fmla="val 1105"/>
                  <a:gd name="f347" fmla="val 1106"/>
                  <a:gd name="f348" fmla="val 1132"/>
                  <a:gd name="f349" fmla="val 1148"/>
                  <a:gd name="f350" fmla="val 1149"/>
                  <a:gd name="f351" fmla="val 1151"/>
                  <a:gd name="f352" fmla="val 1172"/>
                  <a:gd name="f353" fmla="val 1194"/>
                  <a:gd name="f354" fmla="val 1219"/>
                  <a:gd name="f355" fmla="val 1220"/>
                  <a:gd name="f356" fmla="val 1268"/>
                  <a:gd name="f357" fmla="val 1376"/>
                  <a:gd name="f358" fmla="val 1597"/>
                  <a:gd name="f359" fmla="val 1708"/>
                  <a:gd name="f360" fmla="val 1822"/>
                  <a:gd name="f361" fmla="val 1932"/>
                  <a:gd name="f362" fmla="val 2031"/>
                  <a:gd name="f363" fmla="val 2070"/>
                  <a:gd name="f364" fmla="val 2105"/>
                  <a:gd name="f365" fmla="val 2132"/>
                  <a:gd name="f366" fmla="val 2204"/>
                  <a:gd name="f367" fmla="val 2207"/>
                  <a:gd name="f368" fmla="val 2179"/>
                  <a:gd name="f369" fmla="val 2167"/>
                  <a:gd name="f370" fmla="val 2149"/>
                  <a:gd name="f371" fmla="val 2129"/>
                  <a:gd name="f372" fmla="val 1215"/>
                  <a:gd name="f373" fmla="val 1176"/>
                  <a:gd name="f374" fmla="val 2080"/>
                  <a:gd name="f375" fmla="val 1139"/>
                  <a:gd name="f376" fmla="val 2077"/>
                  <a:gd name="f377" fmla="val 1130"/>
                  <a:gd name="f378" fmla="val 2074"/>
                  <a:gd name="f379" fmla="val 1124"/>
                  <a:gd name="f380" fmla="val 2055"/>
                  <a:gd name="f381" fmla="val 2039"/>
                  <a:gd name="f382" fmla="val 1038"/>
                  <a:gd name="f383" fmla="val 2025"/>
                  <a:gd name="f384" fmla="val 998"/>
                  <a:gd name="f385" fmla="val 948"/>
                  <a:gd name="f386" fmla="val 1997"/>
                  <a:gd name="f387" fmla="val 900"/>
                  <a:gd name="f388" fmla="val 1991"/>
                  <a:gd name="f389" fmla="val 850"/>
                  <a:gd name="f390" fmla="val 1963"/>
                  <a:gd name="f391" fmla="val 2067"/>
                  <a:gd name="f392" fmla="val 564"/>
                  <a:gd name="f393" fmla="val 2191"/>
                  <a:gd name="f394" fmla="val 479"/>
                  <a:gd name="f395" fmla="val 343"/>
                  <a:gd name="f396" fmla="val 209"/>
                  <a:gd name="f397" fmla="val 1887"/>
                  <a:gd name="f398" fmla="val 73"/>
                  <a:gd name="f399" fmla="val 1782"/>
                  <a:gd name="f400" fmla="val 53"/>
                  <a:gd name="f401" fmla="val 38"/>
                  <a:gd name="f402" fmla="val 1572"/>
                  <a:gd name="f403" fmla="val 10"/>
                  <a:gd name="f404" fmla="val 2"/>
                  <a:gd name="f405" fmla="val 1154"/>
                  <a:gd name="f406" fmla="val 1083"/>
                  <a:gd name="f407" fmla="val 1062"/>
                  <a:gd name="f408" fmla="val 1043"/>
                  <a:gd name="f409" fmla="val 960"/>
                  <a:gd name="f410" fmla="val 879"/>
                  <a:gd name="f411" fmla="val 5"/>
                  <a:gd name="f412" fmla="val 797"/>
                  <a:gd name="f413" fmla="val 12"/>
                  <a:gd name="f414" fmla="val 744"/>
                  <a:gd name="f415" fmla="val 15"/>
                  <a:gd name="f416" fmla="val 689"/>
                  <a:gd name="f417" fmla="val 20"/>
                  <a:gd name="f418" fmla="val 634"/>
                  <a:gd name="f419" fmla="val 529"/>
                  <a:gd name="f420" fmla="val 424"/>
                  <a:gd name="f421" fmla="val 320"/>
                  <a:gd name="f422" fmla="val 318"/>
                  <a:gd name="f423" fmla="val 16"/>
                  <a:gd name="f424" fmla="val 139"/>
                  <a:gd name="f425" fmla="val 243"/>
                  <a:gd name="f426" fmla="val 216"/>
                  <a:gd name="f427" fmla="val 208"/>
                  <a:gd name="f428" fmla="val 895"/>
                  <a:gd name="f429" fmla="val 200"/>
                  <a:gd name="f430" fmla="val 935"/>
                  <a:gd name="f431" fmla="val 188"/>
                  <a:gd name="f432" fmla="val 976"/>
                  <a:gd name="f433" fmla="val 185"/>
                  <a:gd name="f434" fmla="val 983"/>
                  <a:gd name="f435" fmla="val 989"/>
                  <a:gd name="f436" fmla="val 168"/>
                  <a:gd name="f437" fmla="val 151"/>
                  <a:gd name="f438" fmla="*/ f1 1 2208"/>
                  <a:gd name="f439" fmla="*/ f2 1 2585"/>
                  <a:gd name="f440" fmla="+- f5 0 f3"/>
                  <a:gd name="f441" fmla="+- f4 0 f3"/>
                  <a:gd name="f442" fmla="*/ f441 1 2208"/>
                  <a:gd name="f443" fmla="*/ f440 1 2585"/>
                  <a:gd name="f444" fmla="*/ f3 1 f442"/>
                  <a:gd name="f445" fmla="*/ f4 1 f442"/>
                  <a:gd name="f446" fmla="*/ f3 1 f443"/>
                  <a:gd name="f447" fmla="*/ f5 1 f443"/>
                  <a:gd name="f448" fmla="*/ f444 f438 1"/>
                  <a:gd name="f449" fmla="*/ f445 f438 1"/>
                  <a:gd name="f450" fmla="*/ f447 f439 1"/>
                  <a:gd name="f451" fmla="*/ f446 f439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448" t="f451" r="f449" b="f450"/>
                <a:pathLst>
                  <a:path w="2208" h="2585">
                    <a:moveTo>
                      <a:pt x="f6" y="f7"/>
                    </a:moveTo>
                    <a:cubicBezTo>
                      <a:pt x="f8" y="f9"/>
                      <a:pt x="f10" y="f11"/>
                      <a:pt x="f12" y="f13"/>
                    </a:cubicBezTo>
                    <a:cubicBezTo>
                      <a:pt x="f14" y="f15"/>
                      <a:pt x="f16" y="f17"/>
                      <a:pt x="f18" y="f19"/>
                    </a:cubicBezTo>
                    <a:cubicBezTo>
                      <a:pt x="f20" y="f21"/>
                      <a:pt x="f22" y="f23"/>
                      <a:pt x="f24" y="f25"/>
                    </a:cubicBezTo>
                    <a:cubicBezTo>
                      <a:pt x="f26" y="f27"/>
                      <a:pt x="f28" y="f29"/>
                      <a:pt x="f30" y="f31"/>
                    </a:cubicBezTo>
                    <a:lnTo>
                      <a:pt x="f32" y="f33"/>
                    </a:lnTo>
                    <a:cubicBezTo>
                      <a:pt x="f34" y="f35"/>
                      <a:pt x="f36" y="f37"/>
                      <a:pt x="f38" y="f39"/>
                    </a:cubicBezTo>
                    <a:lnTo>
                      <a:pt x="f22" y="f40"/>
                    </a:lnTo>
                    <a:cubicBezTo>
                      <a:pt x="f26" y="f41"/>
                      <a:pt x="f42" y="f43"/>
                      <a:pt x="f44" y="f45"/>
                    </a:cubicBezTo>
                    <a:cubicBezTo>
                      <a:pt x="f46" y="f47"/>
                      <a:pt x="f48" y="f49"/>
                      <a:pt x="f50" y="f51"/>
                    </a:cubicBezTo>
                    <a:cubicBezTo>
                      <a:pt x="f50" y="f52"/>
                      <a:pt x="f53" y="f43"/>
                      <a:pt x="f54" y="f55"/>
                    </a:cubicBezTo>
                    <a:lnTo>
                      <a:pt x="f50" y="f56"/>
                    </a:lnTo>
                    <a:cubicBezTo>
                      <a:pt x="f57" y="f41"/>
                      <a:pt x="f58" y="f39"/>
                      <a:pt x="f22" y="f59"/>
                    </a:cubicBezTo>
                    <a:lnTo>
                      <a:pt x="f36" y="f60"/>
                    </a:lnTo>
                    <a:lnTo>
                      <a:pt x="f24" y="f61"/>
                    </a:lnTo>
                    <a:cubicBezTo>
                      <a:pt x="f30" y="f62"/>
                      <a:pt x="f63" y="f59"/>
                      <a:pt x="f46" y="f39"/>
                    </a:cubicBezTo>
                    <a:cubicBezTo>
                      <a:pt x="f64" y="f65"/>
                      <a:pt x="f53" y="f66"/>
                      <a:pt x="f67" y="f68"/>
                    </a:cubicBezTo>
                    <a:cubicBezTo>
                      <a:pt x="f67" y="f69"/>
                      <a:pt x="f53" y="f70"/>
                      <a:pt x="f46" y="f71"/>
                    </a:cubicBezTo>
                    <a:lnTo>
                      <a:pt x="f48" y="f71"/>
                    </a:lnTo>
                    <a:lnTo>
                      <a:pt x="f32" y="f72"/>
                    </a:lnTo>
                    <a:cubicBezTo>
                      <a:pt x="f73" y="f74"/>
                      <a:pt x="f73" y="f75"/>
                      <a:pt x="f34" y="f76"/>
                    </a:cubicBezTo>
                    <a:cubicBezTo>
                      <a:pt x="f46" y="f77"/>
                      <a:pt x="f78" y="f79"/>
                      <a:pt x="f80" y="f81"/>
                    </a:cubicBezTo>
                    <a:cubicBezTo>
                      <a:pt x="f82" y="f83"/>
                      <a:pt x="f82" y="f84"/>
                      <a:pt x="f82" y="f85"/>
                    </a:cubicBezTo>
                    <a:lnTo>
                      <a:pt x="f67" y="f86"/>
                    </a:lnTo>
                    <a:lnTo>
                      <a:pt x="f50" y="f85"/>
                    </a:lnTo>
                    <a:lnTo>
                      <a:pt x="f87" y="f88"/>
                    </a:lnTo>
                    <a:cubicBezTo>
                      <a:pt x="f89" y="f90"/>
                      <a:pt x="f91" y="f92"/>
                      <a:pt x="f93" y="f94"/>
                    </a:cubicBezTo>
                    <a:lnTo>
                      <a:pt x="f46" y="f95"/>
                    </a:lnTo>
                    <a:lnTo>
                      <a:pt x="f96" y="f97"/>
                    </a:lnTo>
                    <a:lnTo>
                      <a:pt x="f98" y="f99"/>
                    </a:lnTo>
                    <a:cubicBezTo>
                      <a:pt x="f98" y="f100"/>
                      <a:pt x="f78" y="f101"/>
                      <a:pt x="f78" y="f101"/>
                    </a:cubicBezTo>
                    <a:cubicBezTo>
                      <a:pt x="f102" y="f103"/>
                      <a:pt x="f104" y="f105"/>
                      <a:pt x="f106" y="f103"/>
                    </a:cubicBezTo>
                    <a:cubicBezTo>
                      <a:pt x="f54" y="f101"/>
                      <a:pt x="f63" y="f107"/>
                      <a:pt x="f34" y="f94"/>
                    </a:cubicBezTo>
                    <a:cubicBezTo>
                      <a:pt x="f108" y="f109"/>
                      <a:pt x="f110" y="f111"/>
                      <a:pt x="f112" y="f113"/>
                    </a:cubicBezTo>
                    <a:cubicBezTo>
                      <a:pt x="f114" y="f115"/>
                      <a:pt x="f116" y="f117"/>
                      <a:pt x="f118" y="f119"/>
                    </a:cubicBezTo>
                    <a:cubicBezTo>
                      <a:pt x="f120" y="f121"/>
                      <a:pt x="f122" y="f123"/>
                      <a:pt x="f124" y="f125"/>
                    </a:cubicBezTo>
                    <a:cubicBezTo>
                      <a:pt x="f126" y="f74"/>
                      <a:pt x="f127" y="f128"/>
                      <a:pt x="f129" y="f128"/>
                    </a:cubicBezTo>
                    <a:cubicBezTo>
                      <a:pt x="f116" y="f128"/>
                      <a:pt x="f130" y="f128"/>
                      <a:pt x="f131" y="f75"/>
                    </a:cubicBezTo>
                    <a:cubicBezTo>
                      <a:pt x="f132" y="f125"/>
                      <a:pt x="f133" y="f134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16" y="f135"/>
                    </a:moveTo>
                    <a:cubicBezTo>
                      <a:pt x="f136" y="f135"/>
                      <a:pt x="f136" y="f77"/>
                      <a:pt x="f116" y="f77"/>
                    </a:cubicBezTo>
                    <a:cubicBezTo>
                      <a:pt x="f129" y="f77"/>
                      <a:pt x="f129" y="f135"/>
                      <a:pt x="f116" y="f135"/>
                    </a:cubicBezTo>
                    <a:close/>
                    <a:moveTo>
                      <a:pt x="f116" y="f135"/>
                    </a:moveTo>
                    <a:lnTo>
                      <a:pt x="f116" y="f135"/>
                    </a:lnTo>
                    <a:close/>
                    <a:moveTo>
                      <a:pt x="f136" y="f111"/>
                    </a:moveTo>
                    <a:cubicBezTo>
                      <a:pt x="f137" y="f90"/>
                      <a:pt x="f138" y="f90"/>
                      <a:pt x="f139" y="f140"/>
                    </a:cubicBezTo>
                    <a:cubicBezTo>
                      <a:pt x="f141" y="f92"/>
                      <a:pt x="f142" y="f143"/>
                      <a:pt x="f110" y="f94"/>
                    </a:cubicBezTo>
                    <a:cubicBezTo>
                      <a:pt x="f144" y="f145"/>
                      <a:pt x="f146" y="f147"/>
                      <a:pt x="f148" y="f149"/>
                    </a:cubicBezTo>
                    <a:cubicBezTo>
                      <a:pt x="f150" y="f151"/>
                      <a:pt x="f152" y="f151"/>
                      <a:pt x="f153" y="f151"/>
                    </a:cubicBezTo>
                    <a:lnTo>
                      <a:pt x="f154" y="f151"/>
                    </a:lnTo>
                    <a:lnTo>
                      <a:pt x="f153" y="f155"/>
                    </a:lnTo>
                    <a:cubicBezTo>
                      <a:pt x="f156" y="f157"/>
                      <a:pt x="f158" y="f159"/>
                      <a:pt x="f160" y="f161"/>
                    </a:cubicBezTo>
                    <a:cubicBezTo>
                      <a:pt x="f162" y="f163"/>
                      <a:pt x="f164" y="f165"/>
                      <a:pt x="f136" y="f111"/>
                    </a:cubicBezTo>
                    <a:close/>
                    <a:moveTo>
                      <a:pt x="f136" y="f111"/>
                    </a:moveTo>
                    <a:lnTo>
                      <a:pt x="f136" y="f111"/>
                    </a:lnTo>
                    <a:close/>
                    <a:moveTo>
                      <a:pt x="f166" y="f167"/>
                    </a:moveTo>
                    <a:cubicBezTo>
                      <a:pt x="f168" y="f169"/>
                      <a:pt x="f170" y="f171"/>
                      <a:pt x="f60" y="f172"/>
                    </a:cubicBezTo>
                    <a:cubicBezTo>
                      <a:pt x="f173" y="f174"/>
                      <a:pt x="f79" y="f175"/>
                      <a:pt x="f176" y="f34"/>
                    </a:cubicBezTo>
                    <a:cubicBezTo>
                      <a:pt x="f176" y="f177"/>
                      <a:pt x="f178" y="f179"/>
                      <a:pt x="f180" y="f181"/>
                    </a:cubicBezTo>
                    <a:cubicBezTo>
                      <a:pt x="f180" y="f182"/>
                      <a:pt x="f134" y="f183"/>
                      <a:pt x="f184" y="f185"/>
                    </a:cubicBezTo>
                    <a:cubicBezTo>
                      <a:pt x="f186" y="f187"/>
                      <a:pt x="f188" y="f189"/>
                      <a:pt x="f190" y="f191"/>
                    </a:cubicBezTo>
                    <a:cubicBezTo>
                      <a:pt x="f192" y="f193"/>
                      <a:pt x="f56" y="f54"/>
                      <a:pt x="f166" y="f167"/>
                    </a:cubicBezTo>
                    <a:close/>
                    <a:moveTo>
                      <a:pt x="f166" y="f167"/>
                    </a:moveTo>
                    <a:lnTo>
                      <a:pt x="f166" y="f167"/>
                    </a:lnTo>
                    <a:close/>
                    <a:moveTo>
                      <a:pt x="f194" y="f195"/>
                    </a:moveTo>
                    <a:cubicBezTo>
                      <a:pt x="f196" y="f16"/>
                      <a:pt x="f197" y="f198"/>
                      <a:pt x="f199" y="f136"/>
                    </a:cubicBezTo>
                    <a:cubicBezTo>
                      <a:pt x="f200" y="f201"/>
                      <a:pt x="f202" y="f203"/>
                      <a:pt x="f204" y="f205"/>
                    </a:cubicBezTo>
                    <a:cubicBezTo>
                      <a:pt x="f206" y="f207"/>
                      <a:pt x="f208" y="f209"/>
                      <a:pt x="f210" y="f211"/>
                    </a:cubicBezTo>
                    <a:lnTo>
                      <a:pt x="f212" y="f41"/>
                    </a:lnTo>
                    <a:cubicBezTo>
                      <a:pt x="f213" y="f81"/>
                      <a:pt x="f214" y="f215"/>
                      <a:pt x="f216" y="f217"/>
                    </a:cubicBezTo>
                    <a:lnTo>
                      <a:pt x="f218" y="f219"/>
                    </a:lnTo>
                    <a:lnTo>
                      <a:pt x="f220" y="f221"/>
                    </a:lnTo>
                    <a:cubicBezTo>
                      <a:pt x="f222" y="f223"/>
                      <a:pt x="f224" y="f225"/>
                      <a:pt x="f226" y="f223"/>
                    </a:cubicBezTo>
                    <a:cubicBezTo>
                      <a:pt x="f227" y="f228"/>
                      <a:pt x="f139" y="f228"/>
                      <a:pt x="f229" y="f223"/>
                    </a:cubicBezTo>
                    <a:cubicBezTo>
                      <a:pt x="f230" y="f225"/>
                      <a:pt x="f230" y="f223"/>
                      <a:pt x="f231" y="f221"/>
                    </a:cubicBezTo>
                    <a:lnTo>
                      <a:pt x="f232" y="f219"/>
                    </a:lnTo>
                    <a:lnTo>
                      <a:pt x="f233" y="f217"/>
                    </a:lnTo>
                    <a:cubicBezTo>
                      <a:pt x="f234" y="f215"/>
                      <a:pt x="f235" y="f81"/>
                      <a:pt x="f236" y="f41"/>
                    </a:cubicBezTo>
                    <a:cubicBezTo>
                      <a:pt x="f237" y="f238"/>
                      <a:pt x="f239" y="f240"/>
                      <a:pt x="f241" y="f148"/>
                    </a:cubicBezTo>
                    <a:cubicBezTo>
                      <a:pt x="f242" y="f243"/>
                      <a:pt x="f244" y="f245"/>
                      <a:pt x="f246" y="f136"/>
                    </a:cubicBezTo>
                    <a:cubicBezTo>
                      <a:pt x="f247" y="f198"/>
                      <a:pt x="f248" y="f16"/>
                      <a:pt x="f249" y="f195"/>
                    </a:cubicBezTo>
                    <a:cubicBezTo>
                      <a:pt x="f250" y="f183"/>
                      <a:pt x="f250" y="f251"/>
                      <a:pt x="f252" y="f253"/>
                    </a:cubicBezTo>
                    <a:cubicBezTo>
                      <a:pt x="f254" y="f255"/>
                      <a:pt x="f256" y="f230"/>
                      <a:pt x="f257" y="f258"/>
                    </a:cubicBezTo>
                    <a:cubicBezTo>
                      <a:pt x="f259" y="f260"/>
                      <a:pt x="f181" y="f261"/>
                      <a:pt x="f142" y="f262"/>
                    </a:cubicBezTo>
                    <a:lnTo>
                      <a:pt x="f263" y="f262"/>
                    </a:lnTo>
                    <a:cubicBezTo>
                      <a:pt x="f264" y="f265"/>
                      <a:pt x="f266" y="f267"/>
                      <a:pt x="f268" y="f269"/>
                    </a:cubicBezTo>
                    <a:lnTo>
                      <a:pt x="f270" y="f271"/>
                    </a:lnTo>
                    <a:cubicBezTo>
                      <a:pt x="f272" y="f273"/>
                      <a:pt x="f274" y="f275"/>
                      <a:pt x="f276" y="f277"/>
                    </a:cubicBezTo>
                    <a:cubicBezTo>
                      <a:pt x="f278" y="f279"/>
                      <a:pt x="f280" y="f281"/>
                      <a:pt x="f282" y="f262"/>
                    </a:cubicBezTo>
                    <a:cubicBezTo>
                      <a:pt x="f283" y="f261"/>
                      <a:pt x="f284" y="f260"/>
                      <a:pt x="f285" y="f258"/>
                    </a:cubicBezTo>
                    <a:cubicBezTo>
                      <a:pt x="f286" y="f230"/>
                      <a:pt x="f287" y="f255"/>
                      <a:pt x="f288" y="f253"/>
                    </a:cubicBezTo>
                    <a:cubicBezTo>
                      <a:pt x="f289" y="f251"/>
                      <a:pt x="f289" y="f183"/>
                      <a:pt x="f194" y="f195"/>
                    </a:cubicBezTo>
                    <a:close/>
                    <a:moveTo>
                      <a:pt x="f194" y="f195"/>
                    </a:moveTo>
                    <a:lnTo>
                      <a:pt x="f194" y="f195"/>
                    </a:lnTo>
                    <a:close/>
                    <a:moveTo>
                      <a:pt x="f290" y="f291"/>
                    </a:moveTo>
                    <a:cubicBezTo>
                      <a:pt x="f216" y="f292"/>
                      <a:pt x="f293" y="f294"/>
                      <a:pt x="f295" y="f296"/>
                    </a:cubicBezTo>
                    <a:cubicBezTo>
                      <a:pt x="f297" y="f298"/>
                      <a:pt x="f299" y="f300"/>
                      <a:pt x="f301" y="f48"/>
                    </a:cubicBezTo>
                    <a:cubicBezTo>
                      <a:pt x="f3" y="f302"/>
                      <a:pt x="f303" y="f304"/>
                      <a:pt x="f305" y="f255"/>
                    </a:cubicBezTo>
                    <a:cubicBezTo>
                      <a:pt x="f306" y="f307"/>
                      <a:pt x="f290" y="f235"/>
                      <a:pt x="f308" y="f309"/>
                    </a:cubicBezTo>
                    <a:cubicBezTo>
                      <a:pt x="f310" y="f311"/>
                      <a:pt x="f312" y="f313"/>
                      <a:pt x="f314" y="f315"/>
                    </a:cubicBezTo>
                    <a:cubicBezTo>
                      <a:pt x="f316" y="f317"/>
                      <a:pt x="f178" y="f318"/>
                      <a:pt x="f69" y="f319"/>
                    </a:cubicBezTo>
                    <a:cubicBezTo>
                      <a:pt x="f320" y="f321"/>
                      <a:pt x="f322" y="f323"/>
                      <a:pt x="f324" y="f325"/>
                    </a:cubicBezTo>
                    <a:lnTo>
                      <a:pt x="f326" y="f327"/>
                    </a:lnTo>
                    <a:cubicBezTo>
                      <a:pt x="f328" y="f329"/>
                      <a:pt x="f330" y="f331"/>
                      <a:pt x="f274" y="f332"/>
                    </a:cubicBezTo>
                    <a:cubicBezTo>
                      <a:pt x="f274" y="f333"/>
                      <a:pt x="f274" y="f334"/>
                      <a:pt x="f335" y="f334"/>
                    </a:cubicBezTo>
                    <a:cubicBezTo>
                      <a:pt x="f336" y="f337"/>
                      <a:pt x="f338" y="f339"/>
                      <a:pt x="f340" y="f341"/>
                    </a:cubicBezTo>
                    <a:cubicBezTo>
                      <a:pt x="f340" y="f342"/>
                      <a:pt x="f343" y="f344"/>
                      <a:pt x="f270" y="f345"/>
                    </a:cubicBezTo>
                    <a:cubicBezTo>
                      <a:pt x="f346" y="f344"/>
                      <a:pt x="f346" y="f342"/>
                      <a:pt x="f347" y="f341"/>
                    </a:cubicBezTo>
                    <a:cubicBezTo>
                      <a:pt x="f154" y="f339"/>
                      <a:pt x="f348" y="f337"/>
                      <a:pt x="f349" y="f334"/>
                    </a:cubicBezTo>
                    <a:cubicBezTo>
                      <a:pt x="f349" y="f334"/>
                      <a:pt x="f350" y="f333"/>
                      <a:pt x="f351" y="f332"/>
                    </a:cubicBezTo>
                    <a:cubicBezTo>
                      <a:pt x="f352" y="f331"/>
                      <a:pt x="f353" y="f329"/>
                      <a:pt x="f354" y="f327"/>
                    </a:cubicBezTo>
                    <a:cubicBezTo>
                      <a:pt x="f354" y="f327"/>
                      <a:pt x="f354" y="f325"/>
                      <a:pt x="f355" y="f325"/>
                    </a:cubicBezTo>
                    <a:cubicBezTo>
                      <a:pt x="f356" y="f323"/>
                      <a:pt x="f112" y="f321"/>
                      <a:pt x="f357" y="f319"/>
                    </a:cubicBezTo>
                    <a:cubicBezTo>
                      <a:pt x="f93" y="f318"/>
                      <a:pt x="f358" y="f317"/>
                      <a:pt x="f359" y="f315"/>
                    </a:cubicBezTo>
                    <a:cubicBezTo>
                      <a:pt x="f360" y="f313"/>
                      <a:pt x="f361" y="f311"/>
                      <a:pt x="f362" y="f309"/>
                    </a:cubicBezTo>
                    <a:cubicBezTo>
                      <a:pt x="f363" y="f235"/>
                      <a:pt x="f364" y="f307"/>
                      <a:pt x="f365" y="f255"/>
                    </a:cubicBezTo>
                    <a:cubicBezTo>
                      <a:pt x="f366" y="f304"/>
                      <a:pt x="f367" y="f302"/>
                      <a:pt x="f368" y="f48"/>
                    </a:cubicBezTo>
                    <a:cubicBezTo>
                      <a:pt x="f369" y="f300"/>
                      <a:pt x="f370" y="f298"/>
                      <a:pt x="f371" y="f296"/>
                    </a:cubicBezTo>
                    <a:cubicBezTo>
                      <a:pt x="f249" y="f372"/>
                      <a:pt x="f232" y="f373"/>
                      <a:pt x="f374" y="f375"/>
                    </a:cubicBezTo>
                    <a:cubicBezTo>
                      <a:pt x="f376" y="f377"/>
                      <a:pt x="f378" y="f379"/>
                      <a:pt x="f363" y="f291"/>
                    </a:cubicBezTo>
                    <a:cubicBezTo>
                      <a:pt x="f380" y="f272"/>
                      <a:pt x="f381" y="f382"/>
                      <a:pt x="f383" y="f384"/>
                    </a:cubicBezTo>
                    <a:cubicBezTo>
                      <a:pt x="f241" y="f385"/>
                      <a:pt x="f386" y="f387"/>
                      <a:pt x="f388" y="f389"/>
                    </a:cubicBezTo>
                    <a:cubicBezTo>
                      <a:pt x="f390" y="f115"/>
                      <a:pt x="f391" y="f392"/>
                      <a:pt x="f393" y="f394"/>
                    </a:cubicBezTo>
                    <a:cubicBezTo>
                      <a:pt x="f233" y="f395"/>
                      <a:pt x="f257" y="f396"/>
                      <a:pt x="f397" y="f398"/>
                    </a:cubicBezTo>
                    <a:cubicBezTo>
                      <a:pt x="f399" y="f400"/>
                      <a:pt x="f251" y="f401"/>
                      <a:pt x="f402" y="f301"/>
                    </a:cubicBezTo>
                    <a:cubicBezTo>
                      <a:pt x="f57" y="f403"/>
                      <a:pt x="f137" y="f404"/>
                      <a:pt x="f405" y="f3"/>
                    </a:cubicBezTo>
                    <a:cubicBezTo>
                      <a:pt x="f150" y="f3"/>
                      <a:pt x="f153" y="f3"/>
                      <a:pt x="f270" y="f3"/>
                    </a:cubicBezTo>
                    <a:cubicBezTo>
                      <a:pt x="f406" y="f3"/>
                      <a:pt x="f407" y="f3"/>
                      <a:pt x="f408" y="f3"/>
                    </a:cubicBezTo>
                    <a:cubicBezTo>
                      <a:pt x="f409" y="f404"/>
                      <a:pt x="f410" y="f411"/>
                      <a:pt x="f412" y="f413"/>
                    </a:cubicBezTo>
                    <a:cubicBezTo>
                      <a:pt x="f414" y="f415"/>
                      <a:pt x="f416" y="f417"/>
                      <a:pt x="f418" y="f301"/>
                    </a:cubicBezTo>
                    <a:cubicBezTo>
                      <a:pt x="f419" y="f401"/>
                      <a:pt x="f420" y="f400"/>
                      <a:pt x="f421" y="f398"/>
                    </a:cubicBezTo>
                    <a:cubicBezTo>
                      <a:pt x="f422" y="f398"/>
                      <a:pt x="f422" y="f398"/>
                      <a:pt x="f422" y="f398"/>
                    </a:cubicBezTo>
                    <a:cubicBezTo>
                      <a:pt x="f285" y="f396"/>
                      <a:pt x="f216" y="f395"/>
                      <a:pt x="f423" y="f394"/>
                    </a:cubicBezTo>
                    <a:cubicBezTo>
                      <a:pt x="f424" y="f392"/>
                      <a:pt x="f425" y="f115"/>
                      <a:pt x="f426" y="f389"/>
                    </a:cubicBezTo>
                    <a:cubicBezTo>
                      <a:pt x="f427" y="f428"/>
                      <a:pt x="f429" y="f430"/>
                      <a:pt x="f431" y="f432"/>
                    </a:cubicBezTo>
                    <a:cubicBezTo>
                      <a:pt x="f433" y="f434"/>
                      <a:pt x="f286" y="f435"/>
                      <a:pt x="f0" y="f384"/>
                    </a:cubicBezTo>
                    <a:cubicBezTo>
                      <a:pt x="f436" y="f382"/>
                      <a:pt x="f437" y="f272"/>
                      <a:pt x="f290" y="f291"/>
                    </a:cubicBezTo>
                    <a:close/>
                  </a:path>
                </a:pathLst>
              </a:custGeom>
              <a:solidFill>
                <a:srgbClr val="ECECED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5" name="Forma Livre 24"/>
              <p:cNvSpPr/>
              <p:nvPr/>
            </p:nvSpPr>
            <p:spPr>
              <a:xfrm>
                <a:off x="9202677" y="6188037"/>
                <a:ext cx="203399" cy="260283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643"/>
                  <a:gd name="f5" fmla="val 792"/>
                  <a:gd name="f6" fmla="val 556"/>
                  <a:gd name="f7" fmla="val 170"/>
                  <a:gd name="f8" fmla="val 43"/>
                  <a:gd name="f9" fmla="val 343"/>
                  <a:gd name="f10" fmla="val 131"/>
                  <a:gd name="f11" fmla="val 488"/>
                  <a:gd name="f12" fmla="val 232"/>
                  <a:gd name="f13" fmla="val 655"/>
                  <a:gd name="f14" fmla="val 393"/>
                  <a:gd name="f15" fmla="val 781"/>
                  <a:gd name="f16" fmla="val 588"/>
                  <a:gd name="f17" fmla="val 791"/>
                  <a:gd name="f18" fmla="val 586"/>
                  <a:gd name="f19" fmla="val 592"/>
                  <a:gd name="f20" fmla="val 784"/>
                  <a:gd name="f21" fmla="val 642"/>
                  <a:gd name="f22" fmla="val 705"/>
                  <a:gd name="f23" fmla="val 624"/>
                  <a:gd name="f24" fmla="val 599"/>
                  <a:gd name="f25" fmla="val 593"/>
                  <a:gd name="f26" fmla="val 517"/>
                  <a:gd name="f27" fmla="val 560"/>
                  <a:gd name="f28" fmla="val 434"/>
                  <a:gd name="f29" fmla="val 516"/>
                  <a:gd name="f30" fmla="val 479"/>
                  <a:gd name="f31" fmla="val 281"/>
                  <a:gd name="f32" fmla="val 460"/>
                  <a:gd name="f33" fmla="val 237"/>
                  <a:gd name="f34" fmla="val 438"/>
                  <a:gd name="f35" fmla="val 184"/>
                  <a:gd name="f36" fmla="val 442"/>
                  <a:gd name="f37" fmla="val 136"/>
                  <a:gd name="f38" fmla="val 447"/>
                  <a:gd name="f39" fmla="val 64"/>
                  <a:gd name="f40" fmla="val 495"/>
                  <a:gd name="f41" fmla="val 22"/>
                  <a:gd name="f42" fmla="val 169"/>
                  <a:gd name="f43" fmla="val 449"/>
                  <a:gd name="f44" fmla="val 196"/>
                  <a:gd name="f45" fmla="val 436"/>
                  <a:gd name="f46" fmla="val 199"/>
                  <a:gd name="f47" fmla="val 200"/>
                  <a:gd name="f48" fmla="val 219"/>
                  <a:gd name="f49" fmla="val 220"/>
                  <a:gd name="f50" fmla="val 223"/>
                  <a:gd name="f51" fmla="val 257"/>
                  <a:gd name="f52" fmla="val 243"/>
                  <a:gd name="f53" fmla="val 205"/>
                  <a:gd name="f54" fmla="val 365"/>
                  <a:gd name="f55" fmla="val 208"/>
                  <a:gd name="f56" fmla="val 277"/>
                  <a:gd name="f57" fmla="val 212"/>
                  <a:gd name="f58" fmla="val 163"/>
                  <a:gd name="f59" fmla="val 307"/>
                  <a:gd name="f60" fmla="val 94"/>
                  <a:gd name="f61" fmla="val 357"/>
                  <a:gd name="f62" fmla="val 78"/>
                  <a:gd name="f63" fmla="val 192"/>
                  <a:gd name="f64" fmla="val 362"/>
                  <a:gd name="f65" fmla="val 269"/>
                  <a:gd name="f66" fmla="val 486"/>
                  <a:gd name="f67" fmla="val 368"/>
                  <a:gd name="f68" fmla="val 359"/>
                  <a:gd name="f69" fmla="val 392"/>
                  <a:gd name="f70" fmla="val 286"/>
                  <a:gd name="f71" fmla="val 266"/>
                  <a:gd name="f72" fmla="val 422"/>
                  <a:gd name="f73" fmla="val 421"/>
                  <a:gd name="f74" fmla="val 417"/>
                  <a:gd name="f75" fmla="val 364"/>
                  <a:gd name="f76" fmla="val 395"/>
                  <a:gd name="f77" fmla="val 396"/>
                  <a:gd name="f78" fmla="val 428"/>
                  <a:gd name="f79" fmla="val 432"/>
                  <a:gd name="f80" fmla="val 458"/>
                  <a:gd name="f81" fmla="val 463"/>
                  <a:gd name="f82" fmla="val 466"/>
                  <a:gd name="f83" fmla="val 429"/>
                  <a:gd name="f84" fmla="val 469"/>
                  <a:gd name="f85" fmla="val 341"/>
                  <a:gd name="f86" fmla="val 255"/>
                  <a:gd name="f87" fmla="val 481"/>
                  <a:gd name="f88" fmla="val 162"/>
                  <a:gd name="f89" fmla="val 468"/>
                  <a:gd name="f90" fmla="val 164"/>
                  <a:gd name="f91" fmla="val 461"/>
                  <a:gd name="f92" fmla="val 454"/>
                  <a:gd name="f93" fmla="val 453"/>
                  <a:gd name="f94" fmla="val 165"/>
                  <a:gd name="f95" fmla="*/ f1 1 643"/>
                  <a:gd name="f96" fmla="*/ f2 1 792"/>
                  <a:gd name="f97" fmla="+- f5 0 f3"/>
                  <a:gd name="f98" fmla="+- f4 0 f3"/>
                  <a:gd name="f99" fmla="*/ f98 1 643"/>
                  <a:gd name="f100" fmla="*/ f97 1 792"/>
                  <a:gd name="f101" fmla="*/ f3 1 f99"/>
                  <a:gd name="f102" fmla="*/ f4 1 f99"/>
                  <a:gd name="f103" fmla="*/ f3 1 f100"/>
                  <a:gd name="f104" fmla="*/ f5 1 f100"/>
                  <a:gd name="f105" fmla="*/ f101 f95 1"/>
                  <a:gd name="f106" fmla="*/ f102 f95 1"/>
                  <a:gd name="f107" fmla="*/ f104 f96 1"/>
                  <a:gd name="f108" fmla="*/ f103 f9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05" t="f108" r="f106" b="f107"/>
                <a:pathLst>
                  <a:path w="643" h="792">
                    <a:moveTo>
                      <a:pt x="f6" y="f3"/>
                    </a:moveTo>
                    <a:lnTo>
                      <a:pt x="f3" y="f3"/>
                    </a:lnTo>
                    <a:cubicBezTo>
                      <a:pt x="f3" y="f7"/>
                      <a:pt x="f8" y="f9"/>
                      <a:pt x="f10" y="f11"/>
                    </a:cubicBezTo>
                    <a:cubicBezTo>
                      <a:pt x="f12" y="f13"/>
                      <a:pt x="f14" y="f15"/>
                      <a:pt x="f16" y="f17"/>
                    </a:cubicBezTo>
                    <a:lnTo>
                      <a:pt x="f18" y="f17"/>
                    </a:lnTo>
                    <a:lnTo>
                      <a:pt x="f19" y="f20"/>
                    </a:ln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27" y="f28"/>
                      <a:pt x="f29" y="f0"/>
                      <a:pt x="f30" y="f31"/>
                    </a:cubicBezTo>
                    <a:cubicBezTo>
                      <a:pt x="f32" y="f33"/>
                      <a:pt x="f34" y="f35"/>
                      <a:pt x="f36" y="f37"/>
                    </a:cubicBezTo>
                    <a:cubicBezTo>
                      <a:pt x="f38" y="f39"/>
                      <a:pt x="f40" y="f41"/>
                      <a:pt x="f6" y="f3"/>
                    </a:cubicBezTo>
                    <a:close/>
                    <a:moveTo>
                      <a:pt x="f6" y="f3"/>
                    </a:moveTo>
                    <a:lnTo>
                      <a:pt x="f6" y="f3"/>
                    </a:lnTo>
                    <a:close/>
                    <a:moveTo>
                      <a:pt x="f42" y="f43"/>
                    </a:moveTo>
                    <a:lnTo>
                      <a:pt x="f44" y="f43"/>
                    </a:lnTo>
                    <a:lnTo>
                      <a:pt x="f44" y="f34"/>
                    </a:lnTo>
                    <a:cubicBezTo>
                      <a:pt x="f44" y="f45"/>
                      <a:pt x="f46" y="f45"/>
                      <a:pt x="f47" y="f45"/>
                    </a:cubicBezTo>
                    <a:lnTo>
                      <a:pt x="f48" y="f45"/>
                    </a:lnTo>
                    <a:cubicBezTo>
                      <a:pt x="f49" y="f45"/>
                      <a:pt x="f50" y="f45"/>
                      <a:pt x="f50" y="f34"/>
                    </a:cubicBezTo>
                    <a:lnTo>
                      <a:pt x="f50" y="f43"/>
                    </a:lnTo>
                    <a:lnTo>
                      <a:pt x="f51" y="f43"/>
                    </a:lnTo>
                    <a:cubicBezTo>
                      <a:pt x="f52" y="f28"/>
                      <a:pt x="f53" y="f54"/>
                      <a:pt x="f55" y="f56"/>
                    </a:cubicBezTo>
                    <a:cubicBezTo>
                      <a:pt x="f57" y="f58"/>
                      <a:pt x="f59" y="f60"/>
                      <a:pt x="f61" y="f62"/>
                    </a:cubicBezTo>
                    <a:cubicBezTo>
                      <a:pt x="f31" y="f63"/>
                      <a:pt x="f64" y="f65"/>
                      <a:pt x="f66" y="f67"/>
                    </a:cubicBezTo>
                    <a:cubicBezTo>
                      <a:pt x="f68" y="f69"/>
                      <a:pt x="f70" y="f34"/>
                      <a:pt x="f71" y="f43"/>
                    </a:cubicBezTo>
                    <a:lnTo>
                      <a:pt x="f0" y="f43"/>
                    </a:lnTo>
                    <a:lnTo>
                      <a:pt x="f0" y="f72"/>
                    </a:lnTo>
                    <a:cubicBezTo>
                      <a:pt x="f0" y="f73"/>
                      <a:pt x="f64" y="f74"/>
                      <a:pt x="f75" y="f74"/>
                    </a:cubicBezTo>
                    <a:lnTo>
                      <a:pt x="f14" y="f74"/>
                    </a:lnTo>
                    <a:cubicBezTo>
                      <a:pt x="f76" y="f74"/>
                      <a:pt x="f77" y="f73"/>
                      <a:pt x="f77" y="f72"/>
                    </a:cubicBezTo>
                    <a:lnTo>
                      <a:pt x="f77" y="f43"/>
                    </a:lnTo>
                    <a:lnTo>
                      <a:pt x="f78" y="f43"/>
                    </a:lnTo>
                    <a:cubicBezTo>
                      <a:pt x="f79" y="f43"/>
                      <a:pt x="f79" y="f80"/>
                      <a:pt x="f79" y="f81"/>
                    </a:cubicBezTo>
                    <a:cubicBezTo>
                      <a:pt x="f79" y="f82"/>
                      <a:pt x="f83" y="f84"/>
                      <a:pt x="f78" y="f84"/>
                    </a:cubicBezTo>
                    <a:cubicBezTo>
                      <a:pt x="f85" y="f30"/>
                      <a:pt x="f86" y="f87"/>
                      <a:pt x="f42" y="f84"/>
                    </a:cubicBezTo>
                    <a:cubicBezTo>
                      <a:pt x="f88" y="f89"/>
                      <a:pt x="f90" y="f91"/>
                      <a:pt x="f90" y="f92"/>
                    </a:cubicBezTo>
                    <a:cubicBezTo>
                      <a:pt x="f90" y="f93"/>
                      <a:pt x="f94" y="f43"/>
                      <a:pt x="f42" y="f43"/>
                    </a:cubicBezTo>
                    <a:close/>
                  </a:path>
                </a:pathLst>
              </a:custGeom>
              <a:solidFill>
                <a:srgbClr val="9EDBF4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6" name="Forma Livre 25"/>
              <p:cNvSpPr/>
              <p:nvPr/>
            </p:nvSpPr>
            <p:spPr>
              <a:xfrm>
                <a:off x="9364681" y="6191283"/>
                <a:ext cx="187195" cy="257037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595"/>
                  <a:gd name="f5" fmla="val 785"/>
                  <a:gd name="f6" fmla="val 1"/>
                  <a:gd name="f7" fmla="val 128"/>
                  <a:gd name="f8" fmla="val 172"/>
                  <a:gd name="f9" fmla="val 20"/>
                  <a:gd name="f10" fmla="val 225"/>
                  <a:gd name="f11" fmla="val 37"/>
                  <a:gd name="f12" fmla="val 266"/>
                  <a:gd name="f13" fmla="val 74"/>
                  <a:gd name="f14" fmla="val 345"/>
                  <a:gd name="f15" fmla="val 118"/>
                  <a:gd name="f16" fmla="val 419"/>
                  <a:gd name="f17" fmla="val 151"/>
                  <a:gd name="f18" fmla="val 503"/>
                  <a:gd name="f19" fmla="val 186"/>
                  <a:gd name="f20" fmla="val 590"/>
                  <a:gd name="f21" fmla="val 201"/>
                  <a:gd name="f22" fmla="val 700"/>
                  <a:gd name="f23" fmla="val 150"/>
                  <a:gd name="f24" fmla="val 784"/>
                  <a:gd name="f25" fmla="val 165"/>
                  <a:gd name="f26" fmla="val 339"/>
                  <a:gd name="f27" fmla="val 782"/>
                  <a:gd name="f28" fmla="val 489"/>
                  <a:gd name="f29" fmla="val 690"/>
                  <a:gd name="f30" fmla="val 594"/>
                  <a:gd name="f31" fmla="val 550"/>
                  <a:gd name="f32" fmla="val 532"/>
                  <a:gd name="f33" fmla="val 506"/>
                  <a:gd name="f34" fmla="val 513"/>
                  <a:gd name="f35" fmla="val 461"/>
                  <a:gd name="f36" fmla="val 496"/>
                  <a:gd name="f37" fmla="val 463"/>
                  <a:gd name="f38" fmla="val 604"/>
                  <a:gd name="f39" fmla="val 431"/>
                  <a:gd name="f40" fmla="val 394"/>
                  <a:gd name="f41" fmla="val 398"/>
                  <a:gd name="f42" fmla="val 471"/>
                  <a:gd name="f43" fmla="val 378"/>
                  <a:gd name="f44" fmla="val 464"/>
                  <a:gd name="f45" fmla="val 458"/>
                  <a:gd name="f46" fmla="val 342"/>
                  <a:gd name="f47" fmla="val 451"/>
                  <a:gd name="f48" fmla="val 274"/>
                  <a:gd name="f49" fmla="val 429"/>
                  <a:gd name="f50" fmla="val 370"/>
                  <a:gd name="f51" fmla="val 157"/>
                  <a:gd name="f52" fmla="val 315"/>
                  <a:gd name="f53" fmla="val 111"/>
                  <a:gd name="f54" fmla="val 255"/>
                  <a:gd name="f55" fmla="val 80"/>
                  <a:gd name="f56" fmla="val 182"/>
                  <a:gd name="f57" fmla="val 94"/>
                  <a:gd name="f58" fmla="val 106"/>
                  <a:gd name="f59" fmla="val 99"/>
                  <a:gd name="f60" fmla="val 69"/>
                  <a:gd name="f61" fmla="val 110"/>
                  <a:gd name="f62" fmla="val 33"/>
                  <a:gd name="f63" fmla="val 123"/>
                  <a:gd name="f64" fmla="val 3"/>
                  <a:gd name="f65" fmla="val 89"/>
                  <a:gd name="f66" fmla="val 12"/>
                  <a:gd name="f67" fmla="val 22"/>
                  <a:gd name="f68" fmla="val 32"/>
                  <a:gd name="f69" fmla="val 43"/>
                  <a:gd name="f70" fmla="val 5"/>
                  <a:gd name="f71" fmla="val 79"/>
                  <a:gd name="f72" fmla="*/ f1 1 595"/>
                  <a:gd name="f73" fmla="*/ f2 1 785"/>
                  <a:gd name="f74" fmla="+- f5 0 f3"/>
                  <a:gd name="f75" fmla="+- f4 0 f3"/>
                  <a:gd name="f76" fmla="*/ f75 1 595"/>
                  <a:gd name="f77" fmla="*/ f74 1 785"/>
                  <a:gd name="f78" fmla="*/ f3 1 f76"/>
                  <a:gd name="f79" fmla="*/ f4 1 f76"/>
                  <a:gd name="f80" fmla="*/ f3 1 f77"/>
                  <a:gd name="f81" fmla="*/ f5 1 f77"/>
                  <a:gd name="f82" fmla="*/ f78 f72 1"/>
                  <a:gd name="f83" fmla="*/ f79 f72 1"/>
                  <a:gd name="f84" fmla="*/ f81 f73 1"/>
                  <a:gd name="f85" fmla="*/ f80 f7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82" t="f85" r="f83" b="f84"/>
                <a:pathLst>
                  <a:path w="595" h="785">
                    <a:moveTo>
                      <a:pt x="f6" y="f7"/>
                    </a:moveTo>
                    <a:cubicBezTo>
                      <a:pt x="f3" y="f8"/>
                      <a:pt x="f9" y="f10"/>
                      <a:pt x="f11" y="f12"/>
                    </a:cubicBezTo>
                    <a:cubicBezTo>
                      <a:pt x="f13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3" y="f24"/>
                    </a:cubicBezTo>
                    <a:lnTo>
                      <a:pt x="f25" y="f24"/>
                    </a:lnTo>
                    <a:cubicBezTo>
                      <a:pt x="f26" y="f27"/>
                      <a:pt x="f28" y="f29"/>
                      <a:pt x="f30" y="f31"/>
                    </a:cubicBezTo>
                    <a:cubicBezTo>
                      <a:pt x="f31" y="f32"/>
                      <a:pt x="f33" y="f34"/>
                      <a:pt x="f35" y="f36"/>
                    </a:cubicBezTo>
                    <a:lnTo>
                      <a:pt x="f37" y="f38"/>
                    </a:lnTo>
                    <a:lnTo>
                      <a:pt x="f39" y="f38"/>
                    </a:lnTo>
                    <a:lnTo>
                      <a:pt x="f40" y="f38"/>
                    </a:lnTo>
                    <a:lnTo>
                      <a:pt x="f41" y="f42"/>
                    </a:lnTo>
                    <a:cubicBezTo>
                      <a:pt x="f43" y="f44"/>
                      <a:pt x="f0" y="f45"/>
                      <a:pt x="f46" y="f47"/>
                    </a:cubicBezTo>
                    <a:cubicBezTo>
                      <a:pt x="f48" y="f49"/>
                      <a:pt x="f21" y="f50"/>
                      <a:pt x="f51" y="f52"/>
                    </a:cubicBezTo>
                    <a:cubicBezTo>
                      <a:pt x="f53" y="f54"/>
                      <a:pt x="f55" y="f56"/>
                      <a:pt x="f57" y="f58"/>
                    </a:cubicBezTo>
                    <a:cubicBezTo>
                      <a:pt x="f59" y="f60"/>
                      <a:pt x="f61" y="f62"/>
                      <a:pt x="f63" y="f3"/>
                    </a:cubicBezTo>
                    <a:cubicBezTo>
                      <a:pt x="f58" y="f64"/>
                      <a:pt x="f65" y="f66"/>
                      <a:pt x="f13" y="f67"/>
                    </a:cubicBezTo>
                    <a:cubicBezTo>
                      <a:pt x="f68" y="f69"/>
                      <a:pt x="f70" y="f71"/>
                      <a:pt x="f6" y="f7"/>
                    </a:cubicBez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7" name="Forma Livre 26"/>
              <p:cNvSpPr/>
              <p:nvPr/>
            </p:nvSpPr>
            <p:spPr>
              <a:xfrm>
                <a:off x="9396356" y="6188037"/>
                <a:ext cx="217444" cy="192243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683"/>
                  <a:gd name="f6" fmla="val 603"/>
                  <a:gd name="f7" fmla="val 504"/>
                  <a:gd name="f8" fmla="val 123"/>
                  <a:gd name="f9" fmla="val 507"/>
                  <a:gd name="f10" fmla="val 131"/>
                  <a:gd name="f11" fmla="val 459"/>
                  <a:gd name="f12" fmla="val 151"/>
                  <a:gd name="f13" fmla="val 514"/>
                  <a:gd name="f14" fmla="val 144"/>
                  <a:gd name="f15" fmla="val 154"/>
                  <a:gd name="f16" fmla="val 464"/>
                  <a:gd name="f17" fmla="val 161"/>
                  <a:gd name="f18" fmla="val 506"/>
                  <a:gd name="f19" fmla="val 166"/>
                  <a:gd name="f20" fmla="val 163"/>
                  <a:gd name="f21" fmla="val 518"/>
                  <a:gd name="f22" fmla="val 172"/>
                  <a:gd name="f23" fmla="val 174"/>
                  <a:gd name="f24" fmla="val 179"/>
                  <a:gd name="f25" fmla="val 177"/>
                  <a:gd name="f26" fmla="val 468"/>
                  <a:gd name="f27" fmla="val 200"/>
                  <a:gd name="f28" fmla="val 525"/>
                  <a:gd name="f29" fmla="val 184"/>
                  <a:gd name="f30" fmla="val 529"/>
                  <a:gd name="f31" fmla="val 194"/>
                  <a:gd name="f32" fmla="val 210"/>
                  <a:gd name="f33" fmla="val 209"/>
                  <a:gd name="f34" fmla="val 217"/>
                  <a:gd name="f35" fmla="val 473"/>
                  <a:gd name="f36" fmla="val 219"/>
                  <a:gd name="f37" fmla="val 490"/>
                  <a:gd name="f38" fmla="val 224"/>
                  <a:gd name="f39" fmla="val 227"/>
                  <a:gd name="f40" fmla="val 234"/>
                  <a:gd name="f41" fmla="val 530"/>
                  <a:gd name="f42" fmla="val 526"/>
                  <a:gd name="f43" fmla="val 244"/>
                  <a:gd name="f44" fmla="val 523"/>
                  <a:gd name="f45" fmla="val 242"/>
                  <a:gd name="f46" fmla="val 502"/>
                  <a:gd name="f47" fmla="val 235"/>
                  <a:gd name="f48" fmla="val 483"/>
                  <a:gd name="f49" fmla="val 230"/>
                  <a:gd name="f50" fmla="val 463"/>
                  <a:gd name="f51" fmla="val 259"/>
                  <a:gd name="f52" fmla="val 520"/>
                  <a:gd name="f53" fmla="val 267"/>
                  <a:gd name="f54" fmla="val 461"/>
                  <a:gd name="f55" fmla="val 237"/>
                  <a:gd name="f56" fmla="val 511"/>
                  <a:gd name="f57" fmla="val 283"/>
                  <a:gd name="f58" fmla="val 290"/>
                  <a:gd name="f59" fmla="val 458"/>
                  <a:gd name="f60" fmla="val 245"/>
                  <a:gd name="f61" fmla="val 288"/>
                  <a:gd name="f62" fmla="val 293"/>
                  <a:gd name="f63" fmla="val 303"/>
                  <a:gd name="f64" fmla="val 485"/>
                  <a:gd name="f65" fmla="val 298"/>
                  <a:gd name="f66" fmla="val 480"/>
                  <a:gd name="f67" fmla="val 301"/>
                  <a:gd name="f68" fmla="val 478"/>
                  <a:gd name="f69" fmla="val 296"/>
                  <a:gd name="f70" fmla="val 291"/>
                  <a:gd name="f71" fmla="val 499"/>
                  <a:gd name="f72" fmla="val 316"/>
                  <a:gd name="f73" fmla="val 495"/>
                  <a:gd name="f74" fmla="val 325"/>
                  <a:gd name="f75" fmla="val 454"/>
                  <a:gd name="f76" fmla="val 310"/>
                  <a:gd name="f77" fmla="val 470"/>
                  <a:gd name="f78" fmla="val 340"/>
                  <a:gd name="f79" fmla="val 482"/>
                  <a:gd name="f80" fmla="val 343"/>
                  <a:gd name="f81" fmla="val 348"/>
                  <a:gd name="f82" fmla="val 471"/>
                  <a:gd name="f83" fmla="val 330"/>
                  <a:gd name="f84" fmla="val 456"/>
                  <a:gd name="f85" fmla="val 447"/>
                  <a:gd name="f86" fmla="val 306"/>
                  <a:gd name="f87" fmla="val 357"/>
                  <a:gd name="f88" fmla="val 452"/>
                  <a:gd name="f89" fmla="val 440"/>
                  <a:gd name="f90" fmla="val 308"/>
                  <a:gd name="f91" fmla="val 437"/>
                  <a:gd name="f92" fmla="val 439"/>
                  <a:gd name="f93" fmla="val 362"/>
                  <a:gd name="f94" fmla="val 435"/>
                  <a:gd name="f95" fmla="val 363"/>
                  <a:gd name="f96" fmla="val 432"/>
                  <a:gd name="f97" fmla="val 367"/>
                  <a:gd name="f98" fmla="val 428"/>
                  <a:gd name="f99" fmla="val 427"/>
                  <a:gd name="f100" fmla="val 403"/>
                  <a:gd name="f101" fmla="val 336"/>
                  <a:gd name="f102" fmla="val 421"/>
                  <a:gd name="f103" fmla="val 378"/>
                  <a:gd name="f104" fmla="val 415"/>
                  <a:gd name="f105" fmla="val 382"/>
                  <a:gd name="f106" fmla="val 392"/>
                  <a:gd name="f107" fmla="val 338"/>
                  <a:gd name="f108" fmla="val 352"/>
                  <a:gd name="f109" fmla="val 394"/>
                  <a:gd name="f110" fmla="val 368"/>
                  <a:gd name="f111" fmla="val 387"/>
                  <a:gd name="f112" fmla="val 385"/>
                  <a:gd name="f113" fmla="val 370"/>
                  <a:gd name="f114" fmla="val 384"/>
                  <a:gd name="f115" fmla="val 355"/>
                  <a:gd name="f116" fmla="val 341"/>
                  <a:gd name="f117" fmla="val 369"/>
                  <a:gd name="f118" fmla="val 372"/>
                  <a:gd name="f119" fmla="val 486"/>
                  <a:gd name="f120" fmla="val 418"/>
                  <a:gd name="f121" fmla="val 505"/>
                  <a:gd name="f122" fmla="val 466"/>
                  <a:gd name="f123" fmla="val 545"/>
                  <a:gd name="f124" fmla="val 627"/>
                  <a:gd name="f125" fmla="val 390"/>
                  <a:gd name="f126" fmla="val 680"/>
                  <a:gd name="f127" fmla="val 192"/>
                  <a:gd name="f128" fmla="val 682"/>
                  <a:gd name="f129" fmla="val 56"/>
                  <a:gd name="f130" fmla="val 39"/>
                  <a:gd name="f131" fmla="val 37"/>
                  <a:gd name="f132" fmla="val 27"/>
                  <a:gd name="f133" fmla="val 76"/>
                  <a:gd name="f134" fmla="val 20"/>
                  <a:gd name="f135" fmla="val 118"/>
                  <a:gd name="f136" fmla="val 83"/>
                  <a:gd name="f137" fmla="val 335"/>
                  <a:gd name="f138" fmla="val 169"/>
                  <a:gd name="f139" fmla="val 397"/>
                  <a:gd name="f140" fmla="val 196"/>
                  <a:gd name="f141" fmla="val 416"/>
                  <a:gd name="f142" fmla="val 434"/>
                  <a:gd name="f143" fmla="val 256"/>
                  <a:gd name="f144" fmla="val 443"/>
                  <a:gd name="f145" fmla="val 273"/>
                  <a:gd name="f146" fmla="val 449"/>
                  <a:gd name="f147" fmla="val 307"/>
                  <a:gd name="f148" fmla="val 309"/>
                  <a:gd name="f149" fmla="val 299"/>
                  <a:gd name="f150" fmla="val 388"/>
                  <a:gd name="f151" fmla="val 353"/>
                  <a:gd name="f152" fmla="val 292"/>
                  <a:gd name="f153" fmla="val 270"/>
                  <a:gd name="f154" fmla="val 263"/>
                  <a:gd name="f155" fmla="val 380"/>
                  <a:gd name="f156" fmla="val 282"/>
                  <a:gd name="f157" fmla="val 258"/>
                  <a:gd name="f158" fmla="val 365"/>
                  <a:gd name="f159" fmla="val 252"/>
                  <a:gd name="f160" fmla="val 249"/>
                  <a:gd name="f161" fmla="val 247"/>
                  <a:gd name="f162" fmla="val 311"/>
                  <a:gd name="f163" fmla="val 232"/>
                  <a:gd name="f164" fmla="val 223"/>
                  <a:gd name="f165" fmla="val 228"/>
                  <a:gd name="f166" fmla="val 318"/>
                  <a:gd name="f167" fmla="val 221"/>
                  <a:gd name="f168" fmla="val 331"/>
                  <a:gd name="f169" fmla="val 212"/>
                  <a:gd name="f170" fmla="val 345"/>
                  <a:gd name="f171" fmla="val 350"/>
                  <a:gd name="f172" fmla="val 203"/>
                  <a:gd name="f173" fmla="val 204"/>
                  <a:gd name="f174" fmla="val 215"/>
                  <a:gd name="f175" fmla="val 188"/>
                  <a:gd name="f176" fmla="val 326"/>
                  <a:gd name="f177" fmla="val 185"/>
                  <a:gd name="f178" fmla="val 208"/>
                  <a:gd name="f179" fmla="val 197"/>
                  <a:gd name="f180" fmla="val 300"/>
                  <a:gd name="f181" fmla="val 181"/>
                  <a:gd name="f182" fmla="val 305"/>
                  <a:gd name="f183" fmla="val 295"/>
                  <a:gd name="f184" fmla="val 173"/>
                  <a:gd name="f185" fmla="val 285"/>
                  <a:gd name="f186" fmla="val 239"/>
                  <a:gd name="f187" fmla="val 165"/>
                  <a:gd name="f188" fmla="val 269"/>
                  <a:gd name="f189" fmla="val 260"/>
                  <a:gd name="f190" fmla="val 229"/>
                  <a:gd name="f191" fmla="val 157"/>
                  <a:gd name="f192" fmla="val 160"/>
                  <a:gd name="f193" fmla="val 225"/>
                  <a:gd name="f194" fmla="val 222"/>
                  <a:gd name="f195" fmla="val 216"/>
                  <a:gd name="f196" fmla="val 156"/>
                  <a:gd name="f197" fmla="val 195"/>
                  <a:gd name="f198" fmla="val 175"/>
                  <a:gd name="f199" fmla="val 164"/>
                  <a:gd name="f200" fmla="val 170"/>
                  <a:gd name="f201" fmla="val 220"/>
                  <a:gd name="f202" fmla="val 148"/>
                  <a:gd name="f203" fmla="val 153"/>
                  <a:gd name="f204" fmla="val 134"/>
                  <a:gd name="f205" fmla="val 124"/>
                  <a:gd name="f206" fmla="val 146"/>
                  <a:gd name="f207" fmla="val 187"/>
                  <a:gd name="f208" fmla="val 109"/>
                  <a:gd name="f209" fmla="val 103"/>
                  <a:gd name="f210" fmla="val 139"/>
                  <a:gd name="f211" fmla="val 91"/>
                  <a:gd name="f212" fmla="val 86"/>
                  <a:gd name="f213" fmla="val 218"/>
                  <a:gd name="f214" fmla="val 84"/>
                  <a:gd name="f215" fmla="val 78"/>
                  <a:gd name="f216" fmla="val 68"/>
                  <a:gd name="f217" fmla="val 61"/>
                  <a:gd name="f218" fmla="val 280"/>
                  <a:gd name="f219" fmla="val 99"/>
                  <a:gd name="f220" fmla="val 240"/>
                  <a:gd name="f221" fmla="val 47"/>
                  <a:gd name="f222" fmla="val 42"/>
                  <a:gd name="f223" fmla="val 268"/>
                  <a:gd name="f224" fmla="val 33"/>
                  <a:gd name="f225" fmla="val 275"/>
                  <a:gd name="f226" fmla="val 30"/>
                  <a:gd name="f227" fmla="val 88"/>
                  <a:gd name="f228" fmla="val 314"/>
                  <a:gd name="f229" fmla="val 323"/>
                  <a:gd name="f230" fmla="val 28"/>
                  <a:gd name="f231" fmla="val 93"/>
                  <a:gd name="f232" fmla="val 337"/>
                  <a:gd name="f233" fmla="val 40"/>
                  <a:gd name="f234" fmla="val 35"/>
                  <a:gd name="f235" fmla="val 344"/>
                  <a:gd name="f236" fmla="val 32"/>
                  <a:gd name="f237" fmla="val 349"/>
                  <a:gd name="f238" fmla="val 347"/>
                  <a:gd name="f239" fmla="val 361"/>
                  <a:gd name="f240" fmla="val 25"/>
                  <a:gd name="f241" fmla="val 376"/>
                  <a:gd name="f242" fmla="val 409"/>
                  <a:gd name="f243" fmla="val 98"/>
                  <a:gd name="f244" fmla="val 442"/>
                  <a:gd name="f245" fmla="val 45"/>
                  <a:gd name="f246" fmla="val 404"/>
                  <a:gd name="f247" fmla="val 59"/>
                  <a:gd name="f248" fmla="val 66"/>
                  <a:gd name="f249" fmla="val 74"/>
                  <a:gd name="f250" fmla="val 451"/>
                  <a:gd name="f251" fmla="val 81"/>
                  <a:gd name="f252" fmla="val 89"/>
                  <a:gd name="f253" fmla="val 138"/>
                  <a:gd name="f254" fmla="val 492"/>
                  <a:gd name="f255" fmla="val 101"/>
                  <a:gd name="f256" fmla="val 497"/>
                  <a:gd name="f257" fmla="val 108"/>
                  <a:gd name="f258" fmla="val 602"/>
                  <a:gd name="f259" fmla="val 569"/>
                  <a:gd name="f260" fmla="val 313"/>
                  <a:gd name="f261" fmla="val 557"/>
                  <a:gd name="f262" fmla="val 592"/>
                  <a:gd name="f263" fmla="val 564"/>
                  <a:gd name="f264" fmla="val 552"/>
                  <a:gd name="f265" fmla="val 524"/>
                  <a:gd name="f266" fmla="val 317"/>
                  <a:gd name="f267" fmla="val 489"/>
                  <a:gd name="f268" fmla="val 479"/>
                  <a:gd name="f269" fmla="val 512"/>
                  <a:gd name="f270" fmla="val 441"/>
                  <a:gd name="f271" fmla="val 412"/>
                  <a:gd name="f272" fmla="val 401"/>
                  <a:gd name="f273" fmla="val 431"/>
                  <a:gd name="f274" fmla="val 402"/>
                  <a:gd name="f275" fmla="val 377"/>
                  <a:gd name="f276" fmla="val 321"/>
                  <a:gd name="f277" fmla="val 375"/>
                  <a:gd name="f278" fmla="val 354"/>
                  <a:gd name="f279" fmla="val 320"/>
                  <a:gd name="f280" fmla="val 333"/>
                  <a:gd name="f281" fmla="val 356"/>
                  <a:gd name="f282" fmla="val 279"/>
                  <a:gd name="f283" fmla="val 254"/>
                  <a:gd name="f284" fmla="val 214"/>
                  <a:gd name="f285" fmla="val 246"/>
                  <a:gd name="f286" fmla="val 136"/>
                  <a:gd name="f287" fmla="val 94"/>
                  <a:gd name="f288" fmla="val 79"/>
                  <a:gd name="f289" fmla="val 444"/>
                  <a:gd name="f290" fmla="val 104"/>
                  <a:gd name="f291" fmla="val 294"/>
                  <a:gd name="f292" fmla="val 315"/>
                  <a:gd name="f293" fmla="val 297"/>
                  <a:gd name="f294" fmla="val 271"/>
                  <a:gd name="f295" fmla="val 277"/>
                  <a:gd name="f296" fmla="val 264"/>
                  <a:gd name="f297" fmla="val 262"/>
                  <a:gd name="f298" fmla="val 286"/>
                  <a:gd name="f299" fmla="val 304"/>
                  <a:gd name="f300" fmla="val 302"/>
                  <a:gd name="f301" fmla="val 328"/>
                  <a:gd name="f302" fmla="val 366"/>
                  <a:gd name="f303" fmla="val 250"/>
                  <a:gd name="f304" fmla="val 381"/>
                  <a:gd name="f305" fmla="val 272"/>
                  <a:gd name="f306" fmla="val 281"/>
                  <a:gd name="f307" fmla="val 399"/>
                  <a:gd name="f308" fmla="val 408"/>
                  <a:gd name="f309" fmla="val 400"/>
                  <a:gd name="f310" fmla="val 424"/>
                  <a:gd name="f311" fmla="val 255"/>
                  <a:gd name="f312" fmla="val 276"/>
                  <a:gd name="f313" fmla="val 430"/>
                  <a:gd name="f314" fmla="val 423"/>
                  <a:gd name="f315" fmla="val 205"/>
                  <a:gd name="f316" fmla="val 158"/>
                  <a:gd name="f317" fmla="val 126"/>
                  <a:gd name="f318" fmla="val 128"/>
                  <a:gd name="f319" fmla="val 149"/>
                  <a:gd name="f320" fmla="val 143"/>
                  <a:gd name="f321" fmla="val 373"/>
                  <a:gd name="f322" fmla="val 121"/>
                  <a:gd name="f323" fmla="val 342"/>
                  <a:gd name="f324" fmla="val 52"/>
                  <a:gd name="f325" fmla="val 329"/>
                  <a:gd name="f326" fmla="val 129"/>
                  <a:gd name="f327" fmla="val 159"/>
                  <a:gd name="f328" fmla="val 141"/>
                  <a:gd name="f329" fmla="val 190"/>
                  <a:gd name="f330" fmla="val 251"/>
                  <a:gd name="f331" fmla="val 287"/>
                  <a:gd name="f332" fmla="val 261"/>
                  <a:gd name="f333" fmla="val 257"/>
                  <a:gd name="f334" fmla="*/ f2 1 683"/>
                  <a:gd name="f335" fmla="*/ f3 1 603"/>
                  <a:gd name="f336" fmla="+- f6 0 f4"/>
                  <a:gd name="f337" fmla="+- f5 0 f4"/>
                  <a:gd name="f338" fmla="*/ f337 1 683"/>
                  <a:gd name="f339" fmla="*/ f336 1 603"/>
                  <a:gd name="f340" fmla="*/ f4 1 f338"/>
                  <a:gd name="f341" fmla="*/ f5 1 f338"/>
                  <a:gd name="f342" fmla="*/ f4 1 f339"/>
                  <a:gd name="f343" fmla="*/ f6 1 f339"/>
                  <a:gd name="f344" fmla="*/ f340 f334 1"/>
                  <a:gd name="f345" fmla="*/ f341 f334 1"/>
                  <a:gd name="f346" fmla="*/ f343 f335 1"/>
                  <a:gd name="f347" fmla="*/ f342 f33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44" t="f347" r="f345" b="f346"/>
                <a:pathLst>
                  <a:path w="683" h="603">
                    <a:moveTo>
                      <a:pt x="f7" y="f8"/>
                    </a:moveTo>
                    <a:lnTo>
                      <a:pt x="f9" y="f10"/>
                    </a:lnTo>
                    <a:lnTo>
                      <a:pt x="f11" y="f12"/>
                    </a:lnTo>
                    <a:lnTo>
                      <a:pt x="f13" y="f14"/>
                    </a:lnTo>
                    <a:lnTo>
                      <a:pt x="f13" y="f15"/>
                    </a:lnTo>
                    <a:lnTo>
                      <a:pt x="f16" y="f17"/>
                    </a:lnTo>
                    <a:lnTo>
                      <a:pt x="f18" y="f19"/>
                    </a:lnTo>
                    <a:lnTo>
                      <a:pt x="f13" y="f20"/>
                    </a:lnTo>
                    <a:lnTo>
                      <a:pt x="f21" y="f22"/>
                    </a:lnTo>
                    <a:lnTo>
                      <a:pt x="f13" y="f23"/>
                    </a:lnTo>
                    <a:lnTo>
                      <a:pt x="f13" y="f24"/>
                    </a:lnTo>
                    <a:lnTo>
                      <a:pt x="f9" y="f25"/>
                    </a:lnTo>
                    <a:lnTo>
                      <a:pt x="f26" y="f27"/>
                    </a:lnTo>
                    <a:lnTo>
                      <a:pt x="f28" y="f29"/>
                    </a:lnTo>
                    <a:lnTo>
                      <a:pt x="f30" y="f31"/>
                    </a:lnTo>
                    <a:lnTo>
                      <a:pt x="f26" y="f32"/>
                    </a:lnTo>
                    <a:lnTo>
                      <a:pt x="f30" y="f33"/>
                    </a:lnTo>
                    <a:lnTo>
                      <a:pt x="f30" y="f34"/>
                    </a:lnTo>
                    <a:lnTo>
                      <a:pt x="f35" y="f36"/>
                    </a:lnTo>
                    <a:cubicBezTo>
                      <a:pt x="f37" y="f38"/>
                      <a:pt x="f9" y="f39"/>
                      <a:pt x="f28" y="f40"/>
                    </a:cubicBezTo>
                    <a:lnTo>
                      <a:pt x="f41" y="f40"/>
                    </a:lnTo>
                    <a:lnTo>
                      <a:pt x="f42" y="f43"/>
                    </a:lnTo>
                    <a:lnTo>
                      <a:pt x="f44" y="f45"/>
                    </a:lnTo>
                    <a:cubicBezTo>
                      <a:pt x="f46" y="f47"/>
                      <a:pt x="f48" y="f49"/>
                      <a:pt x="f50" y="f39"/>
                    </a:cubicBezTo>
                    <a:lnTo>
                      <a:pt x="f44" y="f51"/>
                    </a:lnTo>
                    <a:lnTo>
                      <a:pt x="f52" y="f53"/>
                    </a:lnTo>
                    <a:lnTo>
                      <a:pt x="f54" y="f55"/>
                    </a:lnTo>
                    <a:lnTo>
                      <a:pt x="f56" y="f57"/>
                    </a:lnTo>
                    <a:lnTo>
                      <a:pt x="f7" y="f58"/>
                    </a:lnTo>
                    <a:lnTo>
                      <a:pt x="f59" y="f60"/>
                    </a:lnTo>
                    <a:lnTo>
                      <a:pt x="f48" y="f61"/>
                    </a:lnTo>
                    <a:lnTo>
                      <a:pt x="f18" y="f62"/>
                    </a:lnTo>
                    <a:lnTo>
                      <a:pt x="f46" y="f63"/>
                    </a:lnTo>
                    <a:lnTo>
                      <a:pt x="f64" y="f65"/>
                    </a:lnTo>
                    <a:lnTo>
                      <a:pt x="f66" y="f67"/>
                    </a:lnTo>
                    <a:lnTo>
                      <a:pt x="f68" y="f69"/>
                    </a:lnTo>
                    <a:lnTo>
                      <a:pt x="f50" y="f70"/>
                    </a:lnTo>
                    <a:lnTo>
                      <a:pt x="f71" y="f72"/>
                    </a:lnTo>
                    <a:lnTo>
                      <a:pt x="f73" y="f74"/>
                    </a:lnTo>
                    <a:lnTo>
                      <a:pt x="f75" y="f65"/>
                    </a:lnTo>
                    <a:cubicBezTo>
                      <a:pt x="f54" y="f76"/>
                      <a:pt x="f77" y="f74"/>
                      <a:pt x="f66" y="f78"/>
                    </a:cubicBezTo>
                    <a:lnTo>
                      <a:pt x="f79" y="f80"/>
                    </a:lnTo>
                    <a:lnTo>
                      <a:pt x="f35" y="f81"/>
                    </a:lnTo>
                    <a:lnTo>
                      <a:pt x="f82" y="f80"/>
                    </a:lnTo>
                    <a:cubicBezTo>
                      <a:pt x="f50" y="f83"/>
                      <a:pt x="f84" y="f72"/>
                      <a:pt x="f85" y="f86"/>
                    </a:cubicBezTo>
                    <a:lnTo>
                      <a:pt x="f54" y="f87"/>
                    </a:lnTo>
                    <a:lnTo>
                      <a:pt x="f88" y="f0"/>
                    </a:lnTo>
                    <a:lnTo>
                      <a:pt x="f89" y="f90"/>
                    </a:lnTo>
                    <a:lnTo>
                      <a:pt x="f91" y="f0"/>
                    </a:lnTo>
                    <a:lnTo>
                      <a:pt x="f92" y="f93"/>
                    </a:lnTo>
                    <a:lnTo>
                      <a:pt x="f94" y="f93"/>
                    </a:lnTo>
                    <a:lnTo>
                      <a:pt x="f94" y="f95"/>
                    </a:lnTo>
                    <a:lnTo>
                      <a:pt x="f96" y="f97"/>
                    </a:lnTo>
                    <a:lnTo>
                      <a:pt x="f98" y="f95"/>
                    </a:lnTo>
                    <a:lnTo>
                      <a:pt x="f99" y="f95"/>
                    </a:lnTo>
                    <a:lnTo>
                      <a:pt x="f99" y="f93"/>
                    </a:lnTo>
                    <a:lnTo>
                      <a:pt x="f100" y="f101"/>
                    </a:lnTo>
                    <a:lnTo>
                      <a:pt x="f102" y="f103"/>
                    </a:lnTo>
                    <a:lnTo>
                      <a:pt x="f104" y="f105"/>
                    </a:lnTo>
                    <a:lnTo>
                      <a:pt x="f106" y="f107"/>
                    </a:lnTo>
                    <a:cubicBezTo>
                      <a:pt x="f106" y="f108"/>
                      <a:pt x="f109" y="f110"/>
                      <a:pt x="f109" y="f111"/>
                    </a:cubicBezTo>
                    <a:lnTo>
                      <a:pt x="f109" y="f106"/>
                    </a:lnTo>
                    <a:lnTo>
                      <a:pt x="f112" y="f106"/>
                    </a:lnTo>
                    <a:lnTo>
                      <a:pt x="f112" y="f111"/>
                    </a:lnTo>
                    <a:cubicBezTo>
                      <a:pt x="f112" y="f113"/>
                      <a:pt x="f114" y="f115"/>
                      <a:pt x="f114" y="f116"/>
                    </a:cubicBezTo>
                    <a:lnTo>
                      <a:pt x="f117" y="f109"/>
                    </a:lnTo>
                    <a:lnTo>
                      <a:pt x="f110" y="f106"/>
                    </a:lnTo>
                    <a:lnTo>
                      <a:pt x="f118" y="f119"/>
                    </a:lnTo>
                    <a:cubicBezTo>
                      <a:pt x="f120" y="f121"/>
                      <a:pt x="f122" y="f28"/>
                      <a:pt x="f13" y="f123"/>
                    </a:cubicBezTo>
                    <a:cubicBezTo>
                      <a:pt x="f124" y="f125"/>
                      <a:pt x="f126" y="f127"/>
                      <a:pt x="f128" y="f4"/>
                    </a:cubicBezTo>
                    <a:lnTo>
                      <a:pt x="f129" y="f4"/>
                    </a:lnTo>
                    <a:cubicBezTo>
                      <a:pt x="f130" y="f131"/>
                      <a:pt x="f132" y="f133"/>
                      <a:pt x="f134" y="f135"/>
                    </a:cubicBezTo>
                    <a:cubicBezTo>
                      <a:pt x="f4" y="f49"/>
                      <a:pt x="f136" y="f137"/>
                      <a:pt x="f138" y="f139"/>
                    </a:cubicBezTo>
                    <a:cubicBezTo>
                      <a:pt x="f140" y="f141"/>
                      <a:pt x="f38" y="f142"/>
                      <a:pt x="f143" y="f144"/>
                    </a:cubicBezTo>
                    <a:cubicBezTo>
                      <a:pt x="f145" y="f146"/>
                      <a:pt x="f58" y="f84"/>
                      <a:pt x="f147" y="f54"/>
                    </a:cubicBezTo>
                    <a:lnTo>
                      <a:pt x="f148" y="f103"/>
                    </a:lnTo>
                    <a:lnTo>
                      <a:pt x="f67" y="f80"/>
                    </a:lnTo>
                    <a:cubicBezTo>
                      <a:pt x="f67" y="f87"/>
                      <a:pt x="f149" y="f118"/>
                      <a:pt x="f149" y="f150"/>
                    </a:cubicBezTo>
                    <a:lnTo>
                      <a:pt x="f149" y="f109"/>
                    </a:lnTo>
                    <a:lnTo>
                      <a:pt x="f58" y="f109"/>
                    </a:lnTo>
                    <a:lnTo>
                      <a:pt x="f58" y="f150"/>
                    </a:lnTo>
                    <a:cubicBezTo>
                      <a:pt x="f58" y="f113"/>
                      <a:pt x="f58" y="f151"/>
                      <a:pt x="f152" y="f78"/>
                    </a:cubicBezTo>
                    <a:lnTo>
                      <a:pt x="f153" y="f112"/>
                    </a:lnTo>
                    <a:lnTo>
                      <a:pt x="f154" y="f155"/>
                    </a:lnTo>
                    <a:lnTo>
                      <a:pt x="f156" y="f78"/>
                    </a:lnTo>
                    <a:lnTo>
                      <a:pt x="f157" y="f158"/>
                    </a:lnTo>
                    <a:lnTo>
                      <a:pt x="f159" y="f113"/>
                    </a:lnTo>
                    <a:lnTo>
                      <a:pt x="f160" y="f158"/>
                    </a:lnTo>
                    <a:lnTo>
                      <a:pt x="f161" y="f158"/>
                    </a:lnTo>
                    <a:lnTo>
                      <a:pt x="f161" y="f95"/>
                    </a:lnTo>
                    <a:lnTo>
                      <a:pt x="f161" y="f93"/>
                    </a:lnTo>
                    <a:lnTo>
                      <a:pt x="f43" y="f162"/>
                    </a:lnTo>
                    <a:lnTo>
                      <a:pt x="f163" y="f93"/>
                    </a:lnTo>
                    <a:lnTo>
                      <a:pt x="f164" y="f0"/>
                    </a:lnTo>
                    <a:lnTo>
                      <a:pt x="f47" y="f90"/>
                    </a:lnTo>
                    <a:cubicBezTo>
                      <a:pt x="f165" y="f166"/>
                      <a:pt x="f167" y="f168"/>
                      <a:pt x="f169" y="f170"/>
                    </a:cubicBezTo>
                    <a:lnTo>
                      <a:pt x="f33" y="f171"/>
                    </a:lnTo>
                    <a:lnTo>
                      <a:pt x="f172" y="f170"/>
                    </a:lnTo>
                    <a:lnTo>
                      <a:pt x="f173" y="f116"/>
                    </a:lnTo>
                    <a:cubicBezTo>
                      <a:pt x="f174" y="f74"/>
                      <a:pt x="f164" y="f162"/>
                      <a:pt x="f49" y="f65"/>
                    </a:cubicBezTo>
                    <a:lnTo>
                      <a:pt x="f175" y="f176"/>
                    </a:lnTo>
                    <a:lnTo>
                      <a:pt x="f177" y="f166"/>
                    </a:lnTo>
                    <a:lnTo>
                      <a:pt x="f167" y="f62"/>
                    </a:lnTo>
                    <a:lnTo>
                      <a:pt x="f178" y="f65"/>
                    </a:lnTo>
                    <a:lnTo>
                      <a:pt x="f172" y="f63"/>
                    </a:lnTo>
                    <a:lnTo>
                      <a:pt x="f179" y="f180"/>
                    </a:lnTo>
                    <a:lnTo>
                      <a:pt x="f181" y="f182"/>
                    </a:lnTo>
                    <a:lnTo>
                      <a:pt x="f1" y="f183"/>
                    </a:lnTo>
                    <a:lnTo>
                      <a:pt x="f27" y="f58"/>
                    </a:lnTo>
                    <a:lnTo>
                      <a:pt x="f39" y="f161"/>
                    </a:lnTo>
                    <a:lnTo>
                      <a:pt x="f1" y="f70"/>
                    </a:lnTo>
                    <a:lnTo>
                      <a:pt x="f184" y="f185"/>
                    </a:lnTo>
                    <a:lnTo>
                      <a:pt x="f164" y="f186"/>
                    </a:lnTo>
                    <a:lnTo>
                      <a:pt x="f187" y="f188"/>
                    </a:lnTo>
                    <a:lnTo>
                      <a:pt x="f17" y="f189"/>
                    </a:lnTo>
                    <a:lnTo>
                      <a:pt x="f167" y="f190"/>
                    </a:lnTo>
                    <a:cubicBezTo>
                      <a:pt x="f27" y="f40"/>
                      <a:pt x="f181" y="f55"/>
                      <a:pt x="f17" y="f43"/>
                    </a:cubicBezTo>
                    <a:lnTo>
                      <a:pt x="f191" y="f43"/>
                    </a:lnTo>
                    <a:lnTo>
                      <a:pt x="f15" y="f47"/>
                    </a:lnTo>
                    <a:lnTo>
                      <a:pt x="f192" y="f47"/>
                    </a:lnTo>
                    <a:cubicBezTo>
                      <a:pt x="f25" y="f49"/>
                      <a:pt x="f31" y="f193"/>
                      <a:pt x="f169" y="f194"/>
                    </a:cubicBezTo>
                    <a:lnTo>
                      <a:pt x="f15" y="f36"/>
                    </a:lnTo>
                    <a:lnTo>
                      <a:pt x="f15" y="f32"/>
                    </a:lnTo>
                    <a:lnTo>
                      <a:pt x="f195" y="f169"/>
                    </a:lnTo>
                    <a:lnTo>
                      <a:pt x="f196" y="f197"/>
                    </a:lnTo>
                    <a:lnTo>
                      <a:pt x="f192" y="f177"/>
                    </a:lnTo>
                    <a:lnTo>
                      <a:pt x="f195" y="f173"/>
                    </a:lnTo>
                    <a:lnTo>
                      <a:pt x="f25" y="f24"/>
                    </a:lnTo>
                    <a:lnTo>
                      <a:pt x="f22" y="f1"/>
                    </a:lnTo>
                    <a:lnTo>
                      <a:pt x="f138" y="f198"/>
                    </a:lnTo>
                    <a:lnTo>
                      <a:pt x="f187" y="f22"/>
                    </a:lnTo>
                    <a:lnTo>
                      <a:pt x="f138" y="f199"/>
                    </a:lnTo>
                    <a:lnTo>
                      <a:pt x="f25" y="f200"/>
                    </a:lnTo>
                    <a:lnTo>
                      <a:pt x="f201" y="f20"/>
                    </a:lnTo>
                    <a:lnTo>
                      <a:pt x="f138" y="f196"/>
                    </a:lnTo>
                    <a:lnTo>
                      <a:pt x="f22" y="f202"/>
                    </a:lnTo>
                    <a:lnTo>
                      <a:pt x="f38" y="f203"/>
                    </a:lnTo>
                    <a:lnTo>
                      <a:pt x="f25" y="f204"/>
                    </a:lnTo>
                    <a:lnTo>
                      <a:pt x="f1" y="f205"/>
                    </a:lnTo>
                    <a:lnTo>
                      <a:pt x="f49" y="f206"/>
                    </a:lnTo>
                    <a:lnTo>
                      <a:pt x="f207" y="f208"/>
                    </a:lnTo>
                    <a:lnTo>
                      <a:pt x="f127" y="f209"/>
                    </a:lnTo>
                    <a:lnTo>
                      <a:pt x="f55" y="f210"/>
                    </a:lnTo>
                    <a:lnTo>
                      <a:pt x="f173" y="f211"/>
                    </a:lnTo>
                    <a:lnTo>
                      <a:pt x="f169" y="f212"/>
                    </a:lnTo>
                    <a:lnTo>
                      <a:pt x="f174" y="f211"/>
                    </a:lnTo>
                    <a:lnTo>
                      <a:pt x="f213" y="f214"/>
                    </a:lnTo>
                    <a:lnTo>
                      <a:pt x="f40" y="f211"/>
                    </a:lnTo>
                    <a:lnTo>
                      <a:pt x="f49" y="f215"/>
                    </a:lnTo>
                    <a:lnTo>
                      <a:pt x="f47" y="f133"/>
                    </a:lnTo>
                    <a:lnTo>
                      <a:pt x="f38" y="f216"/>
                    </a:lnTo>
                    <a:lnTo>
                      <a:pt x="f49" y="f217"/>
                    </a:lnTo>
                    <a:lnTo>
                      <a:pt x="f218" y="f219"/>
                    </a:lnTo>
                    <a:lnTo>
                      <a:pt x="f220" y="f221"/>
                    </a:lnTo>
                    <a:lnTo>
                      <a:pt x="f161" y="f222"/>
                    </a:lnTo>
                    <a:lnTo>
                      <a:pt x="f58" y="f219"/>
                    </a:lnTo>
                    <a:lnTo>
                      <a:pt x="f223" y="f224"/>
                    </a:lnTo>
                    <a:lnTo>
                      <a:pt x="f225" y="f226"/>
                    </a:lnTo>
                    <a:lnTo>
                      <a:pt x="f149" y="f211"/>
                    </a:lnTo>
                    <a:lnTo>
                      <a:pt x="f58" y="f132"/>
                    </a:lnTo>
                    <a:lnTo>
                      <a:pt x="f67" y="f132"/>
                    </a:lnTo>
                    <a:lnTo>
                      <a:pt x="f86" y="f227"/>
                    </a:lnTo>
                    <a:lnTo>
                      <a:pt x="f228" y="f132"/>
                    </a:lnTo>
                    <a:lnTo>
                      <a:pt x="f229" y="f230"/>
                    </a:lnTo>
                    <a:lnTo>
                      <a:pt x="f228" y="f231"/>
                    </a:lnTo>
                    <a:lnTo>
                      <a:pt x="f232" y="f233"/>
                    </a:lnTo>
                    <a:lnTo>
                      <a:pt x="f137" y="f234"/>
                    </a:lnTo>
                    <a:lnTo>
                      <a:pt x="f235" y="f236"/>
                    </a:lnTo>
                    <a:lnTo>
                      <a:pt x="f235" y="f234"/>
                    </a:lnTo>
                    <a:lnTo>
                      <a:pt x="f237" y="f131"/>
                    </a:lnTo>
                    <a:lnTo>
                      <a:pt x="f238" y="f233"/>
                    </a:lnTo>
                    <a:lnTo>
                      <a:pt x="f117" y="f211"/>
                    </a:lnTo>
                    <a:lnTo>
                      <a:pt x="f239" y="f132"/>
                    </a:lnTo>
                    <a:lnTo>
                      <a:pt x="f117" y="f240"/>
                    </a:lnTo>
                    <a:lnTo>
                      <a:pt x="f241" y="f212"/>
                    </a:lnTo>
                    <a:lnTo>
                      <a:pt x="f114" y="f240"/>
                    </a:lnTo>
                    <a:lnTo>
                      <a:pt x="f106" y="f240"/>
                    </a:lnTo>
                    <a:lnTo>
                      <a:pt x="f111" y="f211"/>
                    </a:lnTo>
                    <a:lnTo>
                      <a:pt x="f242" y="f132"/>
                    </a:lnTo>
                    <a:lnTo>
                      <a:pt x="f120" y="f236"/>
                    </a:lnTo>
                    <a:lnTo>
                      <a:pt x="f106" y="f243"/>
                    </a:lnTo>
                    <a:lnTo>
                      <a:pt x="f94" y="f233"/>
                    </a:lnTo>
                    <a:lnTo>
                      <a:pt x="f244" y="f245"/>
                    </a:lnTo>
                    <a:lnTo>
                      <a:pt x="f246" y="f219"/>
                    </a:lnTo>
                    <a:lnTo>
                      <a:pt x="f75" y="f247"/>
                    </a:lnTo>
                    <a:lnTo>
                      <a:pt x="f11" y="f248"/>
                    </a:lnTo>
                    <a:lnTo>
                      <a:pt x="f146" y="f249"/>
                    </a:lnTo>
                    <a:lnTo>
                      <a:pt x="f75" y="f133"/>
                    </a:lnTo>
                    <a:lnTo>
                      <a:pt x="f250" y="f227"/>
                    </a:lnTo>
                    <a:lnTo>
                      <a:pt x="f122" y="f251"/>
                    </a:lnTo>
                    <a:lnTo>
                      <a:pt x="f26" y="f252"/>
                    </a:lnTo>
                    <a:lnTo>
                      <a:pt x="f82" y="f136"/>
                    </a:lnTo>
                    <a:lnTo>
                      <a:pt x="f66" y="f252"/>
                    </a:lnTo>
                    <a:lnTo>
                      <a:pt x="f85" y="f253"/>
                    </a:lnTo>
                    <a:lnTo>
                      <a:pt x="f254" y="f255"/>
                    </a:lnTo>
                    <a:lnTo>
                      <a:pt x="f256" y="f257"/>
                    </a:lnTo>
                    <a:lnTo>
                      <a:pt x="f75" y="f14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39" y="f258"/>
                    </a:moveTo>
                    <a:lnTo>
                      <a:pt x="f228" y="f259"/>
                    </a:lnTo>
                    <a:lnTo>
                      <a:pt x="f260" y="f258"/>
                    </a:lnTo>
                    <a:lnTo>
                      <a:pt x="f239" y="f258"/>
                    </a:lnTo>
                    <a:close/>
                    <a:moveTo>
                      <a:pt x="f239" y="f258"/>
                    </a:moveTo>
                    <a:lnTo>
                      <a:pt x="f239" y="f258"/>
                    </a:lnTo>
                    <a:close/>
                    <a:moveTo>
                      <a:pt x="f228" y="f261"/>
                    </a:moveTo>
                    <a:lnTo>
                      <a:pt x="f158" y="f262"/>
                    </a:lnTo>
                    <a:lnTo>
                      <a:pt x="f95" y="f263"/>
                    </a:lnTo>
                    <a:lnTo>
                      <a:pt x="f228" y="f41"/>
                    </a:lnTo>
                    <a:lnTo>
                      <a:pt x="f228" y="f261"/>
                    </a:lnTo>
                    <a:close/>
                    <a:moveTo>
                      <a:pt x="f228" y="f261"/>
                    </a:moveTo>
                    <a:lnTo>
                      <a:pt x="f228" y="f261"/>
                    </a:lnTo>
                    <a:close/>
                    <a:moveTo>
                      <a:pt x="f228" y="f21"/>
                    </a:moveTo>
                    <a:lnTo>
                      <a:pt x="f95" y="f264"/>
                    </a:lnTo>
                    <a:lnTo>
                      <a:pt x="f95" y="f265"/>
                    </a:lnTo>
                    <a:lnTo>
                      <a:pt x="f266" y="f267"/>
                    </a:lnTo>
                    <a:lnTo>
                      <a:pt x="f228" y="f21"/>
                    </a:lnTo>
                    <a:close/>
                    <a:moveTo>
                      <a:pt x="f228" y="f21"/>
                    </a:moveTo>
                    <a:lnTo>
                      <a:pt x="f228" y="f21"/>
                    </a:lnTo>
                    <a:close/>
                    <a:moveTo>
                      <a:pt x="f266" y="f268"/>
                    </a:moveTo>
                    <a:lnTo>
                      <a:pt x="f95" y="f269"/>
                    </a:lnTo>
                    <a:lnTo>
                      <a:pt x="f239" y="f48"/>
                    </a:lnTo>
                    <a:lnTo>
                      <a:pt x="f266" y="f250"/>
                    </a:lnTo>
                    <a:lnTo>
                      <a:pt x="f266" y="f268"/>
                    </a:lnTo>
                    <a:close/>
                    <a:moveTo>
                      <a:pt x="f266" y="f268"/>
                    </a:moveTo>
                    <a:lnTo>
                      <a:pt x="f266" y="f268"/>
                    </a:lnTo>
                    <a:close/>
                    <a:moveTo>
                      <a:pt x="f266" y="f270"/>
                    </a:moveTo>
                    <a:lnTo>
                      <a:pt x="f239" y="f82"/>
                    </a:lnTo>
                    <a:lnTo>
                      <a:pt x="f239" y="f144"/>
                    </a:lnTo>
                    <a:lnTo>
                      <a:pt x="f166" y="f271"/>
                    </a:lnTo>
                    <a:lnTo>
                      <a:pt x="f266" y="f270"/>
                    </a:lnTo>
                    <a:close/>
                    <a:moveTo>
                      <a:pt x="f266" y="f270"/>
                    </a:moveTo>
                    <a:lnTo>
                      <a:pt x="f266" y="f270"/>
                    </a:lnTo>
                    <a:close/>
                    <a:moveTo>
                      <a:pt x="f166" y="f272"/>
                    </a:moveTo>
                    <a:lnTo>
                      <a:pt x="f0" y="f273"/>
                    </a:lnTo>
                    <a:lnTo>
                      <a:pt x="f0" y="f274"/>
                    </a:lnTo>
                    <a:lnTo>
                      <a:pt x="f107" y="f111"/>
                    </a:lnTo>
                    <a:lnTo>
                      <a:pt x="f107" y="f150"/>
                    </a:lnTo>
                    <a:lnTo>
                      <a:pt x="f232" y="f112"/>
                    </a:lnTo>
                    <a:lnTo>
                      <a:pt x="f166" y="f118"/>
                    </a:lnTo>
                    <a:lnTo>
                      <a:pt x="f166" y="f275"/>
                    </a:lnTo>
                    <a:lnTo>
                      <a:pt x="f276" y="f106"/>
                    </a:lnTo>
                    <a:lnTo>
                      <a:pt x="f166" y="f109"/>
                    </a:lnTo>
                    <a:lnTo>
                      <a:pt x="f166" y="f272"/>
                    </a:lnTo>
                    <a:close/>
                    <a:moveTo>
                      <a:pt x="f166" y="f272"/>
                    </a:moveTo>
                    <a:lnTo>
                      <a:pt x="f166" y="f272"/>
                    </a:lnTo>
                    <a:close/>
                    <a:moveTo>
                      <a:pt x="f238" y="f105"/>
                    </a:moveTo>
                    <a:lnTo>
                      <a:pt x="f0" y="f125"/>
                    </a:lnTo>
                    <a:lnTo>
                      <a:pt x="f0" y="f158"/>
                    </a:lnTo>
                    <a:lnTo>
                      <a:pt x="f238" y="f105"/>
                    </a:lnTo>
                    <a:close/>
                    <a:moveTo>
                      <a:pt x="f238" y="f105"/>
                    </a:moveTo>
                    <a:lnTo>
                      <a:pt x="f238" y="f105"/>
                    </a:lnTo>
                    <a:close/>
                    <a:moveTo>
                      <a:pt x="f116" y="f277"/>
                    </a:moveTo>
                    <a:lnTo>
                      <a:pt x="f278" y="f87"/>
                    </a:lnTo>
                    <a:lnTo>
                      <a:pt x="f279" y="f280"/>
                    </a:lnTo>
                    <a:lnTo>
                      <a:pt x="f279" y="f116"/>
                    </a:lnTo>
                    <a:lnTo>
                      <a:pt x="f116" y="f277"/>
                    </a:lnTo>
                    <a:close/>
                    <a:moveTo>
                      <a:pt x="f116" y="f277"/>
                    </a:moveTo>
                    <a:lnTo>
                      <a:pt x="f116" y="f277"/>
                    </a:lnTo>
                    <a:close/>
                    <a:moveTo>
                      <a:pt x="f279" y="f229"/>
                    </a:moveTo>
                    <a:lnTo>
                      <a:pt x="f0" y="f171"/>
                    </a:lnTo>
                    <a:lnTo>
                      <a:pt x="f87" y="f276"/>
                    </a:lnTo>
                    <a:lnTo>
                      <a:pt x="f279" y="f183"/>
                    </a:lnTo>
                    <a:lnTo>
                      <a:pt x="f279" y="f229"/>
                    </a:lnTo>
                    <a:close/>
                    <a:moveTo>
                      <a:pt x="f279" y="f229"/>
                    </a:moveTo>
                    <a:lnTo>
                      <a:pt x="f279" y="f229"/>
                    </a:lnTo>
                    <a:close/>
                    <a:moveTo>
                      <a:pt x="f276" y="f57"/>
                    </a:moveTo>
                    <a:lnTo>
                      <a:pt x="f87" y="f76"/>
                    </a:lnTo>
                    <a:lnTo>
                      <a:pt x="f281" y="f282"/>
                    </a:lnTo>
                    <a:lnTo>
                      <a:pt x="f276" y="f283"/>
                    </a:lnTo>
                    <a:lnTo>
                      <a:pt x="f276" y="f57"/>
                    </a:lnTo>
                    <a:close/>
                    <a:moveTo>
                      <a:pt x="f276" y="f57"/>
                    </a:moveTo>
                    <a:lnTo>
                      <a:pt x="f276" y="f57"/>
                    </a:lnTo>
                    <a:close/>
                    <a:moveTo>
                      <a:pt x="f229" y="f43"/>
                    </a:moveTo>
                    <a:lnTo>
                      <a:pt x="f281" y="f53"/>
                    </a:lnTo>
                    <a:lnTo>
                      <a:pt x="f281" y="f186"/>
                    </a:lnTo>
                    <a:lnTo>
                      <a:pt x="f280" y="f38"/>
                    </a:lnTo>
                    <a:cubicBezTo>
                      <a:pt x="f83" y="f49"/>
                      <a:pt x="f176" y="f55"/>
                      <a:pt x="f229" y="f43"/>
                    </a:cubicBezTo>
                    <a:close/>
                    <a:moveTo>
                      <a:pt x="f229" y="f43"/>
                    </a:moveTo>
                    <a:lnTo>
                      <a:pt x="f229" y="f43"/>
                    </a:lnTo>
                    <a:close/>
                    <a:moveTo>
                      <a:pt x="f107" y="f34"/>
                    </a:moveTo>
                    <a:lnTo>
                      <a:pt x="f151" y="f193"/>
                    </a:lnTo>
                    <a:cubicBezTo>
                      <a:pt x="f237" y="f201"/>
                      <a:pt x="f238" y="f34"/>
                      <a:pt x="f235" y="f284"/>
                    </a:cubicBezTo>
                    <a:lnTo>
                      <a:pt x="f116" y="f284"/>
                    </a:lnTo>
                    <a:lnTo>
                      <a:pt x="f107" y="f174"/>
                    </a:lnTo>
                    <a:lnTo>
                      <a:pt x="f107" y="f34"/>
                    </a:lnTo>
                    <a:close/>
                    <a:moveTo>
                      <a:pt x="f107" y="f34"/>
                    </a:moveTo>
                    <a:lnTo>
                      <a:pt x="f107" y="f34"/>
                    </a:lnTo>
                    <a:close/>
                    <a:moveTo>
                      <a:pt x="f229" y="f158"/>
                    </a:moveTo>
                    <a:lnTo>
                      <a:pt x="f166" y="f87"/>
                    </a:lnTo>
                    <a:lnTo>
                      <a:pt x="f166" y="f93"/>
                    </a:lnTo>
                    <a:lnTo>
                      <a:pt x="f229" y="f158"/>
                    </a:lnTo>
                    <a:close/>
                    <a:moveTo>
                      <a:pt x="f229" y="f158"/>
                    </a:moveTo>
                    <a:lnTo>
                      <a:pt x="f229" y="f158"/>
                    </a:lnTo>
                    <a:close/>
                    <a:moveTo>
                      <a:pt x="f285" y="f286"/>
                    </a:moveTo>
                    <a:lnTo>
                      <a:pt x="f47" y="f255"/>
                    </a:lnTo>
                    <a:lnTo>
                      <a:pt x="f213" y="f231"/>
                    </a:lnTo>
                    <a:lnTo>
                      <a:pt x="f285" y="f286"/>
                    </a:lnTo>
                    <a:close/>
                    <a:moveTo>
                      <a:pt x="f285" y="f286"/>
                    </a:moveTo>
                    <a:lnTo>
                      <a:pt x="f285" y="f286"/>
                    </a:lnTo>
                    <a:close/>
                    <a:moveTo>
                      <a:pt x="f43" y="f287"/>
                    </a:moveTo>
                    <a:lnTo>
                      <a:pt x="f225" y="f257"/>
                    </a:lnTo>
                    <a:lnTo>
                      <a:pt x="f220" y="f288"/>
                    </a:lnTo>
                    <a:lnTo>
                      <a:pt x="f43" y="f287"/>
                    </a:lnTo>
                    <a:close/>
                    <a:moveTo>
                      <a:pt x="f43" y="f287"/>
                    </a:moveTo>
                    <a:lnTo>
                      <a:pt x="f43" y="f287"/>
                    </a:lnTo>
                    <a:close/>
                    <a:moveTo>
                      <a:pt x="f289" y="f215"/>
                    </a:moveTo>
                    <a:lnTo>
                      <a:pt x="f242" y="f290"/>
                    </a:lnTo>
                    <a:lnTo>
                      <a:pt x="f89" y="f231"/>
                    </a:lnTo>
                    <a:lnTo>
                      <a:pt x="f289" y="f215"/>
                    </a:lnTo>
                    <a:close/>
                    <a:moveTo>
                      <a:pt x="f289" y="f215"/>
                    </a:moveTo>
                    <a:lnTo>
                      <a:pt x="f289" y="f215"/>
                    </a:lnTo>
                    <a:close/>
                    <a:moveTo>
                      <a:pt x="f85" y="f219"/>
                    </a:moveTo>
                    <a:lnTo>
                      <a:pt x="f92" y="f204"/>
                    </a:lnTo>
                    <a:lnTo>
                      <a:pt x="f122" y="f211"/>
                    </a:lnTo>
                    <a:lnTo>
                      <a:pt x="f85" y="f219"/>
                    </a:lnTo>
                    <a:close/>
                    <a:moveTo>
                      <a:pt x="f85" y="f219"/>
                    </a:moveTo>
                    <a:lnTo>
                      <a:pt x="f85" y="f219"/>
                    </a:lnTo>
                    <a:close/>
                    <a:moveTo>
                      <a:pt x="f291" y="f292"/>
                    </a:moveTo>
                    <a:cubicBezTo>
                      <a:pt x="f293" y="f58"/>
                      <a:pt x="f67" y="f188"/>
                      <a:pt x="f260" y="f60"/>
                    </a:cubicBezTo>
                    <a:lnTo>
                      <a:pt x="f260" y="f220"/>
                    </a:lnTo>
                    <a:lnTo>
                      <a:pt x="f57" y="f294"/>
                    </a:lnTo>
                    <a:lnTo>
                      <a:pt x="f295" y="f296"/>
                    </a:lnTo>
                    <a:lnTo>
                      <a:pt x="f260" y="f39"/>
                    </a:lnTo>
                    <a:cubicBezTo>
                      <a:pt x="f185" y="f43"/>
                      <a:pt x="f223" y="f297"/>
                      <a:pt x="f159" y="f57"/>
                    </a:cubicBezTo>
                    <a:lnTo>
                      <a:pt x="f159" y="f185"/>
                    </a:lnTo>
                    <a:lnTo>
                      <a:pt x="f143" y="f108"/>
                    </a:lnTo>
                    <a:lnTo>
                      <a:pt x="f152" y="f72"/>
                    </a:lnTo>
                    <a:lnTo>
                      <a:pt x="f152" y="f292"/>
                    </a:lnTo>
                    <a:lnTo>
                      <a:pt x="f291" y="f292"/>
                    </a:lnTo>
                    <a:close/>
                    <a:moveTo>
                      <a:pt x="f291" y="f292"/>
                    </a:moveTo>
                    <a:lnTo>
                      <a:pt x="f291" y="f292"/>
                    </a:lnTo>
                    <a:close/>
                    <a:moveTo>
                      <a:pt x="f162" y="f294"/>
                    </a:moveTo>
                    <a:cubicBezTo>
                      <a:pt x="f147" y="f298"/>
                      <a:pt x="f299" y="f180"/>
                      <a:pt x="f300" y="f292"/>
                    </a:cubicBezTo>
                    <a:lnTo>
                      <a:pt x="f300" y="f72"/>
                    </a:lnTo>
                    <a:lnTo>
                      <a:pt x="f299" y="f72"/>
                    </a:lnTo>
                    <a:lnTo>
                      <a:pt x="f162" y="f301"/>
                    </a:lnTo>
                    <a:lnTo>
                      <a:pt x="f162" y="f294"/>
                    </a:lnTo>
                    <a:close/>
                    <a:moveTo>
                      <a:pt x="f162" y="f294"/>
                    </a:moveTo>
                    <a:lnTo>
                      <a:pt x="f162" y="f294"/>
                    </a:lnTo>
                    <a:close/>
                    <a:moveTo>
                      <a:pt x="f302" y="f303"/>
                    </a:moveTo>
                    <a:lnTo>
                      <a:pt x="f302" y="f137"/>
                    </a:lnTo>
                    <a:lnTo>
                      <a:pt x="f155" y="f292"/>
                    </a:lnTo>
                    <a:lnTo>
                      <a:pt x="f304" y="f260"/>
                    </a:lnTo>
                    <a:cubicBezTo>
                      <a:pt x="f103" y="f70"/>
                      <a:pt x="f277" y="f305"/>
                      <a:pt x="f302" y="f303"/>
                    </a:cubicBezTo>
                    <a:close/>
                    <a:moveTo>
                      <a:pt x="f302" y="f303"/>
                    </a:moveTo>
                    <a:lnTo>
                      <a:pt x="f302" y="f303"/>
                    </a:lnTo>
                    <a:close/>
                    <a:moveTo>
                      <a:pt x="f302" y="f47"/>
                    </a:moveTo>
                    <a:cubicBezTo>
                      <a:pt x="f304" y="f297"/>
                      <a:pt x="f111" y="f298"/>
                      <a:pt x="f125" y="f162"/>
                    </a:cubicBezTo>
                    <a:lnTo>
                      <a:pt x="f106" y="f260"/>
                    </a:lnTo>
                    <a:lnTo>
                      <a:pt x="f106" y="f292"/>
                    </a:lnTo>
                    <a:lnTo>
                      <a:pt x="f98" y="f108"/>
                    </a:lnTo>
                    <a:lnTo>
                      <a:pt x="f96" y="f57"/>
                    </a:lnTo>
                    <a:lnTo>
                      <a:pt x="f96" y="f306"/>
                    </a:lnTo>
                    <a:cubicBezTo>
                      <a:pt x="f141" y="f51"/>
                      <a:pt x="f307" y="f45"/>
                      <a:pt x="f117" y="f193"/>
                    </a:cubicBezTo>
                    <a:lnTo>
                      <a:pt x="f308" y="f297"/>
                    </a:lnTo>
                    <a:lnTo>
                      <a:pt x="f309" y="f188"/>
                    </a:lnTo>
                    <a:lnTo>
                      <a:pt x="f302" y="f47"/>
                    </a:lnTo>
                    <a:close/>
                    <a:moveTo>
                      <a:pt x="f302" y="f47"/>
                    </a:moveTo>
                    <a:lnTo>
                      <a:pt x="f302" y="f47"/>
                    </a:lnTo>
                    <a:close/>
                    <a:moveTo>
                      <a:pt x="f111" y="f38"/>
                    </a:moveTo>
                    <a:cubicBezTo>
                      <a:pt x="f242" y="f220"/>
                      <a:pt x="f310" y="f311"/>
                      <a:pt x="f92" y="f312"/>
                    </a:cubicBezTo>
                    <a:lnTo>
                      <a:pt x="f244" y="f312"/>
                    </a:lnTo>
                    <a:lnTo>
                      <a:pt x="f244" y="f295"/>
                    </a:lnTo>
                    <a:lnTo>
                      <a:pt x="f77" y="f185"/>
                    </a:lnTo>
                    <a:lnTo>
                      <a:pt x="f96" y="f194"/>
                    </a:lnTo>
                    <a:lnTo>
                      <a:pt x="f313" y="f201"/>
                    </a:lnTo>
                    <a:cubicBezTo>
                      <a:pt x="f104" y="f34"/>
                      <a:pt x="f139" y="f174"/>
                      <a:pt x="f155" y="f169"/>
                    </a:cubicBezTo>
                    <a:lnTo>
                      <a:pt x="f310" y="f39"/>
                    </a:lnTo>
                    <a:lnTo>
                      <a:pt x="f314" y="f47"/>
                    </a:lnTo>
                    <a:lnTo>
                      <a:pt x="f111" y="f38"/>
                    </a:lnTo>
                    <a:close/>
                    <a:moveTo>
                      <a:pt x="f111" y="f38"/>
                    </a:moveTo>
                    <a:lnTo>
                      <a:pt x="f111" y="f38"/>
                    </a:lnTo>
                    <a:close/>
                    <a:moveTo>
                      <a:pt x="f304" y="f173"/>
                    </a:moveTo>
                    <a:cubicBezTo>
                      <a:pt x="f139" y="f315"/>
                      <a:pt x="f104" y="f33"/>
                      <a:pt x="f313" y="f169"/>
                    </a:cubicBezTo>
                    <a:lnTo>
                      <a:pt x="f96" y="f33"/>
                    </a:lnTo>
                    <a:lnTo>
                      <a:pt x="f142" y="f32"/>
                    </a:lnTo>
                    <a:lnTo>
                      <a:pt x="f73" y="f198"/>
                    </a:lnTo>
                    <a:lnTo>
                      <a:pt x="f313" y="f199"/>
                    </a:lnTo>
                    <a:lnTo>
                      <a:pt x="f98" y="f199"/>
                    </a:lnTo>
                    <a:lnTo>
                      <a:pt x="f155" y="f31"/>
                    </a:lnTo>
                    <a:lnTo>
                      <a:pt x="f310" y="f29"/>
                    </a:lnTo>
                    <a:lnTo>
                      <a:pt x="f99" y="f127"/>
                    </a:lnTo>
                    <a:lnTo>
                      <a:pt x="f304" y="f173"/>
                    </a:lnTo>
                    <a:close/>
                    <a:moveTo>
                      <a:pt x="f304" y="f173"/>
                    </a:moveTo>
                    <a:lnTo>
                      <a:pt x="f304" y="f173"/>
                    </a:lnTo>
                    <a:close/>
                    <a:moveTo>
                      <a:pt x="f95" y="f31"/>
                    </a:moveTo>
                    <a:lnTo>
                      <a:pt x="f102" y="f316"/>
                    </a:lnTo>
                    <a:lnTo>
                      <a:pt x="f102" y="f196"/>
                    </a:lnTo>
                    <a:lnTo>
                      <a:pt x="f310" y="f15"/>
                    </a:lnTo>
                    <a:lnTo>
                      <a:pt x="f91" y="f209"/>
                    </a:lnTo>
                    <a:lnTo>
                      <a:pt x="f304" y="f317"/>
                    </a:lnTo>
                    <a:lnTo>
                      <a:pt x="f304" y="f318"/>
                    </a:lnTo>
                    <a:lnTo>
                      <a:pt x="f304" y="f317"/>
                    </a:lnTo>
                    <a:cubicBezTo>
                      <a:pt x="f117" y="f319"/>
                      <a:pt x="f0" y="f23"/>
                      <a:pt x="f238" y="f179"/>
                    </a:cubicBezTo>
                    <a:lnTo>
                      <a:pt x="f109" y="f253"/>
                    </a:lnTo>
                    <a:lnTo>
                      <a:pt x="f309" y="f14"/>
                    </a:lnTo>
                    <a:lnTo>
                      <a:pt x="f95" y="f31"/>
                    </a:lnTo>
                    <a:close/>
                    <a:moveTo>
                      <a:pt x="f95" y="f31"/>
                    </a:moveTo>
                    <a:lnTo>
                      <a:pt x="f95" y="f31"/>
                    </a:lnTo>
                    <a:close/>
                    <a:moveTo>
                      <a:pt x="f170" y="f1"/>
                    </a:moveTo>
                    <a:cubicBezTo>
                      <a:pt x="f278" y="f17"/>
                      <a:pt x="f95" y="f320"/>
                      <a:pt x="f118" y="f205"/>
                    </a:cubicBezTo>
                    <a:lnTo>
                      <a:pt x="f118" y="f8"/>
                    </a:lnTo>
                    <a:lnTo>
                      <a:pt x="f321" y="f322"/>
                    </a:lnTo>
                    <a:lnTo>
                      <a:pt x="f323" y="f324"/>
                    </a:lnTo>
                    <a:lnTo>
                      <a:pt x="f162" y="f205"/>
                    </a:lnTo>
                    <a:lnTo>
                      <a:pt x="f260" y="f317"/>
                    </a:lnTo>
                    <a:lnTo>
                      <a:pt x="f162" y="f317"/>
                    </a:lnTo>
                    <a:cubicBezTo>
                      <a:pt x="f276" y="f14"/>
                      <a:pt x="f325" y="f17"/>
                      <a:pt x="f232" y="f24"/>
                    </a:cubicBezTo>
                    <a:lnTo>
                      <a:pt x="f232" y="f322"/>
                    </a:lnTo>
                    <a:lnTo>
                      <a:pt x="f170" y="f322"/>
                    </a:lnTo>
                    <a:lnTo>
                      <a:pt x="f170" y="f1"/>
                    </a:lnTo>
                    <a:close/>
                    <a:moveTo>
                      <a:pt x="f170" y="f1"/>
                    </a:moveTo>
                    <a:lnTo>
                      <a:pt x="f170" y="f1"/>
                    </a:lnTo>
                    <a:close/>
                    <a:moveTo>
                      <a:pt x="f137" y="f179"/>
                    </a:moveTo>
                    <a:cubicBezTo>
                      <a:pt x="f74" y="f23"/>
                      <a:pt x="f228" y="f12"/>
                      <a:pt x="f300" y="f326"/>
                    </a:cubicBezTo>
                    <a:lnTo>
                      <a:pt x="f300" y="f318"/>
                    </a:lnTo>
                    <a:lnTo>
                      <a:pt x="f67" y="f317"/>
                    </a:lnTo>
                    <a:lnTo>
                      <a:pt x="f161" y="f290"/>
                    </a:lnTo>
                    <a:lnTo>
                      <a:pt x="f51" y="f316"/>
                    </a:lnTo>
                    <a:lnTo>
                      <a:pt x="f154" y="f316"/>
                    </a:lnTo>
                    <a:lnTo>
                      <a:pt x="f154" y="f327"/>
                    </a:lnTo>
                    <a:lnTo>
                      <a:pt x="f276" y="f197"/>
                    </a:lnTo>
                    <a:lnTo>
                      <a:pt x="f57" y="f206"/>
                    </a:lnTo>
                    <a:lnTo>
                      <a:pt x="f58" y="f328"/>
                    </a:lnTo>
                    <a:lnTo>
                      <a:pt x="f280" y="f179"/>
                    </a:lnTo>
                    <a:lnTo>
                      <a:pt x="f137" y="f179"/>
                    </a:lnTo>
                    <a:close/>
                    <a:moveTo>
                      <a:pt x="f137" y="f179"/>
                    </a:moveTo>
                    <a:lnTo>
                      <a:pt x="f137" y="f179"/>
                    </a:lnTo>
                    <a:close/>
                    <a:moveTo>
                      <a:pt x="f299" y="f179"/>
                    </a:moveTo>
                    <a:lnTo>
                      <a:pt x="f143" y="f19"/>
                    </a:lnTo>
                    <a:lnTo>
                      <a:pt x="f283" y="f19"/>
                    </a:lnTo>
                    <a:lnTo>
                      <a:pt x="f329" y="f25"/>
                    </a:lnTo>
                    <a:lnTo>
                      <a:pt x="f330" y="f284"/>
                    </a:lnTo>
                    <a:lnTo>
                      <a:pt x="f159" y="f169"/>
                    </a:lnTo>
                    <a:lnTo>
                      <a:pt x="f283" y="f284"/>
                    </a:lnTo>
                    <a:cubicBezTo>
                      <a:pt x="f153" y="f32"/>
                      <a:pt x="f331" y="f33"/>
                      <a:pt x="f300" y="f315"/>
                    </a:cubicBezTo>
                    <a:lnTo>
                      <a:pt x="f157" y="f197"/>
                    </a:lnTo>
                    <a:lnTo>
                      <a:pt x="f51" y="f177"/>
                    </a:lnTo>
                    <a:lnTo>
                      <a:pt x="f299" y="f179"/>
                    </a:lnTo>
                    <a:close/>
                    <a:moveTo>
                      <a:pt x="f299" y="f179"/>
                    </a:moveTo>
                    <a:lnTo>
                      <a:pt x="f299" y="f179"/>
                    </a:lnTo>
                    <a:close/>
                    <a:moveTo>
                      <a:pt x="f332" y="f55"/>
                    </a:moveTo>
                    <a:lnTo>
                      <a:pt x="f51" y="f190"/>
                    </a:lnTo>
                    <a:lnTo>
                      <a:pt x="f299" y="f174"/>
                    </a:lnTo>
                    <a:cubicBezTo>
                      <a:pt x="f331" y="f34"/>
                      <a:pt x="f153" y="f36"/>
                      <a:pt x="f283" y="f194"/>
                    </a:cubicBezTo>
                    <a:lnTo>
                      <a:pt x="f283" y="f38"/>
                    </a:lnTo>
                    <a:lnTo>
                      <a:pt x="f159" y="f38"/>
                    </a:lnTo>
                    <a:lnTo>
                      <a:pt x="f174" y="f298"/>
                    </a:lnTo>
                    <a:lnTo>
                      <a:pt x="f45" y="f282"/>
                    </a:lnTo>
                    <a:lnTo>
                      <a:pt x="f45" y="f295"/>
                    </a:lnTo>
                    <a:lnTo>
                      <a:pt x="f285" y="f295"/>
                    </a:lnTo>
                    <a:cubicBezTo>
                      <a:pt x="f51" y="f333"/>
                      <a:pt x="f225" y="f45"/>
                      <a:pt x="f293" y="f193"/>
                    </a:cubicBezTo>
                    <a:lnTo>
                      <a:pt x="f332" y="f55"/>
                    </a:lnTo>
                    <a:close/>
                    <a:moveTo>
                      <a:pt x="f332" y="f55"/>
                    </a:moveTo>
                    <a:lnTo>
                      <a:pt x="f332" y="f55"/>
                    </a:lnTo>
                    <a:close/>
                    <a:moveTo>
                      <a:pt x="f277" y="f78"/>
                    </a:moveTo>
                    <a:lnTo>
                      <a:pt x="f110" y="f108"/>
                    </a:lnTo>
                    <a:lnTo>
                      <a:pt x="f110" y="f110"/>
                    </a:lnTo>
                    <a:lnTo>
                      <a:pt x="f277" y="f78"/>
                    </a:lnTo>
                    <a:close/>
                  </a:path>
                </a:pathLst>
              </a:custGeom>
              <a:solidFill>
                <a:srgbClr val="D7B369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8" name="Forma Livre 27"/>
              <p:cNvSpPr/>
              <p:nvPr/>
            </p:nvSpPr>
            <p:spPr>
              <a:xfrm>
                <a:off x="9294839" y="5686562"/>
                <a:ext cx="227164" cy="63358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710"/>
                  <a:gd name="f5" fmla="val 246"/>
                  <a:gd name="f6" fmla="val 599"/>
                  <a:gd name="f7" fmla="val 53"/>
                  <a:gd name="f8" fmla="val 612"/>
                  <a:gd name="f9" fmla="val 192"/>
                  <a:gd name="f10" fmla="val 667"/>
                  <a:gd name="f11" fmla="val 197"/>
                  <a:gd name="f12" fmla="val 709"/>
                  <a:gd name="f13" fmla="val 202"/>
                  <a:gd name="f14" fmla="val 693"/>
                  <a:gd name="f15" fmla="val 63"/>
                  <a:gd name="f16" fmla="val 683"/>
                  <a:gd name="f17" fmla="val 2"/>
                  <a:gd name="f18" fmla="val 600"/>
                  <a:gd name="f19" fmla="val 632"/>
                  <a:gd name="f20" fmla="val 169"/>
                  <a:gd name="f21" fmla="val 620"/>
                  <a:gd name="f22" fmla="val 48"/>
                  <a:gd name="f23" fmla="val 623"/>
                  <a:gd name="f24" fmla="val 45"/>
                  <a:gd name="f25" fmla="val 626"/>
                  <a:gd name="f26" fmla="val 42"/>
                  <a:gd name="f27" fmla="val 37"/>
                  <a:gd name="f28" fmla="val 643"/>
                  <a:gd name="f29" fmla="val 650"/>
                  <a:gd name="f30" fmla="val 40"/>
                  <a:gd name="f31" fmla="val 662"/>
                  <a:gd name="f32" fmla="val 55"/>
                  <a:gd name="f33" fmla="val 669"/>
                  <a:gd name="f34" fmla="val 67"/>
                  <a:gd name="f35" fmla="val 174"/>
                  <a:gd name="f36" fmla="val 16"/>
                  <a:gd name="f37" fmla="val 97"/>
                  <a:gd name="f38" fmla="val 110"/>
                  <a:gd name="f39" fmla="val 109"/>
                  <a:gd name="f40" fmla="val 33"/>
                  <a:gd name="f41" fmla="val 98"/>
                  <a:gd name="f42" fmla="val 22"/>
                  <a:gd name="f43" fmla="val 85"/>
                  <a:gd name="f44" fmla="val 17"/>
                  <a:gd name="f45" fmla="val 18"/>
                  <a:gd name="f46" fmla="val 69"/>
                  <a:gd name="f47" fmla="val 15"/>
                  <a:gd name="f48" fmla="val 20"/>
                  <a:gd name="f49" fmla="val 32"/>
                  <a:gd name="f50" fmla="val 26"/>
                  <a:gd name="f51" fmla="val 38"/>
                  <a:gd name="f52" fmla="val 47"/>
                  <a:gd name="f53" fmla="val 57"/>
                  <a:gd name="f54" fmla="val 66"/>
                  <a:gd name="f55" fmla="val 76"/>
                  <a:gd name="f56" fmla="val 81"/>
                  <a:gd name="f57" fmla="val 86"/>
                  <a:gd name="f58" fmla="val 88"/>
                  <a:gd name="f59" fmla="val 452"/>
                  <a:gd name="f60" fmla="val 187"/>
                  <a:gd name="f61" fmla="val 448"/>
                  <a:gd name="f62" fmla="val 134"/>
                  <a:gd name="f63" fmla="val 423"/>
                  <a:gd name="f64" fmla="val 298"/>
                  <a:gd name="f65" fmla="val 272"/>
                  <a:gd name="f66" fmla="val 269"/>
                  <a:gd name="f67" fmla="val 264"/>
                  <a:gd name="f68" fmla="val 245"/>
                  <a:gd name="f69" fmla="val 281"/>
                  <a:gd name="f70" fmla="val 290"/>
                  <a:gd name="f71" fmla="val 293"/>
                  <a:gd name="f72" fmla="val 178"/>
                  <a:gd name="f73" fmla="val 297"/>
                  <a:gd name="f74" fmla="val 139"/>
                  <a:gd name="f75" fmla="val 315"/>
                  <a:gd name="f76" fmla="val 83"/>
                  <a:gd name="f77" fmla="val 405"/>
                  <a:gd name="f78" fmla="val 424"/>
                  <a:gd name="f79" fmla="val 428"/>
                  <a:gd name="f80" fmla="val 431"/>
                  <a:gd name="f81" fmla="val 440"/>
                  <a:gd name="f82" fmla="val 457"/>
                  <a:gd name="f83" fmla="*/ f1 1 710"/>
                  <a:gd name="f84" fmla="*/ f2 1 246"/>
                  <a:gd name="f85" fmla="+- f5 0 f3"/>
                  <a:gd name="f86" fmla="+- f4 0 f3"/>
                  <a:gd name="f87" fmla="*/ f86 1 710"/>
                  <a:gd name="f88" fmla="*/ f85 1 246"/>
                  <a:gd name="f89" fmla="*/ f3 1 f87"/>
                  <a:gd name="f90" fmla="*/ f4 1 f87"/>
                  <a:gd name="f91" fmla="*/ f3 1 f88"/>
                  <a:gd name="f92" fmla="*/ f5 1 f88"/>
                  <a:gd name="f93" fmla="*/ f89 f83 1"/>
                  <a:gd name="f94" fmla="*/ f90 f83 1"/>
                  <a:gd name="f95" fmla="*/ f92 f84 1"/>
                  <a:gd name="f96" fmla="*/ f91 f8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3" t="f96" r="f94" b="f95"/>
                <a:pathLst>
                  <a:path w="710" h="246">
                    <a:moveTo>
                      <a:pt x="f6" y="f7"/>
                    </a:moveTo>
                    <a:lnTo>
                      <a:pt x="f8" y="f9"/>
                    </a:lnTo>
                    <a:lnTo>
                      <a:pt x="f10" y="f11"/>
                    </a:lnTo>
                    <a:lnTo>
                      <a:pt x="f12" y="f13"/>
                    </a:lnTo>
                    <a:lnTo>
                      <a:pt x="f14" y="f15"/>
                    </a:lnTo>
                    <a:cubicBezTo>
                      <a:pt x="f16" y="f17"/>
                      <a:pt x="f18" y="f3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9" y="f20"/>
                    </a:moveTo>
                    <a:lnTo>
                      <a:pt x="f21" y="f7"/>
                    </a:ln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19" y="f27"/>
                      <a:pt x="f28" y="f27"/>
                      <a:pt x="f29" y="f30"/>
                    </a:cubicBezTo>
                    <a:cubicBezTo>
                      <a:pt x="f31" y="f24"/>
                      <a:pt x="f10" y="f32"/>
                      <a:pt x="f33" y="f34"/>
                    </a:cubicBezTo>
                    <a:lnTo>
                      <a:pt x="f16" y="f35"/>
                    </a:lnTo>
                    <a:lnTo>
                      <a:pt x="f19" y="f20"/>
                    </a:lnTo>
                    <a:close/>
                    <a:moveTo>
                      <a:pt x="f19" y="f20"/>
                    </a:moveTo>
                    <a:lnTo>
                      <a:pt x="f19" y="f20"/>
                    </a:lnTo>
                    <a:close/>
                    <a:moveTo>
                      <a:pt x="f36" y="f15"/>
                    </a:moveTo>
                    <a:lnTo>
                      <a:pt x="f3" y="f13"/>
                    </a:lnTo>
                    <a:lnTo>
                      <a:pt x="f37" y="f9"/>
                    </a:lnTo>
                    <a:lnTo>
                      <a:pt x="f38" y="f7"/>
                    </a:lnTo>
                    <a:cubicBezTo>
                      <a:pt x="f39" y="f40"/>
                      <a:pt x="f41" y="f42"/>
                      <a:pt x="f43" y="f44"/>
                    </a:cubicBezTo>
                    <a:lnTo>
                      <a:pt x="f43" y="f45"/>
                    </a:lnTo>
                    <a:lnTo>
                      <a:pt x="f46" y="f47"/>
                    </a:lnTo>
                    <a:cubicBezTo>
                      <a:pt x="f24" y="f47"/>
                      <a:pt x="f48" y="f49"/>
                      <a:pt x="f36" y="f15"/>
                    </a:cubicBezTo>
                    <a:close/>
                    <a:moveTo>
                      <a:pt x="f36" y="f15"/>
                    </a:moveTo>
                    <a:lnTo>
                      <a:pt x="f36" y="f15"/>
                    </a:lnTo>
                    <a:close/>
                    <a:moveTo>
                      <a:pt x="f50" y="f35"/>
                    </a:moveTo>
                    <a:lnTo>
                      <a:pt x="f51" y="f34"/>
                    </a:lnTo>
                    <a:cubicBezTo>
                      <a:pt x="f30" y="f32"/>
                      <a:pt x="f52" y="f24"/>
                      <a:pt x="f53" y="f30"/>
                    </a:cubicBezTo>
                    <a:cubicBezTo>
                      <a:pt x="f54" y="f27"/>
                      <a:pt x="f55" y="f27"/>
                      <a:pt x="f56" y="f26"/>
                    </a:cubicBezTo>
                    <a:cubicBezTo>
                      <a:pt x="f57" y="f24"/>
                      <a:pt x="f57" y="f22"/>
                      <a:pt x="f58" y="f7"/>
                    </a:cubicBezTo>
                    <a:lnTo>
                      <a:pt x="f55" y="f20"/>
                    </a:lnTo>
                    <a:lnTo>
                      <a:pt x="f50" y="f35"/>
                    </a:lnTo>
                    <a:close/>
                    <a:moveTo>
                      <a:pt x="f50" y="f35"/>
                    </a:moveTo>
                    <a:lnTo>
                      <a:pt x="f50" y="f35"/>
                    </a:lnTo>
                    <a:close/>
                    <a:moveTo>
                      <a:pt x="f59" y="f60"/>
                    </a:moveTo>
                    <a:cubicBezTo>
                      <a:pt x="f61" y="f62"/>
                      <a:pt x="f63" y="f53"/>
                      <a:pt x="f0" y="f32"/>
                    </a:cubicBezTo>
                    <a:cubicBezTo>
                      <a:pt x="f64" y="f53"/>
                      <a:pt x="f65" y="f62"/>
                      <a:pt x="f66" y="f60"/>
                    </a:cubicBezTo>
                    <a:lnTo>
                      <a:pt x="f67" y="f68"/>
                    </a:lnTo>
                    <a:cubicBezTo>
                      <a:pt x="f65" y="f68"/>
                      <a:pt x="f69" y="f68"/>
                      <a:pt x="f70" y="f68"/>
                    </a:cubicBezTo>
                    <a:lnTo>
                      <a:pt x="f71" y="f72"/>
                    </a:lnTo>
                    <a:cubicBezTo>
                      <a:pt x="f73" y="f74"/>
                      <a:pt x="f75" y="f76"/>
                      <a:pt x="f0" y="f76"/>
                    </a:cubicBezTo>
                    <a:cubicBezTo>
                      <a:pt x="f77" y="f76"/>
                      <a:pt x="f78" y="f74"/>
                      <a:pt x="f79" y="f72"/>
                    </a:cubicBezTo>
                    <a:lnTo>
                      <a:pt x="f80" y="f68"/>
                    </a:lnTo>
                    <a:cubicBezTo>
                      <a:pt x="f81" y="f68"/>
                      <a:pt x="f61" y="f68"/>
                      <a:pt x="f82" y="f68"/>
                    </a:cubicBezTo>
                    <a:lnTo>
                      <a:pt x="f59" y="f60"/>
                    </a:lnTo>
                    <a:close/>
                  </a:path>
                </a:pathLst>
              </a:custGeom>
              <a:solidFill>
                <a:srgbClr val="F8EBDA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9" name="Forma Livre 28"/>
              <p:cNvSpPr/>
              <p:nvPr/>
            </p:nvSpPr>
            <p:spPr>
              <a:xfrm>
                <a:off x="9296284" y="6005523"/>
                <a:ext cx="38157" cy="152284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75"/>
                  <a:gd name="f4" fmla="val 494"/>
                  <a:gd name="f5" fmla="val 109"/>
                  <a:gd name="f6" fmla="val 486"/>
                  <a:gd name="f7" fmla="val 174"/>
                  <a:gd name="f8" fmla="val 382"/>
                  <a:gd name="f9" fmla="val 493"/>
                  <a:gd name="f10" fmla="val 66"/>
                  <a:gd name="f11" fmla="val 427"/>
                  <a:gd name="f12" fmla="val 397"/>
                  <a:gd name="f13" fmla="val 367"/>
                  <a:gd name="f14" fmla="val 288"/>
                  <a:gd name="f15" fmla="val 308"/>
                  <a:gd name="f16" fmla="val 353"/>
                  <a:gd name="f17" fmla="val 274"/>
                  <a:gd name="f18" fmla="val 215"/>
                  <a:gd name="f19" fmla="val 146"/>
                  <a:gd name="f20" fmla="val 239"/>
                  <a:gd name="f21" fmla="val 126"/>
                  <a:gd name="f22" fmla="val 98"/>
                  <a:gd name="f23" fmla="val 76"/>
                  <a:gd name="f24" fmla="val 48"/>
                  <a:gd name="f25" fmla="val 28"/>
                  <a:gd name="f26" fmla="val 57"/>
                  <a:gd name="f27" fmla="val 202"/>
                  <a:gd name="f28" fmla="val 114"/>
                  <a:gd name="f29" fmla="val 164"/>
                  <a:gd name="f30" fmla="val 42"/>
                  <a:gd name="f31" fmla="val 151"/>
                  <a:gd name="f32" fmla="val 129"/>
                  <a:gd name="f33" fmla="val 119"/>
                  <a:gd name="f34" fmla="val 68"/>
                  <a:gd name="f35" fmla="val 43"/>
                  <a:gd name="f36" fmla="val 105"/>
                  <a:gd name="f37" fmla="val 85"/>
                  <a:gd name="f38" fmla="val 64"/>
                  <a:gd name="f39" fmla="val 78"/>
                  <a:gd name="f40" fmla="val 81"/>
                  <a:gd name="f41" fmla="val 108"/>
                  <a:gd name="f42" fmla="val 91"/>
                  <a:gd name="f43" fmla="val 71"/>
                  <a:gd name="f44" fmla="val 18"/>
                  <a:gd name="f45" fmla="val 79"/>
                  <a:gd name="f46" fmla="val 15"/>
                  <a:gd name="f47" fmla="val 100"/>
                  <a:gd name="f48" fmla="val 13"/>
                  <a:gd name="f49" fmla="val 5"/>
                  <a:gd name="f50" fmla="val 93"/>
                  <a:gd name="f51" fmla="*/ f0 1 175"/>
                  <a:gd name="f52" fmla="*/ f1 1 494"/>
                  <a:gd name="f53" fmla="+- f4 0 f2"/>
                  <a:gd name="f54" fmla="+- f3 0 f2"/>
                  <a:gd name="f55" fmla="*/ f54 1 175"/>
                  <a:gd name="f56" fmla="*/ f53 1 494"/>
                  <a:gd name="f57" fmla="*/ f2 1 f55"/>
                  <a:gd name="f58" fmla="*/ f3 1 f55"/>
                  <a:gd name="f59" fmla="*/ f2 1 f56"/>
                  <a:gd name="f60" fmla="*/ f4 1 f56"/>
                  <a:gd name="f61" fmla="*/ f57 f51 1"/>
                  <a:gd name="f62" fmla="*/ f58 f51 1"/>
                  <a:gd name="f63" fmla="*/ f60 f52 1"/>
                  <a:gd name="f64" fmla="*/ f59 f5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61" t="f64" r="f62" b="f63"/>
                <a:pathLst>
                  <a:path w="175" h="494"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7" y="f8"/>
                    </a:moveTo>
                    <a:lnTo>
                      <a:pt x="f2" y="f8"/>
                    </a:lnTo>
                    <a:lnTo>
                      <a:pt x="f2" y="f9"/>
                    </a:lnTo>
                    <a:lnTo>
                      <a:pt x="f10" y="f9"/>
                    </a:lnTo>
                    <a:lnTo>
                      <a:pt x="f10" y="f11"/>
                    </a:lnTo>
                    <a:cubicBezTo>
                      <a:pt x="f10" y="f12"/>
                      <a:pt x="f5" y="f12"/>
                      <a:pt x="f5" y="f11"/>
                    </a:cubicBezTo>
                    <a:lnTo>
                      <a:pt x="f5" y="f6"/>
                    </a:lnTo>
                    <a:lnTo>
                      <a:pt x="f5" y="f9"/>
                    </a:lnTo>
                    <a:lnTo>
                      <a:pt x="f7" y="f9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" y="f13"/>
                    </a:moveTo>
                    <a:lnTo>
                      <a:pt x="f7" y="f13"/>
                    </a:lnTo>
                    <a:lnTo>
                      <a:pt x="f7" y="f14"/>
                    </a:lnTo>
                    <a:lnTo>
                      <a:pt x="f2" y="f14"/>
                    </a:lnTo>
                    <a:lnTo>
                      <a:pt x="f2" y="f13"/>
                    </a:lnTo>
                    <a:close/>
                    <a:moveTo>
                      <a:pt x="f2" y="f13"/>
                    </a:moveTo>
                    <a:lnTo>
                      <a:pt x="f2" y="f13"/>
                    </a:lnTo>
                    <a:close/>
                    <a:moveTo>
                      <a:pt x="f5" y="f15"/>
                    </a:moveTo>
                    <a:lnTo>
                      <a:pt x="f5" y="f16"/>
                    </a:lnTo>
                    <a:lnTo>
                      <a:pt x="f10" y="f16"/>
                    </a:lnTo>
                    <a:lnTo>
                      <a:pt x="f10" y="f15"/>
                    </a:lnTo>
                    <a:lnTo>
                      <a:pt x="f5" y="f15"/>
                    </a:lnTo>
                    <a:close/>
                    <a:moveTo>
                      <a:pt x="f5" y="f15"/>
                    </a:moveTo>
                    <a:lnTo>
                      <a:pt x="f5" y="f15"/>
                    </a:lnTo>
                    <a:close/>
                    <a:moveTo>
                      <a:pt x="f2" y="f17"/>
                    </a:moveTo>
                    <a:lnTo>
                      <a:pt x="f7" y="f17"/>
                    </a:lnTo>
                    <a:lnTo>
                      <a:pt x="f7" y="f18"/>
                    </a:lnTo>
                    <a:lnTo>
                      <a:pt x="f19" y="f18"/>
                    </a:lnTo>
                    <a:lnTo>
                      <a:pt x="f19" y="f20"/>
                    </a:lnTo>
                    <a:lnTo>
                      <a:pt x="f21" y="f20"/>
                    </a:lnTo>
                    <a:lnTo>
                      <a:pt x="f21" y="f18"/>
                    </a:lnTo>
                    <a:lnTo>
                      <a:pt x="f22" y="f18"/>
                    </a:lnTo>
                    <a:lnTo>
                      <a:pt x="f22" y="f20"/>
                    </a:lnTo>
                    <a:lnTo>
                      <a:pt x="f23" y="f20"/>
                    </a:lnTo>
                    <a:lnTo>
                      <a:pt x="f23" y="f18"/>
                    </a:lnTo>
                    <a:lnTo>
                      <a:pt x="f24" y="f18"/>
                    </a:lnTo>
                    <a:lnTo>
                      <a:pt x="f24" y="f20"/>
                    </a:lnTo>
                    <a:lnTo>
                      <a:pt x="f25" y="f20"/>
                    </a:lnTo>
                    <a:lnTo>
                      <a:pt x="f25" y="f18"/>
                    </a:lnTo>
                    <a:lnTo>
                      <a:pt x="f2" y="f18"/>
                    </a:lnTo>
                    <a:lnTo>
                      <a:pt x="f2" y="f17"/>
                    </a:lnTo>
                    <a:close/>
                    <a:moveTo>
                      <a:pt x="f2" y="f17"/>
                    </a:moveTo>
                    <a:lnTo>
                      <a:pt x="f2" y="f17"/>
                    </a:lnTo>
                    <a:close/>
                    <a:moveTo>
                      <a:pt x="f26" y="f27"/>
                    </a:moveTo>
                    <a:lnTo>
                      <a:pt x="f28" y="f27"/>
                    </a:lnTo>
                    <a:lnTo>
                      <a:pt x="f28" y="f29"/>
                    </a:lnTo>
                    <a:lnTo>
                      <a:pt x="f26" y="f29"/>
                    </a:lnTo>
                    <a:lnTo>
                      <a:pt x="f26" y="f27"/>
                    </a:lnTo>
                    <a:close/>
                    <a:moveTo>
                      <a:pt x="f26" y="f27"/>
                    </a:moveTo>
                    <a:lnTo>
                      <a:pt x="f26" y="f27"/>
                    </a:lnTo>
                    <a:close/>
                    <a:moveTo>
                      <a:pt x="f30" y="f31"/>
                    </a:moveTo>
                    <a:lnTo>
                      <a:pt x="f32" y="f31"/>
                    </a:lnTo>
                    <a:lnTo>
                      <a:pt x="f32" y="f33"/>
                    </a:lnTo>
                    <a:lnTo>
                      <a:pt x="f30" y="f33"/>
                    </a:lnTo>
                    <a:lnTo>
                      <a:pt x="f30" y="f31"/>
                    </a:lnTo>
                    <a:close/>
                    <a:moveTo>
                      <a:pt x="f30" y="f31"/>
                    </a:moveTo>
                    <a:lnTo>
                      <a:pt x="f30" y="f31"/>
                    </a:lnTo>
                    <a:close/>
                    <a:moveTo>
                      <a:pt x="f30" y="f34"/>
                    </a:moveTo>
                    <a:lnTo>
                      <a:pt x="f32" y="f34"/>
                    </a:lnTo>
                    <a:lnTo>
                      <a:pt x="f32" y="f10"/>
                    </a:lnTo>
                    <a:cubicBezTo>
                      <a:pt x="f32" y="f35"/>
                      <a:pt x="f36" y="f25"/>
                      <a:pt x="f37" y="f25"/>
                    </a:cubicBezTo>
                    <a:cubicBezTo>
                      <a:pt x="f38" y="f25"/>
                      <a:pt x="f30" y="f35"/>
                      <a:pt x="f30" y="f10"/>
                    </a:cubicBezTo>
                    <a:lnTo>
                      <a:pt x="f30" y="f34"/>
                    </a:lnTo>
                    <a:close/>
                    <a:moveTo>
                      <a:pt x="f30" y="f34"/>
                    </a:moveTo>
                    <a:lnTo>
                      <a:pt x="f30" y="f34"/>
                    </a:lnTo>
                    <a:close/>
                    <a:moveTo>
                      <a:pt x="f39" y="f40"/>
                    </a:moveTo>
                    <a:lnTo>
                      <a:pt x="f26" y="f40"/>
                    </a:lnTo>
                    <a:lnTo>
                      <a:pt x="f26" y="f41"/>
                    </a:lnTo>
                    <a:lnTo>
                      <a:pt x="f39" y="f41"/>
                    </a:lnTo>
                    <a:lnTo>
                      <a:pt x="f39" y="f40"/>
                    </a:lnTo>
                    <a:close/>
                    <a:moveTo>
                      <a:pt x="f39" y="f40"/>
                    </a:moveTo>
                    <a:lnTo>
                      <a:pt x="f39" y="f40"/>
                    </a:lnTo>
                    <a:close/>
                    <a:moveTo>
                      <a:pt x="f42" y="f40"/>
                    </a:moveTo>
                    <a:lnTo>
                      <a:pt x="f42" y="f41"/>
                    </a:lnTo>
                    <a:lnTo>
                      <a:pt x="f28" y="f41"/>
                    </a:lnTo>
                    <a:lnTo>
                      <a:pt x="f28" y="f40"/>
                    </a:lnTo>
                    <a:lnTo>
                      <a:pt x="f42" y="f40"/>
                    </a:lnTo>
                    <a:close/>
                    <a:moveTo>
                      <a:pt x="f42" y="f40"/>
                    </a:moveTo>
                    <a:lnTo>
                      <a:pt x="f42" y="f40"/>
                    </a:lnTo>
                    <a:close/>
                    <a:moveTo>
                      <a:pt x="f43" y="f44"/>
                    </a:moveTo>
                    <a:cubicBezTo>
                      <a:pt x="f45" y="f46"/>
                      <a:pt x="f42" y="f46"/>
                      <a:pt x="f47" y="f44"/>
                    </a:cubicBezTo>
                    <a:lnTo>
                      <a:pt x="f47" y="f48"/>
                    </a:lnTo>
                    <a:cubicBezTo>
                      <a:pt x="f47" y="f49"/>
                      <a:pt x="f50" y="f2"/>
                      <a:pt x="f37" y="f2"/>
                    </a:cubicBezTo>
                    <a:cubicBezTo>
                      <a:pt x="f39" y="f2"/>
                      <a:pt x="f43" y="f49"/>
                      <a:pt x="f43" y="f48"/>
                    </a:cubicBezTo>
                    <a:lnTo>
                      <a:pt x="f43" y="f44"/>
                    </a:lnTo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30" name="Forma Livre 29"/>
              <p:cNvSpPr/>
              <p:nvPr/>
            </p:nvSpPr>
            <p:spPr>
              <a:xfrm>
                <a:off x="9023399" y="5773677"/>
                <a:ext cx="772924" cy="924120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2242"/>
                  <a:gd name="f5" fmla="val 2638"/>
                  <a:gd name="f6" fmla="val 1116"/>
                  <a:gd name="f7" fmla="val 1956"/>
                  <a:gd name="f8" fmla="val 1061"/>
                  <a:gd name="f9" fmla="val 1010"/>
                  <a:gd name="f10" fmla="val 1946"/>
                  <a:gd name="f11" fmla="val 959"/>
                  <a:gd name="f12" fmla="val 1930"/>
                  <a:gd name="f13" fmla="val 818"/>
                  <a:gd name="f14" fmla="val 1883"/>
                  <a:gd name="f15" fmla="val 702"/>
                  <a:gd name="f16" fmla="val 1775"/>
                  <a:gd name="f17" fmla="val 623"/>
                  <a:gd name="f18" fmla="val 1646"/>
                  <a:gd name="f19" fmla="val 532"/>
                  <a:gd name="f20" fmla="val 1497"/>
                  <a:gd name="f21" fmla="val 489"/>
                  <a:gd name="f22" fmla="val 1321"/>
                  <a:gd name="f23" fmla="val 1147"/>
                  <a:gd name="f24" fmla="val 973"/>
                  <a:gd name="f25" fmla="val 796"/>
                  <a:gd name="f26" fmla="val 650"/>
                  <a:gd name="f27" fmla="val 648"/>
                  <a:gd name="f28" fmla="val 287"/>
                  <a:gd name="f29" fmla="val 295"/>
                  <a:gd name="f30" fmla="val 240"/>
                  <a:gd name="f31" fmla="val 357"/>
                  <a:gd name="f32" fmla="val 195"/>
                  <a:gd name="f33" fmla="val 417"/>
                  <a:gd name="f34" fmla="val 151"/>
                  <a:gd name="f35" fmla="val 479"/>
                  <a:gd name="f36" fmla="val 207"/>
                  <a:gd name="f37" fmla="val 529"/>
                  <a:gd name="f38" fmla="val 258"/>
                  <a:gd name="f39" fmla="val 589"/>
                  <a:gd name="f40" fmla="val 289"/>
                  <a:gd name="f41" fmla="val 660"/>
                  <a:gd name="f42" fmla="val 320"/>
                  <a:gd name="f43" fmla="val 731"/>
                  <a:gd name="f44" fmla="val 326"/>
                  <a:gd name="f45" fmla="val 804"/>
                  <a:gd name="f46" fmla="val 314"/>
                  <a:gd name="f47" fmla="val 880"/>
                  <a:gd name="f48" fmla="val 883"/>
                  <a:gd name="f49" fmla="val 313"/>
                  <a:gd name="f50" fmla="val 892"/>
                  <a:gd name="f51" fmla="val 309"/>
                  <a:gd name="f52" fmla="val 915"/>
                  <a:gd name="f53" fmla="val 304"/>
                  <a:gd name="f54" fmla="val 940"/>
                  <a:gd name="f55" fmla="val 297"/>
                  <a:gd name="f56" fmla="val 966"/>
                  <a:gd name="f57" fmla="val 292"/>
                  <a:gd name="f58" fmla="val 991"/>
                  <a:gd name="f59" fmla="val 283"/>
                  <a:gd name="f60" fmla="val 1014"/>
                  <a:gd name="f61" fmla="val 277"/>
                  <a:gd name="f62" fmla="val 1039"/>
                  <a:gd name="f63" fmla="val 263"/>
                  <a:gd name="f64" fmla="val 1084"/>
                  <a:gd name="f65" fmla="val 246"/>
                  <a:gd name="f66" fmla="val 1124"/>
                  <a:gd name="f67" fmla="val 228"/>
                  <a:gd name="f68" fmla="val 1166"/>
                  <a:gd name="f69" fmla="val 210"/>
                  <a:gd name="f70" fmla="val 1211"/>
                  <a:gd name="f71" fmla="val 191"/>
                  <a:gd name="f72" fmla="val 1257"/>
                  <a:gd name="f73" fmla="val 173"/>
                  <a:gd name="f74" fmla="val 1302"/>
                  <a:gd name="f75" fmla="val 152"/>
                  <a:gd name="f76" fmla="val 1356"/>
                  <a:gd name="f77" fmla="val 137"/>
                  <a:gd name="f78" fmla="val 1414"/>
                  <a:gd name="f79" fmla="val 125"/>
                  <a:gd name="f80" fmla="val 1470"/>
                  <a:gd name="f81" fmla="val 102"/>
                  <a:gd name="f82" fmla="val 1580"/>
                  <a:gd name="f83" fmla="val 1691"/>
                  <a:gd name="f84" fmla="val 163"/>
                  <a:gd name="f85" fmla="val 1787"/>
                  <a:gd name="f86" fmla="val 185"/>
                  <a:gd name="f87" fmla="val 1823"/>
                  <a:gd name="f88" fmla="val 215"/>
                  <a:gd name="f89" fmla="val 1856"/>
                  <a:gd name="f90" fmla="val 1884"/>
                  <a:gd name="f91" fmla="val 342"/>
                  <a:gd name="f92" fmla="val 1967"/>
                  <a:gd name="f93" fmla="val 447"/>
                  <a:gd name="f94" fmla="val 2034"/>
                  <a:gd name="f95" fmla="val 556"/>
                  <a:gd name="f96" fmla="val 2097"/>
                  <a:gd name="f97" fmla="val 668"/>
                  <a:gd name="f98" fmla="val 2162"/>
                  <a:gd name="f99" fmla="val 782"/>
                  <a:gd name="f100" fmla="val 2221"/>
                  <a:gd name="f101" fmla="val 2288"/>
                  <a:gd name="f102" fmla="val 894"/>
                  <a:gd name="f103" fmla="val 947"/>
                  <a:gd name="f104" fmla="val 2324"/>
                  <a:gd name="f105" fmla="val 1004"/>
                  <a:gd name="f106" fmla="val 2360"/>
                  <a:gd name="f107" fmla="val 1056"/>
                  <a:gd name="f108" fmla="val 2402"/>
                  <a:gd name="f109" fmla="val 1078"/>
                  <a:gd name="f110" fmla="val 2421"/>
                  <a:gd name="f111" fmla="val 1099"/>
                  <a:gd name="f112" fmla="val 2440"/>
                  <a:gd name="f113" fmla="val 1121"/>
                  <a:gd name="f114" fmla="val 2461"/>
                  <a:gd name="f115" fmla="val 1142"/>
                  <a:gd name="f116" fmla="val 1163"/>
                  <a:gd name="f117" fmla="val 1187"/>
                  <a:gd name="f118" fmla="val 1237"/>
                  <a:gd name="f119" fmla="val 1294"/>
                  <a:gd name="f120" fmla="val 1349"/>
                  <a:gd name="f121" fmla="val 1459"/>
                  <a:gd name="f122" fmla="val 1573"/>
                  <a:gd name="f123" fmla="val 1685"/>
                  <a:gd name="f124" fmla="val 1758"/>
                  <a:gd name="f125" fmla="val 2056"/>
                  <a:gd name="f126" fmla="val 1830"/>
                  <a:gd name="f127" fmla="val 2012"/>
                  <a:gd name="f128" fmla="val 1897"/>
                  <a:gd name="f129" fmla="val 1962"/>
                  <a:gd name="f130" fmla="val 1607"/>
                  <a:gd name="f131" fmla="val 1661"/>
                  <a:gd name="f132" fmla="val 1530"/>
                  <a:gd name="f133" fmla="val 1780"/>
                  <a:gd name="f134" fmla="val 1423"/>
                  <a:gd name="f135" fmla="val 1881"/>
                  <a:gd name="f136" fmla="val 1289"/>
                  <a:gd name="f137" fmla="val 1928"/>
                  <a:gd name="f138" fmla="val 1235"/>
                  <a:gd name="f139" fmla="val 1180"/>
                  <a:gd name="f140" fmla="val 1123"/>
                  <a:gd name="f141" fmla="val 335"/>
                  <a:gd name="f142" fmla="val 88"/>
                  <a:gd name="f143" fmla="val 235"/>
                  <a:gd name="f144" fmla="val 224"/>
                  <a:gd name="f145" fmla="val 133"/>
                  <a:gd name="f146" fmla="val 34"/>
                  <a:gd name="f147" fmla="val 496"/>
                  <a:gd name="f148" fmla="val 157"/>
                  <a:gd name="f149" fmla="val 580"/>
                  <a:gd name="f150" fmla="val 259"/>
                  <a:gd name="f151" fmla="val 701"/>
                  <a:gd name="f152" fmla="val 234"/>
                  <a:gd name="f153" fmla="val 865"/>
                  <a:gd name="f154" fmla="val 225"/>
                  <a:gd name="f155" fmla="val 213"/>
                  <a:gd name="f156" fmla="val 964"/>
                  <a:gd name="f157" fmla="val 197"/>
                  <a:gd name="f158" fmla="val 1013"/>
                  <a:gd name="f159" fmla="val 1053"/>
                  <a:gd name="f160" fmla="val 169"/>
                  <a:gd name="f161" fmla="val 1094"/>
                  <a:gd name="f162" fmla="val 1132"/>
                  <a:gd name="f163" fmla="val 1178"/>
                  <a:gd name="f164" fmla="val 114"/>
                  <a:gd name="f165" fmla="val 1225"/>
                  <a:gd name="f166" fmla="val 96"/>
                  <a:gd name="f167" fmla="val 1272"/>
                  <a:gd name="f168" fmla="val 75"/>
                  <a:gd name="f169" fmla="val 1331"/>
                  <a:gd name="f170" fmla="val 58"/>
                  <a:gd name="f171" fmla="val 1391"/>
                  <a:gd name="f172" fmla="val 43"/>
                  <a:gd name="f173" fmla="val 1452"/>
                  <a:gd name="f174" fmla="val 16"/>
                  <a:gd name="f175" fmla="val 1585"/>
                  <a:gd name="f176" fmla="val 19"/>
                  <a:gd name="f177" fmla="val 1716"/>
                  <a:gd name="f178" fmla="val 92"/>
                  <a:gd name="f179" fmla="val 1832"/>
                  <a:gd name="f180" fmla="val 120"/>
                  <a:gd name="f181" fmla="val 1878"/>
                  <a:gd name="f182" fmla="val 154"/>
                  <a:gd name="f183" fmla="val 1916"/>
                  <a:gd name="f184" fmla="val 192"/>
                  <a:gd name="f185" fmla="val 1950"/>
                  <a:gd name="f186" fmla="val 2036"/>
                  <a:gd name="f187" fmla="val 403"/>
                  <a:gd name="f188" fmla="val 2107"/>
                  <a:gd name="f189" fmla="val 514"/>
                  <a:gd name="f190" fmla="val 2172"/>
                  <a:gd name="f191" fmla="val 627"/>
                  <a:gd name="f192" fmla="val 2236"/>
                  <a:gd name="f193" fmla="val 740"/>
                  <a:gd name="f194" fmla="val 2294"/>
                  <a:gd name="f195" fmla="val 849"/>
                  <a:gd name="f196" fmla="val 902"/>
                  <a:gd name="f197" fmla="val 2395"/>
                  <a:gd name="f198" fmla="val 956"/>
                  <a:gd name="f199" fmla="val 2430"/>
                  <a:gd name="f200" fmla="val 2468"/>
                  <a:gd name="f201" fmla="val 1047"/>
                  <a:gd name="f202" fmla="val 2503"/>
                  <a:gd name="f203" fmla="val 1089"/>
                  <a:gd name="f204" fmla="val 2546"/>
                  <a:gd name="f205" fmla="val 2594"/>
                  <a:gd name="f206" fmla="val 1118"/>
                  <a:gd name="f207" fmla="val 2596"/>
                  <a:gd name="f208" fmla="val 1120"/>
                  <a:gd name="f209" fmla="val 2599"/>
                  <a:gd name="f210" fmla="val 2601"/>
                  <a:gd name="f211" fmla="val 1125"/>
                  <a:gd name="f212" fmla="val 1154"/>
                  <a:gd name="f213" fmla="val 1194"/>
                  <a:gd name="f214" fmla="val 1285"/>
                  <a:gd name="f215" fmla="val 1339"/>
                  <a:gd name="f216" fmla="val 1392"/>
                  <a:gd name="f217" fmla="val 1501"/>
                  <a:gd name="f218" fmla="val 1614"/>
                  <a:gd name="f219" fmla="val 1727"/>
                  <a:gd name="f220" fmla="val 1838"/>
                  <a:gd name="f221" fmla="val 1949"/>
                  <a:gd name="f222" fmla="val 2049"/>
                  <a:gd name="f223" fmla="val 2087"/>
                  <a:gd name="f224" fmla="val 2121"/>
                  <a:gd name="f225" fmla="val 2149"/>
                  <a:gd name="f226" fmla="val 2222"/>
                  <a:gd name="f227" fmla="val 2225"/>
                  <a:gd name="f228" fmla="val 2198"/>
                  <a:gd name="f229" fmla="val 2183"/>
                  <a:gd name="f230" fmla="val 2166"/>
                  <a:gd name="f231" fmla="val 2145"/>
                  <a:gd name="f232" fmla="val 2128"/>
                  <a:gd name="f233" fmla="val 2108"/>
                  <a:gd name="f234" fmla="val 2089"/>
                  <a:gd name="f235" fmla="val 2071"/>
                  <a:gd name="f236" fmla="val 2044"/>
                  <a:gd name="f237" fmla="val 2028"/>
                  <a:gd name="f238" fmla="val 2016"/>
                  <a:gd name="f239" fmla="val 2007"/>
                  <a:gd name="f240" fmla="val 1982"/>
                  <a:gd name="f241" fmla="val 2085"/>
                  <a:gd name="f242" fmla="val 2207"/>
                  <a:gd name="f243" fmla="val 2006"/>
                  <a:gd name="f244" fmla="val 1906"/>
                  <a:gd name="f245" fmla="val 1801"/>
                  <a:gd name="f246" fmla="val 71"/>
                  <a:gd name="f247" fmla="val 1696"/>
                  <a:gd name="f248" fmla="val 53"/>
                  <a:gd name="f249" fmla="val 1588"/>
                  <a:gd name="f250" fmla="val 1434"/>
                  <a:gd name="f251" fmla="val 25"/>
                  <a:gd name="f252" fmla="val 1278"/>
                  <a:gd name="f253" fmla="val 17"/>
                  <a:gd name="f254" fmla="val 807"/>
                  <a:gd name="f255" fmla="val 653"/>
                  <a:gd name="f256" fmla="val 545"/>
                  <a:gd name="f257" fmla="val 440"/>
                  <a:gd name="f258" fmla="val 1113"/>
                  <a:gd name="f259" fmla="val 1128"/>
                  <a:gd name="f260" fmla="val 1284"/>
                  <a:gd name="f261" fmla="val 1437"/>
                  <a:gd name="f262" fmla="val 8"/>
                  <a:gd name="f263" fmla="val 1590"/>
                  <a:gd name="f264" fmla="val 27"/>
                  <a:gd name="f265" fmla="val 1699"/>
                  <a:gd name="f266" fmla="val 38"/>
                  <a:gd name="f267" fmla="val 1804"/>
                  <a:gd name="f268" fmla="val 1911"/>
                  <a:gd name="f269" fmla="val 73"/>
                  <a:gd name="f270" fmla="val 1915"/>
                  <a:gd name="f271" fmla="val 76"/>
                  <a:gd name="f272" fmla="val 2018"/>
                  <a:gd name="f273" fmla="val 2123"/>
                  <a:gd name="f274" fmla="val 353"/>
                  <a:gd name="f275" fmla="val 493"/>
                  <a:gd name="f276" fmla="val 2230"/>
                  <a:gd name="f277" fmla="val 499"/>
                  <a:gd name="f278" fmla="val 2223"/>
                  <a:gd name="f279" fmla="val 505"/>
                  <a:gd name="f280" fmla="val 2102"/>
                  <a:gd name="f281" fmla="val 585"/>
                  <a:gd name="f282" fmla="val 1998"/>
                  <a:gd name="f283" fmla="val 2023"/>
                  <a:gd name="f284" fmla="val 863"/>
                  <a:gd name="f285" fmla="val 2031"/>
                  <a:gd name="f286" fmla="val 912"/>
                  <a:gd name="f287" fmla="val 2042"/>
                  <a:gd name="f288" fmla="val 961"/>
                  <a:gd name="f289" fmla="val 2058"/>
                  <a:gd name="f290" fmla="val 1008"/>
                  <a:gd name="f291" fmla="val 2072"/>
                  <a:gd name="f292" fmla="val 1048"/>
                  <a:gd name="f293" fmla="val 1087"/>
                  <a:gd name="f294" fmla="val 1172"/>
                  <a:gd name="f295" fmla="val 2142"/>
                  <a:gd name="f296" fmla="val 1218"/>
                  <a:gd name="f297" fmla="val 2161"/>
                  <a:gd name="f298" fmla="val 1265"/>
                  <a:gd name="f299" fmla="val 2182"/>
                  <a:gd name="f300" fmla="val 1326"/>
                  <a:gd name="f301" fmla="val 2199"/>
                  <a:gd name="f302" fmla="val 1386"/>
                  <a:gd name="f303" fmla="val 2211"/>
                  <a:gd name="f304" fmla="val 1449"/>
                  <a:gd name="f305" fmla="val 2241"/>
                  <a:gd name="f306" fmla="val 2237"/>
                  <a:gd name="f307" fmla="val 1721"/>
                  <a:gd name="f308" fmla="val 2163"/>
                  <a:gd name="f309" fmla="val 1842"/>
                  <a:gd name="f310" fmla="val 2133"/>
                  <a:gd name="f311" fmla="val 1888"/>
                  <a:gd name="f312" fmla="val 2099"/>
                  <a:gd name="f313" fmla="val 1926"/>
                  <a:gd name="f314" fmla="val 2059"/>
                  <a:gd name="f315" fmla="val 1959"/>
                  <a:gd name="f316" fmla="val 1847"/>
                  <a:gd name="f317" fmla="val 2120"/>
                  <a:gd name="f318" fmla="val 1733"/>
                  <a:gd name="f319" fmla="val 2188"/>
                  <a:gd name="f320" fmla="val 1623"/>
                  <a:gd name="f321" fmla="val 2251"/>
                  <a:gd name="f322" fmla="val 1509"/>
                  <a:gd name="f323" fmla="val 2309"/>
                  <a:gd name="f324" fmla="val 1401"/>
                  <a:gd name="f325" fmla="val 2375"/>
                  <a:gd name="f326" fmla="val 2410"/>
                  <a:gd name="f327" fmla="val 1296"/>
                  <a:gd name="f328" fmla="val 2443"/>
                  <a:gd name="f329" fmla="val 1247"/>
                  <a:gd name="f330" fmla="val 2481"/>
                  <a:gd name="f331" fmla="val 1206"/>
                  <a:gd name="f332" fmla="val 2515"/>
                  <a:gd name="f333" fmla="val 1167"/>
                  <a:gd name="f334" fmla="val 2556"/>
                  <a:gd name="f335" fmla="val 1137"/>
                  <a:gd name="f336" fmla="val 2602"/>
                  <a:gd name="f337" fmla="val 1135"/>
                  <a:gd name="f338" fmla="val 2609"/>
                  <a:gd name="f339" fmla="val 2614"/>
                  <a:gd name="f340" fmla="val 1127"/>
                  <a:gd name="f341" fmla="val 2621"/>
                  <a:gd name="f342" fmla="val 2637"/>
                  <a:gd name="f343" fmla="val 1114"/>
                  <a:gd name="f344" fmla="val 1111"/>
                  <a:gd name="f345" fmla="val 1106"/>
                  <a:gd name="f346" fmla="val 1102"/>
                  <a:gd name="f347" fmla="val 1074"/>
                  <a:gd name="f348" fmla="val 1035"/>
                  <a:gd name="f349" fmla="val 994"/>
                  <a:gd name="f350" fmla="val 945"/>
                  <a:gd name="f351" fmla="val 840"/>
                  <a:gd name="f352" fmla="val 732"/>
                  <a:gd name="f353" fmla="val 618"/>
                  <a:gd name="f354" fmla="val 508"/>
                  <a:gd name="f355" fmla="val 394"/>
                  <a:gd name="f356" fmla="val 282"/>
                  <a:gd name="f357" fmla="val 182"/>
                  <a:gd name="f358" fmla="val 142"/>
                  <a:gd name="f359" fmla="val 108"/>
                  <a:gd name="f360" fmla="val 78"/>
                  <a:gd name="f361" fmla="val 6"/>
                  <a:gd name="f362" fmla="val 28"/>
                  <a:gd name="f363" fmla="val 42"/>
                  <a:gd name="f364" fmla="val 59"/>
                  <a:gd name="f365" fmla="val 82"/>
                  <a:gd name="f366" fmla="val 99"/>
                  <a:gd name="f367" fmla="val 139"/>
                  <a:gd name="f368" fmla="val 183"/>
                  <a:gd name="f369" fmla="val 199"/>
                  <a:gd name="f370" fmla="val 218"/>
                  <a:gd name="f371" fmla="val 243"/>
                  <a:gd name="f372" fmla="val 18"/>
                  <a:gd name="f373" fmla="val 11"/>
                  <a:gd name="f374" fmla="val 118"/>
                  <a:gd name="f375" fmla="val 223"/>
                  <a:gd name="f376" fmla="val 325"/>
                  <a:gd name="f377" fmla="val 330"/>
                  <a:gd name="f378" fmla="val 437"/>
                  <a:gd name="f379" fmla="val 542"/>
                  <a:gd name="f380" fmla="val 651"/>
                  <a:gd name="f381" fmla="val 957"/>
                  <a:gd name="f382" fmla="val 720"/>
                  <a:gd name="f383" fmla="val 1292"/>
                  <a:gd name="f384" fmla="val 723"/>
                  <a:gd name="f385" fmla="val 726"/>
                  <a:gd name="f386" fmla="val 734"/>
                  <a:gd name="f387" fmla="val 1282"/>
                  <a:gd name="f388" fmla="val 693"/>
                  <a:gd name="f389" fmla="val 1270"/>
                  <a:gd name="f390" fmla="val 686"/>
                  <a:gd name="f391" fmla="val 1258"/>
                  <a:gd name="f392" fmla="val 680"/>
                  <a:gd name="f393" fmla="val 1250"/>
                  <a:gd name="f394" fmla="val 676"/>
                  <a:gd name="f395" fmla="val 1213"/>
                  <a:gd name="f396" fmla="val 658"/>
                  <a:gd name="f397" fmla="val 1173"/>
                  <a:gd name="f398" fmla="val 645"/>
                  <a:gd name="f399" fmla="val 636"/>
                  <a:gd name="f400" fmla="val 635"/>
                  <a:gd name="f401" fmla="val 631"/>
                  <a:gd name="f402" fmla="val 625"/>
                  <a:gd name="f403" fmla="val 612"/>
                  <a:gd name="f404" fmla="val 604"/>
                  <a:gd name="f405" fmla="val 602"/>
                  <a:gd name="f406" fmla="val 1144"/>
                  <a:gd name="f407" fmla="val 1161"/>
                  <a:gd name="f408" fmla="val 600"/>
                  <a:gd name="f409" fmla="val 1183"/>
                  <a:gd name="f410" fmla="val 1204"/>
                  <a:gd name="f411" fmla="val 610"/>
                  <a:gd name="f412" fmla="val 1342"/>
                  <a:gd name="f413" fmla="val 628"/>
                  <a:gd name="f414" fmla="val 1387"/>
                  <a:gd name="f415" fmla="val 670"/>
                  <a:gd name="f416" fmla="val 666"/>
                  <a:gd name="f417" fmla="val 1411"/>
                  <a:gd name="f418" fmla="val 663"/>
                  <a:gd name="f419" fmla="val 1441"/>
                  <a:gd name="f420" fmla="val 1456"/>
                  <a:gd name="f421" fmla="val 641"/>
                  <a:gd name="f422" fmla="val 1474"/>
                  <a:gd name="f423" fmla="val 1484"/>
                  <a:gd name="f424" fmla="val 633"/>
                  <a:gd name="f425" fmla="val 1496"/>
                  <a:gd name="f426" fmla="val 1502"/>
                  <a:gd name="f427" fmla="val 1514"/>
                  <a:gd name="f428" fmla="val 1523"/>
                  <a:gd name="f429" fmla="val 678"/>
                  <a:gd name="f430" fmla="val 1528"/>
                  <a:gd name="f431" fmla="val 696"/>
                  <a:gd name="f432" fmla="val 708"/>
                  <a:gd name="f433" fmla="val 1520"/>
                  <a:gd name="f434" fmla="val 744"/>
                  <a:gd name="f435" fmla="val 1473"/>
                  <a:gd name="f436" fmla="val 747"/>
                  <a:gd name="f437" fmla="val 751"/>
                  <a:gd name="f438" fmla="val 1450"/>
                  <a:gd name="f439" fmla="val 756"/>
                  <a:gd name="f440" fmla="val 1453"/>
                  <a:gd name="f441" fmla="val 761"/>
                  <a:gd name="f442" fmla="val 1454"/>
                  <a:gd name="f443" fmla="val 766"/>
                  <a:gd name="f444" fmla="val 779"/>
                  <a:gd name="f445" fmla="val 1462"/>
                  <a:gd name="f446" fmla="val 792"/>
                  <a:gd name="f447" fmla="val 1468"/>
                  <a:gd name="f448" fmla="val 806"/>
                  <a:gd name="f449" fmla="val 814"/>
                  <a:gd name="f450" fmla="val 1471"/>
                  <a:gd name="f451" fmla="val 819"/>
                  <a:gd name="f452" fmla="val 1482"/>
                  <a:gd name="f453" fmla="val 853"/>
                  <a:gd name="f454" fmla="val 885"/>
                  <a:gd name="f455" fmla="val 917"/>
                  <a:gd name="f456" fmla="val 908"/>
                  <a:gd name="f457" fmla="val 1489"/>
                  <a:gd name="f458" fmla="val 900"/>
                  <a:gd name="f459" fmla="val 888"/>
                  <a:gd name="f460" fmla="val 1506"/>
                  <a:gd name="f461" fmla="val 873"/>
                  <a:gd name="f462" fmla="val 1516"/>
                  <a:gd name="f463" fmla="val 857"/>
                  <a:gd name="f464" fmla="val 1525"/>
                  <a:gd name="f465" fmla="val 842"/>
                  <a:gd name="f466" fmla="val 1535"/>
                  <a:gd name="f467" fmla="val 822"/>
                  <a:gd name="f468" fmla="val 1547"/>
                  <a:gd name="f469" fmla="val 1564"/>
                  <a:gd name="f470" fmla="val 789"/>
                  <a:gd name="f471" fmla="val 1656"/>
                  <a:gd name="f472" fmla="val 1641"/>
                  <a:gd name="f473" fmla="val 729"/>
                  <a:gd name="f474" fmla="val 1622"/>
                  <a:gd name="f475" fmla="val 691"/>
                  <a:gd name="f476" fmla="val 1601"/>
                  <a:gd name="f477" fmla="val 426"/>
                  <a:gd name="f478" fmla="val 1271"/>
                  <a:gd name="f479" fmla="val 380"/>
                  <a:gd name="f480" fmla="val 1223"/>
                  <a:gd name="f481" fmla="val 362"/>
                  <a:gd name="f482" fmla="val 1170"/>
                  <a:gd name="f483" fmla="val 1066"/>
                  <a:gd name="f484" fmla="val 1015"/>
                  <a:gd name="f485" fmla="val 825"/>
                  <a:gd name="f486" fmla="val 713"/>
                  <a:gd name="f487" fmla="val 549"/>
                  <a:gd name="f488" fmla="val 797"/>
                  <a:gd name="f489" fmla="val 504"/>
                  <a:gd name="f490" fmla="val 757"/>
                  <a:gd name="f491" fmla="val 815"/>
                  <a:gd name="f492" fmla="val 799"/>
                  <a:gd name="f493" fmla="val 721"/>
                  <a:gd name="f494" fmla="val 706"/>
                  <a:gd name="f495" fmla="val 811"/>
                  <a:gd name="f496" fmla="val 671"/>
                  <a:gd name="f497" fmla="val 828"/>
                  <a:gd name="f498" fmla="val 655"/>
                  <a:gd name="f499" fmla="val 640"/>
                  <a:gd name="f500" fmla="val 856"/>
                  <a:gd name="f501" fmla="val 870"/>
                  <a:gd name="f502" fmla="val 884"/>
                  <a:gd name="f503" fmla="val 899"/>
                  <a:gd name="f504" fmla="val 911"/>
                  <a:gd name="f505" fmla="val 897"/>
                  <a:gd name="f506" fmla="val 1096"/>
                  <a:gd name="f507" fmla="val 1109"/>
                  <a:gd name="f508" fmla="val 1105"/>
                  <a:gd name="f509" fmla="val 1080"/>
                  <a:gd name="f510" fmla="val 1140"/>
                  <a:gd name="f511" fmla="val 1033"/>
                  <a:gd name="f512" fmla="val 1171"/>
                  <a:gd name="f513" fmla="val 1188"/>
                  <a:gd name="f514" fmla="val 993"/>
                  <a:gd name="f515" fmla="val 1210"/>
                  <a:gd name="f516" fmla="val 971"/>
                  <a:gd name="f517" fmla="val 1242"/>
                  <a:gd name="f518" fmla="val 943"/>
                  <a:gd name="f519" fmla="val 932"/>
                  <a:gd name="f520" fmla="val 1335"/>
                  <a:gd name="f521" fmla="val 922"/>
                  <a:gd name="f522" fmla="val 1367"/>
                  <a:gd name="f523" fmla="val 937"/>
                  <a:gd name="f524" fmla="val 1375"/>
                  <a:gd name="f525" fmla="val 1382"/>
                  <a:gd name="f526" fmla="val 1388"/>
                  <a:gd name="f527" fmla="val 1379"/>
                  <a:gd name="f528" fmla="val 877"/>
                  <a:gd name="f529" fmla="val 855"/>
                  <a:gd name="f530" fmla="val 1370"/>
                  <a:gd name="f531" fmla="val 831"/>
                  <a:gd name="f532" fmla="val 1364"/>
                  <a:gd name="f533" fmla="val 809"/>
                  <a:gd name="f534" fmla="val 1361"/>
                  <a:gd name="f535" fmla="val 1340"/>
                  <a:gd name="f536" fmla="val 787"/>
                  <a:gd name="f537" fmla="val 1327"/>
                  <a:gd name="f538" fmla="val 1316"/>
                  <a:gd name="f539" fmla="val 776"/>
                  <a:gd name="f540" fmla="val 1301"/>
                  <a:gd name="f541" fmla="val 771"/>
                  <a:gd name="f542" fmla="val 1297"/>
                  <a:gd name="f543" fmla="val 769"/>
                  <a:gd name="f544" fmla="val 1280"/>
                  <a:gd name="f545" fmla="val 1249"/>
                  <a:gd name="f546" fmla="val 777"/>
                  <a:gd name="f547" fmla="val 1222"/>
                  <a:gd name="f548" fmla="val 774"/>
                  <a:gd name="f549" fmla="val 1226"/>
                  <a:gd name="f550" fmla="val 1231"/>
                  <a:gd name="f551" fmla="val 742"/>
                  <a:gd name="f552" fmla="val 716"/>
                  <a:gd name="f553" fmla="val 1262"/>
                  <a:gd name="f554" fmla="val 1268"/>
                  <a:gd name="f555" fmla="val 695"/>
                  <a:gd name="f556" fmla="val 1273"/>
                  <a:gd name="f557" fmla="val 1465"/>
                  <a:gd name="f558" fmla="val 953"/>
                  <a:gd name="f559" fmla="val 1458"/>
                  <a:gd name="f560" fmla="val 968"/>
                  <a:gd name="f561" fmla="val 984"/>
                  <a:gd name="f562" fmla="val 1446"/>
                  <a:gd name="f563" fmla="val 999"/>
                  <a:gd name="f564" fmla="val 1018"/>
                  <a:gd name="f565" fmla="val 1034"/>
                  <a:gd name="f566" fmla="val 1435"/>
                  <a:gd name="f567" fmla="val 1055"/>
                  <a:gd name="f568" fmla="val 1065"/>
                  <a:gd name="f569" fmla="val 1431"/>
                  <a:gd name="f570" fmla="val 1422"/>
                  <a:gd name="f571" fmla="val 1419"/>
                  <a:gd name="f572" fmla="val 1090"/>
                  <a:gd name="f573" fmla="val 1416"/>
                  <a:gd name="f574" fmla="val 1092"/>
                  <a:gd name="f575" fmla="val 1407"/>
                  <a:gd name="f576" fmla="val 1406"/>
                  <a:gd name="f577" fmla="val 1085"/>
                  <a:gd name="f578" fmla="val 1044"/>
                  <a:gd name="f579" fmla="val 1395"/>
                  <a:gd name="f580" fmla="val 1380"/>
                  <a:gd name="f581" fmla="val 958"/>
                  <a:gd name="f582" fmla="val 1359"/>
                  <a:gd name="f583" fmla="val 950"/>
                  <a:gd name="f584" fmla="val 1332"/>
                  <a:gd name="f585" fmla="val 938"/>
                  <a:gd name="f586" fmla="val 1304"/>
                  <a:gd name="f587" fmla="val 933"/>
                  <a:gd name="f588" fmla="val 1277"/>
                  <a:gd name="f589" fmla="val 1219"/>
                  <a:gd name="f590" fmla="val 983"/>
                  <a:gd name="f591" fmla="val 1201"/>
                  <a:gd name="f592" fmla="val 1023"/>
                  <a:gd name="f593" fmla="val 1168"/>
                  <a:gd name="f594" fmla="val 1152"/>
                  <a:gd name="f595" fmla="val 1139"/>
                  <a:gd name="f596" fmla="val 1130"/>
                  <a:gd name="f597" fmla="val 1376"/>
                  <a:gd name="f598" fmla="val 1112"/>
                  <a:gd name="f599" fmla="val 1428"/>
                  <a:gd name="f600" fmla="val 1041"/>
                  <a:gd name="f601" fmla="val 1026"/>
                  <a:gd name="f602" fmla="val 1009"/>
                  <a:gd name="f603" fmla="val 1532"/>
                  <a:gd name="f604" fmla="val 986"/>
                  <a:gd name="f605" fmla="val 1554"/>
                  <a:gd name="f606" fmla="val 954"/>
                  <a:gd name="f607" fmla="val 1598"/>
                  <a:gd name="f608" fmla="val 1610"/>
                  <a:gd name="f609" fmla="val 1635"/>
                  <a:gd name="f610" fmla="val 1650"/>
                  <a:gd name="f611" fmla="val 1665"/>
                  <a:gd name="f612" fmla="val 1684"/>
                  <a:gd name="f613" fmla="val 969"/>
                  <a:gd name="f614" fmla="val 1701"/>
                  <a:gd name="f615" fmla="val 974"/>
                  <a:gd name="f616" fmla="val 1718"/>
                  <a:gd name="f617" fmla="val 979"/>
                  <a:gd name="f618" fmla="val 1708"/>
                  <a:gd name="f619" fmla="val 913"/>
                  <a:gd name="f620" fmla="val 1690"/>
                  <a:gd name="f621" fmla="val 847"/>
                  <a:gd name="f622" fmla="val 1662"/>
                  <a:gd name="f623" fmla="val 784"/>
                  <a:gd name="f624" fmla="val 1631"/>
                  <a:gd name="f625" fmla="val 1575"/>
                  <a:gd name="f626" fmla="val 802"/>
                  <a:gd name="f627" fmla="val 1545"/>
                  <a:gd name="f628" fmla="val 827"/>
                  <a:gd name="f629" fmla="val 868"/>
                  <a:gd name="f630" fmla="val 898"/>
                  <a:gd name="f631" fmla="val 674"/>
                  <a:gd name="f632" fmla="val 1600"/>
                  <a:gd name="f633" fmla="val 1586"/>
                  <a:gd name="f634" fmla="val 704"/>
                  <a:gd name="f635" fmla="val 725"/>
                  <a:gd name="f636" fmla="val 727"/>
                  <a:gd name="f637" fmla="val 763"/>
                  <a:gd name="f638" fmla="val 749"/>
                  <a:gd name="f639" fmla="val 1583"/>
                  <a:gd name="f640" fmla="val 711"/>
                  <a:gd name="f641" fmla="val 1429"/>
                  <a:gd name="f642" fmla="val 1313"/>
                  <a:gd name="f643" fmla="val 813"/>
                  <a:gd name="f644" fmla="val 1243"/>
                  <a:gd name="f645" fmla="val 861"/>
                  <a:gd name="f646" fmla="val 1228"/>
                  <a:gd name="f647" fmla="val 1343"/>
                  <a:gd name="f648" fmla="val 866"/>
                  <a:gd name="f649" fmla="val 1518"/>
                  <a:gd name="f650" fmla="val 1543"/>
                  <a:gd name="f651" fmla="val 791"/>
                  <a:gd name="f652" fmla="val 1571"/>
                  <a:gd name="f653" fmla="val 1570"/>
                  <a:gd name="f654" fmla="val 1568"/>
                  <a:gd name="f655" fmla="val 935"/>
                  <a:gd name="f656" fmla="val 1605"/>
                  <a:gd name="f657" fmla="val 1613"/>
                  <a:gd name="f658" fmla="val 1616"/>
                  <a:gd name="f659" fmla="val 1618"/>
                  <a:gd name="f660" fmla="val 846"/>
                  <a:gd name="f661" fmla="val 1629"/>
                  <a:gd name="f662" fmla="val 759"/>
                  <a:gd name="f663" fmla="val 927"/>
                  <a:gd name="f664" fmla="val 1485"/>
                  <a:gd name="f665" fmla="val 1460"/>
                  <a:gd name="f666" fmla="val 1405"/>
                  <a:gd name="f667" fmla="val 1371"/>
                  <a:gd name="f668" fmla="val 816"/>
                  <a:gd name="f669" fmla="val 1308"/>
                  <a:gd name="f670" fmla="val 1283"/>
                  <a:gd name="f671" fmla="val 810"/>
                  <a:gd name="f672" fmla="val 794"/>
                  <a:gd name="f673" fmla="val 1287"/>
                  <a:gd name="f674" fmla="val 1338"/>
                  <a:gd name="f675" fmla="val 730"/>
                  <a:gd name="f676" fmla="val 728"/>
                  <a:gd name="f677" fmla="val 733"/>
                  <a:gd name="f678" fmla="val 1504"/>
                  <a:gd name="f679" fmla="val 1540"/>
                  <a:gd name="f680" fmla="val 752"/>
                  <a:gd name="f681" fmla="val 1551"/>
                  <a:gd name="f682" fmla="val 1563"/>
                  <a:gd name="f683" fmla="val 764"/>
                  <a:gd name="f684" fmla="val 1576"/>
                  <a:gd name="f685" fmla="val 768"/>
                  <a:gd name="f686" fmla="val 770"/>
                  <a:gd name="f687" fmla="val 1581"/>
                  <a:gd name="f688" fmla="val 775"/>
                  <a:gd name="f689" fmla="val 1578"/>
                  <a:gd name="f690" fmla="val 1561"/>
                  <a:gd name="f691" fmla="val 823"/>
                  <a:gd name="f692" fmla="val 1555"/>
                  <a:gd name="f693" fmla="val 909"/>
                  <a:gd name="f694" fmla="val 878"/>
                  <a:gd name="f695" fmla="val 944"/>
                  <a:gd name="f696" fmla="val 1021"/>
                  <a:gd name="f697" fmla="val 835"/>
                  <a:gd name="f698" fmla="val 1067"/>
                  <a:gd name="f699" fmla="val 1036"/>
                  <a:gd name="f700" fmla="val 683"/>
                  <a:gd name="f701" fmla="val 646"/>
                  <a:gd name="f702" fmla="val 862"/>
                  <a:gd name="f703" fmla="val 850"/>
                  <a:gd name="f704" fmla="val 656"/>
                  <a:gd name="f705" fmla="val 871"/>
                  <a:gd name="f706" fmla="val 916"/>
                  <a:gd name="f707" fmla="val 896"/>
                  <a:gd name="f708" fmla="val 948"/>
                  <a:gd name="f709" fmla="val 281"/>
                  <a:gd name="f710" fmla="val 709"/>
                  <a:gd name="f711" fmla="val 512"/>
                  <a:gd name="f712" fmla="val 409"/>
                  <a:gd name="f713" fmla="val 363"/>
                  <a:gd name="f714" fmla="val 1011"/>
                  <a:gd name="f715" fmla="val 346"/>
                  <a:gd name="f716" fmla="val 338"/>
                  <a:gd name="f717" fmla="val 411"/>
                  <a:gd name="f718" fmla="val 518"/>
                  <a:gd name="f719" fmla="val 1677"/>
                  <a:gd name="f720" fmla="val 867"/>
                  <a:gd name="f721" fmla="val 1735"/>
                  <a:gd name="f722" fmla="val 1737"/>
                  <a:gd name="f723" fmla="val 988"/>
                  <a:gd name="f724" fmla="val 1744"/>
                  <a:gd name="f725" fmla="val 1747"/>
                  <a:gd name="f726" fmla="val 1749"/>
                  <a:gd name="f727" fmla="val 1319"/>
                  <a:gd name="f728" fmla="val 1706"/>
                  <a:gd name="f729" fmla="val 1494"/>
                  <a:gd name="f730" fmla="val 1642"/>
                  <a:gd name="f731" fmla="val 1644"/>
                  <a:gd name="f732" fmla="val 1951"/>
                  <a:gd name="f733" fmla="val 1939"/>
                  <a:gd name="f734" fmla="val 1931"/>
                  <a:gd name="f735" fmla="val 1968"/>
                  <a:gd name="f736" fmla="val 1908"/>
                  <a:gd name="f737" fmla="val 1995"/>
                  <a:gd name="f738" fmla="val 2026"/>
                  <a:gd name="f739" fmla="val 2080"/>
                  <a:gd name="f740" fmla="val 2139"/>
                  <a:gd name="f741" fmla="val 2116"/>
                  <a:gd name="f742" fmla="val 2104"/>
                  <a:gd name="f743" fmla="val 2068"/>
                  <a:gd name="f744" fmla="val 2050"/>
                  <a:gd name="f745" fmla="val 2013"/>
                  <a:gd name="f746" fmla="val 1978"/>
                  <a:gd name="f747" fmla="val 1964"/>
                  <a:gd name="f748" fmla="val 1935"/>
                  <a:gd name="f749" fmla="val 1927"/>
                  <a:gd name="f750" fmla="val 1923"/>
                  <a:gd name="f751" fmla="val 1952"/>
                  <a:gd name="f752" fmla="val 1983"/>
                  <a:gd name="f753" fmla="val 2090"/>
                  <a:gd name="f754" fmla="val 2014"/>
                  <a:gd name="f755" fmla="val 375"/>
                  <a:gd name="f756" fmla="val 1937"/>
                  <a:gd name="f757" fmla="val 271"/>
                  <a:gd name="f758" fmla="val 1859"/>
                  <a:gd name="f759" fmla="val 166"/>
                  <a:gd name="f760" fmla="val 1767"/>
                  <a:gd name="f761" fmla="val 1673"/>
                  <a:gd name="f762" fmla="val 138"/>
                  <a:gd name="f763" fmla="val 128"/>
                  <a:gd name="f764" fmla="val 111"/>
                  <a:gd name="f765" fmla="val 101"/>
                  <a:gd name="f766" fmla="val 661"/>
                  <a:gd name="f767" fmla="val 568"/>
                  <a:gd name="f768" fmla="val 474"/>
                  <a:gd name="f769" fmla="val 382"/>
                  <a:gd name="f770" fmla="val 352"/>
                  <a:gd name="f771" fmla="val 205"/>
                  <a:gd name="f772" fmla="val 244"/>
                  <a:gd name="f773" fmla="val 299"/>
                  <a:gd name="f774" fmla="val 311"/>
                  <a:gd name="f775" fmla="val 302"/>
                  <a:gd name="f776" fmla="val 273"/>
                  <a:gd name="f777" fmla="val 595"/>
                  <a:gd name="f778" fmla="val 535"/>
                  <a:gd name="f779" fmla="val 486"/>
                  <a:gd name="f780" fmla="val 481"/>
                  <a:gd name="f781" fmla="val 132"/>
                  <a:gd name="f782" fmla="val 211"/>
                  <a:gd name="f783" fmla="val 368"/>
                  <a:gd name="f784" fmla="val 262"/>
                  <a:gd name="f785" fmla="val 371"/>
                  <a:gd name="f786" fmla="val 153"/>
                  <a:gd name="f787" fmla="val 373"/>
                  <a:gd name="f788" fmla="val 376"/>
                  <a:gd name="f789" fmla="val 470"/>
                  <a:gd name="f790" fmla="val 136"/>
                  <a:gd name="f791" fmla="val 564"/>
                  <a:gd name="f792" fmla="val 123"/>
                  <a:gd name="f793" fmla="val 659"/>
                  <a:gd name="f794" fmla="val 94"/>
                  <a:gd name="f795" fmla="val 967"/>
                  <a:gd name="f796" fmla="val 86"/>
                  <a:gd name="f797" fmla="val 1274"/>
                  <a:gd name="f798" fmla="val 1582"/>
                  <a:gd name="f799" fmla="val 1771"/>
                  <a:gd name="f800" fmla="val 1865"/>
                  <a:gd name="f801" fmla="val 1868"/>
                  <a:gd name="f802" fmla="val 1870"/>
                  <a:gd name="f803" fmla="val 2030"/>
                  <a:gd name="f804" fmla="val 2113"/>
                  <a:gd name="f805" fmla="val 1999"/>
                  <a:gd name="f806" fmla="val 1966"/>
                  <a:gd name="f807" fmla="val 1942"/>
                  <a:gd name="f808" fmla="val 930"/>
                  <a:gd name="f809" fmla="val 1963"/>
                  <a:gd name="f810" fmla="val 1980"/>
                  <a:gd name="f811" fmla="val 1994"/>
                  <a:gd name="f812" fmla="val 1077"/>
                  <a:gd name="f813" fmla="val 2010"/>
                  <a:gd name="f814" fmla="val 1119"/>
                  <a:gd name="f815" fmla="val 1159"/>
                  <a:gd name="f816" fmla="val 2046"/>
                  <a:gd name="f817" fmla="val 1205"/>
                  <a:gd name="f818" fmla="val 2066"/>
                  <a:gd name="f819" fmla="val 2084"/>
                  <a:gd name="f820" fmla="val 1353"/>
                  <a:gd name="f821" fmla="val 1410"/>
                  <a:gd name="f822" fmla="val 2132"/>
                  <a:gd name="f823" fmla="val 1467"/>
                  <a:gd name="f824" fmla="val 2156"/>
                  <a:gd name="f825" fmla="val 2092"/>
                  <a:gd name="f826" fmla="val 1795"/>
                  <a:gd name="f827" fmla="val 2070"/>
                  <a:gd name="f828" fmla="val 1834"/>
                  <a:gd name="f829" fmla="val 2038"/>
                  <a:gd name="f830" fmla="val 1896"/>
                  <a:gd name="f831" fmla="val 1909"/>
                  <a:gd name="f832" fmla="val 1802"/>
                  <a:gd name="f833" fmla="val 1694"/>
                  <a:gd name="f834" fmla="val 2112"/>
                  <a:gd name="f835" fmla="val 2175"/>
                  <a:gd name="f836" fmla="val 2234"/>
                  <a:gd name="f837" fmla="val 1357"/>
                  <a:gd name="f838" fmla="val 2302"/>
                  <a:gd name="f839" fmla="val 2304"/>
                  <a:gd name="f840" fmla="val 2339"/>
                  <a:gd name="f841" fmla="val 2374"/>
                  <a:gd name="f842" fmla="val 1195"/>
                  <a:gd name="f843" fmla="val 2415"/>
                  <a:gd name="f844" fmla="val 2435"/>
                  <a:gd name="f845" fmla="val 1149"/>
                  <a:gd name="f846" fmla="val 2456"/>
                  <a:gd name="f847" fmla="val 2480"/>
                  <a:gd name="f848" fmla="val 2485"/>
                  <a:gd name="f849" fmla="val 1070"/>
                  <a:gd name="f850" fmla="val 1046"/>
                  <a:gd name="f851" fmla="val 939"/>
                  <a:gd name="f852" fmla="val 773"/>
                  <a:gd name="f853" fmla="val 547"/>
                  <a:gd name="f854" fmla="val 439"/>
                  <a:gd name="f855" fmla="val 332"/>
                  <a:gd name="f856" fmla="val 203"/>
                  <a:gd name="f857" fmla="val 171"/>
                  <a:gd name="f858" fmla="val 149"/>
                  <a:gd name="f859" fmla="val 87"/>
                  <a:gd name="f860" fmla="val 109"/>
                  <a:gd name="f861" fmla="val 121"/>
                  <a:gd name="f862" fmla="val 175"/>
                  <a:gd name="f863" fmla="val 231"/>
                  <a:gd name="f864" fmla="val 247"/>
                  <a:gd name="f865" fmla="val 261"/>
                  <a:gd name="f866" fmla="val 270"/>
                  <a:gd name="f867" fmla="val 963"/>
                  <a:gd name="f868" fmla="val 294"/>
                  <a:gd name="f869" fmla="val 1933"/>
                  <a:gd name="f870" fmla="val 1854"/>
                  <a:gd name="f871" fmla="val 1748"/>
                  <a:gd name="f872" fmla="val 1097"/>
                  <a:gd name="f873" fmla="val 1666"/>
                  <a:gd name="f874" fmla="val 1620"/>
                  <a:gd name="f875" fmla="val 1068"/>
                  <a:gd name="f876" fmla="val 1596"/>
                  <a:gd name="f877" fmla="val 1040"/>
                  <a:gd name="f878" fmla="val 1541"/>
                  <a:gd name="f879" fmla="val 1487"/>
                  <a:gd name="f880" fmla="val 985"/>
                  <a:gd name="f881" fmla="val 1430"/>
                  <a:gd name="f882" fmla="val 1333"/>
                  <a:gd name="f883" fmla="val 951"/>
                  <a:gd name="f884" fmla="val 1230"/>
                  <a:gd name="f885" fmla="val 980"/>
                  <a:gd name="f886" fmla="val 1190"/>
                  <a:gd name="f887" fmla="val 1027"/>
                  <a:gd name="f888" fmla="val 1164"/>
                  <a:gd name="f889" fmla="val 1037"/>
                  <a:gd name="f890" fmla="val 1049"/>
                  <a:gd name="f891" fmla="val 1492"/>
                  <a:gd name="f892" fmla="val 1637"/>
                  <a:gd name="f893" fmla="val 1763"/>
                  <a:gd name="f894" fmla="val 1869"/>
                  <a:gd name="f895" fmla="val 1914"/>
                  <a:gd name="f896" fmla="val 1006"/>
                  <a:gd name="f897" fmla="val 1936"/>
                  <a:gd name="f898" fmla="val 1940"/>
                  <a:gd name="f899" fmla="val 1938"/>
                  <a:gd name="f900" fmla="val 998"/>
                  <a:gd name="f901" fmla="val 1682"/>
                  <a:gd name="f902" fmla="val 981"/>
                  <a:gd name="f903" fmla="val 1647"/>
                  <a:gd name="f904" fmla="val 976"/>
                  <a:gd name="f905" fmla="val 1634"/>
                  <a:gd name="f906" fmla="val 1619"/>
                  <a:gd name="f907" fmla="val 1587"/>
                  <a:gd name="f908" fmla="val 1542"/>
                  <a:gd name="f909" fmla="val 1527"/>
                  <a:gd name="f910" fmla="val 1019"/>
                  <a:gd name="f911" fmla="val 1513"/>
                  <a:gd name="f912" fmla="val 1478"/>
                  <a:gd name="f913" fmla="val 1069"/>
                  <a:gd name="f914" fmla="val 1104"/>
                  <a:gd name="f915" fmla="val 1402"/>
                  <a:gd name="f916" fmla="val 1129"/>
                  <a:gd name="f917" fmla="val 1397"/>
                  <a:gd name="f918" fmla="val 1732"/>
                  <a:gd name="f919" fmla="val 1728"/>
                  <a:gd name="f920" fmla="val 1043"/>
                  <a:gd name="f921" fmla="val 1186"/>
                  <a:gd name="f922" fmla="val 1227"/>
                  <a:gd name="f923" fmla="val 1323"/>
                  <a:gd name="f924" fmla="val 1073"/>
                  <a:gd name="f925" fmla="val 1156"/>
                  <a:gd name="f926" fmla="val 1546"/>
                  <a:gd name="f927" fmla="val 1246"/>
                  <a:gd name="f928" fmla="val 1565"/>
                  <a:gd name="f929" fmla="val 1306"/>
                  <a:gd name="f930" fmla="val 1593"/>
                  <a:gd name="f931" fmla="val 1325"/>
                  <a:gd name="f932" fmla="val 1611"/>
                  <a:gd name="f933" fmla="val 1621"/>
                  <a:gd name="f934" fmla="val 1615"/>
                  <a:gd name="f935" fmla="val 1608"/>
                  <a:gd name="f936" fmla="val 1238"/>
                  <a:gd name="f937" fmla="val 1560"/>
                  <a:gd name="f938" fmla="val 1176"/>
                  <a:gd name="f939" fmla="val 1472"/>
                  <a:gd name="f940" fmla="val 1396"/>
                  <a:gd name="f941" fmla="val 1058"/>
                  <a:gd name="f942" fmla="val 1354"/>
                  <a:gd name="f943" fmla="val 1050"/>
                  <a:gd name="f944" fmla="val 1324"/>
                  <a:gd name="f945" fmla="val 1054"/>
                  <a:gd name="f946" fmla="val 1263"/>
                  <a:gd name="f947" fmla="val 1071"/>
                  <a:gd name="f948" fmla="val 1191"/>
                  <a:gd name="f949" fmla="val 1157"/>
                  <a:gd name="f950" fmla="val 1169"/>
                  <a:gd name="f951" fmla="val 1383"/>
                  <a:gd name="f952" fmla="val 1424"/>
                  <a:gd name="f953" fmla="val 1479"/>
                  <a:gd name="f954" fmla="val 1082"/>
                  <a:gd name="f955" fmla="val 1636"/>
                  <a:gd name="f956" fmla="val 1145"/>
                  <a:gd name="f957" fmla="val 1858"/>
                  <a:gd name="f958" fmla="val 1234"/>
                  <a:gd name="f959" fmla="val 1913"/>
                  <a:gd name="f960" fmla="val 1874"/>
                  <a:gd name="f961" fmla="val 1800"/>
                  <a:gd name="f962" fmla="val 1707"/>
                  <a:gd name="f963" fmla="val 1511"/>
                  <a:gd name="f964" fmla="val 1689"/>
                  <a:gd name="f965" fmla="val 1466"/>
                  <a:gd name="f966" fmla="val 1671"/>
                  <a:gd name="f967" fmla="val 1654"/>
                  <a:gd name="f968" fmla="val 1674"/>
                  <a:gd name="f969" fmla="val 1579"/>
                  <a:gd name="f970" fmla="val 1592"/>
                  <a:gd name="f971" fmla="val 1604"/>
                  <a:gd name="f972" fmla="val 1299"/>
                  <a:gd name="f973" fmla="val 688"/>
                  <a:gd name="f974" fmla="val 1311"/>
                  <a:gd name="f975" fmla="val 685"/>
                  <a:gd name="f976" fmla="val 681"/>
                  <a:gd name="f977" fmla="val 1347"/>
                  <a:gd name="f978" fmla="val 673"/>
                  <a:gd name="f979" fmla="val 1328"/>
                  <a:gd name="f980" fmla="val 626"/>
                  <a:gd name="f981" fmla="val 621"/>
                  <a:gd name="f982" fmla="val 1203"/>
                  <a:gd name="f983" fmla="val 1182"/>
                  <a:gd name="f984" fmla="val 620"/>
                  <a:gd name="f985" fmla="val 1179"/>
                  <a:gd name="f986" fmla="val 630"/>
                  <a:gd name="f987" fmla="val 643"/>
                  <a:gd name="f988" fmla="val 690"/>
                  <a:gd name="f989" fmla="val 1508"/>
                  <a:gd name="f990" fmla="val 1490"/>
                  <a:gd name="f991" fmla="val 1461"/>
                  <a:gd name="f992" fmla="val 1394"/>
                  <a:gd name="f993" fmla="val 1363"/>
                  <a:gd name="f994" fmla="val 1351"/>
                  <a:gd name="f995" fmla="val 1330"/>
                  <a:gd name="f996" fmla="val 700"/>
                  <a:gd name="f997" fmla="val 1320"/>
                  <a:gd name="f998" fmla="val 1309"/>
                  <a:gd name="f999" fmla="val 703"/>
                  <a:gd name="f1000" fmla="val 705"/>
                  <a:gd name="f1001" fmla="val 1259"/>
                  <a:gd name="f1002" fmla="val 715"/>
                  <a:gd name="f1003" fmla="val 1254"/>
                  <a:gd name="f1004" fmla="val 737"/>
                  <a:gd name="f1005" fmla="val 1244"/>
                  <a:gd name="f1006" fmla="val 1256"/>
                  <a:gd name="f1007" fmla="val 772"/>
                  <a:gd name="f1008" fmla="val 781"/>
                  <a:gd name="f1009" fmla="val 826"/>
                  <a:gd name="f1010" fmla="val 1399"/>
                  <a:gd name="f1011" fmla="val 1418"/>
                  <a:gd name="f1012" fmla="val 1051"/>
                  <a:gd name="f1013" fmla="val 1031"/>
                  <a:gd name="f1014" fmla="val 1425"/>
                  <a:gd name="f1015" fmla="val 978"/>
                  <a:gd name="f1016" fmla="val 1438"/>
                  <a:gd name="f1017" fmla="val 925"/>
                  <a:gd name="f1018" fmla="val 890"/>
                  <a:gd name="f1019" fmla="val 848"/>
                  <a:gd name="f1020" fmla="val 843"/>
                  <a:gd name="f1021" fmla="val 1426"/>
                  <a:gd name="f1022" fmla="val 1444"/>
                  <a:gd name="f1023" fmla="val 942"/>
                  <a:gd name="f1024" fmla="val 920"/>
                  <a:gd name="f1025" fmla="val 907"/>
                  <a:gd name="f1026" fmla="val 895"/>
                  <a:gd name="f1027" fmla="val 882"/>
                  <a:gd name="f1028" fmla="val 839"/>
                  <a:gd name="f1029" fmla="val 824"/>
                  <a:gd name="f1030" fmla="val 821"/>
                  <a:gd name="f1031" fmla="val 1442"/>
                  <a:gd name="f1032" fmla="val 829"/>
                  <a:gd name="f1033" fmla="val 1447"/>
                  <a:gd name="f1034" fmla="val 837"/>
                  <a:gd name="f1035" fmla="val 817"/>
                  <a:gd name="f1036" fmla="val 812"/>
                  <a:gd name="f1037" fmla="val 739"/>
                  <a:gd name="f1038" fmla="val 710"/>
                  <a:gd name="f1039" fmla="*/ f1 1 2242"/>
                  <a:gd name="f1040" fmla="*/ f2 1 2638"/>
                  <a:gd name="f1041" fmla="+- f5 0 f3"/>
                  <a:gd name="f1042" fmla="+- f4 0 f3"/>
                  <a:gd name="f1043" fmla="*/ f1042 1 2242"/>
                  <a:gd name="f1044" fmla="*/ f1041 1 2638"/>
                  <a:gd name="f1045" fmla="*/ f3 1 f1043"/>
                  <a:gd name="f1046" fmla="*/ f4 1 f1043"/>
                  <a:gd name="f1047" fmla="*/ f3 1 f1044"/>
                  <a:gd name="f1048" fmla="*/ f5 1 f1044"/>
                  <a:gd name="f1049" fmla="*/ f1045 f1039 1"/>
                  <a:gd name="f1050" fmla="*/ f1046 f1039 1"/>
                  <a:gd name="f1051" fmla="*/ f1048 f1040 1"/>
                  <a:gd name="f1052" fmla="*/ f1047 f104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049" t="f1052" r="f1050" b="f1051"/>
                <a:pathLst>
                  <a:path w="2242" h="2638">
                    <a:moveTo>
                      <a:pt x="f6" y="f7"/>
                    </a:moveTo>
                    <a:cubicBezTo>
                      <a:pt x="f8" y="f7"/>
                      <a:pt x="f9" y="f10"/>
                      <a:pt x="f11" y="f12"/>
                    </a:cubicBezTo>
                    <a:cubicBezTo>
                      <a:pt x="f13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1" y="f23"/>
                    </a:cubicBezTo>
                    <a:cubicBezTo>
                      <a:pt x="f21" y="f24"/>
                      <a:pt x="f19" y="f25"/>
                      <a:pt x="f17" y="f26"/>
                    </a:cubicBezTo>
                    <a:lnTo>
                      <a:pt x="f17" y="f27"/>
                    </a:lnTo>
                    <a:lnTo>
                      <a:pt x="f28" y="f29"/>
                    </a:lnTo>
                    <a:cubicBezTo>
                      <a:pt x="f30" y="f31"/>
                      <a:pt x="f32" y="f33"/>
                      <a:pt x="f34" y="f35"/>
                    </a:cubicBezTo>
                    <a:cubicBezTo>
                      <a:pt x="f36" y="f37"/>
                      <a:pt x="f38" y="f39"/>
                      <a:pt x="f40" y="f41"/>
                    </a:cubicBezTo>
                    <a:cubicBezTo>
                      <a:pt x="f42" y="f43"/>
                      <a:pt x="f44" y="f45"/>
                      <a:pt x="f46" y="f47"/>
                    </a:cubicBezTo>
                    <a:lnTo>
                      <a:pt x="f46" y="f48"/>
                    </a:lnTo>
                    <a:lnTo>
                      <a:pt x="f49" y="f50"/>
                    </a:lnTo>
                    <a:cubicBezTo>
                      <a:pt x="f51" y="f52"/>
                      <a:pt x="f53" y="f54"/>
                      <a:pt x="f55" y="f56"/>
                    </a:cubicBezTo>
                    <a:cubicBezTo>
                      <a:pt x="f57" y="f58"/>
                      <a:pt x="f59" y="f60"/>
                      <a:pt x="f61" y="f62"/>
                    </a:cubicBezTo>
                    <a:cubicBezTo>
                      <a:pt x="f63" y="f64"/>
                      <a:pt x="f65" y="f66"/>
                      <a:pt x="f67" y="f68"/>
                    </a:cubicBezTo>
                    <a:cubicBezTo>
                      <a:pt x="f69" y="f70"/>
                      <a:pt x="f71" y="f72"/>
                      <a:pt x="f73" y="f74"/>
                    </a:cubicBezTo>
                    <a:cubicBezTo>
                      <a:pt x="f75" y="f76"/>
                      <a:pt x="f77" y="f78"/>
                      <a:pt x="f79" y="f80"/>
                    </a:cubicBezTo>
                    <a:cubicBezTo>
                      <a:pt x="f81" y="f82"/>
                      <a:pt x="f81" y="f83"/>
                      <a:pt x="f84" y="f85"/>
                    </a:cubicBezTo>
                    <a:cubicBezTo>
                      <a:pt x="f86" y="f87"/>
                      <a:pt x="f88" y="f89"/>
                      <a:pt x="f65" y="f90"/>
                    </a:cubicBezTo>
                    <a:cubicBezTo>
                      <a:pt x="f91" y="f92"/>
                      <a:pt x="f93" y="f94"/>
                      <a:pt x="f95" y="f96"/>
                    </a:cubicBezTo>
                    <a:cubicBezTo>
                      <a:pt x="f97" y="f98"/>
                      <a:pt x="f99" y="f100"/>
                      <a:pt x="f50" y="f101"/>
                    </a:cubicBezTo>
                    <a:lnTo>
                      <a:pt x="f102" y="f101"/>
                    </a:lnTo>
                    <a:cubicBezTo>
                      <a:pt x="f103" y="f104"/>
                      <a:pt x="f105" y="f106"/>
                      <a:pt x="f107" y="f108"/>
                    </a:cubicBezTo>
                    <a:cubicBezTo>
                      <a:pt x="f109" y="f110"/>
                      <a:pt x="f111" y="f112"/>
                      <a:pt x="f113" y="f114"/>
                    </a:cubicBezTo>
                    <a:cubicBezTo>
                      <a:pt x="f115" y="f112"/>
                      <a:pt x="f116" y="f110"/>
                      <a:pt x="f117" y="f108"/>
                    </a:cubicBezTo>
                    <a:cubicBezTo>
                      <a:pt x="f118" y="f106"/>
                      <a:pt x="f119" y="f104"/>
                      <a:pt x="f120" y="f101"/>
                    </a:cubicBezTo>
                    <a:cubicBezTo>
                      <a:pt x="f121" y="f100"/>
                      <a:pt x="f122" y="f98"/>
                      <a:pt x="f123" y="f96"/>
                    </a:cubicBezTo>
                    <a:cubicBezTo>
                      <a:pt x="f124" y="f125"/>
                      <a:pt x="f126" y="f127"/>
                      <a:pt x="f128" y="f129"/>
                    </a:cubicBezTo>
                    <a:lnTo>
                      <a:pt x="f130" y="f131"/>
                    </a:lnTo>
                    <a:cubicBezTo>
                      <a:pt x="f132" y="f133"/>
                      <a:pt x="f134" y="f135"/>
                      <a:pt x="f136" y="f137"/>
                    </a:cubicBezTo>
                    <a:cubicBezTo>
                      <a:pt x="f138" y="f10"/>
                      <a:pt x="f139" y="f7"/>
                      <a:pt x="f140" y="f7"/>
                    </a:cubicBezTo>
                    <a:lnTo>
                      <a:pt x="f6" y="f7"/>
                    </a:ln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41" y="f142"/>
                    </a:moveTo>
                    <a:cubicBezTo>
                      <a:pt x="f143" y="f144"/>
                      <a:pt x="f145" y="f0"/>
                      <a:pt x="f146" y="f147"/>
                    </a:cubicBezTo>
                    <a:cubicBezTo>
                      <a:pt x="f148" y="f149"/>
                      <a:pt x="f150" y="f151"/>
                      <a:pt x="f152" y="f153"/>
                    </a:cubicBezTo>
                    <a:cubicBezTo>
                      <a:pt x="f154" y="f52"/>
                      <a:pt x="f155" y="f156"/>
                      <a:pt x="f157" y="f158"/>
                    </a:cubicBezTo>
                    <a:cubicBezTo>
                      <a:pt x="f86" y="f159"/>
                      <a:pt x="f160" y="f161"/>
                      <a:pt x="f75" y="f162"/>
                    </a:cubicBezTo>
                    <a:cubicBezTo>
                      <a:pt x="f145" y="f163"/>
                      <a:pt x="f164" y="f165"/>
                      <a:pt x="f166" y="f167"/>
                    </a:cubicBezTo>
                    <a:cubicBezTo>
                      <a:pt x="f168" y="f169"/>
                      <a:pt x="f170" y="f171"/>
                      <a:pt x="f172" y="f173"/>
                    </a:cubicBezTo>
                    <a:cubicBezTo>
                      <a:pt x="f174" y="f175"/>
                      <a:pt x="f176" y="f177"/>
                      <a:pt x="f178" y="f179"/>
                    </a:cubicBezTo>
                    <a:cubicBezTo>
                      <a:pt x="f180" y="f181"/>
                      <a:pt x="f182" y="f183"/>
                      <a:pt x="f184" y="f185"/>
                    </a:cubicBezTo>
                    <a:cubicBezTo>
                      <a:pt x="f57" y="f186"/>
                      <a:pt x="f187" y="f188"/>
                      <a:pt x="f189" y="f190"/>
                    </a:cubicBezTo>
                    <a:cubicBezTo>
                      <a:pt x="f191" y="f192"/>
                      <a:pt x="f193" y="f194"/>
                      <a:pt x="f195" y="f106"/>
                    </a:cubicBezTo>
                    <a:cubicBezTo>
                      <a:pt x="f196" y="f197"/>
                      <a:pt x="f198" y="f199"/>
                      <a:pt x="f105" y="f200"/>
                    </a:cubicBezTo>
                    <a:cubicBezTo>
                      <a:pt x="f201" y="f202"/>
                      <a:pt x="f203" y="f204"/>
                      <a:pt x="f6" y="f205"/>
                    </a:cubicBezTo>
                    <a:cubicBezTo>
                      <a:pt x="f206" y="f207"/>
                      <a:pt x="f208" y="f209"/>
                      <a:pt x="f113" y="f210"/>
                    </a:cubicBezTo>
                    <a:cubicBezTo>
                      <a:pt x="f113" y="f209"/>
                      <a:pt x="f140" y="f207"/>
                      <a:pt x="f211" y="f205"/>
                    </a:cubicBezTo>
                    <a:cubicBezTo>
                      <a:pt x="f212" y="f204"/>
                      <a:pt x="f213" y="f202"/>
                      <a:pt x="f118" y="f200"/>
                    </a:cubicBezTo>
                    <a:cubicBezTo>
                      <a:pt x="f214" y="f199"/>
                      <a:pt x="f215" y="f197"/>
                      <a:pt x="f216" y="f106"/>
                    </a:cubicBezTo>
                    <a:cubicBezTo>
                      <a:pt x="f217" y="f194"/>
                      <a:pt x="f218" y="f192"/>
                      <a:pt x="f219" y="f190"/>
                    </a:cubicBezTo>
                    <a:cubicBezTo>
                      <a:pt x="f220" y="f188"/>
                      <a:pt x="f221" y="f186"/>
                      <a:pt x="f222" y="f185"/>
                    </a:cubicBezTo>
                    <a:cubicBezTo>
                      <a:pt x="f223" y="f183"/>
                      <a:pt x="f224" y="f181"/>
                      <a:pt x="f225" y="f179"/>
                    </a:cubicBezTo>
                    <a:cubicBezTo>
                      <a:pt x="f226" y="f177"/>
                      <a:pt x="f227" y="f175"/>
                      <a:pt x="f228" y="f173"/>
                    </a:cubicBezTo>
                    <a:cubicBezTo>
                      <a:pt x="f229" y="f171"/>
                      <a:pt x="f230" y="f169"/>
                      <a:pt x="f231" y="f167"/>
                    </a:cubicBezTo>
                    <a:cubicBezTo>
                      <a:pt x="f232" y="f165"/>
                      <a:pt x="f233" y="f163"/>
                      <a:pt x="f234" y="f162"/>
                    </a:cubicBezTo>
                    <a:cubicBezTo>
                      <a:pt x="f235" y="f161"/>
                      <a:pt x="f125" y="f159"/>
                      <a:pt x="f236" y="f158"/>
                    </a:cubicBezTo>
                    <a:cubicBezTo>
                      <a:pt x="f237" y="f156"/>
                      <a:pt x="f238" y="f52"/>
                      <a:pt x="f239" y="f153"/>
                    </a:cubicBezTo>
                    <a:cubicBezTo>
                      <a:pt x="f240" y="f151"/>
                      <a:pt x="f241" y="f149"/>
                      <a:pt x="f242" y="f147"/>
                    </a:cubicBezTo>
                    <a:cubicBezTo>
                      <a:pt x="f233" y="f0"/>
                      <a:pt x="f243" y="f144"/>
                      <a:pt x="f244" y="f142"/>
                    </a:cubicBezTo>
                    <a:cubicBezTo>
                      <a:pt x="f245" y="f246"/>
                      <a:pt x="f247" y="f248"/>
                      <a:pt x="f249" y="f172"/>
                    </a:cubicBezTo>
                    <a:cubicBezTo>
                      <a:pt x="f250" y="f251"/>
                      <a:pt x="f252" y="f253"/>
                      <a:pt x="f113" y="f253"/>
                    </a:cubicBezTo>
                    <a:cubicBezTo>
                      <a:pt x="f156" y="f253"/>
                      <a:pt x="f254" y="f251"/>
                      <a:pt x="f255" y="f172"/>
                    </a:cubicBezTo>
                    <a:cubicBezTo>
                      <a:pt x="f256" y="f248"/>
                      <a:pt x="f257" y="f246"/>
                      <a:pt x="f141" y="f142"/>
                    </a:cubicBezTo>
                    <a:close/>
                    <a:moveTo>
                      <a:pt x="f141" y="f142"/>
                    </a:moveTo>
                    <a:lnTo>
                      <a:pt x="f141" y="f142"/>
                    </a:lnTo>
                    <a:close/>
                    <a:moveTo>
                      <a:pt x="f258" y="f3"/>
                    </a:moveTo>
                    <a:lnTo>
                      <a:pt x="f113" y="f3"/>
                    </a:lnTo>
                    <a:lnTo>
                      <a:pt x="f259" y="f3"/>
                    </a:lnTo>
                    <a:cubicBezTo>
                      <a:pt x="f260" y="f3"/>
                      <a:pt x="f261" y="f262"/>
                      <a:pt x="f263" y="f264"/>
                    </a:cubicBezTo>
                    <a:cubicBezTo>
                      <a:pt x="f265" y="f266"/>
                      <a:pt x="f267" y="f248"/>
                      <a:pt x="f268" y="f269"/>
                    </a:cubicBezTo>
                    <a:lnTo>
                      <a:pt x="f270" y="f269"/>
                    </a:lnTo>
                    <a:lnTo>
                      <a:pt x="f183" y="f271"/>
                    </a:lnTo>
                    <a:cubicBezTo>
                      <a:pt x="f272" y="f88"/>
                      <a:pt x="f273" y="f274"/>
                      <a:pt x="f227" y="f275"/>
                    </a:cubicBezTo>
                    <a:lnTo>
                      <a:pt x="f276" y="f277"/>
                    </a:lnTo>
                    <a:lnTo>
                      <a:pt x="f278" y="f279"/>
                    </a:lnTo>
                    <a:cubicBezTo>
                      <a:pt x="f280" y="f281"/>
                      <a:pt x="f282" y="f151"/>
                      <a:pt x="f283" y="f284"/>
                    </a:cubicBezTo>
                    <a:cubicBezTo>
                      <a:pt x="f285" y="f286"/>
                      <a:pt x="f287" y="f288"/>
                      <a:pt x="f289" y="f290"/>
                    </a:cubicBezTo>
                    <a:cubicBezTo>
                      <a:pt x="f291" y="f292"/>
                      <a:pt x="f223" y="f293"/>
                      <a:pt x="f280" y="f211"/>
                    </a:cubicBezTo>
                    <a:cubicBezTo>
                      <a:pt x="f273" y="f294"/>
                      <a:pt x="f295" y="f296"/>
                      <a:pt x="f297" y="f298"/>
                    </a:cubicBezTo>
                    <a:cubicBezTo>
                      <a:pt x="f299" y="f300"/>
                      <a:pt x="f301" y="f302"/>
                      <a:pt x="f303" y="f304"/>
                    </a:cubicBezTo>
                    <a:cubicBezTo>
                      <a:pt x="f305" y="f175"/>
                      <a:pt x="f306" y="f307"/>
                      <a:pt x="f308" y="f309"/>
                    </a:cubicBezTo>
                    <a:cubicBezTo>
                      <a:pt x="f310" y="f311"/>
                      <a:pt x="f312" y="f313"/>
                      <a:pt x="f314" y="f129"/>
                    </a:cubicBezTo>
                    <a:cubicBezTo>
                      <a:pt x="f315" y="f222"/>
                      <a:pt x="f316" y="f317"/>
                      <a:pt x="f318" y="f319"/>
                    </a:cubicBezTo>
                    <a:cubicBezTo>
                      <a:pt x="f320" y="f321"/>
                      <a:pt x="f322" y="f323"/>
                      <a:pt x="f324" y="f325"/>
                    </a:cubicBezTo>
                    <a:cubicBezTo>
                      <a:pt x="f120" y="f326"/>
                      <a:pt x="f327" y="f328"/>
                      <a:pt x="f329" y="f330"/>
                    </a:cubicBezTo>
                    <a:cubicBezTo>
                      <a:pt x="f331" y="f332"/>
                      <a:pt x="f333" y="f334"/>
                      <a:pt x="f335" y="f336"/>
                    </a:cubicBezTo>
                    <a:cubicBezTo>
                      <a:pt x="f337" y="f338"/>
                      <a:pt x="f162" y="f339"/>
                      <a:pt x="f340" y="f341"/>
                    </a:cubicBezTo>
                    <a:lnTo>
                      <a:pt x="f113" y="f342"/>
                    </a:lnTo>
                    <a:lnTo>
                      <a:pt x="f343" y="f341"/>
                    </a:lnTo>
                    <a:cubicBezTo>
                      <a:pt x="f344" y="f339"/>
                      <a:pt x="f345" y="f338"/>
                      <a:pt x="f346" y="f336"/>
                    </a:cubicBezTo>
                    <a:cubicBezTo>
                      <a:pt x="f347" y="f334"/>
                      <a:pt x="f348" y="f332"/>
                      <a:pt x="f349" y="f330"/>
                    </a:cubicBezTo>
                    <a:cubicBezTo>
                      <a:pt x="f350" y="f328"/>
                      <a:pt x="f102" y="f326"/>
                      <a:pt x="f351" y="f325"/>
                    </a:cubicBezTo>
                    <a:cubicBezTo>
                      <a:pt x="f352" y="f323"/>
                      <a:pt x="f353" y="f321"/>
                      <a:pt x="f354" y="f319"/>
                    </a:cubicBezTo>
                    <a:cubicBezTo>
                      <a:pt x="f355" y="f317"/>
                      <a:pt x="f356" y="f222"/>
                      <a:pt x="f357" y="f129"/>
                    </a:cubicBezTo>
                    <a:cubicBezTo>
                      <a:pt x="f358" y="f313"/>
                      <a:pt x="f359" y="f311"/>
                      <a:pt x="f360" y="f309"/>
                    </a:cubicBezTo>
                    <a:cubicBezTo>
                      <a:pt x="f361" y="f307"/>
                      <a:pt x="f3" y="f175"/>
                      <a:pt x="f362" y="f304"/>
                    </a:cubicBezTo>
                    <a:cubicBezTo>
                      <a:pt x="f363" y="f302"/>
                      <a:pt x="f364" y="f300"/>
                      <a:pt x="f365" y="f298"/>
                    </a:cubicBezTo>
                    <a:cubicBezTo>
                      <a:pt x="f366" y="f296"/>
                      <a:pt x="f180" y="f294"/>
                      <a:pt x="f367" y="f211"/>
                    </a:cubicBezTo>
                    <a:cubicBezTo>
                      <a:pt x="f182" y="f293"/>
                      <a:pt x="f160" y="f292"/>
                      <a:pt x="f368" y="f290"/>
                    </a:cubicBezTo>
                    <a:cubicBezTo>
                      <a:pt x="f369" y="f288"/>
                      <a:pt x="f69" y="f286"/>
                      <a:pt x="f370" y="f284"/>
                    </a:cubicBezTo>
                    <a:cubicBezTo>
                      <a:pt x="f371" y="f151"/>
                      <a:pt x="f367" y="f281"/>
                      <a:pt x="f372" y="f279"/>
                    </a:cubicBezTo>
                    <a:lnTo>
                      <a:pt x="f373" y="f277"/>
                    </a:lnTo>
                    <a:lnTo>
                      <a:pt x="f174" y="f275"/>
                    </a:lnTo>
                    <a:cubicBezTo>
                      <a:pt x="f374" y="f274"/>
                      <a:pt x="f375" y="f88"/>
                      <a:pt x="f376" y="f271"/>
                    </a:cubicBezTo>
                    <a:lnTo>
                      <a:pt x="f44" y="f269"/>
                    </a:lnTo>
                    <a:lnTo>
                      <a:pt x="f377" y="f269"/>
                    </a:lnTo>
                    <a:cubicBezTo>
                      <a:pt x="f378" y="f248"/>
                      <a:pt x="f379" y="f266"/>
                      <a:pt x="f380" y="f264"/>
                    </a:cubicBezTo>
                    <a:cubicBezTo>
                      <a:pt x="f45" y="f262"/>
                      <a:pt x="f381" y="f3"/>
                      <a:pt x="f258" y="f3"/>
                    </a:cubicBezTo>
                    <a:close/>
                    <a:moveTo>
                      <a:pt x="f258" y="f3"/>
                    </a:moveTo>
                    <a:lnTo>
                      <a:pt x="f258" y="f3"/>
                    </a:lnTo>
                    <a:close/>
                    <a:moveTo>
                      <a:pt x="f136" y="f382"/>
                    </a:moveTo>
                    <a:cubicBezTo>
                      <a:pt x="f383" y="f382"/>
                      <a:pt x="f327" y="f384"/>
                      <a:pt x="f327" y="f385"/>
                    </a:cubicBezTo>
                    <a:cubicBezTo>
                      <a:pt x="f327" y="f352"/>
                      <a:pt x="f383" y="f386"/>
                      <a:pt x="f136" y="f386"/>
                    </a:cubicBezTo>
                    <a:cubicBezTo>
                      <a:pt x="f214" y="f386"/>
                      <a:pt x="f387" y="f352"/>
                      <a:pt x="f387" y="f385"/>
                    </a:cubicBezTo>
                    <a:cubicBezTo>
                      <a:pt x="f387" y="f384"/>
                      <a:pt x="f214" y="f382"/>
                      <a:pt x="f136" y="f382"/>
                    </a:cubicBezTo>
                    <a:close/>
                    <a:moveTo>
                      <a:pt x="f136" y="f382"/>
                    </a:moveTo>
                    <a:lnTo>
                      <a:pt x="f136" y="f382"/>
                    </a:lnTo>
                    <a:close/>
                    <a:moveTo>
                      <a:pt x="f252" y="f388"/>
                    </a:moveTo>
                    <a:cubicBezTo>
                      <a:pt x="f389" y="f390"/>
                      <a:pt x="f391" y="f392"/>
                      <a:pt x="f393" y="f394"/>
                    </a:cubicBezTo>
                    <a:cubicBezTo>
                      <a:pt x="f395" y="f396"/>
                      <a:pt x="f397" y="f398"/>
                      <a:pt x="f162" y="f399"/>
                    </a:cubicBezTo>
                    <a:lnTo>
                      <a:pt x="f162" y="f400"/>
                    </a:lnTo>
                    <a:cubicBezTo>
                      <a:pt x="f140" y="f401"/>
                      <a:pt x="f258" y="f402"/>
                      <a:pt x="f6" y="f403"/>
                    </a:cubicBezTo>
                    <a:cubicBezTo>
                      <a:pt x="f206" y="f404"/>
                      <a:pt x="f259" y="f405"/>
                      <a:pt x="f335" y="f405"/>
                    </a:cubicBezTo>
                    <a:cubicBezTo>
                      <a:pt x="f406" y="f405"/>
                      <a:pt x="f212" y="f405"/>
                      <a:pt x="f407" y="f408"/>
                    </a:cubicBezTo>
                    <a:cubicBezTo>
                      <a:pt x="f409" y="f408"/>
                      <a:pt x="f410" y="f405"/>
                      <a:pt x="f165" y="f404"/>
                    </a:cubicBezTo>
                    <a:cubicBezTo>
                      <a:pt x="f260" y="f411"/>
                      <a:pt x="f412" y="f413"/>
                      <a:pt x="f414" y="f97"/>
                    </a:cubicBezTo>
                    <a:lnTo>
                      <a:pt x="f171" y="f415"/>
                    </a:lnTo>
                    <a:cubicBezTo>
                      <a:pt x="f324" y="f416"/>
                      <a:pt x="f417" y="f418"/>
                      <a:pt x="f134" y="f396"/>
                    </a:cubicBezTo>
                    <a:cubicBezTo>
                      <a:pt x="f419" y="f380"/>
                      <a:pt x="f420" y="f421"/>
                      <a:pt x="f422" y="f399"/>
                    </a:cubicBezTo>
                    <a:cubicBezTo>
                      <a:pt x="f423" y="f424"/>
                      <a:pt x="f425" y="f399"/>
                      <a:pt x="f426" y="f398"/>
                    </a:cubicBezTo>
                    <a:cubicBezTo>
                      <a:pt x="f427" y="f41"/>
                      <a:pt x="f428" y="f429"/>
                      <a:pt x="f430" y="f431"/>
                    </a:cubicBezTo>
                    <a:cubicBezTo>
                      <a:pt x="f132" y="f432"/>
                      <a:pt x="f132" y="f384"/>
                      <a:pt x="f433" y="f43"/>
                    </a:cubicBezTo>
                    <a:cubicBezTo>
                      <a:pt x="f217" y="f434"/>
                      <a:pt x="f435" y="f436"/>
                      <a:pt x="f304" y="f437"/>
                    </a:cubicBezTo>
                    <a:cubicBezTo>
                      <a:pt x="f438" y="f439"/>
                      <a:pt x="f440" y="f441"/>
                      <a:pt x="f442" y="f443"/>
                    </a:cubicBezTo>
                    <a:cubicBezTo>
                      <a:pt x="f121" y="f444"/>
                      <a:pt x="f445" y="f446"/>
                      <a:pt x="f447" y="f448"/>
                    </a:cubicBezTo>
                    <a:lnTo>
                      <a:pt x="f80" y="f449"/>
                    </a:lnTo>
                    <a:lnTo>
                      <a:pt x="f450" y="f451"/>
                    </a:lnTo>
                    <a:cubicBezTo>
                      <a:pt x="f452" y="f453"/>
                      <a:pt x="f423" y="f454"/>
                      <a:pt x="f422" y="f455"/>
                    </a:cubicBezTo>
                    <a:cubicBezTo>
                      <a:pt x="f452" y="f456"/>
                      <a:pt x="f457" y="f458"/>
                      <a:pt x="f425" y="f459"/>
                    </a:cubicBezTo>
                    <a:cubicBezTo>
                      <a:pt x="f460" y="f461"/>
                      <a:pt x="f462" y="f463"/>
                      <a:pt x="f464" y="f465"/>
                    </a:cubicBezTo>
                    <a:cubicBezTo>
                      <a:pt x="f466" y="f467"/>
                      <a:pt x="f468" y="f45"/>
                      <a:pt x="f469" y="f470"/>
                    </a:cubicBezTo>
                    <a:cubicBezTo>
                      <a:pt x="f263" y="f443"/>
                      <a:pt x="f320" y="f441"/>
                      <a:pt x="f471" y="f443"/>
                    </a:cubicBezTo>
                    <a:cubicBezTo>
                      <a:pt x="f472" y="f473"/>
                      <a:pt x="f474" y="f475"/>
                      <a:pt x="f476" y="f396"/>
                    </a:cubicBezTo>
                    <a:cubicBezTo>
                      <a:pt x="f428" y="f19"/>
                      <a:pt x="f417" y="f477"/>
                      <a:pt x="f478" y="f479"/>
                    </a:cubicBezTo>
                    <a:cubicBezTo>
                      <a:pt x="f480" y="f481"/>
                      <a:pt x="f482" y="f274"/>
                      <a:pt x="f206" y="f274"/>
                    </a:cubicBezTo>
                    <a:cubicBezTo>
                      <a:pt x="f483" y="f274"/>
                      <a:pt x="f484" y="f481"/>
                      <a:pt x="f156" y="f479"/>
                    </a:cubicBezTo>
                    <a:cubicBezTo>
                      <a:pt x="f485" y="f477"/>
                      <a:pt x="f486" y="f19"/>
                      <a:pt x="f400" y="f396"/>
                    </a:cubicBezTo>
                    <a:cubicBezTo>
                      <a:pt x="f487" y="f488"/>
                      <a:pt x="f354" y="f56"/>
                      <a:pt x="f489" y="f162"/>
                    </a:cubicBezTo>
                    <a:lnTo>
                      <a:pt x="f490" y="f162"/>
                    </a:lnTo>
                    <a:lnTo>
                      <a:pt x="f490" y="f465"/>
                    </a:lnTo>
                    <a:lnTo>
                      <a:pt x="f491" y="f465"/>
                    </a:lnTo>
                    <a:lnTo>
                      <a:pt x="f491" y="f45"/>
                    </a:lnTo>
                    <a:lnTo>
                      <a:pt x="f492" y="f45"/>
                    </a:lnTo>
                    <a:lnTo>
                      <a:pt x="f492" y="f436"/>
                    </a:lnTo>
                    <a:lnTo>
                      <a:pt x="f491" y="f436"/>
                    </a:lnTo>
                    <a:lnTo>
                      <a:pt x="f491" y="f493"/>
                    </a:lnTo>
                    <a:lnTo>
                      <a:pt x="f492" y="f493"/>
                    </a:lnTo>
                    <a:lnTo>
                      <a:pt x="f492" y="f494"/>
                    </a:lnTo>
                    <a:cubicBezTo>
                      <a:pt x="f492" y="f390"/>
                      <a:pt x="f495" y="f496"/>
                      <a:pt x="f497" y="f418"/>
                    </a:cubicBezTo>
                    <a:lnTo>
                      <a:pt x="f497" y="f498"/>
                    </a:lnTo>
                    <a:cubicBezTo>
                      <a:pt x="f497" y="f499"/>
                      <a:pt x="f351" y="f413"/>
                      <a:pt x="f500" y="f413"/>
                    </a:cubicBezTo>
                    <a:cubicBezTo>
                      <a:pt x="f501" y="f413"/>
                      <a:pt x="f502" y="f499"/>
                      <a:pt x="f502" y="f498"/>
                    </a:cubicBezTo>
                    <a:lnTo>
                      <a:pt x="f502" y="f418"/>
                    </a:lnTo>
                    <a:cubicBezTo>
                      <a:pt x="f503" y="f496"/>
                      <a:pt x="f504" y="f390"/>
                      <a:pt x="f504" y="f494"/>
                    </a:cubicBezTo>
                    <a:lnTo>
                      <a:pt x="f504" y="f493"/>
                    </a:lnTo>
                    <a:lnTo>
                      <a:pt x="f505" y="f493"/>
                    </a:lnTo>
                    <a:lnTo>
                      <a:pt x="f505" y="f436"/>
                    </a:lnTo>
                    <a:lnTo>
                      <a:pt x="f504" y="f436"/>
                    </a:lnTo>
                    <a:lnTo>
                      <a:pt x="f504" y="f45"/>
                    </a:lnTo>
                    <a:lnTo>
                      <a:pt x="f505" y="f45"/>
                    </a:lnTo>
                    <a:lnTo>
                      <a:pt x="f505" y="f465"/>
                    </a:lnTo>
                    <a:lnTo>
                      <a:pt x="f381" y="f465"/>
                    </a:lnTo>
                    <a:lnTo>
                      <a:pt x="f381" y="f162"/>
                    </a:lnTo>
                    <a:lnTo>
                      <a:pt x="f506" y="f162"/>
                    </a:lnTo>
                    <a:cubicBezTo>
                      <a:pt x="f507" y="f508"/>
                      <a:pt x="f140" y="f509"/>
                      <a:pt x="f510" y="f107"/>
                    </a:cubicBezTo>
                    <a:cubicBezTo>
                      <a:pt x="f212" y="f511"/>
                      <a:pt x="f512" y="f158"/>
                      <a:pt x="f513" y="f514"/>
                    </a:cubicBezTo>
                    <a:cubicBezTo>
                      <a:pt x="f515" y="f516"/>
                      <a:pt x="f517" y="f518"/>
                      <a:pt x="f389" y="f519"/>
                    </a:cubicBezTo>
                    <a:cubicBezTo>
                      <a:pt x="f74" y="f455"/>
                      <a:pt x="f520" y="f521"/>
                      <a:pt x="f522" y="f523"/>
                    </a:cubicBezTo>
                    <a:cubicBezTo>
                      <a:pt x="f524" y="f54"/>
                      <a:pt x="f525" y="f518"/>
                      <a:pt x="f526" y="f350"/>
                    </a:cubicBezTo>
                    <a:cubicBezTo>
                      <a:pt x="f414" y="f521"/>
                      <a:pt x="f525" y="f458"/>
                      <a:pt x="f527" y="f528"/>
                    </a:cubicBezTo>
                    <a:cubicBezTo>
                      <a:pt x="f524" y="f529"/>
                      <a:pt x="f530" y="f531"/>
                      <a:pt x="f532" y="f533"/>
                    </a:cubicBezTo>
                    <a:cubicBezTo>
                      <a:pt x="f534" y="f492"/>
                      <a:pt x="f120" y="f446"/>
                      <a:pt x="f535" y="f536"/>
                    </a:cubicBezTo>
                    <a:cubicBezTo>
                      <a:pt x="f537" y="f444"/>
                      <a:pt x="f538" y="f539"/>
                      <a:pt x="f540" y="f541"/>
                    </a:cubicBezTo>
                    <a:cubicBezTo>
                      <a:pt x="f542" y="f543"/>
                      <a:pt x="f214" y="f543"/>
                      <a:pt x="f544" y="f543"/>
                    </a:cubicBezTo>
                    <a:cubicBezTo>
                      <a:pt x="f298" y="f543"/>
                      <a:pt x="f545" y="f546"/>
                      <a:pt x="f138" y="f99"/>
                    </a:cubicBezTo>
                    <a:lnTo>
                      <a:pt x="f547" y="f470"/>
                    </a:lnTo>
                    <a:lnTo>
                      <a:pt x="f165" y="f548"/>
                    </a:lnTo>
                    <a:cubicBezTo>
                      <a:pt x="f549" y="f441"/>
                      <a:pt x="f550" y="f551"/>
                      <a:pt x="f118" y="f43"/>
                    </a:cubicBezTo>
                    <a:cubicBezTo>
                      <a:pt x="f517" y="f552"/>
                      <a:pt x="f545" y="f151"/>
                      <a:pt x="f553" y="f431"/>
                    </a:cubicBezTo>
                    <a:cubicBezTo>
                      <a:pt x="f554" y="f555"/>
                      <a:pt x="f556" y="f388"/>
                      <a:pt x="f252" y="f388"/>
                    </a:cubicBezTo>
                    <a:close/>
                    <a:moveTo>
                      <a:pt x="f252" y="f388"/>
                    </a:moveTo>
                    <a:lnTo>
                      <a:pt x="f252" y="f388"/>
                    </a:lnTo>
                    <a:close/>
                    <a:moveTo>
                      <a:pt x="f557" y="f558"/>
                    </a:moveTo>
                    <a:cubicBezTo>
                      <a:pt x="f559" y="f560"/>
                      <a:pt x="f440" y="f561"/>
                      <a:pt x="f562" y="f563"/>
                    </a:cubicBezTo>
                    <a:cubicBezTo>
                      <a:pt x="f419" y="f564"/>
                      <a:pt x="f261" y="f565"/>
                      <a:pt x="f566" y="f567"/>
                    </a:cubicBezTo>
                    <a:cubicBezTo>
                      <a:pt x="f250" y="f568"/>
                      <a:pt x="f569" y="f64"/>
                      <a:pt x="f570" y="f203"/>
                    </a:cubicBezTo>
                    <a:cubicBezTo>
                      <a:pt x="f571" y="f572"/>
                      <a:pt x="f573" y="f574"/>
                      <a:pt x="f78" y="f574"/>
                    </a:cubicBezTo>
                    <a:lnTo>
                      <a:pt x="f575" y="f574"/>
                    </a:lnTo>
                    <a:lnTo>
                      <a:pt x="f576" y="f577"/>
                    </a:lnTo>
                    <a:cubicBezTo>
                      <a:pt x="f324" y="f578"/>
                      <a:pt x="f579" y="f105"/>
                      <a:pt x="f216" y="f156"/>
                    </a:cubicBezTo>
                    <a:cubicBezTo>
                      <a:pt x="f580" y="f288"/>
                      <a:pt x="f530" y="f581"/>
                      <a:pt x="f582" y="f583"/>
                    </a:cubicBezTo>
                    <a:cubicBezTo>
                      <a:pt x="f584" y="f585"/>
                      <a:pt x="f586" y="f587"/>
                      <a:pt x="f588" y="f103"/>
                    </a:cubicBezTo>
                    <a:cubicBezTo>
                      <a:pt x="f545" y="f581"/>
                      <a:pt x="f589" y="f590"/>
                      <a:pt x="f591" y="f105"/>
                    </a:cubicBezTo>
                    <a:cubicBezTo>
                      <a:pt x="f409" y="f592"/>
                      <a:pt x="f593" y="f578"/>
                      <a:pt x="f594" y="f568"/>
                    </a:cubicBezTo>
                    <a:cubicBezTo>
                      <a:pt x="f595" y="f293"/>
                      <a:pt x="f340" y="f507"/>
                      <a:pt x="f343" y="f162"/>
                    </a:cubicBezTo>
                    <a:lnTo>
                      <a:pt x="f530" y="f162"/>
                    </a:lnTo>
                    <a:lnTo>
                      <a:pt x="f530" y="f596"/>
                    </a:lnTo>
                    <a:lnTo>
                      <a:pt x="f597" y="f340"/>
                    </a:lnTo>
                    <a:cubicBezTo>
                      <a:pt x="f414" y="f208"/>
                      <a:pt x="f579" y="f598"/>
                      <a:pt x="f576" y="f508"/>
                    </a:cubicBezTo>
                    <a:cubicBezTo>
                      <a:pt x="f599" y="f572"/>
                      <a:pt x="f304" y="f347"/>
                      <a:pt x="f447" y="f107"/>
                    </a:cubicBezTo>
                    <a:cubicBezTo>
                      <a:pt x="f423" y="f600"/>
                      <a:pt x="f217" y="f601"/>
                      <a:pt x="f427" y="f602"/>
                    </a:cubicBezTo>
                    <a:cubicBezTo>
                      <a:pt x="f603" y="f604"/>
                      <a:pt x="f605" y="f581"/>
                      <a:pt x="f175" y="f606"/>
                    </a:cubicBezTo>
                    <a:cubicBezTo>
                      <a:pt x="f607" y="f583"/>
                      <a:pt x="f608" y="f606"/>
                      <a:pt x="f474" y="f198"/>
                    </a:cubicBezTo>
                    <a:cubicBezTo>
                      <a:pt x="f609" y="f581"/>
                      <a:pt x="f610" y="f288"/>
                      <a:pt x="f611" y="f156"/>
                    </a:cubicBezTo>
                    <a:cubicBezTo>
                      <a:pt x="f612" y="f613"/>
                      <a:pt x="f614" y="f615"/>
                      <a:pt x="f616" y="f617"/>
                    </a:cubicBezTo>
                    <a:cubicBezTo>
                      <a:pt x="f618" y="f619"/>
                      <a:pt x="f620" y="f621"/>
                      <a:pt x="f622" y="f623"/>
                    </a:cubicBezTo>
                    <a:cubicBezTo>
                      <a:pt x="f624" y="f546"/>
                      <a:pt x="f476" y="f444"/>
                      <a:pt x="f625" y="f626"/>
                    </a:cubicBezTo>
                    <a:cubicBezTo>
                      <a:pt x="f627" y="f628"/>
                      <a:pt x="f603" y="f629"/>
                      <a:pt x="f322" y="f630"/>
                    </a:cubicBezTo>
                    <a:cubicBezTo>
                      <a:pt x="f425" y="f52"/>
                      <a:pt x="f452" y="f523"/>
                      <a:pt x="f557" y="f558"/>
                    </a:cubicBezTo>
                    <a:close/>
                    <a:moveTo>
                      <a:pt x="f557" y="f558"/>
                    </a:moveTo>
                    <a:lnTo>
                      <a:pt x="f557" y="f558"/>
                    </a:lnTo>
                    <a:close/>
                    <a:moveTo>
                      <a:pt x="f631" y="f632"/>
                    </a:moveTo>
                    <a:lnTo>
                      <a:pt x="f15" y="f632"/>
                    </a:lnTo>
                    <a:lnTo>
                      <a:pt x="f15" y="f633"/>
                    </a:lnTo>
                    <a:cubicBezTo>
                      <a:pt x="f15" y="f633"/>
                      <a:pt x="f634" y="f175"/>
                      <a:pt x="f494" y="f175"/>
                    </a:cubicBezTo>
                    <a:lnTo>
                      <a:pt x="f635" y="f175"/>
                    </a:lnTo>
                    <a:cubicBezTo>
                      <a:pt x="f636" y="f175"/>
                      <a:pt x="f636" y="f633"/>
                      <a:pt x="f636" y="f633"/>
                    </a:cubicBezTo>
                    <a:lnTo>
                      <a:pt x="f636" y="f632"/>
                    </a:lnTo>
                    <a:lnTo>
                      <a:pt x="f637" y="f632"/>
                    </a:lnTo>
                    <a:cubicBezTo>
                      <a:pt x="f638" y="f639"/>
                      <a:pt x="f640" y="f462"/>
                      <a:pt x="f486" y="f641"/>
                    </a:cubicBezTo>
                    <a:cubicBezTo>
                      <a:pt x="f552" y="f642"/>
                      <a:pt x="f643" y="f644"/>
                      <a:pt x="f645" y="f646"/>
                    </a:cubicBezTo>
                    <a:cubicBezTo>
                      <a:pt x="f536" y="f647"/>
                      <a:pt x="f648" y="f571"/>
                      <a:pt x="f58" y="f649"/>
                    </a:cubicBezTo>
                    <a:cubicBezTo>
                      <a:pt x="f153" y="f650"/>
                      <a:pt x="f651" y="f633"/>
                      <a:pt x="f541" y="f632"/>
                    </a:cubicBezTo>
                    <a:lnTo>
                      <a:pt x="f153" y="f632"/>
                    </a:lnTo>
                    <a:lnTo>
                      <a:pt x="f153" y="f652"/>
                    </a:lnTo>
                    <a:cubicBezTo>
                      <a:pt x="f153" y="f653"/>
                      <a:pt x="f648" y="f654"/>
                      <a:pt x="f501" y="f654"/>
                    </a:cubicBezTo>
                    <a:lnTo>
                      <a:pt x="f505" y="f654"/>
                    </a:lnTo>
                    <a:cubicBezTo>
                      <a:pt x="f503" y="f654"/>
                      <a:pt x="f196" y="f653"/>
                      <a:pt x="f196" y="f652"/>
                    </a:cubicBezTo>
                    <a:lnTo>
                      <a:pt x="f196" y="f632"/>
                    </a:lnTo>
                    <a:lnTo>
                      <a:pt x="f519" y="f632"/>
                    </a:lnTo>
                    <a:cubicBezTo>
                      <a:pt x="f655" y="f632"/>
                      <a:pt x="f523" y="f476"/>
                      <a:pt x="f523" y="f656"/>
                    </a:cubicBezTo>
                    <a:lnTo>
                      <a:pt x="f523" y="f657"/>
                    </a:lnTo>
                    <a:cubicBezTo>
                      <a:pt x="f523" y="f658"/>
                      <a:pt x="f655" y="f659"/>
                      <a:pt x="f519" y="f659"/>
                    </a:cubicBezTo>
                    <a:cubicBezTo>
                      <a:pt x="f660" y="f661"/>
                      <a:pt x="f662" y="f624"/>
                      <a:pt x="f631" y="f659"/>
                    </a:cubicBezTo>
                    <a:cubicBezTo>
                      <a:pt x="f496" y="f659"/>
                      <a:pt x="f415" y="f658"/>
                      <a:pt x="f415" y="f657"/>
                    </a:cubicBezTo>
                    <a:lnTo>
                      <a:pt x="f415" y="f656"/>
                    </a:lnTo>
                    <a:cubicBezTo>
                      <a:pt x="f415" y="f476"/>
                      <a:pt x="f496" y="f632"/>
                      <a:pt x="f631" y="f632"/>
                    </a:cubicBezTo>
                    <a:close/>
                    <a:moveTo>
                      <a:pt x="f631" y="f632"/>
                    </a:moveTo>
                    <a:lnTo>
                      <a:pt x="f631" y="f632"/>
                    </a:lnTo>
                    <a:close/>
                    <a:moveTo>
                      <a:pt x="f198" y="f322"/>
                    </a:moveTo>
                    <a:cubicBezTo>
                      <a:pt x="f663" y="f664"/>
                      <a:pt x="f503" y="f665"/>
                      <a:pt x="f461" y="f250"/>
                    </a:cubicBezTo>
                    <a:cubicBezTo>
                      <a:pt x="f621" y="f666"/>
                      <a:pt x="f485" y="f667"/>
                      <a:pt x="f13" y="f169"/>
                    </a:cubicBezTo>
                    <a:cubicBezTo>
                      <a:pt x="f668" y="f669"/>
                      <a:pt x="f451" y="f670"/>
                      <a:pt x="f497" y="f553"/>
                    </a:cubicBezTo>
                    <a:cubicBezTo>
                      <a:pt x="f671" y="f556"/>
                      <a:pt x="f672" y="f673"/>
                      <a:pt x="f99" y="f540"/>
                    </a:cubicBezTo>
                    <a:cubicBezTo>
                      <a:pt x="f638" y="f674"/>
                      <a:pt x="f675" y="f527"/>
                      <a:pt x="f676" y="f641"/>
                    </a:cubicBezTo>
                    <a:cubicBezTo>
                      <a:pt x="f636" y="f557"/>
                      <a:pt x="f677" y="f678"/>
                      <a:pt x="f436" y="f679"/>
                    </a:cubicBezTo>
                    <a:cubicBezTo>
                      <a:pt x="f680" y="f681"/>
                      <a:pt x="f490" y="f682"/>
                      <a:pt x="f683" y="f625"/>
                    </a:cubicBezTo>
                    <a:cubicBezTo>
                      <a:pt x="f683" y="f684"/>
                      <a:pt x="f685" y="f82"/>
                      <a:pt x="f686" y="f639"/>
                    </a:cubicBezTo>
                    <a:cubicBezTo>
                      <a:pt x="f541" y="f687"/>
                      <a:pt x="f688" y="f82"/>
                      <a:pt x="f444" y="f689"/>
                    </a:cubicBezTo>
                    <a:cubicBezTo>
                      <a:pt x="f446" y="f653"/>
                      <a:pt x="f254" y="f690"/>
                      <a:pt x="f691" y="f692"/>
                    </a:cubicBezTo>
                    <a:cubicBezTo>
                      <a:pt x="f153" y="f466"/>
                      <a:pt x="f693" y="f433"/>
                      <a:pt x="f198" y="f322"/>
                    </a:cubicBezTo>
                    <a:close/>
                    <a:moveTo>
                      <a:pt x="f198" y="f322"/>
                    </a:moveTo>
                    <a:lnTo>
                      <a:pt x="f198" y="f322"/>
                    </a:lnTo>
                    <a:close/>
                    <a:moveTo>
                      <a:pt x="f694" y="f211"/>
                    </a:moveTo>
                    <a:lnTo>
                      <a:pt x="f694" y="f162"/>
                    </a:lnTo>
                    <a:lnTo>
                      <a:pt x="f695" y="f162"/>
                    </a:lnTo>
                    <a:lnTo>
                      <a:pt x="f695" y="f696"/>
                    </a:lnTo>
                    <a:lnTo>
                      <a:pt x="f686" y="f696"/>
                    </a:lnTo>
                    <a:lnTo>
                      <a:pt x="f686" y="f162"/>
                    </a:lnTo>
                    <a:lnTo>
                      <a:pt x="f697" y="f162"/>
                    </a:lnTo>
                    <a:lnTo>
                      <a:pt x="f697" y="f698"/>
                    </a:lnTo>
                    <a:cubicBezTo>
                      <a:pt x="f697" y="f699"/>
                      <a:pt x="f694" y="f699"/>
                      <a:pt x="f694" y="f698"/>
                    </a:cubicBezTo>
                    <a:lnTo>
                      <a:pt x="f694" y="f211"/>
                    </a:lnTo>
                    <a:close/>
                    <a:moveTo>
                      <a:pt x="f694" y="f211"/>
                    </a:moveTo>
                    <a:lnTo>
                      <a:pt x="f694" y="f211"/>
                    </a:lnTo>
                    <a:close/>
                    <a:moveTo>
                      <a:pt x="f503" y="f432"/>
                    </a:moveTo>
                    <a:lnTo>
                      <a:pt x="f503" y="f494"/>
                    </a:lnTo>
                    <a:cubicBezTo>
                      <a:pt x="f503" y="f700"/>
                      <a:pt x="f528" y="f415"/>
                      <a:pt x="f500" y="f415"/>
                    </a:cubicBezTo>
                    <a:cubicBezTo>
                      <a:pt x="f697" y="f415"/>
                      <a:pt x="f643" y="f700"/>
                      <a:pt x="f643" y="f494"/>
                    </a:cubicBezTo>
                    <a:lnTo>
                      <a:pt x="f643" y="f432"/>
                    </a:lnTo>
                    <a:lnTo>
                      <a:pt x="f503" y="f432"/>
                    </a:lnTo>
                    <a:close/>
                    <a:moveTo>
                      <a:pt x="f503" y="f432"/>
                    </a:moveTo>
                    <a:lnTo>
                      <a:pt x="f503" y="f432"/>
                    </a:lnTo>
                    <a:close/>
                    <a:moveTo>
                      <a:pt x="f501" y="f396"/>
                    </a:moveTo>
                    <a:lnTo>
                      <a:pt x="f501" y="f498"/>
                    </a:lnTo>
                    <a:cubicBezTo>
                      <a:pt x="f501" y="f701"/>
                      <a:pt x="f702" y="f421"/>
                      <a:pt x="f500" y="f421"/>
                    </a:cubicBezTo>
                    <a:cubicBezTo>
                      <a:pt x="f621" y="f421"/>
                      <a:pt x="f351" y="f701"/>
                      <a:pt x="f351" y="f498"/>
                    </a:cubicBezTo>
                    <a:lnTo>
                      <a:pt x="f351" y="f396"/>
                    </a:lnTo>
                    <a:cubicBezTo>
                      <a:pt x="f660" y="f396"/>
                      <a:pt x="f703" y="f704"/>
                      <a:pt x="f500" y="f704"/>
                    </a:cubicBezTo>
                    <a:cubicBezTo>
                      <a:pt x="f645" y="f704"/>
                      <a:pt x="f648" y="f396"/>
                      <a:pt x="f501" y="f396"/>
                    </a:cubicBezTo>
                    <a:close/>
                    <a:moveTo>
                      <a:pt x="f501" y="f396"/>
                    </a:moveTo>
                    <a:lnTo>
                      <a:pt x="f501" y="f396"/>
                    </a:lnTo>
                    <a:close/>
                    <a:moveTo>
                      <a:pt x="f495" y="f441"/>
                    </a:moveTo>
                    <a:lnTo>
                      <a:pt x="f495" y="f446"/>
                    </a:lnTo>
                    <a:lnTo>
                      <a:pt x="f503" y="f446"/>
                    </a:lnTo>
                    <a:lnTo>
                      <a:pt x="f503" y="f441"/>
                    </a:lnTo>
                    <a:lnTo>
                      <a:pt x="f495" y="f441"/>
                    </a:lnTo>
                    <a:close/>
                    <a:moveTo>
                      <a:pt x="f495" y="f441"/>
                    </a:moveTo>
                    <a:lnTo>
                      <a:pt x="f495" y="f441"/>
                    </a:lnTo>
                    <a:close/>
                    <a:moveTo>
                      <a:pt x="f628" y="f493"/>
                    </a:moveTo>
                    <a:lnTo>
                      <a:pt x="f628" y="f436"/>
                    </a:lnTo>
                    <a:lnTo>
                      <a:pt x="f621" y="f436"/>
                    </a:lnTo>
                    <a:lnTo>
                      <a:pt x="f195" y="f436"/>
                    </a:lnTo>
                    <a:lnTo>
                      <a:pt x="f195" y="f493"/>
                    </a:lnTo>
                    <a:lnTo>
                      <a:pt x="f628" y="f493"/>
                    </a:lnTo>
                    <a:close/>
                    <a:moveTo>
                      <a:pt x="f628" y="f493"/>
                    </a:moveTo>
                    <a:lnTo>
                      <a:pt x="f628" y="f493"/>
                    </a:lnTo>
                    <a:close/>
                    <a:moveTo>
                      <a:pt x="f645" y="f493"/>
                    </a:moveTo>
                    <a:lnTo>
                      <a:pt x="f645" y="f436"/>
                    </a:lnTo>
                    <a:lnTo>
                      <a:pt x="f502" y="f436"/>
                    </a:lnTo>
                    <a:lnTo>
                      <a:pt x="f502" y="f493"/>
                    </a:lnTo>
                    <a:lnTo>
                      <a:pt x="f705" y="f493"/>
                    </a:lnTo>
                    <a:lnTo>
                      <a:pt x="f645" y="f493"/>
                    </a:lnTo>
                    <a:close/>
                    <a:moveTo>
                      <a:pt x="f645" y="f493"/>
                    </a:moveTo>
                    <a:lnTo>
                      <a:pt x="f645" y="f493"/>
                    </a:lnTo>
                    <a:close/>
                    <a:moveTo>
                      <a:pt x="f695" y="f529"/>
                    </a:moveTo>
                    <a:lnTo>
                      <a:pt x="f706" y="f529"/>
                    </a:lnTo>
                    <a:lnTo>
                      <a:pt x="f706" y="f694"/>
                    </a:lnTo>
                    <a:lnTo>
                      <a:pt x="f707" y="f694"/>
                    </a:lnTo>
                    <a:lnTo>
                      <a:pt x="f707" y="f529"/>
                    </a:lnTo>
                    <a:lnTo>
                      <a:pt x="f629" y="f529"/>
                    </a:lnTo>
                    <a:lnTo>
                      <a:pt x="f629" y="f694"/>
                    </a:lnTo>
                    <a:lnTo>
                      <a:pt x="f621" y="f694"/>
                    </a:lnTo>
                    <a:lnTo>
                      <a:pt x="f621" y="f529"/>
                    </a:lnTo>
                    <a:lnTo>
                      <a:pt x="f13" y="f529"/>
                    </a:lnTo>
                    <a:lnTo>
                      <a:pt x="f13" y="f694"/>
                    </a:lnTo>
                    <a:lnTo>
                      <a:pt x="f488" y="f694"/>
                    </a:lnTo>
                    <a:lnTo>
                      <a:pt x="f488" y="f529"/>
                    </a:lnTo>
                    <a:lnTo>
                      <a:pt x="f686" y="f529"/>
                    </a:lnTo>
                    <a:lnTo>
                      <a:pt x="f686" y="f619"/>
                    </a:lnTo>
                    <a:lnTo>
                      <a:pt x="f695" y="f619"/>
                    </a:lnTo>
                    <a:lnTo>
                      <a:pt x="f695" y="f529"/>
                    </a:lnTo>
                    <a:close/>
                    <a:moveTo>
                      <a:pt x="f695" y="f529"/>
                    </a:moveTo>
                    <a:lnTo>
                      <a:pt x="f695" y="f529"/>
                    </a:lnTo>
                    <a:close/>
                    <a:moveTo>
                      <a:pt x="f628" y="f45"/>
                    </a:moveTo>
                    <a:lnTo>
                      <a:pt x="f628" y="f465"/>
                    </a:lnTo>
                    <a:lnTo>
                      <a:pt x="f502" y="f465"/>
                    </a:lnTo>
                    <a:lnTo>
                      <a:pt x="f502" y="f45"/>
                    </a:lnTo>
                    <a:lnTo>
                      <a:pt x="f628" y="f45"/>
                    </a:lnTo>
                    <a:close/>
                    <a:moveTo>
                      <a:pt x="f628" y="f45"/>
                    </a:moveTo>
                    <a:lnTo>
                      <a:pt x="f628" y="f45"/>
                    </a:lnTo>
                    <a:close/>
                    <a:moveTo>
                      <a:pt x="f697" y="f708"/>
                    </a:moveTo>
                    <a:lnTo>
                      <a:pt x="f694" y="f708"/>
                    </a:lnTo>
                    <a:lnTo>
                      <a:pt x="f694" y="f349"/>
                    </a:lnTo>
                    <a:lnTo>
                      <a:pt x="f697" y="f349"/>
                    </a:lnTo>
                    <a:lnTo>
                      <a:pt x="f697" y="f708"/>
                    </a:lnTo>
                    <a:close/>
                    <a:moveTo>
                      <a:pt x="f697" y="f708"/>
                    </a:moveTo>
                    <a:lnTo>
                      <a:pt x="f697" y="f708"/>
                    </a:lnTo>
                    <a:close/>
                    <a:moveTo>
                      <a:pt x="f686" y="f290"/>
                    </a:moveTo>
                    <a:lnTo>
                      <a:pt x="f695" y="f290"/>
                    </a:lnTo>
                    <a:lnTo>
                      <a:pt x="f695" y="f663"/>
                    </a:lnTo>
                    <a:lnTo>
                      <a:pt x="f686" y="f663"/>
                    </a:lnTo>
                    <a:lnTo>
                      <a:pt x="f686" y="f290"/>
                    </a:lnTo>
                    <a:close/>
                    <a:moveTo>
                      <a:pt x="f686" y="f290"/>
                    </a:moveTo>
                    <a:lnTo>
                      <a:pt x="f686" y="f290"/>
                    </a:lnTo>
                    <a:close/>
                    <a:moveTo>
                      <a:pt x="f55" y="f709"/>
                    </a:moveTo>
                    <a:lnTo>
                      <a:pt x="f401" y="f400"/>
                    </a:lnTo>
                    <a:cubicBezTo>
                      <a:pt x="f710" y="f711"/>
                      <a:pt x="f691" y="f712"/>
                      <a:pt x="f11" y="f713"/>
                    </a:cubicBezTo>
                    <a:cubicBezTo>
                      <a:pt x="f714" y="f715"/>
                      <a:pt x="f568" y="f716"/>
                      <a:pt x="f206" y="f716"/>
                    </a:cubicBezTo>
                    <a:cubicBezTo>
                      <a:pt x="f512" y="f716"/>
                      <a:pt x="f165" y="f715"/>
                      <a:pt x="f588" y="f713"/>
                    </a:cubicBezTo>
                    <a:cubicBezTo>
                      <a:pt x="f571" y="f717"/>
                      <a:pt x="f466" y="f718"/>
                      <a:pt x="f218" y="f26"/>
                    </a:cubicBezTo>
                    <a:cubicBezTo>
                      <a:pt x="f719" y="f437"/>
                      <a:pt x="f177" y="f720"/>
                      <a:pt x="f721" y="f604"/>
                    </a:cubicBezTo>
                    <a:lnTo>
                      <a:pt x="f722" y="f604"/>
                    </a:lnTo>
                    <a:lnTo>
                      <a:pt x="f721" y="f723"/>
                    </a:lnTo>
                    <a:cubicBezTo>
                      <a:pt x="f724" y="f62"/>
                      <a:pt x="f725" y="f161"/>
                      <a:pt x="f725" y="f23"/>
                    </a:cubicBezTo>
                    <a:cubicBezTo>
                      <a:pt x="f726" y="f727"/>
                      <a:pt x="f728" y="f729"/>
                      <a:pt x="f659" y="f730"/>
                    </a:cubicBezTo>
                    <a:cubicBezTo>
                      <a:pt x="f659" y="f731"/>
                      <a:pt x="f658" y="f18"/>
                      <a:pt x="f658" y="f18"/>
                    </a:cubicBezTo>
                    <a:lnTo>
                      <a:pt x="f268" y="f732"/>
                    </a:lnTo>
                    <a:cubicBezTo>
                      <a:pt x="f733" y="f734"/>
                      <a:pt x="f735" y="f736"/>
                      <a:pt x="f737" y="f90"/>
                    </a:cubicBezTo>
                    <a:cubicBezTo>
                      <a:pt x="f738" y="f89"/>
                      <a:pt x="f289" y="f87"/>
                      <a:pt x="f739" y="f85"/>
                    </a:cubicBezTo>
                    <a:cubicBezTo>
                      <a:pt x="f740" y="f83"/>
                      <a:pt x="f740" y="f82"/>
                      <a:pt x="f741" y="f80"/>
                    </a:cubicBezTo>
                    <a:cubicBezTo>
                      <a:pt x="f742" y="f78"/>
                      <a:pt x="f234" y="f76"/>
                      <a:pt x="f743" y="f74"/>
                    </a:cubicBezTo>
                    <a:cubicBezTo>
                      <a:pt x="f744" y="f72"/>
                      <a:pt x="f285" y="f70"/>
                      <a:pt x="f745" y="f68"/>
                    </a:cubicBezTo>
                    <a:cubicBezTo>
                      <a:pt x="f737" y="f66"/>
                      <a:pt x="f746" y="f64"/>
                      <a:pt x="f747" y="f62"/>
                    </a:cubicBezTo>
                    <a:cubicBezTo>
                      <a:pt x="f221" y="f723"/>
                      <a:pt x="f748" y="f587"/>
                      <a:pt x="f749" y="f47"/>
                    </a:cubicBezTo>
                    <a:cubicBezTo>
                      <a:pt x="f270" y="f45"/>
                      <a:pt x="f750" y="f43"/>
                      <a:pt x="f751" y="f41"/>
                    </a:cubicBezTo>
                    <a:cubicBezTo>
                      <a:pt x="f752" y="f39"/>
                      <a:pt x="f94" y="f37"/>
                      <a:pt x="f753" y="f35"/>
                    </a:cubicBezTo>
                    <a:cubicBezTo>
                      <a:pt x="f754" y="f755"/>
                      <a:pt x="f756" y="f757"/>
                      <a:pt x="f758" y="f759"/>
                    </a:cubicBezTo>
                    <a:cubicBezTo>
                      <a:pt x="f760" y="f34"/>
                      <a:pt x="f761" y="f762"/>
                      <a:pt x="f82" y="f763"/>
                    </a:cubicBezTo>
                    <a:cubicBezTo>
                      <a:pt x="f599" y="f764"/>
                      <a:pt x="f556" y="f765"/>
                      <a:pt x="f113" y="f765"/>
                    </a:cubicBezTo>
                    <a:cubicBezTo>
                      <a:pt x="f560" y="f765"/>
                      <a:pt x="f643" y="f764"/>
                      <a:pt x="f766" y="f763"/>
                    </a:cubicBezTo>
                    <a:cubicBezTo>
                      <a:pt x="f767" y="f762"/>
                      <a:pt x="f768" y="f34"/>
                      <a:pt x="f769" y="f759"/>
                    </a:cubicBezTo>
                    <a:cubicBezTo>
                      <a:pt x="f770" y="f771"/>
                      <a:pt x="f376" y="f772"/>
                      <a:pt x="f55" y="f709"/>
                    </a:cubicBezTo>
                    <a:close/>
                    <a:moveTo>
                      <a:pt x="f55" y="f709"/>
                    </a:moveTo>
                    <a:lnTo>
                      <a:pt x="f55" y="f709"/>
                    </a:lnTo>
                    <a:close/>
                    <a:moveTo>
                      <a:pt x="f55" y="f454"/>
                    </a:moveTo>
                    <a:lnTo>
                      <a:pt x="f773" y="f528"/>
                    </a:lnTo>
                    <a:cubicBezTo>
                      <a:pt x="f774" y="f45"/>
                      <a:pt x="f775" y="f386"/>
                      <a:pt x="f776" y="f97"/>
                    </a:cubicBezTo>
                    <a:cubicBezTo>
                      <a:pt x="f371" y="f777"/>
                      <a:pt x="f184" y="f778"/>
                      <a:pt x="f145" y="f779"/>
                    </a:cubicBezTo>
                    <a:lnTo>
                      <a:pt x="f763" y="f780"/>
                    </a:lnTo>
                    <a:lnTo>
                      <a:pt x="f781" y="f768"/>
                    </a:lnTo>
                    <a:cubicBezTo>
                      <a:pt x="f782" y="f783"/>
                      <a:pt x="f57" y="f784"/>
                      <a:pt x="f785" y="f786"/>
                    </a:cubicBezTo>
                    <a:lnTo>
                      <a:pt x="f787" y="f34"/>
                    </a:lnTo>
                    <a:lnTo>
                      <a:pt x="f788" y="f34"/>
                    </a:lnTo>
                    <a:cubicBezTo>
                      <a:pt x="f789" y="f790"/>
                      <a:pt x="f791" y="f792"/>
                      <a:pt x="f793" y="f764"/>
                    </a:cubicBezTo>
                    <a:cubicBezTo>
                      <a:pt x="f643" y="f794"/>
                      <a:pt x="f795" y="f796"/>
                      <a:pt x="f113" y="f796"/>
                    </a:cubicBezTo>
                    <a:cubicBezTo>
                      <a:pt x="f797" y="f796"/>
                      <a:pt x="f599" y="f794"/>
                      <a:pt x="f798" y="f764"/>
                    </a:cubicBezTo>
                    <a:cubicBezTo>
                      <a:pt x="f719" y="f792"/>
                      <a:pt x="f799" y="f790"/>
                      <a:pt x="f800" y="f34"/>
                    </a:cubicBezTo>
                    <a:lnTo>
                      <a:pt x="f801" y="f34"/>
                    </a:lnTo>
                    <a:lnTo>
                      <a:pt x="f802" y="f786"/>
                    </a:lnTo>
                    <a:cubicBezTo>
                      <a:pt x="f221" y="f784"/>
                      <a:pt x="f803" y="f783"/>
                      <a:pt x="f233" y="f768"/>
                    </a:cubicBezTo>
                    <a:lnTo>
                      <a:pt x="f804" y="f780"/>
                    </a:lnTo>
                    <a:lnTo>
                      <a:pt x="f233" y="f779"/>
                    </a:lnTo>
                    <a:cubicBezTo>
                      <a:pt x="f222" y="f778"/>
                      <a:pt x="f805" y="f777"/>
                      <a:pt x="f806" y="f97"/>
                    </a:cubicBezTo>
                    <a:cubicBezTo>
                      <a:pt x="f733" y="f386"/>
                      <a:pt x="f12" y="f45"/>
                      <a:pt x="f807" y="f528"/>
                    </a:cubicBezTo>
                    <a:cubicBezTo>
                      <a:pt x="f732" y="f808"/>
                      <a:pt x="f809" y="f590"/>
                      <a:pt x="f810" y="f565"/>
                    </a:cubicBezTo>
                    <a:cubicBezTo>
                      <a:pt x="f811" y="f812"/>
                      <a:pt x="f813" y="f814"/>
                      <a:pt x="f738" y="f815"/>
                    </a:cubicBezTo>
                    <a:cubicBezTo>
                      <a:pt x="f816" y="f817"/>
                      <a:pt x="f818" y="f393"/>
                      <a:pt x="f819" y="f327"/>
                    </a:cubicBezTo>
                    <a:cubicBezTo>
                      <a:pt x="f280" y="f820"/>
                      <a:pt x="f317" y="f821"/>
                      <a:pt x="f822" y="f823"/>
                    </a:cubicBezTo>
                    <a:cubicBezTo>
                      <a:pt x="f824" y="f82"/>
                      <a:pt x="f824" y="f247"/>
                      <a:pt x="f825" y="f826"/>
                    </a:cubicBezTo>
                    <a:cubicBezTo>
                      <a:pt x="f827" y="f828"/>
                      <a:pt x="f829" y="f801"/>
                      <a:pt x="f243" y="f830"/>
                    </a:cubicBezTo>
                    <a:cubicBezTo>
                      <a:pt x="f831" y="f810"/>
                      <a:pt x="f832" y="f222"/>
                      <a:pt x="f833" y="f834"/>
                    </a:cubicBezTo>
                    <a:cubicBezTo>
                      <a:pt x="f798" y="f835"/>
                      <a:pt x="f447" y="f836"/>
                      <a:pt x="f837" y="f838"/>
                    </a:cubicBezTo>
                    <a:lnTo>
                      <a:pt x="f837" y="f839"/>
                    </a:lnTo>
                    <a:cubicBezTo>
                      <a:pt x="f74" y="f840"/>
                      <a:pt x="f329" y="f841"/>
                      <a:pt x="f842" y="f843"/>
                    </a:cubicBezTo>
                    <a:cubicBezTo>
                      <a:pt x="f512" y="f844"/>
                      <a:pt x="f845" y="f846"/>
                      <a:pt x="f340" y="f847"/>
                    </a:cubicBezTo>
                    <a:lnTo>
                      <a:pt x="f113" y="f848"/>
                    </a:lnTo>
                    <a:lnTo>
                      <a:pt x="f343" y="f847"/>
                    </a:lnTo>
                    <a:cubicBezTo>
                      <a:pt x="f161" y="f846"/>
                      <a:pt x="f849" y="f844"/>
                      <a:pt x="f850" y="f843"/>
                    </a:cubicBezTo>
                    <a:cubicBezTo>
                      <a:pt x="f349" y="f841"/>
                      <a:pt x="f851" y="f840"/>
                      <a:pt x="f502" y="f839"/>
                    </a:cubicBezTo>
                    <a:lnTo>
                      <a:pt x="f502" y="f838"/>
                    </a:lnTo>
                    <a:cubicBezTo>
                      <a:pt x="f852" y="f836"/>
                      <a:pt x="f793" y="f835"/>
                      <a:pt x="f853" y="f834"/>
                    </a:cubicBezTo>
                    <a:cubicBezTo>
                      <a:pt x="f854" y="f222"/>
                      <a:pt x="f855" y="f810"/>
                      <a:pt x="f143" y="f830"/>
                    </a:cubicBezTo>
                    <a:cubicBezTo>
                      <a:pt x="f856" y="f801"/>
                      <a:pt x="f857" y="f828"/>
                      <a:pt x="f858" y="f826"/>
                    </a:cubicBezTo>
                    <a:cubicBezTo>
                      <a:pt x="f859" y="f247"/>
                      <a:pt x="f859" y="f82"/>
                      <a:pt x="f860" y="f823"/>
                    </a:cubicBezTo>
                    <a:cubicBezTo>
                      <a:pt x="f861" y="f821"/>
                      <a:pt x="f367" y="f820"/>
                      <a:pt x="f148" y="f327"/>
                    </a:cubicBezTo>
                    <a:cubicBezTo>
                      <a:pt x="f862" y="f393"/>
                      <a:pt x="f32" y="f817"/>
                      <a:pt x="f88" y="f815"/>
                    </a:cubicBezTo>
                    <a:cubicBezTo>
                      <a:pt x="f863" y="f814"/>
                      <a:pt x="f864" y="f812"/>
                      <a:pt x="f865" y="f565"/>
                    </a:cubicBezTo>
                    <a:cubicBezTo>
                      <a:pt x="f866" y="f714"/>
                      <a:pt x="f61" y="f604"/>
                      <a:pt x="f356" y="f867"/>
                    </a:cubicBezTo>
                    <a:cubicBezTo>
                      <a:pt x="f40" y="f523"/>
                      <a:pt x="f868" y="f619"/>
                      <a:pt x="f55" y="f459"/>
                    </a:cubicBezTo>
                    <a:lnTo>
                      <a:pt x="f55" y="f454"/>
                    </a:lnTo>
                    <a:close/>
                    <a:moveTo>
                      <a:pt x="f55" y="f454"/>
                    </a:moveTo>
                    <a:lnTo>
                      <a:pt x="f55" y="f454"/>
                    </a:lnTo>
                    <a:close/>
                    <a:moveTo>
                      <a:pt x="f506" y="f869"/>
                    </a:moveTo>
                    <a:cubicBezTo>
                      <a:pt x="f23" y="f870"/>
                      <a:pt x="f596" y="f871"/>
                      <a:pt x="f872" y="f873"/>
                    </a:cubicBezTo>
                    <a:cubicBezTo>
                      <a:pt x="f203" y="f731"/>
                      <a:pt x="f109" y="f874"/>
                      <a:pt x="f875" y="f876"/>
                    </a:cubicBezTo>
                    <a:cubicBezTo>
                      <a:pt x="f877" y="f878"/>
                      <a:pt x="f9" y="f879"/>
                      <a:pt x="f880" y="f881"/>
                    </a:cubicBezTo>
                    <a:cubicBezTo>
                      <a:pt x="f156" y="f526"/>
                      <a:pt x="f695" y="f882"/>
                      <a:pt x="f103" y="f670"/>
                    </a:cubicBezTo>
                    <a:cubicBezTo>
                      <a:pt x="f883" y="f884"/>
                      <a:pt x="f885" y="f886"/>
                      <a:pt x="f887" y="f888"/>
                    </a:cubicBezTo>
                    <a:cubicBezTo>
                      <a:pt x="f889" y="f815"/>
                      <a:pt x="f890" y="f212"/>
                      <a:pt x="f8" y="f845"/>
                    </a:cubicBezTo>
                    <a:lnTo>
                      <a:pt x="f489" y="f845"/>
                    </a:lnTo>
                    <a:cubicBezTo>
                      <a:pt x="f489" y="f727"/>
                      <a:pt x="f853" y="f891"/>
                      <a:pt x="f400" y="f892"/>
                    </a:cubicBezTo>
                    <a:cubicBezTo>
                      <a:pt x="f486" y="f893"/>
                      <a:pt x="f485" y="f894"/>
                      <a:pt x="f156" y="f895"/>
                    </a:cubicBezTo>
                    <a:cubicBezTo>
                      <a:pt x="f896" y="f137"/>
                      <a:pt x="f890" y="f897"/>
                      <a:pt x="f574" y="f898"/>
                    </a:cubicBezTo>
                    <a:lnTo>
                      <a:pt x="f574" y="f899"/>
                    </a:lnTo>
                    <a:lnTo>
                      <a:pt x="f506" y="f869"/>
                    </a:lnTo>
                    <a:close/>
                    <a:moveTo>
                      <a:pt x="f506" y="f869"/>
                    </a:moveTo>
                    <a:lnTo>
                      <a:pt x="f506" y="f869"/>
                    </a:lnTo>
                    <a:close/>
                    <a:moveTo>
                      <a:pt x="f307" y="f900"/>
                    </a:moveTo>
                    <a:cubicBezTo>
                      <a:pt x="f614" y="f514"/>
                      <a:pt x="f901" y="f604"/>
                      <a:pt x="f131" y="f902"/>
                    </a:cubicBezTo>
                    <a:cubicBezTo>
                      <a:pt x="f903" y="f904"/>
                      <a:pt x="f905" y="f615"/>
                      <a:pt x="f906" y="f516"/>
                    </a:cubicBezTo>
                    <a:cubicBezTo>
                      <a:pt x="f608" y="f613"/>
                      <a:pt x="f607" y="f560"/>
                      <a:pt x="f907" y="f613"/>
                    </a:cubicBezTo>
                    <a:cubicBezTo>
                      <a:pt x="f682" y="f24"/>
                      <a:pt x="f908" y="f563"/>
                      <a:pt x="f909" y="f910"/>
                    </a:cubicBezTo>
                    <a:cubicBezTo>
                      <a:pt x="f911" y="f699"/>
                      <a:pt x="f425" y="f159"/>
                      <a:pt x="f912" y="f913"/>
                    </a:cubicBezTo>
                    <a:cubicBezTo>
                      <a:pt x="f559" y="f293"/>
                      <a:pt x="f261" y="f914"/>
                      <a:pt x="f78" y="f208"/>
                    </a:cubicBezTo>
                    <a:cubicBezTo>
                      <a:pt x="f821" y="f66"/>
                      <a:pt x="f915" y="f916"/>
                      <a:pt x="f917" y="f162"/>
                    </a:cubicBezTo>
                    <a:lnTo>
                      <a:pt x="f918" y="f162"/>
                    </a:lnTo>
                    <a:cubicBezTo>
                      <a:pt x="f918" y="f293"/>
                      <a:pt x="f919" y="f920"/>
                      <a:pt x="f307" y="f900"/>
                    </a:cubicBezTo>
                    <a:close/>
                    <a:moveTo>
                      <a:pt x="f307" y="f900"/>
                    </a:moveTo>
                    <a:lnTo>
                      <a:pt x="f307" y="f900"/>
                    </a:lnTo>
                    <a:close/>
                    <a:moveTo>
                      <a:pt x="f918" y="f845"/>
                    </a:moveTo>
                    <a:lnTo>
                      <a:pt x="f345" y="f845"/>
                    </a:lnTo>
                    <a:cubicBezTo>
                      <a:pt x="f203" y="f921"/>
                      <a:pt x="f812" y="f922"/>
                      <a:pt x="f849" y="f298"/>
                    </a:cubicBezTo>
                    <a:cubicBezTo>
                      <a:pt x="f483" y="f119"/>
                      <a:pt x="f483" y="f923"/>
                      <a:pt x="f924" y="f120"/>
                    </a:cubicBezTo>
                    <a:cubicBezTo>
                      <a:pt x="f64" y="f171"/>
                      <a:pt x="f914" y="f641"/>
                      <a:pt x="f596" y="f445"/>
                    </a:cubicBezTo>
                    <a:cubicBezTo>
                      <a:pt x="f925" y="f891"/>
                      <a:pt x="f117" y="f428"/>
                      <a:pt x="f589" y="f926"/>
                    </a:cubicBezTo>
                    <a:cubicBezTo>
                      <a:pt x="f927" y="f928"/>
                      <a:pt x="f588" y="f687"/>
                      <a:pt x="f929" y="f930"/>
                    </a:cubicBezTo>
                    <a:cubicBezTo>
                      <a:pt x="f931" y="f607"/>
                      <a:pt x="f412" y="f656"/>
                      <a:pt x="f582" y="f932"/>
                    </a:cubicBezTo>
                    <a:lnTo>
                      <a:pt x="f837" y="f661"/>
                    </a:lnTo>
                    <a:cubicBezTo>
                      <a:pt x="f215" y="f933"/>
                      <a:pt x="f22" y="f934"/>
                      <a:pt x="f74" y="f935"/>
                    </a:cubicBezTo>
                    <a:cubicBezTo>
                      <a:pt x="f389" y="f607"/>
                      <a:pt x="f936" y="f689"/>
                      <a:pt x="f70" y="f937"/>
                    </a:cubicBezTo>
                    <a:cubicBezTo>
                      <a:pt x="f938" y="f466"/>
                      <a:pt x="f406" y="f678"/>
                      <a:pt x="f206" y="f939"/>
                    </a:cubicBezTo>
                    <a:cubicBezTo>
                      <a:pt x="f572" y="f261"/>
                      <a:pt x="f875" y="f940"/>
                      <a:pt x="f941" y="f942"/>
                    </a:cubicBezTo>
                    <a:cubicBezTo>
                      <a:pt x="f943" y="f944"/>
                      <a:pt x="f890" y="f383"/>
                      <a:pt x="f945" y="f946"/>
                    </a:cubicBezTo>
                    <a:cubicBezTo>
                      <a:pt x="f8" y="f922"/>
                      <a:pt x="f947" y="f948"/>
                      <a:pt x="f577" y="f949"/>
                    </a:cubicBezTo>
                    <a:cubicBezTo>
                      <a:pt x="f875" y="f407"/>
                      <a:pt x="f943" y="f950"/>
                      <a:pt x="f348" y="f139"/>
                    </a:cubicBezTo>
                    <a:cubicBezTo>
                      <a:pt x="f349" y="f591"/>
                      <a:pt x="f156" y="f118"/>
                      <a:pt x="f867" y="f214"/>
                    </a:cubicBezTo>
                    <a:cubicBezTo>
                      <a:pt x="f11" y="f169"/>
                      <a:pt x="f885" y="f951"/>
                      <a:pt x="f563" y="f952"/>
                    </a:cubicBezTo>
                    <a:cubicBezTo>
                      <a:pt x="f592" y="f953"/>
                      <a:pt x="f945" y="f466"/>
                      <a:pt x="f954" y="f263"/>
                    </a:cubicBezTo>
                    <a:cubicBezTo>
                      <a:pt x="f574" y="f657"/>
                      <a:pt x="f346" y="f955"/>
                      <a:pt x="f258" y="f131"/>
                    </a:cubicBezTo>
                    <a:cubicBezTo>
                      <a:pt x="f956" y="f725"/>
                      <a:pt x="f116" y="f957"/>
                      <a:pt x="f344" y="f898"/>
                    </a:cubicBezTo>
                    <a:cubicBezTo>
                      <a:pt x="f258" y="f898"/>
                      <a:pt x="f6" y="f898"/>
                      <a:pt x="f206" y="f898"/>
                    </a:cubicBezTo>
                    <a:lnTo>
                      <a:pt x="f340" y="f898"/>
                    </a:lnTo>
                    <a:cubicBezTo>
                      <a:pt x="f139" y="f898"/>
                      <a:pt x="f958" y="f734"/>
                      <a:pt x="f260" y="f959"/>
                    </a:cubicBezTo>
                    <a:cubicBezTo>
                      <a:pt x="f216" y="f960"/>
                      <a:pt x="f423" y="f961"/>
                      <a:pt x="f605" y="f962"/>
                    </a:cubicBezTo>
                    <a:cubicBezTo>
                      <a:pt x="f963" y="f964"/>
                      <a:pt x="f965" y="f966"/>
                      <a:pt x="f570" y="f967"/>
                    </a:cubicBezTo>
                    <a:lnTo>
                      <a:pt x="f571" y="f955"/>
                    </a:lnTo>
                    <a:cubicBezTo>
                      <a:pt x="f447" y="f967"/>
                      <a:pt x="f462" y="f968"/>
                      <a:pt x="f469" y="f833"/>
                    </a:cubicBezTo>
                    <a:cubicBezTo>
                      <a:pt x="f969" y="f968"/>
                      <a:pt x="f970" y="f967"/>
                      <a:pt x="f971" y="f905"/>
                    </a:cubicBezTo>
                    <a:cubicBezTo>
                      <a:pt x="f620" y="f457"/>
                      <a:pt x="f918" y="f727"/>
                      <a:pt x="f918" y="f845"/>
                    </a:cubicBezTo>
                    <a:close/>
                    <a:moveTo>
                      <a:pt x="f918" y="f845"/>
                    </a:moveTo>
                    <a:lnTo>
                      <a:pt x="f918" y="f845"/>
                    </a:lnTo>
                    <a:close/>
                    <a:moveTo>
                      <a:pt x="f972" y="f973"/>
                    </a:moveTo>
                    <a:cubicBezTo>
                      <a:pt x="f974" y="f390"/>
                      <a:pt x="f923" y="f975"/>
                      <a:pt x="f520" y="f976"/>
                    </a:cubicBezTo>
                    <a:cubicBezTo>
                      <a:pt x="f977" y="f429"/>
                      <a:pt x="f582" y="f394"/>
                      <a:pt x="f530" y="f978"/>
                    </a:cubicBezTo>
                    <a:cubicBezTo>
                      <a:pt x="f979" y="f421"/>
                      <a:pt x="f797" y="f980"/>
                      <a:pt x="f165" y="f981"/>
                    </a:cubicBezTo>
                    <a:cubicBezTo>
                      <a:pt x="f982" y="f353"/>
                      <a:pt x="f983" y="f353"/>
                      <a:pt x="f116" y="f353"/>
                    </a:cubicBezTo>
                    <a:cubicBezTo>
                      <a:pt x="f212" y="f353"/>
                      <a:pt x="f956" y="f353"/>
                      <a:pt x="f335" y="f984"/>
                    </a:cubicBezTo>
                    <a:lnTo>
                      <a:pt x="f337" y="f984"/>
                    </a:lnTo>
                    <a:cubicBezTo>
                      <a:pt x="f335" y="f984"/>
                      <a:pt x="f335" y="f981"/>
                      <a:pt x="f335" y="f981"/>
                    </a:cubicBezTo>
                    <a:cubicBezTo>
                      <a:pt x="f985" y="f986"/>
                      <a:pt x="f589" y="f987"/>
                      <a:pt x="f391" y="f766"/>
                    </a:cubicBezTo>
                    <a:cubicBezTo>
                      <a:pt x="f389" y="f97"/>
                      <a:pt x="f214" y="f394"/>
                      <a:pt x="f327" y="f975"/>
                    </a:cubicBezTo>
                    <a:lnTo>
                      <a:pt x="f972" y="f973"/>
                    </a:lnTo>
                    <a:close/>
                    <a:moveTo>
                      <a:pt x="f972" y="f973"/>
                    </a:moveTo>
                    <a:lnTo>
                      <a:pt x="f972" y="f973"/>
                    </a:lnTo>
                    <a:close/>
                    <a:moveTo>
                      <a:pt x="f911" y="f494"/>
                    </a:moveTo>
                    <a:lnTo>
                      <a:pt x="f445" y="f384"/>
                    </a:lnTo>
                    <a:lnTo>
                      <a:pt x="f559" y="f494"/>
                    </a:lnTo>
                    <a:lnTo>
                      <a:pt x="f322" y="f988"/>
                    </a:lnTo>
                    <a:cubicBezTo>
                      <a:pt x="f989" y="f975"/>
                      <a:pt x="f678" y="f429"/>
                      <a:pt x="f217" y="f978"/>
                    </a:cubicBezTo>
                    <a:lnTo>
                      <a:pt x="f440" y="f555"/>
                    </a:lnTo>
                    <a:lnTo>
                      <a:pt x="f562" y="f392"/>
                    </a:lnTo>
                    <a:lnTo>
                      <a:pt x="f729" y="f41"/>
                    </a:lnTo>
                    <a:cubicBezTo>
                      <a:pt x="f891" y="f396"/>
                      <a:pt x="f990" y="f704"/>
                      <a:pt x="f990" y="f498"/>
                    </a:cubicBezTo>
                    <a:cubicBezTo>
                      <a:pt x="f457" y="f380"/>
                      <a:pt x="f452" y="f380"/>
                      <a:pt x="f912" y="f380"/>
                    </a:cubicBezTo>
                    <a:cubicBezTo>
                      <a:pt x="f991" y="f704"/>
                      <a:pt x="f562" y="f416"/>
                      <a:pt x="f881" y="f978"/>
                    </a:cubicBezTo>
                    <a:cubicBezTo>
                      <a:pt x="f417" y="f976"/>
                      <a:pt x="f992" y="f390"/>
                      <a:pt x="f524" y="f988"/>
                    </a:cubicBezTo>
                    <a:cubicBezTo>
                      <a:pt x="f993" y="f475"/>
                      <a:pt x="f994" y="f388"/>
                      <a:pt x="f535" y="f431"/>
                    </a:cubicBezTo>
                    <a:cubicBezTo>
                      <a:pt x="f995" y="f996"/>
                      <a:pt x="f997" y="f151"/>
                      <a:pt x="f998" y="f999"/>
                    </a:cubicBezTo>
                    <a:cubicBezTo>
                      <a:pt x="f327" y="f1000"/>
                      <a:pt x="f387" y="f432"/>
                      <a:pt x="f554" y="f486"/>
                    </a:cubicBezTo>
                    <a:cubicBezTo>
                      <a:pt x="f1001" y="f1002"/>
                      <a:pt x="f1003" y="f473"/>
                      <a:pt x="f393" y="f1004"/>
                    </a:cubicBezTo>
                    <a:cubicBezTo>
                      <a:pt x="f545" y="f434"/>
                      <a:pt x="f927" y="f680"/>
                      <a:pt x="f1005" y="f441"/>
                    </a:cubicBezTo>
                    <a:cubicBezTo>
                      <a:pt x="f1006" y="f439"/>
                      <a:pt x="f554" y="f680"/>
                      <a:pt x="f387" y="f680"/>
                    </a:cubicBezTo>
                    <a:cubicBezTo>
                      <a:pt x="f136" y="f680"/>
                      <a:pt x="f972" y="f680"/>
                      <a:pt x="f929" y="f439"/>
                    </a:cubicBezTo>
                    <a:cubicBezTo>
                      <a:pt x="f22" y="f441"/>
                      <a:pt x="f882" y="f683"/>
                      <a:pt x="f120" y="f1007"/>
                    </a:cubicBezTo>
                    <a:cubicBezTo>
                      <a:pt x="f534" y="f1008"/>
                      <a:pt x="f524" y="f470"/>
                      <a:pt x="f527" y="f45"/>
                    </a:cubicBezTo>
                    <a:cubicBezTo>
                      <a:pt x="f414" y="f1009"/>
                      <a:pt x="f171" y="f703"/>
                      <a:pt x="f992" y="f461"/>
                    </a:cubicBezTo>
                    <a:cubicBezTo>
                      <a:pt x="f1010" y="f458"/>
                      <a:pt x="f915" y="f663"/>
                      <a:pt x="f576" y="f606"/>
                    </a:cubicBezTo>
                    <a:cubicBezTo>
                      <a:pt x="f821" y="f723"/>
                      <a:pt x="f78" y="f592"/>
                      <a:pt x="f1011" y="f107"/>
                    </a:cubicBezTo>
                    <a:cubicBezTo>
                      <a:pt x="f571" y="f567"/>
                      <a:pt x="f571" y="f159"/>
                      <a:pt x="f571" y="f1012"/>
                    </a:cubicBezTo>
                    <a:cubicBezTo>
                      <a:pt x="f570" y="f1013"/>
                      <a:pt x="f1014" y="f158"/>
                      <a:pt x="f881" y="f349"/>
                    </a:cubicBezTo>
                    <a:cubicBezTo>
                      <a:pt x="f250" y="f604"/>
                      <a:pt x="f261" y="f1015"/>
                      <a:pt x="f419" y="f613"/>
                    </a:cubicBezTo>
                    <a:lnTo>
                      <a:pt x="f1016" y="f288"/>
                    </a:lnTo>
                    <a:cubicBezTo>
                      <a:pt x="f881" y="f1017"/>
                      <a:pt x="f570" y="f1018"/>
                      <a:pt x="f417" y="f529"/>
                    </a:cubicBezTo>
                    <a:lnTo>
                      <a:pt x="f821" y="f1019"/>
                    </a:lnTo>
                    <a:lnTo>
                      <a:pt x="f1014" y="f1020"/>
                    </a:lnTo>
                    <a:lnTo>
                      <a:pt x="f1021" y="f703"/>
                    </a:lnTo>
                    <a:cubicBezTo>
                      <a:pt x="f566" y="f47"/>
                      <a:pt x="f1022" y="f286"/>
                      <a:pt x="f438" y="f1023"/>
                    </a:cubicBezTo>
                    <a:cubicBezTo>
                      <a:pt x="f440" y="f655"/>
                      <a:pt x="f420" y="f663"/>
                      <a:pt x="f559" y="f1024"/>
                    </a:cubicBezTo>
                    <a:cubicBezTo>
                      <a:pt x="f121" y="f619"/>
                      <a:pt x="f991" y="f1025"/>
                      <a:pt x="f445" y="f196"/>
                    </a:cubicBezTo>
                    <a:lnTo>
                      <a:pt x="f121" y="f1026"/>
                    </a:lnTo>
                    <a:cubicBezTo>
                      <a:pt x="f440" y="f1027"/>
                      <a:pt x="f562" y="f629"/>
                      <a:pt x="f1016" y="f529"/>
                    </a:cubicBezTo>
                    <a:cubicBezTo>
                      <a:pt x="f566" y="f1019"/>
                      <a:pt x="f881" y="f1028"/>
                      <a:pt x="f1014" y="f531"/>
                    </a:cubicBezTo>
                    <a:lnTo>
                      <a:pt x="f571" y="f1029"/>
                    </a:lnTo>
                    <a:lnTo>
                      <a:pt x="f569" y="f449"/>
                    </a:lnTo>
                    <a:lnTo>
                      <a:pt x="f261" y="f1030"/>
                    </a:lnTo>
                    <a:cubicBezTo>
                      <a:pt x="f1031" y="f1032"/>
                      <a:pt x="f1033" y="f1034"/>
                      <a:pt x="f440" y="f621"/>
                    </a:cubicBezTo>
                    <a:cubicBezTo>
                      <a:pt x="f559" y="f453"/>
                      <a:pt x="f991" y="f702"/>
                      <a:pt x="f557" y="f629"/>
                    </a:cubicBezTo>
                    <a:cubicBezTo>
                      <a:pt x="f445" y="f529"/>
                      <a:pt x="f991" y="f1028"/>
                      <a:pt x="f559" y="f1029"/>
                    </a:cubicBezTo>
                    <a:lnTo>
                      <a:pt x="f442" y="f1035"/>
                    </a:lnTo>
                    <a:lnTo>
                      <a:pt x="f442" y="f668"/>
                    </a:lnTo>
                    <a:lnTo>
                      <a:pt x="f440" y="f1036"/>
                    </a:lnTo>
                    <a:cubicBezTo>
                      <a:pt x="f304" y="f488"/>
                      <a:pt x="f1022" y="f623"/>
                      <a:pt x="f1016" y="f541"/>
                    </a:cubicBezTo>
                    <a:cubicBezTo>
                      <a:pt x="f566" y="f683"/>
                      <a:pt x="f569" y="f439"/>
                      <a:pt x="f881" y="f436"/>
                    </a:cubicBezTo>
                    <a:lnTo>
                      <a:pt x="f599" y="f1037"/>
                    </a:lnTo>
                    <a:lnTo>
                      <a:pt x="f261" y="f1004"/>
                    </a:lnTo>
                    <a:cubicBezTo>
                      <a:pt x="f121" y="f352"/>
                      <a:pt x="f990" y="f43"/>
                      <a:pt x="f963" y="f552"/>
                    </a:cubicBezTo>
                    <a:cubicBezTo>
                      <a:pt x="f911" y="f1002"/>
                      <a:pt x="f911" y="f1038"/>
                      <a:pt x="f911" y="f494"/>
                    </a:cubicBez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</p:grpSp>
      </p:grpSp>
      <p:sp>
        <p:nvSpPr>
          <p:cNvPr id="32" name="Retângulo Arredondado 31"/>
          <p:cNvSpPr/>
          <p:nvPr/>
        </p:nvSpPr>
        <p:spPr>
          <a:xfrm>
            <a:off x="101599" y="870656"/>
            <a:ext cx="11998164" cy="47651"/>
          </a:xfrm>
          <a:prstGeom prst="roundRect">
            <a:avLst>
              <a:gd name="adj" fmla="val 50000"/>
            </a:avLst>
          </a:prstGeom>
          <a:solidFill>
            <a:srgbClr val="EB2D4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3" name="Imagem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" y="5978557"/>
            <a:ext cx="511854" cy="461031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2CDCB70D-FF6B-4A5F-AD4E-E80344412A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041" y="968496"/>
            <a:ext cx="2302231" cy="1726674"/>
          </a:xfrm>
          <a:prstGeom prst="rect">
            <a:avLst/>
          </a:prstGeom>
        </p:spPr>
      </p:pic>
      <p:pic>
        <p:nvPicPr>
          <p:cNvPr id="35" name="Imagem 34">
            <a:extLst>
              <a:ext uri="{FF2B5EF4-FFF2-40B4-BE49-F238E27FC236}">
                <a16:creationId xmlns:a16="http://schemas.microsoft.com/office/drawing/2014/main" id="{8DF1460B-BE99-44A5-A265-BD4E27D04B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853" y="4538535"/>
            <a:ext cx="2302231" cy="1726674"/>
          </a:xfrm>
          <a:prstGeom prst="rect">
            <a:avLst/>
          </a:prstGeom>
        </p:spPr>
      </p:pic>
      <p:pic>
        <p:nvPicPr>
          <p:cNvPr id="36" name="Imagem 35">
            <a:extLst>
              <a:ext uri="{FF2B5EF4-FFF2-40B4-BE49-F238E27FC236}">
                <a16:creationId xmlns:a16="http://schemas.microsoft.com/office/drawing/2014/main" id="{10AB50A3-8949-4916-BC2E-62DBB9FF24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041" y="2745359"/>
            <a:ext cx="2302231" cy="1726673"/>
          </a:xfrm>
          <a:prstGeom prst="rect">
            <a:avLst/>
          </a:prstGeom>
        </p:spPr>
      </p:pic>
      <p:sp>
        <p:nvSpPr>
          <p:cNvPr id="37" name="CaixaDeTexto 36">
            <a:extLst>
              <a:ext uri="{FF2B5EF4-FFF2-40B4-BE49-F238E27FC236}">
                <a16:creationId xmlns:a16="http://schemas.microsoft.com/office/drawing/2014/main" id="{818DE89D-A4B5-4F5B-9DC1-9140E6D779B4}"/>
              </a:ext>
            </a:extLst>
          </p:cNvPr>
          <p:cNvSpPr txBox="1"/>
          <p:nvPr/>
        </p:nvSpPr>
        <p:spPr>
          <a:xfrm>
            <a:off x="1101296" y="6000464"/>
            <a:ext cx="5257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Trabalho executado pelo extensionista </a:t>
            </a:r>
            <a:r>
              <a:rPr lang="pt-BR" b="1" dirty="0" err="1"/>
              <a:t>Heldo</a:t>
            </a:r>
            <a:r>
              <a:rPr lang="pt-BR" b="1" dirty="0"/>
              <a:t> Batista</a:t>
            </a:r>
          </a:p>
        </p:txBody>
      </p:sp>
    </p:spTree>
    <p:extLst>
      <p:ext uri="{BB962C8B-B14F-4D97-AF65-F5344CB8AC3E}">
        <p14:creationId xmlns:p14="http://schemas.microsoft.com/office/powerpoint/2010/main" val="25055439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124" y="83184"/>
            <a:ext cx="11433415" cy="825500"/>
          </a:xfrm>
        </p:spPr>
        <p:txBody>
          <a:bodyPr>
            <a:noAutofit/>
          </a:bodyPr>
          <a:lstStyle/>
          <a:p>
            <a:r>
              <a:rPr lang="pt-BR" sz="3400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► Parceria Ematerce Icó e Banco do Brasil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26402" y="993067"/>
            <a:ext cx="8069524" cy="5154059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  <a:buNone/>
              <a:tabLst>
                <a:tab pos="534988" algn="l"/>
              </a:tabLst>
            </a:pPr>
            <a:r>
              <a:rPr lang="pt-BR" sz="1300" b="1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2020</a:t>
            </a:r>
            <a:endParaRPr lang="pt-BR" sz="1300" b="1" spc="-5" dirty="0">
              <a:solidFill>
                <a:srgbClr val="262626"/>
              </a:solidFill>
              <a:highlight>
                <a:srgbClr val="FFFF00"/>
              </a:highligh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§"/>
              <a:tabLst>
                <a:tab pos="534988" algn="l"/>
              </a:tabLst>
            </a:pPr>
            <a:r>
              <a:rPr lang="pt-BR" sz="13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Valor de investimento total: R$857.029,00 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§"/>
              <a:tabLst>
                <a:tab pos="534988" algn="l"/>
              </a:tabLst>
            </a:pPr>
            <a:r>
              <a:rPr lang="pt-BR" sz="13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Total Projetos elaborados, contratados e liberados: 52 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§"/>
              <a:tabLst>
                <a:tab pos="534988" algn="l"/>
              </a:tabLst>
            </a:pPr>
            <a:r>
              <a:rPr lang="pt-BR" sz="13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Projetos de investimentos: 17 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§"/>
              <a:tabLst>
                <a:tab pos="534988" algn="l"/>
              </a:tabLst>
            </a:pPr>
            <a:r>
              <a:rPr lang="pt-BR" sz="13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Projetos de custeio pecuário: 35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§"/>
              <a:tabLst>
                <a:tab pos="534988" algn="l"/>
              </a:tabLst>
            </a:pPr>
            <a:r>
              <a:rPr lang="pt-BR" sz="13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Média por produtor de investimento: R$21.537,00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§"/>
              <a:tabLst>
                <a:tab pos="534988" algn="l"/>
              </a:tabLst>
            </a:pPr>
            <a:r>
              <a:rPr lang="pt-BR" sz="13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Custeio pecuário exclusivos </a:t>
            </a:r>
            <a:r>
              <a:rPr lang="pt-BR" sz="1300" spc="-5" dirty="0" err="1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Pronafianos</a:t>
            </a:r>
            <a:r>
              <a:rPr lang="pt-BR" sz="13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R$14.025,00 </a:t>
            </a:r>
          </a:p>
          <a:p>
            <a:pPr algn="just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§"/>
              <a:tabLst>
                <a:tab pos="534988" algn="l"/>
              </a:tabLst>
            </a:pPr>
            <a:r>
              <a:rPr lang="pt-BR" sz="13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Prorrogação/de negociações de Investimento e Custeio (Pronaf): Mais de 100 projetos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None/>
              <a:tabLst>
                <a:tab pos="534988" algn="l"/>
              </a:tabLst>
            </a:pPr>
            <a:r>
              <a:rPr lang="pt-BR" sz="1300" b="1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Parcerias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None/>
              <a:tabLst>
                <a:tab pos="534988" algn="l"/>
              </a:tabLst>
            </a:pPr>
            <a:r>
              <a:rPr lang="pt-BR" sz="13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parceria firmada com a </a:t>
            </a:r>
            <a:r>
              <a:rPr lang="pt-BR" sz="1300" spc="-5" dirty="0" err="1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UniVS</a:t>
            </a:r>
            <a:r>
              <a:rPr lang="pt-BR" sz="13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(Universidade Vale do Salgado), sobre o Pronaf Mais Alimentos no município de Icó, com público-alvo do Perímetro Irrigado Icó Lima Campos, sendo 97 beneficiários dos recursos do Pronaf e todos clientes exclusivos do Banco do Brasil. 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None/>
              <a:tabLst>
                <a:tab pos="534988" algn="l"/>
              </a:tabLst>
            </a:pPr>
            <a:r>
              <a:rPr lang="pt-BR" sz="13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 resultado é que 95% dos recursos liberados via Pronaf foram aplicados no comércio local, gerando mais empregos e renda na economia local, melhoria da gestão da propriedade e consciência ambiental, instrumento modificador e multiplicador com aumento da produção, produtividade, renda familiar e vida social. </a:t>
            </a:r>
          </a:p>
          <a:p>
            <a:pPr marL="0" indent="0" algn="just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None/>
              <a:tabLst>
                <a:tab pos="534988" algn="l"/>
              </a:tabLst>
            </a:pPr>
            <a:r>
              <a:rPr lang="pt-BR" sz="1300" b="1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Reportagem: </a:t>
            </a:r>
            <a:r>
              <a:rPr lang="pt-BR" sz="13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https://www.ematerce.ce.gov.br/2020/07/02/ematerce-ico-apresenta-resultados-de-parcerias-via-pronaf/</a:t>
            </a:r>
            <a:endParaRPr lang="pt-BR" sz="1300" spc="-5" dirty="0">
              <a:solidFill>
                <a:srgbClr val="26262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just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  <a:buNone/>
              <a:tabLst>
                <a:tab pos="534988" algn="l"/>
              </a:tabLst>
            </a:pPr>
            <a:endParaRPr lang="pt-BR" sz="1300" spc="-5" dirty="0">
              <a:solidFill>
                <a:srgbClr val="26262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just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  <a:buNone/>
              <a:tabLst>
                <a:tab pos="534988" algn="l"/>
              </a:tabLst>
            </a:pPr>
            <a:endParaRPr lang="pt-BR" sz="1300" spc="-5" dirty="0">
              <a:solidFill>
                <a:srgbClr val="26262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just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  <a:buNone/>
              <a:tabLst>
                <a:tab pos="534988" algn="l"/>
              </a:tabLst>
            </a:pPr>
            <a:endParaRPr lang="pt-BR" sz="1300" spc="-5" dirty="0">
              <a:solidFill>
                <a:srgbClr val="26262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0" y="6467475"/>
            <a:ext cx="12192000" cy="381890"/>
          </a:xfrm>
          <a:prstGeom prst="rect">
            <a:avLst/>
          </a:prstGeom>
          <a:solidFill>
            <a:srgbClr val="00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5" name="Agrupar 4"/>
          <p:cNvGrpSpPr/>
          <p:nvPr/>
        </p:nvGrpSpPr>
        <p:grpSpPr>
          <a:xfrm>
            <a:off x="11818230" y="5970577"/>
            <a:ext cx="348074" cy="496898"/>
            <a:chOff x="9023399" y="5594399"/>
            <a:chExt cx="772924" cy="1103398"/>
          </a:xfrm>
        </p:grpSpPr>
        <p:grpSp>
          <p:nvGrpSpPr>
            <p:cNvPr id="6" name="Agrupar 5"/>
            <p:cNvGrpSpPr/>
            <p:nvPr/>
          </p:nvGrpSpPr>
          <p:grpSpPr>
            <a:xfrm>
              <a:off x="9023399" y="5594399"/>
              <a:ext cx="772924" cy="1103398"/>
              <a:chOff x="9023399" y="5594399"/>
              <a:chExt cx="772924" cy="1103398"/>
            </a:xfrm>
          </p:grpSpPr>
          <p:sp>
            <p:nvSpPr>
              <p:cNvPr id="7" name="Forma Livre 6"/>
              <p:cNvSpPr/>
              <p:nvPr/>
            </p:nvSpPr>
            <p:spPr>
              <a:xfrm>
                <a:off x="9201241" y="5600882"/>
                <a:ext cx="415795" cy="166676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1239"/>
                  <a:gd name="f6" fmla="val 533"/>
                  <a:gd name="f7" fmla="val 530"/>
                  <a:gd name="f8" fmla="val 150"/>
                  <a:gd name="f9" fmla="val 510"/>
                  <a:gd name="f10" fmla="val 298"/>
                  <a:gd name="f11" fmla="val 494"/>
                  <a:gd name="f12" fmla="val 452"/>
                  <a:gd name="f13" fmla="val 488"/>
                  <a:gd name="f14" fmla="val 457"/>
                  <a:gd name="f15" fmla="val 424"/>
                  <a:gd name="f16" fmla="val 429"/>
                  <a:gd name="f17" fmla="val 426"/>
                  <a:gd name="f18" fmla="val 402"/>
                  <a:gd name="f19" fmla="val 427"/>
                  <a:gd name="f20" fmla="val 374"/>
                  <a:gd name="f21" fmla="val 372"/>
                  <a:gd name="f22" fmla="val 448"/>
                  <a:gd name="f23" fmla="val 243"/>
                  <a:gd name="f24" fmla="val 461"/>
                  <a:gd name="f25" fmla="val 245"/>
                  <a:gd name="f26" fmla="val 439"/>
                  <a:gd name="f27" fmla="val 217"/>
                  <a:gd name="f28" fmla="val 443"/>
                  <a:gd name="f29" fmla="val 188"/>
                  <a:gd name="f30" fmla="val 444"/>
                  <a:gd name="f31" fmla="val 159"/>
                  <a:gd name="f32" fmla="val 145"/>
                  <a:gd name="f33" fmla="val 512"/>
                  <a:gd name="f34" fmla="val 128"/>
                  <a:gd name="f35" fmla="val 515"/>
                  <a:gd name="f36" fmla="val 143"/>
                  <a:gd name="f37" fmla="val 449"/>
                  <a:gd name="f38" fmla="val 103"/>
                  <a:gd name="f39" fmla="val 454"/>
                  <a:gd name="f40" fmla="val 66"/>
                  <a:gd name="f41" fmla="val 459"/>
                  <a:gd name="f42" fmla="val 28"/>
                  <a:gd name="f43" fmla="val 466"/>
                  <a:gd name="f44" fmla="val 472"/>
                  <a:gd name="f45" fmla="val 467"/>
                  <a:gd name="f46" fmla="val 481"/>
                  <a:gd name="f47" fmla="val 495"/>
                  <a:gd name="f48" fmla="val 509"/>
                  <a:gd name="f49" fmla="val 486"/>
                  <a:gd name="f50" fmla="val 514"/>
                  <a:gd name="f51" fmla="val 422"/>
                  <a:gd name="f52" fmla="val 500"/>
                  <a:gd name="f53" fmla="val 729"/>
                  <a:gd name="f54" fmla="val 734"/>
                  <a:gd name="f55" fmla="val 746"/>
                  <a:gd name="f56" fmla="val 760"/>
                  <a:gd name="f57" fmla="val 774"/>
                  <a:gd name="f58" fmla="val 769"/>
                  <a:gd name="f59" fmla="val 756"/>
                  <a:gd name="f60" fmla="val 741"/>
                  <a:gd name="f61" fmla="val 784"/>
                  <a:gd name="f62" fmla="val 789"/>
                  <a:gd name="f63" fmla="val 941"/>
                  <a:gd name="f64" fmla="val 1088"/>
                  <a:gd name="f65" fmla="val 1238"/>
                  <a:gd name="f66" fmla="val 532"/>
                  <a:gd name="f67" fmla="val 1211"/>
                  <a:gd name="f68" fmla="val 463"/>
                  <a:gd name="f69" fmla="val 1172"/>
                  <a:gd name="f70" fmla="val 458"/>
                  <a:gd name="f71" fmla="val 1136"/>
                  <a:gd name="f72" fmla="val 453"/>
                  <a:gd name="f73" fmla="val 1098"/>
                  <a:gd name="f74" fmla="val 1114"/>
                  <a:gd name="f75" fmla="val 1097"/>
                  <a:gd name="f76" fmla="val 513"/>
                  <a:gd name="f77" fmla="val 1081"/>
                  <a:gd name="f78" fmla="val 446"/>
                  <a:gd name="f79" fmla="val 1050"/>
                  <a:gd name="f80" fmla="val 1017"/>
                  <a:gd name="f81" fmla="val 986"/>
                  <a:gd name="f82" fmla="val 438"/>
                  <a:gd name="f83" fmla="val 988"/>
                  <a:gd name="f84" fmla="val 912"/>
                  <a:gd name="f85" fmla="val 860"/>
                  <a:gd name="f86" fmla="val 857"/>
                  <a:gd name="f87" fmla="val 833"/>
                  <a:gd name="f88" fmla="val 808"/>
                  <a:gd name="f89" fmla="val 248"/>
                  <a:gd name="f90" fmla="val 255"/>
                  <a:gd name="f91" fmla="val 362"/>
                  <a:gd name="f92" fmla="val 189"/>
                  <a:gd name="f93" fmla="val 370"/>
                  <a:gd name="f94" fmla="val 124"/>
                  <a:gd name="f95" fmla="val 378"/>
                  <a:gd name="f96" fmla="val 59"/>
                  <a:gd name="f97" fmla="val 388"/>
                  <a:gd name="f98" fmla="val 35"/>
                  <a:gd name="f99" fmla="val 105"/>
                  <a:gd name="f100" fmla="val 176"/>
                  <a:gd name="f101" fmla="val 383"/>
                  <a:gd name="f102" fmla="val 352"/>
                  <a:gd name="f103" fmla="val 376"/>
                  <a:gd name="f104" fmla="val 412"/>
                  <a:gd name="f105" fmla="val 423"/>
                  <a:gd name="f106" fmla="val 409"/>
                  <a:gd name="f107" fmla="val 469"/>
                  <a:gd name="f108" fmla="val 407"/>
                  <a:gd name="f109" fmla="val 516"/>
                  <a:gd name="f110" fmla="val 519"/>
                  <a:gd name="f111" fmla="val 385"/>
                  <a:gd name="f112" fmla="val 526"/>
                  <a:gd name="f113" fmla="val 363"/>
                  <a:gd name="f114" fmla="val 534"/>
                  <a:gd name="f115" fmla="val 345"/>
                  <a:gd name="f116" fmla="val 483"/>
                  <a:gd name="f117" fmla="val 346"/>
                  <a:gd name="f118" fmla="val 432"/>
                  <a:gd name="f119" fmla="val 348"/>
                  <a:gd name="f120" fmla="val 709"/>
                  <a:gd name="f121" fmla="val 717"/>
                  <a:gd name="f122" fmla="val 724"/>
                  <a:gd name="f123" fmla="val 728"/>
                  <a:gd name="f124" fmla="val 812"/>
                  <a:gd name="f125" fmla="val 855"/>
                  <a:gd name="f126" fmla="val 411"/>
                  <a:gd name="f127" fmla="val 850"/>
                  <a:gd name="f128" fmla="val 802"/>
                  <a:gd name="f129" fmla="val 976"/>
                  <a:gd name="f130" fmla="val 983"/>
                  <a:gd name="f131" fmla="val 421"/>
                  <a:gd name="f132" fmla="val 1057"/>
                  <a:gd name="f133" fmla="val 1131"/>
                  <a:gd name="f134" fmla="val 434"/>
                  <a:gd name="f135" fmla="val 1203"/>
                  <a:gd name="f136" fmla="val 1177"/>
                  <a:gd name="f137" fmla="val 1110"/>
                  <a:gd name="f138" fmla="val 375"/>
                  <a:gd name="f139" fmla="val 1045"/>
                  <a:gd name="f140" fmla="val 367"/>
                  <a:gd name="f141" fmla="val 974"/>
                  <a:gd name="f142" fmla="val 343"/>
                  <a:gd name="f143" fmla="val 1002"/>
                  <a:gd name="f144" fmla="val 1031"/>
                  <a:gd name="f145" fmla="val 350"/>
                  <a:gd name="f146" fmla="val 1060"/>
                  <a:gd name="f147" fmla="val 353"/>
                  <a:gd name="f148" fmla="val 291"/>
                  <a:gd name="f149" fmla="val 1019"/>
                  <a:gd name="f150" fmla="val 288"/>
                  <a:gd name="f151" fmla="val 992"/>
                  <a:gd name="f152" fmla="val 286"/>
                  <a:gd name="f153" fmla="val 964"/>
                  <a:gd name="f154" fmla="val 283"/>
                  <a:gd name="f155" fmla="val 965"/>
                  <a:gd name="f156" fmla="val 968"/>
                  <a:gd name="f157" fmla="val 290"/>
                  <a:gd name="f158" fmla="val 295"/>
                  <a:gd name="f159" fmla="val 969"/>
                  <a:gd name="f160" fmla="val 303"/>
                  <a:gd name="f161" fmla="val 971"/>
                  <a:gd name="f162" fmla="val 310"/>
                  <a:gd name="f163" fmla="val 1062"/>
                  <a:gd name="f164" fmla="val 293"/>
                  <a:gd name="f165" fmla="val 1076"/>
                  <a:gd name="f166" fmla="val 355"/>
                  <a:gd name="f167" fmla="val 1109"/>
                  <a:gd name="f168" fmla="val 1140"/>
                  <a:gd name="f169" fmla="val 1171"/>
                  <a:gd name="f170" fmla="val 368"/>
                  <a:gd name="f171" fmla="val 1145"/>
                  <a:gd name="f172" fmla="val 305"/>
                  <a:gd name="f173" fmla="val 1117"/>
                  <a:gd name="f174" fmla="val 300"/>
                  <a:gd name="f175" fmla="val 1090"/>
                  <a:gd name="f176" fmla="val 296"/>
                  <a:gd name="f177" fmla="val 1059"/>
                  <a:gd name="f178" fmla="val 276"/>
                  <a:gd name="f179" fmla="val 1085"/>
                  <a:gd name="f180" fmla="val 279"/>
                  <a:gd name="f181" fmla="val 1138"/>
                  <a:gd name="f182" fmla="val 1112"/>
                  <a:gd name="f183" fmla="val 225"/>
                  <a:gd name="f184" fmla="val 1042"/>
                  <a:gd name="f185" fmla="val 209"/>
                  <a:gd name="f186" fmla="val 900"/>
                  <a:gd name="f187" fmla="val 205"/>
                  <a:gd name="f188" fmla="val 907"/>
                  <a:gd name="f189" fmla="val 239"/>
                  <a:gd name="f190" fmla="val 924"/>
                  <a:gd name="f191" fmla="val 240"/>
                  <a:gd name="f192" fmla="val 249"/>
                  <a:gd name="f193" fmla="val 953"/>
                  <a:gd name="f194" fmla="val 264"/>
                  <a:gd name="f195" fmla="val 269"/>
                  <a:gd name="f196" fmla="val 1024"/>
                  <a:gd name="f197" fmla="val 271"/>
                  <a:gd name="f198" fmla="val 890"/>
                  <a:gd name="f199" fmla="val 883"/>
                  <a:gd name="f200" fmla="val 204"/>
                  <a:gd name="f201" fmla="val 799"/>
                  <a:gd name="f202" fmla="val 197"/>
                  <a:gd name="f203" fmla="val 714"/>
                  <a:gd name="f204" fmla="val 194"/>
                  <a:gd name="f205" fmla="val 629"/>
                  <a:gd name="f206" fmla="val 250"/>
                  <a:gd name="f207" fmla="val 705"/>
                  <a:gd name="f208" fmla="val 781"/>
                  <a:gd name="f209" fmla="val 252"/>
                  <a:gd name="f210" fmla="val 257"/>
                  <a:gd name="f211" fmla="val 866"/>
                  <a:gd name="f212" fmla="val 247"/>
                  <a:gd name="f213" fmla="val 878"/>
                  <a:gd name="f214" fmla="val 242"/>
                  <a:gd name="f215" fmla="val 848"/>
                  <a:gd name="f216" fmla="val 274"/>
                  <a:gd name="f217" fmla="val 823"/>
                  <a:gd name="f218" fmla="val 272"/>
                  <a:gd name="f219" fmla="val 796"/>
                  <a:gd name="f220" fmla="val 771"/>
                  <a:gd name="f221" fmla="val 776"/>
                  <a:gd name="f222" fmla="val 331"/>
                  <a:gd name="f223" fmla="val 800"/>
                  <a:gd name="f224" fmla="val 333"/>
                  <a:gd name="f225" fmla="val 847"/>
                  <a:gd name="f226" fmla="val 335"/>
                  <a:gd name="f227" fmla="val 843"/>
                  <a:gd name="f228" fmla="val 845"/>
                  <a:gd name="f229" fmla="val 281"/>
                  <a:gd name="f230" fmla="val 330"/>
                  <a:gd name="f231" fmla="val 666"/>
                  <a:gd name="f232" fmla="val 266"/>
                  <a:gd name="f233" fmla="val 576"/>
                  <a:gd name="f234" fmla="val 502"/>
                  <a:gd name="f235" fmla="val 522"/>
                  <a:gd name="f236" fmla="val 328"/>
                  <a:gd name="f237" fmla="val 543"/>
                  <a:gd name="f238" fmla="val 559"/>
                  <a:gd name="f239" fmla="val 583"/>
                  <a:gd name="f240" fmla="val 285"/>
                  <a:gd name="f241" fmla="val 614"/>
                  <a:gd name="f242" fmla="val 623"/>
                  <a:gd name="f243" fmla="val 660"/>
                  <a:gd name="f244" fmla="val 683"/>
                  <a:gd name="f245" fmla="val 700"/>
                  <a:gd name="f246" fmla="val 721"/>
                  <a:gd name="f247" fmla="val 740"/>
                  <a:gd name="f248" fmla="val 471"/>
                  <a:gd name="f249" fmla="val 442"/>
                  <a:gd name="f250" fmla="val 384"/>
                  <a:gd name="f251" fmla="val 386"/>
                  <a:gd name="f252" fmla="val 260"/>
                  <a:gd name="f253" fmla="val 262"/>
                  <a:gd name="f254" fmla="val 219"/>
                  <a:gd name="f255" fmla="val 195"/>
                  <a:gd name="f256" fmla="val 181"/>
                  <a:gd name="f257" fmla="val 231"/>
                  <a:gd name="f258" fmla="val 164"/>
                  <a:gd name="f259" fmla="val 357"/>
                  <a:gd name="f260" fmla="val 121"/>
                  <a:gd name="f261" fmla="val 301"/>
                  <a:gd name="f262" fmla="val 91"/>
                  <a:gd name="f263" fmla="val 306"/>
                  <a:gd name="f264" fmla="val 98"/>
                  <a:gd name="f265" fmla="val 365"/>
                  <a:gd name="f266" fmla="val 131"/>
                  <a:gd name="f267" fmla="val 100"/>
                  <a:gd name="f268" fmla="val 155"/>
                  <a:gd name="f269" fmla="val 183"/>
                  <a:gd name="f270" fmla="val 277"/>
                  <a:gd name="f271" fmla="val 186"/>
                  <a:gd name="f272" fmla="val 267"/>
                  <a:gd name="f273" fmla="val 312"/>
                  <a:gd name="f274" fmla="val 336"/>
                  <a:gd name="f275" fmla="val 210"/>
                  <a:gd name="f276" fmla="val 229"/>
                  <a:gd name="f277" fmla="val 359"/>
                  <a:gd name="f278" fmla="val 244"/>
                  <a:gd name="f279" fmla="val 369"/>
                  <a:gd name="f280" fmla="val 259"/>
                  <a:gd name="f281" fmla="val 440"/>
                  <a:gd name="f282" fmla="val 254"/>
                  <a:gd name="f283" fmla="val 474"/>
                  <a:gd name="f284" fmla="val 521"/>
                  <a:gd name="f285" fmla="val 565"/>
                  <a:gd name="f286" fmla="val 612"/>
                  <a:gd name="f287" fmla="val 199"/>
                  <a:gd name="f288" fmla="val 71"/>
                  <a:gd name="f289" fmla="val 220"/>
                  <a:gd name="f290" fmla="val 182"/>
                  <a:gd name="f291" fmla="val 149"/>
                  <a:gd name="f292" fmla="val 1169"/>
                  <a:gd name="f293" fmla="val 1208"/>
                  <a:gd name="f294" fmla="val 184"/>
                  <a:gd name="f295" fmla="val 1212"/>
                  <a:gd name="f296" fmla="val 118"/>
                  <a:gd name="f297" fmla="val 417"/>
                  <a:gd name="f298" fmla="val 119"/>
                  <a:gd name="f299" fmla="val 20"/>
                  <a:gd name="f300" fmla="val 166"/>
                  <a:gd name="f301" fmla="val 414"/>
                  <a:gd name="f302" fmla="val 824"/>
                  <a:gd name="f303" fmla="val 101"/>
                  <a:gd name="f304" fmla="val 1219"/>
                  <a:gd name="f305" fmla="val 1236"/>
                  <a:gd name="f306" fmla="val 123"/>
                  <a:gd name="f307" fmla="val 37"/>
                  <a:gd name="f308" fmla="val 93"/>
                  <a:gd name="f309" fmla="val 79"/>
                  <a:gd name="f310" fmla="val 17"/>
                  <a:gd name="f311" fmla="val 5"/>
                  <a:gd name="f312" fmla="val 69"/>
                  <a:gd name="f313" fmla="val 690"/>
                  <a:gd name="f314" fmla="val 64"/>
                  <a:gd name="f315" fmla="val 688"/>
                  <a:gd name="f316" fmla="val 619"/>
                  <a:gd name="f317" fmla="val 548"/>
                  <a:gd name="f318" fmla="val 141"/>
                  <a:gd name="f319" fmla="val 68"/>
                  <a:gd name="f320" fmla="val 157"/>
                  <a:gd name="f321" fmla="val 74"/>
                  <a:gd name="f322" fmla="val 13"/>
                  <a:gd name="f323" fmla="val 52"/>
                  <a:gd name="f324" fmla="val 476"/>
                  <a:gd name="f325" fmla="val 50"/>
                  <a:gd name="f326" fmla="val 807"/>
                  <a:gd name="f327" fmla="val 12"/>
                  <a:gd name="f328" fmla="val 33"/>
                  <a:gd name="f329" fmla="val 1007"/>
                  <a:gd name="f330" fmla="val 710"/>
                  <a:gd name="f331" fmla="val 685"/>
                  <a:gd name="f332" fmla="val 529"/>
                  <a:gd name="f333" fmla="val 541"/>
                  <a:gd name="f334" fmla="val 550"/>
                  <a:gd name="f335" fmla="val 556"/>
                  <a:gd name="f336" fmla="val 380"/>
                  <a:gd name="f337" fmla="val 325"/>
                  <a:gd name="f338" fmla="val 323"/>
                  <a:gd name="f339" fmla="val 667"/>
                  <a:gd name="f340" fmla="val 686"/>
                  <a:gd name="f341" fmla="val 693"/>
                  <a:gd name="f342" fmla="val 702"/>
                  <a:gd name="f343" fmla="val 719"/>
                  <a:gd name="f344" fmla="val 931"/>
                  <a:gd name="f345" fmla="val 308"/>
                  <a:gd name="f346" fmla="val 943"/>
                  <a:gd name="f347" fmla="val 416"/>
                  <a:gd name="f348" fmla="val 893"/>
                  <a:gd name="f349" fmla="val 881"/>
                  <a:gd name="f350" fmla="val 888"/>
                  <a:gd name="f351" fmla="val 905"/>
                  <a:gd name="f352" fmla="val 922"/>
                  <a:gd name="f353" fmla="val 929"/>
                  <a:gd name="f354" fmla="val 859"/>
                  <a:gd name="f355" fmla="val 874"/>
                  <a:gd name="f356" fmla="val 302"/>
                  <a:gd name="f357" fmla="val 309"/>
                  <a:gd name="f358" fmla="val 319"/>
                  <a:gd name="f359" fmla="val 326"/>
                  <a:gd name="f360" fmla="val 371"/>
                  <a:gd name="f361" fmla="val 307"/>
                  <a:gd name="f362" fmla="val 278"/>
                  <a:gd name="f363" fmla="*/ f2 1 1239"/>
                  <a:gd name="f364" fmla="*/ f3 1 533"/>
                  <a:gd name="f365" fmla="+- f6 0 f4"/>
                  <a:gd name="f366" fmla="+- f5 0 f4"/>
                  <a:gd name="f367" fmla="*/ f366 1 1239"/>
                  <a:gd name="f368" fmla="*/ f365 1 533"/>
                  <a:gd name="f369" fmla="*/ f4 1 f367"/>
                  <a:gd name="f370" fmla="*/ f5 1 f367"/>
                  <a:gd name="f371" fmla="*/ f4 1 f368"/>
                  <a:gd name="f372" fmla="*/ f6 1 f368"/>
                  <a:gd name="f373" fmla="*/ f369 f363 1"/>
                  <a:gd name="f374" fmla="*/ f370 f363 1"/>
                  <a:gd name="f375" fmla="*/ f372 f364 1"/>
                  <a:gd name="f376" fmla="*/ f371 f36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3" t="f376" r="f374" b="f375"/>
                <a:pathLst>
                  <a:path w="1239" h="533">
                    <a:moveTo>
                      <a:pt x="f4" y="f7"/>
                    </a:moveTo>
                    <a:cubicBezTo>
                      <a:pt x="f8" y="f9"/>
                      <a:pt x="f10" y="f11"/>
                      <a:pt x="f12" y="f13"/>
                    </a:cubicBezTo>
                    <a:lnTo>
                      <a:pt x="f14" y="f15"/>
                    </a:lnTo>
                    <a:cubicBezTo>
                      <a:pt x="f16" y="f17"/>
                      <a:pt x="f18" y="f19"/>
                      <a:pt x="f20" y="f16"/>
                    </a:cubicBezTo>
                    <a:lnTo>
                      <a:pt x="f21" y="f22"/>
                    </a:lnTo>
                    <a:lnTo>
                      <a:pt x="f23" y="f24"/>
                    </a:lnTo>
                    <a:lnTo>
                      <a:pt x="f25" y="f26"/>
                    </a:lnTo>
                    <a:cubicBezTo>
                      <a:pt x="f27" y="f28"/>
                      <a:pt x="f29" y="f30"/>
                      <a:pt x="f31" y="f22"/>
                    </a:cubicBezTo>
                    <a:lnTo>
                      <a:pt x="f32" y="f33"/>
                    </a:lnTo>
                    <a:lnTo>
                      <a:pt x="f34" y="f35"/>
                    </a:lnTo>
                    <a:lnTo>
                      <a:pt x="f36" y="f37"/>
                    </a:lnTo>
                    <a:cubicBezTo>
                      <a:pt x="f38" y="f39"/>
                      <a:pt x="f40" y="f41"/>
                      <a:pt x="f42" y="f43"/>
                    </a:cubicBezTo>
                    <a:lnTo>
                      <a:pt x="f4" y="f7"/>
                    </a:lnTo>
                    <a:close/>
                    <a:moveTo>
                      <a:pt x="f4" y="f7"/>
                    </a:moveTo>
                    <a:lnTo>
                      <a:pt x="f4" y="f7"/>
                    </a:lnTo>
                    <a:close/>
                    <a:moveTo>
                      <a:pt x="f44" y="f15"/>
                    </a:moveTo>
                    <a:lnTo>
                      <a:pt x="f45" y="f13"/>
                    </a:lnTo>
                    <a:cubicBezTo>
                      <a:pt x="f46" y="f13"/>
                      <a:pt x="f47" y="f13"/>
                      <a:pt x="f48" y="f49"/>
                    </a:cubicBezTo>
                    <a:lnTo>
                      <a:pt x="f50" y="f17"/>
                    </a:lnTo>
                    <a:lnTo>
                      <a:pt x="f50" y="f51"/>
                    </a:lnTo>
                    <a:cubicBezTo>
                      <a:pt x="f52" y="f15"/>
                      <a:pt x="f49" y="f15"/>
                      <a:pt x="f44" y="f15"/>
                    </a:cubicBezTo>
                    <a:close/>
                    <a:moveTo>
                      <a:pt x="f44" y="f15"/>
                    </a:moveTo>
                    <a:lnTo>
                      <a:pt x="f44" y="f15"/>
                    </a:lnTo>
                    <a:close/>
                    <a:moveTo>
                      <a:pt x="f53" y="f17"/>
                    </a:moveTo>
                    <a:lnTo>
                      <a:pt x="f54" y="f49"/>
                    </a:lnTo>
                    <a:cubicBezTo>
                      <a:pt x="f55" y="f13"/>
                      <a:pt x="f56" y="f13"/>
                      <a:pt x="f57" y="f13"/>
                    </a:cubicBezTo>
                    <a:lnTo>
                      <a:pt x="f58" y="f15"/>
                    </a:lnTo>
                    <a:cubicBezTo>
                      <a:pt x="f59" y="f15"/>
                      <a:pt x="f60" y="f15"/>
                      <a:pt x="f53" y="f51"/>
                    </a:cubicBezTo>
                    <a:lnTo>
                      <a:pt x="f53" y="f17"/>
                    </a:lnTo>
                    <a:close/>
                    <a:moveTo>
                      <a:pt x="f53" y="f17"/>
                    </a:moveTo>
                    <a:lnTo>
                      <a:pt x="f53" y="f17"/>
                    </a:lnTo>
                    <a:close/>
                    <a:moveTo>
                      <a:pt x="f61" y="f15"/>
                    </a:moveTo>
                    <a:lnTo>
                      <a:pt x="f62" y="f13"/>
                    </a:lnTo>
                    <a:cubicBezTo>
                      <a:pt x="f63" y="f11"/>
                      <a:pt x="f64" y="f9"/>
                      <a:pt x="f65" y="f66"/>
                    </a:cubicBezTo>
                    <a:lnTo>
                      <a:pt x="f67" y="f68"/>
                    </a:lnTo>
                    <a:cubicBezTo>
                      <a:pt x="f69" y="f70"/>
                      <a:pt x="f71" y="f72"/>
                      <a:pt x="f73" y="f37"/>
                    </a:cubicBezTo>
                    <a:lnTo>
                      <a:pt x="f74" y="f35"/>
                    </a:lnTo>
                    <a:lnTo>
                      <a:pt x="f75" y="f76"/>
                    </a:lnTo>
                    <a:lnTo>
                      <a:pt x="f77" y="f78"/>
                    </a:lnTo>
                    <a:cubicBezTo>
                      <a:pt x="f79" y="f28"/>
                      <a:pt x="f80" y="f26"/>
                      <a:pt x="f81" y="f82"/>
                    </a:cubicBezTo>
                    <a:lnTo>
                      <a:pt x="f83" y="f24"/>
                    </a:lnTo>
                    <a:lnTo>
                      <a:pt x="f84" y="f72"/>
                    </a:lnTo>
                    <a:lnTo>
                      <a:pt x="f85" y="f22"/>
                    </a:lnTo>
                    <a:lnTo>
                      <a:pt x="f86" y="f19"/>
                    </a:lnTo>
                    <a:cubicBezTo>
                      <a:pt x="f87" y="f17"/>
                      <a:pt x="f88" y="f17"/>
                      <a:pt x="f61" y="f15"/>
                    </a:cubicBezTo>
                    <a:close/>
                    <a:moveTo>
                      <a:pt x="f61" y="f15"/>
                    </a:moveTo>
                    <a:lnTo>
                      <a:pt x="f61" y="f15"/>
                    </a:lnTo>
                    <a:close/>
                    <a:moveTo>
                      <a:pt x="f89" y="f51"/>
                    </a:moveTo>
                    <a:lnTo>
                      <a:pt x="f90" y="f91"/>
                    </a:lnTo>
                    <a:cubicBezTo>
                      <a:pt x="f92" y="f93"/>
                      <a:pt x="f94" y="f95"/>
                      <a:pt x="f96" y="f97"/>
                    </a:cubicBezTo>
                    <a:lnTo>
                      <a:pt x="f98" y="f22"/>
                    </a:lnTo>
                    <a:cubicBezTo>
                      <a:pt x="f99" y="f82"/>
                      <a:pt x="f100" y="f16"/>
                      <a:pt x="f89" y="f51"/>
                    </a:cubicBezTo>
                    <a:close/>
                    <a:moveTo>
                      <a:pt x="f89" y="f51"/>
                    </a:moveTo>
                    <a:lnTo>
                      <a:pt x="f89" y="f51"/>
                    </a:lnTo>
                    <a:close/>
                    <a:moveTo>
                      <a:pt x="f101" y="f102"/>
                    </a:moveTo>
                    <a:lnTo>
                      <a:pt x="f103" y="f104"/>
                    </a:lnTo>
                    <a:cubicBezTo>
                      <a:pt x="f105" y="f106"/>
                      <a:pt x="f107" y="f108"/>
                      <a:pt x="f109" y="f108"/>
                    </a:cubicBezTo>
                    <a:cubicBezTo>
                      <a:pt x="f110" y="f111"/>
                      <a:pt x="f112" y="f113"/>
                      <a:pt x="f114" y="f115"/>
                    </a:cubicBezTo>
                    <a:cubicBezTo>
                      <a:pt x="f116" y="f117"/>
                      <a:pt x="f118" y="f119"/>
                      <a:pt x="f101" y="f102"/>
                    </a:cubicBezTo>
                    <a:close/>
                    <a:moveTo>
                      <a:pt x="f101" y="f102"/>
                    </a:moveTo>
                    <a:lnTo>
                      <a:pt x="f101" y="f102"/>
                    </a:lnTo>
                    <a:close/>
                    <a:moveTo>
                      <a:pt x="f120" y="f115"/>
                    </a:moveTo>
                    <a:cubicBezTo>
                      <a:pt x="f121" y="f113"/>
                      <a:pt x="f122" y="f111"/>
                      <a:pt x="f123" y="f108"/>
                    </a:cubicBezTo>
                    <a:cubicBezTo>
                      <a:pt x="f58" y="f108"/>
                      <a:pt x="f124" y="f106"/>
                      <a:pt x="f125" y="f126"/>
                    </a:cubicBezTo>
                    <a:lnTo>
                      <a:pt x="f127" y="f102"/>
                    </a:lnTo>
                    <a:cubicBezTo>
                      <a:pt x="f128" y="f119"/>
                      <a:pt x="f59" y="f117"/>
                      <a:pt x="f120" y="f115"/>
                    </a:cubicBezTo>
                    <a:close/>
                    <a:moveTo>
                      <a:pt x="f120" y="f115"/>
                    </a:moveTo>
                    <a:lnTo>
                      <a:pt x="f120" y="f115"/>
                    </a:lnTo>
                    <a:close/>
                    <a:moveTo>
                      <a:pt x="f129" y="f91"/>
                    </a:moveTo>
                    <a:lnTo>
                      <a:pt x="f130" y="f131"/>
                    </a:lnTo>
                    <a:cubicBezTo>
                      <a:pt x="f132" y="f17"/>
                      <a:pt x="f133" y="f134"/>
                      <a:pt x="f135" y="f78"/>
                    </a:cubicBezTo>
                    <a:lnTo>
                      <a:pt x="f136" y="f111"/>
                    </a:lnTo>
                    <a:cubicBezTo>
                      <a:pt x="f137" y="f138"/>
                      <a:pt x="f139" y="f140"/>
                      <a:pt x="f129" y="f91"/>
                    </a:cubicBezTo>
                    <a:close/>
                    <a:moveTo>
                      <a:pt x="f129" y="f91"/>
                    </a:moveTo>
                    <a:lnTo>
                      <a:pt x="f129" y="f91"/>
                    </a:lnTo>
                    <a:close/>
                    <a:moveTo>
                      <a:pt x="f141" y="f142"/>
                    </a:moveTo>
                    <a:cubicBezTo>
                      <a:pt x="f143" y="f117"/>
                      <a:pt x="f144" y="f145"/>
                      <a:pt x="f146" y="f147"/>
                    </a:cubicBezTo>
                    <a:lnTo>
                      <a:pt x="f139" y="f148"/>
                    </a:lnTo>
                    <a:cubicBezTo>
                      <a:pt x="f149" y="f150"/>
                      <a:pt x="f151" y="f152"/>
                      <a:pt x="f153" y="f154"/>
                    </a:cubicBezTo>
                    <a:cubicBezTo>
                      <a:pt x="f155" y="f152"/>
                      <a:pt x="f156" y="f157"/>
                      <a:pt x="f156" y="f158"/>
                    </a:cubicBezTo>
                    <a:lnTo>
                      <a:pt x="f159" y="f158"/>
                    </a:lnTo>
                    <a:lnTo>
                      <a:pt x="f159" y="f160"/>
                    </a:lnTo>
                    <a:lnTo>
                      <a:pt x="f161" y="f162"/>
                    </a:lnTo>
                    <a:lnTo>
                      <a:pt x="f141" y="f142"/>
                    </a:lnTo>
                    <a:close/>
                    <a:moveTo>
                      <a:pt x="f141" y="f142"/>
                    </a:moveTo>
                    <a:lnTo>
                      <a:pt x="f141" y="f142"/>
                    </a:lnTo>
                    <a:close/>
                    <a:moveTo>
                      <a:pt x="f163" y="f164"/>
                    </a:moveTo>
                    <a:lnTo>
                      <a:pt x="f165" y="f166"/>
                    </a:lnTo>
                    <a:cubicBezTo>
                      <a:pt x="f167" y="f0"/>
                      <a:pt x="f168" y="f113"/>
                      <a:pt x="f169" y="f170"/>
                    </a:cubicBezTo>
                    <a:lnTo>
                      <a:pt x="f171" y="f172"/>
                    </a:lnTo>
                    <a:cubicBezTo>
                      <a:pt x="f173" y="f174"/>
                      <a:pt x="f175" y="f176"/>
                      <a:pt x="f163" y="f164"/>
                    </a:cubicBezTo>
                    <a:close/>
                    <a:moveTo>
                      <a:pt x="f163" y="f164"/>
                    </a:moveTo>
                    <a:lnTo>
                      <a:pt x="f163" y="f164"/>
                    </a:lnTo>
                    <a:close/>
                    <a:moveTo>
                      <a:pt x="f177" y="f178"/>
                    </a:moveTo>
                    <a:cubicBezTo>
                      <a:pt x="f179" y="f180"/>
                      <a:pt x="f137" y="f154"/>
                      <a:pt x="f181" y="f152"/>
                    </a:cubicBezTo>
                    <a:lnTo>
                      <a:pt x="f182" y="f183"/>
                    </a:lnTo>
                    <a:cubicBezTo>
                      <a:pt x="f184" y="f27"/>
                      <a:pt x="f161" y="f185"/>
                      <a:pt x="f186" y="f187"/>
                    </a:cubicBezTo>
                    <a:lnTo>
                      <a:pt x="f188" y="f189"/>
                    </a:lnTo>
                    <a:cubicBezTo>
                      <a:pt x="f190" y="f191"/>
                      <a:pt x="f63" y="f192"/>
                      <a:pt x="f193" y="f194"/>
                    </a:cubicBezTo>
                    <a:cubicBezTo>
                      <a:pt x="f83" y="f195"/>
                      <a:pt x="f196" y="f197"/>
                      <a:pt x="f177" y="f178"/>
                    </a:cubicBezTo>
                    <a:close/>
                    <a:moveTo>
                      <a:pt x="f177" y="f178"/>
                    </a:moveTo>
                    <a:lnTo>
                      <a:pt x="f177" y="f178"/>
                    </a:lnTo>
                    <a:close/>
                    <a:moveTo>
                      <a:pt x="f198" y="f191"/>
                    </a:moveTo>
                    <a:lnTo>
                      <a:pt x="f199" y="f200"/>
                    </a:lnTo>
                    <a:cubicBezTo>
                      <a:pt x="f201" y="f202"/>
                      <a:pt x="f203" y="f204"/>
                      <a:pt x="f205" y="f204"/>
                    </a:cubicBezTo>
                    <a:lnTo>
                      <a:pt x="f205" y="f206"/>
                    </a:lnTo>
                    <a:cubicBezTo>
                      <a:pt x="f207" y="f206"/>
                      <a:pt x="f208" y="f209"/>
                      <a:pt x="f86" y="f210"/>
                    </a:cubicBezTo>
                    <a:cubicBezTo>
                      <a:pt x="f211" y="f212"/>
                      <a:pt x="f213" y="f214"/>
                      <a:pt x="f198" y="f191"/>
                    </a:cubicBezTo>
                    <a:close/>
                    <a:moveTo>
                      <a:pt x="f198" y="f191"/>
                    </a:moveTo>
                    <a:lnTo>
                      <a:pt x="f198" y="f191"/>
                    </a:lnTo>
                    <a:close/>
                    <a:moveTo>
                      <a:pt x="f215" y="f216"/>
                    </a:moveTo>
                    <a:cubicBezTo>
                      <a:pt x="f217" y="f218"/>
                      <a:pt x="f219" y="f197"/>
                      <a:pt x="f220" y="f197"/>
                    </a:cubicBezTo>
                    <a:lnTo>
                      <a:pt x="f221" y="f222"/>
                    </a:lnTo>
                    <a:cubicBezTo>
                      <a:pt x="f223" y="f222"/>
                      <a:pt x="f217" y="f224"/>
                      <a:pt x="f225" y="f226"/>
                    </a:cubicBezTo>
                    <a:lnTo>
                      <a:pt x="f227" y="f176"/>
                    </a:lnTo>
                    <a:cubicBezTo>
                      <a:pt x="f227" y="f150"/>
                      <a:pt x="f228" y="f229"/>
                      <a:pt x="f215" y="f216"/>
                    </a:cubicBezTo>
                    <a:close/>
                    <a:moveTo>
                      <a:pt x="f215" y="f216"/>
                    </a:moveTo>
                    <a:lnTo>
                      <a:pt x="f215" y="f216"/>
                    </a:lnTo>
                    <a:close/>
                    <a:moveTo>
                      <a:pt x="f56" y="f230"/>
                    </a:moveTo>
                    <a:lnTo>
                      <a:pt x="f59" y="f195"/>
                    </a:lnTo>
                    <a:cubicBezTo>
                      <a:pt x="f231" y="f232"/>
                      <a:pt x="f233" y="f232"/>
                      <a:pt x="f49" y="f197"/>
                    </a:cubicBezTo>
                    <a:lnTo>
                      <a:pt x="f46" y="f230"/>
                    </a:lnTo>
                    <a:cubicBezTo>
                      <a:pt x="f234" y="f230"/>
                      <a:pt x="f235" y="f236"/>
                      <a:pt x="f237" y="f236"/>
                    </a:cubicBezTo>
                    <a:cubicBezTo>
                      <a:pt x="f238" y="f160"/>
                      <a:pt x="f239" y="f240"/>
                      <a:pt x="f241" y="f229"/>
                    </a:cubicBezTo>
                    <a:lnTo>
                      <a:pt x="f242" y="f229"/>
                    </a:lnTo>
                    <a:lnTo>
                      <a:pt x="f205" y="f229"/>
                    </a:lnTo>
                    <a:cubicBezTo>
                      <a:pt x="f243" y="f240"/>
                      <a:pt x="f244" y="f160"/>
                      <a:pt x="f245" y="f236"/>
                    </a:cubicBezTo>
                    <a:cubicBezTo>
                      <a:pt x="f246" y="f236"/>
                      <a:pt x="f247" y="f230"/>
                      <a:pt x="f56" y="f230"/>
                    </a:cubicBezTo>
                    <a:close/>
                    <a:moveTo>
                      <a:pt x="f56" y="f230"/>
                    </a:moveTo>
                    <a:lnTo>
                      <a:pt x="f56" y="f230"/>
                    </a:lnTo>
                    <a:close/>
                    <a:moveTo>
                      <a:pt x="f43" y="f222"/>
                    </a:moveTo>
                    <a:lnTo>
                      <a:pt x="f248" y="f197"/>
                    </a:lnTo>
                    <a:cubicBezTo>
                      <a:pt x="f249" y="f197"/>
                      <a:pt x="f104" y="f218"/>
                      <a:pt x="f250" y="f216"/>
                    </a:cubicBezTo>
                    <a:cubicBezTo>
                      <a:pt x="f251" y="f229"/>
                      <a:pt x="f97" y="f150"/>
                      <a:pt x="f97" y="f176"/>
                    </a:cubicBezTo>
                    <a:lnTo>
                      <a:pt x="f250" y="f226"/>
                    </a:lnTo>
                    <a:cubicBezTo>
                      <a:pt x="f126" y="f226"/>
                      <a:pt x="f82" y="f224"/>
                      <a:pt x="f43" y="f222"/>
                    </a:cubicBezTo>
                    <a:close/>
                    <a:moveTo>
                      <a:pt x="f43" y="f222"/>
                    </a:moveTo>
                    <a:lnTo>
                      <a:pt x="f43" y="f222"/>
                    </a:lnTo>
                    <a:close/>
                    <a:moveTo>
                      <a:pt x="f210" y="f117"/>
                    </a:moveTo>
                    <a:lnTo>
                      <a:pt x="f252" y="f162"/>
                    </a:lnTo>
                    <a:lnTo>
                      <a:pt x="f253" y="f160"/>
                    </a:lnTo>
                    <a:lnTo>
                      <a:pt x="f253" y="f158"/>
                    </a:lnTo>
                    <a:lnTo>
                      <a:pt x="f194" y="f158"/>
                    </a:lnTo>
                    <a:cubicBezTo>
                      <a:pt x="f194" y="f148"/>
                      <a:pt x="f232" y="f150"/>
                      <a:pt x="f232" y="f240"/>
                    </a:cubicBezTo>
                    <a:cubicBezTo>
                      <a:pt x="f23" y="f150"/>
                      <a:pt x="f254" y="f157"/>
                      <a:pt x="f255" y="f164"/>
                    </a:cubicBezTo>
                    <a:lnTo>
                      <a:pt x="f256" y="f166"/>
                    </a:lnTo>
                    <a:cubicBezTo>
                      <a:pt x="f187" y="f102"/>
                      <a:pt x="f257" y="f119"/>
                      <a:pt x="f210" y="f117"/>
                    </a:cubicBezTo>
                    <a:close/>
                    <a:moveTo>
                      <a:pt x="f210" y="f117"/>
                    </a:moveTo>
                    <a:lnTo>
                      <a:pt x="f210" y="f117"/>
                    </a:lnTo>
                    <a:close/>
                    <a:moveTo>
                      <a:pt x="f258" y="f259"/>
                    </a:moveTo>
                    <a:lnTo>
                      <a:pt x="f1" y="f158"/>
                    </a:lnTo>
                    <a:cubicBezTo>
                      <a:pt x="f8" y="f10"/>
                      <a:pt x="f260" y="f261"/>
                      <a:pt x="f262" y="f263"/>
                    </a:cubicBezTo>
                    <a:lnTo>
                      <a:pt x="f40" y="f93"/>
                    </a:lnTo>
                    <a:cubicBezTo>
                      <a:pt x="f264" y="f265"/>
                      <a:pt x="f266" y="f91"/>
                      <a:pt x="f258" y="f259"/>
                    </a:cubicBezTo>
                    <a:close/>
                    <a:moveTo>
                      <a:pt x="f258" y="f259"/>
                    </a:moveTo>
                    <a:lnTo>
                      <a:pt x="f258" y="f259"/>
                    </a:lnTo>
                    <a:close/>
                    <a:moveTo>
                      <a:pt x="f267" y="f157"/>
                    </a:moveTo>
                    <a:cubicBezTo>
                      <a:pt x="f34" y="f240"/>
                      <a:pt x="f268" y="f229"/>
                      <a:pt x="f269" y="f270"/>
                    </a:cubicBezTo>
                    <a:lnTo>
                      <a:pt x="f269" y="f178"/>
                    </a:lnTo>
                    <a:lnTo>
                      <a:pt x="f271" y="f270"/>
                    </a:lnTo>
                    <a:cubicBezTo>
                      <a:pt x="f27" y="f218"/>
                      <a:pt x="f212" y="f197"/>
                      <a:pt x="f178" y="f272"/>
                    </a:cubicBezTo>
                    <a:cubicBezTo>
                      <a:pt x="f157" y="f212"/>
                      <a:pt x="f273" y="f189"/>
                      <a:pt x="f224" y="f189"/>
                    </a:cubicBezTo>
                    <a:lnTo>
                      <a:pt x="f274" y="f187"/>
                    </a:lnTo>
                    <a:cubicBezTo>
                      <a:pt x="f232" y="f275"/>
                      <a:pt x="f255" y="f254"/>
                      <a:pt x="f94" y="f276"/>
                    </a:cubicBezTo>
                    <a:lnTo>
                      <a:pt x="f267" y="f157"/>
                    </a:lnTo>
                    <a:close/>
                    <a:moveTo>
                      <a:pt x="f267" y="f157"/>
                    </a:moveTo>
                    <a:lnTo>
                      <a:pt x="f267" y="f157"/>
                    </a:lnTo>
                    <a:close/>
                    <a:moveTo>
                      <a:pt x="f119" y="f214"/>
                    </a:moveTo>
                    <a:cubicBezTo>
                      <a:pt x="f277" y="f278"/>
                      <a:pt x="f279" y="f206"/>
                      <a:pt x="f20" y="f280"/>
                    </a:cubicBezTo>
                    <a:cubicBezTo>
                      <a:pt x="f108" y="f90"/>
                      <a:pt x="f281" y="f282"/>
                      <a:pt x="f248" y="f209"/>
                    </a:cubicBezTo>
                    <a:lnTo>
                      <a:pt x="f283" y="f209"/>
                    </a:lnTo>
                    <a:cubicBezTo>
                      <a:pt x="f284" y="f206"/>
                      <a:pt x="f285" y="f206"/>
                      <a:pt x="f286" y="f206"/>
                    </a:cubicBezTo>
                    <a:lnTo>
                      <a:pt x="f286" y="f204"/>
                    </a:lnTo>
                    <a:cubicBezTo>
                      <a:pt x="f112" y="f255"/>
                      <a:pt x="f82" y="f287"/>
                      <a:pt x="f102" y="f200"/>
                    </a:cubicBezTo>
                    <a:lnTo>
                      <a:pt x="f119" y="f214"/>
                    </a:lnTo>
                    <a:close/>
                    <a:moveTo>
                      <a:pt x="f119" y="f214"/>
                    </a:moveTo>
                    <a:lnTo>
                      <a:pt x="f119" y="f214"/>
                    </a:lnTo>
                    <a:close/>
                    <a:moveTo>
                      <a:pt x="f288" y="f289"/>
                    </a:moveTo>
                    <a:cubicBezTo>
                      <a:pt x="f180" y="f290"/>
                      <a:pt x="f61" y="f291"/>
                      <a:pt x="f292" y="f27"/>
                    </a:cubicBezTo>
                    <a:lnTo>
                      <a:pt x="f293" y="f294"/>
                    </a:lnTo>
                    <a:lnTo>
                      <a:pt x="f295" y="f1"/>
                    </a:lnTo>
                    <a:cubicBezTo>
                      <a:pt x="f217" y="f296"/>
                      <a:pt x="f297" y="f298"/>
                      <a:pt x="f42" y="f290"/>
                    </a:cubicBezTo>
                    <a:lnTo>
                      <a:pt x="f42" y="f294"/>
                    </a:lnTo>
                    <a:lnTo>
                      <a:pt x="f288" y="f289"/>
                    </a:lnTo>
                    <a:close/>
                    <a:moveTo>
                      <a:pt x="f288" y="f289"/>
                    </a:moveTo>
                    <a:lnTo>
                      <a:pt x="f288" y="f289"/>
                    </a:lnTo>
                    <a:close/>
                    <a:moveTo>
                      <a:pt x="f299" y="f300"/>
                    </a:moveTo>
                    <a:cubicBezTo>
                      <a:pt x="f301" y="f38"/>
                      <a:pt x="f302" y="f303"/>
                      <a:pt x="f304" y="f258"/>
                    </a:cubicBezTo>
                    <a:lnTo>
                      <a:pt x="f305" y="f306"/>
                    </a:lnTo>
                    <a:lnTo>
                      <a:pt x="f305" y="f40"/>
                    </a:lnTo>
                    <a:lnTo>
                      <a:pt x="f75" y="f307"/>
                    </a:lnTo>
                    <a:lnTo>
                      <a:pt x="f75" y="f308"/>
                    </a:lnTo>
                    <a:lnTo>
                      <a:pt x="f155" y="f309"/>
                    </a:lnTo>
                    <a:lnTo>
                      <a:pt x="f155" y="f310"/>
                    </a:lnTo>
                    <a:lnTo>
                      <a:pt x="f217" y="f311"/>
                    </a:lnTo>
                    <a:lnTo>
                      <a:pt x="f302" y="f312"/>
                    </a:lnTo>
                    <a:lnTo>
                      <a:pt x="f313" y="f314"/>
                    </a:lnTo>
                    <a:lnTo>
                      <a:pt x="f315" y="f4"/>
                    </a:lnTo>
                    <a:lnTo>
                      <a:pt x="f316" y="f4"/>
                    </a:lnTo>
                    <a:lnTo>
                      <a:pt x="f317" y="f4"/>
                    </a:lnTo>
                    <a:lnTo>
                      <a:pt x="f317" y="f314"/>
                    </a:lnTo>
                    <a:lnTo>
                      <a:pt x="f301" y="f312"/>
                    </a:lnTo>
                    <a:lnTo>
                      <a:pt x="f301" y="f311"/>
                    </a:lnTo>
                    <a:lnTo>
                      <a:pt x="f218" y="f310"/>
                    </a:lnTo>
                    <a:lnTo>
                      <a:pt x="f197" y="f309"/>
                    </a:lnTo>
                    <a:lnTo>
                      <a:pt x="f318" y="f308"/>
                    </a:lnTo>
                    <a:lnTo>
                      <a:pt x="f318" y="f307"/>
                    </a:lnTo>
                    <a:lnTo>
                      <a:pt x="f4" y="f40"/>
                    </a:lnTo>
                    <a:lnTo>
                      <a:pt x="f4" y="f306"/>
                    </a:lnTo>
                    <a:lnTo>
                      <a:pt x="f299" y="f300"/>
                    </a:lnTo>
                    <a:close/>
                    <a:moveTo>
                      <a:pt x="f299" y="f300"/>
                    </a:moveTo>
                    <a:lnTo>
                      <a:pt x="f299" y="f300"/>
                    </a:lnTo>
                    <a:close/>
                    <a:moveTo>
                      <a:pt x="f276" y="f319"/>
                    </a:moveTo>
                    <a:lnTo>
                      <a:pt x="f320" y="f98"/>
                    </a:lnTo>
                    <a:lnTo>
                      <a:pt x="f320" y="f321"/>
                    </a:lnTo>
                    <a:lnTo>
                      <a:pt x="f276" y="f319"/>
                    </a:lnTo>
                    <a:close/>
                    <a:moveTo>
                      <a:pt x="f276" y="f319"/>
                    </a:moveTo>
                    <a:lnTo>
                      <a:pt x="f276" y="f319"/>
                    </a:lnTo>
                    <a:close/>
                    <a:moveTo>
                      <a:pt x="f16" y="f322"/>
                    </a:moveTo>
                    <a:lnTo>
                      <a:pt x="f16" y="f323"/>
                    </a:lnTo>
                    <a:lnTo>
                      <a:pt x="f324" y="f325"/>
                    </a:lnTo>
                    <a:lnTo>
                      <a:pt x="f16" y="f322"/>
                    </a:lnTo>
                    <a:close/>
                    <a:moveTo>
                      <a:pt x="f16" y="f322"/>
                    </a:moveTo>
                    <a:lnTo>
                      <a:pt x="f16" y="f322"/>
                    </a:lnTo>
                    <a:close/>
                    <a:moveTo>
                      <a:pt x="f326" y="f327"/>
                    </a:moveTo>
                    <a:lnTo>
                      <a:pt x="f56" y="f325"/>
                    </a:lnTo>
                    <a:lnTo>
                      <a:pt x="f88" y="f323"/>
                    </a:lnTo>
                    <a:lnTo>
                      <a:pt x="f326" y="f327"/>
                    </a:lnTo>
                    <a:close/>
                    <a:moveTo>
                      <a:pt x="f326" y="f327"/>
                    </a:moveTo>
                    <a:lnTo>
                      <a:pt x="f326" y="f327"/>
                    </a:lnTo>
                    <a:close/>
                    <a:moveTo>
                      <a:pt x="f77" y="f328"/>
                    </a:moveTo>
                    <a:lnTo>
                      <a:pt x="f329" y="f319"/>
                    </a:lnTo>
                    <a:lnTo>
                      <a:pt x="f77" y="f321"/>
                    </a:lnTo>
                    <a:lnTo>
                      <a:pt x="f77" y="f328"/>
                    </a:lnTo>
                    <a:close/>
                    <a:moveTo>
                      <a:pt x="f77" y="f328"/>
                    </a:moveTo>
                    <a:lnTo>
                      <a:pt x="f77" y="f328"/>
                    </a:lnTo>
                    <a:close/>
                    <a:moveTo>
                      <a:pt x="f203" y="f19"/>
                    </a:moveTo>
                    <a:cubicBezTo>
                      <a:pt x="f330" y="f138"/>
                      <a:pt x="f331" y="f10"/>
                      <a:pt x="f242" y="f10"/>
                    </a:cubicBezTo>
                    <a:cubicBezTo>
                      <a:pt x="f238" y="f10"/>
                      <a:pt x="f6" y="f138"/>
                      <a:pt x="f332" y="f19"/>
                    </a:cubicBezTo>
                    <a:lnTo>
                      <a:pt x="f112" y="f49"/>
                    </a:lnTo>
                    <a:cubicBezTo>
                      <a:pt x="f6" y="f49"/>
                      <a:pt x="f333" y="f49"/>
                      <a:pt x="f334" y="f49"/>
                    </a:cubicBezTo>
                    <a:lnTo>
                      <a:pt x="f335" y="f297"/>
                    </a:lnTo>
                    <a:cubicBezTo>
                      <a:pt x="f238" y="f336"/>
                      <a:pt x="f233" y="f337"/>
                      <a:pt x="f242" y="f338"/>
                    </a:cubicBezTo>
                    <a:cubicBezTo>
                      <a:pt x="f339" y="f337"/>
                      <a:pt x="f340" y="f336"/>
                      <a:pt x="f315" y="f297"/>
                    </a:cubicBezTo>
                    <a:lnTo>
                      <a:pt x="f341" y="f49"/>
                    </a:lnTo>
                    <a:cubicBezTo>
                      <a:pt x="f342" y="f49"/>
                      <a:pt x="f120" y="f49"/>
                      <a:pt x="f343" y="f49"/>
                    </a:cubicBezTo>
                    <a:lnTo>
                      <a:pt x="f203" y="f19"/>
                    </a:lnTo>
                    <a:close/>
                    <a:moveTo>
                      <a:pt x="f203" y="f19"/>
                    </a:moveTo>
                    <a:lnTo>
                      <a:pt x="f203" y="f19"/>
                    </a:lnTo>
                    <a:close/>
                    <a:moveTo>
                      <a:pt x="f344" y="f345"/>
                    </a:moveTo>
                    <a:lnTo>
                      <a:pt x="f346" y="f347"/>
                    </a:lnTo>
                    <a:lnTo>
                      <a:pt x="f348" y="f126"/>
                    </a:lnTo>
                    <a:lnTo>
                      <a:pt x="f349" y="f176"/>
                    </a:lnTo>
                    <a:cubicBezTo>
                      <a:pt x="f199" y="f157"/>
                      <a:pt x="f199" y="f152"/>
                      <a:pt x="f350" y="f154"/>
                    </a:cubicBezTo>
                    <a:cubicBezTo>
                      <a:pt x="f348" y="f180"/>
                      <a:pt x="f351" y="f180"/>
                      <a:pt x="f84" y="f229"/>
                    </a:cubicBezTo>
                    <a:cubicBezTo>
                      <a:pt x="f352" y="f152"/>
                      <a:pt x="f353" y="f176"/>
                      <a:pt x="f344" y="f345"/>
                    </a:cubicBezTo>
                    <a:close/>
                    <a:moveTo>
                      <a:pt x="f344" y="f345"/>
                    </a:moveTo>
                    <a:lnTo>
                      <a:pt x="f344" y="f345"/>
                    </a:lnTo>
                    <a:close/>
                    <a:moveTo>
                      <a:pt x="f354" y="f176"/>
                    </a:moveTo>
                    <a:lnTo>
                      <a:pt x="f355" y="f118"/>
                    </a:lnTo>
                    <a:lnTo>
                      <a:pt x="f353" y="f82"/>
                    </a:lnTo>
                    <a:lnTo>
                      <a:pt x="f159" y="f28"/>
                    </a:lnTo>
                    <a:lnTo>
                      <a:pt x="f193" y="f172"/>
                    </a:lnTo>
                    <a:cubicBezTo>
                      <a:pt x="f346" y="f214"/>
                      <a:pt x="f85" y="f189"/>
                      <a:pt x="f354" y="f176"/>
                    </a:cubicBezTo>
                    <a:close/>
                    <a:moveTo>
                      <a:pt x="f354" y="f176"/>
                    </a:moveTo>
                    <a:lnTo>
                      <a:pt x="f354" y="f176"/>
                    </a:lnTo>
                    <a:close/>
                    <a:moveTo>
                      <a:pt x="f174" y="f345"/>
                    </a:moveTo>
                    <a:cubicBezTo>
                      <a:pt x="f356" y="f176"/>
                      <a:pt x="f357" y="f152"/>
                      <a:pt x="f358" y="f229"/>
                    </a:cubicBezTo>
                    <a:cubicBezTo>
                      <a:pt x="f359" y="f180"/>
                      <a:pt x="f274" y="f180"/>
                      <a:pt x="f142" y="f154"/>
                    </a:cubicBezTo>
                    <a:cubicBezTo>
                      <a:pt x="f117" y="f152"/>
                      <a:pt x="f119" y="f157"/>
                      <a:pt x="f145" y="f176"/>
                    </a:cubicBezTo>
                    <a:lnTo>
                      <a:pt x="f274" y="f126"/>
                    </a:lnTo>
                    <a:lnTo>
                      <a:pt x="f152" y="f347"/>
                    </a:lnTo>
                    <a:lnTo>
                      <a:pt x="f174" y="f345"/>
                    </a:lnTo>
                    <a:close/>
                    <a:moveTo>
                      <a:pt x="f174" y="f345"/>
                    </a:moveTo>
                    <a:lnTo>
                      <a:pt x="f174" y="f345"/>
                    </a:lnTo>
                    <a:close/>
                    <a:moveTo>
                      <a:pt x="f259" y="f118"/>
                    </a:moveTo>
                    <a:lnTo>
                      <a:pt x="f21" y="f176"/>
                    </a:lnTo>
                    <a:cubicBezTo>
                      <a:pt x="f360" y="f178"/>
                      <a:pt x="f0" y="f253"/>
                      <a:pt x="f117" y="f210"/>
                    </a:cubicBezTo>
                    <a:lnTo>
                      <a:pt x="f117" y="f280"/>
                    </a:lnTo>
                    <a:lnTo>
                      <a:pt x="f222" y="f90"/>
                    </a:lnTo>
                    <a:cubicBezTo>
                      <a:pt x="f361" y="f90"/>
                      <a:pt x="f154" y="f218"/>
                      <a:pt x="f362" y="f172"/>
                    </a:cubicBezTo>
                    <a:lnTo>
                      <a:pt x="f252" y="f28"/>
                    </a:lnTo>
                    <a:lnTo>
                      <a:pt x="f259" y="f118"/>
                    </a:lnTo>
                    <a:close/>
                  </a:path>
                </a:pathLst>
              </a:custGeom>
              <a:gradFill>
                <a:gsLst>
                  <a:gs pos="0">
                    <a:srgbClr val="FFF480"/>
                  </a:gs>
                  <a:gs pos="100000">
                    <a:srgbClr val="D1B76C"/>
                  </a:gs>
                </a:gsLst>
                <a:path path="rect">
                  <a:fillToRect l="50000" t="50000" r="50000" b="50000"/>
                </a:path>
              </a:gra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8" name="Forma Livre 7"/>
              <p:cNvSpPr/>
              <p:nvPr/>
            </p:nvSpPr>
            <p:spPr>
              <a:xfrm>
                <a:off x="9059756" y="5808597"/>
                <a:ext cx="700201" cy="82727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037"/>
                  <a:gd name="f4" fmla="val 2369"/>
                  <a:gd name="f5" fmla="val 1644"/>
                  <a:gd name="f6" fmla="val 1052"/>
                  <a:gd name="f7" fmla="val 1228"/>
                  <a:gd name="f8" fmla="val 1601"/>
                  <a:gd name="f9" fmla="val 1402"/>
                  <a:gd name="f10" fmla="val 1511"/>
                  <a:gd name="f11" fmla="val 1553"/>
                  <a:gd name="f12" fmla="val 1806"/>
                  <a:gd name="f13" fmla="val 1859"/>
                  <a:gd name="f14" fmla="val 1836"/>
                  <a:gd name="f15" fmla="val 1865"/>
                  <a:gd name="f16" fmla="val 1815"/>
                  <a:gd name="f17" fmla="val 1893"/>
                  <a:gd name="f18" fmla="val 1790"/>
                  <a:gd name="f19" fmla="val 1923"/>
                  <a:gd name="f20" fmla="val 1761"/>
                  <a:gd name="f21" fmla="val 1953"/>
                  <a:gd name="f22" fmla="val 1729"/>
                  <a:gd name="f23" fmla="val 1976"/>
                  <a:gd name="f24" fmla="val 1692"/>
                  <a:gd name="f25" fmla="val 2036"/>
                  <a:gd name="f26" fmla="val 1596"/>
                  <a:gd name="f27" fmla="val 1485"/>
                  <a:gd name="f28" fmla="val 2012"/>
                  <a:gd name="f29" fmla="val 1376"/>
                  <a:gd name="f30" fmla="val 2000"/>
                  <a:gd name="f31" fmla="val 1319"/>
                  <a:gd name="f32" fmla="val 1984"/>
                  <a:gd name="f33" fmla="val 1263"/>
                  <a:gd name="f34" fmla="val 1965"/>
                  <a:gd name="f35" fmla="val 1209"/>
                  <a:gd name="f36" fmla="val 1930"/>
                  <a:gd name="f37" fmla="val 1118"/>
                  <a:gd name="f38" fmla="val 1891"/>
                  <a:gd name="f39" fmla="val 1039"/>
                  <a:gd name="f40" fmla="val 1862"/>
                  <a:gd name="f41" fmla="val 945"/>
                  <a:gd name="f42" fmla="val 1844"/>
                  <a:gd name="f43" fmla="val 893"/>
                  <a:gd name="f44" fmla="val 1832"/>
                  <a:gd name="f45" fmla="val 839"/>
                  <a:gd name="f46" fmla="val 1824"/>
                  <a:gd name="f47" fmla="val 785"/>
                  <a:gd name="f48" fmla="val 1796"/>
                  <a:gd name="f49" fmla="val 622"/>
                  <a:gd name="f50" fmla="val 1870"/>
                  <a:gd name="f51" fmla="val 487"/>
                  <a:gd name="f52" fmla="val 1988"/>
                  <a:gd name="f53" fmla="val 385"/>
                  <a:gd name="f54" fmla="val 1910"/>
                  <a:gd name="f55" fmla="val 280"/>
                  <a:gd name="f56" fmla="val 178"/>
                  <a:gd name="f57" fmla="val 1756"/>
                  <a:gd name="f58" fmla="val 72"/>
                  <a:gd name="f59" fmla="val 1663"/>
                  <a:gd name="f60" fmla="val 56"/>
                  <a:gd name="f61" fmla="val 1570"/>
                  <a:gd name="f62" fmla="val 43"/>
                  <a:gd name="f63" fmla="val 1477"/>
                  <a:gd name="f64" fmla="val 33"/>
                  <a:gd name="f65" fmla="val 1163"/>
                  <a:gd name="f66" fmla="val 870"/>
                  <a:gd name="f67" fmla="val 558"/>
                  <a:gd name="f68" fmla="val 463"/>
                  <a:gd name="f69" fmla="val 370"/>
                  <a:gd name="f70" fmla="val 279"/>
                  <a:gd name="f71" fmla="val 249"/>
                  <a:gd name="f72" fmla="val 111"/>
                  <a:gd name="f73" fmla="val 221"/>
                  <a:gd name="f74" fmla="val 149"/>
                  <a:gd name="f75" fmla="val 193"/>
                  <a:gd name="f76" fmla="val 188"/>
                  <a:gd name="f77" fmla="val 527"/>
                  <a:gd name="f78" fmla="val 540"/>
                  <a:gd name="f79" fmla="val 639"/>
                  <a:gd name="f80" fmla="val 368"/>
                  <a:gd name="f81" fmla="val 812"/>
                  <a:gd name="f82" fmla="val 243"/>
                  <a:gd name="f83" fmla="val 1015"/>
                  <a:gd name="f84" fmla="val 1225"/>
                  <a:gd name="f85" fmla="val 1401"/>
                  <a:gd name="f86" fmla="val 375"/>
                  <a:gd name="f87" fmla="val 1510"/>
                  <a:gd name="f88" fmla="val 555"/>
                  <a:gd name="f89" fmla="val 1573"/>
                  <a:gd name="f90" fmla="val 658"/>
                  <a:gd name="f91" fmla="val 1613"/>
                  <a:gd name="f92" fmla="val 772"/>
                  <a:gd name="f93" fmla="val 1632"/>
                  <a:gd name="f94" fmla="val 891"/>
                  <a:gd name="f95" fmla="val 1640"/>
                  <a:gd name="f96" fmla="val 946"/>
                  <a:gd name="f97" fmla="val 999"/>
                  <a:gd name="f98" fmla="val 518"/>
                  <a:gd name="f99" fmla="val 341"/>
                  <a:gd name="f100" fmla="val 1260"/>
                  <a:gd name="f101" fmla="val 845"/>
                  <a:gd name="f102" fmla="val 520"/>
                  <a:gd name="f103" fmla="val 553"/>
                  <a:gd name="f104" fmla="val 184"/>
                  <a:gd name="f105" fmla="val 202"/>
                  <a:gd name="f106" fmla="val 137"/>
                  <a:gd name="f107" fmla="val 262"/>
                  <a:gd name="f108" fmla="val 92"/>
                  <a:gd name="f109" fmla="val 324"/>
                  <a:gd name="f110" fmla="val 46"/>
                  <a:gd name="f111" fmla="val 165"/>
                  <a:gd name="f112" fmla="val 237"/>
                  <a:gd name="f113" fmla="val 212"/>
                  <a:gd name="f114" fmla="val 209"/>
                  <a:gd name="f115" fmla="val 789"/>
                  <a:gd name="f116" fmla="val 201"/>
                  <a:gd name="f117" fmla="val 850"/>
                  <a:gd name="f118" fmla="val 191"/>
                  <a:gd name="f119" fmla="val 888"/>
                  <a:gd name="f120" fmla="val 173"/>
                  <a:gd name="f121" fmla="val 142"/>
                  <a:gd name="f122" fmla="val 103"/>
                  <a:gd name="f123" fmla="val 70"/>
                  <a:gd name="f124" fmla="val 49"/>
                  <a:gd name="f125" fmla="val 34"/>
                  <a:gd name="f126" fmla="val 21"/>
                  <a:gd name="f127" fmla="val 58"/>
                  <a:gd name="f128" fmla="val 80"/>
                  <a:gd name="f129" fmla="val 110"/>
                  <a:gd name="f130" fmla="val 337"/>
                  <a:gd name="f131" fmla="val 1959"/>
                  <a:gd name="f132" fmla="val 572"/>
                  <a:gd name="f133" fmla="val 2060"/>
                  <a:gd name="f134" fmla="val 788"/>
                  <a:gd name="f135" fmla="val 2194"/>
                  <a:gd name="f136" fmla="val 2196"/>
                  <a:gd name="f137" fmla="val 867"/>
                  <a:gd name="f138" fmla="val 2244"/>
                  <a:gd name="f139" fmla="val 953"/>
                  <a:gd name="f140" fmla="val 2299"/>
                  <a:gd name="f141" fmla="val 1016"/>
                  <a:gd name="f142" fmla="val 2368"/>
                  <a:gd name="f143" fmla="val 1082"/>
                  <a:gd name="f144" fmla="val 1166"/>
                  <a:gd name="f145" fmla="val 1244"/>
                  <a:gd name="f146" fmla="val 1246"/>
                  <a:gd name="f147" fmla="val 1427"/>
                  <a:gd name="f148" fmla="val 2083"/>
                  <a:gd name="f149" fmla="val 1620"/>
                  <a:gd name="f150" fmla="val 1995"/>
                  <a:gd name="f151" fmla="val 1794"/>
                  <a:gd name="f152" fmla="val 1869"/>
                  <a:gd name="f153" fmla="val 1503"/>
                  <a:gd name="f154" fmla="val 1566"/>
                  <a:gd name="f155" fmla="val 1394"/>
                  <a:gd name="f156" fmla="val 1739"/>
                  <a:gd name="f157" fmla="val 1224"/>
                  <a:gd name="f158" fmla="val 1020"/>
                  <a:gd name="f159" fmla="val 1012"/>
                  <a:gd name="f160" fmla="val 803"/>
                  <a:gd name="f161" fmla="val 1861"/>
                  <a:gd name="f162" fmla="val 628"/>
                  <a:gd name="f163" fmla="val 1730"/>
                  <a:gd name="f164" fmla="*/ f0 1 2037"/>
                  <a:gd name="f165" fmla="*/ f1 1 2369"/>
                  <a:gd name="f166" fmla="+- f4 0 f2"/>
                  <a:gd name="f167" fmla="+- f3 0 f2"/>
                  <a:gd name="f168" fmla="*/ f167 1 2037"/>
                  <a:gd name="f169" fmla="*/ f166 1 2369"/>
                  <a:gd name="f170" fmla="*/ f2 1 f168"/>
                  <a:gd name="f171" fmla="*/ f3 1 f168"/>
                  <a:gd name="f172" fmla="*/ f2 1 f169"/>
                  <a:gd name="f173" fmla="*/ f4 1 f169"/>
                  <a:gd name="f174" fmla="*/ f170 f164 1"/>
                  <a:gd name="f175" fmla="*/ f171 f164 1"/>
                  <a:gd name="f176" fmla="*/ f173 f165 1"/>
                  <a:gd name="f177" fmla="*/ f172 f16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4" t="f177" r="f175" b="f176"/>
                <a:pathLst>
                  <a:path w="2037" h="2369">
                    <a:moveTo>
                      <a:pt x="f5" y="f6"/>
                    </a:moveTo>
                    <a:cubicBezTo>
                      <a:pt x="f5" y="f7"/>
                      <a:pt x="f8" y="f9"/>
                      <a:pt x="f10" y="f11"/>
                    </a:cubicBezTo>
                    <a:lnTo>
                      <a:pt x="f12" y="f13"/>
                    </a:lnTo>
                    <a:cubicBezTo>
                      <a:pt x="f14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3" y="f24"/>
                    </a:cubicBezTo>
                    <a:cubicBezTo>
                      <a:pt x="f25" y="f26"/>
                      <a:pt x="f25" y="f27"/>
                      <a:pt x="f28" y="f29"/>
                    </a:cubicBezTo>
                    <a:cubicBezTo>
                      <a:pt x="f30" y="f31"/>
                      <a:pt x="f32" y="f33"/>
                      <a:pt x="f34" y="f35"/>
                    </a:cubicBezTo>
                    <a:cubicBezTo>
                      <a:pt x="f36" y="f37"/>
                      <a:pt x="f38" y="f39"/>
                      <a:pt x="f40" y="f41"/>
                    </a:cubicBezTo>
                    <a:cubicBezTo>
                      <a:pt x="f42" y="f43"/>
                      <a:pt x="f44" y="f45"/>
                      <a:pt x="f46" y="f47"/>
                    </a:cubicBezTo>
                    <a:cubicBezTo>
                      <a:pt x="f48" y="f49"/>
                      <a:pt x="f50" y="f51"/>
                      <a:pt x="f52" y="f53"/>
                    </a:cubicBezTo>
                    <a:cubicBezTo>
                      <a:pt x="f54" y="f55"/>
                      <a:pt x="f44" y="f56"/>
                      <a:pt x="f57" y="f58"/>
                    </a:cubicBezTo>
                    <a:cubicBezTo>
                      <a:pt x="f59" y="f60"/>
                      <a:pt x="f61" y="f62"/>
                      <a:pt x="f63" y="f64"/>
                    </a:cubicBezTo>
                    <a:cubicBezTo>
                      <a:pt x="f65" y="f2"/>
                      <a:pt x="f66" y="f2"/>
                      <a:pt x="f67" y="f64"/>
                    </a:cubicBezTo>
                    <a:cubicBezTo>
                      <a:pt x="f68" y="f62"/>
                      <a:pt x="f69" y="f60"/>
                      <a:pt x="f70" y="f58"/>
                    </a:cubicBezTo>
                    <a:cubicBezTo>
                      <a:pt x="f71" y="f72"/>
                      <a:pt x="f73" y="f74"/>
                      <a:pt x="f75" y="f76"/>
                    </a:cubicBezTo>
                    <a:lnTo>
                      <a:pt x="f77" y="f78"/>
                    </a:lnTo>
                    <a:cubicBezTo>
                      <a:pt x="f79" y="f80"/>
                      <a:pt x="f81" y="f82"/>
                      <a:pt x="f83" y="f82"/>
                    </a:cubicBezTo>
                    <a:cubicBezTo>
                      <a:pt x="f84" y="f82"/>
                      <a:pt x="f85" y="f86"/>
                      <a:pt x="f87" y="f88"/>
                    </a:cubicBezTo>
                    <a:cubicBezTo>
                      <a:pt x="f89" y="f90"/>
                      <a:pt x="f91" y="f92"/>
                      <a:pt x="f93" y="f94"/>
                    </a:cubicBezTo>
                    <a:lnTo>
                      <a:pt x="f93" y="f43"/>
                    </a:lnTo>
                    <a:cubicBezTo>
                      <a:pt x="f95" y="f96"/>
                      <a:pt x="f5" y="f97"/>
                      <a:pt x="f5" y="f6"/>
                    </a:cubicBez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98" y="f11"/>
                    </a:moveTo>
                    <a:cubicBezTo>
                      <a:pt x="f99" y="f100"/>
                      <a:pt x="f99" y="f101"/>
                      <a:pt x="f98" y="f88"/>
                    </a:cubicBezTo>
                    <a:lnTo>
                      <a:pt x="f102" y="f103"/>
                    </a:lnTo>
                    <a:lnTo>
                      <a:pt x="f104" y="f105"/>
                    </a:lnTo>
                    <a:cubicBezTo>
                      <a:pt x="f106" y="f107"/>
                      <a:pt x="f108" y="f109"/>
                      <a:pt x="f110" y="f53"/>
                    </a:cubicBezTo>
                    <a:cubicBezTo>
                      <a:pt x="f111" y="f51"/>
                      <a:pt x="f112" y="f49"/>
                      <a:pt x="f113" y="f47"/>
                    </a:cubicBezTo>
                    <a:lnTo>
                      <a:pt x="f114" y="f115"/>
                    </a:lnTo>
                    <a:lnTo>
                      <a:pt x="f113" y="f115"/>
                    </a:lnTo>
                    <a:cubicBezTo>
                      <a:pt x="f116" y="f117"/>
                      <a:pt x="f118" y="f119"/>
                      <a:pt x="f120" y="f41"/>
                    </a:cubicBezTo>
                    <a:cubicBezTo>
                      <a:pt x="f121" y="f39"/>
                      <a:pt x="f122" y="f37"/>
                      <a:pt x="f123" y="f35"/>
                    </a:cubicBezTo>
                    <a:cubicBezTo>
                      <a:pt x="f124" y="f33"/>
                      <a:pt x="f125" y="f31"/>
                      <a:pt x="f126" y="f29"/>
                    </a:cubicBezTo>
                    <a:cubicBezTo>
                      <a:pt x="f2" y="f27"/>
                      <a:pt x="f2" y="f26"/>
                      <a:pt x="f127" y="f24"/>
                    </a:cubicBezTo>
                    <a:cubicBezTo>
                      <a:pt x="f128" y="f22"/>
                      <a:pt x="f129" y="f20"/>
                      <a:pt x="f121" y="f18"/>
                    </a:cubicBezTo>
                    <a:cubicBezTo>
                      <a:pt x="f130" y="f131"/>
                      <a:pt x="f132" y="f133"/>
                      <a:pt x="f134" y="f135"/>
                    </a:cubicBezTo>
                    <a:lnTo>
                      <a:pt x="f115" y="f136"/>
                    </a:lnTo>
                    <a:cubicBezTo>
                      <a:pt x="f137" y="f138"/>
                      <a:pt x="f139" y="f140"/>
                      <a:pt x="f141" y="f142"/>
                    </a:cubicBezTo>
                    <a:cubicBezTo>
                      <a:pt x="f143" y="f140"/>
                      <a:pt x="f144" y="f138"/>
                      <a:pt x="f145" y="f136"/>
                    </a:cubicBezTo>
                    <a:lnTo>
                      <a:pt x="f146" y="f135"/>
                    </a:lnTo>
                    <a:cubicBezTo>
                      <a:pt x="f147" y="f148"/>
                      <a:pt x="f149" y="f150"/>
                      <a:pt x="f151" y="f152"/>
                    </a:cubicBezTo>
                    <a:lnTo>
                      <a:pt x="f153" y="f154"/>
                    </a:lnTo>
                    <a:cubicBezTo>
                      <a:pt x="f155" y="f156"/>
                      <a:pt x="f157" y="f40"/>
                      <a:pt x="f158" y="f40"/>
                    </a:cubicBezTo>
                    <a:lnTo>
                      <a:pt x="f159" y="f40"/>
                    </a:lnTo>
                    <a:cubicBezTo>
                      <a:pt x="f160" y="f161"/>
                      <a:pt x="f162" y="f163"/>
                      <a:pt x="f98" y="f11"/>
                    </a:cubicBezTo>
                    <a:close/>
                  </a:path>
                </a:pathLst>
              </a:custGeom>
              <a:solidFill>
                <a:srgbClr val="009035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9" name="Forma Livre 8"/>
              <p:cNvSpPr/>
              <p:nvPr/>
            </p:nvSpPr>
            <p:spPr>
              <a:xfrm>
                <a:off x="9199440" y="5899315"/>
                <a:ext cx="417597" cy="2617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244"/>
                  <a:gd name="f4" fmla="val 797"/>
                  <a:gd name="f5" fmla="val 796"/>
                  <a:gd name="f6" fmla="val 2"/>
                  <a:gd name="f7" fmla="val 355"/>
                  <a:gd name="f8" fmla="val 279"/>
                  <a:gd name="f9" fmla="val 620"/>
                  <a:gd name="f10" fmla="val 964"/>
                  <a:gd name="f11" fmla="val 1239"/>
                  <a:gd name="f12" fmla="val 1243"/>
                  <a:gd name="f13" fmla="*/ f0 1 1244"/>
                  <a:gd name="f14" fmla="*/ f1 1 797"/>
                  <a:gd name="f15" fmla="+- f4 0 f2"/>
                  <a:gd name="f16" fmla="+- f3 0 f2"/>
                  <a:gd name="f17" fmla="*/ f16 1 1244"/>
                  <a:gd name="f18" fmla="*/ f15 1 797"/>
                  <a:gd name="f19" fmla="*/ f2 1 f17"/>
                  <a:gd name="f20" fmla="*/ f3 1 f17"/>
                  <a:gd name="f21" fmla="*/ f2 1 f18"/>
                  <a:gd name="f22" fmla="*/ f4 1 f18"/>
                  <a:gd name="f23" fmla="*/ f19 f13 1"/>
                  <a:gd name="f24" fmla="*/ f20 f13 1"/>
                  <a:gd name="f25" fmla="*/ f22 f14 1"/>
                  <a:gd name="f26" fmla="*/ f21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3" t="f26" r="f24" b="f25"/>
                <a:pathLst>
                  <a:path w="1244" h="797">
                    <a:moveTo>
                      <a:pt x="f2" y="f5"/>
                    </a:moveTo>
                    <a:cubicBezTo>
                      <a:pt x="f6" y="f7"/>
                      <a:pt x="f8" y="f2"/>
                      <a:pt x="f9" y="f2"/>
                    </a:cubicBezTo>
                    <a:cubicBezTo>
                      <a:pt x="f10" y="f2"/>
                      <a:pt x="f11" y="f7"/>
                      <a:pt x="f12" y="f5"/>
                    </a:cubicBezTo>
                    <a:lnTo>
                      <a:pt x="f2" y="f5"/>
                    </a:lnTo>
                  </a:path>
                </a:pathLst>
              </a:custGeom>
              <a:noFill/>
              <a:ln w="1801" cap="flat">
                <a:solidFill>
                  <a:srgbClr val="1B1918"/>
                </a:solidFill>
                <a:prstDash val="solid"/>
                <a:miter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0" name="Forma Livre 9"/>
              <p:cNvSpPr/>
              <p:nvPr/>
            </p:nvSpPr>
            <p:spPr>
              <a:xfrm>
                <a:off x="9451796" y="6195956"/>
                <a:ext cx="107999" cy="107999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375"/>
                  <a:gd name="f6" fmla="val 371"/>
                  <a:gd name="f7" fmla="val 214"/>
                  <a:gd name="f8" fmla="val 66"/>
                  <a:gd name="f9" fmla="val 193"/>
                  <a:gd name="f10" fmla="val 17"/>
                  <a:gd name="f11" fmla="val 195"/>
                  <a:gd name="f12" fmla="val 12"/>
                  <a:gd name="f13" fmla="val 189"/>
                  <a:gd name="f14" fmla="val 10"/>
                  <a:gd name="f15" fmla="val 7"/>
                  <a:gd name="f16" fmla="val 183"/>
                  <a:gd name="f17" fmla="val 160"/>
                  <a:gd name="f18" fmla="val 68"/>
                  <a:gd name="f19" fmla="val 168"/>
                  <a:gd name="f20" fmla="val 3"/>
                  <a:gd name="f21" fmla="val 159"/>
                  <a:gd name="f22" fmla="val 2"/>
                  <a:gd name="f23" fmla="val 152"/>
                  <a:gd name="f24" fmla="val 63"/>
                  <a:gd name="f25" fmla="val 145"/>
                  <a:gd name="f26" fmla="val 136"/>
                  <a:gd name="f27" fmla="val 143"/>
                  <a:gd name="f28" fmla="val 121"/>
                  <a:gd name="f29" fmla="val 5"/>
                  <a:gd name="f30" fmla="val 112"/>
                  <a:gd name="f31" fmla="val 8"/>
                  <a:gd name="f32" fmla="val 74"/>
                  <a:gd name="f33" fmla="val 93"/>
                  <a:gd name="f34" fmla="val 86"/>
                  <a:gd name="f35" fmla="val 23"/>
                  <a:gd name="f36" fmla="val 126"/>
                  <a:gd name="f37" fmla="val 76"/>
                  <a:gd name="f38" fmla="val 35"/>
                  <a:gd name="f39" fmla="val 71"/>
                  <a:gd name="f40" fmla="val 43"/>
                  <a:gd name="f41" fmla="val 81"/>
                  <a:gd name="f42" fmla="val 50"/>
                  <a:gd name="f43" fmla="val 52"/>
                  <a:gd name="f44" fmla="val 78"/>
                  <a:gd name="f45" fmla="val 64"/>
                  <a:gd name="f46" fmla="val 59"/>
                  <a:gd name="f47" fmla="val 60"/>
                  <a:gd name="f48" fmla="val 57"/>
                  <a:gd name="f49" fmla="val 61"/>
                  <a:gd name="f50" fmla="val 83"/>
                  <a:gd name="f51" fmla="val 116"/>
                  <a:gd name="f52" fmla="val 38"/>
                  <a:gd name="f53" fmla="val 32"/>
                  <a:gd name="f54" fmla="val 123"/>
                  <a:gd name="f55" fmla="val 26"/>
                  <a:gd name="f56" fmla="val 101"/>
                  <a:gd name="f57" fmla="val 109"/>
                  <a:gd name="f58" fmla="val 69"/>
                  <a:gd name="f59" fmla="val 129"/>
                  <a:gd name="f60" fmla="val 16"/>
                  <a:gd name="f61" fmla="val 124"/>
                  <a:gd name="f62" fmla="val 14"/>
                  <a:gd name="f63" fmla="val 133"/>
                  <a:gd name="f64" fmla="val 138"/>
                  <a:gd name="f65" fmla="val 144"/>
                  <a:gd name="f66" fmla="val 141"/>
                  <a:gd name="f67" fmla="val 11"/>
                  <a:gd name="f68" fmla="val 148"/>
                  <a:gd name="f69" fmla="val 151"/>
                  <a:gd name="f70" fmla="val 154"/>
                  <a:gd name="f71" fmla="val 20"/>
                  <a:gd name="f72" fmla="val 161"/>
                  <a:gd name="f73" fmla="val 172"/>
                  <a:gd name="f74" fmla="val 187"/>
                  <a:gd name="f75" fmla="val 199"/>
                  <a:gd name="f76" fmla="val 40"/>
                  <a:gd name="f77" fmla="val 202"/>
                  <a:gd name="f78" fmla="val 205"/>
                  <a:gd name="f79" fmla="val 4"/>
                  <a:gd name="f80" fmla="val 210"/>
                  <a:gd name="f81" fmla="val 212"/>
                  <a:gd name="f82" fmla="val 220"/>
                  <a:gd name="f83" fmla="val 47"/>
                  <a:gd name="f84" fmla="val 209"/>
                  <a:gd name="f85" fmla="val 237"/>
                  <a:gd name="f86" fmla="val 245"/>
                  <a:gd name="f87" fmla="val 67"/>
                  <a:gd name="f88" fmla="val 215"/>
                  <a:gd name="f89" fmla="val 19"/>
                  <a:gd name="f90" fmla="val 260"/>
                  <a:gd name="f91" fmla="val 24"/>
                  <a:gd name="f92" fmla="val 267"/>
                  <a:gd name="f93" fmla="val 72"/>
                  <a:gd name="f94" fmla="val 224"/>
                  <a:gd name="f95" fmla="val 266"/>
                  <a:gd name="f96" fmla="val 271"/>
                  <a:gd name="f97" fmla="val 281"/>
                  <a:gd name="f98" fmla="val 276"/>
                  <a:gd name="f99" fmla="val 48"/>
                  <a:gd name="f100" fmla="val 279"/>
                  <a:gd name="f101" fmla="val 272"/>
                  <a:gd name="f102" fmla="val 269"/>
                  <a:gd name="f103" fmla="val 29"/>
                  <a:gd name="f104" fmla="val 295"/>
                  <a:gd name="f105" fmla="val 303"/>
                  <a:gd name="f106" fmla="val 274"/>
                  <a:gd name="f107" fmla="val 288"/>
                  <a:gd name="f108" fmla="val 301"/>
                  <a:gd name="f109" fmla="val 316"/>
                  <a:gd name="f110" fmla="val 321"/>
                  <a:gd name="f111" fmla="val 55"/>
                  <a:gd name="f112" fmla="val 325"/>
                  <a:gd name="f113" fmla="val 308"/>
                  <a:gd name="f114" fmla="val 283"/>
                  <a:gd name="f115" fmla="val 335"/>
                  <a:gd name="f116" fmla="val 338"/>
                  <a:gd name="f117" fmla="val 90"/>
                  <a:gd name="f118" fmla="val 286"/>
                  <a:gd name="f119" fmla="val 336"/>
                  <a:gd name="f120" fmla="val 91"/>
                  <a:gd name="f121" fmla="val 340"/>
                  <a:gd name="f122" fmla="val 341"/>
                  <a:gd name="f123" fmla="val 98"/>
                  <a:gd name="f124" fmla="val 345"/>
                  <a:gd name="f125" fmla="val 102"/>
                  <a:gd name="f126" fmla="val 128"/>
                  <a:gd name="f127" fmla="val 107"/>
                  <a:gd name="f128" fmla="val 357"/>
                  <a:gd name="f129" fmla="val 114"/>
                  <a:gd name="f130" fmla="val 362"/>
                  <a:gd name="f131" fmla="val 330"/>
                  <a:gd name="f132" fmla="val 346"/>
                  <a:gd name="f133" fmla="val 365"/>
                  <a:gd name="f134" fmla="val 134"/>
                  <a:gd name="f135" fmla="val 370"/>
                  <a:gd name="f136" fmla="val 348"/>
                  <a:gd name="f137" fmla="val 333"/>
                  <a:gd name="f138" fmla="val 146"/>
                  <a:gd name="f139" fmla="val 320"/>
                  <a:gd name="f140" fmla="val 368"/>
                  <a:gd name="f141" fmla="val 153"/>
                  <a:gd name="f142" fmla="val 318"/>
                  <a:gd name="f143" fmla="val 363"/>
                  <a:gd name="f144" fmla="val 192"/>
                  <a:gd name="f145" fmla="val 207"/>
                  <a:gd name="f146" fmla="val 367"/>
                  <a:gd name="f147" fmla="val 216"/>
                  <a:gd name="f148" fmla="val 228"/>
                  <a:gd name="f149" fmla="val 229"/>
                  <a:gd name="f150" fmla="val 331"/>
                  <a:gd name="f151" fmla="val 231"/>
                  <a:gd name="f152" fmla="val 240"/>
                  <a:gd name="f153" fmla="val 238"/>
                  <a:gd name="f154" fmla="val 328"/>
                  <a:gd name="f155" fmla="val 315"/>
                  <a:gd name="f156" fmla="val 358"/>
                  <a:gd name="f157" fmla="val 355"/>
                  <a:gd name="f158" fmla="val 247"/>
                  <a:gd name="f159" fmla="val 313"/>
                  <a:gd name="f160" fmla="val 278"/>
                  <a:gd name="f161" fmla="val 343"/>
                  <a:gd name="f162" fmla="val 285"/>
                  <a:gd name="f163" fmla="val 298"/>
                  <a:gd name="f164" fmla="val 307"/>
                  <a:gd name="f165" fmla="val 293"/>
                  <a:gd name="f166" fmla="val 300"/>
                  <a:gd name="f167" fmla="val 309"/>
                  <a:gd name="f168" fmla="val 306"/>
                  <a:gd name="f169" fmla="val 317"/>
                  <a:gd name="f170" fmla="val 319"/>
                  <a:gd name="f171" fmla="val 326"/>
                  <a:gd name="f172" fmla="val 324"/>
                  <a:gd name="f173" fmla="val 314"/>
                  <a:gd name="f174" fmla="val 322"/>
                  <a:gd name="f175" fmla="val 277"/>
                  <a:gd name="f176" fmla="val 350"/>
                  <a:gd name="f177" fmla="val 262"/>
                  <a:gd name="f178" fmla="val 302"/>
                  <a:gd name="f179" fmla="val 222"/>
                  <a:gd name="f180" fmla="val 264"/>
                  <a:gd name="f181" fmla="val 259"/>
                  <a:gd name="f182" fmla="val 364"/>
                  <a:gd name="f183" fmla="val 244"/>
                  <a:gd name="f184" fmla="val 369"/>
                  <a:gd name="f185" fmla="val 235"/>
                  <a:gd name="f186" fmla="val 204"/>
                  <a:gd name="f187" fmla="val 217"/>
                  <a:gd name="f188" fmla="val 372"/>
                  <a:gd name="f189" fmla="val 219"/>
                  <a:gd name="f190" fmla="val 374"/>
                  <a:gd name="f191" fmla="val 352"/>
                  <a:gd name="f192" fmla="val 194"/>
                  <a:gd name="f193" fmla="val 185"/>
                  <a:gd name="f194" fmla="val 169"/>
                  <a:gd name="f195" fmla="val 177"/>
                  <a:gd name="f196" fmla="val 353"/>
                  <a:gd name="f197" fmla="val 359"/>
                  <a:gd name="f198" fmla="val 149"/>
                  <a:gd name="f199" fmla="val 139"/>
                  <a:gd name="f200" fmla="val 310"/>
                  <a:gd name="f201" fmla="val 131"/>
                  <a:gd name="f202" fmla="val 305"/>
                  <a:gd name="f203" fmla="val 108"/>
                  <a:gd name="f204" fmla="val 99"/>
                  <a:gd name="f205" fmla="val 119"/>
                  <a:gd name="f206" fmla="val 312"/>
                  <a:gd name="f207" fmla="val 58"/>
                  <a:gd name="f208" fmla="val 297"/>
                  <a:gd name="f209" fmla="val 42"/>
                  <a:gd name="f210" fmla="val 33"/>
                  <a:gd name="f211" fmla="val 248"/>
                  <a:gd name="f212" fmla="val 22"/>
                  <a:gd name="f213" fmla="val 15"/>
                  <a:gd name="f214" fmla="val 73"/>
                  <a:gd name="f215" fmla="val 254"/>
                  <a:gd name="f216" fmla="val 223"/>
                  <a:gd name="f217" fmla="val 181"/>
                  <a:gd name="f218" fmla="val 156"/>
                  <a:gd name="f219" fmla="val 200"/>
                  <a:gd name="f220" fmla="val 208"/>
                  <a:gd name="f221" fmla="val 188"/>
                  <a:gd name="f222" fmla="val 27"/>
                  <a:gd name="f223" fmla="val 157"/>
                  <a:gd name="f224" fmla="val 103"/>
                  <a:gd name="f225" fmla="val 165"/>
                  <a:gd name="f226" fmla="val 174"/>
                  <a:gd name="f227" fmla="val 227"/>
                  <a:gd name="f228" fmla="val 255"/>
                  <a:gd name="f229" fmla="val 290"/>
                  <a:gd name="f230" fmla="val 226"/>
                  <a:gd name="f231" fmla="val 291"/>
                  <a:gd name="f232" fmla="val 186"/>
                  <a:gd name="f233" fmla="val 257"/>
                  <a:gd name="f234" fmla="val 184"/>
                  <a:gd name="f235" fmla="val 190"/>
                  <a:gd name="f236" fmla="val 252"/>
                  <a:gd name="f237" fmla="val 239"/>
                  <a:gd name="f238" fmla="val 243"/>
                  <a:gd name="f239" fmla="val 236"/>
                  <a:gd name="f240" fmla="val 232"/>
                  <a:gd name="f241" fmla="val 197"/>
                  <a:gd name="f242" fmla="val 170"/>
                  <a:gd name="f243" fmla="val 182"/>
                  <a:gd name="f244" fmla="val 104"/>
                  <a:gd name="f245" fmla="val 79"/>
                  <a:gd name="f246" fmla="val 111"/>
                  <a:gd name="f247" fmla="val 53"/>
                  <a:gd name="f248" fmla="val 118"/>
                  <a:gd name="f249" fmla="val 105"/>
                  <a:gd name="f250" fmla="val 106"/>
                  <a:gd name="f251" fmla="val 171"/>
                  <a:gd name="f252" fmla="val 162"/>
                  <a:gd name="f253" fmla="val 122"/>
                  <a:gd name="f254" fmla="val 97"/>
                  <a:gd name="f255" fmla="val 140"/>
                  <a:gd name="f256" fmla="val 115"/>
                  <a:gd name="f257" fmla="val 88"/>
                  <a:gd name="f258" fmla="val 234"/>
                  <a:gd name="f259" fmla="val 150"/>
                  <a:gd name="f260" fmla="val 100"/>
                  <a:gd name="f261" fmla="val 95"/>
                  <a:gd name="f262" fmla="val 85"/>
                  <a:gd name="f263" fmla="val 113"/>
                  <a:gd name="f264" fmla="val 62"/>
                  <a:gd name="f265" fmla="*/ f2 1 375"/>
                  <a:gd name="f266" fmla="*/ f3 1 371"/>
                  <a:gd name="f267" fmla="+- f6 0 f4"/>
                  <a:gd name="f268" fmla="+- f5 0 f4"/>
                  <a:gd name="f269" fmla="*/ f268 1 375"/>
                  <a:gd name="f270" fmla="*/ f267 1 371"/>
                  <a:gd name="f271" fmla="*/ f4 1 f269"/>
                  <a:gd name="f272" fmla="*/ f5 1 f269"/>
                  <a:gd name="f273" fmla="*/ f4 1 f270"/>
                  <a:gd name="f274" fmla="*/ f6 1 f270"/>
                  <a:gd name="f275" fmla="*/ f271 f265 1"/>
                  <a:gd name="f276" fmla="*/ f272 f265 1"/>
                  <a:gd name="f277" fmla="*/ f274 f266 1"/>
                  <a:gd name="f278" fmla="*/ f273 f26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75" t="f278" r="f276" b="f277"/>
                <a:pathLst>
                  <a:path w="375" h="371">
                    <a:moveTo>
                      <a:pt x="f7" y="f8"/>
                    </a:moveTo>
                    <a:lnTo>
                      <a:pt x="f9" y="f10"/>
                    </a:lnTo>
                    <a:lnTo>
                      <a:pt x="f11" y="f12"/>
                    </a:lnTo>
                    <a:lnTo>
                      <a:pt x="f13" y="f14"/>
                    </a:lnTo>
                    <a:lnTo>
                      <a:pt x="f13" y="f15"/>
                    </a:lnTo>
                    <a:lnTo>
                      <a:pt x="f1" y="f14"/>
                    </a:lnTo>
                    <a:lnTo>
                      <a:pt x="f16" y="f10"/>
                    </a:lnTo>
                    <a:lnTo>
                      <a:pt x="f17" y="f18"/>
                    </a:lnTo>
                    <a:lnTo>
                      <a:pt x="f19" y="f20"/>
                    </a:lnTo>
                    <a:lnTo>
                      <a:pt x="f21" y="f22"/>
                    </a:lnTo>
                    <a:lnTo>
                      <a:pt x="f23" y="f24"/>
                    </a:lnTo>
                    <a:lnTo>
                      <a:pt x="f25" y="f22"/>
                    </a:lnTo>
                    <a:lnTo>
                      <a:pt x="f26" y="f22"/>
                    </a:lnTo>
                    <a:lnTo>
                      <a:pt x="f27" y="f18"/>
                    </a:lnTo>
                    <a:lnTo>
                      <a:pt x="f28" y="f29"/>
                    </a:lnTo>
                    <a:lnTo>
                      <a:pt x="f30" y="f31"/>
                    </a:lnTo>
                    <a:lnTo>
                      <a:pt x="f26" y="f32"/>
                    </a:lnTo>
                    <a:lnTo>
                      <a:pt x="f33" y="f10"/>
                    </a:lnTo>
                    <a:lnTo>
                      <a:pt x="f34" y="f35"/>
                    </a:lnTo>
                    <a:lnTo>
                      <a:pt x="f36" y="f37"/>
                    </a:lnTo>
                    <a:lnTo>
                      <a:pt x="f37" y="f38"/>
                    </a:lnTo>
                    <a:lnTo>
                      <a:pt x="f39" y="f40"/>
                    </a:lnTo>
                    <a:lnTo>
                      <a:pt x="f41" y="f42"/>
                    </a:lnTo>
                    <a:lnTo>
                      <a:pt x="f37" y="f43"/>
                    </a:lnTo>
                    <a:lnTo>
                      <a:pt x="f44" y="f8"/>
                    </a:lnTo>
                    <a:lnTo>
                      <a:pt x="f45" y="f46"/>
                    </a:lnTo>
                    <a:lnTo>
                      <a:pt x="f47" y="f8"/>
                    </a:lnTo>
                    <a:lnTo>
                      <a:pt x="f48" y="f49"/>
                    </a:lnTo>
                    <a:lnTo>
                      <a:pt x="f42" y="f8"/>
                    </a:lnTo>
                    <a:lnTo>
                      <a:pt x="f50" y="f51"/>
                    </a:lnTo>
                    <a:lnTo>
                      <a:pt x="f52" y="f44"/>
                    </a:lnTo>
                    <a:lnTo>
                      <a:pt x="f53" y="f34"/>
                    </a:lnTo>
                    <a:lnTo>
                      <a:pt x="f37" y="f54"/>
                    </a:lnTo>
                    <a:lnTo>
                      <a:pt x="f55" y="f56"/>
                    </a:lnTo>
                    <a:lnTo>
                      <a:pt x="f35" y="f57"/>
                    </a:lnTo>
                    <a:lnTo>
                      <a:pt x="f58" y="f59"/>
                    </a:lnTo>
                    <a:lnTo>
                      <a:pt x="f60" y="f61"/>
                    </a:lnTo>
                    <a:lnTo>
                      <a:pt x="f62" y="f63"/>
                    </a:lnTo>
                    <a:lnTo>
                      <a:pt x="f8" y="f64"/>
                    </a:lnTo>
                    <a:lnTo>
                      <a:pt x="f35" y="f65"/>
                    </a:lnTo>
                    <a:lnTo>
                      <a:pt x="f60" y="f66"/>
                    </a:lnTo>
                    <a:lnTo>
                      <a:pt x="f67" y="f68"/>
                    </a:lnTo>
                    <a:lnTo>
                      <a:pt x="f60" y="f69"/>
                    </a:lnTo>
                    <a:lnTo>
                      <a:pt x="f60" y="f70"/>
                    </a:lnTo>
                    <a:lnTo>
                      <a:pt x="f71" y="f70"/>
                    </a:lnTo>
                    <a:lnTo>
                      <a:pt x="f47" y="f1"/>
                    </a:lnTo>
                    <a:lnTo>
                      <a:pt x="f29" y="f72"/>
                    </a:lnTo>
                    <a:lnTo>
                      <a:pt x="f22" y="f73"/>
                    </a:lnTo>
                    <a:lnTo>
                      <a:pt x="f47" y="f13"/>
                    </a:lnTo>
                    <a:lnTo>
                      <a:pt x="f4" y="f74"/>
                    </a:lnTo>
                    <a:lnTo>
                      <a:pt x="f4" y="f11"/>
                    </a:lnTo>
                    <a:lnTo>
                      <a:pt x="f48" y="f75"/>
                    </a:lnTo>
                    <a:cubicBezTo>
                      <a:pt x="f76" y="f77"/>
                      <a:pt x="f35" y="f78"/>
                      <a:pt x="f79" y="f80"/>
                    </a:cubicBezTo>
                    <a:lnTo>
                      <a:pt x="f4" y="f81"/>
                    </a:lnTo>
                    <a:lnTo>
                      <a:pt x="f22" y="f82"/>
                    </a:lnTo>
                    <a:lnTo>
                      <a:pt x="f29" y="f82"/>
                    </a:lnTo>
                    <a:cubicBezTo>
                      <a:pt x="f55" y="f7"/>
                      <a:pt x="f83" y="f84"/>
                      <a:pt x="f8" y="f78"/>
                    </a:cubicBezTo>
                    <a:lnTo>
                      <a:pt x="f29" y="f85"/>
                    </a:lnTo>
                    <a:lnTo>
                      <a:pt x="f67" y="f86"/>
                    </a:lnTo>
                    <a:lnTo>
                      <a:pt x="f87" y="f88"/>
                    </a:lnTo>
                    <a:lnTo>
                      <a:pt x="f89" y="f90"/>
                    </a:lnTo>
                    <a:lnTo>
                      <a:pt x="f91" y="f92"/>
                    </a:lnTo>
                    <a:lnTo>
                      <a:pt x="f93" y="f94"/>
                    </a:lnTo>
                    <a:lnTo>
                      <a:pt x="f83" y="f95"/>
                    </a:lnTo>
                    <a:lnTo>
                      <a:pt x="f91" y="f96"/>
                    </a:lnTo>
                    <a:lnTo>
                      <a:pt x="f55" y="f97"/>
                    </a:lnTo>
                    <a:lnTo>
                      <a:pt x="f40" y="f98"/>
                    </a:lnTo>
                    <a:lnTo>
                      <a:pt x="f99" y="f100"/>
                    </a:lnTo>
                    <a:lnTo>
                      <a:pt x="f43" y="f101"/>
                    </a:lnTo>
                    <a:lnTo>
                      <a:pt x="f87" y="f102"/>
                    </a:lnTo>
                    <a:lnTo>
                      <a:pt x="f103" y="f104"/>
                    </a:lnTo>
                    <a:lnTo>
                      <a:pt x="f38" y="f105"/>
                    </a:lnTo>
                    <a:lnTo>
                      <a:pt x="f37" y="f106"/>
                    </a:lnTo>
                    <a:cubicBezTo>
                      <a:pt x="f87" y="f107"/>
                      <a:pt x="f47" y="f108"/>
                      <a:pt x="f42" y="f109"/>
                    </a:cubicBezTo>
                    <a:lnTo>
                      <a:pt x="f99" y="f110"/>
                    </a:lnTo>
                    <a:lnTo>
                      <a:pt x="f111" y="f112"/>
                    </a:lnTo>
                    <a:lnTo>
                      <a:pt x="f46" y="f110"/>
                    </a:lnTo>
                    <a:cubicBezTo>
                      <a:pt x="f8" y="f113"/>
                      <a:pt x="f32" y="f104"/>
                      <a:pt x="f41" y="f114"/>
                    </a:cubicBezTo>
                    <a:lnTo>
                      <a:pt x="f87" y="f115"/>
                    </a:lnTo>
                    <a:lnTo>
                      <a:pt x="f37" y="f116"/>
                    </a:lnTo>
                    <a:lnTo>
                      <a:pt x="f117" y="f118"/>
                    </a:lnTo>
                    <a:lnTo>
                      <a:pt x="f33" y="f119"/>
                    </a:lnTo>
                    <a:lnTo>
                      <a:pt x="f120" y="f116"/>
                    </a:lnTo>
                    <a:lnTo>
                      <a:pt x="f33" y="f121"/>
                    </a:lnTo>
                    <a:lnTo>
                      <a:pt x="f33" y="f122"/>
                    </a:lnTo>
                    <a:lnTo>
                      <a:pt x="f123" y="f124"/>
                    </a:lnTo>
                    <a:lnTo>
                      <a:pt x="f125" y="f122"/>
                    </a:lnTo>
                    <a:lnTo>
                      <a:pt x="f126" y="f109"/>
                    </a:lnTo>
                    <a:lnTo>
                      <a:pt x="f127" y="f128"/>
                    </a:lnTo>
                    <a:lnTo>
                      <a:pt x="f129" y="f130"/>
                    </a:lnTo>
                    <a:lnTo>
                      <a:pt x="f26" y="f109"/>
                    </a:lnTo>
                    <a:cubicBezTo>
                      <a:pt x="f26" y="f131"/>
                      <a:pt x="f26" y="f132"/>
                      <a:pt x="f26" y="f133"/>
                    </a:cubicBezTo>
                    <a:lnTo>
                      <a:pt x="f134" y="f135"/>
                    </a:lnTo>
                    <a:lnTo>
                      <a:pt x="f27" y="f135"/>
                    </a:lnTo>
                    <a:lnTo>
                      <a:pt x="f27" y="f133"/>
                    </a:lnTo>
                    <a:cubicBezTo>
                      <a:pt x="f25" y="f136"/>
                      <a:pt x="f25" y="f137"/>
                      <a:pt x="f138" y="f139"/>
                    </a:cubicBezTo>
                    <a:lnTo>
                      <a:pt x="f21" y="f135"/>
                    </a:lnTo>
                    <a:lnTo>
                      <a:pt x="f19" y="f140"/>
                    </a:lnTo>
                    <a:lnTo>
                      <a:pt x="f141" y="f142"/>
                    </a:lnTo>
                    <a:lnTo>
                      <a:pt x="f16" y="f143"/>
                    </a:lnTo>
                    <a:lnTo>
                      <a:pt x="f13" y="f0"/>
                    </a:lnTo>
                    <a:lnTo>
                      <a:pt x="f144" y="f130"/>
                    </a:lnTo>
                    <a:lnTo>
                      <a:pt x="f82" y="f109"/>
                    </a:lnTo>
                    <a:lnTo>
                      <a:pt x="f145" y="f146"/>
                    </a:lnTo>
                    <a:lnTo>
                      <a:pt x="f147" y="f135"/>
                    </a:lnTo>
                    <a:lnTo>
                      <a:pt x="f148" y="f142"/>
                    </a:lnTo>
                    <a:cubicBezTo>
                      <a:pt x="f149" y="f150"/>
                      <a:pt x="f149" y="f132"/>
                      <a:pt x="f151" y="f143"/>
                    </a:cubicBezTo>
                    <a:lnTo>
                      <a:pt x="f151" y="f140"/>
                    </a:lnTo>
                    <a:lnTo>
                      <a:pt x="f152" y="f146"/>
                    </a:lnTo>
                    <a:lnTo>
                      <a:pt x="f152" y="f130"/>
                    </a:lnTo>
                    <a:cubicBezTo>
                      <a:pt x="f153" y="f124"/>
                      <a:pt x="f153" y="f154"/>
                      <a:pt x="f153" y="f155"/>
                    </a:cubicBezTo>
                    <a:lnTo>
                      <a:pt x="f90" y="f156"/>
                    </a:lnTo>
                    <a:lnTo>
                      <a:pt x="f92" y="f157"/>
                    </a:lnTo>
                    <a:lnTo>
                      <a:pt x="f158" y="f159"/>
                    </a:lnTo>
                    <a:lnTo>
                      <a:pt x="f101" y="f116"/>
                    </a:lnTo>
                    <a:lnTo>
                      <a:pt x="f101" y="f121"/>
                    </a:lnTo>
                    <a:lnTo>
                      <a:pt x="f160" y="f161"/>
                    </a:lnTo>
                    <a:lnTo>
                      <a:pt x="f97" y="f121"/>
                    </a:lnTo>
                    <a:lnTo>
                      <a:pt x="f97" y="f116"/>
                    </a:lnTo>
                    <a:lnTo>
                      <a:pt x="f114" y="f119"/>
                    </a:lnTo>
                    <a:lnTo>
                      <a:pt x="f97" y="f115"/>
                    </a:lnTo>
                    <a:lnTo>
                      <a:pt x="f162" y="f162"/>
                    </a:lnTo>
                    <a:lnTo>
                      <a:pt x="f163" y="f115"/>
                    </a:lnTo>
                    <a:lnTo>
                      <a:pt x="f164" y="f137"/>
                    </a:lnTo>
                    <a:lnTo>
                      <a:pt x="f165" y="f97"/>
                    </a:lnTo>
                    <a:cubicBezTo>
                      <a:pt x="f166" y="f165"/>
                      <a:pt x="f167" y="f168"/>
                      <a:pt x="f169" y="f139"/>
                    </a:cubicBezTo>
                    <a:lnTo>
                      <a:pt x="f170" y="f112"/>
                    </a:lnTo>
                    <a:lnTo>
                      <a:pt x="f171" y="f139"/>
                    </a:lnTo>
                    <a:lnTo>
                      <a:pt x="f172" y="f109"/>
                    </a:lnTo>
                    <a:cubicBezTo>
                      <a:pt x="f173" y="f166"/>
                      <a:pt x="f164" y="f118"/>
                      <a:pt x="f163" y="f101"/>
                    </a:cubicBezTo>
                    <a:lnTo>
                      <a:pt x="f121" y="f108"/>
                    </a:lnTo>
                    <a:lnTo>
                      <a:pt x="f124" y="f165"/>
                    </a:lnTo>
                    <a:lnTo>
                      <a:pt x="f164" y="f92"/>
                    </a:lnTo>
                    <a:lnTo>
                      <a:pt x="f174" y="f96"/>
                    </a:lnTo>
                    <a:lnTo>
                      <a:pt x="f171" y="f175"/>
                    </a:lnTo>
                    <a:lnTo>
                      <a:pt x="f150" y="f101"/>
                    </a:lnTo>
                    <a:lnTo>
                      <a:pt x="f136" y="f100"/>
                    </a:lnTo>
                    <a:lnTo>
                      <a:pt x="f176" y="f102"/>
                    </a:lnTo>
                    <a:lnTo>
                      <a:pt x="f154" y="f177"/>
                    </a:lnTo>
                    <a:lnTo>
                      <a:pt x="f178" y="f179"/>
                    </a:lnTo>
                    <a:lnTo>
                      <a:pt x="f176" y="f180"/>
                    </a:lnTo>
                    <a:lnTo>
                      <a:pt x="f157" y="f181"/>
                    </a:lnTo>
                    <a:lnTo>
                      <a:pt x="f164" y="f7"/>
                    </a:lnTo>
                    <a:lnTo>
                      <a:pt x="f182" y="f183"/>
                    </a:lnTo>
                    <a:lnTo>
                      <a:pt x="f184" y="f185"/>
                    </a:lnTo>
                    <a:lnTo>
                      <a:pt x="f167" y="f186"/>
                    </a:lnTo>
                    <a:cubicBezTo>
                      <a:pt x="f154" y="f145"/>
                      <a:pt x="f136" y="f81"/>
                      <a:pt x="f184" y="f187"/>
                    </a:cubicBezTo>
                    <a:lnTo>
                      <a:pt x="f188" y="f189"/>
                    </a:lnTo>
                    <a:lnTo>
                      <a:pt x="f190" y="f80"/>
                    </a:lnTo>
                    <a:lnTo>
                      <a:pt x="f6" y="f84"/>
                    </a:lnTo>
                    <a:cubicBezTo>
                      <a:pt x="f191" y="f186"/>
                      <a:pt x="f119" y="f75"/>
                      <a:pt x="f169" y="f11"/>
                    </a:cubicBezTo>
                    <a:lnTo>
                      <a:pt x="f190" y="f192"/>
                    </a:lnTo>
                    <a:lnTo>
                      <a:pt x="f190" y="f193"/>
                    </a:lnTo>
                    <a:lnTo>
                      <a:pt x="f173" y="f74"/>
                    </a:lnTo>
                    <a:lnTo>
                      <a:pt x="f188" y="f194"/>
                    </a:lnTo>
                    <a:lnTo>
                      <a:pt x="f6" y="f21"/>
                    </a:lnTo>
                    <a:lnTo>
                      <a:pt x="f173" y="f195"/>
                    </a:lnTo>
                    <a:lnTo>
                      <a:pt x="f196" y="f141"/>
                    </a:lnTo>
                    <a:lnTo>
                      <a:pt x="f197" y="f141"/>
                    </a:lnTo>
                    <a:lnTo>
                      <a:pt x="f0" y="f198"/>
                    </a:lnTo>
                    <a:lnTo>
                      <a:pt x="f182" y="f138"/>
                    </a:lnTo>
                    <a:lnTo>
                      <a:pt x="f197" y="f199"/>
                    </a:lnTo>
                    <a:lnTo>
                      <a:pt x="f191" y="f27"/>
                    </a:lnTo>
                    <a:lnTo>
                      <a:pt x="f200" y="f26"/>
                    </a:lnTo>
                    <a:lnTo>
                      <a:pt x="f0" y="f201"/>
                    </a:lnTo>
                    <a:lnTo>
                      <a:pt x="f197" y="f28"/>
                    </a:lnTo>
                    <a:lnTo>
                      <a:pt x="f202" y="f126"/>
                    </a:lnTo>
                    <a:lnTo>
                      <a:pt x="f191" y="f203"/>
                    </a:lnTo>
                    <a:lnTo>
                      <a:pt x="f136" y="f204"/>
                    </a:lnTo>
                    <a:lnTo>
                      <a:pt x="f163" y="f205"/>
                    </a:lnTo>
                    <a:lnTo>
                      <a:pt x="f161" y="f50"/>
                    </a:lnTo>
                    <a:lnTo>
                      <a:pt x="f119" y="f37"/>
                    </a:lnTo>
                    <a:lnTo>
                      <a:pt x="f165" y="f129"/>
                    </a:lnTo>
                    <a:lnTo>
                      <a:pt x="f172" y="f45"/>
                    </a:lnTo>
                    <a:lnTo>
                      <a:pt x="f169" y="f46"/>
                    </a:lnTo>
                    <a:lnTo>
                      <a:pt x="f173" y="f45"/>
                    </a:lnTo>
                    <a:lnTo>
                      <a:pt x="f206" y="f207"/>
                    </a:lnTo>
                    <a:lnTo>
                      <a:pt x="f208" y="f45"/>
                    </a:lnTo>
                    <a:lnTo>
                      <a:pt x="f163" y="f42"/>
                    </a:lnTo>
                    <a:lnTo>
                      <a:pt x="f104" y="f99"/>
                    </a:lnTo>
                    <a:lnTo>
                      <a:pt x="f105" y="f209"/>
                    </a:lnTo>
                    <a:lnTo>
                      <a:pt x="f163" y="f210"/>
                    </a:lnTo>
                    <a:lnTo>
                      <a:pt x="f211" y="f32"/>
                    </a:lnTo>
                    <a:lnTo>
                      <a:pt x="f107" y="f212"/>
                    </a:lnTo>
                    <a:lnTo>
                      <a:pt x="f97" y="f213"/>
                    </a:lnTo>
                    <a:lnTo>
                      <a:pt x="f153" y="f214"/>
                    </a:lnTo>
                    <a:lnTo>
                      <a:pt x="f177" y="f15"/>
                    </a:lnTo>
                    <a:lnTo>
                      <a:pt x="f215" y="f20"/>
                    </a:lnTo>
                    <a:lnTo>
                      <a:pt x="f151" y="f8"/>
                    </a:lnTo>
                    <a:lnTo>
                      <a:pt x="f153" y="f4"/>
                    </a:lnTo>
                    <a:lnTo>
                      <a:pt x="f149" y="f4"/>
                    </a:lnTo>
                    <a:lnTo>
                      <a:pt x="f216" y="f49"/>
                    </a:lnTo>
                    <a:lnTo>
                      <a:pt x="f147" y="f4"/>
                    </a:lnTo>
                    <a:lnTo>
                      <a:pt x="f145" y="f22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17" y="f70"/>
                    </a:moveTo>
                    <a:lnTo>
                      <a:pt x="f217" y="f123"/>
                    </a:lnTo>
                    <a:lnTo>
                      <a:pt x="f144" y="f123"/>
                    </a:lnTo>
                    <a:lnTo>
                      <a:pt x="f144" y="f218"/>
                    </a:lnTo>
                    <a:cubicBezTo>
                      <a:pt x="f219" y="f64"/>
                      <a:pt x="f220" y="f205"/>
                      <a:pt x="f187" y="f56"/>
                    </a:cubicBezTo>
                    <a:lnTo>
                      <a:pt x="f147" y="f204"/>
                    </a:lnTo>
                    <a:lnTo>
                      <a:pt x="f187" y="f123"/>
                    </a:lnTo>
                    <a:lnTo>
                      <a:pt x="f221" y="f222"/>
                    </a:lnTo>
                    <a:lnTo>
                      <a:pt x="f223" y="f204"/>
                    </a:lnTo>
                    <a:lnTo>
                      <a:pt x="f21" y="f56"/>
                    </a:lnTo>
                    <a:lnTo>
                      <a:pt x="f223" y="f224"/>
                    </a:lnTo>
                    <a:cubicBezTo>
                      <a:pt x="f225" y="f205"/>
                      <a:pt x="f226" y="f26"/>
                      <a:pt x="f217" y="f70"/>
                    </a:cubicBezTo>
                    <a:close/>
                    <a:moveTo>
                      <a:pt x="f217" y="f70"/>
                    </a:moveTo>
                    <a:lnTo>
                      <a:pt x="f217" y="f70"/>
                    </a:lnTo>
                    <a:close/>
                    <a:moveTo>
                      <a:pt x="f221" y="f13"/>
                    </a:moveTo>
                    <a:lnTo>
                      <a:pt x="f13" y="f13"/>
                    </a:lnTo>
                    <a:cubicBezTo>
                      <a:pt x="f7" y="f227"/>
                      <a:pt x="f216" y="f228"/>
                      <a:pt x="f148" y="f229"/>
                    </a:cubicBezTo>
                    <a:lnTo>
                      <a:pt x="f230" y="f229"/>
                    </a:lnTo>
                    <a:lnTo>
                      <a:pt x="f230" y="f231"/>
                    </a:lnTo>
                    <a:lnTo>
                      <a:pt x="f232" y="f191"/>
                    </a:lnTo>
                    <a:lnTo>
                      <a:pt x="f68" y="f165"/>
                    </a:lnTo>
                    <a:lnTo>
                      <a:pt x="f68" y="f231"/>
                    </a:lnTo>
                    <a:cubicBezTo>
                      <a:pt x="f23" y="f233"/>
                      <a:pt x="f17" y="f149"/>
                      <a:pt x="f234" y="f235"/>
                    </a:cubicBezTo>
                    <a:lnTo>
                      <a:pt x="f232" y="f235"/>
                    </a:lnTo>
                    <a:lnTo>
                      <a:pt x="f232" y="f13"/>
                    </a:lnTo>
                    <a:lnTo>
                      <a:pt x="f221" y="f13"/>
                    </a:lnTo>
                    <a:close/>
                    <a:moveTo>
                      <a:pt x="f221" y="f13"/>
                    </a:moveTo>
                    <a:lnTo>
                      <a:pt x="f221" y="f13"/>
                    </a:lnTo>
                    <a:close/>
                    <a:moveTo>
                      <a:pt x="f81" y="f80"/>
                    </a:moveTo>
                    <a:lnTo>
                      <a:pt x="f86" y="f86"/>
                    </a:lnTo>
                    <a:lnTo>
                      <a:pt x="f236" y="f237"/>
                    </a:lnTo>
                    <a:lnTo>
                      <a:pt x="f147" y="f219"/>
                    </a:lnTo>
                    <a:cubicBezTo>
                      <a:pt x="f238" y="f187"/>
                      <a:pt x="f177" y="f185"/>
                      <a:pt x="f160" y="f233"/>
                    </a:cubicBezTo>
                    <a:lnTo>
                      <a:pt x="f98" y="f181"/>
                    </a:lnTo>
                    <a:lnTo>
                      <a:pt x="f160" y="f181"/>
                    </a:lnTo>
                    <a:lnTo>
                      <a:pt x="f101" y="f171"/>
                    </a:lnTo>
                    <a:lnTo>
                      <a:pt x="f239" y="f229"/>
                    </a:lnTo>
                    <a:lnTo>
                      <a:pt x="f153" y="f229"/>
                    </a:lnTo>
                    <a:lnTo>
                      <a:pt x="f185" y="f107"/>
                    </a:lnTo>
                    <a:cubicBezTo>
                      <a:pt x="f240" y="f177"/>
                      <a:pt x="f230" y="f85"/>
                      <a:pt x="f81" y="f80"/>
                    </a:cubicBezTo>
                    <a:close/>
                    <a:moveTo>
                      <a:pt x="f81" y="f80"/>
                    </a:moveTo>
                    <a:lnTo>
                      <a:pt x="f81" y="f80"/>
                    </a:lnTo>
                    <a:close/>
                    <a:moveTo>
                      <a:pt x="f240" y="f219"/>
                    </a:moveTo>
                    <a:lnTo>
                      <a:pt x="f92" y="f81"/>
                    </a:lnTo>
                    <a:lnTo>
                      <a:pt x="f96" y="f186"/>
                    </a:lnTo>
                    <a:lnTo>
                      <a:pt x="f230" y="f13"/>
                    </a:lnTo>
                    <a:cubicBezTo>
                      <a:pt x="f238" y="f235"/>
                      <a:pt x="f181" y="f192"/>
                      <a:pt x="f98" y="f241"/>
                    </a:cubicBezTo>
                    <a:lnTo>
                      <a:pt x="f160" y="f75"/>
                    </a:lnTo>
                    <a:lnTo>
                      <a:pt x="f155" y="f90"/>
                    </a:lnTo>
                    <a:lnTo>
                      <a:pt x="f118" y="f236"/>
                    </a:lnTo>
                    <a:lnTo>
                      <a:pt x="f162" y="f236"/>
                    </a:lnTo>
                    <a:cubicBezTo>
                      <a:pt x="f96" y="f240"/>
                      <a:pt x="f228" y="f187"/>
                      <a:pt x="f240" y="f219"/>
                    </a:cubicBezTo>
                    <a:close/>
                    <a:moveTo>
                      <a:pt x="f240" y="f219"/>
                    </a:moveTo>
                    <a:lnTo>
                      <a:pt x="f240" y="f219"/>
                    </a:lnTo>
                    <a:close/>
                    <a:moveTo>
                      <a:pt x="f230" y="f1"/>
                    </a:moveTo>
                    <a:lnTo>
                      <a:pt x="f96" y="f194"/>
                    </a:lnTo>
                    <a:lnTo>
                      <a:pt x="f96" y="f21"/>
                    </a:lnTo>
                    <a:lnTo>
                      <a:pt x="f94" y="f242"/>
                    </a:lnTo>
                    <a:lnTo>
                      <a:pt x="f101" y="f66"/>
                    </a:lnTo>
                    <a:lnTo>
                      <a:pt x="f106" y="f66"/>
                    </a:lnTo>
                    <a:lnTo>
                      <a:pt x="f98" y="f66"/>
                    </a:lnTo>
                    <a:lnTo>
                      <a:pt x="f98" y="f199"/>
                    </a:lnTo>
                    <a:lnTo>
                      <a:pt x="f121" y="f69"/>
                    </a:lnTo>
                    <a:lnTo>
                      <a:pt x="f100" y="f74"/>
                    </a:lnTo>
                    <a:lnTo>
                      <a:pt x="f160" y="f193"/>
                    </a:lnTo>
                    <a:lnTo>
                      <a:pt x="f98" y="f13"/>
                    </a:lnTo>
                    <a:cubicBezTo>
                      <a:pt x="f181" y="f193"/>
                      <a:pt x="f238" y="f243"/>
                      <a:pt x="f230" y="f1"/>
                    </a:cubicBezTo>
                    <a:close/>
                    <a:moveTo>
                      <a:pt x="f230" y="f1"/>
                    </a:moveTo>
                    <a:lnTo>
                      <a:pt x="f230" y="f1"/>
                    </a:lnTo>
                    <a:close/>
                    <a:moveTo>
                      <a:pt x="f145" y="f242"/>
                    </a:moveTo>
                    <a:lnTo>
                      <a:pt x="f158" y="f28"/>
                    </a:lnTo>
                    <a:lnTo>
                      <a:pt x="f153" y="f129"/>
                    </a:lnTo>
                    <a:lnTo>
                      <a:pt x="f9" y="f226"/>
                    </a:lnTo>
                    <a:cubicBezTo>
                      <a:pt x="f186" y="f198"/>
                      <a:pt x="f7" y="f36"/>
                      <a:pt x="f230" y="f224"/>
                    </a:cubicBezTo>
                    <a:lnTo>
                      <a:pt x="f148" y="f244"/>
                    </a:lnTo>
                    <a:lnTo>
                      <a:pt x="f148" y="f224"/>
                    </a:lnTo>
                    <a:lnTo>
                      <a:pt x="f148" y="f56"/>
                    </a:lnTo>
                    <a:lnTo>
                      <a:pt x="f114" y="f245"/>
                    </a:lnTo>
                    <a:lnTo>
                      <a:pt x="f102" y="f201"/>
                    </a:lnTo>
                    <a:lnTo>
                      <a:pt x="f92" y="f63"/>
                    </a:lnTo>
                    <a:lnTo>
                      <a:pt x="f92" y="f134"/>
                    </a:lnTo>
                    <a:lnTo>
                      <a:pt x="f145" y="f242"/>
                    </a:lnTo>
                    <a:close/>
                    <a:moveTo>
                      <a:pt x="f145" y="f242"/>
                    </a:moveTo>
                    <a:lnTo>
                      <a:pt x="f145" y="f242"/>
                    </a:lnTo>
                    <a:close/>
                    <a:moveTo>
                      <a:pt x="f165" y="f32"/>
                    </a:moveTo>
                    <a:lnTo>
                      <a:pt x="f206" y="f18"/>
                    </a:lnTo>
                    <a:lnTo>
                      <a:pt x="f162" y="f246"/>
                    </a:lnTo>
                    <a:lnTo>
                      <a:pt x="f165" y="f32"/>
                    </a:lnTo>
                    <a:close/>
                    <a:moveTo>
                      <a:pt x="f165" y="f32"/>
                    </a:moveTo>
                    <a:lnTo>
                      <a:pt x="f165" y="f32"/>
                    </a:lnTo>
                    <a:close/>
                    <a:moveTo>
                      <a:pt x="f118" y="f18"/>
                    </a:moveTo>
                    <a:lnTo>
                      <a:pt x="f228" y="f41"/>
                    </a:lnTo>
                    <a:lnTo>
                      <a:pt x="f229" y="f247"/>
                    </a:lnTo>
                    <a:lnTo>
                      <a:pt x="f118" y="f18"/>
                    </a:lnTo>
                    <a:close/>
                    <a:moveTo>
                      <a:pt x="f118" y="f18"/>
                    </a:moveTo>
                    <a:lnTo>
                      <a:pt x="f118" y="f18"/>
                    </a:lnTo>
                    <a:close/>
                    <a:moveTo>
                      <a:pt x="f1" y="f226"/>
                    </a:moveTo>
                    <a:lnTo>
                      <a:pt x="f26" y="f248"/>
                    </a:lnTo>
                    <a:lnTo>
                      <a:pt x="f59" y="f54"/>
                    </a:lnTo>
                    <a:lnTo>
                      <a:pt x="f19" y="f73"/>
                    </a:lnTo>
                    <a:lnTo>
                      <a:pt x="f127" y="f26"/>
                    </a:lnTo>
                    <a:lnTo>
                      <a:pt x="f127" y="f134"/>
                    </a:lnTo>
                    <a:lnTo>
                      <a:pt x="f249" y="f134"/>
                    </a:lnTo>
                    <a:lnTo>
                      <a:pt x="f120" y="f41"/>
                    </a:lnTo>
                    <a:lnTo>
                      <a:pt x="f138" y="f224"/>
                    </a:lnTo>
                    <a:lnTo>
                      <a:pt x="f138" y="f244"/>
                    </a:lnTo>
                    <a:lnTo>
                      <a:pt x="f138" y="f250"/>
                    </a:lnTo>
                    <a:lnTo>
                      <a:pt x="f68" y="f250"/>
                    </a:lnTo>
                    <a:cubicBezTo>
                      <a:pt x="f17" y="f126"/>
                      <a:pt x="f251" y="f198"/>
                      <a:pt x="f1" y="f226"/>
                    </a:cubicBezTo>
                    <a:close/>
                    <a:moveTo>
                      <a:pt x="f1" y="f226"/>
                    </a:moveTo>
                    <a:lnTo>
                      <a:pt x="f1" y="f226"/>
                    </a:lnTo>
                    <a:close/>
                    <a:moveTo>
                      <a:pt x="f252" y="f81"/>
                    </a:moveTo>
                    <a:lnTo>
                      <a:pt x="f59" y="f158"/>
                    </a:lnTo>
                    <a:lnTo>
                      <a:pt x="f253" y="f152"/>
                    </a:lnTo>
                    <a:lnTo>
                      <a:pt x="f21" y="f77"/>
                    </a:lnTo>
                    <a:cubicBezTo>
                      <a:pt x="f59" y="f82"/>
                      <a:pt x="f129" y="f85"/>
                      <a:pt x="f254" y="f181"/>
                    </a:cubicBezTo>
                    <a:lnTo>
                      <a:pt x="f123" y="f90"/>
                    </a:lnTo>
                    <a:lnTo>
                      <a:pt x="f254" y="f90"/>
                    </a:lnTo>
                    <a:lnTo>
                      <a:pt x="f125" y="f154"/>
                    </a:lnTo>
                    <a:lnTo>
                      <a:pt x="f64" y="f165"/>
                    </a:lnTo>
                    <a:lnTo>
                      <a:pt x="f64" y="f231"/>
                    </a:lnTo>
                    <a:lnTo>
                      <a:pt x="f255" y="f229"/>
                    </a:lnTo>
                    <a:cubicBezTo>
                      <a:pt x="f66" y="f177"/>
                      <a:pt x="f68" y="f152"/>
                      <a:pt x="f252" y="f81"/>
                    </a:cubicBezTo>
                    <a:close/>
                    <a:moveTo>
                      <a:pt x="f252" y="f81"/>
                    </a:moveTo>
                    <a:lnTo>
                      <a:pt x="f252" y="f81"/>
                    </a:lnTo>
                    <a:close/>
                    <a:moveTo>
                      <a:pt x="f27" y="f77"/>
                    </a:moveTo>
                    <a:lnTo>
                      <a:pt x="f127" y="f7"/>
                    </a:lnTo>
                    <a:lnTo>
                      <a:pt x="f224" y="f78"/>
                    </a:lnTo>
                    <a:lnTo>
                      <a:pt x="f68" y="f235"/>
                    </a:lnTo>
                    <a:cubicBezTo>
                      <a:pt x="f63" y="f192"/>
                      <a:pt x="f256" y="f11"/>
                      <a:pt x="f123" y="f75"/>
                    </a:cubicBezTo>
                    <a:lnTo>
                      <a:pt x="f254" y="f219"/>
                    </a:lnTo>
                    <a:lnTo>
                      <a:pt x="f46" y="f177"/>
                    </a:lnTo>
                    <a:lnTo>
                      <a:pt x="f257" y="f215"/>
                    </a:lnTo>
                    <a:lnTo>
                      <a:pt x="f117" y="f236"/>
                    </a:lnTo>
                    <a:cubicBezTo>
                      <a:pt x="f224" y="f258"/>
                      <a:pt x="f205" y="f187"/>
                      <a:pt x="f27" y="f77"/>
                    </a:cubicBezTo>
                    <a:close/>
                    <a:moveTo>
                      <a:pt x="f27" y="f77"/>
                    </a:moveTo>
                    <a:lnTo>
                      <a:pt x="f27" y="f77"/>
                    </a:lnTo>
                    <a:close/>
                    <a:moveTo>
                      <a:pt x="f68" y="f243"/>
                    </a:moveTo>
                    <a:lnTo>
                      <a:pt x="f224" y="f73"/>
                    </a:lnTo>
                    <a:lnTo>
                      <a:pt x="f249" y="f72"/>
                    </a:lnTo>
                    <a:lnTo>
                      <a:pt x="f259" y="f73"/>
                    </a:lnTo>
                    <a:lnTo>
                      <a:pt x="f125" y="f27"/>
                    </a:lnTo>
                    <a:lnTo>
                      <a:pt x="f260" y="f27"/>
                    </a:lnTo>
                    <a:lnTo>
                      <a:pt x="f123" y="f27"/>
                    </a:lnTo>
                    <a:lnTo>
                      <a:pt x="f38" y="f141"/>
                    </a:lnTo>
                    <a:lnTo>
                      <a:pt x="f261" y="f235"/>
                    </a:lnTo>
                    <a:lnTo>
                      <a:pt x="f254" y="f13"/>
                    </a:lnTo>
                    <a:lnTo>
                      <a:pt x="f123" y="f235"/>
                    </a:lnTo>
                    <a:cubicBezTo>
                      <a:pt x="f256" y="f74"/>
                      <a:pt x="f201" y="f234"/>
                      <a:pt x="f68" y="f243"/>
                    </a:cubicBezTo>
                    <a:close/>
                    <a:moveTo>
                      <a:pt x="f68" y="f243"/>
                    </a:moveTo>
                    <a:lnTo>
                      <a:pt x="f68" y="f243"/>
                    </a:lnTo>
                    <a:close/>
                    <a:moveTo>
                      <a:pt x="f257" y="f58"/>
                    </a:moveTo>
                    <a:lnTo>
                      <a:pt x="f262" y="f247"/>
                    </a:lnTo>
                    <a:lnTo>
                      <a:pt x="f205" y="f50"/>
                    </a:lnTo>
                    <a:lnTo>
                      <a:pt x="f257" y="f58"/>
                    </a:lnTo>
                    <a:close/>
                    <a:moveTo>
                      <a:pt x="f257" y="f58"/>
                    </a:moveTo>
                    <a:lnTo>
                      <a:pt x="f257" y="f58"/>
                    </a:lnTo>
                    <a:close/>
                    <a:moveTo>
                      <a:pt x="f41" y="f37"/>
                    </a:moveTo>
                    <a:lnTo>
                      <a:pt x="f120" y="f263"/>
                    </a:lnTo>
                    <a:lnTo>
                      <a:pt x="f264" y="f58"/>
                    </a:lnTo>
                    <a:lnTo>
                      <a:pt x="f41" y="f37"/>
                    </a:ln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1" name="Forma Livre 10"/>
              <p:cNvSpPr/>
              <p:nvPr/>
            </p:nvSpPr>
            <p:spPr>
              <a:xfrm>
                <a:off x="9505800" y="6261116"/>
                <a:ext cx="356" cy="12203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70"/>
                  <a:gd name="f4" fmla="val 408"/>
                  <a:gd name="f5" fmla="val 31"/>
                  <a:gd name="f6" fmla="val 8"/>
                  <a:gd name="f7" fmla="val 52"/>
                  <a:gd name="f8" fmla="val 23"/>
                  <a:gd name="f9" fmla="val 50"/>
                  <a:gd name="f10" fmla="val 35"/>
                  <a:gd name="f11" fmla="val 17"/>
                  <a:gd name="f12" fmla="val 10"/>
                  <a:gd name="f13" fmla="val 38"/>
                  <a:gd name="f14" fmla="val 64"/>
                  <a:gd name="f15" fmla="val 60"/>
                  <a:gd name="f16" fmla="val 388"/>
                  <a:gd name="f17" fmla="val 59"/>
                  <a:gd name="f18" fmla="val 358"/>
                  <a:gd name="f19" fmla="val 11"/>
                  <a:gd name="f20" fmla="val 325"/>
                  <a:gd name="f21" fmla="val 352"/>
                  <a:gd name="f22" fmla="val 346"/>
                  <a:gd name="f23" fmla="val 318"/>
                  <a:gd name="f24" fmla="val 286"/>
                  <a:gd name="f25" fmla="val 315"/>
                  <a:gd name="f26" fmla="val 308"/>
                  <a:gd name="f27" fmla="val 57"/>
                  <a:gd name="f28" fmla="val 277"/>
                  <a:gd name="f29" fmla="val 12"/>
                  <a:gd name="f30" fmla="val 245"/>
                  <a:gd name="f31" fmla="val 274"/>
                  <a:gd name="f32" fmla="val 266"/>
                  <a:gd name="f33" fmla="val 237"/>
                  <a:gd name="f34" fmla="val 14"/>
                  <a:gd name="f35" fmla="val 207"/>
                  <a:gd name="f36" fmla="val 235"/>
                  <a:gd name="f37" fmla="val 55"/>
                  <a:gd name="f38" fmla="val 225"/>
                  <a:gd name="f39" fmla="val 197"/>
                  <a:gd name="f40" fmla="val 169"/>
                  <a:gd name="f41" fmla="val 195"/>
                  <a:gd name="f42" fmla="val 185"/>
                  <a:gd name="f43" fmla="val 54"/>
                  <a:gd name="f44" fmla="val 154"/>
                  <a:gd name="f45" fmla="val 16"/>
                  <a:gd name="f46" fmla="val 128"/>
                  <a:gd name="f47" fmla="val 156"/>
                  <a:gd name="f48" fmla="val 144"/>
                  <a:gd name="f49" fmla="val 116"/>
                  <a:gd name="f50" fmla="val 89"/>
                  <a:gd name="f51" fmla="val 118"/>
                  <a:gd name="f52" fmla="val 104"/>
                  <a:gd name="f53" fmla="val 74"/>
                  <a:gd name="f54" fmla="val 79"/>
                  <a:gd name="f55" fmla="val 363"/>
                  <a:gd name="f56" fmla="val 397"/>
                  <a:gd name="f57" fmla="val 36"/>
                  <a:gd name="f58" fmla="val 407"/>
                  <a:gd name="f59" fmla="val 69"/>
                  <a:gd name="f60" fmla="*/ f0 1 70"/>
                  <a:gd name="f61" fmla="*/ f1 1 408"/>
                  <a:gd name="f62" fmla="+- f4 0 f2"/>
                  <a:gd name="f63" fmla="+- f3 0 f2"/>
                  <a:gd name="f64" fmla="*/ f63 1 70"/>
                  <a:gd name="f65" fmla="*/ f62 1 408"/>
                  <a:gd name="f66" fmla="*/ f2 1 f64"/>
                  <a:gd name="f67" fmla="*/ f3 1 f64"/>
                  <a:gd name="f68" fmla="*/ f2 1 f65"/>
                  <a:gd name="f69" fmla="*/ f4 1 f65"/>
                  <a:gd name="f70" fmla="*/ f66 f60 1"/>
                  <a:gd name="f71" fmla="*/ f67 f60 1"/>
                  <a:gd name="f72" fmla="*/ f69 f61 1"/>
                  <a:gd name="f73" fmla="*/ f68 f6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70" t="f73" r="f71" b="f72"/>
                <a:pathLst>
                  <a:path w="70" h="408">
                    <a:moveTo>
                      <a:pt x="f5" y="f6"/>
                    </a:moveTo>
                    <a:lnTo>
                      <a:pt x="f7" y="f8"/>
                    </a:lnTo>
                    <a:lnTo>
                      <a:pt x="f9" y="f6"/>
                    </a:ln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7" y="f10"/>
                    </a:moveTo>
                    <a:lnTo>
                      <a:pt x="f11" y="f12"/>
                    </a:lnTo>
                    <a:lnTo>
                      <a:pt x="f11" y="f13"/>
                    </a:lnTo>
                    <a:lnTo>
                      <a:pt x="f7" y="f14"/>
                    </a:lnTo>
                    <a:lnTo>
                      <a:pt x="f7" y="f10"/>
                    </a:lnTo>
                    <a:close/>
                    <a:moveTo>
                      <a:pt x="f7" y="f10"/>
                    </a:moveTo>
                    <a:lnTo>
                      <a:pt x="f7" y="f10"/>
                    </a:lnTo>
                    <a:close/>
                    <a:moveTo>
                      <a:pt x="f15" y="f16"/>
                    </a:moveTo>
                    <a:lnTo>
                      <a:pt x="f17" y="f18"/>
                    </a:lnTo>
                    <a:lnTo>
                      <a:pt x="f19" y="f20"/>
                    </a:lnTo>
                    <a:lnTo>
                      <a:pt x="f19" y="f21"/>
                    </a:lnTo>
                    <a:lnTo>
                      <a:pt x="f15" y="f16"/>
                    </a:lnTo>
                    <a:close/>
                    <a:moveTo>
                      <a:pt x="f15" y="f16"/>
                    </a:moveTo>
                    <a:lnTo>
                      <a:pt x="f15" y="f16"/>
                    </a:lnTo>
                    <a:close/>
                    <a:moveTo>
                      <a:pt x="f17" y="f22"/>
                    </a:moveTo>
                    <a:lnTo>
                      <a:pt x="f17" y="f23"/>
                    </a:lnTo>
                    <a:lnTo>
                      <a:pt x="f19" y="f24"/>
                    </a:lnTo>
                    <a:lnTo>
                      <a:pt x="f19" y="f25"/>
                    </a:lnTo>
                    <a:lnTo>
                      <a:pt x="f17" y="f22"/>
                    </a:lnTo>
                    <a:close/>
                    <a:moveTo>
                      <a:pt x="f17" y="f22"/>
                    </a:moveTo>
                    <a:lnTo>
                      <a:pt x="f17" y="f22"/>
                    </a:lnTo>
                    <a:close/>
                    <a:moveTo>
                      <a:pt x="f17" y="f26"/>
                    </a:moveTo>
                    <a:lnTo>
                      <a:pt x="f27" y="f28"/>
                    </a:lnTo>
                    <a:lnTo>
                      <a:pt x="f29" y="f30"/>
                    </a:lnTo>
                    <a:lnTo>
                      <a:pt x="f29" y="f31"/>
                    </a:lnTo>
                    <a:lnTo>
                      <a:pt x="f17" y="f26"/>
                    </a:lnTo>
                    <a:close/>
                    <a:moveTo>
                      <a:pt x="f17" y="f26"/>
                    </a:moveTo>
                    <a:lnTo>
                      <a:pt x="f17" y="f26"/>
                    </a:lnTo>
                    <a:close/>
                    <a:moveTo>
                      <a:pt x="f27" y="f32"/>
                    </a:moveTo>
                    <a:lnTo>
                      <a:pt x="f27" y="f33"/>
                    </a:lnTo>
                    <a:lnTo>
                      <a:pt x="f34" y="f35"/>
                    </a:lnTo>
                    <a:lnTo>
                      <a:pt x="f29" y="f36"/>
                    </a:lnTo>
                    <a:lnTo>
                      <a:pt x="f27" y="f32"/>
                    </a:lnTo>
                    <a:close/>
                    <a:moveTo>
                      <a:pt x="f27" y="f32"/>
                    </a:moveTo>
                    <a:lnTo>
                      <a:pt x="f27" y="f32"/>
                    </a:lnTo>
                    <a:close/>
                    <a:moveTo>
                      <a:pt x="f37" y="f38"/>
                    </a:moveTo>
                    <a:lnTo>
                      <a:pt x="f37" y="f39"/>
                    </a:lnTo>
                    <a:lnTo>
                      <a:pt x="f34" y="f40"/>
                    </a:lnTo>
                    <a:lnTo>
                      <a:pt x="f34" y="f41"/>
                    </a:lnTo>
                    <a:lnTo>
                      <a:pt x="f37" y="f38"/>
                    </a:lnTo>
                    <a:close/>
                    <a:moveTo>
                      <a:pt x="f37" y="f38"/>
                    </a:moveTo>
                    <a:lnTo>
                      <a:pt x="f37" y="f38"/>
                    </a:lnTo>
                    <a:close/>
                    <a:moveTo>
                      <a:pt x="f37" y="f42"/>
                    </a:moveTo>
                    <a:lnTo>
                      <a:pt x="f43" y="f44"/>
                    </a:lnTo>
                    <a:lnTo>
                      <a:pt x="f45" y="f46"/>
                    </a:lnTo>
                    <a:lnTo>
                      <a:pt x="f34" y="f47"/>
                    </a:lnTo>
                    <a:lnTo>
                      <a:pt x="f37" y="f42"/>
                    </a:lnTo>
                    <a:close/>
                    <a:moveTo>
                      <a:pt x="f37" y="f42"/>
                    </a:moveTo>
                    <a:lnTo>
                      <a:pt x="f37" y="f42"/>
                    </a:lnTo>
                    <a:close/>
                    <a:moveTo>
                      <a:pt x="f43" y="f48"/>
                    </a:moveTo>
                    <a:lnTo>
                      <a:pt x="f43" y="f49"/>
                    </a:lnTo>
                    <a:lnTo>
                      <a:pt x="f45" y="f50"/>
                    </a:lnTo>
                    <a:lnTo>
                      <a:pt x="f45" y="f51"/>
                    </a:lnTo>
                    <a:lnTo>
                      <a:pt x="f43" y="f48"/>
                    </a:lnTo>
                    <a:close/>
                    <a:moveTo>
                      <a:pt x="f43" y="f48"/>
                    </a:moveTo>
                    <a:lnTo>
                      <a:pt x="f43" y="f48"/>
                    </a:lnTo>
                    <a:close/>
                    <a:moveTo>
                      <a:pt x="f43" y="f52"/>
                    </a:moveTo>
                    <a:lnTo>
                      <a:pt x="f43" y="f53"/>
                    </a:lnTo>
                    <a:lnTo>
                      <a:pt x="f45" y="f9"/>
                    </a:lnTo>
                    <a:lnTo>
                      <a:pt x="f45" y="f54"/>
                    </a:lnTo>
                    <a:lnTo>
                      <a:pt x="f43" y="f52"/>
                    </a:lnTo>
                    <a:close/>
                    <a:moveTo>
                      <a:pt x="f43" y="f52"/>
                    </a:moveTo>
                    <a:lnTo>
                      <a:pt x="f43" y="f52"/>
                    </a:lnTo>
                    <a:close/>
                    <a:moveTo>
                      <a:pt x="f19" y="f55"/>
                    </a:moveTo>
                    <a:lnTo>
                      <a:pt x="f6" y="f56"/>
                    </a:lnTo>
                    <a:lnTo>
                      <a:pt x="f27" y="f56"/>
                    </a:lnTo>
                    <a:lnTo>
                      <a:pt x="f19" y="f55"/>
                    </a:lnTo>
                    <a:close/>
                    <a:moveTo>
                      <a:pt x="f19" y="f55"/>
                    </a:moveTo>
                    <a:lnTo>
                      <a:pt x="f19" y="f55"/>
                    </a:lnTo>
                    <a:close/>
                    <a:moveTo>
                      <a:pt x="f57" y="f58"/>
                    </a:moveTo>
                    <a:lnTo>
                      <a:pt x="f2" y="f58"/>
                    </a:lnTo>
                    <a:lnTo>
                      <a:pt x="f6" y="f2"/>
                    </a:lnTo>
                    <a:lnTo>
                      <a:pt x="f15" y="f2"/>
                    </a:lnTo>
                    <a:lnTo>
                      <a:pt x="f59" y="f58"/>
                    </a:lnTo>
                    <a:lnTo>
                      <a:pt x="f57" y="f58"/>
                    </a:ln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2" name="Forma Livre 11"/>
              <p:cNvSpPr/>
              <p:nvPr/>
            </p:nvSpPr>
            <p:spPr>
              <a:xfrm>
                <a:off x="9147236" y="5986439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3" name="Forma Livre 12"/>
              <p:cNvSpPr/>
              <p:nvPr/>
            </p:nvSpPr>
            <p:spPr>
              <a:xfrm>
                <a:off x="9102595" y="6280199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4" name="Forma Livre 13"/>
              <p:cNvSpPr/>
              <p:nvPr/>
            </p:nvSpPr>
            <p:spPr>
              <a:xfrm>
                <a:off x="9153363" y="6391436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5" name="Forma Livre 14"/>
              <p:cNvSpPr/>
              <p:nvPr/>
            </p:nvSpPr>
            <p:spPr>
              <a:xfrm>
                <a:off x="9259918" y="6464158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6" name="Forma Livre 15"/>
              <p:cNvSpPr/>
              <p:nvPr/>
            </p:nvSpPr>
            <p:spPr>
              <a:xfrm>
                <a:off x="9522003" y="6464158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7" name="Forma Livre 16"/>
              <p:cNvSpPr/>
              <p:nvPr/>
            </p:nvSpPr>
            <p:spPr>
              <a:xfrm>
                <a:off x="9194758" y="5594399"/>
                <a:ext cx="430197" cy="173159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1277"/>
                  <a:gd name="f5" fmla="val 551"/>
                  <a:gd name="f6" fmla="val 948"/>
                  <a:gd name="f7" fmla="val 325"/>
                  <a:gd name="f8" fmla="val 962"/>
                  <a:gd name="f9" fmla="val 432"/>
                  <a:gd name="f10" fmla="val 912"/>
                  <a:gd name="f11" fmla="val 427"/>
                  <a:gd name="f12" fmla="val 900"/>
                  <a:gd name="f13" fmla="val 311"/>
                  <a:gd name="f14" fmla="val 308"/>
                  <a:gd name="f15" fmla="val 902"/>
                  <a:gd name="f16" fmla="val 303"/>
                  <a:gd name="f17" fmla="val 905"/>
                  <a:gd name="f18" fmla="val 300"/>
                  <a:gd name="f19" fmla="val 295"/>
                  <a:gd name="f20" fmla="val 922"/>
                  <a:gd name="f21" fmla="val 296"/>
                  <a:gd name="f22" fmla="val 929"/>
                  <a:gd name="f23" fmla="val 298"/>
                  <a:gd name="f24" fmla="val 941"/>
                  <a:gd name="f25" fmla="val 946"/>
                  <a:gd name="f26" fmla="val 313"/>
                  <a:gd name="f27" fmla="val 1100"/>
                  <a:gd name="f28" fmla="val 50"/>
                  <a:gd name="f29" fmla="val 1026"/>
                  <a:gd name="f30" fmla="val 84"/>
                  <a:gd name="f31" fmla="val 91"/>
                  <a:gd name="f32" fmla="val 1002"/>
                  <a:gd name="f33" fmla="val 79"/>
                  <a:gd name="f34" fmla="val 33"/>
                  <a:gd name="f35" fmla="val 1273"/>
                  <a:gd name="f36" fmla="val 69"/>
                  <a:gd name="f37" fmla="val 143"/>
                  <a:gd name="f38" fmla="val 1242"/>
                  <a:gd name="f39" fmla="val 212"/>
                  <a:gd name="f40" fmla="val 1192"/>
                  <a:gd name="f41" fmla="val 254"/>
                  <a:gd name="f42" fmla="val 1152"/>
                  <a:gd name="f43" fmla="val 249"/>
                  <a:gd name="f44" fmla="val 1276"/>
                  <a:gd name="f45" fmla="val 550"/>
                  <a:gd name="f46" fmla="val 1269"/>
                  <a:gd name="f47" fmla="val 1263"/>
                  <a:gd name="f48" fmla="val 549"/>
                  <a:gd name="f49" fmla="val 1257"/>
                  <a:gd name="f50" fmla="val 1230"/>
                  <a:gd name="f51" fmla="val 479"/>
                  <a:gd name="f52" fmla="val 474"/>
                  <a:gd name="f53" fmla="val 1156"/>
                  <a:gd name="f54" fmla="val 469"/>
                  <a:gd name="f55" fmla="val 1117"/>
                  <a:gd name="f56" fmla="val 466"/>
                  <a:gd name="f57" fmla="val 1133"/>
                  <a:gd name="f58" fmla="val 532"/>
                  <a:gd name="f59" fmla="val 1126"/>
                  <a:gd name="f60" fmla="val 1121"/>
                  <a:gd name="f61" fmla="val 530"/>
                  <a:gd name="f62" fmla="val 1116"/>
                  <a:gd name="f63" fmla="val 463"/>
                  <a:gd name="f64" fmla="val 1069"/>
                  <a:gd name="f65" fmla="val 461"/>
                  <a:gd name="f66" fmla="val 1036"/>
                  <a:gd name="f67" fmla="val 458"/>
                  <a:gd name="f68" fmla="val 1004"/>
                  <a:gd name="f69" fmla="val 454"/>
                  <a:gd name="f70" fmla="val 1007"/>
                  <a:gd name="f71" fmla="val 478"/>
                  <a:gd name="f72" fmla="val 931"/>
                  <a:gd name="f73" fmla="val 878"/>
                  <a:gd name="f74" fmla="val 464"/>
                  <a:gd name="f75" fmla="val 876"/>
                  <a:gd name="f76" fmla="val 444"/>
                  <a:gd name="f77" fmla="val 851"/>
                  <a:gd name="f78" fmla="val 443"/>
                  <a:gd name="f79" fmla="val 828"/>
                  <a:gd name="f80" fmla="val 802"/>
                  <a:gd name="f81" fmla="val 808"/>
                  <a:gd name="f82" fmla="val 507"/>
                  <a:gd name="f83" fmla="val 796"/>
                  <a:gd name="f84" fmla="val 792"/>
                  <a:gd name="f85" fmla="val 505"/>
                  <a:gd name="f86" fmla="val 786"/>
                  <a:gd name="f87" fmla="val 441"/>
                  <a:gd name="f88" fmla="val 774"/>
                  <a:gd name="f89" fmla="val 760"/>
                  <a:gd name="f90" fmla="val 748"/>
                  <a:gd name="f91" fmla="val 439"/>
                  <a:gd name="f92" fmla="val 753"/>
                  <a:gd name="f93" fmla="val 746"/>
                  <a:gd name="f94" fmla="val 503"/>
                  <a:gd name="f95" fmla="val 741"/>
                  <a:gd name="f96" fmla="val 736"/>
                  <a:gd name="f97" fmla="val 733"/>
                  <a:gd name="f98" fmla="val 728"/>
                  <a:gd name="f99" fmla="val 390"/>
                  <a:gd name="f100" fmla="val 703"/>
                  <a:gd name="f101" fmla="val 315"/>
                  <a:gd name="f102" fmla="val 640"/>
                  <a:gd name="f103" fmla="val 577"/>
                  <a:gd name="f104" fmla="val 552"/>
                  <a:gd name="f105" fmla="val 548"/>
                  <a:gd name="f106" fmla="val 543"/>
                  <a:gd name="f107" fmla="val 538"/>
                  <a:gd name="f108" fmla="val 533"/>
                  <a:gd name="f109" fmla="val 528"/>
                  <a:gd name="f110" fmla="val 519"/>
                  <a:gd name="f111" fmla="val 491"/>
                  <a:gd name="f112" fmla="val 486"/>
                  <a:gd name="f113" fmla="val 481"/>
                  <a:gd name="f114" fmla="val 476"/>
                  <a:gd name="f115" fmla="val 471"/>
                  <a:gd name="f116" fmla="val 475"/>
                  <a:gd name="f117" fmla="val 448"/>
                  <a:gd name="f118" fmla="val 420"/>
                  <a:gd name="f119" fmla="val 393"/>
                  <a:gd name="f120" fmla="val 446"/>
                  <a:gd name="f121" fmla="val 392"/>
                  <a:gd name="f122" fmla="val 262"/>
                  <a:gd name="f123" fmla="val 264"/>
                  <a:gd name="f124" fmla="val 456"/>
                  <a:gd name="f125" fmla="val 235"/>
                  <a:gd name="f126" fmla="val 459"/>
                  <a:gd name="f127" fmla="val 207"/>
                  <a:gd name="f128" fmla="val 177"/>
                  <a:gd name="f129" fmla="val 162"/>
                  <a:gd name="f130" fmla="val 157"/>
                  <a:gd name="f131" fmla="val 152"/>
                  <a:gd name="f132" fmla="val 146"/>
                  <a:gd name="f133" fmla="val 468"/>
                  <a:gd name="f134" fmla="val 122"/>
                  <a:gd name="f135" fmla="val 83"/>
                  <a:gd name="f136" fmla="val 45"/>
                  <a:gd name="f137" fmla="val 483"/>
                  <a:gd name="f138" fmla="val 17"/>
                  <a:gd name="f139" fmla="val 12"/>
                  <a:gd name="f140" fmla="val 5"/>
                  <a:gd name="f141" fmla="val 124"/>
                  <a:gd name="f142" fmla="val 85"/>
                  <a:gd name="f143" fmla="val 35"/>
                  <a:gd name="f144" fmla="val 4"/>
                  <a:gd name="f145" fmla="val 176"/>
                  <a:gd name="f146" fmla="val 274"/>
                  <a:gd name="f147" fmla="val 276"/>
                  <a:gd name="f148" fmla="val 18"/>
                  <a:gd name="f149" fmla="val 450"/>
                  <a:gd name="f150" fmla="val 3"/>
                  <a:gd name="f151" fmla="val 8"/>
                  <a:gd name="f152" fmla="val 521"/>
                  <a:gd name="f153" fmla="val 66"/>
                  <a:gd name="f154" fmla="val 64"/>
                  <a:gd name="f155" fmla="val 638"/>
                  <a:gd name="f156" fmla="val 722"/>
                  <a:gd name="f157" fmla="val 724"/>
                  <a:gd name="f158" fmla="val 756"/>
                  <a:gd name="f159" fmla="val 826"/>
                  <a:gd name="f160" fmla="val 7"/>
                  <a:gd name="f161" fmla="val 1000"/>
                  <a:gd name="f162" fmla="val 28"/>
                  <a:gd name="f163" fmla="val 780"/>
                  <a:gd name="f164" fmla="val 68"/>
                  <a:gd name="f165" fmla="val 495"/>
                  <a:gd name="f166" fmla="val 248"/>
                  <a:gd name="f167" fmla="val 319"/>
                  <a:gd name="f168" fmla="val 305"/>
                  <a:gd name="f169" fmla="val 357"/>
                  <a:gd name="f170" fmla="val 369"/>
                  <a:gd name="f171" fmla="val 368"/>
                  <a:gd name="f172" fmla="val 362"/>
                  <a:gd name="f173" fmla="val 355"/>
                  <a:gd name="f174" fmla="val 346"/>
                  <a:gd name="f175" fmla="val 338"/>
                  <a:gd name="f176" fmla="val 328"/>
                  <a:gd name="f177" fmla="val 321"/>
                  <a:gd name="f178" fmla="val 569"/>
                  <a:gd name="f179" fmla="val 574"/>
                  <a:gd name="f180" fmla="val 436"/>
                  <a:gd name="f181" fmla="val 576"/>
                  <a:gd name="f182" fmla="val 396"/>
                  <a:gd name="f183" fmla="val 595"/>
                  <a:gd name="f184" fmla="val 341"/>
                  <a:gd name="f185" fmla="val 340"/>
                  <a:gd name="f186" fmla="val 686"/>
                  <a:gd name="f187" fmla="val 707"/>
                  <a:gd name="f188" fmla="val 710"/>
                  <a:gd name="f189" fmla="val 688"/>
                  <a:gd name="f190" fmla="val 667"/>
                  <a:gd name="f191" fmla="val 501"/>
                  <a:gd name="f192" fmla="val 645"/>
                  <a:gd name="f193" fmla="val 629"/>
                  <a:gd name="f194" fmla="val 608"/>
                  <a:gd name="f195" fmla="val 589"/>
                  <a:gd name="f196" fmla="val 279"/>
                  <a:gd name="f197" fmla="val 326"/>
                  <a:gd name="f198" fmla="val 281"/>
                  <a:gd name="f199" fmla="val 318"/>
                  <a:gd name="f200" fmla="val 283"/>
                  <a:gd name="f201" fmla="val 285"/>
                  <a:gd name="f202" fmla="val 301"/>
                  <a:gd name="f203" fmla="val 260"/>
                  <a:gd name="f204" fmla="val 238"/>
                  <a:gd name="f205" fmla="val 306"/>
                  <a:gd name="f206" fmla="val 214"/>
                  <a:gd name="f207" fmla="val 200"/>
                  <a:gd name="f208" fmla="val 370"/>
                  <a:gd name="f209" fmla="val 224"/>
                  <a:gd name="f210" fmla="val 250"/>
                  <a:gd name="f211" fmla="val 365"/>
                  <a:gd name="f212" fmla="val 309"/>
                  <a:gd name="f213" fmla="val 331"/>
                  <a:gd name="f214" fmla="val 255"/>
                  <a:gd name="f215" fmla="val 352"/>
                  <a:gd name="f216" fmla="val 222"/>
                  <a:gd name="f217" fmla="val 229"/>
                  <a:gd name="f218" fmla="val 245"/>
                  <a:gd name="f219" fmla="val 119"/>
                  <a:gd name="f220" fmla="val 174"/>
                  <a:gd name="f221" fmla="val 293"/>
                  <a:gd name="f222" fmla="val 205"/>
                  <a:gd name="f223" fmla="val 290"/>
                  <a:gd name="f224" fmla="val 266"/>
                  <a:gd name="f225" fmla="val 286"/>
                  <a:gd name="f226" fmla="val 259"/>
                  <a:gd name="f227" fmla="val 377"/>
                  <a:gd name="f228" fmla="val 386"/>
                  <a:gd name="f229" fmla="val 267"/>
                  <a:gd name="f230" fmla="val 395"/>
                  <a:gd name="f231" fmla="val 426"/>
                  <a:gd name="f232" fmla="val 272"/>
                  <a:gd name="f233" fmla="val 271"/>
                  <a:gd name="f234" fmla="val 493"/>
                  <a:gd name="f235" fmla="val 269"/>
                  <a:gd name="f236" fmla="val 584"/>
                  <a:gd name="f237" fmla="val 631"/>
                  <a:gd name="f238" fmla="val 545"/>
                  <a:gd name="f239" fmla="val 215"/>
                  <a:gd name="f240" fmla="val 372"/>
                  <a:gd name="f241" fmla="val 404"/>
                  <a:gd name="f242" fmla="val 291"/>
                  <a:gd name="f243" fmla="val 405"/>
                  <a:gd name="f244" fmla="val 407"/>
                  <a:gd name="f245" fmla="val 429"/>
                  <a:gd name="f246" fmla="val 350"/>
                  <a:gd name="f247" fmla="val 457"/>
                  <a:gd name="f248" fmla="val 348"/>
                  <a:gd name="f249" fmla="val 485"/>
                  <a:gd name="f250" fmla="val 490"/>
                  <a:gd name="f251" fmla="val 288"/>
                  <a:gd name="f252" fmla="val 460"/>
                  <a:gd name="f253" fmla="val 400"/>
                  <a:gd name="f254" fmla="val 442"/>
                  <a:gd name="f255" fmla="val 488"/>
                  <a:gd name="f256" fmla="val 424"/>
                  <a:gd name="f257" fmla="val 534"/>
                  <a:gd name="f258" fmla="val 402"/>
                  <a:gd name="f259" fmla="val 380"/>
                  <a:gd name="f260" fmla="val 553"/>
                  <a:gd name="f261" fmla="val 452"/>
                  <a:gd name="f262" fmla="val 385"/>
                  <a:gd name="f263" fmla="val 141"/>
                  <a:gd name="f264" fmla="val 394"/>
                  <a:gd name="f265" fmla="val 76"/>
                  <a:gd name="f266" fmla="val 406"/>
                  <a:gd name="f267" fmla="val 52"/>
                  <a:gd name="f268" fmla="val 195"/>
                  <a:gd name="f269" fmla="val 297"/>
                  <a:gd name="f270" fmla="val 376"/>
                  <a:gd name="f271" fmla="val 449"/>
                  <a:gd name="f272" fmla="val 389"/>
                  <a:gd name="f273" fmla="val 302"/>
                  <a:gd name="f274" fmla="val 989"/>
                  <a:gd name="f275" fmla="val 972"/>
                  <a:gd name="f276" fmla="val 964"/>
                  <a:gd name="f277" fmla="val 879"/>
                  <a:gd name="f278" fmla="val 257"/>
                  <a:gd name="f279" fmla="val 893"/>
                  <a:gd name="f280" fmla="val 874"/>
                  <a:gd name="f281" fmla="val 867"/>
                  <a:gd name="f282" fmla="val 367"/>
                  <a:gd name="f283" fmla="val 820"/>
                  <a:gd name="f284" fmla="val 363"/>
                  <a:gd name="f285" fmla="val 788"/>
                  <a:gd name="f286" fmla="val 831"/>
                  <a:gd name="f287" fmla="val 866"/>
                  <a:gd name="f288" fmla="val 860"/>
                  <a:gd name="f289" fmla="val 862"/>
                  <a:gd name="f290" fmla="val 863"/>
                  <a:gd name="f291" fmla="val 839"/>
                  <a:gd name="f292" fmla="val 814"/>
                  <a:gd name="f293" fmla="val 789"/>
                  <a:gd name="f294" fmla="val 795"/>
                  <a:gd name="f295" fmla="val 817"/>
                  <a:gd name="f296" fmla="val 842"/>
                  <a:gd name="f297" fmla="val 885"/>
                  <a:gd name="f298" fmla="val 897"/>
                  <a:gd name="f299" fmla="val 909"/>
                  <a:gd name="f300" fmla="val 220"/>
                  <a:gd name="f301" fmla="val 647"/>
                  <a:gd name="f302" fmla="val 800"/>
                  <a:gd name="f303" fmla="val 926"/>
                  <a:gd name="f304" fmla="val 943"/>
                  <a:gd name="f305" fmla="val 960"/>
                  <a:gd name="f306" fmla="val 1043"/>
                  <a:gd name="f307" fmla="val 1078"/>
                  <a:gd name="f308" fmla="val 1103"/>
                  <a:gd name="f309" fmla="val 1131"/>
                  <a:gd name="f310" fmla="val 1157"/>
                  <a:gd name="f311" fmla="val 244"/>
                  <a:gd name="f312" fmla="val 1062"/>
                  <a:gd name="f313" fmla="val 234"/>
                  <a:gd name="f314" fmla="val 992"/>
                  <a:gd name="f315" fmla="val 227"/>
                  <a:gd name="f316" fmla="val 919"/>
                  <a:gd name="f317" fmla="val 983"/>
                  <a:gd name="f318" fmla="val 984"/>
                  <a:gd name="f319" fmla="val 986"/>
                  <a:gd name="f320" fmla="val 988"/>
                  <a:gd name="f321" fmla="val 993"/>
                  <a:gd name="f322" fmla="val 1023"/>
                  <a:gd name="f323" fmla="val 1050"/>
                  <a:gd name="f324" fmla="val 1079"/>
                  <a:gd name="f325" fmla="val 1063"/>
                  <a:gd name="f326" fmla="val 1038"/>
                  <a:gd name="f327" fmla="val 1011"/>
                  <a:gd name="f328" fmla="val 995"/>
                  <a:gd name="f329" fmla="val 438"/>
                  <a:gd name="f330" fmla="val 1076"/>
                  <a:gd name="f331" fmla="val 1148"/>
                  <a:gd name="f332" fmla="val 453"/>
                  <a:gd name="f333" fmla="val 1223"/>
                  <a:gd name="f334" fmla="val 1196"/>
                  <a:gd name="f335" fmla="val 383"/>
                  <a:gd name="f336" fmla="val 717"/>
                  <a:gd name="f337" fmla="val 345"/>
                  <a:gd name="f338" fmla="val 738"/>
                  <a:gd name="f339" fmla="val 759"/>
                  <a:gd name="f340" fmla="val 777"/>
                  <a:gd name="f341" fmla="val 772"/>
                  <a:gd name="f342" fmla="val 685"/>
                  <a:gd name="f343" fmla="val 500"/>
                  <a:gd name="f344" fmla="val 541"/>
                  <a:gd name="f345" fmla="val 562"/>
                  <a:gd name="f346" fmla="val 580"/>
                  <a:gd name="f347" fmla="val 320"/>
                  <a:gd name="f348" fmla="val 602"/>
                  <a:gd name="f349" fmla="val 632"/>
                  <a:gd name="f350" fmla="val 648"/>
                  <a:gd name="f351" fmla="val 679"/>
                  <a:gd name="f352" fmla="val 702"/>
                  <a:gd name="f353" fmla="val 1095"/>
                  <a:gd name="f354" fmla="val 1128"/>
                  <a:gd name="f355" fmla="val 375"/>
                  <a:gd name="f356" fmla="val 1159"/>
                  <a:gd name="f357" fmla="val 1190"/>
                  <a:gd name="f358" fmla="val 1164"/>
                  <a:gd name="f359" fmla="val 1136"/>
                  <a:gd name="f360" fmla="val 316"/>
                  <a:gd name="f361" fmla="val 1109"/>
                  <a:gd name="f362" fmla="val 1081"/>
                  <a:gd name="f363" fmla="val 310"/>
                  <a:gd name="f364" fmla="val 196"/>
                  <a:gd name="f365" fmla="val 168"/>
                  <a:gd name="f366" fmla="val 140"/>
                  <a:gd name="f367" fmla="val 110"/>
                  <a:gd name="f368" fmla="val 323"/>
                  <a:gd name="f369" fmla="val 387"/>
                  <a:gd name="f370" fmla="val 117"/>
                  <a:gd name="f371" fmla="val 382"/>
                  <a:gd name="f372" fmla="val 150"/>
                  <a:gd name="f373" fmla="val 183"/>
                  <a:gd name="f374" fmla="val 373"/>
                  <a:gd name="f375" fmla="val 1188"/>
                  <a:gd name="f376" fmla="val 197"/>
                  <a:gd name="f377" fmla="val 134"/>
                  <a:gd name="f378" fmla="val 136"/>
                  <a:gd name="f379" fmla="val 47"/>
                  <a:gd name="f380" fmla="val 199"/>
                  <a:gd name="f381" fmla="val 90"/>
                  <a:gd name="f382" fmla="val 237"/>
                  <a:gd name="f383" fmla="val 166"/>
                  <a:gd name="f384" fmla="val 1238"/>
                  <a:gd name="f385" fmla="val 182"/>
                  <a:gd name="f386" fmla="val 139"/>
                  <a:gd name="f387" fmla="val 81"/>
                  <a:gd name="f388" fmla="val 53"/>
                  <a:gd name="f389" fmla="val 109"/>
                  <a:gd name="f390" fmla="val 96"/>
                  <a:gd name="f391" fmla="val 22"/>
                  <a:gd name="f392" fmla="val 843"/>
                  <a:gd name="f393" fmla="val 86"/>
                  <a:gd name="f394" fmla="val 709"/>
                  <a:gd name="f395" fmla="val 568"/>
                  <a:gd name="f396" fmla="val 160"/>
                  <a:gd name="f397" fmla="val 19"/>
                  <a:gd name="f398" fmla="val 40"/>
                  <a:gd name="f399" fmla="val 184"/>
                  <a:gd name="f400" fmla="val 118"/>
                  <a:gd name="f401" fmla="*/ f1 1 1277"/>
                  <a:gd name="f402" fmla="*/ f2 1 551"/>
                  <a:gd name="f403" fmla="+- f5 0 f3"/>
                  <a:gd name="f404" fmla="+- f4 0 f3"/>
                  <a:gd name="f405" fmla="*/ f404 1 1277"/>
                  <a:gd name="f406" fmla="*/ f403 1 551"/>
                  <a:gd name="f407" fmla="*/ f3 1 f405"/>
                  <a:gd name="f408" fmla="*/ f4 1 f405"/>
                  <a:gd name="f409" fmla="*/ f3 1 f406"/>
                  <a:gd name="f410" fmla="*/ f5 1 f406"/>
                  <a:gd name="f411" fmla="*/ f407 f401 1"/>
                  <a:gd name="f412" fmla="*/ f408 f401 1"/>
                  <a:gd name="f413" fmla="*/ f410 f402 1"/>
                  <a:gd name="f414" fmla="*/ f409 f40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411" t="f414" r="f412" b="f413"/>
                <a:pathLst>
                  <a:path w="1277" h="551">
                    <a:moveTo>
                      <a:pt x="f6" y="f7"/>
                    </a:moveTo>
                    <a:lnTo>
                      <a:pt x="f8" y="f9"/>
                    </a:lnTo>
                    <a:lnTo>
                      <a:pt x="f10" y="f11"/>
                    </a:lnTo>
                    <a:lnTo>
                      <a:pt x="f12" y="f13"/>
                    </a:lnTo>
                    <a:cubicBezTo>
                      <a:pt x="f12" y="f14"/>
                      <a:pt x="f15" y="f16"/>
                      <a:pt x="f17" y="f18"/>
                    </a:cubicBezTo>
                    <a:cubicBezTo>
                      <a:pt x="f10" y="f19"/>
                      <a:pt x="f20" y="f21"/>
                      <a:pt x="f22" y="f23"/>
                    </a:cubicBezTo>
                    <a:cubicBezTo>
                      <a:pt x="f24" y="f16"/>
                      <a:pt x="f25" y="f26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27" y="f28"/>
                    </a:moveTo>
                    <a:lnTo>
                      <a:pt x="f29" y="f30"/>
                    </a:lnTo>
                    <a:lnTo>
                      <a:pt x="f27" y="f31"/>
                    </a:lnTo>
                    <a:lnTo>
                      <a:pt x="f27" y="f28"/>
                    </a:lnTo>
                    <a:close/>
                    <a:moveTo>
                      <a:pt x="f27" y="f28"/>
                    </a:moveTo>
                    <a:lnTo>
                      <a:pt x="f27" y="f28"/>
                    </a:lnTo>
                    <a:close/>
                    <a:moveTo>
                      <a:pt x="f32" y="f33"/>
                    </a:moveTo>
                    <a:lnTo>
                      <a:pt x="f27" y="f34"/>
                    </a:lnTo>
                    <a:lnTo>
                      <a:pt x="f35" y="f36"/>
                    </a:lnTo>
                    <a:lnTo>
                      <a:pt x="f35" y="f37"/>
                    </a:lnTo>
                    <a:lnTo>
                      <a:pt x="f38" y="f39"/>
                    </a:lnTo>
                    <a:lnTo>
                      <a:pt x="f40" y="f41"/>
                    </a:lnTo>
                    <a:lnTo>
                      <a:pt x="f42" y="f43"/>
                    </a:lnTo>
                    <a:lnTo>
                      <a:pt x="f44" y="f45"/>
                    </a:lnTo>
                    <a:cubicBezTo>
                      <a:pt x="f46" y="f45"/>
                      <a:pt x="f47" y="f48"/>
                      <a:pt x="f49" y="f48"/>
                    </a:cubicBezTo>
                    <a:lnTo>
                      <a:pt x="f50" y="f51"/>
                    </a:lnTo>
                    <a:cubicBezTo>
                      <a:pt x="f40" y="f52"/>
                      <a:pt x="f53" y="f54"/>
                      <a:pt x="f55" y="f56"/>
                    </a:cubicBezTo>
                    <a:lnTo>
                      <a:pt x="f57" y="f58"/>
                    </a:lnTo>
                    <a:cubicBezTo>
                      <a:pt x="f59" y="f58"/>
                      <a:pt x="f60" y="f61"/>
                      <a:pt x="f62" y="f61"/>
                    </a:cubicBezTo>
                    <a:lnTo>
                      <a:pt x="f27" y="f63"/>
                    </a:lnTo>
                    <a:cubicBezTo>
                      <a:pt x="f64" y="f65"/>
                      <a:pt x="f66" y="f67"/>
                      <a:pt x="f68" y="f69"/>
                    </a:cubicBezTo>
                    <a:lnTo>
                      <a:pt x="f70" y="f71"/>
                    </a:lnTo>
                    <a:lnTo>
                      <a:pt x="f72" y="f54"/>
                    </a:lnTo>
                    <a:lnTo>
                      <a:pt x="f73" y="f74"/>
                    </a:lnTo>
                    <a:lnTo>
                      <a:pt x="f75" y="f76"/>
                    </a:lnTo>
                    <a:cubicBezTo>
                      <a:pt x="f77" y="f78"/>
                      <a:pt x="f79" y="f78"/>
                      <a:pt x="f80" y="f78"/>
                    </a:cubicBezTo>
                    <a:lnTo>
                      <a:pt x="f81" y="f82"/>
                    </a:lnTo>
                    <a:cubicBezTo>
                      <a:pt x="f80" y="f82"/>
                      <a:pt x="f83" y="f82"/>
                      <a:pt x="f84" y="f85"/>
                    </a:cubicBezTo>
                    <a:lnTo>
                      <a:pt x="f86" y="f87"/>
                    </a:lnTo>
                    <a:cubicBezTo>
                      <a:pt x="f88" y="f87"/>
                      <a:pt x="f89" y="f87"/>
                      <a:pt x="f90" y="f91"/>
                    </a:cubicBezTo>
                    <a:cubicBezTo>
                      <a:pt x="f90" y="f87"/>
                      <a:pt x="f90" y="f78"/>
                      <a:pt x="f90" y="f76"/>
                    </a:cubicBezTo>
                    <a:lnTo>
                      <a:pt x="f92" y="f85"/>
                    </a:lnTo>
                    <a:cubicBezTo>
                      <a:pt x="f93" y="f94"/>
                      <a:pt x="f95" y="f94"/>
                      <a:pt x="f96" y="f94"/>
                    </a:cubicBezTo>
                    <a:lnTo>
                      <a:pt x="f97" y="f76"/>
                    </a:lnTo>
                    <a:cubicBezTo>
                      <a:pt x="f98" y="f99"/>
                      <a:pt x="f100" y="f101"/>
                      <a:pt x="f102" y="f26"/>
                    </a:cubicBezTo>
                    <a:cubicBezTo>
                      <a:pt x="f103" y="f101"/>
                      <a:pt x="f104" y="f99"/>
                      <a:pt x="f105" y="f76"/>
                    </a:cubicBezTo>
                    <a:lnTo>
                      <a:pt x="f106" y="f94"/>
                    </a:lnTo>
                    <a:cubicBezTo>
                      <a:pt x="f107" y="f94"/>
                      <a:pt x="f108" y="f94"/>
                      <a:pt x="f109" y="f94"/>
                    </a:cubicBezTo>
                    <a:lnTo>
                      <a:pt x="f108" y="f76"/>
                    </a:lnTo>
                    <a:cubicBezTo>
                      <a:pt x="f108" y="f78"/>
                      <a:pt x="f108" y="f87"/>
                      <a:pt x="f108" y="f87"/>
                    </a:cubicBezTo>
                    <a:cubicBezTo>
                      <a:pt x="f110" y="f87"/>
                      <a:pt x="f85" y="f87"/>
                      <a:pt x="f111" y="f87"/>
                    </a:cubicBezTo>
                    <a:lnTo>
                      <a:pt x="f112" y="f85"/>
                    </a:lnTo>
                    <a:cubicBezTo>
                      <a:pt x="f113" y="f85"/>
                      <a:pt x="f114" y="f82"/>
                      <a:pt x="f115" y="f82"/>
                    </a:cubicBezTo>
                    <a:lnTo>
                      <a:pt x="f116" y="f78"/>
                    </a:lnTo>
                    <a:cubicBezTo>
                      <a:pt x="f117" y="f78"/>
                      <a:pt x="f118" y="f76"/>
                      <a:pt x="f119" y="f120"/>
                    </a:cubicBezTo>
                    <a:lnTo>
                      <a:pt x="f121" y="f74"/>
                    </a:lnTo>
                    <a:lnTo>
                      <a:pt x="f122" y="f71"/>
                    </a:lnTo>
                    <a:lnTo>
                      <a:pt x="f123" y="f124"/>
                    </a:lnTo>
                    <a:cubicBezTo>
                      <a:pt x="f125" y="f126"/>
                      <a:pt x="f127" y="f65"/>
                      <a:pt x="f128" y="f74"/>
                    </a:cubicBezTo>
                    <a:lnTo>
                      <a:pt x="f129" y="f61"/>
                    </a:lnTo>
                    <a:cubicBezTo>
                      <a:pt x="f130" y="f61"/>
                      <a:pt x="f131" y="f61"/>
                      <a:pt x="f132" y="f58"/>
                    </a:cubicBezTo>
                    <a:lnTo>
                      <a:pt x="f129" y="f133"/>
                    </a:lnTo>
                    <a:cubicBezTo>
                      <a:pt x="f134" y="f115"/>
                      <a:pt x="f135" y="f71"/>
                      <a:pt x="f136" y="f137"/>
                    </a:cubicBezTo>
                    <a:lnTo>
                      <a:pt x="f138" y="f48"/>
                    </a:lnTo>
                    <a:cubicBezTo>
                      <a:pt x="f139" y="f48"/>
                      <a:pt x="f140" y="f45"/>
                      <a:pt x="f3" y="f45"/>
                    </a:cubicBezTo>
                    <a:lnTo>
                      <a:pt x="f141" y="f43"/>
                    </a:lnTo>
                    <a:lnTo>
                      <a:pt x="f142" y="f41"/>
                    </a:lnTo>
                    <a:lnTo>
                      <a:pt x="f143" y="f39"/>
                    </a:lnTo>
                    <a:lnTo>
                      <a:pt x="f144" y="f37"/>
                    </a:lnTo>
                    <a:lnTo>
                      <a:pt x="f144" y="f36"/>
                    </a:lnTo>
                    <a:lnTo>
                      <a:pt x="f145" y="f34"/>
                    </a:lnTo>
                    <a:lnTo>
                      <a:pt x="f146" y="f33"/>
                    </a:lnTo>
                    <a:lnTo>
                      <a:pt x="f147" y="f148"/>
                    </a:lnTo>
                    <a:lnTo>
                      <a:pt x="f149" y="f150"/>
                    </a:lnTo>
                    <a:lnTo>
                      <a:pt x="f149" y="f151"/>
                    </a:lnTo>
                    <a:lnTo>
                      <a:pt x="f152" y="f153"/>
                    </a:lnTo>
                    <a:lnTo>
                      <a:pt x="f104" y="f154"/>
                    </a:lnTo>
                    <a:lnTo>
                      <a:pt x="f104" y="f3"/>
                    </a:lnTo>
                    <a:lnTo>
                      <a:pt x="f155" y="f3"/>
                    </a:lnTo>
                    <a:lnTo>
                      <a:pt x="f156" y="f3"/>
                    </a:lnTo>
                    <a:lnTo>
                      <a:pt x="f157" y="f154"/>
                    </a:lnTo>
                    <a:lnTo>
                      <a:pt x="f158" y="f153"/>
                    </a:lnTo>
                    <a:lnTo>
                      <a:pt x="f159" y="f160"/>
                    </a:lnTo>
                    <a:lnTo>
                      <a:pt x="f159" y="f150"/>
                    </a:lnTo>
                    <a:lnTo>
                      <a:pt x="f161" y="f148"/>
                    </a:lnTo>
                    <a:lnTo>
                      <a:pt x="f32" y="f33"/>
                    </a:lnTo>
                    <a:close/>
                    <a:moveTo>
                      <a:pt x="f32" y="f33"/>
                    </a:moveTo>
                    <a:lnTo>
                      <a:pt x="f32" y="f33"/>
                    </a:lnTo>
                    <a:close/>
                    <a:moveTo>
                      <a:pt x="f159" y="f162"/>
                    </a:moveTo>
                    <a:lnTo>
                      <a:pt x="f163" y="f164"/>
                    </a:lnTo>
                    <a:lnTo>
                      <a:pt x="f79" y="f36"/>
                    </a:lnTo>
                    <a:lnTo>
                      <a:pt x="f159" y="f162"/>
                    </a:lnTo>
                    <a:close/>
                    <a:moveTo>
                      <a:pt x="f159" y="f162"/>
                    </a:moveTo>
                    <a:lnTo>
                      <a:pt x="f159" y="f162"/>
                    </a:lnTo>
                    <a:close/>
                    <a:moveTo>
                      <a:pt x="f149" y="f162"/>
                    </a:moveTo>
                    <a:lnTo>
                      <a:pt x="f165" y="f164"/>
                    </a:lnTo>
                    <a:lnTo>
                      <a:pt x="f117" y="f36"/>
                    </a:lnTo>
                    <a:lnTo>
                      <a:pt x="f149" y="f162"/>
                    </a:lnTo>
                    <a:close/>
                    <a:moveTo>
                      <a:pt x="f149" y="f162"/>
                    </a:moveTo>
                    <a:lnTo>
                      <a:pt x="f149" y="f162"/>
                    </a:lnTo>
                    <a:close/>
                    <a:moveTo>
                      <a:pt x="f145" y="f28"/>
                    </a:moveTo>
                    <a:lnTo>
                      <a:pt x="f166" y="f30"/>
                    </a:lnTo>
                    <a:lnTo>
                      <a:pt x="f145" y="f31"/>
                    </a:lnTo>
                    <a:lnTo>
                      <a:pt x="f145" y="f28"/>
                    </a:lnTo>
                    <a:close/>
                    <a:moveTo>
                      <a:pt x="f145" y="f28"/>
                    </a:moveTo>
                    <a:lnTo>
                      <a:pt x="f145" y="f28"/>
                    </a:lnTo>
                    <a:close/>
                    <a:moveTo>
                      <a:pt x="f167" y="f7"/>
                    </a:moveTo>
                    <a:lnTo>
                      <a:pt x="f168" y="f9"/>
                    </a:lnTo>
                    <a:lnTo>
                      <a:pt x="f169" y="f11"/>
                    </a:lnTo>
                    <a:lnTo>
                      <a:pt x="f170" y="f13"/>
                    </a:lnTo>
                    <a:cubicBezTo>
                      <a:pt x="f170" y="f14"/>
                      <a:pt x="f171" y="f16"/>
                      <a:pt x="f172" y="f18"/>
                    </a:cubicBezTo>
                    <a:cubicBezTo>
                      <a:pt x="f173" y="f19"/>
                      <a:pt x="f174" y="f21"/>
                      <a:pt x="f175" y="f23"/>
                    </a:cubicBezTo>
                    <a:cubicBezTo>
                      <a:pt x="f176" y="f16"/>
                      <a:pt x="f177" y="f26"/>
                      <a:pt x="f167" y="f7"/>
                    </a:cubicBezTo>
                    <a:close/>
                    <a:moveTo>
                      <a:pt x="f167" y="f7"/>
                    </a:moveTo>
                    <a:lnTo>
                      <a:pt x="f167" y="f7"/>
                    </a:lnTo>
                    <a:close/>
                    <a:moveTo>
                      <a:pt x="f178" y="f94"/>
                    </a:moveTo>
                    <a:lnTo>
                      <a:pt x="f179" y="f180"/>
                    </a:lnTo>
                    <a:cubicBezTo>
                      <a:pt x="f181" y="f182"/>
                      <a:pt x="f183" y="f184"/>
                      <a:pt x="f102" y="f185"/>
                    </a:cubicBezTo>
                    <a:cubicBezTo>
                      <a:pt x="f186" y="f184"/>
                      <a:pt x="f100" y="f182"/>
                      <a:pt x="f187" y="f180"/>
                    </a:cubicBezTo>
                    <a:lnTo>
                      <a:pt x="f188" y="f94"/>
                    </a:lnTo>
                    <a:cubicBezTo>
                      <a:pt x="f189" y="f94"/>
                      <a:pt x="f190" y="f191"/>
                      <a:pt x="f192" y="f191"/>
                    </a:cubicBezTo>
                    <a:lnTo>
                      <a:pt x="f155" y="f191"/>
                    </a:lnTo>
                    <a:lnTo>
                      <a:pt x="f193" y="f191"/>
                    </a:lnTo>
                    <a:cubicBezTo>
                      <a:pt x="f194" y="f191"/>
                      <a:pt x="f195" y="f94"/>
                      <a:pt x="f178" y="f94"/>
                    </a:cubicBezTo>
                    <a:close/>
                    <a:moveTo>
                      <a:pt x="f178" y="f94"/>
                    </a:moveTo>
                    <a:lnTo>
                      <a:pt x="f178" y="f94"/>
                    </a:lnTo>
                    <a:close/>
                    <a:moveTo>
                      <a:pt x="f196" y="f197"/>
                    </a:moveTo>
                    <a:lnTo>
                      <a:pt x="f198" y="f199"/>
                    </a:lnTo>
                    <a:lnTo>
                      <a:pt x="f198" y="f13"/>
                    </a:lnTo>
                    <a:cubicBezTo>
                      <a:pt x="f200" y="f14"/>
                      <a:pt x="f200" y="f168"/>
                      <a:pt x="f201" y="f202"/>
                    </a:cubicBezTo>
                    <a:cubicBezTo>
                      <a:pt x="f203" y="f16"/>
                      <a:pt x="f204" y="f205"/>
                      <a:pt x="f206" y="f14"/>
                    </a:cubicBezTo>
                    <a:lnTo>
                      <a:pt x="f207" y="f208"/>
                    </a:lnTo>
                    <a:cubicBezTo>
                      <a:pt x="f209" y="f171"/>
                      <a:pt x="f210" y="f211"/>
                      <a:pt x="f147" y="f172"/>
                    </a:cubicBezTo>
                    <a:lnTo>
                      <a:pt x="f196" y="f197"/>
                    </a:lnTo>
                    <a:close/>
                    <a:moveTo>
                      <a:pt x="f196" y="f197"/>
                    </a:moveTo>
                    <a:lnTo>
                      <a:pt x="f196" y="f197"/>
                    </a:lnTo>
                    <a:close/>
                    <a:moveTo>
                      <a:pt x="f19" y="f201"/>
                    </a:moveTo>
                    <a:cubicBezTo>
                      <a:pt x="f212" y="f123"/>
                      <a:pt x="f213" y="f214"/>
                      <a:pt x="f215" y="f214"/>
                    </a:cubicBezTo>
                    <a:lnTo>
                      <a:pt x="f173" y="f216"/>
                    </a:lnTo>
                    <a:cubicBezTo>
                      <a:pt x="f201" y="f217"/>
                      <a:pt x="f39" y="f125"/>
                      <a:pt x="f37" y="f218"/>
                    </a:cubicBezTo>
                    <a:lnTo>
                      <a:pt x="f219" y="f168"/>
                    </a:lnTo>
                    <a:cubicBezTo>
                      <a:pt x="f132" y="f202"/>
                      <a:pt x="f220" y="f23"/>
                      <a:pt x="f207" y="f19"/>
                    </a:cubicBezTo>
                    <a:lnTo>
                      <a:pt x="f207" y="f221"/>
                    </a:lnTo>
                    <a:lnTo>
                      <a:pt x="f222" y="f221"/>
                    </a:lnTo>
                    <a:cubicBezTo>
                      <a:pt x="f125" y="f223"/>
                      <a:pt x="f224" y="f225"/>
                      <a:pt x="f19" y="f201"/>
                    </a:cubicBezTo>
                    <a:close/>
                    <a:moveTo>
                      <a:pt x="f19" y="f201"/>
                    </a:moveTo>
                    <a:lnTo>
                      <a:pt x="f19" y="f201"/>
                    </a:lnTo>
                    <a:close/>
                    <a:moveTo>
                      <a:pt x="f171" y="f226"/>
                    </a:moveTo>
                    <a:cubicBezTo>
                      <a:pt x="f227" y="f122"/>
                      <a:pt x="f228" y="f229"/>
                      <a:pt x="f230" y="f147"/>
                    </a:cubicBezTo>
                    <a:cubicBezTo>
                      <a:pt x="f231" y="f232"/>
                      <a:pt x="f126" y="f233"/>
                      <a:pt x="f111" y="f233"/>
                    </a:cubicBezTo>
                    <a:lnTo>
                      <a:pt x="f234" y="f233"/>
                    </a:lnTo>
                    <a:cubicBezTo>
                      <a:pt x="f107" y="f235"/>
                      <a:pt x="f236" y="f229"/>
                      <a:pt x="f237" y="f229"/>
                    </a:cubicBezTo>
                    <a:lnTo>
                      <a:pt x="f237" y="f39"/>
                    </a:lnTo>
                    <a:cubicBezTo>
                      <a:pt x="f238" y="f39"/>
                      <a:pt x="f126" y="f239"/>
                      <a:pt x="f240" y="f216"/>
                    </a:cubicBezTo>
                    <a:lnTo>
                      <a:pt x="f171" y="f226"/>
                    </a:lnTo>
                    <a:close/>
                    <a:moveTo>
                      <a:pt x="f171" y="f226"/>
                    </a:moveTo>
                    <a:lnTo>
                      <a:pt x="f171" y="f226"/>
                    </a:lnTo>
                    <a:close/>
                    <a:moveTo>
                      <a:pt x="f241" y="f242"/>
                    </a:moveTo>
                    <a:cubicBezTo>
                      <a:pt x="f243" y="f23"/>
                      <a:pt x="f244" y="f168"/>
                      <a:pt x="f244" y="f26"/>
                    </a:cubicBezTo>
                    <a:lnTo>
                      <a:pt x="f241" y="f215"/>
                    </a:lnTo>
                    <a:cubicBezTo>
                      <a:pt x="f245" y="f246"/>
                      <a:pt x="f247" y="f248"/>
                      <a:pt x="f249" y="f174"/>
                    </a:cubicBezTo>
                    <a:lnTo>
                      <a:pt x="f250" y="f251"/>
                    </a:lnTo>
                    <a:cubicBezTo>
                      <a:pt x="f252" y="f251"/>
                      <a:pt x="f9" y="f223"/>
                      <a:pt x="f241" y="f242"/>
                    </a:cubicBezTo>
                    <a:close/>
                    <a:moveTo>
                      <a:pt x="f241" y="f242"/>
                    </a:moveTo>
                    <a:lnTo>
                      <a:pt x="f241" y="f242"/>
                    </a:lnTo>
                    <a:close/>
                    <a:moveTo>
                      <a:pt x="f253" y="f171"/>
                    </a:moveTo>
                    <a:lnTo>
                      <a:pt x="f230" y="f245"/>
                    </a:lnTo>
                    <a:cubicBezTo>
                      <a:pt x="f254" y="f11"/>
                      <a:pt x="f255" y="f256"/>
                      <a:pt x="f257" y="f256"/>
                    </a:cubicBezTo>
                    <a:cubicBezTo>
                      <a:pt x="f107" y="f258"/>
                      <a:pt x="f238" y="f259"/>
                      <a:pt x="f260" y="f172"/>
                    </a:cubicBezTo>
                    <a:cubicBezTo>
                      <a:pt x="f94" y="f172"/>
                      <a:pt x="f261" y="f211"/>
                      <a:pt x="f253" y="f171"/>
                    </a:cubicBezTo>
                    <a:close/>
                    <a:moveTo>
                      <a:pt x="f253" y="f171"/>
                    </a:moveTo>
                    <a:lnTo>
                      <a:pt x="f253" y="f171"/>
                    </a:lnTo>
                    <a:close/>
                    <a:moveTo>
                      <a:pt x="f224" y="f91"/>
                    </a:moveTo>
                    <a:lnTo>
                      <a:pt x="f232" y="f259"/>
                    </a:lnTo>
                    <a:cubicBezTo>
                      <a:pt x="f127" y="f262"/>
                      <a:pt x="f263" y="f264"/>
                      <a:pt x="f265" y="f266"/>
                    </a:cubicBezTo>
                    <a:lnTo>
                      <a:pt x="f267" y="f74"/>
                    </a:lnTo>
                    <a:cubicBezTo>
                      <a:pt x="f141" y="f69"/>
                      <a:pt x="f268" y="f120"/>
                      <a:pt x="f224" y="f91"/>
                    </a:cubicBezTo>
                    <a:close/>
                    <a:moveTo>
                      <a:pt x="f224" y="f91"/>
                    </a:moveTo>
                    <a:lnTo>
                      <a:pt x="f224" y="f91"/>
                    </a:lnTo>
                    <a:close/>
                    <a:moveTo>
                      <a:pt x="f269" y="f177"/>
                    </a:moveTo>
                    <a:lnTo>
                      <a:pt x="f196" y="f126"/>
                    </a:lnTo>
                    <a:lnTo>
                      <a:pt x="f270" y="f271"/>
                    </a:lnTo>
                    <a:lnTo>
                      <a:pt x="f121" y="f26"/>
                    </a:lnTo>
                    <a:cubicBezTo>
                      <a:pt x="f272" y="f221"/>
                      <a:pt x="f259" y="f198"/>
                      <a:pt x="f211" y="f146"/>
                    </a:cubicBezTo>
                    <a:lnTo>
                      <a:pt x="f211" y="f147"/>
                    </a:lnTo>
                    <a:lnTo>
                      <a:pt x="f248" y="f232"/>
                    </a:lnTo>
                    <a:lnTo>
                      <a:pt x="f246" y="f232"/>
                    </a:lnTo>
                    <a:cubicBezTo>
                      <a:pt x="f197" y="f232"/>
                      <a:pt x="f273" y="f223"/>
                      <a:pt x="f269" y="f177"/>
                    </a:cubicBezTo>
                    <a:close/>
                    <a:moveTo>
                      <a:pt x="f269" y="f177"/>
                    </a:moveTo>
                    <a:lnTo>
                      <a:pt x="f269" y="f177"/>
                    </a:lnTo>
                    <a:close/>
                    <a:moveTo>
                      <a:pt x="f6" y="f69"/>
                    </a:moveTo>
                    <a:lnTo>
                      <a:pt x="f274" y="f126"/>
                    </a:lnTo>
                    <a:lnTo>
                      <a:pt x="f275" y="f177"/>
                    </a:lnTo>
                    <a:cubicBezTo>
                      <a:pt x="f276" y="f226"/>
                      <a:pt x="f277" y="f278"/>
                      <a:pt x="f73" y="f26"/>
                    </a:cubicBezTo>
                    <a:lnTo>
                      <a:pt x="f279" y="f271"/>
                    </a:lnTo>
                    <a:lnTo>
                      <a:pt x="f6" y="f69"/>
                    </a:lnTo>
                    <a:close/>
                    <a:moveTo>
                      <a:pt x="f6" y="f69"/>
                    </a:moveTo>
                    <a:lnTo>
                      <a:pt x="f6" y="f69"/>
                    </a:lnTo>
                    <a:close/>
                    <a:moveTo>
                      <a:pt x="f280" y="f245"/>
                    </a:moveTo>
                    <a:lnTo>
                      <a:pt x="f281" y="f282"/>
                    </a:lnTo>
                    <a:cubicBezTo>
                      <a:pt x="f283" y="f284"/>
                      <a:pt x="f88" y="f172"/>
                      <a:pt x="f98" y="f172"/>
                    </a:cubicBezTo>
                    <a:cubicBezTo>
                      <a:pt x="f96" y="f259"/>
                      <a:pt x="f95" y="f258"/>
                      <a:pt x="f93" y="f256"/>
                    </a:cubicBezTo>
                    <a:cubicBezTo>
                      <a:pt x="f285" y="f256"/>
                      <a:pt x="f286" y="f231"/>
                      <a:pt x="f280" y="f245"/>
                    </a:cubicBezTo>
                    <a:close/>
                    <a:moveTo>
                      <a:pt x="f280" y="f245"/>
                    </a:moveTo>
                    <a:lnTo>
                      <a:pt x="f280" y="f245"/>
                    </a:lnTo>
                    <a:close/>
                    <a:moveTo>
                      <a:pt x="f287" y="f215"/>
                    </a:moveTo>
                    <a:lnTo>
                      <a:pt x="f288" y="f26"/>
                    </a:lnTo>
                    <a:cubicBezTo>
                      <a:pt x="f289" y="f168"/>
                      <a:pt x="f290" y="f23"/>
                      <a:pt x="f287" y="f223"/>
                    </a:cubicBezTo>
                    <a:cubicBezTo>
                      <a:pt x="f291" y="f223"/>
                      <a:pt x="f292" y="f251"/>
                      <a:pt x="f293" y="f225"/>
                    </a:cubicBezTo>
                    <a:lnTo>
                      <a:pt x="f294" y="f174"/>
                    </a:lnTo>
                    <a:cubicBezTo>
                      <a:pt x="f295" y="f248"/>
                      <a:pt x="f296" y="f246"/>
                      <a:pt x="f287" y="f215"/>
                    </a:cubicBezTo>
                    <a:close/>
                    <a:moveTo>
                      <a:pt x="f287" y="f215"/>
                    </a:moveTo>
                    <a:lnTo>
                      <a:pt x="f287" y="f215"/>
                    </a:lnTo>
                    <a:close/>
                    <a:moveTo>
                      <a:pt x="f75" y="f146"/>
                    </a:moveTo>
                    <a:cubicBezTo>
                      <a:pt x="f297" y="f123"/>
                      <a:pt x="f298" y="f226"/>
                      <a:pt x="f299" y="f278"/>
                    </a:cubicBezTo>
                    <a:lnTo>
                      <a:pt x="f15" y="f300"/>
                    </a:lnTo>
                    <a:cubicBezTo>
                      <a:pt x="f295" y="f239"/>
                      <a:pt x="f97" y="f39"/>
                      <a:pt x="f301" y="f39"/>
                    </a:cubicBezTo>
                    <a:lnTo>
                      <a:pt x="f301" y="f229"/>
                    </a:lnTo>
                    <a:cubicBezTo>
                      <a:pt x="f157" y="f229"/>
                      <a:pt x="f302" y="f235"/>
                      <a:pt x="f75" y="f146"/>
                    </a:cubicBezTo>
                    <a:close/>
                    <a:moveTo>
                      <a:pt x="f75" y="f146"/>
                    </a:moveTo>
                    <a:lnTo>
                      <a:pt x="f75" y="f146"/>
                    </a:lnTo>
                    <a:close/>
                    <a:moveTo>
                      <a:pt x="f303" y="f214"/>
                    </a:moveTo>
                    <a:cubicBezTo>
                      <a:pt x="f304" y="f278"/>
                      <a:pt x="f305" y="f224"/>
                      <a:pt x="f275" y="f198"/>
                    </a:cubicBezTo>
                    <a:cubicBezTo>
                      <a:pt x="f70" y="f201"/>
                      <a:pt x="f306" y="f223"/>
                      <a:pt x="f307" y="f221"/>
                    </a:cubicBezTo>
                    <a:cubicBezTo>
                      <a:pt x="f308" y="f21"/>
                      <a:pt x="f309" y="f18"/>
                      <a:pt x="f310" y="f16"/>
                    </a:cubicBezTo>
                    <a:lnTo>
                      <a:pt x="f309" y="f311"/>
                    </a:lnTo>
                    <a:cubicBezTo>
                      <a:pt x="f312" y="f313"/>
                      <a:pt x="f314" y="f315"/>
                      <a:pt x="f316" y="f216"/>
                    </a:cubicBezTo>
                    <a:lnTo>
                      <a:pt x="f303" y="f214"/>
                    </a:lnTo>
                    <a:close/>
                    <a:moveTo>
                      <a:pt x="f303" y="f214"/>
                    </a:moveTo>
                    <a:lnTo>
                      <a:pt x="f303" y="f214"/>
                    </a:lnTo>
                    <a:close/>
                    <a:moveTo>
                      <a:pt x="f317" y="f18"/>
                    </a:moveTo>
                    <a:cubicBezTo>
                      <a:pt x="f318" y="f16"/>
                      <a:pt x="f319" y="f14"/>
                      <a:pt x="f319" y="f13"/>
                    </a:cubicBezTo>
                    <a:lnTo>
                      <a:pt x="f320" y="f13"/>
                    </a:lnTo>
                    <a:lnTo>
                      <a:pt x="f320" y="f199"/>
                    </a:lnTo>
                    <a:lnTo>
                      <a:pt x="f274" y="f197"/>
                    </a:lnTo>
                    <a:lnTo>
                      <a:pt x="f321" y="f0"/>
                    </a:lnTo>
                    <a:cubicBezTo>
                      <a:pt x="f322" y="f284"/>
                      <a:pt x="f323" y="f282"/>
                      <a:pt x="f324" y="f208"/>
                    </a:cubicBezTo>
                    <a:lnTo>
                      <a:pt x="f325" y="f14"/>
                    </a:lnTo>
                    <a:cubicBezTo>
                      <a:pt x="f326" y="f168"/>
                      <a:pt x="f327" y="f202"/>
                      <a:pt x="f317" y="f18"/>
                    </a:cubicBezTo>
                    <a:close/>
                    <a:moveTo>
                      <a:pt x="f317" y="f18"/>
                    </a:moveTo>
                    <a:lnTo>
                      <a:pt x="f317" y="f18"/>
                    </a:lnTo>
                    <a:close/>
                    <a:moveTo>
                      <a:pt x="f328" y="f227"/>
                    </a:moveTo>
                    <a:lnTo>
                      <a:pt x="f32" y="f329"/>
                    </a:lnTo>
                    <a:cubicBezTo>
                      <a:pt x="f330" y="f76"/>
                      <a:pt x="f331" y="f332"/>
                      <a:pt x="f333" y="f63"/>
                    </a:cubicBezTo>
                    <a:lnTo>
                      <a:pt x="f334" y="f258"/>
                    </a:lnTo>
                    <a:cubicBezTo>
                      <a:pt x="f309" y="f121"/>
                      <a:pt x="f312" y="f335"/>
                      <a:pt x="f328" y="f227"/>
                    </a:cubicBezTo>
                    <a:close/>
                    <a:moveTo>
                      <a:pt x="f328" y="f227"/>
                    </a:moveTo>
                    <a:lnTo>
                      <a:pt x="f328" y="f227"/>
                    </a:lnTo>
                    <a:close/>
                    <a:moveTo>
                      <a:pt x="f336" y="f337"/>
                    </a:moveTo>
                    <a:cubicBezTo>
                      <a:pt x="f338" y="f337"/>
                      <a:pt x="f339" y="f337"/>
                      <a:pt x="f340" y="f174"/>
                    </a:cubicBezTo>
                    <a:lnTo>
                      <a:pt x="f341" y="f225"/>
                    </a:lnTo>
                    <a:cubicBezTo>
                      <a:pt x="f342" y="f200"/>
                      <a:pt x="f183" y="f200"/>
                      <a:pt x="f85" y="f225"/>
                    </a:cubicBezTo>
                    <a:lnTo>
                      <a:pt x="f343" y="f174"/>
                    </a:lnTo>
                    <a:cubicBezTo>
                      <a:pt x="f152" y="f174"/>
                      <a:pt x="f344" y="f337"/>
                      <a:pt x="f345" y="f337"/>
                    </a:cubicBezTo>
                    <a:cubicBezTo>
                      <a:pt x="f346" y="f347"/>
                      <a:pt x="f348" y="f202"/>
                      <a:pt x="f349" y="f23"/>
                    </a:cubicBezTo>
                    <a:lnTo>
                      <a:pt x="f102" y="f23"/>
                    </a:lnTo>
                    <a:lnTo>
                      <a:pt x="f350" y="f23"/>
                    </a:lnTo>
                    <a:cubicBezTo>
                      <a:pt x="f351" y="f202"/>
                      <a:pt x="f352" y="f347"/>
                      <a:pt x="f336" y="f337"/>
                    </a:cubicBezTo>
                    <a:close/>
                    <a:moveTo>
                      <a:pt x="f336" y="f337"/>
                    </a:moveTo>
                    <a:lnTo>
                      <a:pt x="f336" y="f337"/>
                    </a:lnTo>
                    <a:close/>
                    <a:moveTo>
                      <a:pt x="f353" y="f240"/>
                    </a:moveTo>
                    <a:cubicBezTo>
                      <a:pt x="f354" y="f355"/>
                      <a:pt x="f356" y="f259"/>
                      <a:pt x="f357" y="f262"/>
                    </a:cubicBezTo>
                    <a:lnTo>
                      <a:pt x="f358" y="f347"/>
                    </a:lnTo>
                    <a:cubicBezTo>
                      <a:pt x="f359" y="f360"/>
                      <a:pt x="f361" y="f26"/>
                      <a:pt x="f362" y="f363"/>
                    </a:cubicBezTo>
                    <a:lnTo>
                      <a:pt x="f353" y="f240"/>
                    </a:lnTo>
                    <a:close/>
                    <a:moveTo>
                      <a:pt x="f353" y="f240"/>
                    </a:moveTo>
                    <a:lnTo>
                      <a:pt x="f353" y="f240"/>
                    </a:lnTo>
                    <a:close/>
                    <a:moveTo>
                      <a:pt x="f364" y="f13"/>
                    </a:moveTo>
                    <a:cubicBezTo>
                      <a:pt x="f365" y="f101"/>
                      <a:pt x="f366" y="f199"/>
                      <a:pt x="f367" y="f368"/>
                    </a:cubicBezTo>
                    <a:lnTo>
                      <a:pt x="f142" y="f369"/>
                    </a:lnTo>
                    <a:cubicBezTo>
                      <a:pt x="f370" y="f371"/>
                      <a:pt x="f372" y="f227"/>
                      <a:pt x="f373" y="f374"/>
                    </a:cubicBezTo>
                    <a:lnTo>
                      <a:pt x="f364" y="f13"/>
                    </a:lnTo>
                    <a:close/>
                    <a:moveTo>
                      <a:pt x="f364" y="f13"/>
                    </a:moveTo>
                    <a:lnTo>
                      <a:pt x="f364" y="f13"/>
                    </a:lnTo>
                    <a:close/>
                    <a:moveTo>
                      <a:pt x="f375" y="f125"/>
                    </a:moveTo>
                    <a:lnTo>
                      <a:pt x="f50" y="f207"/>
                    </a:lnTo>
                    <a:lnTo>
                      <a:pt x="f50" y="f376"/>
                    </a:lnTo>
                    <a:cubicBezTo>
                      <a:pt x="f291" y="f377"/>
                      <a:pt x="f180" y="f378"/>
                      <a:pt x="f379" y="f380"/>
                    </a:cubicBezTo>
                    <a:lnTo>
                      <a:pt x="f379" y="f207"/>
                    </a:lnTo>
                    <a:lnTo>
                      <a:pt x="f381" y="f382"/>
                    </a:lnTo>
                    <a:cubicBezTo>
                      <a:pt x="f23" y="f380"/>
                      <a:pt x="f80" y="f383"/>
                      <a:pt x="f375" y="f125"/>
                    </a:cubicBezTo>
                    <a:close/>
                    <a:moveTo>
                      <a:pt x="f375" y="f125"/>
                    </a:moveTo>
                    <a:lnTo>
                      <a:pt x="f375" y="f125"/>
                    </a:lnTo>
                    <a:close/>
                    <a:moveTo>
                      <a:pt x="f384" y="f385"/>
                    </a:moveTo>
                    <a:lnTo>
                      <a:pt x="f49" y="f386"/>
                    </a:lnTo>
                    <a:lnTo>
                      <a:pt x="f49" y="f387"/>
                    </a:lnTo>
                    <a:lnTo>
                      <a:pt x="f62" y="f388"/>
                    </a:lnTo>
                    <a:lnTo>
                      <a:pt x="f62" y="f389"/>
                    </a:lnTo>
                    <a:lnTo>
                      <a:pt x="f319" y="f390"/>
                    </a:lnTo>
                    <a:lnTo>
                      <a:pt x="f318" y="f34"/>
                    </a:lnTo>
                    <a:lnTo>
                      <a:pt x="f296" y="f391"/>
                    </a:lnTo>
                    <a:lnTo>
                      <a:pt x="f392" y="f393"/>
                    </a:lnTo>
                    <a:lnTo>
                      <a:pt x="f394" y="f387"/>
                    </a:lnTo>
                    <a:lnTo>
                      <a:pt x="f187" y="f138"/>
                    </a:lnTo>
                    <a:lnTo>
                      <a:pt x="f155" y="f138"/>
                    </a:lnTo>
                    <a:lnTo>
                      <a:pt x="f178" y="f138"/>
                    </a:lnTo>
                    <a:lnTo>
                      <a:pt x="f395" y="f387"/>
                    </a:lnTo>
                    <a:lnTo>
                      <a:pt x="f9" y="f393"/>
                    </a:lnTo>
                    <a:lnTo>
                      <a:pt x="f9" y="f391"/>
                    </a:lnTo>
                    <a:lnTo>
                      <a:pt x="f242" y="f34"/>
                    </a:lnTo>
                    <a:lnTo>
                      <a:pt x="f223" y="f390"/>
                    </a:lnTo>
                    <a:lnTo>
                      <a:pt x="f396" y="f389"/>
                    </a:lnTo>
                    <a:lnTo>
                      <a:pt x="f396" y="f388"/>
                    </a:lnTo>
                    <a:lnTo>
                      <a:pt x="f397" y="f387"/>
                    </a:lnTo>
                    <a:lnTo>
                      <a:pt x="f397" y="f386"/>
                    </a:lnTo>
                    <a:lnTo>
                      <a:pt x="f398" y="f399"/>
                    </a:lnTo>
                    <a:cubicBezTo>
                      <a:pt x="f9" y="f400"/>
                      <a:pt x="f392" y="f400"/>
                      <a:pt x="f384" y="f385"/>
                    </a:cubicBezTo>
                    <a:close/>
                  </a:path>
                </a:pathLst>
              </a:custGeom>
              <a:solidFill>
                <a:srgbClr val="513A2A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8" name="Forma Livre 17"/>
              <p:cNvSpPr/>
              <p:nvPr/>
            </p:nvSpPr>
            <p:spPr>
              <a:xfrm>
                <a:off x="9391683" y="6523201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9" name="Forma Livre 18"/>
              <p:cNvSpPr/>
              <p:nvPr/>
            </p:nvSpPr>
            <p:spPr>
              <a:xfrm>
                <a:off x="9129598" y="6140516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0" name="Forma Livre 19"/>
              <p:cNvSpPr/>
              <p:nvPr/>
            </p:nvSpPr>
            <p:spPr>
              <a:xfrm>
                <a:off x="9201241" y="5902195"/>
                <a:ext cx="363602" cy="254157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1089"/>
                  <a:gd name="f5" fmla="val 778"/>
                  <a:gd name="f6" fmla="val 457"/>
                  <a:gd name="f7" fmla="val 602"/>
                  <a:gd name="f8" fmla="val 516"/>
                  <a:gd name="f9" fmla="val 638"/>
                  <a:gd name="f10" fmla="val 557"/>
                  <a:gd name="f11" fmla="val 701"/>
                  <a:gd name="f12" fmla="val 560"/>
                  <a:gd name="f13" fmla="val 777"/>
                  <a:gd name="f14" fmla="val 576"/>
                  <a:gd name="f15" fmla="val 767"/>
                  <a:gd name="f16" fmla="val 574"/>
                  <a:gd name="f17" fmla="val 757"/>
                  <a:gd name="f18" fmla="val 572"/>
                  <a:gd name="f19" fmla="val 749"/>
                  <a:gd name="f20" fmla="val 616"/>
                  <a:gd name="f21" fmla="val 741"/>
                  <a:gd name="f22" fmla="val 739"/>
                  <a:gd name="f23" fmla="val 617"/>
                  <a:gd name="f24" fmla="val 737"/>
                  <a:gd name="f25" fmla="val 736"/>
                  <a:gd name="f26" fmla="val 734"/>
                  <a:gd name="f27" fmla="val 619"/>
                  <a:gd name="f28" fmla="val 732"/>
                  <a:gd name="f29" fmla="val 620"/>
                  <a:gd name="f30" fmla="val 731"/>
                  <a:gd name="f31" fmla="val 729"/>
                  <a:gd name="f32" fmla="val 623"/>
                  <a:gd name="f33" fmla="val 726"/>
                  <a:gd name="f34" fmla="val 725"/>
                  <a:gd name="f35" fmla="val 624"/>
                  <a:gd name="f36" fmla="val 723"/>
                  <a:gd name="f37" fmla="val 626"/>
                  <a:gd name="f38" fmla="val 721"/>
                  <a:gd name="f39" fmla="val 720"/>
                  <a:gd name="f40" fmla="val 628"/>
                  <a:gd name="f41" fmla="val 569"/>
                  <a:gd name="f42" fmla="val 568"/>
                  <a:gd name="f43" fmla="val 565"/>
                  <a:gd name="f44" fmla="val 713"/>
                  <a:gd name="f45" fmla="val 562"/>
                  <a:gd name="f46" fmla="val 705"/>
                  <a:gd name="f47" fmla="val 672"/>
                  <a:gd name="f48" fmla="val 656"/>
                  <a:gd name="f49" fmla="val 655"/>
                  <a:gd name="f50" fmla="val 674"/>
                  <a:gd name="f51" fmla="val 653"/>
                  <a:gd name="f52" fmla="val 676"/>
                  <a:gd name="f53" fmla="val 651"/>
                  <a:gd name="f54" fmla="val 678"/>
                  <a:gd name="f55" fmla="val 650"/>
                  <a:gd name="f56" fmla="val 679"/>
                  <a:gd name="f57" fmla="val 648"/>
                  <a:gd name="f58" fmla="val 681"/>
                  <a:gd name="f59" fmla="val 646"/>
                  <a:gd name="f60" fmla="val 683"/>
                  <a:gd name="f61" fmla="val 645"/>
                  <a:gd name="f62" fmla="val 643"/>
                  <a:gd name="f63" fmla="val 685"/>
                  <a:gd name="f64" fmla="val 641"/>
                  <a:gd name="f65" fmla="val 686"/>
                  <a:gd name="f66" fmla="val 640"/>
                  <a:gd name="f67" fmla="val 688"/>
                  <a:gd name="f68" fmla="val 690"/>
                  <a:gd name="f69" fmla="val 691"/>
                  <a:gd name="f70" fmla="val 635"/>
                  <a:gd name="f71" fmla="val 695"/>
                  <a:gd name="f72" fmla="val 631"/>
                  <a:gd name="f73" fmla="val 698"/>
                  <a:gd name="f74" fmla="val 556"/>
                  <a:gd name="f75" fmla="val 552"/>
                  <a:gd name="f76" fmla="val 546"/>
                  <a:gd name="f77" fmla="val 673"/>
                  <a:gd name="f78" fmla="val 543"/>
                  <a:gd name="f79" fmla="val 665"/>
                  <a:gd name="f80" fmla="val 859"/>
                  <a:gd name="f81" fmla="val 444"/>
                  <a:gd name="f82" fmla="val 443"/>
                  <a:gd name="f83" fmla="val 857"/>
                  <a:gd name="f84" fmla="val 855"/>
                  <a:gd name="f85" fmla="val 441"/>
                  <a:gd name="f86" fmla="val 854"/>
                  <a:gd name="f87" fmla="val 439"/>
                  <a:gd name="f88" fmla="val 851"/>
                  <a:gd name="f89" fmla="val 438"/>
                  <a:gd name="f90" fmla="val 850"/>
                  <a:gd name="f91" fmla="val 436"/>
                  <a:gd name="f92" fmla="val 848"/>
                  <a:gd name="f93" fmla="val 847"/>
                  <a:gd name="f94" fmla="val 434"/>
                  <a:gd name="f95" fmla="val 845"/>
                  <a:gd name="f96" fmla="val 534"/>
                  <a:gd name="f97" fmla="val 529"/>
                  <a:gd name="f98" fmla="val 522"/>
                  <a:gd name="f99" fmla="val 517"/>
                  <a:gd name="f100" fmla="val 724"/>
                  <a:gd name="f101" fmla="val 416"/>
                  <a:gd name="f102" fmla="val 414"/>
                  <a:gd name="f103" fmla="val 412"/>
                  <a:gd name="f104" fmla="val 411"/>
                  <a:gd name="f105" fmla="val 409"/>
                  <a:gd name="f106" fmla="val 407"/>
                  <a:gd name="f107" fmla="val 406"/>
                  <a:gd name="f108" fmla="val 404"/>
                  <a:gd name="f109" fmla="val 728"/>
                  <a:gd name="f110" fmla="val 402"/>
                  <a:gd name="f111" fmla="val 401"/>
                  <a:gd name="f112" fmla="val 399"/>
                  <a:gd name="f113" fmla="val 397"/>
                  <a:gd name="f114" fmla="val 396"/>
                  <a:gd name="f115" fmla="val 394"/>
                  <a:gd name="f116" fmla="val 392"/>
                  <a:gd name="f117" fmla="val 390"/>
                  <a:gd name="f118" fmla="val 388"/>
                  <a:gd name="f119" fmla="val 387"/>
                  <a:gd name="f120" fmla="val 385"/>
                  <a:gd name="f121" fmla="val 733"/>
                  <a:gd name="f122" fmla="val 383"/>
                  <a:gd name="f123" fmla="val 382"/>
                  <a:gd name="f124" fmla="val 505"/>
                  <a:gd name="f125" fmla="val 498"/>
                  <a:gd name="f126" fmla="val 614"/>
                  <a:gd name="f127" fmla="val 493"/>
                  <a:gd name="f128" fmla="val 607"/>
                  <a:gd name="f129" fmla="val 486"/>
                  <a:gd name="f130" fmla="val 293"/>
                  <a:gd name="f131" fmla="val 291"/>
                  <a:gd name="f132" fmla="val 290"/>
                  <a:gd name="f133" fmla="val 671"/>
                  <a:gd name="f134" fmla="val 669"/>
                  <a:gd name="f135" fmla="val 472"/>
                  <a:gd name="f136" fmla="val 592"/>
                  <a:gd name="f137" fmla="val 467"/>
                  <a:gd name="f138" fmla="val 589"/>
                  <a:gd name="f139" fmla="val 462"/>
                  <a:gd name="f140" fmla="val 587"/>
                  <a:gd name="f141" fmla="val 584"/>
                  <a:gd name="f142" fmla="val 141"/>
                  <a:gd name="f143" fmla="val 747"/>
                  <a:gd name="f144" fmla="val 715"/>
                  <a:gd name="f145" fmla="val 700"/>
                  <a:gd name="f146" fmla="val 143"/>
                  <a:gd name="f147" fmla="val 146"/>
                  <a:gd name="f148" fmla="val 148"/>
                  <a:gd name="f149" fmla="val 152"/>
                  <a:gd name="f150" fmla="val 16"/>
                  <a:gd name="f151" fmla="val 633"/>
                  <a:gd name="f152" fmla="val 17"/>
                  <a:gd name="f153" fmla="val 159"/>
                  <a:gd name="f154" fmla="val 162"/>
                  <a:gd name="f155" fmla="val 680"/>
                  <a:gd name="f156" fmla="val 168"/>
                  <a:gd name="f157" fmla="val 171"/>
                  <a:gd name="f158" fmla="val 29"/>
                  <a:gd name="f159" fmla="val 31"/>
                  <a:gd name="f160" fmla="val 32"/>
                  <a:gd name="f161" fmla="val 554"/>
                  <a:gd name="f162" fmla="val 549"/>
                  <a:gd name="f163" fmla="val 184"/>
                  <a:gd name="f164" fmla="val 192"/>
                  <a:gd name="f165" fmla="val 636"/>
                  <a:gd name="f166" fmla="val 196"/>
                  <a:gd name="f167" fmla="val 54"/>
                  <a:gd name="f168" fmla="val 479"/>
                  <a:gd name="f169" fmla="val 55"/>
                  <a:gd name="f170" fmla="val 474"/>
                  <a:gd name="f171" fmla="val 57"/>
                  <a:gd name="f172" fmla="val 469"/>
                  <a:gd name="f173" fmla="val 59"/>
                  <a:gd name="f174" fmla="val 463"/>
                  <a:gd name="f175" fmla="val 208"/>
                  <a:gd name="f176" fmla="val 216"/>
                  <a:gd name="f177" fmla="val 612"/>
                  <a:gd name="f178" fmla="val 223"/>
                  <a:gd name="f179" fmla="val 605"/>
                  <a:gd name="f180" fmla="val 229"/>
                  <a:gd name="f181" fmla="val 600"/>
                  <a:gd name="f182" fmla="val 90"/>
                  <a:gd name="f183" fmla="val 93"/>
                  <a:gd name="f184" fmla="val 380"/>
                  <a:gd name="f185" fmla="val 95"/>
                  <a:gd name="f186" fmla="val 373"/>
                  <a:gd name="f187" fmla="val 98"/>
                  <a:gd name="f188" fmla="val 368"/>
                  <a:gd name="f189" fmla="val 243"/>
                  <a:gd name="f190" fmla="val 247"/>
                  <a:gd name="f191" fmla="val 252"/>
                  <a:gd name="f192" fmla="val 257"/>
                  <a:gd name="f193" fmla="val 172"/>
                  <a:gd name="f194" fmla="val 157"/>
                  <a:gd name="f195" fmla="val 742"/>
                  <a:gd name="f196" fmla="val 744"/>
                  <a:gd name="f197" fmla="val 746"/>
                  <a:gd name="f198" fmla="val 155"/>
                  <a:gd name="f199" fmla="val 759"/>
                  <a:gd name="f200" fmla="val 153"/>
                  <a:gd name="f201" fmla="val 138"/>
                  <a:gd name="f202" fmla="val 140"/>
                  <a:gd name="f203" fmla="val 264"/>
                  <a:gd name="f204" fmla="val 512"/>
                  <a:gd name="f205" fmla="val 281"/>
                  <a:gd name="f206" fmla="val 276"/>
                  <a:gd name="f207" fmla="val 271"/>
                  <a:gd name="f208" fmla="val 245"/>
                  <a:gd name="f209" fmla="val 298"/>
                  <a:gd name="f210" fmla="val 449"/>
                  <a:gd name="f211" fmla="val 302"/>
                  <a:gd name="f212" fmla="val 309"/>
                  <a:gd name="f213" fmla="val 231"/>
                  <a:gd name="f214" fmla="val 174"/>
                  <a:gd name="f215" fmla="val 236"/>
                  <a:gd name="f216" fmla="val 170"/>
                  <a:gd name="f217" fmla="val 240"/>
                  <a:gd name="f218" fmla="val 164"/>
                  <a:gd name="f219" fmla="val 364"/>
                  <a:gd name="f220" fmla="val 69"/>
                  <a:gd name="f221" fmla="val 365"/>
                  <a:gd name="f222" fmla="val 272"/>
                  <a:gd name="f223" fmla="val 362"/>
                  <a:gd name="f224" fmla="val 359"/>
                  <a:gd name="f225" fmla="val 355"/>
                  <a:gd name="f226" fmla="val 353"/>
                  <a:gd name="f227" fmla="val 352"/>
                  <a:gd name="f228" fmla="val 348"/>
                  <a:gd name="f229" fmla="val 78"/>
                  <a:gd name="f230" fmla="val 74"/>
                  <a:gd name="f231" fmla="val 73"/>
                  <a:gd name="f232" fmla="val 8"/>
                  <a:gd name="f233" fmla="val 424"/>
                  <a:gd name="f234" fmla="val 12"/>
                  <a:gd name="f235" fmla="val 503"/>
                  <a:gd name="f236" fmla="val 509"/>
                  <a:gd name="f237" fmla="val 10"/>
                  <a:gd name="f238" fmla="val 2"/>
                  <a:gd name="f239" fmla="val 559"/>
                  <a:gd name="f240" fmla="val 515"/>
                  <a:gd name="f241" fmla="val 662"/>
                  <a:gd name="f242" fmla="val 842"/>
                  <a:gd name="f243" fmla="val 52"/>
                  <a:gd name="f244" fmla="val 716"/>
                  <a:gd name="f245" fmla="val 714"/>
                  <a:gd name="f246" fmla="val 712"/>
                  <a:gd name="f247" fmla="val 710"/>
                  <a:gd name="f248" fmla="val 709"/>
                  <a:gd name="f249" fmla="val 707"/>
                  <a:gd name="f250" fmla="val 703"/>
                  <a:gd name="f251" fmla="val 702"/>
                  <a:gd name="f252" fmla="val 697"/>
                  <a:gd name="f253" fmla="val 828"/>
                  <a:gd name="f254" fmla="val 45"/>
                  <a:gd name="f255" fmla="val 831"/>
                  <a:gd name="f256" fmla="val 47"/>
                  <a:gd name="f257" fmla="val 836"/>
                  <a:gd name="f258" fmla="val 48"/>
                  <a:gd name="f259" fmla="val 980"/>
                  <a:gd name="f260" fmla="val 149"/>
                  <a:gd name="f261" fmla="val 285"/>
                  <a:gd name="f262" fmla="val 283"/>
                  <a:gd name="f263" fmla="val 843"/>
                  <a:gd name="f264" fmla="val 279"/>
                  <a:gd name="f265" fmla="val 839"/>
                  <a:gd name="f266" fmla="val 838"/>
                  <a:gd name="f267" fmla="val 277"/>
                  <a:gd name="f268" fmla="val 835"/>
                  <a:gd name="f269" fmla="val 968"/>
                  <a:gd name="f270" fmla="val 972"/>
                  <a:gd name="f271" fmla="val 976"/>
                  <a:gd name="f272" fmla="val 144"/>
                  <a:gd name="f273" fmla="val 336"/>
                  <a:gd name="f274" fmla="val 335"/>
                  <a:gd name="f275" fmla="val 1088"/>
                  <a:gd name="f276" fmla="val 1024"/>
                  <a:gd name="f277" fmla="val 326"/>
                  <a:gd name="f278" fmla="val 325"/>
                  <a:gd name="f279" fmla="val 323"/>
                  <a:gd name="f280" fmla="val 1023"/>
                  <a:gd name="f281" fmla="val 321"/>
                  <a:gd name="f282" fmla="val 320"/>
                  <a:gd name="f283" fmla="val 1020"/>
                  <a:gd name="f284" fmla="val 318"/>
                  <a:gd name="f285" fmla="val 316"/>
                  <a:gd name="f286" fmla="val 1019"/>
                  <a:gd name="f287" fmla="val 315"/>
                  <a:gd name="f288" fmla="val 313"/>
                  <a:gd name="f289" fmla="val 311"/>
                  <a:gd name="f290" fmla="val 1079"/>
                  <a:gd name="f291" fmla="val 267"/>
                  <a:gd name="f292" fmla="val 1083"/>
                  <a:gd name="f293" fmla="val 1086"/>
                  <a:gd name="f294" fmla="val 1012"/>
                  <a:gd name="f295" fmla="val 507"/>
                  <a:gd name="f296" fmla="val 981"/>
                  <a:gd name="f297" fmla="val 510"/>
                  <a:gd name="f298" fmla="val 1027"/>
                  <a:gd name="f299" fmla="val 483"/>
                  <a:gd name="f300" fmla="val 1026"/>
                  <a:gd name="f301" fmla="val 484"/>
                  <a:gd name="f302" fmla="val 488"/>
                  <a:gd name="f303" fmla="val 489"/>
                  <a:gd name="f304" fmla="val 491"/>
                  <a:gd name="f305" fmla="val 494"/>
                  <a:gd name="f306" fmla="val 496"/>
                  <a:gd name="f307" fmla="val 1017"/>
                  <a:gd name="f308" fmla="val 499"/>
                  <a:gd name="f309" fmla="val 501"/>
                  <a:gd name="f310" fmla="val 1016"/>
                  <a:gd name="f311" fmla="val 1014"/>
                  <a:gd name="f312" fmla="val 886"/>
                  <a:gd name="f313" fmla="val 577"/>
                  <a:gd name="f314" fmla="val 575"/>
                  <a:gd name="f315" fmla="val 570"/>
                  <a:gd name="f316" fmla="val 833"/>
                  <a:gd name="f317" fmla="val 883"/>
                  <a:gd name="f318" fmla="val 545"/>
                  <a:gd name="f319" fmla="val 547"/>
                  <a:gd name="f320" fmla="val 550"/>
                  <a:gd name="f321" fmla="val 885"/>
                  <a:gd name="f322" fmla="val 555"/>
                  <a:gd name="f323" fmla="*/ f1 1 1089"/>
                  <a:gd name="f324" fmla="*/ f2 1 778"/>
                  <a:gd name="f325" fmla="+- f5 0 f3"/>
                  <a:gd name="f326" fmla="+- f4 0 f3"/>
                  <a:gd name="f327" fmla="*/ f326 1 1089"/>
                  <a:gd name="f328" fmla="*/ f325 1 778"/>
                  <a:gd name="f329" fmla="*/ f3 1 f327"/>
                  <a:gd name="f330" fmla="*/ f4 1 f327"/>
                  <a:gd name="f331" fmla="*/ f3 1 f328"/>
                  <a:gd name="f332" fmla="*/ f5 1 f328"/>
                  <a:gd name="f333" fmla="*/ f329 f323 1"/>
                  <a:gd name="f334" fmla="*/ f330 f323 1"/>
                  <a:gd name="f335" fmla="*/ f332 f324 1"/>
                  <a:gd name="f336" fmla="*/ f331 f32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33" t="f336" r="f334" b="f335"/>
                <a:pathLst>
                  <a:path w="1089" h="778">
                    <a:moveTo>
                      <a:pt x="f6" y="f7"/>
                    </a:moveTo>
                    <a:cubicBezTo>
                      <a:pt x="f8" y="f9"/>
                      <a:pt x="f10" y="f11"/>
                      <a:pt x="f12" y="f13"/>
                    </a:cubicBezTo>
                    <a:lnTo>
                      <a:pt x="f14" y="f13"/>
                    </a:lnTo>
                    <a:cubicBezTo>
                      <a:pt x="f14" y="f15"/>
                      <a:pt x="f16" y="f17"/>
                      <a:pt x="f18" y="f19"/>
                    </a:cubicBezTo>
                    <a:lnTo>
                      <a:pt x="f20" y="f21"/>
                    </a:lnTo>
                    <a:lnTo>
                      <a:pt x="f20" y="f22"/>
                    </a:lnTo>
                    <a:lnTo>
                      <a:pt x="f23" y="f24"/>
                    </a:lnTo>
                    <a:lnTo>
                      <a:pt x="f23" y="f25"/>
                    </a:lnTo>
                    <a:lnTo>
                      <a:pt x="f23" y="f26"/>
                    </a:lnTo>
                    <a:lnTo>
                      <a:pt x="f27" y="f26"/>
                    </a:lnTo>
                    <a:lnTo>
                      <a:pt x="f27" y="f28"/>
                    </a:lnTo>
                    <a:lnTo>
                      <a:pt x="f29" y="f28"/>
                    </a:lnTo>
                    <a:lnTo>
                      <a:pt x="f29" y="f30"/>
                    </a:lnTo>
                    <a:lnTo>
                      <a:pt x="f29" y="f31"/>
                    </a:lnTo>
                    <a:lnTo>
                      <a:pt x="f32" y="f31"/>
                    </a:lnTo>
                    <a:lnTo>
                      <a:pt x="f32" y="f33"/>
                    </a:lnTo>
                    <a:lnTo>
                      <a:pt x="f32" y="f34"/>
                    </a:lnTo>
                    <a:lnTo>
                      <a:pt x="f35" y="f34"/>
                    </a:lnTo>
                    <a:lnTo>
                      <a:pt x="f35" y="f36"/>
                    </a:lnTo>
                    <a:lnTo>
                      <a:pt x="f37" y="f36"/>
                    </a:lnTo>
                    <a:lnTo>
                      <a:pt x="f37" y="f38"/>
                    </a:lnTo>
                    <a:lnTo>
                      <a:pt x="f37" y="f39"/>
                    </a:lnTo>
                    <a:lnTo>
                      <a:pt x="f40" y="f39"/>
                    </a:lnTo>
                    <a:lnTo>
                      <a:pt x="f41" y="f28"/>
                    </a:lnTo>
                    <a:cubicBezTo>
                      <a:pt x="f42" y="f36"/>
                      <a:pt x="f43" y="f44"/>
                      <a:pt x="f45" y="f46"/>
                    </a:cubicBezTo>
                    <a:lnTo>
                      <a:pt x="f47" y="f48"/>
                    </a:lnTo>
                    <a:lnTo>
                      <a:pt x="f47" y="f49"/>
                    </a:lnTo>
                    <a:lnTo>
                      <a:pt x="f50" y="f49"/>
                    </a:lnTo>
                    <a:lnTo>
                      <a:pt x="f50" y="f51"/>
                    </a:lnTo>
                    <a:lnTo>
                      <a:pt x="f52" y="f51"/>
                    </a:lnTo>
                    <a:lnTo>
                      <a:pt x="f52" y="f53"/>
                    </a:lnTo>
                    <a:lnTo>
                      <a:pt x="f54" y="f53"/>
                    </a:lnTo>
                    <a:lnTo>
                      <a:pt x="f54" y="f55"/>
                    </a:lnTo>
                    <a:lnTo>
                      <a:pt x="f56" y="f55"/>
                    </a:lnTo>
                    <a:lnTo>
                      <a:pt x="f56" y="f57"/>
                    </a:lnTo>
                    <a:lnTo>
                      <a:pt x="f58" y="f59"/>
                    </a:lnTo>
                    <a:lnTo>
                      <a:pt x="f60" y="f61"/>
                    </a:lnTo>
                    <a:lnTo>
                      <a:pt x="f60" y="f62"/>
                    </a:lnTo>
                    <a:lnTo>
                      <a:pt x="f63" y="f62"/>
                    </a:lnTo>
                    <a:lnTo>
                      <a:pt x="f63" y="f64"/>
                    </a:lnTo>
                    <a:lnTo>
                      <a:pt x="f65" y="f64"/>
                    </a:lnTo>
                    <a:lnTo>
                      <a:pt x="f65" y="f66"/>
                    </a:lnTo>
                    <a:lnTo>
                      <a:pt x="f67" y="f66"/>
                    </a:lnTo>
                    <a:lnTo>
                      <a:pt x="f67" y="f9"/>
                    </a:lnTo>
                    <a:lnTo>
                      <a:pt x="f68" y="f9"/>
                    </a:lnTo>
                    <a:cubicBezTo>
                      <a:pt x="f69" y="f70"/>
                      <a:pt x="f71" y="f72"/>
                      <a:pt x="f73" y="f37"/>
                    </a:cubicBezTo>
                    <a:lnTo>
                      <a:pt x="f74" y="f68"/>
                    </a:lnTo>
                    <a:cubicBezTo>
                      <a:pt x="f75" y="f58"/>
                      <a:pt x="f76" y="f77"/>
                      <a:pt x="f78" y="f79"/>
                    </a:cubicBezTo>
                    <a:lnTo>
                      <a:pt x="f80" y="f81"/>
                    </a:lnTo>
                    <a:lnTo>
                      <a:pt x="f80" y="f82"/>
                    </a:lnTo>
                    <a:lnTo>
                      <a:pt x="f83" y="f82"/>
                    </a:lnTo>
                    <a:lnTo>
                      <a:pt x="f84" y="f82"/>
                    </a:lnTo>
                    <a:lnTo>
                      <a:pt x="f84" y="f85"/>
                    </a:lnTo>
                    <a:lnTo>
                      <a:pt x="f86" y="f85"/>
                    </a:lnTo>
                    <a:lnTo>
                      <a:pt x="f86" y="f87"/>
                    </a:lnTo>
                    <a:lnTo>
                      <a:pt x="f88" y="f87"/>
                    </a:lnTo>
                    <a:lnTo>
                      <a:pt x="f88" y="f89"/>
                    </a:lnTo>
                    <a:lnTo>
                      <a:pt x="f90" y="f89"/>
                    </a:lnTo>
                    <a:lnTo>
                      <a:pt x="f90" y="f91"/>
                    </a:lnTo>
                    <a:lnTo>
                      <a:pt x="f92" y="f91"/>
                    </a:lnTo>
                    <a:lnTo>
                      <a:pt x="f93" y="f91"/>
                    </a:lnTo>
                    <a:lnTo>
                      <a:pt x="f93" y="f94"/>
                    </a:lnTo>
                    <a:lnTo>
                      <a:pt x="f95" y="f94"/>
                    </a:lnTo>
                    <a:lnTo>
                      <a:pt x="f96" y="f53"/>
                    </a:lnTo>
                    <a:cubicBezTo>
                      <a:pt x="f97" y="f61"/>
                      <a:pt x="f98" y="f9"/>
                      <a:pt x="f99" y="f72"/>
                    </a:cubicBezTo>
                    <a:lnTo>
                      <a:pt x="f100" y="f101"/>
                    </a:lnTo>
                    <a:lnTo>
                      <a:pt x="f100" y="f102"/>
                    </a:lnTo>
                    <a:lnTo>
                      <a:pt x="f33" y="f103"/>
                    </a:lnTo>
                    <a:lnTo>
                      <a:pt x="f33" y="f104"/>
                    </a:lnTo>
                    <a:lnTo>
                      <a:pt x="f33" y="f105"/>
                    </a:lnTo>
                    <a:lnTo>
                      <a:pt x="f33" y="f106"/>
                    </a:lnTo>
                    <a:cubicBezTo>
                      <a:pt x="f33" y="f107"/>
                      <a:pt x="f33" y="f108"/>
                      <a:pt x="f33" y="f108"/>
                    </a:cubicBezTo>
                    <a:cubicBezTo>
                      <a:pt x="f109" y="f110"/>
                      <a:pt x="f109" y="f110"/>
                      <a:pt x="f109" y="f111"/>
                    </a:cubicBezTo>
                    <a:lnTo>
                      <a:pt x="f109" y="f112"/>
                    </a:lnTo>
                    <a:lnTo>
                      <a:pt x="f109" y="f113"/>
                    </a:lnTo>
                    <a:lnTo>
                      <a:pt x="f31" y="f113"/>
                    </a:lnTo>
                    <a:lnTo>
                      <a:pt x="f31" y="f114"/>
                    </a:lnTo>
                    <a:lnTo>
                      <a:pt x="f31" y="f115"/>
                    </a:lnTo>
                    <a:lnTo>
                      <a:pt x="f31" y="f116"/>
                    </a:lnTo>
                    <a:lnTo>
                      <a:pt x="f30" y="f116"/>
                    </a:lnTo>
                    <a:lnTo>
                      <a:pt x="f30" y="f117"/>
                    </a:lnTo>
                    <a:lnTo>
                      <a:pt x="f30" y="f118"/>
                    </a:lnTo>
                    <a:lnTo>
                      <a:pt x="f30" y="f119"/>
                    </a:lnTo>
                    <a:lnTo>
                      <a:pt x="f30" y="f120"/>
                    </a:lnTo>
                    <a:lnTo>
                      <a:pt x="f121" y="f120"/>
                    </a:lnTo>
                    <a:lnTo>
                      <a:pt x="f121" y="f122"/>
                    </a:lnTo>
                    <a:lnTo>
                      <a:pt x="f121" y="f123"/>
                    </a:lnTo>
                    <a:lnTo>
                      <a:pt x="f124" y="f29"/>
                    </a:lnTo>
                    <a:cubicBezTo>
                      <a:pt x="f125" y="f126"/>
                      <a:pt x="f127" y="f128"/>
                      <a:pt x="f129" y="f7"/>
                    </a:cubicBezTo>
                    <a:lnTo>
                      <a:pt x="f63" y="f130"/>
                    </a:lnTo>
                    <a:lnTo>
                      <a:pt x="f60" y="f130"/>
                    </a:lnTo>
                    <a:lnTo>
                      <a:pt x="f58" y="f130"/>
                    </a:lnTo>
                    <a:lnTo>
                      <a:pt x="f58" y="f131"/>
                    </a:lnTo>
                    <a:lnTo>
                      <a:pt x="f56" y="f131"/>
                    </a:lnTo>
                    <a:lnTo>
                      <a:pt x="f54" y="f131"/>
                    </a:lnTo>
                    <a:lnTo>
                      <a:pt x="f52" y="f131"/>
                    </a:lnTo>
                    <a:lnTo>
                      <a:pt x="f52" y="f132"/>
                    </a:lnTo>
                    <a:lnTo>
                      <a:pt x="f50" y="f132"/>
                    </a:lnTo>
                    <a:lnTo>
                      <a:pt x="f47" y="f132"/>
                    </a:lnTo>
                    <a:lnTo>
                      <a:pt x="f133" y="f132"/>
                    </a:lnTo>
                    <a:lnTo>
                      <a:pt x="f134" y="f132"/>
                    </a:lnTo>
                    <a:lnTo>
                      <a:pt x="f135" y="f136"/>
                    </a:lnTo>
                    <a:cubicBezTo>
                      <a:pt x="f137" y="f138"/>
                      <a:pt x="f139" y="f140"/>
                      <a:pt x="f6" y="f141"/>
                    </a:cubicBezTo>
                    <a:lnTo>
                      <a:pt x="f6" y="f7"/>
                    </a:ln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42" y="f143"/>
                    </a:moveTo>
                    <a:lnTo>
                      <a:pt x="f3" y="f144"/>
                    </a:lnTo>
                    <a:lnTo>
                      <a:pt x="f3" y="f145"/>
                    </a:lnTo>
                    <a:lnTo>
                      <a:pt x="f146" y="f28"/>
                    </a:lnTo>
                    <a:cubicBezTo>
                      <a:pt x="f147" y="f38"/>
                      <a:pt x="f148" y="f44"/>
                      <a:pt x="f149" y="f46"/>
                    </a:cubicBezTo>
                    <a:lnTo>
                      <a:pt x="f150" y="f61"/>
                    </a:lnTo>
                    <a:cubicBezTo>
                      <a:pt x="f150" y="f9"/>
                      <a:pt x="f150" y="f151"/>
                      <a:pt x="f152" y="f40"/>
                    </a:cubicBezTo>
                    <a:lnTo>
                      <a:pt x="f153" y="f67"/>
                    </a:lnTo>
                    <a:cubicBezTo>
                      <a:pt x="f154" y="f155"/>
                      <a:pt x="f156" y="f77"/>
                      <a:pt x="f157" y="f79"/>
                    </a:cubicBezTo>
                    <a:lnTo>
                      <a:pt x="f158" y="f43"/>
                    </a:lnTo>
                    <a:cubicBezTo>
                      <a:pt x="f159" y="f12"/>
                      <a:pt x="f160" y="f161"/>
                      <a:pt x="f160" y="f162"/>
                    </a:cubicBezTo>
                    <a:lnTo>
                      <a:pt x="f0" y="f53"/>
                    </a:lnTo>
                    <a:cubicBezTo>
                      <a:pt x="f163" y="f62"/>
                      <a:pt x="f164" y="f165"/>
                      <a:pt x="f166" y="f72"/>
                    </a:cubicBezTo>
                    <a:lnTo>
                      <a:pt x="f167" y="f168"/>
                    </a:lnTo>
                    <a:cubicBezTo>
                      <a:pt x="f169" y="f170"/>
                      <a:pt x="f171" y="f172"/>
                      <a:pt x="f173" y="f174"/>
                    </a:cubicBezTo>
                    <a:lnTo>
                      <a:pt x="f175" y="f29"/>
                    </a:lnTo>
                    <a:cubicBezTo>
                      <a:pt x="f176" y="f177"/>
                      <a:pt x="f178" y="f179"/>
                      <a:pt x="f180" y="f181"/>
                    </a:cubicBezTo>
                    <a:lnTo>
                      <a:pt x="f182" y="f120"/>
                    </a:lnTo>
                    <a:cubicBezTo>
                      <a:pt x="f183" y="f184"/>
                      <a:pt x="f185" y="f186"/>
                      <a:pt x="f187" y="f188"/>
                    </a:cubicBezTo>
                    <a:lnTo>
                      <a:pt x="f189" y="f136"/>
                    </a:lnTo>
                    <a:cubicBezTo>
                      <a:pt x="f190" y="f138"/>
                      <a:pt x="f191" y="f140"/>
                      <a:pt x="f192" y="f141"/>
                    </a:cubicBezTo>
                    <a:lnTo>
                      <a:pt x="f192" y="f7"/>
                    </a:lnTo>
                    <a:cubicBezTo>
                      <a:pt x="f175" y="f72"/>
                      <a:pt x="f193" y="f54"/>
                      <a:pt x="f153" y="f25"/>
                    </a:cubicBezTo>
                    <a:cubicBezTo>
                      <a:pt x="f153" y="f24"/>
                      <a:pt x="f153" y="f22"/>
                      <a:pt x="f153" y="f22"/>
                    </a:cubicBezTo>
                    <a:cubicBezTo>
                      <a:pt x="f153" y="f21"/>
                      <a:pt x="f194" y="f21"/>
                      <a:pt x="f194" y="f195"/>
                    </a:cubicBezTo>
                    <a:cubicBezTo>
                      <a:pt x="f194" y="f196"/>
                      <a:pt x="f194" y="f196"/>
                      <a:pt x="f194" y="f197"/>
                    </a:cubicBezTo>
                    <a:cubicBezTo>
                      <a:pt x="f194" y="f143"/>
                      <a:pt x="f194" y="f143"/>
                      <a:pt x="f194" y="f19"/>
                    </a:cubicBezTo>
                    <a:cubicBezTo>
                      <a:pt x="f198" y="f199"/>
                      <a:pt x="f200" y="f15"/>
                      <a:pt x="f200" y="f13"/>
                    </a:cubicBezTo>
                    <a:lnTo>
                      <a:pt x="f201" y="f13"/>
                    </a:lnTo>
                    <a:cubicBezTo>
                      <a:pt x="f201" y="f15"/>
                      <a:pt x="f202" y="f17"/>
                      <a:pt x="f142" y="f143"/>
                    </a:cubicBezTo>
                    <a:close/>
                    <a:moveTo>
                      <a:pt x="f142" y="f143"/>
                    </a:moveTo>
                    <a:lnTo>
                      <a:pt x="f142" y="f143"/>
                    </a:lnTo>
                    <a:close/>
                    <a:moveTo>
                      <a:pt x="f153" y="f203"/>
                    </a:moveTo>
                    <a:lnTo>
                      <a:pt x="f192" y="f204"/>
                    </a:lnTo>
                    <a:lnTo>
                      <a:pt x="f192" y="f161"/>
                    </a:lnTo>
                    <a:lnTo>
                      <a:pt x="f147" y="f205"/>
                    </a:lnTo>
                    <a:cubicBezTo>
                      <a:pt x="f149" y="f206"/>
                      <a:pt x="f198" y="f207"/>
                      <a:pt x="f153" y="f203"/>
                    </a:cubicBezTo>
                    <a:close/>
                    <a:moveTo>
                      <a:pt x="f153" y="f203"/>
                    </a:moveTo>
                    <a:lnTo>
                      <a:pt x="f153" y="f203"/>
                    </a:lnTo>
                    <a:close/>
                    <a:moveTo>
                      <a:pt x="f208" y="f153"/>
                    </a:moveTo>
                    <a:lnTo>
                      <a:pt x="f209" y="f94"/>
                    </a:lnTo>
                    <a:lnTo>
                      <a:pt x="f209" y="f210"/>
                    </a:lnTo>
                    <a:lnTo>
                      <a:pt x="f211" y="f210"/>
                    </a:lnTo>
                    <a:lnTo>
                      <a:pt x="f212" y="f129"/>
                    </a:lnTo>
                    <a:lnTo>
                      <a:pt x="f130" y="f129"/>
                    </a:lnTo>
                    <a:lnTo>
                      <a:pt x="f213" y="f214"/>
                    </a:lnTo>
                    <a:cubicBezTo>
                      <a:pt x="f215" y="f216"/>
                      <a:pt x="f217" y="f218"/>
                      <a:pt x="f208" y="f153"/>
                    </a:cubicBezTo>
                    <a:close/>
                    <a:moveTo>
                      <a:pt x="f208" y="f153"/>
                    </a:moveTo>
                    <a:lnTo>
                      <a:pt x="f208" y="f153"/>
                    </a:lnTo>
                    <a:close/>
                    <a:moveTo>
                      <a:pt x="f219" y="f220"/>
                    </a:moveTo>
                    <a:lnTo>
                      <a:pt x="f221" y="f222"/>
                    </a:lnTo>
                    <a:cubicBezTo>
                      <a:pt x="f223" y="f207"/>
                      <a:pt x="f224" y="f207"/>
                      <a:pt x="f225" y="f207"/>
                    </a:cubicBezTo>
                    <a:cubicBezTo>
                      <a:pt x="f226" y="f207"/>
                      <a:pt x="f227" y="f207"/>
                      <a:pt x="f228" y="f207"/>
                    </a:cubicBezTo>
                    <a:lnTo>
                      <a:pt x="f228" y="f229"/>
                    </a:lnTo>
                    <a:cubicBezTo>
                      <a:pt x="f226" y="f230"/>
                      <a:pt x="f224" y="f231"/>
                      <a:pt x="f219" y="f220"/>
                    </a:cubicBezTo>
                    <a:close/>
                    <a:moveTo>
                      <a:pt x="f219" y="f220"/>
                    </a:moveTo>
                    <a:lnTo>
                      <a:pt x="f219" y="f220"/>
                    </a:lnTo>
                    <a:close/>
                    <a:moveTo>
                      <a:pt x="f8" y="f232"/>
                    </a:moveTo>
                    <a:lnTo>
                      <a:pt x="f233" y="f129"/>
                    </a:lnTo>
                    <a:lnTo>
                      <a:pt x="f106" y="f129"/>
                    </a:lnTo>
                    <a:lnTo>
                      <a:pt x="f125" y="f234"/>
                    </a:lnTo>
                    <a:cubicBezTo>
                      <a:pt x="f235" y="f234"/>
                      <a:pt x="f236" y="f237"/>
                      <a:pt x="f8" y="f232"/>
                    </a:cubicBezTo>
                    <a:close/>
                    <a:moveTo>
                      <a:pt x="f8" y="f232"/>
                    </a:moveTo>
                    <a:lnTo>
                      <a:pt x="f8" y="f232"/>
                    </a:lnTo>
                    <a:close/>
                    <a:moveTo>
                      <a:pt x="f56" y="f238"/>
                    </a:moveTo>
                    <a:lnTo>
                      <a:pt x="f6" y="f239"/>
                    </a:lnTo>
                    <a:lnTo>
                      <a:pt x="f6" y="f240"/>
                    </a:lnTo>
                    <a:lnTo>
                      <a:pt x="f241" y="f3"/>
                    </a:lnTo>
                    <a:cubicBezTo>
                      <a:pt x="f134" y="f3"/>
                      <a:pt x="f50" y="f3"/>
                      <a:pt x="f56" y="f238"/>
                    </a:cubicBezTo>
                    <a:close/>
                    <a:moveTo>
                      <a:pt x="f56" y="f238"/>
                    </a:moveTo>
                    <a:lnTo>
                      <a:pt x="f56" y="f238"/>
                    </a:lnTo>
                    <a:close/>
                    <a:moveTo>
                      <a:pt x="f242" y="f243"/>
                    </a:moveTo>
                    <a:lnTo>
                      <a:pt x="f244" y="f208"/>
                    </a:lnTo>
                    <a:lnTo>
                      <a:pt x="f245" y="f208"/>
                    </a:lnTo>
                    <a:lnTo>
                      <a:pt x="f246" y="f208"/>
                    </a:lnTo>
                    <a:lnTo>
                      <a:pt x="f247" y="f208"/>
                    </a:lnTo>
                    <a:lnTo>
                      <a:pt x="f248" y="f208"/>
                    </a:lnTo>
                    <a:lnTo>
                      <a:pt x="f249" y="f208"/>
                    </a:lnTo>
                    <a:lnTo>
                      <a:pt x="f46" y="f208"/>
                    </a:lnTo>
                    <a:lnTo>
                      <a:pt x="f250" y="f208"/>
                    </a:lnTo>
                    <a:lnTo>
                      <a:pt x="f251" y="f208"/>
                    </a:lnTo>
                    <a:lnTo>
                      <a:pt x="f73" y="f208"/>
                    </a:lnTo>
                    <a:lnTo>
                      <a:pt x="f252" y="f208"/>
                    </a:lnTo>
                    <a:lnTo>
                      <a:pt x="f253" y="f254"/>
                    </a:lnTo>
                    <a:cubicBezTo>
                      <a:pt x="f255" y="f256"/>
                      <a:pt x="f257" y="f258"/>
                      <a:pt x="f242" y="f243"/>
                    </a:cubicBezTo>
                    <a:close/>
                    <a:moveTo>
                      <a:pt x="f242" y="f243"/>
                    </a:moveTo>
                    <a:lnTo>
                      <a:pt x="f242" y="f243"/>
                    </a:lnTo>
                    <a:close/>
                    <a:moveTo>
                      <a:pt x="f259" y="f260"/>
                    </a:moveTo>
                    <a:lnTo>
                      <a:pt x="f90" y="f261"/>
                    </a:lnTo>
                    <a:lnTo>
                      <a:pt x="f92" y="f262"/>
                    </a:lnTo>
                    <a:lnTo>
                      <a:pt x="f93" y="f262"/>
                    </a:lnTo>
                    <a:lnTo>
                      <a:pt x="f95" y="f205"/>
                    </a:lnTo>
                    <a:lnTo>
                      <a:pt x="f263" y="f205"/>
                    </a:lnTo>
                    <a:lnTo>
                      <a:pt x="f242" y="f264"/>
                    </a:lnTo>
                    <a:lnTo>
                      <a:pt x="f265" y="f264"/>
                    </a:lnTo>
                    <a:lnTo>
                      <a:pt x="f266" y="f267"/>
                    </a:lnTo>
                    <a:lnTo>
                      <a:pt x="f257" y="f267"/>
                    </a:lnTo>
                    <a:lnTo>
                      <a:pt x="f268" y="f267"/>
                    </a:lnTo>
                    <a:lnTo>
                      <a:pt x="f268" y="f206"/>
                    </a:lnTo>
                    <a:lnTo>
                      <a:pt x="f269" y="f201"/>
                    </a:lnTo>
                    <a:cubicBezTo>
                      <a:pt x="f270" y="f146"/>
                      <a:pt x="f271" y="f272"/>
                      <a:pt x="f259" y="f260"/>
                    </a:cubicBezTo>
                    <a:close/>
                    <a:moveTo>
                      <a:pt x="f259" y="f260"/>
                    </a:moveTo>
                    <a:lnTo>
                      <a:pt x="f259" y="f260"/>
                    </a:lnTo>
                    <a:close/>
                    <a:moveTo>
                      <a:pt x="f13" y="f273"/>
                    </a:moveTo>
                    <a:lnTo>
                      <a:pt x="f13" y="f274"/>
                    </a:lnTo>
                    <a:lnTo>
                      <a:pt x="f13" y="f273"/>
                    </a:lnTo>
                    <a:close/>
                    <a:moveTo>
                      <a:pt x="f13" y="f273"/>
                    </a:moveTo>
                    <a:lnTo>
                      <a:pt x="f13" y="f273"/>
                    </a:lnTo>
                    <a:close/>
                    <a:moveTo>
                      <a:pt x="f275" y="f205"/>
                    </a:moveTo>
                    <a:lnTo>
                      <a:pt x="f276" y="f277"/>
                    </a:lnTo>
                    <a:lnTo>
                      <a:pt x="f276" y="f278"/>
                    </a:lnTo>
                    <a:lnTo>
                      <a:pt x="f276" y="f279"/>
                    </a:lnTo>
                    <a:lnTo>
                      <a:pt x="f280" y="f279"/>
                    </a:lnTo>
                    <a:lnTo>
                      <a:pt x="f280" y="f281"/>
                    </a:lnTo>
                    <a:lnTo>
                      <a:pt x="f280" y="f282"/>
                    </a:lnTo>
                    <a:lnTo>
                      <a:pt x="f283" y="f282"/>
                    </a:lnTo>
                    <a:lnTo>
                      <a:pt x="f283" y="f284"/>
                    </a:lnTo>
                    <a:lnTo>
                      <a:pt x="f283" y="f285"/>
                    </a:lnTo>
                    <a:lnTo>
                      <a:pt x="f286" y="f285"/>
                    </a:lnTo>
                    <a:lnTo>
                      <a:pt x="f286" y="f287"/>
                    </a:lnTo>
                    <a:lnTo>
                      <a:pt x="f286" y="f288"/>
                    </a:lnTo>
                    <a:lnTo>
                      <a:pt x="f286" y="f289"/>
                    </a:lnTo>
                    <a:lnTo>
                      <a:pt x="f290" y="f291"/>
                    </a:lnTo>
                    <a:cubicBezTo>
                      <a:pt x="f292" y="f222"/>
                      <a:pt x="f293" y="f267"/>
                      <a:pt x="f275" y="f205"/>
                    </a:cubicBezTo>
                    <a:close/>
                    <a:moveTo>
                      <a:pt x="f275" y="f205"/>
                    </a:moveTo>
                    <a:lnTo>
                      <a:pt x="f275" y="f205"/>
                    </a:lnTo>
                    <a:close/>
                    <a:moveTo>
                      <a:pt x="f294" y="f295"/>
                    </a:moveTo>
                    <a:lnTo>
                      <a:pt x="f296" y="f98"/>
                    </a:lnTo>
                    <a:cubicBezTo>
                      <a:pt x="f296" y="f240"/>
                      <a:pt x="f296" y="f297"/>
                      <a:pt x="f296" y="f235"/>
                    </a:cubicBezTo>
                    <a:lnTo>
                      <a:pt x="f298" y="f299"/>
                    </a:lnTo>
                    <a:lnTo>
                      <a:pt x="f300" y="f299"/>
                    </a:lnTo>
                    <a:lnTo>
                      <a:pt x="f300" y="f301"/>
                    </a:lnTo>
                    <a:lnTo>
                      <a:pt x="f300" y="f129"/>
                    </a:lnTo>
                    <a:lnTo>
                      <a:pt x="f276" y="f129"/>
                    </a:lnTo>
                    <a:lnTo>
                      <a:pt x="f276" y="f302"/>
                    </a:lnTo>
                    <a:lnTo>
                      <a:pt x="f276" y="f303"/>
                    </a:lnTo>
                    <a:lnTo>
                      <a:pt x="f280" y="f303"/>
                    </a:lnTo>
                    <a:lnTo>
                      <a:pt x="f280" y="f304"/>
                    </a:lnTo>
                    <a:lnTo>
                      <a:pt x="f280" y="f127"/>
                    </a:lnTo>
                    <a:lnTo>
                      <a:pt x="f283" y="f127"/>
                    </a:lnTo>
                    <a:lnTo>
                      <a:pt x="f283" y="f305"/>
                    </a:lnTo>
                    <a:lnTo>
                      <a:pt x="f286" y="f306"/>
                    </a:lnTo>
                    <a:lnTo>
                      <a:pt x="f286" y="f125"/>
                    </a:lnTo>
                    <a:lnTo>
                      <a:pt x="f307" y="f308"/>
                    </a:lnTo>
                    <a:lnTo>
                      <a:pt x="f307" y="f309"/>
                    </a:lnTo>
                    <a:lnTo>
                      <a:pt x="f310" y="f309"/>
                    </a:lnTo>
                    <a:lnTo>
                      <a:pt x="f311" y="f124"/>
                    </a:lnTo>
                    <a:lnTo>
                      <a:pt x="f311" y="f295"/>
                    </a:lnTo>
                    <a:lnTo>
                      <a:pt x="f294" y="f295"/>
                    </a:lnTo>
                    <a:close/>
                    <a:moveTo>
                      <a:pt x="f294" y="f295"/>
                    </a:moveTo>
                    <a:lnTo>
                      <a:pt x="f294" y="f295"/>
                    </a:lnTo>
                    <a:close/>
                    <a:moveTo>
                      <a:pt x="f312" y="f45"/>
                    </a:moveTo>
                    <a:lnTo>
                      <a:pt x="f84" y="f313"/>
                    </a:lnTo>
                    <a:lnTo>
                      <a:pt x="f84" y="f314"/>
                    </a:lnTo>
                    <a:lnTo>
                      <a:pt x="f86" y="f314"/>
                    </a:lnTo>
                    <a:lnTo>
                      <a:pt x="f88" y="f314"/>
                    </a:lnTo>
                    <a:lnTo>
                      <a:pt x="f90" y="f16"/>
                    </a:lnTo>
                    <a:lnTo>
                      <a:pt x="f92" y="f16"/>
                    </a:lnTo>
                    <a:lnTo>
                      <a:pt x="f93" y="f16"/>
                    </a:lnTo>
                    <a:lnTo>
                      <a:pt x="f93" y="f18"/>
                    </a:lnTo>
                    <a:lnTo>
                      <a:pt x="f95" y="f18"/>
                    </a:lnTo>
                    <a:lnTo>
                      <a:pt x="f263" y="f18"/>
                    </a:lnTo>
                    <a:lnTo>
                      <a:pt x="f242" y="f18"/>
                    </a:lnTo>
                    <a:lnTo>
                      <a:pt x="f242" y="f315"/>
                    </a:lnTo>
                    <a:lnTo>
                      <a:pt x="f265" y="f315"/>
                    </a:lnTo>
                    <a:lnTo>
                      <a:pt x="f266" y="f315"/>
                    </a:lnTo>
                    <a:lnTo>
                      <a:pt x="f257" y="f315"/>
                    </a:lnTo>
                    <a:lnTo>
                      <a:pt x="f268" y="f315"/>
                    </a:lnTo>
                    <a:lnTo>
                      <a:pt x="f268" y="f41"/>
                    </a:lnTo>
                    <a:lnTo>
                      <a:pt x="f316" y="f41"/>
                    </a:lnTo>
                    <a:lnTo>
                      <a:pt x="f255" y="f41"/>
                    </a:lnTo>
                    <a:lnTo>
                      <a:pt x="f317" y="f318"/>
                    </a:lnTo>
                    <a:lnTo>
                      <a:pt x="f317" y="f319"/>
                    </a:lnTo>
                    <a:lnTo>
                      <a:pt x="f317" y="f162"/>
                    </a:lnTo>
                    <a:lnTo>
                      <a:pt x="f317" y="f320"/>
                    </a:lnTo>
                    <a:lnTo>
                      <a:pt x="f321" y="f320"/>
                    </a:lnTo>
                    <a:lnTo>
                      <a:pt x="f321" y="f75"/>
                    </a:lnTo>
                    <a:lnTo>
                      <a:pt x="f321" y="f161"/>
                    </a:lnTo>
                    <a:lnTo>
                      <a:pt x="f321" y="f322"/>
                    </a:lnTo>
                    <a:lnTo>
                      <a:pt x="f321" y="f10"/>
                    </a:lnTo>
                    <a:lnTo>
                      <a:pt x="f321" y="f239"/>
                    </a:lnTo>
                    <a:lnTo>
                      <a:pt x="f321" y="f12"/>
                    </a:lnTo>
                    <a:lnTo>
                      <a:pt x="f312" y="f12"/>
                    </a:lnTo>
                    <a:lnTo>
                      <a:pt x="f312" y="f45"/>
                    </a:lnTo>
                    <a:close/>
                  </a:path>
                </a:pathLst>
              </a:custGeom>
              <a:solidFill>
                <a:srgbClr val="FAD243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1" name="Forma Livre 20"/>
              <p:cNvSpPr/>
              <p:nvPr/>
            </p:nvSpPr>
            <p:spPr>
              <a:xfrm>
                <a:off x="9256681" y="6119640"/>
                <a:ext cx="120600" cy="38157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8"/>
                  <a:gd name="f4" fmla="val 176"/>
                  <a:gd name="f5" fmla="val 103"/>
                  <a:gd name="f6" fmla="val 175"/>
                  <a:gd name="f7" fmla="val 54"/>
                  <a:gd name="f8" fmla="val 27"/>
                  <a:gd name="f9" fmla="val 19"/>
                  <a:gd name="f10" fmla="val 76"/>
                  <a:gd name="f11" fmla="val 5"/>
                  <a:gd name="f12" fmla="val 134"/>
                  <a:gd name="f13" fmla="val 2"/>
                  <a:gd name="f14" fmla="val 146"/>
                  <a:gd name="f15" fmla="val 161"/>
                  <a:gd name="f16" fmla="val 303"/>
                  <a:gd name="f17" fmla="val 407"/>
                  <a:gd name="f18" fmla="val 404"/>
                  <a:gd name="f19" fmla="val 99"/>
                  <a:gd name="f20" fmla="val 362"/>
                  <a:gd name="f21" fmla="val 35"/>
                  <a:gd name="f22" fmla="*/ f0 1 408"/>
                  <a:gd name="f23" fmla="*/ f1 1 176"/>
                  <a:gd name="f24" fmla="+- f4 0 f2"/>
                  <a:gd name="f25" fmla="+- f3 0 f2"/>
                  <a:gd name="f26" fmla="*/ f25 1 408"/>
                  <a:gd name="f27" fmla="*/ f24 1 176"/>
                  <a:gd name="f28" fmla="*/ f2 1 f26"/>
                  <a:gd name="f29" fmla="*/ f3 1 f26"/>
                  <a:gd name="f30" fmla="*/ f2 1 f27"/>
                  <a:gd name="f31" fmla="*/ f4 1 f27"/>
                  <a:gd name="f32" fmla="*/ f28 f22 1"/>
                  <a:gd name="f33" fmla="*/ f29 f22 1"/>
                  <a:gd name="f34" fmla="*/ f31 f23 1"/>
                  <a:gd name="f35" fmla="*/ f30 f2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2" t="f35" r="f33" b="f34"/>
                <a:pathLst>
                  <a:path w="408" h="176">
                    <a:moveTo>
                      <a:pt x="f5" y="f6"/>
                    </a:moveTo>
                    <a:lnTo>
                      <a:pt x="f5" y="f2"/>
                    </a:lnTo>
                    <a:cubicBezTo>
                      <a:pt x="f7" y="f8"/>
                      <a:pt x="f9" y="f10"/>
                      <a:pt x="f11" y="f12"/>
                    </a:cubicBezTo>
                    <a:cubicBezTo>
                      <a:pt x="f13" y="f14"/>
                      <a:pt x="f2" y="f15"/>
                      <a:pt x="f2" y="f6"/>
                    </a:cubicBez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16" y="f2"/>
                    </a:moveTo>
                    <a:lnTo>
                      <a:pt x="f16" y="f6"/>
                    </a:lnTo>
                    <a:lnTo>
                      <a:pt x="f17" y="f6"/>
                    </a:lnTo>
                    <a:cubicBezTo>
                      <a:pt x="f18" y="f19"/>
                      <a:pt x="f20" y="f21"/>
                      <a:pt x="f16" y="f2"/>
                    </a:cubicBezTo>
                    <a:close/>
                  </a:path>
                </a:pathLst>
              </a:custGeom>
              <a:solidFill>
                <a:srgbClr val="FFEC00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2" name="Forma Livre 21"/>
              <p:cNvSpPr/>
              <p:nvPr/>
            </p:nvSpPr>
            <p:spPr>
              <a:xfrm>
                <a:off x="9199440" y="6184800"/>
                <a:ext cx="417597" cy="265322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244"/>
                  <a:gd name="f4" fmla="val 808"/>
                  <a:gd name="f5" fmla="val 624"/>
                  <a:gd name="f6" fmla="val 807"/>
                  <a:gd name="f7" fmla="val 278"/>
                  <a:gd name="f8" fmla="val 449"/>
                  <a:gd name="f9" fmla="val 5"/>
                  <a:gd name="f10" fmla="val 3"/>
                  <a:gd name="f11" fmla="val 2"/>
                  <a:gd name="f12" fmla="val 1243"/>
                  <a:gd name="f13" fmla="val 969"/>
                  <a:gd name="f14" fmla="*/ f0 1 1244"/>
                  <a:gd name="f15" fmla="*/ f1 1 808"/>
                  <a:gd name="f16" fmla="+- f4 0 f2"/>
                  <a:gd name="f17" fmla="+- f3 0 f2"/>
                  <a:gd name="f18" fmla="*/ f17 1 1244"/>
                  <a:gd name="f19" fmla="*/ f16 1 808"/>
                  <a:gd name="f20" fmla="*/ f2 1 f18"/>
                  <a:gd name="f21" fmla="*/ f3 1 f18"/>
                  <a:gd name="f22" fmla="*/ f2 1 f19"/>
                  <a:gd name="f23" fmla="*/ f4 1 f19"/>
                  <a:gd name="f24" fmla="*/ f20 f14 1"/>
                  <a:gd name="f25" fmla="*/ f21 f14 1"/>
                  <a:gd name="f26" fmla="*/ f23 f15 1"/>
                  <a:gd name="f27" fmla="*/ f22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4" t="f27" r="f25" b="f26"/>
                <a:pathLst>
                  <a:path w="1244" h="808">
                    <a:moveTo>
                      <a:pt x="f5" y="f6"/>
                    </a:moveTo>
                    <a:cubicBezTo>
                      <a:pt x="f7" y="f6"/>
                      <a:pt x="f2" y="f8"/>
                      <a:pt x="f2" y="f9"/>
                    </a:cubicBezTo>
                    <a:cubicBezTo>
                      <a:pt x="f2" y="f10"/>
                      <a:pt x="f2" y="f11"/>
                      <a:pt x="f2" y="f2"/>
                    </a:cubicBezTo>
                    <a:lnTo>
                      <a:pt x="f12" y="f2"/>
                    </a:lnTo>
                    <a:cubicBezTo>
                      <a:pt x="f12" y="f11"/>
                      <a:pt x="f12" y="f10"/>
                      <a:pt x="f12" y="f9"/>
                    </a:cubicBezTo>
                    <a:cubicBezTo>
                      <a:pt x="f12" y="f8"/>
                      <a:pt x="f13" y="f6"/>
                      <a:pt x="f5" y="f6"/>
                    </a:cubicBezTo>
                  </a:path>
                </a:pathLst>
              </a:custGeom>
              <a:noFill/>
              <a:ln w="1801" cap="flat">
                <a:solidFill>
                  <a:srgbClr val="1B1918"/>
                </a:solidFill>
                <a:prstDash val="solid"/>
                <a:miter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3" name="Forma Livre 22"/>
              <p:cNvSpPr/>
              <p:nvPr/>
            </p:nvSpPr>
            <p:spPr>
              <a:xfrm>
                <a:off x="9418676" y="6053044"/>
                <a:ext cx="193679" cy="103318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618"/>
                  <a:gd name="f5" fmla="val 357"/>
                  <a:gd name="f6" fmla="val 356"/>
                  <a:gd name="f7" fmla="val 255"/>
                  <a:gd name="f8" fmla="val 355"/>
                  <a:gd name="f9" fmla="val 302"/>
                  <a:gd name="f10" fmla="val 326"/>
                  <a:gd name="f11" fmla="val 368"/>
                  <a:gd name="f12" fmla="val 276"/>
                  <a:gd name="f13" fmla="val 400"/>
                  <a:gd name="f14" fmla="val 232"/>
                  <a:gd name="f15" fmla="val 419"/>
                  <a:gd name="f16" fmla="val 210"/>
                  <a:gd name="f17" fmla="val 442"/>
                  <a:gd name="f18" fmla="val 182"/>
                  <a:gd name="f19" fmla="val 472"/>
                  <a:gd name="f20" fmla="val 177"/>
                  <a:gd name="f21" fmla="val 503"/>
                  <a:gd name="f22" fmla="val 173"/>
                  <a:gd name="f23" fmla="val 574"/>
                  <a:gd name="f24" fmla="val 193"/>
                  <a:gd name="f25" fmla="val 605"/>
                  <a:gd name="f26" fmla="val 203"/>
                  <a:gd name="f27" fmla="val 593"/>
                  <a:gd name="f28" fmla="val 136"/>
                  <a:gd name="f29" fmla="val 576"/>
                  <a:gd name="f30" fmla="val 69"/>
                  <a:gd name="f31" fmla="val 550"/>
                  <a:gd name="f32" fmla="val 6"/>
                  <a:gd name="f33" fmla="val 519"/>
                  <a:gd name="f34" fmla="val 488"/>
                  <a:gd name="f35" fmla="val 1"/>
                  <a:gd name="f36" fmla="val 460"/>
                  <a:gd name="f37" fmla="val 25"/>
                  <a:gd name="f38" fmla="val 432"/>
                  <a:gd name="f39" fmla="val 51"/>
                  <a:gd name="f40" fmla="val 417"/>
                  <a:gd name="f41" fmla="val 91"/>
                  <a:gd name="f42" fmla="val 395"/>
                  <a:gd name="f43" fmla="val 122"/>
                  <a:gd name="f44" fmla="val 383"/>
                  <a:gd name="f45" fmla="val 139"/>
                  <a:gd name="f46" fmla="val 369"/>
                  <a:gd name="f47" fmla="val 161"/>
                  <a:gd name="f48" fmla="val 350"/>
                  <a:gd name="f49" fmla="val 175"/>
                  <a:gd name="f50" fmla="val 333"/>
                  <a:gd name="f51" fmla="val 222"/>
                  <a:gd name="f52" fmla="val 328"/>
                  <a:gd name="f53" fmla="val 225"/>
                  <a:gd name="f54" fmla="val 321"/>
                  <a:gd name="f55" fmla="val 279"/>
                  <a:gd name="f56" fmla="val 319"/>
                  <a:gd name="f57" fmla="val 291"/>
                  <a:gd name="f58" fmla="val 317"/>
                  <a:gd name="f59" fmla="val 314"/>
                  <a:gd name="f60" fmla="val 300"/>
                  <a:gd name="f61" fmla="val 316"/>
                  <a:gd name="f62" fmla="val 293"/>
                  <a:gd name="f63" fmla="val 286"/>
                  <a:gd name="f64" fmla="val 272"/>
                  <a:gd name="f65" fmla="val 283"/>
                  <a:gd name="f66" fmla="val 230"/>
                  <a:gd name="f67" fmla="val 278"/>
                  <a:gd name="f68" fmla="val 188"/>
                  <a:gd name="f69" fmla="val 266"/>
                  <a:gd name="f70" fmla="val 185"/>
                  <a:gd name="f71" fmla="val 245"/>
                  <a:gd name="f72" fmla="val 217"/>
                  <a:gd name="f73" fmla="val 163"/>
                  <a:gd name="f74" fmla="val 189"/>
                  <a:gd name="f75" fmla="val 158"/>
                  <a:gd name="f76" fmla="val 162"/>
                  <a:gd name="f77" fmla="val 170"/>
                  <a:gd name="f78" fmla="val 105"/>
                  <a:gd name="f79" fmla="val 207"/>
                  <a:gd name="f80" fmla="val 86"/>
                  <a:gd name="f81" fmla="val 227"/>
                  <a:gd name="f82" fmla="val 54"/>
                  <a:gd name="f83" fmla="val 264"/>
                  <a:gd name="f84" fmla="val 23"/>
                  <a:gd name="f85" fmla="val 311"/>
                  <a:gd name="f86" fmla="val 412"/>
                  <a:gd name="f87" fmla="val 242"/>
                  <a:gd name="f88" fmla="val 324"/>
                  <a:gd name="f89" fmla="val 617"/>
                  <a:gd name="f90" fmla="val 614"/>
                  <a:gd name="f91" fmla="val 265"/>
                  <a:gd name="f92" fmla="val 607"/>
                  <a:gd name="f93" fmla="val 580"/>
                  <a:gd name="f94" fmla="val 212"/>
                  <a:gd name="f95" fmla="val 474"/>
                  <a:gd name="f96" fmla="val 450"/>
                  <a:gd name="f97" fmla="val 197"/>
                  <a:gd name="f98" fmla="val 428"/>
                  <a:gd name="f99" fmla="val 223"/>
                  <a:gd name="f100" fmla="*/ f1 1 618"/>
                  <a:gd name="f101" fmla="*/ f2 1 357"/>
                  <a:gd name="f102" fmla="+- f5 0 f3"/>
                  <a:gd name="f103" fmla="+- f4 0 f3"/>
                  <a:gd name="f104" fmla="*/ f103 1 618"/>
                  <a:gd name="f105" fmla="*/ f102 1 357"/>
                  <a:gd name="f106" fmla="*/ f3 1 f104"/>
                  <a:gd name="f107" fmla="*/ f4 1 f104"/>
                  <a:gd name="f108" fmla="*/ f3 1 f105"/>
                  <a:gd name="f109" fmla="*/ f5 1 f105"/>
                  <a:gd name="f110" fmla="*/ f106 f100 1"/>
                  <a:gd name="f111" fmla="*/ f107 f100 1"/>
                  <a:gd name="f112" fmla="*/ f109 f101 1"/>
                  <a:gd name="f113" fmla="*/ f108 f10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10" t="f113" r="f111" b="f112"/>
                <a:pathLst>
                  <a:path w="618" h="357">
                    <a:moveTo>
                      <a:pt x="f3" y="f6"/>
                    </a:moveTo>
                    <a:lnTo>
                      <a:pt x="f7" y="f6"/>
                    </a:lnTo>
                    <a:lnTo>
                      <a:pt x="f7" y="f8"/>
                    </a:lnTo>
                    <a:cubicBezTo>
                      <a:pt x="f9" y="f10"/>
                      <a:pt x="f11" y="f12"/>
                      <a:pt x="f13" y="f14"/>
                    </a:cubicBezTo>
                    <a:cubicBezTo>
                      <a:pt x="f15" y="f16"/>
                      <a:pt x="f17" y="f18"/>
                      <a:pt x="f19" y="f20"/>
                    </a:cubicBez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27" y="f28"/>
                      <a:pt x="f29" y="f30"/>
                      <a:pt x="f31" y="f32"/>
                    </a:cubicBezTo>
                    <a:cubicBezTo>
                      <a:pt x="f33" y="f3"/>
                      <a:pt x="f34" y="f35"/>
                      <a:pt x="f36" y="f37"/>
                    </a:cubicBezTo>
                    <a:cubicBezTo>
                      <a:pt x="f38" y="f39"/>
                      <a:pt x="f40" y="f41"/>
                      <a:pt x="f42" y="f43"/>
                    </a:cubicBezTo>
                    <a:cubicBezTo>
                      <a:pt x="f44" y="f45"/>
                      <a:pt x="f46" y="f47"/>
                      <a:pt x="f48" y="f49"/>
                    </a:cubicBezTo>
                    <a:cubicBezTo>
                      <a:pt x="f50" y="f51"/>
                      <a:pt x="f52" y="f53"/>
                      <a:pt x="f54" y="f55"/>
                    </a:cubicBezTo>
                    <a:cubicBezTo>
                      <a:pt x="f56" y="f57"/>
                      <a:pt x="f58" y="f59"/>
                      <a:pt x="f60" y="f61"/>
                    </a:cubicBezTo>
                    <a:lnTo>
                      <a:pt x="f62" y="f61"/>
                    </a:lnTo>
                    <a:cubicBezTo>
                      <a:pt x="f63" y="f64"/>
                      <a:pt x="f65" y="f66"/>
                      <a:pt x="f67" y="f68"/>
                    </a:cubicBezTo>
                    <a:cubicBezTo>
                      <a:pt x="f69" y="f70"/>
                      <a:pt x="f7" y="f0"/>
                      <a:pt x="f71" y="f49"/>
                    </a:cubicBezTo>
                    <a:cubicBezTo>
                      <a:pt x="f72" y="f73"/>
                      <a:pt x="f74" y="f75"/>
                      <a:pt x="f76" y="f77"/>
                    </a:cubicBezTo>
                    <a:cubicBezTo>
                      <a:pt x="f28" y="f18"/>
                      <a:pt x="f78" y="f79"/>
                      <a:pt x="f80" y="f81"/>
                    </a:cubicBezTo>
                    <a:cubicBezTo>
                      <a:pt x="f82" y="f83"/>
                      <a:pt x="f84" y="f85"/>
                      <a:pt x="f3" y="f6"/>
                    </a:cubicBezTo>
                    <a:close/>
                    <a:moveTo>
                      <a:pt x="f3" y="f6"/>
                    </a:moveTo>
                    <a:lnTo>
                      <a:pt x="f3" y="f6"/>
                    </a:lnTo>
                    <a:close/>
                    <a:moveTo>
                      <a:pt x="f86" y="f87"/>
                    </a:moveTo>
                    <a:cubicBezTo>
                      <a:pt x="f44" y="f65"/>
                      <a:pt x="f88" y="f10"/>
                      <a:pt x="f65" y="f6"/>
                    </a:cubicBezTo>
                    <a:lnTo>
                      <a:pt x="f89" y="f6"/>
                    </a:lnTo>
                    <a:cubicBezTo>
                      <a:pt x="f89" y="f85"/>
                      <a:pt x="f90" y="f91"/>
                      <a:pt x="f92" y="f51"/>
                    </a:cubicBezTo>
                    <a:cubicBezTo>
                      <a:pt x="f93" y="f94"/>
                      <a:pt x="f21" y="f68"/>
                      <a:pt x="f95" y="f24"/>
                    </a:cubicBezTo>
                    <a:cubicBezTo>
                      <a:pt x="f96" y="f97"/>
                      <a:pt x="f98" y="f99"/>
                      <a:pt x="f86" y="f87"/>
                    </a:cubicBezTo>
                    <a:close/>
                  </a:path>
                </a:pathLst>
              </a:custGeom>
              <a:solidFill>
                <a:srgbClr val="009035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4" name="Forma Livre 23"/>
              <p:cNvSpPr/>
              <p:nvPr/>
            </p:nvSpPr>
            <p:spPr>
              <a:xfrm>
                <a:off x="9028081" y="5780160"/>
                <a:ext cx="762115" cy="904679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2208"/>
                  <a:gd name="f5" fmla="val 2585"/>
                  <a:gd name="f6" fmla="val 1330"/>
                  <a:gd name="f7" fmla="val 757"/>
                  <a:gd name="f8" fmla="val 1342"/>
                  <a:gd name="f9" fmla="val 766"/>
                  <a:gd name="f10" fmla="val 1356"/>
                  <a:gd name="f11" fmla="val 774"/>
                  <a:gd name="f12" fmla="val 1361"/>
                  <a:gd name="f13" fmla="val 789"/>
                  <a:gd name="f14" fmla="val 1382"/>
                  <a:gd name="f15" fmla="val 857"/>
                  <a:gd name="f16" fmla="val 1391"/>
                  <a:gd name="f17" fmla="val 969"/>
                  <a:gd name="f18" fmla="val 1401"/>
                  <a:gd name="f19" fmla="val 1041"/>
                  <a:gd name="f20" fmla="val 1404"/>
                  <a:gd name="f21" fmla="val 1018"/>
                  <a:gd name="f22" fmla="val 1406"/>
                  <a:gd name="f23" fmla="val 1001"/>
                  <a:gd name="f24" fmla="val 1413"/>
                  <a:gd name="f25" fmla="val 979"/>
                  <a:gd name="f26" fmla="val 1416"/>
                  <a:gd name="f27" fmla="val 971"/>
                  <a:gd name="f28" fmla="val 1420"/>
                  <a:gd name="f29" fmla="val 963"/>
                  <a:gd name="f30" fmla="val 1423"/>
                  <a:gd name="f31" fmla="val 954"/>
                  <a:gd name="f32" fmla="val 1422"/>
                  <a:gd name="f33" fmla="val 945"/>
                  <a:gd name="f34" fmla="val 1412"/>
                  <a:gd name="f35" fmla="val 905"/>
                  <a:gd name="f36" fmla="val 1403"/>
                  <a:gd name="f37" fmla="val 872"/>
                  <a:gd name="f38" fmla="val 1392"/>
                  <a:gd name="f39" fmla="val 831"/>
                  <a:gd name="f40" fmla="val 826"/>
                  <a:gd name="f41" fmla="val 862"/>
                  <a:gd name="f42" fmla="val 1425"/>
                  <a:gd name="f43" fmla="val 892"/>
                  <a:gd name="f44" fmla="val 1432"/>
                  <a:gd name="f45" fmla="val 927"/>
                  <a:gd name="f46" fmla="val 1435"/>
                  <a:gd name="f47" fmla="val 918"/>
                  <a:gd name="f48" fmla="val 1437"/>
                  <a:gd name="f49" fmla="val 912"/>
                  <a:gd name="f50" fmla="val 1440"/>
                  <a:gd name="f51" fmla="val 903"/>
                  <a:gd name="f52" fmla="val 898"/>
                  <a:gd name="f53" fmla="val 1443"/>
                  <a:gd name="f54" fmla="val 1444"/>
                  <a:gd name="f55" fmla="val 885"/>
                  <a:gd name="f56" fmla="val 880"/>
                  <a:gd name="f57" fmla="val 1434"/>
                  <a:gd name="f58" fmla="val 1419"/>
                  <a:gd name="f59" fmla="val 816"/>
                  <a:gd name="f60" fmla="val 809"/>
                  <a:gd name="f61" fmla="val 799"/>
                  <a:gd name="f62" fmla="val 811"/>
                  <a:gd name="f63" fmla="val 1427"/>
                  <a:gd name="f64" fmla="val 1439"/>
                  <a:gd name="f65" fmla="val 837"/>
                  <a:gd name="f66" fmla="val 845"/>
                  <a:gd name="f67" fmla="val 1446"/>
                  <a:gd name="f68" fmla="val 853"/>
                  <a:gd name="f69" fmla="val 832"/>
                  <a:gd name="f70" fmla="val 821"/>
                  <a:gd name="f71" fmla="val 801"/>
                  <a:gd name="f72" fmla="val 756"/>
                  <a:gd name="f73" fmla="val 1415"/>
                  <a:gd name="f74" fmla="val 741"/>
                  <a:gd name="f75" fmla="val 739"/>
                  <a:gd name="f76" fmla="val 723"/>
                  <a:gd name="f77" fmla="val 718"/>
                  <a:gd name="f78" fmla="val 1474"/>
                  <a:gd name="f79" fmla="val 713"/>
                  <a:gd name="f80" fmla="val 1494"/>
                  <a:gd name="f81" fmla="val 700"/>
                  <a:gd name="f82" fmla="val 1496"/>
                  <a:gd name="f83" fmla="val 698"/>
                  <a:gd name="f84" fmla="val 695"/>
                  <a:gd name="f85" fmla="val 691"/>
                  <a:gd name="f86" fmla="val 706"/>
                  <a:gd name="f87" fmla="val 1493"/>
                  <a:gd name="f88" fmla="val 675"/>
                  <a:gd name="f89" fmla="val 1489"/>
                  <a:gd name="f90" fmla="val 670"/>
                  <a:gd name="f91" fmla="val 1487"/>
                  <a:gd name="f92" fmla="val 663"/>
                  <a:gd name="f93" fmla="val 1483"/>
                  <a:gd name="f94" fmla="val 658"/>
                  <a:gd name="f95" fmla="val 680"/>
                  <a:gd name="f96" fmla="val 1428"/>
                  <a:gd name="f97" fmla="val 665"/>
                  <a:gd name="f98" fmla="val 1475"/>
                  <a:gd name="f99" fmla="val 643"/>
                  <a:gd name="f100" fmla="val 641"/>
                  <a:gd name="f101" fmla="val 640"/>
                  <a:gd name="f102" fmla="val 1470"/>
                  <a:gd name="f103" fmla="val 636"/>
                  <a:gd name="f104" fmla="val 1465"/>
                  <a:gd name="f105" fmla="val 635"/>
                  <a:gd name="f106" fmla="val 1462"/>
                  <a:gd name="f107" fmla="val 651"/>
                  <a:gd name="f108" fmla="val 1380"/>
                  <a:gd name="f109" fmla="val 671"/>
                  <a:gd name="f110" fmla="val 1353"/>
                  <a:gd name="f111" fmla="val 673"/>
                  <a:gd name="f112" fmla="val 1322"/>
                  <a:gd name="f113" fmla="val 681"/>
                  <a:gd name="f114" fmla="val 1299"/>
                  <a:gd name="f115" fmla="val 686"/>
                  <a:gd name="f116" fmla="val 1271"/>
                  <a:gd name="f117" fmla="val 690"/>
                  <a:gd name="f118" fmla="val 1251"/>
                  <a:gd name="f119" fmla="val 696"/>
                  <a:gd name="f120" fmla="val 1239"/>
                  <a:gd name="f121" fmla="val 701"/>
                  <a:gd name="f122" fmla="val 1228"/>
                  <a:gd name="f123" fmla="val 732"/>
                  <a:gd name="f124" fmla="val 1225"/>
                  <a:gd name="f125" fmla="val 746"/>
                  <a:gd name="f126" fmla="val 1237"/>
                  <a:gd name="f127" fmla="val 1249"/>
                  <a:gd name="f128" fmla="val 737"/>
                  <a:gd name="f129" fmla="val 1263"/>
                  <a:gd name="f130" fmla="val 1282"/>
                  <a:gd name="f131" fmla="val 1289"/>
                  <a:gd name="f132" fmla="val 1305"/>
                  <a:gd name="f133" fmla="val 1317"/>
                  <a:gd name="f134" fmla="val 749"/>
                  <a:gd name="f135" fmla="val 705"/>
                  <a:gd name="f136" fmla="val 1280"/>
                  <a:gd name="f137" fmla="val 1294"/>
                  <a:gd name="f138" fmla="val 1306"/>
                  <a:gd name="f139" fmla="val 1318"/>
                  <a:gd name="f140" fmla="val 666"/>
                  <a:gd name="f141" fmla="val 1329"/>
                  <a:gd name="f142" fmla="val 1341"/>
                  <a:gd name="f143" fmla="val 660"/>
                  <a:gd name="f144" fmla="val 1296"/>
                  <a:gd name="f145" fmla="val 614"/>
                  <a:gd name="f146" fmla="val 1213"/>
                  <a:gd name="f147" fmla="val 599"/>
                  <a:gd name="f148" fmla="val 1144"/>
                  <a:gd name="f149" fmla="val 600"/>
                  <a:gd name="f150" fmla="val 1137"/>
                  <a:gd name="f151" fmla="val 602"/>
                  <a:gd name="f152" fmla="val 1127"/>
                  <a:gd name="f153" fmla="val 1120"/>
                  <a:gd name="f154" fmla="val 1118"/>
                  <a:gd name="f155" fmla="val 604"/>
                  <a:gd name="f156" fmla="val 1160"/>
                  <a:gd name="f157" fmla="val 612"/>
                  <a:gd name="f158" fmla="val 1203"/>
                  <a:gd name="f159" fmla="val 626"/>
                  <a:gd name="f160" fmla="val 1240"/>
                  <a:gd name="f161" fmla="val 645"/>
                  <a:gd name="f162" fmla="val 1256"/>
                  <a:gd name="f163" fmla="val 655"/>
                  <a:gd name="f164" fmla="val 1267"/>
                  <a:gd name="f165" fmla="val 661"/>
                  <a:gd name="f166" fmla="val 856"/>
                  <a:gd name="f167" fmla="val 1417"/>
                  <a:gd name="f168" fmla="val 812"/>
                  <a:gd name="f169" fmla="val 1366"/>
                  <a:gd name="f170" fmla="val 785"/>
                  <a:gd name="f171" fmla="val 1313"/>
                  <a:gd name="f172" fmla="val 1247"/>
                  <a:gd name="f173" fmla="val 754"/>
                  <a:gd name="f174" fmla="val 1283"/>
                  <a:gd name="f175" fmla="val 1343"/>
                  <a:gd name="f176" fmla="val 710"/>
                  <a:gd name="f177" fmla="val 1460"/>
                  <a:gd name="f178" fmla="val 722"/>
                  <a:gd name="f179" fmla="val 1516"/>
                  <a:gd name="f180" fmla="val 748"/>
                  <a:gd name="f181" fmla="val 1558"/>
                  <a:gd name="f182" fmla="val 1560"/>
                  <a:gd name="f183" fmla="val 1563"/>
                  <a:gd name="f184" fmla="val 751"/>
                  <a:gd name="f185" fmla="val 1566"/>
                  <a:gd name="f186" fmla="val 806"/>
                  <a:gd name="f187" fmla="val 1533"/>
                  <a:gd name="f188" fmla="val 877"/>
                  <a:gd name="f189" fmla="val 1507"/>
                  <a:gd name="f190" fmla="val 939"/>
                  <a:gd name="f191" fmla="val 1492"/>
                  <a:gd name="f192" fmla="val 910"/>
                  <a:gd name="f193" fmla="val 1469"/>
                  <a:gd name="f194" fmla="val 92"/>
                  <a:gd name="f195" fmla="val 1450"/>
                  <a:gd name="f196" fmla="val 105"/>
                  <a:gd name="f197" fmla="val 120"/>
                  <a:gd name="f198" fmla="val 1336"/>
                  <a:gd name="f199" fmla="val 141"/>
                  <a:gd name="f200" fmla="val 173"/>
                  <a:gd name="f201" fmla="val 1191"/>
                  <a:gd name="f202" fmla="val 215"/>
                  <a:gd name="f203" fmla="val 1112"/>
                  <a:gd name="f204" fmla="val 244"/>
                  <a:gd name="f205" fmla="val 1019"/>
                  <a:gd name="f206" fmla="val 262"/>
                  <a:gd name="f207" fmla="val 966"/>
                  <a:gd name="f208" fmla="val 270"/>
                  <a:gd name="f209" fmla="val 925"/>
                  <a:gd name="f210" fmla="val 280"/>
                  <a:gd name="f211" fmla="val 868"/>
                  <a:gd name="f212" fmla="val 282"/>
                  <a:gd name="f213" fmla="val 308"/>
                  <a:gd name="f214" fmla="val 232"/>
                  <a:gd name="f215" fmla="val 569"/>
                  <a:gd name="f216" fmla="val 117"/>
                  <a:gd name="f217" fmla="val 469"/>
                  <a:gd name="f218" fmla="val 110"/>
                  <a:gd name="f219" fmla="val 464"/>
                  <a:gd name="f220" fmla="val 353"/>
                  <a:gd name="f221" fmla="val 138"/>
                  <a:gd name="f222" fmla="val 356"/>
                  <a:gd name="f223" fmla="val 134"/>
                  <a:gd name="f224" fmla="val 354"/>
                  <a:gd name="f225" fmla="val 136"/>
                  <a:gd name="f226" fmla="val 358"/>
                  <a:gd name="f227" fmla="val 889"/>
                  <a:gd name="f228" fmla="val 47"/>
                  <a:gd name="f229" fmla="val 1847"/>
                  <a:gd name="f230" fmla="val 1851"/>
                  <a:gd name="f231" fmla="val 1853"/>
                  <a:gd name="f232" fmla="val 2096"/>
                  <a:gd name="f233" fmla="val 2091"/>
                  <a:gd name="f234" fmla="val 1973"/>
                  <a:gd name="f235" fmla="val 1898"/>
                  <a:gd name="f236" fmla="val 1925"/>
                  <a:gd name="f237" fmla="val 1942"/>
                  <a:gd name="f238" fmla="val 968"/>
                  <a:gd name="f239" fmla="val 1968"/>
                  <a:gd name="f240" fmla="val 1046"/>
                  <a:gd name="f241" fmla="val 2010"/>
                  <a:gd name="f242" fmla="val 2028"/>
                  <a:gd name="f243" fmla="val 1190"/>
                  <a:gd name="f244" fmla="val 2047"/>
                  <a:gd name="f245" fmla="val 1233"/>
                  <a:gd name="f246" fmla="val 2065"/>
                  <a:gd name="f247" fmla="val 2086"/>
                  <a:gd name="f248" fmla="val 2101"/>
                  <a:gd name="f249" fmla="val 2113"/>
                  <a:gd name="f250" fmla="val 2137"/>
                  <a:gd name="f251" fmla="val 1679"/>
                  <a:gd name="f252" fmla="val 2075"/>
                  <a:gd name="f253" fmla="val 1780"/>
                  <a:gd name="f254" fmla="val 2053"/>
                  <a:gd name="f255" fmla="val 1817"/>
                  <a:gd name="f256" fmla="val 2022"/>
                  <a:gd name="f257" fmla="val 1987"/>
                  <a:gd name="f258" fmla="val 1879"/>
                  <a:gd name="f259" fmla="val 1794"/>
                  <a:gd name="f260" fmla="val 2051"/>
                  <a:gd name="f261" fmla="val 2153"/>
                  <a:gd name="f262" fmla="val 2286"/>
                  <a:gd name="f263" fmla="val 1339"/>
                  <a:gd name="f264" fmla="val 1259"/>
                  <a:gd name="f265" fmla="val 2337"/>
                  <a:gd name="f266" fmla="val 1173"/>
                  <a:gd name="f267" fmla="val 2394"/>
                  <a:gd name="f268" fmla="val 1110"/>
                  <a:gd name="f269" fmla="val 2465"/>
                  <a:gd name="f270" fmla="val 1103"/>
                  <a:gd name="f271" fmla="val 2470"/>
                  <a:gd name="f272" fmla="val 1077"/>
                  <a:gd name="f273" fmla="val 2443"/>
                  <a:gd name="f274" fmla="val 1056"/>
                  <a:gd name="f275" fmla="val 2423"/>
                  <a:gd name="f276" fmla="val 1027"/>
                  <a:gd name="f277" fmla="val 2399"/>
                  <a:gd name="f278" fmla="val 977"/>
                  <a:gd name="f279" fmla="val 2359"/>
                  <a:gd name="f280" fmla="val 922"/>
                  <a:gd name="f281" fmla="val 2322"/>
                  <a:gd name="f282" fmla="val 867"/>
                  <a:gd name="f283" fmla="val 649"/>
                  <a:gd name="f284" fmla="val 412"/>
                  <a:gd name="f285" fmla="val 218"/>
                  <a:gd name="f286" fmla="val 184"/>
                  <a:gd name="f287" fmla="val 154"/>
                  <a:gd name="f288" fmla="val 130"/>
                  <a:gd name="f289" fmla="val 68"/>
                  <a:gd name="f290" fmla="val 135"/>
                  <a:gd name="f291" fmla="val 1115"/>
                  <a:gd name="f292" fmla="val 1162"/>
                  <a:gd name="f293" fmla="val 96"/>
                  <a:gd name="f294" fmla="val 1208"/>
                  <a:gd name="f295" fmla="val 79"/>
                  <a:gd name="f296" fmla="val 1257"/>
                  <a:gd name="f297" fmla="val 56"/>
                  <a:gd name="f298" fmla="val 1314"/>
                  <a:gd name="f299" fmla="val 40"/>
                  <a:gd name="f300" fmla="val 1374"/>
                  <a:gd name="f301" fmla="val 27"/>
                  <a:gd name="f302" fmla="val 1568"/>
                  <a:gd name="f303" fmla="val 3"/>
                  <a:gd name="f304" fmla="val 1699"/>
                  <a:gd name="f305" fmla="val 75"/>
                  <a:gd name="f306" fmla="val 103"/>
                  <a:gd name="f307" fmla="val 1861"/>
                  <a:gd name="f308" fmla="val 175"/>
                  <a:gd name="f309" fmla="val 1933"/>
                  <a:gd name="f310" fmla="val 275"/>
                  <a:gd name="f311" fmla="val 2021"/>
                  <a:gd name="f312" fmla="val 384"/>
                  <a:gd name="f313" fmla="val 2092"/>
                  <a:gd name="f314" fmla="val 498"/>
                  <a:gd name="f315" fmla="val 2157"/>
                  <a:gd name="f316" fmla="val 609"/>
                  <a:gd name="f317" fmla="val 2221"/>
                  <a:gd name="f318" fmla="val 2278"/>
                  <a:gd name="f319" fmla="val 2345"/>
                  <a:gd name="f320" fmla="val 883"/>
                  <a:gd name="f321" fmla="val 2379"/>
                  <a:gd name="f322" fmla="val 937"/>
                  <a:gd name="f323" fmla="val 2413"/>
                  <a:gd name="f324" fmla="val 985"/>
                  <a:gd name="f325" fmla="val 2453"/>
                  <a:gd name="f326" fmla="val 988"/>
                  <a:gd name="f327" fmla="val 2455"/>
                  <a:gd name="f328" fmla="val 1012"/>
                  <a:gd name="f329" fmla="val 2475"/>
                  <a:gd name="f330" fmla="val 1034"/>
                  <a:gd name="f331" fmla="val 2495"/>
                  <a:gd name="f332" fmla="val 2518"/>
                  <a:gd name="f333" fmla="val 2521"/>
                  <a:gd name="f334" fmla="val 2522"/>
                  <a:gd name="f335" fmla="val 1058"/>
                  <a:gd name="f336" fmla="val 1074"/>
                  <a:gd name="f337" fmla="val 2539"/>
                  <a:gd name="f338" fmla="val 1087"/>
                  <a:gd name="f339" fmla="val 2557"/>
                  <a:gd name="f340" fmla="val 1099"/>
                  <a:gd name="f341" fmla="val 2577"/>
                  <a:gd name="f342" fmla="val 2581"/>
                  <a:gd name="f343" fmla="val 1101"/>
                  <a:gd name="f344" fmla="val 2582"/>
                  <a:gd name="f345" fmla="val 2584"/>
                  <a:gd name="f346" fmla="val 1105"/>
                  <a:gd name="f347" fmla="val 1106"/>
                  <a:gd name="f348" fmla="val 1132"/>
                  <a:gd name="f349" fmla="val 1148"/>
                  <a:gd name="f350" fmla="val 1149"/>
                  <a:gd name="f351" fmla="val 1151"/>
                  <a:gd name="f352" fmla="val 1172"/>
                  <a:gd name="f353" fmla="val 1194"/>
                  <a:gd name="f354" fmla="val 1219"/>
                  <a:gd name="f355" fmla="val 1220"/>
                  <a:gd name="f356" fmla="val 1268"/>
                  <a:gd name="f357" fmla="val 1376"/>
                  <a:gd name="f358" fmla="val 1597"/>
                  <a:gd name="f359" fmla="val 1708"/>
                  <a:gd name="f360" fmla="val 1822"/>
                  <a:gd name="f361" fmla="val 1932"/>
                  <a:gd name="f362" fmla="val 2031"/>
                  <a:gd name="f363" fmla="val 2070"/>
                  <a:gd name="f364" fmla="val 2105"/>
                  <a:gd name="f365" fmla="val 2132"/>
                  <a:gd name="f366" fmla="val 2204"/>
                  <a:gd name="f367" fmla="val 2207"/>
                  <a:gd name="f368" fmla="val 2179"/>
                  <a:gd name="f369" fmla="val 2167"/>
                  <a:gd name="f370" fmla="val 2149"/>
                  <a:gd name="f371" fmla="val 2129"/>
                  <a:gd name="f372" fmla="val 1215"/>
                  <a:gd name="f373" fmla="val 1176"/>
                  <a:gd name="f374" fmla="val 2080"/>
                  <a:gd name="f375" fmla="val 1139"/>
                  <a:gd name="f376" fmla="val 2077"/>
                  <a:gd name="f377" fmla="val 1130"/>
                  <a:gd name="f378" fmla="val 2074"/>
                  <a:gd name="f379" fmla="val 1124"/>
                  <a:gd name="f380" fmla="val 2055"/>
                  <a:gd name="f381" fmla="val 2039"/>
                  <a:gd name="f382" fmla="val 1038"/>
                  <a:gd name="f383" fmla="val 2025"/>
                  <a:gd name="f384" fmla="val 998"/>
                  <a:gd name="f385" fmla="val 948"/>
                  <a:gd name="f386" fmla="val 1997"/>
                  <a:gd name="f387" fmla="val 900"/>
                  <a:gd name="f388" fmla="val 1991"/>
                  <a:gd name="f389" fmla="val 850"/>
                  <a:gd name="f390" fmla="val 1963"/>
                  <a:gd name="f391" fmla="val 2067"/>
                  <a:gd name="f392" fmla="val 564"/>
                  <a:gd name="f393" fmla="val 2191"/>
                  <a:gd name="f394" fmla="val 479"/>
                  <a:gd name="f395" fmla="val 343"/>
                  <a:gd name="f396" fmla="val 209"/>
                  <a:gd name="f397" fmla="val 1887"/>
                  <a:gd name="f398" fmla="val 73"/>
                  <a:gd name="f399" fmla="val 1782"/>
                  <a:gd name="f400" fmla="val 53"/>
                  <a:gd name="f401" fmla="val 38"/>
                  <a:gd name="f402" fmla="val 1572"/>
                  <a:gd name="f403" fmla="val 10"/>
                  <a:gd name="f404" fmla="val 2"/>
                  <a:gd name="f405" fmla="val 1154"/>
                  <a:gd name="f406" fmla="val 1083"/>
                  <a:gd name="f407" fmla="val 1062"/>
                  <a:gd name="f408" fmla="val 1043"/>
                  <a:gd name="f409" fmla="val 960"/>
                  <a:gd name="f410" fmla="val 879"/>
                  <a:gd name="f411" fmla="val 5"/>
                  <a:gd name="f412" fmla="val 797"/>
                  <a:gd name="f413" fmla="val 12"/>
                  <a:gd name="f414" fmla="val 744"/>
                  <a:gd name="f415" fmla="val 15"/>
                  <a:gd name="f416" fmla="val 689"/>
                  <a:gd name="f417" fmla="val 20"/>
                  <a:gd name="f418" fmla="val 634"/>
                  <a:gd name="f419" fmla="val 529"/>
                  <a:gd name="f420" fmla="val 424"/>
                  <a:gd name="f421" fmla="val 320"/>
                  <a:gd name="f422" fmla="val 318"/>
                  <a:gd name="f423" fmla="val 16"/>
                  <a:gd name="f424" fmla="val 139"/>
                  <a:gd name="f425" fmla="val 243"/>
                  <a:gd name="f426" fmla="val 216"/>
                  <a:gd name="f427" fmla="val 208"/>
                  <a:gd name="f428" fmla="val 895"/>
                  <a:gd name="f429" fmla="val 200"/>
                  <a:gd name="f430" fmla="val 935"/>
                  <a:gd name="f431" fmla="val 188"/>
                  <a:gd name="f432" fmla="val 976"/>
                  <a:gd name="f433" fmla="val 185"/>
                  <a:gd name="f434" fmla="val 983"/>
                  <a:gd name="f435" fmla="val 989"/>
                  <a:gd name="f436" fmla="val 168"/>
                  <a:gd name="f437" fmla="val 151"/>
                  <a:gd name="f438" fmla="*/ f1 1 2208"/>
                  <a:gd name="f439" fmla="*/ f2 1 2585"/>
                  <a:gd name="f440" fmla="+- f5 0 f3"/>
                  <a:gd name="f441" fmla="+- f4 0 f3"/>
                  <a:gd name="f442" fmla="*/ f441 1 2208"/>
                  <a:gd name="f443" fmla="*/ f440 1 2585"/>
                  <a:gd name="f444" fmla="*/ f3 1 f442"/>
                  <a:gd name="f445" fmla="*/ f4 1 f442"/>
                  <a:gd name="f446" fmla="*/ f3 1 f443"/>
                  <a:gd name="f447" fmla="*/ f5 1 f443"/>
                  <a:gd name="f448" fmla="*/ f444 f438 1"/>
                  <a:gd name="f449" fmla="*/ f445 f438 1"/>
                  <a:gd name="f450" fmla="*/ f447 f439 1"/>
                  <a:gd name="f451" fmla="*/ f446 f439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448" t="f451" r="f449" b="f450"/>
                <a:pathLst>
                  <a:path w="2208" h="2585">
                    <a:moveTo>
                      <a:pt x="f6" y="f7"/>
                    </a:moveTo>
                    <a:cubicBezTo>
                      <a:pt x="f8" y="f9"/>
                      <a:pt x="f10" y="f11"/>
                      <a:pt x="f12" y="f13"/>
                    </a:cubicBezTo>
                    <a:cubicBezTo>
                      <a:pt x="f14" y="f15"/>
                      <a:pt x="f16" y="f17"/>
                      <a:pt x="f18" y="f19"/>
                    </a:cubicBezTo>
                    <a:cubicBezTo>
                      <a:pt x="f20" y="f21"/>
                      <a:pt x="f22" y="f23"/>
                      <a:pt x="f24" y="f25"/>
                    </a:cubicBezTo>
                    <a:cubicBezTo>
                      <a:pt x="f26" y="f27"/>
                      <a:pt x="f28" y="f29"/>
                      <a:pt x="f30" y="f31"/>
                    </a:cubicBezTo>
                    <a:lnTo>
                      <a:pt x="f32" y="f33"/>
                    </a:lnTo>
                    <a:cubicBezTo>
                      <a:pt x="f34" y="f35"/>
                      <a:pt x="f36" y="f37"/>
                      <a:pt x="f38" y="f39"/>
                    </a:cubicBezTo>
                    <a:lnTo>
                      <a:pt x="f22" y="f40"/>
                    </a:lnTo>
                    <a:cubicBezTo>
                      <a:pt x="f26" y="f41"/>
                      <a:pt x="f42" y="f43"/>
                      <a:pt x="f44" y="f45"/>
                    </a:cubicBezTo>
                    <a:cubicBezTo>
                      <a:pt x="f46" y="f47"/>
                      <a:pt x="f48" y="f49"/>
                      <a:pt x="f50" y="f51"/>
                    </a:cubicBezTo>
                    <a:cubicBezTo>
                      <a:pt x="f50" y="f52"/>
                      <a:pt x="f53" y="f43"/>
                      <a:pt x="f54" y="f55"/>
                    </a:cubicBezTo>
                    <a:lnTo>
                      <a:pt x="f50" y="f56"/>
                    </a:lnTo>
                    <a:cubicBezTo>
                      <a:pt x="f57" y="f41"/>
                      <a:pt x="f58" y="f39"/>
                      <a:pt x="f22" y="f59"/>
                    </a:cubicBezTo>
                    <a:lnTo>
                      <a:pt x="f36" y="f60"/>
                    </a:lnTo>
                    <a:lnTo>
                      <a:pt x="f24" y="f61"/>
                    </a:lnTo>
                    <a:cubicBezTo>
                      <a:pt x="f30" y="f62"/>
                      <a:pt x="f63" y="f59"/>
                      <a:pt x="f46" y="f39"/>
                    </a:cubicBezTo>
                    <a:cubicBezTo>
                      <a:pt x="f64" y="f65"/>
                      <a:pt x="f53" y="f66"/>
                      <a:pt x="f67" y="f68"/>
                    </a:cubicBezTo>
                    <a:cubicBezTo>
                      <a:pt x="f67" y="f69"/>
                      <a:pt x="f53" y="f70"/>
                      <a:pt x="f46" y="f71"/>
                    </a:cubicBezTo>
                    <a:lnTo>
                      <a:pt x="f48" y="f71"/>
                    </a:lnTo>
                    <a:lnTo>
                      <a:pt x="f32" y="f72"/>
                    </a:lnTo>
                    <a:cubicBezTo>
                      <a:pt x="f73" y="f74"/>
                      <a:pt x="f73" y="f75"/>
                      <a:pt x="f34" y="f76"/>
                    </a:cubicBezTo>
                    <a:cubicBezTo>
                      <a:pt x="f46" y="f77"/>
                      <a:pt x="f78" y="f79"/>
                      <a:pt x="f80" y="f81"/>
                    </a:cubicBezTo>
                    <a:cubicBezTo>
                      <a:pt x="f82" y="f83"/>
                      <a:pt x="f82" y="f84"/>
                      <a:pt x="f82" y="f85"/>
                    </a:cubicBezTo>
                    <a:lnTo>
                      <a:pt x="f67" y="f86"/>
                    </a:lnTo>
                    <a:lnTo>
                      <a:pt x="f50" y="f85"/>
                    </a:lnTo>
                    <a:lnTo>
                      <a:pt x="f87" y="f88"/>
                    </a:lnTo>
                    <a:cubicBezTo>
                      <a:pt x="f89" y="f90"/>
                      <a:pt x="f91" y="f92"/>
                      <a:pt x="f93" y="f94"/>
                    </a:cubicBezTo>
                    <a:lnTo>
                      <a:pt x="f46" y="f95"/>
                    </a:lnTo>
                    <a:lnTo>
                      <a:pt x="f96" y="f97"/>
                    </a:lnTo>
                    <a:lnTo>
                      <a:pt x="f98" y="f99"/>
                    </a:lnTo>
                    <a:cubicBezTo>
                      <a:pt x="f98" y="f100"/>
                      <a:pt x="f78" y="f101"/>
                      <a:pt x="f78" y="f101"/>
                    </a:cubicBezTo>
                    <a:cubicBezTo>
                      <a:pt x="f102" y="f103"/>
                      <a:pt x="f104" y="f105"/>
                      <a:pt x="f106" y="f103"/>
                    </a:cubicBezTo>
                    <a:cubicBezTo>
                      <a:pt x="f54" y="f101"/>
                      <a:pt x="f63" y="f107"/>
                      <a:pt x="f34" y="f94"/>
                    </a:cubicBezTo>
                    <a:cubicBezTo>
                      <a:pt x="f108" y="f109"/>
                      <a:pt x="f110" y="f111"/>
                      <a:pt x="f112" y="f113"/>
                    </a:cubicBezTo>
                    <a:cubicBezTo>
                      <a:pt x="f114" y="f115"/>
                      <a:pt x="f116" y="f117"/>
                      <a:pt x="f118" y="f119"/>
                    </a:cubicBezTo>
                    <a:cubicBezTo>
                      <a:pt x="f120" y="f121"/>
                      <a:pt x="f122" y="f123"/>
                      <a:pt x="f124" y="f125"/>
                    </a:cubicBezTo>
                    <a:cubicBezTo>
                      <a:pt x="f126" y="f74"/>
                      <a:pt x="f127" y="f128"/>
                      <a:pt x="f129" y="f128"/>
                    </a:cubicBezTo>
                    <a:cubicBezTo>
                      <a:pt x="f116" y="f128"/>
                      <a:pt x="f130" y="f128"/>
                      <a:pt x="f131" y="f75"/>
                    </a:cubicBezTo>
                    <a:cubicBezTo>
                      <a:pt x="f132" y="f125"/>
                      <a:pt x="f133" y="f134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16" y="f135"/>
                    </a:moveTo>
                    <a:cubicBezTo>
                      <a:pt x="f136" y="f135"/>
                      <a:pt x="f136" y="f77"/>
                      <a:pt x="f116" y="f77"/>
                    </a:cubicBezTo>
                    <a:cubicBezTo>
                      <a:pt x="f129" y="f77"/>
                      <a:pt x="f129" y="f135"/>
                      <a:pt x="f116" y="f135"/>
                    </a:cubicBezTo>
                    <a:close/>
                    <a:moveTo>
                      <a:pt x="f116" y="f135"/>
                    </a:moveTo>
                    <a:lnTo>
                      <a:pt x="f116" y="f135"/>
                    </a:lnTo>
                    <a:close/>
                    <a:moveTo>
                      <a:pt x="f136" y="f111"/>
                    </a:moveTo>
                    <a:cubicBezTo>
                      <a:pt x="f137" y="f90"/>
                      <a:pt x="f138" y="f90"/>
                      <a:pt x="f139" y="f140"/>
                    </a:cubicBezTo>
                    <a:cubicBezTo>
                      <a:pt x="f141" y="f92"/>
                      <a:pt x="f142" y="f143"/>
                      <a:pt x="f110" y="f94"/>
                    </a:cubicBezTo>
                    <a:cubicBezTo>
                      <a:pt x="f144" y="f145"/>
                      <a:pt x="f146" y="f147"/>
                      <a:pt x="f148" y="f149"/>
                    </a:cubicBezTo>
                    <a:cubicBezTo>
                      <a:pt x="f150" y="f151"/>
                      <a:pt x="f152" y="f151"/>
                      <a:pt x="f153" y="f151"/>
                    </a:cubicBezTo>
                    <a:lnTo>
                      <a:pt x="f154" y="f151"/>
                    </a:lnTo>
                    <a:lnTo>
                      <a:pt x="f153" y="f155"/>
                    </a:lnTo>
                    <a:cubicBezTo>
                      <a:pt x="f156" y="f157"/>
                      <a:pt x="f158" y="f159"/>
                      <a:pt x="f160" y="f161"/>
                    </a:cubicBezTo>
                    <a:cubicBezTo>
                      <a:pt x="f162" y="f163"/>
                      <a:pt x="f164" y="f165"/>
                      <a:pt x="f136" y="f111"/>
                    </a:cubicBezTo>
                    <a:close/>
                    <a:moveTo>
                      <a:pt x="f136" y="f111"/>
                    </a:moveTo>
                    <a:lnTo>
                      <a:pt x="f136" y="f111"/>
                    </a:lnTo>
                    <a:close/>
                    <a:moveTo>
                      <a:pt x="f166" y="f167"/>
                    </a:moveTo>
                    <a:cubicBezTo>
                      <a:pt x="f168" y="f169"/>
                      <a:pt x="f170" y="f171"/>
                      <a:pt x="f60" y="f172"/>
                    </a:cubicBezTo>
                    <a:cubicBezTo>
                      <a:pt x="f173" y="f174"/>
                      <a:pt x="f79" y="f175"/>
                      <a:pt x="f176" y="f34"/>
                    </a:cubicBezTo>
                    <a:cubicBezTo>
                      <a:pt x="f176" y="f177"/>
                      <a:pt x="f178" y="f179"/>
                      <a:pt x="f180" y="f181"/>
                    </a:cubicBezTo>
                    <a:cubicBezTo>
                      <a:pt x="f180" y="f182"/>
                      <a:pt x="f134" y="f183"/>
                      <a:pt x="f184" y="f185"/>
                    </a:cubicBezTo>
                    <a:cubicBezTo>
                      <a:pt x="f186" y="f187"/>
                      <a:pt x="f188" y="f189"/>
                      <a:pt x="f190" y="f191"/>
                    </a:cubicBezTo>
                    <a:cubicBezTo>
                      <a:pt x="f192" y="f193"/>
                      <a:pt x="f56" y="f54"/>
                      <a:pt x="f166" y="f167"/>
                    </a:cubicBezTo>
                    <a:close/>
                    <a:moveTo>
                      <a:pt x="f166" y="f167"/>
                    </a:moveTo>
                    <a:lnTo>
                      <a:pt x="f166" y="f167"/>
                    </a:lnTo>
                    <a:close/>
                    <a:moveTo>
                      <a:pt x="f194" y="f195"/>
                    </a:moveTo>
                    <a:cubicBezTo>
                      <a:pt x="f196" y="f16"/>
                      <a:pt x="f197" y="f198"/>
                      <a:pt x="f199" y="f136"/>
                    </a:cubicBezTo>
                    <a:cubicBezTo>
                      <a:pt x="f200" y="f201"/>
                      <a:pt x="f202" y="f203"/>
                      <a:pt x="f204" y="f205"/>
                    </a:cubicBezTo>
                    <a:cubicBezTo>
                      <a:pt x="f206" y="f207"/>
                      <a:pt x="f208" y="f209"/>
                      <a:pt x="f210" y="f211"/>
                    </a:cubicBezTo>
                    <a:lnTo>
                      <a:pt x="f212" y="f41"/>
                    </a:lnTo>
                    <a:cubicBezTo>
                      <a:pt x="f213" y="f81"/>
                      <a:pt x="f214" y="f215"/>
                      <a:pt x="f216" y="f217"/>
                    </a:cubicBezTo>
                    <a:lnTo>
                      <a:pt x="f218" y="f219"/>
                    </a:lnTo>
                    <a:lnTo>
                      <a:pt x="f220" y="f221"/>
                    </a:lnTo>
                    <a:cubicBezTo>
                      <a:pt x="f222" y="f223"/>
                      <a:pt x="f224" y="f225"/>
                      <a:pt x="f226" y="f223"/>
                    </a:cubicBezTo>
                    <a:cubicBezTo>
                      <a:pt x="f227" y="f228"/>
                      <a:pt x="f139" y="f228"/>
                      <a:pt x="f229" y="f223"/>
                    </a:cubicBezTo>
                    <a:cubicBezTo>
                      <a:pt x="f230" y="f225"/>
                      <a:pt x="f230" y="f223"/>
                      <a:pt x="f231" y="f221"/>
                    </a:cubicBezTo>
                    <a:lnTo>
                      <a:pt x="f232" y="f219"/>
                    </a:lnTo>
                    <a:lnTo>
                      <a:pt x="f233" y="f217"/>
                    </a:lnTo>
                    <a:cubicBezTo>
                      <a:pt x="f234" y="f215"/>
                      <a:pt x="f235" y="f81"/>
                      <a:pt x="f236" y="f41"/>
                    </a:cubicBezTo>
                    <a:cubicBezTo>
                      <a:pt x="f237" y="f238"/>
                      <a:pt x="f239" y="f240"/>
                      <a:pt x="f241" y="f148"/>
                    </a:cubicBezTo>
                    <a:cubicBezTo>
                      <a:pt x="f242" y="f243"/>
                      <a:pt x="f244" y="f245"/>
                      <a:pt x="f246" y="f136"/>
                    </a:cubicBezTo>
                    <a:cubicBezTo>
                      <a:pt x="f247" y="f198"/>
                      <a:pt x="f248" y="f16"/>
                      <a:pt x="f249" y="f195"/>
                    </a:cubicBezTo>
                    <a:cubicBezTo>
                      <a:pt x="f250" y="f183"/>
                      <a:pt x="f250" y="f251"/>
                      <a:pt x="f252" y="f253"/>
                    </a:cubicBezTo>
                    <a:cubicBezTo>
                      <a:pt x="f254" y="f255"/>
                      <a:pt x="f256" y="f230"/>
                      <a:pt x="f257" y="f258"/>
                    </a:cubicBezTo>
                    <a:cubicBezTo>
                      <a:pt x="f259" y="f260"/>
                      <a:pt x="f181" y="f261"/>
                      <a:pt x="f142" y="f262"/>
                    </a:cubicBezTo>
                    <a:lnTo>
                      <a:pt x="f263" y="f262"/>
                    </a:lnTo>
                    <a:cubicBezTo>
                      <a:pt x="f264" y="f265"/>
                      <a:pt x="f266" y="f267"/>
                      <a:pt x="f268" y="f269"/>
                    </a:cubicBezTo>
                    <a:lnTo>
                      <a:pt x="f270" y="f271"/>
                    </a:lnTo>
                    <a:cubicBezTo>
                      <a:pt x="f272" y="f273"/>
                      <a:pt x="f274" y="f275"/>
                      <a:pt x="f276" y="f277"/>
                    </a:cubicBezTo>
                    <a:cubicBezTo>
                      <a:pt x="f278" y="f279"/>
                      <a:pt x="f280" y="f281"/>
                      <a:pt x="f282" y="f262"/>
                    </a:cubicBezTo>
                    <a:cubicBezTo>
                      <a:pt x="f283" y="f261"/>
                      <a:pt x="f284" y="f260"/>
                      <a:pt x="f285" y="f258"/>
                    </a:cubicBezTo>
                    <a:cubicBezTo>
                      <a:pt x="f286" y="f230"/>
                      <a:pt x="f287" y="f255"/>
                      <a:pt x="f288" y="f253"/>
                    </a:cubicBezTo>
                    <a:cubicBezTo>
                      <a:pt x="f289" y="f251"/>
                      <a:pt x="f289" y="f183"/>
                      <a:pt x="f194" y="f195"/>
                    </a:cubicBezTo>
                    <a:close/>
                    <a:moveTo>
                      <a:pt x="f194" y="f195"/>
                    </a:moveTo>
                    <a:lnTo>
                      <a:pt x="f194" y="f195"/>
                    </a:lnTo>
                    <a:close/>
                    <a:moveTo>
                      <a:pt x="f290" y="f291"/>
                    </a:moveTo>
                    <a:cubicBezTo>
                      <a:pt x="f216" y="f292"/>
                      <a:pt x="f293" y="f294"/>
                      <a:pt x="f295" y="f296"/>
                    </a:cubicBezTo>
                    <a:cubicBezTo>
                      <a:pt x="f297" y="f298"/>
                      <a:pt x="f299" y="f300"/>
                      <a:pt x="f301" y="f48"/>
                    </a:cubicBezTo>
                    <a:cubicBezTo>
                      <a:pt x="f3" y="f302"/>
                      <a:pt x="f303" y="f304"/>
                      <a:pt x="f305" y="f255"/>
                    </a:cubicBezTo>
                    <a:cubicBezTo>
                      <a:pt x="f306" y="f307"/>
                      <a:pt x="f290" y="f235"/>
                      <a:pt x="f308" y="f309"/>
                    </a:cubicBezTo>
                    <a:cubicBezTo>
                      <a:pt x="f310" y="f311"/>
                      <a:pt x="f312" y="f313"/>
                      <a:pt x="f314" y="f315"/>
                    </a:cubicBezTo>
                    <a:cubicBezTo>
                      <a:pt x="f316" y="f317"/>
                      <a:pt x="f178" y="f318"/>
                      <a:pt x="f69" y="f319"/>
                    </a:cubicBezTo>
                    <a:cubicBezTo>
                      <a:pt x="f320" y="f321"/>
                      <a:pt x="f322" y="f323"/>
                      <a:pt x="f324" y="f325"/>
                    </a:cubicBezTo>
                    <a:lnTo>
                      <a:pt x="f326" y="f327"/>
                    </a:lnTo>
                    <a:cubicBezTo>
                      <a:pt x="f328" y="f329"/>
                      <a:pt x="f330" y="f331"/>
                      <a:pt x="f274" y="f332"/>
                    </a:cubicBezTo>
                    <a:cubicBezTo>
                      <a:pt x="f274" y="f333"/>
                      <a:pt x="f274" y="f334"/>
                      <a:pt x="f335" y="f334"/>
                    </a:cubicBezTo>
                    <a:cubicBezTo>
                      <a:pt x="f336" y="f337"/>
                      <a:pt x="f338" y="f339"/>
                      <a:pt x="f340" y="f341"/>
                    </a:cubicBezTo>
                    <a:cubicBezTo>
                      <a:pt x="f340" y="f342"/>
                      <a:pt x="f343" y="f344"/>
                      <a:pt x="f270" y="f345"/>
                    </a:cubicBezTo>
                    <a:cubicBezTo>
                      <a:pt x="f346" y="f344"/>
                      <a:pt x="f346" y="f342"/>
                      <a:pt x="f347" y="f341"/>
                    </a:cubicBezTo>
                    <a:cubicBezTo>
                      <a:pt x="f154" y="f339"/>
                      <a:pt x="f348" y="f337"/>
                      <a:pt x="f349" y="f334"/>
                    </a:cubicBezTo>
                    <a:cubicBezTo>
                      <a:pt x="f349" y="f334"/>
                      <a:pt x="f350" y="f333"/>
                      <a:pt x="f351" y="f332"/>
                    </a:cubicBezTo>
                    <a:cubicBezTo>
                      <a:pt x="f352" y="f331"/>
                      <a:pt x="f353" y="f329"/>
                      <a:pt x="f354" y="f327"/>
                    </a:cubicBezTo>
                    <a:cubicBezTo>
                      <a:pt x="f354" y="f327"/>
                      <a:pt x="f354" y="f325"/>
                      <a:pt x="f355" y="f325"/>
                    </a:cubicBezTo>
                    <a:cubicBezTo>
                      <a:pt x="f356" y="f323"/>
                      <a:pt x="f112" y="f321"/>
                      <a:pt x="f357" y="f319"/>
                    </a:cubicBezTo>
                    <a:cubicBezTo>
                      <a:pt x="f93" y="f318"/>
                      <a:pt x="f358" y="f317"/>
                      <a:pt x="f359" y="f315"/>
                    </a:cubicBezTo>
                    <a:cubicBezTo>
                      <a:pt x="f360" y="f313"/>
                      <a:pt x="f361" y="f311"/>
                      <a:pt x="f362" y="f309"/>
                    </a:cubicBezTo>
                    <a:cubicBezTo>
                      <a:pt x="f363" y="f235"/>
                      <a:pt x="f364" y="f307"/>
                      <a:pt x="f365" y="f255"/>
                    </a:cubicBezTo>
                    <a:cubicBezTo>
                      <a:pt x="f366" y="f304"/>
                      <a:pt x="f367" y="f302"/>
                      <a:pt x="f368" y="f48"/>
                    </a:cubicBezTo>
                    <a:cubicBezTo>
                      <a:pt x="f369" y="f300"/>
                      <a:pt x="f370" y="f298"/>
                      <a:pt x="f371" y="f296"/>
                    </a:cubicBezTo>
                    <a:cubicBezTo>
                      <a:pt x="f249" y="f372"/>
                      <a:pt x="f232" y="f373"/>
                      <a:pt x="f374" y="f375"/>
                    </a:cubicBezTo>
                    <a:cubicBezTo>
                      <a:pt x="f376" y="f377"/>
                      <a:pt x="f378" y="f379"/>
                      <a:pt x="f363" y="f291"/>
                    </a:cubicBezTo>
                    <a:cubicBezTo>
                      <a:pt x="f380" y="f272"/>
                      <a:pt x="f381" y="f382"/>
                      <a:pt x="f383" y="f384"/>
                    </a:cubicBezTo>
                    <a:cubicBezTo>
                      <a:pt x="f241" y="f385"/>
                      <a:pt x="f386" y="f387"/>
                      <a:pt x="f388" y="f389"/>
                    </a:cubicBezTo>
                    <a:cubicBezTo>
                      <a:pt x="f390" y="f115"/>
                      <a:pt x="f391" y="f392"/>
                      <a:pt x="f393" y="f394"/>
                    </a:cubicBezTo>
                    <a:cubicBezTo>
                      <a:pt x="f233" y="f395"/>
                      <a:pt x="f257" y="f396"/>
                      <a:pt x="f397" y="f398"/>
                    </a:cubicBezTo>
                    <a:cubicBezTo>
                      <a:pt x="f399" y="f400"/>
                      <a:pt x="f251" y="f401"/>
                      <a:pt x="f402" y="f301"/>
                    </a:cubicBezTo>
                    <a:cubicBezTo>
                      <a:pt x="f57" y="f403"/>
                      <a:pt x="f137" y="f404"/>
                      <a:pt x="f405" y="f3"/>
                    </a:cubicBezTo>
                    <a:cubicBezTo>
                      <a:pt x="f150" y="f3"/>
                      <a:pt x="f153" y="f3"/>
                      <a:pt x="f270" y="f3"/>
                    </a:cubicBezTo>
                    <a:cubicBezTo>
                      <a:pt x="f406" y="f3"/>
                      <a:pt x="f407" y="f3"/>
                      <a:pt x="f408" y="f3"/>
                    </a:cubicBezTo>
                    <a:cubicBezTo>
                      <a:pt x="f409" y="f404"/>
                      <a:pt x="f410" y="f411"/>
                      <a:pt x="f412" y="f413"/>
                    </a:cubicBezTo>
                    <a:cubicBezTo>
                      <a:pt x="f414" y="f415"/>
                      <a:pt x="f416" y="f417"/>
                      <a:pt x="f418" y="f301"/>
                    </a:cubicBezTo>
                    <a:cubicBezTo>
                      <a:pt x="f419" y="f401"/>
                      <a:pt x="f420" y="f400"/>
                      <a:pt x="f421" y="f398"/>
                    </a:cubicBezTo>
                    <a:cubicBezTo>
                      <a:pt x="f422" y="f398"/>
                      <a:pt x="f422" y="f398"/>
                      <a:pt x="f422" y="f398"/>
                    </a:cubicBezTo>
                    <a:cubicBezTo>
                      <a:pt x="f285" y="f396"/>
                      <a:pt x="f216" y="f395"/>
                      <a:pt x="f423" y="f394"/>
                    </a:cubicBezTo>
                    <a:cubicBezTo>
                      <a:pt x="f424" y="f392"/>
                      <a:pt x="f425" y="f115"/>
                      <a:pt x="f426" y="f389"/>
                    </a:cubicBezTo>
                    <a:cubicBezTo>
                      <a:pt x="f427" y="f428"/>
                      <a:pt x="f429" y="f430"/>
                      <a:pt x="f431" y="f432"/>
                    </a:cubicBezTo>
                    <a:cubicBezTo>
                      <a:pt x="f433" y="f434"/>
                      <a:pt x="f286" y="f435"/>
                      <a:pt x="f0" y="f384"/>
                    </a:cubicBezTo>
                    <a:cubicBezTo>
                      <a:pt x="f436" y="f382"/>
                      <a:pt x="f437" y="f272"/>
                      <a:pt x="f290" y="f291"/>
                    </a:cubicBezTo>
                    <a:close/>
                  </a:path>
                </a:pathLst>
              </a:custGeom>
              <a:solidFill>
                <a:srgbClr val="ECECED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5" name="Forma Livre 24"/>
              <p:cNvSpPr/>
              <p:nvPr/>
            </p:nvSpPr>
            <p:spPr>
              <a:xfrm>
                <a:off x="9202677" y="6188037"/>
                <a:ext cx="203399" cy="260283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643"/>
                  <a:gd name="f5" fmla="val 792"/>
                  <a:gd name="f6" fmla="val 556"/>
                  <a:gd name="f7" fmla="val 170"/>
                  <a:gd name="f8" fmla="val 43"/>
                  <a:gd name="f9" fmla="val 343"/>
                  <a:gd name="f10" fmla="val 131"/>
                  <a:gd name="f11" fmla="val 488"/>
                  <a:gd name="f12" fmla="val 232"/>
                  <a:gd name="f13" fmla="val 655"/>
                  <a:gd name="f14" fmla="val 393"/>
                  <a:gd name="f15" fmla="val 781"/>
                  <a:gd name="f16" fmla="val 588"/>
                  <a:gd name="f17" fmla="val 791"/>
                  <a:gd name="f18" fmla="val 586"/>
                  <a:gd name="f19" fmla="val 592"/>
                  <a:gd name="f20" fmla="val 784"/>
                  <a:gd name="f21" fmla="val 642"/>
                  <a:gd name="f22" fmla="val 705"/>
                  <a:gd name="f23" fmla="val 624"/>
                  <a:gd name="f24" fmla="val 599"/>
                  <a:gd name="f25" fmla="val 593"/>
                  <a:gd name="f26" fmla="val 517"/>
                  <a:gd name="f27" fmla="val 560"/>
                  <a:gd name="f28" fmla="val 434"/>
                  <a:gd name="f29" fmla="val 516"/>
                  <a:gd name="f30" fmla="val 479"/>
                  <a:gd name="f31" fmla="val 281"/>
                  <a:gd name="f32" fmla="val 460"/>
                  <a:gd name="f33" fmla="val 237"/>
                  <a:gd name="f34" fmla="val 438"/>
                  <a:gd name="f35" fmla="val 184"/>
                  <a:gd name="f36" fmla="val 442"/>
                  <a:gd name="f37" fmla="val 136"/>
                  <a:gd name="f38" fmla="val 447"/>
                  <a:gd name="f39" fmla="val 64"/>
                  <a:gd name="f40" fmla="val 495"/>
                  <a:gd name="f41" fmla="val 22"/>
                  <a:gd name="f42" fmla="val 169"/>
                  <a:gd name="f43" fmla="val 449"/>
                  <a:gd name="f44" fmla="val 196"/>
                  <a:gd name="f45" fmla="val 436"/>
                  <a:gd name="f46" fmla="val 199"/>
                  <a:gd name="f47" fmla="val 200"/>
                  <a:gd name="f48" fmla="val 219"/>
                  <a:gd name="f49" fmla="val 220"/>
                  <a:gd name="f50" fmla="val 223"/>
                  <a:gd name="f51" fmla="val 257"/>
                  <a:gd name="f52" fmla="val 243"/>
                  <a:gd name="f53" fmla="val 205"/>
                  <a:gd name="f54" fmla="val 365"/>
                  <a:gd name="f55" fmla="val 208"/>
                  <a:gd name="f56" fmla="val 277"/>
                  <a:gd name="f57" fmla="val 212"/>
                  <a:gd name="f58" fmla="val 163"/>
                  <a:gd name="f59" fmla="val 307"/>
                  <a:gd name="f60" fmla="val 94"/>
                  <a:gd name="f61" fmla="val 357"/>
                  <a:gd name="f62" fmla="val 78"/>
                  <a:gd name="f63" fmla="val 192"/>
                  <a:gd name="f64" fmla="val 362"/>
                  <a:gd name="f65" fmla="val 269"/>
                  <a:gd name="f66" fmla="val 486"/>
                  <a:gd name="f67" fmla="val 368"/>
                  <a:gd name="f68" fmla="val 359"/>
                  <a:gd name="f69" fmla="val 392"/>
                  <a:gd name="f70" fmla="val 286"/>
                  <a:gd name="f71" fmla="val 266"/>
                  <a:gd name="f72" fmla="val 422"/>
                  <a:gd name="f73" fmla="val 421"/>
                  <a:gd name="f74" fmla="val 417"/>
                  <a:gd name="f75" fmla="val 364"/>
                  <a:gd name="f76" fmla="val 395"/>
                  <a:gd name="f77" fmla="val 396"/>
                  <a:gd name="f78" fmla="val 428"/>
                  <a:gd name="f79" fmla="val 432"/>
                  <a:gd name="f80" fmla="val 458"/>
                  <a:gd name="f81" fmla="val 463"/>
                  <a:gd name="f82" fmla="val 466"/>
                  <a:gd name="f83" fmla="val 429"/>
                  <a:gd name="f84" fmla="val 469"/>
                  <a:gd name="f85" fmla="val 341"/>
                  <a:gd name="f86" fmla="val 255"/>
                  <a:gd name="f87" fmla="val 481"/>
                  <a:gd name="f88" fmla="val 162"/>
                  <a:gd name="f89" fmla="val 468"/>
                  <a:gd name="f90" fmla="val 164"/>
                  <a:gd name="f91" fmla="val 461"/>
                  <a:gd name="f92" fmla="val 454"/>
                  <a:gd name="f93" fmla="val 453"/>
                  <a:gd name="f94" fmla="val 165"/>
                  <a:gd name="f95" fmla="*/ f1 1 643"/>
                  <a:gd name="f96" fmla="*/ f2 1 792"/>
                  <a:gd name="f97" fmla="+- f5 0 f3"/>
                  <a:gd name="f98" fmla="+- f4 0 f3"/>
                  <a:gd name="f99" fmla="*/ f98 1 643"/>
                  <a:gd name="f100" fmla="*/ f97 1 792"/>
                  <a:gd name="f101" fmla="*/ f3 1 f99"/>
                  <a:gd name="f102" fmla="*/ f4 1 f99"/>
                  <a:gd name="f103" fmla="*/ f3 1 f100"/>
                  <a:gd name="f104" fmla="*/ f5 1 f100"/>
                  <a:gd name="f105" fmla="*/ f101 f95 1"/>
                  <a:gd name="f106" fmla="*/ f102 f95 1"/>
                  <a:gd name="f107" fmla="*/ f104 f96 1"/>
                  <a:gd name="f108" fmla="*/ f103 f9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05" t="f108" r="f106" b="f107"/>
                <a:pathLst>
                  <a:path w="643" h="792">
                    <a:moveTo>
                      <a:pt x="f6" y="f3"/>
                    </a:moveTo>
                    <a:lnTo>
                      <a:pt x="f3" y="f3"/>
                    </a:lnTo>
                    <a:cubicBezTo>
                      <a:pt x="f3" y="f7"/>
                      <a:pt x="f8" y="f9"/>
                      <a:pt x="f10" y="f11"/>
                    </a:cubicBezTo>
                    <a:cubicBezTo>
                      <a:pt x="f12" y="f13"/>
                      <a:pt x="f14" y="f15"/>
                      <a:pt x="f16" y="f17"/>
                    </a:cubicBezTo>
                    <a:lnTo>
                      <a:pt x="f18" y="f17"/>
                    </a:lnTo>
                    <a:lnTo>
                      <a:pt x="f19" y="f20"/>
                    </a:ln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27" y="f28"/>
                      <a:pt x="f29" y="f0"/>
                      <a:pt x="f30" y="f31"/>
                    </a:cubicBezTo>
                    <a:cubicBezTo>
                      <a:pt x="f32" y="f33"/>
                      <a:pt x="f34" y="f35"/>
                      <a:pt x="f36" y="f37"/>
                    </a:cubicBezTo>
                    <a:cubicBezTo>
                      <a:pt x="f38" y="f39"/>
                      <a:pt x="f40" y="f41"/>
                      <a:pt x="f6" y="f3"/>
                    </a:cubicBezTo>
                    <a:close/>
                    <a:moveTo>
                      <a:pt x="f6" y="f3"/>
                    </a:moveTo>
                    <a:lnTo>
                      <a:pt x="f6" y="f3"/>
                    </a:lnTo>
                    <a:close/>
                    <a:moveTo>
                      <a:pt x="f42" y="f43"/>
                    </a:moveTo>
                    <a:lnTo>
                      <a:pt x="f44" y="f43"/>
                    </a:lnTo>
                    <a:lnTo>
                      <a:pt x="f44" y="f34"/>
                    </a:lnTo>
                    <a:cubicBezTo>
                      <a:pt x="f44" y="f45"/>
                      <a:pt x="f46" y="f45"/>
                      <a:pt x="f47" y="f45"/>
                    </a:cubicBezTo>
                    <a:lnTo>
                      <a:pt x="f48" y="f45"/>
                    </a:lnTo>
                    <a:cubicBezTo>
                      <a:pt x="f49" y="f45"/>
                      <a:pt x="f50" y="f45"/>
                      <a:pt x="f50" y="f34"/>
                    </a:cubicBezTo>
                    <a:lnTo>
                      <a:pt x="f50" y="f43"/>
                    </a:lnTo>
                    <a:lnTo>
                      <a:pt x="f51" y="f43"/>
                    </a:lnTo>
                    <a:cubicBezTo>
                      <a:pt x="f52" y="f28"/>
                      <a:pt x="f53" y="f54"/>
                      <a:pt x="f55" y="f56"/>
                    </a:cubicBezTo>
                    <a:cubicBezTo>
                      <a:pt x="f57" y="f58"/>
                      <a:pt x="f59" y="f60"/>
                      <a:pt x="f61" y="f62"/>
                    </a:cubicBezTo>
                    <a:cubicBezTo>
                      <a:pt x="f31" y="f63"/>
                      <a:pt x="f64" y="f65"/>
                      <a:pt x="f66" y="f67"/>
                    </a:cubicBezTo>
                    <a:cubicBezTo>
                      <a:pt x="f68" y="f69"/>
                      <a:pt x="f70" y="f34"/>
                      <a:pt x="f71" y="f43"/>
                    </a:cubicBezTo>
                    <a:lnTo>
                      <a:pt x="f0" y="f43"/>
                    </a:lnTo>
                    <a:lnTo>
                      <a:pt x="f0" y="f72"/>
                    </a:lnTo>
                    <a:cubicBezTo>
                      <a:pt x="f0" y="f73"/>
                      <a:pt x="f64" y="f74"/>
                      <a:pt x="f75" y="f74"/>
                    </a:cubicBezTo>
                    <a:lnTo>
                      <a:pt x="f14" y="f74"/>
                    </a:lnTo>
                    <a:cubicBezTo>
                      <a:pt x="f76" y="f74"/>
                      <a:pt x="f77" y="f73"/>
                      <a:pt x="f77" y="f72"/>
                    </a:cubicBezTo>
                    <a:lnTo>
                      <a:pt x="f77" y="f43"/>
                    </a:lnTo>
                    <a:lnTo>
                      <a:pt x="f78" y="f43"/>
                    </a:lnTo>
                    <a:cubicBezTo>
                      <a:pt x="f79" y="f43"/>
                      <a:pt x="f79" y="f80"/>
                      <a:pt x="f79" y="f81"/>
                    </a:cubicBezTo>
                    <a:cubicBezTo>
                      <a:pt x="f79" y="f82"/>
                      <a:pt x="f83" y="f84"/>
                      <a:pt x="f78" y="f84"/>
                    </a:cubicBezTo>
                    <a:cubicBezTo>
                      <a:pt x="f85" y="f30"/>
                      <a:pt x="f86" y="f87"/>
                      <a:pt x="f42" y="f84"/>
                    </a:cubicBezTo>
                    <a:cubicBezTo>
                      <a:pt x="f88" y="f89"/>
                      <a:pt x="f90" y="f91"/>
                      <a:pt x="f90" y="f92"/>
                    </a:cubicBezTo>
                    <a:cubicBezTo>
                      <a:pt x="f90" y="f93"/>
                      <a:pt x="f94" y="f43"/>
                      <a:pt x="f42" y="f43"/>
                    </a:cubicBezTo>
                    <a:close/>
                  </a:path>
                </a:pathLst>
              </a:custGeom>
              <a:solidFill>
                <a:srgbClr val="9EDBF4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6" name="Forma Livre 25"/>
              <p:cNvSpPr/>
              <p:nvPr/>
            </p:nvSpPr>
            <p:spPr>
              <a:xfrm>
                <a:off x="9364681" y="6191283"/>
                <a:ext cx="187195" cy="257037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595"/>
                  <a:gd name="f5" fmla="val 785"/>
                  <a:gd name="f6" fmla="val 1"/>
                  <a:gd name="f7" fmla="val 128"/>
                  <a:gd name="f8" fmla="val 172"/>
                  <a:gd name="f9" fmla="val 20"/>
                  <a:gd name="f10" fmla="val 225"/>
                  <a:gd name="f11" fmla="val 37"/>
                  <a:gd name="f12" fmla="val 266"/>
                  <a:gd name="f13" fmla="val 74"/>
                  <a:gd name="f14" fmla="val 345"/>
                  <a:gd name="f15" fmla="val 118"/>
                  <a:gd name="f16" fmla="val 419"/>
                  <a:gd name="f17" fmla="val 151"/>
                  <a:gd name="f18" fmla="val 503"/>
                  <a:gd name="f19" fmla="val 186"/>
                  <a:gd name="f20" fmla="val 590"/>
                  <a:gd name="f21" fmla="val 201"/>
                  <a:gd name="f22" fmla="val 700"/>
                  <a:gd name="f23" fmla="val 150"/>
                  <a:gd name="f24" fmla="val 784"/>
                  <a:gd name="f25" fmla="val 165"/>
                  <a:gd name="f26" fmla="val 339"/>
                  <a:gd name="f27" fmla="val 782"/>
                  <a:gd name="f28" fmla="val 489"/>
                  <a:gd name="f29" fmla="val 690"/>
                  <a:gd name="f30" fmla="val 594"/>
                  <a:gd name="f31" fmla="val 550"/>
                  <a:gd name="f32" fmla="val 532"/>
                  <a:gd name="f33" fmla="val 506"/>
                  <a:gd name="f34" fmla="val 513"/>
                  <a:gd name="f35" fmla="val 461"/>
                  <a:gd name="f36" fmla="val 496"/>
                  <a:gd name="f37" fmla="val 463"/>
                  <a:gd name="f38" fmla="val 604"/>
                  <a:gd name="f39" fmla="val 431"/>
                  <a:gd name="f40" fmla="val 394"/>
                  <a:gd name="f41" fmla="val 398"/>
                  <a:gd name="f42" fmla="val 471"/>
                  <a:gd name="f43" fmla="val 378"/>
                  <a:gd name="f44" fmla="val 464"/>
                  <a:gd name="f45" fmla="val 458"/>
                  <a:gd name="f46" fmla="val 342"/>
                  <a:gd name="f47" fmla="val 451"/>
                  <a:gd name="f48" fmla="val 274"/>
                  <a:gd name="f49" fmla="val 429"/>
                  <a:gd name="f50" fmla="val 370"/>
                  <a:gd name="f51" fmla="val 157"/>
                  <a:gd name="f52" fmla="val 315"/>
                  <a:gd name="f53" fmla="val 111"/>
                  <a:gd name="f54" fmla="val 255"/>
                  <a:gd name="f55" fmla="val 80"/>
                  <a:gd name="f56" fmla="val 182"/>
                  <a:gd name="f57" fmla="val 94"/>
                  <a:gd name="f58" fmla="val 106"/>
                  <a:gd name="f59" fmla="val 99"/>
                  <a:gd name="f60" fmla="val 69"/>
                  <a:gd name="f61" fmla="val 110"/>
                  <a:gd name="f62" fmla="val 33"/>
                  <a:gd name="f63" fmla="val 123"/>
                  <a:gd name="f64" fmla="val 3"/>
                  <a:gd name="f65" fmla="val 89"/>
                  <a:gd name="f66" fmla="val 12"/>
                  <a:gd name="f67" fmla="val 22"/>
                  <a:gd name="f68" fmla="val 32"/>
                  <a:gd name="f69" fmla="val 43"/>
                  <a:gd name="f70" fmla="val 5"/>
                  <a:gd name="f71" fmla="val 79"/>
                  <a:gd name="f72" fmla="*/ f1 1 595"/>
                  <a:gd name="f73" fmla="*/ f2 1 785"/>
                  <a:gd name="f74" fmla="+- f5 0 f3"/>
                  <a:gd name="f75" fmla="+- f4 0 f3"/>
                  <a:gd name="f76" fmla="*/ f75 1 595"/>
                  <a:gd name="f77" fmla="*/ f74 1 785"/>
                  <a:gd name="f78" fmla="*/ f3 1 f76"/>
                  <a:gd name="f79" fmla="*/ f4 1 f76"/>
                  <a:gd name="f80" fmla="*/ f3 1 f77"/>
                  <a:gd name="f81" fmla="*/ f5 1 f77"/>
                  <a:gd name="f82" fmla="*/ f78 f72 1"/>
                  <a:gd name="f83" fmla="*/ f79 f72 1"/>
                  <a:gd name="f84" fmla="*/ f81 f73 1"/>
                  <a:gd name="f85" fmla="*/ f80 f7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82" t="f85" r="f83" b="f84"/>
                <a:pathLst>
                  <a:path w="595" h="785">
                    <a:moveTo>
                      <a:pt x="f6" y="f7"/>
                    </a:moveTo>
                    <a:cubicBezTo>
                      <a:pt x="f3" y="f8"/>
                      <a:pt x="f9" y="f10"/>
                      <a:pt x="f11" y="f12"/>
                    </a:cubicBezTo>
                    <a:cubicBezTo>
                      <a:pt x="f13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3" y="f24"/>
                    </a:cubicBezTo>
                    <a:lnTo>
                      <a:pt x="f25" y="f24"/>
                    </a:lnTo>
                    <a:cubicBezTo>
                      <a:pt x="f26" y="f27"/>
                      <a:pt x="f28" y="f29"/>
                      <a:pt x="f30" y="f31"/>
                    </a:cubicBezTo>
                    <a:cubicBezTo>
                      <a:pt x="f31" y="f32"/>
                      <a:pt x="f33" y="f34"/>
                      <a:pt x="f35" y="f36"/>
                    </a:cubicBezTo>
                    <a:lnTo>
                      <a:pt x="f37" y="f38"/>
                    </a:lnTo>
                    <a:lnTo>
                      <a:pt x="f39" y="f38"/>
                    </a:lnTo>
                    <a:lnTo>
                      <a:pt x="f40" y="f38"/>
                    </a:lnTo>
                    <a:lnTo>
                      <a:pt x="f41" y="f42"/>
                    </a:lnTo>
                    <a:cubicBezTo>
                      <a:pt x="f43" y="f44"/>
                      <a:pt x="f0" y="f45"/>
                      <a:pt x="f46" y="f47"/>
                    </a:cubicBezTo>
                    <a:cubicBezTo>
                      <a:pt x="f48" y="f49"/>
                      <a:pt x="f21" y="f50"/>
                      <a:pt x="f51" y="f52"/>
                    </a:cubicBezTo>
                    <a:cubicBezTo>
                      <a:pt x="f53" y="f54"/>
                      <a:pt x="f55" y="f56"/>
                      <a:pt x="f57" y="f58"/>
                    </a:cubicBezTo>
                    <a:cubicBezTo>
                      <a:pt x="f59" y="f60"/>
                      <a:pt x="f61" y="f62"/>
                      <a:pt x="f63" y="f3"/>
                    </a:cubicBezTo>
                    <a:cubicBezTo>
                      <a:pt x="f58" y="f64"/>
                      <a:pt x="f65" y="f66"/>
                      <a:pt x="f13" y="f67"/>
                    </a:cubicBezTo>
                    <a:cubicBezTo>
                      <a:pt x="f68" y="f69"/>
                      <a:pt x="f70" y="f71"/>
                      <a:pt x="f6" y="f7"/>
                    </a:cubicBez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7" name="Forma Livre 26"/>
              <p:cNvSpPr/>
              <p:nvPr/>
            </p:nvSpPr>
            <p:spPr>
              <a:xfrm>
                <a:off x="9396356" y="6188037"/>
                <a:ext cx="217444" cy="192243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683"/>
                  <a:gd name="f6" fmla="val 603"/>
                  <a:gd name="f7" fmla="val 504"/>
                  <a:gd name="f8" fmla="val 123"/>
                  <a:gd name="f9" fmla="val 507"/>
                  <a:gd name="f10" fmla="val 131"/>
                  <a:gd name="f11" fmla="val 459"/>
                  <a:gd name="f12" fmla="val 151"/>
                  <a:gd name="f13" fmla="val 514"/>
                  <a:gd name="f14" fmla="val 144"/>
                  <a:gd name="f15" fmla="val 154"/>
                  <a:gd name="f16" fmla="val 464"/>
                  <a:gd name="f17" fmla="val 161"/>
                  <a:gd name="f18" fmla="val 506"/>
                  <a:gd name="f19" fmla="val 166"/>
                  <a:gd name="f20" fmla="val 163"/>
                  <a:gd name="f21" fmla="val 518"/>
                  <a:gd name="f22" fmla="val 172"/>
                  <a:gd name="f23" fmla="val 174"/>
                  <a:gd name="f24" fmla="val 179"/>
                  <a:gd name="f25" fmla="val 177"/>
                  <a:gd name="f26" fmla="val 468"/>
                  <a:gd name="f27" fmla="val 200"/>
                  <a:gd name="f28" fmla="val 525"/>
                  <a:gd name="f29" fmla="val 184"/>
                  <a:gd name="f30" fmla="val 529"/>
                  <a:gd name="f31" fmla="val 194"/>
                  <a:gd name="f32" fmla="val 210"/>
                  <a:gd name="f33" fmla="val 209"/>
                  <a:gd name="f34" fmla="val 217"/>
                  <a:gd name="f35" fmla="val 473"/>
                  <a:gd name="f36" fmla="val 219"/>
                  <a:gd name="f37" fmla="val 490"/>
                  <a:gd name="f38" fmla="val 224"/>
                  <a:gd name="f39" fmla="val 227"/>
                  <a:gd name="f40" fmla="val 234"/>
                  <a:gd name="f41" fmla="val 530"/>
                  <a:gd name="f42" fmla="val 526"/>
                  <a:gd name="f43" fmla="val 244"/>
                  <a:gd name="f44" fmla="val 523"/>
                  <a:gd name="f45" fmla="val 242"/>
                  <a:gd name="f46" fmla="val 502"/>
                  <a:gd name="f47" fmla="val 235"/>
                  <a:gd name="f48" fmla="val 483"/>
                  <a:gd name="f49" fmla="val 230"/>
                  <a:gd name="f50" fmla="val 463"/>
                  <a:gd name="f51" fmla="val 259"/>
                  <a:gd name="f52" fmla="val 520"/>
                  <a:gd name="f53" fmla="val 267"/>
                  <a:gd name="f54" fmla="val 461"/>
                  <a:gd name="f55" fmla="val 237"/>
                  <a:gd name="f56" fmla="val 511"/>
                  <a:gd name="f57" fmla="val 283"/>
                  <a:gd name="f58" fmla="val 290"/>
                  <a:gd name="f59" fmla="val 458"/>
                  <a:gd name="f60" fmla="val 245"/>
                  <a:gd name="f61" fmla="val 288"/>
                  <a:gd name="f62" fmla="val 293"/>
                  <a:gd name="f63" fmla="val 303"/>
                  <a:gd name="f64" fmla="val 485"/>
                  <a:gd name="f65" fmla="val 298"/>
                  <a:gd name="f66" fmla="val 480"/>
                  <a:gd name="f67" fmla="val 301"/>
                  <a:gd name="f68" fmla="val 478"/>
                  <a:gd name="f69" fmla="val 296"/>
                  <a:gd name="f70" fmla="val 291"/>
                  <a:gd name="f71" fmla="val 499"/>
                  <a:gd name="f72" fmla="val 316"/>
                  <a:gd name="f73" fmla="val 495"/>
                  <a:gd name="f74" fmla="val 325"/>
                  <a:gd name="f75" fmla="val 454"/>
                  <a:gd name="f76" fmla="val 310"/>
                  <a:gd name="f77" fmla="val 470"/>
                  <a:gd name="f78" fmla="val 340"/>
                  <a:gd name="f79" fmla="val 482"/>
                  <a:gd name="f80" fmla="val 343"/>
                  <a:gd name="f81" fmla="val 348"/>
                  <a:gd name="f82" fmla="val 471"/>
                  <a:gd name="f83" fmla="val 330"/>
                  <a:gd name="f84" fmla="val 456"/>
                  <a:gd name="f85" fmla="val 447"/>
                  <a:gd name="f86" fmla="val 306"/>
                  <a:gd name="f87" fmla="val 357"/>
                  <a:gd name="f88" fmla="val 452"/>
                  <a:gd name="f89" fmla="val 440"/>
                  <a:gd name="f90" fmla="val 308"/>
                  <a:gd name="f91" fmla="val 437"/>
                  <a:gd name="f92" fmla="val 439"/>
                  <a:gd name="f93" fmla="val 362"/>
                  <a:gd name="f94" fmla="val 435"/>
                  <a:gd name="f95" fmla="val 363"/>
                  <a:gd name="f96" fmla="val 432"/>
                  <a:gd name="f97" fmla="val 367"/>
                  <a:gd name="f98" fmla="val 428"/>
                  <a:gd name="f99" fmla="val 427"/>
                  <a:gd name="f100" fmla="val 403"/>
                  <a:gd name="f101" fmla="val 336"/>
                  <a:gd name="f102" fmla="val 421"/>
                  <a:gd name="f103" fmla="val 378"/>
                  <a:gd name="f104" fmla="val 415"/>
                  <a:gd name="f105" fmla="val 382"/>
                  <a:gd name="f106" fmla="val 392"/>
                  <a:gd name="f107" fmla="val 338"/>
                  <a:gd name="f108" fmla="val 352"/>
                  <a:gd name="f109" fmla="val 394"/>
                  <a:gd name="f110" fmla="val 368"/>
                  <a:gd name="f111" fmla="val 387"/>
                  <a:gd name="f112" fmla="val 385"/>
                  <a:gd name="f113" fmla="val 370"/>
                  <a:gd name="f114" fmla="val 384"/>
                  <a:gd name="f115" fmla="val 355"/>
                  <a:gd name="f116" fmla="val 341"/>
                  <a:gd name="f117" fmla="val 369"/>
                  <a:gd name="f118" fmla="val 372"/>
                  <a:gd name="f119" fmla="val 486"/>
                  <a:gd name="f120" fmla="val 418"/>
                  <a:gd name="f121" fmla="val 505"/>
                  <a:gd name="f122" fmla="val 466"/>
                  <a:gd name="f123" fmla="val 545"/>
                  <a:gd name="f124" fmla="val 627"/>
                  <a:gd name="f125" fmla="val 390"/>
                  <a:gd name="f126" fmla="val 680"/>
                  <a:gd name="f127" fmla="val 192"/>
                  <a:gd name="f128" fmla="val 682"/>
                  <a:gd name="f129" fmla="val 56"/>
                  <a:gd name="f130" fmla="val 39"/>
                  <a:gd name="f131" fmla="val 37"/>
                  <a:gd name="f132" fmla="val 27"/>
                  <a:gd name="f133" fmla="val 76"/>
                  <a:gd name="f134" fmla="val 20"/>
                  <a:gd name="f135" fmla="val 118"/>
                  <a:gd name="f136" fmla="val 83"/>
                  <a:gd name="f137" fmla="val 335"/>
                  <a:gd name="f138" fmla="val 169"/>
                  <a:gd name="f139" fmla="val 397"/>
                  <a:gd name="f140" fmla="val 196"/>
                  <a:gd name="f141" fmla="val 416"/>
                  <a:gd name="f142" fmla="val 434"/>
                  <a:gd name="f143" fmla="val 256"/>
                  <a:gd name="f144" fmla="val 443"/>
                  <a:gd name="f145" fmla="val 273"/>
                  <a:gd name="f146" fmla="val 449"/>
                  <a:gd name="f147" fmla="val 307"/>
                  <a:gd name="f148" fmla="val 309"/>
                  <a:gd name="f149" fmla="val 299"/>
                  <a:gd name="f150" fmla="val 388"/>
                  <a:gd name="f151" fmla="val 353"/>
                  <a:gd name="f152" fmla="val 292"/>
                  <a:gd name="f153" fmla="val 270"/>
                  <a:gd name="f154" fmla="val 263"/>
                  <a:gd name="f155" fmla="val 380"/>
                  <a:gd name="f156" fmla="val 282"/>
                  <a:gd name="f157" fmla="val 258"/>
                  <a:gd name="f158" fmla="val 365"/>
                  <a:gd name="f159" fmla="val 252"/>
                  <a:gd name="f160" fmla="val 249"/>
                  <a:gd name="f161" fmla="val 247"/>
                  <a:gd name="f162" fmla="val 311"/>
                  <a:gd name="f163" fmla="val 232"/>
                  <a:gd name="f164" fmla="val 223"/>
                  <a:gd name="f165" fmla="val 228"/>
                  <a:gd name="f166" fmla="val 318"/>
                  <a:gd name="f167" fmla="val 221"/>
                  <a:gd name="f168" fmla="val 331"/>
                  <a:gd name="f169" fmla="val 212"/>
                  <a:gd name="f170" fmla="val 345"/>
                  <a:gd name="f171" fmla="val 350"/>
                  <a:gd name="f172" fmla="val 203"/>
                  <a:gd name="f173" fmla="val 204"/>
                  <a:gd name="f174" fmla="val 215"/>
                  <a:gd name="f175" fmla="val 188"/>
                  <a:gd name="f176" fmla="val 326"/>
                  <a:gd name="f177" fmla="val 185"/>
                  <a:gd name="f178" fmla="val 208"/>
                  <a:gd name="f179" fmla="val 197"/>
                  <a:gd name="f180" fmla="val 300"/>
                  <a:gd name="f181" fmla="val 181"/>
                  <a:gd name="f182" fmla="val 305"/>
                  <a:gd name="f183" fmla="val 295"/>
                  <a:gd name="f184" fmla="val 173"/>
                  <a:gd name="f185" fmla="val 285"/>
                  <a:gd name="f186" fmla="val 239"/>
                  <a:gd name="f187" fmla="val 165"/>
                  <a:gd name="f188" fmla="val 269"/>
                  <a:gd name="f189" fmla="val 260"/>
                  <a:gd name="f190" fmla="val 229"/>
                  <a:gd name="f191" fmla="val 157"/>
                  <a:gd name="f192" fmla="val 160"/>
                  <a:gd name="f193" fmla="val 225"/>
                  <a:gd name="f194" fmla="val 222"/>
                  <a:gd name="f195" fmla="val 216"/>
                  <a:gd name="f196" fmla="val 156"/>
                  <a:gd name="f197" fmla="val 195"/>
                  <a:gd name="f198" fmla="val 175"/>
                  <a:gd name="f199" fmla="val 164"/>
                  <a:gd name="f200" fmla="val 170"/>
                  <a:gd name="f201" fmla="val 220"/>
                  <a:gd name="f202" fmla="val 148"/>
                  <a:gd name="f203" fmla="val 153"/>
                  <a:gd name="f204" fmla="val 134"/>
                  <a:gd name="f205" fmla="val 124"/>
                  <a:gd name="f206" fmla="val 146"/>
                  <a:gd name="f207" fmla="val 187"/>
                  <a:gd name="f208" fmla="val 109"/>
                  <a:gd name="f209" fmla="val 103"/>
                  <a:gd name="f210" fmla="val 139"/>
                  <a:gd name="f211" fmla="val 91"/>
                  <a:gd name="f212" fmla="val 86"/>
                  <a:gd name="f213" fmla="val 218"/>
                  <a:gd name="f214" fmla="val 84"/>
                  <a:gd name="f215" fmla="val 78"/>
                  <a:gd name="f216" fmla="val 68"/>
                  <a:gd name="f217" fmla="val 61"/>
                  <a:gd name="f218" fmla="val 280"/>
                  <a:gd name="f219" fmla="val 99"/>
                  <a:gd name="f220" fmla="val 240"/>
                  <a:gd name="f221" fmla="val 47"/>
                  <a:gd name="f222" fmla="val 42"/>
                  <a:gd name="f223" fmla="val 268"/>
                  <a:gd name="f224" fmla="val 33"/>
                  <a:gd name="f225" fmla="val 275"/>
                  <a:gd name="f226" fmla="val 30"/>
                  <a:gd name="f227" fmla="val 88"/>
                  <a:gd name="f228" fmla="val 314"/>
                  <a:gd name="f229" fmla="val 323"/>
                  <a:gd name="f230" fmla="val 28"/>
                  <a:gd name="f231" fmla="val 93"/>
                  <a:gd name="f232" fmla="val 337"/>
                  <a:gd name="f233" fmla="val 40"/>
                  <a:gd name="f234" fmla="val 35"/>
                  <a:gd name="f235" fmla="val 344"/>
                  <a:gd name="f236" fmla="val 32"/>
                  <a:gd name="f237" fmla="val 349"/>
                  <a:gd name="f238" fmla="val 347"/>
                  <a:gd name="f239" fmla="val 361"/>
                  <a:gd name="f240" fmla="val 25"/>
                  <a:gd name="f241" fmla="val 376"/>
                  <a:gd name="f242" fmla="val 409"/>
                  <a:gd name="f243" fmla="val 98"/>
                  <a:gd name="f244" fmla="val 442"/>
                  <a:gd name="f245" fmla="val 45"/>
                  <a:gd name="f246" fmla="val 404"/>
                  <a:gd name="f247" fmla="val 59"/>
                  <a:gd name="f248" fmla="val 66"/>
                  <a:gd name="f249" fmla="val 74"/>
                  <a:gd name="f250" fmla="val 451"/>
                  <a:gd name="f251" fmla="val 81"/>
                  <a:gd name="f252" fmla="val 89"/>
                  <a:gd name="f253" fmla="val 138"/>
                  <a:gd name="f254" fmla="val 492"/>
                  <a:gd name="f255" fmla="val 101"/>
                  <a:gd name="f256" fmla="val 497"/>
                  <a:gd name="f257" fmla="val 108"/>
                  <a:gd name="f258" fmla="val 602"/>
                  <a:gd name="f259" fmla="val 569"/>
                  <a:gd name="f260" fmla="val 313"/>
                  <a:gd name="f261" fmla="val 557"/>
                  <a:gd name="f262" fmla="val 592"/>
                  <a:gd name="f263" fmla="val 564"/>
                  <a:gd name="f264" fmla="val 552"/>
                  <a:gd name="f265" fmla="val 524"/>
                  <a:gd name="f266" fmla="val 317"/>
                  <a:gd name="f267" fmla="val 489"/>
                  <a:gd name="f268" fmla="val 479"/>
                  <a:gd name="f269" fmla="val 512"/>
                  <a:gd name="f270" fmla="val 441"/>
                  <a:gd name="f271" fmla="val 412"/>
                  <a:gd name="f272" fmla="val 401"/>
                  <a:gd name="f273" fmla="val 431"/>
                  <a:gd name="f274" fmla="val 402"/>
                  <a:gd name="f275" fmla="val 377"/>
                  <a:gd name="f276" fmla="val 321"/>
                  <a:gd name="f277" fmla="val 375"/>
                  <a:gd name="f278" fmla="val 354"/>
                  <a:gd name="f279" fmla="val 320"/>
                  <a:gd name="f280" fmla="val 333"/>
                  <a:gd name="f281" fmla="val 356"/>
                  <a:gd name="f282" fmla="val 279"/>
                  <a:gd name="f283" fmla="val 254"/>
                  <a:gd name="f284" fmla="val 214"/>
                  <a:gd name="f285" fmla="val 246"/>
                  <a:gd name="f286" fmla="val 136"/>
                  <a:gd name="f287" fmla="val 94"/>
                  <a:gd name="f288" fmla="val 79"/>
                  <a:gd name="f289" fmla="val 444"/>
                  <a:gd name="f290" fmla="val 104"/>
                  <a:gd name="f291" fmla="val 294"/>
                  <a:gd name="f292" fmla="val 315"/>
                  <a:gd name="f293" fmla="val 297"/>
                  <a:gd name="f294" fmla="val 271"/>
                  <a:gd name="f295" fmla="val 277"/>
                  <a:gd name="f296" fmla="val 264"/>
                  <a:gd name="f297" fmla="val 262"/>
                  <a:gd name="f298" fmla="val 286"/>
                  <a:gd name="f299" fmla="val 304"/>
                  <a:gd name="f300" fmla="val 302"/>
                  <a:gd name="f301" fmla="val 328"/>
                  <a:gd name="f302" fmla="val 366"/>
                  <a:gd name="f303" fmla="val 250"/>
                  <a:gd name="f304" fmla="val 381"/>
                  <a:gd name="f305" fmla="val 272"/>
                  <a:gd name="f306" fmla="val 281"/>
                  <a:gd name="f307" fmla="val 399"/>
                  <a:gd name="f308" fmla="val 408"/>
                  <a:gd name="f309" fmla="val 400"/>
                  <a:gd name="f310" fmla="val 424"/>
                  <a:gd name="f311" fmla="val 255"/>
                  <a:gd name="f312" fmla="val 276"/>
                  <a:gd name="f313" fmla="val 430"/>
                  <a:gd name="f314" fmla="val 423"/>
                  <a:gd name="f315" fmla="val 205"/>
                  <a:gd name="f316" fmla="val 158"/>
                  <a:gd name="f317" fmla="val 126"/>
                  <a:gd name="f318" fmla="val 128"/>
                  <a:gd name="f319" fmla="val 149"/>
                  <a:gd name="f320" fmla="val 143"/>
                  <a:gd name="f321" fmla="val 373"/>
                  <a:gd name="f322" fmla="val 121"/>
                  <a:gd name="f323" fmla="val 342"/>
                  <a:gd name="f324" fmla="val 52"/>
                  <a:gd name="f325" fmla="val 329"/>
                  <a:gd name="f326" fmla="val 129"/>
                  <a:gd name="f327" fmla="val 159"/>
                  <a:gd name="f328" fmla="val 141"/>
                  <a:gd name="f329" fmla="val 190"/>
                  <a:gd name="f330" fmla="val 251"/>
                  <a:gd name="f331" fmla="val 287"/>
                  <a:gd name="f332" fmla="val 261"/>
                  <a:gd name="f333" fmla="val 257"/>
                  <a:gd name="f334" fmla="*/ f2 1 683"/>
                  <a:gd name="f335" fmla="*/ f3 1 603"/>
                  <a:gd name="f336" fmla="+- f6 0 f4"/>
                  <a:gd name="f337" fmla="+- f5 0 f4"/>
                  <a:gd name="f338" fmla="*/ f337 1 683"/>
                  <a:gd name="f339" fmla="*/ f336 1 603"/>
                  <a:gd name="f340" fmla="*/ f4 1 f338"/>
                  <a:gd name="f341" fmla="*/ f5 1 f338"/>
                  <a:gd name="f342" fmla="*/ f4 1 f339"/>
                  <a:gd name="f343" fmla="*/ f6 1 f339"/>
                  <a:gd name="f344" fmla="*/ f340 f334 1"/>
                  <a:gd name="f345" fmla="*/ f341 f334 1"/>
                  <a:gd name="f346" fmla="*/ f343 f335 1"/>
                  <a:gd name="f347" fmla="*/ f342 f33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44" t="f347" r="f345" b="f346"/>
                <a:pathLst>
                  <a:path w="683" h="603">
                    <a:moveTo>
                      <a:pt x="f7" y="f8"/>
                    </a:moveTo>
                    <a:lnTo>
                      <a:pt x="f9" y="f10"/>
                    </a:lnTo>
                    <a:lnTo>
                      <a:pt x="f11" y="f12"/>
                    </a:lnTo>
                    <a:lnTo>
                      <a:pt x="f13" y="f14"/>
                    </a:lnTo>
                    <a:lnTo>
                      <a:pt x="f13" y="f15"/>
                    </a:lnTo>
                    <a:lnTo>
                      <a:pt x="f16" y="f17"/>
                    </a:lnTo>
                    <a:lnTo>
                      <a:pt x="f18" y="f19"/>
                    </a:lnTo>
                    <a:lnTo>
                      <a:pt x="f13" y="f20"/>
                    </a:lnTo>
                    <a:lnTo>
                      <a:pt x="f21" y="f22"/>
                    </a:lnTo>
                    <a:lnTo>
                      <a:pt x="f13" y="f23"/>
                    </a:lnTo>
                    <a:lnTo>
                      <a:pt x="f13" y="f24"/>
                    </a:lnTo>
                    <a:lnTo>
                      <a:pt x="f9" y="f25"/>
                    </a:lnTo>
                    <a:lnTo>
                      <a:pt x="f26" y="f27"/>
                    </a:lnTo>
                    <a:lnTo>
                      <a:pt x="f28" y="f29"/>
                    </a:lnTo>
                    <a:lnTo>
                      <a:pt x="f30" y="f31"/>
                    </a:lnTo>
                    <a:lnTo>
                      <a:pt x="f26" y="f32"/>
                    </a:lnTo>
                    <a:lnTo>
                      <a:pt x="f30" y="f33"/>
                    </a:lnTo>
                    <a:lnTo>
                      <a:pt x="f30" y="f34"/>
                    </a:lnTo>
                    <a:lnTo>
                      <a:pt x="f35" y="f36"/>
                    </a:lnTo>
                    <a:cubicBezTo>
                      <a:pt x="f37" y="f38"/>
                      <a:pt x="f9" y="f39"/>
                      <a:pt x="f28" y="f40"/>
                    </a:cubicBezTo>
                    <a:lnTo>
                      <a:pt x="f41" y="f40"/>
                    </a:lnTo>
                    <a:lnTo>
                      <a:pt x="f42" y="f43"/>
                    </a:lnTo>
                    <a:lnTo>
                      <a:pt x="f44" y="f45"/>
                    </a:lnTo>
                    <a:cubicBezTo>
                      <a:pt x="f46" y="f47"/>
                      <a:pt x="f48" y="f49"/>
                      <a:pt x="f50" y="f39"/>
                    </a:cubicBezTo>
                    <a:lnTo>
                      <a:pt x="f44" y="f51"/>
                    </a:lnTo>
                    <a:lnTo>
                      <a:pt x="f52" y="f53"/>
                    </a:lnTo>
                    <a:lnTo>
                      <a:pt x="f54" y="f55"/>
                    </a:lnTo>
                    <a:lnTo>
                      <a:pt x="f56" y="f57"/>
                    </a:lnTo>
                    <a:lnTo>
                      <a:pt x="f7" y="f58"/>
                    </a:lnTo>
                    <a:lnTo>
                      <a:pt x="f59" y="f60"/>
                    </a:lnTo>
                    <a:lnTo>
                      <a:pt x="f48" y="f61"/>
                    </a:lnTo>
                    <a:lnTo>
                      <a:pt x="f18" y="f62"/>
                    </a:lnTo>
                    <a:lnTo>
                      <a:pt x="f46" y="f63"/>
                    </a:lnTo>
                    <a:lnTo>
                      <a:pt x="f64" y="f65"/>
                    </a:lnTo>
                    <a:lnTo>
                      <a:pt x="f66" y="f67"/>
                    </a:lnTo>
                    <a:lnTo>
                      <a:pt x="f68" y="f69"/>
                    </a:lnTo>
                    <a:lnTo>
                      <a:pt x="f50" y="f70"/>
                    </a:lnTo>
                    <a:lnTo>
                      <a:pt x="f71" y="f72"/>
                    </a:lnTo>
                    <a:lnTo>
                      <a:pt x="f73" y="f74"/>
                    </a:lnTo>
                    <a:lnTo>
                      <a:pt x="f75" y="f65"/>
                    </a:lnTo>
                    <a:cubicBezTo>
                      <a:pt x="f54" y="f76"/>
                      <a:pt x="f77" y="f74"/>
                      <a:pt x="f66" y="f78"/>
                    </a:cubicBezTo>
                    <a:lnTo>
                      <a:pt x="f79" y="f80"/>
                    </a:lnTo>
                    <a:lnTo>
                      <a:pt x="f35" y="f81"/>
                    </a:lnTo>
                    <a:lnTo>
                      <a:pt x="f82" y="f80"/>
                    </a:lnTo>
                    <a:cubicBezTo>
                      <a:pt x="f50" y="f83"/>
                      <a:pt x="f84" y="f72"/>
                      <a:pt x="f85" y="f86"/>
                    </a:cubicBezTo>
                    <a:lnTo>
                      <a:pt x="f54" y="f87"/>
                    </a:lnTo>
                    <a:lnTo>
                      <a:pt x="f88" y="f0"/>
                    </a:lnTo>
                    <a:lnTo>
                      <a:pt x="f89" y="f90"/>
                    </a:lnTo>
                    <a:lnTo>
                      <a:pt x="f91" y="f0"/>
                    </a:lnTo>
                    <a:lnTo>
                      <a:pt x="f92" y="f93"/>
                    </a:lnTo>
                    <a:lnTo>
                      <a:pt x="f94" y="f93"/>
                    </a:lnTo>
                    <a:lnTo>
                      <a:pt x="f94" y="f95"/>
                    </a:lnTo>
                    <a:lnTo>
                      <a:pt x="f96" y="f97"/>
                    </a:lnTo>
                    <a:lnTo>
                      <a:pt x="f98" y="f95"/>
                    </a:lnTo>
                    <a:lnTo>
                      <a:pt x="f99" y="f95"/>
                    </a:lnTo>
                    <a:lnTo>
                      <a:pt x="f99" y="f93"/>
                    </a:lnTo>
                    <a:lnTo>
                      <a:pt x="f100" y="f101"/>
                    </a:lnTo>
                    <a:lnTo>
                      <a:pt x="f102" y="f103"/>
                    </a:lnTo>
                    <a:lnTo>
                      <a:pt x="f104" y="f105"/>
                    </a:lnTo>
                    <a:lnTo>
                      <a:pt x="f106" y="f107"/>
                    </a:lnTo>
                    <a:cubicBezTo>
                      <a:pt x="f106" y="f108"/>
                      <a:pt x="f109" y="f110"/>
                      <a:pt x="f109" y="f111"/>
                    </a:cubicBezTo>
                    <a:lnTo>
                      <a:pt x="f109" y="f106"/>
                    </a:lnTo>
                    <a:lnTo>
                      <a:pt x="f112" y="f106"/>
                    </a:lnTo>
                    <a:lnTo>
                      <a:pt x="f112" y="f111"/>
                    </a:lnTo>
                    <a:cubicBezTo>
                      <a:pt x="f112" y="f113"/>
                      <a:pt x="f114" y="f115"/>
                      <a:pt x="f114" y="f116"/>
                    </a:cubicBezTo>
                    <a:lnTo>
                      <a:pt x="f117" y="f109"/>
                    </a:lnTo>
                    <a:lnTo>
                      <a:pt x="f110" y="f106"/>
                    </a:lnTo>
                    <a:lnTo>
                      <a:pt x="f118" y="f119"/>
                    </a:lnTo>
                    <a:cubicBezTo>
                      <a:pt x="f120" y="f121"/>
                      <a:pt x="f122" y="f28"/>
                      <a:pt x="f13" y="f123"/>
                    </a:cubicBezTo>
                    <a:cubicBezTo>
                      <a:pt x="f124" y="f125"/>
                      <a:pt x="f126" y="f127"/>
                      <a:pt x="f128" y="f4"/>
                    </a:cubicBezTo>
                    <a:lnTo>
                      <a:pt x="f129" y="f4"/>
                    </a:lnTo>
                    <a:cubicBezTo>
                      <a:pt x="f130" y="f131"/>
                      <a:pt x="f132" y="f133"/>
                      <a:pt x="f134" y="f135"/>
                    </a:cubicBezTo>
                    <a:cubicBezTo>
                      <a:pt x="f4" y="f49"/>
                      <a:pt x="f136" y="f137"/>
                      <a:pt x="f138" y="f139"/>
                    </a:cubicBezTo>
                    <a:cubicBezTo>
                      <a:pt x="f140" y="f141"/>
                      <a:pt x="f38" y="f142"/>
                      <a:pt x="f143" y="f144"/>
                    </a:cubicBezTo>
                    <a:cubicBezTo>
                      <a:pt x="f145" y="f146"/>
                      <a:pt x="f58" y="f84"/>
                      <a:pt x="f147" y="f54"/>
                    </a:cubicBezTo>
                    <a:lnTo>
                      <a:pt x="f148" y="f103"/>
                    </a:lnTo>
                    <a:lnTo>
                      <a:pt x="f67" y="f80"/>
                    </a:lnTo>
                    <a:cubicBezTo>
                      <a:pt x="f67" y="f87"/>
                      <a:pt x="f149" y="f118"/>
                      <a:pt x="f149" y="f150"/>
                    </a:cubicBezTo>
                    <a:lnTo>
                      <a:pt x="f149" y="f109"/>
                    </a:lnTo>
                    <a:lnTo>
                      <a:pt x="f58" y="f109"/>
                    </a:lnTo>
                    <a:lnTo>
                      <a:pt x="f58" y="f150"/>
                    </a:lnTo>
                    <a:cubicBezTo>
                      <a:pt x="f58" y="f113"/>
                      <a:pt x="f58" y="f151"/>
                      <a:pt x="f152" y="f78"/>
                    </a:cubicBezTo>
                    <a:lnTo>
                      <a:pt x="f153" y="f112"/>
                    </a:lnTo>
                    <a:lnTo>
                      <a:pt x="f154" y="f155"/>
                    </a:lnTo>
                    <a:lnTo>
                      <a:pt x="f156" y="f78"/>
                    </a:lnTo>
                    <a:lnTo>
                      <a:pt x="f157" y="f158"/>
                    </a:lnTo>
                    <a:lnTo>
                      <a:pt x="f159" y="f113"/>
                    </a:lnTo>
                    <a:lnTo>
                      <a:pt x="f160" y="f158"/>
                    </a:lnTo>
                    <a:lnTo>
                      <a:pt x="f161" y="f158"/>
                    </a:lnTo>
                    <a:lnTo>
                      <a:pt x="f161" y="f95"/>
                    </a:lnTo>
                    <a:lnTo>
                      <a:pt x="f161" y="f93"/>
                    </a:lnTo>
                    <a:lnTo>
                      <a:pt x="f43" y="f162"/>
                    </a:lnTo>
                    <a:lnTo>
                      <a:pt x="f163" y="f93"/>
                    </a:lnTo>
                    <a:lnTo>
                      <a:pt x="f164" y="f0"/>
                    </a:lnTo>
                    <a:lnTo>
                      <a:pt x="f47" y="f90"/>
                    </a:lnTo>
                    <a:cubicBezTo>
                      <a:pt x="f165" y="f166"/>
                      <a:pt x="f167" y="f168"/>
                      <a:pt x="f169" y="f170"/>
                    </a:cubicBezTo>
                    <a:lnTo>
                      <a:pt x="f33" y="f171"/>
                    </a:lnTo>
                    <a:lnTo>
                      <a:pt x="f172" y="f170"/>
                    </a:lnTo>
                    <a:lnTo>
                      <a:pt x="f173" y="f116"/>
                    </a:lnTo>
                    <a:cubicBezTo>
                      <a:pt x="f174" y="f74"/>
                      <a:pt x="f164" y="f162"/>
                      <a:pt x="f49" y="f65"/>
                    </a:cubicBezTo>
                    <a:lnTo>
                      <a:pt x="f175" y="f176"/>
                    </a:lnTo>
                    <a:lnTo>
                      <a:pt x="f177" y="f166"/>
                    </a:lnTo>
                    <a:lnTo>
                      <a:pt x="f167" y="f62"/>
                    </a:lnTo>
                    <a:lnTo>
                      <a:pt x="f178" y="f65"/>
                    </a:lnTo>
                    <a:lnTo>
                      <a:pt x="f172" y="f63"/>
                    </a:lnTo>
                    <a:lnTo>
                      <a:pt x="f179" y="f180"/>
                    </a:lnTo>
                    <a:lnTo>
                      <a:pt x="f181" y="f182"/>
                    </a:lnTo>
                    <a:lnTo>
                      <a:pt x="f1" y="f183"/>
                    </a:lnTo>
                    <a:lnTo>
                      <a:pt x="f27" y="f58"/>
                    </a:lnTo>
                    <a:lnTo>
                      <a:pt x="f39" y="f161"/>
                    </a:lnTo>
                    <a:lnTo>
                      <a:pt x="f1" y="f70"/>
                    </a:lnTo>
                    <a:lnTo>
                      <a:pt x="f184" y="f185"/>
                    </a:lnTo>
                    <a:lnTo>
                      <a:pt x="f164" y="f186"/>
                    </a:lnTo>
                    <a:lnTo>
                      <a:pt x="f187" y="f188"/>
                    </a:lnTo>
                    <a:lnTo>
                      <a:pt x="f17" y="f189"/>
                    </a:lnTo>
                    <a:lnTo>
                      <a:pt x="f167" y="f190"/>
                    </a:lnTo>
                    <a:cubicBezTo>
                      <a:pt x="f27" y="f40"/>
                      <a:pt x="f181" y="f55"/>
                      <a:pt x="f17" y="f43"/>
                    </a:cubicBezTo>
                    <a:lnTo>
                      <a:pt x="f191" y="f43"/>
                    </a:lnTo>
                    <a:lnTo>
                      <a:pt x="f15" y="f47"/>
                    </a:lnTo>
                    <a:lnTo>
                      <a:pt x="f192" y="f47"/>
                    </a:lnTo>
                    <a:cubicBezTo>
                      <a:pt x="f25" y="f49"/>
                      <a:pt x="f31" y="f193"/>
                      <a:pt x="f169" y="f194"/>
                    </a:cubicBezTo>
                    <a:lnTo>
                      <a:pt x="f15" y="f36"/>
                    </a:lnTo>
                    <a:lnTo>
                      <a:pt x="f15" y="f32"/>
                    </a:lnTo>
                    <a:lnTo>
                      <a:pt x="f195" y="f169"/>
                    </a:lnTo>
                    <a:lnTo>
                      <a:pt x="f196" y="f197"/>
                    </a:lnTo>
                    <a:lnTo>
                      <a:pt x="f192" y="f177"/>
                    </a:lnTo>
                    <a:lnTo>
                      <a:pt x="f195" y="f173"/>
                    </a:lnTo>
                    <a:lnTo>
                      <a:pt x="f25" y="f24"/>
                    </a:lnTo>
                    <a:lnTo>
                      <a:pt x="f22" y="f1"/>
                    </a:lnTo>
                    <a:lnTo>
                      <a:pt x="f138" y="f198"/>
                    </a:lnTo>
                    <a:lnTo>
                      <a:pt x="f187" y="f22"/>
                    </a:lnTo>
                    <a:lnTo>
                      <a:pt x="f138" y="f199"/>
                    </a:lnTo>
                    <a:lnTo>
                      <a:pt x="f25" y="f200"/>
                    </a:lnTo>
                    <a:lnTo>
                      <a:pt x="f201" y="f20"/>
                    </a:lnTo>
                    <a:lnTo>
                      <a:pt x="f138" y="f196"/>
                    </a:lnTo>
                    <a:lnTo>
                      <a:pt x="f22" y="f202"/>
                    </a:lnTo>
                    <a:lnTo>
                      <a:pt x="f38" y="f203"/>
                    </a:lnTo>
                    <a:lnTo>
                      <a:pt x="f25" y="f204"/>
                    </a:lnTo>
                    <a:lnTo>
                      <a:pt x="f1" y="f205"/>
                    </a:lnTo>
                    <a:lnTo>
                      <a:pt x="f49" y="f206"/>
                    </a:lnTo>
                    <a:lnTo>
                      <a:pt x="f207" y="f208"/>
                    </a:lnTo>
                    <a:lnTo>
                      <a:pt x="f127" y="f209"/>
                    </a:lnTo>
                    <a:lnTo>
                      <a:pt x="f55" y="f210"/>
                    </a:lnTo>
                    <a:lnTo>
                      <a:pt x="f173" y="f211"/>
                    </a:lnTo>
                    <a:lnTo>
                      <a:pt x="f169" y="f212"/>
                    </a:lnTo>
                    <a:lnTo>
                      <a:pt x="f174" y="f211"/>
                    </a:lnTo>
                    <a:lnTo>
                      <a:pt x="f213" y="f214"/>
                    </a:lnTo>
                    <a:lnTo>
                      <a:pt x="f40" y="f211"/>
                    </a:lnTo>
                    <a:lnTo>
                      <a:pt x="f49" y="f215"/>
                    </a:lnTo>
                    <a:lnTo>
                      <a:pt x="f47" y="f133"/>
                    </a:lnTo>
                    <a:lnTo>
                      <a:pt x="f38" y="f216"/>
                    </a:lnTo>
                    <a:lnTo>
                      <a:pt x="f49" y="f217"/>
                    </a:lnTo>
                    <a:lnTo>
                      <a:pt x="f218" y="f219"/>
                    </a:lnTo>
                    <a:lnTo>
                      <a:pt x="f220" y="f221"/>
                    </a:lnTo>
                    <a:lnTo>
                      <a:pt x="f161" y="f222"/>
                    </a:lnTo>
                    <a:lnTo>
                      <a:pt x="f58" y="f219"/>
                    </a:lnTo>
                    <a:lnTo>
                      <a:pt x="f223" y="f224"/>
                    </a:lnTo>
                    <a:lnTo>
                      <a:pt x="f225" y="f226"/>
                    </a:lnTo>
                    <a:lnTo>
                      <a:pt x="f149" y="f211"/>
                    </a:lnTo>
                    <a:lnTo>
                      <a:pt x="f58" y="f132"/>
                    </a:lnTo>
                    <a:lnTo>
                      <a:pt x="f67" y="f132"/>
                    </a:lnTo>
                    <a:lnTo>
                      <a:pt x="f86" y="f227"/>
                    </a:lnTo>
                    <a:lnTo>
                      <a:pt x="f228" y="f132"/>
                    </a:lnTo>
                    <a:lnTo>
                      <a:pt x="f229" y="f230"/>
                    </a:lnTo>
                    <a:lnTo>
                      <a:pt x="f228" y="f231"/>
                    </a:lnTo>
                    <a:lnTo>
                      <a:pt x="f232" y="f233"/>
                    </a:lnTo>
                    <a:lnTo>
                      <a:pt x="f137" y="f234"/>
                    </a:lnTo>
                    <a:lnTo>
                      <a:pt x="f235" y="f236"/>
                    </a:lnTo>
                    <a:lnTo>
                      <a:pt x="f235" y="f234"/>
                    </a:lnTo>
                    <a:lnTo>
                      <a:pt x="f237" y="f131"/>
                    </a:lnTo>
                    <a:lnTo>
                      <a:pt x="f238" y="f233"/>
                    </a:lnTo>
                    <a:lnTo>
                      <a:pt x="f117" y="f211"/>
                    </a:lnTo>
                    <a:lnTo>
                      <a:pt x="f239" y="f132"/>
                    </a:lnTo>
                    <a:lnTo>
                      <a:pt x="f117" y="f240"/>
                    </a:lnTo>
                    <a:lnTo>
                      <a:pt x="f241" y="f212"/>
                    </a:lnTo>
                    <a:lnTo>
                      <a:pt x="f114" y="f240"/>
                    </a:lnTo>
                    <a:lnTo>
                      <a:pt x="f106" y="f240"/>
                    </a:lnTo>
                    <a:lnTo>
                      <a:pt x="f111" y="f211"/>
                    </a:lnTo>
                    <a:lnTo>
                      <a:pt x="f242" y="f132"/>
                    </a:lnTo>
                    <a:lnTo>
                      <a:pt x="f120" y="f236"/>
                    </a:lnTo>
                    <a:lnTo>
                      <a:pt x="f106" y="f243"/>
                    </a:lnTo>
                    <a:lnTo>
                      <a:pt x="f94" y="f233"/>
                    </a:lnTo>
                    <a:lnTo>
                      <a:pt x="f244" y="f245"/>
                    </a:lnTo>
                    <a:lnTo>
                      <a:pt x="f246" y="f219"/>
                    </a:lnTo>
                    <a:lnTo>
                      <a:pt x="f75" y="f247"/>
                    </a:lnTo>
                    <a:lnTo>
                      <a:pt x="f11" y="f248"/>
                    </a:lnTo>
                    <a:lnTo>
                      <a:pt x="f146" y="f249"/>
                    </a:lnTo>
                    <a:lnTo>
                      <a:pt x="f75" y="f133"/>
                    </a:lnTo>
                    <a:lnTo>
                      <a:pt x="f250" y="f227"/>
                    </a:lnTo>
                    <a:lnTo>
                      <a:pt x="f122" y="f251"/>
                    </a:lnTo>
                    <a:lnTo>
                      <a:pt x="f26" y="f252"/>
                    </a:lnTo>
                    <a:lnTo>
                      <a:pt x="f82" y="f136"/>
                    </a:lnTo>
                    <a:lnTo>
                      <a:pt x="f66" y="f252"/>
                    </a:lnTo>
                    <a:lnTo>
                      <a:pt x="f85" y="f253"/>
                    </a:lnTo>
                    <a:lnTo>
                      <a:pt x="f254" y="f255"/>
                    </a:lnTo>
                    <a:lnTo>
                      <a:pt x="f256" y="f257"/>
                    </a:lnTo>
                    <a:lnTo>
                      <a:pt x="f75" y="f14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39" y="f258"/>
                    </a:moveTo>
                    <a:lnTo>
                      <a:pt x="f228" y="f259"/>
                    </a:lnTo>
                    <a:lnTo>
                      <a:pt x="f260" y="f258"/>
                    </a:lnTo>
                    <a:lnTo>
                      <a:pt x="f239" y="f258"/>
                    </a:lnTo>
                    <a:close/>
                    <a:moveTo>
                      <a:pt x="f239" y="f258"/>
                    </a:moveTo>
                    <a:lnTo>
                      <a:pt x="f239" y="f258"/>
                    </a:lnTo>
                    <a:close/>
                    <a:moveTo>
                      <a:pt x="f228" y="f261"/>
                    </a:moveTo>
                    <a:lnTo>
                      <a:pt x="f158" y="f262"/>
                    </a:lnTo>
                    <a:lnTo>
                      <a:pt x="f95" y="f263"/>
                    </a:lnTo>
                    <a:lnTo>
                      <a:pt x="f228" y="f41"/>
                    </a:lnTo>
                    <a:lnTo>
                      <a:pt x="f228" y="f261"/>
                    </a:lnTo>
                    <a:close/>
                    <a:moveTo>
                      <a:pt x="f228" y="f261"/>
                    </a:moveTo>
                    <a:lnTo>
                      <a:pt x="f228" y="f261"/>
                    </a:lnTo>
                    <a:close/>
                    <a:moveTo>
                      <a:pt x="f228" y="f21"/>
                    </a:moveTo>
                    <a:lnTo>
                      <a:pt x="f95" y="f264"/>
                    </a:lnTo>
                    <a:lnTo>
                      <a:pt x="f95" y="f265"/>
                    </a:lnTo>
                    <a:lnTo>
                      <a:pt x="f266" y="f267"/>
                    </a:lnTo>
                    <a:lnTo>
                      <a:pt x="f228" y="f21"/>
                    </a:lnTo>
                    <a:close/>
                    <a:moveTo>
                      <a:pt x="f228" y="f21"/>
                    </a:moveTo>
                    <a:lnTo>
                      <a:pt x="f228" y="f21"/>
                    </a:lnTo>
                    <a:close/>
                    <a:moveTo>
                      <a:pt x="f266" y="f268"/>
                    </a:moveTo>
                    <a:lnTo>
                      <a:pt x="f95" y="f269"/>
                    </a:lnTo>
                    <a:lnTo>
                      <a:pt x="f239" y="f48"/>
                    </a:lnTo>
                    <a:lnTo>
                      <a:pt x="f266" y="f250"/>
                    </a:lnTo>
                    <a:lnTo>
                      <a:pt x="f266" y="f268"/>
                    </a:lnTo>
                    <a:close/>
                    <a:moveTo>
                      <a:pt x="f266" y="f268"/>
                    </a:moveTo>
                    <a:lnTo>
                      <a:pt x="f266" y="f268"/>
                    </a:lnTo>
                    <a:close/>
                    <a:moveTo>
                      <a:pt x="f266" y="f270"/>
                    </a:moveTo>
                    <a:lnTo>
                      <a:pt x="f239" y="f82"/>
                    </a:lnTo>
                    <a:lnTo>
                      <a:pt x="f239" y="f144"/>
                    </a:lnTo>
                    <a:lnTo>
                      <a:pt x="f166" y="f271"/>
                    </a:lnTo>
                    <a:lnTo>
                      <a:pt x="f266" y="f270"/>
                    </a:lnTo>
                    <a:close/>
                    <a:moveTo>
                      <a:pt x="f266" y="f270"/>
                    </a:moveTo>
                    <a:lnTo>
                      <a:pt x="f266" y="f270"/>
                    </a:lnTo>
                    <a:close/>
                    <a:moveTo>
                      <a:pt x="f166" y="f272"/>
                    </a:moveTo>
                    <a:lnTo>
                      <a:pt x="f0" y="f273"/>
                    </a:lnTo>
                    <a:lnTo>
                      <a:pt x="f0" y="f274"/>
                    </a:lnTo>
                    <a:lnTo>
                      <a:pt x="f107" y="f111"/>
                    </a:lnTo>
                    <a:lnTo>
                      <a:pt x="f107" y="f150"/>
                    </a:lnTo>
                    <a:lnTo>
                      <a:pt x="f232" y="f112"/>
                    </a:lnTo>
                    <a:lnTo>
                      <a:pt x="f166" y="f118"/>
                    </a:lnTo>
                    <a:lnTo>
                      <a:pt x="f166" y="f275"/>
                    </a:lnTo>
                    <a:lnTo>
                      <a:pt x="f276" y="f106"/>
                    </a:lnTo>
                    <a:lnTo>
                      <a:pt x="f166" y="f109"/>
                    </a:lnTo>
                    <a:lnTo>
                      <a:pt x="f166" y="f272"/>
                    </a:lnTo>
                    <a:close/>
                    <a:moveTo>
                      <a:pt x="f166" y="f272"/>
                    </a:moveTo>
                    <a:lnTo>
                      <a:pt x="f166" y="f272"/>
                    </a:lnTo>
                    <a:close/>
                    <a:moveTo>
                      <a:pt x="f238" y="f105"/>
                    </a:moveTo>
                    <a:lnTo>
                      <a:pt x="f0" y="f125"/>
                    </a:lnTo>
                    <a:lnTo>
                      <a:pt x="f0" y="f158"/>
                    </a:lnTo>
                    <a:lnTo>
                      <a:pt x="f238" y="f105"/>
                    </a:lnTo>
                    <a:close/>
                    <a:moveTo>
                      <a:pt x="f238" y="f105"/>
                    </a:moveTo>
                    <a:lnTo>
                      <a:pt x="f238" y="f105"/>
                    </a:lnTo>
                    <a:close/>
                    <a:moveTo>
                      <a:pt x="f116" y="f277"/>
                    </a:moveTo>
                    <a:lnTo>
                      <a:pt x="f278" y="f87"/>
                    </a:lnTo>
                    <a:lnTo>
                      <a:pt x="f279" y="f280"/>
                    </a:lnTo>
                    <a:lnTo>
                      <a:pt x="f279" y="f116"/>
                    </a:lnTo>
                    <a:lnTo>
                      <a:pt x="f116" y="f277"/>
                    </a:lnTo>
                    <a:close/>
                    <a:moveTo>
                      <a:pt x="f116" y="f277"/>
                    </a:moveTo>
                    <a:lnTo>
                      <a:pt x="f116" y="f277"/>
                    </a:lnTo>
                    <a:close/>
                    <a:moveTo>
                      <a:pt x="f279" y="f229"/>
                    </a:moveTo>
                    <a:lnTo>
                      <a:pt x="f0" y="f171"/>
                    </a:lnTo>
                    <a:lnTo>
                      <a:pt x="f87" y="f276"/>
                    </a:lnTo>
                    <a:lnTo>
                      <a:pt x="f279" y="f183"/>
                    </a:lnTo>
                    <a:lnTo>
                      <a:pt x="f279" y="f229"/>
                    </a:lnTo>
                    <a:close/>
                    <a:moveTo>
                      <a:pt x="f279" y="f229"/>
                    </a:moveTo>
                    <a:lnTo>
                      <a:pt x="f279" y="f229"/>
                    </a:lnTo>
                    <a:close/>
                    <a:moveTo>
                      <a:pt x="f276" y="f57"/>
                    </a:moveTo>
                    <a:lnTo>
                      <a:pt x="f87" y="f76"/>
                    </a:lnTo>
                    <a:lnTo>
                      <a:pt x="f281" y="f282"/>
                    </a:lnTo>
                    <a:lnTo>
                      <a:pt x="f276" y="f283"/>
                    </a:lnTo>
                    <a:lnTo>
                      <a:pt x="f276" y="f57"/>
                    </a:lnTo>
                    <a:close/>
                    <a:moveTo>
                      <a:pt x="f276" y="f57"/>
                    </a:moveTo>
                    <a:lnTo>
                      <a:pt x="f276" y="f57"/>
                    </a:lnTo>
                    <a:close/>
                    <a:moveTo>
                      <a:pt x="f229" y="f43"/>
                    </a:moveTo>
                    <a:lnTo>
                      <a:pt x="f281" y="f53"/>
                    </a:lnTo>
                    <a:lnTo>
                      <a:pt x="f281" y="f186"/>
                    </a:lnTo>
                    <a:lnTo>
                      <a:pt x="f280" y="f38"/>
                    </a:lnTo>
                    <a:cubicBezTo>
                      <a:pt x="f83" y="f49"/>
                      <a:pt x="f176" y="f55"/>
                      <a:pt x="f229" y="f43"/>
                    </a:cubicBezTo>
                    <a:close/>
                    <a:moveTo>
                      <a:pt x="f229" y="f43"/>
                    </a:moveTo>
                    <a:lnTo>
                      <a:pt x="f229" y="f43"/>
                    </a:lnTo>
                    <a:close/>
                    <a:moveTo>
                      <a:pt x="f107" y="f34"/>
                    </a:moveTo>
                    <a:lnTo>
                      <a:pt x="f151" y="f193"/>
                    </a:lnTo>
                    <a:cubicBezTo>
                      <a:pt x="f237" y="f201"/>
                      <a:pt x="f238" y="f34"/>
                      <a:pt x="f235" y="f284"/>
                    </a:cubicBezTo>
                    <a:lnTo>
                      <a:pt x="f116" y="f284"/>
                    </a:lnTo>
                    <a:lnTo>
                      <a:pt x="f107" y="f174"/>
                    </a:lnTo>
                    <a:lnTo>
                      <a:pt x="f107" y="f34"/>
                    </a:lnTo>
                    <a:close/>
                    <a:moveTo>
                      <a:pt x="f107" y="f34"/>
                    </a:moveTo>
                    <a:lnTo>
                      <a:pt x="f107" y="f34"/>
                    </a:lnTo>
                    <a:close/>
                    <a:moveTo>
                      <a:pt x="f229" y="f158"/>
                    </a:moveTo>
                    <a:lnTo>
                      <a:pt x="f166" y="f87"/>
                    </a:lnTo>
                    <a:lnTo>
                      <a:pt x="f166" y="f93"/>
                    </a:lnTo>
                    <a:lnTo>
                      <a:pt x="f229" y="f158"/>
                    </a:lnTo>
                    <a:close/>
                    <a:moveTo>
                      <a:pt x="f229" y="f158"/>
                    </a:moveTo>
                    <a:lnTo>
                      <a:pt x="f229" y="f158"/>
                    </a:lnTo>
                    <a:close/>
                    <a:moveTo>
                      <a:pt x="f285" y="f286"/>
                    </a:moveTo>
                    <a:lnTo>
                      <a:pt x="f47" y="f255"/>
                    </a:lnTo>
                    <a:lnTo>
                      <a:pt x="f213" y="f231"/>
                    </a:lnTo>
                    <a:lnTo>
                      <a:pt x="f285" y="f286"/>
                    </a:lnTo>
                    <a:close/>
                    <a:moveTo>
                      <a:pt x="f285" y="f286"/>
                    </a:moveTo>
                    <a:lnTo>
                      <a:pt x="f285" y="f286"/>
                    </a:lnTo>
                    <a:close/>
                    <a:moveTo>
                      <a:pt x="f43" y="f287"/>
                    </a:moveTo>
                    <a:lnTo>
                      <a:pt x="f225" y="f257"/>
                    </a:lnTo>
                    <a:lnTo>
                      <a:pt x="f220" y="f288"/>
                    </a:lnTo>
                    <a:lnTo>
                      <a:pt x="f43" y="f287"/>
                    </a:lnTo>
                    <a:close/>
                    <a:moveTo>
                      <a:pt x="f43" y="f287"/>
                    </a:moveTo>
                    <a:lnTo>
                      <a:pt x="f43" y="f287"/>
                    </a:lnTo>
                    <a:close/>
                    <a:moveTo>
                      <a:pt x="f289" y="f215"/>
                    </a:moveTo>
                    <a:lnTo>
                      <a:pt x="f242" y="f290"/>
                    </a:lnTo>
                    <a:lnTo>
                      <a:pt x="f89" y="f231"/>
                    </a:lnTo>
                    <a:lnTo>
                      <a:pt x="f289" y="f215"/>
                    </a:lnTo>
                    <a:close/>
                    <a:moveTo>
                      <a:pt x="f289" y="f215"/>
                    </a:moveTo>
                    <a:lnTo>
                      <a:pt x="f289" y="f215"/>
                    </a:lnTo>
                    <a:close/>
                    <a:moveTo>
                      <a:pt x="f85" y="f219"/>
                    </a:moveTo>
                    <a:lnTo>
                      <a:pt x="f92" y="f204"/>
                    </a:lnTo>
                    <a:lnTo>
                      <a:pt x="f122" y="f211"/>
                    </a:lnTo>
                    <a:lnTo>
                      <a:pt x="f85" y="f219"/>
                    </a:lnTo>
                    <a:close/>
                    <a:moveTo>
                      <a:pt x="f85" y="f219"/>
                    </a:moveTo>
                    <a:lnTo>
                      <a:pt x="f85" y="f219"/>
                    </a:lnTo>
                    <a:close/>
                    <a:moveTo>
                      <a:pt x="f291" y="f292"/>
                    </a:moveTo>
                    <a:cubicBezTo>
                      <a:pt x="f293" y="f58"/>
                      <a:pt x="f67" y="f188"/>
                      <a:pt x="f260" y="f60"/>
                    </a:cubicBezTo>
                    <a:lnTo>
                      <a:pt x="f260" y="f220"/>
                    </a:lnTo>
                    <a:lnTo>
                      <a:pt x="f57" y="f294"/>
                    </a:lnTo>
                    <a:lnTo>
                      <a:pt x="f295" y="f296"/>
                    </a:lnTo>
                    <a:lnTo>
                      <a:pt x="f260" y="f39"/>
                    </a:lnTo>
                    <a:cubicBezTo>
                      <a:pt x="f185" y="f43"/>
                      <a:pt x="f223" y="f297"/>
                      <a:pt x="f159" y="f57"/>
                    </a:cubicBezTo>
                    <a:lnTo>
                      <a:pt x="f159" y="f185"/>
                    </a:lnTo>
                    <a:lnTo>
                      <a:pt x="f143" y="f108"/>
                    </a:lnTo>
                    <a:lnTo>
                      <a:pt x="f152" y="f72"/>
                    </a:lnTo>
                    <a:lnTo>
                      <a:pt x="f152" y="f292"/>
                    </a:lnTo>
                    <a:lnTo>
                      <a:pt x="f291" y="f292"/>
                    </a:lnTo>
                    <a:close/>
                    <a:moveTo>
                      <a:pt x="f291" y="f292"/>
                    </a:moveTo>
                    <a:lnTo>
                      <a:pt x="f291" y="f292"/>
                    </a:lnTo>
                    <a:close/>
                    <a:moveTo>
                      <a:pt x="f162" y="f294"/>
                    </a:moveTo>
                    <a:cubicBezTo>
                      <a:pt x="f147" y="f298"/>
                      <a:pt x="f299" y="f180"/>
                      <a:pt x="f300" y="f292"/>
                    </a:cubicBezTo>
                    <a:lnTo>
                      <a:pt x="f300" y="f72"/>
                    </a:lnTo>
                    <a:lnTo>
                      <a:pt x="f299" y="f72"/>
                    </a:lnTo>
                    <a:lnTo>
                      <a:pt x="f162" y="f301"/>
                    </a:lnTo>
                    <a:lnTo>
                      <a:pt x="f162" y="f294"/>
                    </a:lnTo>
                    <a:close/>
                    <a:moveTo>
                      <a:pt x="f162" y="f294"/>
                    </a:moveTo>
                    <a:lnTo>
                      <a:pt x="f162" y="f294"/>
                    </a:lnTo>
                    <a:close/>
                    <a:moveTo>
                      <a:pt x="f302" y="f303"/>
                    </a:moveTo>
                    <a:lnTo>
                      <a:pt x="f302" y="f137"/>
                    </a:lnTo>
                    <a:lnTo>
                      <a:pt x="f155" y="f292"/>
                    </a:lnTo>
                    <a:lnTo>
                      <a:pt x="f304" y="f260"/>
                    </a:lnTo>
                    <a:cubicBezTo>
                      <a:pt x="f103" y="f70"/>
                      <a:pt x="f277" y="f305"/>
                      <a:pt x="f302" y="f303"/>
                    </a:cubicBezTo>
                    <a:close/>
                    <a:moveTo>
                      <a:pt x="f302" y="f303"/>
                    </a:moveTo>
                    <a:lnTo>
                      <a:pt x="f302" y="f303"/>
                    </a:lnTo>
                    <a:close/>
                    <a:moveTo>
                      <a:pt x="f302" y="f47"/>
                    </a:moveTo>
                    <a:cubicBezTo>
                      <a:pt x="f304" y="f297"/>
                      <a:pt x="f111" y="f298"/>
                      <a:pt x="f125" y="f162"/>
                    </a:cubicBezTo>
                    <a:lnTo>
                      <a:pt x="f106" y="f260"/>
                    </a:lnTo>
                    <a:lnTo>
                      <a:pt x="f106" y="f292"/>
                    </a:lnTo>
                    <a:lnTo>
                      <a:pt x="f98" y="f108"/>
                    </a:lnTo>
                    <a:lnTo>
                      <a:pt x="f96" y="f57"/>
                    </a:lnTo>
                    <a:lnTo>
                      <a:pt x="f96" y="f306"/>
                    </a:lnTo>
                    <a:cubicBezTo>
                      <a:pt x="f141" y="f51"/>
                      <a:pt x="f307" y="f45"/>
                      <a:pt x="f117" y="f193"/>
                    </a:cubicBezTo>
                    <a:lnTo>
                      <a:pt x="f308" y="f297"/>
                    </a:lnTo>
                    <a:lnTo>
                      <a:pt x="f309" y="f188"/>
                    </a:lnTo>
                    <a:lnTo>
                      <a:pt x="f302" y="f47"/>
                    </a:lnTo>
                    <a:close/>
                    <a:moveTo>
                      <a:pt x="f302" y="f47"/>
                    </a:moveTo>
                    <a:lnTo>
                      <a:pt x="f302" y="f47"/>
                    </a:lnTo>
                    <a:close/>
                    <a:moveTo>
                      <a:pt x="f111" y="f38"/>
                    </a:moveTo>
                    <a:cubicBezTo>
                      <a:pt x="f242" y="f220"/>
                      <a:pt x="f310" y="f311"/>
                      <a:pt x="f92" y="f312"/>
                    </a:cubicBezTo>
                    <a:lnTo>
                      <a:pt x="f244" y="f312"/>
                    </a:lnTo>
                    <a:lnTo>
                      <a:pt x="f244" y="f295"/>
                    </a:lnTo>
                    <a:lnTo>
                      <a:pt x="f77" y="f185"/>
                    </a:lnTo>
                    <a:lnTo>
                      <a:pt x="f96" y="f194"/>
                    </a:lnTo>
                    <a:lnTo>
                      <a:pt x="f313" y="f201"/>
                    </a:lnTo>
                    <a:cubicBezTo>
                      <a:pt x="f104" y="f34"/>
                      <a:pt x="f139" y="f174"/>
                      <a:pt x="f155" y="f169"/>
                    </a:cubicBezTo>
                    <a:lnTo>
                      <a:pt x="f310" y="f39"/>
                    </a:lnTo>
                    <a:lnTo>
                      <a:pt x="f314" y="f47"/>
                    </a:lnTo>
                    <a:lnTo>
                      <a:pt x="f111" y="f38"/>
                    </a:lnTo>
                    <a:close/>
                    <a:moveTo>
                      <a:pt x="f111" y="f38"/>
                    </a:moveTo>
                    <a:lnTo>
                      <a:pt x="f111" y="f38"/>
                    </a:lnTo>
                    <a:close/>
                    <a:moveTo>
                      <a:pt x="f304" y="f173"/>
                    </a:moveTo>
                    <a:cubicBezTo>
                      <a:pt x="f139" y="f315"/>
                      <a:pt x="f104" y="f33"/>
                      <a:pt x="f313" y="f169"/>
                    </a:cubicBezTo>
                    <a:lnTo>
                      <a:pt x="f96" y="f33"/>
                    </a:lnTo>
                    <a:lnTo>
                      <a:pt x="f142" y="f32"/>
                    </a:lnTo>
                    <a:lnTo>
                      <a:pt x="f73" y="f198"/>
                    </a:lnTo>
                    <a:lnTo>
                      <a:pt x="f313" y="f199"/>
                    </a:lnTo>
                    <a:lnTo>
                      <a:pt x="f98" y="f199"/>
                    </a:lnTo>
                    <a:lnTo>
                      <a:pt x="f155" y="f31"/>
                    </a:lnTo>
                    <a:lnTo>
                      <a:pt x="f310" y="f29"/>
                    </a:lnTo>
                    <a:lnTo>
                      <a:pt x="f99" y="f127"/>
                    </a:lnTo>
                    <a:lnTo>
                      <a:pt x="f304" y="f173"/>
                    </a:lnTo>
                    <a:close/>
                    <a:moveTo>
                      <a:pt x="f304" y="f173"/>
                    </a:moveTo>
                    <a:lnTo>
                      <a:pt x="f304" y="f173"/>
                    </a:lnTo>
                    <a:close/>
                    <a:moveTo>
                      <a:pt x="f95" y="f31"/>
                    </a:moveTo>
                    <a:lnTo>
                      <a:pt x="f102" y="f316"/>
                    </a:lnTo>
                    <a:lnTo>
                      <a:pt x="f102" y="f196"/>
                    </a:lnTo>
                    <a:lnTo>
                      <a:pt x="f310" y="f15"/>
                    </a:lnTo>
                    <a:lnTo>
                      <a:pt x="f91" y="f209"/>
                    </a:lnTo>
                    <a:lnTo>
                      <a:pt x="f304" y="f317"/>
                    </a:lnTo>
                    <a:lnTo>
                      <a:pt x="f304" y="f318"/>
                    </a:lnTo>
                    <a:lnTo>
                      <a:pt x="f304" y="f317"/>
                    </a:lnTo>
                    <a:cubicBezTo>
                      <a:pt x="f117" y="f319"/>
                      <a:pt x="f0" y="f23"/>
                      <a:pt x="f238" y="f179"/>
                    </a:cubicBezTo>
                    <a:lnTo>
                      <a:pt x="f109" y="f253"/>
                    </a:lnTo>
                    <a:lnTo>
                      <a:pt x="f309" y="f14"/>
                    </a:lnTo>
                    <a:lnTo>
                      <a:pt x="f95" y="f31"/>
                    </a:lnTo>
                    <a:close/>
                    <a:moveTo>
                      <a:pt x="f95" y="f31"/>
                    </a:moveTo>
                    <a:lnTo>
                      <a:pt x="f95" y="f31"/>
                    </a:lnTo>
                    <a:close/>
                    <a:moveTo>
                      <a:pt x="f170" y="f1"/>
                    </a:moveTo>
                    <a:cubicBezTo>
                      <a:pt x="f278" y="f17"/>
                      <a:pt x="f95" y="f320"/>
                      <a:pt x="f118" y="f205"/>
                    </a:cubicBezTo>
                    <a:lnTo>
                      <a:pt x="f118" y="f8"/>
                    </a:lnTo>
                    <a:lnTo>
                      <a:pt x="f321" y="f322"/>
                    </a:lnTo>
                    <a:lnTo>
                      <a:pt x="f323" y="f324"/>
                    </a:lnTo>
                    <a:lnTo>
                      <a:pt x="f162" y="f205"/>
                    </a:lnTo>
                    <a:lnTo>
                      <a:pt x="f260" y="f317"/>
                    </a:lnTo>
                    <a:lnTo>
                      <a:pt x="f162" y="f317"/>
                    </a:lnTo>
                    <a:cubicBezTo>
                      <a:pt x="f276" y="f14"/>
                      <a:pt x="f325" y="f17"/>
                      <a:pt x="f232" y="f24"/>
                    </a:cubicBezTo>
                    <a:lnTo>
                      <a:pt x="f232" y="f322"/>
                    </a:lnTo>
                    <a:lnTo>
                      <a:pt x="f170" y="f322"/>
                    </a:lnTo>
                    <a:lnTo>
                      <a:pt x="f170" y="f1"/>
                    </a:lnTo>
                    <a:close/>
                    <a:moveTo>
                      <a:pt x="f170" y="f1"/>
                    </a:moveTo>
                    <a:lnTo>
                      <a:pt x="f170" y="f1"/>
                    </a:lnTo>
                    <a:close/>
                    <a:moveTo>
                      <a:pt x="f137" y="f179"/>
                    </a:moveTo>
                    <a:cubicBezTo>
                      <a:pt x="f74" y="f23"/>
                      <a:pt x="f228" y="f12"/>
                      <a:pt x="f300" y="f326"/>
                    </a:cubicBezTo>
                    <a:lnTo>
                      <a:pt x="f300" y="f318"/>
                    </a:lnTo>
                    <a:lnTo>
                      <a:pt x="f67" y="f317"/>
                    </a:lnTo>
                    <a:lnTo>
                      <a:pt x="f161" y="f290"/>
                    </a:lnTo>
                    <a:lnTo>
                      <a:pt x="f51" y="f316"/>
                    </a:lnTo>
                    <a:lnTo>
                      <a:pt x="f154" y="f316"/>
                    </a:lnTo>
                    <a:lnTo>
                      <a:pt x="f154" y="f327"/>
                    </a:lnTo>
                    <a:lnTo>
                      <a:pt x="f276" y="f197"/>
                    </a:lnTo>
                    <a:lnTo>
                      <a:pt x="f57" y="f206"/>
                    </a:lnTo>
                    <a:lnTo>
                      <a:pt x="f58" y="f328"/>
                    </a:lnTo>
                    <a:lnTo>
                      <a:pt x="f280" y="f179"/>
                    </a:lnTo>
                    <a:lnTo>
                      <a:pt x="f137" y="f179"/>
                    </a:lnTo>
                    <a:close/>
                    <a:moveTo>
                      <a:pt x="f137" y="f179"/>
                    </a:moveTo>
                    <a:lnTo>
                      <a:pt x="f137" y="f179"/>
                    </a:lnTo>
                    <a:close/>
                    <a:moveTo>
                      <a:pt x="f299" y="f179"/>
                    </a:moveTo>
                    <a:lnTo>
                      <a:pt x="f143" y="f19"/>
                    </a:lnTo>
                    <a:lnTo>
                      <a:pt x="f283" y="f19"/>
                    </a:lnTo>
                    <a:lnTo>
                      <a:pt x="f329" y="f25"/>
                    </a:lnTo>
                    <a:lnTo>
                      <a:pt x="f330" y="f284"/>
                    </a:lnTo>
                    <a:lnTo>
                      <a:pt x="f159" y="f169"/>
                    </a:lnTo>
                    <a:lnTo>
                      <a:pt x="f283" y="f284"/>
                    </a:lnTo>
                    <a:cubicBezTo>
                      <a:pt x="f153" y="f32"/>
                      <a:pt x="f331" y="f33"/>
                      <a:pt x="f300" y="f315"/>
                    </a:cubicBezTo>
                    <a:lnTo>
                      <a:pt x="f157" y="f197"/>
                    </a:lnTo>
                    <a:lnTo>
                      <a:pt x="f51" y="f177"/>
                    </a:lnTo>
                    <a:lnTo>
                      <a:pt x="f299" y="f179"/>
                    </a:lnTo>
                    <a:close/>
                    <a:moveTo>
                      <a:pt x="f299" y="f179"/>
                    </a:moveTo>
                    <a:lnTo>
                      <a:pt x="f299" y="f179"/>
                    </a:lnTo>
                    <a:close/>
                    <a:moveTo>
                      <a:pt x="f332" y="f55"/>
                    </a:moveTo>
                    <a:lnTo>
                      <a:pt x="f51" y="f190"/>
                    </a:lnTo>
                    <a:lnTo>
                      <a:pt x="f299" y="f174"/>
                    </a:lnTo>
                    <a:cubicBezTo>
                      <a:pt x="f331" y="f34"/>
                      <a:pt x="f153" y="f36"/>
                      <a:pt x="f283" y="f194"/>
                    </a:cubicBezTo>
                    <a:lnTo>
                      <a:pt x="f283" y="f38"/>
                    </a:lnTo>
                    <a:lnTo>
                      <a:pt x="f159" y="f38"/>
                    </a:lnTo>
                    <a:lnTo>
                      <a:pt x="f174" y="f298"/>
                    </a:lnTo>
                    <a:lnTo>
                      <a:pt x="f45" y="f282"/>
                    </a:lnTo>
                    <a:lnTo>
                      <a:pt x="f45" y="f295"/>
                    </a:lnTo>
                    <a:lnTo>
                      <a:pt x="f285" y="f295"/>
                    </a:lnTo>
                    <a:cubicBezTo>
                      <a:pt x="f51" y="f333"/>
                      <a:pt x="f225" y="f45"/>
                      <a:pt x="f293" y="f193"/>
                    </a:cubicBezTo>
                    <a:lnTo>
                      <a:pt x="f332" y="f55"/>
                    </a:lnTo>
                    <a:close/>
                    <a:moveTo>
                      <a:pt x="f332" y="f55"/>
                    </a:moveTo>
                    <a:lnTo>
                      <a:pt x="f332" y="f55"/>
                    </a:lnTo>
                    <a:close/>
                    <a:moveTo>
                      <a:pt x="f277" y="f78"/>
                    </a:moveTo>
                    <a:lnTo>
                      <a:pt x="f110" y="f108"/>
                    </a:lnTo>
                    <a:lnTo>
                      <a:pt x="f110" y="f110"/>
                    </a:lnTo>
                    <a:lnTo>
                      <a:pt x="f277" y="f78"/>
                    </a:lnTo>
                    <a:close/>
                  </a:path>
                </a:pathLst>
              </a:custGeom>
              <a:solidFill>
                <a:srgbClr val="D7B369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8" name="Forma Livre 27"/>
              <p:cNvSpPr/>
              <p:nvPr/>
            </p:nvSpPr>
            <p:spPr>
              <a:xfrm>
                <a:off x="9294839" y="5686562"/>
                <a:ext cx="227164" cy="63358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710"/>
                  <a:gd name="f5" fmla="val 246"/>
                  <a:gd name="f6" fmla="val 599"/>
                  <a:gd name="f7" fmla="val 53"/>
                  <a:gd name="f8" fmla="val 612"/>
                  <a:gd name="f9" fmla="val 192"/>
                  <a:gd name="f10" fmla="val 667"/>
                  <a:gd name="f11" fmla="val 197"/>
                  <a:gd name="f12" fmla="val 709"/>
                  <a:gd name="f13" fmla="val 202"/>
                  <a:gd name="f14" fmla="val 693"/>
                  <a:gd name="f15" fmla="val 63"/>
                  <a:gd name="f16" fmla="val 683"/>
                  <a:gd name="f17" fmla="val 2"/>
                  <a:gd name="f18" fmla="val 600"/>
                  <a:gd name="f19" fmla="val 632"/>
                  <a:gd name="f20" fmla="val 169"/>
                  <a:gd name="f21" fmla="val 620"/>
                  <a:gd name="f22" fmla="val 48"/>
                  <a:gd name="f23" fmla="val 623"/>
                  <a:gd name="f24" fmla="val 45"/>
                  <a:gd name="f25" fmla="val 626"/>
                  <a:gd name="f26" fmla="val 42"/>
                  <a:gd name="f27" fmla="val 37"/>
                  <a:gd name="f28" fmla="val 643"/>
                  <a:gd name="f29" fmla="val 650"/>
                  <a:gd name="f30" fmla="val 40"/>
                  <a:gd name="f31" fmla="val 662"/>
                  <a:gd name="f32" fmla="val 55"/>
                  <a:gd name="f33" fmla="val 669"/>
                  <a:gd name="f34" fmla="val 67"/>
                  <a:gd name="f35" fmla="val 174"/>
                  <a:gd name="f36" fmla="val 16"/>
                  <a:gd name="f37" fmla="val 97"/>
                  <a:gd name="f38" fmla="val 110"/>
                  <a:gd name="f39" fmla="val 109"/>
                  <a:gd name="f40" fmla="val 33"/>
                  <a:gd name="f41" fmla="val 98"/>
                  <a:gd name="f42" fmla="val 22"/>
                  <a:gd name="f43" fmla="val 85"/>
                  <a:gd name="f44" fmla="val 17"/>
                  <a:gd name="f45" fmla="val 18"/>
                  <a:gd name="f46" fmla="val 69"/>
                  <a:gd name="f47" fmla="val 15"/>
                  <a:gd name="f48" fmla="val 20"/>
                  <a:gd name="f49" fmla="val 32"/>
                  <a:gd name="f50" fmla="val 26"/>
                  <a:gd name="f51" fmla="val 38"/>
                  <a:gd name="f52" fmla="val 47"/>
                  <a:gd name="f53" fmla="val 57"/>
                  <a:gd name="f54" fmla="val 66"/>
                  <a:gd name="f55" fmla="val 76"/>
                  <a:gd name="f56" fmla="val 81"/>
                  <a:gd name="f57" fmla="val 86"/>
                  <a:gd name="f58" fmla="val 88"/>
                  <a:gd name="f59" fmla="val 452"/>
                  <a:gd name="f60" fmla="val 187"/>
                  <a:gd name="f61" fmla="val 448"/>
                  <a:gd name="f62" fmla="val 134"/>
                  <a:gd name="f63" fmla="val 423"/>
                  <a:gd name="f64" fmla="val 298"/>
                  <a:gd name="f65" fmla="val 272"/>
                  <a:gd name="f66" fmla="val 269"/>
                  <a:gd name="f67" fmla="val 264"/>
                  <a:gd name="f68" fmla="val 245"/>
                  <a:gd name="f69" fmla="val 281"/>
                  <a:gd name="f70" fmla="val 290"/>
                  <a:gd name="f71" fmla="val 293"/>
                  <a:gd name="f72" fmla="val 178"/>
                  <a:gd name="f73" fmla="val 297"/>
                  <a:gd name="f74" fmla="val 139"/>
                  <a:gd name="f75" fmla="val 315"/>
                  <a:gd name="f76" fmla="val 83"/>
                  <a:gd name="f77" fmla="val 405"/>
                  <a:gd name="f78" fmla="val 424"/>
                  <a:gd name="f79" fmla="val 428"/>
                  <a:gd name="f80" fmla="val 431"/>
                  <a:gd name="f81" fmla="val 440"/>
                  <a:gd name="f82" fmla="val 457"/>
                  <a:gd name="f83" fmla="*/ f1 1 710"/>
                  <a:gd name="f84" fmla="*/ f2 1 246"/>
                  <a:gd name="f85" fmla="+- f5 0 f3"/>
                  <a:gd name="f86" fmla="+- f4 0 f3"/>
                  <a:gd name="f87" fmla="*/ f86 1 710"/>
                  <a:gd name="f88" fmla="*/ f85 1 246"/>
                  <a:gd name="f89" fmla="*/ f3 1 f87"/>
                  <a:gd name="f90" fmla="*/ f4 1 f87"/>
                  <a:gd name="f91" fmla="*/ f3 1 f88"/>
                  <a:gd name="f92" fmla="*/ f5 1 f88"/>
                  <a:gd name="f93" fmla="*/ f89 f83 1"/>
                  <a:gd name="f94" fmla="*/ f90 f83 1"/>
                  <a:gd name="f95" fmla="*/ f92 f84 1"/>
                  <a:gd name="f96" fmla="*/ f91 f8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3" t="f96" r="f94" b="f95"/>
                <a:pathLst>
                  <a:path w="710" h="246">
                    <a:moveTo>
                      <a:pt x="f6" y="f7"/>
                    </a:moveTo>
                    <a:lnTo>
                      <a:pt x="f8" y="f9"/>
                    </a:lnTo>
                    <a:lnTo>
                      <a:pt x="f10" y="f11"/>
                    </a:lnTo>
                    <a:lnTo>
                      <a:pt x="f12" y="f13"/>
                    </a:lnTo>
                    <a:lnTo>
                      <a:pt x="f14" y="f15"/>
                    </a:lnTo>
                    <a:cubicBezTo>
                      <a:pt x="f16" y="f17"/>
                      <a:pt x="f18" y="f3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9" y="f20"/>
                    </a:moveTo>
                    <a:lnTo>
                      <a:pt x="f21" y="f7"/>
                    </a:ln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19" y="f27"/>
                      <a:pt x="f28" y="f27"/>
                      <a:pt x="f29" y="f30"/>
                    </a:cubicBezTo>
                    <a:cubicBezTo>
                      <a:pt x="f31" y="f24"/>
                      <a:pt x="f10" y="f32"/>
                      <a:pt x="f33" y="f34"/>
                    </a:cubicBezTo>
                    <a:lnTo>
                      <a:pt x="f16" y="f35"/>
                    </a:lnTo>
                    <a:lnTo>
                      <a:pt x="f19" y="f20"/>
                    </a:lnTo>
                    <a:close/>
                    <a:moveTo>
                      <a:pt x="f19" y="f20"/>
                    </a:moveTo>
                    <a:lnTo>
                      <a:pt x="f19" y="f20"/>
                    </a:lnTo>
                    <a:close/>
                    <a:moveTo>
                      <a:pt x="f36" y="f15"/>
                    </a:moveTo>
                    <a:lnTo>
                      <a:pt x="f3" y="f13"/>
                    </a:lnTo>
                    <a:lnTo>
                      <a:pt x="f37" y="f9"/>
                    </a:lnTo>
                    <a:lnTo>
                      <a:pt x="f38" y="f7"/>
                    </a:lnTo>
                    <a:cubicBezTo>
                      <a:pt x="f39" y="f40"/>
                      <a:pt x="f41" y="f42"/>
                      <a:pt x="f43" y="f44"/>
                    </a:cubicBezTo>
                    <a:lnTo>
                      <a:pt x="f43" y="f45"/>
                    </a:lnTo>
                    <a:lnTo>
                      <a:pt x="f46" y="f47"/>
                    </a:lnTo>
                    <a:cubicBezTo>
                      <a:pt x="f24" y="f47"/>
                      <a:pt x="f48" y="f49"/>
                      <a:pt x="f36" y="f15"/>
                    </a:cubicBezTo>
                    <a:close/>
                    <a:moveTo>
                      <a:pt x="f36" y="f15"/>
                    </a:moveTo>
                    <a:lnTo>
                      <a:pt x="f36" y="f15"/>
                    </a:lnTo>
                    <a:close/>
                    <a:moveTo>
                      <a:pt x="f50" y="f35"/>
                    </a:moveTo>
                    <a:lnTo>
                      <a:pt x="f51" y="f34"/>
                    </a:lnTo>
                    <a:cubicBezTo>
                      <a:pt x="f30" y="f32"/>
                      <a:pt x="f52" y="f24"/>
                      <a:pt x="f53" y="f30"/>
                    </a:cubicBezTo>
                    <a:cubicBezTo>
                      <a:pt x="f54" y="f27"/>
                      <a:pt x="f55" y="f27"/>
                      <a:pt x="f56" y="f26"/>
                    </a:cubicBezTo>
                    <a:cubicBezTo>
                      <a:pt x="f57" y="f24"/>
                      <a:pt x="f57" y="f22"/>
                      <a:pt x="f58" y="f7"/>
                    </a:cubicBezTo>
                    <a:lnTo>
                      <a:pt x="f55" y="f20"/>
                    </a:lnTo>
                    <a:lnTo>
                      <a:pt x="f50" y="f35"/>
                    </a:lnTo>
                    <a:close/>
                    <a:moveTo>
                      <a:pt x="f50" y="f35"/>
                    </a:moveTo>
                    <a:lnTo>
                      <a:pt x="f50" y="f35"/>
                    </a:lnTo>
                    <a:close/>
                    <a:moveTo>
                      <a:pt x="f59" y="f60"/>
                    </a:moveTo>
                    <a:cubicBezTo>
                      <a:pt x="f61" y="f62"/>
                      <a:pt x="f63" y="f53"/>
                      <a:pt x="f0" y="f32"/>
                    </a:cubicBezTo>
                    <a:cubicBezTo>
                      <a:pt x="f64" y="f53"/>
                      <a:pt x="f65" y="f62"/>
                      <a:pt x="f66" y="f60"/>
                    </a:cubicBezTo>
                    <a:lnTo>
                      <a:pt x="f67" y="f68"/>
                    </a:lnTo>
                    <a:cubicBezTo>
                      <a:pt x="f65" y="f68"/>
                      <a:pt x="f69" y="f68"/>
                      <a:pt x="f70" y="f68"/>
                    </a:cubicBezTo>
                    <a:lnTo>
                      <a:pt x="f71" y="f72"/>
                    </a:lnTo>
                    <a:cubicBezTo>
                      <a:pt x="f73" y="f74"/>
                      <a:pt x="f75" y="f76"/>
                      <a:pt x="f0" y="f76"/>
                    </a:cubicBezTo>
                    <a:cubicBezTo>
                      <a:pt x="f77" y="f76"/>
                      <a:pt x="f78" y="f74"/>
                      <a:pt x="f79" y="f72"/>
                    </a:cubicBezTo>
                    <a:lnTo>
                      <a:pt x="f80" y="f68"/>
                    </a:lnTo>
                    <a:cubicBezTo>
                      <a:pt x="f81" y="f68"/>
                      <a:pt x="f61" y="f68"/>
                      <a:pt x="f82" y="f68"/>
                    </a:cubicBezTo>
                    <a:lnTo>
                      <a:pt x="f59" y="f60"/>
                    </a:lnTo>
                    <a:close/>
                  </a:path>
                </a:pathLst>
              </a:custGeom>
              <a:solidFill>
                <a:srgbClr val="F8EBDA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9" name="Forma Livre 28"/>
              <p:cNvSpPr/>
              <p:nvPr/>
            </p:nvSpPr>
            <p:spPr>
              <a:xfrm>
                <a:off x="9296284" y="6005523"/>
                <a:ext cx="38157" cy="152284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75"/>
                  <a:gd name="f4" fmla="val 494"/>
                  <a:gd name="f5" fmla="val 109"/>
                  <a:gd name="f6" fmla="val 486"/>
                  <a:gd name="f7" fmla="val 174"/>
                  <a:gd name="f8" fmla="val 382"/>
                  <a:gd name="f9" fmla="val 493"/>
                  <a:gd name="f10" fmla="val 66"/>
                  <a:gd name="f11" fmla="val 427"/>
                  <a:gd name="f12" fmla="val 397"/>
                  <a:gd name="f13" fmla="val 367"/>
                  <a:gd name="f14" fmla="val 288"/>
                  <a:gd name="f15" fmla="val 308"/>
                  <a:gd name="f16" fmla="val 353"/>
                  <a:gd name="f17" fmla="val 274"/>
                  <a:gd name="f18" fmla="val 215"/>
                  <a:gd name="f19" fmla="val 146"/>
                  <a:gd name="f20" fmla="val 239"/>
                  <a:gd name="f21" fmla="val 126"/>
                  <a:gd name="f22" fmla="val 98"/>
                  <a:gd name="f23" fmla="val 76"/>
                  <a:gd name="f24" fmla="val 48"/>
                  <a:gd name="f25" fmla="val 28"/>
                  <a:gd name="f26" fmla="val 57"/>
                  <a:gd name="f27" fmla="val 202"/>
                  <a:gd name="f28" fmla="val 114"/>
                  <a:gd name="f29" fmla="val 164"/>
                  <a:gd name="f30" fmla="val 42"/>
                  <a:gd name="f31" fmla="val 151"/>
                  <a:gd name="f32" fmla="val 129"/>
                  <a:gd name="f33" fmla="val 119"/>
                  <a:gd name="f34" fmla="val 68"/>
                  <a:gd name="f35" fmla="val 43"/>
                  <a:gd name="f36" fmla="val 105"/>
                  <a:gd name="f37" fmla="val 85"/>
                  <a:gd name="f38" fmla="val 64"/>
                  <a:gd name="f39" fmla="val 78"/>
                  <a:gd name="f40" fmla="val 81"/>
                  <a:gd name="f41" fmla="val 108"/>
                  <a:gd name="f42" fmla="val 91"/>
                  <a:gd name="f43" fmla="val 71"/>
                  <a:gd name="f44" fmla="val 18"/>
                  <a:gd name="f45" fmla="val 79"/>
                  <a:gd name="f46" fmla="val 15"/>
                  <a:gd name="f47" fmla="val 100"/>
                  <a:gd name="f48" fmla="val 13"/>
                  <a:gd name="f49" fmla="val 5"/>
                  <a:gd name="f50" fmla="val 93"/>
                  <a:gd name="f51" fmla="*/ f0 1 175"/>
                  <a:gd name="f52" fmla="*/ f1 1 494"/>
                  <a:gd name="f53" fmla="+- f4 0 f2"/>
                  <a:gd name="f54" fmla="+- f3 0 f2"/>
                  <a:gd name="f55" fmla="*/ f54 1 175"/>
                  <a:gd name="f56" fmla="*/ f53 1 494"/>
                  <a:gd name="f57" fmla="*/ f2 1 f55"/>
                  <a:gd name="f58" fmla="*/ f3 1 f55"/>
                  <a:gd name="f59" fmla="*/ f2 1 f56"/>
                  <a:gd name="f60" fmla="*/ f4 1 f56"/>
                  <a:gd name="f61" fmla="*/ f57 f51 1"/>
                  <a:gd name="f62" fmla="*/ f58 f51 1"/>
                  <a:gd name="f63" fmla="*/ f60 f52 1"/>
                  <a:gd name="f64" fmla="*/ f59 f5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61" t="f64" r="f62" b="f63"/>
                <a:pathLst>
                  <a:path w="175" h="494"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7" y="f8"/>
                    </a:moveTo>
                    <a:lnTo>
                      <a:pt x="f2" y="f8"/>
                    </a:lnTo>
                    <a:lnTo>
                      <a:pt x="f2" y="f9"/>
                    </a:lnTo>
                    <a:lnTo>
                      <a:pt x="f10" y="f9"/>
                    </a:lnTo>
                    <a:lnTo>
                      <a:pt x="f10" y="f11"/>
                    </a:lnTo>
                    <a:cubicBezTo>
                      <a:pt x="f10" y="f12"/>
                      <a:pt x="f5" y="f12"/>
                      <a:pt x="f5" y="f11"/>
                    </a:cubicBezTo>
                    <a:lnTo>
                      <a:pt x="f5" y="f6"/>
                    </a:lnTo>
                    <a:lnTo>
                      <a:pt x="f5" y="f9"/>
                    </a:lnTo>
                    <a:lnTo>
                      <a:pt x="f7" y="f9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" y="f13"/>
                    </a:moveTo>
                    <a:lnTo>
                      <a:pt x="f7" y="f13"/>
                    </a:lnTo>
                    <a:lnTo>
                      <a:pt x="f7" y="f14"/>
                    </a:lnTo>
                    <a:lnTo>
                      <a:pt x="f2" y="f14"/>
                    </a:lnTo>
                    <a:lnTo>
                      <a:pt x="f2" y="f13"/>
                    </a:lnTo>
                    <a:close/>
                    <a:moveTo>
                      <a:pt x="f2" y="f13"/>
                    </a:moveTo>
                    <a:lnTo>
                      <a:pt x="f2" y="f13"/>
                    </a:lnTo>
                    <a:close/>
                    <a:moveTo>
                      <a:pt x="f5" y="f15"/>
                    </a:moveTo>
                    <a:lnTo>
                      <a:pt x="f5" y="f16"/>
                    </a:lnTo>
                    <a:lnTo>
                      <a:pt x="f10" y="f16"/>
                    </a:lnTo>
                    <a:lnTo>
                      <a:pt x="f10" y="f15"/>
                    </a:lnTo>
                    <a:lnTo>
                      <a:pt x="f5" y="f15"/>
                    </a:lnTo>
                    <a:close/>
                    <a:moveTo>
                      <a:pt x="f5" y="f15"/>
                    </a:moveTo>
                    <a:lnTo>
                      <a:pt x="f5" y="f15"/>
                    </a:lnTo>
                    <a:close/>
                    <a:moveTo>
                      <a:pt x="f2" y="f17"/>
                    </a:moveTo>
                    <a:lnTo>
                      <a:pt x="f7" y="f17"/>
                    </a:lnTo>
                    <a:lnTo>
                      <a:pt x="f7" y="f18"/>
                    </a:lnTo>
                    <a:lnTo>
                      <a:pt x="f19" y="f18"/>
                    </a:lnTo>
                    <a:lnTo>
                      <a:pt x="f19" y="f20"/>
                    </a:lnTo>
                    <a:lnTo>
                      <a:pt x="f21" y="f20"/>
                    </a:lnTo>
                    <a:lnTo>
                      <a:pt x="f21" y="f18"/>
                    </a:lnTo>
                    <a:lnTo>
                      <a:pt x="f22" y="f18"/>
                    </a:lnTo>
                    <a:lnTo>
                      <a:pt x="f22" y="f20"/>
                    </a:lnTo>
                    <a:lnTo>
                      <a:pt x="f23" y="f20"/>
                    </a:lnTo>
                    <a:lnTo>
                      <a:pt x="f23" y="f18"/>
                    </a:lnTo>
                    <a:lnTo>
                      <a:pt x="f24" y="f18"/>
                    </a:lnTo>
                    <a:lnTo>
                      <a:pt x="f24" y="f20"/>
                    </a:lnTo>
                    <a:lnTo>
                      <a:pt x="f25" y="f20"/>
                    </a:lnTo>
                    <a:lnTo>
                      <a:pt x="f25" y="f18"/>
                    </a:lnTo>
                    <a:lnTo>
                      <a:pt x="f2" y="f18"/>
                    </a:lnTo>
                    <a:lnTo>
                      <a:pt x="f2" y="f17"/>
                    </a:lnTo>
                    <a:close/>
                    <a:moveTo>
                      <a:pt x="f2" y="f17"/>
                    </a:moveTo>
                    <a:lnTo>
                      <a:pt x="f2" y="f17"/>
                    </a:lnTo>
                    <a:close/>
                    <a:moveTo>
                      <a:pt x="f26" y="f27"/>
                    </a:moveTo>
                    <a:lnTo>
                      <a:pt x="f28" y="f27"/>
                    </a:lnTo>
                    <a:lnTo>
                      <a:pt x="f28" y="f29"/>
                    </a:lnTo>
                    <a:lnTo>
                      <a:pt x="f26" y="f29"/>
                    </a:lnTo>
                    <a:lnTo>
                      <a:pt x="f26" y="f27"/>
                    </a:lnTo>
                    <a:close/>
                    <a:moveTo>
                      <a:pt x="f26" y="f27"/>
                    </a:moveTo>
                    <a:lnTo>
                      <a:pt x="f26" y="f27"/>
                    </a:lnTo>
                    <a:close/>
                    <a:moveTo>
                      <a:pt x="f30" y="f31"/>
                    </a:moveTo>
                    <a:lnTo>
                      <a:pt x="f32" y="f31"/>
                    </a:lnTo>
                    <a:lnTo>
                      <a:pt x="f32" y="f33"/>
                    </a:lnTo>
                    <a:lnTo>
                      <a:pt x="f30" y="f33"/>
                    </a:lnTo>
                    <a:lnTo>
                      <a:pt x="f30" y="f31"/>
                    </a:lnTo>
                    <a:close/>
                    <a:moveTo>
                      <a:pt x="f30" y="f31"/>
                    </a:moveTo>
                    <a:lnTo>
                      <a:pt x="f30" y="f31"/>
                    </a:lnTo>
                    <a:close/>
                    <a:moveTo>
                      <a:pt x="f30" y="f34"/>
                    </a:moveTo>
                    <a:lnTo>
                      <a:pt x="f32" y="f34"/>
                    </a:lnTo>
                    <a:lnTo>
                      <a:pt x="f32" y="f10"/>
                    </a:lnTo>
                    <a:cubicBezTo>
                      <a:pt x="f32" y="f35"/>
                      <a:pt x="f36" y="f25"/>
                      <a:pt x="f37" y="f25"/>
                    </a:cubicBezTo>
                    <a:cubicBezTo>
                      <a:pt x="f38" y="f25"/>
                      <a:pt x="f30" y="f35"/>
                      <a:pt x="f30" y="f10"/>
                    </a:cubicBezTo>
                    <a:lnTo>
                      <a:pt x="f30" y="f34"/>
                    </a:lnTo>
                    <a:close/>
                    <a:moveTo>
                      <a:pt x="f30" y="f34"/>
                    </a:moveTo>
                    <a:lnTo>
                      <a:pt x="f30" y="f34"/>
                    </a:lnTo>
                    <a:close/>
                    <a:moveTo>
                      <a:pt x="f39" y="f40"/>
                    </a:moveTo>
                    <a:lnTo>
                      <a:pt x="f26" y="f40"/>
                    </a:lnTo>
                    <a:lnTo>
                      <a:pt x="f26" y="f41"/>
                    </a:lnTo>
                    <a:lnTo>
                      <a:pt x="f39" y="f41"/>
                    </a:lnTo>
                    <a:lnTo>
                      <a:pt x="f39" y="f40"/>
                    </a:lnTo>
                    <a:close/>
                    <a:moveTo>
                      <a:pt x="f39" y="f40"/>
                    </a:moveTo>
                    <a:lnTo>
                      <a:pt x="f39" y="f40"/>
                    </a:lnTo>
                    <a:close/>
                    <a:moveTo>
                      <a:pt x="f42" y="f40"/>
                    </a:moveTo>
                    <a:lnTo>
                      <a:pt x="f42" y="f41"/>
                    </a:lnTo>
                    <a:lnTo>
                      <a:pt x="f28" y="f41"/>
                    </a:lnTo>
                    <a:lnTo>
                      <a:pt x="f28" y="f40"/>
                    </a:lnTo>
                    <a:lnTo>
                      <a:pt x="f42" y="f40"/>
                    </a:lnTo>
                    <a:close/>
                    <a:moveTo>
                      <a:pt x="f42" y="f40"/>
                    </a:moveTo>
                    <a:lnTo>
                      <a:pt x="f42" y="f40"/>
                    </a:lnTo>
                    <a:close/>
                    <a:moveTo>
                      <a:pt x="f43" y="f44"/>
                    </a:moveTo>
                    <a:cubicBezTo>
                      <a:pt x="f45" y="f46"/>
                      <a:pt x="f42" y="f46"/>
                      <a:pt x="f47" y="f44"/>
                    </a:cubicBezTo>
                    <a:lnTo>
                      <a:pt x="f47" y="f48"/>
                    </a:lnTo>
                    <a:cubicBezTo>
                      <a:pt x="f47" y="f49"/>
                      <a:pt x="f50" y="f2"/>
                      <a:pt x="f37" y="f2"/>
                    </a:cubicBezTo>
                    <a:cubicBezTo>
                      <a:pt x="f39" y="f2"/>
                      <a:pt x="f43" y="f49"/>
                      <a:pt x="f43" y="f48"/>
                    </a:cubicBezTo>
                    <a:lnTo>
                      <a:pt x="f43" y="f44"/>
                    </a:lnTo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30" name="Forma Livre 29"/>
              <p:cNvSpPr/>
              <p:nvPr/>
            </p:nvSpPr>
            <p:spPr>
              <a:xfrm>
                <a:off x="9023399" y="5773677"/>
                <a:ext cx="772924" cy="924120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2242"/>
                  <a:gd name="f5" fmla="val 2638"/>
                  <a:gd name="f6" fmla="val 1116"/>
                  <a:gd name="f7" fmla="val 1956"/>
                  <a:gd name="f8" fmla="val 1061"/>
                  <a:gd name="f9" fmla="val 1010"/>
                  <a:gd name="f10" fmla="val 1946"/>
                  <a:gd name="f11" fmla="val 959"/>
                  <a:gd name="f12" fmla="val 1930"/>
                  <a:gd name="f13" fmla="val 818"/>
                  <a:gd name="f14" fmla="val 1883"/>
                  <a:gd name="f15" fmla="val 702"/>
                  <a:gd name="f16" fmla="val 1775"/>
                  <a:gd name="f17" fmla="val 623"/>
                  <a:gd name="f18" fmla="val 1646"/>
                  <a:gd name="f19" fmla="val 532"/>
                  <a:gd name="f20" fmla="val 1497"/>
                  <a:gd name="f21" fmla="val 489"/>
                  <a:gd name="f22" fmla="val 1321"/>
                  <a:gd name="f23" fmla="val 1147"/>
                  <a:gd name="f24" fmla="val 973"/>
                  <a:gd name="f25" fmla="val 796"/>
                  <a:gd name="f26" fmla="val 650"/>
                  <a:gd name="f27" fmla="val 648"/>
                  <a:gd name="f28" fmla="val 287"/>
                  <a:gd name="f29" fmla="val 295"/>
                  <a:gd name="f30" fmla="val 240"/>
                  <a:gd name="f31" fmla="val 357"/>
                  <a:gd name="f32" fmla="val 195"/>
                  <a:gd name="f33" fmla="val 417"/>
                  <a:gd name="f34" fmla="val 151"/>
                  <a:gd name="f35" fmla="val 479"/>
                  <a:gd name="f36" fmla="val 207"/>
                  <a:gd name="f37" fmla="val 529"/>
                  <a:gd name="f38" fmla="val 258"/>
                  <a:gd name="f39" fmla="val 589"/>
                  <a:gd name="f40" fmla="val 289"/>
                  <a:gd name="f41" fmla="val 660"/>
                  <a:gd name="f42" fmla="val 320"/>
                  <a:gd name="f43" fmla="val 731"/>
                  <a:gd name="f44" fmla="val 326"/>
                  <a:gd name="f45" fmla="val 804"/>
                  <a:gd name="f46" fmla="val 314"/>
                  <a:gd name="f47" fmla="val 880"/>
                  <a:gd name="f48" fmla="val 883"/>
                  <a:gd name="f49" fmla="val 313"/>
                  <a:gd name="f50" fmla="val 892"/>
                  <a:gd name="f51" fmla="val 309"/>
                  <a:gd name="f52" fmla="val 915"/>
                  <a:gd name="f53" fmla="val 304"/>
                  <a:gd name="f54" fmla="val 940"/>
                  <a:gd name="f55" fmla="val 297"/>
                  <a:gd name="f56" fmla="val 966"/>
                  <a:gd name="f57" fmla="val 292"/>
                  <a:gd name="f58" fmla="val 991"/>
                  <a:gd name="f59" fmla="val 283"/>
                  <a:gd name="f60" fmla="val 1014"/>
                  <a:gd name="f61" fmla="val 277"/>
                  <a:gd name="f62" fmla="val 1039"/>
                  <a:gd name="f63" fmla="val 263"/>
                  <a:gd name="f64" fmla="val 1084"/>
                  <a:gd name="f65" fmla="val 246"/>
                  <a:gd name="f66" fmla="val 1124"/>
                  <a:gd name="f67" fmla="val 228"/>
                  <a:gd name="f68" fmla="val 1166"/>
                  <a:gd name="f69" fmla="val 210"/>
                  <a:gd name="f70" fmla="val 1211"/>
                  <a:gd name="f71" fmla="val 191"/>
                  <a:gd name="f72" fmla="val 1257"/>
                  <a:gd name="f73" fmla="val 173"/>
                  <a:gd name="f74" fmla="val 1302"/>
                  <a:gd name="f75" fmla="val 152"/>
                  <a:gd name="f76" fmla="val 1356"/>
                  <a:gd name="f77" fmla="val 137"/>
                  <a:gd name="f78" fmla="val 1414"/>
                  <a:gd name="f79" fmla="val 125"/>
                  <a:gd name="f80" fmla="val 1470"/>
                  <a:gd name="f81" fmla="val 102"/>
                  <a:gd name="f82" fmla="val 1580"/>
                  <a:gd name="f83" fmla="val 1691"/>
                  <a:gd name="f84" fmla="val 163"/>
                  <a:gd name="f85" fmla="val 1787"/>
                  <a:gd name="f86" fmla="val 185"/>
                  <a:gd name="f87" fmla="val 1823"/>
                  <a:gd name="f88" fmla="val 215"/>
                  <a:gd name="f89" fmla="val 1856"/>
                  <a:gd name="f90" fmla="val 1884"/>
                  <a:gd name="f91" fmla="val 342"/>
                  <a:gd name="f92" fmla="val 1967"/>
                  <a:gd name="f93" fmla="val 447"/>
                  <a:gd name="f94" fmla="val 2034"/>
                  <a:gd name="f95" fmla="val 556"/>
                  <a:gd name="f96" fmla="val 2097"/>
                  <a:gd name="f97" fmla="val 668"/>
                  <a:gd name="f98" fmla="val 2162"/>
                  <a:gd name="f99" fmla="val 782"/>
                  <a:gd name="f100" fmla="val 2221"/>
                  <a:gd name="f101" fmla="val 2288"/>
                  <a:gd name="f102" fmla="val 894"/>
                  <a:gd name="f103" fmla="val 947"/>
                  <a:gd name="f104" fmla="val 2324"/>
                  <a:gd name="f105" fmla="val 1004"/>
                  <a:gd name="f106" fmla="val 2360"/>
                  <a:gd name="f107" fmla="val 1056"/>
                  <a:gd name="f108" fmla="val 2402"/>
                  <a:gd name="f109" fmla="val 1078"/>
                  <a:gd name="f110" fmla="val 2421"/>
                  <a:gd name="f111" fmla="val 1099"/>
                  <a:gd name="f112" fmla="val 2440"/>
                  <a:gd name="f113" fmla="val 1121"/>
                  <a:gd name="f114" fmla="val 2461"/>
                  <a:gd name="f115" fmla="val 1142"/>
                  <a:gd name="f116" fmla="val 1163"/>
                  <a:gd name="f117" fmla="val 1187"/>
                  <a:gd name="f118" fmla="val 1237"/>
                  <a:gd name="f119" fmla="val 1294"/>
                  <a:gd name="f120" fmla="val 1349"/>
                  <a:gd name="f121" fmla="val 1459"/>
                  <a:gd name="f122" fmla="val 1573"/>
                  <a:gd name="f123" fmla="val 1685"/>
                  <a:gd name="f124" fmla="val 1758"/>
                  <a:gd name="f125" fmla="val 2056"/>
                  <a:gd name="f126" fmla="val 1830"/>
                  <a:gd name="f127" fmla="val 2012"/>
                  <a:gd name="f128" fmla="val 1897"/>
                  <a:gd name="f129" fmla="val 1962"/>
                  <a:gd name="f130" fmla="val 1607"/>
                  <a:gd name="f131" fmla="val 1661"/>
                  <a:gd name="f132" fmla="val 1530"/>
                  <a:gd name="f133" fmla="val 1780"/>
                  <a:gd name="f134" fmla="val 1423"/>
                  <a:gd name="f135" fmla="val 1881"/>
                  <a:gd name="f136" fmla="val 1289"/>
                  <a:gd name="f137" fmla="val 1928"/>
                  <a:gd name="f138" fmla="val 1235"/>
                  <a:gd name="f139" fmla="val 1180"/>
                  <a:gd name="f140" fmla="val 1123"/>
                  <a:gd name="f141" fmla="val 335"/>
                  <a:gd name="f142" fmla="val 88"/>
                  <a:gd name="f143" fmla="val 235"/>
                  <a:gd name="f144" fmla="val 224"/>
                  <a:gd name="f145" fmla="val 133"/>
                  <a:gd name="f146" fmla="val 34"/>
                  <a:gd name="f147" fmla="val 496"/>
                  <a:gd name="f148" fmla="val 157"/>
                  <a:gd name="f149" fmla="val 580"/>
                  <a:gd name="f150" fmla="val 259"/>
                  <a:gd name="f151" fmla="val 701"/>
                  <a:gd name="f152" fmla="val 234"/>
                  <a:gd name="f153" fmla="val 865"/>
                  <a:gd name="f154" fmla="val 225"/>
                  <a:gd name="f155" fmla="val 213"/>
                  <a:gd name="f156" fmla="val 964"/>
                  <a:gd name="f157" fmla="val 197"/>
                  <a:gd name="f158" fmla="val 1013"/>
                  <a:gd name="f159" fmla="val 1053"/>
                  <a:gd name="f160" fmla="val 169"/>
                  <a:gd name="f161" fmla="val 1094"/>
                  <a:gd name="f162" fmla="val 1132"/>
                  <a:gd name="f163" fmla="val 1178"/>
                  <a:gd name="f164" fmla="val 114"/>
                  <a:gd name="f165" fmla="val 1225"/>
                  <a:gd name="f166" fmla="val 96"/>
                  <a:gd name="f167" fmla="val 1272"/>
                  <a:gd name="f168" fmla="val 75"/>
                  <a:gd name="f169" fmla="val 1331"/>
                  <a:gd name="f170" fmla="val 58"/>
                  <a:gd name="f171" fmla="val 1391"/>
                  <a:gd name="f172" fmla="val 43"/>
                  <a:gd name="f173" fmla="val 1452"/>
                  <a:gd name="f174" fmla="val 16"/>
                  <a:gd name="f175" fmla="val 1585"/>
                  <a:gd name="f176" fmla="val 19"/>
                  <a:gd name="f177" fmla="val 1716"/>
                  <a:gd name="f178" fmla="val 92"/>
                  <a:gd name="f179" fmla="val 1832"/>
                  <a:gd name="f180" fmla="val 120"/>
                  <a:gd name="f181" fmla="val 1878"/>
                  <a:gd name="f182" fmla="val 154"/>
                  <a:gd name="f183" fmla="val 1916"/>
                  <a:gd name="f184" fmla="val 192"/>
                  <a:gd name="f185" fmla="val 1950"/>
                  <a:gd name="f186" fmla="val 2036"/>
                  <a:gd name="f187" fmla="val 403"/>
                  <a:gd name="f188" fmla="val 2107"/>
                  <a:gd name="f189" fmla="val 514"/>
                  <a:gd name="f190" fmla="val 2172"/>
                  <a:gd name="f191" fmla="val 627"/>
                  <a:gd name="f192" fmla="val 2236"/>
                  <a:gd name="f193" fmla="val 740"/>
                  <a:gd name="f194" fmla="val 2294"/>
                  <a:gd name="f195" fmla="val 849"/>
                  <a:gd name="f196" fmla="val 902"/>
                  <a:gd name="f197" fmla="val 2395"/>
                  <a:gd name="f198" fmla="val 956"/>
                  <a:gd name="f199" fmla="val 2430"/>
                  <a:gd name="f200" fmla="val 2468"/>
                  <a:gd name="f201" fmla="val 1047"/>
                  <a:gd name="f202" fmla="val 2503"/>
                  <a:gd name="f203" fmla="val 1089"/>
                  <a:gd name="f204" fmla="val 2546"/>
                  <a:gd name="f205" fmla="val 2594"/>
                  <a:gd name="f206" fmla="val 1118"/>
                  <a:gd name="f207" fmla="val 2596"/>
                  <a:gd name="f208" fmla="val 1120"/>
                  <a:gd name="f209" fmla="val 2599"/>
                  <a:gd name="f210" fmla="val 2601"/>
                  <a:gd name="f211" fmla="val 1125"/>
                  <a:gd name="f212" fmla="val 1154"/>
                  <a:gd name="f213" fmla="val 1194"/>
                  <a:gd name="f214" fmla="val 1285"/>
                  <a:gd name="f215" fmla="val 1339"/>
                  <a:gd name="f216" fmla="val 1392"/>
                  <a:gd name="f217" fmla="val 1501"/>
                  <a:gd name="f218" fmla="val 1614"/>
                  <a:gd name="f219" fmla="val 1727"/>
                  <a:gd name="f220" fmla="val 1838"/>
                  <a:gd name="f221" fmla="val 1949"/>
                  <a:gd name="f222" fmla="val 2049"/>
                  <a:gd name="f223" fmla="val 2087"/>
                  <a:gd name="f224" fmla="val 2121"/>
                  <a:gd name="f225" fmla="val 2149"/>
                  <a:gd name="f226" fmla="val 2222"/>
                  <a:gd name="f227" fmla="val 2225"/>
                  <a:gd name="f228" fmla="val 2198"/>
                  <a:gd name="f229" fmla="val 2183"/>
                  <a:gd name="f230" fmla="val 2166"/>
                  <a:gd name="f231" fmla="val 2145"/>
                  <a:gd name="f232" fmla="val 2128"/>
                  <a:gd name="f233" fmla="val 2108"/>
                  <a:gd name="f234" fmla="val 2089"/>
                  <a:gd name="f235" fmla="val 2071"/>
                  <a:gd name="f236" fmla="val 2044"/>
                  <a:gd name="f237" fmla="val 2028"/>
                  <a:gd name="f238" fmla="val 2016"/>
                  <a:gd name="f239" fmla="val 2007"/>
                  <a:gd name="f240" fmla="val 1982"/>
                  <a:gd name="f241" fmla="val 2085"/>
                  <a:gd name="f242" fmla="val 2207"/>
                  <a:gd name="f243" fmla="val 2006"/>
                  <a:gd name="f244" fmla="val 1906"/>
                  <a:gd name="f245" fmla="val 1801"/>
                  <a:gd name="f246" fmla="val 71"/>
                  <a:gd name="f247" fmla="val 1696"/>
                  <a:gd name="f248" fmla="val 53"/>
                  <a:gd name="f249" fmla="val 1588"/>
                  <a:gd name="f250" fmla="val 1434"/>
                  <a:gd name="f251" fmla="val 25"/>
                  <a:gd name="f252" fmla="val 1278"/>
                  <a:gd name="f253" fmla="val 17"/>
                  <a:gd name="f254" fmla="val 807"/>
                  <a:gd name="f255" fmla="val 653"/>
                  <a:gd name="f256" fmla="val 545"/>
                  <a:gd name="f257" fmla="val 440"/>
                  <a:gd name="f258" fmla="val 1113"/>
                  <a:gd name="f259" fmla="val 1128"/>
                  <a:gd name="f260" fmla="val 1284"/>
                  <a:gd name="f261" fmla="val 1437"/>
                  <a:gd name="f262" fmla="val 8"/>
                  <a:gd name="f263" fmla="val 1590"/>
                  <a:gd name="f264" fmla="val 27"/>
                  <a:gd name="f265" fmla="val 1699"/>
                  <a:gd name="f266" fmla="val 38"/>
                  <a:gd name="f267" fmla="val 1804"/>
                  <a:gd name="f268" fmla="val 1911"/>
                  <a:gd name="f269" fmla="val 73"/>
                  <a:gd name="f270" fmla="val 1915"/>
                  <a:gd name="f271" fmla="val 76"/>
                  <a:gd name="f272" fmla="val 2018"/>
                  <a:gd name="f273" fmla="val 2123"/>
                  <a:gd name="f274" fmla="val 353"/>
                  <a:gd name="f275" fmla="val 493"/>
                  <a:gd name="f276" fmla="val 2230"/>
                  <a:gd name="f277" fmla="val 499"/>
                  <a:gd name="f278" fmla="val 2223"/>
                  <a:gd name="f279" fmla="val 505"/>
                  <a:gd name="f280" fmla="val 2102"/>
                  <a:gd name="f281" fmla="val 585"/>
                  <a:gd name="f282" fmla="val 1998"/>
                  <a:gd name="f283" fmla="val 2023"/>
                  <a:gd name="f284" fmla="val 863"/>
                  <a:gd name="f285" fmla="val 2031"/>
                  <a:gd name="f286" fmla="val 912"/>
                  <a:gd name="f287" fmla="val 2042"/>
                  <a:gd name="f288" fmla="val 961"/>
                  <a:gd name="f289" fmla="val 2058"/>
                  <a:gd name="f290" fmla="val 1008"/>
                  <a:gd name="f291" fmla="val 2072"/>
                  <a:gd name="f292" fmla="val 1048"/>
                  <a:gd name="f293" fmla="val 1087"/>
                  <a:gd name="f294" fmla="val 1172"/>
                  <a:gd name="f295" fmla="val 2142"/>
                  <a:gd name="f296" fmla="val 1218"/>
                  <a:gd name="f297" fmla="val 2161"/>
                  <a:gd name="f298" fmla="val 1265"/>
                  <a:gd name="f299" fmla="val 2182"/>
                  <a:gd name="f300" fmla="val 1326"/>
                  <a:gd name="f301" fmla="val 2199"/>
                  <a:gd name="f302" fmla="val 1386"/>
                  <a:gd name="f303" fmla="val 2211"/>
                  <a:gd name="f304" fmla="val 1449"/>
                  <a:gd name="f305" fmla="val 2241"/>
                  <a:gd name="f306" fmla="val 2237"/>
                  <a:gd name="f307" fmla="val 1721"/>
                  <a:gd name="f308" fmla="val 2163"/>
                  <a:gd name="f309" fmla="val 1842"/>
                  <a:gd name="f310" fmla="val 2133"/>
                  <a:gd name="f311" fmla="val 1888"/>
                  <a:gd name="f312" fmla="val 2099"/>
                  <a:gd name="f313" fmla="val 1926"/>
                  <a:gd name="f314" fmla="val 2059"/>
                  <a:gd name="f315" fmla="val 1959"/>
                  <a:gd name="f316" fmla="val 1847"/>
                  <a:gd name="f317" fmla="val 2120"/>
                  <a:gd name="f318" fmla="val 1733"/>
                  <a:gd name="f319" fmla="val 2188"/>
                  <a:gd name="f320" fmla="val 1623"/>
                  <a:gd name="f321" fmla="val 2251"/>
                  <a:gd name="f322" fmla="val 1509"/>
                  <a:gd name="f323" fmla="val 2309"/>
                  <a:gd name="f324" fmla="val 1401"/>
                  <a:gd name="f325" fmla="val 2375"/>
                  <a:gd name="f326" fmla="val 2410"/>
                  <a:gd name="f327" fmla="val 1296"/>
                  <a:gd name="f328" fmla="val 2443"/>
                  <a:gd name="f329" fmla="val 1247"/>
                  <a:gd name="f330" fmla="val 2481"/>
                  <a:gd name="f331" fmla="val 1206"/>
                  <a:gd name="f332" fmla="val 2515"/>
                  <a:gd name="f333" fmla="val 1167"/>
                  <a:gd name="f334" fmla="val 2556"/>
                  <a:gd name="f335" fmla="val 1137"/>
                  <a:gd name="f336" fmla="val 2602"/>
                  <a:gd name="f337" fmla="val 1135"/>
                  <a:gd name="f338" fmla="val 2609"/>
                  <a:gd name="f339" fmla="val 2614"/>
                  <a:gd name="f340" fmla="val 1127"/>
                  <a:gd name="f341" fmla="val 2621"/>
                  <a:gd name="f342" fmla="val 2637"/>
                  <a:gd name="f343" fmla="val 1114"/>
                  <a:gd name="f344" fmla="val 1111"/>
                  <a:gd name="f345" fmla="val 1106"/>
                  <a:gd name="f346" fmla="val 1102"/>
                  <a:gd name="f347" fmla="val 1074"/>
                  <a:gd name="f348" fmla="val 1035"/>
                  <a:gd name="f349" fmla="val 994"/>
                  <a:gd name="f350" fmla="val 945"/>
                  <a:gd name="f351" fmla="val 840"/>
                  <a:gd name="f352" fmla="val 732"/>
                  <a:gd name="f353" fmla="val 618"/>
                  <a:gd name="f354" fmla="val 508"/>
                  <a:gd name="f355" fmla="val 394"/>
                  <a:gd name="f356" fmla="val 282"/>
                  <a:gd name="f357" fmla="val 182"/>
                  <a:gd name="f358" fmla="val 142"/>
                  <a:gd name="f359" fmla="val 108"/>
                  <a:gd name="f360" fmla="val 78"/>
                  <a:gd name="f361" fmla="val 6"/>
                  <a:gd name="f362" fmla="val 28"/>
                  <a:gd name="f363" fmla="val 42"/>
                  <a:gd name="f364" fmla="val 59"/>
                  <a:gd name="f365" fmla="val 82"/>
                  <a:gd name="f366" fmla="val 99"/>
                  <a:gd name="f367" fmla="val 139"/>
                  <a:gd name="f368" fmla="val 183"/>
                  <a:gd name="f369" fmla="val 199"/>
                  <a:gd name="f370" fmla="val 218"/>
                  <a:gd name="f371" fmla="val 243"/>
                  <a:gd name="f372" fmla="val 18"/>
                  <a:gd name="f373" fmla="val 11"/>
                  <a:gd name="f374" fmla="val 118"/>
                  <a:gd name="f375" fmla="val 223"/>
                  <a:gd name="f376" fmla="val 325"/>
                  <a:gd name="f377" fmla="val 330"/>
                  <a:gd name="f378" fmla="val 437"/>
                  <a:gd name="f379" fmla="val 542"/>
                  <a:gd name="f380" fmla="val 651"/>
                  <a:gd name="f381" fmla="val 957"/>
                  <a:gd name="f382" fmla="val 720"/>
                  <a:gd name="f383" fmla="val 1292"/>
                  <a:gd name="f384" fmla="val 723"/>
                  <a:gd name="f385" fmla="val 726"/>
                  <a:gd name="f386" fmla="val 734"/>
                  <a:gd name="f387" fmla="val 1282"/>
                  <a:gd name="f388" fmla="val 693"/>
                  <a:gd name="f389" fmla="val 1270"/>
                  <a:gd name="f390" fmla="val 686"/>
                  <a:gd name="f391" fmla="val 1258"/>
                  <a:gd name="f392" fmla="val 680"/>
                  <a:gd name="f393" fmla="val 1250"/>
                  <a:gd name="f394" fmla="val 676"/>
                  <a:gd name="f395" fmla="val 1213"/>
                  <a:gd name="f396" fmla="val 658"/>
                  <a:gd name="f397" fmla="val 1173"/>
                  <a:gd name="f398" fmla="val 645"/>
                  <a:gd name="f399" fmla="val 636"/>
                  <a:gd name="f400" fmla="val 635"/>
                  <a:gd name="f401" fmla="val 631"/>
                  <a:gd name="f402" fmla="val 625"/>
                  <a:gd name="f403" fmla="val 612"/>
                  <a:gd name="f404" fmla="val 604"/>
                  <a:gd name="f405" fmla="val 602"/>
                  <a:gd name="f406" fmla="val 1144"/>
                  <a:gd name="f407" fmla="val 1161"/>
                  <a:gd name="f408" fmla="val 600"/>
                  <a:gd name="f409" fmla="val 1183"/>
                  <a:gd name="f410" fmla="val 1204"/>
                  <a:gd name="f411" fmla="val 610"/>
                  <a:gd name="f412" fmla="val 1342"/>
                  <a:gd name="f413" fmla="val 628"/>
                  <a:gd name="f414" fmla="val 1387"/>
                  <a:gd name="f415" fmla="val 670"/>
                  <a:gd name="f416" fmla="val 666"/>
                  <a:gd name="f417" fmla="val 1411"/>
                  <a:gd name="f418" fmla="val 663"/>
                  <a:gd name="f419" fmla="val 1441"/>
                  <a:gd name="f420" fmla="val 1456"/>
                  <a:gd name="f421" fmla="val 641"/>
                  <a:gd name="f422" fmla="val 1474"/>
                  <a:gd name="f423" fmla="val 1484"/>
                  <a:gd name="f424" fmla="val 633"/>
                  <a:gd name="f425" fmla="val 1496"/>
                  <a:gd name="f426" fmla="val 1502"/>
                  <a:gd name="f427" fmla="val 1514"/>
                  <a:gd name="f428" fmla="val 1523"/>
                  <a:gd name="f429" fmla="val 678"/>
                  <a:gd name="f430" fmla="val 1528"/>
                  <a:gd name="f431" fmla="val 696"/>
                  <a:gd name="f432" fmla="val 708"/>
                  <a:gd name="f433" fmla="val 1520"/>
                  <a:gd name="f434" fmla="val 744"/>
                  <a:gd name="f435" fmla="val 1473"/>
                  <a:gd name="f436" fmla="val 747"/>
                  <a:gd name="f437" fmla="val 751"/>
                  <a:gd name="f438" fmla="val 1450"/>
                  <a:gd name="f439" fmla="val 756"/>
                  <a:gd name="f440" fmla="val 1453"/>
                  <a:gd name="f441" fmla="val 761"/>
                  <a:gd name="f442" fmla="val 1454"/>
                  <a:gd name="f443" fmla="val 766"/>
                  <a:gd name="f444" fmla="val 779"/>
                  <a:gd name="f445" fmla="val 1462"/>
                  <a:gd name="f446" fmla="val 792"/>
                  <a:gd name="f447" fmla="val 1468"/>
                  <a:gd name="f448" fmla="val 806"/>
                  <a:gd name="f449" fmla="val 814"/>
                  <a:gd name="f450" fmla="val 1471"/>
                  <a:gd name="f451" fmla="val 819"/>
                  <a:gd name="f452" fmla="val 1482"/>
                  <a:gd name="f453" fmla="val 853"/>
                  <a:gd name="f454" fmla="val 885"/>
                  <a:gd name="f455" fmla="val 917"/>
                  <a:gd name="f456" fmla="val 908"/>
                  <a:gd name="f457" fmla="val 1489"/>
                  <a:gd name="f458" fmla="val 900"/>
                  <a:gd name="f459" fmla="val 888"/>
                  <a:gd name="f460" fmla="val 1506"/>
                  <a:gd name="f461" fmla="val 873"/>
                  <a:gd name="f462" fmla="val 1516"/>
                  <a:gd name="f463" fmla="val 857"/>
                  <a:gd name="f464" fmla="val 1525"/>
                  <a:gd name="f465" fmla="val 842"/>
                  <a:gd name="f466" fmla="val 1535"/>
                  <a:gd name="f467" fmla="val 822"/>
                  <a:gd name="f468" fmla="val 1547"/>
                  <a:gd name="f469" fmla="val 1564"/>
                  <a:gd name="f470" fmla="val 789"/>
                  <a:gd name="f471" fmla="val 1656"/>
                  <a:gd name="f472" fmla="val 1641"/>
                  <a:gd name="f473" fmla="val 729"/>
                  <a:gd name="f474" fmla="val 1622"/>
                  <a:gd name="f475" fmla="val 691"/>
                  <a:gd name="f476" fmla="val 1601"/>
                  <a:gd name="f477" fmla="val 426"/>
                  <a:gd name="f478" fmla="val 1271"/>
                  <a:gd name="f479" fmla="val 380"/>
                  <a:gd name="f480" fmla="val 1223"/>
                  <a:gd name="f481" fmla="val 362"/>
                  <a:gd name="f482" fmla="val 1170"/>
                  <a:gd name="f483" fmla="val 1066"/>
                  <a:gd name="f484" fmla="val 1015"/>
                  <a:gd name="f485" fmla="val 825"/>
                  <a:gd name="f486" fmla="val 713"/>
                  <a:gd name="f487" fmla="val 549"/>
                  <a:gd name="f488" fmla="val 797"/>
                  <a:gd name="f489" fmla="val 504"/>
                  <a:gd name="f490" fmla="val 757"/>
                  <a:gd name="f491" fmla="val 815"/>
                  <a:gd name="f492" fmla="val 799"/>
                  <a:gd name="f493" fmla="val 721"/>
                  <a:gd name="f494" fmla="val 706"/>
                  <a:gd name="f495" fmla="val 811"/>
                  <a:gd name="f496" fmla="val 671"/>
                  <a:gd name="f497" fmla="val 828"/>
                  <a:gd name="f498" fmla="val 655"/>
                  <a:gd name="f499" fmla="val 640"/>
                  <a:gd name="f500" fmla="val 856"/>
                  <a:gd name="f501" fmla="val 870"/>
                  <a:gd name="f502" fmla="val 884"/>
                  <a:gd name="f503" fmla="val 899"/>
                  <a:gd name="f504" fmla="val 911"/>
                  <a:gd name="f505" fmla="val 897"/>
                  <a:gd name="f506" fmla="val 1096"/>
                  <a:gd name="f507" fmla="val 1109"/>
                  <a:gd name="f508" fmla="val 1105"/>
                  <a:gd name="f509" fmla="val 1080"/>
                  <a:gd name="f510" fmla="val 1140"/>
                  <a:gd name="f511" fmla="val 1033"/>
                  <a:gd name="f512" fmla="val 1171"/>
                  <a:gd name="f513" fmla="val 1188"/>
                  <a:gd name="f514" fmla="val 993"/>
                  <a:gd name="f515" fmla="val 1210"/>
                  <a:gd name="f516" fmla="val 971"/>
                  <a:gd name="f517" fmla="val 1242"/>
                  <a:gd name="f518" fmla="val 943"/>
                  <a:gd name="f519" fmla="val 932"/>
                  <a:gd name="f520" fmla="val 1335"/>
                  <a:gd name="f521" fmla="val 922"/>
                  <a:gd name="f522" fmla="val 1367"/>
                  <a:gd name="f523" fmla="val 937"/>
                  <a:gd name="f524" fmla="val 1375"/>
                  <a:gd name="f525" fmla="val 1382"/>
                  <a:gd name="f526" fmla="val 1388"/>
                  <a:gd name="f527" fmla="val 1379"/>
                  <a:gd name="f528" fmla="val 877"/>
                  <a:gd name="f529" fmla="val 855"/>
                  <a:gd name="f530" fmla="val 1370"/>
                  <a:gd name="f531" fmla="val 831"/>
                  <a:gd name="f532" fmla="val 1364"/>
                  <a:gd name="f533" fmla="val 809"/>
                  <a:gd name="f534" fmla="val 1361"/>
                  <a:gd name="f535" fmla="val 1340"/>
                  <a:gd name="f536" fmla="val 787"/>
                  <a:gd name="f537" fmla="val 1327"/>
                  <a:gd name="f538" fmla="val 1316"/>
                  <a:gd name="f539" fmla="val 776"/>
                  <a:gd name="f540" fmla="val 1301"/>
                  <a:gd name="f541" fmla="val 771"/>
                  <a:gd name="f542" fmla="val 1297"/>
                  <a:gd name="f543" fmla="val 769"/>
                  <a:gd name="f544" fmla="val 1280"/>
                  <a:gd name="f545" fmla="val 1249"/>
                  <a:gd name="f546" fmla="val 777"/>
                  <a:gd name="f547" fmla="val 1222"/>
                  <a:gd name="f548" fmla="val 774"/>
                  <a:gd name="f549" fmla="val 1226"/>
                  <a:gd name="f550" fmla="val 1231"/>
                  <a:gd name="f551" fmla="val 742"/>
                  <a:gd name="f552" fmla="val 716"/>
                  <a:gd name="f553" fmla="val 1262"/>
                  <a:gd name="f554" fmla="val 1268"/>
                  <a:gd name="f555" fmla="val 695"/>
                  <a:gd name="f556" fmla="val 1273"/>
                  <a:gd name="f557" fmla="val 1465"/>
                  <a:gd name="f558" fmla="val 953"/>
                  <a:gd name="f559" fmla="val 1458"/>
                  <a:gd name="f560" fmla="val 968"/>
                  <a:gd name="f561" fmla="val 984"/>
                  <a:gd name="f562" fmla="val 1446"/>
                  <a:gd name="f563" fmla="val 999"/>
                  <a:gd name="f564" fmla="val 1018"/>
                  <a:gd name="f565" fmla="val 1034"/>
                  <a:gd name="f566" fmla="val 1435"/>
                  <a:gd name="f567" fmla="val 1055"/>
                  <a:gd name="f568" fmla="val 1065"/>
                  <a:gd name="f569" fmla="val 1431"/>
                  <a:gd name="f570" fmla="val 1422"/>
                  <a:gd name="f571" fmla="val 1419"/>
                  <a:gd name="f572" fmla="val 1090"/>
                  <a:gd name="f573" fmla="val 1416"/>
                  <a:gd name="f574" fmla="val 1092"/>
                  <a:gd name="f575" fmla="val 1407"/>
                  <a:gd name="f576" fmla="val 1406"/>
                  <a:gd name="f577" fmla="val 1085"/>
                  <a:gd name="f578" fmla="val 1044"/>
                  <a:gd name="f579" fmla="val 1395"/>
                  <a:gd name="f580" fmla="val 1380"/>
                  <a:gd name="f581" fmla="val 958"/>
                  <a:gd name="f582" fmla="val 1359"/>
                  <a:gd name="f583" fmla="val 950"/>
                  <a:gd name="f584" fmla="val 1332"/>
                  <a:gd name="f585" fmla="val 938"/>
                  <a:gd name="f586" fmla="val 1304"/>
                  <a:gd name="f587" fmla="val 933"/>
                  <a:gd name="f588" fmla="val 1277"/>
                  <a:gd name="f589" fmla="val 1219"/>
                  <a:gd name="f590" fmla="val 983"/>
                  <a:gd name="f591" fmla="val 1201"/>
                  <a:gd name="f592" fmla="val 1023"/>
                  <a:gd name="f593" fmla="val 1168"/>
                  <a:gd name="f594" fmla="val 1152"/>
                  <a:gd name="f595" fmla="val 1139"/>
                  <a:gd name="f596" fmla="val 1130"/>
                  <a:gd name="f597" fmla="val 1376"/>
                  <a:gd name="f598" fmla="val 1112"/>
                  <a:gd name="f599" fmla="val 1428"/>
                  <a:gd name="f600" fmla="val 1041"/>
                  <a:gd name="f601" fmla="val 1026"/>
                  <a:gd name="f602" fmla="val 1009"/>
                  <a:gd name="f603" fmla="val 1532"/>
                  <a:gd name="f604" fmla="val 986"/>
                  <a:gd name="f605" fmla="val 1554"/>
                  <a:gd name="f606" fmla="val 954"/>
                  <a:gd name="f607" fmla="val 1598"/>
                  <a:gd name="f608" fmla="val 1610"/>
                  <a:gd name="f609" fmla="val 1635"/>
                  <a:gd name="f610" fmla="val 1650"/>
                  <a:gd name="f611" fmla="val 1665"/>
                  <a:gd name="f612" fmla="val 1684"/>
                  <a:gd name="f613" fmla="val 969"/>
                  <a:gd name="f614" fmla="val 1701"/>
                  <a:gd name="f615" fmla="val 974"/>
                  <a:gd name="f616" fmla="val 1718"/>
                  <a:gd name="f617" fmla="val 979"/>
                  <a:gd name="f618" fmla="val 1708"/>
                  <a:gd name="f619" fmla="val 913"/>
                  <a:gd name="f620" fmla="val 1690"/>
                  <a:gd name="f621" fmla="val 847"/>
                  <a:gd name="f622" fmla="val 1662"/>
                  <a:gd name="f623" fmla="val 784"/>
                  <a:gd name="f624" fmla="val 1631"/>
                  <a:gd name="f625" fmla="val 1575"/>
                  <a:gd name="f626" fmla="val 802"/>
                  <a:gd name="f627" fmla="val 1545"/>
                  <a:gd name="f628" fmla="val 827"/>
                  <a:gd name="f629" fmla="val 868"/>
                  <a:gd name="f630" fmla="val 898"/>
                  <a:gd name="f631" fmla="val 674"/>
                  <a:gd name="f632" fmla="val 1600"/>
                  <a:gd name="f633" fmla="val 1586"/>
                  <a:gd name="f634" fmla="val 704"/>
                  <a:gd name="f635" fmla="val 725"/>
                  <a:gd name="f636" fmla="val 727"/>
                  <a:gd name="f637" fmla="val 763"/>
                  <a:gd name="f638" fmla="val 749"/>
                  <a:gd name="f639" fmla="val 1583"/>
                  <a:gd name="f640" fmla="val 711"/>
                  <a:gd name="f641" fmla="val 1429"/>
                  <a:gd name="f642" fmla="val 1313"/>
                  <a:gd name="f643" fmla="val 813"/>
                  <a:gd name="f644" fmla="val 1243"/>
                  <a:gd name="f645" fmla="val 861"/>
                  <a:gd name="f646" fmla="val 1228"/>
                  <a:gd name="f647" fmla="val 1343"/>
                  <a:gd name="f648" fmla="val 866"/>
                  <a:gd name="f649" fmla="val 1518"/>
                  <a:gd name="f650" fmla="val 1543"/>
                  <a:gd name="f651" fmla="val 791"/>
                  <a:gd name="f652" fmla="val 1571"/>
                  <a:gd name="f653" fmla="val 1570"/>
                  <a:gd name="f654" fmla="val 1568"/>
                  <a:gd name="f655" fmla="val 935"/>
                  <a:gd name="f656" fmla="val 1605"/>
                  <a:gd name="f657" fmla="val 1613"/>
                  <a:gd name="f658" fmla="val 1616"/>
                  <a:gd name="f659" fmla="val 1618"/>
                  <a:gd name="f660" fmla="val 846"/>
                  <a:gd name="f661" fmla="val 1629"/>
                  <a:gd name="f662" fmla="val 759"/>
                  <a:gd name="f663" fmla="val 927"/>
                  <a:gd name="f664" fmla="val 1485"/>
                  <a:gd name="f665" fmla="val 1460"/>
                  <a:gd name="f666" fmla="val 1405"/>
                  <a:gd name="f667" fmla="val 1371"/>
                  <a:gd name="f668" fmla="val 816"/>
                  <a:gd name="f669" fmla="val 1308"/>
                  <a:gd name="f670" fmla="val 1283"/>
                  <a:gd name="f671" fmla="val 810"/>
                  <a:gd name="f672" fmla="val 794"/>
                  <a:gd name="f673" fmla="val 1287"/>
                  <a:gd name="f674" fmla="val 1338"/>
                  <a:gd name="f675" fmla="val 730"/>
                  <a:gd name="f676" fmla="val 728"/>
                  <a:gd name="f677" fmla="val 733"/>
                  <a:gd name="f678" fmla="val 1504"/>
                  <a:gd name="f679" fmla="val 1540"/>
                  <a:gd name="f680" fmla="val 752"/>
                  <a:gd name="f681" fmla="val 1551"/>
                  <a:gd name="f682" fmla="val 1563"/>
                  <a:gd name="f683" fmla="val 764"/>
                  <a:gd name="f684" fmla="val 1576"/>
                  <a:gd name="f685" fmla="val 768"/>
                  <a:gd name="f686" fmla="val 770"/>
                  <a:gd name="f687" fmla="val 1581"/>
                  <a:gd name="f688" fmla="val 775"/>
                  <a:gd name="f689" fmla="val 1578"/>
                  <a:gd name="f690" fmla="val 1561"/>
                  <a:gd name="f691" fmla="val 823"/>
                  <a:gd name="f692" fmla="val 1555"/>
                  <a:gd name="f693" fmla="val 909"/>
                  <a:gd name="f694" fmla="val 878"/>
                  <a:gd name="f695" fmla="val 944"/>
                  <a:gd name="f696" fmla="val 1021"/>
                  <a:gd name="f697" fmla="val 835"/>
                  <a:gd name="f698" fmla="val 1067"/>
                  <a:gd name="f699" fmla="val 1036"/>
                  <a:gd name="f700" fmla="val 683"/>
                  <a:gd name="f701" fmla="val 646"/>
                  <a:gd name="f702" fmla="val 862"/>
                  <a:gd name="f703" fmla="val 850"/>
                  <a:gd name="f704" fmla="val 656"/>
                  <a:gd name="f705" fmla="val 871"/>
                  <a:gd name="f706" fmla="val 916"/>
                  <a:gd name="f707" fmla="val 896"/>
                  <a:gd name="f708" fmla="val 948"/>
                  <a:gd name="f709" fmla="val 281"/>
                  <a:gd name="f710" fmla="val 709"/>
                  <a:gd name="f711" fmla="val 512"/>
                  <a:gd name="f712" fmla="val 409"/>
                  <a:gd name="f713" fmla="val 363"/>
                  <a:gd name="f714" fmla="val 1011"/>
                  <a:gd name="f715" fmla="val 346"/>
                  <a:gd name="f716" fmla="val 338"/>
                  <a:gd name="f717" fmla="val 411"/>
                  <a:gd name="f718" fmla="val 518"/>
                  <a:gd name="f719" fmla="val 1677"/>
                  <a:gd name="f720" fmla="val 867"/>
                  <a:gd name="f721" fmla="val 1735"/>
                  <a:gd name="f722" fmla="val 1737"/>
                  <a:gd name="f723" fmla="val 988"/>
                  <a:gd name="f724" fmla="val 1744"/>
                  <a:gd name="f725" fmla="val 1747"/>
                  <a:gd name="f726" fmla="val 1749"/>
                  <a:gd name="f727" fmla="val 1319"/>
                  <a:gd name="f728" fmla="val 1706"/>
                  <a:gd name="f729" fmla="val 1494"/>
                  <a:gd name="f730" fmla="val 1642"/>
                  <a:gd name="f731" fmla="val 1644"/>
                  <a:gd name="f732" fmla="val 1951"/>
                  <a:gd name="f733" fmla="val 1939"/>
                  <a:gd name="f734" fmla="val 1931"/>
                  <a:gd name="f735" fmla="val 1968"/>
                  <a:gd name="f736" fmla="val 1908"/>
                  <a:gd name="f737" fmla="val 1995"/>
                  <a:gd name="f738" fmla="val 2026"/>
                  <a:gd name="f739" fmla="val 2080"/>
                  <a:gd name="f740" fmla="val 2139"/>
                  <a:gd name="f741" fmla="val 2116"/>
                  <a:gd name="f742" fmla="val 2104"/>
                  <a:gd name="f743" fmla="val 2068"/>
                  <a:gd name="f744" fmla="val 2050"/>
                  <a:gd name="f745" fmla="val 2013"/>
                  <a:gd name="f746" fmla="val 1978"/>
                  <a:gd name="f747" fmla="val 1964"/>
                  <a:gd name="f748" fmla="val 1935"/>
                  <a:gd name="f749" fmla="val 1927"/>
                  <a:gd name="f750" fmla="val 1923"/>
                  <a:gd name="f751" fmla="val 1952"/>
                  <a:gd name="f752" fmla="val 1983"/>
                  <a:gd name="f753" fmla="val 2090"/>
                  <a:gd name="f754" fmla="val 2014"/>
                  <a:gd name="f755" fmla="val 375"/>
                  <a:gd name="f756" fmla="val 1937"/>
                  <a:gd name="f757" fmla="val 271"/>
                  <a:gd name="f758" fmla="val 1859"/>
                  <a:gd name="f759" fmla="val 166"/>
                  <a:gd name="f760" fmla="val 1767"/>
                  <a:gd name="f761" fmla="val 1673"/>
                  <a:gd name="f762" fmla="val 138"/>
                  <a:gd name="f763" fmla="val 128"/>
                  <a:gd name="f764" fmla="val 111"/>
                  <a:gd name="f765" fmla="val 101"/>
                  <a:gd name="f766" fmla="val 661"/>
                  <a:gd name="f767" fmla="val 568"/>
                  <a:gd name="f768" fmla="val 474"/>
                  <a:gd name="f769" fmla="val 382"/>
                  <a:gd name="f770" fmla="val 352"/>
                  <a:gd name="f771" fmla="val 205"/>
                  <a:gd name="f772" fmla="val 244"/>
                  <a:gd name="f773" fmla="val 299"/>
                  <a:gd name="f774" fmla="val 311"/>
                  <a:gd name="f775" fmla="val 302"/>
                  <a:gd name="f776" fmla="val 273"/>
                  <a:gd name="f777" fmla="val 595"/>
                  <a:gd name="f778" fmla="val 535"/>
                  <a:gd name="f779" fmla="val 486"/>
                  <a:gd name="f780" fmla="val 481"/>
                  <a:gd name="f781" fmla="val 132"/>
                  <a:gd name="f782" fmla="val 211"/>
                  <a:gd name="f783" fmla="val 368"/>
                  <a:gd name="f784" fmla="val 262"/>
                  <a:gd name="f785" fmla="val 371"/>
                  <a:gd name="f786" fmla="val 153"/>
                  <a:gd name="f787" fmla="val 373"/>
                  <a:gd name="f788" fmla="val 376"/>
                  <a:gd name="f789" fmla="val 470"/>
                  <a:gd name="f790" fmla="val 136"/>
                  <a:gd name="f791" fmla="val 564"/>
                  <a:gd name="f792" fmla="val 123"/>
                  <a:gd name="f793" fmla="val 659"/>
                  <a:gd name="f794" fmla="val 94"/>
                  <a:gd name="f795" fmla="val 967"/>
                  <a:gd name="f796" fmla="val 86"/>
                  <a:gd name="f797" fmla="val 1274"/>
                  <a:gd name="f798" fmla="val 1582"/>
                  <a:gd name="f799" fmla="val 1771"/>
                  <a:gd name="f800" fmla="val 1865"/>
                  <a:gd name="f801" fmla="val 1868"/>
                  <a:gd name="f802" fmla="val 1870"/>
                  <a:gd name="f803" fmla="val 2030"/>
                  <a:gd name="f804" fmla="val 2113"/>
                  <a:gd name="f805" fmla="val 1999"/>
                  <a:gd name="f806" fmla="val 1966"/>
                  <a:gd name="f807" fmla="val 1942"/>
                  <a:gd name="f808" fmla="val 930"/>
                  <a:gd name="f809" fmla="val 1963"/>
                  <a:gd name="f810" fmla="val 1980"/>
                  <a:gd name="f811" fmla="val 1994"/>
                  <a:gd name="f812" fmla="val 1077"/>
                  <a:gd name="f813" fmla="val 2010"/>
                  <a:gd name="f814" fmla="val 1119"/>
                  <a:gd name="f815" fmla="val 1159"/>
                  <a:gd name="f816" fmla="val 2046"/>
                  <a:gd name="f817" fmla="val 1205"/>
                  <a:gd name="f818" fmla="val 2066"/>
                  <a:gd name="f819" fmla="val 2084"/>
                  <a:gd name="f820" fmla="val 1353"/>
                  <a:gd name="f821" fmla="val 1410"/>
                  <a:gd name="f822" fmla="val 2132"/>
                  <a:gd name="f823" fmla="val 1467"/>
                  <a:gd name="f824" fmla="val 2156"/>
                  <a:gd name="f825" fmla="val 2092"/>
                  <a:gd name="f826" fmla="val 1795"/>
                  <a:gd name="f827" fmla="val 2070"/>
                  <a:gd name="f828" fmla="val 1834"/>
                  <a:gd name="f829" fmla="val 2038"/>
                  <a:gd name="f830" fmla="val 1896"/>
                  <a:gd name="f831" fmla="val 1909"/>
                  <a:gd name="f832" fmla="val 1802"/>
                  <a:gd name="f833" fmla="val 1694"/>
                  <a:gd name="f834" fmla="val 2112"/>
                  <a:gd name="f835" fmla="val 2175"/>
                  <a:gd name="f836" fmla="val 2234"/>
                  <a:gd name="f837" fmla="val 1357"/>
                  <a:gd name="f838" fmla="val 2302"/>
                  <a:gd name="f839" fmla="val 2304"/>
                  <a:gd name="f840" fmla="val 2339"/>
                  <a:gd name="f841" fmla="val 2374"/>
                  <a:gd name="f842" fmla="val 1195"/>
                  <a:gd name="f843" fmla="val 2415"/>
                  <a:gd name="f844" fmla="val 2435"/>
                  <a:gd name="f845" fmla="val 1149"/>
                  <a:gd name="f846" fmla="val 2456"/>
                  <a:gd name="f847" fmla="val 2480"/>
                  <a:gd name="f848" fmla="val 2485"/>
                  <a:gd name="f849" fmla="val 1070"/>
                  <a:gd name="f850" fmla="val 1046"/>
                  <a:gd name="f851" fmla="val 939"/>
                  <a:gd name="f852" fmla="val 773"/>
                  <a:gd name="f853" fmla="val 547"/>
                  <a:gd name="f854" fmla="val 439"/>
                  <a:gd name="f855" fmla="val 332"/>
                  <a:gd name="f856" fmla="val 203"/>
                  <a:gd name="f857" fmla="val 171"/>
                  <a:gd name="f858" fmla="val 149"/>
                  <a:gd name="f859" fmla="val 87"/>
                  <a:gd name="f860" fmla="val 109"/>
                  <a:gd name="f861" fmla="val 121"/>
                  <a:gd name="f862" fmla="val 175"/>
                  <a:gd name="f863" fmla="val 231"/>
                  <a:gd name="f864" fmla="val 247"/>
                  <a:gd name="f865" fmla="val 261"/>
                  <a:gd name="f866" fmla="val 270"/>
                  <a:gd name="f867" fmla="val 963"/>
                  <a:gd name="f868" fmla="val 294"/>
                  <a:gd name="f869" fmla="val 1933"/>
                  <a:gd name="f870" fmla="val 1854"/>
                  <a:gd name="f871" fmla="val 1748"/>
                  <a:gd name="f872" fmla="val 1097"/>
                  <a:gd name="f873" fmla="val 1666"/>
                  <a:gd name="f874" fmla="val 1620"/>
                  <a:gd name="f875" fmla="val 1068"/>
                  <a:gd name="f876" fmla="val 1596"/>
                  <a:gd name="f877" fmla="val 1040"/>
                  <a:gd name="f878" fmla="val 1541"/>
                  <a:gd name="f879" fmla="val 1487"/>
                  <a:gd name="f880" fmla="val 985"/>
                  <a:gd name="f881" fmla="val 1430"/>
                  <a:gd name="f882" fmla="val 1333"/>
                  <a:gd name="f883" fmla="val 951"/>
                  <a:gd name="f884" fmla="val 1230"/>
                  <a:gd name="f885" fmla="val 980"/>
                  <a:gd name="f886" fmla="val 1190"/>
                  <a:gd name="f887" fmla="val 1027"/>
                  <a:gd name="f888" fmla="val 1164"/>
                  <a:gd name="f889" fmla="val 1037"/>
                  <a:gd name="f890" fmla="val 1049"/>
                  <a:gd name="f891" fmla="val 1492"/>
                  <a:gd name="f892" fmla="val 1637"/>
                  <a:gd name="f893" fmla="val 1763"/>
                  <a:gd name="f894" fmla="val 1869"/>
                  <a:gd name="f895" fmla="val 1914"/>
                  <a:gd name="f896" fmla="val 1006"/>
                  <a:gd name="f897" fmla="val 1936"/>
                  <a:gd name="f898" fmla="val 1940"/>
                  <a:gd name="f899" fmla="val 1938"/>
                  <a:gd name="f900" fmla="val 998"/>
                  <a:gd name="f901" fmla="val 1682"/>
                  <a:gd name="f902" fmla="val 981"/>
                  <a:gd name="f903" fmla="val 1647"/>
                  <a:gd name="f904" fmla="val 976"/>
                  <a:gd name="f905" fmla="val 1634"/>
                  <a:gd name="f906" fmla="val 1619"/>
                  <a:gd name="f907" fmla="val 1587"/>
                  <a:gd name="f908" fmla="val 1542"/>
                  <a:gd name="f909" fmla="val 1527"/>
                  <a:gd name="f910" fmla="val 1019"/>
                  <a:gd name="f911" fmla="val 1513"/>
                  <a:gd name="f912" fmla="val 1478"/>
                  <a:gd name="f913" fmla="val 1069"/>
                  <a:gd name="f914" fmla="val 1104"/>
                  <a:gd name="f915" fmla="val 1402"/>
                  <a:gd name="f916" fmla="val 1129"/>
                  <a:gd name="f917" fmla="val 1397"/>
                  <a:gd name="f918" fmla="val 1732"/>
                  <a:gd name="f919" fmla="val 1728"/>
                  <a:gd name="f920" fmla="val 1043"/>
                  <a:gd name="f921" fmla="val 1186"/>
                  <a:gd name="f922" fmla="val 1227"/>
                  <a:gd name="f923" fmla="val 1323"/>
                  <a:gd name="f924" fmla="val 1073"/>
                  <a:gd name="f925" fmla="val 1156"/>
                  <a:gd name="f926" fmla="val 1546"/>
                  <a:gd name="f927" fmla="val 1246"/>
                  <a:gd name="f928" fmla="val 1565"/>
                  <a:gd name="f929" fmla="val 1306"/>
                  <a:gd name="f930" fmla="val 1593"/>
                  <a:gd name="f931" fmla="val 1325"/>
                  <a:gd name="f932" fmla="val 1611"/>
                  <a:gd name="f933" fmla="val 1621"/>
                  <a:gd name="f934" fmla="val 1615"/>
                  <a:gd name="f935" fmla="val 1608"/>
                  <a:gd name="f936" fmla="val 1238"/>
                  <a:gd name="f937" fmla="val 1560"/>
                  <a:gd name="f938" fmla="val 1176"/>
                  <a:gd name="f939" fmla="val 1472"/>
                  <a:gd name="f940" fmla="val 1396"/>
                  <a:gd name="f941" fmla="val 1058"/>
                  <a:gd name="f942" fmla="val 1354"/>
                  <a:gd name="f943" fmla="val 1050"/>
                  <a:gd name="f944" fmla="val 1324"/>
                  <a:gd name="f945" fmla="val 1054"/>
                  <a:gd name="f946" fmla="val 1263"/>
                  <a:gd name="f947" fmla="val 1071"/>
                  <a:gd name="f948" fmla="val 1191"/>
                  <a:gd name="f949" fmla="val 1157"/>
                  <a:gd name="f950" fmla="val 1169"/>
                  <a:gd name="f951" fmla="val 1383"/>
                  <a:gd name="f952" fmla="val 1424"/>
                  <a:gd name="f953" fmla="val 1479"/>
                  <a:gd name="f954" fmla="val 1082"/>
                  <a:gd name="f955" fmla="val 1636"/>
                  <a:gd name="f956" fmla="val 1145"/>
                  <a:gd name="f957" fmla="val 1858"/>
                  <a:gd name="f958" fmla="val 1234"/>
                  <a:gd name="f959" fmla="val 1913"/>
                  <a:gd name="f960" fmla="val 1874"/>
                  <a:gd name="f961" fmla="val 1800"/>
                  <a:gd name="f962" fmla="val 1707"/>
                  <a:gd name="f963" fmla="val 1511"/>
                  <a:gd name="f964" fmla="val 1689"/>
                  <a:gd name="f965" fmla="val 1466"/>
                  <a:gd name="f966" fmla="val 1671"/>
                  <a:gd name="f967" fmla="val 1654"/>
                  <a:gd name="f968" fmla="val 1674"/>
                  <a:gd name="f969" fmla="val 1579"/>
                  <a:gd name="f970" fmla="val 1592"/>
                  <a:gd name="f971" fmla="val 1604"/>
                  <a:gd name="f972" fmla="val 1299"/>
                  <a:gd name="f973" fmla="val 688"/>
                  <a:gd name="f974" fmla="val 1311"/>
                  <a:gd name="f975" fmla="val 685"/>
                  <a:gd name="f976" fmla="val 681"/>
                  <a:gd name="f977" fmla="val 1347"/>
                  <a:gd name="f978" fmla="val 673"/>
                  <a:gd name="f979" fmla="val 1328"/>
                  <a:gd name="f980" fmla="val 626"/>
                  <a:gd name="f981" fmla="val 621"/>
                  <a:gd name="f982" fmla="val 1203"/>
                  <a:gd name="f983" fmla="val 1182"/>
                  <a:gd name="f984" fmla="val 620"/>
                  <a:gd name="f985" fmla="val 1179"/>
                  <a:gd name="f986" fmla="val 630"/>
                  <a:gd name="f987" fmla="val 643"/>
                  <a:gd name="f988" fmla="val 690"/>
                  <a:gd name="f989" fmla="val 1508"/>
                  <a:gd name="f990" fmla="val 1490"/>
                  <a:gd name="f991" fmla="val 1461"/>
                  <a:gd name="f992" fmla="val 1394"/>
                  <a:gd name="f993" fmla="val 1363"/>
                  <a:gd name="f994" fmla="val 1351"/>
                  <a:gd name="f995" fmla="val 1330"/>
                  <a:gd name="f996" fmla="val 700"/>
                  <a:gd name="f997" fmla="val 1320"/>
                  <a:gd name="f998" fmla="val 1309"/>
                  <a:gd name="f999" fmla="val 703"/>
                  <a:gd name="f1000" fmla="val 705"/>
                  <a:gd name="f1001" fmla="val 1259"/>
                  <a:gd name="f1002" fmla="val 715"/>
                  <a:gd name="f1003" fmla="val 1254"/>
                  <a:gd name="f1004" fmla="val 737"/>
                  <a:gd name="f1005" fmla="val 1244"/>
                  <a:gd name="f1006" fmla="val 1256"/>
                  <a:gd name="f1007" fmla="val 772"/>
                  <a:gd name="f1008" fmla="val 781"/>
                  <a:gd name="f1009" fmla="val 826"/>
                  <a:gd name="f1010" fmla="val 1399"/>
                  <a:gd name="f1011" fmla="val 1418"/>
                  <a:gd name="f1012" fmla="val 1051"/>
                  <a:gd name="f1013" fmla="val 1031"/>
                  <a:gd name="f1014" fmla="val 1425"/>
                  <a:gd name="f1015" fmla="val 978"/>
                  <a:gd name="f1016" fmla="val 1438"/>
                  <a:gd name="f1017" fmla="val 925"/>
                  <a:gd name="f1018" fmla="val 890"/>
                  <a:gd name="f1019" fmla="val 848"/>
                  <a:gd name="f1020" fmla="val 843"/>
                  <a:gd name="f1021" fmla="val 1426"/>
                  <a:gd name="f1022" fmla="val 1444"/>
                  <a:gd name="f1023" fmla="val 942"/>
                  <a:gd name="f1024" fmla="val 920"/>
                  <a:gd name="f1025" fmla="val 907"/>
                  <a:gd name="f1026" fmla="val 895"/>
                  <a:gd name="f1027" fmla="val 882"/>
                  <a:gd name="f1028" fmla="val 839"/>
                  <a:gd name="f1029" fmla="val 824"/>
                  <a:gd name="f1030" fmla="val 821"/>
                  <a:gd name="f1031" fmla="val 1442"/>
                  <a:gd name="f1032" fmla="val 829"/>
                  <a:gd name="f1033" fmla="val 1447"/>
                  <a:gd name="f1034" fmla="val 837"/>
                  <a:gd name="f1035" fmla="val 817"/>
                  <a:gd name="f1036" fmla="val 812"/>
                  <a:gd name="f1037" fmla="val 739"/>
                  <a:gd name="f1038" fmla="val 710"/>
                  <a:gd name="f1039" fmla="*/ f1 1 2242"/>
                  <a:gd name="f1040" fmla="*/ f2 1 2638"/>
                  <a:gd name="f1041" fmla="+- f5 0 f3"/>
                  <a:gd name="f1042" fmla="+- f4 0 f3"/>
                  <a:gd name="f1043" fmla="*/ f1042 1 2242"/>
                  <a:gd name="f1044" fmla="*/ f1041 1 2638"/>
                  <a:gd name="f1045" fmla="*/ f3 1 f1043"/>
                  <a:gd name="f1046" fmla="*/ f4 1 f1043"/>
                  <a:gd name="f1047" fmla="*/ f3 1 f1044"/>
                  <a:gd name="f1048" fmla="*/ f5 1 f1044"/>
                  <a:gd name="f1049" fmla="*/ f1045 f1039 1"/>
                  <a:gd name="f1050" fmla="*/ f1046 f1039 1"/>
                  <a:gd name="f1051" fmla="*/ f1048 f1040 1"/>
                  <a:gd name="f1052" fmla="*/ f1047 f104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049" t="f1052" r="f1050" b="f1051"/>
                <a:pathLst>
                  <a:path w="2242" h="2638">
                    <a:moveTo>
                      <a:pt x="f6" y="f7"/>
                    </a:moveTo>
                    <a:cubicBezTo>
                      <a:pt x="f8" y="f7"/>
                      <a:pt x="f9" y="f10"/>
                      <a:pt x="f11" y="f12"/>
                    </a:cubicBezTo>
                    <a:cubicBezTo>
                      <a:pt x="f13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1" y="f23"/>
                    </a:cubicBezTo>
                    <a:cubicBezTo>
                      <a:pt x="f21" y="f24"/>
                      <a:pt x="f19" y="f25"/>
                      <a:pt x="f17" y="f26"/>
                    </a:cubicBezTo>
                    <a:lnTo>
                      <a:pt x="f17" y="f27"/>
                    </a:lnTo>
                    <a:lnTo>
                      <a:pt x="f28" y="f29"/>
                    </a:lnTo>
                    <a:cubicBezTo>
                      <a:pt x="f30" y="f31"/>
                      <a:pt x="f32" y="f33"/>
                      <a:pt x="f34" y="f35"/>
                    </a:cubicBezTo>
                    <a:cubicBezTo>
                      <a:pt x="f36" y="f37"/>
                      <a:pt x="f38" y="f39"/>
                      <a:pt x="f40" y="f41"/>
                    </a:cubicBezTo>
                    <a:cubicBezTo>
                      <a:pt x="f42" y="f43"/>
                      <a:pt x="f44" y="f45"/>
                      <a:pt x="f46" y="f47"/>
                    </a:cubicBezTo>
                    <a:lnTo>
                      <a:pt x="f46" y="f48"/>
                    </a:lnTo>
                    <a:lnTo>
                      <a:pt x="f49" y="f50"/>
                    </a:lnTo>
                    <a:cubicBezTo>
                      <a:pt x="f51" y="f52"/>
                      <a:pt x="f53" y="f54"/>
                      <a:pt x="f55" y="f56"/>
                    </a:cubicBezTo>
                    <a:cubicBezTo>
                      <a:pt x="f57" y="f58"/>
                      <a:pt x="f59" y="f60"/>
                      <a:pt x="f61" y="f62"/>
                    </a:cubicBezTo>
                    <a:cubicBezTo>
                      <a:pt x="f63" y="f64"/>
                      <a:pt x="f65" y="f66"/>
                      <a:pt x="f67" y="f68"/>
                    </a:cubicBezTo>
                    <a:cubicBezTo>
                      <a:pt x="f69" y="f70"/>
                      <a:pt x="f71" y="f72"/>
                      <a:pt x="f73" y="f74"/>
                    </a:cubicBezTo>
                    <a:cubicBezTo>
                      <a:pt x="f75" y="f76"/>
                      <a:pt x="f77" y="f78"/>
                      <a:pt x="f79" y="f80"/>
                    </a:cubicBezTo>
                    <a:cubicBezTo>
                      <a:pt x="f81" y="f82"/>
                      <a:pt x="f81" y="f83"/>
                      <a:pt x="f84" y="f85"/>
                    </a:cubicBezTo>
                    <a:cubicBezTo>
                      <a:pt x="f86" y="f87"/>
                      <a:pt x="f88" y="f89"/>
                      <a:pt x="f65" y="f90"/>
                    </a:cubicBezTo>
                    <a:cubicBezTo>
                      <a:pt x="f91" y="f92"/>
                      <a:pt x="f93" y="f94"/>
                      <a:pt x="f95" y="f96"/>
                    </a:cubicBezTo>
                    <a:cubicBezTo>
                      <a:pt x="f97" y="f98"/>
                      <a:pt x="f99" y="f100"/>
                      <a:pt x="f50" y="f101"/>
                    </a:cubicBezTo>
                    <a:lnTo>
                      <a:pt x="f102" y="f101"/>
                    </a:lnTo>
                    <a:cubicBezTo>
                      <a:pt x="f103" y="f104"/>
                      <a:pt x="f105" y="f106"/>
                      <a:pt x="f107" y="f108"/>
                    </a:cubicBezTo>
                    <a:cubicBezTo>
                      <a:pt x="f109" y="f110"/>
                      <a:pt x="f111" y="f112"/>
                      <a:pt x="f113" y="f114"/>
                    </a:cubicBezTo>
                    <a:cubicBezTo>
                      <a:pt x="f115" y="f112"/>
                      <a:pt x="f116" y="f110"/>
                      <a:pt x="f117" y="f108"/>
                    </a:cubicBezTo>
                    <a:cubicBezTo>
                      <a:pt x="f118" y="f106"/>
                      <a:pt x="f119" y="f104"/>
                      <a:pt x="f120" y="f101"/>
                    </a:cubicBezTo>
                    <a:cubicBezTo>
                      <a:pt x="f121" y="f100"/>
                      <a:pt x="f122" y="f98"/>
                      <a:pt x="f123" y="f96"/>
                    </a:cubicBezTo>
                    <a:cubicBezTo>
                      <a:pt x="f124" y="f125"/>
                      <a:pt x="f126" y="f127"/>
                      <a:pt x="f128" y="f129"/>
                    </a:cubicBezTo>
                    <a:lnTo>
                      <a:pt x="f130" y="f131"/>
                    </a:lnTo>
                    <a:cubicBezTo>
                      <a:pt x="f132" y="f133"/>
                      <a:pt x="f134" y="f135"/>
                      <a:pt x="f136" y="f137"/>
                    </a:cubicBezTo>
                    <a:cubicBezTo>
                      <a:pt x="f138" y="f10"/>
                      <a:pt x="f139" y="f7"/>
                      <a:pt x="f140" y="f7"/>
                    </a:cubicBezTo>
                    <a:lnTo>
                      <a:pt x="f6" y="f7"/>
                    </a:ln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41" y="f142"/>
                    </a:moveTo>
                    <a:cubicBezTo>
                      <a:pt x="f143" y="f144"/>
                      <a:pt x="f145" y="f0"/>
                      <a:pt x="f146" y="f147"/>
                    </a:cubicBezTo>
                    <a:cubicBezTo>
                      <a:pt x="f148" y="f149"/>
                      <a:pt x="f150" y="f151"/>
                      <a:pt x="f152" y="f153"/>
                    </a:cubicBezTo>
                    <a:cubicBezTo>
                      <a:pt x="f154" y="f52"/>
                      <a:pt x="f155" y="f156"/>
                      <a:pt x="f157" y="f158"/>
                    </a:cubicBezTo>
                    <a:cubicBezTo>
                      <a:pt x="f86" y="f159"/>
                      <a:pt x="f160" y="f161"/>
                      <a:pt x="f75" y="f162"/>
                    </a:cubicBezTo>
                    <a:cubicBezTo>
                      <a:pt x="f145" y="f163"/>
                      <a:pt x="f164" y="f165"/>
                      <a:pt x="f166" y="f167"/>
                    </a:cubicBezTo>
                    <a:cubicBezTo>
                      <a:pt x="f168" y="f169"/>
                      <a:pt x="f170" y="f171"/>
                      <a:pt x="f172" y="f173"/>
                    </a:cubicBezTo>
                    <a:cubicBezTo>
                      <a:pt x="f174" y="f175"/>
                      <a:pt x="f176" y="f177"/>
                      <a:pt x="f178" y="f179"/>
                    </a:cubicBezTo>
                    <a:cubicBezTo>
                      <a:pt x="f180" y="f181"/>
                      <a:pt x="f182" y="f183"/>
                      <a:pt x="f184" y="f185"/>
                    </a:cubicBezTo>
                    <a:cubicBezTo>
                      <a:pt x="f57" y="f186"/>
                      <a:pt x="f187" y="f188"/>
                      <a:pt x="f189" y="f190"/>
                    </a:cubicBezTo>
                    <a:cubicBezTo>
                      <a:pt x="f191" y="f192"/>
                      <a:pt x="f193" y="f194"/>
                      <a:pt x="f195" y="f106"/>
                    </a:cubicBezTo>
                    <a:cubicBezTo>
                      <a:pt x="f196" y="f197"/>
                      <a:pt x="f198" y="f199"/>
                      <a:pt x="f105" y="f200"/>
                    </a:cubicBezTo>
                    <a:cubicBezTo>
                      <a:pt x="f201" y="f202"/>
                      <a:pt x="f203" y="f204"/>
                      <a:pt x="f6" y="f205"/>
                    </a:cubicBezTo>
                    <a:cubicBezTo>
                      <a:pt x="f206" y="f207"/>
                      <a:pt x="f208" y="f209"/>
                      <a:pt x="f113" y="f210"/>
                    </a:cubicBezTo>
                    <a:cubicBezTo>
                      <a:pt x="f113" y="f209"/>
                      <a:pt x="f140" y="f207"/>
                      <a:pt x="f211" y="f205"/>
                    </a:cubicBezTo>
                    <a:cubicBezTo>
                      <a:pt x="f212" y="f204"/>
                      <a:pt x="f213" y="f202"/>
                      <a:pt x="f118" y="f200"/>
                    </a:cubicBezTo>
                    <a:cubicBezTo>
                      <a:pt x="f214" y="f199"/>
                      <a:pt x="f215" y="f197"/>
                      <a:pt x="f216" y="f106"/>
                    </a:cubicBezTo>
                    <a:cubicBezTo>
                      <a:pt x="f217" y="f194"/>
                      <a:pt x="f218" y="f192"/>
                      <a:pt x="f219" y="f190"/>
                    </a:cubicBezTo>
                    <a:cubicBezTo>
                      <a:pt x="f220" y="f188"/>
                      <a:pt x="f221" y="f186"/>
                      <a:pt x="f222" y="f185"/>
                    </a:cubicBezTo>
                    <a:cubicBezTo>
                      <a:pt x="f223" y="f183"/>
                      <a:pt x="f224" y="f181"/>
                      <a:pt x="f225" y="f179"/>
                    </a:cubicBezTo>
                    <a:cubicBezTo>
                      <a:pt x="f226" y="f177"/>
                      <a:pt x="f227" y="f175"/>
                      <a:pt x="f228" y="f173"/>
                    </a:cubicBezTo>
                    <a:cubicBezTo>
                      <a:pt x="f229" y="f171"/>
                      <a:pt x="f230" y="f169"/>
                      <a:pt x="f231" y="f167"/>
                    </a:cubicBezTo>
                    <a:cubicBezTo>
                      <a:pt x="f232" y="f165"/>
                      <a:pt x="f233" y="f163"/>
                      <a:pt x="f234" y="f162"/>
                    </a:cubicBezTo>
                    <a:cubicBezTo>
                      <a:pt x="f235" y="f161"/>
                      <a:pt x="f125" y="f159"/>
                      <a:pt x="f236" y="f158"/>
                    </a:cubicBezTo>
                    <a:cubicBezTo>
                      <a:pt x="f237" y="f156"/>
                      <a:pt x="f238" y="f52"/>
                      <a:pt x="f239" y="f153"/>
                    </a:cubicBezTo>
                    <a:cubicBezTo>
                      <a:pt x="f240" y="f151"/>
                      <a:pt x="f241" y="f149"/>
                      <a:pt x="f242" y="f147"/>
                    </a:cubicBezTo>
                    <a:cubicBezTo>
                      <a:pt x="f233" y="f0"/>
                      <a:pt x="f243" y="f144"/>
                      <a:pt x="f244" y="f142"/>
                    </a:cubicBezTo>
                    <a:cubicBezTo>
                      <a:pt x="f245" y="f246"/>
                      <a:pt x="f247" y="f248"/>
                      <a:pt x="f249" y="f172"/>
                    </a:cubicBezTo>
                    <a:cubicBezTo>
                      <a:pt x="f250" y="f251"/>
                      <a:pt x="f252" y="f253"/>
                      <a:pt x="f113" y="f253"/>
                    </a:cubicBezTo>
                    <a:cubicBezTo>
                      <a:pt x="f156" y="f253"/>
                      <a:pt x="f254" y="f251"/>
                      <a:pt x="f255" y="f172"/>
                    </a:cubicBezTo>
                    <a:cubicBezTo>
                      <a:pt x="f256" y="f248"/>
                      <a:pt x="f257" y="f246"/>
                      <a:pt x="f141" y="f142"/>
                    </a:cubicBezTo>
                    <a:close/>
                    <a:moveTo>
                      <a:pt x="f141" y="f142"/>
                    </a:moveTo>
                    <a:lnTo>
                      <a:pt x="f141" y="f142"/>
                    </a:lnTo>
                    <a:close/>
                    <a:moveTo>
                      <a:pt x="f258" y="f3"/>
                    </a:moveTo>
                    <a:lnTo>
                      <a:pt x="f113" y="f3"/>
                    </a:lnTo>
                    <a:lnTo>
                      <a:pt x="f259" y="f3"/>
                    </a:lnTo>
                    <a:cubicBezTo>
                      <a:pt x="f260" y="f3"/>
                      <a:pt x="f261" y="f262"/>
                      <a:pt x="f263" y="f264"/>
                    </a:cubicBezTo>
                    <a:cubicBezTo>
                      <a:pt x="f265" y="f266"/>
                      <a:pt x="f267" y="f248"/>
                      <a:pt x="f268" y="f269"/>
                    </a:cubicBezTo>
                    <a:lnTo>
                      <a:pt x="f270" y="f269"/>
                    </a:lnTo>
                    <a:lnTo>
                      <a:pt x="f183" y="f271"/>
                    </a:lnTo>
                    <a:cubicBezTo>
                      <a:pt x="f272" y="f88"/>
                      <a:pt x="f273" y="f274"/>
                      <a:pt x="f227" y="f275"/>
                    </a:cubicBezTo>
                    <a:lnTo>
                      <a:pt x="f276" y="f277"/>
                    </a:lnTo>
                    <a:lnTo>
                      <a:pt x="f278" y="f279"/>
                    </a:lnTo>
                    <a:cubicBezTo>
                      <a:pt x="f280" y="f281"/>
                      <a:pt x="f282" y="f151"/>
                      <a:pt x="f283" y="f284"/>
                    </a:cubicBezTo>
                    <a:cubicBezTo>
                      <a:pt x="f285" y="f286"/>
                      <a:pt x="f287" y="f288"/>
                      <a:pt x="f289" y="f290"/>
                    </a:cubicBezTo>
                    <a:cubicBezTo>
                      <a:pt x="f291" y="f292"/>
                      <a:pt x="f223" y="f293"/>
                      <a:pt x="f280" y="f211"/>
                    </a:cubicBezTo>
                    <a:cubicBezTo>
                      <a:pt x="f273" y="f294"/>
                      <a:pt x="f295" y="f296"/>
                      <a:pt x="f297" y="f298"/>
                    </a:cubicBezTo>
                    <a:cubicBezTo>
                      <a:pt x="f299" y="f300"/>
                      <a:pt x="f301" y="f302"/>
                      <a:pt x="f303" y="f304"/>
                    </a:cubicBezTo>
                    <a:cubicBezTo>
                      <a:pt x="f305" y="f175"/>
                      <a:pt x="f306" y="f307"/>
                      <a:pt x="f308" y="f309"/>
                    </a:cubicBezTo>
                    <a:cubicBezTo>
                      <a:pt x="f310" y="f311"/>
                      <a:pt x="f312" y="f313"/>
                      <a:pt x="f314" y="f129"/>
                    </a:cubicBezTo>
                    <a:cubicBezTo>
                      <a:pt x="f315" y="f222"/>
                      <a:pt x="f316" y="f317"/>
                      <a:pt x="f318" y="f319"/>
                    </a:cubicBezTo>
                    <a:cubicBezTo>
                      <a:pt x="f320" y="f321"/>
                      <a:pt x="f322" y="f323"/>
                      <a:pt x="f324" y="f325"/>
                    </a:cubicBezTo>
                    <a:cubicBezTo>
                      <a:pt x="f120" y="f326"/>
                      <a:pt x="f327" y="f328"/>
                      <a:pt x="f329" y="f330"/>
                    </a:cubicBezTo>
                    <a:cubicBezTo>
                      <a:pt x="f331" y="f332"/>
                      <a:pt x="f333" y="f334"/>
                      <a:pt x="f335" y="f336"/>
                    </a:cubicBezTo>
                    <a:cubicBezTo>
                      <a:pt x="f337" y="f338"/>
                      <a:pt x="f162" y="f339"/>
                      <a:pt x="f340" y="f341"/>
                    </a:cubicBezTo>
                    <a:lnTo>
                      <a:pt x="f113" y="f342"/>
                    </a:lnTo>
                    <a:lnTo>
                      <a:pt x="f343" y="f341"/>
                    </a:lnTo>
                    <a:cubicBezTo>
                      <a:pt x="f344" y="f339"/>
                      <a:pt x="f345" y="f338"/>
                      <a:pt x="f346" y="f336"/>
                    </a:cubicBezTo>
                    <a:cubicBezTo>
                      <a:pt x="f347" y="f334"/>
                      <a:pt x="f348" y="f332"/>
                      <a:pt x="f349" y="f330"/>
                    </a:cubicBezTo>
                    <a:cubicBezTo>
                      <a:pt x="f350" y="f328"/>
                      <a:pt x="f102" y="f326"/>
                      <a:pt x="f351" y="f325"/>
                    </a:cubicBezTo>
                    <a:cubicBezTo>
                      <a:pt x="f352" y="f323"/>
                      <a:pt x="f353" y="f321"/>
                      <a:pt x="f354" y="f319"/>
                    </a:cubicBezTo>
                    <a:cubicBezTo>
                      <a:pt x="f355" y="f317"/>
                      <a:pt x="f356" y="f222"/>
                      <a:pt x="f357" y="f129"/>
                    </a:cubicBezTo>
                    <a:cubicBezTo>
                      <a:pt x="f358" y="f313"/>
                      <a:pt x="f359" y="f311"/>
                      <a:pt x="f360" y="f309"/>
                    </a:cubicBezTo>
                    <a:cubicBezTo>
                      <a:pt x="f361" y="f307"/>
                      <a:pt x="f3" y="f175"/>
                      <a:pt x="f362" y="f304"/>
                    </a:cubicBezTo>
                    <a:cubicBezTo>
                      <a:pt x="f363" y="f302"/>
                      <a:pt x="f364" y="f300"/>
                      <a:pt x="f365" y="f298"/>
                    </a:cubicBezTo>
                    <a:cubicBezTo>
                      <a:pt x="f366" y="f296"/>
                      <a:pt x="f180" y="f294"/>
                      <a:pt x="f367" y="f211"/>
                    </a:cubicBezTo>
                    <a:cubicBezTo>
                      <a:pt x="f182" y="f293"/>
                      <a:pt x="f160" y="f292"/>
                      <a:pt x="f368" y="f290"/>
                    </a:cubicBezTo>
                    <a:cubicBezTo>
                      <a:pt x="f369" y="f288"/>
                      <a:pt x="f69" y="f286"/>
                      <a:pt x="f370" y="f284"/>
                    </a:cubicBezTo>
                    <a:cubicBezTo>
                      <a:pt x="f371" y="f151"/>
                      <a:pt x="f367" y="f281"/>
                      <a:pt x="f372" y="f279"/>
                    </a:cubicBezTo>
                    <a:lnTo>
                      <a:pt x="f373" y="f277"/>
                    </a:lnTo>
                    <a:lnTo>
                      <a:pt x="f174" y="f275"/>
                    </a:lnTo>
                    <a:cubicBezTo>
                      <a:pt x="f374" y="f274"/>
                      <a:pt x="f375" y="f88"/>
                      <a:pt x="f376" y="f271"/>
                    </a:cubicBezTo>
                    <a:lnTo>
                      <a:pt x="f44" y="f269"/>
                    </a:lnTo>
                    <a:lnTo>
                      <a:pt x="f377" y="f269"/>
                    </a:lnTo>
                    <a:cubicBezTo>
                      <a:pt x="f378" y="f248"/>
                      <a:pt x="f379" y="f266"/>
                      <a:pt x="f380" y="f264"/>
                    </a:cubicBezTo>
                    <a:cubicBezTo>
                      <a:pt x="f45" y="f262"/>
                      <a:pt x="f381" y="f3"/>
                      <a:pt x="f258" y="f3"/>
                    </a:cubicBezTo>
                    <a:close/>
                    <a:moveTo>
                      <a:pt x="f258" y="f3"/>
                    </a:moveTo>
                    <a:lnTo>
                      <a:pt x="f258" y="f3"/>
                    </a:lnTo>
                    <a:close/>
                    <a:moveTo>
                      <a:pt x="f136" y="f382"/>
                    </a:moveTo>
                    <a:cubicBezTo>
                      <a:pt x="f383" y="f382"/>
                      <a:pt x="f327" y="f384"/>
                      <a:pt x="f327" y="f385"/>
                    </a:cubicBezTo>
                    <a:cubicBezTo>
                      <a:pt x="f327" y="f352"/>
                      <a:pt x="f383" y="f386"/>
                      <a:pt x="f136" y="f386"/>
                    </a:cubicBezTo>
                    <a:cubicBezTo>
                      <a:pt x="f214" y="f386"/>
                      <a:pt x="f387" y="f352"/>
                      <a:pt x="f387" y="f385"/>
                    </a:cubicBezTo>
                    <a:cubicBezTo>
                      <a:pt x="f387" y="f384"/>
                      <a:pt x="f214" y="f382"/>
                      <a:pt x="f136" y="f382"/>
                    </a:cubicBezTo>
                    <a:close/>
                    <a:moveTo>
                      <a:pt x="f136" y="f382"/>
                    </a:moveTo>
                    <a:lnTo>
                      <a:pt x="f136" y="f382"/>
                    </a:lnTo>
                    <a:close/>
                    <a:moveTo>
                      <a:pt x="f252" y="f388"/>
                    </a:moveTo>
                    <a:cubicBezTo>
                      <a:pt x="f389" y="f390"/>
                      <a:pt x="f391" y="f392"/>
                      <a:pt x="f393" y="f394"/>
                    </a:cubicBezTo>
                    <a:cubicBezTo>
                      <a:pt x="f395" y="f396"/>
                      <a:pt x="f397" y="f398"/>
                      <a:pt x="f162" y="f399"/>
                    </a:cubicBezTo>
                    <a:lnTo>
                      <a:pt x="f162" y="f400"/>
                    </a:lnTo>
                    <a:cubicBezTo>
                      <a:pt x="f140" y="f401"/>
                      <a:pt x="f258" y="f402"/>
                      <a:pt x="f6" y="f403"/>
                    </a:cubicBezTo>
                    <a:cubicBezTo>
                      <a:pt x="f206" y="f404"/>
                      <a:pt x="f259" y="f405"/>
                      <a:pt x="f335" y="f405"/>
                    </a:cubicBezTo>
                    <a:cubicBezTo>
                      <a:pt x="f406" y="f405"/>
                      <a:pt x="f212" y="f405"/>
                      <a:pt x="f407" y="f408"/>
                    </a:cubicBezTo>
                    <a:cubicBezTo>
                      <a:pt x="f409" y="f408"/>
                      <a:pt x="f410" y="f405"/>
                      <a:pt x="f165" y="f404"/>
                    </a:cubicBezTo>
                    <a:cubicBezTo>
                      <a:pt x="f260" y="f411"/>
                      <a:pt x="f412" y="f413"/>
                      <a:pt x="f414" y="f97"/>
                    </a:cubicBezTo>
                    <a:lnTo>
                      <a:pt x="f171" y="f415"/>
                    </a:lnTo>
                    <a:cubicBezTo>
                      <a:pt x="f324" y="f416"/>
                      <a:pt x="f417" y="f418"/>
                      <a:pt x="f134" y="f396"/>
                    </a:cubicBezTo>
                    <a:cubicBezTo>
                      <a:pt x="f419" y="f380"/>
                      <a:pt x="f420" y="f421"/>
                      <a:pt x="f422" y="f399"/>
                    </a:cubicBezTo>
                    <a:cubicBezTo>
                      <a:pt x="f423" y="f424"/>
                      <a:pt x="f425" y="f399"/>
                      <a:pt x="f426" y="f398"/>
                    </a:cubicBezTo>
                    <a:cubicBezTo>
                      <a:pt x="f427" y="f41"/>
                      <a:pt x="f428" y="f429"/>
                      <a:pt x="f430" y="f431"/>
                    </a:cubicBezTo>
                    <a:cubicBezTo>
                      <a:pt x="f132" y="f432"/>
                      <a:pt x="f132" y="f384"/>
                      <a:pt x="f433" y="f43"/>
                    </a:cubicBezTo>
                    <a:cubicBezTo>
                      <a:pt x="f217" y="f434"/>
                      <a:pt x="f435" y="f436"/>
                      <a:pt x="f304" y="f437"/>
                    </a:cubicBezTo>
                    <a:cubicBezTo>
                      <a:pt x="f438" y="f439"/>
                      <a:pt x="f440" y="f441"/>
                      <a:pt x="f442" y="f443"/>
                    </a:cubicBezTo>
                    <a:cubicBezTo>
                      <a:pt x="f121" y="f444"/>
                      <a:pt x="f445" y="f446"/>
                      <a:pt x="f447" y="f448"/>
                    </a:cubicBezTo>
                    <a:lnTo>
                      <a:pt x="f80" y="f449"/>
                    </a:lnTo>
                    <a:lnTo>
                      <a:pt x="f450" y="f451"/>
                    </a:lnTo>
                    <a:cubicBezTo>
                      <a:pt x="f452" y="f453"/>
                      <a:pt x="f423" y="f454"/>
                      <a:pt x="f422" y="f455"/>
                    </a:cubicBezTo>
                    <a:cubicBezTo>
                      <a:pt x="f452" y="f456"/>
                      <a:pt x="f457" y="f458"/>
                      <a:pt x="f425" y="f459"/>
                    </a:cubicBezTo>
                    <a:cubicBezTo>
                      <a:pt x="f460" y="f461"/>
                      <a:pt x="f462" y="f463"/>
                      <a:pt x="f464" y="f465"/>
                    </a:cubicBezTo>
                    <a:cubicBezTo>
                      <a:pt x="f466" y="f467"/>
                      <a:pt x="f468" y="f45"/>
                      <a:pt x="f469" y="f470"/>
                    </a:cubicBezTo>
                    <a:cubicBezTo>
                      <a:pt x="f263" y="f443"/>
                      <a:pt x="f320" y="f441"/>
                      <a:pt x="f471" y="f443"/>
                    </a:cubicBezTo>
                    <a:cubicBezTo>
                      <a:pt x="f472" y="f473"/>
                      <a:pt x="f474" y="f475"/>
                      <a:pt x="f476" y="f396"/>
                    </a:cubicBezTo>
                    <a:cubicBezTo>
                      <a:pt x="f428" y="f19"/>
                      <a:pt x="f417" y="f477"/>
                      <a:pt x="f478" y="f479"/>
                    </a:cubicBezTo>
                    <a:cubicBezTo>
                      <a:pt x="f480" y="f481"/>
                      <a:pt x="f482" y="f274"/>
                      <a:pt x="f206" y="f274"/>
                    </a:cubicBezTo>
                    <a:cubicBezTo>
                      <a:pt x="f483" y="f274"/>
                      <a:pt x="f484" y="f481"/>
                      <a:pt x="f156" y="f479"/>
                    </a:cubicBezTo>
                    <a:cubicBezTo>
                      <a:pt x="f485" y="f477"/>
                      <a:pt x="f486" y="f19"/>
                      <a:pt x="f400" y="f396"/>
                    </a:cubicBezTo>
                    <a:cubicBezTo>
                      <a:pt x="f487" y="f488"/>
                      <a:pt x="f354" y="f56"/>
                      <a:pt x="f489" y="f162"/>
                    </a:cubicBezTo>
                    <a:lnTo>
                      <a:pt x="f490" y="f162"/>
                    </a:lnTo>
                    <a:lnTo>
                      <a:pt x="f490" y="f465"/>
                    </a:lnTo>
                    <a:lnTo>
                      <a:pt x="f491" y="f465"/>
                    </a:lnTo>
                    <a:lnTo>
                      <a:pt x="f491" y="f45"/>
                    </a:lnTo>
                    <a:lnTo>
                      <a:pt x="f492" y="f45"/>
                    </a:lnTo>
                    <a:lnTo>
                      <a:pt x="f492" y="f436"/>
                    </a:lnTo>
                    <a:lnTo>
                      <a:pt x="f491" y="f436"/>
                    </a:lnTo>
                    <a:lnTo>
                      <a:pt x="f491" y="f493"/>
                    </a:lnTo>
                    <a:lnTo>
                      <a:pt x="f492" y="f493"/>
                    </a:lnTo>
                    <a:lnTo>
                      <a:pt x="f492" y="f494"/>
                    </a:lnTo>
                    <a:cubicBezTo>
                      <a:pt x="f492" y="f390"/>
                      <a:pt x="f495" y="f496"/>
                      <a:pt x="f497" y="f418"/>
                    </a:cubicBezTo>
                    <a:lnTo>
                      <a:pt x="f497" y="f498"/>
                    </a:lnTo>
                    <a:cubicBezTo>
                      <a:pt x="f497" y="f499"/>
                      <a:pt x="f351" y="f413"/>
                      <a:pt x="f500" y="f413"/>
                    </a:cubicBezTo>
                    <a:cubicBezTo>
                      <a:pt x="f501" y="f413"/>
                      <a:pt x="f502" y="f499"/>
                      <a:pt x="f502" y="f498"/>
                    </a:cubicBezTo>
                    <a:lnTo>
                      <a:pt x="f502" y="f418"/>
                    </a:lnTo>
                    <a:cubicBezTo>
                      <a:pt x="f503" y="f496"/>
                      <a:pt x="f504" y="f390"/>
                      <a:pt x="f504" y="f494"/>
                    </a:cubicBezTo>
                    <a:lnTo>
                      <a:pt x="f504" y="f493"/>
                    </a:lnTo>
                    <a:lnTo>
                      <a:pt x="f505" y="f493"/>
                    </a:lnTo>
                    <a:lnTo>
                      <a:pt x="f505" y="f436"/>
                    </a:lnTo>
                    <a:lnTo>
                      <a:pt x="f504" y="f436"/>
                    </a:lnTo>
                    <a:lnTo>
                      <a:pt x="f504" y="f45"/>
                    </a:lnTo>
                    <a:lnTo>
                      <a:pt x="f505" y="f45"/>
                    </a:lnTo>
                    <a:lnTo>
                      <a:pt x="f505" y="f465"/>
                    </a:lnTo>
                    <a:lnTo>
                      <a:pt x="f381" y="f465"/>
                    </a:lnTo>
                    <a:lnTo>
                      <a:pt x="f381" y="f162"/>
                    </a:lnTo>
                    <a:lnTo>
                      <a:pt x="f506" y="f162"/>
                    </a:lnTo>
                    <a:cubicBezTo>
                      <a:pt x="f507" y="f508"/>
                      <a:pt x="f140" y="f509"/>
                      <a:pt x="f510" y="f107"/>
                    </a:cubicBezTo>
                    <a:cubicBezTo>
                      <a:pt x="f212" y="f511"/>
                      <a:pt x="f512" y="f158"/>
                      <a:pt x="f513" y="f514"/>
                    </a:cubicBezTo>
                    <a:cubicBezTo>
                      <a:pt x="f515" y="f516"/>
                      <a:pt x="f517" y="f518"/>
                      <a:pt x="f389" y="f519"/>
                    </a:cubicBezTo>
                    <a:cubicBezTo>
                      <a:pt x="f74" y="f455"/>
                      <a:pt x="f520" y="f521"/>
                      <a:pt x="f522" y="f523"/>
                    </a:cubicBezTo>
                    <a:cubicBezTo>
                      <a:pt x="f524" y="f54"/>
                      <a:pt x="f525" y="f518"/>
                      <a:pt x="f526" y="f350"/>
                    </a:cubicBezTo>
                    <a:cubicBezTo>
                      <a:pt x="f414" y="f521"/>
                      <a:pt x="f525" y="f458"/>
                      <a:pt x="f527" y="f528"/>
                    </a:cubicBezTo>
                    <a:cubicBezTo>
                      <a:pt x="f524" y="f529"/>
                      <a:pt x="f530" y="f531"/>
                      <a:pt x="f532" y="f533"/>
                    </a:cubicBezTo>
                    <a:cubicBezTo>
                      <a:pt x="f534" y="f492"/>
                      <a:pt x="f120" y="f446"/>
                      <a:pt x="f535" y="f536"/>
                    </a:cubicBezTo>
                    <a:cubicBezTo>
                      <a:pt x="f537" y="f444"/>
                      <a:pt x="f538" y="f539"/>
                      <a:pt x="f540" y="f541"/>
                    </a:cubicBezTo>
                    <a:cubicBezTo>
                      <a:pt x="f542" y="f543"/>
                      <a:pt x="f214" y="f543"/>
                      <a:pt x="f544" y="f543"/>
                    </a:cubicBezTo>
                    <a:cubicBezTo>
                      <a:pt x="f298" y="f543"/>
                      <a:pt x="f545" y="f546"/>
                      <a:pt x="f138" y="f99"/>
                    </a:cubicBezTo>
                    <a:lnTo>
                      <a:pt x="f547" y="f470"/>
                    </a:lnTo>
                    <a:lnTo>
                      <a:pt x="f165" y="f548"/>
                    </a:lnTo>
                    <a:cubicBezTo>
                      <a:pt x="f549" y="f441"/>
                      <a:pt x="f550" y="f551"/>
                      <a:pt x="f118" y="f43"/>
                    </a:cubicBezTo>
                    <a:cubicBezTo>
                      <a:pt x="f517" y="f552"/>
                      <a:pt x="f545" y="f151"/>
                      <a:pt x="f553" y="f431"/>
                    </a:cubicBezTo>
                    <a:cubicBezTo>
                      <a:pt x="f554" y="f555"/>
                      <a:pt x="f556" y="f388"/>
                      <a:pt x="f252" y="f388"/>
                    </a:cubicBezTo>
                    <a:close/>
                    <a:moveTo>
                      <a:pt x="f252" y="f388"/>
                    </a:moveTo>
                    <a:lnTo>
                      <a:pt x="f252" y="f388"/>
                    </a:lnTo>
                    <a:close/>
                    <a:moveTo>
                      <a:pt x="f557" y="f558"/>
                    </a:moveTo>
                    <a:cubicBezTo>
                      <a:pt x="f559" y="f560"/>
                      <a:pt x="f440" y="f561"/>
                      <a:pt x="f562" y="f563"/>
                    </a:cubicBezTo>
                    <a:cubicBezTo>
                      <a:pt x="f419" y="f564"/>
                      <a:pt x="f261" y="f565"/>
                      <a:pt x="f566" y="f567"/>
                    </a:cubicBezTo>
                    <a:cubicBezTo>
                      <a:pt x="f250" y="f568"/>
                      <a:pt x="f569" y="f64"/>
                      <a:pt x="f570" y="f203"/>
                    </a:cubicBezTo>
                    <a:cubicBezTo>
                      <a:pt x="f571" y="f572"/>
                      <a:pt x="f573" y="f574"/>
                      <a:pt x="f78" y="f574"/>
                    </a:cubicBezTo>
                    <a:lnTo>
                      <a:pt x="f575" y="f574"/>
                    </a:lnTo>
                    <a:lnTo>
                      <a:pt x="f576" y="f577"/>
                    </a:lnTo>
                    <a:cubicBezTo>
                      <a:pt x="f324" y="f578"/>
                      <a:pt x="f579" y="f105"/>
                      <a:pt x="f216" y="f156"/>
                    </a:cubicBezTo>
                    <a:cubicBezTo>
                      <a:pt x="f580" y="f288"/>
                      <a:pt x="f530" y="f581"/>
                      <a:pt x="f582" y="f583"/>
                    </a:cubicBezTo>
                    <a:cubicBezTo>
                      <a:pt x="f584" y="f585"/>
                      <a:pt x="f586" y="f587"/>
                      <a:pt x="f588" y="f103"/>
                    </a:cubicBezTo>
                    <a:cubicBezTo>
                      <a:pt x="f545" y="f581"/>
                      <a:pt x="f589" y="f590"/>
                      <a:pt x="f591" y="f105"/>
                    </a:cubicBezTo>
                    <a:cubicBezTo>
                      <a:pt x="f409" y="f592"/>
                      <a:pt x="f593" y="f578"/>
                      <a:pt x="f594" y="f568"/>
                    </a:cubicBezTo>
                    <a:cubicBezTo>
                      <a:pt x="f595" y="f293"/>
                      <a:pt x="f340" y="f507"/>
                      <a:pt x="f343" y="f162"/>
                    </a:cubicBezTo>
                    <a:lnTo>
                      <a:pt x="f530" y="f162"/>
                    </a:lnTo>
                    <a:lnTo>
                      <a:pt x="f530" y="f596"/>
                    </a:lnTo>
                    <a:lnTo>
                      <a:pt x="f597" y="f340"/>
                    </a:lnTo>
                    <a:cubicBezTo>
                      <a:pt x="f414" y="f208"/>
                      <a:pt x="f579" y="f598"/>
                      <a:pt x="f576" y="f508"/>
                    </a:cubicBezTo>
                    <a:cubicBezTo>
                      <a:pt x="f599" y="f572"/>
                      <a:pt x="f304" y="f347"/>
                      <a:pt x="f447" y="f107"/>
                    </a:cubicBezTo>
                    <a:cubicBezTo>
                      <a:pt x="f423" y="f600"/>
                      <a:pt x="f217" y="f601"/>
                      <a:pt x="f427" y="f602"/>
                    </a:cubicBezTo>
                    <a:cubicBezTo>
                      <a:pt x="f603" y="f604"/>
                      <a:pt x="f605" y="f581"/>
                      <a:pt x="f175" y="f606"/>
                    </a:cubicBezTo>
                    <a:cubicBezTo>
                      <a:pt x="f607" y="f583"/>
                      <a:pt x="f608" y="f606"/>
                      <a:pt x="f474" y="f198"/>
                    </a:cubicBezTo>
                    <a:cubicBezTo>
                      <a:pt x="f609" y="f581"/>
                      <a:pt x="f610" y="f288"/>
                      <a:pt x="f611" y="f156"/>
                    </a:cubicBezTo>
                    <a:cubicBezTo>
                      <a:pt x="f612" y="f613"/>
                      <a:pt x="f614" y="f615"/>
                      <a:pt x="f616" y="f617"/>
                    </a:cubicBezTo>
                    <a:cubicBezTo>
                      <a:pt x="f618" y="f619"/>
                      <a:pt x="f620" y="f621"/>
                      <a:pt x="f622" y="f623"/>
                    </a:cubicBezTo>
                    <a:cubicBezTo>
                      <a:pt x="f624" y="f546"/>
                      <a:pt x="f476" y="f444"/>
                      <a:pt x="f625" y="f626"/>
                    </a:cubicBezTo>
                    <a:cubicBezTo>
                      <a:pt x="f627" y="f628"/>
                      <a:pt x="f603" y="f629"/>
                      <a:pt x="f322" y="f630"/>
                    </a:cubicBezTo>
                    <a:cubicBezTo>
                      <a:pt x="f425" y="f52"/>
                      <a:pt x="f452" y="f523"/>
                      <a:pt x="f557" y="f558"/>
                    </a:cubicBezTo>
                    <a:close/>
                    <a:moveTo>
                      <a:pt x="f557" y="f558"/>
                    </a:moveTo>
                    <a:lnTo>
                      <a:pt x="f557" y="f558"/>
                    </a:lnTo>
                    <a:close/>
                    <a:moveTo>
                      <a:pt x="f631" y="f632"/>
                    </a:moveTo>
                    <a:lnTo>
                      <a:pt x="f15" y="f632"/>
                    </a:lnTo>
                    <a:lnTo>
                      <a:pt x="f15" y="f633"/>
                    </a:lnTo>
                    <a:cubicBezTo>
                      <a:pt x="f15" y="f633"/>
                      <a:pt x="f634" y="f175"/>
                      <a:pt x="f494" y="f175"/>
                    </a:cubicBezTo>
                    <a:lnTo>
                      <a:pt x="f635" y="f175"/>
                    </a:lnTo>
                    <a:cubicBezTo>
                      <a:pt x="f636" y="f175"/>
                      <a:pt x="f636" y="f633"/>
                      <a:pt x="f636" y="f633"/>
                    </a:cubicBezTo>
                    <a:lnTo>
                      <a:pt x="f636" y="f632"/>
                    </a:lnTo>
                    <a:lnTo>
                      <a:pt x="f637" y="f632"/>
                    </a:lnTo>
                    <a:cubicBezTo>
                      <a:pt x="f638" y="f639"/>
                      <a:pt x="f640" y="f462"/>
                      <a:pt x="f486" y="f641"/>
                    </a:cubicBezTo>
                    <a:cubicBezTo>
                      <a:pt x="f552" y="f642"/>
                      <a:pt x="f643" y="f644"/>
                      <a:pt x="f645" y="f646"/>
                    </a:cubicBezTo>
                    <a:cubicBezTo>
                      <a:pt x="f536" y="f647"/>
                      <a:pt x="f648" y="f571"/>
                      <a:pt x="f58" y="f649"/>
                    </a:cubicBezTo>
                    <a:cubicBezTo>
                      <a:pt x="f153" y="f650"/>
                      <a:pt x="f651" y="f633"/>
                      <a:pt x="f541" y="f632"/>
                    </a:cubicBezTo>
                    <a:lnTo>
                      <a:pt x="f153" y="f632"/>
                    </a:lnTo>
                    <a:lnTo>
                      <a:pt x="f153" y="f652"/>
                    </a:lnTo>
                    <a:cubicBezTo>
                      <a:pt x="f153" y="f653"/>
                      <a:pt x="f648" y="f654"/>
                      <a:pt x="f501" y="f654"/>
                    </a:cubicBezTo>
                    <a:lnTo>
                      <a:pt x="f505" y="f654"/>
                    </a:lnTo>
                    <a:cubicBezTo>
                      <a:pt x="f503" y="f654"/>
                      <a:pt x="f196" y="f653"/>
                      <a:pt x="f196" y="f652"/>
                    </a:cubicBezTo>
                    <a:lnTo>
                      <a:pt x="f196" y="f632"/>
                    </a:lnTo>
                    <a:lnTo>
                      <a:pt x="f519" y="f632"/>
                    </a:lnTo>
                    <a:cubicBezTo>
                      <a:pt x="f655" y="f632"/>
                      <a:pt x="f523" y="f476"/>
                      <a:pt x="f523" y="f656"/>
                    </a:cubicBezTo>
                    <a:lnTo>
                      <a:pt x="f523" y="f657"/>
                    </a:lnTo>
                    <a:cubicBezTo>
                      <a:pt x="f523" y="f658"/>
                      <a:pt x="f655" y="f659"/>
                      <a:pt x="f519" y="f659"/>
                    </a:cubicBezTo>
                    <a:cubicBezTo>
                      <a:pt x="f660" y="f661"/>
                      <a:pt x="f662" y="f624"/>
                      <a:pt x="f631" y="f659"/>
                    </a:cubicBezTo>
                    <a:cubicBezTo>
                      <a:pt x="f496" y="f659"/>
                      <a:pt x="f415" y="f658"/>
                      <a:pt x="f415" y="f657"/>
                    </a:cubicBezTo>
                    <a:lnTo>
                      <a:pt x="f415" y="f656"/>
                    </a:lnTo>
                    <a:cubicBezTo>
                      <a:pt x="f415" y="f476"/>
                      <a:pt x="f496" y="f632"/>
                      <a:pt x="f631" y="f632"/>
                    </a:cubicBezTo>
                    <a:close/>
                    <a:moveTo>
                      <a:pt x="f631" y="f632"/>
                    </a:moveTo>
                    <a:lnTo>
                      <a:pt x="f631" y="f632"/>
                    </a:lnTo>
                    <a:close/>
                    <a:moveTo>
                      <a:pt x="f198" y="f322"/>
                    </a:moveTo>
                    <a:cubicBezTo>
                      <a:pt x="f663" y="f664"/>
                      <a:pt x="f503" y="f665"/>
                      <a:pt x="f461" y="f250"/>
                    </a:cubicBezTo>
                    <a:cubicBezTo>
                      <a:pt x="f621" y="f666"/>
                      <a:pt x="f485" y="f667"/>
                      <a:pt x="f13" y="f169"/>
                    </a:cubicBezTo>
                    <a:cubicBezTo>
                      <a:pt x="f668" y="f669"/>
                      <a:pt x="f451" y="f670"/>
                      <a:pt x="f497" y="f553"/>
                    </a:cubicBezTo>
                    <a:cubicBezTo>
                      <a:pt x="f671" y="f556"/>
                      <a:pt x="f672" y="f673"/>
                      <a:pt x="f99" y="f540"/>
                    </a:cubicBezTo>
                    <a:cubicBezTo>
                      <a:pt x="f638" y="f674"/>
                      <a:pt x="f675" y="f527"/>
                      <a:pt x="f676" y="f641"/>
                    </a:cubicBezTo>
                    <a:cubicBezTo>
                      <a:pt x="f636" y="f557"/>
                      <a:pt x="f677" y="f678"/>
                      <a:pt x="f436" y="f679"/>
                    </a:cubicBezTo>
                    <a:cubicBezTo>
                      <a:pt x="f680" y="f681"/>
                      <a:pt x="f490" y="f682"/>
                      <a:pt x="f683" y="f625"/>
                    </a:cubicBezTo>
                    <a:cubicBezTo>
                      <a:pt x="f683" y="f684"/>
                      <a:pt x="f685" y="f82"/>
                      <a:pt x="f686" y="f639"/>
                    </a:cubicBezTo>
                    <a:cubicBezTo>
                      <a:pt x="f541" y="f687"/>
                      <a:pt x="f688" y="f82"/>
                      <a:pt x="f444" y="f689"/>
                    </a:cubicBezTo>
                    <a:cubicBezTo>
                      <a:pt x="f446" y="f653"/>
                      <a:pt x="f254" y="f690"/>
                      <a:pt x="f691" y="f692"/>
                    </a:cubicBezTo>
                    <a:cubicBezTo>
                      <a:pt x="f153" y="f466"/>
                      <a:pt x="f693" y="f433"/>
                      <a:pt x="f198" y="f322"/>
                    </a:cubicBezTo>
                    <a:close/>
                    <a:moveTo>
                      <a:pt x="f198" y="f322"/>
                    </a:moveTo>
                    <a:lnTo>
                      <a:pt x="f198" y="f322"/>
                    </a:lnTo>
                    <a:close/>
                    <a:moveTo>
                      <a:pt x="f694" y="f211"/>
                    </a:moveTo>
                    <a:lnTo>
                      <a:pt x="f694" y="f162"/>
                    </a:lnTo>
                    <a:lnTo>
                      <a:pt x="f695" y="f162"/>
                    </a:lnTo>
                    <a:lnTo>
                      <a:pt x="f695" y="f696"/>
                    </a:lnTo>
                    <a:lnTo>
                      <a:pt x="f686" y="f696"/>
                    </a:lnTo>
                    <a:lnTo>
                      <a:pt x="f686" y="f162"/>
                    </a:lnTo>
                    <a:lnTo>
                      <a:pt x="f697" y="f162"/>
                    </a:lnTo>
                    <a:lnTo>
                      <a:pt x="f697" y="f698"/>
                    </a:lnTo>
                    <a:cubicBezTo>
                      <a:pt x="f697" y="f699"/>
                      <a:pt x="f694" y="f699"/>
                      <a:pt x="f694" y="f698"/>
                    </a:cubicBezTo>
                    <a:lnTo>
                      <a:pt x="f694" y="f211"/>
                    </a:lnTo>
                    <a:close/>
                    <a:moveTo>
                      <a:pt x="f694" y="f211"/>
                    </a:moveTo>
                    <a:lnTo>
                      <a:pt x="f694" y="f211"/>
                    </a:lnTo>
                    <a:close/>
                    <a:moveTo>
                      <a:pt x="f503" y="f432"/>
                    </a:moveTo>
                    <a:lnTo>
                      <a:pt x="f503" y="f494"/>
                    </a:lnTo>
                    <a:cubicBezTo>
                      <a:pt x="f503" y="f700"/>
                      <a:pt x="f528" y="f415"/>
                      <a:pt x="f500" y="f415"/>
                    </a:cubicBezTo>
                    <a:cubicBezTo>
                      <a:pt x="f697" y="f415"/>
                      <a:pt x="f643" y="f700"/>
                      <a:pt x="f643" y="f494"/>
                    </a:cubicBezTo>
                    <a:lnTo>
                      <a:pt x="f643" y="f432"/>
                    </a:lnTo>
                    <a:lnTo>
                      <a:pt x="f503" y="f432"/>
                    </a:lnTo>
                    <a:close/>
                    <a:moveTo>
                      <a:pt x="f503" y="f432"/>
                    </a:moveTo>
                    <a:lnTo>
                      <a:pt x="f503" y="f432"/>
                    </a:lnTo>
                    <a:close/>
                    <a:moveTo>
                      <a:pt x="f501" y="f396"/>
                    </a:moveTo>
                    <a:lnTo>
                      <a:pt x="f501" y="f498"/>
                    </a:lnTo>
                    <a:cubicBezTo>
                      <a:pt x="f501" y="f701"/>
                      <a:pt x="f702" y="f421"/>
                      <a:pt x="f500" y="f421"/>
                    </a:cubicBezTo>
                    <a:cubicBezTo>
                      <a:pt x="f621" y="f421"/>
                      <a:pt x="f351" y="f701"/>
                      <a:pt x="f351" y="f498"/>
                    </a:cubicBezTo>
                    <a:lnTo>
                      <a:pt x="f351" y="f396"/>
                    </a:lnTo>
                    <a:cubicBezTo>
                      <a:pt x="f660" y="f396"/>
                      <a:pt x="f703" y="f704"/>
                      <a:pt x="f500" y="f704"/>
                    </a:cubicBezTo>
                    <a:cubicBezTo>
                      <a:pt x="f645" y="f704"/>
                      <a:pt x="f648" y="f396"/>
                      <a:pt x="f501" y="f396"/>
                    </a:cubicBezTo>
                    <a:close/>
                    <a:moveTo>
                      <a:pt x="f501" y="f396"/>
                    </a:moveTo>
                    <a:lnTo>
                      <a:pt x="f501" y="f396"/>
                    </a:lnTo>
                    <a:close/>
                    <a:moveTo>
                      <a:pt x="f495" y="f441"/>
                    </a:moveTo>
                    <a:lnTo>
                      <a:pt x="f495" y="f446"/>
                    </a:lnTo>
                    <a:lnTo>
                      <a:pt x="f503" y="f446"/>
                    </a:lnTo>
                    <a:lnTo>
                      <a:pt x="f503" y="f441"/>
                    </a:lnTo>
                    <a:lnTo>
                      <a:pt x="f495" y="f441"/>
                    </a:lnTo>
                    <a:close/>
                    <a:moveTo>
                      <a:pt x="f495" y="f441"/>
                    </a:moveTo>
                    <a:lnTo>
                      <a:pt x="f495" y="f441"/>
                    </a:lnTo>
                    <a:close/>
                    <a:moveTo>
                      <a:pt x="f628" y="f493"/>
                    </a:moveTo>
                    <a:lnTo>
                      <a:pt x="f628" y="f436"/>
                    </a:lnTo>
                    <a:lnTo>
                      <a:pt x="f621" y="f436"/>
                    </a:lnTo>
                    <a:lnTo>
                      <a:pt x="f195" y="f436"/>
                    </a:lnTo>
                    <a:lnTo>
                      <a:pt x="f195" y="f493"/>
                    </a:lnTo>
                    <a:lnTo>
                      <a:pt x="f628" y="f493"/>
                    </a:lnTo>
                    <a:close/>
                    <a:moveTo>
                      <a:pt x="f628" y="f493"/>
                    </a:moveTo>
                    <a:lnTo>
                      <a:pt x="f628" y="f493"/>
                    </a:lnTo>
                    <a:close/>
                    <a:moveTo>
                      <a:pt x="f645" y="f493"/>
                    </a:moveTo>
                    <a:lnTo>
                      <a:pt x="f645" y="f436"/>
                    </a:lnTo>
                    <a:lnTo>
                      <a:pt x="f502" y="f436"/>
                    </a:lnTo>
                    <a:lnTo>
                      <a:pt x="f502" y="f493"/>
                    </a:lnTo>
                    <a:lnTo>
                      <a:pt x="f705" y="f493"/>
                    </a:lnTo>
                    <a:lnTo>
                      <a:pt x="f645" y="f493"/>
                    </a:lnTo>
                    <a:close/>
                    <a:moveTo>
                      <a:pt x="f645" y="f493"/>
                    </a:moveTo>
                    <a:lnTo>
                      <a:pt x="f645" y="f493"/>
                    </a:lnTo>
                    <a:close/>
                    <a:moveTo>
                      <a:pt x="f695" y="f529"/>
                    </a:moveTo>
                    <a:lnTo>
                      <a:pt x="f706" y="f529"/>
                    </a:lnTo>
                    <a:lnTo>
                      <a:pt x="f706" y="f694"/>
                    </a:lnTo>
                    <a:lnTo>
                      <a:pt x="f707" y="f694"/>
                    </a:lnTo>
                    <a:lnTo>
                      <a:pt x="f707" y="f529"/>
                    </a:lnTo>
                    <a:lnTo>
                      <a:pt x="f629" y="f529"/>
                    </a:lnTo>
                    <a:lnTo>
                      <a:pt x="f629" y="f694"/>
                    </a:lnTo>
                    <a:lnTo>
                      <a:pt x="f621" y="f694"/>
                    </a:lnTo>
                    <a:lnTo>
                      <a:pt x="f621" y="f529"/>
                    </a:lnTo>
                    <a:lnTo>
                      <a:pt x="f13" y="f529"/>
                    </a:lnTo>
                    <a:lnTo>
                      <a:pt x="f13" y="f694"/>
                    </a:lnTo>
                    <a:lnTo>
                      <a:pt x="f488" y="f694"/>
                    </a:lnTo>
                    <a:lnTo>
                      <a:pt x="f488" y="f529"/>
                    </a:lnTo>
                    <a:lnTo>
                      <a:pt x="f686" y="f529"/>
                    </a:lnTo>
                    <a:lnTo>
                      <a:pt x="f686" y="f619"/>
                    </a:lnTo>
                    <a:lnTo>
                      <a:pt x="f695" y="f619"/>
                    </a:lnTo>
                    <a:lnTo>
                      <a:pt x="f695" y="f529"/>
                    </a:lnTo>
                    <a:close/>
                    <a:moveTo>
                      <a:pt x="f695" y="f529"/>
                    </a:moveTo>
                    <a:lnTo>
                      <a:pt x="f695" y="f529"/>
                    </a:lnTo>
                    <a:close/>
                    <a:moveTo>
                      <a:pt x="f628" y="f45"/>
                    </a:moveTo>
                    <a:lnTo>
                      <a:pt x="f628" y="f465"/>
                    </a:lnTo>
                    <a:lnTo>
                      <a:pt x="f502" y="f465"/>
                    </a:lnTo>
                    <a:lnTo>
                      <a:pt x="f502" y="f45"/>
                    </a:lnTo>
                    <a:lnTo>
                      <a:pt x="f628" y="f45"/>
                    </a:lnTo>
                    <a:close/>
                    <a:moveTo>
                      <a:pt x="f628" y="f45"/>
                    </a:moveTo>
                    <a:lnTo>
                      <a:pt x="f628" y="f45"/>
                    </a:lnTo>
                    <a:close/>
                    <a:moveTo>
                      <a:pt x="f697" y="f708"/>
                    </a:moveTo>
                    <a:lnTo>
                      <a:pt x="f694" y="f708"/>
                    </a:lnTo>
                    <a:lnTo>
                      <a:pt x="f694" y="f349"/>
                    </a:lnTo>
                    <a:lnTo>
                      <a:pt x="f697" y="f349"/>
                    </a:lnTo>
                    <a:lnTo>
                      <a:pt x="f697" y="f708"/>
                    </a:lnTo>
                    <a:close/>
                    <a:moveTo>
                      <a:pt x="f697" y="f708"/>
                    </a:moveTo>
                    <a:lnTo>
                      <a:pt x="f697" y="f708"/>
                    </a:lnTo>
                    <a:close/>
                    <a:moveTo>
                      <a:pt x="f686" y="f290"/>
                    </a:moveTo>
                    <a:lnTo>
                      <a:pt x="f695" y="f290"/>
                    </a:lnTo>
                    <a:lnTo>
                      <a:pt x="f695" y="f663"/>
                    </a:lnTo>
                    <a:lnTo>
                      <a:pt x="f686" y="f663"/>
                    </a:lnTo>
                    <a:lnTo>
                      <a:pt x="f686" y="f290"/>
                    </a:lnTo>
                    <a:close/>
                    <a:moveTo>
                      <a:pt x="f686" y="f290"/>
                    </a:moveTo>
                    <a:lnTo>
                      <a:pt x="f686" y="f290"/>
                    </a:lnTo>
                    <a:close/>
                    <a:moveTo>
                      <a:pt x="f55" y="f709"/>
                    </a:moveTo>
                    <a:lnTo>
                      <a:pt x="f401" y="f400"/>
                    </a:lnTo>
                    <a:cubicBezTo>
                      <a:pt x="f710" y="f711"/>
                      <a:pt x="f691" y="f712"/>
                      <a:pt x="f11" y="f713"/>
                    </a:cubicBezTo>
                    <a:cubicBezTo>
                      <a:pt x="f714" y="f715"/>
                      <a:pt x="f568" y="f716"/>
                      <a:pt x="f206" y="f716"/>
                    </a:cubicBezTo>
                    <a:cubicBezTo>
                      <a:pt x="f512" y="f716"/>
                      <a:pt x="f165" y="f715"/>
                      <a:pt x="f588" y="f713"/>
                    </a:cubicBezTo>
                    <a:cubicBezTo>
                      <a:pt x="f571" y="f717"/>
                      <a:pt x="f466" y="f718"/>
                      <a:pt x="f218" y="f26"/>
                    </a:cubicBezTo>
                    <a:cubicBezTo>
                      <a:pt x="f719" y="f437"/>
                      <a:pt x="f177" y="f720"/>
                      <a:pt x="f721" y="f604"/>
                    </a:cubicBezTo>
                    <a:lnTo>
                      <a:pt x="f722" y="f604"/>
                    </a:lnTo>
                    <a:lnTo>
                      <a:pt x="f721" y="f723"/>
                    </a:lnTo>
                    <a:cubicBezTo>
                      <a:pt x="f724" y="f62"/>
                      <a:pt x="f725" y="f161"/>
                      <a:pt x="f725" y="f23"/>
                    </a:cubicBezTo>
                    <a:cubicBezTo>
                      <a:pt x="f726" y="f727"/>
                      <a:pt x="f728" y="f729"/>
                      <a:pt x="f659" y="f730"/>
                    </a:cubicBezTo>
                    <a:cubicBezTo>
                      <a:pt x="f659" y="f731"/>
                      <a:pt x="f658" y="f18"/>
                      <a:pt x="f658" y="f18"/>
                    </a:cubicBezTo>
                    <a:lnTo>
                      <a:pt x="f268" y="f732"/>
                    </a:lnTo>
                    <a:cubicBezTo>
                      <a:pt x="f733" y="f734"/>
                      <a:pt x="f735" y="f736"/>
                      <a:pt x="f737" y="f90"/>
                    </a:cubicBezTo>
                    <a:cubicBezTo>
                      <a:pt x="f738" y="f89"/>
                      <a:pt x="f289" y="f87"/>
                      <a:pt x="f739" y="f85"/>
                    </a:cubicBezTo>
                    <a:cubicBezTo>
                      <a:pt x="f740" y="f83"/>
                      <a:pt x="f740" y="f82"/>
                      <a:pt x="f741" y="f80"/>
                    </a:cubicBezTo>
                    <a:cubicBezTo>
                      <a:pt x="f742" y="f78"/>
                      <a:pt x="f234" y="f76"/>
                      <a:pt x="f743" y="f74"/>
                    </a:cubicBezTo>
                    <a:cubicBezTo>
                      <a:pt x="f744" y="f72"/>
                      <a:pt x="f285" y="f70"/>
                      <a:pt x="f745" y="f68"/>
                    </a:cubicBezTo>
                    <a:cubicBezTo>
                      <a:pt x="f737" y="f66"/>
                      <a:pt x="f746" y="f64"/>
                      <a:pt x="f747" y="f62"/>
                    </a:cubicBezTo>
                    <a:cubicBezTo>
                      <a:pt x="f221" y="f723"/>
                      <a:pt x="f748" y="f587"/>
                      <a:pt x="f749" y="f47"/>
                    </a:cubicBezTo>
                    <a:cubicBezTo>
                      <a:pt x="f270" y="f45"/>
                      <a:pt x="f750" y="f43"/>
                      <a:pt x="f751" y="f41"/>
                    </a:cubicBezTo>
                    <a:cubicBezTo>
                      <a:pt x="f752" y="f39"/>
                      <a:pt x="f94" y="f37"/>
                      <a:pt x="f753" y="f35"/>
                    </a:cubicBezTo>
                    <a:cubicBezTo>
                      <a:pt x="f754" y="f755"/>
                      <a:pt x="f756" y="f757"/>
                      <a:pt x="f758" y="f759"/>
                    </a:cubicBezTo>
                    <a:cubicBezTo>
                      <a:pt x="f760" y="f34"/>
                      <a:pt x="f761" y="f762"/>
                      <a:pt x="f82" y="f763"/>
                    </a:cubicBezTo>
                    <a:cubicBezTo>
                      <a:pt x="f599" y="f764"/>
                      <a:pt x="f556" y="f765"/>
                      <a:pt x="f113" y="f765"/>
                    </a:cubicBezTo>
                    <a:cubicBezTo>
                      <a:pt x="f560" y="f765"/>
                      <a:pt x="f643" y="f764"/>
                      <a:pt x="f766" y="f763"/>
                    </a:cubicBezTo>
                    <a:cubicBezTo>
                      <a:pt x="f767" y="f762"/>
                      <a:pt x="f768" y="f34"/>
                      <a:pt x="f769" y="f759"/>
                    </a:cubicBezTo>
                    <a:cubicBezTo>
                      <a:pt x="f770" y="f771"/>
                      <a:pt x="f376" y="f772"/>
                      <a:pt x="f55" y="f709"/>
                    </a:cubicBezTo>
                    <a:close/>
                    <a:moveTo>
                      <a:pt x="f55" y="f709"/>
                    </a:moveTo>
                    <a:lnTo>
                      <a:pt x="f55" y="f709"/>
                    </a:lnTo>
                    <a:close/>
                    <a:moveTo>
                      <a:pt x="f55" y="f454"/>
                    </a:moveTo>
                    <a:lnTo>
                      <a:pt x="f773" y="f528"/>
                    </a:lnTo>
                    <a:cubicBezTo>
                      <a:pt x="f774" y="f45"/>
                      <a:pt x="f775" y="f386"/>
                      <a:pt x="f776" y="f97"/>
                    </a:cubicBezTo>
                    <a:cubicBezTo>
                      <a:pt x="f371" y="f777"/>
                      <a:pt x="f184" y="f778"/>
                      <a:pt x="f145" y="f779"/>
                    </a:cubicBezTo>
                    <a:lnTo>
                      <a:pt x="f763" y="f780"/>
                    </a:lnTo>
                    <a:lnTo>
                      <a:pt x="f781" y="f768"/>
                    </a:lnTo>
                    <a:cubicBezTo>
                      <a:pt x="f782" y="f783"/>
                      <a:pt x="f57" y="f784"/>
                      <a:pt x="f785" y="f786"/>
                    </a:cubicBezTo>
                    <a:lnTo>
                      <a:pt x="f787" y="f34"/>
                    </a:lnTo>
                    <a:lnTo>
                      <a:pt x="f788" y="f34"/>
                    </a:lnTo>
                    <a:cubicBezTo>
                      <a:pt x="f789" y="f790"/>
                      <a:pt x="f791" y="f792"/>
                      <a:pt x="f793" y="f764"/>
                    </a:cubicBezTo>
                    <a:cubicBezTo>
                      <a:pt x="f643" y="f794"/>
                      <a:pt x="f795" y="f796"/>
                      <a:pt x="f113" y="f796"/>
                    </a:cubicBezTo>
                    <a:cubicBezTo>
                      <a:pt x="f797" y="f796"/>
                      <a:pt x="f599" y="f794"/>
                      <a:pt x="f798" y="f764"/>
                    </a:cubicBezTo>
                    <a:cubicBezTo>
                      <a:pt x="f719" y="f792"/>
                      <a:pt x="f799" y="f790"/>
                      <a:pt x="f800" y="f34"/>
                    </a:cubicBezTo>
                    <a:lnTo>
                      <a:pt x="f801" y="f34"/>
                    </a:lnTo>
                    <a:lnTo>
                      <a:pt x="f802" y="f786"/>
                    </a:lnTo>
                    <a:cubicBezTo>
                      <a:pt x="f221" y="f784"/>
                      <a:pt x="f803" y="f783"/>
                      <a:pt x="f233" y="f768"/>
                    </a:cubicBezTo>
                    <a:lnTo>
                      <a:pt x="f804" y="f780"/>
                    </a:lnTo>
                    <a:lnTo>
                      <a:pt x="f233" y="f779"/>
                    </a:lnTo>
                    <a:cubicBezTo>
                      <a:pt x="f222" y="f778"/>
                      <a:pt x="f805" y="f777"/>
                      <a:pt x="f806" y="f97"/>
                    </a:cubicBezTo>
                    <a:cubicBezTo>
                      <a:pt x="f733" y="f386"/>
                      <a:pt x="f12" y="f45"/>
                      <a:pt x="f807" y="f528"/>
                    </a:cubicBezTo>
                    <a:cubicBezTo>
                      <a:pt x="f732" y="f808"/>
                      <a:pt x="f809" y="f590"/>
                      <a:pt x="f810" y="f565"/>
                    </a:cubicBezTo>
                    <a:cubicBezTo>
                      <a:pt x="f811" y="f812"/>
                      <a:pt x="f813" y="f814"/>
                      <a:pt x="f738" y="f815"/>
                    </a:cubicBezTo>
                    <a:cubicBezTo>
                      <a:pt x="f816" y="f817"/>
                      <a:pt x="f818" y="f393"/>
                      <a:pt x="f819" y="f327"/>
                    </a:cubicBezTo>
                    <a:cubicBezTo>
                      <a:pt x="f280" y="f820"/>
                      <a:pt x="f317" y="f821"/>
                      <a:pt x="f822" y="f823"/>
                    </a:cubicBezTo>
                    <a:cubicBezTo>
                      <a:pt x="f824" y="f82"/>
                      <a:pt x="f824" y="f247"/>
                      <a:pt x="f825" y="f826"/>
                    </a:cubicBezTo>
                    <a:cubicBezTo>
                      <a:pt x="f827" y="f828"/>
                      <a:pt x="f829" y="f801"/>
                      <a:pt x="f243" y="f830"/>
                    </a:cubicBezTo>
                    <a:cubicBezTo>
                      <a:pt x="f831" y="f810"/>
                      <a:pt x="f832" y="f222"/>
                      <a:pt x="f833" y="f834"/>
                    </a:cubicBezTo>
                    <a:cubicBezTo>
                      <a:pt x="f798" y="f835"/>
                      <a:pt x="f447" y="f836"/>
                      <a:pt x="f837" y="f838"/>
                    </a:cubicBezTo>
                    <a:lnTo>
                      <a:pt x="f837" y="f839"/>
                    </a:lnTo>
                    <a:cubicBezTo>
                      <a:pt x="f74" y="f840"/>
                      <a:pt x="f329" y="f841"/>
                      <a:pt x="f842" y="f843"/>
                    </a:cubicBezTo>
                    <a:cubicBezTo>
                      <a:pt x="f512" y="f844"/>
                      <a:pt x="f845" y="f846"/>
                      <a:pt x="f340" y="f847"/>
                    </a:cubicBezTo>
                    <a:lnTo>
                      <a:pt x="f113" y="f848"/>
                    </a:lnTo>
                    <a:lnTo>
                      <a:pt x="f343" y="f847"/>
                    </a:lnTo>
                    <a:cubicBezTo>
                      <a:pt x="f161" y="f846"/>
                      <a:pt x="f849" y="f844"/>
                      <a:pt x="f850" y="f843"/>
                    </a:cubicBezTo>
                    <a:cubicBezTo>
                      <a:pt x="f349" y="f841"/>
                      <a:pt x="f851" y="f840"/>
                      <a:pt x="f502" y="f839"/>
                    </a:cubicBezTo>
                    <a:lnTo>
                      <a:pt x="f502" y="f838"/>
                    </a:lnTo>
                    <a:cubicBezTo>
                      <a:pt x="f852" y="f836"/>
                      <a:pt x="f793" y="f835"/>
                      <a:pt x="f853" y="f834"/>
                    </a:cubicBezTo>
                    <a:cubicBezTo>
                      <a:pt x="f854" y="f222"/>
                      <a:pt x="f855" y="f810"/>
                      <a:pt x="f143" y="f830"/>
                    </a:cubicBezTo>
                    <a:cubicBezTo>
                      <a:pt x="f856" y="f801"/>
                      <a:pt x="f857" y="f828"/>
                      <a:pt x="f858" y="f826"/>
                    </a:cubicBezTo>
                    <a:cubicBezTo>
                      <a:pt x="f859" y="f247"/>
                      <a:pt x="f859" y="f82"/>
                      <a:pt x="f860" y="f823"/>
                    </a:cubicBezTo>
                    <a:cubicBezTo>
                      <a:pt x="f861" y="f821"/>
                      <a:pt x="f367" y="f820"/>
                      <a:pt x="f148" y="f327"/>
                    </a:cubicBezTo>
                    <a:cubicBezTo>
                      <a:pt x="f862" y="f393"/>
                      <a:pt x="f32" y="f817"/>
                      <a:pt x="f88" y="f815"/>
                    </a:cubicBezTo>
                    <a:cubicBezTo>
                      <a:pt x="f863" y="f814"/>
                      <a:pt x="f864" y="f812"/>
                      <a:pt x="f865" y="f565"/>
                    </a:cubicBezTo>
                    <a:cubicBezTo>
                      <a:pt x="f866" y="f714"/>
                      <a:pt x="f61" y="f604"/>
                      <a:pt x="f356" y="f867"/>
                    </a:cubicBezTo>
                    <a:cubicBezTo>
                      <a:pt x="f40" y="f523"/>
                      <a:pt x="f868" y="f619"/>
                      <a:pt x="f55" y="f459"/>
                    </a:cubicBezTo>
                    <a:lnTo>
                      <a:pt x="f55" y="f454"/>
                    </a:lnTo>
                    <a:close/>
                    <a:moveTo>
                      <a:pt x="f55" y="f454"/>
                    </a:moveTo>
                    <a:lnTo>
                      <a:pt x="f55" y="f454"/>
                    </a:lnTo>
                    <a:close/>
                    <a:moveTo>
                      <a:pt x="f506" y="f869"/>
                    </a:moveTo>
                    <a:cubicBezTo>
                      <a:pt x="f23" y="f870"/>
                      <a:pt x="f596" y="f871"/>
                      <a:pt x="f872" y="f873"/>
                    </a:cubicBezTo>
                    <a:cubicBezTo>
                      <a:pt x="f203" y="f731"/>
                      <a:pt x="f109" y="f874"/>
                      <a:pt x="f875" y="f876"/>
                    </a:cubicBezTo>
                    <a:cubicBezTo>
                      <a:pt x="f877" y="f878"/>
                      <a:pt x="f9" y="f879"/>
                      <a:pt x="f880" y="f881"/>
                    </a:cubicBezTo>
                    <a:cubicBezTo>
                      <a:pt x="f156" y="f526"/>
                      <a:pt x="f695" y="f882"/>
                      <a:pt x="f103" y="f670"/>
                    </a:cubicBezTo>
                    <a:cubicBezTo>
                      <a:pt x="f883" y="f884"/>
                      <a:pt x="f885" y="f886"/>
                      <a:pt x="f887" y="f888"/>
                    </a:cubicBezTo>
                    <a:cubicBezTo>
                      <a:pt x="f889" y="f815"/>
                      <a:pt x="f890" y="f212"/>
                      <a:pt x="f8" y="f845"/>
                    </a:cubicBezTo>
                    <a:lnTo>
                      <a:pt x="f489" y="f845"/>
                    </a:lnTo>
                    <a:cubicBezTo>
                      <a:pt x="f489" y="f727"/>
                      <a:pt x="f853" y="f891"/>
                      <a:pt x="f400" y="f892"/>
                    </a:cubicBezTo>
                    <a:cubicBezTo>
                      <a:pt x="f486" y="f893"/>
                      <a:pt x="f485" y="f894"/>
                      <a:pt x="f156" y="f895"/>
                    </a:cubicBezTo>
                    <a:cubicBezTo>
                      <a:pt x="f896" y="f137"/>
                      <a:pt x="f890" y="f897"/>
                      <a:pt x="f574" y="f898"/>
                    </a:cubicBezTo>
                    <a:lnTo>
                      <a:pt x="f574" y="f899"/>
                    </a:lnTo>
                    <a:lnTo>
                      <a:pt x="f506" y="f869"/>
                    </a:lnTo>
                    <a:close/>
                    <a:moveTo>
                      <a:pt x="f506" y="f869"/>
                    </a:moveTo>
                    <a:lnTo>
                      <a:pt x="f506" y="f869"/>
                    </a:lnTo>
                    <a:close/>
                    <a:moveTo>
                      <a:pt x="f307" y="f900"/>
                    </a:moveTo>
                    <a:cubicBezTo>
                      <a:pt x="f614" y="f514"/>
                      <a:pt x="f901" y="f604"/>
                      <a:pt x="f131" y="f902"/>
                    </a:cubicBezTo>
                    <a:cubicBezTo>
                      <a:pt x="f903" y="f904"/>
                      <a:pt x="f905" y="f615"/>
                      <a:pt x="f906" y="f516"/>
                    </a:cubicBezTo>
                    <a:cubicBezTo>
                      <a:pt x="f608" y="f613"/>
                      <a:pt x="f607" y="f560"/>
                      <a:pt x="f907" y="f613"/>
                    </a:cubicBezTo>
                    <a:cubicBezTo>
                      <a:pt x="f682" y="f24"/>
                      <a:pt x="f908" y="f563"/>
                      <a:pt x="f909" y="f910"/>
                    </a:cubicBezTo>
                    <a:cubicBezTo>
                      <a:pt x="f911" y="f699"/>
                      <a:pt x="f425" y="f159"/>
                      <a:pt x="f912" y="f913"/>
                    </a:cubicBezTo>
                    <a:cubicBezTo>
                      <a:pt x="f559" y="f293"/>
                      <a:pt x="f261" y="f914"/>
                      <a:pt x="f78" y="f208"/>
                    </a:cubicBezTo>
                    <a:cubicBezTo>
                      <a:pt x="f821" y="f66"/>
                      <a:pt x="f915" y="f916"/>
                      <a:pt x="f917" y="f162"/>
                    </a:cubicBezTo>
                    <a:lnTo>
                      <a:pt x="f918" y="f162"/>
                    </a:lnTo>
                    <a:cubicBezTo>
                      <a:pt x="f918" y="f293"/>
                      <a:pt x="f919" y="f920"/>
                      <a:pt x="f307" y="f900"/>
                    </a:cubicBezTo>
                    <a:close/>
                    <a:moveTo>
                      <a:pt x="f307" y="f900"/>
                    </a:moveTo>
                    <a:lnTo>
                      <a:pt x="f307" y="f900"/>
                    </a:lnTo>
                    <a:close/>
                    <a:moveTo>
                      <a:pt x="f918" y="f845"/>
                    </a:moveTo>
                    <a:lnTo>
                      <a:pt x="f345" y="f845"/>
                    </a:lnTo>
                    <a:cubicBezTo>
                      <a:pt x="f203" y="f921"/>
                      <a:pt x="f812" y="f922"/>
                      <a:pt x="f849" y="f298"/>
                    </a:cubicBezTo>
                    <a:cubicBezTo>
                      <a:pt x="f483" y="f119"/>
                      <a:pt x="f483" y="f923"/>
                      <a:pt x="f924" y="f120"/>
                    </a:cubicBezTo>
                    <a:cubicBezTo>
                      <a:pt x="f64" y="f171"/>
                      <a:pt x="f914" y="f641"/>
                      <a:pt x="f596" y="f445"/>
                    </a:cubicBezTo>
                    <a:cubicBezTo>
                      <a:pt x="f925" y="f891"/>
                      <a:pt x="f117" y="f428"/>
                      <a:pt x="f589" y="f926"/>
                    </a:cubicBezTo>
                    <a:cubicBezTo>
                      <a:pt x="f927" y="f928"/>
                      <a:pt x="f588" y="f687"/>
                      <a:pt x="f929" y="f930"/>
                    </a:cubicBezTo>
                    <a:cubicBezTo>
                      <a:pt x="f931" y="f607"/>
                      <a:pt x="f412" y="f656"/>
                      <a:pt x="f582" y="f932"/>
                    </a:cubicBezTo>
                    <a:lnTo>
                      <a:pt x="f837" y="f661"/>
                    </a:lnTo>
                    <a:cubicBezTo>
                      <a:pt x="f215" y="f933"/>
                      <a:pt x="f22" y="f934"/>
                      <a:pt x="f74" y="f935"/>
                    </a:cubicBezTo>
                    <a:cubicBezTo>
                      <a:pt x="f389" y="f607"/>
                      <a:pt x="f936" y="f689"/>
                      <a:pt x="f70" y="f937"/>
                    </a:cubicBezTo>
                    <a:cubicBezTo>
                      <a:pt x="f938" y="f466"/>
                      <a:pt x="f406" y="f678"/>
                      <a:pt x="f206" y="f939"/>
                    </a:cubicBezTo>
                    <a:cubicBezTo>
                      <a:pt x="f572" y="f261"/>
                      <a:pt x="f875" y="f940"/>
                      <a:pt x="f941" y="f942"/>
                    </a:cubicBezTo>
                    <a:cubicBezTo>
                      <a:pt x="f943" y="f944"/>
                      <a:pt x="f890" y="f383"/>
                      <a:pt x="f945" y="f946"/>
                    </a:cubicBezTo>
                    <a:cubicBezTo>
                      <a:pt x="f8" y="f922"/>
                      <a:pt x="f947" y="f948"/>
                      <a:pt x="f577" y="f949"/>
                    </a:cubicBezTo>
                    <a:cubicBezTo>
                      <a:pt x="f875" y="f407"/>
                      <a:pt x="f943" y="f950"/>
                      <a:pt x="f348" y="f139"/>
                    </a:cubicBezTo>
                    <a:cubicBezTo>
                      <a:pt x="f349" y="f591"/>
                      <a:pt x="f156" y="f118"/>
                      <a:pt x="f867" y="f214"/>
                    </a:cubicBezTo>
                    <a:cubicBezTo>
                      <a:pt x="f11" y="f169"/>
                      <a:pt x="f885" y="f951"/>
                      <a:pt x="f563" y="f952"/>
                    </a:cubicBezTo>
                    <a:cubicBezTo>
                      <a:pt x="f592" y="f953"/>
                      <a:pt x="f945" y="f466"/>
                      <a:pt x="f954" y="f263"/>
                    </a:cubicBezTo>
                    <a:cubicBezTo>
                      <a:pt x="f574" y="f657"/>
                      <a:pt x="f346" y="f955"/>
                      <a:pt x="f258" y="f131"/>
                    </a:cubicBezTo>
                    <a:cubicBezTo>
                      <a:pt x="f956" y="f725"/>
                      <a:pt x="f116" y="f957"/>
                      <a:pt x="f344" y="f898"/>
                    </a:cubicBezTo>
                    <a:cubicBezTo>
                      <a:pt x="f258" y="f898"/>
                      <a:pt x="f6" y="f898"/>
                      <a:pt x="f206" y="f898"/>
                    </a:cubicBezTo>
                    <a:lnTo>
                      <a:pt x="f340" y="f898"/>
                    </a:lnTo>
                    <a:cubicBezTo>
                      <a:pt x="f139" y="f898"/>
                      <a:pt x="f958" y="f734"/>
                      <a:pt x="f260" y="f959"/>
                    </a:cubicBezTo>
                    <a:cubicBezTo>
                      <a:pt x="f216" y="f960"/>
                      <a:pt x="f423" y="f961"/>
                      <a:pt x="f605" y="f962"/>
                    </a:cubicBezTo>
                    <a:cubicBezTo>
                      <a:pt x="f963" y="f964"/>
                      <a:pt x="f965" y="f966"/>
                      <a:pt x="f570" y="f967"/>
                    </a:cubicBezTo>
                    <a:lnTo>
                      <a:pt x="f571" y="f955"/>
                    </a:lnTo>
                    <a:cubicBezTo>
                      <a:pt x="f447" y="f967"/>
                      <a:pt x="f462" y="f968"/>
                      <a:pt x="f469" y="f833"/>
                    </a:cubicBezTo>
                    <a:cubicBezTo>
                      <a:pt x="f969" y="f968"/>
                      <a:pt x="f970" y="f967"/>
                      <a:pt x="f971" y="f905"/>
                    </a:cubicBezTo>
                    <a:cubicBezTo>
                      <a:pt x="f620" y="f457"/>
                      <a:pt x="f918" y="f727"/>
                      <a:pt x="f918" y="f845"/>
                    </a:cubicBezTo>
                    <a:close/>
                    <a:moveTo>
                      <a:pt x="f918" y="f845"/>
                    </a:moveTo>
                    <a:lnTo>
                      <a:pt x="f918" y="f845"/>
                    </a:lnTo>
                    <a:close/>
                    <a:moveTo>
                      <a:pt x="f972" y="f973"/>
                    </a:moveTo>
                    <a:cubicBezTo>
                      <a:pt x="f974" y="f390"/>
                      <a:pt x="f923" y="f975"/>
                      <a:pt x="f520" y="f976"/>
                    </a:cubicBezTo>
                    <a:cubicBezTo>
                      <a:pt x="f977" y="f429"/>
                      <a:pt x="f582" y="f394"/>
                      <a:pt x="f530" y="f978"/>
                    </a:cubicBezTo>
                    <a:cubicBezTo>
                      <a:pt x="f979" y="f421"/>
                      <a:pt x="f797" y="f980"/>
                      <a:pt x="f165" y="f981"/>
                    </a:cubicBezTo>
                    <a:cubicBezTo>
                      <a:pt x="f982" y="f353"/>
                      <a:pt x="f983" y="f353"/>
                      <a:pt x="f116" y="f353"/>
                    </a:cubicBezTo>
                    <a:cubicBezTo>
                      <a:pt x="f212" y="f353"/>
                      <a:pt x="f956" y="f353"/>
                      <a:pt x="f335" y="f984"/>
                    </a:cubicBezTo>
                    <a:lnTo>
                      <a:pt x="f337" y="f984"/>
                    </a:lnTo>
                    <a:cubicBezTo>
                      <a:pt x="f335" y="f984"/>
                      <a:pt x="f335" y="f981"/>
                      <a:pt x="f335" y="f981"/>
                    </a:cubicBezTo>
                    <a:cubicBezTo>
                      <a:pt x="f985" y="f986"/>
                      <a:pt x="f589" y="f987"/>
                      <a:pt x="f391" y="f766"/>
                    </a:cubicBezTo>
                    <a:cubicBezTo>
                      <a:pt x="f389" y="f97"/>
                      <a:pt x="f214" y="f394"/>
                      <a:pt x="f327" y="f975"/>
                    </a:cubicBezTo>
                    <a:lnTo>
                      <a:pt x="f972" y="f973"/>
                    </a:lnTo>
                    <a:close/>
                    <a:moveTo>
                      <a:pt x="f972" y="f973"/>
                    </a:moveTo>
                    <a:lnTo>
                      <a:pt x="f972" y="f973"/>
                    </a:lnTo>
                    <a:close/>
                    <a:moveTo>
                      <a:pt x="f911" y="f494"/>
                    </a:moveTo>
                    <a:lnTo>
                      <a:pt x="f445" y="f384"/>
                    </a:lnTo>
                    <a:lnTo>
                      <a:pt x="f559" y="f494"/>
                    </a:lnTo>
                    <a:lnTo>
                      <a:pt x="f322" y="f988"/>
                    </a:lnTo>
                    <a:cubicBezTo>
                      <a:pt x="f989" y="f975"/>
                      <a:pt x="f678" y="f429"/>
                      <a:pt x="f217" y="f978"/>
                    </a:cubicBezTo>
                    <a:lnTo>
                      <a:pt x="f440" y="f555"/>
                    </a:lnTo>
                    <a:lnTo>
                      <a:pt x="f562" y="f392"/>
                    </a:lnTo>
                    <a:lnTo>
                      <a:pt x="f729" y="f41"/>
                    </a:lnTo>
                    <a:cubicBezTo>
                      <a:pt x="f891" y="f396"/>
                      <a:pt x="f990" y="f704"/>
                      <a:pt x="f990" y="f498"/>
                    </a:cubicBezTo>
                    <a:cubicBezTo>
                      <a:pt x="f457" y="f380"/>
                      <a:pt x="f452" y="f380"/>
                      <a:pt x="f912" y="f380"/>
                    </a:cubicBezTo>
                    <a:cubicBezTo>
                      <a:pt x="f991" y="f704"/>
                      <a:pt x="f562" y="f416"/>
                      <a:pt x="f881" y="f978"/>
                    </a:cubicBezTo>
                    <a:cubicBezTo>
                      <a:pt x="f417" y="f976"/>
                      <a:pt x="f992" y="f390"/>
                      <a:pt x="f524" y="f988"/>
                    </a:cubicBezTo>
                    <a:cubicBezTo>
                      <a:pt x="f993" y="f475"/>
                      <a:pt x="f994" y="f388"/>
                      <a:pt x="f535" y="f431"/>
                    </a:cubicBezTo>
                    <a:cubicBezTo>
                      <a:pt x="f995" y="f996"/>
                      <a:pt x="f997" y="f151"/>
                      <a:pt x="f998" y="f999"/>
                    </a:cubicBezTo>
                    <a:cubicBezTo>
                      <a:pt x="f327" y="f1000"/>
                      <a:pt x="f387" y="f432"/>
                      <a:pt x="f554" y="f486"/>
                    </a:cubicBezTo>
                    <a:cubicBezTo>
                      <a:pt x="f1001" y="f1002"/>
                      <a:pt x="f1003" y="f473"/>
                      <a:pt x="f393" y="f1004"/>
                    </a:cubicBezTo>
                    <a:cubicBezTo>
                      <a:pt x="f545" y="f434"/>
                      <a:pt x="f927" y="f680"/>
                      <a:pt x="f1005" y="f441"/>
                    </a:cubicBezTo>
                    <a:cubicBezTo>
                      <a:pt x="f1006" y="f439"/>
                      <a:pt x="f554" y="f680"/>
                      <a:pt x="f387" y="f680"/>
                    </a:cubicBezTo>
                    <a:cubicBezTo>
                      <a:pt x="f136" y="f680"/>
                      <a:pt x="f972" y="f680"/>
                      <a:pt x="f929" y="f439"/>
                    </a:cubicBezTo>
                    <a:cubicBezTo>
                      <a:pt x="f22" y="f441"/>
                      <a:pt x="f882" y="f683"/>
                      <a:pt x="f120" y="f1007"/>
                    </a:cubicBezTo>
                    <a:cubicBezTo>
                      <a:pt x="f534" y="f1008"/>
                      <a:pt x="f524" y="f470"/>
                      <a:pt x="f527" y="f45"/>
                    </a:cubicBezTo>
                    <a:cubicBezTo>
                      <a:pt x="f414" y="f1009"/>
                      <a:pt x="f171" y="f703"/>
                      <a:pt x="f992" y="f461"/>
                    </a:cubicBezTo>
                    <a:cubicBezTo>
                      <a:pt x="f1010" y="f458"/>
                      <a:pt x="f915" y="f663"/>
                      <a:pt x="f576" y="f606"/>
                    </a:cubicBezTo>
                    <a:cubicBezTo>
                      <a:pt x="f821" y="f723"/>
                      <a:pt x="f78" y="f592"/>
                      <a:pt x="f1011" y="f107"/>
                    </a:cubicBezTo>
                    <a:cubicBezTo>
                      <a:pt x="f571" y="f567"/>
                      <a:pt x="f571" y="f159"/>
                      <a:pt x="f571" y="f1012"/>
                    </a:cubicBezTo>
                    <a:cubicBezTo>
                      <a:pt x="f570" y="f1013"/>
                      <a:pt x="f1014" y="f158"/>
                      <a:pt x="f881" y="f349"/>
                    </a:cubicBezTo>
                    <a:cubicBezTo>
                      <a:pt x="f250" y="f604"/>
                      <a:pt x="f261" y="f1015"/>
                      <a:pt x="f419" y="f613"/>
                    </a:cubicBezTo>
                    <a:lnTo>
                      <a:pt x="f1016" y="f288"/>
                    </a:lnTo>
                    <a:cubicBezTo>
                      <a:pt x="f881" y="f1017"/>
                      <a:pt x="f570" y="f1018"/>
                      <a:pt x="f417" y="f529"/>
                    </a:cubicBezTo>
                    <a:lnTo>
                      <a:pt x="f821" y="f1019"/>
                    </a:lnTo>
                    <a:lnTo>
                      <a:pt x="f1014" y="f1020"/>
                    </a:lnTo>
                    <a:lnTo>
                      <a:pt x="f1021" y="f703"/>
                    </a:lnTo>
                    <a:cubicBezTo>
                      <a:pt x="f566" y="f47"/>
                      <a:pt x="f1022" y="f286"/>
                      <a:pt x="f438" y="f1023"/>
                    </a:cubicBezTo>
                    <a:cubicBezTo>
                      <a:pt x="f440" y="f655"/>
                      <a:pt x="f420" y="f663"/>
                      <a:pt x="f559" y="f1024"/>
                    </a:cubicBezTo>
                    <a:cubicBezTo>
                      <a:pt x="f121" y="f619"/>
                      <a:pt x="f991" y="f1025"/>
                      <a:pt x="f445" y="f196"/>
                    </a:cubicBezTo>
                    <a:lnTo>
                      <a:pt x="f121" y="f1026"/>
                    </a:lnTo>
                    <a:cubicBezTo>
                      <a:pt x="f440" y="f1027"/>
                      <a:pt x="f562" y="f629"/>
                      <a:pt x="f1016" y="f529"/>
                    </a:cubicBezTo>
                    <a:cubicBezTo>
                      <a:pt x="f566" y="f1019"/>
                      <a:pt x="f881" y="f1028"/>
                      <a:pt x="f1014" y="f531"/>
                    </a:cubicBezTo>
                    <a:lnTo>
                      <a:pt x="f571" y="f1029"/>
                    </a:lnTo>
                    <a:lnTo>
                      <a:pt x="f569" y="f449"/>
                    </a:lnTo>
                    <a:lnTo>
                      <a:pt x="f261" y="f1030"/>
                    </a:lnTo>
                    <a:cubicBezTo>
                      <a:pt x="f1031" y="f1032"/>
                      <a:pt x="f1033" y="f1034"/>
                      <a:pt x="f440" y="f621"/>
                    </a:cubicBezTo>
                    <a:cubicBezTo>
                      <a:pt x="f559" y="f453"/>
                      <a:pt x="f991" y="f702"/>
                      <a:pt x="f557" y="f629"/>
                    </a:cubicBezTo>
                    <a:cubicBezTo>
                      <a:pt x="f445" y="f529"/>
                      <a:pt x="f991" y="f1028"/>
                      <a:pt x="f559" y="f1029"/>
                    </a:cubicBezTo>
                    <a:lnTo>
                      <a:pt x="f442" y="f1035"/>
                    </a:lnTo>
                    <a:lnTo>
                      <a:pt x="f442" y="f668"/>
                    </a:lnTo>
                    <a:lnTo>
                      <a:pt x="f440" y="f1036"/>
                    </a:lnTo>
                    <a:cubicBezTo>
                      <a:pt x="f304" y="f488"/>
                      <a:pt x="f1022" y="f623"/>
                      <a:pt x="f1016" y="f541"/>
                    </a:cubicBezTo>
                    <a:cubicBezTo>
                      <a:pt x="f566" y="f683"/>
                      <a:pt x="f569" y="f439"/>
                      <a:pt x="f881" y="f436"/>
                    </a:cubicBezTo>
                    <a:lnTo>
                      <a:pt x="f599" y="f1037"/>
                    </a:lnTo>
                    <a:lnTo>
                      <a:pt x="f261" y="f1004"/>
                    </a:lnTo>
                    <a:cubicBezTo>
                      <a:pt x="f121" y="f352"/>
                      <a:pt x="f990" y="f43"/>
                      <a:pt x="f963" y="f552"/>
                    </a:cubicBezTo>
                    <a:cubicBezTo>
                      <a:pt x="f911" y="f1002"/>
                      <a:pt x="f911" y="f1038"/>
                      <a:pt x="f911" y="f494"/>
                    </a:cubicBez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</p:grpSp>
      </p:grpSp>
      <p:sp>
        <p:nvSpPr>
          <p:cNvPr id="32" name="Retângulo Arredondado 31"/>
          <p:cNvSpPr/>
          <p:nvPr/>
        </p:nvSpPr>
        <p:spPr>
          <a:xfrm>
            <a:off x="101599" y="870656"/>
            <a:ext cx="11998164" cy="47651"/>
          </a:xfrm>
          <a:prstGeom prst="roundRect">
            <a:avLst>
              <a:gd name="adj" fmla="val 50000"/>
            </a:avLst>
          </a:prstGeom>
          <a:solidFill>
            <a:srgbClr val="EB2D4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3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" y="5978557"/>
            <a:ext cx="511854" cy="461031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D211126D-42EB-4653-8FC4-8B5F92B36F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713" y="1121062"/>
            <a:ext cx="2898476" cy="3864634"/>
          </a:xfrm>
          <a:prstGeom prst="rect">
            <a:avLst/>
          </a:prstGeom>
        </p:spPr>
      </p:pic>
      <p:sp>
        <p:nvSpPr>
          <p:cNvPr id="31" name="CaixaDeTexto 30">
            <a:extLst>
              <a:ext uri="{FF2B5EF4-FFF2-40B4-BE49-F238E27FC236}">
                <a16:creationId xmlns:a16="http://schemas.microsoft.com/office/drawing/2014/main" id="{38E5ECAD-2938-419F-81CD-2001D699DBD4}"/>
              </a:ext>
            </a:extLst>
          </p:cNvPr>
          <p:cNvSpPr txBox="1"/>
          <p:nvPr/>
        </p:nvSpPr>
        <p:spPr>
          <a:xfrm>
            <a:off x="9144000" y="5181600"/>
            <a:ext cx="26742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Trabalho executado pelo extensionista </a:t>
            </a:r>
            <a:r>
              <a:rPr lang="pt-BR" b="1" dirty="0" err="1"/>
              <a:t>Mailton</a:t>
            </a:r>
            <a:r>
              <a:rPr lang="pt-BR" b="1" dirty="0"/>
              <a:t> Bezerra</a:t>
            </a:r>
          </a:p>
        </p:txBody>
      </p:sp>
    </p:spTree>
    <p:extLst>
      <p:ext uri="{BB962C8B-B14F-4D97-AF65-F5344CB8AC3E}">
        <p14:creationId xmlns:p14="http://schemas.microsoft.com/office/powerpoint/2010/main" val="6327216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124" y="83184"/>
            <a:ext cx="11778472" cy="825500"/>
          </a:xfrm>
        </p:spPr>
        <p:txBody>
          <a:bodyPr>
            <a:noAutofit/>
          </a:bodyPr>
          <a:lstStyle/>
          <a:p>
            <a:r>
              <a:rPr lang="pt-BR" sz="2500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► Certificação Participativa Orgânica Agroecológica Organização de Controle Social – OCS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13984" y="1058208"/>
            <a:ext cx="10096594" cy="533278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534988" algn="l"/>
              </a:tabLst>
            </a:pPr>
            <a:r>
              <a:rPr lang="pt-BR" sz="1800" spc="-5" dirty="0" err="1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OCS’s</a:t>
            </a:r>
            <a:r>
              <a:rPr lang="pt-BR" sz="18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ATIVAS ORIENTADAS PELA EMATERCE QUE RECEBERAM DECLARAÇÃO DO MAPA</a:t>
            </a:r>
          </a:p>
          <a:p>
            <a:pPr marL="0" indent="0" algn="just">
              <a:lnSpc>
                <a:spcPct val="150000"/>
              </a:lnSpc>
              <a:spcBef>
                <a:spcPts val="600"/>
              </a:spcBef>
              <a:buNone/>
              <a:tabLst>
                <a:tab pos="534988" algn="l"/>
              </a:tabLst>
            </a:pPr>
            <a:endParaRPr lang="pt-BR" sz="1600" spc="-5" dirty="0">
              <a:solidFill>
                <a:srgbClr val="26262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0" y="6467475"/>
            <a:ext cx="12192000" cy="381890"/>
          </a:xfrm>
          <a:prstGeom prst="rect">
            <a:avLst/>
          </a:prstGeom>
          <a:solidFill>
            <a:srgbClr val="00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5" name="Agrupar 4"/>
          <p:cNvGrpSpPr/>
          <p:nvPr/>
        </p:nvGrpSpPr>
        <p:grpSpPr>
          <a:xfrm>
            <a:off x="11818230" y="5970577"/>
            <a:ext cx="348074" cy="496898"/>
            <a:chOff x="9023399" y="5594399"/>
            <a:chExt cx="772924" cy="1103398"/>
          </a:xfrm>
        </p:grpSpPr>
        <p:grpSp>
          <p:nvGrpSpPr>
            <p:cNvPr id="6" name="Agrupar 5"/>
            <p:cNvGrpSpPr/>
            <p:nvPr/>
          </p:nvGrpSpPr>
          <p:grpSpPr>
            <a:xfrm>
              <a:off x="9023399" y="5594399"/>
              <a:ext cx="772924" cy="1103398"/>
              <a:chOff x="9023399" y="5594399"/>
              <a:chExt cx="772924" cy="1103398"/>
            </a:xfrm>
          </p:grpSpPr>
          <p:sp>
            <p:nvSpPr>
              <p:cNvPr id="7" name="Forma Livre 6"/>
              <p:cNvSpPr/>
              <p:nvPr/>
            </p:nvSpPr>
            <p:spPr>
              <a:xfrm>
                <a:off x="9201241" y="5600882"/>
                <a:ext cx="415795" cy="166676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1239"/>
                  <a:gd name="f6" fmla="val 533"/>
                  <a:gd name="f7" fmla="val 530"/>
                  <a:gd name="f8" fmla="val 150"/>
                  <a:gd name="f9" fmla="val 510"/>
                  <a:gd name="f10" fmla="val 298"/>
                  <a:gd name="f11" fmla="val 494"/>
                  <a:gd name="f12" fmla="val 452"/>
                  <a:gd name="f13" fmla="val 488"/>
                  <a:gd name="f14" fmla="val 457"/>
                  <a:gd name="f15" fmla="val 424"/>
                  <a:gd name="f16" fmla="val 429"/>
                  <a:gd name="f17" fmla="val 426"/>
                  <a:gd name="f18" fmla="val 402"/>
                  <a:gd name="f19" fmla="val 427"/>
                  <a:gd name="f20" fmla="val 374"/>
                  <a:gd name="f21" fmla="val 372"/>
                  <a:gd name="f22" fmla="val 448"/>
                  <a:gd name="f23" fmla="val 243"/>
                  <a:gd name="f24" fmla="val 461"/>
                  <a:gd name="f25" fmla="val 245"/>
                  <a:gd name="f26" fmla="val 439"/>
                  <a:gd name="f27" fmla="val 217"/>
                  <a:gd name="f28" fmla="val 443"/>
                  <a:gd name="f29" fmla="val 188"/>
                  <a:gd name="f30" fmla="val 444"/>
                  <a:gd name="f31" fmla="val 159"/>
                  <a:gd name="f32" fmla="val 145"/>
                  <a:gd name="f33" fmla="val 512"/>
                  <a:gd name="f34" fmla="val 128"/>
                  <a:gd name="f35" fmla="val 515"/>
                  <a:gd name="f36" fmla="val 143"/>
                  <a:gd name="f37" fmla="val 449"/>
                  <a:gd name="f38" fmla="val 103"/>
                  <a:gd name="f39" fmla="val 454"/>
                  <a:gd name="f40" fmla="val 66"/>
                  <a:gd name="f41" fmla="val 459"/>
                  <a:gd name="f42" fmla="val 28"/>
                  <a:gd name="f43" fmla="val 466"/>
                  <a:gd name="f44" fmla="val 472"/>
                  <a:gd name="f45" fmla="val 467"/>
                  <a:gd name="f46" fmla="val 481"/>
                  <a:gd name="f47" fmla="val 495"/>
                  <a:gd name="f48" fmla="val 509"/>
                  <a:gd name="f49" fmla="val 486"/>
                  <a:gd name="f50" fmla="val 514"/>
                  <a:gd name="f51" fmla="val 422"/>
                  <a:gd name="f52" fmla="val 500"/>
                  <a:gd name="f53" fmla="val 729"/>
                  <a:gd name="f54" fmla="val 734"/>
                  <a:gd name="f55" fmla="val 746"/>
                  <a:gd name="f56" fmla="val 760"/>
                  <a:gd name="f57" fmla="val 774"/>
                  <a:gd name="f58" fmla="val 769"/>
                  <a:gd name="f59" fmla="val 756"/>
                  <a:gd name="f60" fmla="val 741"/>
                  <a:gd name="f61" fmla="val 784"/>
                  <a:gd name="f62" fmla="val 789"/>
                  <a:gd name="f63" fmla="val 941"/>
                  <a:gd name="f64" fmla="val 1088"/>
                  <a:gd name="f65" fmla="val 1238"/>
                  <a:gd name="f66" fmla="val 532"/>
                  <a:gd name="f67" fmla="val 1211"/>
                  <a:gd name="f68" fmla="val 463"/>
                  <a:gd name="f69" fmla="val 1172"/>
                  <a:gd name="f70" fmla="val 458"/>
                  <a:gd name="f71" fmla="val 1136"/>
                  <a:gd name="f72" fmla="val 453"/>
                  <a:gd name="f73" fmla="val 1098"/>
                  <a:gd name="f74" fmla="val 1114"/>
                  <a:gd name="f75" fmla="val 1097"/>
                  <a:gd name="f76" fmla="val 513"/>
                  <a:gd name="f77" fmla="val 1081"/>
                  <a:gd name="f78" fmla="val 446"/>
                  <a:gd name="f79" fmla="val 1050"/>
                  <a:gd name="f80" fmla="val 1017"/>
                  <a:gd name="f81" fmla="val 986"/>
                  <a:gd name="f82" fmla="val 438"/>
                  <a:gd name="f83" fmla="val 988"/>
                  <a:gd name="f84" fmla="val 912"/>
                  <a:gd name="f85" fmla="val 860"/>
                  <a:gd name="f86" fmla="val 857"/>
                  <a:gd name="f87" fmla="val 833"/>
                  <a:gd name="f88" fmla="val 808"/>
                  <a:gd name="f89" fmla="val 248"/>
                  <a:gd name="f90" fmla="val 255"/>
                  <a:gd name="f91" fmla="val 362"/>
                  <a:gd name="f92" fmla="val 189"/>
                  <a:gd name="f93" fmla="val 370"/>
                  <a:gd name="f94" fmla="val 124"/>
                  <a:gd name="f95" fmla="val 378"/>
                  <a:gd name="f96" fmla="val 59"/>
                  <a:gd name="f97" fmla="val 388"/>
                  <a:gd name="f98" fmla="val 35"/>
                  <a:gd name="f99" fmla="val 105"/>
                  <a:gd name="f100" fmla="val 176"/>
                  <a:gd name="f101" fmla="val 383"/>
                  <a:gd name="f102" fmla="val 352"/>
                  <a:gd name="f103" fmla="val 376"/>
                  <a:gd name="f104" fmla="val 412"/>
                  <a:gd name="f105" fmla="val 423"/>
                  <a:gd name="f106" fmla="val 409"/>
                  <a:gd name="f107" fmla="val 469"/>
                  <a:gd name="f108" fmla="val 407"/>
                  <a:gd name="f109" fmla="val 516"/>
                  <a:gd name="f110" fmla="val 519"/>
                  <a:gd name="f111" fmla="val 385"/>
                  <a:gd name="f112" fmla="val 526"/>
                  <a:gd name="f113" fmla="val 363"/>
                  <a:gd name="f114" fmla="val 534"/>
                  <a:gd name="f115" fmla="val 345"/>
                  <a:gd name="f116" fmla="val 483"/>
                  <a:gd name="f117" fmla="val 346"/>
                  <a:gd name="f118" fmla="val 432"/>
                  <a:gd name="f119" fmla="val 348"/>
                  <a:gd name="f120" fmla="val 709"/>
                  <a:gd name="f121" fmla="val 717"/>
                  <a:gd name="f122" fmla="val 724"/>
                  <a:gd name="f123" fmla="val 728"/>
                  <a:gd name="f124" fmla="val 812"/>
                  <a:gd name="f125" fmla="val 855"/>
                  <a:gd name="f126" fmla="val 411"/>
                  <a:gd name="f127" fmla="val 850"/>
                  <a:gd name="f128" fmla="val 802"/>
                  <a:gd name="f129" fmla="val 976"/>
                  <a:gd name="f130" fmla="val 983"/>
                  <a:gd name="f131" fmla="val 421"/>
                  <a:gd name="f132" fmla="val 1057"/>
                  <a:gd name="f133" fmla="val 1131"/>
                  <a:gd name="f134" fmla="val 434"/>
                  <a:gd name="f135" fmla="val 1203"/>
                  <a:gd name="f136" fmla="val 1177"/>
                  <a:gd name="f137" fmla="val 1110"/>
                  <a:gd name="f138" fmla="val 375"/>
                  <a:gd name="f139" fmla="val 1045"/>
                  <a:gd name="f140" fmla="val 367"/>
                  <a:gd name="f141" fmla="val 974"/>
                  <a:gd name="f142" fmla="val 343"/>
                  <a:gd name="f143" fmla="val 1002"/>
                  <a:gd name="f144" fmla="val 1031"/>
                  <a:gd name="f145" fmla="val 350"/>
                  <a:gd name="f146" fmla="val 1060"/>
                  <a:gd name="f147" fmla="val 353"/>
                  <a:gd name="f148" fmla="val 291"/>
                  <a:gd name="f149" fmla="val 1019"/>
                  <a:gd name="f150" fmla="val 288"/>
                  <a:gd name="f151" fmla="val 992"/>
                  <a:gd name="f152" fmla="val 286"/>
                  <a:gd name="f153" fmla="val 964"/>
                  <a:gd name="f154" fmla="val 283"/>
                  <a:gd name="f155" fmla="val 965"/>
                  <a:gd name="f156" fmla="val 968"/>
                  <a:gd name="f157" fmla="val 290"/>
                  <a:gd name="f158" fmla="val 295"/>
                  <a:gd name="f159" fmla="val 969"/>
                  <a:gd name="f160" fmla="val 303"/>
                  <a:gd name="f161" fmla="val 971"/>
                  <a:gd name="f162" fmla="val 310"/>
                  <a:gd name="f163" fmla="val 1062"/>
                  <a:gd name="f164" fmla="val 293"/>
                  <a:gd name="f165" fmla="val 1076"/>
                  <a:gd name="f166" fmla="val 355"/>
                  <a:gd name="f167" fmla="val 1109"/>
                  <a:gd name="f168" fmla="val 1140"/>
                  <a:gd name="f169" fmla="val 1171"/>
                  <a:gd name="f170" fmla="val 368"/>
                  <a:gd name="f171" fmla="val 1145"/>
                  <a:gd name="f172" fmla="val 305"/>
                  <a:gd name="f173" fmla="val 1117"/>
                  <a:gd name="f174" fmla="val 300"/>
                  <a:gd name="f175" fmla="val 1090"/>
                  <a:gd name="f176" fmla="val 296"/>
                  <a:gd name="f177" fmla="val 1059"/>
                  <a:gd name="f178" fmla="val 276"/>
                  <a:gd name="f179" fmla="val 1085"/>
                  <a:gd name="f180" fmla="val 279"/>
                  <a:gd name="f181" fmla="val 1138"/>
                  <a:gd name="f182" fmla="val 1112"/>
                  <a:gd name="f183" fmla="val 225"/>
                  <a:gd name="f184" fmla="val 1042"/>
                  <a:gd name="f185" fmla="val 209"/>
                  <a:gd name="f186" fmla="val 900"/>
                  <a:gd name="f187" fmla="val 205"/>
                  <a:gd name="f188" fmla="val 907"/>
                  <a:gd name="f189" fmla="val 239"/>
                  <a:gd name="f190" fmla="val 924"/>
                  <a:gd name="f191" fmla="val 240"/>
                  <a:gd name="f192" fmla="val 249"/>
                  <a:gd name="f193" fmla="val 953"/>
                  <a:gd name="f194" fmla="val 264"/>
                  <a:gd name="f195" fmla="val 269"/>
                  <a:gd name="f196" fmla="val 1024"/>
                  <a:gd name="f197" fmla="val 271"/>
                  <a:gd name="f198" fmla="val 890"/>
                  <a:gd name="f199" fmla="val 883"/>
                  <a:gd name="f200" fmla="val 204"/>
                  <a:gd name="f201" fmla="val 799"/>
                  <a:gd name="f202" fmla="val 197"/>
                  <a:gd name="f203" fmla="val 714"/>
                  <a:gd name="f204" fmla="val 194"/>
                  <a:gd name="f205" fmla="val 629"/>
                  <a:gd name="f206" fmla="val 250"/>
                  <a:gd name="f207" fmla="val 705"/>
                  <a:gd name="f208" fmla="val 781"/>
                  <a:gd name="f209" fmla="val 252"/>
                  <a:gd name="f210" fmla="val 257"/>
                  <a:gd name="f211" fmla="val 866"/>
                  <a:gd name="f212" fmla="val 247"/>
                  <a:gd name="f213" fmla="val 878"/>
                  <a:gd name="f214" fmla="val 242"/>
                  <a:gd name="f215" fmla="val 848"/>
                  <a:gd name="f216" fmla="val 274"/>
                  <a:gd name="f217" fmla="val 823"/>
                  <a:gd name="f218" fmla="val 272"/>
                  <a:gd name="f219" fmla="val 796"/>
                  <a:gd name="f220" fmla="val 771"/>
                  <a:gd name="f221" fmla="val 776"/>
                  <a:gd name="f222" fmla="val 331"/>
                  <a:gd name="f223" fmla="val 800"/>
                  <a:gd name="f224" fmla="val 333"/>
                  <a:gd name="f225" fmla="val 847"/>
                  <a:gd name="f226" fmla="val 335"/>
                  <a:gd name="f227" fmla="val 843"/>
                  <a:gd name="f228" fmla="val 845"/>
                  <a:gd name="f229" fmla="val 281"/>
                  <a:gd name="f230" fmla="val 330"/>
                  <a:gd name="f231" fmla="val 666"/>
                  <a:gd name="f232" fmla="val 266"/>
                  <a:gd name="f233" fmla="val 576"/>
                  <a:gd name="f234" fmla="val 502"/>
                  <a:gd name="f235" fmla="val 522"/>
                  <a:gd name="f236" fmla="val 328"/>
                  <a:gd name="f237" fmla="val 543"/>
                  <a:gd name="f238" fmla="val 559"/>
                  <a:gd name="f239" fmla="val 583"/>
                  <a:gd name="f240" fmla="val 285"/>
                  <a:gd name="f241" fmla="val 614"/>
                  <a:gd name="f242" fmla="val 623"/>
                  <a:gd name="f243" fmla="val 660"/>
                  <a:gd name="f244" fmla="val 683"/>
                  <a:gd name="f245" fmla="val 700"/>
                  <a:gd name="f246" fmla="val 721"/>
                  <a:gd name="f247" fmla="val 740"/>
                  <a:gd name="f248" fmla="val 471"/>
                  <a:gd name="f249" fmla="val 442"/>
                  <a:gd name="f250" fmla="val 384"/>
                  <a:gd name="f251" fmla="val 386"/>
                  <a:gd name="f252" fmla="val 260"/>
                  <a:gd name="f253" fmla="val 262"/>
                  <a:gd name="f254" fmla="val 219"/>
                  <a:gd name="f255" fmla="val 195"/>
                  <a:gd name="f256" fmla="val 181"/>
                  <a:gd name="f257" fmla="val 231"/>
                  <a:gd name="f258" fmla="val 164"/>
                  <a:gd name="f259" fmla="val 357"/>
                  <a:gd name="f260" fmla="val 121"/>
                  <a:gd name="f261" fmla="val 301"/>
                  <a:gd name="f262" fmla="val 91"/>
                  <a:gd name="f263" fmla="val 306"/>
                  <a:gd name="f264" fmla="val 98"/>
                  <a:gd name="f265" fmla="val 365"/>
                  <a:gd name="f266" fmla="val 131"/>
                  <a:gd name="f267" fmla="val 100"/>
                  <a:gd name="f268" fmla="val 155"/>
                  <a:gd name="f269" fmla="val 183"/>
                  <a:gd name="f270" fmla="val 277"/>
                  <a:gd name="f271" fmla="val 186"/>
                  <a:gd name="f272" fmla="val 267"/>
                  <a:gd name="f273" fmla="val 312"/>
                  <a:gd name="f274" fmla="val 336"/>
                  <a:gd name="f275" fmla="val 210"/>
                  <a:gd name="f276" fmla="val 229"/>
                  <a:gd name="f277" fmla="val 359"/>
                  <a:gd name="f278" fmla="val 244"/>
                  <a:gd name="f279" fmla="val 369"/>
                  <a:gd name="f280" fmla="val 259"/>
                  <a:gd name="f281" fmla="val 440"/>
                  <a:gd name="f282" fmla="val 254"/>
                  <a:gd name="f283" fmla="val 474"/>
                  <a:gd name="f284" fmla="val 521"/>
                  <a:gd name="f285" fmla="val 565"/>
                  <a:gd name="f286" fmla="val 612"/>
                  <a:gd name="f287" fmla="val 199"/>
                  <a:gd name="f288" fmla="val 71"/>
                  <a:gd name="f289" fmla="val 220"/>
                  <a:gd name="f290" fmla="val 182"/>
                  <a:gd name="f291" fmla="val 149"/>
                  <a:gd name="f292" fmla="val 1169"/>
                  <a:gd name="f293" fmla="val 1208"/>
                  <a:gd name="f294" fmla="val 184"/>
                  <a:gd name="f295" fmla="val 1212"/>
                  <a:gd name="f296" fmla="val 118"/>
                  <a:gd name="f297" fmla="val 417"/>
                  <a:gd name="f298" fmla="val 119"/>
                  <a:gd name="f299" fmla="val 20"/>
                  <a:gd name="f300" fmla="val 166"/>
                  <a:gd name="f301" fmla="val 414"/>
                  <a:gd name="f302" fmla="val 824"/>
                  <a:gd name="f303" fmla="val 101"/>
                  <a:gd name="f304" fmla="val 1219"/>
                  <a:gd name="f305" fmla="val 1236"/>
                  <a:gd name="f306" fmla="val 123"/>
                  <a:gd name="f307" fmla="val 37"/>
                  <a:gd name="f308" fmla="val 93"/>
                  <a:gd name="f309" fmla="val 79"/>
                  <a:gd name="f310" fmla="val 17"/>
                  <a:gd name="f311" fmla="val 5"/>
                  <a:gd name="f312" fmla="val 69"/>
                  <a:gd name="f313" fmla="val 690"/>
                  <a:gd name="f314" fmla="val 64"/>
                  <a:gd name="f315" fmla="val 688"/>
                  <a:gd name="f316" fmla="val 619"/>
                  <a:gd name="f317" fmla="val 548"/>
                  <a:gd name="f318" fmla="val 141"/>
                  <a:gd name="f319" fmla="val 68"/>
                  <a:gd name="f320" fmla="val 157"/>
                  <a:gd name="f321" fmla="val 74"/>
                  <a:gd name="f322" fmla="val 13"/>
                  <a:gd name="f323" fmla="val 52"/>
                  <a:gd name="f324" fmla="val 476"/>
                  <a:gd name="f325" fmla="val 50"/>
                  <a:gd name="f326" fmla="val 807"/>
                  <a:gd name="f327" fmla="val 12"/>
                  <a:gd name="f328" fmla="val 33"/>
                  <a:gd name="f329" fmla="val 1007"/>
                  <a:gd name="f330" fmla="val 710"/>
                  <a:gd name="f331" fmla="val 685"/>
                  <a:gd name="f332" fmla="val 529"/>
                  <a:gd name="f333" fmla="val 541"/>
                  <a:gd name="f334" fmla="val 550"/>
                  <a:gd name="f335" fmla="val 556"/>
                  <a:gd name="f336" fmla="val 380"/>
                  <a:gd name="f337" fmla="val 325"/>
                  <a:gd name="f338" fmla="val 323"/>
                  <a:gd name="f339" fmla="val 667"/>
                  <a:gd name="f340" fmla="val 686"/>
                  <a:gd name="f341" fmla="val 693"/>
                  <a:gd name="f342" fmla="val 702"/>
                  <a:gd name="f343" fmla="val 719"/>
                  <a:gd name="f344" fmla="val 931"/>
                  <a:gd name="f345" fmla="val 308"/>
                  <a:gd name="f346" fmla="val 943"/>
                  <a:gd name="f347" fmla="val 416"/>
                  <a:gd name="f348" fmla="val 893"/>
                  <a:gd name="f349" fmla="val 881"/>
                  <a:gd name="f350" fmla="val 888"/>
                  <a:gd name="f351" fmla="val 905"/>
                  <a:gd name="f352" fmla="val 922"/>
                  <a:gd name="f353" fmla="val 929"/>
                  <a:gd name="f354" fmla="val 859"/>
                  <a:gd name="f355" fmla="val 874"/>
                  <a:gd name="f356" fmla="val 302"/>
                  <a:gd name="f357" fmla="val 309"/>
                  <a:gd name="f358" fmla="val 319"/>
                  <a:gd name="f359" fmla="val 326"/>
                  <a:gd name="f360" fmla="val 371"/>
                  <a:gd name="f361" fmla="val 307"/>
                  <a:gd name="f362" fmla="val 278"/>
                  <a:gd name="f363" fmla="*/ f2 1 1239"/>
                  <a:gd name="f364" fmla="*/ f3 1 533"/>
                  <a:gd name="f365" fmla="+- f6 0 f4"/>
                  <a:gd name="f366" fmla="+- f5 0 f4"/>
                  <a:gd name="f367" fmla="*/ f366 1 1239"/>
                  <a:gd name="f368" fmla="*/ f365 1 533"/>
                  <a:gd name="f369" fmla="*/ f4 1 f367"/>
                  <a:gd name="f370" fmla="*/ f5 1 f367"/>
                  <a:gd name="f371" fmla="*/ f4 1 f368"/>
                  <a:gd name="f372" fmla="*/ f6 1 f368"/>
                  <a:gd name="f373" fmla="*/ f369 f363 1"/>
                  <a:gd name="f374" fmla="*/ f370 f363 1"/>
                  <a:gd name="f375" fmla="*/ f372 f364 1"/>
                  <a:gd name="f376" fmla="*/ f371 f36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3" t="f376" r="f374" b="f375"/>
                <a:pathLst>
                  <a:path w="1239" h="533">
                    <a:moveTo>
                      <a:pt x="f4" y="f7"/>
                    </a:moveTo>
                    <a:cubicBezTo>
                      <a:pt x="f8" y="f9"/>
                      <a:pt x="f10" y="f11"/>
                      <a:pt x="f12" y="f13"/>
                    </a:cubicBezTo>
                    <a:lnTo>
                      <a:pt x="f14" y="f15"/>
                    </a:lnTo>
                    <a:cubicBezTo>
                      <a:pt x="f16" y="f17"/>
                      <a:pt x="f18" y="f19"/>
                      <a:pt x="f20" y="f16"/>
                    </a:cubicBezTo>
                    <a:lnTo>
                      <a:pt x="f21" y="f22"/>
                    </a:lnTo>
                    <a:lnTo>
                      <a:pt x="f23" y="f24"/>
                    </a:lnTo>
                    <a:lnTo>
                      <a:pt x="f25" y="f26"/>
                    </a:lnTo>
                    <a:cubicBezTo>
                      <a:pt x="f27" y="f28"/>
                      <a:pt x="f29" y="f30"/>
                      <a:pt x="f31" y="f22"/>
                    </a:cubicBezTo>
                    <a:lnTo>
                      <a:pt x="f32" y="f33"/>
                    </a:lnTo>
                    <a:lnTo>
                      <a:pt x="f34" y="f35"/>
                    </a:lnTo>
                    <a:lnTo>
                      <a:pt x="f36" y="f37"/>
                    </a:lnTo>
                    <a:cubicBezTo>
                      <a:pt x="f38" y="f39"/>
                      <a:pt x="f40" y="f41"/>
                      <a:pt x="f42" y="f43"/>
                    </a:cubicBezTo>
                    <a:lnTo>
                      <a:pt x="f4" y="f7"/>
                    </a:lnTo>
                    <a:close/>
                    <a:moveTo>
                      <a:pt x="f4" y="f7"/>
                    </a:moveTo>
                    <a:lnTo>
                      <a:pt x="f4" y="f7"/>
                    </a:lnTo>
                    <a:close/>
                    <a:moveTo>
                      <a:pt x="f44" y="f15"/>
                    </a:moveTo>
                    <a:lnTo>
                      <a:pt x="f45" y="f13"/>
                    </a:lnTo>
                    <a:cubicBezTo>
                      <a:pt x="f46" y="f13"/>
                      <a:pt x="f47" y="f13"/>
                      <a:pt x="f48" y="f49"/>
                    </a:cubicBezTo>
                    <a:lnTo>
                      <a:pt x="f50" y="f17"/>
                    </a:lnTo>
                    <a:lnTo>
                      <a:pt x="f50" y="f51"/>
                    </a:lnTo>
                    <a:cubicBezTo>
                      <a:pt x="f52" y="f15"/>
                      <a:pt x="f49" y="f15"/>
                      <a:pt x="f44" y="f15"/>
                    </a:cubicBezTo>
                    <a:close/>
                    <a:moveTo>
                      <a:pt x="f44" y="f15"/>
                    </a:moveTo>
                    <a:lnTo>
                      <a:pt x="f44" y="f15"/>
                    </a:lnTo>
                    <a:close/>
                    <a:moveTo>
                      <a:pt x="f53" y="f17"/>
                    </a:moveTo>
                    <a:lnTo>
                      <a:pt x="f54" y="f49"/>
                    </a:lnTo>
                    <a:cubicBezTo>
                      <a:pt x="f55" y="f13"/>
                      <a:pt x="f56" y="f13"/>
                      <a:pt x="f57" y="f13"/>
                    </a:cubicBezTo>
                    <a:lnTo>
                      <a:pt x="f58" y="f15"/>
                    </a:lnTo>
                    <a:cubicBezTo>
                      <a:pt x="f59" y="f15"/>
                      <a:pt x="f60" y="f15"/>
                      <a:pt x="f53" y="f51"/>
                    </a:cubicBezTo>
                    <a:lnTo>
                      <a:pt x="f53" y="f17"/>
                    </a:lnTo>
                    <a:close/>
                    <a:moveTo>
                      <a:pt x="f53" y="f17"/>
                    </a:moveTo>
                    <a:lnTo>
                      <a:pt x="f53" y="f17"/>
                    </a:lnTo>
                    <a:close/>
                    <a:moveTo>
                      <a:pt x="f61" y="f15"/>
                    </a:moveTo>
                    <a:lnTo>
                      <a:pt x="f62" y="f13"/>
                    </a:lnTo>
                    <a:cubicBezTo>
                      <a:pt x="f63" y="f11"/>
                      <a:pt x="f64" y="f9"/>
                      <a:pt x="f65" y="f66"/>
                    </a:cubicBezTo>
                    <a:lnTo>
                      <a:pt x="f67" y="f68"/>
                    </a:lnTo>
                    <a:cubicBezTo>
                      <a:pt x="f69" y="f70"/>
                      <a:pt x="f71" y="f72"/>
                      <a:pt x="f73" y="f37"/>
                    </a:cubicBezTo>
                    <a:lnTo>
                      <a:pt x="f74" y="f35"/>
                    </a:lnTo>
                    <a:lnTo>
                      <a:pt x="f75" y="f76"/>
                    </a:lnTo>
                    <a:lnTo>
                      <a:pt x="f77" y="f78"/>
                    </a:lnTo>
                    <a:cubicBezTo>
                      <a:pt x="f79" y="f28"/>
                      <a:pt x="f80" y="f26"/>
                      <a:pt x="f81" y="f82"/>
                    </a:cubicBezTo>
                    <a:lnTo>
                      <a:pt x="f83" y="f24"/>
                    </a:lnTo>
                    <a:lnTo>
                      <a:pt x="f84" y="f72"/>
                    </a:lnTo>
                    <a:lnTo>
                      <a:pt x="f85" y="f22"/>
                    </a:lnTo>
                    <a:lnTo>
                      <a:pt x="f86" y="f19"/>
                    </a:lnTo>
                    <a:cubicBezTo>
                      <a:pt x="f87" y="f17"/>
                      <a:pt x="f88" y="f17"/>
                      <a:pt x="f61" y="f15"/>
                    </a:cubicBezTo>
                    <a:close/>
                    <a:moveTo>
                      <a:pt x="f61" y="f15"/>
                    </a:moveTo>
                    <a:lnTo>
                      <a:pt x="f61" y="f15"/>
                    </a:lnTo>
                    <a:close/>
                    <a:moveTo>
                      <a:pt x="f89" y="f51"/>
                    </a:moveTo>
                    <a:lnTo>
                      <a:pt x="f90" y="f91"/>
                    </a:lnTo>
                    <a:cubicBezTo>
                      <a:pt x="f92" y="f93"/>
                      <a:pt x="f94" y="f95"/>
                      <a:pt x="f96" y="f97"/>
                    </a:cubicBezTo>
                    <a:lnTo>
                      <a:pt x="f98" y="f22"/>
                    </a:lnTo>
                    <a:cubicBezTo>
                      <a:pt x="f99" y="f82"/>
                      <a:pt x="f100" y="f16"/>
                      <a:pt x="f89" y="f51"/>
                    </a:cubicBezTo>
                    <a:close/>
                    <a:moveTo>
                      <a:pt x="f89" y="f51"/>
                    </a:moveTo>
                    <a:lnTo>
                      <a:pt x="f89" y="f51"/>
                    </a:lnTo>
                    <a:close/>
                    <a:moveTo>
                      <a:pt x="f101" y="f102"/>
                    </a:moveTo>
                    <a:lnTo>
                      <a:pt x="f103" y="f104"/>
                    </a:lnTo>
                    <a:cubicBezTo>
                      <a:pt x="f105" y="f106"/>
                      <a:pt x="f107" y="f108"/>
                      <a:pt x="f109" y="f108"/>
                    </a:cubicBezTo>
                    <a:cubicBezTo>
                      <a:pt x="f110" y="f111"/>
                      <a:pt x="f112" y="f113"/>
                      <a:pt x="f114" y="f115"/>
                    </a:cubicBezTo>
                    <a:cubicBezTo>
                      <a:pt x="f116" y="f117"/>
                      <a:pt x="f118" y="f119"/>
                      <a:pt x="f101" y="f102"/>
                    </a:cubicBezTo>
                    <a:close/>
                    <a:moveTo>
                      <a:pt x="f101" y="f102"/>
                    </a:moveTo>
                    <a:lnTo>
                      <a:pt x="f101" y="f102"/>
                    </a:lnTo>
                    <a:close/>
                    <a:moveTo>
                      <a:pt x="f120" y="f115"/>
                    </a:moveTo>
                    <a:cubicBezTo>
                      <a:pt x="f121" y="f113"/>
                      <a:pt x="f122" y="f111"/>
                      <a:pt x="f123" y="f108"/>
                    </a:cubicBezTo>
                    <a:cubicBezTo>
                      <a:pt x="f58" y="f108"/>
                      <a:pt x="f124" y="f106"/>
                      <a:pt x="f125" y="f126"/>
                    </a:cubicBezTo>
                    <a:lnTo>
                      <a:pt x="f127" y="f102"/>
                    </a:lnTo>
                    <a:cubicBezTo>
                      <a:pt x="f128" y="f119"/>
                      <a:pt x="f59" y="f117"/>
                      <a:pt x="f120" y="f115"/>
                    </a:cubicBezTo>
                    <a:close/>
                    <a:moveTo>
                      <a:pt x="f120" y="f115"/>
                    </a:moveTo>
                    <a:lnTo>
                      <a:pt x="f120" y="f115"/>
                    </a:lnTo>
                    <a:close/>
                    <a:moveTo>
                      <a:pt x="f129" y="f91"/>
                    </a:moveTo>
                    <a:lnTo>
                      <a:pt x="f130" y="f131"/>
                    </a:lnTo>
                    <a:cubicBezTo>
                      <a:pt x="f132" y="f17"/>
                      <a:pt x="f133" y="f134"/>
                      <a:pt x="f135" y="f78"/>
                    </a:cubicBezTo>
                    <a:lnTo>
                      <a:pt x="f136" y="f111"/>
                    </a:lnTo>
                    <a:cubicBezTo>
                      <a:pt x="f137" y="f138"/>
                      <a:pt x="f139" y="f140"/>
                      <a:pt x="f129" y="f91"/>
                    </a:cubicBezTo>
                    <a:close/>
                    <a:moveTo>
                      <a:pt x="f129" y="f91"/>
                    </a:moveTo>
                    <a:lnTo>
                      <a:pt x="f129" y="f91"/>
                    </a:lnTo>
                    <a:close/>
                    <a:moveTo>
                      <a:pt x="f141" y="f142"/>
                    </a:moveTo>
                    <a:cubicBezTo>
                      <a:pt x="f143" y="f117"/>
                      <a:pt x="f144" y="f145"/>
                      <a:pt x="f146" y="f147"/>
                    </a:cubicBezTo>
                    <a:lnTo>
                      <a:pt x="f139" y="f148"/>
                    </a:lnTo>
                    <a:cubicBezTo>
                      <a:pt x="f149" y="f150"/>
                      <a:pt x="f151" y="f152"/>
                      <a:pt x="f153" y="f154"/>
                    </a:cubicBezTo>
                    <a:cubicBezTo>
                      <a:pt x="f155" y="f152"/>
                      <a:pt x="f156" y="f157"/>
                      <a:pt x="f156" y="f158"/>
                    </a:cubicBezTo>
                    <a:lnTo>
                      <a:pt x="f159" y="f158"/>
                    </a:lnTo>
                    <a:lnTo>
                      <a:pt x="f159" y="f160"/>
                    </a:lnTo>
                    <a:lnTo>
                      <a:pt x="f161" y="f162"/>
                    </a:lnTo>
                    <a:lnTo>
                      <a:pt x="f141" y="f142"/>
                    </a:lnTo>
                    <a:close/>
                    <a:moveTo>
                      <a:pt x="f141" y="f142"/>
                    </a:moveTo>
                    <a:lnTo>
                      <a:pt x="f141" y="f142"/>
                    </a:lnTo>
                    <a:close/>
                    <a:moveTo>
                      <a:pt x="f163" y="f164"/>
                    </a:moveTo>
                    <a:lnTo>
                      <a:pt x="f165" y="f166"/>
                    </a:lnTo>
                    <a:cubicBezTo>
                      <a:pt x="f167" y="f0"/>
                      <a:pt x="f168" y="f113"/>
                      <a:pt x="f169" y="f170"/>
                    </a:cubicBezTo>
                    <a:lnTo>
                      <a:pt x="f171" y="f172"/>
                    </a:lnTo>
                    <a:cubicBezTo>
                      <a:pt x="f173" y="f174"/>
                      <a:pt x="f175" y="f176"/>
                      <a:pt x="f163" y="f164"/>
                    </a:cubicBezTo>
                    <a:close/>
                    <a:moveTo>
                      <a:pt x="f163" y="f164"/>
                    </a:moveTo>
                    <a:lnTo>
                      <a:pt x="f163" y="f164"/>
                    </a:lnTo>
                    <a:close/>
                    <a:moveTo>
                      <a:pt x="f177" y="f178"/>
                    </a:moveTo>
                    <a:cubicBezTo>
                      <a:pt x="f179" y="f180"/>
                      <a:pt x="f137" y="f154"/>
                      <a:pt x="f181" y="f152"/>
                    </a:cubicBezTo>
                    <a:lnTo>
                      <a:pt x="f182" y="f183"/>
                    </a:lnTo>
                    <a:cubicBezTo>
                      <a:pt x="f184" y="f27"/>
                      <a:pt x="f161" y="f185"/>
                      <a:pt x="f186" y="f187"/>
                    </a:cubicBezTo>
                    <a:lnTo>
                      <a:pt x="f188" y="f189"/>
                    </a:lnTo>
                    <a:cubicBezTo>
                      <a:pt x="f190" y="f191"/>
                      <a:pt x="f63" y="f192"/>
                      <a:pt x="f193" y="f194"/>
                    </a:cubicBezTo>
                    <a:cubicBezTo>
                      <a:pt x="f83" y="f195"/>
                      <a:pt x="f196" y="f197"/>
                      <a:pt x="f177" y="f178"/>
                    </a:cubicBezTo>
                    <a:close/>
                    <a:moveTo>
                      <a:pt x="f177" y="f178"/>
                    </a:moveTo>
                    <a:lnTo>
                      <a:pt x="f177" y="f178"/>
                    </a:lnTo>
                    <a:close/>
                    <a:moveTo>
                      <a:pt x="f198" y="f191"/>
                    </a:moveTo>
                    <a:lnTo>
                      <a:pt x="f199" y="f200"/>
                    </a:lnTo>
                    <a:cubicBezTo>
                      <a:pt x="f201" y="f202"/>
                      <a:pt x="f203" y="f204"/>
                      <a:pt x="f205" y="f204"/>
                    </a:cubicBezTo>
                    <a:lnTo>
                      <a:pt x="f205" y="f206"/>
                    </a:lnTo>
                    <a:cubicBezTo>
                      <a:pt x="f207" y="f206"/>
                      <a:pt x="f208" y="f209"/>
                      <a:pt x="f86" y="f210"/>
                    </a:cubicBezTo>
                    <a:cubicBezTo>
                      <a:pt x="f211" y="f212"/>
                      <a:pt x="f213" y="f214"/>
                      <a:pt x="f198" y="f191"/>
                    </a:cubicBezTo>
                    <a:close/>
                    <a:moveTo>
                      <a:pt x="f198" y="f191"/>
                    </a:moveTo>
                    <a:lnTo>
                      <a:pt x="f198" y="f191"/>
                    </a:lnTo>
                    <a:close/>
                    <a:moveTo>
                      <a:pt x="f215" y="f216"/>
                    </a:moveTo>
                    <a:cubicBezTo>
                      <a:pt x="f217" y="f218"/>
                      <a:pt x="f219" y="f197"/>
                      <a:pt x="f220" y="f197"/>
                    </a:cubicBezTo>
                    <a:lnTo>
                      <a:pt x="f221" y="f222"/>
                    </a:lnTo>
                    <a:cubicBezTo>
                      <a:pt x="f223" y="f222"/>
                      <a:pt x="f217" y="f224"/>
                      <a:pt x="f225" y="f226"/>
                    </a:cubicBezTo>
                    <a:lnTo>
                      <a:pt x="f227" y="f176"/>
                    </a:lnTo>
                    <a:cubicBezTo>
                      <a:pt x="f227" y="f150"/>
                      <a:pt x="f228" y="f229"/>
                      <a:pt x="f215" y="f216"/>
                    </a:cubicBezTo>
                    <a:close/>
                    <a:moveTo>
                      <a:pt x="f215" y="f216"/>
                    </a:moveTo>
                    <a:lnTo>
                      <a:pt x="f215" y="f216"/>
                    </a:lnTo>
                    <a:close/>
                    <a:moveTo>
                      <a:pt x="f56" y="f230"/>
                    </a:moveTo>
                    <a:lnTo>
                      <a:pt x="f59" y="f195"/>
                    </a:lnTo>
                    <a:cubicBezTo>
                      <a:pt x="f231" y="f232"/>
                      <a:pt x="f233" y="f232"/>
                      <a:pt x="f49" y="f197"/>
                    </a:cubicBezTo>
                    <a:lnTo>
                      <a:pt x="f46" y="f230"/>
                    </a:lnTo>
                    <a:cubicBezTo>
                      <a:pt x="f234" y="f230"/>
                      <a:pt x="f235" y="f236"/>
                      <a:pt x="f237" y="f236"/>
                    </a:cubicBezTo>
                    <a:cubicBezTo>
                      <a:pt x="f238" y="f160"/>
                      <a:pt x="f239" y="f240"/>
                      <a:pt x="f241" y="f229"/>
                    </a:cubicBezTo>
                    <a:lnTo>
                      <a:pt x="f242" y="f229"/>
                    </a:lnTo>
                    <a:lnTo>
                      <a:pt x="f205" y="f229"/>
                    </a:lnTo>
                    <a:cubicBezTo>
                      <a:pt x="f243" y="f240"/>
                      <a:pt x="f244" y="f160"/>
                      <a:pt x="f245" y="f236"/>
                    </a:cubicBezTo>
                    <a:cubicBezTo>
                      <a:pt x="f246" y="f236"/>
                      <a:pt x="f247" y="f230"/>
                      <a:pt x="f56" y="f230"/>
                    </a:cubicBezTo>
                    <a:close/>
                    <a:moveTo>
                      <a:pt x="f56" y="f230"/>
                    </a:moveTo>
                    <a:lnTo>
                      <a:pt x="f56" y="f230"/>
                    </a:lnTo>
                    <a:close/>
                    <a:moveTo>
                      <a:pt x="f43" y="f222"/>
                    </a:moveTo>
                    <a:lnTo>
                      <a:pt x="f248" y="f197"/>
                    </a:lnTo>
                    <a:cubicBezTo>
                      <a:pt x="f249" y="f197"/>
                      <a:pt x="f104" y="f218"/>
                      <a:pt x="f250" y="f216"/>
                    </a:cubicBezTo>
                    <a:cubicBezTo>
                      <a:pt x="f251" y="f229"/>
                      <a:pt x="f97" y="f150"/>
                      <a:pt x="f97" y="f176"/>
                    </a:cubicBezTo>
                    <a:lnTo>
                      <a:pt x="f250" y="f226"/>
                    </a:lnTo>
                    <a:cubicBezTo>
                      <a:pt x="f126" y="f226"/>
                      <a:pt x="f82" y="f224"/>
                      <a:pt x="f43" y="f222"/>
                    </a:cubicBezTo>
                    <a:close/>
                    <a:moveTo>
                      <a:pt x="f43" y="f222"/>
                    </a:moveTo>
                    <a:lnTo>
                      <a:pt x="f43" y="f222"/>
                    </a:lnTo>
                    <a:close/>
                    <a:moveTo>
                      <a:pt x="f210" y="f117"/>
                    </a:moveTo>
                    <a:lnTo>
                      <a:pt x="f252" y="f162"/>
                    </a:lnTo>
                    <a:lnTo>
                      <a:pt x="f253" y="f160"/>
                    </a:lnTo>
                    <a:lnTo>
                      <a:pt x="f253" y="f158"/>
                    </a:lnTo>
                    <a:lnTo>
                      <a:pt x="f194" y="f158"/>
                    </a:lnTo>
                    <a:cubicBezTo>
                      <a:pt x="f194" y="f148"/>
                      <a:pt x="f232" y="f150"/>
                      <a:pt x="f232" y="f240"/>
                    </a:cubicBezTo>
                    <a:cubicBezTo>
                      <a:pt x="f23" y="f150"/>
                      <a:pt x="f254" y="f157"/>
                      <a:pt x="f255" y="f164"/>
                    </a:cubicBezTo>
                    <a:lnTo>
                      <a:pt x="f256" y="f166"/>
                    </a:lnTo>
                    <a:cubicBezTo>
                      <a:pt x="f187" y="f102"/>
                      <a:pt x="f257" y="f119"/>
                      <a:pt x="f210" y="f117"/>
                    </a:cubicBezTo>
                    <a:close/>
                    <a:moveTo>
                      <a:pt x="f210" y="f117"/>
                    </a:moveTo>
                    <a:lnTo>
                      <a:pt x="f210" y="f117"/>
                    </a:lnTo>
                    <a:close/>
                    <a:moveTo>
                      <a:pt x="f258" y="f259"/>
                    </a:moveTo>
                    <a:lnTo>
                      <a:pt x="f1" y="f158"/>
                    </a:lnTo>
                    <a:cubicBezTo>
                      <a:pt x="f8" y="f10"/>
                      <a:pt x="f260" y="f261"/>
                      <a:pt x="f262" y="f263"/>
                    </a:cubicBezTo>
                    <a:lnTo>
                      <a:pt x="f40" y="f93"/>
                    </a:lnTo>
                    <a:cubicBezTo>
                      <a:pt x="f264" y="f265"/>
                      <a:pt x="f266" y="f91"/>
                      <a:pt x="f258" y="f259"/>
                    </a:cubicBezTo>
                    <a:close/>
                    <a:moveTo>
                      <a:pt x="f258" y="f259"/>
                    </a:moveTo>
                    <a:lnTo>
                      <a:pt x="f258" y="f259"/>
                    </a:lnTo>
                    <a:close/>
                    <a:moveTo>
                      <a:pt x="f267" y="f157"/>
                    </a:moveTo>
                    <a:cubicBezTo>
                      <a:pt x="f34" y="f240"/>
                      <a:pt x="f268" y="f229"/>
                      <a:pt x="f269" y="f270"/>
                    </a:cubicBezTo>
                    <a:lnTo>
                      <a:pt x="f269" y="f178"/>
                    </a:lnTo>
                    <a:lnTo>
                      <a:pt x="f271" y="f270"/>
                    </a:lnTo>
                    <a:cubicBezTo>
                      <a:pt x="f27" y="f218"/>
                      <a:pt x="f212" y="f197"/>
                      <a:pt x="f178" y="f272"/>
                    </a:cubicBezTo>
                    <a:cubicBezTo>
                      <a:pt x="f157" y="f212"/>
                      <a:pt x="f273" y="f189"/>
                      <a:pt x="f224" y="f189"/>
                    </a:cubicBezTo>
                    <a:lnTo>
                      <a:pt x="f274" y="f187"/>
                    </a:lnTo>
                    <a:cubicBezTo>
                      <a:pt x="f232" y="f275"/>
                      <a:pt x="f255" y="f254"/>
                      <a:pt x="f94" y="f276"/>
                    </a:cubicBezTo>
                    <a:lnTo>
                      <a:pt x="f267" y="f157"/>
                    </a:lnTo>
                    <a:close/>
                    <a:moveTo>
                      <a:pt x="f267" y="f157"/>
                    </a:moveTo>
                    <a:lnTo>
                      <a:pt x="f267" y="f157"/>
                    </a:lnTo>
                    <a:close/>
                    <a:moveTo>
                      <a:pt x="f119" y="f214"/>
                    </a:moveTo>
                    <a:cubicBezTo>
                      <a:pt x="f277" y="f278"/>
                      <a:pt x="f279" y="f206"/>
                      <a:pt x="f20" y="f280"/>
                    </a:cubicBezTo>
                    <a:cubicBezTo>
                      <a:pt x="f108" y="f90"/>
                      <a:pt x="f281" y="f282"/>
                      <a:pt x="f248" y="f209"/>
                    </a:cubicBezTo>
                    <a:lnTo>
                      <a:pt x="f283" y="f209"/>
                    </a:lnTo>
                    <a:cubicBezTo>
                      <a:pt x="f284" y="f206"/>
                      <a:pt x="f285" y="f206"/>
                      <a:pt x="f286" y="f206"/>
                    </a:cubicBezTo>
                    <a:lnTo>
                      <a:pt x="f286" y="f204"/>
                    </a:lnTo>
                    <a:cubicBezTo>
                      <a:pt x="f112" y="f255"/>
                      <a:pt x="f82" y="f287"/>
                      <a:pt x="f102" y="f200"/>
                    </a:cubicBezTo>
                    <a:lnTo>
                      <a:pt x="f119" y="f214"/>
                    </a:lnTo>
                    <a:close/>
                    <a:moveTo>
                      <a:pt x="f119" y="f214"/>
                    </a:moveTo>
                    <a:lnTo>
                      <a:pt x="f119" y="f214"/>
                    </a:lnTo>
                    <a:close/>
                    <a:moveTo>
                      <a:pt x="f288" y="f289"/>
                    </a:moveTo>
                    <a:cubicBezTo>
                      <a:pt x="f180" y="f290"/>
                      <a:pt x="f61" y="f291"/>
                      <a:pt x="f292" y="f27"/>
                    </a:cubicBezTo>
                    <a:lnTo>
                      <a:pt x="f293" y="f294"/>
                    </a:lnTo>
                    <a:lnTo>
                      <a:pt x="f295" y="f1"/>
                    </a:lnTo>
                    <a:cubicBezTo>
                      <a:pt x="f217" y="f296"/>
                      <a:pt x="f297" y="f298"/>
                      <a:pt x="f42" y="f290"/>
                    </a:cubicBezTo>
                    <a:lnTo>
                      <a:pt x="f42" y="f294"/>
                    </a:lnTo>
                    <a:lnTo>
                      <a:pt x="f288" y="f289"/>
                    </a:lnTo>
                    <a:close/>
                    <a:moveTo>
                      <a:pt x="f288" y="f289"/>
                    </a:moveTo>
                    <a:lnTo>
                      <a:pt x="f288" y="f289"/>
                    </a:lnTo>
                    <a:close/>
                    <a:moveTo>
                      <a:pt x="f299" y="f300"/>
                    </a:moveTo>
                    <a:cubicBezTo>
                      <a:pt x="f301" y="f38"/>
                      <a:pt x="f302" y="f303"/>
                      <a:pt x="f304" y="f258"/>
                    </a:cubicBezTo>
                    <a:lnTo>
                      <a:pt x="f305" y="f306"/>
                    </a:lnTo>
                    <a:lnTo>
                      <a:pt x="f305" y="f40"/>
                    </a:lnTo>
                    <a:lnTo>
                      <a:pt x="f75" y="f307"/>
                    </a:lnTo>
                    <a:lnTo>
                      <a:pt x="f75" y="f308"/>
                    </a:lnTo>
                    <a:lnTo>
                      <a:pt x="f155" y="f309"/>
                    </a:lnTo>
                    <a:lnTo>
                      <a:pt x="f155" y="f310"/>
                    </a:lnTo>
                    <a:lnTo>
                      <a:pt x="f217" y="f311"/>
                    </a:lnTo>
                    <a:lnTo>
                      <a:pt x="f302" y="f312"/>
                    </a:lnTo>
                    <a:lnTo>
                      <a:pt x="f313" y="f314"/>
                    </a:lnTo>
                    <a:lnTo>
                      <a:pt x="f315" y="f4"/>
                    </a:lnTo>
                    <a:lnTo>
                      <a:pt x="f316" y="f4"/>
                    </a:lnTo>
                    <a:lnTo>
                      <a:pt x="f317" y="f4"/>
                    </a:lnTo>
                    <a:lnTo>
                      <a:pt x="f317" y="f314"/>
                    </a:lnTo>
                    <a:lnTo>
                      <a:pt x="f301" y="f312"/>
                    </a:lnTo>
                    <a:lnTo>
                      <a:pt x="f301" y="f311"/>
                    </a:lnTo>
                    <a:lnTo>
                      <a:pt x="f218" y="f310"/>
                    </a:lnTo>
                    <a:lnTo>
                      <a:pt x="f197" y="f309"/>
                    </a:lnTo>
                    <a:lnTo>
                      <a:pt x="f318" y="f308"/>
                    </a:lnTo>
                    <a:lnTo>
                      <a:pt x="f318" y="f307"/>
                    </a:lnTo>
                    <a:lnTo>
                      <a:pt x="f4" y="f40"/>
                    </a:lnTo>
                    <a:lnTo>
                      <a:pt x="f4" y="f306"/>
                    </a:lnTo>
                    <a:lnTo>
                      <a:pt x="f299" y="f300"/>
                    </a:lnTo>
                    <a:close/>
                    <a:moveTo>
                      <a:pt x="f299" y="f300"/>
                    </a:moveTo>
                    <a:lnTo>
                      <a:pt x="f299" y="f300"/>
                    </a:lnTo>
                    <a:close/>
                    <a:moveTo>
                      <a:pt x="f276" y="f319"/>
                    </a:moveTo>
                    <a:lnTo>
                      <a:pt x="f320" y="f98"/>
                    </a:lnTo>
                    <a:lnTo>
                      <a:pt x="f320" y="f321"/>
                    </a:lnTo>
                    <a:lnTo>
                      <a:pt x="f276" y="f319"/>
                    </a:lnTo>
                    <a:close/>
                    <a:moveTo>
                      <a:pt x="f276" y="f319"/>
                    </a:moveTo>
                    <a:lnTo>
                      <a:pt x="f276" y="f319"/>
                    </a:lnTo>
                    <a:close/>
                    <a:moveTo>
                      <a:pt x="f16" y="f322"/>
                    </a:moveTo>
                    <a:lnTo>
                      <a:pt x="f16" y="f323"/>
                    </a:lnTo>
                    <a:lnTo>
                      <a:pt x="f324" y="f325"/>
                    </a:lnTo>
                    <a:lnTo>
                      <a:pt x="f16" y="f322"/>
                    </a:lnTo>
                    <a:close/>
                    <a:moveTo>
                      <a:pt x="f16" y="f322"/>
                    </a:moveTo>
                    <a:lnTo>
                      <a:pt x="f16" y="f322"/>
                    </a:lnTo>
                    <a:close/>
                    <a:moveTo>
                      <a:pt x="f326" y="f327"/>
                    </a:moveTo>
                    <a:lnTo>
                      <a:pt x="f56" y="f325"/>
                    </a:lnTo>
                    <a:lnTo>
                      <a:pt x="f88" y="f323"/>
                    </a:lnTo>
                    <a:lnTo>
                      <a:pt x="f326" y="f327"/>
                    </a:lnTo>
                    <a:close/>
                    <a:moveTo>
                      <a:pt x="f326" y="f327"/>
                    </a:moveTo>
                    <a:lnTo>
                      <a:pt x="f326" y="f327"/>
                    </a:lnTo>
                    <a:close/>
                    <a:moveTo>
                      <a:pt x="f77" y="f328"/>
                    </a:moveTo>
                    <a:lnTo>
                      <a:pt x="f329" y="f319"/>
                    </a:lnTo>
                    <a:lnTo>
                      <a:pt x="f77" y="f321"/>
                    </a:lnTo>
                    <a:lnTo>
                      <a:pt x="f77" y="f328"/>
                    </a:lnTo>
                    <a:close/>
                    <a:moveTo>
                      <a:pt x="f77" y="f328"/>
                    </a:moveTo>
                    <a:lnTo>
                      <a:pt x="f77" y="f328"/>
                    </a:lnTo>
                    <a:close/>
                    <a:moveTo>
                      <a:pt x="f203" y="f19"/>
                    </a:moveTo>
                    <a:cubicBezTo>
                      <a:pt x="f330" y="f138"/>
                      <a:pt x="f331" y="f10"/>
                      <a:pt x="f242" y="f10"/>
                    </a:cubicBezTo>
                    <a:cubicBezTo>
                      <a:pt x="f238" y="f10"/>
                      <a:pt x="f6" y="f138"/>
                      <a:pt x="f332" y="f19"/>
                    </a:cubicBezTo>
                    <a:lnTo>
                      <a:pt x="f112" y="f49"/>
                    </a:lnTo>
                    <a:cubicBezTo>
                      <a:pt x="f6" y="f49"/>
                      <a:pt x="f333" y="f49"/>
                      <a:pt x="f334" y="f49"/>
                    </a:cubicBezTo>
                    <a:lnTo>
                      <a:pt x="f335" y="f297"/>
                    </a:lnTo>
                    <a:cubicBezTo>
                      <a:pt x="f238" y="f336"/>
                      <a:pt x="f233" y="f337"/>
                      <a:pt x="f242" y="f338"/>
                    </a:cubicBezTo>
                    <a:cubicBezTo>
                      <a:pt x="f339" y="f337"/>
                      <a:pt x="f340" y="f336"/>
                      <a:pt x="f315" y="f297"/>
                    </a:cubicBezTo>
                    <a:lnTo>
                      <a:pt x="f341" y="f49"/>
                    </a:lnTo>
                    <a:cubicBezTo>
                      <a:pt x="f342" y="f49"/>
                      <a:pt x="f120" y="f49"/>
                      <a:pt x="f343" y="f49"/>
                    </a:cubicBezTo>
                    <a:lnTo>
                      <a:pt x="f203" y="f19"/>
                    </a:lnTo>
                    <a:close/>
                    <a:moveTo>
                      <a:pt x="f203" y="f19"/>
                    </a:moveTo>
                    <a:lnTo>
                      <a:pt x="f203" y="f19"/>
                    </a:lnTo>
                    <a:close/>
                    <a:moveTo>
                      <a:pt x="f344" y="f345"/>
                    </a:moveTo>
                    <a:lnTo>
                      <a:pt x="f346" y="f347"/>
                    </a:lnTo>
                    <a:lnTo>
                      <a:pt x="f348" y="f126"/>
                    </a:lnTo>
                    <a:lnTo>
                      <a:pt x="f349" y="f176"/>
                    </a:lnTo>
                    <a:cubicBezTo>
                      <a:pt x="f199" y="f157"/>
                      <a:pt x="f199" y="f152"/>
                      <a:pt x="f350" y="f154"/>
                    </a:cubicBezTo>
                    <a:cubicBezTo>
                      <a:pt x="f348" y="f180"/>
                      <a:pt x="f351" y="f180"/>
                      <a:pt x="f84" y="f229"/>
                    </a:cubicBezTo>
                    <a:cubicBezTo>
                      <a:pt x="f352" y="f152"/>
                      <a:pt x="f353" y="f176"/>
                      <a:pt x="f344" y="f345"/>
                    </a:cubicBezTo>
                    <a:close/>
                    <a:moveTo>
                      <a:pt x="f344" y="f345"/>
                    </a:moveTo>
                    <a:lnTo>
                      <a:pt x="f344" y="f345"/>
                    </a:lnTo>
                    <a:close/>
                    <a:moveTo>
                      <a:pt x="f354" y="f176"/>
                    </a:moveTo>
                    <a:lnTo>
                      <a:pt x="f355" y="f118"/>
                    </a:lnTo>
                    <a:lnTo>
                      <a:pt x="f353" y="f82"/>
                    </a:lnTo>
                    <a:lnTo>
                      <a:pt x="f159" y="f28"/>
                    </a:lnTo>
                    <a:lnTo>
                      <a:pt x="f193" y="f172"/>
                    </a:lnTo>
                    <a:cubicBezTo>
                      <a:pt x="f346" y="f214"/>
                      <a:pt x="f85" y="f189"/>
                      <a:pt x="f354" y="f176"/>
                    </a:cubicBezTo>
                    <a:close/>
                    <a:moveTo>
                      <a:pt x="f354" y="f176"/>
                    </a:moveTo>
                    <a:lnTo>
                      <a:pt x="f354" y="f176"/>
                    </a:lnTo>
                    <a:close/>
                    <a:moveTo>
                      <a:pt x="f174" y="f345"/>
                    </a:moveTo>
                    <a:cubicBezTo>
                      <a:pt x="f356" y="f176"/>
                      <a:pt x="f357" y="f152"/>
                      <a:pt x="f358" y="f229"/>
                    </a:cubicBezTo>
                    <a:cubicBezTo>
                      <a:pt x="f359" y="f180"/>
                      <a:pt x="f274" y="f180"/>
                      <a:pt x="f142" y="f154"/>
                    </a:cubicBezTo>
                    <a:cubicBezTo>
                      <a:pt x="f117" y="f152"/>
                      <a:pt x="f119" y="f157"/>
                      <a:pt x="f145" y="f176"/>
                    </a:cubicBezTo>
                    <a:lnTo>
                      <a:pt x="f274" y="f126"/>
                    </a:lnTo>
                    <a:lnTo>
                      <a:pt x="f152" y="f347"/>
                    </a:lnTo>
                    <a:lnTo>
                      <a:pt x="f174" y="f345"/>
                    </a:lnTo>
                    <a:close/>
                    <a:moveTo>
                      <a:pt x="f174" y="f345"/>
                    </a:moveTo>
                    <a:lnTo>
                      <a:pt x="f174" y="f345"/>
                    </a:lnTo>
                    <a:close/>
                    <a:moveTo>
                      <a:pt x="f259" y="f118"/>
                    </a:moveTo>
                    <a:lnTo>
                      <a:pt x="f21" y="f176"/>
                    </a:lnTo>
                    <a:cubicBezTo>
                      <a:pt x="f360" y="f178"/>
                      <a:pt x="f0" y="f253"/>
                      <a:pt x="f117" y="f210"/>
                    </a:cubicBezTo>
                    <a:lnTo>
                      <a:pt x="f117" y="f280"/>
                    </a:lnTo>
                    <a:lnTo>
                      <a:pt x="f222" y="f90"/>
                    </a:lnTo>
                    <a:cubicBezTo>
                      <a:pt x="f361" y="f90"/>
                      <a:pt x="f154" y="f218"/>
                      <a:pt x="f362" y="f172"/>
                    </a:cubicBezTo>
                    <a:lnTo>
                      <a:pt x="f252" y="f28"/>
                    </a:lnTo>
                    <a:lnTo>
                      <a:pt x="f259" y="f118"/>
                    </a:lnTo>
                    <a:close/>
                  </a:path>
                </a:pathLst>
              </a:custGeom>
              <a:gradFill>
                <a:gsLst>
                  <a:gs pos="0">
                    <a:srgbClr val="FFF480"/>
                  </a:gs>
                  <a:gs pos="100000">
                    <a:srgbClr val="D1B76C"/>
                  </a:gs>
                </a:gsLst>
                <a:path path="rect">
                  <a:fillToRect l="50000" t="50000" r="50000" b="50000"/>
                </a:path>
              </a:gra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8" name="Forma Livre 7"/>
              <p:cNvSpPr/>
              <p:nvPr/>
            </p:nvSpPr>
            <p:spPr>
              <a:xfrm>
                <a:off x="9059756" y="5808597"/>
                <a:ext cx="700201" cy="82727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037"/>
                  <a:gd name="f4" fmla="val 2369"/>
                  <a:gd name="f5" fmla="val 1644"/>
                  <a:gd name="f6" fmla="val 1052"/>
                  <a:gd name="f7" fmla="val 1228"/>
                  <a:gd name="f8" fmla="val 1601"/>
                  <a:gd name="f9" fmla="val 1402"/>
                  <a:gd name="f10" fmla="val 1511"/>
                  <a:gd name="f11" fmla="val 1553"/>
                  <a:gd name="f12" fmla="val 1806"/>
                  <a:gd name="f13" fmla="val 1859"/>
                  <a:gd name="f14" fmla="val 1836"/>
                  <a:gd name="f15" fmla="val 1865"/>
                  <a:gd name="f16" fmla="val 1815"/>
                  <a:gd name="f17" fmla="val 1893"/>
                  <a:gd name="f18" fmla="val 1790"/>
                  <a:gd name="f19" fmla="val 1923"/>
                  <a:gd name="f20" fmla="val 1761"/>
                  <a:gd name="f21" fmla="val 1953"/>
                  <a:gd name="f22" fmla="val 1729"/>
                  <a:gd name="f23" fmla="val 1976"/>
                  <a:gd name="f24" fmla="val 1692"/>
                  <a:gd name="f25" fmla="val 2036"/>
                  <a:gd name="f26" fmla="val 1596"/>
                  <a:gd name="f27" fmla="val 1485"/>
                  <a:gd name="f28" fmla="val 2012"/>
                  <a:gd name="f29" fmla="val 1376"/>
                  <a:gd name="f30" fmla="val 2000"/>
                  <a:gd name="f31" fmla="val 1319"/>
                  <a:gd name="f32" fmla="val 1984"/>
                  <a:gd name="f33" fmla="val 1263"/>
                  <a:gd name="f34" fmla="val 1965"/>
                  <a:gd name="f35" fmla="val 1209"/>
                  <a:gd name="f36" fmla="val 1930"/>
                  <a:gd name="f37" fmla="val 1118"/>
                  <a:gd name="f38" fmla="val 1891"/>
                  <a:gd name="f39" fmla="val 1039"/>
                  <a:gd name="f40" fmla="val 1862"/>
                  <a:gd name="f41" fmla="val 945"/>
                  <a:gd name="f42" fmla="val 1844"/>
                  <a:gd name="f43" fmla="val 893"/>
                  <a:gd name="f44" fmla="val 1832"/>
                  <a:gd name="f45" fmla="val 839"/>
                  <a:gd name="f46" fmla="val 1824"/>
                  <a:gd name="f47" fmla="val 785"/>
                  <a:gd name="f48" fmla="val 1796"/>
                  <a:gd name="f49" fmla="val 622"/>
                  <a:gd name="f50" fmla="val 1870"/>
                  <a:gd name="f51" fmla="val 487"/>
                  <a:gd name="f52" fmla="val 1988"/>
                  <a:gd name="f53" fmla="val 385"/>
                  <a:gd name="f54" fmla="val 1910"/>
                  <a:gd name="f55" fmla="val 280"/>
                  <a:gd name="f56" fmla="val 178"/>
                  <a:gd name="f57" fmla="val 1756"/>
                  <a:gd name="f58" fmla="val 72"/>
                  <a:gd name="f59" fmla="val 1663"/>
                  <a:gd name="f60" fmla="val 56"/>
                  <a:gd name="f61" fmla="val 1570"/>
                  <a:gd name="f62" fmla="val 43"/>
                  <a:gd name="f63" fmla="val 1477"/>
                  <a:gd name="f64" fmla="val 33"/>
                  <a:gd name="f65" fmla="val 1163"/>
                  <a:gd name="f66" fmla="val 870"/>
                  <a:gd name="f67" fmla="val 558"/>
                  <a:gd name="f68" fmla="val 463"/>
                  <a:gd name="f69" fmla="val 370"/>
                  <a:gd name="f70" fmla="val 279"/>
                  <a:gd name="f71" fmla="val 249"/>
                  <a:gd name="f72" fmla="val 111"/>
                  <a:gd name="f73" fmla="val 221"/>
                  <a:gd name="f74" fmla="val 149"/>
                  <a:gd name="f75" fmla="val 193"/>
                  <a:gd name="f76" fmla="val 188"/>
                  <a:gd name="f77" fmla="val 527"/>
                  <a:gd name="f78" fmla="val 540"/>
                  <a:gd name="f79" fmla="val 639"/>
                  <a:gd name="f80" fmla="val 368"/>
                  <a:gd name="f81" fmla="val 812"/>
                  <a:gd name="f82" fmla="val 243"/>
                  <a:gd name="f83" fmla="val 1015"/>
                  <a:gd name="f84" fmla="val 1225"/>
                  <a:gd name="f85" fmla="val 1401"/>
                  <a:gd name="f86" fmla="val 375"/>
                  <a:gd name="f87" fmla="val 1510"/>
                  <a:gd name="f88" fmla="val 555"/>
                  <a:gd name="f89" fmla="val 1573"/>
                  <a:gd name="f90" fmla="val 658"/>
                  <a:gd name="f91" fmla="val 1613"/>
                  <a:gd name="f92" fmla="val 772"/>
                  <a:gd name="f93" fmla="val 1632"/>
                  <a:gd name="f94" fmla="val 891"/>
                  <a:gd name="f95" fmla="val 1640"/>
                  <a:gd name="f96" fmla="val 946"/>
                  <a:gd name="f97" fmla="val 999"/>
                  <a:gd name="f98" fmla="val 518"/>
                  <a:gd name="f99" fmla="val 341"/>
                  <a:gd name="f100" fmla="val 1260"/>
                  <a:gd name="f101" fmla="val 845"/>
                  <a:gd name="f102" fmla="val 520"/>
                  <a:gd name="f103" fmla="val 553"/>
                  <a:gd name="f104" fmla="val 184"/>
                  <a:gd name="f105" fmla="val 202"/>
                  <a:gd name="f106" fmla="val 137"/>
                  <a:gd name="f107" fmla="val 262"/>
                  <a:gd name="f108" fmla="val 92"/>
                  <a:gd name="f109" fmla="val 324"/>
                  <a:gd name="f110" fmla="val 46"/>
                  <a:gd name="f111" fmla="val 165"/>
                  <a:gd name="f112" fmla="val 237"/>
                  <a:gd name="f113" fmla="val 212"/>
                  <a:gd name="f114" fmla="val 209"/>
                  <a:gd name="f115" fmla="val 789"/>
                  <a:gd name="f116" fmla="val 201"/>
                  <a:gd name="f117" fmla="val 850"/>
                  <a:gd name="f118" fmla="val 191"/>
                  <a:gd name="f119" fmla="val 888"/>
                  <a:gd name="f120" fmla="val 173"/>
                  <a:gd name="f121" fmla="val 142"/>
                  <a:gd name="f122" fmla="val 103"/>
                  <a:gd name="f123" fmla="val 70"/>
                  <a:gd name="f124" fmla="val 49"/>
                  <a:gd name="f125" fmla="val 34"/>
                  <a:gd name="f126" fmla="val 21"/>
                  <a:gd name="f127" fmla="val 58"/>
                  <a:gd name="f128" fmla="val 80"/>
                  <a:gd name="f129" fmla="val 110"/>
                  <a:gd name="f130" fmla="val 337"/>
                  <a:gd name="f131" fmla="val 1959"/>
                  <a:gd name="f132" fmla="val 572"/>
                  <a:gd name="f133" fmla="val 2060"/>
                  <a:gd name="f134" fmla="val 788"/>
                  <a:gd name="f135" fmla="val 2194"/>
                  <a:gd name="f136" fmla="val 2196"/>
                  <a:gd name="f137" fmla="val 867"/>
                  <a:gd name="f138" fmla="val 2244"/>
                  <a:gd name="f139" fmla="val 953"/>
                  <a:gd name="f140" fmla="val 2299"/>
                  <a:gd name="f141" fmla="val 1016"/>
                  <a:gd name="f142" fmla="val 2368"/>
                  <a:gd name="f143" fmla="val 1082"/>
                  <a:gd name="f144" fmla="val 1166"/>
                  <a:gd name="f145" fmla="val 1244"/>
                  <a:gd name="f146" fmla="val 1246"/>
                  <a:gd name="f147" fmla="val 1427"/>
                  <a:gd name="f148" fmla="val 2083"/>
                  <a:gd name="f149" fmla="val 1620"/>
                  <a:gd name="f150" fmla="val 1995"/>
                  <a:gd name="f151" fmla="val 1794"/>
                  <a:gd name="f152" fmla="val 1869"/>
                  <a:gd name="f153" fmla="val 1503"/>
                  <a:gd name="f154" fmla="val 1566"/>
                  <a:gd name="f155" fmla="val 1394"/>
                  <a:gd name="f156" fmla="val 1739"/>
                  <a:gd name="f157" fmla="val 1224"/>
                  <a:gd name="f158" fmla="val 1020"/>
                  <a:gd name="f159" fmla="val 1012"/>
                  <a:gd name="f160" fmla="val 803"/>
                  <a:gd name="f161" fmla="val 1861"/>
                  <a:gd name="f162" fmla="val 628"/>
                  <a:gd name="f163" fmla="val 1730"/>
                  <a:gd name="f164" fmla="*/ f0 1 2037"/>
                  <a:gd name="f165" fmla="*/ f1 1 2369"/>
                  <a:gd name="f166" fmla="+- f4 0 f2"/>
                  <a:gd name="f167" fmla="+- f3 0 f2"/>
                  <a:gd name="f168" fmla="*/ f167 1 2037"/>
                  <a:gd name="f169" fmla="*/ f166 1 2369"/>
                  <a:gd name="f170" fmla="*/ f2 1 f168"/>
                  <a:gd name="f171" fmla="*/ f3 1 f168"/>
                  <a:gd name="f172" fmla="*/ f2 1 f169"/>
                  <a:gd name="f173" fmla="*/ f4 1 f169"/>
                  <a:gd name="f174" fmla="*/ f170 f164 1"/>
                  <a:gd name="f175" fmla="*/ f171 f164 1"/>
                  <a:gd name="f176" fmla="*/ f173 f165 1"/>
                  <a:gd name="f177" fmla="*/ f172 f16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4" t="f177" r="f175" b="f176"/>
                <a:pathLst>
                  <a:path w="2037" h="2369">
                    <a:moveTo>
                      <a:pt x="f5" y="f6"/>
                    </a:moveTo>
                    <a:cubicBezTo>
                      <a:pt x="f5" y="f7"/>
                      <a:pt x="f8" y="f9"/>
                      <a:pt x="f10" y="f11"/>
                    </a:cubicBezTo>
                    <a:lnTo>
                      <a:pt x="f12" y="f13"/>
                    </a:lnTo>
                    <a:cubicBezTo>
                      <a:pt x="f14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3" y="f24"/>
                    </a:cubicBezTo>
                    <a:cubicBezTo>
                      <a:pt x="f25" y="f26"/>
                      <a:pt x="f25" y="f27"/>
                      <a:pt x="f28" y="f29"/>
                    </a:cubicBezTo>
                    <a:cubicBezTo>
                      <a:pt x="f30" y="f31"/>
                      <a:pt x="f32" y="f33"/>
                      <a:pt x="f34" y="f35"/>
                    </a:cubicBezTo>
                    <a:cubicBezTo>
                      <a:pt x="f36" y="f37"/>
                      <a:pt x="f38" y="f39"/>
                      <a:pt x="f40" y="f41"/>
                    </a:cubicBezTo>
                    <a:cubicBezTo>
                      <a:pt x="f42" y="f43"/>
                      <a:pt x="f44" y="f45"/>
                      <a:pt x="f46" y="f47"/>
                    </a:cubicBezTo>
                    <a:cubicBezTo>
                      <a:pt x="f48" y="f49"/>
                      <a:pt x="f50" y="f51"/>
                      <a:pt x="f52" y="f53"/>
                    </a:cubicBezTo>
                    <a:cubicBezTo>
                      <a:pt x="f54" y="f55"/>
                      <a:pt x="f44" y="f56"/>
                      <a:pt x="f57" y="f58"/>
                    </a:cubicBezTo>
                    <a:cubicBezTo>
                      <a:pt x="f59" y="f60"/>
                      <a:pt x="f61" y="f62"/>
                      <a:pt x="f63" y="f64"/>
                    </a:cubicBezTo>
                    <a:cubicBezTo>
                      <a:pt x="f65" y="f2"/>
                      <a:pt x="f66" y="f2"/>
                      <a:pt x="f67" y="f64"/>
                    </a:cubicBezTo>
                    <a:cubicBezTo>
                      <a:pt x="f68" y="f62"/>
                      <a:pt x="f69" y="f60"/>
                      <a:pt x="f70" y="f58"/>
                    </a:cubicBezTo>
                    <a:cubicBezTo>
                      <a:pt x="f71" y="f72"/>
                      <a:pt x="f73" y="f74"/>
                      <a:pt x="f75" y="f76"/>
                    </a:cubicBezTo>
                    <a:lnTo>
                      <a:pt x="f77" y="f78"/>
                    </a:lnTo>
                    <a:cubicBezTo>
                      <a:pt x="f79" y="f80"/>
                      <a:pt x="f81" y="f82"/>
                      <a:pt x="f83" y="f82"/>
                    </a:cubicBezTo>
                    <a:cubicBezTo>
                      <a:pt x="f84" y="f82"/>
                      <a:pt x="f85" y="f86"/>
                      <a:pt x="f87" y="f88"/>
                    </a:cubicBezTo>
                    <a:cubicBezTo>
                      <a:pt x="f89" y="f90"/>
                      <a:pt x="f91" y="f92"/>
                      <a:pt x="f93" y="f94"/>
                    </a:cubicBezTo>
                    <a:lnTo>
                      <a:pt x="f93" y="f43"/>
                    </a:lnTo>
                    <a:cubicBezTo>
                      <a:pt x="f95" y="f96"/>
                      <a:pt x="f5" y="f97"/>
                      <a:pt x="f5" y="f6"/>
                    </a:cubicBez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98" y="f11"/>
                    </a:moveTo>
                    <a:cubicBezTo>
                      <a:pt x="f99" y="f100"/>
                      <a:pt x="f99" y="f101"/>
                      <a:pt x="f98" y="f88"/>
                    </a:cubicBezTo>
                    <a:lnTo>
                      <a:pt x="f102" y="f103"/>
                    </a:lnTo>
                    <a:lnTo>
                      <a:pt x="f104" y="f105"/>
                    </a:lnTo>
                    <a:cubicBezTo>
                      <a:pt x="f106" y="f107"/>
                      <a:pt x="f108" y="f109"/>
                      <a:pt x="f110" y="f53"/>
                    </a:cubicBezTo>
                    <a:cubicBezTo>
                      <a:pt x="f111" y="f51"/>
                      <a:pt x="f112" y="f49"/>
                      <a:pt x="f113" y="f47"/>
                    </a:cubicBezTo>
                    <a:lnTo>
                      <a:pt x="f114" y="f115"/>
                    </a:lnTo>
                    <a:lnTo>
                      <a:pt x="f113" y="f115"/>
                    </a:lnTo>
                    <a:cubicBezTo>
                      <a:pt x="f116" y="f117"/>
                      <a:pt x="f118" y="f119"/>
                      <a:pt x="f120" y="f41"/>
                    </a:cubicBezTo>
                    <a:cubicBezTo>
                      <a:pt x="f121" y="f39"/>
                      <a:pt x="f122" y="f37"/>
                      <a:pt x="f123" y="f35"/>
                    </a:cubicBezTo>
                    <a:cubicBezTo>
                      <a:pt x="f124" y="f33"/>
                      <a:pt x="f125" y="f31"/>
                      <a:pt x="f126" y="f29"/>
                    </a:cubicBezTo>
                    <a:cubicBezTo>
                      <a:pt x="f2" y="f27"/>
                      <a:pt x="f2" y="f26"/>
                      <a:pt x="f127" y="f24"/>
                    </a:cubicBezTo>
                    <a:cubicBezTo>
                      <a:pt x="f128" y="f22"/>
                      <a:pt x="f129" y="f20"/>
                      <a:pt x="f121" y="f18"/>
                    </a:cubicBezTo>
                    <a:cubicBezTo>
                      <a:pt x="f130" y="f131"/>
                      <a:pt x="f132" y="f133"/>
                      <a:pt x="f134" y="f135"/>
                    </a:cubicBezTo>
                    <a:lnTo>
                      <a:pt x="f115" y="f136"/>
                    </a:lnTo>
                    <a:cubicBezTo>
                      <a:pt x="f137" y="f138"/>
                      <a:pt x="f139" y="f140"/>
                      <a:pt x="f141" y="f142"/>
                    </a:cubicBezTo>
                    <a:cubicBezTo>
                      <a:pt x="f143" y="f140"/>
                      <a:pt x="f144" y="f138"/>
                      <a:pt x="f145" y="f136"/>
                    </a:cubicBezTo>
                    <a:lnTo>
                      <a:pt x="f146" y="f135"/>
                    </a:lnTo>
                    <a:cubicBezTo>
                      <a:pt x="f147" y="f148"/>
                      <a:pt x="f149" y="f150"/>
                      <a:pt x="f151" y="f152"/>
                    </a:cubicBezTo>
                    <a:lnTo>
                      <a:pt x="f153" y="f154"/>
                    </a:lnTo>
                    <a:cubicBezTo>
                      <a:pt x="f155" y="f156"/>
                      <a:pt x="f157" y="f40"/>
                      <a:pt x="f158" y="f40"/>
                    </a:cubicBezTo>
                    <a:lnTo>
                      <a:pt x="f159" y="f40"/>
                    </a:lnTo>
                    <a:cubicBezTo>
                      <a:pt x="f160" y="f161"/>
                      <a:pt x="f162" y="f163"/>
                      <a:pt x="f98" y="f11"/>
                    </a:cubicBezTo>
                    <a:close/>
                  </a:path>
                </a:pathLst>
              </a:custGeom>
              <a:solidFill>
                <a:srgbClr val="009035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9" name="Forma Livre 8"/>
              <p:cNvSpPr/>
              <p:nvPr/>
            </p:nvSpPr>
            <p:spPr>
              <a:xfrm>
                <a:off x="9199440" y="5899315"/>
                <a:ext cx="417597" cy="2617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244"/>
                  <a:gd name="f4" fmla="val 797"/>
                  <a:gd name="f5" fmla="val 796"/>
                  <a:gd name="f6" fmla="val 2"/>
                  <a:gd name="f7" fmla="val 355"/>
                  <a:gd name="f8" fmla="val 279"/>
                  <a:gd name="f9" fmla="val 620"/>
                  <a:gd name="f10" fmla="val 964"/>
                  <a:gd name="f11" fmla="val 1239"/>
                  <a:gd name="f12" fmla="val 1243"/>
                  <a:gd name="f13" fmla="*/ f0 1 1244"/>
                  <a:gd name="f14" fmla="*/ f1 1 797"/>
                  <a:gd name="f15" fmla="+- f4 0 f2"/>
                  <a:gd name="f16" fmla="+- f3 0 f2"/>
                  <a:gd name="f17" fmla="*/ f16 1 1244"/>
                  <a:gd name="f18" fmla="*/ f15 1 797"/>
                  <a:gd name="f19" fmla="*/ f2 1 f17"/>
                  <a:gd name="f20" fmla="*/ f3 1 f17"/>
                  <a:gd name="f21" fmla="*/ f2 1 f18"/>
                  <a:gd name="f22" fmla="*/ f4 1 f18"/>
                  <a:gd name="f23" fmla="*/ f19 f13 1"/>
                  <a:gd name="f24" fmla="*/ f20 f13 1"/>
                  <a:gd name="f25" fmla="*/ f22 f14 1"/>
                  <a:gd name="f26" fmla="*/ f21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3" t="f26" r="f24" b="f25"/>
                <a:pathLst>
                  <a:path w="1244" h="797">
                    <a:moveTo>
                      <a:pt x="f2" y="f5"/>
                    </a:moveTo>
                    <a:cubicBezTo>
                      <a:pt x="f6" y="f7"/>
                      <a:pt x="f8" y="f2"/>
                      <a:pt x="f9" y="f2"/>
                    </a:cubicBezTo>
                    <a:cubicBezTo>
                      <a:pt x="f10" y="f2"/>
                      <a:pt x="f11" y="f7"/>
                      <a:pt x="f12" y="f5"/>
                    </a:cubicBezTo>
                    <a:lnTo>
                      <a:pt x="f2" y="f5"/>
                    </a:lnTo>
                  </a:path>
                </a:pathLst>
              </a:custGeom>
              <a:noFill/>
              <a:ln w="1801" cap="flat">
                <a:solidFill>
                  <a:srgbClr val="1B1918"/>
                </a:solidFill>
                <a:prstDash val="solid"/>
                <a:miter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0" name="Forma Livre 9"/>
              <p:cNvSpPr/>
              <p:nvPr/>
            </p:nvSpPr>
            <p:spPr>
              <a:xfrm>
                <a:off x="9451796" y="6195956"/>
                <a:ext cx="107999" cy="107999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375"/>
                  <a:gd name="f6" fmla="val 371"/>
                  <a:gd name="f7" fmla="val 214"/>
                  <a:gd name="f8" fmla="val 66"/>
                  <a:gd name="f9" fmla="val 193"/>
                  <a:gd name="f10" fmla="val 17"/>
                  <a:gd name="f11" fmla="val 195"/>
                  <a:gd name="f12" fmla="val 12"/>
                  <a:gd name="f13" fmla="val 189"/>
                  <a:gd name="f14" fmla="val 10"/>
                  <a:gd name="f15" fmla="val 7"/>
                  <a:gd name="f16" fmla="val 183"/>
                  <a:gd name="f17" fmla="val 160"/>
                  <a:gd name="f18" fmla="val 68"/>
                  <a:gd name="f19" fmla="val 168"/>
                  <a:gd name="f20" fmla="val 3"/>
                  <a:gd name="f21" fmla="val 159"/>
                  <a:gd name="f22" fmla="val 2"/>
                  <a:gd name="f23" fmla="val 152"/>
                  <a:gd name="f24" fmla="val 63"/>
                  <a:gd name="f25" fmla="val 145"/>
                  <a:gd name="f26" fmla="val 136"/>
                  <a:gd name="f27" fmla="val 143"/>
                  <a:gd name="f28" fmla="val 121"/>
                  <a:gd name="f29" fmla="val 5"/>
                  <a:gd name="f30" fmla="val 112"/>
                  <a:gd name="f31" fmla="val 8"/>
                  <a:gd name="f32" fmla="val 74"/>
                  <a:gd name="f33" fmla="val 93"/>
                  <a:gd name="f34" fmla="val 86"/>
                  <a:gd name="f35" fmla="val 23"/>
                  <a:gd name="f36" fmla="val 126"/>
                  <a:gd name="f37" fmla="val 76"/>
                  <a:gd name="f38" fmla="val 35"/>
                  <a:gd name="f39" fmla="val 71"/>
                  <a:gd name="f40" fmla="val 43"/>
                  <a:gd name="f41" fmla="val 81"/>
                  <a:gd name="f42" fmla="val 50"/>
                  <a:gd name="f43" fmla="val 52"/>
                  <a:gd name="f44" fmla="val 78"/>
                  <a:gd name="f45" fmla="val 64"/>
                  <a:gd name="f46" fmla="val 59"/>
                  <a:gd name="f47" fmla="val 60"/>
                  <a:gd name="f48" fmla="val 57"/>
                  <a:gd name="f49" fmla="val 61"/>
                  <a:gd name="f50" fmla="val 83"/>
                  <a:gd name="f51" fmla="val 116"/>
                  <a:gd name="f52" fmla="val 38"/>
                  <a:gd name="f53" fmla="val 32"/>
                  <a:gd name="f54" fmla="val 123"/>
                  <a:gd name="f55" fmla="val 26"/>
                  <a:gd name="f56" fmla="val 101"/>
                  <a:gd name="f57" fmla="val 109"/>
                  <a:gd name="f58" fmla="val 69"/>
                  <a:gd name="f59" fmla="val 129"/>
                  <a:gd name="f60" fmla="val 16"/>
                  <a:gd name="f61" fmla="val 124"/>
                  <a:gd name="f62" fmla="val 14"/>
                  <a:gd name="f63" fmla="val 133"/>
                  <a:gd name="f64" fmla="val 138"/>
                  <a:gd name="f65" fmla="val 144"/>
                  <a:gd name="f66" fmla="val 141"/>
                  <a:gd name="f67" fmla="val 11"/>
                  <a:gd name="f68" fmla="val 148"/>
                  <a:gd name="f69" fmla="val 151"/>
                  <a:gd name="f70" fmla="val 154"/>
                  <a:gd name="f71" fmla="val 20"/>
                  <a:gd name="f72" fmla="val 161"/>
                  <a:gd name="f73" fmla="val 172"/>
                  <a:gd name="f74" fmla="val 187"/>
                  <a:gd name="f75" fmla="val 199"/>
                  <a:gd name="f76" fmla="val 40"/>
                  <a:gd name="f77" fmla="val 202"/>
                  <a:gd name="f78" fmla="val 205"/>
                  <a:gd name="f79" fmla="val 4"/>
                  <a:gd name="f80" fmla="val 210"/>
                  <a:gd name="f81" fmla="val 212"/>
                  <a:gd name="f82" fmla="val 220"/>
                  <a:gd name="f83" fmla="val 47"/>
                  <a:gd name="f84" fmla="val 209"/>
                  <a:gd name="f85" fmla="val 237"/>
                  <a:gd name="f86" fmla="val 245"/>
                  <a:gd name="f87" fmla="val 67"/>
                  <a:gd name="f88" fmla="val 215"/>
                  <a:gd name="f89" fmla="val 19"/>
                  <a:gd name="f90" fmla="val 260"/>
                  <a:gd name="f91" fmla="val 24"/>
                  <a:gd name="f92" fmla="val 267"/>
                  <a:gd name="f93" fmla="val 72"/>
                  <a:gd name="f94" fmla="val 224"/>
                  <a:gd name="f95" fmla="val 266"/>
                  <a:gd name="f96" fmla="val 271"/>
                  <a:gd name="f97" fmla="val 281"/>
                  <a:gd name="f98" fmla="val 276"/>
                  <a:gd name="f99" fmla="val 48"/>
                  <a:gd name="f100" fmla="val 279"/>
                  <a:gd name="f101" fmla="val 272"/>
                  <a:gd name="f102" fmla="val 269"/>
                  <a:gd name="f103" fmla="val 29"/>
                  <a:gd name="f104" fmla="val 295"/>
                  <a:gd name="f105" fmla="val 303"/>
                  <a:gd name="f106" fmla="val 274"/>
                  <a:gd name="f107" fmla="val 288"/>
                  <a:gd name="f108" fmla="val 301"/>
                  <a:gd name="f109" fmla="val 316"/>
                  <a:gd name="f110" fmla="val 321"/>
                  <a:gd name="f111" fmla="val 55"/>
                  <a:gd name="f112" fmla="val 325"/>
                  <a:gd name="f113" fmla="val 308"/>
                  <a:gd name="f114" fmla="val 283"/>
                  <a:gd name="f115" fmla="val 335"/>
                  <a:gd name="f116" fmla="val 338"/>
                  <a:gd name="f117" fmla="val 90"/>
                  <a:gd name="f118" fmla="val 286"/>
                  <a:gd name="f119" fmla="val 336"/>
                  <a:gd name="f120" fmla="val 91"/>
                  <a:gd name="f121" fmla="val 340"/>
                  <a:gd name="f122" fmla="val 341"/>
                  <a:gd name="f123" fmla="val 98"/>
                  <a:gd name="f124" fmla="val 345"/>
                  <a:gd name="f125" fmla="val 102"/>
                  <a:gd name="f126" fmla="val 128"/>
                  <a:gd name="f127" fmla="val 107"/>
                  <a:gd name="f128" fmla="val 357"/>
                  <a:gd name="f129" fmla="val 114"/>
                  <a:gd name="f130" fmla="val 362"/>
                  <a:gd name="f131" fmla="val 330"/>
                  <a:gd name="f132" fmla="val 346"/>
                  <a:gd name="f133" fmla="val 365"/>
                  <a:gd name="f134" fmla="val 134"/>
                  <a:gd name="f135" fmla="val 370"/>
                  <a:gd name="f136" fmla="val 348"/>
                  <a:gd name="f137" fmla="val 333"/>
                  <a:gd name="f138" fmla="val 146"/>
                  <a:gd name="f139" fmla="val 320"/>
                  <a:gd name="f140" fmla="val 368"/>
                  <a:gd name="f141" fmla="val 153"/>
                  <a:gd name="f142" fmla="val 318"/>
                  <a:gd name="f143" fmla="val 363"/>
                  <a:gd name="f144" fmla="val 192"/>
                  <a:gd name="f145" fmla="val 207"/>
                  <a:gd name="f146" fmla="val 367"/>
                  <a:gd name="f147" fmla="val 216"/>
                  <a:gd name="f148" fmla="val 228"/>
                  <a:gd name="f149" fmla="val 229"/>
                  <a:gd name="f150" fmla="val 331"/>
                  <a:gd name="f151" fmla="val 231"/>
                  <a:gd name="f152" fmla="val 240"/>
                  <a:gd name="f153" fmla="val 238"/>
                  <a:gd name="f154" fmla="val 328"/>
                  <a:gd name="f155" fmla="val 315"/>
                  <a:gd name="f156" fmla="val 358"/>
                  <a:gd name="f157" fmla="val 355"/>
                  <a:gd name="f158" fmla="val 247"/>
                  <a:gd name="f159" fmla="val 313"/>
                  <a:gd name="f160" fmla="val 278"/>
                  <a:gd name="f161" fmla="val 343"/>
                  <a:gd name="f162" fmla="val 285"/>
                  <a:gd name="f163" fmla="val 298"/>
                  <a:gd name="f164" fmla="val 307"/>
                  <a:gd name="f165" fmla="val 293"/>
                  <a:gd name="f166" fmla="val 300"/>
                  <a:gd name="f167" fmla="val 309"/>
                  <a:gd name="f168" fmla="val 306"/>
                  <a:gd name="f169" fmla="val 317"/>
                  <a:gd name="f170" fmla="val 319"/>
                  <a:gd name="f171" fmla="val 326"/>
                  <a:gd name="f172" fmla="val 324"/>
                  <a:gd name="f173" fmla="val 314"/>
                  <a:gd name="f174" fmla="val 322"/>
                  <a:gd name="f175" fmla="val 277"/>
                  <a:gd name="f176" fmla="val 350"/>
                  <a:gd name="f177" fmla="val 262"/>
                  <a:gd name="f178" fmla="val 302"/>
                  <a:gd name="f179" fmla="val 222"/>
                  <a:gd name="f180" fmla="val 264"/>
                  <a:gd name="f181" fmla="val 259"/>
                  <a:gd name="f182" fmla="val 364"/>
                  <a:gd name="f183" fmla="val 244"/>
                  <a:gd name="f184" fmla="val 369"/>
                  <a:gd name="f185" fmla="val 235"/>
                  <a:gd name="f186" fmla="val 204"/>
                  <a:gd name="f187" fmla="val 217"/>
                  <a:gd name="f188" fmla="val 372"/>
                  <a:gd name="f189" fmla="val 219"/>
                  <a:gd name="f190" fmla="val 374"/>
                  <a:gd name="f191" fmla="val 352"/>
                  <a:gd name="f192" fmla="val 194"/>
                  <a:gd name="f193" fmla="val 185"/>
                  <a:gd name="f194" fmla="val 169"/>
                  <a:gd name="f195" fmla="val 177"/>
                  <a:gd name="f196" fmla="val 353"/>
                  <a:gd name="f197" fmla="val 359"/>
                  <a:gd name="f198" fmla="val 149"/>
                  <a:gd name="f199" fmla="val 139"/>
                  <a:gd name="f200" fmla="val 310"/>
                  <a:gd name="f201" fmla="val 131"/>
                  <a:gd name="f202" fmla="val 305"/>
                  <a:gd name="f203" fmla="val 108"/>
                  <a:gd name="f204" fmla="val 99"/>
                  <a:gd name="f205" fmla="val 119"/>
                  <a:gd name="f206" fmla="val 312"/>
                  <a:gd name="f207" fmla="val 58"/>
                  <a:gd name="f208" fmla="val 297"/>
                  <a:gd name="f209" fmla="val 42"/>
                  <a:gd name="f210" fmla="val 33"/>
                  <a:gd name="f211" fmla="val 248"/>
                  <a:gd name="f212" fmla="val 22"/>
                  <a:gd name="f213" fmla="val 15"/>
                  <a:gd name="f214" fmla="val 73"/>
                  <a:gd name="f215" fmla="val 254"/>
                  <a:gd name="f216" fmla="val 223"/>
                  <a:gd name="f217" fmla="val 181"/>
                  <a:gd name="f218" fmla="val 156"/>
                  <a:gd name="f219" fmla="val 200"/>
                  <a:gd name="f220" fmla="val 208"/>
                  <a:gd name="f221" fmla="val 188"/>
                  <a:gd name="f222" fmla="val 27"/>
                  <a:gd name="f223" fmla="val 157"/>
                  <a:gd name="f224" fmla="val 103"/>
                  <a:gd name="f225" fmla="val 165"/>
                  <a:gd name="f226" fmla="val 174"/>
                  <a:gd name="f227" fmla="val 227"/>
                  <a:gd name="f228" fmla="val 255"/>
                  <a:gd name="f229" fmla="val 290"/>
                  <a:gd name="f230" fmla="val 226"/>
                  <a:gd name="f231" fmla="val 291"/>
                  <a:gd name="f232" fmla="val 186"/>
                  <a:gd name="f233" fmla="val 257"/>
                  <a:gd name="f234" fmla="val 184"/>
                  <a:gd name="f235" fmla="val 190"/>
                  <a:gd name="f236" fmla="val 252"/>
                  <a:gd name="f237" fmla="val 239"/>
                  <a:gd name="f238" fmla="val 243"/>
                  <a:gd name="f239" fmla="val 236"/>
                  <a:gd name="f240" fmla="val 232"/>
                  <a:gd name="f241" fmla="val 197"/>
                  <a:gd name="f242" fmla="val 170"/>
                  <a:gd name="f243" fmla="val 182"/>
                  <a:gd name="f244" fmla="val 104"/>
                  <a:gd name="f245" fmla="val 79"/>
                  <a:gd name="f246" fmla="val 111"/>
                  <a:gd name="f247" fmla="val 53"/>
                  <a:gd name="f248" fmla="val 118"/>
                  <a:gd name="f249" fmla="val 105"/>
                  <a:gd name="f250" fmla="val 106"/>
                  <a:gd name="f251" fmla="val 171"/>
                  <a:gd name="f252" fmla="val 162"/>
                  <a:gd name="f253" fmla="val 122"/>
                  <a:gd name="f254" fmla="val 97"/>
                  <a:gd name="f255" fmla="val 140"/>
                  <a:gd name="f256" fmla="val 115"/>
                  <a:gd name="f257" fmla="val 88"/>
                  <a:gd name="f258" fmla="val 234"/>
                  <a:gd name="f259" fmla="val 150"/>
                  <a:gd name="f260" fmla="val 100"/>
                  <a:gd name="f261" fmla="val 95"/>
                  <a:gd name="f262" fmla="val 85"/>
                  <a:gd name="f263" fmla="val 113"/>
                  <a:gd name="f264" fmla="val 62"/>
                  <a:gd name="f265" fmla="*/ f2 1 375"/>
                  <a:gd name="f266" fmla="*/ f3 1 371"/>
                  <a:gd name="f267" fmla="+- f6 0 f4"/>
                  <a:gd name="f268" fmla="+- f5 0 f4"/>
                  <a:gd name="f269" fmla="*/ f268 1 375"/>
                  <a:gd name="f270" fmla="*/ f267 1 371"/>
                  <a:gd name="f271" fmla="*/ f4 1 f269"/>
                  <a:gd name="f272" fmla="*/ f5 1 f269"/>
                  <a:gd name="f273" fmla="*/ f4 1 f270"/>
                  <a:gd name="f274" fmla="*/ f6 1 f270"/>
                  <a:gd name="f275" fmla="*/ f271 f265 1"/>
                  <a:gd name="f276" fmla="*/ f272 f265 1"/>
                  <a:gd name="f277" fmla="*/ f274 f266 1"/>
                  <a:gd name="f278" fmla="*/ f273 f26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75" t="f278" r="f276" b="f277"/>
                <a:pathLst>
                  <a:path w="375" h="371">
                    <a:moveTo>
                      <a:pt x="f7" y="f8"/>
                    </a:moveTo>
                    <a:lnTo>
                      <a:pt x="f9" y="f10"/>
                    </a:lnTo>
                    <a:lnTo>
                      <a:pt x="f11" y="f12"/>
                    </a:lnTo>
                    <a:lnTo>
                      <a:pt x="f13" y="f14"/>
                    </a:lnTo>
                    <a:lnTo>
                      <a:pt x="f13" y="f15"/>
                    </a:lnTo>
                    <a:lnTo>
                      <a:pt x="f1" y="f14"/>
                    </a:lnTo>
                    <a:lnTo>
                      <a:pt x="f16" y="f10"/>
                    </a:lnTo>
                    <a:lnTo>
                      <a:pt x="f17" y="f18"/>
                    </a:lnTo>
                    <a:lnTo>
                      <a:pt x="f19" y="f20"/>
                    </a:lnTo>
                    <a:lnTo>
                      <a:pt x="f21" y="f22"/>
                    </a:lnTo>
                    <a:lnTo>
                      <a:pt x="f23" y="f24"/>
                    </a:lnTo>
                    <a:lnTo>
                      <a:pt x="f25" y="f22"/>
                    </a:lnTo>
                    <a:lnTo>
                      <a:pt x="f26" y="f22"/>
                    </a:lnTo>
                    <a:lnTo>
                      <a:pt x="f27" y="f18"/>
                    </a:lnTo>
                    <a:lnTo>
                      <a:pt x="f28" y="f29"/>
                    </a:lnTo>
                    <a:lnTo>
                      <a:pt x="f30" y="f31"/>
                    </a:lnTo>
                    <a:lnTo>
                      <a:pt x="f26" y="f32"/>
                    </a:lnTo>
                    <a:lnTo>
                      <a:pt x="f33" y="f10"/>
                    </a:lnTo>
                    <a:lnTo>
                      <a:pt x="f34" y="f35"/>
                    </a:lnTo>
                    <a:lnTo>
                      <a:pt x="f36" y="f37"/>
                    </a:lnTo>
                    <a:lnTo>
                      <a:pt x="f37" y="f38"/>
                    </a:lnTo>
                    <a:lnTo>
                      <a:pt x="f39" y="f40"/>
                    </a:lnTo>
                    <a:lnTo>
                      <a:pt x="f41" y="f42"/>
                    </a:lnTo>
                    <a:lnTo>
                      <a:pt x="f37" y="f43"/>
                    </a:lnTo>
                    <a:lnTo>
                      <a:pt x="f44" y="f8"/>
                    </a:lnTo>
                    <a:lnTo>
                      <a:pt x="f45" y="f46"/>
                    </a:lnTo>
                    <a:lnTo>
                      <a:pt x="f47" y="f8"/>
                    </a:lnTo>
                    <a:lnTo>
                      <a:pt x="f48" y="f49"/>
                    </a:lnTo>
                    <a:lnTo>
                      <a:pt x="f42" y="f8"/>
                    </a:lnTo>
                    <a:lnTo>
                      <a:pt x="f50" y="f51"/>
                    </a:lnTo>
                    <a:lnTo>
                      <a:pt x="f52" y="f44"/>
                    </a:lnTo>
                    <a:lnTo>
                      <a:pt x="f53" y="f34"/>
                    </a:lnTo>
                    <a:lnTo>
                      <a:pt x="f37" y="f54"/>
                    </a:lnTo>
                    <a:lnTo>
                      <a:pt x="f55" y="f56"/>
                    </a:lnTo>
                    <a:lnTo>
                      <a:pt x="f35" y="f57"/>
                    </a:lnTo>
                    <a:lnTo>
                      <a:pt x="f58" y="f59"/>
                    </a:lnTo>
                    <a:lnTo>
                      <a:pt x="f60" y="f61"/>
                    </a:lnTo>
                    <a:lnTo>
                      <a:pt x="f62" y="f63"/>
                    </a:lnTo>
                    <a:lnTo>
                      <a:pt x="f8" y="f64"/>
                    </a:lnTo>
                    <a:lnTo>
                      <a:pt x="f35" y="f65"/>
                    </a:lnTo>
                    <a:lnTo>
                      <a:pt x="f60" y="f66"/>
                    </a:lnTo>
                    <a:lnTo>
                      <a:pt x="f67" y="f68"/>
                    </a:lnTo>
                    <a:lnTo>
                      <a:pt x="f60" y="f69"/>
                    </a:lnTo>
                    <a:lnTo>
                      <a:pt x="f60" y="f70"/>
                    </a:lnTo>
                    <a:lnTo>
                      <a:pt x="f71" y="f70"/>
                    </a:lnTo>
                    <a:lnTo>
                      <a:pt x="f47" y="f1"/>
                    </a:lnTo>
                    <a:lnTo>
                      <a:pt x="f29" y="f72"/>
                    </a:lnTo>
                    <a:lnTo>
                      <a:pt x="f22" y="f73"/>
                    </a:lnTo>
                    <a:lnTo>
                      <a:pt x="f47" y="f13"/>
                    </a:lnTo>
                    <a:lnTo>
                      <a:pt x="f4" y="f74"/>
                    </a:lnTo>
                    <a:lnTo>
                      <a:pt x="f4" y="f11"/>
                    </a:lnTo>
                    <a:lnTo>
                      <a:pt x="f48" y="f75"/>
                    </a:lnTo>
                    <a:cubicBezTo>
                      <a:pt x="f76" y="f77"/>
                      <a:pt x="f35" y="f78"/>
                      <a:pt x="f79" y="f80"/>
                    </a:cubicBezTo>
                    <a:lnTo>
                      <a:pt x="f4" y="f81"/>
                    </a:lnTo>
                    <a:lnTo>
                      <a:pt x="f22" y="f82"/>
                    </a:lnTo>
                    <a:lnTo>
                      <a:pt x="f29" y="f82"/>
                    </a:lnTo>
                    <a:cubicBezTo>
                      <a:pt x="f55" y="f7"/>
                      <a:pt x="f83" y="f84"/>
                      <a:pt x="f8" y="f78"/>
                    </a:cubicBezTo>
                    <a:lnTo>
                      <a:pt x="f29" y="f85"/>
                    </a:lnTo>
                    <a:lnTo>
                      <a:pt x="f67" y="f86"/>
                    </a:lnTo>
                    <a:lnTo>
                      <a:pt x="f87" y="f88"/>
                    </a:lnTo>
                    <a:lnTo>
                      <a:pt x="f89" y="f90"/>
                    </a:lnTo>
                    <a:lnTo>
                      <a:pt x="f91" y="f92"/>
                    </a:lnTo>
                    <a:lnTo>
                      <a:pt x="f93" y="f94"/>
                    </a:lnTo>
                    <a:lnTo>
                      <a:pt x="f83" y="f95"/>
                    </a:lnTo>
                    <a:lnTo>
                      <a:pt x="f91" y="f96"/>
                    </a:lnTo>
                    <a:lnTo>
                      <a:pt x="f55" y="f97"/>
                    </a:lnTo>
                    <a:lnTo>
                      <a:pt x="f40" y="f98"/>
                    </a:lnTo>
                    <a:lnTo>
                      <a:pt x="f99" y="f100"/>
                    </a:lnTo>
                    <a:lnTo>
                      <a:pt x="f43" y="f101"/>
                    </a:lnTo>
                    <a:lnTo>
                      <a:pt x="f87" y="f102"/>
                    </a:lnTo>
                    <a:lnTo>
                      <a:pt x="f103" y="f104"/>
                    </a:lnTo>
                    <a:lnTo>
                      <a:pt x="f38" y="f105"/>
                    </a:lnTo>
                    <a:lnTo>
                      <a:pt x="f37" y="f106"/>
                    </a:lnTo>
                    <a:cubicBezTo>
                      <a:pt x="f87" y="f107"/>
                      <a:pt x="f47" y="f108"/>
                      <a:pt x="f42" y="f109"/>
                    </a:cubicBezTo>
                    <a:lnTo>
                      <a:pt x="f99" y="f110"/>
                    </a:lnTo>
                    <a:lnTo>
                      <a:pt x="f111" y="f112"/>
                    </a:lnTo>
                    <a:lnTo>
                      <a:pt x="f46" y="f110"/>
                    </a:lnTo>
                    <a:cubicBezTo>
                      <a:pt x="f8" y="f113"/>
                      <a:pt x="f32" y="f104"/>
                      <a:pt x="f41" y="f114"/>
                    </a:cubicBezTo>
                    <a:lnTo>
                      <a:pt x="f87" y="f115"/>
                    </a:lnTo>
                    <a:lnTo>
                      <a:pt x="f37" y="f116"/>
                    </a:lnTo>
                    <a:lnTo>
                      <a:pt x="f117" y="f118"/>
                    </a:lnTo>
                    <a:lnTo>
                      <a:pt x="f33" y="f119"/>
                    </a:lnTo>
                    <a:lnTo>
                      <a:pt x="f120" y="f116"/>
                    </a:lnTo>
                    <a:lnTo>
                      <a:pt x="f33" y="f121"/>
                    </a:lnTo>
                    <a:lnTo>
                      <a:pt x="f33" y="f122"/>
                    </a:lnTo>
                    <a:lnTo>
                      <a:pt x="f123" y="f124"/>
                    </a:lnTo>
                    <a:lnTo>
                      <a:pt x="f125" y="f122"/>
                    </a:lnTo>
                    <a:lnTo>
                      <a:pt x="f126" y="f109"/>
                    </a:lnTo>
                    <a:lnTo>
                      <a:pt x="f127" y="f128"/>
                    </a:lnTo>
                    <a:lnTo>
                      <a:pt x="f129" y="f130"/>
                    </a:lnTo>
                    <a:lnTo>
                      <a:pt x="f26" y="f109"/>
                    </a:lnTo>
                    <a:cubicBezTo>
                      <a:pt x="f26" y="f131"/>
                      <a:pt x="f26" y="f132"/>
                      <a:pt x="f26" y="f133"/>
                    </a:cubicBezTo>
                    <a:lnTo>
                      <a:pt x="f134" y="f135"/>
                    </a:lnTo>
                    <a:lnTo>
                      <a:pt x="f27" y="f135"/>
                    </a:lnTo>
                    <a:lnTo>
                      <a:pt x="f27" y="f133"/>
                    </a:lnTo>
                    <a:cubicBezTo>
                      <a:pt x="f25" y="f136"/>
                      <a:pt x="f25" y="f137"/>
                      <a:pt x="f138" y="f139"/>
                    </a:cubicBezTo>
                    <a:lnTo>
                      <a:pt x="f21" y="f135"/>
                    </a:lnTo>
                    <a:lnTo>
                      <a:pt x="f19" y="f140"/>
                    </a:lnTo>
                    <a:lnTo>
                      <a:pt x="f141" y="f142"/>
                    </a:lnTo>
                    <a:lnTo>
                      <a:pt x="f16" y="f143"/>
                    </a:lnTo>
                    <a:lnTo>
                      <a:pt x="f13" y="f0"/>
                    </a:lnTo>
                    <a:lnTo>
                      <a:pt x="f144" y="f130"/>
                    </a:lnTo>
                    <a:lnTo>
                      <a:pt x="f82" y="f109"/>
                    </a:lnTo>
                    <a:lnTo>
                      <a:pt x="f145" y="f146"/>
                    </a:lnTo>
                    <a:lnTo>
                      <a:pt x="f147" y="f135"/>
                    </a:lnTo>
                    <a:lnTo>
                      <a:pt x="f148" y="f142"/>
                    </a:lnTo>
                    <a:cubicBezTo>
                      <a:pt x="f149" y="f150"/>
                      <a:pt x="f149" y="f132"/>
                      <a:pt x="f151" y="f143"/>
                    </a:cubicBezTo>
                    <a:lnTo>
                      <a:pt x="f151" y="f140"/>
                    </a:lnTo>
                    <a:lnTo>
                      <a:pt x="f152" y="f146"/>
                    </a:lnTo>
                    <a:lnTo>
                      <a:pt x="f152" y="f130"/>
                    </a:lnTo>
                    <a:cubicBezTo>
                      <a:pt x="f153" y="f124"/>
                      <a:pt x="f153" y="f154"/>
                      <a:pt x="f153" y="f155"/>
                    </a:cubicBezTo>
                    <a:lnTo>
                      <a:pt x="f90" y="f156"/>
                    </a:lnTo>
                    <a:lnTo>
                      <a:pt x="f92" y="f157"/>
                    </a:lnTo>
                    <a:lnTo>
                      <a:pt x="f158" y="f159"/>
                    </a:lnTo>
                    <a:lnTo>
                      <a:pt x="f101" y="f116"/>
                    </a:lnTo>
                    <a:lnTo>
                      <a:pt x="f101" y="f121"/>
                    </a:lnTo>
                    <a:lnTo>
                      <a:pt x="f160" y="f161"/>
                    </a:lnTo>
                    <a:lnTo>
                      <a:pt x="f97" y="f121"/>
                    </a:lnTo>
                    <a:lnTo>
                      <a:pt x="f97" y="f116"/>
                    </a:lnTo>
                    <a:lnTo>
                      <a:pt x="f114" y="f119"/>
                    </a:lnTo>
                    <a:lnTo>
                      <a:pt x="f97" y="f115"/>
                    </a:lnTo>
                    <a:lnTo>
                      <a:pt x="f162" y="f162"/>
                    </a:lnTo>
                    <a:lnTo>
                      <a:pt x="f163" y="f115"/>
                    </a:lnTo>
                    <a:lnTo>
                      <a:pt x="f164" y="f137"/>
                    </a:lnTo>
                    <a:lnTo>
                      <a:pt x="f165" y="f97"/>
                    </a:lnTo>
                    <a:cubicBezTo>
                      <a:pt x="f166" y="f165"/>
                      <a:pt x="f167" y="f168"/>
                      <a:pt x="f169" y="f139"/>
                    </a:cubicBezTo>
                    <a:lnTo>
                      <a:pt x="f170" y="f112"/>
                    </a:lnTo>
                    <a:lnTo>
                      <a:pt x="f171" y="f139"/>
                    </a:lnTo>
                    <a:lnTo>
                      <a:pt x="f172" y="f109"/>
                    </a:lnTo>
                    <a:cubicBezTo>
                      <a:pt x="f173" y="f166"/>
                      <a:pt x="f164" y="f118"/>
                      <a:pt x="f163" y="f101"/>
                    </a:cubicBezTo>
                    <a:lnTo>
                      <a:pt x="f121" y="f108"/>
                    </a:lnTo>
                    <a:lnTo>
                      <a:pt x="f124" y="f165"/>
                    </a:lnTo>
                    <a:lnTo>
                      <a:pt x="f164" y="f92"/>
                    </a:lnTo>
                    <a:lnTo>
                      <a:pt x="f174" y="f96"/>
                    </a:lnTo>
                    <a:lnTo>
                      <a:pt x="f171" y="f175"/>
                    </a:lnTo>
                    <a:lnTo>
                      <a:pt x="f150" y="f101"/>
                    </a:lnTo>
                    <a:lnTo>
                      <a:pt x="f136" y="f100"/>
                    </a:lnTo>
                    <a:lnTo>
                      <a:pt x="f176" y="f102"/>
                    </a:lnTo>
                    <a:lnTo>
                      <a:pt x="f154" y="f177"/>
                    </a:lnTo>
                    <a:lnTo>
                      <a:pt x="f178" y="f179"/>
                    </a:lnTo>
                    <a:lnTo>
                      <a:pt x="f176" y="f180"/>
                    </a:lnTo>
                    <a:lnTo>
                      <a:pt x="f157" y="f181"/>
                    </a:lnTo>
                    <a:lnTo>
                      <a:pt x="f164" y="f7"/>
                    </a:lnTo>
                    <a:lnTo>
                      <a:pt x="f182" y="f183"/>
                    </a:lnTo>
                    <a:lnTo>
                      <a:pt x="f184" y="f185"/>
                    </a:lnTo>
                    <a:lnTo>
                      <a:pt x="f167" y="f186"/>
                    </a:lnTo>
                    <a:cubicBezTo>
                      <a:pt x="f154" y="f145"/>
                      <a:pt x="f136" y="f81"/>
                      <a:pt x="f184" y="f187"/>
                    </a:cubicBezTo>
                    <a:lnTo>
                      <a:pt x="f188" y="f189"/>
                    </a:lnTo>
                    <a:lnTo>
                      <a:pt x="f190" y="f80"/>
                    </a:lnTo>
                    <a:lnTo>
                      <a:pt x="f6" y="f84"/>
                    </a:lnTo>
                    <a:cubicBezTo>
                      <a:pt x="f191" y="f186"/>
                      <a:pt x="f119" y="f75"/>
                      <a:pt x="f169" y="f11"/>
                    </a:cubicBezTo>
                    <a:lnTo>
                      <a:pt x="f190" y="f192"/>
                    </a:lnTo>
                    <a:lnTo>
                      <a:pt x="f190" y="f193"/>
                    </a:lnTo>
                    <a:lnTo>
                      <a:pt x="f173" y="f74"/>
                    </a:lnTo>
                    <a:lnTo>
                      <a:pt x="f188" y="f194"/>
                    </a:lnTo>
                    <a:lnTo>
                      <a:pt x="f6" y="f21"/>
                    </a:lnTo>
                    <a:lnTo>
                      <a:pt x="f173" y="f195"/>
                    </a:lnTo>
                    <a:lnTo>
                      <a:pt x="f196" y="f141"/>
                    </a:lnTo>
                    <a:lnTo>
                      <a:pt x="f197" y="f141"/>
                    </a:lnTo>
                    <a:lnTo>
                      <a:pt x="f0" y="f198"/>
                    </a:lnTo>
                    <a:lnTo>
                      <a:pt x="f182" y="f138"/>
                    </a:lnTo>
                    <a:lnTo>
                      <a:pt x="f197" y="f199"/>
                    </a:lnTo>
                    <a:lnTo>
                      <a:pt x="f191" y="f27"/>
                    </a:lnTo>
                    <a:lnTo>
                      <a:pt x="f200" y="f26"/>
                    </a:lnTo>
                    <a:lnTo>
                      <a:pt x="f0" y="f201"/>
                    </a:lnTo>
                    <a:lnTo>
                      <a:pt x="f197" y="f28"/>
                    </a:lnTo>
                    <a:lnTo>
                      <a:pt x="f202" y="f126"/>
                    </a:lnTo>
                    <a:lnTo>
                      <a:pt x="f191" y="f203"/>
                    </a:lnTo>
                    <a:lnTo>
                      <a:pt x="f136" y="f204"/>
                    </a:lnTo>
                    <a:lnTo>
                      <a:pt x="f163" y="f205"/>
                    </a:lnTo>
                    <a:lnTo>
                      <a:pt x="f161" y="f50"/>
                    </a:lnTo>
                    <a:lnTo>
                      <a:pt x="f119" y="f37"/>
                    </a:lnTo>
                    <a:lnTo>
                      <a:pt x="f165" y="f129"/>
                    </a:lnTo>
                    <a:lnTo>
                      <a:pt x="f172" y="f45"/>
                    </a:lnTo>
                    <a:lnTo>
                      <a:pt x="f169" y="f46"/>
                    </a:lnTo>
                    <a:lnTo>
                      <a:pt x="f173" y="f45"/>
                    </a:lnTo>
                    <a:lnTo>
                      <a:pt x="f206" y="f207"/>
                    </a:lnTo>
                    <a:lnTo>
                      <a:pt x="f208" y="f45"/>
                    </a:lnTo>
                    <a:lnTo>
                      <a:pt x="f163" y="f42"/>
                    </a:lnTo>
                    <a:lnTo>
                      <a:pt x="f104" y="f99"/>
                    </a:lnTo>
                    <a:lnTo>
                      <a:pt x="f105" y="f209"/>
                    </a:lnTo>
                    <a:lnTo>
                      <a:pt x="f163" y="f210"/>
                    </a:lnTo>
                    <a:lnTo>
                      <a:pt x="f211" y="f32"/>
                    </a:lnTo>
                    <a:lnTo>
                      <a:pt x="f107" y="f212"/>
                    </a:lnTo>
                    <a:lnTo>
                      <a:pt x="f97" y="f213"/>
                    </a:lnTo>
                    <a:lnTo>
                      <a:pt x="f153" y="f214"/>
                    </a:lnTo>
                    <a:lnTo>
                      <a:pt x="f177" y="f15"/>
                    </a:lnTo>
                    <a:lnTo>
                      <a:pt x="f215" y="f20"/>
                    </a:lnTo>
                    <a:lnTo>
                      <a:pt x="f151" y="f8"/>
                    </a:lnTo>
                    <a:lnTo>
                      <a:pt x="f153" y="f4"/>
                    </a:lnTo>
                    <a:lnTo>
                      <a:pt x="f149" y="f4"/>
                    </a:lnTo>
                    <a:lnTo>
                      <a:pt x="f216" y="f49"/>
                    </a:lnTo>
                    <a:lnTo>
                      <a:pt x="f147" y="f4"/>
                    </a:lnTo>
                    <a:lnTo>
                      <a:pt x="f145" y="f22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17" y="f70"/>
                    </a:moveTo>
                    <a:lnTo>
                      <a:pt x="f217" y="f123"/>
                    </a:lnTo>
                    <a:lnTo>
                      <a:pt x="f144" y="f123"/>
                    </a:lnTo>
                    <a:lnTo>
                      <a:pt x="f144" y="f218"/>
                    </a:lnTo>
                    <a:cubicBezTo>
                      <a:pt x="f219" y="f64"/>
                      <a:pt x="f220" y="f205"/>
                      <a:pt x="f187" y="f56"/>
                    </a:cubicBezTo>
                    <a:lnTo>
                      <a:pt x="f147" y="f204"/>
                    </a:lnTo>
                    <a:lnTo>
                      <a:pt x="f187" y="f123"/>
                    </a:lnTo>
                    <a:lnTo>
                      <a:pt x="f221" y="f222"/>
                    </a:lnTo>
                    <a:lnTo>
                      <a:pt x="f223" y="f204"/>
                    </a:lnTo>
                    <a:lnTo>
                      <a:pt x="f21" y="f56"/>
                    </a:lnTo>
                    <a:lnTo>
                      <a:pt x="f223" y="f224"/>
                    </a:lnTo>
                    <a:cubicBezTo>
                      <a:pt x="f225" y="f205"/>
                      <a:pt x="f226" y="f26"/>
                      <a:pt x="f217" y="f70"/>
                    </a:cubicBezTo>
                    <a:close/>
                    <a:moveTo>
                      <a:pt x="f217" y="f70"/>
                    </a:moveTo>
                    <a:lnTo>
                      <a:pt x="f217" y="f70"/>
                    </a:lnTo>
                    <a:close/>
                    <a:moveTo>
                      <a:pt x="f221" y="f13"/>
                    </a:moveTo>
                    <a:lnTo>
                      <a:pt x="f13" y="f13"/>
                    </a:lnTo>
                    <a:cubicBezTo>
                      <a:pt x="f7" y="f227"/>
                      <a:pt x="f216" y="f228"/>
                      <a:pt x="f148" y="f229"/>
                    </a:cubicBezTo>
                    <a:lnTo>
                      <a:pt x="f230" y="f229"/>
                    </a:lnTo>
                    <a:lnTo>
                      <a:pt x="f230" y="f231"/>
                    </a:lnTo>
                    <a:lnTo>
                      <a:pt x="f232" y="f191"/>
                    </a:lnTo>
                    <a:lnTo>
                      <a:pt x="f68" y="f165"/>
                    </a:lnTo>
                    <a:lnTo>
                      <a:pt x="f68" y="f231"/>
                    </a:lnTo>
                    <a:cubicBezTo>
                      <a:pt x="f23" y="f233"/>
                      <a:pt x="f17" y="f149"/>
                      <a:pt x="f234" y="f235"/>
                    </a:cubicBezTo>
                    <a:lnTo>
                      <a:pt x="f232" y="f235"/>
                    </a:lnTo>
                    <a:lnTo>
                      <a:pt x="f232" y="f13"/>
                    </a:lnTo>
                    <a:lnTo>
                      <a:pt x="f221" y="f13"/>
                    </a:lnTo>
                    <a:close/>
                    <a:moveTo>
                      <a:pt x="f221" y="f13"/>
                    </a:moveTo>
                    <a:lnTo>
                      <a:pt x="f221" y="f13"/>
                    </a:lnTo>
                    <a:close/>
                    <a:moveTo>
                      <a:pt x="f81" y="f80"/>
                    </a:moveTo>
                    <a:lnTo>
                      <a:pt x="f86" y="f86"/>
                    </a:lnTo>
                    <a:lnTo>
                      <a:pt x="f236" y="f237"/>
                    </a:lnTo>
                    <a:lnTo>
                      <a:pt x="f147" y="f219"/>
                    </a:lnTo>
                    <a:cubicBezTo>
                      <a:pt x="f238" y="f187"/>
                      <a:pt x="f177" y="f185"/>
                      <a:pt x="f160" y="f233"/>
                    </a:cubicBezTo>
                    <a:lnTo>
                      <a:pt x="f98" y="f181"/>
                    </a:lnTo>
                    <a:lnTo>
                      <a:pt x="f160" y="f181"/>
                    </a:lnTo>
                    <a:lnTo>
                      <a:pt x="f101" y="f171"/>
                    </a:lnTo>
                    <a:lnTo>
                      <a:pt x="f239" y="f229"/>
                    </a:lnTo>
                    <a:lnTo>
                      <a:pt x="f153" y="f229"/>
                    </a:lnTo>
                    <a:lnTo>
                      <a:pt x="f185" y="f107"/>
                    </a:lnTo>
                    <a:cubicBezTo>
                      <a:pt x="f240" y="f177"/>
                      <a:pt x="f230" y="f85"/>
                      <a:pt x="f81" y="f80"/>
                    </a:cubicBezTo>
                    <a:close/>
                    <a:moveTo>
                      <a:pt x="f81" y="f80"/>
                    </a:moveTo>
                    <a:lnTo>
                      <a:pt x="f81" y="f80"/>
                    </a:lnTo>
                    <a:close/>
                    <a:moveTo>
                      <a:pt x="f240" y="f219"/>
                    </a:moveTo>
                    <a:lnTo>
                      <a:pt x="f92" y="f81"/>
                    </a:lnTo>
                    <a:lnTo>
                      <a:pt x="f96" y="f186"/>
                    </a:lnTo>
                    <a:lnTo>
                      <a:pt x="f230" y="f13"/>
                    </a:lnTo>
                    <a:cubicBezTo>
                      <a:pt x="f238" y="f235"/>
                      <a:pt x="f181" y="f192"/>
                      <a:pt x="f98" y="f241"/>
                    </a:cubicBezTo>
                    <a:lnTo>
                      <a:pt x="f160" y="f75"/>
                    </a:lnTo>
                    <a:lnTo>
                      <a:pt x="f155" y="f90"/>
                    </a:lnTo>
                    <a:lnTo>
                      <a:pt x="f118" y="f236"/>
                    </a:lnTo>
                    <a:lnTo>
                      <a:pt x="f162" y="f236"/>
                    </a:lnTo>
                    <a:cubicBezTo>
                      <a:pt x="f96" y="f240"/>
                      <a:pt x="f228" y="f187"/>
                      <a:pt x="f240" y="f219"/>
                    </a:cubicBezTo>
                    <a:close/>
                    <a:moveTo>
                      <a:pt x="f240" y="f219"/>
                    </a:moveTo>
                    <a:lnTo>
                      <a:pt x="f240" y="f219"/>
                    </a:lnTo>
                    <a:close/>
                    <a:moveTo>
                      <a:pt x="f230" y="f1"/>
                    </a:moveTo>
                    <a:lnTo>
                      <a:pt x="f96" y="f194"/>
                    </a:lnTo>
                    <a:lnTo>
                      <a:pt x="f96" y="f21"/>
                    </a:lnTo>
                    <a:lnTo>
                      <a:pt x="f94" y="f242"/>
                    </a:lnTo>
                    <a:lnTo>
                      <a:pt x="f101" y="f66"/>
                    </a:lnTo>
                    <a:lnTo>
                      <a:pt x="f106" y="f66"/>
                    </a:lnTo>
                    <a:lnTo>
                      <a:pt x="f98" y="f66"/>
                    </a:lnTo>
                    <a:lnTo>
                      <a:pt x="f98" y="f199"/>
                    </a:lnTo>
                    <a:lnTo>
                      <a:pt x="f121" y="f69"/>
                    </a:lnTo>
                    <a:lnTo>
                      <a:pt x="f100" y="f74"/>
                    </a:lnTo>
                    <a:lnTo>
                      <a:pt x="f160" y="f193"/>
                    </a:lnTo>
                    <a:lnTo>
                      <a:pt x="f98" y="f13"/>
                    </a:lnTo>
                    <a:cubicBezTo>
                      <a:pt x="f181" y="f193"/>
                      <a:pt x="f238" y="f243"/>
                      <a:pt x="f230" y="f1"/>
                    </a:cubicBezTo>
                    <a:close/>
                    <a:moveTo>
                      <a:pt x="f230" y="f1"/>
                    </a:moveTo>
                    <a:lnTo>
                      <a:pt x="f230" y="f1"/>
                    </a:lnTo>
                    <a:close/>
                    <a:moveTo>
                      <a:pt x="f145" y="f242"/>
                    </a:moveTo>
                    <a:lnTo>
                      <a:pt x="f158" y="f28"/>
                    </a:lnTo>
                    <a:lnTo>
                      <a:pt x="f153" y="f129"/>
                    </a:lnTo>
                    <a:lnTo>
                      <a:pt x="f9" y="f226"/>
                    </a:lnTo>
                    <a:cubicBezTo>
                      <a:pt x="f186" y="f198"/>
                      <a:pt x="f7" y="f36"/>
                      <a:pt x="f230" y="f224"/>
                    </a:cubicBezTo>
                    <a:lnTo>
                      <a:pt x="f148" y="f244"/>
                    </a:lnTo>
                    <a:lnTo>
                      <a:pt x="f148" y="f224"/>
                    </a:lnTo>
                    <a:lnTo>
                      <a:pt x="f148" y="f56"/>
                    </a:lnTo>
                    <a:lnTo>
                      <a:pt x="f114" y="f245"/>
                    </a:lnTo>
                    <a:lnTo>
                      <a:pt x="f102" y="f201"/>
                    </a:lnTo>
                    <a:lnTo>
                      <a:pt x="f92" y="f63"/>
                    </a:lnTo>
                    <a:lnTo>
                      <a:pt x="f92" y="f134"/>
                    </a:lnTo>
                    <a:lnTo>
                      <a:pt x="f145" y="f242"/>
                    </a:lnTo>
                    <a:close/>
                    <a:moveTo>
                      <a:pt x="f145" y="f242"/>
                    </a:moveTo>
                    <a:lnTo>
                      <a:pt x="f145" y="f242"/>
                    </a:lnTo>
                    <a:close/>
                    <a:moveTo>
                      <a:pt x="f165" y="f32"/>
                    </a:moveTo>
                    <a:lnTo>
                      <a:pt x="f206" y="f18"/>
                    </a:lnTo>
                    <a:lnTo>
                      <a:pt x="f162" y="f246"/>
                    </a:lnTo>
                    <a:lnTo>
                      <a:pt x="f165" y="f32"/>
                    </a:lnTo>
                    <a:close/>
                    <a:moveTo>
                      <a:pt x="f165" y="f32"/>
                    </a:moveTo>
                    <a:lnTo>
                      <a:pt x="f165" y="f32"/>
                    </a:lnTo>
                    <a:close/>
                    <a:moveTo>
                      <a:pt x="f118" y="f18"/>
                    </a:moveTo>
                    <a:lnTo>
                      <a:pt x="f228" y="f41"/>
                    </a:lnTo>
                    <a:lnTo>
                      <a:pt x="f229" y="f247"/>
                    </a:lnTo>
                    <a:lnTo>
                      <a:pt x="f118" y="f18"/>
                    </a:lnTo>
                    <a:close/>
                    <a:moveTo>
                      <a:pt x="f118" y="f18"/>
                    </a:moveTo>
                    <a:lnTo>
                      <a:pt x="f118" y="f18"/>
                    </a:lnTo>
                    <a:close/>
                    <a:moveTo>
                      <a:pt x="f1" y="f226"/>
                    </a:moveTo>
                    <a:lnTo>
                      <a:pt x="f26" y="f248"/>
                    </a:lnTo>
                    <a:lnTo>
                      <a:pt x="f59" y="f54"/>
                    </a:lnTo>
                    <a:lnTo>
                      <a:pt x="f19" y="f73"/>
                    </a:lnTo>
                    <a:lnTo>
                      <a:pt x="f127" y="f26"/>
                    </a:lnTo>
                    <a:lnTo>
                      <a:pt x="f127" y="f134"/>
                    </a:lnTo>
                    <a:lnTo>
                      <a:pt x="f249" y="f134"/>
                    </a:lnTo>
                    <a:lnTo>
                      <a:pt x="f120" y="f41"/>
                    </a:lnTo>
                    <a:lnTo>
                      <a:pt x="f138" y="f224"/>
                    </a:lnTo>
                    <a:lnTo>
                      <a:pt x="f138" y="f244"/>
                    </a:lnTo>
                    <a:lnTo>
                      <a:pt x="f138" y="f250"/>
                    </a:lnTo>
                    <a:lnTo>
                      <a:pt x="f68" y="f250"/>
                    </a:lnTo>
                    <a:cubicBezTo>
                      <a:pt x="f17" y="f126"/>
                      <a:pt x="f251" y="f198"/>
                      <a:pt x="f1" y="f226"/>
                    </a:cubicBezTo>
                    <a:close/>
                    <a:moveTo>
                      <a:pt x="f1" y="f226"/>
                    </a:moveTo>
                    <a:lnTo>
                      <a:pt x="f1" y="f226"/>
                    </a:lnTo>
                    <a:close/>
                    <a:moveTo>
                      <a:pt x="f252" y="f81"/>
                    </a:moveTo>
                    <a:lnTo>
                      <a:pt x="f59" y="f158"/>
                    </a:lnTo>
                    <a:lnTo>
                      <a:pt x="f253" y="f152"/>
                    </a:lnTo>
                    <a:lnTo>
                      <a:pt x="f21" y="f77"/>
                    </a:lnTo>
                    <a:cubicBezTo>
                      <a:pt x="f59" y="f82"/>
                      <a:pt x="f129" y="f85"/>
                      <a:pt x="f254" y="f181"/>
                    </a:cubicBezTo>
                    <a:lnTo>
                      <a:pt x="f123" y="f90"/>
                    </a:lnTo>
                    <a:lnTo>
                      <a:pt x="f254" y="f90"/>
                    </a:lnTo>
                    <a:lnTo>
                      <a:pt x="f125" y="f154"/>
                    </a:lnTo>
                    <a:lnTo>
                      <a:pt x="f64" y="f165"/>
                    </a:lnTo>
                    <a:lnTo>
                      <a:pt x="f64" y="f231"/>
                    </a:lnTo>
                    <a:lnTo>
                      <a:pt x="f255" y="f229"/>
                    </a:lnTo>
                    <a:cubicBezTo>
                      <a:pt x="f66" y="f177"/>
                      <a:pt x="f68" y="f152"/>
                      <a:pt x="f252" y="f81"/>
                    </a:cubicBezTo>
                    <a:close/>
                    <a:moveTo>
                      <a:pt x="f252" y="f81"/>
                    </a:moveTo>
                    <a:lnTo>
                      <a:pt x="f252" y="f81"/>
                    </a:lnTo>
                    <a:close/>
                    <a:moveTo>
                      <a:pt x="f27" y="f77"/>
                    </a:moveTo>
                    <a:lnTo>
                      <a:pt x="f127" y="f7"/>
                    </a:lnTo>
                    <a:lnTo>
                      <a:pt x="f224" y="f78"/>
                    </a:lnTo>
                    <a:lnTo>
                      <a:pt x="f68" y="f235"/>
                    </a:lnTo>
                    <a:cubicBezTo>
                      <a:pt x="f63" y="f192"/>
                      <a:pt x="f256" y="f11"/>
                      <a:pt x="f123" y="f75"/>
                    </a:cubicBezTo>
                    <a:lnTo>
                      <a:pt x="f254" y="f219"/>
                    </a:lnTo>
                    <a:lnTo>
                      <a:pt x="f46" y="f177"/>
                    </a:lnTo>
                    <a:lnTo>
                      <a:pt x="f257" y="f215"/>
                    </a:lnTo>
                    <a:lnTo>
                      <a:pt x="f117" y="f236"/>
                    </a:lnTo>
                    <a:cubicBezTo>
                      <a:pt x="f224" y="f258"/>
                      <a:pt x="f205" y="f187"/>
                      <a:pt x="f27" y="f77"/>
                    </a:cubicBezTo>
                    <a:close/>
                    <a:moveTo>
                      <a:pt x="f27" y="f77"/>
                    </a:moveTo>
                    <a:lnTo>
                      <a:pt x="f27" y="f77"/>
                    </a:lnTo>
                    <a:close/>
                    <a:moveTo>
                      <a:pt x="f68" y="f243"/>
                    </a:moveTo>
                    <a:lnTo>
                      <a:pt x="f224" y="f73"/>
                    </a:lnTo>
                    <a:lnTo>
                      <a:pt x="f249" y="f72"/>
                    </a:lnTo>
                    <a:lnTo>
                      <a:pt x="f259" y="f73"/>
                    </a:lnTo>
                    <a:lnTo>
                      <a:pt x="f125" y="f27"/>
                    </a:lnTo>
                    <a:lnTo>
                      <a:pt x="f260" y="f27"/>
                    </a:lnTo>
                    <a:lnTo>
                      <a:pt x="f123" y="f27"/>
                    </a:lnTo>
                    <a:lnTo>
                      <a:pt x="f38" y="f141"/>
                    </a:lnTo>
                    <a:lnTo>
                      <a:pt x="f261" y="f235"/>
                    </a:lnTo>
                    <a:lnTo>
                      <a:pt x="f254" y="f13"/>
                    </a:lnTo>
                    <a:lnTo>
                      <a:pt x="f123" y="f235"/>
                    </a:lnTo>
                    <a:cubicBezTo>
                      <a:pt x="f256" y="f74"/>
                      <a:pt x="f201" y="f234"/>
                      <a:pt x="f68" y="f243"/>
                    </a:cubicBezTo>
                    <a:close/>
                    <a:moveTo>
                      <a:pt x="f68" y="f243"/>
                    </a:moveTo>
                    <a:lnTo>
                      <a:pt x="f68" y="f243"/>
                    </a:lnTo>
                    <a:close/>
                    <a:moveTo>
                      <a:pt x="f257" y="f58"/>
                    </a:moveTo>
                    <a:lnTo>
                      <a:pt x="f262" y="f247"/>
                    </a:lnTo>
                    <a:lnTo>
                      <a:pt x="f205" y="f50"/>
                    </a:lnTo>
                    <a:lnTo>
                      <a:pt x="f257" y="f58"/>
                    </a:lnTo>
                    <a:close/>
                    <a:moveTo>
                      <a:pt x="f257" y="f58"/>
                    </a:moveTo>
                    <a:lnTo>
                      <a:pt x="f257" y="f58"/>
                    </a:lnTo>
                    <a:close/>
                    <a:moveTo>
                      <a:pt x="f41" y="f37"/>
                    </a:moveTo>
                    <a:lnTo>
                      <a:pt x="f120" y="f263"/>
                    </a:lnTo>
                    <a:lnTo>
                      <a:pt x="f264" y="f58"/>
                    </a:lnTo>
                    <a:lnTo>
                      <a:pt x="f41" y="f37"/>
                    </a:ln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1" name="Forma Livre 10"/>
              <p:cNvSpPr/>
              <p:nvPr/>
            </p:nvSpPr>
            <p:spPr>
              <a:xfrm>
                <a:off x="9505800" y="6261116"/>
                <a:ext cx="356" cy="12203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70"/>
                  <a:gd name="f4" fmla="val 408"/>
                  <a:gd name="f5" fmla="val 31"/>
                  <a:gd name="f6" fmla="val 8"/>
                  <a:gd name="f7" fmla="val 52"/>
                  <a:gd name="f8" fmla="val 23"/>
                  <a:gd name="f9" fmla="val 50"/>
                  <a:gd name="f10" fmla="val 35"/>
                  <a:gd name="f11" fmla="val 17"/>
                  <a:gd name="f12" fmla="val 10"/>
                  <a:gd name="f13" fmla="val 38"/>
                  <a:gd name="f14" fmla="val 64"/>
                  <a:gd name="f15" fmla="val 60"/>
                  <a:gd name="f16" fmla="val 388"/>
                  <a:gd name="f17" fmla="val 59"/>
                  <a:gd name="f18" fmla="val 358"/>
                  <a:gd name="f19" fmla="val 11"/>
                  <a:gd name="f20" fmla="val 325"/>
                  <a:gd name="f21" fmla="val 352"/>
                  <a:gd name="f22" fmla="val 346"/>
                  <a:gd name="f23" fmla="val 318"/>
                  <a:gd name="f24" fmla="val 286"/>
                  <a:gd name="f25" fmla="val 315"/>
                  <a:gd name="f26" fmla="val 308"/>
                  <a:gd name="f27" fmla="val 57"/>
                  <a:gd name="f28" fmla="val 277"/>
                  <a:gd name="f29" fmla="val 12"/>
                  <a:gd name="f30" fmla="val 245"/>
                  <a:gd name="f31" fmla="val 274"/>
                  <a:gd name="f32" fmla="val 266"/>
                  <a:gd name="f33" fmla="val 237"/>
                  <a:gd name="f34" fmla="val 14"/>
                  <a:gd name="f35" fmla="val 207"/>
                  <a:gd name="f36" fmla="val 235"/>
                  <a:gd name="f37" fmla="val 55"/>
                  <a:gd name="f38" fmla="val 225"/>
                  <a:gd name="f39" fmla="val 197"/>
                  <a:gd name="f40" fmla="val 169"/>
                  <a:gd name="f41" fmla="val 195"/>
                  <a:gd name="f42" fmla="val 185"/>
                  <a:gd name="f43" fmla="val 54"/>
                  <a:gd name="f44" fmla="val 154"/>
                  <a:gd name="f45" fmla="val 16"/>
                  <a:gd name="f46" fmla="val 128"/>
                  <a:gd name="f47" fmla="val 156"/>
                  <a:gd name="f48" fmla="val 144"/>
                  <a:gd name="f49" fmla="val 116"/>
                  <a:gd name="f50" fmla="val 89"/>
                  <a:gd name="f51" fmla="val 118"/>
                  <a:gd name="f52" fmla="val 104"/>
                  <a:gd name="f53" fmla="val 74"/>
                  <a:gd name="f54" fmla="val 79"/>
                  <a:gd name="f55" fmla="val 363"/>
                  <a:gd name="f56" fmla="val 397"/>
                  <a:gd name="f57" fmla="val 36"/>
                  <a:gd name="f58" fmla="val 407"/>
                  <a:gd name="f59" fmla="val 69"/>
                  <a:gd name="f60" fmla="*/ f0 1 70"/>
                  <a:gd name="f61" fmla="*/ f1 1 408"/>
                  <a:gd name="f62" fmla="+- f4 0 f2"/>
                  <a:gd name="f63" fmla="+- f3 0 f2"/>
                  <a:gd name="f64" fmla="*/ f63 1 70"/>
                  <a:gd name="f65" fmla="*/ f62 1 408"/>
                  <a:gd name="f66" fmla="*/ f2 1 f64"/>
                  <a:gd name="f67" fmla="*/ f3 1 f64"/>
                  <a:gd name="f68" fmla="*/ f2 1 f65"/>
                  <a:gd name="f69" fmla="*/ f4 1 f65"/>
                  <a:gd name="f70" fmla="*/ f66 f60 1"/>
                  <a:gd name="f71" fmla="*/ f67 f60 1"/>
                  <a:gd name="f72" fmla="*/ f69 f61 1"/>
                  <a:gd name="f73" fmla="*/ f68 f6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70" t="f73" r="f71" b="f72"/>
                <a:pathLst>
                  <a:path w="70" h="408">
                    <a:moveTo>
                      <a:pt x="f5" y="f6"/>
                    </a:moveTo>
                    <a:lnTo>
                      <a:pt x="f7" y="f8"/>
                    </a:lnTo>
                    <a:lnTo>
                      <a:pt x="f9" y="f6"/>
                    </a:ln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7" y="f10"/>
                    </a:moveTo>
                    <a:lnTo>
                      <a:pt x="f11" y="f12"/>
                    </a:lnTo>
                    <a:lnTo>
                      <a:pt x="f11" y="f13"/>
                    </a:lnTo>
                    <a:lnTo>
                      <a:pt x="f7" y="f14"/>
                    </a:lnTo>
                    <a:lnTo>
                      <a:pt x="f7" y="f10"/>
                    </a:lnTo>
                    <a:close/>
                    <a:moveTo>
                      <a:pt x="f7" y="f10"/>
                    </a:moveTo>
                    <a:lnTo>
                      <a:pt x="f7" y="f10"/>
                    </a:lnTo>
                    <a:close/>
                    <a:moveTo>
                      <a:pt x="f15" y="f16"/>
                    </a:moveTo>
                    <a:lnTo>
                      <a:pt x="f17" y="f18"/>
                    </a:lnTo>
                    <a:lnTo>
                      <a:pt x="f19" y="f20"/>
                    </a:lnTo>
                    <a:lnTo>
                      <a:pt x="f19" y="f21"/>
                    </a:lnTo>
                    <a:lnTo>
                      <a:pt x="f15" y="f16"/>
                    </a:lnTo>
                    <a:close/>
                    <a:moveTo>
                      <a:pt x="f15" y="f16"/>
                    </a:moveTo>
                    <a:lnTo>
                      <a:pt x="f15" y="f16"/>
                    </a:lnTo>
                    <a:close/>
                    <a:moveTo>
                      <a:pt x="f17" y="f22"/>
                    </a:moveTo>
                    <a:lnTo>
                      <a:pt x="f17" y="f23"/>
                    </a:lnTo>
                    <a:lnTo>
                      <a:pt x="f19" y="f24"/>
                    </a:lnTo>
                    <a:lnTo>
                      <a:pt x="f19" y="f25"/>
                    </a:lnTo>
                    <a:lnTo>
                      <a:pt x="f17" y="f22"/>
                    </a:lnTo>
                    <a:close/>
                    <a:moveTo>
                      <a:pt x="f17" y="f22"/>
                    </a:moveTo>
                    <a:lnTo>
                      <a:pt x="f17" y="f22"/>
                    </a:lnTo>
                    <a:close/>
                    <a:moveTo>
                      <a:pt x="f17" y="f26"/>
                    </a:moveTo>
                    <a:lnTo>
                      <a:pt x="f27" y="f28"/>
                    </a:lnTo>
                    <a:lnTo>
                      <a:pt x="f29" y="f30"/>
                    </a:lnTo>
                    <a:lnTo>
                      <a:pt x="f29" y="f31"/>
                    </a:lnTo>
                    <a:lnTo>
                      <a:pt x="f17" y="f26"/>
                    </a:lnTo>
                    <a:close/>
                    <a:moveTo>
                      <a:pt x="f17" y="f26"/>
                    </a:moveTo>
                    <a:lnTo>
                      <a:pt x="f17" y="f26"/>
                    </a:lnTo>
                    <a:close/>
                    <a:moveTo>
                      <a:pt x="f27" y="f32"/>
                    </a:moveTo>
                    <a:lnTo>
                      <a:pt x="f27" y="f33"/>
                    </a:lnTo>
                    <a:lnTo>
                      <a:pt x="f34" y="f35"/>
                    </a:lnTo>
                    <a:lnTo>
                      <a:pt x="f29" y="f36"/>
                    </a:lnTo>
                    <a:lnTo>
                      <a:pt x="f27" y="f32"/>
                    </a:lnTo>
                    <a:close/>
                    <a:moveTo>
                      <a:pt x="f27" y="f32"/>
                    </a:moveTo>
                    <a:lnTo>
                      <a:pt x="f27" y="f32"/>
                    </a:lnTo>
                    <a:close/>
                    <a:moveTo>
                      <a:pt x="f37" y="f38"/>
                    </a:moveTo>
                    <a:lnTo>
                      <a:pt x="f37" y="f39"/>
                    </a:lnTo>
                    <a:lnTo>
                      <a:pt x="f34" y="f40"/>
                    </a:lnTo>
                    <a:lnTo>
                      <a:pt x="f34" y="f41"/>
                    </a:lnTo>
                    <a:lnTo>
                      <a:pt x="f37" y="f38"/>
                    </a:lnTo>
                    <a:close/>
                    <a:moveTo>
                      <a:pt x="f37" y="f38"/>
                    </a:moveTo>
                    <a:lnTo>
                      <a:pt x="f37" y="f38"/>
                    </a:lnTo>
                    <a:close/>
                    <a:moveTo>
                      <a:pt x="f37" y="f42"/>
                    </a:moveTo>
                    <a:lnTo>
                      <a:pt x="f43" y="f44"/>
                    </a:lnTo>
                    <a:lnTo>
                      <a:pt x="f45" y="f46"/>
                    </a:lnTo>
                    <a:lnTo>
                      <a:pt x="f34" y="f47"/>
                    </a:lnTo>
                    <a:lnTo>
                      <a:pt x="f37" y="f42"/>
                    </a:lnTo>
                    <a:close/>
                    <a:moveTo>
                      <a:pt x="f37" y="f42"/>
                    </a:moveTo>
                    <a:lnTo>
                      <a:pt x="f37" y="f42"/>
                    </a:lnTo>
                    <a:close/>
                    <a:moveTo>
                      <a:pt x="f43" y="f48"/>
                    </a:moveTo>
                    <a:lnTo>
                      <a:pt x="f43" y="f49"/>
                    </a:lnTo>
                    <a:lnTo>
                      <a:pt x="f45" y="f50"/>
                    </a:lnTo>
                    <a:lnTo>
                      <a:pt x="f45" y="f51"/>
                    </a:lnTo>
                    <a:lnTo>
                      <a:pt x="f43" y="f48"/>
                    </a:lnTo>
                    <a:close/>
                    <a:moveTo>
                      <a:pt x="f43" y="f48"/>
                    </a:moveTo>
                    <a:lnTo>
                      <a:pt x="f43" y="f48"/>
                    </a:lnTo>
                    <a:close/>
                    <a:moveTo>
                      <a:pt x="f43" y="f52"/>
                    </a:moveTo>
                    <a:lnTo>
                      <a:pt x="f43" y="f53"/>
                    </a:lnTo>
                    <a:lnTo>
                      <a:pt x="f45" y="f9"/>
                    </a:lnTo>
                    <a:lnTo>
                      <a:pt x="f45" y="f54"/>
                    </a:lnTo>
                    <a:lnTo>
                      <a:pt x="f43" y="f52"/>
                    </a:lnTo>
                    <a:close/>
                    <a:moveTo>
                      <a:pt x="f43" y="f52"/>
                    </a:moveTo>
                    <a:lnTo>
                      <a:pt x="f43" y="f52"/>
                    </a:lnTo>
                    <a:close/>
                    <a:moveTo>
                      <a:pt x="f19" y="f55"/>
                    </a:moveTo>
                    <a:lnTo>
                      <a:pt x="f6" y="f56"/>
                    </a:lnTo>
                    <a:lnTo>
                      <a:pt x="f27" y="f56"/>
                    </a:lnTo>
                    <a:lnTo>
                      <a:pt x="f19" y="f55"/>
                    </a:lnTo>
                    <a:close/>
                    <a:moveTo>
                      <a:pt x="f19" y="f55"/>
                    </a:moveTo>
                    <a:lnTo>
                      <a:pt x="f19" y="f55"/>
                    </a:lnTo>
                    <a:close/>
                    <a:moveTo>
                      <a:pt x="f57" y="f58"/>
                    </a:moveTo>
                    <a:lnTo>
                      <a:pt x="f2" y="f58"/>
                    </a:lnTo>
                    <a:lnTo>
                      <a:pt x="f6" y="f2"/>
                    </a:lnTo>
                    <a:lnTo>
                      <a:pt x="f15" y="f2"/>
                    </a:lnTo>
                    <a:lnTo>
                      <a:pt x="f59" y="f58"/>
                    </a:lnTo>
                    <a:lnTo>
                      <a:pt x="f57" y="f58"/>
                    </a:ln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2" name="Forma Livre 11"/>
              <p:cNvSpPr/>
              <p:nvPr/>
            </p:nvSpPr>
            <p:spPr>
              <a:xfrm>
                <a:off x="9147236" y="5986439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3" name="Forma Livre 12"/>
              <p:cNvSpPr/>
              <p:nvPr/>
            </p:nvSpPr>
            <p:spPr>
              <a:xfrm>
                <a:off x="9102595" y="6280199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4" name="Forma Livre 13"/>
              <p:cNvSpPr/>
              <p:nvPr/>
            </p:nvSpPr>
            <p:spPr>
              <a:xfrm>
                <a:off x="9153363" y="6391436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5" name="Forma Livre 14"/>
              <p:cNvSpPr/>
              <p:nvPr/>
            </p:nvSpPr>
            <p:spPr>
              <a:xfrm>
                <a:off x="9259918" y="6464158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6" name="Forma Livre 15"/>
              <p:cNvSpPr/>
              <p:nvPr/>
            </p:nvSpPr>
            <p:spPr>
              <a:xfrm>
                <a:off x="9522003" y="6464158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7" name="Forma Livre 16"/>
              <p:cNvSpPr/>
              <p:nvPr/>
            </p:nvSpPr>
            <p:spPr>
              <a:xfrm>
                <a:off x="9194758" y="5594399"/>
                <a:ext cx="430197" cy="173159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1277"/>
                  <a:gd name="f5" fmla="val 551"/>
                  <a:gd name="f6" fmla="val 948"/>
                  <a:gd name="f7" fmla="val 325"/>
                  <a:gd name="f8" fmla="val 962"/>
                  <a:gd name="f9" fmla="val 432"/>
                  <a:gd name="f10" fmla="val 912"/>
                  <a:gd name="f11" fmla="val 427"/>
                  <a:gd name="f12" fmla="val 900"/>
                  <a:gd name="f13" fmla="val 311"/>
                  <a:gd name="f14" fmla="val 308"/>
                  <a:gd name="f15" fmla="val 902"/>
                  <a:gd name="f16" fmla="val 303"/>
                  <a:gd name="f17" fmla="val 905"/>
                  <a:gd name="f18" fmla="val 300"/>
                  <a:gd name="f19" fmla="val 295"/>
                  <a:gd name="f20" fmla="val 922"/>
                  <a:gd name="f21" fmla="val 296"/>
                  <a:gd name="f22" fmla="val 929"/>
                  <a:gd name="f23" fmla="val 298"/>
                  <a:gd name="f24" fmla="val 941"/>
                  <a:gd name="f25" fmla="val 946"/>
                  <a:gd name="f26" fmla="val 313"/>
                  <a:gd name="f27" fmla="val 1100"/>
                  <a:gd name="f28" fmla="val 50"/>
                  <a:gd name="f29" fmla="val 1026"/>
                  <a:gd name="f30" fmla="val 84"/>
                  <a:gd name="f31" fmla="val 91"/>
                  <a:gd name="f32" fmla="val 1002"/>
                  <a:gd name="f33" fmla="val 79"/>
                  <a:gd name="f34" fmla="val 33"/>
                  <a:gd name="f35" fmla="val 1273"/>
                  <a:gd name="f36" fmla="val 69"/>
                  <a:gd name="f37" fmla="val 143"/>
                  <a:gd name="f38" fmla="val 1242"/>
                  <a:gd name="f39" fmla="val 212"/>
                  <a:gd name="f40" fmla="val 1192"/>
                  <a:gd name="f41" fmla="val 254"/>
                  <a:gd name="f42" fmla="val 1152"/>
                  <a:gd name="f43" fmla="val 249"/>
                  <a:gd name="f44" fmla="val 1276"/>
                  <a:gd name="f45" fmla="val 550"/>
                  <a:gd name="f46" fmla="val 1269"/>
                  <a:gd name="f47" fmla="val 1263"/>
                  <a:gd name="f48" fmla="val 549"/>
                  <a:gd name="f49" fmla="val 1257"/>
                  <a:gd name="f50" fmla="val 1230"/>
                  <a:gd name="f51" fmla="val 479"/>
                  <a:gd name="f52" fmla="val 474"/>
                  <a:gd name="f53" fmla="val 1156"/>
                  <a:gd name="f54" fmla="val 469"/>
                  <a:gd name="f55" fmla="val 1117"/>
                  <a:gd name="f56" fmla="val 466"/>
                  <a:gd name="f57" fmla="val 1133"/>
                  <a:gd name="f58" fmla="val 532"/>
                  <a:gd name="f59" fmla="val 1126"/>
                  <a:gd name="f60" fmla="val 1121"/>
                  <a:gd name="f61" fmla="val 530"/>
                  <a:gd name="f62" fmla="val 1116"/>
                  <a:gd name="f63" fmla="val 463"/>
                  <a:gd name="f64" fmla="val 1069"/>
                  <a:gd name="f65" fmla="val 461"/>
                  <a:gd name="f66" fmla="val 1036"/>
                  <a:gd name="f67" fmla="val 458"/>
                  <a:gd name="f68" fmla="val 1004"/>
                  <a:gd name="f69" fmla="val 454"/>
                  <a:gd name="f70" fmla="val 1007"/>
                  <a:gd name="f71" fmla="val 478"/>
                  <a:gd name="f72" fmla="val 931"/>
                  <a:gd name="f73" fmla="val 878"/>
                  <a:gd name="f74" fmla="val 464"/>
                  <a:gd name="f75" fmla="val 876"/>
                  <a:gd name="f76" fmla="val 444"/>
                  <a:gd name="f77" fmla="val 851"/>
                  <a:gd name="f78" fmla="val 443"/>
                  <a:gd name="f79" fmla="val 828"/>
                  <a:gd name="f80" fmla="val 802"/>
                  <a:gd name="f81" fmla="val 808"/>
                  <a:gd name="f82" fmla="val 507"/>
                  <a:gd name="f83" fmla="val 796"/>
                  <a:gd name="f84" fmla="val 792"/>
                  <a:gd name="f85" fmla="val 505"/>
                  <a:gd name="f86" fmla="val 786"/>
                  <a:gd name="f87" fmla="val 441"/>
                  <a:gd name="f88" fmla="val 774"/>
                  <a:gd name="f89" fmla="val 760"/>
                  <a:gd name="f90" fmla="val 748"/>
                  <a:gd name="f91" fmla="val 439"/>
                  <a:gd name="f92" fmla="val 753"/>
                  <a:gd name="f93" fmla="val 746"/>
                  <a:gd name="f94" fmla="val 503"/>
                  <a:gd name="f95" fmla="val 741"/>
                  <a:gd name="f96" fmla="val 736"/>
                  <a:gd name="f97" fmla="val 733"/>
                  <a:gd name="f98" fmla="val 728"/>
                  <a:gd name="f99" fmla="val 390"/>
                  <a:gd name="f100" fmla="val 703"/>
                  <a:gd name="f101" fmla="val 315"/>
                  <a:gd name="f102" fmla="val 640"/>
                  <a:gd name="f103" fmla="val 577"/>
                  <a:gd name="f104" fmla="val 552"/>
                  <a:gd name="f105" fmla="val 548"/>
                  <a:gd name="f106" fmla="val 543"/>
                  <a:gd name="f107" fmla="val 538"/>
                  <a:gd name="f108" fmla="val 533"/>
                  <a:gd name="f109" fmla="val 528"/>
                  <a:gd name="f110" fmla="val 519"/>
                  <a:gd name="f111" fmla="val 491"/>
                  <a:gd name="f112" fmla="val 486"/>
                  <a:gd name="f113" fmla="val 481"/>
                  <a:gd name="f114" fmla="val 476"/>
                  <a:gd name="f115" fmla="val 471"/>
                  <a:gd name="f116" fmla="val 475"/>
                  <a:gd name="f117" fmla="val 448"/>
                  <a:gd name="f118" fmla="val 420"/>
                  <a:gd name="f119" fmla="val 393"/>
                  <a:gd name="f120" fmla="val 446"/>
                  <a:gd name="f121" fmla="val 392"/>
                  <a:gd name="f122" fmla="val 262"/>
                  <a:gd name="f123" fmla="val 264"/>
                  <a:gd name="f124" fmla="val 456"/>
                  <a:gd name="f125" fmla="val 235"/>
                  <a:gd name="f126" fmla="val 459"/>
                  <a:gd name="f127" fmla="val 207"/>
                  <a:gd name="f128" fmla="val 177"/>
                  <a:gd name="f129" fmla="val 162"/>
                  <a:gd name="f130" fmla="val 157"/>
                  <a:gd name="f131" fmla="val 152"/>
                  <a:gd name="f132" fmla="val 146"/>
                  <a:gd name="f133" fmla="val 468"/>
                  <a:gd name="f134" fmla="val 122"/>
                  <a:gd name="f135" fmla="val 83"/>
                  <a:gd name="f136" fmla="val 45"/>
                  <a:gd name="f137" fmla="val 483"/>
                  <a:gd name="f138" fmla="val 17"/>
                  <a:gd name="f139" fmla="val 12"/>
                  <a:gd name="f140" fmla="val 5"/>
                  <a:gd name="f141" fmla="val 124"/>
                  <a:gd name="f142" fmla="val 85"/>
                  <a:gd name="f143" fmla="val 35"/>
                  <a:gd name="f144" fmla="val 4"/>
                  <a:gd name="f145" fmla="val 176"/>
                  <a:gd name="f146" fmla="val 274"/>
                  <a:gd name="f147" fmla="val 276"/>
                  <a:gd name="f148" fmla="val 18"/>
                  <a:gd name="f149" fmla="val 450"/>
                  <a:gd name="f150" fmla="val 3"/>
                  <a:gd name="f151" fmla="val 8"/>
                  <a:gd name="f152" fmla="val 521"/>
                  <a:gd name="f153" fmla="val 66"/>
                  <a:gd name="f154" fmla="val 64"/>
                  <a:gd name="f155" fmla="val 638"/>
                  <a:gd name="f156" fmla="val 722"/>
                  <a:gd name="f157" fmla="val 724"/>
                  <a:gd name="f158" fmla="val 756"/>
                  <a:gd name="f159" fmla="val 826"/>
                  <a:gd name="f160" fmla="val 7"/>
                  <a:gd name="f161" fmla="val 1000"/>
                  <a:gd name="f162" fmla="val 28"/>
                  <a:gd name="f163" fmla="val 780"/>
                  <a:gd name="f164" fmla="val 68"/>
                  <a:gd name="f165" fmla="val 495"/>
                  <a:gd name="f166" fmla="val 248"/>
                  <a:gd name="f167" fmla="val 319"/>
                  <a:gd name="f168" fmla="val 305"/>
                  <a:gd name="f169" fmla="val 357"/>
                  <a:gd name="f170" fmla="val 369"/>
                  <a:gd name="f171" fmla="val 368"/>
                  <a:gd name="f172" fmla="val 362"/>
                  <a:gd name="f173" fmla="val 355"/>
                  <a:gd name="f174" fmla="val 346"/>
                  <a:gd name="f175" fmla="val 338"/>
                  <a:gd name="f176" fmla="val 328"/>
                  <a:gd name="f177" fmla="val 321"/>
                  <a:gd name="f178" fmla="val 569"/>
                  <a:gd name="f179" fmla="val 574"/>
                  <a:gd name="f180" fmla="val 436"/>
                  <a:gd name="f181" fmla="val 576"/>
                  <a:gd name="f182" fmla="val 396"/>
                  <a:gd name="f183" fmla="val 595"/>
                  <a:gd name="f184" fmla="val 341"/>
                  <a:gd name="f185" fmla="val 340"/>
                  <a:gd name="f186" fmla="val 686"/>
                  <a:gd name="f187" fmla="val 707"/>
                  <a:gd name="f188" fmla="val 710"/>
                  <a:gd name="f189" fmla="val 688"/>
                  <a:gd name="f190" fmla="val 667"/>
                  <a:gd name="f191" fmla="val 501"/>
                  <a:gd name="f192" fmla="val 645"/>
                  <a:gd name="f193" fmla="val 629"/>
                  <a:gd name="f194" fmla="val 608"/>
                  <a:gd name="f195" fmla="val 589"/>
                  <a:gd name="f196" fmla="val 279"/>
                  <a:gd name="f197" fmla="val 326"/>
                  <a:gd name="f198" fmla="val 281"/>
                  <a:gd name="f199" fmla="val 318"/>
                  <a:gd name="f200" fmla="val 283"/>
                  <a:gd name="f201" fmla="val 285"/>
                  <a:gd name="f202" fmla="val 301"/>
                  <a:gd name="f203" fmla="val 260"/>
                  <a:gd name="f204" fmla="val 238"/>
                  <a:gd name="f205" fmla="val 306"/>
                  <a:gd name="f206" fmla="val 214"/>
                  <a:gd name="f207" fmla="val 200"/>
                  <a:gd name="f208" fmla="val 370"/>
                  <a:gd name="f209" fmla="val 224"/>
                  <a:gd name="f210" fmla="val 250"/>
                  <a:gd name="f211" fmla="val 365"/>
                  <a:gd name="f212" fmla="val 309"/>
                  <a:gd name="f213" fmla="val 331"/>
                  <a:gd name="f214" fmla="val 255"/>
                  <a:gd name="f215" fmla="val 352"/>
                  <a:gd name="f216" fmla="val 222"/>
                  <a:gd name="f217" fmla="val 229"/>
                  <a:gd name="f218" fmla="val 245"/>
                  <a:gd name="f219" fmla="val 119"/>
                  <a:gd name="f220" fmla="val 174"/>
                  <a:gd name="f221" fmla="val 293"/>
                  <a:gd name="f222" fmla="val 205"/>
                  <a:gd name="f223" fmla="val 290"/>
                  <a:gd name="f224" fmla="val 266"/>
                  <a:gd name="f225" fmla="val 286"/>
                  <a:gd name="f226" fmla="val 259"/>
                  <a:gd name="f227" fmla="val 377"/>
                  <a:gd name="f228" fmla="val 386"/>
                  <a:gd name="f229" fmla="val 267"/>
                  <a:gd name="f230" fmla="val 395"/>
                  <a:gd name="f231" fmla="val 426"/>
                  <a:gd name="f232" fmla="val 272"/>
                  <a:gd name="f233" fmla="val 271"/>
                  <a:gd name="f234" fmla="val 493"/>
                  <a:gd name="f235" fmla="val 269"/>
                  <a:gd name="f236" fmla="val 584"/>
                  <a:gd name="f237" fmla="val 631"/>
                  <a:gd name="f238" fmla="val 545"/>
                  <a:gd name="f239" fmla="val 215"/>
                  <a:gd name="f240" fmla="val 372"/>
                  <a:gd name="f241" fmla="val 404"/>
                  <a:gd name="f242" fmla="val 291"/>
                  <a:gd name="f243" fmla="val 405"/>
                  <a:gd name="f244" fmla="val 407"/>
                  <a:gd name="f245" fmla="val 429"/>
                  <a:gd name="f246" fmla="val 350"/>
                  <a:gd name="f247" fmla="val 457"/>
                  <a:gd name="f248" fmla="val 348"/>
                  <a:gd name="f249" fmla="val 485"/>
                  <a:gd name="f250" fmla="val 490"/>
                  <a:gd name="f251" fmla="val 288"/>
                  <a:gd name="f252" fmla="val 460"/>
                  <a:gd name="f253" fmla="val 400"/>
                  <a:gd name="f254" fmla="val 442"/>
                  <a:gd name="f255" fmla="val 488"/>
                  <a:gd name="f256" fmla="val 424"/>
                  <a:gd name="f257" fmla="val 534"/>
                  <a:gd name="f258" fmla="val 402"/>
                  <a:gd name="f259" fmla="val 380"/>
                  <a:gd name="f260" fmla="val 553"/>
                  <a:gd name="f261" fmla="val 452"/>
                  <a:gd name="f262" fmla="val 385"/>
                  <a:gd name="f263" fmla="val 141"/>
                  <a:gd name="f264" fmla="val 394"/>
                  <a:gd name="f265" fmla="val 76"/>
                  <a:gd name="f266" fmla="val 406"/>
                  <a:gd name="f267" fmla="val 52"/>
                  <a:gd name="f268" fmla="val 195"/>
                  <a:gd name="f269" fmla="val 297"/>
                  <a:gd name="f270" fmla="val 376"/>
                  <a:gd name="f271" fmla="val 449"/>
                  <a:gd name="f272" fmla="val 389"/>
                  <a:gd name="f273" fmla="val 302"/>
                  <a:gd name="f274" fmla="val 989"/>
                  <a:gd name="f275" fmla="val 972"/>
                  <a:gd name="f276" fmla="val 964"/>
                  <a:gd name="f277" fmla="val 879"/>
                  <a:gd name="f278" fmla="val 257"/>
                  <a:gd name="f279" fmla="val 893"/>
                  <a:gd name="f280" fmla="val 874"/>
                  <a:gd name="f281" fmla="val 867"/>
                  <a:gd name="f282" fmla="val 367"/>
                  <a:gd name="f283" fmla="val 820"/>
                  <a:gd name="f284" fmla="val 363"/>
                  <a:gd name="f285" fmla="val 788"/>
                  <a:gd name="f286" fmla="val 831"/>
                  <a:gd name="f287" fmla="val 866"/>
                  <a:gd name="f288" fmla="val 860"/>
                  <a:gd name="f289" fmla="val 862"/>
                  <a:gd name="f290" fmla="val 863"/>
                  <a:gd name="f291" fmla="val 839"/>
                  <a:gd name="f292" fmla="val 814"/>
                  <a:gd name="f293" fmla="val 789"/>
                  <a:gd name="f294" fmla="val 795"/>
                  <a:gd name="f295" fmla="val 817"/>
                  <a:gd name="f296" fmla="val 842"/>
                  <a:gd name="f297" fmla="val 885"/>
                  <a:gd name="f298" fmla="val 897"/>
                  <a:gd name="f299" fmla="val 909"/>
                  <a:gd name="f300" fmla="val 220"/>
                  <a:gd name="f301" fmla="val 647"/>
                  <a:gd name="f302" fmla="val 800"/>
                  <a:gd name="f303" fmla="val 926"/>
                  <a:gd name="f304" fmla="val 943"/>
                  <a:gd name="f305" fmla="val 960"/>
                  <a:gd name="f306" fmla="val 1043"/>
                  <a:gd name="f307" fmla="val 1078"/>
                  <a:gd name="f308" fmla="val 1103"/>
                  <a:gd name="f309" fmla="val 1131"/>
                  <a:gd name="f310" fmla="val 1157"/>
                  <a:gd name="f311" fmla="val 244"/>
                  <a:gd name="f312" fmla="val 1062"/>
                  <a:gd name="f313" fmla="val 234"/>
                  <a:gd name="f314" fmla="val 992"/>
                  <a:gd name="f315" fmla="val 227"/>
                  <a:gd name="f316" fmla="val 919"/>
                  <a:gd name="f317" fmla="val 983"/>
                  <a:gd name="f318" fmla="val 984"/>
                  <a:gd name="f319" fmla="val 986"/>
                  <a:gd name="f320" fmla="val 988"/>
                  <a:gd name="f321" fmla="val 993"/>
                  <a:gd name="f322" fmla="val 1023"/>
                  <a:gd name="f323" fmla="val 1050"/>
                  <a:gd name="f324" fmla="val 1079"/>
                  <a:gd name="f325" fmla="val 1063"/>
                  <a:gd name="f326" fmla="val 1038"/>
                  <a:gd name="f327" fmla="val 1011"/>
                  <a:gd name="f328" fmla="val 995"/>
                  <a:gd name="f329" fmla="val 438"/>
                  <a:gd name="f330" fmla="val 1076"/>
                  <a:gd name="f331" fmla="val 1148"/>
                  <a:gd name="f332" fmla="val 453"/>
                  <a:gd name="f333" fmla="val 1223"/>
                  <a:gd name="f334" fmla="val 1196"/>
                  <a:gd name="f335" fmla="val 383"/>
                  <a:gd name="f336" fmla="val 717"/>
                  <a:gd name="f337" fmla="val 345"/>
                  <a:gd name="f338" fmla="val 738"/>
                  <a:gd name="f339" fmla="val 759"/>
                  <a:gd name="f340" fmla="val 777"/>
                  <a:gd name="f341" fmla="val 772"/>
                  <a:gd name="f342" fmla="val 685"/>
                  <a:gd name="f343" fmla="val 500"/>
                  <a:gd name="f344" fmla="val 541"/>
                  <a:gd name="f345" fmla="val 562"/>
                  <a:gd name="f346" fmla="val 580"/>
                  <a:gd name="f347" fmla="val 320"/>
                  <a:gd name="f348" fmla="val 602"/>
                  <a:gd name="f349" fmla="val 632"/>
                  <a:gd name="f350" fmla="val 648"/>
                  <a:gd name="f351" fmla="val 679"/>
                  <a:gd name="f352" fmla="val 702"/>
                  <a:gd name="f353" fmla="val 1095"/>
                  <a:gd name="f354" fmla="val 1128"/>
                  <a:gd name="f355" fmla="val 375"/>
                  <a:gd name="f356" fmla="val 1159"/>
                  <a:gd name="f357" fmla="val 1190"/>
                  <a:gd name="f358" fmla="val 1164"/>
                  <a:gd name="f359" fmla="val 1136"/>
                  <a:gd name="f360" fmla="val 316"/>
                  <a:gd name="f361" fmla="val 1109"/>
                  <a:gd name="f362" fmla="val 1081"/>
                  <a:gd name="f363" fmla="val 310"/>
                  <a:gd name="f364" fmla="val 196"/>
                  <a:gd name="f365" fmla="val 168"/>
                  <a:gd name="f366" fmla="val 140"/>
                  <a:gd name="f367" fmla="val 110"/>
                  <a:gd name="f368" fmla="val 323"/>
                  <a:gd name="f369" fmla="val 387"/>
                  <a:gd name="f370" fmla="val 117"/>
                  <a:gd name="f371" fmla="val 382"/>
                  <a:gd name="f372" fmla="val 150"/>
                  <a:gd name="f373" fmla="val 183"/>
                  <a:gd name="f374" fmla="val 373"/>
                  <a:gd name="f375" fmla="val 1188"/>
                  <a:gd name="f376" fmla="val 197"/>
                  <a:gd name="f377" fmla="val 134"/>
                  <a:gd name="f378" fmla="val 136"/>
                  <a:gd name="f379" fmla="val 47"/>
                  <a:gd name="f380" fmla="val 199"/>
                  <a:gd name="f381" fmla="val 90"/>
                  <a:gd name="f382" fmla="val 237"/>
                  <a:gd name="f383" fmla="val 166"/>
                  <a:gd name="f384" fmla="val 1238"/>
                  <a:gd name="f385" fmla="val 182"/>
                  <a:gd name="f386" fmla="val 139"/>
                  <a:gd name="f387" fmla="val 81"/>
                  <a:gd name="f388" fmla="val 53"/>
                  <a:gd name="f389" fmla="val 109"/>
                  <a:gd name="f390" fmla="val 96"/>
                  <a:gd name="f391" fmla="val 22"/>
                  <a:gd name="f392" fmla="val 843"/>
                  <a:gd name="f393" fmla="val 86"/>
                  <a:gd name="f394" fmla="val 709"/>
                  <a:gd name="f395" fmla="val 568"/>
                  <a:gd name="f396" fmla="val 160"/>
                  <a:gd name="f397" fmla="val 19"/>
                  <a:gd name="f398" fmla="val 40"/>
                  <a:gd name="f399" fmla="val 184"/>
                  <a:gd name="f400" fmla="val 118"/>
                  <a:gd name="f401" fmla="*/ f1 1 1277"/>
                  <a:gd name="f402" fmla="*/ f2 1 551"/>
                  <a:gd name="f403" fmla="+- f5 0 f3"/>
                  <a:gd name="f404" fmla="+- f4 0 f3"/>
                  <a:gd name="f405" fmla="*/ f404 1 1277"/>
                  <a:gd name="f406" fmla="*/ f403 1 551"/>
                  <a:gd name="f407" fmla="*/ f3 1 f405"/>
                  <a:gd name="f408" fmla="*/ f4 1 f405"/>
                  <a:gd name="f409" fmla="*/ f3 1 f406"/>
                  <a:gd name="f410" fmla="*/ f5 1 f406"/>
                  <a:gd name="f411" fmla="*/ f407 f401 1"/>
                  <a:gd name="f412" fmla="*/ f408 f401 1"/>
                  <a:gd name="f413" fmla="*/ f410 f402 1"/>
                  <a:gd name="f414" fmla="*/ f409 f40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411" t="f414" r="f412" b="f413"/>
                <a:pathLst>
                  <a:path w="1277" h="551">
                    <a:moveTo>
                      <a:pt x="f6" y="f7"/>
                    </a:moveTo>
                    <a:lnTo>
                      <a:pt x="f8" y="f9"/>
                    </a:lnTo>
                    <a:lnTo>
                      <a:pt x="f10" y="f11"/>
                    </a:lnTo>
                    <a:lnTo>
                      <a:pt x="f12" y="f13"/>
                    </a:lnTo>
                    <a:cubicBezTo>
                      <a:pt x="f12" y="f14"/>
                      <a:pt x="f15" y="f16"/>
                      <a:pt x="f17" y="f18"/>
                    </a:cubicBezTo>
                    <a:cubicBezTo>
                      <a:pt x="f10" y="f19"/>
                      <a:pt x="f20" y="f21"/>
                      <a:pt x="f22" y="f23"/>
                    </a:cubicBezTo>
                    <a:cubicBezTo>
                      <a:pt x="f24" y="f16"/>
                      <a:pt x="f25" y="f26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27" y="f28"/>
                    </a:moveTo>
                    <a:lnTo>
                      <a:pt x="f29" y="f30"/>
                    </a:lnTo>
                    <a:lnTo>
                      <a:pt x="f27" y="f31"/>
                    </a:lnTo>
                    <a:lnTo>
                      <a:pt x="f27" y="f28"/>
                    </a:lnTo>
                    <a:close/>
                    <a:moveTo>
                      <a:pt x="f27" y="f28"/>
                    </a:moveTo>
                    <a:lnTo>
                      <a:pt x="f27" y="f28"/>
                    </a:lnTo>
                    <a:close/>
                    <a:moveTo>
                      <a:pt x="f32" y="f33"/>
                    </a:moveTo>
                    <a:lnTo>
                      <a:pt x="f27" y="f34"/>
                    </a:lnTo>
                    <a:lnTo>
                      <a:pt x="f35" y="f36"/>
                    </a:lnTo>
                    <a:lnTo>
                      <a:pt x="f35" y="f37"/>
                    </a:lnTo>
                    <a:lnTo>
                      <a:pt x="f38" y="f39"/>
                    </a:lnTo>
                    <a:lnTo>
                      <a:pt x="f40" y="f41"/>
                    </a:lnTo>
                    <a:lnTo>
                      <a:pt x="f42" y="f43"/>
                    </a:lnTo>
                    <a:lnTo>
                      <a:pt x="f44" y="f45"/>
                    </a:lnTo>
                    <a:cubicBezTo>
                      <a:pt x="f46" y="f45"/>
                      <a:pt x="f47" y="f48"/>
                      <a:pt x="f49" y="f48"/>
                    </a:cubicBezTo>
                    <a:lnTo>
                      <a:pt x="f50" y="f51"/>
                    </a:lnTo>
                    <a:cubicBezTo>
                      <a:pt x="f40" y="f52"/>
                      <a:pt x="f53" y="f54"/>
                      <a:pt x="f55" y="f56"/>
                    </a:cubicBezTo>
                    <a:lnTo>
                      <a:pt x="f57" y="f58"/>
                    </a:lnTo>
                    <a:cubicBezTo>
                      <a:pt x="f59" y="f58"/>
                      <a:pt x="f60" y="f61"/>
                      <a:pt x="f62" y="f61"/>
                    </a:cubicBezTo>
                    <a:lnTo>
                      <a:pt x="f27" y="f63"/>
                    </a:lnTo>
                    <a:cubicBezTo>
                      <a:pt x="f64" y="f65"/>
                      <a:pt x="f66" y="f67"/>
                      <a:pt x="f68" y="f69"/>
                    </a:cubicBezTo>
                    <a:lnTo>
                      <a:pt x="f70" y="f71"/>
                    </a:lnTo>
                    <a:lnTo>
                      <a:pt x="f72" y="f54"/>
                    </a:lnTo>
                    <a:lnTo>
                      <a:pt x="f73" y="f74"/>
                    </a:lnTo>
                    <a:lnTo>
                      <a:pt x="f75" y="f76"/>
                    </a:lnTo>
                    <a:cubicBezTo>
                      <a:pt x="f77" y="f78"/>
                      <a:pt x="f79" y="f78"/>
                      <a:pt x="f80" y="f78"/>
                    </a:cubicBezTo>
                    <a:lnTo>
                      <a:pt x="f81" y="f82"/>
                    </a:lnTo>
                    <a:cubicBezTo>
                      <a:pt x="f80" y="f82"/>
                      <a:pt x="f83" y="f82"/>
                      <a:pt x="f84" y="f85"/>
                    </a:cubicBezTo>
                    <a:lnTo>
                      <a:pt x="f86" y="f87"/>
                    </a:lnTo>
                    <a:cubicBezTo>
                      <a:pt x="f88" y="f87"/>
                      <a:pt x="f89" y="f87"/>
                      <a:pt x="f90" y="f91"/>
                    </a:cubicBezTo>
                    <a:cubicBezTo>
                      <a:pt x="f90" y="f87"/>
                      <a:pt x="f90" y="f78"/>
                      <a:pt x="f90" y="f76"/>
                    </a:cubicBezTo>
                    <a:lnTo>
                      <a:pt x="f92" y="f85"/>
                    </a:lnTo>
                    <a:cubicBezTo>
                      <a:pt x="f93" y="f94"/>
                      <a:pt x="f95" y="f94"/>
                      <a:pt x="f96" y="f94"/>
                    </a:cubicBezTo>
                    <a:lnTo>
                      <a:pt x="f97" y="f76"/>
                    </a:lnTo>
                    <a:cubicBezTo>
                      <a:pt x="f98" y="f99"/>
                      <a:pt x="f100" y="f101"/>
                      <a:pt x="f102" y="f26"/>
                    </a:cubicBezTo>
                    <a:cubicBezTo>
                      <a:pt x="f103" y="f101"/>
                      <a:pt x="f104" y="f99"/>
                      <a:pt x="f105" y="f76"/>
                    </a:cubicBezTo>
                    <a:lnTo>
                      <a:pt x="f106" y="f94"/>
                    </a:lnTo>
                    <a:cubicBezTo>
                      <a:pt x="f107" y="f94"/>
                      <a:pt x="f108" y="f94"/>
                      <a:pt x="f109" y="f94"/>
                    </a:cubicBezTo>
                    <a:lnTo>
                      <a:pt x="f108" y="f76"/>
                    </a:lnTo>
                    <a:cubicBezTo>
                      <a:pt x="f108" y="f78"/>
                      <a:pt x="f108" y="f87"/>
                      <a:pt x="f108" y="f87"/>
                    </a:cubicBezTo>
                    <a:cubicBezTo>
                      <a:pt x="f110" y="f87"/>
                      <a:pt x="f85" y="f87"/>
                      <a:pt x="f111" y="f87"/>
                    </a:cubicBezTo>
                    <a:lnTo>
                      <a:pt x="f112" y="f85"/>
                    </a:lnTo>
                    <a:cubicBezTo>
                      <a:pt x="f113" y="f85"/>
                      <a:pt x="f114" y="f82"/>
                      <a:pt x="f115" y="f82"/>
                    </a:cubicBezTo>
                    <a:lnTo>
                      <a:pt x="f116" y="f78"/>
                    </a:lnTo>
                    <a:cubicBezTo>
                      <a:pt x="f117" y="f78"/>
                      <a:pt x="f118" y="f76"/>
                      <a:pt x="f119" y="f120"/>
                    </a:cubicBezTo>
                    <a:lnTo>
                      <a:pt x="f121" y="f74"/>
                    </a:lnTo>
                    <a:lnTo>
                      <a:pt x="f122" y="f71"/>
                    </a:lnTo>
                    <a:lnTo>
                      <a:pt x="f123" y="f124"/>
                    </a:lnTo>
                    <a:cubicBezTo>
                      <a:pt x="f125" y="f126"/>
                      <a:pt x="f127" y="f65"/>
                      <a:pt x="f128" y="f74"/>
                    </a:cubicBezTo>
                    <a:lnTo>
                      <a:pt x="f129" y="f61"/>
                    </a:lnTo>
                    <a:cubicBezTo>
                      <a:pt x="f130" y="f61"/>
                      <a:pt x="f131" y="f61"/>
                      <a:pt x="f132" y="f58"/>
                    </a:cubicBezTo>
                    <a:lnTo>
                      <a:pt x="f129" y="f133"/>
                    </a:lnTo>
                    <a:cubicBezTo>
                      <a:pt x="f134" y="f115"/>
                      <a:pt x="f135" y="f71"/>
                      <a:pt x="f136" y="f137"/>
                    </a:cubicBezTo>
                    <a:lnTo>
                      <a:pt x="f138" y="f48"/>
                    </a:lnTo>
                    <a:cubicBezTo>
                      <a:pt x="f139" y="f48"/>
                      <a:pt x="f140" y="f45"/>
                      <a:pt x="f3" y="f45"/>
                    </a:cubicBezTo>
                    <a:lnTo>
                      <a:pt x="f141" y="f43"/>
                    </a:lnTo>
                    <a:lnTo>
                      <a:pt x="f142" y="f41"/>
                    </a:lnTo>
                    <a:lnTo>
                      <a:pt x="f143" y="f39"/>
                    </a:lnTo>
                    <a:lnTo>
                      <a:pt x="f144" y="f37"/>
                    </a:lnTo>
                    <a:lnTo>
                      <a:pt x="f144" y="f36"/>
                    </a:lnTo>
                    <a:lnTo>
                      <a:pt x="f145" y="f34"/>
                    </a:lnTo>
                    <a:lnTo>
                      <a:pt x="f146" y="f33"/>
                    </a:lnTo>
                    <a:lnTo>
                      <a:pt x="f147" y="f148"/>
                    </a:lnTo>
                    <a:lnTo>
                      <a:pt x="f149" y="f150"/>
                    </a:lnTo>
                    <a:lnTo>
                      <a:pt x="f149" y="f151"/>
                    </a:lnTo>
                    <a:lnTo>
                      <a:pt x="f152" y="f153"/>
                    </a:lnTo>
                    <a:lnTo>
                      <a:pt x="f104" y="f154"/>
                    </a:lnTo>
                    <a:lnTo>
                      <a:pt x="f104" y="f3"/>
                    </a:lnTo>
                    <a:lnTo>
                      <a:pt x="f155" y="f3"/>
                    </a:lnTo>
                    <a:lnTo>
                      <a:pt x="f156" y="f3"/>
                    </a:lnTo>
                    <a:lnTo>
                      <a:pt x="f157" y="f154"/>
                    </a:lnTo>
                    <a:lnTo>
                      <a:pt x="f158" y="f153"/>
                    </a:lnTo>
                    <a:lnTo>
                      <a:pt x="f159" y="f160"/>
                    </a:lnTo>
                    <a:lnTo>
                      <a:pt x="f159" y="f150"/>
                    </a:lnTo>
                    <a:lnTo>
                      <a:pt x="f161" y="f148"/>
                    </a:lnTo>
                    <a:lnTo>
                      <a:pt x="f32" y="f33"/>
                    </a:lnTo>
                    <a:close/>
                    <a:moveTo>
                      <a:pt x="f32" y="f33"/>
                    </a:moveTo>
                    <a:lnTo>
                      <a:pt x="f32" y="f33"/>
                    </a:lnTo>
                    <a:close/>
                    <a:moveTo>
                      <a:pt x="f159" y="f162"/>
                    </a:moveTo>
                    <a:lnTo>
                      <a:pt x="f163" y="f164"/>
                    </a:lnTo>
                    <a:lnTo>
                      <a:pt x="f79" y="f36"/>
                    </a:lnTo>
                    <a:lnTo>
                      <a:pt x="f159" y="f162"/>
                    </a:lnTo>
                    <a:close/>
                    <a:moveTo>
                      <a:pt x="f159" y="f162"/>
                    </a:moveTo>
                    <a:lnTo>
                      <a:pt x="f159" y="f162"/>
                    </a:lnTo>
                    <a:close/>
                    <a:moveTo>
                      <a:pt x="f149" y="f162"/>
                    </a:moveTo>
                    <a:lnTo>
                      <a:pt x="f165" y="f164"/>
                    </a:lnTo>
                    <a:lnTo>
                      <a:pt x="f117" y="f36"/>
                    </a:lnTo>
                    <a:lnTo>
                      <a:pt x="f149" y="f162"/>
                    </a:lnTo>
                    <a:close/>
                    <a:moveTo>
                      <a:pt x="f149" y="f162"/>
                    </a:moveTo>
                    <a:lnTo>
                      <a:pt x="f149" y="f162"/>
                    </a:lnTo>
                    <a:close/>
                    <a:moveTo>
                      <a:pt x="f145" y="f28"/>
                    </a:moveTo>
                    <a:lnTo>
                      <a:pt x="f166" y="f30"/>
                    </a:lnTo>
                    <a:lnTo>
                      <a:pt x="f145" y="f31"/>
                    </a:lnTo>
                    <a:lnTo>
                      <a:pt x="f145" y="f28"/>
                    </a:lnTo>
                    <a:close/>
                    <a:moveTo>
                      <a:pt x="f145" y="f28"/>
                    </a:moveTo>
                    <a:lnTo>
                      <a:pt x="f145" y="f28"/>
                    </a:lnTo>
                    <a:close/>
                    <a:moveTo>
                      <a:pt x="f167" y="f7"/>
                    </a:moveTo>
                    <a:lnTo>
                      <a:pt x="f168" y="f9"/>
                    </a:lnTo>
                    <a:lnTo>
                      <a:pt x="f169" y="f11"/>
                    </a:lnTo>
                    <a:lnTo>
                      <a:pt x="f170" y="f13"/>
                    </a:lnTo>
                    <a:cubicBezTo>
                      <a:pt x="f170" y="f14"/>
                      <a:pt x="f171" y="f16"/>
                      <a:pt x="f172" y="f18"/>
                    </a:cubicBezTo>
                    <a:cubicBezTo>
                      <a:pt x="f173" y="f19"/>
                      <a:pt x="f174" y="f21"/>
                      <a:pt x="f175" y="f23"/>
                    </a:cubicBezTo>
                    <a:cubicBezTo>
                      <a:pt x="f176" y="f16"/>
                      <a:pt x="f177" y="f26"/>
                      <a:pt x="f167" y="f7"/>
                    </a:cubicBezTo>
                    <a:close/>
                    <a:moveTo>
                      <a:pt x="f167" y="f7"/>
                    </a:moveTo>
                    <a:lnTo>
                      <a:pt x="f167" y="f7"/>
                    </a:lnTo>
                    <a:close/>
                    <a:moveTo>
                      <a:pt x="f178" y="f94"/>
                    </a:moveTo>
                    <a:lnTo>
                      <a:pt x="f179" y="f180"/>
                    </a:lnTo>
                    <a:cubicBezTo>
                      <a:pt x="f181" y="f182"/>
                      <a:pt x="f183" y="f184"/>
                      <a:pt x="f102" y="f185"/>
                    </a:cubicBezTo>
                    <a:cubicBezTo>
                      <a:pt x="f186" y="f184"/>
                      <a:pt x="f100" y="f182"/>
                      <a:pt x="f187" y="f180"/>
                    </a:cubicBezTo>
                    <a:lnTo>
                      <a:pt x="f188" y="f94"/>
                    </a:lnTo>
                    <a:cubicBezTo>
                      <a:pt x="f189" y="f94"/>
                      <a:pt x="f190" y="f191"/>
                      <a:pt x="f192" y="f191"/>
                    </a:cubicBezTo>
                    <a:lnTo>
                      <a:pt x="f155" y="f191"/>
                    </a:lnTo>
                    <a:lnTo>
                      <a:pt x="f193" y="f191"/>
                    </a:lnTo>
                    <a:cubicBezTo>
                      <a:pt x="f194" y="f191"/>
                      <a:pt x="f195" y="f94"/>
                      <a:pt x="f178" y="f94"/>
                    </a:cubicBezTo>
                    <a:close/>
                    <a:moveTo>
                      <a:pt x="f178" y="f94"/>
                    </a:moveTo>
                    <a:lnTo>
                      <a:pt x="f178" y="f94"/>
                    </a:lnTo>
                    <a:close/>
                    <a:moveTo>
                      <a:pt x="f196" y="f197"/>
                    </a:moveTo>
                    <a:lnTo>
                      <a:pt x="f198" y="f199"/>
                    </a:lnTo>
                    <a:lnTo>
                      <a:pt x="f198" y="f13"/>
                    </a:lnTo>
                    <a:cubicBezTo>
                      <a:pt x="f200" y="f14"/>
                      <a:pt x="f200" y="f168"/>
                      <a:pt x="f201" y="f202"/>
                    </a:cubicBezTo>
                    <a:cubicBezTo>
                      <a:pt x="f203" y="f16"/>
                      <a:pt x="f204" y="f205"/>
                      <a:pt x="f206" y="f14"/>
                    </a:cubicBezTo>
                    <a:lnTo>
                      <a:pt x="f207" y="f208"/>
                    </a:lnTo>
                    <a:cubicBezTo>
                      <a:pt x="f209" y="f171"/>
                      <a:pt x="f210" y="f211"/>
                      <a:pt x="f147" y="f172"/>
                    </a:cubicBezTo>
                    <a:lnTo>
                      <a:pt x="f196" y="f197"/>
                    </a:lnTo>
                    <a:close/>
                    <a:moveTo>
                      <a:pt x="f196" y="f197"/>
                    </a:moveTo>
                    <a:lnTo>
                      <a:pt x="f196" y="f197"/>
                    </a:lnTo>
                    <a:close/>
                    <a:moveTo>
                      <a:pt x="f19" y="f201"/>
                    </a:moveTo>
                    <a:cubicBezTo>
                      <a:pt x="f212" y="f123"/>
                      <a:pt x="f213" y="f214"/>
                      <a:pt x="f215" y="f214"/>
                    </a:cubicBezTo>
                    <a:lnTo>
                      <a:pt x="f173" y="f216"/>
                    </a:lnTo>
                    <a:cubicBezTo>
                      <a:pt x="f201" y="f217"/>
                      <a:pt x="f39" y="f125"/>
                      <a:pt x="f37" y="f218"/>
                    </a:cubicBezTo>
                    <a:lnTo>
                      <a:pt x="f219" y="f168"/>
                    </a:lnTo>
                    <a:cubicBezTo>
                      <a:pt x="f132" y="f202"/>
                      <a:pt x="f220" y="f23"/>
                      <a:pt x="f207" y="f19"/>
                    </a:cubicBezTo>
                    <a:lnTo>
                      <a:pt x="f207" y="f221"/>
                    </a:lnTo>
                    <a:lnTo>
                      <a:pt x="f222" y="f221"/>
                    </a:lnTo>
                    <a:cubicBezTo>
                      <a:pt x="f125" y="f223"/>
                      <a:pt x="f224" y="f225"/>
                      <a:pt x="f19" y="f201"/>
                    </a:cubicBezTo>
                    <a:close/>
                    <a:moveTo>
                      <a:pt x="f19" y="f201"/>
                    </a:moveTo>
                    <a:lnTo>
                      <a:pt x="f19" y="f201"/>
                    </a:lnTo>
                    <a:close/>
                    <a:moveTo>
                      <a:pt x="f171" y="f226"/>
                    </a:moveTo>
                    <a:cubicBezTo>
                      <a:pt x="f227" y="f122"/>
                      <a:pt x="f228" y="f229"/>
                      <a:pt x="f230" y="f147"/>
                    </a:cubicBezTo>
                    <a:cubicBezTo>
                      <a:pt x="f231" y="f232"/>
                      <a:pt x="f126" y="f233"/>
                      <a:pt x="f111" y="f233"/>
                    </a:cubicBezTo>
                    <a:lnTo>
                      <a:pt x="f234" y="f233"/>
                    </a:lnTo>
                    <a:cubicBezTo>
                      <a:pt x="f107" y="f235"/>
                      <a:pt x="f236" y="f229"/>
                      <a:pt x="f237" y="f229"/>
                    </a:cubicBezTo>
                    <a:lnTo>
                      <a:pt x="f237" y="f39"/>
                    </a:lnTo>
                    <a:cubicBezTo>
                      <a:pt x="f238" y="f39"/>
                      <a:pt x="f126" y="f239"/>
                      <a:pt x="f240" y="f216"/>
                    </a:cubicBezTo>
                    <a:lnTo>
                      <a:pt x="f171" y="f226"/>
                    </a:lnTo>
                    <a:close/>
                    <a:moveTo>
                      <a:pt x="f171" y="f226"/>
                    </a:moveTo>
                    <a:lnTo>
                      <a:pt x="f171" y="f226"/>
                    </a:lnTo>
                    <a:close/>
                    <a:moveTo>
                      <a:pt x="f241" y="f242"/>
                    </a:moveTo>
                    <a:cubicBezTo>
                      <a:pt x="f243" y="f23"/>
                      <a:pt x="f244" y="f168"/>
                      <a:pt x="f244" y="f26"/>
                    </a:cubicBezTo>
                    <a:lnTo>
                      <a:pt x="f241" y="f215"/>
                    </a:lnTo>
                    <a:cubicBezTo>
                      <a:pt x="f245" y="f246"/>
                      <a:pt x="f247" y="f248"/>
                      <a:pt x="f249" y="f174"/>
                    </a:cubicBezTo>
                    <a:lnTo>
                      <a:pt x="f250" y="f251"/>
                    </a:lnTo>
                    <a:cubicBezTo>
                      <a:pt x="f252" y="f251"/>
                      <a:pt x="f9" y="f223"/>
                      <a:pt x="f241" y="f242"/>
                    </a:cubicBezTo>
                    <a:close/>
                    <a:moveTo>
                      <a:pt x="f241" y="f242"/>
                    </a:moveTo>
                    <a:lnTo>
                      <a:pt x="f241" y="f242"/>
                    </a:lnTo>
                    <a:close/>
                    <a:moveTo>
                      <a:pt x="f253" y="f171"/>
                    </a:moveTo>
                    <a:lnTo>
                      <a:pt x="f230" y="f245"/>
                    </a:lnTo>
                    <a:cubicBezTo>
                      <a:pt x="f254" y="f11"/>
                      <a:pt x="f255" y="f256"/>
                      <a:pt x="f257" y="f256"/>
                    </a:cubicBezTo>
                    <a:cubicBezTo>
                      <a:pt x="f107" y="f258"/>
                      <a:pt x="f238" y="f259"/>
                      <a:pt x="f260" y="f172"/>
                    </a:cubicBezTo>
                    <a:cubicBezTo>
                      <a:pt x="f94" y="f172"/>
                      <a:pt x="f261" y="f211"/>
                      <a:pt x="f253" y="f171"/>
                    </a:cubicBezTo>
                    <a:close/>
                    <a:moveTo>
                      <a:pt x="f253" y="f171"/>
                    </a:moveTo>
                    <a:lnTo>
                      <a:pt x="f253" y="f171"/>
                    </a:lnTo>
                    <a:close/>
                    <a:moveTo>
                      <a:pt x="f224" y="f91"/>
                    </a:moveTo>
                    <a:lnTo>
                      <a:pt x="f232" y="f259"/>
                    </a:lnTo>
                    <a:cubicBezTo>
                      <a:pt x="f127" y="f262"/>
                      <a:pt x="f263" y="f264"/>
                      <a:pt x="f265" y="f266"/>
                    </a:cubicBezTo>
                    <a:lnTo>
                      <a:pt x="f267" y="f74"/>
                    </a:lnTo>
                    <a:cubicBezTo>
                      <a:pt x="f141" y="f69"/>
                      <a:pt x="f268" y="f120"/>
                      <a:pt x="f224" y="f91"/>
                    </a:cubicBezTo>
                    <a:close/>
                    <a:moveTo>
                      <a:pt x="f224" y="f91"/>
                    </a:moveTo>
                    <a:lnTo>
                      <a:pt x="f224" y="f91"/>
                    </a:lnTo>
                    <a:close/>
                    <a:moveTo>
                      <a:pt x="f269" y="f177"/>
                    </a:moveTo>
                    <a:lnTo>
                      <a:pt x="f196" y="f126"/>
                    </a:lnTo>
                    <a:lnTo>
                      <a:pt x="f270" y="f271"/>
                    </a:lnTo>
                    <a:lnTo>
                      <a:pt x="f121" y="f26"/>
                    </a:lnTo>
                    <a:cubicBezTo>
                      <a:pt x="f272" y="f221"/>
                      <a:pt x="f259" y="f198"/>
                      <a:pt x="f211" y="f146"/>
                    </a:cubicBezTo>
                    <a:lnTo>
                      <a:pt x="f211" y="f147"/>
                    </a:lnTo>
                    <a:lnTo>
                      <a:pt x="f248" y="f232"/>
                    </a:lnTo>
                    <a:lnTo>
                      <a:pt x="f246" y="f232"/>
                    </a:lnTo>
                    <a:cubicBezTo>
                      <a:pt x="f197" y="f232"/>
                      <a:pt x="f273" y="f223"/>
                      <a:pt x="f269" y="f177"/>
                    </a:cubicBezTo>
                    <a:close/>
                    <a:moveTo>
                      <a:pt x="f269" y="f177"/>
                    </a:moveTo>
                    <a:lnTo>
                      <a:pt x="f269" y="f177"/>
                    </a:lnTo>
                    <a:close/>
                    <a:moveTo>
                      <a:pt x="f6" y="f69"/>
                    </a:moveTo>
                    <a:lnTo>
                      <a:pt x="f274" y="f126"/>
                    </a:lnTo>
                    <a:lnTo>
                      <a:pt x="f275" y="f177"/>
                    </a:lnTo>
                    <a:cubicBezTo>
                      <a:pt x="f276" y="f226"/>
                      <a:pt x="f277" y="f278"/>
                      <a:pt x="f73" y="f26"/>
                    </a:cubicBezTo>
                    <a:lnTo>
                      <a:pt x="f279" y="f271"/>
                    </a:lnTo>
                    <a:lnTo>
                      <a:pt x="f6" y="f69"/>
                    </a:lnTo>
                    <a:close/>
                    <a:moveTo>
                      <a:pt x="f6" y="f69"/>
                    </a:moveTo>
                    <a:lnTo>
                      <a:pt x="f6" y="f69"/>
                    </a:lnTo>
                    <a:close/>
                    <a:moveTo>
                      <a:pt x="f280" y="f245"/>
                    </a:moveTo>
                    <a:lnTo>
                      <a:pt x="f281" y="f282"/>
                    </a:lnTo>
                    <a:cubicBezTo>
                      <a:pt x="f283" y="f284"/>
                      <a:pt x="f88" y="f172"/>
                      <a:pt x="f98" y="f172"/>
                    </a:cubicBezTo>
                    <a:cubicBezTo>
                      <a:pt x="f96" y="f259"/>
                      <a:pt x="f95" y="f258"/>
                      <a:pt x="f93" y="f256"/>
                    </a:cubicBezTo>
                    <a:cubicBezTo>
                      <a:pt x="f285" y="f256"/>
                      <a:pt x="f286" y="f231"/>
                      <a:pt x="f280" y="f245"/>
                    </a:cubicBezTo>
                    <a:close/>
                    <a:moveTo>
                      <a:pt x="f280" y="f245"/>
                    </a:moveTo>
                    <a:lnTo>
                      <a:pt x="f280" y="f245"/>
                    </a:lnTo>
                    <a:close/>
                    <a:moveTo>
                      <a:pt x="f287" y="f215"/>
                    </a:moveTo>
                    <a:lnTo>
                      <a:pt x="f288" y="f26"/>
                    </a:lnTo>
                    <a:cubicBezTo>
                      <a:pt x="f289" y="f168"/>
                      <a:pt x="f290" y="f23"/>
                      <a:pt x="f287" y="f223"/>
                    </a:cubicBezTo>
                    <a:cubicBezTo>
                      <a:pt x="f291" y="f223"/>
                      <a:pt x="f292" y="f251"/>
                      <a:pt x="f293" y="f225"/>
                    </a:cubicBezTo>
                    <a:lnTo>
                      <a:pt x="f294" y="f174"/>
                    </a:lnTo>
                    <a:cubicBezTo>
                      <a:pt x="f295" y="f248"/>
                      <a:pt x="f296" y="f246"/>
                      <a:pt x="f287" y="f215"/>
                    </a:cubicBezTo>
                    <a:close/>
                    <a:moveTo>
                      <a:pt x="f287" y="f215"/>
                    </a:moveTo>
                    <a:lnTo>
                      <a:pt x="f287" y="f215"/>
                    </a:lnTo>
                    <a:close/>
                    <a:moveTo>
                      <a:pt x="f75" y="f146"/>
                    </a:moveTo>
                    <a:cubicBezTo>
                      <a:pt x="f297" y="f123"/>
                      <a:pt x="f298" y="f226"/>
                      <a:pt x="f299" y="f278"/>
                    </a:cubicBezTo>
                    <a:lnTo>
                      <a:pt x="f15" y="f300"/>
                    </a:lnTo>
                    <a:cubicBezTo>
                      <a:pt x="f295" y="f239"/>
                      <a:pt x="f97" y="f39"/>
                      <a:pt x="f301" y="f39"/>
                    </a:cubicBezTo>
                    <a:lnTo>
                      <a:pt x="f301" y="f229"/>
                    </a:lnTo>
                    <a:cubicBezTo>
                      <a:pt x="f157" y="f229"/>
                      <a:pt x="f302" y="f235"/>
                      <a:pt x="f75" y="f146"/>
                    </a:cubicBezTo>
                    <a:close/>
                    <a:moveTo>
                      <a:pt x="f75" y="f146"/>
                    </a:moveTo>
                    <a:lnTo>
                      <a:pt x="f75" y="f146"/>
                    </a:lnTo>
                    <a:close/>
                    <a:moveTo>
                      <a:pt x="f303" y="f214"/>
                    </a:moveTo>
                    <a:cubicBezTo>
                      <a:pt x="f304" y="f278"/>
                      <a:pt x="f305" y="f224"/>
                      <a:pt x="f275" y="f198"/>
                    </a:cubicBezTo>
                    <a:cubicBezTo>
                      <a:pt x="f70" y="f201"/>
                      <a:pt x="f306" y="f223"/>
                      <a:pt x="f307" y="f221"/>
                    </a:cubicBezTo>
                    <a:cubicBezTo>
                      <a:pt x="f308" y="f21"/>
                      <a:pt x="f309" y="f18"/>
                      <a:pt x="f310" y="f16"/>
                    </a:cubicBezTo>
                    <a:lnTo>
                      <a:pt x="f309" y="f311"/>
                    </a:lnTo>
                    <a:cubicBezTo>
                      <a:pt x="f312" y="f313"/>
                      <a:pt x="f314" y="f315"/>
                      <a:pt x="f316" y="f216"/>
                    </a:cubicBezTo>
                    <a:lnTo>
                      <a:pt x="f303" y="f214"/>
                    </a:lnTo>
                    <a:close/>
                    <a:moveTo>
                      <a:pt x="f303" y="f214"/>
                    </a:moveTo>
                    <a:lnTo>
                      <a:pt x="f303" y="f214"/>
                    </a:lnTo>
                    <a:close/>
                    <a:moveTo>
                      <a:pt x="f317" y="f18"/>
                    </a:moveTo>
                    <a:cubicBezTo>
                      <a:pt x="f318" y="f16"/>
                      <a:pt x="f319" y="f14"/>
                      <a:pt x="f319" y="f13"/>
                    </a:cubicBezTo>
                    <a:lnTo>
                      <a:pt x="f320" y="f13"/>
                    </a:lnTo>
                    <a:lnTo>
                      <a:pt x="f320" y="f199"/>
                    </a:lnTo>
                    <a:lnTo>
                      <a:pt x="f274" y="f197"/>
                    </a:lnTo>
                    <a:lnTo>
                      <a:pt x="f321" y="f0"/>
                    </a:lnTo>
                    <a:cubicBezTo>
                      <a:pt x="f322" y="f284"/>
                      <a:pt x="f323" y="f282"/>
                      <a:pt x="f324" y="f208"/>
                    </a:cubicBezTo>
                    <a:lnTo>
                      <a:pt x="f325" y="f14"/>
                    </a:lnTo>
                    <a:cubicBezTo>
                      <a:pt x="f326" y="f168"/>
                      <a:pt x="f327" y="f202"/>
                      <a:pt x="f317" y="f18"/>
                    </a:cubicBezTo>
                    <a:close/>
                    <a:moveTo>
                      <a:pt x="f317" y="f18"/>
                    </a:moveTo>
                    <a:lnTo>
                      <a:pt x="f317" y="f18"/>
                    </a:lnTo>
                    <a:close/>
                    <a:moveTo>
                      <a:pt x="f328" y="f227"/>
                    </a:moveTo>
                    <a:lnTo>
                      <a:pt x="f32" y="f329"/>
                    </a:lnTo>
                    <a:cubicBezTo>
                      <a:pt x="f330" y="f76"/>
                      <a:pt x="f331" y="f332"/>
                      <a:pt x="f333" y="f63"/>
                    </a:cubicBezTo>
                    <a:lnTo>
                      <a:pt x="f334" y="f258"/>
                    </a:lnTo>
                    <a:cubicBezTo>
                      <a:pt x="f309" y="f121"/>
                      <a:pt x="f312" y="f335"/>
                      <a:pt x="f328" y="f227"/>
                    </a:cubicBezTo>
                    <a:close/>
                    <a:moveTo>
                      <a:pt x="f328" y="f227"/>
                    </a:moveTo>
                    <a:lnTo>
                      <a:pt x="f328" y="f227"/>
                    </a:lnTo>
                    <a:close/>
                    <a:moveTo>
                      <a:pt x="f336" y="f337"/>
                    </a:moveTo>
                    <a:cubicBezTo>
                      <a:pt x="f338" y="f337"/>
                      <a:pt x="f339" y="f337"/>
                      <a:pt x="f340" y="f174"/>
                    </a:cubicBezTo>
                    <a:lnTo>
                      <a:pt x="f341" y="f225"/>
                    </a:lnTo>
                    <a:cubicBezTo>
                      <a:pt x="f342" y="f200"/>
                      <a:pt x="f183" y="f200"/>
                      <a:pt x="f85" y="f225"/>
                    </a:cubicBezTo>
                    <a:lnTo>
                      <a:pt x="f343" y="f174"/>
                    </a:lnTo>
                    <a:cubicBezTo>
                      <a:pt x="f152" y="f174"/>
                      <a:pt x="f344" y="f337"/>
                      <a:pt x="f345" y="f337"/>
                    </a:cubicBezTo>
                    <a:cubicBezTo>
                      <a:pt x="f346" y="f347"/>
                      <a:pt x="f348" y="f202"/>
                      <a:pt x="f349" y="f23"/>
                    </a:cubicBezTo>
                    <a:lnTo>
                      <a:pt x="f102" y="f23"/>
                    </a:lnTo>
                    <a:lnTo>
                      <a:pt x="f350" y="f23"/>
                    </a:lnTo>
                    <a:cubicBezTo>
                      <a:pt x="f351" y="f202"/>
                      <a:pt x="f352" y="f347"/>
                      <a:pt x="f336" y="f337"/>
                    </a:cubicBezTo>
                    <a:close/>
                    <a:moveTo>
                      <a:pt x="f336" y="f337"/>
                    </a:moveTo>
                    <a:lnTo>
                      <a:pt x="f336" y="f337"/>
                    </a:lnTo>
                    <a:close/>
                    <a:moveTo>
                      <a:pt x="f353" y="f240"/>
                    </a:moveTo>
                    <a:cubicBezTo>
                      <a:pt x="f354" y="f355"/>
                      <a:pt x="f356" y="f259"/>
                      <a:pt x="f357" y="f262"/>
                    </a:cubicBezTo>
                    <a:lnTo>
                      <a:pt x="f358" y="f347"/>
                    </a:lnTo>
                    <a:cubicBezTo>
                      <a:pt x="f359" y="f360"/>
                      <a:pt x="f361" y="f26"/>
                      <a:pt x="f362" y="f363"/>
                    </a:cubicBezTo>
                    <a:lnTo>
                      <a:pt x="f353" y="f240"/>
                    </a:lnTo>
                    <a:close/>
                    <a:moveTo>
                      <a:pt x="f353" y="f240"/>
                    </a:moveTo>
                    <a:lnTo>
                      <a:pt x="f353" y="f240"/>
                    </a:lnTo>
                    <a:close/>
                    <a:moveTo>
                      <a:pt x="f364" y="f13"/>
                    </a:moveTo>
                    <a:cubicBezTo>
                      <a:pt x="f365" y="f101"/>
                      <a:pt x="f366" y="f199"/>
                      <a:pt x="f367" y="f368"/>
                    </a:cubicBezTo>
                    <a:lnTo>
                      <a:pt x="f142" y="f369"/>
                    </a:lnTo>
                    <a:cubicBezTo>
                      <a:pt x="f370" y="f371"/>
                      <a:pt x="f372" y="f227"/>
                      <a:pt x="f373" y="f374"/>
                    </a:cubicBezTo>
                    <a:lnTo>
                      <a:pt x="f364" y="f13"/>
                    </a:lnTo>
                    <a:close/>
                    <a:moveTo>
                      <a:pt x="f364" y="f13"/>
                    </a:moveTo>
                    <a:lnTo>
                      <a:pt x="f364" y="f13"/>
                    </a:lnTo>
                    <a:close/>
                    <a:moveTo>
                      <a:pt x="f375" y="f125"/>
                    </a:moveTo>
                    <a:lnTo>
                      <a:pt x="f50" y="f207"/>
                    </a:lnTo>
                    <a:lnTo>
                      <a:pt x="f50" y="f376"/>
                    </a:lnTo>
                    <a:cubicBezTo>
                      <a:pt x="f291" y="f377"/>
                      <a:pt x="f180" y="f378"/>
                      <a:pt x="f379" y="f380"/>
                    </a:cubicBezTo>
                    <a:lnTo>
                      <a:pt x="f379" y="f207"/>
                    </a:lnTo>
                    <a:lnTo>
                      <a:pt x="f381" y="f382"/>
                    </a:lnTo>
                    <a:cubicBezTo>
                      <a:pt x="f23" y="f380"/>
                      <a:pt x="f80" y="f383"/>
                      <a:pt x="f375" y="f125"/>
                    </a:cubicBezTo>
                    <a:close/>
                    <a:moveTo>
                      <a:pt x="f375" y="f125"/>
                    </a:moveTo>
                    <a:lnTo>
                      <a:pt x="f375" y="f125"/>
                    </a:lnTo>
                    <a:close/>
                    <a:moveTo>
                      <a:pt x="f384" y="f385"/>
                    </a:moveTo>
                    <a:lnTo>
                      <a:pt x="f49" y="f386"/>
                    </a:lnTo>
                    <a:lnTo>
                      <a:pt x="f49" y="f387"/>
                    </a:lnTo>
                    <a:lnTo>
                      <a:pt x="f62" y="f388"/>
                    </a:lnTo>
                    <a:lnTo>
                      <a:pt x="f62" y="f389"/>
                    </a:lnTo>
                    <a:lnTo>
                      <a:pt x="f319" y="f390"/>
                    </a:lnTo>
                    <a:lnTo>
                      <a:pt x="f318" y="f34"/>
                    </a:lnTo>
                    <a:lnTo>
                      <a:pt x="f296" y="f391"/>
                    </a:lnTo>
                    <a:lnTo>
                      <a:pt x="f392" y="f393"/>
                    </a:lnTo>
                    <a:lnTo>
                      <a:pt x="f394" y="f387"/>
                    </a:lnTo>
                    <a:lnTo>
                      <a:pt x="f187" y="f138"/>
                    </a:lnTo>
                    <a:lnTo>
                      <a:pt x="f155" y="f138"/>
                    </a:lnTo>
                    <a:lnTo>
                      <a:pt x="f178" y="f138"/>
                    </a:lnTo>
                    <a:lnTo>
                      <a:pt x="f395" y="f387"/>
                    </a:lnTo>
                    <a:lnTo>
                      <a:pt x="f9" y="f393"/>
                    </a:lnTo>
                    <a:lnTo>
                      <a:pt x="f9" y="f391"/>
                    </a:lnTo>
                    <a:lnTo>
                      <a:pt x="f242" y="f34"/>
                    </a:lnTo>
                    <a:lnTo>
                      <a:pt x="f223" y="f390"/>
                    </a:lnTo>
                    <a:lnTo>
                      <a:pt x="f396" y="f389"/>
                    </a:lnTo>
                    <a:lnTo>
                      <a:pt x="f396" y="f388"/>
                    </a:lnTo>
                    <a:lnTo>
                      <a:pt x="f397" y="f387"/>
                    </a:lnTo>
                    <a:lnTo>
                      <a:pt x="f397" y="f386"/>
                    </a:lnTo>
                    <a:lnTo>
                      <a:pt x="f398" y="f399"/>
                    </a:lnTo>
                    <a:cubicBezTo>
                      <a:pt x="f9" y="f400"/>
                      <a:pt x="f392" y="f400"/>
                      <a:pt x="f384" y="f385"/>
                    </a:cubicBezTo>
                    <a:close/>
                  </a:path>
                </a:pathLst>
              </a:custGeom>
              <a:solidFill>
                <a:srgbClr val="513A2A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8" name="Forma Livre 17"/>
              <p:cNvSpPr/>
              <p:nvPr/>
            </p:nvSpPr>
            <p:spPr>
              <a:xfrm>
                <a:off x="9391683" y="6523201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9" name="Forma Livre 18"/>
              <p:cNvSpPr/>
              <p:nvPr/>
            </p:nvSpPr>
            <p:spPr>
              <a:xfrm>
                <a:off x="9129598" y="6140516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0" name="Forma Livre 19"/>
              <p:cNvSpPr/>
              <p:nvPr/>
            </p:nvSpPr>
            <p:spPr>
              <a:xfrm>
                <a:off x="9201241" y="5902195"/>
                <a:ext cx="363602" cy="254157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1089"/>
                  <a:gd name="f5" fmla="val 778"/>
                  <a:gd name="f6" fmla="val 457"/>
                  <a:gd name="f7" fmla="val 602"/>
                  <a:gd name="f8" fmla="val 516"/>
                  <a:gd name="f9" fmla="val 638"/>
                  <a:gd name="f10" fmla="val 557"/>
                  <a:gd name="f11" fmla="val 701"/>
                  <a:gd name="f12" fmla="val 560"/>
                  <a:gd name="f13" fmla="val 777"/>
                  <a:gd name="f14" fmla="val 576"/>
                  <a:gd name="f15" fmla="val 767"/>
                  <a:gd name="f16" fmla="val 574"/>
                  <a:gd name="f17" fmla="val 757"/>
                  <a:gd name="f18" fmla="val 572"/>
                  <a:gd name="f19" fmla="val 749"/>
                  <a:gd name="f20" fmla="val 616"/>
                  <a:gd name="f21" fmla="val 741"/>
                  <a:gd name="f22" fmla="val 739"/>
                  <a:gd name="f23" fmla="val 617"/>
                  <a:gd name="f24" fmla="val 737"/>
                  <a:gd name="f25" fmla="val 736"/>
                  <a:gd name="f26" fmla="val 734"/>
                  <a:gd name="f27" fmla="val 619"/>
                  <a:gd name="f28" fmla="val 732"/>
                  <a:gd name="f29" fmla="val 620"/>
                  <a:gd name="f30" fmla="val 731"/>
                  <a:gd name="f31" fmla="val 729"/>
                  <a:gd name="f32" fmla="val 623"/>
                  <a:gd name="f33" fmla="val 726"/>
                  <a:gd name="f34" fmla="val 725"/>
                  <a:gd name="f35" fmla="val 624"/>
                  <a:gd name="f36" fmla="val 723"/>
                  <a:gd name="f37" fmla="val 626"/>
                  <a:gd name="f38" fmla="val 721"/>
                  <a:gd name="f39" fmla="val 720"/>
                  <a:gd name="f40" fmla="val 628"/>
                  <a:gd name="f41" fmla="val 569"/>
                  <a:gd name="f42" fmla="val 568"/>
                  <a:gd name="f43" fmla="val 565"/>
                  <a:gd name="f44" fmla="val 713"/>
                  <a:gd name="f45" fmla="val 562"/>
                  <a:gd name="f46" fmla="val 705"/>
                  <a:gd name="f47" fmla="val 672"/>
                  <a:gd name="f48" fmla="val 656"/>
                  <a:gd name="f49" fmla="val 655"/>
                  <a:gd name="f50" fmla="val 674"/>
                  <a:gd name="f51" fmla="val 653"/>
                  <a:gd name="f52" fmla="val 676"/>
                  <a:gd name="f53" fmla="val 651"/>
                  <a:gd name="f54" fmla="val 678"/>
                  <a:gd name="f55" fmla="val 650"/>
                  <a:gd name="f56" fmla="val 679"/>
                  <a:gd name="f57" fmla="val 648"/>
                  <a:gd name="f58" fmla="val 681"/>
                  <a:gd name="f59" fmla="val 646"/>
                  <a:gd name="f60" fmla="val 683"/>
                  <a:gd name="f61" fmla="val 645"/>
                  <a:gd name="f62" fmla="val 643"/>
                  <a:gd name="f63" fmla="val 685"/>
                  <a:gd name="f64" fmla="val 641"/>
                  <a:gd name="f65" fmla="val 686"/>
                  <a:gd name="f66" fmla="val 640"/>
                  <a:gd name="f67" fmla="val 688"/>
                  <a:gd name="f68" fmla="val 690"/>
                  <a:gd name="f69" fmla="val 691"/>
                  <a:gd name="f70" fmla="val 635"/>
                  <a:gd name="f71" fmla="val 695"/>
                  <a:gd name="f72" fmla="val 631"/>
                  <a:gd name="f73" fmla="val 698"/>
                  <a:gd name="f74" fmla="val 556"/>
                  <a:gd name="f75" fmla="val 552"/>
                  <a:gd name="f76" fmla="val 546"/>
                  <a:gd name="f77" fmla="val 673"/>
                  <a:gd name="f78" fmla="val 543"/>
                  <a:gd name="f79" fmla="val 665"/>
                  <a:gd name="f80" fmla="val 859"/>
                  <a:gd name="f81" fmla="val 444"/>
                  <a:gd name="f82" fmla="val 443"/>
                  <a:gd name="f83" fmla="val 857"/>
                  <a:gd name="f84" fmla="val 855"/>
                  <a:gd name="f85" fmla="val 441"/>
                  <a:gd name="f86" fmla="val 854"/>
                  <a:gd name="f87" fmla="val 439"/>
                  <a:gd name="f88" fmla="val 851"/>
                  <a:gd name="f89" fmla="val 438"/>
                  <a:gd name="f90" fmla="val 850"/>
                  <a:gd name="f91" fmla="val 436"/>
                  <a:gd name="f92" fmla="val 848"/>
                  <a:gd name="f93" fmla="val 847"/>
                  <a:gd name="f94" fmla="val 434"/>
                  <a:gd name="f95" fmla="val 845"/>
                  <a:gd name="f96" fmla="val 534"/>
                  <a:gd name="f97" fmla="val 529"/>
                  <a:gd name="f98" fmla="val 522"/>
                  <a:gd name="f99" fmla="val 517"/>
                  <a:gd name="f100" fmla="val 724"/>
                  <a:gd name="f101" fmla="val 416"/>
                  <a:gd name="f102" fmla="val 414"/>
                  <a:gd name="f103" fmla="val 412"/>
                  <a:gd name="f104" fmla="val 411"/>
                  <a:gd name="f105" fmla="val 409"/>
                  <a:gd name="f106" fmla="val 407"/>
                  <a:gd name="f107" fmla="val 406"/>
                  <a:gd name="f108" fmla="val 404"/>
                  <a:gd name="f109" fmla="val 728"/>
                  <a:gd name="f110" fmla="val 402"/>
                  <a:gd name="f111" fmla="val 401"/>
                  <a:gd name="f112" fmla="val 399"/>
                  <a:gd name="f113" fmla="val 397"/>
                  <a:gd name="f114" fmla="val 396"/>
                  <a:gd name="f115" fmla="val 394"/>
                  <a:gd name="f116" fmla="val 392"/>
                  <a:gd name="f117" fmla="val 390"/>
                  <a:gd name="f118" fmla="val 388"/>
                  <a:gd name="f119" fmla="val 387"/>
                  <a:gd name="f120" fmla="val 385"/>
                  <a:gd name="f121" fmla="val 733"/>
                  <a:gd name="f122" fmla="val 383"/>
                  <a:gd name="f123" fmla="val 382"/>
                  <a:gd name="f124" fmla="val 505"/>
                  <a:gd name="f125" fmla="val 498"/>
                  <a:gd name="f126" fmla="val 614"/>
                  <a:gd name="f127" fmla="val 493"/>
                  <a:gd name="f128" fmla="val 607"/>
                  <a:gd name="f129" fmla="val 486"/>
                  <a:gd name="f130" fmla="val 293"/>
                  <a:gd name="f131" fmla="val 291"/>
                  <a:gd name="f132" fmla="val 290"/>
                  <a:gd name="f133" fmla="val 671"/>
                  <a:gd name="f134" fmla="val 669"/>
                  <a:gd name="f135" fmla="val 472"/>
                  <a:gd name="f136" fmla="val 592"/>
                  <a:gd name="f137" fmla="val 467"/>
                  <a:gd name="f138" fmla="val 589"/>
                  <a:gd name="f139" fmla="val 462"/>
                  <a:gd name="f140" fmla="val 587"/>
                  <a:gd name="f141" fmla="val 584"/>
                  <a:gd name="f142" fmla="val 141"/>
                  <a:gd name="f143" fmla="val 747"/>
                  <a:gd name="f144" fmla="val 715"/>
                  <a:gd name="f145" fmla="val 700"/>
                  <a:gd name="f146" fmla="val 143"/>
                  <a:gd name="f147" fmla="val 146"/>
                  <a:gd name="f148" fmla="val 148"/>
                  <a:gd name="f149" fmla="val 152"/>
                  <a:gd name="f150" fmla="val 16"/>
                  <a:gd name="f151" fmla="val 633"/>
                  <a:gd name="f152" fmla="val 17"/>
                  <a:gd name="f153" fmla="val 159"/>
                  <a:gd name="f154" fmla="val 162"/>
                  <a:gd name="f155" fmla="val 680"/>
                  <a:gd name="f156" fmla="val 168"/>
                  <a:gd name="f157" fmla="val 171"/>
                  <a:gd name="f158" fmla="val 29"/>
                  <a:gd name="f159" fmla="val 31"/>
                  <a:gd name="f160" fmla="val 32"/>
                  <a:gd name="f161" fmla="val 554"/>
                  <a:gd name="f162" fmla="val 549"/>
                  <a:gd name="f163" fmla="val 184"/>
                  <a:gd name="f164" fmla="val 192"/>
                  <a:gd name="f165" fmla="val 636"/>
                  <a:gd name="f166" fmla="val 196"/>
                  <a:gd name="f167" fmla="val 54"/>
                  <a:gd name="f168" fmla="val 479"/>
                  <a:gd name="f169" fmla="val 55"/>
                  <a:gd name="f170" fmla="val 474"/>
                  <a:gd name="f171" fmla="val 57"/>
                  <a:gd name="f172" fmla="val 469"/>
                  <a:gd name="f173" fmla="val 59"/>
                  <a:gd name="f174" fmla="val 463"/>
                  <a:gd name="f175" fmla="val 208"/>
                  <a:gd name="f176" fmla="val 216"/>
                  <a:gd name="f177" fmla="val 612"/>
                  <a:gd name="f178" fmla="val 223"/>
                  <a:gd name="f179" fmla="val 605"/>
                  <a:gd name="f180" fmla="val 229"/>
                  <a:gd name="f181" fmla="val 600"/>
                  <a:gd name="f182" fmla="val 90"/>
                  <a:gd name="f183" fmla="val 93"/>
                  <a:gd name="f184" fmla="val 380"/>
                  <a:gd name="f185" fmla="val 95"/>
                  <a:gd name="f186" fmla="val 373"/>
                  <a:gd name="f187" fmla="val 98"/>
                  <a:gd name="f188" fmla="val 368"/>
                  <a:gd name="f189" fmla="val 243"/>
                  <a:gd name="f190" fmla="val 247"/>
                  <a:gd name="f191" fmla="val 252"/>
                  <a:gd name="f192" fmla="val 257"/>
                  <a:gd name="f193" fmla="val 172"/>
                  <a:gd name="f194" fmla="val 157"/>
                  <a:gd name="f195" fmla="val 742"/>
                  <a:gd name="f196" fmla="val 744"/>
                  <a:gd name="f197" fmla="val 746"/>
                  <a:gd name="f198" fmla="val 155"/>
                  <a:gd name="f199" fmla="val 759"/>
                  <a:gd name="f200" fmla="val 153"/>
                  <a:gd name="f201" fmla="val 138"/>
                  <a:gd name="f202" fmla="val 140"/>
                  <a:gd name="f203" fmla="val 264"/>
                  <a:gd name="f204" fmla="val 512"/>
                  <a:gd name="f205" fmla="val 281"/>
                  <a:gd name="f206" fmla="val 276"/>
                  <a:gd name="f207" fmla="val 271"/>
                  <a:gd name="f208" fmla="val 245"/>
                  <a:gd name="f209" fmla="val 298"/>
                  <a:gd name="f210" fmla="val 449"/>
                  <a:gd name="f211" fmla="val 302"/>
                  <a:gd name="f212" fmla="val 309"/>
                  <a:gd name="f213" fmla="val 231"/>
                  <a:gd name="f214" fmla="val 174"/>
                  <a:gd name="f215" fmla="val 236"/>
                  <a:gd name="f216" fmla="val 170"/>
                  <a:gd name="f217" fmla="val 240"/>
                  <a:gd name="f218" fmla="val 164"/>
                  <a:gd name="f219" fmla="val 364"/>
                  <a:gd name="f220" fmla="val 69"/>
                  <a:gd name="f221" fmla="val 365"/>
                  <a:gd name="f222" fmla="val 272"/>
                  <a:gd name="f223" fmla="val 362"/>
                  <a:gd name="f224" fmla="val 359"/>
                  <a:gd name="f225" fmla="val 355"/>
                  <a:gd name="f226" fmla="val 353"/>
                  <a:gd name="f227" fmla="val 352"/>
                  <a:gd name="f228" fmla="val 348"/>
                  <a:gd name="f229" fmla="val 78"/>
                  <a:gd name="f230" fmla="val 74"/>
                  <a:gd name="f231" fmla="val 73"/>
                  <a:gd name="f232" fmla="val 8"/>
                  <a:gd name="f233" fmla="val 424"/>
                  <a:gd name="f234" fmla="val 12"/>
                  <a:gd name="f235" fmla="val 503"/>
                  <a:gd name="f236" fmla="val 509"/>
                  <a:gd name="f237" fmla="val 10"/>
                  <a:gd name="f238" fmla="val 2"/>
                  <a:gd name="f239" fmla="val 559"/>
                  <a:gd name="f240" fmla="val 515"/>
                  <a:gd name="f241" fmla="val 662"/>
                  <a:gd name="f242" fmla="val 842"/>
                  <a:gd name="f243" fmla="val 52"/>
                  <a:gd name="f244" fmla="val 716"/>
                  <a:gd name="f245" fmla="val 714"/>
                  <a:gd name="f246" fmla="val 712"/>
                  <a:gd name="f247" fmla="val 710"/>
                  <a:gd name="f248" fmla="val 709"/>
                  <a:gd name="f249" fmla="val 707"/>
                  <a:gd name="f250" fmla="val 703"/>
                  <a:gd name="f251" fmla="val 702"/>
                  <a:gd name="f252" fmla="val 697"/>
                  <a:gd name="f253" fmla="val 828"/>
                  <a:gd name="f254" fmla="val 45"/>
                  <a:gd name="f255" fmla="val 831"/>
                  <a:gd name="f256" fmla="val 47"/>
                  <a:gd name="f257" fmla="val 836"/>
                  <a:gd name="f258" fmla="val 48"/>
                  <a:gd name="f259" fmla="val 980"/>
                  <a:gd name="f260" fmla="val 149"/>
                  <a:gd name="f261" fmla="val 285"/>
                  <a:gd name="f262" fmla="val 283"/>
                  <a:gd name="f263" fmla="val 843"/>
                  <a:gd name="f264" fmla="val 279"/>
                  <a:gd name="f265" fmla="val 839"/>
                  <a:gd name="f266" fmla="val 838"/>
                  <a:gd name="f267" fmla="val 277"/>
                  <a:gd name="f268" fmla="val 835"/>
                  <a:gd name="f269" fmla="val 968"/>
                  <a:gd name="f270" fmla="val 972"/>
                  <a:gd name="f271" fmla="val 976"/>
                  <a:gd name="f272" fmla="val 144"/>
                  <a:gd name="f273" fmla="val 336"/>
                  <a:gd name="f274" fmla="val 335"/>
                  <a:gd name="f275" fmla="val 1088"/>
                  <a:gd name="f276" fmla="val 1024"/>
                  <a:gd name="f277" fmla="val 326"/>
                  <a:gd name="f278" fmla="val 325"/>
                  <a:gd name="f279" fmla="val 323"/>
                  <a:gd name="f280" fmla="val 1023"/>
                  <a:gd name="f281" fmla="val 321"/>
                  <a:gd name="f282" fmla="val 320"/>
                  <a:gd name="f283" fmla="val 1020"/>
                  <a:gd name="f284" fmla="val 318"/>
                  <a:gd name="f285" fmla="val 316"/>
                  <a:gd name="f286" fmla="val 1019"/>
                  <a:gd name="f287" fmla="val 315"/>
                  <a:gd name="f288" fmla="val 313"/>
                  <a:gd name="f289" fmla="val 311"/>
                  <a:gd name="f290" fmla="val 1079"/>
                  <a:gd name="f291" fmla="val 267"/>
                  <a:gd name="f292" fmla="val 1083"/>
                  <a:gd name="f293" fmla="val 1086"/>
                  <a:gd name="f294" fmla="val 1012"/>
                  <a:gd name="f295" fmla="val 507"/>
                  <a:gd name="f296" fmla="val 981"/>
                  <a:gd name="f297" fmla="val 510"/>
                  <a:gd name="f298" fmla="val 1027"/>
                  <a:gd name="f299" fmla="val 483"/>
                  <a:gd name="f300" fmla="val 1026"/>
                  <a:gd name="f301" fmla="val 484"/>
                  <a:gd name="f302" fmla="val 488"/>
                  <a:gd name="f303" fmla="val 489"/>
                  <a:gd name="f304" fmla="val 491"/>
                  <a:gd name="f305" fmla="val 494"/>
                  <a:gd name="f306" fmla="val 496"/>
                  <a:gd name="f307" fmla="val 1017"/>
                  <a:gd name="f308" fmla="val 499"/>
                  <a:gd name="f309" fmla="val 501"/>
                  <a:gd name="f310" fmla="val 1016"/>
                  <a:gd name="f311" fmla="val 1014"/>
                  <a:gd name="f312" fmla="val 886"/>
                  <a:gd name="f313" fmla="val 577"/>
                  <a:gd name="f314" fmla="val 575"/>
                  <a:gd name="f315" fmla="val 570"/>
                  <a:gd name="f316" fmla="val 833"/>
                  <a:gd name="f317" fmla="val 883"/>
                  <a:gd name="f318" fmla="val 545"/>
                  <a:gd name="f319" fmla="val 547"/>
                  <a:gd name="f320" fmla="val 550"/>
                  <a:gd name="f321" fmla="val 885"/>
                  <a:gd name="f322" fmla="val 555"/>
                  <a:gd name="f323" fmla="*/ f1 1 1089"/>
                  <a:gd name="f324" fmla="*/ f2 1 778"/>
                  <a:gd name="f325" fmla="+- f5 0 f3"/>
                  <a:gd name="f326" fmla="+- f4 0 f3"/>
                  <a:gd name="f327" fmla="*/ f326 1 1089"/>
                  <a:gd name="f328" fmla="*/ f325 1 778"/>
                  <a:gd name="f329" fmla="*/ f3 1 f327"/>
                  <a:gd name="f330" fmla="*/ f4 1 f327"/>
                  <a:gd name="f331" fmla="*/ f3 1 f328"/>
                  <a:gd name="f332" fmla="*/ f5 1 f328"/>
                  <a:gd name="f333" fmla="*/ f329 f323 1"/>
                  <a:gd name="f334" fmla="*/ f330 f323 1"/>
                  <a:gd name="f335" fmla="*/ f332 f324 1"/>
                  <a:gd name="f336" fmla="*/ f331 f32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33" t="f336" r="f334" b="f335"/>
                <a:pathLst>
                  <a:path w="1089" h="778">
                    <a:moveTo>
                      <a:pt x="f6" y="f7"/>
                    </a:moveTo>
                    <a:cubicBezTo>
                      <a:pt x="f8" y="f9"/>
                      <a:pt x="f10" y="f11"/>
                      <a:pt x="f12" y="f13"/>
                    </a:cubicBezTo>
                    <a:lnTo>
                      <a:pt x="f14" y="f13"/>
                    </a:lnTo>
                    <a:cubicBezTo>
                      <a:pt x="f14" y="f15"/>
                      <a:pt x="f16" y="f17"/>
                      <a:pt x="f18" y="f19"/>
                    </a:cubicBezTo>
                    <a:lnTo>
                      <a:pt x="f20" y="f21"/>
                    </a:lnTo>
                    <a:lnTo>
                      <a:pt x="f20" y="f22"/>
                    </a:lnTo>
                    <a:lnTo>
                      <a:pt x="f23" y="f24"/>
                    </a:lnTo>
                    <a:lnTo>
                      <a:pt x="f23" y="f25"/>
                    </a:lnTo>
                    <a:lnTo>
                      <a:pt x="f23" y="f26"/>
                    </a:lnTo>
                    <a:lnTo>
                      <a:pt x="f27" y="f26"/>
                    </a:lnTo>
                    <a:lnTo>
                      <a:pt x="f27" y="f28"/>
                    </a:lnTo>
                    <a:lnTo>
                      <a:pt x="f29" y="f28"/>
                    </a:lnTo>
                    <a:lnTo>
                      <a:pt x="f29" y="f30"/>
                    </a:lnTo>
                    <a:lnTo>
                      <a:pt x="f29" y="f31"/>
                    </a:lnTo>
                    <a:lnTo>
                      <a:pt x="f32" y="f31"/>
                    </a:lnTo>
                    <a:lnTo>
                      <a:pt x="f32" y="f33"/>
                    </a:lnTo>
                    <a:lnTo>
                      <a:pt x="f32" y="f34"/>
                    </a:lnTo>
                    <a:lnTo>
                      <a:pt x="f35" y="f34"/>
                    </a:lnTo>
                    <a:lnTo>
                      <a:pt x="f35" y="f36"/>
                    </a:lnTo>
                    <a:lnTo>
                      <a:pt x="f37" y="f36"/>
                    </a:lnTo>
                    <a:lnTo>
                      <a:pt x="f37" y="f38"/>
                    </a:lnTo>
                    <a:lnTo>
                      <a:pt x="f37" y="f39"/>
                    </a:lnTo>
                    <a:lnTo>
                      <a:pt x="f40" y="f39"/>
                    </a:lnTo>
                    <a:lnTo>
                      <a:pt x="f41" y="f28"/>
                    </a:lnTo>
                    <a:cubicBezTo>
                      <a:pt x="f42" y="f36"/>
                      <a:pt x="f43" y="f44"/>
                      <a:pt x="f45" y="f46"/>
                    </a:cubicBezTo>
                    <a:lnTo>
                      <a:pt x="f47" y="f48"/>
                    </a:lnTo>
                    <a:lnTo>
                      <a:pt x="f47" y="f49"/>
                    </a:lnTo>
                    <a:lnTo>
                      <a:pt x="f50" y="f49"/>
                    </a:lnTo>
                    <a:lnTo>
                      <a:pt x="f50" y="f51"/>
                    </a:lnTo>
                    <a:lnTo>
                      <a:pt x="f52" y="f51"/>
                    </a:lnTo>
                    <a:lnTo>
                      <a:pt x="f52" y="f53"/>
                    </a:lnTo>
                    <a:lnTo>
                      <a:pt x="f54" y="f53"/>
                    </a:lnTo>
                    <a:lnTo>
                      <a:pt x="f54" y="f55"/>
                    </a:lnTo>
                    <a:lnTo>
                      <a:pt x="f56" y="f55"/>
                    </a:lnTo>
                    <a:lnTo>
                      <a:pt x="f56" y="f57"/>
                    </a:lnTo>
                    <a:lnTo>
                      <a:pt x="f58" y="f59"/>
                    </a:lnTo>
                    <a:lnTo>
                      <a:pt x="f60" y="f61"/>
                    </a:lnTo>
                    <a:lnTo>
                      <a:pt x="f60" y="f62"/>
                    </a:lnTo>
                    <a:lnTo>
                      <a:pt x="f63" y="f62"/>
                    </a:lnTo>
                    <a:lnTo>
                      <a:pt x="f63" y="f64"/>
                    </a:lnTo>
                    <a:lnTo>
                      <a:pt x="f65" y="f64"/>
                    </a:lnTo>
                    <a:lnTo>
                      <a:pt x="f65" y="f66"/>
                    </a:lnTo>
                    <a:lnTo>
                      <a:pt x="f67" y="f66"/>
                    </a:lnTo>
                    <a:lnTo>
                      <a:pt x="f67" y="f9"/>
                    </a:lnTo>
                    <a:lnTo>
                      <a:pt x="f68" y="f9"/>
                    </a:lnTo>
                    <a:cubicBezTo>
                      <a:pt x="f69" y="f70"/>
                      <a:pt x="f71" y="f72"/>
                      <a:pt x="f73" y="f37"/>
                    </a:cubicBezTo>
                    <a:lnTo>
                      <a:pt x="f74" y="f68"/>
                    </a:lnTo>
                    <a:cubicBezTo>
                      <a:pt x="f75" y="f58"/>
                      <a:pt x="f76" y="f77"/>
                      <a:pt x="f78" y="f79"/>
                    </a:cubicBezTo>
                    <a:lnTo>
                      <a:pt x="f80" y="f81"/>
                    </a:lnTo>
                    <a:lnTo>
                      <a:pt x="f80" y="f82"/>
                    </a:lnTo>
                    <a:lnTo>
                      <a:pt x="f83" y="f82"/>
                    </a:lnTo>
                    <a:lnTo>
                      <a:pt x="f84" y="f82"/>
                    </a:lnTo>
                    <a:lnTo>
                      <a:pt x="f84" y="f85"/>
                    </a:lnTo>
                    <a:lnTo>
                      <a:pt x="f86" y="f85"/>
                    </a:lnTo>
                    <a:lnTo>
                      <a:pt x="f86" y="f87"/>
                    </a:lnTo>
                    <a:lnTo>
                      <a:pt x="f88" y="f87"/>
                    </a:lnTo>
                    <a:lnTo>
                      <a:pt x="f88" y="f89"/>
                    </a:lnTo>
                    <a:lnTo>
                      <a:pt x="f90" y="f89"/>
                    </a:lnTo>
                    <a:lnTo>
                      <a:pt x="f90" y="f91"/>
                    </a:lnTo>
                    <a:lnTo>
                      <a:pt x="f92" y="f91"/>
                    </a:lnTo>
                    <a:lnTo>
                      <a:pt x="f93" y="f91"/>
                    </a:lnTo>
                    <a:lnTo>
                      <a:pt x="f93" y="f94"/>
                    </a:lnTo>
                    <a:lnTo>
                      <a:pt x="f95" y="f94"/>
                    </a:lnTo>
                    <a:lnTo>
                      <a:pt x="f96" y="f53"/>
                    </a:lnTo>
                    <a:cubicBezTo>
                      <a:pt x="f97" y="f61"/>
                      <a:pt x="f98" y="f9"/>
                      <a:pt x="f99" y="f72"/>
                    </a:cubicBezTo>
                    <a:lnTo>
                      <a:pt x="f100" y="f101"/>
                    </a:lnTo>
                    <a:lnTo>
                      <a:pt x="f100" y="f102"/>
                    </a:lnTo>
                    <a:lnTo>
                      <a:pt x="f33" y="f103"/>
                    </a:lnTo>
                    <a:lnTo>
                      <a:pt x="f33" y="f104"/>
                    </a:lnTo>
                    <a:lnTo>
                      <a:pt x="f33" y="f105"/>
                    </a:lnTo>
                    <a:lnTo>
                      <a:pt x="f33" y="f106"/>
                    </a:lnTo>
                    <a:cubicBezTo>
                      <a:pt x="f33" y="f107"/>
                      <a:pt x="f33" y="f108"/>
                      <a:pt x="f33" y="f108"/>
                    </a:cubicBezTo>
                    <a:cubicBezTo>
                      <a:pt x="f109" y="f110"/>
                      <a:pt x="f109" y="f110"/>
                      <a:pt x="f109" y="f111"/>
                    </a:cubicBezTo>
                    <a:lnTo>
                      <a:pt x="f109" y="f112"/>
                    </a:lnTo>
                    <a:lnTo>
                      <a:pt x="f109" y="f113"/>
                    </a:lnTo>
                    <a:lnTo>
                      <a:pt x="f31" y="f113"/>
                    </a:lnTo>
                    <a:lnTo>
                      <a:pt x="f31" y="f114"/>
                    </a:lnTo>
                    <a:lnTo>
                      <a:pt x="f31" y="f115"/>
                    </a:lnTo>
                    <a:lnTo>
                      <a:pt x="f31" y="f116"/>
                    </a:lnTo>
                    <a:lnTo>
                      <a:pt x="f30" y="f116"/>
                    </a:lnTo>
                    <a:lnTo>
                      <a:pt x="f30" y="f117"/>
                    </a:lnTo>
                    <a:lnTo>
                      <a:pt x="f30" y="f118"/>
                    </a:lnTo>
                    <a:lnTo>
                      <a:pt x="f30" y="f119"/>
                    </a:lnTo>
                    <a:lnTo>
                      <a:pt x="f30" y="f120"/>
                    </a:lnTo>
                    <a:lnTo>
                      <a:pt x="f121" y="f120"/>
                    </a:lnTo>
                    <a:lnTo>
                      <a:pt x="f121" y="f122"/>
                    </a:lnTo>
                    <a:lnTo>
                      <a:pt x="f121" y="f123"/>
                    </a:lnTo>
                    <a:lnTo>
                      <a:pt x="f124" y="f29"/>
                    </a:lnTo>
                    <a:cubicBezTo>
                      <a:pt x="f125" y="f126"/>
                      <a:pt x="f127" y="f128"/>
                      <a:pt x="f129" y="f7"/>
                    </a:cubicBezTo>
                    <a:lnTo>
                      <a:pt x="f63" y="f130"/>
                    </a:lnTo>
                    <a:lnTo>
                      <a:pt x="f60" y="f130"/>
                    </a:lnTo>
                    <a:lnTo>
                      <a:pt x="f58" y="f130"/>
                    </a:lnTo>
                    <a:lnTo>
                      <a:pt x="f58" y="f131"/>
                    </a:lnTo>
                    <a:lnTo>
                      <a:pt x="f56" y="f131"/>
                    </a:lnTo>
                    <a:lnTo>
                      <a:pt x="f54" y="f131"/>
                    </a:lnTo>
                    <a:lnTo>
                      <a:pt x="f52" y="f131"/>
                    </a:lnTo>
                    <a:lnTo>
                      <a:pt x="f52" y="f132"/>
                    </a:lnTo>
                    <a:lnTo>
                      <a:pt x="f50" y="f132"/>
                    </a:lnTo>
                    <a:lnTo>
                      <a:pt x="f47" y="f132"/>
                    </a:lnTo>
                    <a:lnTo>
                      <a:pt x="f133" y="f132"/>
                    </a:lnTo>
                    <a:lnTo>
                      <a:pt x="f134" y="f132"/>
                    </a:lnTo>
                    <a:lnTo>
                      <a:pt x="f135" y="f136"/>
                    </a:lnTo>
                    <a:cubicBezTo>
                      <a:pt x="f137" y="f138"/>
                      <a:pt x="f139" y="f140"/>
                      <a:pt x="f6" y="f141"/>
                    </a:cubicBezTo>
                    <a:lnTo>
                      <a:pt x="f6" y="f7"/>
                    </a:ln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42" y="f143"/>
                    </a:moveTo>
                    <a:lnTo>
                      <a:pt x="f3" y="f144"/>
                    </a:lnTo>
                    <a:lnTo>
                      <a:pt x="f3" y="f145"/>
                    </a:lnTo>
                    <a:lnTo>
                      <a:pt x="f146" y="f28"/>
                    </a:lnTo>
                    <a:cubicBezTo>
                      <a:pt x="f147" y="f38"/>
                      <a:pt x="f148" y="f44"/>
                      <a:pt x="f149" y="f46"/>
                    </a:cubicBezTo>
                    <a:lnTo>
                      <a:pt x="f150" y="f61"/>
                    </a:lnTo>
                    <a:cubicBezTo>
                      <a:pt x="f150" y="f9"/>
                      <a:pt x="f150" y="f151"/>
                      <a:pt x="f152" y="f40"/>
                    </a:cubicBezTo>
                    <a:lnTo>
                      <a:pt x="f153" y="f67"/>
                    </a:lnTo>
                    <a:cubicBezTo>
                      <a:pt x="f154" y="f155"/>
                      <a:pt x="f156" y="f77"/>
                      <a:pt x="f157" y="f79"/>
                    </a:cubicBezTo>
                    <a:lnTo>
                      <a:pt x="f158" y="f43"/>
                    </a:lnTo>
                    <a:cubicBezTo>
                      <a:pt x="f159" y="f12"/>
                      <a:pt x="f160" y="f161"/>
                      <a:pt x="f160" y="f162"/>
                    </a:cubicBezTo>
                    <a:lnTo>
                      <a:pt x="f0" y="f53"/>
                    </a:lnTo>
                    <a:cubicBezTo>
                      <a:pt x="f163" y="f62"/>
                      <a:pt x="f164" y="f165"/>
                      <a:pt x="f166" y="f72"/>
                    </a:cubicBezTo>
                    <a:lnTo>
                      <a:pt x="f167" y="f168"/>
                    </a:lnTo>
                    <a:cubicBezTo>
                      <a:pt x="f169" y="f170"/>
                      <a:pt x="f171" y="f172"/>
                      <a:pt x="f173" y="f174"/>
                    </a:cubicBezTo>
                    <a:lnTo>
                      <a:pt x="f175" y="f29"/>
                    </a:lnTo>
                    <a:cubicBezTo>
                      <a:pt x="f176" y="f177"/>
                      <a:pt x="f178" y="f179"/>
                      <a:pt x="f180" y="f181"/>
                    </a:cubicBezTo>
                    <a:lnTo>
                      <a:pt x="f182" y="f120"/>
                    </a:lnTo>
                    <a:cubicBezTo>
                      <a:pt x="f183" y="f184"/>
                      <a:pt x="f185" y="f186"/>
                      <a:pt x="f187" y="f188"/>
                    </a:cubicBezTo>
                    <a:lnTo>
                      <a:pt x="f189" y="f136"/>
                    </a:lnTo>
                    <a:cubicBezTo>
                      <a:pt x="f190" y="f138"/>
                      <a:pt x="f191" y="f140"/>
                      <a:pt x="f192" y="f141"/>
                    </a:cubicBezTo>
                    <a:lnTo>
                      <a:pt x="f192" y="f7"/>
                    </a:lnTo>
                    <a:cubicBezTo>
                      <a:pt x="f175" y="f72"/>
                      <a:pt x="f193" y="f54"/>
                      <a:pt x="f153" y="f25"/>
                    </a:cubicBezTo>
                    <a:cubicBezTo>
                      <a:pt x="f153" y="f24"/>
                      <a:pt x="f153" y="f22"/>
                      <a:pt x="f153" y="f22"/>
                    </a:cubicBezTo>
                    <a:cubicBezTo>
                      <a:pt x="f153" y="f21"/>
                      <a:pt x="f194" y="f21"/>
                      <a:pt x="f194" y="f195"/>
                    </a:cubicBezTo>
                    <a:cubicBezTo>
                      <a:pt x="f194" y="f196"/>
                      <a:pt x="f194" y="f196"/>
                      <a:pt x="f194" y="f197"/>
                    </a:cubicBezTo>
                    <a:cubicBezTo>
                      <a:pt x="f194" y="f143"/>
                      <a:pt x="f194" y="f143"/>
                      <a:pt x="f194" y="f19"/>
                    </a:cubicBezTo>
                    <a:cubicBezTo>
                      <a:pt x="f198" y="f199"/>
                      <a:pt x="f200" y="f15"/>
                      <a:pt x="f200" y="f13"/>
                    </a:cubicBezTo>
                    <a:lnTo>
                      <a:pt x="f201" y="f13"/>
                    </a:lnTo>
                    <a:cubicBezTo>
                      <a:pt x="f201" y="f15"/>
                      <a:pt x="f202" y="f17"/>
                      <a:pt x="f142" y="f143"/>
                    </a:cubicBezTo>
                    <a:close/>
                    <a:moveTo>
                      <a:pt x="f142" y="f143"/>
                    </a:moveTo>
                    <a:lnTo>
                      <a:pt x="f142" y="f143"/>
                    </a:lnTo>
                    <a:close/>
                    <a:moveTo>
                      <a:pt x="f153" y="f203"/>
                    </a:moveTo>
                    <a:lnTo>
                      <a:pt x="f192" y="f204"/>
                    </a:lnTo>
                    <a:lnTo>
                      <a:pt x="f192" y="f161"/>
                    </a:lnTo>
                    <a:lnTo>
                      <a:pt x="f147" y="f205"/>
                    </a:lnTo>
                    <a:cubicBezTo>
                      <a:pt x="f149" y="f206"/>
                      <a:pt x="f198" y="f207"/>
                      <a:pt x="f153" y="f203"/>
                    </a:cubicBezTo>
                    <a:close/>
                    <a:moveTo>
                      <a:pt x="f153" y="f203"/>
                    </a:moveTo>
                    <a:lnTo>
                      <a:pt x="f153" y="f203"/>
                    </a:lnTo>
                    <a:close/>
                    <a:moveTo>
                      <a:pt x="f208" y="f153"/>
                    </a:moveTo>
                    <a:lnTo>
                      <a:pt x="f209" y="f94"/>
                    </a:lnTo>
                    <a:lnTo>
                      <a:pt x="f209" y="f210"/>
                    </a:lnTo>
                    <a:lnTo>
                      <a:pt x="f211" y="f210"/>
                    </a:lnTo>
                    <a:lnTo>
                      <a:pt x="f212" y="f129"/>
                    </a:lnTo>
                    <a:lnTo>
                      <a:pt x="f130" y="f129"/>
                    </a:lnTo>
                    <a:lnTo>
                      <a:pt x="f213" y="f214"/>
                    </a:lnTo>
                    <a:cubicBezTo>
                      <a:pt x="f215" y="f216"/>
                      <a:pt x="f217" y="f218"/>
                      <a:pt x="f208" y="f153"/>
                    </a:cubicBezTo>
                    <a:close/>
                    <a:moveTo>
                      <a:pt x="f208" y="f153"/>
                    </a:moveTo>
                    <a:lnTo>
                      <a:pt x="f208" y="f153"/>
                    </a:lnTo>
                    <a:close/>
                    <a:moveTo>
                      <a:pt x="f219" y="f220"/>
                    </a:moveTo>
                    <a:lnTo>
                      <a:pt x="f221" y="f222"/>
                    </a:lnTo>
                    <a:cubicBezTo>
                      <a:pt x="f223" y="f207"/>
                      <a:pt x="f224" y="f207"/>
                      <a:pt x="f225" y="f207"/>
                    </a:cubicBezTo>
                    <a:cubicBezTo>
                      <a:pt x="f226" y="f207"/>
                      <a:pt x="f227" y="f207"/>
                      <a:pt x="f228" y="f207"/>
                    </a:cubicBezTo>
                    <a:lnTo>
                      <a:pt x="f228" y="f229"/>
                    </a:lnTo>
                    <a:cubicBezTo>
                      <a:pt x="f226" y="f230"/>
                      <a:pt x="f224" y="f231"/>
                      <a:pt x="f219" y="f220"/>
                    </a:cubicBezTo>
                    <a:close/>
                    <a:moveTo>
                      <a:pt x="f219" y="f220"/>
                    </a:moveTo>
                    <a:lnTo>
                      <a:pt x="f219" y="f220"/>
                    </a:lnTo>
                    <a:close/>
                    <a:moveTo>
                      <a:pt x="f8" y="f232"/>
                    </a:moveTo>
                    <a:lnTo>
                      <a:pt x="f233" y="f129"/>
                    </a:lnTo>
                    <a:lnTo>
                      <a:pt x="f106" y="f129"/>
                    </a:lnTo>
                    <a:lnTo>
                      <a:pt x="f125" y="f234"/>
                    </a:lnTo>
                    <a:cubicBezTo>
                      <a:pt x="f235" y="f234"/>
                      <a:pt x="f236" y="f237"/>
                      <a:pt x="f8" y="f232"/>
                    </a:cubicBezTo>
                    <a:close/>
                    <a:moveTo>
                      <a:pt x="f8" y="f232"/>
                    </a:moveTo>
                    <a:lnTo>
                      <a:pt x="f8" y="f232"/>
                    </a:lnTo>
                    <a:close/>
                    <a:moveTo>
                      <a:pt x="f56" y="f238"/>
                    </a:moveTo>
                    <a:lnTo>
                      <a:pt x="f6" y="f239"/>
                    </a:lnTo>
                    <a:lnTo>
                      <a:pt x="f6" y="f240"/>
                    </a:lnTo>
                    <a:lnTo>
                      <a:pt x="f241" y="f3"/>
                    </a:lnTo>
                    <a:cubicBezTo>
                      <a:pt x="f134" y="f3"/>
                      <a:pt x="f50" y="f3"/>
                      <a:pt x="f56" y="f238"/>
                    </a:cubicBezTo>
                    <a:close/>
                    <a:moveTo>
                      <a:pt x="f56" y="f238"/>
                    </a:moveTo>
                    <a:lnTo>
                      <a:pt x="f56" y="f238"/>
                    </a:lnTo>
                    <a:close/>
                    <a:moveTo>
                      <a:pt x="f242" y="f243"/>
                    </a:moveTo>
                    <a:lnTo>
                      <a:pt x="f244" y="f208"/>
                    </a:lnTo>
                    <a:lnTo>
                      <a:pt x="f245" y="f208"/>
                    </a:lnTo>
                    <a:lnTo>
                      <a:pt x="f246" y="f208"/>
                    </a:lnTo>
                    <a:lnTo>
                      <a:pt x="f247" y="f208"/>
                    </a:lnTo>
                    <a:lnTo>
                      <a:pt x="f248" y="f208"/>
                    </a:lnTo>
                    <a:lnTo>
                      <a:pt x="f249" y="f208"/>
                    </a:lnTo>
                    <a:lnTo>
                      <a:pt x="f46" y="f208"/>
                    </a:lnTo>
                    <a:lnTo>
                      <a:pt x="f250" y="f208"/>
                    </a:lnTo>
                    <a:lnTo>
                      <a:pt x="f251" y="f208"/>
                    </a:lnTo>
                    <a:lnTo>
                      <a:pt x="f73" y="f208"/>
                    </a:lnTo>
                    <a:lnTo>
                      <a:pt x="f252" y="f208"/>
                    </a:lnTo>
                    <a:lnTo>
                      <a:pt x="f253" y="f254"/>
                    </a:lnTo>
                    <a:cubicBezTo>
                      <a:pt x="f255" y="f256"/>
                      <a:pt x="f257" y="f258"/>
                      <a:pt x="f242" y="f243"/>
                    </a:cubicBezTo>
                    <a:close/>
                    <a:moveTo>
                      <a:pt x="f242" y="f243"/>
                    </a:moveTo>
                    <a:lnTo>
                      <a:pt x="f242" y="f243"/>
                    </a:lnTo>
                    <a:close/>
                    <a:moveTo>
                      <a:pt x="f259" y="f260"/>
                    </a:moveTo>
                    <a:lnTo>
                      <a:pt x="f90" y="f261"/>
                    </a:lnTo>
                    <a:lnTo>
                      <a:pt x="f92" y="f262"/>
                    </a:lnTo>
                    <a:lnTo>
                      <a:pt x="f93" y="f262"/>
                    </a:lnTo>
                    <a:lnTo>
                      <a:pt x="f95" y="f205"/>
                    </a:lnTo>
                    <a:lnTo>
                      <a:pt x="f263" y="f205"/>
                    </a:lnTo>
                    <a:lnTo>
                      <a:pt x="f242" y="f264"/>
                    </a:lnTo>
                    <a:lnTo>
                      <a:pt x="f265" y="f264"/>
                    </a:lnTo>
                    <a:lnTo>
                      <a:pt x="f266" y="f267"/>
                    </a:lnTo>
                    <a:lnTo>
                      <a:pt x="f257" y="f267"/>
                    </a:lnTo>
                    <a:lnTo>
                      <a:pt x="f268" y="f267"/>
                    </a:lnTo>
                    <a:lnTo>
                      <a:pt x="f268" y="f206"/>
                    </a:lnTo>
                    <a:lnTo>
                      <a:pt x="f269" y="f201"/>
                    </a:lnTo>
                    <a:cubicBezTo>
                      <a:pt x="f270" y="f146"/>
                      <a:pt x="f271" y="f272"/>
                      <a:pt x="f259" y="f260"/>
                    </a:cubicBezTo>
                    <a:close/>
                    <a:moveTo>
                      <a:pt x="f259" y="f260"/>
                    </a:moveTo>
                    <a:lnTo>
                      <a:pt x="f259" y="f260"/>
                    </a:lnTo>
                    <a:close/>
                    <a:moveTo>
                      <a:pt x="f13" y="f273"/>
                    </a:moveTo>
                    <a:lnTo>
                      <a:pt x="f13" y="f274"/>
                    </a:lnTo>
                    <a:lnTo>
                      <a:pt x="f13" y="f273"/>
                    </a:lnTo>
                    <a:close/>
                    <a:moveTo>
                      <a:pt x="f13" y="f273"/>
                    </a:moveTo>
                    <a:lnTo>
                      <a:pt x="f13" y="f273"/>
                    </a:lnTo>
                    <a:close/>
                    <a:moveTo>
                      <a:pt x="f275" y="f205"/>
                    </a:moveTo>
                    <a:lnTo>
                      <a:pt x="f276" y="f277"/>
                    </a:lnTo>
                    <a:lnTo>
                      <a:pt x="f276" y="f278"/>
                    </a:lnTo>
                    <a:lnTo>
                      <a:pt x="f276" y="f279"/>
                    </a:lnTo>
                    <a:lnTo>
                      <a:pt x="f280" y="f279"/>
                    </a:lnTo>
                    <a:lnTo>
                      <a:pt x="f280" y="f281"/>
                    </a:lnTo>
                    <a:lnTo>
                      <a:pt x="f280" y="f282"/>
                    </a:lnTo>
                    <a:lnTo>
                      <a:pt x="f283" y="f282"/>
                    </a:lnTo>
                    <a:lnTo>
                      <a:pt x="f283" y="f284"/>
                    </a:lnTo>
                    <a:lnTo>
                      <a:pt x="f283" y="f285"/>
                    </a:lnTo>
                    <a:lnTo>
                      <a:pt x="f286" y="f285"/>
                    </a:lnTo>
                    <a:lnTo>
                      <a:pt x="f286" y="f287"/>
                    </a:lnTo>
                    <a:lnTo>
                      <a:pt x="f286" y="f288"/>
                    </a:lnTo>
                    <a:lnTo>
                      <a:pt x="f286" y="f289"/>
                    </a:lnTo>
                    <a:lnTo>
                      <a:pt x="f290" y="f291"/>
                    </a:lnTo>
                    <a:cubicBezTo>
                      <a:pt x="f292" y="f222"/>
                      <a:pt x="f293" y="f267"/>
                      <a:pt x="f275" y="f205"/>
                    </a:cubicBezTo>
                    <a:close/>
                    <a:moveTo>
                      <a:pt x="f275" y="f205"/>
                    </a:moveTo>
                    <a:lnTo>
                      <a:pt x="f275" y="f205"/>
                    </a:lnTo>
                    <a:close/>
                    <a:moveTo>
                      <a:pt x="f294" y="f295"/>
                    </a:moveTo>
                    <a:lnTo>
                      <a:pt x="f296" y="f98"/>
                    </a:lnTo>
                    <a:cubicBezTo>
                      <a:pt x="f296" y="f240"/>
                      <a:pt x="f296" y="f297"/>
                      <a:pt x="f296" y="f235"/>
                    </a:cubicBezTo>
                    <a:lnTo>
                      <a:pt x="f298" y="f299"/>
                    </a:lnTo>
                    <a:lnTo>
                      <a:pt x="f300" y="f299"/>
                    </a:lnTo>
                    <a:lnTo>
                      <a:pt x="f300" y="f301"/>
                    </a:lnTo>
                    <a:lnTo>
                      <a:pt x="f300" y="f129"/>
                    </a:lnTo>
                    <a:lnTo>
                      <a:pt x="f276" y="f129"/>
                    </a:lnTo>
                    <a:lnTo>
                      <a:pt x="f276" y="f302"/>
                    </a:lnTo>
                    <a:lnTo>
                      <a:pt x="f276" y="f303"/>
                    </a:lnTo>
                    <a:lnTo>
                      <a:pt x="f280" y="f303"/>
                    </a:lnTo>
                    <a:lnTo>
                      <a:pt x="f280" y="f304"/>
                    </a:lnTo>
                    <a:lnTo>
                      <a:pt x="f280" y="f127"/>
                    </a:lnTo>
                    <a:lnTo>
                      <a:pt x="f283" y="f127"/>
                    </a:lnTo>
                    <a:lnTo>
                      <a:pt x="f283" y="f305"/>
                    </a:lnTo>
                    <a:lnTo>
                      <a:pt x="f286" y="f306"/>
                    </a:lnTo>
                    <a:lnTo>
                      <a:pt x="f286" y="f125"/>
                    </a:lnTo>
                    <a:lnTo>
                      <a:pt x="f307" y="f308"/>
                    </a:lnTo>
                    <a:lnTo>
                      <a:pt x="f307" y="f309"/>
                    </a:lnTo>
                    <a:lnTo>
                      <a:pt x="f310" y="f309"/>
                    </a:lnTo>
                    <a:lnTo>
                      <a:pt x="f311" y="f124"/>
                    </a:lnTo>
                    <a:lnTo>
                      <a:pt x="f311" y="f295"/>
                    </a:lnTo>
                    <a:lnTo>
                      <a:pt x="f294" y="f295"/>
                    </a:lnTo>
                    <a:close/>
                    <a:moveTo>
                      <a:pt x="f294" y="f295"/>
                    </a:moveTo>
                    <a:lnTo>
                      <a:pt x="f294" y="f295"/>
                    </a:lnTo>
                    <a:close/>
                    <a:moveTo>
                      <a:pt x="f312" y="f45"/>
                    </a:moveTo>
                    <a:lnTo>
                      <a:pt x="f84" y="f313"/>
                    </a:lnTo>
                    <a:lnTo>
                      <a:pt x="f84" y="f314"/>
                    </a:lnTo>
                    <a:lnTo>
                      <a:pt x="f86" y="f314"/>
                    </a:lnTo>
                    <a:lnTo>
                      <a:pt x="f88" y="f314"/>
                    </a:lnTo>
                    <a:lnTo>
                      <a:pt x="f90" y="f16"/>
                    </a:lnTo>
                    <a:lnTo>
                      <a:pt x="f92" y="f16"/>
                    </a:lnTo>
                    <a:lnTo>
                      <a:pt x="f93" y="f16"/>
                    </a:lnTo>
                    <a:lnTo>
                      <a:pt x="f93" y="f18"/>
                    </a:lnTo>
                    <a:lnTo>
                      <a:pt x="f95" y="f18"/>
                    </a:lnTo>
                    <a:lnTo>
                      <a:pt x="f263" y="f18"/>
                    </a:lnTo>
                    <a:lnTo>
                      <a:pt x="f242" y="f18"/>
                    </a:lnTo>
                    <a:lnTo>
                      <a:pt x="f242" y="f315"/>
                    </a:lnTo>
                    <a:lnTo>
                      <a:pt x="f265" y="f315"/>
                    </a:lnTo>
                    <a:lnTo>
                      <a:pt x="f266" y="f315"/>
                    </a:lnTo>
                    <a:lnTo>
                      <a:pt x="f257" y="f315"/>
                    </a:lnTo>
                    <a:lnTo>
                      <a:pt x="f268" y="f315"/>
                    </a:lnTo>
                    <a:lnTo>
                      <a:pt x="f268" y="f41"/>
                    </a:lnTo>
                    <a:lnTo>
                      <a:pt x="f316" y="f41"/>
                    </a:lnTo>
                    <a:lnTo>
                      <a:pt x="f255" y="f41"/>
                    </a:lnTo>
                    <a:lnTo>
                      <a:pt x="f317" y="f318"/>
                    </a:lnTo>
                    <a:lnTo>
                      <a:pt x="f317" y="f319"/>
                    </a:lnTo>
                    <a:lnTo>
                      <a:pt x="f317" y="f162"/>
                    </a:lnTo>
                    <a:lnTo>
                      <a:pt x="f317" y="f320"/>
                    </a:lnTo>
                    <a:lnTo>
                      <a:pt x="f321" y="f320"/>
                    </a:lnTo>
                    <a:lnTo>
                      <a:pt x="f321" y="f75"/>
                    </a:lnTo>
                    <a:lnTo>
                      <a:pt x="f321" y="f161"/>
                    </a:lnTo>
                    <a:lnTo>
                      <a:pt x="f321" y="f322"/>
                    </a:lnTo>
                    <a:lnTo>
                      <a:pt x="f321" y="f10"/>
                    </a:lnTo>
                    <a:lnTo>
                      <a:pt x="f321" y="f239"/>
                    </a:lnTo>
                    <a:lnTo>
                      <a:pt x="f321" y="f12"/>
                    </a:lnTo>
                    <a:lnTo>
                      <a:pt x="f312" y="f12"/>
                    </a:lnTo>
                    <a:lnTo>
                      <a:pt x="f312" y="f45"/>
                    </a:lnTo>
                    <a:close/>
                  </a:path>
                </a:pathLst>
              </a:custGeom>
              <a:solidFill>
                <a:srgbClr val="FAD243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1" name="Forma Livre 20"/>
              <p:cNvSpPr/>
              <p:nvPr/>
            </p:nvSpPr>
            <p:spPr>
              <a:xfrm>
                <a:off x="9256681" y="6119640"/>
                <a:ext cx="120600" cy="38157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8"/>
                  <a:gd name="f4" fmla="val 176"/>
                  <a:gd name="f5" fmla="val 103"/>
                  <a:gd name="f6" fmla="val 175"/>
                  <a:gd name="f7" fmla="val 54"/>
                  <a:gd name="f8" fmla="val 27"/>
                  <a:gd name="f9" fmla="val 19"/>
                  <a:gd name="f10" fmla="val 76"/>
                  <a:gd name="f11" fmla="val 5"/>
                  <a:gd name="f12" fmla="val 134"/>
                  <a:gd name="f13" fmla="val 2"/>
                  <a:gd name="f14" fmla="val 146"/>
                  <a:gd name="f15" fmla="val 161"/>
                  <a:gd name="f16" fmla="val 303"/>
                  <a:gd name="f17" fmla="val 407"/>
                  <a:gd name="f18" fmla="val 404"/>
                  <a:gd name="f19" fmla="val 99"/>
                  <a:gd name="f20" fmla="val 362"/>
                  <a:gd name="f21" fmla="val 35"/>
                  <a:gd name="f22" fmla="*/ f0 1 408"/>
                  <a:gd name="f23" fmla="*/ f1 1 176"/>
                  <a:gd name="f24" fmla="+- f4 0 f2"/>
                  <a:gd name="f25" fmla="+- f3 0 f2"/>
                  <a:gd name="f26" fmla="*/ f25 1 408"/>
                  <a:gd name="f27" fmla="*/ f24 1 176"/>
                  <a:gd name="f28" fmla="*/ f2 1 f26"/>
                  <a:gd name="f29" fmla="*/ f3 1 f26"/>
                  <a:gd name="f30" fmla="*/ f2 1 f27"/>
                  <a:gd name="f31" fmla="*/ f4 1 f27"/>
                  <a:gd name="f32" fmla="*/ f28 f22 1"/>
                  <a:gd name="f33" fmla="*/ f29 f22 1"/>
                  <a:gd name="f34" fmla="*/ f31 f23 1"/>
                  <a:gd name="f35" fmla="*/ f30 f2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2" t="f35" r="f33" b="f34"/>
                <a:pathLst>
                  <a:path w="408" h="176">
                    <a:moveTo>
                      <a:pt x="f5" y="f6"/>
                    </a:moveTo>
                    <a:lnTo>
                      <a:pt x="f5" y="f2"/>
                    </a:lnTo>
                    <a:cubicBezTo>
                      <a:pt x="f7" y="f8"/>
                      <a:pt x="f9" y="f10"/>
                      <a:pt x="f11" y="f12"/>
                    </a:cubicBezTo>
                    <a:cubicBezTo>
                      <a:pt x="f13" y="f14"/>
                      <a:pt x="f2" y="f15"/>
                      <a:pt x="f2" y="f6"/>
                    </a:cubicBez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16" y="f2"/>
                    </a:moveTo>
                    <a:lnTo>
                      <a:pt x="f16" y="f6"/>
                    </a:lnTo>
                    <a:lnTo>
                      <a:pt x="f17" y="f6"/>
                    </a:lnTo>
                    <a:cubicBezTo>
                      <a:pt x="f18" y="f19"/>
                      <a:pt x="f20" y="f21"/>
                      <a:pt x="f16" y="f2"/>
                    </a:cubicBezTo>
                    <a:close/>
                  </a:path>
                </a:pathLst>
              </a:custGeom>
              <a:solidFill>
                <a:srgbClr val="FFEC00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2" name="Forma Livre 21"/>
              <p:cNvSpPr/>
              <p:nvPr/>
            </p:nvSpPr>
            <p:spPr>
              <a:xfrm>
                <a:off x="9199440" y="6184800"/>
                <a:ext cx="417597" cy="265322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244"/>
                  <a:gd name="f4" fmla="val 808"/>
                  <a:gd name="f5" fmla="val 624"/>
                  <a:gd name="f6" fmla="val 807"/>
                  <a:gd name="f7" fmla="val 278"/>
                  <a:gd name="f8" fmla="val 449"/>
                  <a:gd name="f9" fmla="val 5"/>
                  <a:gd name="f10" fmla="val 3"/>
                  <a:gd name="f11" fmla="val 2"/>
                  <a:gd name="f12" fmla="val 1243"/>
                  <a:gd name="f13" fmla="val 969"/>
                  <a:gd name="f14" fmla="*/ f0 1 1244"/>
                  <a:gd name="f15" fmla="*/ f1 1 808"/>
                  <a:gd name="f16" fmla="+- f4 0 f2"/>
                  <a:gd name="f17" fmla="+- f3 0 f2"/>
                  <a:gd name="f18" fmla="*/ f17 1 1244"/>
                  <a:gd name="f19" fmla="*/ f16 1 808"/>
                  <a:gd name="f20" fmla="*/ f2 1 f18"/>
                  <a:gd name="f21" fmla="*/ f3 1 f18"/>
                  <a:gd name="f22" fmla="*/ f2 1 f19"/>
                  <a:gd name="f23" fmla="*/ f4 1 f19"/>
                  <a:gd name="f24" fmla="*/ f20 f14 1"/>
                  <a:gd name="f25" fmla="*/ f21 f14 1"/>
                  <a:gd name="f26" fmla="*/ f23 f15 1"/>
                  <a:gd name="f27" fmla="*/ f22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4" t="f27" r="f25" b="f26"/>
                <a:pathLst>
                  <a:path w="1244" h="808">
                    <a:moveTo>
                      <a:pt x="f5" y="f6"/>
                    </a:moveTo>
                    <a:cubicBezTo>
                      <a:pt x="f7" y="f6"/>
                      <a:pt x="f2" y="f8"/>
                      <a:pt x="f2" y="f9"/>
                    </a:cubicBezTo>
                    <a:cubicBezTo>
                      <a:pt x="f2" y="f10"/>
                      <a:pt x="f2" y="f11"/>
                      <a:pt x="f2" y="f2"/>
                    </a:cubicBezTo>
                    <a:lnTo>
                      <a:pt x="f12" y="f2"/>
                    </a:lnTo>
                    <a:cubicBezTo>
                      <a:pt x="f12" y="f11"/>
                      <a:pt x="f12" y="f10"/>
                      <a:pt x="f12" y="f9"/>
                    </a:cubicBezTo>
                    <a:cubicBezTo>
                      <a:pt x="f12" y="f8"/>
                      <a:pt x="f13" y="f6"/>
                      <a:pt x="f5" y="f6"/>
                    </a:cubicBezTo>
                  </a:path>
                </a:pathLst>
              </a:custGeom>
              <a:noFill/>
              <a:ln w="1801" cap="flat">
                <a:solidFill>
                  <a:srgbClr val="1B1918"/>
                </a:solidFill>
                <a:prstDash val="solid"/>
                <a:miter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3" name="Forma Livre 22"/>
              <p:cNvSpPr/>
              <p:nvPr/>
            </p:nvSpPr>
            <p:spPr>
              <a:xfrm>
                <a:off x="9418676" y="6053044"/>
                <a:ext cx="193679" cy="103318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618"/>
                  <a:gd name="f5" fmla="val 357"/>
                  <a:gd name="f6" fmla="val 356"/>
                  <a:gd name="f7" fmla="val 255"/>
                  <a:gd name="f8" fmla="val 355"/>
                  <a:gd name="f9" fmla="val 302"/>
                  <a:gd name="f10" fmla="val 326"/>
                  <a:gd name="f11" fmla="val 368"/>
                  <a:gd name="f12" fmla="val 276"/>
                  <a:gd name="f13" fmla="val 400"/>
                  <a:gd name="f14" fmla="val 232"/>
                  <a:gd name="f15" fmla="val 419"/>
                  <a:gd name="f16" fmla="val 210"/>
                  <a:gd name="f17" fmla="val 442"/>
                  <a:gd name="f18" fmla="val 182"/>
                  <a:gd name="f19" fmla="val 472"/>
                  <a:gd name="f20" fmla="val 177"/>
                  <a:gd name="f21" fmla="val 503"/>
                  <a:gd name="f22" fmla="val 173"/>
                  <a:gd name="f23" fmla="val 574"/>
                  <a:gd name="f24" fmla="val 193"/>
                  <a:gd name="f25" fmla="val 605"/>
                  <a:gd name="f26" fmla="val 203"/>
                  <a:gd name="f27" fmla="val 593"/>
                  <a:gd name="f28" fmla="val 136"/>
                  <a:gd name="f29" fmla="val 576"/>
                  <a:gd name="f30" fmla="val 69"/>
                  <a:gd name="f31" fmla="val 550"/>
                  <a:gd name="f32" fmla="val 6"/>
                  <a:gd name="f33" fmla="val 519"/>
                  <a:gd name="f34" fmla="val 488"/>
                  <a:gd name="f35" fmla="val 1"/>
                  <a:gd name="f36" fmla="val 460"/>
                  <a:gd name="f37" fmla="val 25"/>
                  <a:gd name="f38" fmla="val 432"/>
                  <a:gd name="f39" fmla="val 51"/>
                  <a:gd name="f40" fmla="val 417"/>
                  <a:gd name="f41" fmla="val 91"/>
                  <a:gd name="f42" fmla="val 395"/>
                  <a:gd name="f43" fmla="val 122"/>
                  <a:gd name="f44" fmla="val 383"/>
                  <a:gd name="f45" fmla="val 139"/>
                  <a:gd name="f46" fmla="val 369"/>
                  <a:gd name="f47" fmla="val 161"/>
                  <a:gd name="f48" fmla="val 350"/>
                  <a:gd name="f49" fmla="val 175"/>
                  <a:gd name="f50" fmla="val 333"/>
                  <a:gd name="f51" fmla="val 222"/>
                  <a:gd name="f52" fmla="val 328"/>
                  <a:gd name="f53" fmla="val 225"/>
                  <a:gd name="f54" fmla="val 321"/>
                  <a:gd name="f55" fmla="val 279"/>
                  <a:gd name="f56" fmla="val 319"/>
                  <a:gd name="f57" fmla="val 291"/>
                  <a:gd name="f58" fmla="val 317"/>
                  <a:gd name="f59" fmla="val 314"/>
                  <a:gd name="f60" fmla="val 300"/>
                  <a:gd name="f61" fmla="val 316"/>
                  <a:gd name="f62" fmla="val 293"/>
                  <a:gd name="f63" fmla="val 286"/>
                  <a:gd name="f64" fmla="val 272"/>
                  <a:gd name="f65" fmla="val 283"/>
                  <a:gd name="f66" fmla="val 230"/>
                  <a:gd name="f67" fmla="val 278"/>
                  <a:gd name="f68" fmla="val 188"/>
                  <a:gd name="f69" fmla="val 266"/>
                  <a:gd name="f70" fmla="val 185"/>
                  <a:gd name="f71" fmla="val 245"/>
                  <a:gd name="f72" fmla="val 217"/>
                  <a:gd name="f73" fmla="val 163"/>
                  <a:gd name="f74" fmla="val 189"/>
                  <a:gd name="f75" fmla="val 158"/>
                  <a:gd name="f76" fmla="val 162"/>
                  <a:gd name="f77" fmla="val 170"/>
                  <a:gd name="f78" fmla="val 105"/>
                  <a:gd name="f79" fmla="val 207"/>
                  <a:gd name="f80" fmla="val 86"/>
                  <a:gd name="f81" fmla="val 227"/>
                  <a:gd name="f82" fmla="val 54"/>
                  <a:gd name="f83" fmla="val 264"/>
                  <a:gd name="f84" fmla="val 23"/>
                  <a:gd name="f85" fmla="val 311"/>
                  <a:gd name="f86" fmla="val 412"/>
                  <a:gd name="f87" fmla="val 242"/>
                  <a:gd name="f88" fmla="val 324"/>
                  <a:gd name="f89" fmla="val 617"/>
                  <a:gd name="f90" fmla="val 614"/>
                  <a:gd name="f91" fmla="val 265"/>
                  <a:gd name="f92" fmla="val 607"/>
                  <a:gd name="f93" fmla="val 580"/>
                  <a:gd name="f94" fmla="val 212"/>
                  <a:gd name="f95" fmla="val 474"/>
                  <a:gd name="f96" fmla="val 450"/>
                  <a:gd name="f97" fmla="val 197"/>
                  <a:gd name="f98" fmla="val 428"/>
                  <a:gd name="f99" fmla="val 223"/>
                  <a:gd name="f100" fmla="*/ f1 1 618"/>
                  <a:gd name="f101" fmla="*/ f2 1 357"/>
                  <a:gd name="f102" fmla="+- f5 0 f3"/>
                  <a:gd name="f103" fmla="+- f4 0 f3"/>
                  <a:gd name="f104" fmla="*/ f103 1 618"/>
                  <a:gd name="f105" fmla="*/ f102 1 357"/>
                  <a:gd name="f106" fmla="*/ f3 1 f104"/>
                  <a:gd name="f107" fmla="*/ f4 1 f104"/>
                  <a:gd name="f108" fmla="*/ f3 1 f105"/>
                  <a:gd name="f109" fmla="*/ f5 1 f105"/>
                  <a:gd name="f110" fmla="*/ f106 f100 1"/>
                  <a:gd name="f111" fmla="*/ f107 f100 1"/>
                  <a:gd name="f112" fmla="*/ f109 f101 1"/>
                  <a:gd name="f113" fmla="*/ f108 f10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10" t="f113" r="f111" b="f112"/>
                <a:pathLst>
                  <a:path w="618" h="357">
                    <a:moveTo>
                      <a:pt x="f3" y="f6"/>
                    </a:moveTo>
                    <a:lnTo>
                      <a:pt x="f7" y="f6"/>
                    </a:lnTo>
                    <a:lnTo>
                      <a:pt x="f7" y="f8"/>
                    </a:lnTo>
                    <a:cubicBezTo>
                      <a:pt x="f9" y="f10"/>
                      <a:pt x="f11" y="f12"/>
                      <a:pt x="f13" y="f14"/>
                    </a:cubicBezTo>
                    <a:cubicBezTo>
                      <a:pt x="f15" y="f16"/>
                      <a:pt x="f17" y="f18"/>
                      <a:pt x="f19" y="f20"/>
                    </a:cubicBez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27" y="f28"/>
                      <a:pt x="f29" y="f30"/>
                      <a:pt x="f31" y="f32"/>
                    </a:cubicBezTo>
                    <a:cubicBezTo>
                      <a:pt x="f33" y="f3"/>
                      <a:pt x="f34" y="f35"/>
                      <a:pt x="f36" y="f37"/>
                    </a:cubicBezTo>
                    <a:cubicBezTo>
                      <a:pt x="f38" y="f39"/>
                      <a:pt x="f40" y="f41"/>
                      <a:pt x="f42" y="f43"/>
                    </a:cubicBezTo>
                    <a:cubicBezTo>
                      <a:pt x="f44" y="f45"/>
                      <a:pt x="f46" y="f47"/>
                      <a:pt x="f48" y="f49"/>
                    </a:cubicBezTo>
                    <a:cubicBezTo>
                      <a:pt x="f50" y="f51"/>
                      <a:pt x="f52" y="f53"/>
                      <a:pt x="f54" y="f55"/>
                    </a:cubicBezTo>
                    <a:cubicBezTo>
                      <a:pt x="f56" y="f57"/>
                      <a:pt x="f58" y="f59"/>
                      <a:pt x="f60" y="f61"/>
                    </a:cubicBezTo>
                    <a:lnTo>
                      <a:pt x="f62" y="f61"/>
                    </a:lnTo>
                    <a:cubicBezTo>
                      <a:pt x="f63" y="f64"/>
                      <a:pt x="f65" y="f66"/>
                      <a:pt x="f67" y="f68"/>
                    </a:cubicBezTo>
                    <a:cubicBezTo>
                      <a:pt x="f69" y="f70"/>
                      <a:pt x="f7" y="f0"/>
                      <a:pt x="f71" y="f49"/>
                    </a:cubicBezTo>
                    <a:cubicBezTo>
                      <a:pt x="f72" y="f73"/>
                      <a:pt x="f74" y="f75"/>
                      <a:pt x="f76" y="f77"/>
                    </a:cubicBezTo>
                    <a:cubicBezTo>
                      <a:pt x="f28" y="f18"/>
                      <a:pt x="f78" y="f79"/>
                      <a:pt x="f80" y="f81"/>
                    </a:cubicBezTo>
                    <a:cubicBezTo>
                      <a:pt x="f82" y="f83"/>
                      <a:pt x="f84" y="f85"/>
                      <a:pt x="f3" y="f6"/>
                    </a:cubicBezTo>
                    <a:close/>
                    <a:moveTo>
                      <a:pt x="f3" y="f6"/>
                    </a:moveTo>
                    <a:lnTo>
                      <a:pt x="f3" y="f6"/>
                    </a:lnTo>
                    <a:close/>
                    <a:moveTo>
                      <a:pt x="f86" y="f87"/>
                    </a:moveTo>
                    <a:cubicBezTo>
                      <a:pt x="f44" y="f65"/>
                      <a:pt x="f88" y="f10"/>
                      <a:pt x="f65" y="f6"/>
                    </a:cubicBezTo>
                    <a:lnTo>
                      <a:pt x="f89" y="f6"/>
                    </a:lnTo>
                    <a:cubicBezTo>
                      <a:pt x="f89" y="f85"/>
                      <a:pt x="f90" y="f91"/>
                      <a:pt x="f92" y="f51"/>
                    </a:cubicBezTo>
                    <a:cubicBezTo>
                      <a:pt x="f93" y="f94"/>
                      <a:pt x="f21" y="f68"/>
                      <a:pt x="f95" y="f24"/>
                    </a:cubicBezTo>
                    <a:cubicBezTo>
                      <a:pt x="f96" y="f97"/>
                      <a:pt x="f98" y="f99"/>
                      <a:pt x="f86" y="f87"/>
                    </a:cubicBezTo>
                    <a:close/>
                  </a:path>
                </a:pathLst>
              </a:custGeom>
              <a:solidFill>
                <a:srgbClr val="009035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4" name="Forma Livre 23"/>
              <p:cNvSpPr/>
              <p:nvPr/>
            </p:nvSpPr>
            <p:spPr>
              <a:xfrm>
                <a:off x="9028081" y="5780160"/>
                <a:ext cx="762115" cy="904679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2208"/>
                  <a:gd name="f5" fmla="val 2585"/>
                  <a:gd name="f6" fmla="val 1330"/>
                  <a:gd name="f7" fmla="val 757"/>
                  <a:gd name="f8" fmla="val 1342"/>
                  <a:gd name="f9" fmla="val 766"/>
                  <a:gd name="f10" fmla="val 1356"/>
                  <a:gd name="f11" fmla="val 774"/>
                  <a:gd name="f12" fmla="val 1361"/>
                  <a:gd name="f13" fmla="val 789"/>
                  <a:gd name="f14" fmla="val 1382"/>
                  <a:gd name="f15" fmla="val 857"/>
                  <a:gd name="f16" fmla="val 1391"/>
                  <a:gd name="f17" fmla="val 969"/>
                  <a:gd name="f18" fmla="val 1401"/>
                  <a:gd name="f19" fmla="val 1041"/>
                  <a:gd name="f20" fmla="val 1404"/>
                  <a:gd name="f21" fmla="val 1018"/>
                  <a:gd name="f22" fmla="val 1406"/>
                  <a:gd name="f23" fmla="val 1001"/>
                  <a:gd name="f24" fmla="val 1413"/>
                  <a:gd name="f25" fmla="val 979"/>
                  <a:gd name="f26" fmla="val 1416"/>
                  <a:gd name="f27" fmla="val 971"/>
                  <a:gd name="f28" fmla="val 1420"/>
                  <a:gd name="f29" fmla="val 963"/>
                  <a:gd name="f30" fmla="val 1423"/>
                  <a:gd name="f31" fmla="val 954"/>
                  <a:gd name="f32" fmla="val 1422"/>
                  <a:gd name="f33" fmla="val 945"/>
                  <a:gd name="f34" fmla="val 1412"/>
                  <a:gd name="f35" fmla="val 905"/>
                  <a:gd name="f36" fmla="val 1403"/>
                  <a:gd name="f37" fmla="val 872"/>
                  <a:gd name="f38" fmla="val 1392"/>
                  <a:gd name="f39" fmla="val 831"/>
                  <a:gd name="f40" fmla="val 826"/>
                  <a:gd name="f41" fmla="val 862"/>
                  <a:gd name="f42" fmla="val 1425"/>
                  <a:gd name="f43" fmla="val 892"/>
                  <a:gd name="f44" fmla="val 1432"/>
                  <a:gd name="f45" fmla="val 927"/>
                  <a:gd name="f46" fmla="val 1435"/>
                  <a:gd name="f47" fmla="val 918"/>
                  <a:gd name="f48" fmla="val 1437"/>
                  <a:gd name="f49" fmla="val 912"/>
                  <a:gd name="f50" fmla="val 1440"/>
                  <a:gd name="f51" fmla="val 903"/>
                  <a:gd name="f52" fmla="val 898"/>
                  <a:gd name="f53" fmla="val 1443"/>
                  <a:gd name="f54" fmla="val 1444"/>
                  <a:gd name="f55" fmla="val 885"/>
                  <a:gd name="f56" fmla="val 880"/>
                  <a:gd name="f57" fmla="val 1434"/>
                  <a:gd name="f58" fmla="val 1419"/>
                  <a:gd name="f59" fmla="val 816"/>
                  <a:gd name="f60" fmla="val 809"/>
                  <a:gd name="f61" fmla="val 799"/>
                  <a:gd name="f62" fmla="val 811"/>
                  <a:gd name="f63" fmla="val 1427"/>
                  <a:gd name="f64" fmla="val 1439"/>
                  <a:gd name="f65" fmla="val 837"/>
                  <a:gd name="f66" fmla="val 845"/>
                  <a:gd name="f67" fmla="val 1446"/>
                  <a:gd name="f68" fmla="val 853"/>
                  <a:gd name="f69" fmla="val 832"/>
                  <a:gd name="f70" fmla="val 821"/>
                  <a:gd name="f71" fmla="val 801"/>
                  <a:gd name="f72" fmla="val 756"/>
                  <a:gd name="f73" fmla="val 1415"/>
                  <a:gd name="f74" fmla="val 741"/>
                  <a:gd name="f75" fmla="val 739"/>
                  <a:gd name="f76" fmla="val 723"/>
                  <a:gd name="f77" fmla="val 718"/>
                  <a:gd name="f78" fmla="val 1474"/>
                  <a:gd name="f79" fmla="val 713"/>
                  <a:gd name="f80" fmla="val 1494"/>
                  <a:gd name="f81" fmla="val 700"/>
                  <a:gd name="f82" fmla="val 1496"/>
                  <a:gd name="f83" fmla="val 698"/>
                  <a:gd name="f84" fmla="val 695"/>
                  <a:gd name="f85" fmla="val 691"/>
                  <a:gd name="f86" fmla="val 706"/>
                  <a:gd name="f87" fmla="val 1493"/>
                  <a:gd name="f88" fmla="val 675"/>
                  <a:gd name="f89" fmla="val 1489"/>
                  <a:gd name="f90" fmla="val 670"/>
                  <a:gd name="f91" fmla="val 1487"/>
                  <a:gd name="f92" fmla="val 663"/>
                  <a:gd name="f93" fmla="val 1483"/>
                  <a:gd name="f94" fmla="val 658"/>
                  <a:gd name="f95" fmla="val 680"/>
                  <a:gd name="f96" fmla="val 1428"/>
                  <a:gd name="f97" fmla="val 665"/>
                  <a:gd name="f98" fmla="val 1475"/>
                  <a:gd name="f99" fmla="val 643"/>
                  <a:gd name="f100" fmla="val 641"/>
                  <a:gd name="f101" fmla="val 640"/>
                  <a:gd name="f102" fmla="val 1470"/>
                  <a:gd name="f103" fmla="val 636"/>
                  <a:gd name="f104" fmla="val 1465"/>
                  <a:gd name="f105" fmla="val 635"/>
                  <a:gd name="f106" fmla="val 1462"/>
                  <a:gd name="f107" fmla="val 651"/>
                  <a:gd name="f108" fmla="val 1380"/>
                  <a:gd name="f109" fmla="val 671"/>
                  <a:gd name="f110" fmla="val 1353"/>
                  <a:gd name="f111" fmla="val 673"/>
                  <a:gd name="f112" fmla="val 1322"/>
                  <a:gd name="f113" fmla="val 681"/>
                  <a:gd name="f114" fmla="val 1299"/>
                  <a:gd name="f115" fmla="val 686"/>
                  <a:gd name="f116" fmla="val 1271"/>
                  <a:gd name="f117" fmla="val 690"/>
                  <a:gd name="f118" fmla="val 1251"/>
                  <a:gd name="f119" fmla="val 696"/>
                  <a:gd name="f120" fmla="val 1239"/>
                  <a:gd name="f121" fmla="val 701"/>
                  <a:gd name="f122" fmla="val 1228"/>
                  <a:gd name="f123" fmla="val 732"/>
                  <a:gd name="f124" fmla="val 1225"/>
                  <a:gd name="f125" fmla="val 746"/>
                  <a:gd name="f126" fmla="val 1237"/>
                  <a:gd name="f127" fmla="val 1249"/>
                  <a:gd name="f128" fmla="val 737"/>
                  <a:gd name="f129" fmla="val 1263"/>
                  <a:gd name="f130" fmla="val 1282"/>
                  <a:gd name="f131" fmla="val 1289"/>
                  <a:gd name="f132" fmla="val 1305"/>
                  <a:gd name="f133" fmla="val 1317"/>
                  <a:gd name="f134" fmla="val 749"/>
                  <a:gd name="f135" fmla="val 705"/>
                  <a:gd name="f136" fmla="val 1280"/>
                  <a:gd name="f137" fmla="val 1294"/>
                  <a:gd name="f138" fmla="val 1306"/>
                  <a:gd name="f139" fmla="val 1318"/>
                  <a:gd name="f140" fmla="val 666"/>
                  <a:gd name="f141" fmla="val 1329"/>
                  <a:gd name="f142" fmla="val 1341"/>
                  <a:gd name="f143" fmla="val 660"/>
                  <a:gd name="f144" fmla="val 1296"/>
                  <a:gd name="f145" fmla="val 614"/>
                  <a:gd name="f146" fmla="val 1213"/>
                  <a:gd name="f147" fmla="val 599"/>
                  <a:gd name="f148" fmla="val 1144"/>
                  <a:gd name="f149" fmla="val 600"/>
                  <a:gd name="f150" fmla="val 1137"/>
                  <a:gd name="f151" fmla="val 602"/>
                  <a:gd name="f152" fmla="val 1127"/>
                  <a:gd name="f153" fmla="val 1120"/>
                  <a:gd name="f154" fmla="val 1118"/>
                  <a:gd name="f155" fmla="val 604"/>
                  <a:gd name="f156" fmla="val 1160"/>
                  <a:gd name="f157" fmla="val 612"/>
                  <a:gd name="f158" fmla="val 1203"/>
                  <a:gd name="f159" fmla="val 626"/>
                  <a:gd name="f160" fmla="val 1240"/>
                  <a:gd name="f161" fmla="val 645"/>
                  <a:gd name="f162" fmla="val 1256"/>
                  <a:gd name="f163" fmla="val 655"/>
                  <a:gd name="f164" fmla="val 1267"/>
                  <a:gd name="f165" fmla="val 661"/>
                  <a:gd name="f166" fmla="val 856"/>
                  <a:gd name="f167" fmla="val 1417"/>
                  <a:gd name="f168" fmla="val 812"/>
                  <a:gd name="f169" fmla="val 1366"/>
                  <a:gd name="f170" fmla="val 785"/>
                  <a:gd name="f171" fmla="val 1313"/>
                  <a:gd name="f172" fmla="val 1247"/>
                  <a:gd name="f173" fmla="val 754"/>
                  <a:gd name="f174" fmla="val 1283"/>
                  <a:gd name="f175" fmla="val 1343"/>
                  <a:gd name="f176" fmla="val 710"/>
                  <a:gd name="f177" fmla="val 1460"/>
                  <a:gd name="f178" fmla="val 722"/>
                  <a:gd name="f179" fmla="val 1516"/>
                  <a:gd name="f180" fmla="val 748"/>
                  <a:gd name="f181" fmla="val 1558"/>
                  <a:gd name="f182" fmla="val 1560"/>
                  <a:gd name="f183" fmla="val 1563"/>
                  <a:gd name="f184" fmla="val 751"/>
                  <a:gd name="f185" fmla="val 1566"/>
                  <a:gd name="f186" fmla="val 806"/>
                  <a:gd name="f187" fmla="val 1533"/>
                  <a:gd name="f188" fmla="val 877"/>
                  <a:gd name="f189" fmla="val 1507"/>
                  <a:gd name="f190" fmla="val 939"/>
                  <a:gd name="f191" fmla="val 1492"/>
                  <a:gd name="f192" fmla="val 910"/>
                  <a:gd name="f193" fmla="val 1469"/>
                  <a:gd name="f194" fmla="val 92"/>
                  <a:gd name="f195" fmla="val 1450"/>
                  <a:gd name="f196" fmla="val 105"/>
                  <a:gd name="f197" fmla="val 120"/>
                  <a:gd name="f198" fmla="val 1336"/>
                  <a:gd name="f199" fmla="val 141"/>
                  <a:gd name="f200" fmla="val 173"/>
                  <a:gd name="f201" fmla="val 1191"/>
                  <a:gd name="f202" fmla="val 215"/>
                  <a:gd name="f203" fmla="val 1112"/>
                  <a:gd name="f204" fmla="val 244"/>
                  <a:gd name="f205" fmla="val 1019"/>
                  <a:gd name="f206" fmla="val 262"/>
                  <a:gd name="f207" fmla="val 966"/>
                  <a:gd name="f208" fmla="val 270"/>
                  <a:gd name="f209" fmla="val 925"/>
                  <a:gd name="f210" fmla="val 280"/>
                  <a:gd name="f211" fmla="val 868"/>
                  <a:gd name="f212" fmla="val 282"/>
                  <a:gd name="f213" fmla="val 308"/>
                  <a:gd name="f214" fmla="val 232"/>
                  <a:gd name="f215" fmla="val 569"/>
                  <a:gd name="f216" fmla="val 117"/>
                  <a:gd name="f217" fmla="val 469"/>
                  <a:gd name="f218" fmla="val 110"/>
                  <a:gd name="f219" fmla="val 464"/>
                  <a:gd name="f220" fmla="val 353"/>
                  <a:gd name="f221" fmla="val 138"/>
                  <a:gd name="f222" fmla="val 356"/>
                  <a:gd name="f223" fmla="val 134"/>
                  <a:gd name="f224" fmla="val 354"/>
                  <a:gd name="f225" fmla="val 136"/>
                  <a:gd name="f226" fmla="val 358"/>
                  <a:gd name="f227" fmla="val 889"/>
                  <a:gd name="f228" fmla="val 47"/>
                  <a:gd name="f229" fmla="val 1847"/>
                  <a:gd name="f230" fmla="val 1851"/>
                  <a:gd name="f231" fmla="val 1853"/>
                  <a:gd name="f232" fmla="val 2096"/>
                  <a:gd name="f233" fmla="val 2091"/>
                  <a:gd name="f234" fmla="val 1973"/>
                  <a:gd name="f235" fmla="val 1898"/>
                  <a:gd name="f236" fmla="val 1925"/>
                  <a:gd name="f237" fmla="val 1942"/>
                  <a:gd name="f238" fmla="val 968"/>
                  <a:gd name="f239" fmla="val 1968"/>
                  <a:gd name="f240" fmla="val 1046"/>
                  <a:gd name="f241" fmla="val 2010"/>
                  <a:gd name="f242" fmla="val 2028"/>
                  <a:gd name="f243" fmla="val 1190"/>
                  <a:gd name="f244" fmla="val 2047"/>
                  <a:gd name="f245" fmla="val 1233"/>
                  <a:gd name="f246" fmla="val 2065"/>
                  <a:gd name="f247" fmla="val 2086"/>
                  <a:gd name="f248" fmla="val 2101"/>
                  <a:gd name="f249" fmla="val 2113"/>
                  <a:gd name="f250" fmla="val 2137"/>
                  <a:gd name="f251" fmla="val 1679"/>
                  <a:gd name="f252" fmla="val 2075"/>
                  <a:gd name="f253" fmla="val 1780"/>
                  <a:gd name="f254" fmla="val 2053"/>
                  <a:gd name="f255" fmla="val 1817"/>
                  <a:gd name="f256" fmla="val 2022"/>
                  <a:gd name="f257" fmla="val 1987"/>
                  <a:gd name="f258" fmla="val 1879"/>
                  <a:gd name="f259" fmla="val 1794"/>
                  <a:gd name="f260" fmla="val 2051"/>
                  <a:gd name="f261" fmla="val 2153"/>
                  <a:gd name="f262" fmla="val 2286"/>
                  <a:gd name="f263" fmla="val 1339"/>
                  <a:gd name="f264" fmla="val 1259"/>
                  <a:gd name="f265" fmla="val 2337"/>
                  <a:gd name="f266" fmla="val 1173"/>
                  <a:gd name="f267" fmla="val 2394"/>
                  <a:gd name="f268" fmla="val 1110"/>
                  <a:gd name="f269" fmla="val 2465"/>
                  <a:gd name="f270" fmla="val 1103"/>
                  <a:gd name="f271" fmla="val 2470"/>
                  <a:gd name="f272" fmla="val 1077"/>
                  <a:gd name="f273" fmla="val 2443"/>
                  <a:gd name="f274" fmla="val 1056"/>
                  <a:gd name="f275" fmla="val 2423"/>
                  <a:gd name="f276" fmla="val 1027"/>
                  <a:gd name="f277" fmla="val 2399"/>
                  <a:gd name="f278" fmla="val 977"/>
                  <a:gd name="f279" fmla="val 2359"/>
                  <a:gd name="f280" fmla="val 922"/>
                  <a:gd name="f281" fmla="val 2322"/>
                  <a:gd name="f282" fmla="val 867"/>
                  <a:gd name="f283" fmla="val 649"/>
                  <a:gd name="f284" fmla="val 412"/>
                  <a:gd name="f285" fmla="val 218"/>
                  <a:gd name="f286" fmla="val 184"/>
                  <a:gd name="f287" fmla="val 154"/>
                  <a:gd name="f288" fmla="val 130"/>
                  <a:gd name="f289" fmla="val 68"/>
                  <a:gd name="f290" fmla="val 135"/>
                  <a:gd name="f291" fmla="val 1115"/>
                  <a:gd name="f292" fmla="val 1162"/>
                  <a:gd name="f293" fmla="val 96"/>
                  <a:gd name="f294" fmla="val 1208"/>
                  <a:gd name="f295" fmla="val 79"/>
                  <a:gd name="f296" fmla="val 1257"/>
                  <a:gd name="f297" fmla="val 56"/>
                  <a:gd name="f298" fmla="val 1314"/>
                  <a:gd name="f299" fmla="val 40"/>
                  <a:gd name="f300" fmla="val 1374"/>
                  <a:gd name="f301" fmla="val 27"/>
                  <a:gd name="f302" fmla="val 1568"/>
                  <a:gd name="f303" fmla="val 3"/>
                  <a:gd name="f304" fmla="val 1699"/>
                  <a:gd name="f305" fmla="val 75"/>
                  <a:gd name="f306" fmla="val 103"/>
                  <a:gd name="f307" fmla="val 1861"/>
                  <a:gd name="f308" fmla="val 175"/>
                  <a:gd name="f309" fmla="val 1933"/>
                  <a:gd name="f310" fmla="val 275"/>
                  <a:gd name="f311" fmla="val 2021"/>
                  <a:gd name="f312" fmla="val 384"/>
                  <a:gd name="f313" fmla="val 2092"/>
                  <a:gd name="f314" fmla="val 498"/>
                  <a:gd name="f315" fmla="val 2157"/>
                  <a:gd name="f316" fmla="val 609"/>
                  <a:gd name="f317" fmla="val 2221"/>
                  <a:gd name="f318" fmla="val 2278"/>
                  <a:gd name="f319" fmla="val 2345"/>
                  <a:gd name="f320" fmla="val 883"/>
                  <a:gd name="f321" fmla="val 2379"/>
                  <a:gd name="f322" fmla="val 937"/>
                  <a:gd name="f323" fmla="val 2413"/>
                  <a:gd name="f324" fmla="val 985"/>
                  <a:gd name="f325" fmla="val 2453"/>
                  <a:gd name="f326" fmla="val 988"/>
                  <a:gd name="f327" fmla="val 2455"/>
                  <a:gd name="f328" fmla="val 1012"/>
                  <a:gd name="f329" fmla="val 2475"/>
                  <a:gd name="f330" fmla="val 1034"/>
                  <a:gd name="f331" fmla="val 2495"/>
                  <a:gd name="f332" fmla="val 2518"/>
                  <a:gd name="f333" fmla="val 2521"/>
                  <a:gd name="f334" fmla="val 2522"/>
                  <a:gd name="f335" fmla="val 1058"/>
                  <a:gd name="f336" fmla="val 1074"/>
                  <a:gd name="f337" fmla="val 2539"/>
                  <a:gd name="f338" fmla="val 1087"/>
                  <a:gd name="f339" fmla="val 2557"/>
                  <a:gd name="f340" fmla="val 1099"/>
                  <a:gd name="f341" fmla="val 2577"/>
                  <a:gd name="f342" fmla="val 2581"/>
                  <a:gd name="f343" fmla="val 1101"/>
                  <a:gd name="f344" fmla="val 2582"/>
                  <a:gd name="f345" fmla="val 2584"/>
                  <a:gd name="f346" fmla="val 1105"/>
                  <a:gd name="f347" fmla="val 1106"/>
                  <a:gd name="f348" fmla="val 1132"/>
                  <a:gd name="f349" fmla="val 1148"/>
                  <a:gd name="f350" fmla="val 1149"/>
                  <a:gd name="f351" fmla="val 1151"/>
                  <a:gd name="f352" fmla="val 1172"/>
                  <a:gd name="f353" fmla="val 1194"/>
                  <a:gd name="f354" fmla="val 1219"/>
                  <a:gd name="f355" fmla="val 1220"/>
                  <a:gd name="f356" fmla="val 1268"/>
                  <a:gd name="f357" fmla="val 1376"/>
                  <a:gd name="f358" fmla="val 1597"/>
                  <a:gd name="f359" fmla="val 1708"/>
                  <a:gd name="f360" fmla="val 1822"/>
                  <a:gd name="f361" fmla="val 1932"/>
                  <a:gd name="f362" fmla="val 2031"/>
                  <a:gd name="f363" fmla="val 2070"/>
                  <a:gd name="f364" fmla="val 2105"/>
                  <a:gd name="f365" fmla="val 2132"/>
                  <a:gd name="f366" fmla="val 2204"/>
                  <a:gd name="f367" fmla="val 2207"/>
                  <a:gd name="f368" fmla="val 2179"/>
                  <a:gd name="f369" fmla="val 2167"/>
                  <a:gd name="f370" fmla="val 2149"/>
                  <a:gd name="f371" fmla="val 2129"/>
                  <a:gd name="f372" fmla="val 1215"/>
                  <a:gd name="f373" fmla="val 1176"/>
                  <a:gd name="f374" fmla="val 2080"/>
                  <a:gd name="f375" fmla="val 1139"/>
                  <a:gd name="f376" fmla="val 2077"/>
                  <a:gd name="f377" fmla="val 1130"/>
                  <a:gd name="f378" fmla="val 2074"/>
                  <a:gd name="f379" fmla="val 1124"/>
                  <a:gd name="f380" fmla="val 2055"/>
                  <a:gd name="f381" fmla="val 2039"/>
                  <a:gd name="f382" fmla="val 1038"/>
                  <a:gd name="f383" fmla="val 2025"/>
                  <a:gd name="f384" fmla="val 998"/>
                  <a:gd name="f385" fmla="val 948"/>
                  <a:gd name="f386" fmla="val 1997"/>
                  <a:gd name="f387" fmla="val 900"/>
                  <a:gd name="f388" fmla="val 1991"/>
                  <a:gd name="f389" fmla="val 850"/>
                  <a:gd name="f390" fmla="val 1963"/>
                  <a:gd name="f391" fmla="val 2067"/>
                  <a:gd name="f392" fmla="val 564"/>
                  <a:gd name="f393" fmla="val 2191"/>
                  <a:gd name="f394" fmla="val 479"/>
                  <a:gd name="f395" fmla="val 343"/>
                  <a:gd name="f396" fmla="val 209"/>
                  <a:gd name="f397" fmla="val 1887"/>
                  <a:gd name="f398" fmla="val 73"/>
                  <a:gd name="f399" fmla="val 1782"/>
                  <a:gd name="f400" fmla="val 53"/>
                  <a:gd name="f401" fmla="val 38"/>
                  <a:gd name="f402" fmla="val 1572"/>
                  <a:gd name="f403" fmla="val 10"/>
                  <a:gd name="f404" fmla="val 2"/>
                  <a:gd name="f405" fmla="val 1154"/>
                  <a:gd name="f406" fmla="val 1083"/>
                  <a:gd name="f407" fmla="val 1062"/>
                  <a:gd name="f408" fmla="val 1043"/>
                  <a:gd name="f409" fmla="val 960"/>
                  <a:gd name="f410" fmla="val 879"/>
                  <a:gd name="f411" fmla="val 5"/>
                  <a:gd name="f412" fmla="val 797"/>
                  <a:gd name="f413" fmla="val 12"/>
                  <a:gd name="f414" fmla="val 744"/>
                  <a:gd name="f415" fmla="val 15"/>
                  <a:gd name="f416" fmla="val 689"/>
                  <a:gd name="f417" fmla="val 20"/>
                  <a:gd name="f418" fmla="val 634"/>
                  <a:gd name="f419" fmla="val 529"/>
                  <a:gd name="f420" fmla="val 424"/>
                  <a:gd name="f421" fmla="val 320"/>
                  <a:gd name="f422" fmla="val 318"/>
                  <a:gd name="f423" fmla="val 16"/>
                  <a:gd name="f424" fmla="val 139"/>
                  <a:gd name="f425" fmla="val 243"/>
                  <a:gd name="f426" fmla="val 216"/>
                  <a:gd name="f427" fmla="val 208"/>
                  <a:gd name="f428" fmla="val 895"/>
                  <a:gd name="f429" fmla="val 200"/>
                  <a:gd name="f430" fmla="val 935"/>
                  <a:gd name="f431" fmla="val 188"/>
                  <a:gd name="f432" fmla="val 976"/>
                  <a:gd name="f433" fmla="val 185"/>
                  <a:gd name="f434" fmla="val 983"/>
                  <a:gd name="f435" fmla="val 989"/>
                  <a:gd name="f436" fmla="val 168"/>
                  <a:gd name="f437" fmla="val 151"/>
                  <a:gd name="f438" fmla="*/ f1 1 2208"/>
                  <a:gd name="f439" fmla="*/ f2 1 2585"/>
                  <a:gd name="f440" fmla="+- f5 0 f3"/>
                  <a:gd name="f441" fmla="+- f4 0 f3"/>
                  <a:gd name="f442" fmla="*/ f441 1 2208"/>
                  <a:gd name="f443" fmla="*/ f440 1 2585"/>
                  <a:gd name="f444" fmla="*/ f3 1 f442"/>
                  <a:gd name="f445" fmla="*/ f4 1 f442"/>
                  <a:gd name="f446" fmla="*/ f3 1 f443"/>
                  <a:gd name="f447" fmla="*/ f5 1 f443"/>
                  <a:gd name="f448" fmla="*/ f444 f438 1"/>
                  <a:gd name="f449" fmla="*/ f445 f438 1"/>
                  <a:gd name="f450" fmla="*/ f447 f439 1"/>
                  <a:gd name="f451" fmla="*/ f446 f439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448" t="f451" r="f449" b="f450"/>
                <a:pathLst>
                  <a:path w="2208" h="2585">
                    <a:moveTo>
                      <a:pt x="f6" y="f7"/>
                    </a:moveTo>
                    <a:cubicBezTo>
                      <a:pt x="f8" y="f9"/>
                      <a:pt x="f10" y="f11"/>
                      <a:pt x="f12" y="f13"/>
                    </a:cubicBezTo>
                    <a:cubicBezTo>
                      <a:pt x="f14" y="f15"/>
                      <a:pt x="f16" y="f17"/>
                      <a:pt x="f18" y="f19"/>
                    </a:cubicBezTo>
                    <a:cubicBezTo>
                      <a:pt x="f20" y="f21"/>
                      <a:pt x="f22" y="f23"/>
                      <a:pt x="f24" y="f25"/>
                    </a:cubicBezTo>
                    <a:cubicBezTo>
                      <a:pt x="f26" y="f27"/>
                      <a:pt x="f28" y="f29"/>
                      <a:pt x="f30" y="f31"/>
                    </a:cubicBezTo>
                    <a:lnTo>
                      <a:pt x="f32" y="f33"/>
                    </a:lnTo>
                    <a:cubicBezTo>
                      <a:pt x="f34" y="f35"/>
                      <a:pt x="f36" y="f37"/>
                      <a:pt x="f38" y="f39"/>
                    </a:cubicBezTo>
                    <a:lnTo>
                      <a:pt x="f22" y="f40"/>
                    </a:lnTo>
                    <a:cubicBezTo>
                      <a:pt x="f26" y="f41"/>
                      <a:pt x="f42" y="f43"/>
                      <a:pt x="f44" y="f45"/>
                    </a:cubicBezTo>
                    <a:cubicBezTo>
                      <a:pt x="f46" y="f47"/>
                      <a:pt x="f48" y="f49"/>
                      <a:pt x="f50" y="f51"/>
                    </a:cubicBezTo>
                    <a:cubicBezTo>
                      <a:pt x="f50" y="f52"/>
                      <a:pt x="f53" y="f43"/>
                      <a:pt x="f54" y="f55"/>
                    </a:cubicBezTo>
                    <a:lnTo>
                      <a:pt x="f50" y="f56"/>
                    </a:lnTo>
                    <a:cubicBezTo>
                      <a:pt x="f57" y="f41"/>
                      <a:pt x="f58" y="f39"/>
                      <a:pt x="f22" y="f59"/>
                    </a:cubicBezTo>
                    <a:lnTo>
                      <a:pt x="f36" y="f60"/>
                    </a:lnTo>
                    <a:lnTo>
                      <a:pt x="f24" y="f61"/>
                    </a:lnTo>
                    <a:cubicBezTo>
                      <a:pt x="f30" y="f62"/>
                      <a:pt x="f63" y="f59"/>
                      <a:pt x="f46" y="f39"/>
                    </a:cubicBezTo>
                    <a:cubicBezTo>
                      <a:pt x="f64" y="f65"/>
                      <a:pt x="f53" y="f66"/>
                      <a:pt x="f67" y="f68"/>
                    </a:cubicBezTo>
                    <a:cubicBezTo>
                      <a:pt x="f67" y="f69"/>
                      <a:pt x="f53" y="f70"/>
                      <a:pt x="f46" y="f71"/>
                    </a:cubicBezTo>
                    <a:lnTo>
                      <a:pt x="f48" y="f71"/>
                    </a:lnTo>
                    <a:lnTo>
                      <a:pt x="f32" y="f72"/>
                    </a:lnTo>
                    <a:cubicBezTo>
                      <a:pt x="f73" y="f74"/>
                      <a:pt x="f73" y="f75"/>
                      <a:pt x="f34" y="f76"/>
                    </a:cubicBezTo>
                    <a:cubicBezTo>
                      <a:pt x="f46" y="f77"/>
                      <a:pt x="f78" y="f79"/>
                      <a:pt x="f80" y="f81"/>
                    </a:cubicBezTo>
                    <a:cubicBezTo>
                      <a:pt x="f82" y="f83"/>
                      <a:pt x="f82" y="f84"/>
                      <a:pt x="f82" y="f85"/>
                    </a:cubicBezTo>
                    <a:lnTo>
                      <a:pt x="f67" y="f86"/>
                    </a:lnTo>
                    <a:lnTo>
                      <a:pt x="f50" y="f85"/>
                    </a:lnTo>
                    <a:lnTo>
                      <a:pt x="f87" y="f88"/>
                    </a:lnTo>
                    <a:cubicBezTo>
                      <a:pt x="f89" y="f90"/>
                      <a:pt x="f91" y="f92"/>
                      <a:pt x="f93" y="f94"/>
                    </a:cubicBezTo>
                    <a:lnTo>
                      <a:pt x="f46" y="f95"/>
                    </a:lnTo>
                    <a:lnTo>
                      <a:pt x="f96" y="f97"/>
                    </a:lnTo>
                    <a:lnTo>
                      <a:pt x="f98" y="f99"/>
                    </a:lnTo>
                    <a:cubicBezTo>
                      <a:pt x="f98" y="f100"/>
                      <a:pt x="f78" y="f101"/>
                      <a:pt x="f78" y="f101"/>
                    </a:cubicBezTo>
                    <a:cubicBezTo>
                      <a:pt x="f102" y="f103"/>
                      <a:pt x="f104" y="f105"/>
                      <a:pt x="f106" y="f103"/>
                    </a:cubicBezTo>
                    <a:cubicBezTo>
                      <a:pt x="f54" y="f101"/>
                      <a:pt x="f63" y="f107"/>
                      <a:pt x="f34" y="f94"/>
                    </a:cubicBezTo>
                    <a:cubicBezTo>
                      <a:pt x="f108" y="f109"/>
                      <a:pt x="f110" y="f111"/>
                      <a:pt x="f112" y="f113"/>
                    </a:cubicBezTo>
                    <a:cubicBezTo>
                      <a:pt x="f114" y="f115"/>
                      <a:pt x="f116" y="f117"/>
                      <a:pt x="f118" y="f119"/>
                    </a:cubicBezTo>
                    <a:cubicBezTo>
                      <a:pt x="f120" y="f121"/>
                      <a:pt x="f122" y="f123"/>
                      <a:pt x="f124" y="f125"/>
                    </a:cubicBezTo>
                    <a:cubicBezTo>
                      <a:pt x="f126" y="f74"/>
                      <a:pt x="f127" y="f128"/>
                      <a:pt x="f129" y="f128"/>
                    </a:cubicBezTo>
                    <a:cubicBezTo>
                      <a:pt x="f116" y="f128"/>
                      <a:pt x="f130" y="f128"/>
                      <a:pt x="f131" y="f75"/>
                    </a:cubicBezTo>
                    <a:cubicBezTo>
                      <a:pt x="f132" y="f125"/>
                      <a:pt x="f133" y="f134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16" y="f135"/>
                    </a:moveTo>
                    <a:cubicBezTo>
                      <a:pt x="f136" y="f135"/>
                      <a:pt x="f136" y="f77"/>
                      <a:pt x="f116" y="f77"/>
                    </a:cubicBezTo>
                    <a:cubicBezTo>
                      <a:pt x="f129" y="f77"/>
                      <a:pt x="f129" y="f135"/>
                      <a:pt x="f116" y="f135"/>
                    </a:cubicBezTo>
                    <a:close/>
                    <a:moveTo>
                      <a:pt x="f116" y="f135"/>
                    </a:moveTo>
                    <a:lnTo>
                      <a:pt x="f116" y="f135"/>
                    </a:lnTo>
                    <a:close/>
                    <a:moveTo>
                      <a:pt x="f136" y="f111"/>
                    </a:moveTo>
                    <a:cubicBezTo>
                      <a:pt x="f137" y="f90"/>
                      <a:pt x="f138" y="f90"/>
                      <a:pt x="f139" y="f140"/>
                    </a:cubicBezTo>
                    <a:cubicBezTo>
                      <a:pt x="f141" y="f92"/>
                      <a:pt x="f142" y="f143"/>
                      <a:pt x="f110" y="f94"/>
                    </a:cubicBezTo>
                    <a:cubicBezTo>
                      <a:pt x="f144" y="f145"/>
                      <a:pt x="f146" y="f147"/>
                      <a:pt x="f148" y="f149"/>
                    </a:cubicBezTo>
                    <a:cubicBezTo>
                      <a:pt x="f150" y="f151"/>
                      <a:pt x="f152" y="f151"/>
                      <a:pt x="f153" y="f151"/>
                    </a:cubicBezTo>
                    <a:lnTo>
                      <a:pt x="f154" y="f151"/>
                    </a:lnTo>
                    <a:lnTo>
                      <a:pt x="f153" y="f155"/>
                    </a:lnTo>
                    <a:cubicBezTo>
                      <a:pt x="f156" y="f157"/>
                      <a:pt x="f158" y="f159"/>
                      <a:pt x="f160" y="f161"/>
                    </a:cubicBezTo>
                    <a:cubicBezTo>
                      <a:pt x="f162" y="f163"/>
                      <a:pt x="f164" y="f165"/>
                      <a:pt x="f136" y="f111"/>
                    </a:cubicBezTo>
                    <a:close/>
                    <a:moveTo>
                      <a:pt x="f136" y="f111"/>
                    </a:moveTo>
                    <a:lnTo>
                      <a:pt x="f136" y="f111"/>
                    </a:lnTo>
                    <a:close/>
                    <a:moveTo>
                      <a:pt x="f166" y="f167"/>
                    </a:moveTo>
                    <a:cubicBezTo>
                      <a:pt x="f168" y="f169"/>
                      <a:pt x="f170" y="f171"/>
                      <a:pt x="f60" y="f172"/>
                    </a:cubicBezTo>
                    <a:cubicBezTo>
                      <a:pt x="f173" y="f174"/>
                      <a:pt x="f79" y="f175"/>
                      <a:pt x="f176" y="f34"/>
                    </a:cubicBezTo>
                    <a:cubicBezTo>
                      <a:pt x="f176" y="f177"/>
                      <a:pt x="f178" y="f179"/>
                      <a:pt x="f180" y="f181"/>
                    </a:cubicBezTo>
                    <a:cubicBezTo>
                      <a:pt x="f180" y="f182"/>
                      <a:pt x="f134" y="f183"/>
                      <a:pt x="f184" y="f185"/>
                    </a:cubicBezTo>
                    <a:cubicBezTo>
                      <a:pt x="f186" y="f187"/>
                      <a:pt x="f188" y="f189"/>
                      <a:pt x="f190" y="f191"/>
                    </a:cubicBezTo>
                    <a:cubicBezTo>
                      <a:pt x="f192" y="f193"/>
                      <a:pt x="f56" y="f54"/>
                      <a:pt x="f166" y="f167"/>
                    </a:cubicBezTo>
                    <a:close/>
                    <a:moveTo>
                      <a:pt x="f166" y="f167"/>
                    </a:moveTo>
                    <a:lnTo>
                      <a:pt x="f166" y="f167"/>
                    </a:lnTo>
                    <a:close/>
                    <a:moveTo>
                      <a:pt x="f194" y="f195"/>
                    </a:moveTo>
                    <a:cubicBezTo>
                      <a:pt x="f196" y="f16"/>
                      <a:pt x="f197" y="f198"/>
                      <a:pt x="f199" y="f136"/>
                    </a:cubicBezTo>
                    <a:cubicBezTo>
                      <a:pt x="f200" y="f201"/>
                      <a:pt x="f202" y="f203"/>
                      <a:pt x="f204" y="f205"/>
                    </a:cubicBezTo>
                    <a:cubicBezTo>
                      <a:pt x="f206" y="f207"/>
                      <a:pt x="f208" y="f209"/>
                      <a:pt x="f210" y="f211"/>
                    </a:cubicBezTo>
                    <a:lnTo>
                      <a:pt x="f212" y="f41"/>
                    </a:lnTo>
                    <a:cubicBezTo>
                      <a:pt x="f213" y="f81"/>
                      <a:pt x="f214" y="f215"/>
                      <a:pt x="f216" y="f217"/>
                    </a:cubicBezTo>
                    <a:lnTo>
                      <a:pt x="f218" y="f219"/>
                    </a:lnTo>
                    <a:lnTo>
                      <a:pt x="f220" y="f221"/>
                    </a:lnTo>
                    <a:cubicBezTo>
                      <a:pt x="f222" y="f223"/>
                      <a:pt x="f224" y="f225"/>
                      <a:pt x="f226" y="f223"/>
                    </a:cubicBezTo>
                    <a:cubicBezTo>
                      <a:pt x="f227" y="f228"/>
                      <a:pt x="f139" y="f228"/>
                      <a:pt x="f229" y="f223"/>
                    </a:cubicBezTo>
                    <a:cubicBezTo>
                      <a:pt x="f230" y="f225"/>
                      <a:pt x="f230" y="f223"/>
                      <a:pt x="f231" y="f221"/>
                    </a:cubicBezTo>
                    <a:lnTo>
                      <a:pt x="f232" y="f219"/>
                    </a:lnTo>
                    <a:lnTo>
                      <a:pt x="f233" y="f217"/>
                    </a:lnTo>
                    <a:cubicBezTo>
                      <a:pt x="f234" y="f215"/>
                      <a:pt x="f235" y="f81"/>
                      <a:pt x="f236" y="f41"/>
                    </a:cubicBezTo>
                    <a:cubicBezTo>
                      <a:pt x="f237" y="f238"/>
                      <a:pt x="f239" y="f240"/>
                      <a:pt x="f241" y="f148"/>
                    </a:cubicBezTo>
                    <a:cubicBezTo>
                      <a:pt x="f242" y="f243"/>
                      <a:pt x="f244" y="f245"/>
                      <a:pt x="f246" y="f136"/>
                    </a:cubicBezTo>
                    <a:cubicBezTo>
                      <a:pt x="f247" y="f198"/>
                      <a:pt x="f248" y="f16"/>
                      <a:pt x="f249" y="f195"/>
                    </a:cubicBezTo>
                    <a:cubicBezTo>
                      <a:pt x="f250" y="f183"/>
                      <a:pt x="f250" y="f251"/>
                      <a:pt x="f252" y="f253"/>
                    </a:cubicBezTo>
                    <a:cubicBezTo>
                      <a:pt x="f254" y="f255"/>
                      <a:pt x="f256" y="f230"/>
                      <a:pt x="f257" y="f258"/>
                    </a:cubicBezTo>
                    <a:cubicBezTo>
                      <a:pt x="f259" y="f260"/>
                      <a:pt x="f181" y="f261"/>
                      <a:pt x="f142" y="f262"/>
                    </a:cubicBezTo>
                    <a:lnTo>
                      <a:pt x="f263" y="f262"/>
                    </a:lnTo>
                    <a:cubicBezTo>
                      <a:pt x="f264" y="f265"/>
                      <a:pt x="f266" y="f267"/>
                      <a:pt x="f268" y="f269"/>
                    </a:cubicBezTo>
                    <a:lnTo>
                      <a:pt x="f270" y="f271"/>
                    </a:lnTo>
                    <a:cubicBezTo>
                      <a:pt x="f272" y="f273"/>
                      <a:pt x="f274" y="f275"/>
                      <a:pt x="f276" y="f277"/>
                    </a:cubicBezTo>
                    <a:cubicBezTo>
                      <a:pt x="f278" y="f279"/>
                      <a:pt x="f280" y="f281"/>
                      <a:pt x="f282" y="f262"/>
                    </a:cubicBezTo>
                    <a:cubicBezTo>
                      <a:pt x="f283" y="f261"/>
                      <a:pt x="f284" y="f260"/>
                      <a:pt x="f285" y="f258"/>
                    </a:cubicBezTo>
                    <a:cubicBezTo>
                      <a:pt x="f286" y="f230"/>
                      <a:pt x="f287" y="f255"/>
                      <a:pt x="f288" y="f253"/>
                    </a:cubicBezTo>
                    <a:cubicBezTo>
                      <a:pt x="f289" y="f251"/>
                      <a:pt x="f289" y="f183"/>
                      <a:pt x="f194" y="f195"/>
                    </a:cubicBezTo>
                    <a:close/>
                    <a:moveTo>
                      <a:pt x="f194" y="f195"/>
                    </a:moveTo>
                    <a:lnTo>
                      <a:pt x="f194" y="f195"/>
                    </a:lnTo>
                    <a:close/>
                    <a:moveTo>
                      <a:pt x="f290" y="f291"/>
                    </a:moveTo>
                    <a:cubicBezTo>
                      <a:pt x="f216" y="f292"/>
                      <a:pt x="f293" y="f294"/>
                      <a:pt x="f295" y="f296"/>
                    </a:cubicBezTo>
                    <a:cubicBezTo>
                      <a:pt x="f297" y="f298"/>
                      <a:pt x="f299" y="f300"/>
                      <a:pt x="f301" y="f48"/>
                    </a:cubicBezTo>
                    <a:cubicBezTo>
                      <a:pt x="f3" y="f302"/>
                      <a:pt x="f303" y="f304"/>
                      <a:pt x="f305" y="f255"/>
                    </a:cubicBezTo>
                    <a:cubicBezTo>
                      <a:pt x="f306" y="f307"/>
                      <a:pt x="f290" y="f235"/>
                      <a:pt x="f308" y="f309"/>
                    </a:cubicBezTo>
                    <a:cubicBezTo>
                      <a:pt x="f310" y="f311"/>
                      <a:pt x="f312" y="f313"/>
                      <a:pt x="f314" y="f315"/>
                    </a:cubicBezTo>
                    <a:cubicBezTo>
                      <a:pt x="f316" y="f317"/>
                      <a:pt x="f178" y="f318"/>
                      <a:pt x="f69" y="f319"/>
                    </a:cubicBezTo>
                    <a:cubicBezTo>
                      <a:pt x="f320" y="f321"/>
                      <a:pt x="f322" y="f323"/>
                      <a:pt x="f324" y="f325"/>
                    </a:cubicBezTo>
                    <a:lnTo>
                      <a:pt x="f326" y="f327"/>
                    </a:lnTo>
                    <a:cubicBezTo>
                      <a:pt x="f328" y="f329"/>
                      <a:pt x="f330" y="f331"/>
                      <a:pt x="f274" y="f332"/>
                    </a:cubicBezTo>
                    <a:cubicBezTo>
                      <a:pt x="f274" y="f333"/>
                      <a:pt x="f274" y="f334"/>
                      <a:pt x="f335" y="f334"/>
                    </a:cubicBezTo>
                    <a:cubicBezTo>
                      <a:pt x="f336" y="f337"/>
                      <a:pt x="f338" y="f339"/>
                      <a:pt x="f340" y="f341"/>
                    </a:cubicBezTo>
                    <a:cubicBezTo>
                      <a:pt x="f340" y="f342"/>
                      <a:pt x="f343" y="f344"/>
                      <a:pt x="f270" y="f345"/>
                    </a:cubicBezTo>
                    <a:cubicBezTo>
                      <a:pt x="f346" y="f344"/>
                      <a:pt x="f346" y="f342"/>
                      <a:pt x="f347" y="f341"/>
                    </a:cubicBezTo>
                    <a:cubicBezTo>
                      <a:pt x="f154" y="f339"/>
                      <a:pt x="f348" y="f337"/>
                      <a:pt x="f349" y="f334"/>
                    </a:cubicBezTo>
                    <a:cubicBezTo>
                      <a:pt x="f349" y="f334"/>
                      <a:pt x="f350" y="f333"/>
                      <a:pt x="f351" y="f332"/>
                    </a:cubicBezTo>
                    <a:cubicBezTo>
                      <a:pt x="f352" y="f331"/>
                      <a:pt x="f353" y="f329"/>
                      <a:pt x="f354" y="f327"/>
                    </a:cubicBezTo>
                    <a:cubicBezTo>
                      <a:pt x="f354" y="f327"/>
                      <a:pt x="f354" y="f325"/>
                      <a:pt x="f355" y="f325"/>
                    </a:cubicBezTo>
                    <a:cubicBezTo>
                      <a:pt x="f356" y="f323"/>
                      <a:pt x="f112" y="f321"/>
                      <a:pt x="f357" y="f319"/>
                    </a:cubicBezTo>
                    <a:cubicBezTo>
                      <a:pt x="f93" y="f318"/>
                      <a:pt x="f358" y="f317"/>
                      <a:pt x="f359" y="f315"/>
                    </a:cubicBezTo>
                    <a:cubicBezTo>
                      <a:pt x="f360" y="f313"/>
                      <a:pt x="f361" y="f311"/>
                      <a:pt x="f362" y="f309"/>
                    </a:cubicBezTo>
                    <a:cubicBezTo>
                      <a:pt x="f363" y="f235"/>
                      <a:pt x="f364" y="f307"/>
                      <a:pt x="f365" y="f255"/>
                    </a:cubicBezTo>
                    <a:cubicBezTo>
                      <a:pt x="f366" y="f304"/>
                      <a:pt x="f367" y="f302"/>
                      <a:pt x="f368" y="f48"/>
                    </a:cubicBezTo>
                    <a:cubicBezTo>
                      <a:pt x="f369" y="f300"/>
                      <a:pt x="f370" y="f298"/>
                      <a:pt x="f371" y="f296"/>
                    </a:cubicBezTo>
                    <a:cubicBezTo>
                      <a:pt x="f249" y="f372"/>
                      <a:pt x="f232" y="f373"/>
                      <a:pt x="f374" y="f375"/>
                    </a:cubicBezTo>
                    <a:cubicBezTo>
                      <a:pt x="f376" y="f377"/>
                      <a:pt x="f378" y="f379"/>
                      <a:pt x="f363" y="f291"/>
                    </a:cubicBezTo>
                    <a:cubicBezTo>
                      <a:pt x="f380" y="f272"/>
                      <a:pt x="f381" y="f382"/>
                      <a:pt x="f383" y="f384"/>
                    </a:cubicBezTo>
                    <a:cubicBezTo>
                      <a:pt x="f241" y="f385"/>
                      <a:pt x="f386" y="f387"/>
                      <a:pt x="f388" y="f389"/>
                    </a:cubicBezTo>
                    <a:cubicBezTo>
                      <a:pt x="f390" y="f115"/>
                      <a:pt x="f391" y="f392"/>
                      <a:pt x="f393" y="f394"/>
                    </a:cubicBezTo>
                    <a:cubicBezTo>
                      <a:pt x="f233" y="f395"/>
                      <a:pt x="f257" y="f396"/>
                      <a:pt x="f397" y="f398"/>
                    </a:cubicBezTo>
                    <a:cubicBezTo>
                      <a:pt x="f399" y="f400"/>
                      <a:pt x="f251" y="f401"/>
                      <a:pt x="f402" y="f301"/>
                    </a:cubicBezTo>
                    <a:cubicBezTo>
                      <a:pt x="f57" y="f403"/>
                      <a:pt x="f137" y="f404"/>
                      <a:pt x="f405" y="f3"/>
                    </a:cubicBezTo>
                    <a:cubicBezTo>
                      <a:pt x="f150" y="f3"/>
                      <a:pt x="f153" y="f3"/>
                      <a:pt x="f270" y="f3"/>
                    </a:cubicBezTo>
                    <a:cubicBezTo>
                      <a:pt x="f406" y="f3"/>
                      <a:pt x="f407" y="f3"/>
                      <a:pt x="f408" y="f3"/>
                    </a:cubicBezTo>
                    <a:cubicBezTo>
                      <a:pt x="f409" y="f404"/>
                      <a:pt x="f410" y="f411"/>
                      <a:pt x="f412" y="f413"/>
                    </a:cubicBezTo>
                    <a:cubicBezTo>
                      <a:pt x="f414" y="f415"/>
                      <a:pt x="f416" y="f417"/>
                      <a:pt x="f418" y="f301"/>
                    </a:cubicBezTo>
                    <a:cubicBezTo>
                      <a:pt x="f419" y="f401"/>
                      <a:pt x="f420" y="f400"/>
                      <a:pt x="f421" y="f398"/>
                    </a:cubicBezTo>
                    <a:cubicBezTo>
                      <a:pt x="f422" y="f398"/>
                      <a:pt x="f422" y="f398"/>
                      <a:pt x="f422" y="f398"/>
                    </a:cubicBezTo>
                    <a:cubicBezTo>
                      <a:pt x="f285" y="f396"/>
                      <a:pt x="f216" y="f395"/>
                      <a:pt x="f423" y="f394"/>
                    </a:cubicBezTo>
                    <a:cubicBezTo>
                      <a:pt x="f424" y="f392"/>
                      <a:pt x="f425" y="f115"/>
                      <a:pt x="f426" y="f389"/>
                    </a:cubicBezTo>
                    <a:cubicBezTo>
                      <a:pt x="f427" y="f428"/>
                      <a:pt x="f429" y="f430"/>
                      <a:pt x="f431" y="f432"/>
                    </a:cubicBezTo>
                    <a:cubicBezTo>
                      <a:pt x="f433" y="f434"/>
                      <a:pt x="f286" y="f435"/>
                      <a:pt x="f0" y="f384"/>
                    </a:cubicBezTo>
                    <a:cubicBezTo>
                      <a:pt x="f436" y="f382"/>
                      <a:pt x="f437" y="f272"/>
                      <a:pt x="f290" y="f291"/>
                    </a:cubicBezTo>
                    <a:close/>
                  </a:path>
                </a:pathLst>
              </a:custGeom>
              <a:solidFill>
                <a:srgbClr val="ECECED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5" name="Forma Livre 24"/>
              <p:cNvSpPr/>
              <p:nvPr/>
            </p:nvSpPr>
            <p:spPr>
              <a:xfrm>
                <a:off x="9202677" y="6188037"/>
                <a:ext cx="203399" cy="260283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643"/>
                  <a:gd name="f5" fmla="val 792"/>
                  <a:gd name="f6" fmla="val 556"/>
                  <a:gd name="f7" fmla="val 170"/>
                  <a:gd name="f8" fmla="val 43"/>
                  <a:gd name="f9" fmla="val 343"/>
                  <a:gd name="f10" fmla="val 131"/>
                  <a:gd name="f11" fmla="val 488"/>
                  <a:gd name="f12" fmla="val 232"/>
                  <a:gd name="f13" fmla="val 655"/>
                  <a:gd name="f14" fmla="val 393"/>
                  <a:gd name="f15" fmla="val 781"/>
                  <a:gd name="f16" fmla="val 588"/>
                  <a:gd name="f17" fmla="val 791"/>
                  <a:gd name="f18" fmla="val 586"/>
                  <a:gd name="f19" fmla="val 592"/>
                  <a:gd name="f20" fmla="val 784"/>
                  <a:gd name="f21" fmla="val 642"/>
                  <a:gd name="f22" fmla="val 705"/>
                  <a:gd name="f23" fmla="val 624"/>
                  <a:gd name="f24" fmla="val 599"/>
                  <a:gd name="f25" fmla="val 593"/>
                  <a:gd name="f26" fmla="val 517"/>
                  <a:gd name="f27" fmla="val 560"/>
                  <a:gd name="f28" fmla="val 434"/>
                  <a:gd name="f29" fmla="val 516"/>
                  <a:gd name="f30" fmla="val 479"/>
                  <a:gd name="f31" fmla="val 281"/>
                  <a:gd name="f32" fmla="val 460"/>
                  <a:gd name="f33" fmla="val 237"/>
                  <a:gd name="f34" fmla="val 438"/>
                  <a:gd name="f35" fmla="val 184"/>
                  <a:gd name="f36" fmla="val 442"/>
                  <a:gd name="f37" fmla="val 136"/>
                  <a:gd name="f38" fmla="val 447"/>
                  <a:gd name="f39" fmla="val 64"/>
                  <a:gd name="f40" fmla="val 495"/>
                  <a:gd name="f41" fmla="val 22"/>
                  <a:gd name="f42" fmla="val 169"/>
                  <a:gd name="f43" fmla="val 449"/>
                  <a:gd name="f44" fmla="val 196"/>
                  <a:gd name="f45" fmla="val 436"/>
                  <a:gd name="f46" fmla="val 199"/>
                  <a:gd name="f47" fmla="val 200"/>
                  <a:gd name="f48" fmla="val 219"/>
                  <a:gd name="f49" fmla="val 220"/>
                  <a:gd name="f50" fmla="val 223"/>
                  <a:gd name="f51" fmla="val 257"/>
                  <a:gd name="f52" fmla="val 243"/>
                  <a:gd name="f53" fmla="val 205"/>
                  <a:gd name="f54" fmla="val 365"/>
                  <a:gd name="f55" fmla="val 208"/>
                  <a:gd name="f56" fmla="val 277"/>
                  <a:gd name="f57" fmla="val 212"/>
                  <a:gd name="f58" fmla="val 163"/>
                  <a:gd name="f59" fmla="val 307"/>
                  <a:gd name="f60" fmla="val 94"/>
                  <a:gd name="f61" fmla="val 357"/>
                  <a:gd name="f62" fmla="val 78"/>
                  <a:gd name="f63" fmla="val 192"/>
                  <a:gd name="f64" fmla="val 362"/>
                  <a:gd name="f65" fmla="val 269"/>
                  <a:gd name="f66" fmla="val 486"/>
                  <a:gd name="f67" fmla="val 368"/>
                  <a:gd name="f68" fmla="val 359"/>
                  <a:gd name="f69" fmla="val 392"/>
                  <a:gd name="f70" fmla="val 286"/>
                  <a:gd name="f71" fmla="val 266"/>
                  <a:gd name="f72" fmla="val 422"/>
                  <a:gd name="f73" fmla="val 421"/>
                  <a:gd name="f74" fmla="val 417"/>
                  <a:gd name="f75" fmla="val 364"/>
                  <a:gd name="f76" fmla="val 395"/>
                  <a:gd name="f77" fmla="val 396"/>
                  <a:gd name="f78" fmla="val 428"/>
                  <a:gd name="f79" fmla="val 432"/>
                  <a:gd name="f80" fmla="val 458"/>
                  <a:gd name="f81" fmla="val 463"/>
                  <a:gd name="f82" fmla="val 466"/>
                  <a:gd name="f83" fmla="val 429"/>
                  <a:gd name="f84" fmla="val 469"/>
                  <a:gd name="f85" fmla="val 341"/>
                  <a:gd name="f86" fmla="val 255"/>
                  <a:gd name="f87" fmla="val 481"/>
                  <a:gd name="f88" fmla="val 162"/>
                  <a:gd name="f89" fmla="val 468"/>
                  <a:gd name="f90" fmla="val 164"/>
                  <a:gd name="f91" fmla="val 461"/>
                  <a:gd name="f92" fmla="val 454"/>
                  <a:gd name="f93" fmla="val 453"/>
                  <a:gd name="f94" fmla="val 165"/>
                  <a:gd name="f95" fmla="*/ f1 1 643"/>
                  <a:gd name="f96" fmla="*/ f2 1 792"/>
                  <a:gd name="f97" fmla="+- f5 0 f3"/>
                  <a:gd name="f98" fmla="+- f4 0 f3"/>
                  <a:gd name="f99" fmla="*/ f98 1 643"/>
                  <a:gd name="f100" fmla="*/ f97 1 792"/>
                  <a:gd name="f101" fmla="*/ f3 1 f99"/>
                  <a:gd name="f102" fmla="*/ f4 1 f99"/>
                  <a:gd name="f103" fmla="*/ f3 1 f100"/>
                  <a:gd name="f104" fmla="*/ f5 1 f100"/>
                  <a:gd name="f105" fmla="*/ f101 f95 1"/>
                  <a:gd name="f106" fmla="*/ f102 f95 1"/>
                  <a:gd name="f107" fmla="*/ f104 f96 1"/>
                  <a:gd name="f108" fmla="*/ f103 f9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05" t="f108" r="f106" b="f107"/>
                <a:pathLst>
                  <a:path w="643" h="792">
                    <a:moveTo>
                      <a:pt x="f6" y="f3"/>
                    </a:moveTo>
                    <a:lnTo>
                      <a:pt x="f3" y="f3"/>
                    </a:lnTo>
                    <a:cubicBezTo>
                      <a:pt x="f3" y="f7"/>
                      <a:pt x="f8" y="f9"/>
                      <a:pt x="f10" y="f11"/>
                    </a:cubicBezTo>
                    <a:cubicBezTo>
                      <a:pt x="f12" y="f13"/>
                      <a:pt x="f14" y="f15"/>
                      <a:pt x="f16" y="f17"/>
                    </a:cubicBezTo>
                    <a:lnTo>
                      <a:pt x="f18" y="f17"/>
                    </a:lnTo>
                    <a:lnTo>
                      <a:pt x="f19" y="f20"/>
                    </a:ln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27" y="f28"/>
                      <a:pt x="f29" y="f0"/>
                      <a:pt x="f30" y="f31"/>
                    </a:cubicBezTo>
                    <a:cubicBezTo>
                      <a:pt x="f32" y="f33"/>
                      <a:pt x="f34" y="f35"/>
                      <a:pt x="f36" y="f37"/>
                    </a:cubicBezTo>
                    <a:cubicBezTo>
                      <a:pt x="f38" y="f39"/>
                      <a:pt x="f40" y="f41"/>
                      <a:pt x="f6" y="f3"/>
                    </a:cubicBezTo>
                    <a:close/>
                    <a:moveTo>
                      <a:pt x="f6" y="f3"/>
                    </a:moveTo>
                    <a:lnTo>
                      <a:pt x="f6" y="f3"/>
                    </a:lnTo>
                    <a:close/>
                    <a:moveTo>
                      <a:pt x="f42" y="f43"/>
                    </a:moveTo>
                    <a:lnTo>
                      <a:pt x="f44" y="f43"/>
                    </a:lnTo>
                    <a:lnTo>
                      <a:pt x="f44" y="f34"/>
                    </a:lnTo>
                    <a:cubicBezTo>
                      <a:pt x="f44" y="f45"/>
                      <a:pt x="f46" y="f45"/>
                      <a:pt x="f47" y="f45"/>
                    </a:cubicBezTo>
                    <a:lnTo>
                      <a:pt x="f48" y="f45"/>
                    </a:lnTo>
                    <a:cubicBezTo>
                      <a:pt x="f49" y="f45"/>
                      <a:pt x="f50" y="f45"/>
                      <a:pt x="f50" y="f34"/>
                    </a:cubicBezTo>
                    <a:lnTo>
                      <a:pt x="f50" y="f43"/>
                    </a:lnTo>
                    <a:lnTo>
                      <a:pt x="f51" y="f43"/>
                    </a:lnTo>
                    <a:cubicBezTo>
                      <a:pt x="f52" y="f28"/>
                      <a:pt x="f53" y="f54"/>
                      <a:pt x="f55" y="f56"/>
                    </a:cubicBezTo>
                    <a:cubicBezTo>
                      <a:pt x="f57" y="f58"/>
                      <a:pt x="f59" y="f60"/>
                      <a:pt x="f61" y="f62"/>
                    </a:cubicBezTo>
                    <a:cubicBezTo>
                      <a:pt x="f31" y="f63"/>
                      <a:pt x="f64" y="f65"/>
                      <a:pt x="f66" y="f67"/>
                    </a:cubicBezTo>
                    <a:cubicBezTo>
                      <a:pt x="f68" y="f69"/>
                      <a:pt x="f70" y="f34"/>
                      <a:pt x="f71" y="f43"/>
                    </a:cubicBezTo>
                    <a:lnTo>
                      <a:pt x="f0" y="f43"/>
                    </a:lnTo>
                    <a:lnTo>
                      <a:pt x="f0" y="f72"/>
                    </a:lnTo>
                    <a:cubicBezTo>
                      <a:pt x="f0" y="f73"/>
                      <a:pt x="f64" y="f74"/>
                      <a:pt x="f75" y="f74"/>
                    </a:cubicBezTo>
                    <a:lnTo>
                      <a:pt x="f14" y="f74"/>
                    </a:lnTo>
                    <a:cubicBezTo>
                      <a:pt x="f76" y="f74"/>
                      <a:pt x="f77" y="f73"/>
                      <a:pt x="f77" y="f72"/>
                    </a:cubicBezTo>
                    <a:lnTo>
                      <a:pt x="f77" y="f43"/>
                    </a:lnTo>
                    <a:lnTo>
                      <a:pt x="f78" y="f43"/>
                    </a:lnTo>
                    <a:cubicBezTo>
                      <a:pt x="f79" y="f43"/>
                      <a:pt x="f79" y="f80"/>
                      <a:pt x="f79" y="f81"/>
                    </a:cubicBezTo>
                    <a:cubicBezTo>
                      <a:pt x="f79" y="f82"/>
                      <a:pt x="f83" y="f84"/>
                      <a:pt x="f78" y="f84"/>
                    </a:cubicBezTo>
                    <a:cubicBezTo>
                      <a:pt x="f85" y="f30"/>
                      <a:pt x="f86" y="f87"/>
                      <a:pt x="f42" y="f84"/>
                    </a:cubicBezTo>
                    <a:cubicBezTo>
                      <a:pt x="f88" y="f89"/>
                      <a:pt x="f90" y="f91"/>
                      <a:pt x="f90" y="f92"/>
                    </a:cubicBezTo>
                    <a:cubicBezTo>
                      <a:pt x="f90" y="f93"/>
                      <a:pt x="f94" y="f43"/>
                      <a:pt x="f42" y="f43"/>
                    </a:cubicBezTo>
                    <a:close/>
                  </a:path>
                </a:pathLst>
              </a:custGeom>
              <a:solidFill>
                <a:srgbClr val="9EDBF4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6" name="Forma Livre 25"/>
              <p:cNvSpPr/>
              <p:nvPr/>
            </p:nvSpPr>
            <p:spPr>
              <a:xfrm>
                <a:off x="9364681" y="6191283"/>
                <a:ext cx="187195" cy="257037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595"/>
                  <a:gd name="f5" fmla="val 785"/>
                  <a:gd name="f6" fmla="val 1"/>
                  <a:gd name="f7" fmla="val 128"/>
                  <a:gd name="f8" fmla="val 172"/>
                  <a:gd name="f9" fmla="val 20"/>
                  <a:gd name="f10" fmla="val 225"/>
                  <a:gd name="f11" fmla="val 37"/>
                  <a:gd name="f12" fmla="val 266"/>
                  <a:gd name="f13" fmla="val 74"/>
                  <a:gd name="f14" fmla="val 345"/>
                  <a:gd name="f15" fmla="val 118"/>
                  <a:gd name="f16" fmla="val 419"/>
                  <a:gd name="f17" fmla="val 151"/>
                  <a:gd name="f18" fmla="val 503"/>
                  <a:gd name="f19" fmla="val 186"/>
                  <a:gd name="f20" fmla="val 590"/>
                  <a:gd name="f21" fmla="val 201"/>
                  <a:gd name="f22" fmla="val 700"/>
                  <a:gd name="f23" fmla="val 150"/>
                  <a:gd name="f24" fmla="val 784"/>
                  <a:gd name="f25" fmla="val 165"/>
                  <a:gd name="f26" fmla="val 339"/>
                  <a:gd name="f27" fmla="val 782"/>
                  <a:gd name="f28" fmla="val 489"/>
                  <a:gd name="f29" fmla="val 690"/>
                  <a:gd name="f30" fmla="val 594"/>
                  <a:gd name="f31" fmla="val 550"/>
                  <a:gd name="f32" fmla="val 532"/>
                  <a:gd name="f33" fmla="val 506"/>
                  <a:gd name="f34" fmla="val 513"/>
                  <a:gd name="f35" fmla="val 461"/>
                  <a:gd name="f36" fmla="val 496"/>
                  <a:gd name="f37" fmla="val 463"/>
                  <a:gd name="f38" fmla="val 604"/>
                  <a:gd name="f39" fmla="val 431"/>
                  <a:gd name="f40" fmla="val 394"/>
                  <a:gd name="f41" fmla="val 398"/>
                  <a:gd name="f42" fmla="val 471"/>
                  <a:gd name="f43" fmla="val 378"/>
                  <a:gd name="f44" fmla="val 464"/>
                  <a:gd name="f45" fmla="val 458"/>
                  <a:gd name="f46" fmla="val 342"/>
                  <a:gd name="f47" fmla="val 451"/>
                  <a:gd name="f48" fmla="val 274"/>
                  <a:gd name="f49" fmla="val 429"/>
                  <a:gd name="f50" fmla="val 370"/>
                  <a:gd name="f51" fmla="val 157"/>
                  <a:gd name="f52" fmla="val 315"/>
                  <a:gd name="f53" fmla="val 111"/>
                  <a:gd name="f54" fmla="val 255"/>
                  <a:gd name="f55" fmla="val 80"/>
                  <a:gd name="f56" fmla="val 182"/>
                  <a:gd name="f57" fmla="val 94"/>
                  <a:gd name="f58" fmla="val 106"/>
                  <a:gd name="f59" fmla="val 99"/>
                  <a:gd name="f60" fmla="val 69"/>
                  <a:gd name="f61" fmla="val 110"/>
                  <a:gd name="f62" fmla="val 33"/>
                  <a:gd name="f63" fmla="val 123"/>
                  <a:gd name="f64" fmla="val 3"/>
                  <a:gd name="f65" fmla="val 89"/>
                  <a:gd name="f66" fmla="val 12"/>
                  <a:gd name="f67" fmla="val 22"/>
                  <a:gd name="f68" fmla="val 32"/>
                  <a:gd name="f69" fmla="val 43"/>
                  <a:gd name="f70" fmla="val 5"/>
                  <a:gd name="f71" fmla="val 79"/>
                  <a:gd name="f72" fmla="*/ f1 1 595"/>
                  <a:gd name="f73" fmla="*/ f2 1 785"/>
                  <a:gd name="f74" fmla="+- f5 0 f3"/>
                  <a:gd name="f75" fmla="+- f4 0 f3"/>
                  <a:gd name="f76" fmla="*/ f75 1 595"/>
                  <a:gd name="f77" fmla="*/ f74 1 785"/>
                  <a:gd name="f78" fmla="*/ f3 1 f76"/>
                  <a:gd name="f79" fmla="*/ f4 1 f76"/>
                  <a:gd name="f80" fmla="*/ f3 1 f77"/>
                  <a:gd name="f81" fmla="*/ f5 1 f77"/>
                  <a:gd name="f82" fmla="*/ f78 f72 1"/>
                  <a:gd name="f83" fmla="*/ f79 f72 1"/>
                  <a:gd name="f84" fmla="*/ f81 f73 1"/>
                  <a:gd name="f85" fmla="*/ f80 f7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82" t="f85" r="f83" b="f84"/>
                <a:pathLst>
                  <a:path w="595" h="785">
                    <a:moveTo>
                      <a:pt x="f6" y="f7"/>
                    </a:moveTo>
                    <a:cubicBezTo>
                      <a:pt x="f3" y="f8"/>
                      <a:pt x="f9" y="f10"/>
                      <a:pt x="f11" y="f12"/>
                    </a:cubicBezTo>
                    <a:cubicBezTo>
                      <a:pt x="f13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3" y="f24"/>
                    </a:cubicBezTo>
                    <a:lnTo>
                      <a:pt x="f25" y="f24"/>
                    </a:lnTo>
                    <a:cubicBezTo>
                      <a:pt x="f26" y="f27"/>
                      <a:pt x="f28" y="f29"/>
                      <a:pt x="f30" y="f31"/>
                    </a:cubicBezTo>
                    <a:cubicBezTo>
                      <a:pt x="f31" y="f32"/>
                      <a:pt x="f33" y="f34"/>
                      <a:pt x="f35" y="f36"/>
                    </a:cubicBezTo>
                    <a:lnTo>
                      <a:pt x="f37" y="f38"/>
                    </a:lnTo>
                    <a:lnTo>
                      <a:pt x="f39" y="f38"/>
                    </a:lnTo>
                    <a:lnTo>
                      <a:pt x="f40" y="f38"/>
                    </a:lnTo>
                    <a:lnTo>
                      <a:pt x="f41" y="f42"/>
                    </a:lnTo>
                    <a:cubicBezTo>
                      <a:pt x="f43" y="f44"/>
                      <a:pt x="f0" y="f45"/>
                      <a:pt x="f46" y="f47"/>
                    </a:cubicBezTo>
                    <a:cubicBezTo>
                      <a:pt x="f48" y="f49"/>
                      <a:pt x="f21" y="f50"/>
                      <a:pt x="f51" y="f52"/>
                    </a:cubicBezTo>
                    <a:cubicBezTo>
                      <a:pt x="f53" y="f54"/>
                      <a:pt x="f55" y="f56"/>
                      <a:pt x="f57" y="f58"/>
                    </a:cubicBezTo>
                    <a:cubicBezTo>
                      <a:pt x="f59" y="f60"/>
                      <a:pt x="f61" y="f62"/>
                      <a:pt x="f63" y="f3"/>
                    </a:cubicBezTo>
                    <a:cubicBezTo>
                      <a:pt x="f58" y="f64"/>
                      <a:pt x="f65" y="f66"/>
                      <a:pt x="f13" y="f67"/>
                    </a:cubicBezTo>
                    <a:cubicBezTo>
                      <a:pt x="f68" y="f69"/>
                      <a:pt x="f70" y="f71"/>
                      <a:pt x="f6" y="f7"/>
                    </a:cubicBez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7" name="Forma Livre 26"/>
              <p:cNvSpPr/>
              <p:nvPr/>
            </p:nvSpPr>
            <p:spPr>
              <a:xfrm>
                <a:off x="9396356" y="6188037"/>
                <a:ext cx="217444" cy="192243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683"/>
                  <a:gd name="f6" fmla="val 603"/>
                  <a:gd name="f7" fmla="val 504"/>
                  <a:gd name="f8" fmla="val 123"/>
                  <a:gd name="f9" fmla="val 507"/>
                  <a:gd name="f10" fmla="val 131"/>
                  <a:gd name="f11" fmla="val 459"/>
                  <a:gd name="f12" fmla="val 151"/>
                  <a:gd name="f13" fmla="val 514"/>
                  <a:gd name="f14" fmla="val 144"/>
                  <a:gd name="f15" fmla="val 154"/>
                  <a:gd name="f16" fmla="val 464"/>
                  <a:gd name="f17" fmla="val 161"/>
                  <a:gd name="f18" fmla="val 506"/>
                  <a:gd name="f19" fmla="val 166"/>
                  <a:gd name="f20" fmla="val 163"/>
                  <a:gd name="f21" fmla="val 518"/>
                  <a:gd name="f22" fmla="val 172"/>
                  <a:gd name="f23" fmla="val 174"/>
                  <a:gd name="f24" fmla="val 179"/>
                  <a:gd name="f25" fmla="val 177"/>
                  <a:gd name="f26" fmla="val 468"/>
                  <a:gd name="f27" fmla="val 200"/>
                  <a:gd name="f28" fmla="val 525"/>
                  <a:gd name="f29" fmla="val 184"/>
                  <a:gd name="f30" fmla="val 529"/>
                  <a:gd name="f31" fmla="val 194"/>
                  <a:gd name="f32" fmla="val 210"/>
                  <a:gd name="f33" fmla="val 209"/>
                  <a:gd name="f34" fmla="val 217"/>
                  <a:gd name="f35" fmla="val 473"/>
                  <a:gd name="f36" fmla="val 219"/>
                  <a:gd name="f37" fmla="val 490"/>
                  <a:gd name="f38" fmla="val 224"/>
                  <a:gd name="f39" fmla="val 227"/>
                  <a:gd name="f40" fmla="val 234"/>
                  <a:gd name="f41" fmla="val 530"/>
                  <a:gd name="f42" fmla="val 526"/>
                  <a:gd name="f43" fmla="val 244"/>
                  <a:gd name="f44" fmla="val 523"/>
                  <a:gd name="f45" fmla="val 242"/>
                  <a:gd name="f46" fmla="val 502"/>
                  <a:gd name="f47" fmla="val 235"/>
                  <a:gd name="f48" fmla="val 483"/>
                  <a:gd name="f49" fmla="val 230"/>
                  <a:gd name="f50" fmla="val 463"/>
                  <a:gd name="f51" fmla="val 259"/>
                  <a:gd name="f52" fmla="val 520"/>
                  <a:gd name="f53" fmla="val 267"/>
                  <a:gd name="f54" fmla="val 461"/>
                  <a:gd name="f55" fmla="val 237"/>
                  <a:gd name="f56" fmla="val 511"/>
                  <a:gd name="f57" fmla="val 283"/>
                  <a:gd name="f58" fmla="val 290"/>
                  <a:gd name="f59" fmla="val 458"/>
                  <a:gd name="f60" fmla="val 245"/>
                  <a:gd name="f61" fmla="val 288"/>
                  <a:gd name="f62" fmla="val 293"/>
                  <a:gd name="f63" fmla="val 303"/>
                  <a:gd name="f64" fmla="val 485"/>
                  <a:gd name="f65" fmla="val 298"/>
                  <a:gd name="f66" fmla="val 480"/>
                  <a:gd name="f67" fmla="val 301"/>
                  <a:gd name="f68" fmla="val 478"/>
                  <a:gd name="f69" fmla="val 296"/>
                  <a:gd name="f70" fmla="val 291"/>
                  <a:gd name="f71" fmla="val 499"/>
                  <a:gd name="f72" fmla="val 316"/>
                  <a:gd name="f73" fmla="val 495"/>
                  <a:gd name="f74" fmla="val 325"/>
                  <a:gd name="f75" fmla="val 454"/>
                  <a:gd name="f76" fmla="val 310"/>
                  <a:gd name="f77" fmla="val 470"/>
                  <a:gd name="f78" fmla="val 340"/>
                  <a:gd name="f79" fmla="val 482"/>
                  <a:gd name="f80" fmla="val 343"/>
                  <a:gd name="f81" fmla="val 348"/>
                  <a:gd name="f82" fmla="val 471"/>
                  <a:gd name="f83" fmla="val 330"/>
                  <a:gd name="f84" fmla="val 456"/>
                  <a:gd name="f85" fmla="val 447"/>
                  <a:gd name="f86" fmla="val 306"/>
                  <a:gd name="f87" fmla="val 357"/>
                  <a:gd name="f88" fmla="val 452"/>
                  <a:gd name="f89" fmla="val 440"/>
                  <a:gd name="f90" fmla="val 308"/>
                  <a:gd name="f91" fmla="val 437"/>
                  <a:gd name="f92" fmla="val 439"/>
                  <a:gd name="f93" fmla="val 362"/>
                  <a:gd name="f94" fmla="val 435"/>
                  <a:gd name="f95" fmla="val 363"/>
                  <a:gd name="f96" fmla="val 432"/>
                  <a:gd name="f97" fmla="val 367"/>
                  <a:gd name="f98" fmla="val 428"/>
                  <a:gd name="f99" fmla="val 427"/>
                  <a:gd name="f100" fmla="val 403"/>
                  <a:gd name="f101" fmla="val 336"/>
                  <a:gd name="f102" fmla="val 421"/>
                  <a:gd name="f103" fmla="val 378"/>
                  <a:gd name="f104" fmla="val 415"/>
                  <a:gd name="f105" fmla="val 382"/>
                  <a:gd name="f106" fmla="val 392"/>
                  <a:gd name="f107" fmla="val 338"/>
                  <a:gd name="f108" fmla="val 352"/>
                  <a:gd name="f109" fmla="val 394"/>
                  <a:gd name="f110" fmla="val 368"/>
                  <a:gd name="f111" fmla="val 387"/>
                  <a:gd name="f112" fmla="val 385"/>
                  <a:gd name="f113" fmla="val 370"/>
                  <a:gd name="f114" fmla="val 384"/>
                  <a:gd name="f115" fmla="val 355"/>
                  <a:gd name="f116" fmla="val 341"/>
                  <a:gd name="f117" fmla="val 369"/>
                  <a:gd name="f118" fmla="val 372"/>
                  <a:gd name="f119" fmla="val 486"/>
                  <a:gd name="f120" fmla="val 418"/>
                  <a:gd name="f121" fmla="val 505"/>
                  <a:gd name="f122" fmla="val 466"/>
                  <a:gd name="f123" fmla="val 545"/>
                  <a:gd name="f124" fmla="val 627"/>
                  <a:gd name="f125" fmla="val 390"/>
                  <a:gd name="f126" fmla="val 680"/>
                  <a:gd name="f127" fmla="val 192"/>
                  <a:gd name="f128" fmla="val 682"/>
                  <a:gd name="f129" fmla="val 56"/>
                  <a:gd name="f130" fmla="val 39"/>
                  <a:gd name="f131" fmla="val 37"/>
                  <a:gd name="f132" fmla="val 27"/>
                  <a:gd name="f133" fmla="val 76"/>
                  <a:gd name="f134" fmla="val 20"/>
                  <a:gd name="f135" fmla="val 118"/>
                  <a:gd name="f136" fmla="val 83"/>
                  <a:gd name="f137" fmla="val 335"/>
                  <a:gd name="f138" fmla="val 169"/>
                  <a:gd name="f139" fmla="val 397"/>
                  <a:gd name="f140" fmla="val 196"/>
                  <a:gd name="f141" fmla="val 416"/>
                  <a:gd name="f142" fmla="val 434"/>
                  <a:gd name="f143" fmla="val 256"/>
                  <a:gd name="f144" fmla="val 443"/>
                  <a:gd name="f145" fmla="val 273"/>
                  <a:gd name="f146" fmla="val 449"/>
                  <a:gd name="f147" fmla="val 307"/>
                  <a:gd name="f148" fmla="val 309"/>
                  <a:gd name="f149" fmla="val 299"/>
                  <a:gd name="f150" fmla="val 388"/>
                  <a:gd name="f151" fmla="val 353"/>
                  <a:gd name="f152" fmla="val 292"/>
                  <a:gd name="f153" fmla="val 270"/>
                  <a:gd name="f154" fmla="val 263"/>
                  <a:gd name="f155" fmla="val 380"/>
                  <a:gd name="f156" fmla="val 282"/>
                  <a:gd name="f157" fmla="val 258"/>
                  <a:gd name="f158" fmla="val 365"/>
                  <a:gd name="f159" fmla="val 252"/>
                  <a:gd name="f160" fmla="val 249"/>
                  <a:gd name="f161" fmla="val 247"/>
                  <a:gd name="f162" fmla="val 311"/>
                  <a:gd name="f163" fmla="val 232"/>
                  <a:gd name="f164" fmla="val 223"/>
                  <a:gd name="f165" fmla="val 228"/>
                  <a:gd name="f166" fmla="val 318"/>
                  <a:gd name="f167" fmla="val 221"/>
                  <a:gd name="f168" fmla="val 331"/>
                  <a:gd name="f169" fmla="val 212"/>
                  <a:gd name="f170" fmla="val 345"/>
                  <a:gd name="f171" fmla="val 350"/>
                  <a:gd name="f172" fmla="val 203"/>
                  <a:gd name="f173" fmla="val 204"/>
                  <a:gd name="f174" fmla="val 215"/>
                  <a:gd name="f175" fmla="val 188"/>
                  <a:gd name="f176" fmla="val 326"/>
                  <a:gd name="f177" fmla="val 185"/>
                  <a:gd name="f178" fmla="val 208"/>
                  <a:gd name="f179" fmla="val 197"/>
                  <a:gd name="f180" fmla="val 300"/>
                  <a:gd name="f181" fmla="val 181"/>
                  <a:gd name="f182" fmla="val 305"/>
                  <a:gd name="f183" fmla="val 295"/>
                  <a:gd name="f184" fmla="val 173"/>
                  <a:gd name="f185" fmla="val 285"/>
                  <a:gd name="f186" fmla="val 239"/>
                  <a:gd name="f187" fmla="val 165"/>
                  <a:gd name="f188" fmla="val 269"/>
                  <a:gd name="f189" fmla="val 260"/>
                  <a:gd name="f190" fmla="val 229"/>
                  <a:gd name="f191" fmla="val 157"/>
                  <a:gd name="f192" fmla="val 160"/>
                  <a:gd name="f193" fmla="val 225"/>
                  <a:gd name="f194" fmla="val 222"/>
                  <a:gd name="f195" fmla="val 216"/>
                  <a:gd name="f196" fmla="val 156"/>
                  <a:gd name="f197" fmla="val 195"/>
                  <a:gd name="f198" fmla="val 175"/>
                  <a:gd name="f199" fmla="val 164"/>
                  <a:gd name="f200" fmla="val 170"/>
                  <a:gd name="f201" fmla="val 220"/>
                  <a:gd name="f202" fmla="val 148"/>
                  <a:gd name="f203" fmla="val 153"/>
                  <a:gd name="f204" fmla="val 134"/>
                  <a:gd name="f205" fmla="val 124"/>
                  <a:gd name="f206" fmla="val 146"/>
                  <a:gd name="f207" fmla="val 187"/>
                  <a:gd name="f208" fmla="val 109"/>
                  <a:gd name="f209" fmla="val 103"/>
                  <a:gd name="f210" fmla="val 139"/>
                  <a:gd name="f211" fmla="val 91"/>
                  <a:gd name="f212" fmla="val 86"/>
                  <a:gd name="f213" fmla="val 218"/>
                  <a:gd name="f214" fmla="val 84"/>
                  <a:gd name="f215" fmla="val 78"/>
                  <a:gd name="f216" fmla="val 68"/>
                  <a:gd name="f217" fmla="val 61"/>
                  <a:gd name="f218" fmla="val 280"/>
                  <a:gd name="f219" fmla="val 99"/>
                  <a:gd name="f220" fmla="val 240"/>
                  <a:gd name="f221" fmla="val 47"/>
                  <a:gd name="f222" fmla="val 42"/>
                  <a:gd name="f223" fmla="val 268"/>
                  <a:gd name="f224" fmla="val 33"/>
                  <a:gd name="f225" fmla="val 275"/>
                  <a:gd name="f226" fmla="val 30"/>
                  <a:gd name="f227" fmla="val 88"/>
                  <a:gd name="f228" fmla="val 314"/>
                  <a:gd name="f229" fmla="val 323"/>
                  <a:gd name="f230" fmla="val 28"/>
                  <a:gd name="f231" fmla="val 93"/>
                  <a:gd name="f232" fmla="val 337"/>
                  <a:gd name="f233" fmla="val 40"/>
                  <a:gd name="f234" fmla="val 35"/>
                  <a:gd name="f235" fmla="val 344"/>
                  <a:gd name="f236" fmla="val 32"/>
                  <a:gd name="f237" fmla="val 349"/>
                  <a:gd name="f238" fmla="val 347"/>
                  <a:gd name="f239" fmla="val 361"/>
                  <a:gd name="f240" fmla="val 25"/>
                  <a:gd name="f241" fmla="val 376"/>
                  <a:gd name="f242" fmla="val 409"/>
                  <a:gd name="f243" fmla="val 98"/>
                  <a:gd name="f244" fmla="val 442"/>
                  <a:gd name="f245" fmla="val 45"/>
                  <a:gd name="f246" fmla="val 404"/>
                  <a:gd name="f247" fmla="val 59"/>
                  <a:gd name="f248" fmla="val 66"/>
                  <a:gd name="f249" fmla="val 74"/>
                  <a:gd name="f250" fmla="val 451"/>
                  <a:gd name="f251" fmla="val 81"/>
                  <a:gd name="f252" fmla="val 89"/>
                  <a:gd name="f253" fmla="val 138"/>
                  <a:gd name="f254" fmla="val 492"/>
                  <a:gd name="f255" fmla="val 101"/>
                  <a:gd name="f256" fmla="val 497"/>
                  <a:gd name="f257" fmla="val 108"/>
                  <a:gd name="f258" fmla="val 602"/>
                  <a:gd name="f259" fmla="val 569"/>
                  <a:gd name="f260" fmla="val 313"/>
                  <a:gd name="f261" fmla="val 557"/>
                  <a:gd name="f262" fmla="val 592"/>
                  <a:gd name="f263" fmla="val 564"/>
                  <a:gd name="f264" fmla="val 552"/>
                  <a:gd name="f265" fmla="val 524"/>
                  <a:gd name="f266" fmla="val 317"/>
                  <a:gd name="f267" fmla="val 489"/>
                  <a:gd name="f268" fmla="val 479"/>
                  <a:gd name="f269" fmla="val 512"/>
                  <a:gd name="f270" fmla="val 441"/>
                  <a:gd name="f271" fmla="val 412"/>
                  <a:gd name="f272" fmla="val 401"/>
                  <a:gd name="f273" fmla="val 431"/>
                  <a:gd name="f274" fmla="val 402"/>
                  <a:gd name="f275" fmla="val 377"/>
                  <a:gd name="f276" fmla="val 321"/>
                  <a:gd name="f277" fmla="val 375"/>
                  <a:gd name="f278" fmla="val 354"/>
                  <a:gd name="f279" fmla="val 320"/>
                  <a:gd name="f280" fmla="val 333"/>
                  <a:gd name="f281" fmla="val 356"/>
                  <a:gd name="f282" fmla="val 279"/>
                  <a:gd name="f283" fmla="val 254"/>
                  <a:gd name="f284" fmla="val 214"/>
                  <a:gd name="f285" fmla="val 246"/>
                  <a:gd name="f286" fmla="val 136"/>
                  <a:gd name="f287" fmla="val 94"/>
                  <a:gd name="f288" fmla="val 79"/>
                  <a:gd name="f289" fmla="val 444"/>
                  <a:gd name="f290" fmla="val 104"/>
                  <a:gd name="f291" fmla="val 294"/>
                  <a:gd name="f292" fmla="val 315"/>
                  <a:gd name="f293" fmla="val 297"/>
                  <a:gd name="f294" fmla="val 271"/>
                  <a:gd name="f295" fmla="val 277"/>
                  <a:gd name="f296" fmla="val 264"/>
                  <a:gd name="f297" fmla="val 262"/>
                  <a:gd name="f298" fmla="val 286"/>
                  <a:gd name="f299" fmla="val 304"/>
                  <a:gd name="f300" fmla="val 302"/>
                  <a:gd name="f301" fmla="val 328"/>
                  <a:gd name="f302" fmla="val 366"/>
                  <a:gd name="f303" fmla="val 250"/>
                  <a:gd name="f304" fmla="val 381"/>
                  <a:gd name="f305" fmla="val 272"/>
                  <a:gd name="f306" fmla="val 281"/>
                  <a:gd name="f307" fmla="val 399"/>
                  <a:gd name="f308" fmla="val 408"/>
                  <a:gd name="f309" fmla="val 400"/>
                  <a:gd name="f310" fmla="val 424"/>
                  <a:gd name="f311" fmla="val 255"/>
                  <a:gd name="f312" fmla="val 276"/>
                  <a:gd name="f313" fmla="val 430"/>
                  <a:gd name="f314" fmla="val 423"/>
                  <a:gd name="f315" fmla="val 205"/>
                  <a:gd name="f316" fmla="val 158"/>
                  <a:gd name="f317" fmla="val 126"/>
                  <a:gd name="f318" fmla="val 128"/>
                  <a:gd name="f319" fmla="val 149"/>
                  <a:gd name="f320" fmla="val 143"/>
                  <a:gd name="f321" fmla="val 373"/>
                  <a:gd name="f322" fmla="val 121"/>
                  <a:gd name="f323" fmla="val 342"/>
                  <a:gd name="f324" fmla="val 52"/>
                  <a:gd name="f325" fmla="val 329"/>
                  <a:gd name="f326" fmla="val 129"/>
                  <a:gd name="f327" fmla="val 159"/>
                  <a:gd name="f328" fmla="val 141"/>
                  <a:gd name="f329" fmla="val 190"/>
                  <a:gd name="f330" fmla="val 251"/>
                  <a:gd name="f331" fmla="val 287"/>
                  <a:gd name="f332" fmla="val 261"/>
                  <a:gd name="f333" fmla="val 257"/>
                  <a:gd name="f334" fmla="*/ f2 1 683"/>
                  <a:gd name="f335" fmla="*/ f3 1 603"/>
                  <a:gd name="f336" fmla="+- f6 0 f4"/>
                  <a:gd name="f337" fmla="+- f5 0 f4"/>
                  <a:gd name="f338" fmla="*/ f337 1 683"/>
                  <a:gd name="f339" fmla="*/ f336 1 603"/>
                  <a:gd name="f340" fmla="*/ f4 1 f338"/>
                  <a:gd name="f341" fmla="*/ f5 1 f338"/>
                  <a:gd name="f342" fmla="*/ f4 1 f339"/>
                  <a:gd name="f343" fmla="*/ f6 1 f339"/>
                  <a:gd name="f344" fmla="*/ f340 f334 1"/>
                  <a:gd name="f345" fmla="*/ f341 f334 1"/>
                  <a:gd name="f346" fmla="*/ f343 f335 1"/>
                  <a:gd name="f347" fmla="*/ f342 f33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44" t="f347" r="f345" b="f346"/>
                <a:pathLst>
                  <a:path w="683" h="603">
                    <a:moveTo>
                      <a:pt x="f7" y="f8"/>
                    </a:moveTo>
                    <a:lnTo>
                      <a:pt x="f9" y="f10"/>
                    </a:lnTo>
                    <a:lnTo>
                      <a:pt x="f11" y="f12"/>
                    </a:lnTo>
                    <a:lnTo>
                      <a:pt x="f13" y="f14"/>
                    </a:lnTo>
                    <a:lnTo>
                      <a:pt x="f13" y="f15"/>
                    </a:lnTo>
                    <a:lnTo>
                      <a:pt x="f16" y="f17"/>
                    </a:lnTo>
                    <a:lnTo>
                      <a:pt x="f18" y="f19"/>
                    </a:lnTo>
                    <a:lnTo>
                      <a:pt x="f13" y="f20"/>
                    </a:lnTo>
                    <a:lnTo>
                      <a:pt x="f21" y="f22"/>
                    </a:lnTo>
                    <a:lnTo>
                      <a:pt x="f13" y="f23"/>
                    </a:lnTo>
                    <a:lnTo>
                      <a:pt x="f13" y="f24"/>
                    </a:lnTo>
                    <a:lnTo>
                      <a:pt x="f9" y="f25"/>
                    </a:lnTo>
                    <a:lnTo>
                      <a:pt x="f26" y="f27"/>
                    </a:lnTo>
                    <a:lnTo>
                      <a:pt x="f28" y="f29"/>
                    </a:lnTo>
                    <a:lnTo>
                      <a:pt x="f30" y="f31"/>
                    </a:lnTo>
                    <a:lnTo>
                      <a:pt x="f26" y="f32"/>
                    </a:lnTo>
                    <a:lnTo>
                      <a:pt x="f30" y="f33"/>
                    </a:lnTo>
                    <a:lnTo>
                      <a:pt x="f30" y="f34"/>
                    </a:lnTo>
                    <a:lnTo>
                      <a:pt x="f35" y="f36"/>
                    </a:lnTo>
                    <a:cubicBezTo>
                      <a:pt x="f37" y="f38"/>
                      <a:pt x="f9" y="f39"/>
                      <a:pt x="f28" y="f40"/>
                    </a:cubicBezTo>
                    <a:lnTo>
                      <a:pt x="f41" y="f40"/>
                    </a:lnTo>
                    <a:lnTo>
                      <a:pt x="f42" y="f43"/>
                    </a:lnTo>
                    <a:lnTo>
                      <a:pt x="f44" y="f45"/>
                    </a:lnTo>
                    <a:cubicBezTo>
                      <a:pt x="f46" y="f47"/>
                      <a:pt x="f48" y="f49"/>
                      <a:pt x="f50" y="f39"/>
                    </a:cubicBezTo>
                    <a:lnTo>
                      <a:pt x="f44" y="f51"/>
                    </a:lnTo>
                    <a:lnTo>
                      <a:pt x="f52" y="f53"/>
                    </a:lnTo>
                    <a:lnTo>
                      <a:pt x="f54" y="f55"/>
                    </a:lnTo>
                    <a:lnTo>
                      <a:pt x="f56" y="f57"/>
                    </a:lnTo>
                    <a:lnTo>
                      <a:pt x="f7" y="f58"/>
                    </a:lnTo>
                    <a:lnTo>
                      <a:pt x="f59" y="f60"/>
                    </a:lnTo>
                    <a:lnTo>
                      <a:pt x="f48" y="f61"/>
                    </a:lnTo>
                    <a:lnTo>
                      <a:pt x="f18" y="f62"/>
                    </a:lnTo>
                    <a:lnTo>
                      <a:pt x="f46" y="f63"/>
                    </a:lnTo>
                    <a:lnTo>
                      <a:pt x="f64" y="f65"/>
                    </a:lnTo>
                    <a:lnTo>
                      <a:pt x="f66" y="f67"/>
                    </a:lnTo>
                    <a:lnTo>
                      <a:pt x="f68" y="f69"/>
                    </a:lnTo>
                    <a:lnTo>
                      <a:pt x="f50" y="f70"/>
                    </a:lnTo>
                    <a:lnTo>
                      <a:pt x="f71" y="f72"/>
                    </a:lnTo>
                    <a:lnTo>
                      <a:pt x="f73" y="f74"/>
                    </a:lnTo>
                    <a:lnTo>
                      <a:pt x="f75" y="f65"/>
                    </a:lnTo>
                    <a:cubicBezTo>
                      <a:pt x="f54" y="f76"/>
                      <a:pt x="f77" y="f74"/>
                      <a:pt x="f66" y="f78"/>
                    </a:cubicBezTo>
                    <a:lnTo>
                      <a:pt x="f79" y="f80"/>
                    </a:lnTo>
                    <a:lnTo>
                      <a:pt x="f35" y="f81"/>
                    </a:lnTo>
                    <a:lnTo>
                      <a:pt x="f82" y="f80"/>
                    </a:lnTo>
                    <a:cubicBezTo>
                      <a:pt x="f50" y="f83"/>
                      <a:pt x="f84" y="f72"/>
                      <a:pt x="f85" y="f86"/>
                    </a:cubicBezTo>
                    <a:lnTo>
                      <a:pt x="f54" y="f87"/>
                    </a:lnTo>
                    <a:lnTo>
                      <a:pt x="f88" y="f0"/>
                    </a:lnTo>
                    <a:lnTo>
                      <a:pt x="f89" y="f90"/>
                    </a:lnTo>
                    <a:lnTo>
                      <a:pt x="f91" y="f0"/>
                    </a:lnTo>
                    <a:lnTo>
                      <a:pt x="f92" y="f93"/>
                    </a:lnTo>
                    <a:lnTo>
                      <a:pt x="f94" y="f93"/>
                    </a:lnTo>
                    <a:lnTo>
                      <a:pt x="f94" y="f95"/>
                    </a:lnTo>
                    <a:lnTo>
                      <a:pt x="f96" y="f97"/>
                    </a:lnTo>
                    <a:lnTo>
                      <a:pt x="f98" y="f95"/>
                    </a:lnTo>
                    <a:lnTo>
                      <a:pt x="f99" y="f95"/>
                    </a:lnTo>
                    <a:lnTo>
                      <a:pt x="f99" y="f93"/>
                    </a:lnTo>
                    <a:lnTo>
                      <a:pt x="f100" y="f101"/>
                    </a:lnTo>
                    <a:lnTo>
                      <a:pt x="f102" y="f103"/>
                    </a:lnTo>
                    <a:lnTo>
                      <a:pt x="f104" y="f105"/>
                    </a:lnTo>
                    <a:lnTo>
                      <a:pt x="f106" y="f107"/>
                    </a:lnTo>
                    <a:cubicBezTo>
                      <a:pt x="f106" y="f108"/>
                      <a:pt x="f109" y="f110"/>
                      <a:pt x="f109" y="f111"/>
                    </a:cubicBezTo>
                    <a:lnTo>
                      <a:pt x="f109" y="f106"/>
                    </a:lnTo>
                    <a:lnTo>
                      <a:pt x="f112" y="f106"/>
                    </a:lnTo>
                    <a:lnTo>
                      <a:pt x="f112" y="f111"/>
                    </a:lnTo>
                    <a:cubicBezTo>
                      <a:pt x="f112" y="f113"/>
                      <a:pt x="f114" y="f115"/>
                      <a:pt x="f114" y="f116"/>
                    </a:cubicBezTo>
                    <a:lnTo>
                      <a:pt x="f117" y="f109"/>
                    </a:lnTo>
                    <a:lnTo>
                      <a:pt x="f110" y="f106"/>
                    </a:lnTo>
                    <a:lnTo>
                      <a:pt x="f118" y="f119"/>
                    </a:lnTo>
                    <a:cubicBezTo>
                      <a:pt x="f120" y="f121"/>
                      <a:pt x="f122" y="f28"/>
                      <a:pt x="f13" y="f123"/>
                    </a:cubicBezTo>
                    <a:cubicBezTo>
                      <a:pt x="f124" y="f125"/>
                      <a:pt x="f126" y="f127"/>
                      <a:pt x="f128" y="f4"/>
                    </a:cubicBezTo>
                    <a:lnTo>
                      <a:pt x="f129" y="f4"/>
                    </a:lnTo>
                    <a:cubicBezTo>
                      <a:pt x="f130" y="f131"/>
                      <a:pt x="f132" y="f133"/>
                      <a:pt x="f134" y="f135"/>
                    </a:cubicBezTo>
                    <a:cubicBezTo>
                      <a:pt x="f4" y="f49"/>
                      <a:pt x="f136" y="f137"/>
                      <a:pt x="f138" y="f139"/>
                    </a:cubicBezTo>
                    <a:cubicBezTo>
                      <a:pt x="f140" y="f141"/>
                      <a:pt x="f38" y="f142"/>
                      <a:pt x="f143" y="f144"/>
                    </a:cubicBezTo>
                    <a:cubicBezTo>
                      <a:pt x="f145" y="f146"/>
                      <a:pt x="f58" y="f84"/>
                      <a:pt x="f147" y="f54"/>
                    </a:cubicBezTo>
                    <a:lnTo>
                      <a:pt x="f148" y="f103"/>
                    </a:lnTo>
                    <a:lnTo>
                      <a:pt x="f67" y="f80"/>
                    </a:lnTo>
                    <a:cubicBezTo>
                      <a:pt x="f67" y="f87"/>
                      <a:pt x="f149" y="f118"/>
                      <a:pt x="f149" y="f150"/>
                    </a:cubicBezTo>
                    <a:lnTo>
                      <a:pt x="f149" y="f109"/>
                    </a:lnTo>
                    <a:lnTo>
                      <a:pt x="f58" y="f109"/>
                    </a:lnTo>
                    <a:lnTo>
                      <a:pt x="f58" y="f150"/>
                    </a:lnTo>
                    <a:cubicBezTo>
                      <a:pt x="f58" y="f113"/>
                      <a:pt x="f58" y="f151"/>
                      <a:pt x="f152" y="f78"/>
                    </a:cubicBezTo>
                    <a:lnTo>
                      <a:pt x="f153" y="f112"/>
                    </a:lnTo>
                    <a:lnTo>
                      <a:pt x="f154" y="f155"/>
                    </a:lnTo>
                    <a:lnTo>
                      <a:pt x="f156" y="f78"/>
                    </a:lnTo>
                    <a:lnTo>
                      <a:pt x="f157" y="f158"/>
                    </a:lnTo>
                    <a:lnTo>
                      <a:pt x="f159" y="f113"/>
                    </a:lnTo>
                    <a:lnTo>
                      <a:pt x="f160" y="f158"/>
                    </a:lnTo>
                    <a:lnTo>
                      <a:pt x="f161" y="f158"/>
                    </a:lnTo>
                    <a:lnTo>
                      <a:pt x="f161" y="f95"/>
                    </a:lnTo>
                    <a:lnTo>
                      <a:pt x="f161" y="f93"/>
                    </a:lnTo>
                    <a:lnTo>
                      <a:pt x="f43" y="f162"/>
                    </a:lnTo>
                    <a:lnTo>
                      <a:pt x="f163" y="f93"/>
                    </a:lnTo>
                    <a:lnTo>
                      <a:pt x="f164" y="f0"/>
                    </a:lnTo>
                    <a:lnTo>
                      <a:pt x="f47" y="f90"/>
                    </a:lnTo>
                    <a:cubicBezTo>
                      <a:pt x="f165" y="f166"/>
                      <a:pt x="f167" y="f168"/>
                      <a:pt x="f169" y="f170"/>
                    </a:cubicBezTo>
                    <a:lnTo>
                      <a:pt x="f33" y="f171"/>
                    </a:lnTo>
                    <a:lnTo>
                      <a:pt x="f172" y="f170"/>
                    </a:lnTo>
                    <a:lnTo>
                      <a:pt x="f173" y="f116"/>
                    </a:lnTo>
                    <a:cubicBezTo>
                      <a:pt x="f174" y="f74"/>
                      <a:pt x="f164" y="f162"/>
                      <a:pt x="f49" y="f65"/>
                    </a:cubicBezTo>
                    <a:lnTo>
                      <a:pt x="f175" y="f176"/>
                    </a:lnTo>
                    <a:lnTo>
                      <a:pt x="f177" y="f166"/>
                    </a:lnTo>
                    <a:lnTo>
                      <a:pt x="f167" y="f62"/>
                    </a:lnTo>
                    <a:lnTo>
                      <a:pt x="f178" y="f65"/>
                    </a:lnTo>
                    <a:lnTo>
                      <a:pt x="f172" y="f63"/>
                    </a:lnTo>
                    <a:lnTo>
                      <a:pt x="f179" y="f180"/>
                    </a:lnTo>
                    <a:lnTo>
                      <a:pt x="f181" y="f182"/>
                    </a:lnTo>
                    <a:lnTo>
                      <a:pt x="f1" y="f183"/>
                    </a:lnTo>
                    <a:lnTo>
                      <a:pt x="f27" y="f58"/>
                    </a:lnTo>
                    <a:lnTo>
                      <a:pt x="f39" y="f161"/>
                    </a:lnTo>
                    <a:lnTo>
                      <a:pt x="f1" y="f70"/>
                    </a:lnTo>
                    <a:lnTo>
                      <a:pt x="f184" y="f185"/>
                    </a:lnTo>
                    <a:lnTo>
                      <a:pt x="f164" y="f186"/>
                    </a:lnTo>
                    <a:lnTo>
                      <a:pt x="f187" y="f188"/>
                    </a:lnTo>
                    <a:lnTo>
                      <a:pt x="f17" y="f189"/>
                    </a:lnTo>
                    <a:lnTo>
                      <a:pt x="f167" y="f190"/>
                    </a:lnTo>
                    <a:cubicBezTo>
                      <a:pt x="f27" y="f40"/>
                      <a:pt x="f181" y="f55"/>
                      <a:pt x="f17" y="f43"/>
                    </a:cubicBezTo>
                    <a:lnTo>
                      <a:pt x="f191" y="f43"/>
                    </a:lnTo>
                    <a:lnTo>
                      <a:pt x="f15" y="f47"/>
                    </a:lnTo>
                    <a:lnTo>
                      <a:pt x="f192" y="f47"/>
                    </a:lnTo>
                    <a:cubicBezTo>
                      <a:pt x="f25" y="f49"/>
                      <a:pt x="f31" y="f193"/>
                      <a:pt x="f169" y="f194"/>
                    </a:cubicBezTo>
                    <a:lnTo>
                      <a:pt x="f15" y="f36"/>
                    </a:lnTo>
                    <a:lnTo>
                      <a:pt x="f15" y="f32"/>
                    </a:lnTo>
                    <a:lnTo>
                      <a:pt x="f195" y="f169"/>
                    </a:lnTo>
                    <a:lnTo>
                      <a:pt x="f196" y="f197"/>
                    </a:lnTo>
                    <a:lnTo>
                      <a:pt x="f192" y="f177"/>
                    </a:lnTo>
                    <a:lnTo>
                      <a:pt x="f195" y="f173"/>
                    </a:lnTo>
                    <a:lnTo>
                      <a:pt x="f25" y="f24"/>
                    </a:lnTo>
                    <a:lnTo>
                      <a:pt x="f22" y="f1"/>
                    </a:lnTo>
                    <a:lnTo>
                      <a:pt x="f138" y="f198"/>
                    </a:lnTo>
                    <a:lnTo>
                      <a:pt x="f187" y="f22"/>
                    </a:lnTo>
                    <a:lnTo>
                      <a:pt x="f138" y="f199"/>
                    </a:lnTo>
                    <a:lnTo>
                      <a:pt x="f25" y="f200"/>
                    </a:lnTo>
                    <a:lnTo>
                      <a:pt x="f201" y="f20"/>
                    </a:lnTo>
                    <a:lnTo>
                      <a:pt x="f138" y="f196"/>
                    </a:lnTo>
                    <a:lnTo>
                      <a:pt x="f22" y="f202"/>
                    </a:lnTo>
                    <a:lnTo>
                      <a:pt x="f38" y="f203"/>
                    </a:lnTo>
                    <a:lnTo>
                      <a:pt x="f25" y="f204"/>
                    </a:lnTo>
                    <a:lnTo>
                      <a:pt x="f1" y="f205"/>
                    </a:lnTo>
                    <a:lnTo>
                      <a:pt x="f49" y="f206"/>
                    </a:lnTo>
                    <a:lnTo>
                      <a:pt x="f207" y="f208"/>
                    </a:lnTo>
                    <a:lnTo>
                      <a:pt x="f127" y="f209"/>
                    </a:lnTo>
                    <a:lnTo>
                      <a:pt x="f55" y="f210"/>
                    </a:lnTo>
                    <a:lnTo>
                      <a:pt x="f173" y="f211"/>
                    </a:lnTo>
                    <a:lnTo>
                      <a:pt x="f169" y="f212"/>
                    </a:lnTo>
                    <a:lnTo>
                      <a:pt x="f174" y="f211"/>
                    </a:lnTo>
                    <a:lnTo>
                      <a:pt x="f213" y="f214"/>
                    </a:lnTo>
                    <a:lnTo>
                      <a:pt x="f40" y="f211"/>
                    </a:lnTo>
                    <a:lnTo>
                      <a:pt x="f49" y="f215"/>
                    </a:lnTo>
                    <a:lnTo>
                      <a:pt x="f47" y="f133"/>
                    </a:lnTo>
                    <a:lnTo>
                      <a:pt x="f38" y="f216"/>
                    </a:lnTo>
                    <a:lnTo>
                      <a:pt x="f49" y="f217"/>
                    </a:lnTo>
                    <a:lnTo>
                      <a:pt x="f218" y="f219"/>
                    </a:lnTo>
                    <a:lnTo>
                      <a:pt x="f220" y="f221"/>
                    </a:lnTo>
                    <a:lnTo>
                      <a:pt x="f161" y="f222"/>
                    </a:lnTo>
                    <a:lnTo>
                      <a:pt x="f58" y="f219"/>
                    </a:lnTo>
                    <a:lnTo>
                      <a:pt x="f223" y="f224"/>
                    </a:lnTo>
                    <a:lnTo>
                      <a:pt x="f225" y="f226"/>
                    </a:lnTo>
                    <a:lnTo>
                      <a:pt x="f149" y="f211"/>
                    </a:lnTo>
                    <a:lnTo>
                      <a:pt x="f58" y="f132"/>
                    </a:lnTo>
                    <a:lnTo>
                      <a:pt x="f67" y="f132"/>
                    </a:lnTo>
                    <a:lnTo>
                      <a:pt x="f86" y="f227"/>
                    </a:lnTo>
                    <a:lnTo>
                      <a:pt x="f228" y="f132"/>
                    </a:lnTo>
                    <a:lnTo>
                      <a:pt x="f229" y="f230"/>
                    </a:lnTo>
                    <a:lnTo>
                      <a:pt x="f228" y="f231"/>
                    </a:lnTo>
                    <a:lnTo>
                      <a:pt x="f232" y="f233"/>
                    </a:lnTo>
                    <a:lnTo>
                      <a:pt x="f137" y="f234"/>
                    </a:lnTo>
                    <a:lnTo>
                      <a:pt x="f235" y="f236"/>
                    </a:lnTo>
                    <a:lnTo>
                      <a:pt x="f235" y="f234"/>
                    </a:lnTo>
                    <a:lnTo>
                      <a:pt x="f237" y="f131"/>
                    </a:lnTo>
                    <a:lnTo>
                      <a:pt x="f238" y="f233"/>
                    </a:lnTo>
                    <a:lnTo>
                      <a:pt x="f117" y="f211"/>
                    </a:lnTo>
                    <a:lnTo>
                      <a:pt x="f239" y="f132"/>
                    </a:lnTo>
                    <a:lnTo>
                      <a:pt x="f117" y="f240"/>
                    </a:lnTo>
                    <a:lnTo>
                      <a:pt x="f241" y="f212"/>
                    </a:lnTo>
                    <a:lnTo>
                      <a:pt x="f114" y="f240"/>
                    </a:lnTo>
                    <a:lnTo>
                      <a:pt x="f106" y="f240"/>
                    </a:lnTo>
                    <a:lnTo>
                      <a:pt x="f111" y="f211"/>
                    </a:lnTo>
                    <a:lnTo>
                      <a:pt x="f242" y="f132"/>
                    </a:lnTo>
                    <a:lnTo>
                      <a:pt x="f120" y="f236"/>
                    </a:lnTo>
                    <a:lnTo>
                      <a:pt x="f106" y="f243"/>
                    </a:lnTo>
                    <a:lnTo>
                      <a:pt x="f94" y="f233"/>
                    </a:lnTo>
                    <a:lnTo>
                      <a:pt x="f244" y="f245"/>
                    </a:lnTo>
                    <a:lnTo>
                      <a:pt x="f246" y="f219"/>
                    </a:lnTo>
                    <a:lnTo>
                      <a:pt x="f75" y="f247"/>
                    </a:lnTo>
                    <a:lnTo>
                      <a:pt x="f11" y="f248"/>
                    </a:lnTo>
                    <a:lnTo>
                      <a:pt x="f146" y="f249"/>
                    </a:lnTo>
                    <a:lnTo>
                      <a:pt x="f75" y="f133"/>
                    </a:lnTo>
                    <a:lnTo>
                      <a:pt x="f250" y="f227"/>
                    </a:lnTo>
                    <a:lnTo>
                      <a:pt x="f122" y="f251"/>
                    </a:lnTo>
                    <a:lnTo>
                      <a:pt x="f26" y="f252"/>
                    </a:lnTo>
                    <a:lnTo>
                      <a:pt x="f82" y="f136"/>
                    </a:lnTo>
                    <a:lnTo>
                      <a:pt x="f66" y="f252"/>
                    </a:lnTo>
                    <a:lnTo>
                      <a:pt x="f85" y="f253"/>
                    </a:lnTo>
                    <a:lnTo>
                      <a:pt x="f254" y="f255"/>
                    </a:lnTo>
                    <a:lnTo>
                      <a:pt x="f256" y="f257"/>
                    </a:lnTo>
                    <a:lnTo>
                      <a:pt x="f75" y="f14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39" y="f258"/>
                    </a:moveTo>
                    <a:lnTo>
                      <a:pt x="f228" y="f259"/>
                    </a:lnTo>
                    <a:lnTo>
                      <a:pt x="f260" y="f258"/>
                    </a:lnTo>
                    <a:lnTo>
                      <a:pt x="f239" y="f258"/>
                    </a:lnTo>
                    <a:close/>
                    <a:moveTo>
                      <a:pt x="f239" y="f258"/>
                    </a:moveTo>
                    <a:lnTo>
                      <a:pt x="f239" y="f258"/>
                    </a:lnTo>
                    <a:close/>
                    <a:moveTo>
                      <a:pt x="f228" y="f261"/>
                    </a:moveTo>
                    <a:lnTo>
                      <a:pt x="f158" y="f262"/>
                    </a:lnTo>
                    <a:lnTo>
                      <a:pt x="f95" y="f263"/>
                    </a:lnTo>
                    <a:lnTo>
                      <a:pt x="f228" y="f41"/>
                    </a:lnTo>
                    <a:lnTo>
                      <a:pt x="f228" y="f261"/>
                    </a:lnTo>
                    <a:close/>
                    <a:moveTo>
                      <a:pt x="f228" y="f261"/>
                    </a:moveTo>
                    <a:lnTo>
                      <a:pt x="f228" y="f261"/>
                    </a:lnTo>
                    <a:close/>
                    <a:moveTo>
                      <a:pt x="f228" y="f21"/>
                    </a:moveTo>
                    <a:lnTo>
                      <a:pt x="f95" y="f264"/>
                    </a:lnTo>
                    <a:lnTo>
                      <a:pt x="f95" y="f265"/>
                    </a:lnTo>
                    <a:lnTo>
                      <a:pt x="f266" y="f267"/>
                    </a:lnTo>
                    <a:lnTo>
                      <a:pt x="f228" y="f21"/>
                    </a:lnTo>
                    <a:close/>
                    <a:moveTo>
                      <a:pt x="f228" y="f21"/>
                    </a:moveTo>
                    <a:lnTo>
                      <a:pt x="f228" y="f21"/>
                    </a:lnTo>
                    <a:close/>
                    <a:moveTo>
                      <a:pt x="f266" y="f268"/>
                    </a:moveTo>
                    <a:lnTo>
                      <a:pt x="f95" y="f269"/>
                    </a:lnTo>
                    <a:lnTo>
                      <a:pt x="f239" y="f48"/>
                    </a:lnTo>
                    <a:lnTo>
                      <a:pt x="f266" y="f250"/>
                    </a:lnTo>
                    <a:lnTo>
                      <a:pt x="f266" y="f268"/>
                    </a:lnTo>
                    <a:close/>
                    <a:moveTo>
                      <a:pt x="f266" y="f268"/>
                    </a:moveTo>
                    <a:lnTo>
                      <a:pt x="f266" y="f268"/>
                    </a:lnTo>
                    <a:close/>
                    <a:moveTo>
                      <a:pt x="f266" y="f270"/>
                    </a:moveTo>
                    <a:lnTo>
                      <a:pt x="f239" y="f82"/>
                    </a:lnTo>
                    <a:lnTo>
                      <a:pt x="f239" y="f144"/>
                    </a:lnTo>
                    <a:lnTo>
                      <a:pt x="f166" y="f271"/>
                    </a:lnTo>
                    <a:lnTo>
                      <a:pt x="f266" y="f270"/>
                    </a:lnTo>
                    <a:close/>
                    <a:moveTo>
                      <a:pt x="f266" y="f270"/>
                    </a:moveTo>
                    <a:lnTo>
                      <a:pt x="f266" y="f270"/>
                    </a:lnTo>
                    <a:close/>
                    <a:moveTo>
                      <a:pt x="f166" y="f272"/>
                    </a:moveTo>
                    <a:lnTo>
                      <a:pt x="f0" y="f273"/>
                    </a:lnTo>
                    <a:lnTo>
                      <a:pt x="f0" y="f274"/>
                    </a:lnTo>
                    <a:lnTo>
                      <a:pt x="f107" y="f111"/>
                    </a:lnTo>
                    <a:lnTo>
                      <a:pt x="f107" y="f150"/>
                    </a:lnTo>
                    <a:lnTo>
                      <a:pt x="f232" y="f112"/>
                    </a:lnTo>
                    <a:lnTo>
                      <a:pt x="f166" y="f118"/>
                    </a:lnTo>
                    <a:lnTo>
                      <a:pt x="f166" y="f275"/>
                    </a:lnTo>
                    <a:lnTo>
                      <a:pt x="f276" y="f106"/>
                    </a:lnTo>
                    <a:lnTo>
                      <a:pt x="f166" y="f109"/>
                    </a:lnTo>
                    <a:lnTo>
                      <a:pt x="f166" y="f272"/>
                    </a:lnTo>
                    <a:close/>
                    <a:moveTo>
                      <a:pt x="f166" y="f272"/>
                    </a:moveTo>
                    <a:lnTo>
                      <a:pt x="f166" y="f272"/>
                    </a:lnTo>
                    <a:close/>
                    <a:moveTo>
                      <a:pt x="f238" y="f105"/>
                    </a:moveTo>
                    <a:lnTo>
                      <a:pt x="f0" y="f125"/>
                    </a:lnTo>
                    <a:lnTo>
                      <a:pt x="f0" y="f158"/>
                    </a:lnTo>
                    <a:lnTo>
                      <a:pt x="f238" y="f105"/>
                    </a:lnTo>
                    <a:close/>
                    <a:moveTo>
                      <a:pt x="f238" y="f105"/>
                    </a:moveTo>
                    <a:lnTo>
                      <a:pt x="f238" y="f105"/>
                    </a:lnTo>
                    <a:close/>
                    <a:moveTo>
                      <a:pt x="f116" y="f277"/>
                    </a:moveTo>
                    <a:lnTo>
                      <a:pt x="f278" y="f87"/>
                    </a:lnTo>
                    <a:lnTo>
                      <a:pt x="f279" y="f280"/>
                    </a:lnTo>
                    <a:lnTo>
                      <a:pt x="f279" y="f116"/>
                    </a:lnTo>
                    <a:lnTo>
                      <a:pt x="f116" y="f277"/>
                    </a:lnTo>
                    <a:close/>
                    <a:moveTo>
                      <a:pt x="f116" y="f277"/>
                    </a:moveTo>
                    <a:lnTo>
                      <a:pt x="f116" y="f277"/>
                    </a:lnTo>
                    <a:close/>
                    <a:moveTo>
                      <a:pt x="f279" y="f229"/>
                    </a:moveTo>
                    <a:lnTo>
                      <a:pt x="f0" y="f171"/>
                    </a:lnTo>
                    <a:lnTo>
                      <a:pt x="f87" y="f276"/>
                    </a:lnTo>
                    <a:lnTo>
                      <a:pt x="f279" y="f183"/>
                    </a:lnTo>
                    <a:lnTo>
                      <a:pt x="f279" y="f229"/>
                    </a:lnTo>
                    <a:close/>
                    <a:moveTo>
                      <a:pt x="f279" y="f229"/>
                    </a:moveTo>
                    <a:lnTo>
                      <a:pt x="f279" y="f229"/>
                    </a:lnTo>
                    <a:close/>
                    <a:moveTo>
                      <a:pt x="f276" y="f57"/>
                    </a:moveTo>
                    <a:lnTo>
                      <a:pt x="f87" y="f76"/>
                    </a:lnTo>
                    <a:lnTo>
                      <a:pt x="f281" y="f282"/>
                    </a:lnTo>
                    <a:lnTo>
                      <a:pt x="f276" y="f283"/>
                    </a:lnTo>
                    <a:lnTo>
                      <a:pt x="f276" y="f57"/>
                    </a:lnTo>
                    <a:close/>
                    <a:moveTo>
                      <a:pt x="f276" y="f57"/>
                    </a:moveTo>
                    <a:lnTo>
                      <a:pt x="f276" y="f57"/>
                    </a:lnTo>
                    <a:close/>
                    <a:moveTo>
                      <a:pt x="f229" y="f43"/>
                    </a:moveTo>
                    <a:lnTo>
                      <a:pt x="f281" y="f53"/>
                    </a:lnTo>
                    <a:lnTo>
                      <a:pt x="f281" y="f186"/>
                    </a:lnTo>
                    <a:lnTo>
                      <a:pt x="f280" y="f38"/>
                    </a:lnTo>
                    <a:cubicBezTo>
                      <a:pt x="f83" y="f49"/>
                      <a:pt x="f176" y="f55"/>
                      <a:pt x="f229" y="f43"/>
                    </a:cubicBezTo>
                    <a:close/>
                    <a:moveTo>
                      <a:pt x="f229" y="f43"/>
                    </a:moveTo>
                    <a:lnTo>
                      <a:pt x="f229" y="f43"/>
                    </a:lnTo>
                    <a:close/>
                    <a:moveTo>
                      <a:pt x="f107" y="f34"/>
                    </a:moveTo>
                    <a:lnTo>
                      <a:pt x="f151" y="f193"/>
                    </a:lnTo>
                    <a:cubicBezTo>
                      <a:pt x="f237" y="f201"/>
                      <a:pt x="f238" y="f34"/>
                      <a:pt x="f235" y="f284"/>
                    </a:cubicBezTo>
                    <a:lnTo>
                      <a:pt x="f116" y="f284"/>
                    </a:lnTo>
                    <a:lnTo>
                      <a:pt x="f107" y="f174"/>
                    </a:lnTo>
                    <a:lnTo>
                      <a:pt x="f107" y="f34"/>
                    </a:lnTo>
                    <a:close/>
                    <a:moveTo>
                      <a:pt x="f107" y="f34"/>
                    </a:moveTo>
                    <a:lnTo>
                      <a:pt x="f107" y="f34"/>
                    </a:lnTo>
                    <a:close/>
                    <a:moveTo>
                      <a:pt x="f229" y="f158"/>
                    </a:moveTo>
                    <a:lnTo>
                      <a:pt x="f166" y="f87"/>
                    </a:lnTo>
                    <a:lnTo>
                      <a:pt x="f166" y="f93"/>
                    </a:lnTo>
                    <a:lnTo>
                      <a:pt x="f229" y="f158"/>
                    </a:lnTo>
                    <a:close/>
                    <a:moveTo>
                      <a:pt x="f229" y="f158"/>
                    </a:moveTo>
                    <a:lnTo>
                      <a:pt x="f229" y="f158"/>
                    </a:lnTo>
                    <a:close/>
                    <a:moveTo>
                      <a:pt x="f285" y="f286"/>
                    </a:moveTo>
                    <a:lnTo>
                      <a:pt x="f47" y="f255"/>
                    </a:lnTo>
                    <a:lnTo>
                      <a:pt x="f213" y="f231"/>
                    </a:lnTo>
                    <a:lnTo>
                      <a:pt x="f285" y="f286"/>
                    </a:lnTo>
                    <a:close/>
                    <a:moveTo>
                      <a:pt x="f285" y="f286"/>
                    </a:moveTo>
                    <a:lnTo>
                      <a:pt x="f285" y="f286"/>
                    </a:lnTo>
                    <a:close/>
                    <a:moveTo>
                      <a:pt x="f43" y="f287"/>
                    </a:moveTo>
                    <a:lnTo>
                      <a:pt x="f225" y="f257"/>
                    </a:lnTo>
                    <a:lnTo>
                      <a:pt x="f220" y="f288"/>
                    </a:lnTo>
                    <a:lnTo>
                      <a:pt x="f43" y="f287"/>
                    </a:lnTo>
                    <a:close/>
                    <a:moveTo>
                      <a:pt x="f43" y="f287"/>
                    </a:moveTo>
                    <a:lnTo>
                      <a:pt x="f43" y="f287"/>
                    </a:lnTo>
                    <a:close/>
                    <a:moveTo>
                      <a:pt x="f289" y="f215"/>
                    </a:moveTo>
                    <a:lnTo>
                      <a:pt x="f242" y="f290"/>
                    </a:lnTo>
                    <a:lnTo>
                      <a:pt x="f89" y="f231"/>
                    </a:lnTo>
                    <a:lnTo>
                      <a:pt x="f289" y="f215"/>
                    </a:lnTo>
                    <a:close/>
                    <a:moveTo>
                      <a:pt x="f289" y="f215"/>
                    </a:moveTo>
                    <a:lnTo>
                      <a:pt x="f289" y="f215"/>
                    </a:lnTo>
                    <a:close/>
                    <a:moveTo>
                      <a:pt x="f85" y="f219"/>
                    </a:moveTo>
                    <a:lnTo>
                      <a:pt x="f92" y="f204"/>
                    </a:lnTo>
                    <a:lnTo>
                      <a:pt x="f122" y="f211"/>
                    </a:lnTo>
                    <a:lnTo>
                      <a:pt x="f85" y="f219"/>
                    </a:lnTo>
                    <a:close/>
                    <a:moveTo>
                      <a:pt x="f85" y="f219"/>
                    </a:moveTo>
                    <a:lnTo>
                      <a:pt x="f85" y="f219"/>
                    </a:lnTo>
                    <a:close/>
                    <a:moveTo>
                      <a:pt x="f291" y="f292"/>
                    </a:moveTo>
                    <a:cubicBezTo>
                      <a:pt x="f293" y="f58"/>
                      <a:pt x="f67" y="f188"/>
                      <a:pt x="f260" y="f60"/>
                    </a:cubicBezTo>
                    <a:lnTo>
                      <a:pt x="f260" y="f220"/>
                    </a:lnTo>
                    <a:lnTo>
                      <a:pt x="f57" y="f294"/>
                    </a:lnTo>
                    <a:lnTo>
                      <a:pt x="f295" y="f296"/>
                    </a:lnTo>
                    <a:lnTo>
                      <a:pt x="f260" y="f39"/>
                    </a:lnTo>
                    <a:cubicBezTo>
                      <a:pt x="f185" y="f43"/>
                      <a:pt x="f223" y="f297"/>
                      <a:pt x="f159" y="f57"/>
                    </a:cubicBezTo>
                    <a:lnTo>
                      <a:pt x="f159" y="f185"/>
                    </a:lnTo>
                    <a:lnTo>
                      <a:pt x="f143" y="f108"/>
                    </a:lnTo>
                    <a:lnTo>
                      <a:pt x="f152" y="f72"/>
                    </a:lnTo>
                    <a:lnTo>
                      <a:pt x="f152" y="f292"/>
                    </a:lnTo>
                    <a:lnTo>
                      <a:pt x="f291" y="f292"/>
                    </a:lnTo>
                    <a:close/>
                    <a:moveTo>
                      <a:pt x="f291" y="f292"/>
                    </a:moveTo>
                    <a:lnTo>
                      <a:pt x="f291" y="f292"/>
                    </a:lnTo>
                    <a:close/>
                    <a:moveTo>
                      <a:pt x="f162" y="f294"/>
                    </a:moveTo>
                    <a:cubicBezTo>
                      <a:pt x="f147" y="f298"/>
                      <a:pt x="f299" y="f180"/>
                      <a:pt x="f300" y="f292"/>
                    </a:cubicBezTo>
                    <a:lnTo>
                      <a:pt x="f300" y="f72"/>
                    </a:lnTo>
                    <a:lnTo>
                      <a:pt x="f299" y="f72"/>
                    </a:lnTo>
                    <a:lnTo>
                      <a:pt x="f162" y="f301"/>
                    </a:lnTo>
                    <a:lnTo>
                      <a:pt x="f162" y="f294"/>
                    </a:lnTo>
                    <a:close/>
                    <a:moveTo>
                      <a:pt x="f162" y="f294"/>
                    </a:moveTo>
                    <a:lnTo>
                      <a:pt x="f162" y="f294"/>
                    </a:lnTo>
                    <a:close/>
                    <a:moveTo>
                      <a:pt x="f302" y="f303"/>
                    </a:moveTo>
                    <a:lnTo>
                      <a:pt x="f302" y="f137"/>
                    </a:lnTo>
                    <a:lnTo>
                      <a:pt x="f155" y="f292"/>
                    </a:lnTo>
                    <a:lnTo>
                      <a:pt x="f304" y="f260"/>
                    </a:lnTo>
                    <a:cubicBezTo>
                      <a:pt x="f103" y="f70"/>
                      <a:pt x="f277" y="f305"/>
                      <a:pt x="f302" y="f303"/>
                    </a:cubicBezTo>
                    <a:close/>
                    <a:moveTo>
                      <a:pt x="f302" y="f303"/>
                    </a:moveTo>
                    <a:lnTo>
                      <a:pt x="f302" y="f303"/>
                    </a:lnTo>
                    <a:close/>
                    <a:moveTo>
                      <a:pt x="f302" y="f47"/>
                    </a:moveTo>
                    <a:cubicBezTo>
                      <a:pt x="f304" y="f297"/>
                      <a:pt x="f111" y="f298"/>
                      <a:pt x="f125" y="f162"/>
                    </a:cubicBezTo>
                    <a:lnTo>
                      <a:pt x="f106" y="f260"/>
                    </a:lnTo>
                    <a:lnTo>
                      <a:pt x="f106" y="f292"/>
                    </a:lnTo>
                    <a:lnTo>
                      <a:pt x="f98" y="f108"/>
                    </a:lnTo>
                    <a:lnTo>
                      <a:pt x="f96" y="f57"/>
                    </a:lnTo>
                    <a:lnTo>
                      <a:pt x="f96" y="f306"/>
                    </a:lnTo>
                    <a:cubicBezTo>
                      <a:pt x="f141" y="f51"/>
                      <a:pt x="f307" y="f45"/>
                      <a:pt x="f117" y="f193"/>
                    </a:cubicBezTo>
                    <a:lnTo>
                      <a:pt x="f308" y="f297"/>
                    </a:lnTo>
                    <a:lnTo>
                      <a:pt x="f309" y="f188"/>
                    </a:lnTo>
                    <a:lnTo>
                      <a:pt x="f302" y="f47"/>
                    </a:lnTo>
                    <a:close/>
                    <a:moveTo>
                      <a:pt x="f302" y="f47"/>
                    </a:moveTo>
                    <a:lnTo>
                      <a:pt x="f302" y="f47"/>
                    </a:lnTo>
                    <a:close/>
                    <a:moveTo>
                      <a:pt x="f111" y="f38"/>
                    </a:moveTo>
                    <a:cubicBezTo>
                      <a:pt x="f242" y="f220"/>
                      <a:pt x="f310" y="f311"/>
                      <a:pt x="f92" y="f312"/>
                    </a:cubicBezTo>
                    <a:lnTo>
                      <a:pt x="f244" y="f312"/>
                    </a:lnTo>
                    <a:lnTo>
                      <a:pt x="f244" y="f295"/>
                    </a:lnTo>
                    <a:lnTo>
                      <a:pt x="f77" y="f185"/>
                    </a:lnTo>
                    <a:lnTo>
                      <a:pt x="f96" y="f194"/>
                    </a:lnTo>
                    <a:lnTo>
                      <a:pt x="f313" y="f201"/>
                    </a:lnTo>
                    <a:cubicBezTo>
                      <a:pt x="f104" y="f34"/>
                      <a:pt x="f139" y="f174"/>
                      <a:pt x="f155" y="f169"/>
                    </a:cubicBezTo>
                    <a:lnTo>
                      <a:pt x="f310" y="f39"/>
                    </a:lnTo>
                    <a:lnTo>
                      <a:pt x="f314" y="f47"/>
                    </a:lnTo>
                    <a:lnTo>
                      <a:pt x="f111" y="f38"/>
                    </a:lnTo>
                    <a:close/>
                    <a:moveTo>
                      <a:pt x="f111" y="f38"/>
                    </a:moveTo>
                    <a:lnTo>
                      <a:pt x="f111" y="f38"/>
                    </a:lnTo>
                    <a:close/>
                    <a:moveTo>
                      <a:pt x="f304" y="f173"/>
                    </a:moveTo>
                    <a:cubicBezTo>
                      <a:pt x="f139" y="f315"/>
                      <a:pt x="f104" y="f33"/>
                      <a:pt x="f313" y="f169"/>
                    </a:cubicBezTo>
                    <a:lnTo>
                      <a:pt x="f96" y="f33"/>
                    </a:lnTo>
                    <a:lnTo>
                      <a:pt x="f142" y="f32"/>
                    </a:lnTo>
                    <a:lnTo>
                      <a:pt x="f73" y="f198"/>
                    </a:lnTo>
                    <a:lnTo>
                      <a:pt x="f313" y="f199"/>
                    </a:lnTo>
                    <a:lnTo>
                      <a:pt x="f98" y="f199"/>
                    </a:lnTo>
                    <a:lnTo>
                      <a:pt x="f155" y="f31"/>
                    </a:lnTo>
                    <a:lnTo>
                      <a:pt x="f310" y="f29"/>
                    </a:lnTo>
                    <a:lnTo>
                      <a:pt x="f99" y="f127"/>
                    </a:lnTo>
                    <a:lnTo>
                      <a:pt x="f304" y="f173"/>
                    </a:lnTo>
                    <a:close/>
                    <a:moveTo>
                      <a:pt x="f304" y="f173"/>
                    </a:moveTo>
                    <a:lnTo>
                      <a:pt x="f304" y="f173"/>
                    </a:lnTo>
                    <a:close/>
                    <a:moveTo>
                      <a:pt x="f95" y="f31"/>
                    </a:moveTo>
                    <a:lnTo>
                      <a:pt x="f102" y="f316"/>
                    </a:lnTo>
                    <a:lnTo>
                      <a:pt x="f102" y="f196"/>
                    </a:lnTo>
                    <a:lnTo>
                      <a:pt x="f310" y="f15"/>
                    </a:lnTo>
                    <a:lnTo>
                      <a:pt x="f91" y="f209"/>
                    </a:lnTo>
                    <a:lnTo>
                      <a:pt x="f304" y="f317"/>
                    </a:lnTo>
                    <a:lnTo>
                      <a:pt x="f304" y="f318"/>
                    </a:lnTo>
                    <a:lnTo>
                      <a:pt x="f304" y="f317"/>
                    </a:lnTo>
                    <a:cubicBezTo>
                      <a:pt x="f117" y="f319"/>
                      <a:pt x="f0" y="f23"/>
                      <a:pt x="f238" y="f179"/>
                    </a:cubicBezTo>
                    <a:lnTo>
                      <a:pt x="f109" y="f253"/>
                    </a:lnTo>
                    <a:lnTo>
                      <a:pt x="f309" y="f14"/>
                    </a:lnTo>
                    <a:lnTo>
                      <a:pt x="f95" y="f31"/>
                    </a:lnTo>
                    <a:close/>
                    <a:moveTo>
                      <a:pt x="f95" y="f31"/>
                    </a:moveTo>
                    <a:lnTo>
                      <a:pt x="f95" y="f31"/>
                    </a:lnTo>
                    <a:close/>
                    <a:moveTo>
                      <a:pt x="f170" y="f1"/>
                    </a:moveTo>
                    <a:cubicBezTo>
                      <a:pt x="f278" y="f17"/>
                      <a:pt x="f95" y="f320"/>
                      <a:pt x="f118" y="f205"/>
                    </a:cubicBezTo>
                    <a:lnTo>
                      <a:pt x="f118" y="f8"/>
                    </a:lnTo>
                    <a:lnTo>
                      <a:pt x="f321" y="f322"/>
                    </a:lnTo>
                    <a:lnTo>
                      <a:pt x="f323" y="f324"/>
                    </a:lnTo>
                    <a:lnTo>
                      <a:pt x="f162" y="f205"/>
                    </a:lnTo>
                    <a:lnTo>
                      <a:pt x="f260" y="f317"/>
                    </a:lnTo>
                    <a:lnTo>
                      <a:pt x="f162" y="f317"/>
                    </a:lnTo>
                    <a:cubicBezTo>
                      <a:pt x="f276" y="f14"/>
                      <a:pt x="f325" y="f17"/>
                      <a:pt x="f232" y="f24"/>
                    </a:cubicBezTo>
                    <a:lnTo>
                      <a:pt x="f232" y="f322"/>
                    </a:lnTo>
                    <a:lnTo>
                      <a:pt x="f170" y="f322"/>
                    </a:lnTo>
                    <a:lnTo>
                      <a:pt x="f170" y="f1"/>
                    </a:lnTo>
                    <a:close/>
                    <a:moveTo>
                      <a:pt x="f170" y="f1"/>
                    </a:moveTo>
                    <a:lnTo>
                      <a:pt x="f170" y="f1"/>
                    </a:lnTo>
                    <a:close/>
                    <a:moveTo>
                      <a:pt x="f137" y="f179"/>
                    </a:moveTo>
                    <a:cubicBezTo>
                      <a:pt x="f74" y="f23"/>
                      <a:pt x="f228" y="f12"/>
                      <a:pt x="f300" y="f326"/>
                    </a:cubicBezTo>
                    <a:lnTo>
                      <a:pt x="f300" y="f318"/>
                    </a:lnTo>
                    <a:lnTo>
                      <a:pt x="f67" y="f317"/>
                    </a:lnTo>
                    <a:lnTo>
                      <a:pt x="f161" y="f290"/>
                    </a:lnTo>
                    <a:lnTo>
                      <a:pt x="f51" y="f316"/>
                    </a:lnTo>
                    <a:lnTo>
                      <a:pt x="f154" y="f316"/>
                    </a:lnTo>
                    <a:lnTo>
                      <a:pt x="f154" y="f327"/>
                    </a:lnTo>
                    <a:lnTo>
                      <a:pt x="f276" y="f197"/>
                    </a:lnTo>
                    <a:lnTo>
                      <a:pt x="f57" y="f206"/>
                    </a:lnTo>
                    <a:lnTo>
                      <a:pt x="f58" y="f328"/>
                    </a:lnTo>
                    <a:lnTo>
                      <a:pt x="f280" y="f179"/>
                    </a:lnTo>
                    <a:lnTo>
                      <a:pt x="f137" y="f179"/>
                    </a:lnTo>
                    <a:close/>
                    <a:moveTo>
                      <a:pt x="f137" y="f179"/>
                    </a:moveTo>
                    <a:lnTo>
                      <a:pt x="f137" y="f179"/>
                    </a:lnTo>
                    <a:close/>
                    <a:moveTo>
                      <a:pt x="f299" y="f179"/>
                    </a:moveTo>
                    <a:lnTo>
                      <a:pt x="f143" y="f19"/>
                    </a:lnTo>
                    <a:lnTo>
                      <a:pt x="f283" y="f19"/>
                    </a:lnTo>
                    <a:lnTo>
                      <a:pt x="f329" y="f25"/>
                    </a:lnTo>
                    <a:lnTo>
                      <a:pt x="f330" y="f284"/>
                    </a:lnTo>
                    <a:lnTo>
                      <a:pt x="f159" y="f169"/>
                    </a:lnTo>
                    <a:lnTo>
                      <a:pt x="f283" y="f284"/>
                    </a:lnTo>
                    <a:cubicBezTo>
                      <a:pt x="f153" y="f32"/>
                      <a:pt x="f331" y="f33"/>
                      <a:pt x="f300" y="f315"/>
                    </a:cubicBezTo>
                    <a:lnTo>
                      <a:pt x="f157" y="f197"/>
                    </a:lnTo>
                    <a:lnTo>
                      <a:pt x="f51" y="f177"/>
                    </a:lnTo>
                    <a:lnTo>
                      <a:pt x="f299" y="f179"/>
                    </a:lnTo>
                    <a:close/>
                    <a:moveTo>
                      <a:pt x="f299" y="f179"/>
                    </a:moveTo>
                    <a:lnTo>
                      <a:pt x="f299" y="f179"/>
                    </a:lnTo>
                    <a:close/>
                    <a:moveTo>
                      <a:pt x="f332" y="f55"/>
                    </a:moveTo>
                    <a:lnTo>
                      <a:pt x="f51" y="f190"/>
                    </a:lnTo>
                    <a:lnTo>
                      <a:pt x="f299" y="f174"/>
                    </a:lnTo>
                    <a:cubicBezTo>
                      <a:pt x="f331" y="f34"/>
                      <a:pt x="f153" y="f36"/>
                      <a:pt x="f283" y="f194"/>
                    </a:cubicBezTo>
                    <a:lnTo>
                      <a:pt x="f283" y="f38"/>
                    </a:lnTo>
                    <a:lnTo>
                      <a:pt x="f159" y="f38"/>
                    </a:lnTo>
                    <a:lnTo>
                      <a:pt x="f174" y="f298"/>
                    </a:lnTo>
                    <a:lnTo>
                      <a:pt x="f45" y="f282"/>
                    </a:lnTo>
                    <a:lnTo>
                      <a:pt x="f45" y="f295"/>
                    </a:lnTo>
                    <a:lnTo>
                      <a:pt x="f285" y="f295"/>
                    </a:lnTo>
                    <a:cubicBezTo>
                      <a:pt x="f51" y="f333"/>
                      <a:pt x="f225" y="f45"/>
                      <a:pt x="f293" y="f193"/>
                    </a:cubicBezTo>
                    <a:lnTo>
                      <a:pt x="f332" y="f55"/>
                    </a:lnTo>
                    <a:close/>
                    <a:moveTo>
                      <a:pt x="f332" y="f55"/>
                    </a:moveTo>
                    <a:lnTo>
                      <a:pt x="f332" y="f55"/>
                    </a:lnTo>
                    <a:close/>
                    <a:moveTo>
                      <a:pt x="f277" y="f78"/>
                    </a:moveTo>
                    <a:lnTo>
                      <a:pt x="f110" y="f108"/>
                    </a:lnTo>
                    <a:lnTo>
                      <a:pt x="f110" y="f110"/>
                    </a:lnTo>
                    <a:lnTo>
                      <a:pt x="f277" y="f78"/>
                    </a:lnTo>
                    <a:close/>
                  </a:path>
                </a:pathLst>
              </a:custGeom>
              <a:solidFill>
                <a:srgbClr val="D7B369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8" name="Forma Livre 27"/>
              <p:cNvSpPr/>
              <p:nvPr/>
            </p:nvSpPr>
            <p:spPr>
              <a:xfrm>
                <a:off x="9294839" y="5686562"/>
                <a:ext cx="227164" cy="63358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710"/>
                  <a:gd name="f5" fmla="val 246"/>
                  <a:gd name="f6" fmla="val 599"/>
                  <a:gd name="f7" fmla="val 53"/>
                  <a:gd name="f8" fmla="val 612"/>
                  <a:gd name="f9" fmla="val 192"/>
                  <a:gd name="f10" fmla="val 667"/>
                  <a:gd name="f11" fmla="val 197"/>
                  <a:gd name="f12" fmla="val 709"/>
                  <a:gd name="f13" fmla="val 202"/>
                  <a:gd name="f14" fmla="val 693"/>
                  <a:gd name="f15" fmla="val 63"/>
                  <a:gd name="f16" fmla="val 683"/>
                  <a:gd name="f17" fmla="val 2"/>
                  <a:gd name="f18" fmla="val 600"/>
                  <a:gd name="f19" fmla="val 632"/>
                  <a:gd name="f20" fmla="val 169"/>
                  <a:gd name="f21" fmla="val 620"/>
                  <a:gd name="f22" fmla="val 48"/>
                  <a:gd name="f23" fmla="val 623"/>
                  <a:gd name="f24" fmla="val 45"/>
                  <a:gd name="f25" fmla="val 626"/>
                  <a:gd name="f26" fmla="val 42"/>
                  <a:gd name="f27" fmla="val 37"/>
                  <a:gd name="f28" fmla="val 643"/>
                  <a:gd name="f29" fmla="val 650"/>
                  <a:gd name="f30" fmla="val 40"/>
                  <a:gd name="f31" fmla="val 662"/>
                  <a:gd name="f32" fmla="val 55"/>
                  <a:gd name="f33" fmla="val 669"/>
                  <a:gd name="f34" fmla="val 67"/>
                  <a:gd name="f35" fmla="val 174"/>
                  <a:gd name="f36" fmla="val 16"/>
                  <a:gd name="f37" fmla="val 97"/>
                  <a:gd name="f38" fmla="val 110"/>
                  <a:gd name="f39" fmla="val 109"/>
                  <a:gd name="f40" fmla="val 33"/>
                  <a:gd name="f41" fmla="val 98"/>
                  <a:gd name="f42" fmla="val 22"/>
                  <a:gd name="f43" fmla="val 85"/>
                  <a:gd name="f44" fmla="val 17"/>
                  <a:gd name="f45" fmla="val 18"/>
                  <a:gd name="f46" fmla="val 69"/>
                  <a:gd name="f47" fmla="val 15"/>
                  <a:gd name="f48" fmla="val 20"/>
                  <a:gd name="f49" fmla="val 32"/>
                  <a:gd name="f50" fmla="val 26"/>
                  <a:gd name="f51" fmla="val 38"/>
                  <a:gd name="f52" fmla="val 47"/>
                  <a:gd name="f53" fmla="val 57"/>
                  <a:gd name="f54" fmla="val 66"/>
                  <a:gd name="f55" fmla="val 76"/>
                  <a:gd name="f56" fmla="val 81"/>
                  <a:gd name="f57" fmla="val 86"/>
                  <a:gd name="f58" fmla="val 88"/>
                  <a:gd name="f59" fmla="val 452"/>
                  <a:gd name="f60" fmla="val 187"/>
                  <a:gd name="f61" fmla="val 448"/>
                  <a:gd name="f62" fmla="val 134"/>
                  <a:gd name="f63" fmla="val 423"/>
                  <a:gd name="f64" fmla="val 298"/>
                  <a:gd name="f65" fmla="val 272"/>
                  <a:gd name="f66" fmla="val 269"/>
                  <a:gd name="f67" fmla="val 264"/>
                  <a:gd name="f68" fmla="val 245"/>
                  <a:gd name="f69" fmla="val 281"/>
                  <a:gd name="f70" fmla="val 290"/>
                  <a:gd name="f71" fmla="val 293"/>
                  <a:gd name="f72" fmla="val 178"/>
                  <a:gd name="f73" fmla="val 297"/>
                  <a:gd name="f74" fmla="val 139"/>
                  <a:gd name="f75" fmla="val 315"/>
                  <a:gd name="f76" fmla="val 83"/>
                  <a:gd name="f77" fmla="val 405"/>
                  <a:gd name="f78" fmla="val 424"/>
                  <a:gd name="f79" fmla="val 428"/>
                  <a:gd name="f80" fmla="val 431"/>
                  <a:gd name="f81" fmla="val 440"/>
                  <a:gd name="f82" fmla="val 457"/>
                  <a:gd name="f83" fmla="*/ f1 1 710"/>
                  <a:gd name="f84" fmla="*/ f2 1 246"/>
                  <a:gd name="f85" fmla="+- f5 0 f3"/>
                  <a:gd name="f86" fmla="+- f4 0 f3"/>
                  <a:gd name="f87" fmla="*/ f86 1 710"/>
                  <a:gd name="f88" fmla="*/ f85 1 246"/>
                  <a:gd name="f89" fmla="*/ f3 1 f87"/>
                  <a:gd name="f90" fmla="*/ f4 1 f87"/>
                  <a:gd name="f91" fmla="*/ f3 1 f88"/>
                  <a:gd name="f92" fmla="*/ f5 1 f88"/>
                  <a:gd name="f93" fmla="*/ f89 f83 1"/>
                  <a:gd name="f94" fmla="*/ f90 f83 1"/>
                  <a:gd name="f95" fmla="*/ f92 f84 1"/>
                  <a:gd name="f96" fmla="*/ f91 f8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3" t="f96" r="f94" b="f95"/>
                <a:pathLst>
                  <a:path w="710" h="246">
                    <a:moveTo>
                      <a:pt x="f6" y="f7"/>
                    </a:moveTo>
                    <a:lnTo>
                      <a:pt x="f8" y="f9"/>
                    </a:lnTo>
                    <a:lnTo>
                      <a:pt x="f10" y="f11"/>
                    </a:lnTo>
                    <a:lnTo>
                      <a:pt x="f12" y="f13"/>
                    </a:lnTo>
                    <a:lnTo>
                      <a:pt x="f14" y="f15"/>
                    </a:lnTo>
                    <a:cubicBezTo>
                      <a:pt x="f16" y="f17"/>
                      <a:pt x="f18" y="f3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9" y="f20"/>
                    </a:moveTo>
                    <a:lnTo>
                      <a:pt x="f21" y="f7"/>
                    </a:ln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19" y="f27"/>
                      <a:pt x="f28" y="f27"/>
                      <a:pt x="f29" y="f30"/>
                    </a:cubicBezTo>
                    <a:cubicBezTo>
                      <a:pt x="f31" y="f24"/>
                      <a:pt x="f10" y="f32"/>
                      <a:pt x="f33" y="f34"/>
                    </a:cubicBezTo>
                    <a:lnTo>
                      <a:pt x="f16" y="f35"/>
                    </a:lnTo>
                    <a:lnTo>
                      <a:pt x="f19" y="f20"/>
                    </a:lnTo>
                    <a:close/>
                    <a:moveTo>
                      <a:pt x="f19" y="f20"/>
                    </a:moveTo>
                    <a:lnTo>
                      <a:pt x="f19" y="f20"/>
                    </a:lnTo>
                    <a:close/>
                    <a:moveTo>
                      <a:pt x="f36" y="f15"/>
                    </a:moveTo>
                    <a:lnTo>
                      <a:pt x="f3" y="f13"/>
                    </a:lnTo>
                    <a:lnTo>
                      <a:pt x="f37" y="f9"/>
                    </a:lnTo>
                    <a:lnTo>
                      <a:pt x="f38" y="f7"/>
                    </a:lnTo>
                    <a:cubicBezTo>
                      <a:pt x="f39" y="f40"/>
                      <a:pt x="f41" y="f42"/>
                      <a:pt x="f43" y="f44"/>
                    </a:cubicBezTo>
                    <a:lnTo>
                      <a:pt x="f43" y="f45"/>
                    </a:lnTo>
                    <a:lnTo>
                      <a:pt x="f46" y="f47"/>
                    </a:lnTo>
                    <a:cubicBezTo>
                      <a:pt x="f24" y="f47"/>
                      <a:pt x="f48" y="f49"/>
                      <a:pt x="f36" y="f15"/>
                    </a:cubicBezTo>
                    <a:close/>
                    <a:moveTo>
                      <a:pt x="f36" y="f15"/>
                    </a:moveTo>
                    <a:lnTo>
                      <a:pt x="f36" y="f15"/>
                    </a:lnTo>
                    <a:close/>
                    <a:moveTo>
                      <a:pt x="f50" y="f35"/>
                    </a:moveTo>
                    <a:lnTo>
                      <a:pt x="f51" y="f34"/>
                    </a:lnTo>
                    <a:cubicBezTo>
                      <a:pt x="f30" y="f32"/>
                      <a:pt x="f52" y="f24"/>
                      <a:pt x="f53" y="f30"/>
                    </a:cubicBezTo>
                    <a:cubicBezTo>
                      <a:pt x="f54" y="f27"/>
                      <a:pt x="f55" y="f27"/>
                      <a:pt x="f56" y="f26"/>
                    </a:cubicBezTo>
                    <a:cubicBezTo>
                      <a:pt x="f57" y="f24"/>
                      <a:pt x="f57" y="f22"/>
                      <a:pt x="f58" y="f7"/>
                    </a:cubicBezTo>
                    <a:lnTo>
                      <a:pt x="f55" y="f20"/>
                    </a:lnTo>
                    <a:lnTo>
                      <a:pt x="f50" y="f35"/>
                    </a:lnTo>
                    <a:close/>
                    <a:moveTo>
                      <a:pt x="f50" y="f35"/>
                    </a:moveTo>
                    <a:lnTo>
                      <a:pt x="f50" y="f35"/>
                    </a:lnTo>
                    <a:close/>
                    <a:moveTo>
                      <a:pt x="f59" y="f60"/>
                    </a:moveTo>
                    <a:cubicBezTo>
                      <a:pt x="f61" y="f62"/>
                      <a:pt x="f63" y="f53"/>
                      <a:pt x="f0" y="f32"/>
                    </a:cubicBezTo>
                    <a:cubicBezTo>
                      <a:pt x="f64" y="f53"/>
                      <a:pt x="f65" y="f62"/>
                      <a:pt x="f66" y="f60"/>
                    </a:cubicBezTo>
                    <a:lnTo>
                      <a:pt x="f67" y="f68"/>
                    </a:lnTo>
                    <a:cubicBezTo>
                      <a:pt x="f65" y="f68"/>
                      <a:pt x="f69" y="f68"/>
                      <a:pt x="f70" y="f68"/>
                    </a:cubicBezTo>
                    <a:lnTo>
                      <a:pt x="f71" y="f72"/>
                    </a:lnTo>
                    <a:cubicBezTo>
                      <a:pt x="f73" y="f74"/>
                      <a:pt x="f75" y="f76"/>
                      <a:pt x="f0" y="f76"/>
                    </a:cubicBezTo>
                    <a:cubicBezTo>
                      <a:pt x="f77" y="f76"/>
                      <a:pt x="f78" y="f74"/>
                      <a:pt x="f79" y="f72"/>
                    </a:cubicBezTo>
                    <a:lnTo>
                      <a:pt x="f80" y="f68"/>
                    </a:lnTo>
                    <a:cubicBezTo>
                      <a:pt x="f81" y="f68"/>
                      <a:pt x="f61" y="f68"/>
                      <a:pt x="f82" y="f68"/>
                    </a:cubicBezTo>
                    <a:lnTo>
                      <a:pt x="f59" y="f60"/>
                    </a:lnTo>
                    <a:close/>
                  </a:path>
                </a:pathLst>
              </a:custGeom>
              <a:solidFill>
                <a:srgbClr val="F8EBDA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9" name="Forma Livre 28"/>
              <p:cNvSpPr/>
              <p:nvPr/>
            </p:nvSpPr>
            <p:spPr>
              <a:xfrm>
                <a:off x="9296284" y="6005523"/>
                <a:ext cx="38157" cy="152284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75"/>
                  <a:gd name="f4" fmla="val 494"/>
                  <a:gd name="f5" fmla="val 109"/>
                  <a:gd name="f6" fmla="val 486"/>
                  <a:gd name="f7" fmla="val 174"/>
                  <a:gd name="f8" fmla="val 382"/>
                  <a:gd name="f9" fmla="val 493"/>
                  <a:gd name="f10" fmla="val 66"/>
                  <a:gd name="f11" fmla="val 427"/>
                  <a:gd name="f12" fmla="val 397"/>
                  <a:gd name="f13" fmla="val 367"/>
                  <a:gd name="f14" fmla="val 288"/>
                  <a:gd name="f15" fmla="val 308"/>
                  <a:gd name="f16" fmla="val 353"/>
                  <a:gd name="f17" fmla="val 274"/>
                  <a:gd name="f18" fmla="val 215"/>
                  <a:gd name="f19" fmla="val 146"/>
                  <a:gd name="f20" fmla="val 239"/>
                  <a:gd name="f21" fmla="val 126"/>
                  <a:gd name="f22" fmla="val 98"/>
                  <a:gd name="f23" fmla="val 76"/>
                  <a:gd name="f24" fmla="val 48"/>
                  <a:gd name="f25" fmla="val 28"/>
                  <a:gd name="f26" fmla="val 57"/>
                  <a:gd name="f27" fmla="val 202"/>
                  <a:gd name="f28" fmla="val 114"/>
                  <a:gd name="f29" fmla="val 164"/>
                  <a:gd name="f30" fmla="val 42"/>
                  <a:gd name="f31" fmla="val 151"/>
                  <a:gd name="f32" fmla="val 129"/>
                  <a:gd name="f33" fmla="val 119"/>
                  <a:gd name="f34" fmla="val 68"/>
                  <a:gd name="f35" fmla="val 43"/>
                  <a:gd name="f36" fmla="val 105"/>
                  <a:gd name="f37" fmla="val 85"/>
                  <a:gd name="f38" fmla="val 64"/>
                  <a:gd name="f39" fmla="val 78"/>
                  <a:gd name="f40" fmla="val 81"/>
                  <a:gd name="f41" fmla="val 108"/>
                  <a:gd name="f42" fmla="val 91"/>
                  <a:gd name="f43" fmla="val 71"/>
                  <a:gd name="f44" fmla="val 18"/>
                  <a:gd name="f45" fmla="val 79"/>
                  <a:gd name="f46" fmla="val 15"/>
                  <a:gd name="f47" fmla="val 100"/>
                  <a:gd name="f48" fmla="val 13"/>
                  <a:gd name="f49" fmla="val 5"/>
                  <a:gd name="f50" fmla="val 93"/>
                  <a:gd name="f51" fmla="*/ f0 1 175"/>
                  <a:gd name="f52" fmla="*/ f1 1 494"/>
                  <a:gd name="f53" fmla="+- f4 0 f2"/>
                  <a:gd name="f54" fmla="+- f3 0 f2"/>
                  <a:gd name="f55" fmla="*/ f54 1 175"/>
                  <a:gd name="f56" fmla="*/ f53 1 494"/>
                  <a:gd name="f57" fmla="*/ f2 1 f55"/>
                  <a:gd name="f58" fmla="*/ f3 1 f55"/>
                  <a:gd name="f59" fmla="*/ f2 1 f56"/>
                  <a:gd name="f60" fmla="*/ f4 1 f56"/>
                  <a:gd name="f61" fmla="*/ f57 f51 1"/>
                  <a:gd name="f62" fmla="*/ f58 f51 1"/>
                  <a:gd name="f63" fmla="*/ f60 f52 1"/>
                  <a:gd name="f64" fmla="*/ f59 f5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61" t="f64" r="f62" b="f63"/>
                <a:pathLst>
                  <a:path w="175" h="494"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7" y="f8"/>
                    </a:moveTo>
                    <a:lnTo>
                      <a:pt x="f2" y="f8"/>
                    </a:lnTo>
                    <a:lnTo>
                      <a:pt x="f2" y="f9"/>
                    </a:lnTo>
                    <a:lnTo>
                      <a:pt x="f10" y="f9"/>
                    </a:lnTo>
                    <a:lnTo>
                      <a:pt x="f10" y="f11"/>
                    </a:lnTo>
                    <a:cubicBezTo>
                      <a:pt x="f10" y="f12"/>
                      <a:pt x="f5" y="f12"/>
                      <a:pt x="f5" y="f11"/>
                    </a:cubicBezTo>
                    <a:lnTo>
                      <a:pt x="f5" y="f6"/>
                    </a:lnTo>
                    <a:lnTo>
                      <a:pt x="f5" y="f9"/>
                    </a:lnTo>
                    <a:lnTo>
                      <a:pt x="f7" y="f9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" y="f13"/>
                    </a:moveTo>
                    <a:lnTo>
                      <a:pt x="f7" y="f13"/>
                    </a:lnTo>
                    <a:lnTo>
                      <a:pt x="f7" y="f14"/>
                    </a:lnTo>
                    <a:lnTo>
                      <a:pt x="f2" y="f14"/>
                    </a:lnTo>
                    <a:lnTo>
                      <a:pt x="f2" y="f13"/>
                    </a:lnTo>
                    <a:close/>
                    <a:moveTo>
                      <a:pt x="f2" y="f13"/>
                    </a:moveTo>
                    <a:lnTo>
                      <a:pt x="f2" y="f13"/>
                    </a:lnTo>
                    <a:close/>
                    <a:moveTo>
                      <a:pt x="f5" y="f15"/>
                    </a:moveTo>
                    <a:lnTo>
                      <a:pt x="f5" y="f16"/>
                    </a:lnTo>
                    <a:lnTo>
                      <a:pt x="f10" y="f16"/>
                    </a:lnTo>
                    <a:lnTo>
                      <a:pt x="f10" y="f15"/>
                    </a:lnTo>
                    <a:lnTo>
                      <a:pt x="f5" y="f15"/>
                    </a:lnTo>
                    <a:close/>
                    <a:moveTo>
                      <a:pt x="f5" y="f15"/>
                    </a:moveTo>
                    <a:lnTo>
                      <a:pt x="f5" y="f15"/>
                    </a:lnTo>
                    <a:close/>
                    <a:moveTo>
                      <a:pt x="f2" y="f17"/>
                    </a:moveTo>
                    <a:lnTo>
                      <a:pt x="f7" y="f17"/>
                    </a:lnTo>
                    <a:lnTo>
                      <a:pt x="f7" y="f18"/>
                    </a:lnTo>
                    <a:lnTo>
                      <a:pt x="f19" y="f18"/>
                    </a:lnTo>
                    <a:lnTo>
                      <a:pt x="f19" y="f20"/>
                    </a:lnTo>
                    <a:lnTo>
                      <a:pt x="f21" y="f20"/>
                    </a:lnTo>
                    <a:lnTo>
                      <a:pt x="f21" y="f18"/>
                    </a:lnTo>
                    <a:lnTo>
                      <a:pt x="f22" y="f18"/>
                    </a:lnTo>
                    <a:lnTo>
                      <a:pt x="f22" y="f20"/>
                    </a:lnTo>
                    <a:lnTo>
                      <a:pt x="f23" y="f20"/>
                    </a:lnTo>
                    <a:lnTo>
                      <a:pt x="f23" y="f18"/>
                    </a:lnTo>
                    <a:lnTo>
                      <a:pt x="f24" y="f18"/>
                    </a:lnTo>
                    <a:lnTo>
                      <a:pt x="f24" y="f20"/>
                    </a:lnTo>
                    <a:lnTo>
                      <a:pt x="f25" y="f20"/>
                    </a:lnTo>
                    <a:lnTo>
                      <a:pt x="f25" y="f18"/>
                    </a:lnTo>
                    <a:lnTo>
                      <a:pt x="f2" y="f18"/>
                    </a:lnTo>
                    <a:lnTo>
                      <a:pt x="f2" y="f17"/>
                    </a:lnTo>
                    <a:close/>
                    <a:moveTo>
                      <a:pt x="f2" y="f17"/>
                    </a:moveTo>
                    <a:lnTo>
                      <a:pt x="f2" y="f17"/>
                    </a:lnTo>
                    <a:close/>
                    <a:moveTo>
                      <a:pt x="f26" y="f27"/>
                    </a:moveTo>
                    <a:lnTo>
                      <a:pt x="f28" y="f27"/>
                    </a:lnTo>
                    <a:lnTo>
                      <a:pt x="f28" y="f29"/>
                    </a:lnTo>
                    <a:lnTo>
                      <a:pt x="f26" y="f29"/>
                    </a:lnTo>
                    <a:lnTo>
                      <a:pt x="f26" y="f27"/>
                    </a:lnTo>
                    <a:close/>
                    <a:moveTo>
                      <a:pt x="f26" y="f27"/>
                    </a:moveTo>
                    <a:lnTo>
                      <a:pt x="f26" y="f27"/>
                    </a:lnTo>
                    <a:close/>
                    <a:moveTo>
                      <a:pt x="f30" y="f31"/>
                    </a:moveTo>
                    <a:lnTo>
                      <a:pt x="f32" y="f31"/>
                    </a:lnTo>
                    <a:lnTo>
                      <a:pt x="f32" y="f33"/>
                    </a:lnTo>
                    <a:lnTo>
                      <a:pt x="f30" y="f33"/>
                    </a:lnTo>
                    <a:lnTo>
                      <a:pt x="f30" y="f31"/>
                    </a:lnTo>
                    <a:close/>
                    <a:moveTo>
                      <a:pt x="f30" y="f31"/>
                    </a:moveTo>
                    <a:lnTo>
                      <a:pt x="f30" y="f31"/>
                    </a:lnTo>
                    <a:close/>
                    <a:moveTo>
                      <a:pt x="f30" y="f34"/>
                    </a:moveTo>
                    <a:lnTo>
                      <a:pt x="f32" y="f34"/>
                    </a:lnTo>
                    <a:lnTo>
                      <a:pt x="f32" y="f10"/>
                    </a:lnTo>
                    <a:cubicBezTo>
                      <a:pt x="f32" y="f35"/>
                      <a:pt x="f36" y="f25"/>
                      <a:pt x="f37" y="f25"/>
                    </a:cubicBezTo>
                    <a:cubicBezTo>
                      <a:pt x="f38" y="f25"/>
                      <a:pt x="f30" y="f35"/>
                      <a:pt x="f30" y="f10"/>
                    </a:cubicBezTo>
                    <a:lnTo>
                      <a:pt x="f30" y="f34"/>
                    </a:lnTo>
                    <a:close/>
                    <a:moveTo>
                      <a:pt x="f30" y="f34"/>
                    </a:moveTo>
                    <a:lnTo>
                      <a:pt x="f30" y="f34"/>
                    </a:lnTo>
                    <a:close/>
                    <a:moveTo>
                      <a:pt x="f39" y="f40"/>
                    </a:moveTo>
                    <a:lnTo>
                      <a:pt x="f26" y="f40"/>
                    </a:lnTo>
                    <a:lnTo>
                      <a:pt x="f26" y="f41"/>
                    </a:lnTo>
                    <a:lnTo>
                      <a:pt x="f39" y="f41"/>
                    </a:lnTo>
                    <a:lnTo>
                      <a:pt x="f39" y="f40"/>
                    </a:lnTo>
                    <a:close/>
                    <a:moveTo>
                      <a:pt x="f39" y="f40"/>
                    </a:moveTo>
                    <a:lnTo>
                      <a:pt x="f39" y="f40"/>
                    </a:lnTo>
                    <a:close/>
                    <a:moveTo>
                      <a:pt x="f42" y="f40"/>
                    </a:moveTo>
                    <a:lnTo>
                      <a:pt x="f42" y="f41"/>
                    </a:lnTo>
                    <a:lnTo>
                      <a:pt x="f28" y="f41"/>
                    </a:lnTo>
                    <a:lnTo>
                      <a:pt x="f28" y="f40"/>
                    </a:lnTo>
                    <a:lnTo>
                      <a:pt x="f42" y="f40"/>
                    </a:lnTo>
                    <a:close/>
                    <a:moveTo>
                      <a:pt x="f42" y="f40"/>
                    </a:moveTo>
                    <a:lnTo>
                      <a:pt x="f42" y="f40"/>
                    </a:lnTo>
                    <a:close/>
                    <a:moveTo>
                      <a:pt x="f43" y="f44"/>
                    </a:moveTo>
                    <a:cubicBezTo>
                      <a:pt x="f45" y="f46"/>
                      <a:pt x="f42" y="f46"/>
                      <a:pt x="f47" y="f44"/>
                    </a:cubicBezTo>
                    <a:lnTo>
                      <a:pt x="f47" y="f48"/>
                    </a:lnTo>
                    <a:cubicBezTo>
                      <a:pt x="f47" y="f49"/>
                      <a:pt x="f50" y="f2"/>
                      <a:pt x="f37" y="f2"/>
                    </a:cubicBezTo>
                    <a:cubicBezTo>
                      <a:pt x="f39" y="f2"/>
                      <a:pt x="f43" y="f49"/>
                      <a:pt x="f43" y="f48"/>
                    </a:cubicBezTo>
                    <a:lnTo>
                      <a:pt x="f43" y="f44"/>
                    </a:lnTo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30" name="Forma Livre 29"/>
              <p:cNvSpPr/>
              <p:nvPr/>
            </p:nvSpPr>
            <p:spPr>
              <a:xfrm>
                <a:off x="9023399" y="5773677"/>
                <a:ext cx="772924" cy="924120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2242"/>
                  <a:gd name="f5" fmla="val 2638"/>
                  <a:gd name="f6" fmla="val 1116"/>
                  <a:gd name="f7" fmla="val 1956"/>
                  <a:gd name="f8" fmla="val 1061"/>
                  <a:gd name="f9" fmla="val 1010"/>
                  <a:gd name="f10" fmla="val 1946"/>
                  <a:gd name="f11" fmla="val 959"/>
                  <a:gd name="f12" fmla="val 1930"/>
                  <a:gd name="f13" fmla="val 818"/>
                  <a:gd name="f14" fmla="val 1883"/>
                  <a:gd name="f15" fmla="val 702"/>
                  <a:gd name="f16" fmla="val 1775"/>
                  <a:gd name="f17" fmla="val 623"/>
                  <a:gd name="f18" fmla="val 1646"/>
                  <a:gd name="f19" fmla="val 532"/>
                  <a:gd name="f20" fmla="val 1497"/>
                  <a:gd name="f21" fmla="val 489"/>
                  <a:gd name="f22" fmla="val 1321"/>
                  <a:gd name="f23" fmla="val 1147"/>
                  <a:gd name="f24" fmla="val 973"/>
                  <a:gd name="f25" fmla="val 796"/>
                  <a:gd name="f26" fmla="val 650"/>
                  <a:gd name="f27" fmla="val 648"/>
                  <a:gd name="f28" fmla="val 287"/>
                  <a:gd name="f29" fmla="val 295"/>
                  <a:gd name="f30" fmla="val 240"/>
                  <a:gd name="f31" fmla="val 357"/>
                  <a:gd name="f32" fmla="val 195"/>
                  <a:gd name="f33" fmla="val 417"/>
                  <a:gd name="f34" fmla="val 151"/>
                  <a:gd name="f35" fmla="val 479"/>
                  <a:gd name="f36" fmla="val 207"/>
                  <a:gd name="f37" fmla="val 529"/>
                  <a:gd name="f38" fmla="val 258"/>
                  <a:gd name="f39" fmla="val 589"/>
                  <a:gd name="f40" fmla="val 289"/>
                  <a:gd name="f41" fmla="val 660"/>
                  <a:gd name="f42" fmla="val 320"/>
                  <a:gd name="f43" fmla="val 731"/>
                  <a:gd name="f44" fmla="val 326"/>
                  <a:gd name="f45" fmla="val 804"/>
                  <a:gd name="f46" fmla="val 314"/>
                  <a:gd name="f47" fmla="val 880"/>
                  <a:gd name="f48" fmla="val 883"/>
                  <a:gd name="f49" fmla="val 313"/>
                  <a:gd name="f50" fmla="val 892"/>
                  <a:gd name="f51" fmla="val 309"/>
                  <a:gd name="f52" fmla="val 915"/>
                  <a:gd name="f53" fmla="val 304"/>
                  <a:gd name="f54" fmla="val 940"/>
                  <a:gd name="f55" fmla="val 297"/>
                  <a:gd name="f56" fmla="val 966"/>
                  <a:gd name="f57" fmla="val 292"/>
                  <a:gd name="f58" fmla="val 991"/>
                  <a:gd name="f59" fmla="val 283"/>
                  <a:gd name="f60" fmla="val 1014"/>
                  <a:gd name="f61" fmla="val 277"/>
                  <a:gd name="f62" fmla="val 1039"/>
                  <a:gd name="f63" fmla="val 263"/>
                  <a:gd name="f64" fmla="val 1084"/>
                  <a:gd name="f65" fmla="val 246"/>
                  <a:gd name="f66" fmla="val 1124"/>
                  <a:gd name="f67" fmla="val 228"/>
                  <a:gd name="f68" fmla="val 1166"/>
                  <a:gd name="f69" fmla="val 210"/>
                  <a:gd name="f70" fmla="val 1211"/>
                  <a:gd name="f71" fmla="val 191"/>
                  <a:gd name="f72" fmla="val 1257"/>
                  <a:gd name="f73" fmla="val 173"/>
                  <a:gd name="f74" fmla="val 1302"/>
                  <a:gd name="f75" fmla="val 152"/>
                  <a:gd name="f76" fmla="val 1356"/>
                  <a:gd name="f77" fmla="val 137"/>
                  <a:gd name="f78" fmla="val 1414"/>
                  <a:gd name="f79" fmla="val 125"/>
                  <a:gd name="f80" fmla="val 1470"/>
                  <a:gd name="f81" fmla="val 102"/>
                  <a:gd name="f82" fmla="val 1580"/>
                  <a:gd name="f83" fmla="val 1691"/>
                  <a:gd name="f84" fmla="val 163"/>
                  <a:gd name="f85" fmla="val 1787"/>
                  <a:gd name="f86" fmla="val 185"/>
                  <a:gd name="f87" fmla="val 1823"/>
                  <a:gd name="f88" fmla="val 215"/>
                  <a:gd name="f89" fmla="val 1856"/>
                  <a:gd name="f90" fmla="val 1884"/>
                  <a:gd name="f91" fmla="val 342"/>
                  <a:gd name="f92" fmla="val 1967"/>
                  <a:gd name="f93" fmla="val 447"/>
                  <a:gd name="f94" fmla="val 2034"/>
                  <a:gd name="f95" fmla="val 556"/>
                  <a:gd name="f96" fmla="val 2097"/>
                  <a:gd name="f97" fmla="val 668"/>
                  <a:gd name="f98" fmla="val 2162"/>
                  <a:gd name="f99" fmla="val 782"/>
                  <a:gd name="f100" fmla="val 2221"/>
                  <a:gd name="f101" fmla="val 2288"/>
                  <a:gd name="f102" fmla="val 894"/>
                  <a:gd name="f103" fmla="val 947"/>
                  <a:gd name="f104" fmla="val 2324"/>
                  <a:gd name="f105" fmla="val 1004"/>
                  <a:gd name="f106" fmla="val 2360"/>
                  <a:gd name="f107" fmla="val 1056"/>
                  <a:gd name="f108" fmla="val 2402"/>
                  <a:gd name="f109" fmla="val 1078"/>
                  <a:gd name="f110" fmla="val 2421"/>
                  <a:gd name="f111" fmla="val 1099"/>
                  <a:gd name="f112" fmla="val 2440"/>
                  <a:gd name="f113" fmla="val 1121"/>
                  <a:gd name="f114" fmla="val 2461"/>
                  <a:gd name="f115" fmla="val 1142"/>
                  <a:gd name="f116" fmla="val 1163"/>
                  <a:gd name="f117" fmla="val 1187"/>
                  <a:gd name="f118" fmla="val 1237"/>
                  <a:gd name="f119" fmla="val 1294"/>
                  <a:gd name="f120" fmla="val 1349"/>
                  <a:gd name="f121" fmla="val 1459"/>
                  <a:gd name="f122" fmla="val 1573"/>
                  <a:gd name="f123" fmla="val 1685"/>
                  <a:gd name="f124" fmla="val 1758"/>
                  <a:gd name="f125" fmla="val 2056"/>
                  <a:gd name="f126" fmla="val 1830"/>
                  <a:gd name="f127" fmla="val 2012"/>
                  <a:gd name="f128" fmla="val 1897"/>
                  <a:gd name="f129" fmla="val 1962"/>
                  <a:gd name="f130" fmla="val 1607"/>
                  <a:gd name="f131" fmla="val 1661"/>
                  <a:gd name="f132" fmla="val 1530"/>
                  <a:gd name="f133" fmla="val 1780"/>
                  <a:gd name="f134" fmla="val 1423"/>
                  <a:gd name="f135" fmla="val 1881"/>
                  <a:gd name="f136" fmla="val 1289"/>
                  <a:gd name="f137" fmla="val 1928"/>
                  <a:gd name="f138" fmla="val 1235"/>
                  <a:gd name="f139" fmla="val 1180"/>
                  <a:gd name="f140" fmla="val 1123"/>
                  <a:gd name="f141" fmla="val 335"/>
                  <a:gd name="f142" fmla="val 88"/>
                  <a:gd name="f143" fmla="val 235"/>
                  <a:gd name="f144" fmla="val 224"/>
                  <a:gd name="f145" fmla="val 133"/>
                  <a:gd name="f146" fmla="val 34"/>
                  <a:gd name="f147" fmla="val 496"/>
                  <a:gd name="f148" fmla="val 157"/>
                  <a:gd name="f149" fmla="val 580"/>
                  <a:gd name="f150" fmla="val 259"/>
                  <a:gd name="f151" fmla="val 701"/>
                  <a:gd name="f152" fmla="val 234"/>
                  <a:gd name="f153" fmla="val 865"/>
                  <a:gd name="f154" fmla="val 225"/>
                  <a:gd name="f155" fmla="val 213"/>
                  <a:gd name="f156" fmla="val 964"/>
                  <a:gd name="f157" fmla="val 197"/>
                  <a:gd name="f158" fmla="val 1013"/>
                  <a:gd name="f159" fmla="val 1053"/>
                  <a:gd name="f160" fmla="val 169"/>
                  <a:gd name="f161" fmla="val 1094"/>
                  <a:gd name="f162" fmla="val 1132"/>
                  <a:gd name="f163" fmla="val 1178"/>
                  <a:gd name="f164" fmla="val 114"/>
                  <a:gd name="f165" fmla="val 1225"/>
                  <a:gd name="f166" fmla="val 96"/>
                  <a:gd name="f167" fmla="val 1272"/>
                  <a:gd name="f168" fmla="val 75"/>
                  <a:gd name="f169" fmla="val 1331"/>
                  <a:gd name="f170" fmla="val 58"/>
                  <a:gd name="f171" fmla="val 1391"/>
                  <a:gd name="f172" fmla="val 43"/>
                  <a:gd name="f173" fmla="val 1452"/>
                  <a:gd name="f174" fmla="val 16"/>
                  <a:gd name="f175" fmla="val 1585"/>
                  <a:gd name="f176" fmla="val 19"/>
                  <a:gd name="f177" fmla="val 1716"/>
                  <a:gd name="f178" fmla="val 92"/>
                  <a:gd name="f179" fmla="val 1832"/>
                  <a:gd name="f180" fmla="val 120"/>
                  <a:gd name="f181" fmla="val 1878"/>
                  <a:gd name="f182" fmla="val 154"/>
                  <a:gd name="f183" fmla="val 1916"/>
                  <a:gd name="f184" fmla="val 192"/>
                  <a:gd name="f185" fmla="val 1950"/>
                  <a:gd name="f186" fmla="val 2036"/>
                  <a:gd name="f187" fmla="val 403"/>
                  <a:gd name="f188" fmla="val 2107"/>
                  <a:gd name="f189" fmla="val 514"/>
                  <a:gd name="f190" fmla="val 2172"/>
                  <a:gd name="f191" fmla="val 627"/>
                  <a:gd name="f192" fmla="val 2236"/>
                  <a:gd name="f193" fmla="val 740"/>
                  <a:gd name="f194" fmla="val 2294"/>
                  <a:gd name="f195" fmla="val 849"/>
                  <a:gd name="f196" fmla="val 902"/>
                  <a:gd name="f197" fmla="val 2395"/>
                  <a:gd name="f198" fmla="val 956"/>
                  <a:gd name="f199" fmla="val 2430"/>
                  <a:gd name="f200" fmla="val 2468"/>
                  <a:gd name="f201" fmla="val 1047"/>
                  <a:gd name="f202" fmla="val 2503"/>
                  <a:gd name="f203" fmla="val 1089"/>
                  <a:gd name="f204" fmla="val 2546"/>
                  <a:gd name="f205" fmla="val 2594"/>
                  <a:gd name="f206" fmla="val 1118"/>
                  <a:gd name="f207" fmla="val 2596"/>
                  <a:gd name="f208" fmla="val 1120"/>
                  <a:gd name="f209" fmla="val 2599"/>
                  <a:gd name="f210" fmla="val 2601"/>
                  <a:gd name="f211" fmla="val 1125"/>
                  <a:gd name="f212" fmla="val 1154"/>
                  <a:gd name="f213" fmla="val 1194"/>
                  <a:gd name="f214" fmla="val 1285"/>
                  <a:gd name="f215" fmla="val 1339"/>
                  <a:gd name="f216" fmla="val 1392"/>
                  <a:gd name="f217" fmla="val 1501"/>
                  <a:gd name="f218" fmla="val 1614"/>
                  <a:gd name="f219" fmla="val 1727"/>
                  <a:gd name="f220" fmla="val 1838"/>
                  <a:gd name="f221" fmla="val 1949"/>
                  <a:gd name="f222" fmla="val 2049"/>
                  <a:gd name="f223" fmla="val 2087"/>
                  <a:gd name="f224" fmla="val 2121"/>
                  <a:gd name="f225" fmla="val 2149"/>
                  <a:gd name="f226" fmla="val 2222"/>
                  <a:gd name="f227" fmla="val 2225"/>
                  <a:gd name="f228" fmla="val 2198"/>
                  <a:gd name="f229" fmla="val 2183"/>
                  <a:gd name="f230" fmla="val 2166"/>
                  <a:gd name="f231" fmla="val 2145"/>
                  <a:gd name="f232" fmla="val 2128"/>
                  <a:gd name="f233" fmla="val 2108"/>
                  <a:gd name="f234" fmla="val 2089"/>
                  <a:gd name="f235" fmla="val 2071"/>
                  <a:gd name="f236" fmla="val 2044"/>
                  <a:gd name="f237" fmla="val 2028"/>
                  <a:gd name="f238" fmla="val 2016"/>
                  <a:gd name="f239" fmla="val 2007"/>
                  <a:gd name="f240" fmla="val 1982"/>
                  <a:gd name="f241" fmla="val 2085"/>
                  <a:gd name="f242" fmla="val 2207"/>
                  <a:gd name="f243" fmla="val 2006"/>
                  <a:gd name="f244" fmla="val 1906"/>
                  <a:gd name="f245" fmla="val 1801"/>
                  <a:gd name="f246" fmla="val 71"/>
                  <a:gd name="f247" fmla="val 1696"/>
                  <a:gd name="f248" fmla="val 53"/>
                  <a:gd name="f249" fmla="val 1588"/>
                  <a:gd name="f250" fmla="val 1434"/>
                  <a:gd name="f251" fmla="val 25"/>
                  <a:gd name="f252" fmla="val 1278"/>
                  <a:gd name="f253" fmla="val 17"/>
                  <a:gd name="f254" fmla="val 807"/>
                  <a:gd name="f255" fmla="val 653"/>
                  <a:gd name="f256" fmla="val 545"/>
                  <a:gd name="f257" fmla="val 440"/>
                  <a:gd name="f258" fmla="val 1113"/>
                  <a:gd name="f259" fmla="val 1128"/>
                  <a:gd name="f260" fmla="val 1284"/>
                  <a:gd name="f261" fmla="val 1437"/>
                  <a:gd name="f262" fmla="val 8"/>
                  <a:gd name="f263" fmla="val 1590"/>
                  <a:gd name="f264" fmla="val 27"/>
                  <a:gd name="f265" fmla="val 1699"/>
                  <a:gd name="f266" fmla="val 38"/>
                  <a:gd name="f267" fmla="val 1804"/>
                  <a:gd name="f268" fmla="val 1911"/>
                  <a:gd name="f269" fmla="val 73"/>
                  <a:gd name="f270" fmla="val 1915"/>
                  <a:gd name="f271" fmla="val 76"/>
                  <a:gd name="f272" fmla="val 2018"/>
                  <a:gd name="f273" fmla="val 2123"/>
                  <a:gd name="f274" fmla="val 353"/>
                  <a:gd name="f275" fmla="val 493"/>
                  <a:gd name="f276" fmla="val 2230"/>
                  <a:gd name="f277" fmla="val 499"/>
                  <a:gd name="f278" fmla="val 2223"/>
                  <a:gd name="f279" fmla="val 505"/>
                  <a:gd name="f280" fmla="val 2102"/>
                  <a:gd name="f281" fmla="val 585"/>
                  <a:gd name="f282" fmla="val 1998"/>
                  <a:gd name="f283" fmla="val 2023"/>
                  <a:gd name="f284" fmla="val 863"/>
                  <a:gd name="f285" fmla="val 2031"/>
                  <a:gd name="f286" fmla="val 912"/>
                  <a:gd name="f287" fmla="val 2042"/>
                  <a:gd name="f288" fmla="val 961"/>
                  <a:gd name="f289" fmla="val 2058"/>
                  <a:gd name="f290" fmla="val 1008"/>
                  <a:gd name="f291" fmla="val 2072"/>
                  <a:gd name="f292" fmla="val 1048"/>
                  <a:gd name="f293" fmla="val 1087"/>
                  <a:gd name="f294" fmla="val 1172"/>
                  <a:gd name="f295" fmla="val 2142"/>
                  <a:gd name="f296" fmla="val 1218"/>
                  <a:gd name="f297" fmla="val 2161"/>
                  <a:gd name="f298" fmla="val 1265"/>
                  <a:gd name="f299" fmla="val 2182"/>
                  <a:gd name="f300" fmla="val 1326"/>
                  <a:gd name="f301" fmla="val 2199"/>
                  <a:gd name="f302" fmla="val 1386"/>
                  <a:gd name="f303" fmla="val 2211"/>
                  <a:gd name="f304" fmla="val 1449"/>
                  <a:gd name="f305" fmla="val 2241"/>
                  <a:gd name="f306" fmla="val 2237"/>
                  <a:gd name="f307" fmla="val 1721"/>
                  <a:gd name="f308" fmla="val 2163"/>
                  <a:gd name="f309" fmla="val 1842"/>
                  <a:gd name="f310" fmla="val 2133"/>
                  <a:gd name="f311" fmla="val 1888"/>
                  <a:gd name="f312" fmla="val 2099"/>
                  <a:gd name="f313" fmla="val 1926"/>
                  <a:gd name="f314" fmla="val 2059"/>
                  <a:gd name="f315" fmla="val 1959"/>
                  <a:gd name="f316" fmla="val 1847"/>
                  <a:gd name="f317" fmla="val 2120"/>
                  <a:gd name="f318" fmla="val 1733"/>
                  <a:gd name="f319" fmla="val 2188"/>
                  <a:gd name="f320" fmla="val 1623"/>
                  <a:gd name="f321" fmla="val 2251"/>
                  <a:gd name="f322" fmla="val 1509"/>
                  <a:gd name="f323" fmla="val 2309"/>
                  <a:gd name="f324" fmla="val 1401"/>
                  <a:gd name="f325" fmla="val 2375"/>
                  <a:gd name="f326" fmla="val 2410"/>
                  <a:gd name="f327" fmla="val 1296"/>
                  <a:gd name="f328" fmla="val 2443"/>
                  <a:gd name="f329" fmla="val 1247"/>
                  <a:gd name="f330" fmla="val 2481"/>
                  <a:gd name="f331" fmla="val 1206"/>
                  <a:gd name="f332" fmla="val 2515"/>
                  <a:gd name="f333" fmla="val 1167"/>
                  <a:gd name="f334" fmla="val 2556"/>
                  <a:gd name="f335" fmla="val 1137"/>
                  <a:gd name="f336" fmla="val 2602"/>
                  <a:gd name="f337" fmla="val 1135"/>
                  <a:gd name="f338" fmla="val 2609"/>
                  <a:gd name="f339" fmla="val 2614"/>
                  <a:gd name="f340" fmla="val 1127"/>
                  <a:gd name="f341" fmla="val 2621"/>
                  <a:gd name="f342" fmla="val 2637"/>
                  <a:gd name="f343" fmla="val 1114"/>
                  <a:gd name="f344" fmla="val 1111"/>
                  <a:gd name="f345" fmla="val 1106"/>
                  <a:gd name="f346" fmla="val 1102"/>
                  <a:gd name="f347" fmla="val 1074"/>
                  <a:gd name="f348" fmla="val 1035"/>
                  <a:gd name="f349" fmla="val 994"/>
                  <a:gd name="f350" fmla="val 945"/>
                  <a:gd name="f351" fmla="val 840"/>
                  <a:gd name="f352" fmla="val 732"/>
                  <a:gd name="f353" fmla="val 618"/>
                  <a:gd name="f354" fmla="val 508"/>
                  <a:gd name="f355" fmla="val 394"/>
                  <a:gd name="f356" fmla="val 282"/>
                  <a:gd name="f357" fmla="val 182"/>
                  <a:gd name="f358" fmla="val 142"/>
                  <a:gd name="f359" fmla="val 108"/>
                  <a:gd name="f360" fmla="val 78"/>
                  <a:gd name="f361" fmla="val 6"/>
                  <a:gd name="f362" fmla="val 28"/>
                  <a:gd name="f363" fmla="val 42"/>
                  <a:gd name="f364" fmla="val 59"/>
                  <a:gd name="f365" fmla="val 82"/>
                  <a:gd name="f366" fmla="val 99"/>
                  <a:gd name="f367" fmla="val 139"/>
                  <a:gd name="f368" fmla="val 183"/>
                  <a:gd name="f369" fmla="val 199"/>
                  <a:gd name="f370" fmla="val 218"/>
                  <a:gd name="f371" fmla="val 243"/>
                  <a:gd name="f372" fmla="val 18"/>
                  <a:gd name="f373" fmla="val 11"/>
                  <a:gd name="f374" fmla="val 118"/>
                  <a:gd name="f375" fmla="val 223"/>
                  <a:gd name="f376" fmla="val 325"/>
                  <a:gd name="f377" fmla="val 330"/>
                  <a:gd name="f378" fmla="val 437"/>
                  <a:gd name="f379" fmla="val 542"/>
                  <a:gd name="f380" fmla="val 651"/>
                  <a:gd name="f381" fmla="val 957"/>
                  <a:gd name="f382" fmla="val 720"/>
                  <a:gd name="f383" fmla="val 1292"/>
                  <a:gd name="f384" fmla="val 723"/>
                  <a:gd name="f385" fmla="val 726"/>
                  <a:gd name="f386" fmla="val 734"/>
                  <a:gd name="f387" fmla="val 1282"/>
                  <a:gd name="f388" fmla="val 693"/>
                  <a:gd name="f389" fmla="val 1270"/>
                  <a:gd name="f390" fmla="val 686"/>
                  <a:gd name="f391" fmla="val 1258"/>
                  <a:gd name="f392" fmla="val 680"/>
                  <a:gd name="f393" fmla="val 1250"/>
                  <a:gd name="f394" fmla="val 676"/>
                  <a:gd name="f395" fmla="val 1213"/>
                  <a:gd name="f396" fmla="val 658"/>
                  <a:gd name="f397" fmla="val 1173"/>
                  <a:gd name="f398" fmla="val 645"/>
                  <a:gd name="f399" fmla="val 636"/>
                  <a:gd name="f400" fmla="val 635"/>
                  <a:gd name="f401" fmla="val 631"/>
                  <a:gd name="f402" fmla="val 625"/>
                  <a:gd name="f403" fmla="val 612"/>
                  <a:gd name="f404" fmla="val 604"/>
                  <a:gd name="f405" fmla="val 602"/>
                  <a:gd name="f406" fmla="val 1144"/>
                  <a:gd name="f407" fmla="val 1161"/>
                  <a:gd name="f408" fmla="val 600"/>
                  <a:gd name="f409" fmla="val 1183"/>
                  <a:gd name="f410" fmla="val 1204"/>
                  <a:gd name="f411" fmla="val 610"/>
                  <a:gd name="f412" fmla="val 1342"/>
                  <a:gd name="f413" fmla="val 628"/>
                  <a:gd name="f414" fmla="val 1387"/>
                  <a:gd name="f415" fmla="val 670"/>
                  <a:gd name="f416" fmla="val 666"/>
                  <a:gd name="f417" fmla="val 1411"/>
                  <a:gd name="f418" fmla="val 663"/>
                  <a:gd name="f419" fmla="val 1441"/>
                  <a:gd name="f420" fmla="val 1456"/>
                  <a:gd name="f421" fmla="val 641"/>
                  <a:gd name="f422" fmla="val 1474"/>
                  <a:gd name="f423" fmla="val 1484"/>
                  <a:gd name="f424" fmla="val 633"/>
                  <a:gd name="f425" fmla="val 1496"/>
                  <a:gd name="f426" fmla="val 1502"/>
                  <a:gd name="f427" fmla="val 1514"/>
                  <a:gd name="f428" fmla="val 1523"/>
                  <a:gd name="f429" fmla="val 678"/>
                  <a:gd name="f430" fmla="val 1528"/>
                  <a:gd name="f431" fmla="val 696"/>
                  <a:gd name="f432" fmla="val 708"/>
                  <a:gd name="f433" fmla="val 1520"/>
                  <a:gd name="f434" fmla="val 744"/>
                  <a:gd name="f435" fmla="val 1473"/>
                  <a:gd name="f436" fmla="val 747"/>
                  <a:gd name="f437" fmla="val 751"/>
                  <a:gd name="f438" fmla="val 1450"/>
                  <a:gd name="f439" fmla="val 756"/>
                  <a:gd name="f440" fmla="val 1453"/>
                  <a:gd name="f441" fmla="val 761"/>
                  <a:gd name="f442" fmla="val 1454"/>
                  <a:gd name="f443" fmla="val 766"/>
                  <a:gd name="f444" fmla="val 779"/>
                  <a:gd name="f445" fmla="val 1462"/>
                  <a:gd name="f446" fmla="val 792"/>
                  <a:gd name="f447" fmla="val 1468"/>
                  <a:gd name="f448" fmla="val 806"/>
                  <a:gd name="f449" fmla="val 814"/>
                  <a:gd name="f450" fmla="val 1471"/>
                  <a:gd name="f451" fmla="val 819"/>
                  <a:gd name="f452" fmla="val 1482"/>
                  <a:gd name="f453" fmla="val 853"/>
                  <a:gd name="f454" fmla="val 885"/>
                  <a:gd name="f455" fmla="val 917"/>
                  <a:gd name="f456" fmla="val 908"/>
                  <a:gd name="f457" fmla="val 1489"/>
                  <a:gd name="f458" fmla="val 900"/>
                  <a:gd name="f459" fmla="val 888"/>
                  <a:gd name="f460" fmla="val 1506"/>
                  <a:gd name="f461" fmla="val 873"/>
                  <a:gd name="f462" fmla="val 1516"/>
                  <a:gd name="f463" fmla="val 857"/>
                  <a:gd name="f464" fmla="val 1525"/>
                  <a:gd name="f465" fmla="val 842"/>
                  <a:gd name="f466" fmla="val 1535"/>
                  <a:gd name="f467" fmla="val 822"/>
                  <a:gd name="f468" fmla="val 1547"/>
                  <a:gd name="f469" fmla="val 1564"/>
                  <a:gd name="f470" fmla="val 789"/>
                  <a:gd name="f471" fmla="val 1656"/>
                  <a:gd name="f472" fmla="val 1641"/>
                  <a:gd name="f473" fmla="val 729"/>
                  <a:gd name="f474" fmla="val 1622"/>
                  <a:gd name="f475" fmla="val 691"/>
                  <a:gd name="f476" fmla="val 1601"/>
                  <a:gd name="f477" fmla="val 426"/>
                  <a:gd name="f478" fmla="val 1271"/>
                  <a:gd name="f479" fmla="val 380"/>
                  <a:gd name="f480" fmla="val 1223"/>
                  <a:gd name="f481" fmla="val 362"/>
                  <a:gd name="f482" fmla="val 1170"/>
                  <a:gd name="f483" fmla="val 1066"/>
                  <a:gd name="f484" fmla="val 1015"/>
                  <a:gd name="f485" fmla="val 825"/>
                  <a:gd name="f486" fmla="val 713"/>
                  <a:gd name="f487" fmla="val 549"/>
                  <a:gd name="f488" fmla="val 797"/>
                  <a:gd name="f489" fmla="val 504"/>
                  <a:gd name="f490" fmla="val 757"/>
                  <a:gd name="f491" fmla="val 815"/>
                  <a:gd name="f492" fmla="val 799"/>
                  <a:gd name="f493" fmla="val 721"/>
                  <a:gd name="f494" fmla="val 706"/>
                  <a:gd name="f495" fmla="val 811"/>
                  <a:gd name="f496" fmla="val 671"/>
                  <a:gd name="f497" fmla="val 828"/>
                  <a:gd name="f498" fmla="val 655"/>
                  <a:gd name="f499" fmla="val 640"/>
                  <a:gd name="f500" fmla="val 856"/>
                  <a:gd name="f501" fmla="val 870"/>
                  <a:gd name="f502" fmla="val 884"/>
                  <a:gd name="f503" fmla="val 899"/>
                  <a:gd name="f504" fmla="val 911"/>
                  <a:gd name="f505" fmla="val 897"/>
                  <a:gd name="f506" fmla="val 1096"/>
                  <a:gd name="f507" fmla="val 1109"/>
                  <a:gd name="f508" fmla="val 1105"/>
                  <a:gd name="f509" fmla="val 1080"/>
                  <a:gd name="f510" fmla="val 1140"/>
                  <a:gd name="f511" fmla="val 1033"/>
                  <a:gd name="f512" fmla="val 1171"/>
                  <a:gd name="f513" fmla="val 1188"/>
                  <a:gd name="f514" fmla="val 993"/>
                  <a:gd name="f515" fmla="val 1210"/>
                  <a:gd name="f516" fmla="val 971"/>
                  <a:gd name="f517" fmla="val 1242"/>
                  <a:gd name="f518" fmla="val 943"/>
                  <a:gd name="f519" fmla="val 932"/>
                  <a:gd name="f520" fmla="val 1335"/>
                  <a:gd name="f521" fmla="val 922"/>
                  <a:gd name="f522" fmla="val 1367"/>
                  <a:gd name="f523" fmla="val 937"/>
                  <a:gd name="f524" fmla="val 1375"/>
                  <a:gd name="f525" fmla="val 1382"/>
                  <a:gd name="f526" fmla="val 1388"/>
                  <a:gd name="f527" fmla="val 1379"/>
                  <a:gd name="f528" fmla="val 877"/>
                  <a:gd name="f529" fmla="val 855"/>
                  <a:gd name="f530" fmla="val 1370"/>
                  <a:gd name="f531" fmla="val 831"/>
                  <a:gd name="f532" fmla="val 1364"/>
                  <a:gd name="f533" fmla="val 809"/>
                  <a:gd name="f534" fmla="val 1361"/>
                  <a:gd name="f535" fmla="val 1340"/>
                  <a:gd name="f536" fmla="val 787"/>
                  <a:gd name="f537" fmla="val 1327"/>
                  <a:gd name="f538" fmla="val 1316"/>
                  <a:gd name="f539" fmla="val 776"/>
                  <a:gd name="f540" fmla="val 1301"/>
                  <a:gd name="f541" fmla="val 771"/>
                  <a:gd name="f542" fmla="val 1297"/>
                  <a:gd name="f543" fmla="val 769"/>
                  <a:gd name="f544" fmla="val 1280"/>
                  <a:gd name="f545" fmla="val 1249"/>
                  <a:gd name="f546" fmla="val 777"/>
                  <a:gd name="f547" fmla="val 1222"/>
                  <a:gd name="f548" fmla="val 774"/>
                  <a:gd name="f549" fmla="val 1226"/>
                  <a:gd name="f550" fmla="val 1231"/>
                  <a:gd name="f551" fmla="val 742"/>
                  <a:gd name="f552" fmla="val 716"/>
                  <a:gd name="f553" fmla="val 1262"/>
                  <a:gd name="f554" fmla="val 1268"/>
                  <a:gd name="f555" fmla="val 695"/>
                  <a:gd name="f556" fmla="val 1273"/>
                  <a:gd name="f557" fmla="val 1465"/>
                  <a:gd name="f558" fmla="val 953"/>
                  <a:gd name="f559" fmla="val 1458"/>
                  <a:gd name="f560" fmla="val 968"/>
                  <a:gd name="f561" fmla="val 984"/>
                  <a:gd name="f562" fmla="val 1446"/>
                  <a:gd name="f563" fmla="val 999"/>
                  <a:gd name="f564" fmla="val 1018"/>
                  <a:gd name="f565" fmla="val 1034"/>
                  <a:gd name="f566" fmla="val 1435"/>
                  <a:gd name="f567" fmla="val 1055"/>
                  <a:gd name="f568" fmla="val 1065"/>
                  <a:gd name="f569" fmla="val 1431"/>
                  <a:gd name="f570" fmla="val 1422"/>
                  <a:gd name="f571" fmla="val 1419"/>
                  <a:gd name="f572" fmla="val 1090"/>
                  <a:gd name="f573" fmla="val 1416"/>
                  <a:gd name="f574" fmla="val 1092"/>
                  <a:gd name="f575" fmla="val 1407"/>
                  <a:gd name="f576" fmla="val 1406"/>
                  <a:gd name="f577" fmla="val 1085"/>
                  <a:gd name="f578" fmla="val 1044"/>
                  <a:gd name="f579" fmla="val 1395"/>
                  <a:gd name="f580" fmla="val 1380"/>
                  <a:gd name="f581" fmla="val 958"/>
                  <a:gd name="f582" fmla="val 1359"/>
                  <a:gd name="f583" fmla="val 950"/>
                  <a:gd name="f584" fmla="val 1332"/>
                  <a:gd name="f585" fmla="val 938"/>
                  <a:gd name="f586" fmla="val 1304"/>
                  <a:gd name="f587" fmla="val 933"/>
                  <a:gd name="f588" fmla="val 1277"/>
                  <a:gd name="f589" fmla="val 1219"/>
                  <a:gd name="f590" fmla="val 983"/>
                  <a:gd name="f591" fmla="val 1201"/>
                  <a:gd name="f592" fmla="val 1023"/>
                  <a:gd name="f593" fmla="val 1168"/>
                  <a:gd name="f594" fmla="val 1152"/>
                  <a:gd name="f595" fmla="val 1139"/>
                  <a:gd name="f596" fmla="val 1130"/>
                  <a:gd name="f597" fmla="val 1376"/>
                  <a:gd name="f598" fmla="val 1112"/>
                  <a:gd name="f599" fmla="val 1428"/>
                  <a:gd name="f600" fmla="val 1041"/>
                  <a:gd name="f601" fmla="val 1026"/>
                  <a:gd name="f602" fmla="val 1009"/>
                  <a:gd name="f603" fmla="val 1532"/>
                  <a:gd name="f604" fmla="val 986"/>
                  <a:gd name="f605" fmla="val 1554"/>
                  <a:gd name="f606" fmla="val 954"/>
                  <a:gd name="f607" fmla="val 1598"/>
                  <a:gd name="f608" fmla="val 1610"/>
                  <a:gd name="f609" fmla="val 1635"/>
                  <a:gd name="f610" fmla="val 1650"/>
                  <a:gd name="f611" fmla="val 1665"/>
                  <a:gd name="f612" fmla="val 1684"/>
                  <a:gd name="f613" fmla="val 969"/>
                  <a:gd name="f614" fmla="val 1701"/>
                  <a:gd name="f615" fmla="val 974"/>
                  <a:gd name="f616" fmla="val 1718"/>
                  <a:gd name="f617" fmla="val 979"/>
                  <a:gd name="f618" fmla="val 1708"/>
                  <a:gd name="f619" fmla="val 913"/>
                  <a:gd name="f620" fmla="val 1690"/>
                  <a:gd name="f621" fmla="val 847"/>
                  <a:gd name="f622" fmla="val 1662"/>
                  <a:gd name="f623" fmla="val 784"/>
                  <a:gd name="f624" fmla="val 1631"/>
                  <a:gd name="f625" fmla="val 1575"/>
                  <a:gd name="f626" fmla="val 802"/>
                  <a:gd name="f627" fmla="val 1545"/>
                  <a:gd name="f628" fmla="val 827"/>
                  <a:gd name="f629" fmla="val 868"/>
                  <a:gd name="f630" fmla="val 898"/>
                  <a:gd name="f631" fmla="val 674"/>
                  <a:gd name="f632" fmla="val 1600"/>
                  <a:gd name="f633" fmla="val 1586"/>
                  <a:gd name="f634" fmla="val 704"/>
                  <a:gd name="f635" fmla="val 725"/>
                  <a:gd name="f636" fmla="val 727"/>
                  <a:gd name="f637" fmla="val 763"/>
                  <a:gd name="f638" fmla="val 749"/>
                  <a:gd name="f639" fmla="val 1583"/>
                  <a:gd name="f640" fmla="val 711"/>
                  <a:gd name="f641" fmla="val 1429"/>
                  <a:gd name="f642" fmla="val 1313"/>
                  <a:gd name="f643" fmla="val 813"/>
                  <a:gd name="f644" fmla="val 1243"/>
                  <a:gd name="f645" fmla="val 861"/>
                  <a:gd name="f646" fmla="val 1228"/>
                  <a:gd name="f647" fmla="val 1343"/>
                  <a:gd name="f648" fmla="val 866"/>
                  <a:gd name="f649" fmla="val 1518"/>
                  <a:gd name="f650" fmla="val 1543"/>
                  <a:gd name="f651" fmla="val 791"/>
                  <a:gd name="f652" fmla="val 1571"/>
                  <a:gd name="f653" fmla="val 1570"/>
                  <a:gd name="f654" fmla="val 1568"/>
                  <a:gd name="f655" fmla="val 935"/>
                  <a:gd name="f656" fmla="val 1605"/>
                  <a:gd name="f657" fmla="val 1613"/>
                  <a:gd name="f658" fmla="val 1616"/>
                  <a:gd name="f659" fmla="val 1618"/>
                  <a:gd name="f660" fmla="val 846"/>
                  <a:gd name="f661" fmla="val 1629"/>
                  <a:gd name="f662" fmla="val 759"/>
                  <a:gd name="f663" fmla="val 927"/>
                  <a:gd name="f664" fmla="val 1485"/>
                  <a:gd name="f665" fmla="val 1460"/>
                  <a:gd name="f666" fmla="val 1405"/>
                  <a:gd name="f667" fmla="val 1371"/>
                  <a:gd name="f668" fmla="val 816"/>
                  <a:gd name="f669" fmla="val 1308"/>
                  <a:gd name="f670" fmla="val 1283"/>
                  <a:gd name="f671" fmla="val 810"/>
                  <a:gd name="f672" fmla="val 794"/>
                  <a:gd name="f673" fmla="val 1287"/>
                  <a:gd name="f674" fmla="val 1338"/>
                  <a:gd name="f675" fmla="val 730"/>
                  <a:gd name="f676" fmla="val 728"/>
                  <a:gd name="f677" fmla="val 733"/>
                  <a:gd name="f678" fmla="val 1504"/>
                  <a:gd name="f679" fmla="val 1540"/>
                  <a:gd name="f680" fmla="val 752"/>
                  <a:gd name="f681" fmla="val 1551"/>
                  <a:gd name="f682" fmla="val 1563"/>
                  <a:gd name="f683" fmla="val 764"/>
                  <a:gd name="f684" fmla="val 1576"/>
                  <a:gd name="f685" fmla="val 768"/>
                  <a:gd name="f686" fmla="val 770"/>
                  <a:gd name="f687" fmla="val 1581"/>
                  <a:gd name="f688" fmla="val 775"/>
                  <a:gd name="f689" fmla="val 1578"/>
                  <a:gd name="f690" fmla="val 1561"/>
                  <a:gd name="f691" fmla="val 823"/>
                  <a:gd name="f692" fmla="val 1555"/>
                  <a:gd name="f693" fmla="val 909"/>
                  <a:gd name="f694" fmla="val 878"/>
                  <a:gd name="f695" fmla="val 944"/>
                  <a:gd name="f696" fmla="val 1021"/>
                  <a:gd name="f697" fmla="val 835"/>
                  <a:gd name="f698" fmla="val 1067"/>
                  <a:gd name="f699" fmla="val 1036"/>
                  <a:gd name="f700" fmla="val 683"/>
                  <a:gd name="f701" fmla="val 646"/>
                  <a:gd name="f702" fmla="val 862"/>
                  <a:gd name="f703" fmla="val 850"/>
                  <a:gd name="f704" fmla="val 656"/>
                  <a:gd name="f705" fmla="val 871"/>
                  <a:gd name="f706" fmla="val 916"/>
                  <a:gd name="f707" fmla="val 896"/>
                  <a:gd name="f708" fmla="val 948"/>
                  <a:gd name="f709" fmla="val 281"/>
                  <a:gd name="f710" fmla="val 709"/>
                  <a:gd name="f711" fmla="val 512"/>
                  <a:gd name="f712" fmla="val 409"/>
                  <a:gd name="f713" fmla="val 363"/>
                  <a:gd name="f714" fmla="val 1011"/>
                  <a:gd name="f715" fmla="val 346"/>
                  <a:gd name="f716" fmla="val 338"/>
                  <a:gd name="f717" fmla="val 411"/>
                  <a:gd name="f718" fmla="val 518"/>
                  <a:gd name="f719" fmla="val 1677"/>
                  <a:gd name="f720" fmla="val 867"/>
                  <a:gd name="f721" fmla="val 1735"/>
                  <a:gd name="f722" fmla="val 1737"/>
                  <a:gd name="f723" fmla="val 988"/>
                  <a:gd name="f724" fmla="val 1744"/>
                  <a:gd name="f725" fmla="val 1747"/>
                  <a:gd name="f726" fmla="val 1749"/>
                  <a:gd name="f727" fmla="val 1319"/>
                  <a:gd name="f728" fmla="val 1706"/>
                  <a:gd name="f729" fmla="val 1494"/>
                  <a:gd name="f730" fmla="val 1642"/>
                  <a:gd name="f731" fmla="val 1644"/>
                  <a:gd name="f732" fmla="val 1951"/>
                  <a:gd name="f733" fmla="val 1939"/>
                  <a:gd name="f734" fmla="val 1931"/>
                  <a:gd name="f735" fmla="val 1968"/>
                  <a:gd name="f736" fmla="val 1908"/>
                  <a:gd name="f737" fmla="val 1995"/>
                  <a:gd name="f738" fmla="val 2026"/>
                  <a:gd name="f739" fmla="val 2080"/>
                  <a:gd name="f740" fmla="val 2139"/>
                  <a:gd name="f741" fmla="val 2116"/>
                  <a:gd name="f742" fmla="val 2104"/>
                  <a:gd name="f743" fmla="val 2068"/>
                  <a:gd name="f744" fmla="val 2050"/>
                  <a:gd name="f745" fmla="val 2013"/>
                  <a:gd name="f746" fmla="val 1978"/>
                  <a:gd name="f747" fmla="val 1964"/>
                  <a:gd name="f748" fmla="val 1935"/>
                  <a:gd name="f749" fmla="val 1927"/>
                  <a:gd name="f750" fmla="val 1923"/>
                  <a:gd name="f751" fmla="val 1952"/>
                  <a:gd name="f752" fmla="val 1983"/>
                  <a:gd name="f753" fmla="val 2090"/>
                  <a:gd name="f754" fmla="val 2014"/>
                  <a:gd name="f755" fmla="val 375"/>
                  <a:gd name="f756" fmla="val 1937"/>
                  <a:gd name="f757" fmla="val 271"/>
                  <a:gd name="f758" fmla="val 1859"/>
                  <a:gd name="f759" fmla="val 166"/>
                  <a:gd name="f760" fmla="val 1767"/>
                  <a:gd name="f761" fmla="val 1673"/>
                  <a:gd name="f762" fmla="val 138"/>
                  <a:gd name="f763" fmla="val 128"/>
                  <a:gd name="f764" fmla="val 111"/>
                  <a:gd name="f765" fmla="val 101"/>
                  <a:gd name="f766" fmla="val 661"/>
                  <a:gd name="f767" fmla="val 568"/>
                  <a:gd name="f768" fmla="val 474"/>
                  <a:gd name="f769" fmla="val 382"/>
                  <a:gd name="f770" fmla="val 352"/>
                  <a:gd name="f771" fmla="val 205"/>
                  <a:gd name="f772" fmla="val 244"/>
                  <a:gd name="f773" fmla="val 299"/>
                  <a:gd name="f774" fmla="val 311"/>
                  <a:gd name="f775" fmla="val 302"/>
                  <a:gd name="f776" fmla="val 273"/>
                  <a:gd name="f777" fmla="val 595"/>
                  <a:gd name="f778" fmla="val 535"/>
                  <a:gd name="f779" fmla="val 486"/>
                  <a:gd name="f780" fmla="val 481"/>
                  <a:gd name="f781" fmla="val 132"/>
                  <a:gd name="f782" fmla="val 211"/>
                  <a:gd name="f783" fmla="val 368"/>
                  <a:gd name="f784" fmla="val 262"/>
                  <a:gd name="f785" fmla="val 371"/>
                  <a:gd name="f786" fmla="val 153"/>
                  <a:gd name="f787" fmla="val 373"/>
                  <a:gd name="f788" fmla="val 376"/>
                  <a:gd name="f789" fmla="val 470"/>
                  <a:gd name="f790" fmla="val 136"/>
                  <a:gd name="f791" fmla="val 564"/>
                  <a:gd name="f792" fmla="val 123"/>
                  <a:gd name="f793" fmla="val 659"/>
                  <a:gd name="f794" fmla="val 94"/>
                  <a:gd name="f795" fmla="val 967"/>
                  <a:gd name="f796" fmla="val 86"/>
                  <a:gd name="f797" fmla="val 1274"/>
                  <a:gd name="f798" fmla="val 1582"/>
                  <a:gd name="f799" fmla="val 1771"/>
                  <a:gd name="f800" fmla="val 1865"/>
                  <a:gd name="f801" fmla="val 1868"/>
                  <a:gd name="f802" fmla="val 1870"/>
                  <a:gd name="f803" fmla="val 2030"/>
                  <a:gd name="f804" fmla="val 2113"/>
                  <a:gd name="f805" fmla="val 1999"/>
                  <a:gd name="f806" fmla="val 1966"/>
                  <a:gd name="f807" fmla="val 1942"/>
                  <a:gd name="f808" fmla="val 930"/>
                  <a:gd name="f809" fmla="val 1963"/>
                  <a:gd name="f810" fmla="val 1980"/>
                  <a:gd name="f811" fmla="val 1994"/>
                  <a:gd name="f812" fmla="val 1077"/>
                  <a:gd name="f813" fmla="val 2010"/>
                  <a:gd name="f814" fmla="val 1119"/>
                  <a:gd name="f815" fmla="val 1159"/>
                  <a:gd name="f816" fmla="val 2046"/>
                  <a:gd name="f817" fmla="val 1205"/>
                  <a:gd name="f818" fmla="val 2066"/>
                  <a:gd name="f819" fmla="val 2084"/>
                  <a:gd name="f820" fmla="val 1353"/>
                  <a:gd name="f821" fmla="val 1410"/>
                  <a:gd name="f822" fmla="val 2132"/>
                  <a:gd name="f823" fmla="val 1467"/>
                  <a:gd name="f824" fmla="val 2156"/>
                  <a:gd name="f825" fmla="val 2092"/>
                  <a:gd name="f826" fmla="val 1795"/>
                  <a:gd name="f827" fmla="val 2070"/>
                  <a:gd name="f828" fmla="val 1834"/>
                  <a:gd name="f829" fmla="val 2038"/>
                  <a:gd name="f830" fmla="val 1896"/>
                  <a:gd name="f831" fmla="val 1909"/>
                  <a:gd name="f832" fmla="val 1802"/>
                  <a:gd name="f833" fmla="val 1694"/>
                  <a:gd name="f834" fmla="val 2112"/>
                  <a:gd name="f835" fmla="val 2175"/>
                  <a:gd name="f836" fmla="val 2234"/>
                  <a:gd name="f837" fmla="val 1357"/>
                  <a:gd name="f838" fmla="val 2302"/>
                  <a:gd name="f839" fmla="val 2304"/>
                  <a:gd name="f840" fmla="val 2339"/>
                  <a:gd name="f841" fmla="val 2374"/>
                  <a:gd name="f842" fmla="val 1195"/>
                  <a:gd name="f843" fmla="val 2415"/>
                  <a:gd name="f844" fmla="val 2435"/>
                  <a:gd name="f845" fmla="val 1149"/>
                  <a:gd name="f846" fmla="val 2456"/>
                  <a:gd name="f847" fmla="val 2480"/>
                  <a:gd name="f848" fmla="val 2485"/>
                  <a:gd name="f849" fmla="val 1070"/>
                  <a:gd name="f850" fmla="val 1046"/>
                  <a:gd name="f851" fmla="val 939"/>
                  <a:gd name="f852" fmla="val 773"/>
                  <a:gd name="f853" fmla="val 547"/>
                  <a:gd name="f854" fmla="val 439"/>
                  <a:gd name="f855" fmla="val 332"/>
                  <a:gd name="f856" fmla="val 203"/>
                  <a:gd name="f857" fmla="val 171"/>
                  <a:gd name="f858" fmla="val 149"/>
                  <a:gd name="f859" fmla="val 87"/>
                  <a:gd name="f860" fmla="val 109"/>
                  <a:gd name="f861" fmla="val 121"/>
                  <a:gd name="f862" fmla="val 175"/>
                  <a:gd name="f863" fmla="val 231"/>
                  <a:gd name="f864" fmla="val 247"/>
                  <a:gd name="f865" fmla="val 261"/>
                  <a:gd name="f866" fmla="val 270"/>
                  <a:gd name="f867" fmla="val 963"/>
                  <a:gd name="f868" fmla="val 294"/>
                  <a:gd name="f869" fmla="val 1933"/>
                  <a:gd name="f870" fmla="val 1854"/>
                  <a:gd name="f871" fmla="val 1748"/>
                  <a:gd name="f872" fmla="val 1097"/>
                  <a:gd name="f873" fmla="val 1666"/>
                  <a:gd name="f874" fmla="val 1620"/>
                  <a:gd name="f875" fmla="val 1068"/>
                  <a:gd name="f876" fmla="val 1596"/>
                  <a:gd name="f877" fmla="val 1040"/>
                  <a:gd name="f878" fmla="val 1541"/>
                  <a:gd name="f879" fmla="val 1487"/>
                  <a:gd name="f880" fmla="val 985"/>
                  <a:gd name="f881" fmla="val 1430"/>
                  <a:gd name="f882" fmla="val 1333"/>
                  <a:gd name="f883" fmla="val 951"/>
                  <a:gd name="f884" fmla="val 1230"/>
                  <a:gd name="f885" fmla="val 980"/>
                  <a:gd name="f886" fmla="val 1190"/>
                  <a:gd name="f887" fmla="val 1027"/>
                  <a:gd name="f888" fmla="val 1164"/>
                  <a:gd name="f889" fmla="val 1037"/>
                  <a:gd name="f890" fmla="val 1049"/>
                  <a:gd name="f891" fmla="val 1492"/>
                  <a:gd name="f892" fmla="val 1637"/>
                  <a:gd name="f893" fmla="val 1763"/>
                  <a:gd name="f894" fmla="val 1869"/>
                  <a:gd name="f895" fmla="val 1914"/>
                  <a:gd name="f896" fmla="val 1006"/>
                  <a:gd name="f897" fmla="val 1936"/>
                  <a:gd name="f898" fmla="val 1940"/>
                  <a:gd name="f899" fmla="val 1938"/>
                  <a:gd name="f900" fmla="val 998"/>
                  <a:gd name="f901" fmla="val 1682"/>
                  <a:gd name="f902" fmla="val 981"/>
                  <a:gd name="f903" fmla="val 1647"/>
                  <a:gd name="f904" fmla="val 976"/>
                  <a:gd name="f905" fmla="val 1634"/>
                  <a:gd name="f906" fmla="val 1619"/>
                  <a:gd name="f907" fmla="val 1587"/>
                  <a:gd name="f908" fmla="val 1542"/>
                  <a:gd name="f909" fmla="val 1527"/>
                  <a:gd name="f910" fmla="val 1019"/>
                  <a:gd name="f911" fmla="val 1513"/>
                  <a:gd name="f912" fmla="val 1478"/>
                  <a:gd name="f913" fmla="val 1069"/>
                  <a:gd name="f914" fmla="val 1104"/>
                  <a:gd name="f915" fmla="val 1402"/>
                  <a:gd name="f916" fmla="val 1129"/>
                  <a:gd name="f917" fmla="val 1397"/>
                  <a:gd name="f918" fmla="val 1732"/>
                  <a:gd name="f919" fmla="val 1728"/>
                  <a:gd name="f920" fmla="val 1043"/>
                  <a:gd name="f921" fmla="val 1186"/>
                  <a:gd name="f922" fmla="val 1227"/>
                  <a:gd name="f923" fmla="val 1323"/>
                  <a:gd name="f924" fmla="val 1073"/>
                  <a:gd name="f925" fmla="val 1156"/>
                  <a:gd name="f926" fmla="val 1546"/>
                  <a:gd name="f927" fmla="val 1246"/>
                  <a:gd name="f928" fmla="val 1565"/>
                  <a:gd name="f929" fmla="val 1306"/>
                  <a:gd name="f930" fmla="val 1593"/>
                  <a:gd name="f931" fmla="val 1325"/>
                  <a:gd name="f932" fmla="val 1611"/>
                  <a:gd name="f933" fmla="val 1621"/>
                  <a:gd name="f934" fmla="val 1615"/>
                  <a:gd name="f935" fmla="val 1608"/>
                  <a:gd name="f936" fmla="val 1238"/>
                  <a:gd name="f937" fmla="val 1560"/>
                  <a:gd name="f938" fmla="val 1176"/>
                  <a:gd name="f939" fmla="val 1472"/>
                  <a:gd name="f940" fmla="val 1396"/>
                  <a:gd name="f941" fmla="val 1058"/>
                  <a:gd name="f942" fmla="val 1354"/>
                  <a:gd name="f943" fmla="val 1050"/>
                  <a:gd name="f944" fmla="val 1324"/>
                  <a:gd name="f945" fmla="val 1054"/>
                  <a:gd name="f946" fmla="val 1263"/>
                  <a:gd name="f947" fmla="val 1071"/>
                  <a:gd name="f948" fmla="val 1191"/>
                  <a:gd name="f949" fmla="val 1157"/>
                  <a:gd name="f950" fmla="val 1169"/>
                  <a:gd name="f951" fmla="val 1383"/>
                  <a:gd name="f952" fmla="val 1424"/>
                  <a:gd name="f953" fmla="val 1479"/>
                  <a:gd name="f954" fmla="val 1082"/>
                  <a:gd name="f955" fmla="val 1636"/>
                  <a:gd name="f956" fmla="val 1145"/>
                  <a:gd name="f957" fmla="val 1858"/>
                  <a:gd name="f958" fmla="val 1234"/>
                  <a:gd name="f959" fmla="val 1913"/>
                  <a:gd name="f960" fmla="val 1874"/>
                  <a:gd name="f961" fmla="val 1800"/>
                  <a:gd name="f962" fmla="val 1707"/>
                  <a:gd name="f963" fmla="val 1511"/>
                  <a:gd name="f964" fmla="val 1689"/>
                  <a:gd name="f965" fmla="val 1466"/>
                  <a:gd name="f966" fmla="val 1671"/>
                  <a:gd name="f967" fmla="val 1654"/>
                  <a:gd name="f968" fmla="val 1674"/>
                  <a:gd name="f969" fmla="val 1579"/>
                  <a:gd name="f970" fmla="val 1592"/>
                  <a:gd name="f971" fmla="val 1604"/>
                  <a:gd name="f972" fmla="val 1299"/>
                  <a:gd name="f973" fmla="val 688"/>
                  <a:gd name="f974" fmla="val 1311"/>
                  <a:gd name="f975" fmla="val 685"/>
                  <a:gd name="f976" fmla="val 681"/>
                  <a:gd name="f977" fmla="val 1347"/>
                  <a:gd name="f978" fmla="val 673"/>
                  <a:gd name="f979" fmla="val 1328"/>
                  <a:gd name="f980" fmla="val 626"/>
                  <a:gd name="f981" fmla="val 621"/>
                  <a:gd name="f982" fmla="val 1203"/>
                  <a:gd name="f983" fmla="val 1182"/>
                  <a:gd name="f984" fmla="val 620"/>
                  <a:gd name="f985" fmla="val 1179"/>
                  <a:gd name="f986" fmla="val 630"/>
                  <a:gd name="f987" fmla="val 643"/>
                  <a:gd name="f988" fmla="val 690"/>
                  <a:gd name="f989" fmla="val 1508"/>
                  <a:gd name="f990" fmla="val 1490"/>
                  <a:gd name="f991" fmla="val 1461"/>
                  <a:gd name="f992" fmla="val 1394"/>
                  <a:gd name="f993" fmla="val 1363"/>
                  <a:gd name="f994" fmla="val 1351"/>
                  <a:gd name="f995" fmla="val 1330"/>
                  <a:gd name="f996" fmla="val 700"/>
                  <a:gd name="f997" fmla="val 1320"/>
                  <a:gd name="f998" fmla="val 1309"/>
                  <a:gd name="f999" fmla="val 703"/>
                  <a:gd name="f1000" fmla="val 705"/>
                  <a:gd name="f1001" fmla="val 1259"/>
                  <a:gd name="f1002" fmla="val 715"/>
                  <a:gd name="f1003" fmla="val 1254"/>
                  <a:gd name="f1004" fmla="val 737"/>
                  <a:gd name="f1005" fmla="val 1244"/>
                  <a:gd name="f1006" fmla="val 1256"/>
                  <a:gd name="f1007" fmla="val 772"/>
                  <a:gd name="f1008" fmla="val 781"/>
                  <a:gd name="f1009" fmla="val 826"/>
                  <a:gd name="f1010" fmla="val 1399"/>
                  <a:gd name="f1011" fmla="val 1418"/>
                  <a:gd name="f1012" fmla="val 1051"/>
                  <a:gd name="f1013" fmla="val 1031"/>
                  <a:gd name="f1014" fmla="val 1425"/>
                  <a:gd name="f1015" fmla="val 978"/>
                  <a:gd name="f1016" fmla="val 1438"/>
                  <a:gd name="f1017" fmla="val 925"/>
                  <a:gd name="f1018" fmla="val 890"/>
                  <a:gd name="f1019" fmla="val 848"/>
                  <a:gd name="f1020" fmla="val 843"/>
                  <a:gd name="f1021" fmla="val 1426"/>
                  <a:gd name="f1022" fmla="val 1444"/>
                  <a:gd name="f1023" fmla="val 942"/>
                  <a:gd name="f1024" fmla="val 920"/>
                  <a:gd name="f1025" fmla="val 907"/>
                  <a:gd name="f1026" fmla="val 895"/>
                  <a:gd name="f1027" fmla="val 882"/>
                  <a:gd name="f1028" fmla="val 839"/>
                  <a:gd name="f1029" fmla="val 824"/>
                  <a:gd name="f1030" fmla="val 821"/>
                  <a:gd name="f1031" fmla="val 1442"/>
                  <a:gd name="f1032" fmla="val 829"/>
                  <a:gd name="f1033" fmla="val 1447"/>
                  <a:gd name="f1034" fmla="val 837"/>
                  <a:gd name="f1035" fmla="val 817"/>
                  <a:gd name="f1036" fmla="val 812"/>
                  <a:gd name="f1037" fmla="val 739"/>
                  <a:gd name="f1038" fmla="val 710"/>
                  <a:gd name="f1039" fmla="*/ f1 1 2242"/>
                  <a:gd name="f1040" fmla="*/ f2 1 2638"/>
                  <a:gd name="f1041" fmla="+- f5 0 f3"/>
                  <a:gd name="f1042" fmla="+- f4 0 f3"/>
                  <a:gd name="f1043" fmla="*/ f1042 1 2242"/>
                  <a:gd name="f1044" fmla="*/ f1041 1 2638"/>
                  <a:gd name="f1045" fmla="*/ f3 1 f1043"/>
                  <a:gd name="f1046" fmla="*/ f4 1 f1043"/>
                  <a:gd name="f1047" fmla="*/ f3 1 f1044"/>
                  <a:gd name="f1048" fmla="*/ f5 1 f1044"/>
                  <a:gd name="f1049" fmla="*/ f1045 f1039 1"/>
                  <a:gd name="f1050" fmla="*/ f1046 f1039 1"/>
                  <a:gd name="f1051" fmla="*/ f1048 f1040 1"/>
                  <a:gd name="f1052" fmla="*/ f1047 f104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049" t="f1052" r="f1050" b="f1051"/>
                <a:pathLst>
                  <a:path w="2242" h="2638">
                    <a:moveTo>
                      <a:pt x="f6" y="f7"/>
                    </a:moveTo>
                    <a:cubicBezTo>
                      <a:pt x="f8" y="f7"/>
                      <a:pt x="f9" y="f10"/>
                      <a:pt x="f11" y="f12"/>
                    </a:cubicBezTo>
                    <a:cubicBezTo>
                      <a:pt x="f13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1" y="f23"/>
                    </a:cubicBezTo>
                    <a:cubicBezTo>
                      <a:pt x="f21" y="f24"/>
                      <a:pt x="f19" y="f25"/>
                      <a:pt x="f17" y="f26"/>
                    </a:cubicBezTo>
                    <a:lnTo>
                      <a:pt x="f17" y="f27"/>
                    </a:lnTo>
                    <a:lnTo>
                      <a:pt x="f28" y="f29"/>
                    </a:lnTo>
                    <a:cubicBezTo>
                      <a:pt x="f30" y="f31"/>
                      <a:pt x="f32" y="f33"/>
                      <a:pt x="f34" y="f35"/>
                    </a:cubicBezTo>
                    <a:cubicBezTo>
                      <a:pt x="f36" y="f37"/>
                      <a:pt x="f38" y="f39"/>
                      <a:pt x="f40" y="f41"/>
                    </a:cubicBezTo>
                    <a:cubicBezTo>
                      <a:pt x="f42" y="f43"/>
                      <a:pt x="f44" y="f45"/>
                      <a:pt x="f46" y="f47"/>
                    </a:cubicBezTo>
                    <a:lnTo>
                      <a:pt x="f46" y="f48"/>
                    </a:lnTo>
                    <a:lnTo>
                      <a:pt x="f49" y="f50"/>
                    </a:lnTo>
                    <a:cubicBezTo>
                      <a:pt x="f51" y="f52"/>
                      <a:pt x="f53" y="f54"/>
                      <a:pt x="f55" y="f56"/>
                    </a:cubicBezTo>
                    <a:cubicBezTo>
                      <a:pt x="f57" y="f58"/>
                      <a:pt x="f59" y="f60"/>
                      <a:pt x="f61" y="f62"/>
                    </a:cubicBezTo>
                    <a:cubicBezTo>
                      <a:pt x="f63" y="f64"/>
                      <a:pt x="f65" y="f66"/>
                      <a:pt x="f67" y="f68"/>
                    </a:cubicBezTo>
                    <a:cubicBezTo>
                      <a:pt x="f69" y="f70"/>
                      <a:pt x="f71" y="f72"/>
                      <a:pt x="f73" y="f74"/>
                    </a:cubicBezTo>
                    <a:cubicBezTo>
                      <a:pt x="f75" y="f76"/>
                      <a:pt x="f77" y="f78"/>
                      <a:pt x="f79" y="f80"/>
                    </a:cubicBezTo>
                    <a:cubicBezTo>
                      <a:pt x="f81" y="f82"/>
                      <a:pt x="f81" y="f83"/>
                      <a:pt x="f84" y="f85"/>
                    </a:cubicBezTo>
                    <a:cubicBezTo>
                      <a:pt x="f86" y="f87"/>
                      <a:pt x="f88" y="f89"/>
                      <a:pt x="f65" y="f90"/>
                    </a:cubicBezTo>
                    <a:cubicBezTo>
                      <a:pt x="f91" y="f92"/>
                      <a:pt x="f93" y="f94"/>
                      <a:pt x="f95" y="f96"/>
                    </a:cubicBezTo>
                    <a:cubicBezTo>
                      <a:pt x="f97" y="f98"/>
                      <a:pt x="f99" y="f100"/>
                      <a:pt x="f50" y="f101"/>
                    </a:cubicBezTo>
                    <a:lnTo>
                      <a:pt x="f102" y="f101"/>
                    </a:lnTo>
                    <a:cubicBezTo>
                      <a:pt x="f103" y="f104"/>
                      <a:pt x="f105" y="f106"/>
                      <a:pt x="f107" y="f108"/>
                    </a:cubicBezTo>
                    <a:cubicBezTo>
                      <a:pt x="f109" y="f110"/>
                      <a:pt x="f111" y="f112"/>
                      <a:pt x="f113" y="f114"/>
                    </a:cubicBezTo>
                    <a:cubicBezTo>
                      <a:pt x="f115" y="f112"/>
                      <a:pt x="f116" y="f110"/>
                      <a:pt x="f117" y="f108"/>
                    </a:cubicBezTo>
                    <a:cubicBezTo>
                      <a:pt x="f118" y="f106"/>
                      <a:pt x="f119" y="f104"/>
                      <a:pt x="f120" y="f101"/>
                    </a:cubicBezTo>
                    <a:cubicBezTo>
                      <a:pt x="f121" y="f100"/>
                      <a:pt x="f122" y="f98"/>
                      <a:pt x="f123" y="f96"/>
                    </a:cubicBezTo>
                    <a:cubicBezTo>
                      <a:pt x="f124" y="f125"/>
                      <a:pt x="f126" y="f127"/>
                      <a:pt x="f128" y="f129"/>
                    </a:cubicBezTo>
                    <a:lnTo>
                      <a:pt x="f130" y="f131"/>
                    </a:lnTo>
                    <a:cubicBezTo>
                      <a:pt x="f132" y="f133"/>
                      <a:pt x="f134" y="f135"/>
                      <a:pt x="f136" y="f137"/>
                    </a:cubicBezTo>
                    <a:cubicBezTo>
                      <a:pt x="f138" y="f10"/>
                      <a:pt x="f139" y="f7"/>
                      <a:pt x="f140" y="f7"/>
                    </a:cubicBezTo>
                    <a:lnTo>
                      <a:pt x="f6" y="f7"/>
                    </a:ln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41" y="f142"/>
                    </a:moveTo>
                    <a:cubicBezTo>
                      <a:pt x="f143" y="f144"/>
                      <a:pt x="f145" y="f0"/>
                      <a:pt x="f146" y="f147"/>
                    </a:cubicBezTo>
                    <a:cubicBezTo>
                      <a:pt x="f148" y="f149"/>
                      <a:pt x="f150" y="f151"/>
                      <a:pt x="f152" y="f153"/>
                    </a:cubicBezTo>
                    <a:cubicBezTo>
                      <a:pt x="f154" y="f52"/>
                      <a:pt x="f155" y="f156"/>
                      <a:pt x="f157" y="f158"/>
                    </a:cubicBezTo>
                    <a:cubicBezTo>
                      <a:pt x="f86" y="f159"/>
                      <a:pt x="f160" y="f161"/>
                      <a:pt x="f75" y="f162"/>
                    </a:cubicBezTo>
                    <a:cubicBezTo>
                      <a:pt x="f145" y="f163"/>
                      <a:pt x="f164" y="f165"/>
                      <a:pt x="f166" y="f167"/>
                    </a:cubicBezTo>
                    <a:cubicBezTo>
                      <a:pt x="f168" y="f169"/>
                      <a:pt x="f170" y="f171"/>
                      <a:pt x="f172" y="f173"/>
                    </a:cubicBezTo>
                    <a:cubicBezTo>
                      <a:pt x="f174" y="f175"/>
                      <a:pt x="f176" y="f177"/>
                      <a:pt x="f178" y="f179"/>
                    </a:cubicBezTo>
                    <a:cubicBezTo>
                      <a:pt x="f180" y="f181"/>
                      <a:pt x="f182" y="f183"/>
                      <a:pt x="f184" y="f185"/>
                    </a:cubicBezTo>
                    <a:cubicBezTo>
                      <a:pt x="f57" y="f186"/>
                      <a:pt x="f187" y="f188"/>
                      <a:pt x="f189" y="f190"/>
                    </a:cubicBezTo>
                    <a:cubicBezTo>
                      <a:pt x="f191" y="f192"/>
                      <a:pt x="f193" y="f194"/>
                      <a:pt x="f195" y="f106"/>
                    </a:cubicBezTo>
                    <a:cubicBezTo>
                      <a:pt x="f196" y="f197"/>
                      <a:pt x="f198" y="f199"/>
                      <a:pt x="f105" y="f200"/>
                    </a:cubicBezTo>
                    <a:cubicBezTo>
                      <a:pt x="f201" y="f202"/>
                      <a:pt x="f203" y="f204"/>
                      <a:pt x="f6" y="f205"/>
                    </a:cubicBezTo>
                    <a:cubicBezTo>
                      <a:pt x="f206" y="f207"/>
                      <a:pt x="f208" y="f209"/>
                      <a:pt x="f113" y="f210"/>
                    </a:cubicBezTo>
                    <a:cubicBezTo>
                      <a:pt x="f113" y="f209"/>
                      <a:pt x="f140" y="f207"/>
                      <a:pt x="f211" y="f205"/>
                    </a:cubicBezTo>
                    <a:cubicBezTo>
                      <a:pt x="f212" y="f204"/>
                      <a:pt x="f213" y="f202"/>
                      <a:pt x="f118" y="f200"/>
                    </a:cubicBezTo>
                    <a:cubicBezTo>
                      <a:pt x="f214" y="f199"/>
                      <a:pt x="f215" y="f197"/>
                      <a:pt x="f216" y="f106"/>
                    </a:cubicBezTo>
                    <a:cubicBezTo>
                      <a:pt x="f217" y="f194"/>
                      <a:pt x="f218" y="f192"/>
                      <a:pt x="f219" y="f190"/>
                    </a:cubicBezTo>
                    <a:cubicBezTo>
                      <a:pt x="f220" y="f188"/>
                      <a:pt x="f221" y="f186"/>
                      <a:pt x="f222" y="f185"/>
                    </a:cubicBezTo>
                    <a:cubicBezTo>
                      <a:pt x="f223" y="f183"/>
                      <a:pt x="f224" y="f181"/>
                      <a:pt x="f225" y="f179"/>
                    </a:cubicBezTo>
                    <a:cubicBezTo>
                      <a:pt x="f226" y="f177"/>
                      <a:pt x="f227" y="f175"/>
                      <a:pt x="f228" y="f173"/>
                    </a:cubicBezTo>
                    <a:cubicBezTo>
                      <a:pt x="f229" y="f171"/>
                      <a:pt x="f230" y="f169"/>
                      <a:pt x="f231" y="f167"/>
                    </a:cubicBezTo>
                    <a:cubicBezTo>
                      <a:pt x="f232" y="f165"/>
                      <a:pt x="f233" y="f163"/>
                      <a:pt x="f234" y="f162"/>
                    </a:cubicBezTo>
                    <a:cubicBezTo>
                      <a:pt x="f235" y="f161"/>
                      <a:pt x="f125" y="f159"/>
                      <a:pt x="f236" y="f158"/>
                    </a:cubicBezTo>
                    <a:cubicBezTo>
                      <a:pt x="f237" y="f156"/>
                      <a:pt x="f238" y="f52"/>
                      <a:pt x="f239" y="f153"/>
                    </a:cubicBezTo>
                    <a:cubicBezTo>
                      <a:pt x="f240" y="f151"/>
                      <a:pt x="f241" y="f149"/>
                      <a:pt x="f242" y="f147"/>
                    </a:cubicBezTo>
                    <a:cubicBezTo>
                      <a:pt x="f233" y="f0"/>
                      <a:pt x="f243" y="f144"/>
                      <a:pt x="f244" y="f142"/>
                    </a:cubicBezTo>
                    <a:cubicBezTo>
                      <a:pt x="f245" y="f246"/>
                      <a:pt x="f247" y="f248"/>
                      <a:pt x="f249" y="f172"/>
                    </a:cubicBezTo>
                    <a:cubicBezTo>
                      <a:pt x="f250" y="f251"/>
                      <a:pt x="f252" y="f253"/>
                      <a:pt x="f113" y="f253"/>
                    </a:cubicBezTo>
                    <a:cubicBezTo>
                      <a:pt x="f156" y="f253"/>
                      <a:pt x="f254" y="f251"/>
                      <a:pt x="f255" y="f172"/>
                    </a:cubicBezTo>
                    <a:cubicBezTo>
                      <a:pt x="f256" y="f248"/>
                      <a:pt x="f257" y="f246"/>
                      <a:pt x="f141" y="f142"/>
                    </a:cubicBezTo>
                    <a:close/>
                    <a:moveTo>
                      <a:pt x="f141" y="f142"/>
                    </a:moveTo>
                    <a:lnTo>
                      <a:pt x="f141" y="f142"/>
                    </a:lnTo>
                    <a:close/>
                    <a:moveTo>
                      <a:pt x="f258" y="f3"/>
                    </a:moveTo>
                    <a:lnTo>
                      <a:pt x="f113" y="f3"/>
                    </a:lnTo>
                    <a:lnTo>
                      <a:pt x="f259" y="f3"/>
                    </a:lnTo>
                    <a:cubicBezTo>
                      <a:pt x="f260" y="f3"/>
                      <a:pt x="f261" y="f262"/>
                      <a:pt x="f263" y="f264"/>
                    </a:cubicBezTo>
                    <a:cubicBezTo>
                      <a:pt x="f265" y="f266"/>
                      <a:pt x="f267" y="f248"/>
                      <a:pt x="f268" y="f269"/>
                    </a:cubicBezTo>
                    <a:lnTo>
                      <a:pt x="f270" y="f269"/>
                    </a:lnTo>
                    <a:lnTo>
                      <a:pt x="f183" y="f271"/>
                    </a:lnTo>
                    <a:cubicBezTo>
                      <a:pt x="f272" y="f88"/>
                      <a:pt x="f273" y="f274"/>
                      <a:pt x="f227" y="f275"/>
                    </a:cubicBezTo>
                    <a:lnTo>
                      <a:pt x="f276" y="f277"/>
                    </a:lnTo>
                    <a:lnTo>
                      <a:pt x="f278" y="f279"/>
                    </a:lnTo>
                    <a:cubicBezTo>
                      <a:pt x="f280" y="f281"/>
                      <a:pt x="f282" y="f151"/>
                      <a:pt x="f283" y="f284"/>
                    </a:cubicBezTo>
                    <a:cubicBezTo>
                      <a:pt x="f285" y="f286"/>
                      <a:pt x="f287" y="f288"/>
                      <a:pt x="f289" y="f290"/>
                    </a:cubicBezTo>
                    <a:cubicBezTo>
                      <a:pt x="f291" y="f292"/>
                      <a:pt x="f223" y="f293"/>
                      <a:pt x="f280" y="f211"/>
                    </a:cubicBezTo>
                    <a:cubicBezTo>
                      <a:pt x="f273" y="f294"/>
                      <a:pt x="f295" y="f296"/>
                      <a:pt x="f297" y="f298"/>
                    </a:cubicBezTo>
                    <a:cubicBezTo>
                      <a:pt x="f299" y="f300"/>
                      <a:pt x="f301" y="f302"/>
                      <a:pt x="f303" y="f304"/>
                    </a:cubicBezTo>
                    <a:cubicBezTo>
                      <a:pt x="f305" y="f175"/>
                      <a:pt x="f306" y="f307"/>
                      <a:pt x="f308" y="f309"/>
                    </a:cubicBezTo>
                    <a:cubicBezTo>
                      <a:pt x="f310" y="f311"/>
                      <a:pt x="f312" y="f313"/>
                      <a:pt x="f314" y="f129"/>
                    </a:cubicBezTo>
                    <a:cubicBezTo>
                      <a:pt x="f315" y="f222"/>
                      <a:pt x="f316" y="f317"/>
                      <a:pt x="f318" y="f319"/>
                    </a:cubicBezTo>
                    <a:cubicBezTo>
                      <a:pt x="f320" y="f321"/>
                      <a:pt x="f322" y="f323"/>
                      <a:pt x="f324" y="f325"/>
                    </a:cubicBezTo>
                    <a:cubicBezTo>
                      <a:pt x="f120" y="f326"/>
                      <a:pt x="f327" y="f328"/>
                      <a:pt x="f329" y="f330"/>
                    </a:cubicBezTo>
                    <a:cubicBezTo>
                      <a:pt x="f331" y="f332"/>
                      <a:pt x="f333" y="f334"/>
                      <a:pt x="f335" y="f336"/>
                    </a:cubicBezTo>
                    <a:cubicBezTo>
                      <a:pt x="f337" y="f338"/>
                      <a:pt x="f162" y="f339"/>
                      <a:pt x="f340" y="f341"/>
                    </a:cubicBezTo>
                    <a:lnTo>
                      <a:pt x="f113" y="f342"/>
                    </a:lnTo>
                    <a:lnTo>
                      <a:pt x="f343" y="f341"/>
                    </a:lnTo>
                    <a:cubicBezTo>
                      <a:pt x="f344" y="f339"/>
                      <a:pt x="f345" y="f338"/>
                      <a:pt x="f346" y="f336"/>
                    </a:cubicBezTo>
                    <a:cubicBezTo>
                      <a:pt x="f347" y="f334"/>
                      <a:pt x="f348" y="f332"/>
                      <a:pt x="f349" y="f330"/>
                    </a:cubicBezTo>
                    <a:cubicBezTo>
                      <a:pt x="f350" y="f328"/>
                      <a:pt x="f102" y="f326"/>
                      <a:pt x="f351" y="f325"/>
                    </a:cubicBezTo>
                    <a:cubicBezTo>
                      <a:pt x="f352" y="f323"/>
                      <a:pt x="f353" y="f321"/>
                      <a:pt x="f354" y="f319"/>
                    </a:cubicBezTo>
                    <a:cubicBezTo>
                      <a:pt x="f355" y="f317"/>
                      <a:pt x="f356" y="f222"/>
                      <a:pt x="f357" y="f129"/>
                    </a:cubicBezTo>
                    <a:cubicBezTo>
                      <a:pt x="f358" y="f313"/>
                      <a:pt x="f359" y="f311"/>
                      <a:pt x="f360" y="f309"/>
                    </a:cubicBezTo>
                    <a:cubicBezTo>
                      <a:pt x="f361" y="f307"/>
                      <a:pt x="f3" y="f175"/>
                      <a:pt x="f362" y="f304"/>
                    </a:cubicBezTo>
                    <a:cubicBezTo>
                      <a:pt x="f363" y="f302"/>
                      <a:pt x="f364" y="f300"/>
                      <a:pt x="f365" y="f298"/>
                    </a:cubicBezTo>
                    <a:cubicBezTo>
                      <a:pt x="f366" y="f296"/>
                      <a:pt x="f180" y="f294"/>
                      <a:pt x="f367" y="f211"/>
                    </a:cubicBezTo>
                    <a:cubicBezTo>
                      <a:pt x="f182" y="f293"/>
                      <a:pt x="f160" y="f292"/>
                      <a:pt x="f368" y="f290"/>
                    </a:cubicBezTo>
                    <a:cubicBezTo>
                      <a:pt x="f369" y="f288"/>
                      <a:pt x="f69" y="f286"/>
                      <a:pt x="f370" y="f284"/>
                    </a:cubicBezTo>
                    <a:cubicBezTo>
                      <a:pt x="f371" y="f151"/>
                      <a:pt x="f367" y="f281"/>
                      <a:pt x="f372" y="f279"/>
                    </a:cubicBezTo>
                    <a:lnTo>
                      <a:pt x="f373" y="f277"/>
                    </a:lnTo>
                    <a:lnTo>
                      <a:pt x="f174" y="f275"/>
                    </a:lnTo>
                    <a:cubicBezTo>
                      <a:pt x="f374" y="f274"/>
                      <a:pt x="f375" y="f88"/>
                      <a:pt x="f376" y="f271"/>
                    </a:cubicBezTo>
                    <a:lnTo>
                      <a:pt x="f44" y="f269"/>
                    </a:lnTo>
                    <a:lnTo>
                      <a:pt x="f377" y="f269"/>
                    </a:lnTo>
                    <a:cubicBezTo>
                      <a:pt x="f378" y="f248"/>
                      <a:pt x="f379" y="f266"/>
                      <a:pt x="f380" y="f264"/>
                    </a:cubicBezTo>
                    <a:cubicBezTo>
                      <a:pt x="f45" y="f262"/>
                      <a:pt x="f381" y="f3"/>
                      <a:pt x="f258" y="f3"/>
                    </a:cubicBezTo>
                    <a:close/>
                    <a:moveTo>
                      <a:pt x="f258" y="f3"/>
                    </a:moveTo>
                    <a:lnTo>
                      <a:pt x="f258" y="f3"/>
                    </a:lnTo>
                    <a:close/>
                    <a:moveTo>
                      <a:pt x="f136" y="f382"/>
                    </a:moveTo>
                    <a:cubicBezTo>
                      <a:pt x="f383" y="f382"/>
                      <a:pt x="f327" y="f384"/>
                      <a:pt x="f327" y="f385"/>
                    </a:cubicBezTo>
                    <a:cubicBezTo>
                      <a:pt x="f327" y="f352"/>
                      <a:pt x="f383" y="f386"/>
                      <a:pt x="f136" y="f386"/>
                    </a:cubicBezTo>
                    <a:cubicBezTo>
                      <a:pt x="f214" y="f386"/>
                      <a:pt x="f387" y="f352"/>
                      <a:pt x="f387" y="f385"/>
                    </a:cubicBezTo>
                    <a:cubicBezTo>
                      <a:pt x="f387" y="f384"/>
                      <a:pt x="f214" y="f382"/>
                      <a:pt x="f136" y="f382"/>
                    </a:cubicBezTo>
                    <a:close/>
                    <a:moveTo>
                      <a:pt x="f136" y="f382"/>
                    </a:moveTo>
                    <a:lnTo>
                      <a:pt x="f136" y="f382"/>
                    </a:lnTo>
                    <a:close/>
                    <a:moveTo>
                      <a:pt x="f252" y="f388"/>
                    </a:moveTo>
                    <a:cubicBezTo>
                      <a:pt x="f389" y="f390"/>
                      <a:pt x="f391" y="f392"/>
                      <a:pt x="f393" y="f394"/>
                    </a:cubicBezTo>
                    <a:cubicBezTo>
                      <a:pt x="f395" y="f396"/>
                      <a:pt x="f397" y="f398"/>
                      <a:pt x="f162" y="f399"/>
                    </a:cubicBezTo>
                    <a:lnTo>
                      <a:pt x="f162" y="f400"/>
                    </a:lnTo>
                    <a:cubicBezTo>
                      <a:pt x="f140" y="f401"/>
                      <a:pt x="f258" y="f402"/>
                      <a:pt x="f6" y="f403"/>
                    </a:cubicBezTo>
                    <a:cubicBezTo>
                      <a:pt x="f206" y="f404"/>
                      <a:pt x="f259" y="f405"/>
                      <a:pt x="f335" y="f405"/>
                    </a:cubicBezTo>
                    <a:cubicBezTo>
                      <a:pt x="f406" y="f405"/>
                      <a:pt x="f212" y="f405"/>
                      <a:pt x="f407" y="f408"/>
                    </a:cubicBezTo>
                    <a:cubicBezTo>
                      <a:pt x="f409" y="f408"/>
                      <a:pt x="f410" y="f405"/>
                      <a:pt x="f165" y="f404"/>
                    </a:cubicBezTo>
                    <a:cubicBezTo>
                      <a:pt x="f260" y="f411"/>
                      <a:pt x="f412" y="f413"/>
                      <a:pt x="f414" y="f97"/>
                    </a:cubicBezTo>
                    <a:lnTo>
                      <a:pt x="f171" y="f415"/>
                    </a:lnTo>
                    <a:cubicBezTo>
                      <a:pt x="f324" y="f416"/>
                      <a:pt x="f417" y="f418"/>
                      <a:pt x="f134" y="f396"/>
                    </a:cubicBezTo>
                    <a:cubicBezTo>
                      <a:pt x="f419" y="f380"/>
                      <a:pt x="f420" y="f421"/>
                      <a:pt x="f422" y="f399"/>
                    </a:cubicBezTo>
                    <a:cubicBezTo>
                      <a:pt x="f423" y="f424"/>
                      <a:pt x="f425" y="f399"/>
                      <a:pt x="f426" y="f398"/>
                    </a:cubicBezTo>
                    <a:cubicBezTo>
                      <a:pt x="f427" y="f41"/>
                      <a:pt x="f428" y="f429"/>
                      <a:pt x="f430" y="f431"/>
                    </a:cubicBezTo>
                    <a:cubicBezTo>
                      <a:pt x="f132" y="f432"/>
                      <a:pt x="f132" y="f384"/>
                      <a:pt x="f433" y="f43"/>
                    </a:cubicBezTo>
                    <a:cubicBezTo>
                      <a:pt x="f217" y="f434"/>
                      <a:pt x="f435" y="f436"/>
                      <a:pt x="f304" y="f437"/>
                    </a:cubicBezTo>
                    <a:cubicBezTo>
                      <a:pt x="f438" y="f439"/>
                      <a:pt x="f440" y="f441"/>
                      <a:pt x="f442" y="f443"/>
                    </a:cubicBezTo>
                    <a:cubicBezTo>
                      <a:pt x="f121" y="f444"/>
                      <a:pt x="f445" y="f446"/>
                      <a:pt x="f447" y="f448"/>
                    </a:cubicBezTo>
                    <a:lnTo>
                      <a:pt x="f80" y="f449"/>
                    </a:lnTo>
                    <a:lnTo>
                      <a:pt x="f450" y="f451"/>
                    </a:lnTo>
                    <a:cubicBezTo>
                      <a:pt x="f452" y="f453"/>
                      <a:pt x="f423" y="f454"/>
                      <a:pt x="f422" y="f455"/>
                    </a:cubicBezTo>
                    <a:cubicBezTo>
                      <a:pt x="f452" y="f456"/>
                      <a:pt x="f457" y="f458"/>
                      <a:pt x="f425" y="f459"/>
                    </a:cubicBezTo>
                    <a:cubicBezTo>
                      <a:pt x="f460" y="f461"/>
                      <a:pt x="f462" y="f463"/>
                      <a:pt x="f464" y="f465"/>
                    </a:cubicBezTo>
                    <a:cubicBezTo>
                      <a:pt x="f466" y="f467"/>
                      <a:pt x="f468" y="f45"/>
                      <a:pt x="f469" y="f470"/>
                    </a:cubicBezTo>
                    <a:cubicBezTo>
                      <a:pt x="f263" y="f443"/>
                      <a:pt x="f320" y="f441"/>
                      <a:pt x="f471" y="f443"/>
                    </a:cubicBezTo>
                    <a:cubicBezTo>
                      <a:pt x="f472" y="f473"/>
                      <a:pt x="f474" y="f475"/>
                      <a:pt x="f476" y="f396"/>
                    </a:cubicBezTo>
                    <a:cubicBezTo>
                      <a:pt x="f428" y="f19"/>
                      <a:pt x="f417" y="f477"/>
                      <a:pt x="f478" y="f479"/>
                    </a:cubicBezTo>
                    <a:cubicBezTo>
                      <a:pt x="f480" y="f481"/>
                      <a:pt x="f482" y="f274"/>
                      <a:pt x="f206" y="f274"/>
                    </a:cubicBezTo>
                    <a:cubicBezTo>
                      <a:pt x="f483" y="f274"/>
                      <a:pt x="f484" y="f481"/>
                      <a:pt x="f156" y="f479"/>
                    </a:cubicBezTo>
                    <a:cubicBezTo>
                      <a:pt x="f485" y="f477"/>
                      <a:pt x="f486" y="f19"/>
                      <a:pt x="f400" y="f396"/>
                    </a:cubicBezTo>
                    <a:cubicBezTo>
                      <a:pt x="f487" y="f488"/>
                      <a:pt x="f354" y="f56"/>
                      <a:pt x="f489" y="f162"/>
                    </a:cubicBezTo>
                    <a:lnTo>
                      <a:pt x="f490" y="f162"/>
                    </a:lnTo>
                    <a:lnTo>
                      <a:pt x="f490" y="f465"/>
                    </a:lnTo>
                    <a:lnTo>
                      <a:pt x="f491" y="f465"/>
                    </a:lnTo>
                    <a:lnTo>
                      <a:pt x="f491" y="f45"/>
                    </a:lnTo>
                    <a:lnTo>
                      <a:pt x="f492" y="f45"/>
                    </a:lnTo>
                    <a:lnTo>
                      <a:pt x="f492" y="f436"/>
                    </a:lnTo>
                    <a:lnTo>
                      <a:pt x="f491" y="f436"/>
                    </a:lnTo>
                    <a:lnTo>
                      <a:pt x="f491" y="f493"/>
                    </a:lnTo>
                    <a:lnTo>
                      <a:pt x="f492" y="f493"/>
                    </a:lnTo>
                    <a:lnTo>
                      <a:pt x="f492" y="f494"/>
                    </a:lnTo>
                    <a:cubicBezTo>
                      <a:pt x="f492" y="f390"/>
                      <a:pt x="f495" y="f496"/>
                      <a:pt x="f497" y="f418"/>
                    </a:cubicBezTo>
                    <a:lnTo>
                      <a:pt x="f497" y="f498"/>
                    </a:lnTo>
                    <a:cubicBezTo>
                      <a:pt x="f497" y="f499"/>
                      <a:pt x="f351" y="f413"/>
                      <a:pt x="f500" y="f413"/>
                    </a:cubicBezTo>
                    <a:cubicBezTo>
                      <a:pt x="f501" y="f413"/>
                      <a:pt x="f502" y="f499"/>
                      <a:pt x="f502" y="f498"/>
                    </a:cubicBezTo>
                    <a:lnTo>
                      <a:pt x="f502" y="f418"/>
                    </a:lnTo>
                    <a:cubicBezTo>
                      <a:pt x="f503" y="f496"/>
                      <a:pt x="f504" y="f390"/>
                      <a:pt x="f504" y="f494"/>
                    </a:cubicBezTo>
                    <a:lnTo>
                      <a:pt x="f504" y="f493"/>
                    </a:lnTo>
                    <a:lnTo>
                      <a:pt x="f505" y="f493"/>
                    </a:lnTo>
                    <a:lnTo>
                      <a:pt x="f505" y="f436"/>
                    </a:lnTo>
                    <a:lnTo>
                      <a:pt x="f504" y="f436"/>
                    </a:lnTo>
                    <a:lnTo>
                      <a:pt x="f504" y="f45"/>
                    </a:lnTo>
                    <a:lnTo>
                      <a:pt x="f505" y="f45"/>
                    </a:lnTo>
                    <a:lnTo>
                      <a:pt x="f505" y="f465"/>
                    </a:lnTo>
                    <a:lnTo>
                      <a:pt x="f381" y="f465"/>
                    </a:lnTo>
                    <a:lnTo>
                      <a:pt x="f381" y="f162"/>
                    </a:lnTo>
                    <a:lnTo>
                      <a:pt x="f506" y="f162"/>
                    </a:lnTo>
                    <a:cubicBezTo>
                      <a:pt x="f507" y="f508"/>
                      <a:pt x="f140" y="f509"/>
                      <a:pt x="f510" y="f107"/>
                    </a:cubicBezTo>
                    <a:cubicBezTo>
                      <a:pt x="f212" y="f511"/>
                      <a:pt x="f512" y="f158"/>
                      <a:pt x="f513" y="f514"/>
                    </a:cubicBezTo>
                    <a:cubicBezTo>
                      <a:pt x="f515" y="f516"/>
                      <a:pt x="f517" y="f518"/>
                      <a:pt x="f389" y="f519"/>
                    </a:cubicBezTo>
                    <a:cubicBezTo>
                      <a:pt x="f74" y="f455"/>
                      <a:pt x="f520" y="f521"/>
                      <a:pt x="f522" y="f523"/>
                    </a:cubicBezTo>
                    <a:cubicBezTo>
                      <a:pt x="f524" y="f54"/>
                      <a:pt x="f525" y="f518"/>
                      <a:pt x="f526" y="f350"/>
                    </a:cubicBezTo>
                    <a:cubicBezTo>
                      <a:pt x="f414" y="f521"/>
                      <a:pt x="f525" y="f458"/>
                      <a:pt x="f527" y="f528"/>
                    </a:cubicBezTo>
                    <a:cubicBezTo>
                      <a:pt x="f524" y="f529"/>
                      <a:pt x="f530" y="f531"/>
                      <a:pt x="f532" y="f533"/>
                    </a:cubicBezTo>
                    <a:cubicBezTo>
                      <a:pt x="f534" y="f492"/>
                      <a:pt x="f120" y="f446"/>
                      <a:pt x="f535" y="f536"/>
                    </a:cubicBezTo>
                    <a:cubicBezTo>
                      <a:pt x="f537" y="f444"/>
                      <a:pt x="f538" y="f539"/>
                      <a:pt x="f540" y="f541"/>
                    </a:cubicBezTo>
                    <a:cubicBezTo>
                      <a:pt x="f542" y="f543"/>
                      <a:pt x="f214" y="f543"/>
                      <a:pt x="f544" y="f543"/>
                    </a:cubicBezTo>
                    <a:cubicBezTo>
                      <a:pt x="f298" y="f543"/>
                      <a:pt x="f545" y="f546"/>
                      <a:pt x="f138" y="f99"/>
                    </a:cubicBezTo>
                    <a:lnTo>
                      <a:pt x="f547" y="f470"/>
                    </a:lnTo>
                    <a:lnTo>
                      <a:pt x="f165" y="f548"/>
                    </a:lnTo>
                    <a:cubicBezTo>
                      <a:pt x="f549" y="f441"/>
                      <a:pt x="f550" y="f551"/>
                      <a:pt x="f118" y="f43"/>
                    </a:cubicBezTo>
                    <a:cubicBezTo>
                      <a:pt x="f517" y="f552"/>
                      <a:pt x="f545" y="f151"/>
                      <a:pt x="f553" y="f431"/>
                    </a:cubicBezTo>
                    <a:cubicBezTo>
                      <a:pt x="f554" y="f555"/>
                      <a:pt x="f556" y="f388"/>
                      <a:pt x="f252" y="f388"/>
                    </a:cubicBezTo>
                    <a:close/>
                    <a:moveTo>
                      <a:pt x="f252" y="f388"/>
                    </a:moveTo>
                    <a:lnTo>
                      <a:pt x="f252" y="f388"/>
                    </a:lnTo>
                    <a:close/>
                    <a:moveTo>
                      <a:pt x="f557" y="f558"/>
                    </a:moveTo>
                    <a:cubicBezTo>
                      <a:pt x="f559" y="f560"/>
                      <a:pt x="f440" y="f561"/>
                      <a:pt x="f562" y="f563"/>
                    </a:cubicBezTo>
                    <a:cubicBezTo>
                      <a:pt x="f419" y="f564"/>
                      <a:pt x="f261" y="f565"/>
                      <a:pt x="f566" y="f567"/>
                    </a:cubicBezTo>
                    <a:cubicBezTo>
                      <a:pt x="f250" y="f568"/>
                      <a:pt x="f569" y="f64"/>
                      <a:pt x="f570" y="f203"/>
                    </a:cubicBezTo>
                    <a:cubicBezTo>
                      <a:pt x="f571" y="f572"/>
                      <a:pt x="f573" y="f574"/>
                      <a:pt x="f78" y="f574"/>
                    </a:cubicBezTo>
                    <a:lnTo>
                      <a:pt x="f575" y="f574"/>
                    </a:lnTo>
                    <a:lnTo>
                      <a:pt x="f576" y="f577"/>
                    </a:lnTo>
                    <a:cubicBezTo>
                      <a:pt x="f324" y="f578"/>
                      <a:pt x="f579" y="f105"/>
                      <a:pt x="f216" y="f156"/>
                    </a:cubicBezTo>
                    <a:cubicBezTo>
                      <a:pt x="f580" y="f288"/>
                      <a:pt x="f530" y="f581"/>
                      <a:pt x="f582" y="f583"/>
                    </a:cubicBezTo>
                    <a:cubicBezTo>
                      <a:pt x="f584" y="f585"/>
                      <a:pt x="f586" y="f587"/>
                      <a:pt x="f588" y="f103"/>
                    </a:cubicBezTo>
                    <a:cubicBezTo>
                      <a:pt x="f545" y="f581"/>
                      <a:pt x="f589" y="f590"/>
                      <a:pt x="f591" y="f105"/>
                    </a:cubicBezTo>
                    <a:cubicBezTo>
                      <a:pt x="f409" y="f592"/>
                      <a:pt x="f593" y="f578"/>
                      <a:pt x="f594" y="f568"/>
                    </a:cubicBezTo>
                    <a:cubicBezTo>
                      <a:pt x="f595" y="f293"/>
                      <a:pt x="f340" y="f507"/>
                      <a:pt x="f343" y="f162"/>
                    </a:cubicBezTo>
                    <a:lnTo>
                      <a:pt x="f530" y="f162"/>
                    </a:lnTo>
                    <a:lnTo>
                      <a:pt x="f530" y="f596"/>
                    </a:lnTo>
                    <a:lnTo>
                      <a:pt x="f597" y="f340"/>
                    </a:lnTo>
                    <a:cubicBezTo>
                      <a:pt x="f414" y="f208"/>
                      <a:pt x="f579" y="f598"/>
                      <a:pt x="f576" y="f508"/>
                    </a:cubicBezTo>
                    <a:cubicBezTo>
                      <a:pt x="f599" y="f572"/>
                      <a:pt x="f304" y="f347"/>
                      <a:pt x="f447" y="f107"/>
                    </a:cubicBezTo>
                    <a:cubicBezTo>
                      <a:pt x="f423" y="f600"/>
                      <a:pt x="f217" y="f601"/>
                      <a:pt x="f427" y="f602"/>
                    </a:cubicBezTo>
                    <a:cubicBezTo>
                      <a:pt x="f603" y="f604"/>
                      <a:pt x="f605" y="f581"/>
                      <a:pt x="f175" y="f606"/>
                    </a:cubicBezTo>
                    <a:cubicBezTo>
                      <a:pt x="f607" y="f583"/>
                      <a:pt x="f608" y="f606"/>
                      <a:pt x="f474" y="f198"/>
                    </a:cubicBezTo>
                    <a:cubicBezTo>
                      <a:pt x="f609" y="f581"/>
                      <a:pt x="f610" y="f288"/>
                      <a:pt x="f611" y="f156"/>
                    </a:cubicBezTo>
                    <a:cubicBezTo>
                      <a:pt x="f612" y="f613"/>
                      <a:pt x="f614" y="f615"/>
                      <a:pt x="f616" y="f617"/>
                    </a:cubicBezTo>
                    <a:cubicBezTo>
                      <a:pt x="f618" y="f619"/>
                      <a:pt x="f620" y="f621"/>
                      <a:pt x="f622" y="f623"/>
                    </a:cubicBezTo>
                    <a:cubicBezTo>
                      <a:pt x="f624" y="f546"/>
                      <a:pt x="f476" y="f444"/>
                      <a:pt x="f625" y="f626"/>
                    </a:cubicBezTo>
                    <a:cubicBezTo>
                      <a:pt x="f627" y="f628"/>
                      <a:pt x="f603" y="f629"/>
                      <a:pt x="f322" y="f630"/>
                    </a:cubicBezTo>
                    <a:cubicBezTo>
                      <a:pt x="f425" y="f52"/>
                      <a:pt x="f452" y="f523"/>
                      <a:pt x="f557" y="f558"/>
                    </a:cubicBezTo>
                    <a:close/>
                    <a:moveTo>
                      <a:pt x="f557" y="f558"/>
                    </a:moveTo>
                    <a:lnTo>
                      <a:pt x="f557" y="f558"/>
                    </a:lnTo>
                    <a:close/>
                    <a:moveTo>
                      <a:pt x="f631" y="f632"/>
                    </a:moveTo>
                    <a:lnTo>
                      <a:pt x="f15" y="f632"/>
                    </a:lnTo>
                    <a:lnTo>
                      <a:pt x="f15" y="f633"/>
                    </a:lnTo>
                    <a:cubicBezTo>
                      <a:pt x="f15" y="f633"/>
                      <a:pt x="f634" y="f175"/>
                      <a:pt x="f494" y="f175"/>
                    </a:cubicBezTo>
                    <a:lnTo>
                      <a:pt x="f635" y="f175"/>
                    </a:lnTo>
                    <a:cubicBezTo>
                      <a:pt x="f636" y="f175"/>
                      <a:pt x="f636" y="f633"/>
                      <a:pt x="f636" y="f633"/>
                    </a:cubicBezTo>
                    <a:lnTo>
                      <a:pt x="f636" y="f632"/>
                    </a:lnTo>
                    <a:lnTo>
                      <a:pt x="f637" y="f632"/>
                    </a:lnTo>
                    <a:cubicBezTo>
                      <a:pt x="f638" y="f639"/>
                      <a:pt x="f640" y="f462"/>
                      <a:pt x="f486" y="f641"/>
                    </a:cubicBezTo>
                    <a:cubicBezTo>
                      <a:pt x="f552" y="f642"/>
                      <a:pt x="f643" y="f644"/>
                      <a:pt x="f645" y="f646"/>
                    </a:cubicBezTo>
                    <a:cubicBezTo>
                      <a:pt x="f536" y="f647"/>
                      <a:pt x="f648" y="f571"/>
                      <a:pt x="f58" y="f649"/>
                    </a:cubicBezTo>
                    <a:cubicBezTo>
                      <a:pt x="f153" y="f650"/>
                      <a:pt x="f651" y="f633"/>
                      <a:pt x="f541" y="f632"/>
                    </a:cubicBezTo>
                    <a:lnTo>
                      <a:pt x="f153" y="f632"/>
                    </a:lnTo>
                    <a:lnTo>
                      <a:pt x="f153" y="f652"/>
                    </a:lnTo>
                    <a:cubicBezTo>
                      <a:pt x="f153" y="f653"/>
                      <a:pt x="f648" y="f654"/>
                      <a:pt x="f501" y="f654"/>
                    </a:cubicBezTo>
                    <a:lnTo>
                      <a:pt x="f505" y="f654"/>
                    </a:lnTo>
                    <a:cubicBezTo>
                      <a:pt x="f503" y="f654"/>
                      <a:pt x="f196" y="f653"/>
                      <a:pt x="f196" y="f652"/>
                    </a:cubicBezTo>
                    <a:lnTo>
                      <a:pt x="f196" y="f632"/>
                    </a:lnTo>
                    <a:lnTo>
                      <a:pt x="f519" y="f632"/>
                    </a:lnTo>
                    <a:cubicBezTo>
                      <a:pt x="f655" y="f632"/>
                      <a:pt x="f523" y="f476"/>
                      <a:pt x="f523" y="f656"/>
                    </a:cubicBezTo>
                    <a:lnTo>
                      <a:pt x="f523" y="f657"/>
                    </a:lnTo>
                    <a:cubicBezTo>
                      <a:pt x="f523" y="f658"/>
                      <a:pt x="f655" y="f659"/>
                      <a:pt x="f519" y="f659"/>
                    </a:cubicBezTo>
                    <a:cubicBezTo>
                      <a:pt x="f660" y="f661"/>
                      <a:pt x="f662" y="f624"/>
                      <a:pt x="f631" y="f659"/>
                    </a:cubicBezTo>
                    <a:cubicBezTo>
                      <a:pt x="f496" y="f659"/>
                      <a:pt x="f415" y="f658"/>
                      <a:pt x="f415" y="f657"/>
                    </a:cubicBezTo>
                    <a:lnTo>
                      <a:pt x="f415" y="f656"/>
                    </a:lnTo>
                    <a:cubicBezTo>
                      <a:pt x="f415" y="f476"/>
                      <a:pt x="f496" y="f632"/>
                      <a:pt x="f631" y="f632"/>
                    </a:cubicBezTo>
                    <a:close/>
                    <a:moveTo>
                      <a:pt x="f631" y="f632"/>
                    </a:moveTo>
                    <a:lnTo>
                      <a:pt x="f631" y="f632"/>
                    </a:lnTo>
                    <a:close/>
                    <a:moveTo>
                      <a:pt x="f198" y="f322"/>
                    </a:moveTo>
                    <a:cubicBezTo>
                      <a:pt x="f663" y="f664"/>
                      <a:pt x="f503" y="f665"/>
                      <a:pt x="f461" y="f250"/>
                    </a:cubicBezTo>
                    <a:cubicBezTo>
                      <a:pt x="f621" y="f666"/>
                      <a:pt x="f485" y="f667"/>
                      <a:pt x="f13" y="f169"/>
                    </a:cubicBezTo>
                    <a:cubicBezTo>
                      <a:pt x="f668" y="f669"/>
                      <a:pt x="f451" y="f670"/>
                      <a:pt x="f497" y="f553"/>
                    </a:cubicBezTo>
                    <a:cubicBezTo>
                      <a:pt x="f671" y="f556"/>
                      <a:pt x="f672" y="f673"/>
                      <a:pt x="f99" y="f540"/>
                    </a:cubicBezTo>
                    <a:cubicBezTo>
                      <a:pt x="f638" y="f674"/>
                      <a:pt x="f675" y="f527"/>
                      <a:pt x="f676" y="f641"/>
                    </a:cubicBezTo>
                    <a:cubicBezTo>
                      <a:pt x="f636" y="f557"/>
                      <a:pt x="f677" y="f678"/>
                      <a:pt x="f436" y="f679"/>
                    </a:cubicBezTo>
                    <a:cubicBezTo>
                      <a:pt x="f680" y="f681"/>
                      <a:pt x="f490" y="f682"/>
                      <a:pt x="f683" y="f625"/>
                    </a:cubicBezTo>
                    <a:cubicBezTo>
                      <a:pt x="f683" y="f684"/>
                      <a:pt x="f685" y="f82"/>
                      <a:pt x="f686" y="f639"/>
                    </a:cubicBezTo>
                    <a:cubicBezTo>
                      <a:pt x="f541" y="f687"/>
                      <a:pt x="f688" y="f82"/>
                      <a:pt x="f444" y="f689"/>
                    </a:cubicBezTo>
                    <a:cubicBezTo>
                      <a:pt x="f446" y="f653"/>
                      <a:pt x="f254" y="f690"/>
                      <a:pt x="f691" y="f692"/>
                    </a:cubicBezTo>
                    <a:cubicBezTo>
                      <a:pt x="f153" y="f466"/>
                      <a:pt x="f693" y="f433"/>
                      <a:pt x="f198" y="f322"/>
                    </a:cubicBezTo>
                    <a:close/>
                    <a:moveTo>
                      <a:pt x="f198" y="f322"/>
                    </a:moveTo>
                    <a:lnTo>
                      <a:pt x="f198" y="f322"/>
                    </a:lnTo>
                    <a:close/>
                    <a:moveTo>
                      <a:pt x="f694" y="f211"/>
                    </a:moveTo>
                    <a:lnTo>
                      <a:pt x="f694" y="f162"/>
                    </a:lnTo>
                    <a:lnTo>
                      <a:pt x="f695" y="f162"/>
                    </a:lnTo>
                    <a:lnTo>
                      <a:pt x="f695" y="f696"/>
                    </a:lnTo>
                    <a:lnTo>
                      <a:pt x="f686" y="f696"/>
                    </a:lnTo>
                    <a:lnTo>
                      <a:pt x="f686" y="f162"/>
                    </a:lnTo>
                    <a:lnTo>
                      <a:pt x="f697" y="f162"/>
                    </a:lnTo>
                    <a:lnTo>
                      <a:pt x="f697" y="f698"/>
                    </a:lnTo>
                    <a:cubicBezTo>
                      <a:pt x="f697" y="f699"/>
                      <a:pt x="f694" y="f699"/>
                      <a:pt x="f694" y="f698"/>
                    </a:cubicBezTo>
                    <a:lnTo>
                      <a:pt x="f694" y="f211"/>
                    </a:lnTo>
                    <a:close/>
                    <a:moveTo>
                      <a:pt x="f694" y="f211"/>
                    </a:moveTo>
                    <a:lnTo>
                      <a:pt x="f694" y="f211"/>
                    </a:lnTo>
                    <a:close/>
                    <a:moveTo>
                      <a:pt x="f503" y="f432"/>
                    </a:moveTo>
                    <a:lnTo>
                      <a:pt x="f503" y="f494"/>
                    </a:lnTo>
                    <a:cubicBezTo>
                      <a:pt x="f503" y="f700"/>
                      <a:pt x="f528" y="f415"/>
                      <a:pt x="f500" y="f415"/>
                    </a:cubicBezTo>
                    <a:cubicBezTo>
                      <a:pt x="f697" y="f415"/>
                      <a:pt x="f643" y="f700"/>
                      <a:pt x="f643" y="f494"/>
                    </a:cubicBezTo>
                    <a:lnTo>
                      <a:pt x="f643" y="f432"/>
                    </a:lnTo>
                    <a:lnTo>
                      <a:pt x="f503" y="f432"/>
                    </a:lnTo>
                    <a:close/>
                    <a:moveTo>
                      <a:pt x="f503" y="f432"/>
                    </a:moveTo>
                    <a:lnTo>
                      <a:pt x="f503" y="f432"/>
                    </a:lnTo>
                    <a:close/>
                    <a:moveTo>
                      <a:pt x="f501" y="f396"/>
                    </a:moveTo>
                    <a:lnTo>
                      <a:pt x="f501" y="f498"/>
                    </a:lnTo>
                    <a:cubicBezTo>
                      <a:pt x="f501" y="f701"/>
                      <a:pt x="f702" y="f421"/>
                      <a:pt x="f500" y="f421"/>
                    </a:cubicBezTo>
                    <a:cubicBezTo>
                      <a:pt x="f621" y="f421"/>
                      <a:pt x="f351" y="f701"/>
                      <a:pt x="f351" y="f498"/>
                    </a:cubicBezTo>
                    <a:lnTo>
                      <a:pt x="f351" y="f396"/>
                    </a:lnTo>
                    <a:cubicBezTo>
                      <a:pt x="f660" y="f396"/>
                      <a:pt x="f703" y="f704"/>
                      <a:pt x="f500" y="f704"/>
                    </a:cubicBezTo>
                    <a:cubicBezTo>
                      <a:pt x="f645" y="f704"/>
                      <a:pt x="f648" y="f396"/>
                      <a:pt x="f501" y="f396"/>
                    </a:cubicBezTo>
                    <a:close/>
                    <a:moveTo>
                      <a:pt x="f501" y="f396"/>
                    </a:moveTo>
                    <a:lnTo>
                      <a:pt x="f501" y="f396"/>
                    </a:lnTo>
                    <a:close/>
                    <a:moveTo>
                      <a:pt x="f495" y="f441"/>
                    </a:moveTo>
                    <a:lnTo>
                      <a:pt x="f495" y="f446"/>
                    </a:lnTo>
                    <a:lnTo>
                      <a:pt x="f503" y="f446"/>
                    </a:lnTo>
                    <a:lnTo>
                      <a:pt x="f503" y="f441"/>
                    </a:lnTo>
                    <a:lnTo>
                      <a:pt x="f495" y="f441"/>
                    </a:lnTo>
                    <a:close/>
                    <a:moveTo>
                      <a:pt x="f495" y="f441"/>
                    </a:moveTo>
                    <a:lnTo>
                      <a:pt x="f495" y="f441"/>
                    </a:lnTo>
                    <a:close/>
                    <a:moveTo>
                      <a:pt x="f628" y="f493"/>
                    </a:moveTo>
                    <a:lnTo>
                      <a:pt x="f628" y="f436"/>
                    </a:lnTo>
                    <a:lnTo>
                      <a:pt x="f621" y="f436"/>
                    </a:lnTo>
                    <a:lnTo>
                      <a:pt x="f195" y="f436"/>
                    </a:lnTo>
                    <a:lnTo>
                      <a:pt x="f195" y="f493"/>
                    </a:lnTo>
                    <a:lnTo>
                      <a:pt x="f628" y="f493"/>
                    </a:lnTo>
                    <a:close/>
                    <a:moveTo>
                      <a:pt x="f628" y="f493"/>
                    </a:moveTo>
                    <a:lnTo>
                      <a:pt x="f628" y="f493"/>
                    </a:lnTo>
                    <a:close/>
                    <a:moveTo>
                      <a:pt x="f645" y="f493"/>
                    </a:moveTo>
                    <a:lnTo>
                      <a:pt x="f645" y="f436"/>
                    </a:lnTo>
                    <a:lnTo>
                      <a:pt x="f502" y="f436"/>
                    </a:lnTo>
                    <a:lnTo>
                      <a:pt x="f502" y="f493"/>
                    </a:lnTo>
                    <a:lnTo>
                      <a:pt x="f705" y="f493"/>
                    </a:lnTo>
                    <a:lnTo>
                      <a:pt x="f645" y="f493"/>
                    </a:lnTo>
                    <a:close/>
                    <a:moveTo>
                      <a:pt x="f645" y="f493"/>
                    </a:moveTo>
                    <a:lnTo>
                      <a:pt x="f645" y="f493"/>
                    </a:lnTo>
                    <a:close/>
                    <a:moveTo>
                      <a:pt x="f695" y="f529"/>
                    </a:moveTo>
                    <a:lnTo>
                      <a:pt x="f706" y="f529"/>
                    </a:lnTo>
                    <a:lnTo>
                      <a:pt x="f706" y="f694"/>
                    </a:lnTo>
                    <a:lnTo>
                      <a:pt x="f707" y="f694"/>
                    </a:lnTo>
                    <a:lnTo>
                      <a:pt x="f707" y="f529"/>
                    </a:lnTo>
                    <a:lnTo>
                      <a:pt x="f629" y="f529"/>
                    </a:lnTo>
                    <a:lnTo>
                      <a:pt x="f629" y="f694"/>
                    </a:lnTo>
                    <a:lnTo>
                      <a:pt x="f621" y="f694"/>
                    </a:lnTo>
                    <a:lnTo>
                      <a:pt x="f621" y="f529"/>
                    </a:lnTo>
                    <a:lnTo>
                      <a:pt x="f13" y="f529"/>
                    </a:lnTo>
                    <a:lnTo>
                      <a:pt x="f13" y="f694"/>
                    </a:lnTo>
                    <a:lnTo>
                      <a:pt x="f488" y="f694"/>
                    </a:lnTo>
                    <a:lnTo>
                      <a:pt x="f488" y="f529"/>
                    </a:lnTo>
                    <a:lnTo>
                      <a:pt x="f686" y="f529"/>
                    </a:lnTo>
                    <a:lnTo>
                      <a:pt x="f686" y="f619"/>
                    </a:lnTo>
                    <a:lnTo>
                      <a:pt x="f695" y="f619"/>
                    </a:lnTo>
                    <a:lnTo>
                      <a:pt x="f695" y="f529"/>
                    </a:lnTo>
                    <a:close/>
                    <a:moveTo>
                      <a:pt x="f695" y="f529"/>
                    </a:moveTo>
                    <a:lnTo>
                      <a:pt x="f695" y="f529"/>
                    </a:lnTo>
                    <a:close/>
                    <a:moveTo>
                      <a:pt x="f628" y="f45"/>
                    </a:moveTo>
                    <a:lnTo>
                      <a:pt x="f628" y="f465"/>
                    </a:lnTo>
                    <a:lnTo>
                      <a:pt x="f502" y="f465"/>
                    </a:lnTo>
                    <a:lnTo>
                      <a:pt x="f502" y="f45"/>
                    </a:lnTo>
                    <a:lnTo>
                      <a:pt x="f628" y="f45"/>
                    </a:lnTo>
                    <a:close/>
                    <a:moveTo>
                      <a:pt x="f628" y="f45"/>
                    </a:moveTo>
                    <a:lnTo>
                      <a:pt x="f628" y="f45"/>
                    </a:lnTo>
                    <a:close/>
                    <a:moveTo>
                      <a:pt x="f697" y="f708"/>
                    </a:moveTo>
                    <a:lnTo>
                      <a:pt x="f694" y="f708"/>
                    </a:lnTo>
                    <a:lnTo>
                      <a:pt x="f694" y="f349"/>
                    </a:lnTo>
                    <a:lnTo>
                      <a:pt x="f697" y="f349"/>
                    </a:lnTo>
                    <a:lnTo>
                      <a:pt x="f697" y="f708"/>
                    </a:lnTo>
                    <a:close/>
                    <a:moveTo>
                      <a:pt x="f697" y="f708"/>
                    </a:moveTo>
                    <a:lnTo>
                      <a:pt x="f697" y="f708"/>
                    </a:lnTo>
                    <a:close/>
                    <a:moveTo>
                      <a:pt x="f686" y="f290"/>
                    </a:moveTo>
                    <a:lnTo>
                      <a:pt x="f695" y="f290"/>
                    </a:lnTo>
                    <a:lnTo>
                      <a:pt x="f695" y="f663"/>
                    </a:lnTo>
                    <a:lnTo>
                      <a:pt x="f686" y="f663"/>
                    </a:lnTo>
                    <a:lnTo>
                      <a:pt x="f686" y="f290"/>
                    </a:lnTo>
                    <a:close/>
                    <a:moveTo>
                      <a:pt x="f686" y="f290"/>
                    </a:moveTo>
                    <a:lnTo>
                      <a:pt x="f686" y="f290"/>
                    </a:lnTo>
                    <a:close/>
                    <a:moveTo>
                      <a:pt x="f55" y="f709"/>
                    </a:moveTo>
                    <a:lnTo>
                      <a:pt x="f401" y="f400"/>
                    </a:lnTo>
                    <a:cubicBezTo>
                      <a:pt x="f710" y="f711"/>
                      <a:pt x="f691" y="f712"/>
                      <a:pt x="f11" y="f713"/>
                    </a:cubicBezTo>
                    <a:cubicBezTo>
                      <a:pt x="f714" y="f715"/>
                      <a:pt x="f568" y="f716"/>
                      <a:pt x="f206" y="f716"/>
                    </a:cubicBezTo>
                    <a:cubicBezTo>
                      <a:pt x="f512" y="f716"/>
                      <a:pt x="f165" y="f715"/>
                      <a:pt x="f588" y="f713"/>
                    </a:cubicBezTo>
                    <a:cubicBezTo>
                      <a:pt x="f571" y="f717"/>
                      <a:pt x="f466" y="f718"/>
                      <a:pt x="f218" y="f26"/>
                    </a:cubicBezTo>
                    <a:cubicBezTo>
                      <a:pt x="f719" y="f437"/>
                      <a:pt x="f177" y="f720"/>
                      <a:pt x="f721" y="f604"/>
                    </a:cubicBezTo>
                    <a:lnTo>
                      <a:pt x="f722" y="f604"/>
                    </a:lnTo>
                    <a:lnTo>
                      <a:pt x="f721" y="f723"/>
                    </a:lnTo>
                    <a:cubicBezTo>
                      <a:pt x="f724" y="f62"/>
                      <a:pt x="f725" y="f161"/>
                      <a:pt x="f725" y="f23"/>
                    </a:cubicBezTo>
                    <a:cubicBezTo>
                      <a:pt x="f726" y="f727"/>
                      <a:pt x="f728" y="f729"/>
                      <a:pt x="f659" y="f730"/>
                    </a:cubicBezTo>
                    <a:cubicBezTo>
                      <a:pt x="f659" y="f731"/>
                      <a:pt x="f658" y="f18"/>
                      <a:pt x="f658" y="f18"/>
                    </a:cubicBezTo>
                    <a:lnTo>
                      <a:pt x="f268" y="f732"/>
                    </a:lnTo>
                    <a:cubicBezTo>
                      <a:pt x="f733" y="f734"/>
                      <a:pt x="f735" y="f736"/>
                      <a:pt x="f737" y="f90"/>
                    </a:cubicBezTo>
                    <a:cubicBezTo>
                      <a:pt x="f738" y="f89"/>
                      <a:pt x="f289" y="f87"/>
                      <a:pt x="f739" y="f85"/>
                    </a:cubicBezTo>
                    <a:cubicBezTo>
                      <a:pt x="f740" y="f83"/>
                      <a:pt x="f740" y="f82"/>
                      <a:pt x="f741" y="f80"/>
                    </a:cubicBezTo>
                    <a:cubicBezTo>
                      <a:pt x="f742" y="f78"/>
                      <a:pt x="f234" y="f76"/>
                      <a:pt x="f743" y="f74"/>
                    </a:cubicBezTo>
                    <a:cubicBezTo>
                      <a:pt x="f744" y="f72"/>
                      <a:pt x="f285" y="f70"/>
                      <a:pt x="f745" y="f68"/>
                    </a:cubicBezTo>
                    <a:cubicBezTo>
                      <a:pt x="f737" y="f66"/>
                      <a:pt x="f746" y="f64"/>
                      <a:pt x="f747" y="f62"/>
                    </a:cubicBezTo>
                    <a:cubicBezTo>
                      <a:pt x="f221" y="f723"/>
                      <a:pt x="f748" y="f587"/>
                      <a:pt x="f749" y="f47"/>
                    </a:cubicBezTo>
                    <a:cubicBezTo>
                      <a:pt x="f270" y="f45"/>
                      <a:pt x="f750" y="f43"/>
                      <a:pt x="f751" y="f41"/>
                    </a:cubicBezTo>
                    <a:cubicBezTo>
                      <a:pt x="f752" y="f39"/>
                      <a:pt x="f94" y="f37"/>
                      <a:pt x="f753" y="f35"/>
                    </a:cubicBezTo>
                    <a:cubicBezTo>
                      <a:pt x="f754" y="f755"/>
                      <a:pt x="f756" y="f757"/>
                      <a:pt x="f758" y="f759"/>
                    </a:cubicBezTo>
                    <a:cubicBezTo>
                      <a:pt x="f760" y="f34"/>
                      <a:pt x="f761" y="f762"/>
                      <a:pt x="f82" y="f763"/>
                    </a:cubicBezTo>
                    <a:cubicBezTo>
                      <a:pt x="f599" y="f764"/>
                      <a:pt x="f556" y="f765"/>
                      <a:pt x="f113" y="f765"/>
                    </a:cubicBezTo>
                    <a:cubicBezTo>
                      <a:pt x="f560" y="f765"/>
                      <a:pt x="f643" y="f764"/>
                      <a:pt x="f766" y="f763"/>
                    </a:cubicBezTo>
                    <a:cubicBezTo>
                      <a:pt x="f767" y="f762"/>
                      <a:pt x="f768" y="f34"/>
                      <a:pt x="f769" y="f759"/>
                    </a:cubicBezTo>
                    <a:cubicBezTo>
                      <a:pt x="f770" y="f771"/>
                      <a:pt x="f376" y="f772"/>
                      <a:pt x="f55" y="f709"/>
                    </a:cubicBezTo>
                    <a:close/>
                    <a:moveTo>
                      <a:pt x="f55" y="f709"/>
                    </a:moveTo>
                    <a:lnTo>
                      <a:pt x="f55" y="f709"/>
                    </a:lnTo>
                    <a:close/>
                    <a:moveTo>
                      <a:pt x="f55" y="f454"/>
                    </a:moveTo>
                    <a:lnTo>
                      <a:pt x="f773" y="f528"/>
                    </a:lnTo>
                    <a:cubicBezTo>
                      <a:pt x="f774" y="f45"/>
                      <a:pt x="f775" y="f386"/>
                      <a:pt x="f776" y="f97"/>
                    </a:cubicBezTo>
                    <a:cubicBezTo>
                      <a:pt x="f371" y="f777"/>
                      <a:pt x="f184" y="f778"/>
                      <a:pt x="f145" y="f779"/>
                    </a:cubicBezTo>
                    <a:lnTo>
                      <a:pt x="f763" y="f780"/>
                    </a:lnTo>
                    <a:lnTo>
                      <a:pt x="f781" y="f768"/>
                    </a:lnTo>
                    <a:cubicBezTo>
                      <a:pt x="f782" y="f783"/>
                      <a:pt x="f57" y="f784"/>
                      <a:pt x="f785" y="f786"/>
                    </a:cubicBezTo>
                    <a:lnTo>
                      <a:pt x="f787" y="f34"/>
                    </a:lnTo>
                    <a:lnTo>
                      <a:pt x="f788" y="f34"/>
                    </a:lnTo>
                    <a:cubicBezTo>
                      <a:pt x="f789" y="f790"/>
                      <a:pt x="f791" y="f792"/>
                      <a:pt x="f793" y="f764"/>
                    </a:cubicBezTo>
                    <a:cubicBezTo>
                      <a:pt x="f643" y="f794"/>
                      <a:pt x="f795" y="f796"/>
                      <a:pt x="f113" y="f796"/>
                    </a:cubicBezTo>
                    <a:cubicBezTo>
                      <a:pt x="f797" y="f796"/>
                      <a:pt x="f599" y="f794"/>
                      <a:pt x="f798" y="f764"/>
                    </a:cubicBezTo>
                    <a:cubicBezTo>
                      <a:pt x="f719" y="f792"/>
                      <a:pt x="f799" y="f790"/>
                      <a:pt x="f800" y="f34"/>
                    </a:cubicBezTo>
                    <a:lnTo>
                      <a:pt x="f801" y="f34"/>
                    </a:lnTo>
                    <a:lnTo>
                      <a:pt x="f802" y="f786"/>
                    </a:lnTo>
                    <a:cubicBezTo>
                      <a:pt x="f221" y="f784"/>
                      <a:pt x="f803" y="f783"/>
                      <a:pt x="f233" y="f768"/>
                    </a:cubicBezTo>
                    <a:lnTo>
                      <a:pt x="f804" y="f780"/>
                    </a:lnTo>
                    <a:lnTo>
                      <a:pt x="f233" y="f779"/>
                    </a:lnTo>
                    <a:cubicBezTo>
                      <a:pt x="f222" y="f778"/>
                      <a:pt x="f805" y="f777"/>
                      <a:pt x="f806" y="f97"/>
                    </a:cubicBezTo>
                    <a:cubicBezTo>
                      <a:pt x="f733" y="f386"/>
                      <a:pt x="f12" y="f45"/>
                      <a:pt x="f807" y="f528"/>
                    </a:cubicBezTo>
                    <a:cubicBezTo>
                      <a:pt x="f732" y="f808"/>
                      <a:pt x="f809" y="f590"/>
                      <a:pt x="f810" y="f565"/>
                    </a:cubicBezTo>
                    <a:cubicBezTo>
                      <a:pt x="f811" y="f812"/>
                      <a:pt x="f813" y="f814"/>
                      <a:pt x="f738" y="f815"/>
                    </a:cubicBezTo>
                    <a:cubicBezTo>
                      <a:pt x="f816" y="f817"/>
                      <a:pt x="f818" y="f393"/>
                      <a:pt x="f819" y="f327"/>
                    </a:cubicBezTo>
                    <a:cubicBezTo>
                      <a:pt x="f280" y="f820"/>
                      <a:pt x="f317" y="f821"/>
                      <a:pt x="f822" y="f823"/>
                    </a:cubicBezTo>
                    <a:cubicBezTo>
                      <a:pt x="f824" y="f82"/>
                      <a:pt x="f824" y="f247"/>
                      <a:pt x="f825" y="f826"/>
                    </a:cubicBezTo>
                    <a:cubicBezTo>
                      <a:pt x="f827" y="f828"/>
                      <a:pt x="f829" y="f801"/>
                      <a:pt x="f243" y="f830"/>
                    </a:cubicBezTo>
                    <a:cubicBezTo>
                      <a:pt x="f831" y="f810"/>
                      <a:pt x="f832" y="f222"/>
                      <a:pt x="f833" y="f834"/>
                    </a:cubicBezTo>
                    <a:cubicBezTo>
                      <a:pt x="f798" y="f835"/>
                      <a:pt x="f447" y="f836"/>
                      <a:pt x="f837" y="f838"/>
                    </a:cubicBezTo>
                    <a:lnTo>
                      <a:pt x="f837" y="f839"/>
                    </a:lnTo>
                    <a:cubicBezTo>
                      <a:pt x="f74" y="f840"/>
                      <a:pt x="f329" y="f841"/>
                      <a:pt x="f842" y="f843"/>
                    </a:cubicBezTo>
                    <a:cubicBezTo>
                      <a:pt x="f512" y="f844"/>
                      <a:pt x="f845" y="f846"/>
                      <a:pt x="f340" y="f847"/>
                    </a:cubicBezTo>
                    <a:lnTo>
                      <a:pt x="f113" y="f848"/>
                    </a:lnTo>
                    <a:lnTo>
                      <a:pt x="f343" y="f847"/>
                    </a:lnTo>
                    <a:cubicBezTo>
                      <a:pt x="f161" y="f846"/>
                      <a:pt x="f849" y="f844"/>
                      <a:pt x="f850" y="f843"/>
                    </a:cubicBezTo>
                    <a:cubicBezTo>
                      <a:pt x="f349" y="f841"/>
                      <a:pt x="f851" y="f840"/>
                      <a:pt x="f502" y="f839"/>
                    </a:cubicBezTo>
                    <a:lnTo>
                      <a:pt x="f502" y="f838"/>
                    </a:lnTo>
                    <a:cubicBezTo>
                      <a:pt x="f852" y="f836"/>
                      <a:pt x="f793" y="f835"/>
                      <a:pt x="f853" y="f834"/>
                    </a:cubicBezTo>
                    <a:cubicBezTo>
                      <a:pt x="f854" y="f222"/>
                      <a:pt x="f855" y="f810"/>
                      <a:pt x="f143" y="f830"/>
                    </a:cubicBezTo>
                    <a:cubicBezTo>
                      <a:pt x="f856" y="f801"/>
                      <a:pt x="f857" y="f828"/>
                      <a:pt x="f858" y="f826"/>
                    </a:cubicBezTo>
                    <a:cubicBezTo>
                      <a:pt x="f859" y="f247"/>
                      <a:pt x="f859" y="f82"/>
                      <a:pt x="f860" y="f823"/>
                    </a:cubicBezTo>
                    <a:cubicBezTo>
                      <a:pt x="f861" y="f821"/>
                      <a:pt x="f367" y="f820"/>
                      <a:pt x="f148" y="f327"/>
                    </a:cubicBezTo>
                    <a:cubicBezTo>
                      <a:pt x="f862" y="f393"/>
                      <a:pt x="f32" y="f817"/>
                      <a:pt x="f88" y="f815"/>
                    </a:cubicBezTo>
                    <a:cubicBezTo>
                      <a:pt x="f863" y="f814"/>
                      <a:pt x="f864" y="f812"/>
                      <a:pt x="f865" y="f565"/>
                    </a:cubicBezTo>
                    <a:cubicBezTo>
                      <a:pt x="f866" y="f714"/>
                      <a:pt x="f61" y="f604"/>
                      <a:pt x="f356" y="f867"/>
                    </a:cubicBezTo>
                    <a:cubicBezTo>
                      <a:pt x="f40" y="f523"/>
                      <a:pt x="f868" y="f619"/>
                      <a:pt x="f55" y="f459"/>
                    </a:cubicBezTo>
                    <a:lnTo>
                      <a:pt x="f55" y="f454"/>
                    </a:lnTo>
                    <a:close/>
                    <a:moveTo>
                      <a:pt x="f55" y="f454"/>
                    </a:moveTo>
                    <a:lnTo>
                      <a:pt x="f55" y="f454"/>
                    </a:lnTo>
                    <a:close/>
                    <a:moveTo>
                      <a:pt x="f506" y="f869"/>
                    </a:moveTo>
                    <a:cubicBezTo>
                      <a:pt x="f23" y="f870"/>
                      <a:pt x="f596" y="f871"/>
                      <a:pt x="f872" y="f873"/>
                    </a:cubicBezTo>
                    <a:cubicBezTo>
                      <a:pt x="f203" y="f731"/>
                      <a:pt x="f109" y="f874"/>
                      <a:pt x="f875" y="f876"/>
                    </a:cubicBezTo>
                    <a:cubicBezTo>
                      <a:pt x="f877" y="f878"/>
                      <a:pt x="f9" y="f879"/>
                      <a:pt x="f880" y="f881"/>
                    </a:cubicBezTo>
                    <a:cubicBezTo>
                      <a:pt x="f156" y="f526"/>
                      <a:pt x="f695" y="f882"/>
                      <a:pt x="f103" y="f670"/>
                    </a:cubicBezTo>
                    <a:cubicBezTo>
                      <a:pt x="f883" y="f884"/>
                      <a:pt x="f885" y="f886"/>
                      <a:pt x="f887" y="f888"/>
                    </a:cubicBezTo>
                    <a:cubicBezTo>
                      <a:pt x="f889" y="f815"/>
                      <a:pt x="f890" y="f212"/>
                      <a:pt x="f8" y="f845"/>
                    </a:cubicBezTo>
                    <a:lnTo>
                      <a:pt x="f489" y="f845"/>
                    </a:lnTo>
                    <a:cubicBezTo>
                      <a:pt x="f489" y="f727"/>
                      <a:pt x="f853" y="f891"/>
                      <a:pt x="f400" y="f892"/>
                    </a:cubicBezTo>
                    <a:cubicBezTo>
                      <a:pt x="f486" y="f893"/>
                      <a:pt x="f485" y="f894"/>
                      <a:pt x="f156" y="f895"/>
                    </a:cubicBezTo>
                    <a:cubicBezTo>
                      <a:pt x="f896" y="f137"/>
                      <a:pt x="f890" y="f897"/>
                      <a:pt x="f574" y="f898"/>
                    </a:cubicBezTo>
                    <a:lnTo>
                      <a:pt x="f574" y="f899"/>
                    </a:lnTo>
                    <a:lnTo>
                      <a:pt x="f506" y="f869"/>
                    </a:lnTo>
                    <a:close/>
                    <a:moveTo>
                      <a:pt x="f506" y="f869"/>
                    </a:moveTo>
                    <a:lnTo>
                      <a:pt x="f506" y="f869"/>
                    </a:lnTo>
                    <a:close/>
                    <a:moveTo>
                      <a:pt x="f307" y="f900"/>
                    </a:moveTo>
                    <a:cubicBezTo>
                      <a:pt x="f614" y="f514"/>
                      <a:pt x="f901" y="f604"/>
                      <a:pt x="f131" y="f902"/>
                    </a:cubicBezTo>
                    <a:cubicBezTo>
                      <a:pt x="f903" y="f904"/>
                      <a:pt x="f905" y="f615"/>
                      <a:pt x="f906" y="f516"/>
                    </a:cubicBezTo>
                    <a:cubicBezTo>
                      <a:pt x="f608" y="f613"/>
                      <a:pt x="f607" y="f560"/>
                      <a:pt x="f907" y="f613"/>
                    </a:cubicBezTo>
                    <a:cubicBezTo>
                      <a:pt x="f682" y="f24"/>
                      <a:pt x="f908" y="f563"/>
                      <a:pt x="f909" y="f910"/>
                    </a:cubicBezTo>
                    <a:cubicBezTo>
                      <a:pt x="f911" y="f699"/>
                      <a:pt x="f425" y="f159"/>
                      <a:pt x="f912" y="f913"/>
                    </a:cubicBezTo>
                    <a:cubicBezTo>
                      <a:pt x="f559" y="f293"/>
                      <a:pt x="f261" y="f914"/>
                      <a:pt x="f78" y="f208"/>
                    </a:cubicBezTo>
                    <a:cubicBezTo>
                      <a:pt x="f821" y="f66"/>
                      <a:pt x="f915" y="f916"/>
                      <a:pt x="f917" y="f162"/>
                    </a:cubicBezTo>
                    <a:lnTo>
                      <a:pt x="f918" y="f162"/>
                    </a:lnTo>
                    <a:cubicBezTo>
                      <a:pt x="f918" y="f293"/>
                      <a:pt x="f919" y="f920"/>
                      <a:pt x="f307" y="f900"/>
                    </a:cubicBezTo>
                    <a:close/>
                    <a:moveTo>
                      <a:pt x="f307" y="f900"/>
                    </a:moveTo>
                    <a:lnTo>
                      <a:pt x="f307" y="f900"/>
                    </a:lnTo>
                    <a:close/>
                    <a:moveTo>
                      <a:pt x="f918" y="f845"/>
                    </a:moveTo>
                    <a:lnTo>
                      <a:pt x="f345" y="f845"/>
                    </a:lnTo>
                    <a:cubicBezTo>
                      <a:pt x="f203" y="f921"/>
                      <a:pt x="f812" y="f922"/>
                      <a:pt x="f849" y="f298"/>
                    </a:cubicBezTo>
                    <a:cubicBezTo>
                      <a:pt x="f483" y="f119"/>
                      <a:pt x="f483" y="f923"/>
                      <a:pt x="f924" y="f120"/>
                    </a:cubicBezTo>
                    <a:cubicBezTo>
                      <a:pt x="f64" y="f171"/>
                      <a:pt x="f914" y="f641"/>
                      <a:pt x="f596" y="f445"/>
                    </a:cubicBezTo>
                    <a:cubicBezTo>
                      <a:pt x="f925" y="f891"/>
                      <a:pt x="f117" y="f428"/>
                      <a:pt x="f589" y="f926"/>
                    </a:cubicBezTo>
                    <a:cubicBezTo>
                      <a:pt x="f927" y="f928"/>
                      <a:pt x="f588" y="f687"/>
                      <a:pt x="f929" y="f930"/>
                    </a:cubicBezTo>
                    <a:cubicBezTo>
                      <a:pt x="f931" y="f607"/>
                      <a:pt x="f412" y="f656"/>
                      <a:pt x="f582" y="f932"/>
                    </a:cubicBezTo>
                    <a:lnTo>
                      <a:pt x="f837" y="f661"/>
                    </a:lnTo>
                    <a:cubicBezTo>
                      <a:pt x="f215" y="f933"/>
                      <a:pt x="f22" y="f934"/>
                      <a:pt x="f74" y="f935"/>
                    </a:cubicBezTo>
                    <a:cubicBezTo>
                      <a:pt x="f389" y="f607"/>
                      <a:pt x="f936" y="f689"/>
                      <a:pt x="f70" y="f937"/>
                    </a:cubicBezTo>
                    <a:cubicBezTo>
                      <a:pt x="f938" y="f466"/>
                      <a:pt x="f406" y="f678"/>
                      <a:pt x="f206" y="f939"/>
                    </a:cubicBezTo>
                    <a:cubicBezTo>
                      <a:pt x="f572" y="f261"/>
                      <a:pt x="f875" y="f940"/>
                      <a:pt x="f941" y="f942"/>
                    </a:cubicBezTo>
                    <a:cubicBezTo>
                      <a:pt x="f943" y="f944"/>
                      <a:pt x="f890" y="f383"/>
                      <a:pt x="f945" y="f946"/>
                    </a:cubicBezTo>
                    <a:cubicBezTo>
                      <a:pt x="f8" y="f922"/>
                      <a:pt x="f947" y="f948"/>
                      <a:pt x="f577" y="f949"/>
                    </a:cubicBezTo>
                    <a:cubicBezTo>
                      <a:pt x="f875" y="f407"/>
                      <a:pt x="f943" y="f950"/>
                      <a:pt x="f348" y="f139"/>
                    </a:cubicBezTo>
                    <a:cubicBezTo>
                      <a:pt x="f349" y="f591"/>
                      <a:pt x="f156" y="f118"/>
                      <a:pt x="f867" y="f214"/>
                    </a:cubicBezTo>
                    <a:cubicBezTo>
                      <a:pt x="f11" y="f169"/>
                      <a:pt x="f885" y="f951"/>
                      <a:pt x="f563" y="f952"/>
                    </a:cubicBezTo>
                    <a:cubicBezTo>
                      <a:pt x="f592" y="f953"/>
                      <a:pt x="f945" y="f466"/>
                      <a:pt x="f954" y="f263"/>
                    </a:cubicBezTo>
                    <a:cubicBezTo>
                      <a:pt x="f574" y="f657"/>
                      <a:pt x="f346" y="f955"/>
                      <a:pt x="f258" y="f131"/>
                    </a:cubicBezTo>
                    <a:cubicBezTo>
                      <a:pt x="f956" y="f725"/>
                      <a:pt x="f116" y="f957"/>
                      <a:pt x="f344" y="f898"/>
                    </a:cubicBezTo>
                    <a:cubicBezTo>
                      <a:pt x="f258" y="f898"/>
                      <a:pt x="f6" y="f898"/>
                      <a:pt x="f206" y="f898"/>
                    </a:cubicBezTo>
                    <a:lnTo>
                      <a:pt x="f340" y="f898"/>
                    </a:lnTo>
                    <a:cubicBezTo>
                      <a:pt x="f139" y="f898"/>
                      <a:pt x="f958" y="f734"/>
                      <a:pt x="f260" y="f959"/>
                    </a:cubicBezTo>
                    <a:cubicBezTo>
                      <a:pt x="f216" y="f960"/>
                      <a:pt x="f423" y="f961"/>
                      <a:pt x="f605" y="f962"/>
                    </a:cubicBezTo>
                    <a:cubicBezTo>
                      <a:pt x="f963" y="f964"/>
                      <a:pt x="f965" y="f966"/>
                      <a:pt x="f570" y="f967"/>
                    </a:cubicBezTo>
                    <a:lnTo>
                      <a:pt x="f571" y="f955"/>
                    </a:lnTo>
                    <a:cubicBezTo>
                      <a:pt x="f447" y="f967"/>
                      <a:pt x="f462" y="f968"/>
                      <a:pt x="f469" y="f833"/>
                    </a:cubicBezTo>
                    <a:cubicBezTo>
                      <a:pt x="f969" y="f968"/>
                      <a:pt x="f970" y="f967"/>
                      <a:pt x="f971" y="f905"/>
                    </a:cubicBezTo>
                    <a:cubicBezTo>
                      <a:pt x="f620" y="f457"/>
                      <a:pt x="f918" y="f727"/>
                      <a:pt x="f918" y="f845"/>
                    </a:cubicBezTo>
                    <a:close/>
                    <a:moveTo>
                      <a:pt x="f918" y="f845"/>
                    </a:moveTo>
                    <a:lnTo>
                      <a:pt x="f918" y="f845"/>
                    </a:lnTo>
                    <a:close/>
                    <a:moveTo>
                      <a:pt x="f972" y="f973"/>
                    </a:moveTo>
                    <a:cubicBezTo>
                      <a:pt x="f974" y="f390"/>
                      <a:pt x="f923" y="f975"/>
                      <a:pt x="f520" y="f976"/>
                    </a:cubicBezTo>
                    <a:cubicBezTo>
                      <a:pt x="f977" y="f429"/>
                      <a:pt x="f582" y="f394"/>
                      <a:pt x="f530" y="f978"/>
                    </a:cubicBezTo>
                    <a:cubicBezTo>
                      <a:pt x="f979" y="f421"/>
                      <a:pt x="f797" y="f980"/>
                      <a:pt x="f165" y="f981"/>
                    </a:cubicBezTo>
                    <a:cubicBezTo>
                      <a:pt x="f982" y="f353"/>
                      <a:pt x="f983" y="f353"/>
                      <a:pt x="f116" y="f353"/>
                    </a:cubicBezTo>
                    <a:cubicBezTo>
                      <a:pt x="f212" y="f353"/>
                      <a:pt x="f956" y="f353"/>
                      <a:pt x="f335" y="f984"/>
                    </a:cubicBezTo>
                    <a:lnTo>
                      <a:pt x="f337" y="f984"/>
                    </a:lnTo>
                    <a:cubicBezTo>
                      <a:pt x="f335" y="f984"/>
                      <a:pt x="f335" y="f981"/>
                      <a:pt x="f335" y="f981"/>
                    </a:cubicBezTo>
                    <a:cubicBezTo>
                      <a:pt x="f985" y="f986"/>
                      <a:pt x="f589" y="f987"/>
                      <a:pt x="f391" y="f766"/>
                    </a:cubicBezTo>
                    <a:cubicBezTo>
                      <a:pt x="f389" y="f97"/>
                      <a:pt x="f214" y="f394"/>
                      <a:pt x="f327" y="f975"/>
                    </a:cubicBezTo>
                    <a:lnTo>
                      <a:pt x="f972" y="f973"/>
                    </a:lnTo>
                    <a:close/>
                    <a:moveTo>
                      <a:pt x="f972" y="f973"/>
                    </a:moveTo>
                    <a:lnTo>
                      <a:pt x="f972" y="f973"/>
                    </a:lnTo>
                    <a:close/>
                    <a:moveTo>
                      <a:pt x="f911" y="f494"/>
                    </a:moveTo>
                    <a:lnTo>
                      <a:pt x="f445" y="f384"/>
                    </a:lnTo>
                    <a:lnTo>
                      <a:pt x="f559" y="f494"/>
                    </a:lnTo>
                    <a:lnTo>
                      <a:pt x="f322" y="f988"/>
                    </a:lnTo>
                    <a:cubicBezTo>
                      <a:pt x="f989" y="f975"/>
                      <a:pt x="f678" y="f429"/>
                      <a:pt x="f217" y="f978"/>
                    </a:cubicBezTo>
                    <a:lnTo>
                      <a:pt x="f440" y="f555"/>
                    </a:lnTo>
                    <a:lnTo>
                      <a:pt x="f562" y="f392"/>
                    </a:lnTo>
                    <a:lnTo>
                      <a:pt x="f729" y="f41"/>
                    </a:lnTo>
                    <a:cubicBezTo>
                      <a:pt x="f891" y="f396"/>
                      <a:pt x="f990" y="f704"/>
                      <a:pt x="f990" y="f498"/>
                    </a:cubicBezTo>
                    <a:cubicBezTo>
                      <a:pt x="f457" y="f380"/>
                      <a:pt x="f452" y="f380"/>
                      <a:pt x="f912" y="f380"/>
                    </a:cubicBezTo>
                    <a:cubicBezTo>
                      <a:pt x="f991" y="f704"/>
                      <a:pt x="f562" y="f416"/>
                      <a:pt x="f881" y="f978"/>
                    </a:cubicBezTo>
                    <a:cubicBezTo>
                      <a:pt x="f417" y="f976"/>
                      <a:pt x="f992" y="f390"/>
                      <a:pt x="f524" y="f988"/>
                    </a:cubicBezTo>
                    <a:cubicBezTo>
                      <a:pt x="f993" y="f475"/>
                      <a:pt x="f994" y="f388"/>
                      <a:pt x="f535" y="f431"/>
                    </a:cubicBezTo>
                    <a:cubicBezTo>
                      <a:pt x="f995" y="f996"/>
                      <a:pt x="f997" y="f151"/>
                      <a:pt x="f998" y="f999"/>
                    </a:cubicBezTo>
                    <a:cubicBezTo>
                      <a:pt x="f327" y="f1000"/>
                      <a:pt x="f387" y="f432"/>
                      <a:pt x="f554" y="f486"/>
                    </a:cubicBezTo>
                    <a:cubicBezTo>
                      <a:pt x="f1001" y="f1002"/>
                      <a:pt x="f1003" y="f473"/>
                      <a:pt x="f393" y="f1004"/>
                    </a:cubicBezTo>
                    <a:cubicBezTo>
                      <a:pt x="f545" y="f434"/>
                      <a:pt x="f927" y="f680"/>
                      <a:pt x="f1005" y="f441"/>
                    </a:cubicBezTo>
                    <a:cubicBezTo>
                      <a:pt x="f1006" y="f439"/>
                      <a:pt x="f554" y="f680"/>
                      <a:pt x="f387" y="f680"/>
                    </a:cubicBezTo>
                    <a:cubicBezTo>
                      <a:pt x="f136" y="f680"/>
                      <a:pt x="f972" y="f680"/>
                      <a:pt x="f929" y="f439"/>
                    </a:cubicBezTo>
                    <a:cubicBezTo>
                      <a:pt x="f22" y="f441"/>
                      <a:pt x="f882" y="f683"/>
                      <a:pt x="f120" y="f1007"/>
                    </a:cubicBezTo>
                    <a:cubicBezTo>
                      <a:pt x="f534" y="f1008"/>
                      <a:pt x="f524" y="f470"/>
                      <a:pt x="f527" y="f45"/>
                    </a:cubicBezTo>
                    <a:cubicBezTo>
                      <a:pt x="f414" y="f1009"/>
                      <a:pt x="f171" y="f703"/>
                      <a:pt x="f992" y="f461"/>
                    </a:cubicBezTo>
                    <a:cubicBezTo>
                      <a:pt x="f1010" y="f458"/>
                      <a:pt x="f915" y="f663"/>
                      <a:pt x="f576" y="f606"/>
                    </a:cubicBezTo>
                    <a:cubicBezTo>
                      <a:pt x="f821" y="f723"/>
                      <a:pt x="f78" y="f592"/>
                      <a:pt x="f1011" y="f107"/>
                    </a:cubicBezTo>
                    <a:cubicBezTo>
                      <a:pt x="f571" y="f567"/>
                      <a:pt x="f571" y="f159"/>
                      <a:pt x="f571" y="f1012"/>
                    </a:cubicBezTo>
                    <a:cubicBezTo>
                      <a:pt x="f570" y="f1013"/>
                      <a:pt x="f1014" y="f158"/>
                      <a:pt x="f881" y="f349"/>
                    </a:cubicBezTo>
                    <a:cubicBezTo>
                      <a:pt x="f250" y="f604"/>
                      <a:pt x="f261" y="f1015"/>
                      <a:pt x="f419" y="f613"/>
                    </a:cubicBezTo>
                    <a:lnTo>
                      <a:pt x="f1016" y="f288"/>
                    </a:lnTo>
                    <a:cubicBezTo>
                      <a:pt x="f881" y="f1017"/>
                      <a:pt x="f570" y="f1018"/>
                      <a:pt x="f417" y="f529"/>
                    </a:cubicBezTo>
                    <a:lnTo>
                      <a:pt x="f821" y="f1019"/>
                    </a:lnTo>
                    <a:lnTo>
                      <a:pt x="f1014" y="f1020"/>
                    </a:lnTo>
                    <a:lnTo>
                      <a:pt x="f1021" y="f703"/>
                    </a:lnTo>
                    <a:cubicBezTo>
                      <a:pt x="f566" y="f47"/>
                      <a:pt x="f1022" y="f286"/>
                      <a:pt x="f438" y="f1023"/>
                    </a:cubicBezTo>
                    <a:cubicBezTo>
                      <a:pt x="f440" y="f655"/>
                      <a:pt x="f420" y="f663"/>
                      <a:pt x="f559" y="f1024"/>
                    </a:cubicBezTo>
                    <a:cubicBezTo>
                      <a:pt x="f121" y="f619"/>
                      <a:pt x="f991" y="f1025"/>
                      <a:pt x="f445" y="f196"/>
                    </a:cubicBezTo>
                    <a:lnTo>
                      <a:pt x="f121" y="f1026"/>
                    </a:lnTo>
                    <a:cubicBezTo>
                      <a:pt x="f440" y="f1027"/>
                      <a:pt x="f562" y="f629"/>
                      <a:pt x="f1016" y="f529"/>
                    </a:cubicBezTo>
                    <a:cubicBezTo>
                      <a:pt x="f566" y="f1019"/>
                      <a:pt x="f881" y="f1028"/>
                      <a:pt x="f1014" y="f531"/>
                    </a:cubicBezTo>
                    <a:lnTo>
                      <a:pt x="f571" y="f1029"/>
                    </a:lnTo>
                    <a:lnTo>
                      <a:pt x="f569" y="f449"/>
                    </a:lnTo>
                    <a:lnTo>
                      <a:pt x="f261" y="f1030"/>
                    </a:lnTo>
                    <a:cubicBezTo>
                      <a:pt x="f1031" y="f1032"/>
                      <a:pt x="f1033" y="f1034"/>
                      <a:pt x="f440" y="f621"/>
                    </a:cubicBezTo>
                    <a:cubicBezTo>
                      <a:pt x="f559" y="f453"/>
                      <a:pt x="f991" y="f702"/>
                      <a:pt x="f557" y="f629"/>
                    </a:cubicBezTo>
                    <a:cubicBezTo>
                      <a:pt x="f445" y="f529"/>
                      <a:pt x="f991" y="f1028"/>
                      <a:pt x="f559" y="f1029"/>
                    </a:cubicBezTo>
                    <a:lnTo>
                      <a:pt x="f442" y="f1035"/>
                    </a:lnTo>
                    <a:lnTo>
                      <a:pt x="f442" y="f668"/>
                    </a:lnTo>
                    <a:lnTo>
                      <a:pt x="f440" y="f1036"/>
                    </a:lnTo>
                    <a:cubicBezTo>
                      <a:pt x="f304" y="f488"/>
                      <a:pt x="f1022" y="f623"/>
                      <a:pt x="f1016" y="f541"/>
                    </a:cubicBezTo>
                    <a:cubicBezTo>
                      <a:pt x="f566" y="f683"/>
                      <a:pt x="f569" y="f439"/>
                      <a:pt x="f881" y="f436"/>
                    </a:cubicBezTo>
                    <a:lnTo>
                      <a:pt x="f599" y="f1037"/>
                    </a:lnTo>
                    <a:lnTo>
                      <a:pt x="f261" y="f1004"/>
                    </a:lnTo>
                    <a:cubicBezTo>
                      <a:pt x="f121" y="f352"/>
                      <a:pt x="f990" y="f43"/>
                      <a:pt x="f963" y="f552"/>
                    </a:cubicBezTo>
                    <a:cubicBezTo>
                      <a:pt x="f911" y="f1002"/>
                      <a:pt x="f911" y="f1038"/>
                      <a:pt x="f911" y="f494"/>
                    </a:cubicBez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</p:grpSp>
      </p:grpSp>
      <p:sp>
        <p:nvSpPr>
          <p:cNvPr id="32" name="Retângulo Arredondado 31"/>
          <p:cNvSpPr/>
          <p:nvPr/>
        </p:nvSpPr>
        <p:spPr>
          <a:xfrm>
            <a:off x="101599" y="870656"/>
            <a:ext cx="11998164" cy="47651"/>
          </a:xfrm>
          <a:prstGeom prst="roundRect">
            <a:avLst>
              <a:gd name="adj" fmla="val 50000"/>
            </a:avLst>
          </a:prstGeom>
          <a:solidFill>
            <a:srgbClr val="EB2D4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3" name="Imagem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" y="5978557"/>
            <a:ext cx="511854" cy="461031"/>
          </a:xfrm>
          <a:prstGeom prst="rect">
            <a:avLst/>
          </a:prstGeom>
        </p:spPr>
      </p:pic>
      <p:graphicFrame>
        <p:nvGraphicFramePr>
          <p:cNvPr id="31" name="Tabela 30">
            <a:extLst>
              <a:ext uri="{FF2B5EF4-FFF2-40B4-BE49-F238E27FC236}">
                <a16:creationId xmlns:a16="http://schemas.microsoft.com/office/drawing/2014/main" id="{934EEAD4-7D02-4D31-A8C3-82970F6099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3090050"/>
              </p:ext>
            </p:extLst>
          </p:nvPr>
        </p:nvGraphicFramePr>
        <p:xfrm>
          <a:off x="569911" y="1744958"/>
          <a:ext cx="8850702" cy="34690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55211">
                  <a:extLst>
                    <a:ext uri="{9D8B030D-6E8A-4147-A177-3AD203B41FA5}">
                      <a16:colId xmlns:a16="http://schemas.microsoft.com/office/drawing/2014/main" val="3882370350"/>
                    </a:ext>
                  </a:extLst>
                </a:gridCol>
                <a:gridCol w="3870308">
                  <a:extLst>
                    <a:ext uri="{9D8B030D-6E8A-4147-A177-3AD203B41FA5}">
                      <a16:colId xmlns:a16="http://schemas.microsoft.com/office/drawing/2014/main" val="692921163"/>
                    </a:ext>
                  </a:extLst>
                </a:gridCol>
                <a:gridCol w="2325183">
                  <a:extLst>
                    <a:ext uri="{9D8B030D-6E8A-4147-A177-3AD203B41FA5}">
                      <a16:colId xmlns:a16="http://schemas.microsoft.com/office/drawing/2014/main" val="4198560493"/>
                    </a:ext>
                  </a:extLst>
                </a:gridCol>
              </a:tblGrid>
              <a:tr h="22367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MUNICÍPIOS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COMUNIDADES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Nº AGRICULTORES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8543894"/>
                  </a:ext>
                </a:extLst>
              </a:tr>
              <a:tr h="223672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PIQUET CARNEIRO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• OLHO D’ÁGUA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2398926"/>
                  </a:ext>
                </a:extLst>
              </a:tr>
              <a:tr h="42497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PALMÁCIA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• SÃO JOÃO, BUENOS AIRES, ARATUCUM, IRRA E CAFUNDÓ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9160956"/>
                  </a:ext>
                </a:extLst>
              </a:tr>
              <a:tr h="223672">
                <a:tc rowSpan="4">
                  <a:txBody>
                    <a:bodyPr/>
                    <a:lstStyle/>
                    <a:p>
                      <a:pPr algn="l" fontAlgn="ctr"/>
                      <a:r>
                        <a:rPr lang="pt-BR" sz="11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CAUCAIA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• SERRA DA RAJADA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27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8114490"/>
                  </a:ext>
                </a:extLst>
              </a:tr>
              <a:tr h="223672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• SERRA DO JUÁ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4134784"/>
                  </a:ext>
                </a:extLst>
              </a:tr>
              <a:tr h="223672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• MATÕES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5804073"/>
                  </a:ext>
                </a:extLst>
              </a:tr>
              <a:tr h="223672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• BAIXA DAS CARNAÚBAS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9510097"/>
                  </a:ext>
                </a:extLst>
              </a:tr>
              <a:tr h="223672">
                <a:tc rowSpan="3">
                  <a:txBody>
                    <a:bodyPr/>
                    <a:lstStyle/>
                    <a:p>
                      <a:pPr algn="l" fontAlgn="ctr"/>
                      <a:r>
                        <a:rPr lang="pt-BR" sz="11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CRATO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• GENIPAPO/MALHADA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7831257"/>
                  </a:ext>
                </a:extLst>
              </a:tr>
              <a:tr h="223672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• CALDEIRÃO/BOM SUCESSO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9941215"/>
                  </a:ext>
                </a:extLst>
              </a:tr>
              <a:tr h="223672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• CORUJAS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0467875"/>
                  </a:ext>
                </a:extLst>
              </a:tr>
              <a:tr h="223672">
                <a:tc rowSpan="3">
                  <a:txBody>
                    <a:bodyPr/>
                    <a:lstStyle/>
                    <a:p>
                      <a:pPr algn="l" fontAlgn="ctr"/>
                      <a:r>
                        <a:rPr lang="pt-BR" sz="11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BATURITÉ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• CORRENTES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361973"/>
                  </a:ext>
                </a:extLst>
              </a:tr>
              <a:tr h="223672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• AÇUDINHO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2417888"/>
                  </a:ext>
                </a:extLst>
              </a:tr>
              <a:tr h="223672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• CANDEIAS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9120060"/>
                  </a:ext>
                </a:extLst>
              </a:tr>
              <a:tr h="36000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1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TOTAL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120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20067"/>
                  </a:ext>
                </a:extLst>
              </a:tr>
            </a:tbl>
          </a:graphicData>
        </a:graphic>
      </p:graphicFrame>
      <p:sp>
        <p:nvSpPr>
          <p:cNvPr id="34" name="CaixaDeTexto 33">
            <a:extLst>
              <a:ext uri="{FF2B5EF4-FFF2-40B4-BE49-F238E27FC236}">
                <a16:creationId xmlns:a16="http://schemas.microsoft.com/office/drawing/2014/main" id="{28BBB496-F947-499C-9666-A8BBC11293A8}"/>
              </a:ext>
            </a:extLst>
          </p:cNvPr>
          <p:cNvSpPr txBox="1"/>
          <p:nvPr/>
        </p:nvSpPr>
        <p:spPr>
          <a:xfrm>
            <a:off x="569911" y="5230270"/>
            <a:ext cx="88507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u="none" strike="noStrike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MUNICÍPIOS EM ANDAMENTO (REALIZARAM OFICINA DE FORMAÇÃO DA OCS): CAMPOS SALES, MULUNGU, PORTEIRAS, IRAUÇUBA E PARAIPABA</a:t>
            </a:r>
            <a:endParaRPr lang="pt-BR" sz="1400" b="1" i="0" u="none" strike="noStrike" dirty="0">
              <a:solidFill>
                <a:srgbClr val="0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pt-BR" sz="1400" b="1" u="none" strike="noStrike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pt-BR" sz="1400" dirty="0"/>
          </a:p>
        </p:txBody>
      </p:sp>
      <p:pic>
        <p:nvPicPr>
          <p:cNvPr id="41" name="Imagem 40">
            <a:extLst>
              <a:ext uri="{FF2B5EF4-FFF2-40B4-BE49-F238E27FC236}">
                <a16:creationId xmlns:a16="http://schemas.microsoft.com/office/drawing/2014/main" id="{6E57B693-30FF-4042-BA89-6310002B3E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117" y="1564544"/>
            <a:ext cx="2469377" cy="1852033"/>
          </a:xfrm>
          <a:prstGeom prst="rect">
            <a:avLst/>
          </a:prstGeom>
        </p:spPr>
      </p:pic>
      <p:pic>
        <p:nvPicPr>
          <p:cNvPr id="43" name="Imagem 42">
            <a:extLst>
              <a:ext uri="{FF2B5EF4-FFF2-40B4-BE49-F238E27FC236}">
                <a16:creationId xmlns:a16="http://schemas.microsoft.com/office/drawing/2014/main" id="{687A4C8D-2CB5-4BCB-B881-B605310C3D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116" y="3518244"/>
            <a:ext cx="2446029" cy="1834522"/>
          </a:xfrm>
          <a:prstGeom prst="rect">
            <a:avLst/>
          </a:prstGeom>
        </p:spPr>
      </p:pic>
      <p:sp>
        <p:nvSpPr>
          <p:cNvPr id="44" name="CaixaDeTexto 43">
            <a:extLst>
              <a:ext uri="{FF2B5EF4-FFF2-40B4-BE49-F238E27FC236}">
                <a16:creationId xmlns:a16="http://schemas.microsoft.com/office/drawing/2014/main" id="{95E0C607-B59E-4BB3-92AE-0FDB81834D8A}"/>
              </a:ext>
            </a:extLst>
          </p:cNvPr>
          <p:cNvSpPr txBox="1"/>
          <p:nvPr/>
        </p:nvSpPr>
        <p:spPr>
          <a:xfrm>
            <a:off x="831272" y="5958793"/>
            <a:ext cx="9329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Trabalho coordenado pelos extensionistas </a:t>
            </a:r>
            <a:r>
              <a:rPr lang="pt-BR" b="1" dirty="0" err="1"/>
              <a:t>Sidônio</a:t>
            </a:r>
            <a:r>
              <a:rPr lang="pt-BR" b="1" dirty="0"/>
              <a:t> Fragoso, Fernanda Aquino e </a:t>
            </a:r>
            <a:r>
              <a:rPr lang="pt-BR" b="1" dirty="0" err="1"/>
              <a:t>Zilval</a:t>
            </a:r>
            <a:r>
              <a:rPr lang="pt-BR" b="1" dirty="0"/>
              <a:t> </a:t>
            </a:r>
            <a:r>
              <a:rPr lang="pt-BR" b="1" dirty="0" err="1"/>
              <a:t>Fonteles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4769568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124" y="83184"/>
            <a:ext cx="11433415" cy="825500"/>
          </a:xfrm>
        </p:spPr>
        <p:txBody>
          <a:bodyPr>
            <a:noAutofit/>
          </a:bodyPr>
          <a:lstStyle/>
          <a:p>
            <a:r>
              <a:rPr lang="pt-BR" sz="3400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► Experiência com certificação orgânica em Mauriti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50499" y="1107041"/>
            <a:ext cx="7065034" cy="4906875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534988" algn="l"/>
              </a:tabLst>
            </a:pPr>
            <a:r>
              <a:rPr lang="pt-BR" sz="15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Mauriti-CE começou com uma área de aproximadamente 30 hectares de acerola certificadas, irrigadas por sistemas de aspersão, </a:t>
            </a:r>
            <a:r>
              <a:rPr lang="pt-BR" sz="1500" spc="-5" dirty="0" err="1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microaspersão</a:t>
            </a:r>
            <a:r>
              <a:rPr lang="pt-BR" sz="15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 gotejamento. A variedade de acerola plantada é a junco. Em 2021 a área será de 60 hectares.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534988" algn="l"/>
              </a:tabLst>
            </a:pPr>
            <a:r>
              <a:rPr lang="pt-BR" sz="15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EMATERCE é parceira desse empreendimento;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534988" algn="l"/>
              </a:tabLst>
            </a:pPr>
            <a:r>
              <a:rPr lang="pt-BR" sz="15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 frutos são comercializados in natura, verde ou maduros, para serem processados na fábrica da NIAGRO em Petrolina. O quilo da acerola é vendido sem a certificação por R$ 1,00 e com o certificado de orgânico a R$ 3,10. Com 3 a 5 anos de plantio, a expectativa de produção é 30 toneladas/hectare/ano, gerando 3 empregos diretos, por hectare plantado.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534988" algn="l"/>
              </a:tabLst>
            </a:pPr>
            <a:r>
              <a:rPr lang="pt-BR" sz="1500" b="1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Trabalho acompanhado pelo extensionista Praça Montenegro</a:t>
            </a:r>
          </a:p>
          <a:p>
            <a:pPr marL="0" indent="0" algn="just">
              <a:lnSpc>
                <a:spcPct val="150000"/>
              </a:lnSpc>
              <a:spcBef>
                <a:spcPts val="600"/>
              </a:spcBef>
              <a:buNone/>
              <a:tabLst>
                <a:tab pos="534988" algn="l"/>
              </a:tabLst>
            </a:pPr>
            <a:endParaRPr lang="pt-BR" sz="1500" spc="-5" dirty="0">
              <a:solidFill>
                <a:srgbClr val="26262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534988" algn="l"/>
              </a:tabLst>
            </a:pPr>
            <a:r>
              <a:rPr lang="pt-BR" sz="1500" b="1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Reportagem: </a:t>
            </a:r>
            <a:r>
              <a:rPr lang="pt-BR" sz="15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https://www.ematerce.ce.gov.br/2020/11/18/acerola-orientada-pela-ematerce-em-mauriti-ce-recebe-certificado-organico/</a:t>
            </a:r>
            <a:endParaRPr lang="pt-BR" sz="1500" spc="-5" dirty="0">
              <a:solidFill>
                <a:srgbClr val="26262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534988" algn="l"/>
              </a:tabLst>
            </a:pPr>
            <a:endParaRPr lang="pt-BR" sz="1400" spc="-5" dirty="0">
              <a:solidFill>
                <a:srgbClr val="26262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534988" algn="l"/>
              </a:tabLst>
            </a:pPr>
            <a:endParaRPr lang="pt-BR" sz="1600" spc="-5" dirty="0">
              <a:solidFill>
                <a:srgbClr val="26262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just">
              <a:lnSpc>
                <a:spcPct val="150000"/>
              </a:lnSpc>
              <a:spcBef>
                <a:spcPts val="600"/>
              </a:spcBef>
              <a:buNone/>
              <a:tabLst>
                <a:tab pos="534988" algn="l"/>
              </a:tabLst>
            </a:pPr>
            <a:endParaRPr lang="pt-BR" sz="1600" spc="-5" dirty="0">
              <a:solidFill>
                <a:srgbClr val="26262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0" y="6467475"/>
            <a:ext cx="12192000" cy="381890"/>
          </a:xfrm>
          <a:prstGeom prst="rect">
            <a:avLst/>
          </a:prstGeom>
          <a:solidFill>
            <a:srgbClr val="00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5" name="Agrupar 4"/>
          <p:cNvGrpSpPr/>
          <p:nvPr/>
        </p:nvGrpSpPr>
        <p:grpSpPr>
          <a:xfrm>
            <a:off x="11818230" y="5970577"/>
            <a:ext cx="348074" cy="496898"/>
            <a:chOff x="9023399" y="5594399"/>
            <a:chExt cx="772924" cy="1103398"/>
          </a:xfrm>
        </p:grpSpPr>
        <p:grpSp>
          <p:nvGrpSpPr>
            <p:cNvPr id="6" name="Agrupar 5"/>
            <p:cNvGrpSpPr/>
            <p:nvPr/>
          </p:nvGrpSpPr>
          <p:grpSpPr>
            <a:xfrm>
              <a:off x="9023399" y="5594399"/>
              <a:ext cx="772924" cy="1103398"/>
              <a:chOff x="9023399" y="5594399"/>
              <a:chExt cx="772924" cy="1103398"/>
            </a:xfrm>
          </p:grpSpPr>
          <p:sp>
            <p:nvSpPr>
              <p:cNvPr id="7" name="Forma Livre 6"/>
              <p:cNvSpPr/>
              <p:nvPr/>
            </p:nvSpPr>
            <p:spPr>
              <a:xfrm>
                <a:off x="9201241" y="5600882"/>
                <a:ext cx="415795" cy="166676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1239"/>
                  <a:gd name="f6" fmla="val 533"/>
                  <a:gd name="f7" fmla="val 530"/>
                  <a:gd name="f8" fmla="val 150"/>
                  <a:gd name="f9" fmla="val 510"/>
                  <a:gd name="f10" fmla="val 298"/>
                  <a:gd name="f11" fmla="val 494"/>
                  <a:gd name="f12" fmla="val 452"/>
                  <a:gd name="f13" fmla="val 488"/>
                  <a:gd name="f14" fmla="val 457"/>
                  <a:gd name="f15" fmla="val 424"/>
                  <a:gd name="f16" fmla="val 429"/>
                  <a:gd name="f17" fmla="val 426"/>
                  <a:gd name="f18" fmla="val 402"/>
                  <a:gd name="f19" fmla="val 427"/>
                  <a:gd name="f20" fmla="val 374"/>
                  <a:gd name="f21" fmla="val 372"/>
                  <a:gd name="f22" fmla="val 448"/>
                  <a:gd name="f23" fmla="val 243"/>
                  <a:gd name="f24" fmla="val 461"/>
                  <a:gd name="f25" fmla="val 245"/>
                  <a:gd name="f26" fmla="val 439"/>
                  <a:gd name="f27" fmla="val 217"/>
                  <a:gd name="f28" fmla="val 443"/>
                  <a:gd name="f29" fmla="val 188"/>
                  <a:gd name="f30" fmla="val 444"/>
                  <a:gd name="f31" fmla="val 159"/>
                  <a:gd name="f32" fmla="val 145"/>
                  <a:gd name="f33" fmla="val 512"/>
                  <a:gd name="f34" fmla="val 128"/>
                  <a:gd name="f35" fmla="val 515"/>
                  <a:gd name="f36" fmla="val 143"/>
                  <a:gd name="f37" fmla="val 449"/>
                  <a:gd name="f38" fmla="val 103"/>
                  <a:gd name="f39" fmla="val 454"/>
                  <a:gd name="f40" fmla="val 66"/>
                  <a:gd name="f41" fmla="val 459"/>
                  <a:gd name="f42" fmla="val 28"/>
                  <a:gd name="f43" fmla="val 466"/>
                  <a:gd name="f44" fmla="val 472"/>
                  <a:gd name="f45" fmla="val 467"/>
                  <a:gd name="f46" fmla="val 481"/>
                  <a:gd name="f47" fmla="val 495"/>
                  <a:gd name="f48" fmla="val 509"/>
                  <a:gd name="f49" fmla="val 486"/>
                  <a:gd name="f50" fmla="val 514"/>
                  <a:gd name="f51" fmla="val 422"/>
                  <a:gd name="f52" fmla="val 500"/>
                  <a:gd name="f53" fmla="val 729"/>
                  <a:gd name="f54" fmla="val 734"/>
                  <a:gd name="f55" fmla="val 746"/>
                  <a:gd name="f56" fmla="val 760"/>
                  <a:gd name="f57" fmla="val 774"/>
                  <a:gd name="f58" fmla="val 769"/>
                  <a:gd name="f59" fmla="val 756"/>
                  <a:gd name="f60" fmla="val 741"/>
                  <a:gd name="f61" fmla="val 784"/>
                  <a:gd name="f62" fmla="val 789"/>
                  <a:gd name="f63" fmla="val 941"/>
                  <a:gd name="f64" fmla="val 1088"/>
                  <a:gd name="f65" fmla="val 1238"/>
                  <a:gd name="f66" fmla="val 532"/>
                  <a:gd name="f67" fmla="val 1211"/>
                  <a:gd name="f68" fmla="val 463"/>
                  <a:gd name="f69" fmla="val 1172"/>
                  <a:gd name="f70" fmla="val 458"/>
                  <a:gd name="f71" fmla="val 1136"/>
                  <a:gd name="f72" fmla="val 453"/>
                  <a:gd name="f73" fmla="val 1098"/>
                  <a:gd name="f74" fmla="val 1114"/>
                  <a:gd name="f75" fmla="val 1097"/>
                  <a:gd name="f76" fmla="val 513"/>
                  <a:gd name="f77" fmla="val 1081"/>
                  <a:gd name="f78" fmla="val 446"/>
                  <a:gd name="f79" fmla="val 1050"/>
                  <a:gd name="f80" fmla="val 1017"/>
                  <a:gd name="f81" fmla="val 986"/>
                  <a:gd name="f82" fmla="val 438"/>
                  <a:gd name="f83" fmla="val 988"/>
                  <a:gd name="f84" fmla="val 912"/>
                  <a:gd name="f85" fmla="val 860"/>
                  <a:gd name="f86" fmla="val 857"/>
                  <a:gd name="f87" fmla="val 833"/>
                  <a:gd name="f88" fmla="val 808"/>
                  <a:gd name="f89" fmla="val 248"/>
                  <a:gd name="f90" fmla="val 255"/>
                  <a:gd name="f91" fmla="val 362"/>
                  <a:gd name="f92" fmla="val 189"/>
                  <a:gd name="f93" fmla="val 370"/>
                  <a:gd name="f94" fmla="val 124"/>
                  <a:gd name="f95" fmla="val 378"/>
                  <a:gd name="f96" fmla="val 59"/>
                  <a:gd name="f97" fmla="val 388"/>
                  <a:gd name="f98" fmla="val 35"/>
                  <a:gd name="f99" fmla="val 105"/>
                  <a:gd name="f100" fmla="val 176"/>
                  <a:gd name="f101" fmla="val 383"/>
                  <a:gd name="f102" fmla="val 352"/>
                  <a:gd name="f103" fmla="val 376"/>
                  <a:gd name="f104" fmla="val 412"/>
                  <a:gd name="f105" fmla="val 423"/>
                  <a:gd name="f106" fmla="val 409"/>
                  <a:gd name="f107" fmla="val 469"/>
                  <a:gd name="f108" fmla="val 407"/>
                  <a:gd name="f109" fmla="val 516"/>
                  <a:gd name="f110" fmla="val 519"/>
                  <a:gd name="f111" fmla="val 385"/>
                  <a:gd name="f112" fmla="val 526"/>
                  <a:gd name="f113" fmla="val 363"/>
                  <a:gd name="f114" fmla="val 534"/>
                  <a:gd name="f115" fmla="val 345"/>
                  <a:gd name="f116" fmla="val 483"/>
                  <a:gd name="f117" fmla="val 346"/>
                  <a:gd name="f118" fmla="val 432"/>
                  <a:gd name="f119" fmla="val 348"/>
                  <a:gd name="f120" fmla="val 709"/>
                  <a:gd name="f121" fmla="val 717"/>
                  <a:gd name="f122" fmla="val 724"/>
                  <a:gd name="f123" fmla="val 728"/>
                  <a:gd name="f124" fmla="val 812"/>
                  <a:gd name="f125" fmla="val 855"/>
                  <a:gd name="f126" fmla="val 411"/>
                  <a:gd name="f127" fmla="val 850"/>
                  <a:gd name="f128" fmla="val 802"/>
                  <a:gd name="f129" fmla="val 976"/>
                  <a:gd name="f130" fmla="val 983"/>
                  <a:gd name="f131" fmla="val 421"/>
                  <a:gd name="f132" fmla="val 1057"/>
                  <a:gd name="f133" fmla="val 1131"/>
                  <a:gd name="f134" fmla="val 434"/>
                  <a:gd name="f135" fmla="val 1203"/>
                  <a:gd name="f136" fmla="val 1177"/>
                  <a:gd name="f137" fmla="val 1110"/>
                  <a:gd name="f138" fmla="val 375"/>
                  <a:gd name="f139" fmla="val 1045"/>
                  <a:gd name="f140" fmla="val 367"/>
                  <a:gd name="f141" fmla="val 974"/>
                  <a:gd name="f142" fmla="val 343"/>
                  <a:gd name="f143" fmla="val 1002"/>
                  <a:gd name="f144" fmla="val 1031"/>
                  <a:gd name="f145" fmla="val 350"/>
                  <a:gd name="f146" fmla="val 1060"/>
                  <a:gd name="f147" fmla="val 353"/>
                  <a:gd name="f148" fmla="val 291"/>
                  <a:gd name="f149" fmla="val 1019"/>
                  <a:gd name="f150" fmla="val 288"/>
                  <a:gd name="f151" fmla="val 992"/>
                  <a:gd name="f152" fmla="val 286"/>
                  <a:gd name="f153" fmla="val 964"/>
                  <a:gd name="f154" fmla="val 283"/>
                  <a:gd name="f155" fmla="val 965"/>
                  <a:gd name="f156" fmla="val 968"/>
                  <a:gd name="f157" fmla="val 290"/>
                  <a:gd name="f158" fmla="val 295"/>
                  <a:gd name="f159" fmla="val 969"/>
                  <a:gd name="f160" fmla="val 303"/>
                  <a:gd name="f161" fmla="val 971"/>
                  <a:gd name="f162" fmla="val 310"/>
                  <a:gd name="f163" fmla="val 1062"/>
                  <a:gd name="f164" fmla="val 293"/>
                  <a:gd name="f165" fmla="val 1076"/>
                  <a:gd name="f166" fmla="val 355"/>
                  <a:gd name="f167" fmla="val 1109"/>
                  <a:gd name="f168" fmla="val 1140"/>
                  <a:gd name="f169" fmla="val 1171"/>
                  <a:gd name="f170" fmla="val 368"/>
                  <a:gd name="f171" fmla="val 1145"/>
                  <a:gd name="f172" fmla="val 305"/>
                  <a:gd name="f173" fmla="val 1117"/>
                  <a:gd name="f174" fmla="val 300"/>
                  <a:gd name="f175" fmla="val 1090"/>
                  <a:gd name="f176" fmla="val 296"/>
                  <a:gd name="f177" fmla="val 1059"/>
                  <a:gd name="f178" fmla="val 276"/>
                  <a:gd name="f179" fmla="val 1085"/>
                  <a:gd name="f180" fmla="val 279"/>
                  <a:gd name="f181" fmla="val 1138"/>
                  <a:gd name="f182" fmla="val 1112"/>
                  <a:gd name="f183" fmla="val 225"/>
                  <a:gd name="f184" fmla="val 1042"/>
                  <a:gd name="f185" fmla="val 209"/>
                  <a:gd name="f186" fmla="val 900"/>
                  <a:gd name="f187" fmla="val 205"/>
                  <a:gd name="f188" fmla="val 907"/>
                  <a:gd name="f189" fmla="val 239"/>
                  <a:gd name="f190" fmla="val 924"/>
                  <a:gd name="f191" fmla="val 240"/>
                  <a:gd name="f192" fmla="val 249"/>
                  <a:gd name="f193" fmla="val 953"/>
                  <a:gd name="f194" fmla="val 264"/>
                  <a:gd name="f195" fmla="val 269"/>
                  <a:gd name="f196" fmla="val 1024"/>
                  <a:gd name="f197" fmla="val 271"/>
                  <a:gd name="f198" fmla="val 890"/>
                  <a:gd name="f199" fmla="val 883"/>
                  <a:gd name="f200" fmla="val 204"/>
                  <a:gd name="f201" fmla="val 799"/>
                  <a:gd name="f202" fmla="val 197"/>
                  <a:gd name="f203" fmla="val 714"/>
                  <a:gd name="f204" fmla="val 194"/>
                  <a:gd name="f205" fmla="val 629"/>
                  <a:gd name="f206" fmla="val 250"/>
                  <a:gd name="f207" fmla="val 705"/>
                  <a:gd name="f208" fmla="val 781"/>
                  <a:gd name="f209" fmla="val 252"/>
                  <a:gd name="f210" fmla="val 257"/>
                  <a:gd name="f211" fmla="val 866"/>
                  <a:gd name="f212" fmla="val 247"/>
                  <a:gd name="f213" fmla="val 878"/>
                  <a:gd name="f214" fmla="val 242"/>
                  <a:gd name="f215" fmla="val 848"/>
                  <a:gd name="f216" fmla="val 274"/>
                  <a:gd name="f217" fmla="val 823"/>
                  <a:gd name="f218" fmla="val 272"/>
                  <a:gd name="f219" fmla="val 796"/>
                  <a:gd name="f220" fmla="val 771"/>
                  <a:gd name="f221" fmla="val 776"/>
                  <a:gd name="f222" fmla="val 331"/>
                  <a:gd name="f223" fmla="val 800"/>
                  <a:gd name="f224" fmla="val 333"/>
                  <a:gd name="f225" fmla="val 847"/>
                  <a:gd name="f226" fmla="val 335"/>
                  <a:gd name="f227" fmla="val 843"/>
                  <a:gd name="f228" fmla="val 845"/>
                  <a:gd name="f229" fmla="val 281"/>
                  <a:gd name="f230" fmla="val 330"/>
                  <a:gd name="f231" fmla="val 666"/>
                  <a:gd name="f232" fmla="val 266"/>
                  <a:gd name="f233" fmla="val 576"/>
                  <a:gd name="f234" fmla="val 502"/>
                  <a:gd name="f235" fmla="val 522"/>
                  <a:gd name="f236" fmla="val 328"/>
                  <a:gd name="f237" fmla="val 543"/>
                  <a:gd name="f238" fmla="val 559"/>
                  <a:gd name="f239" fmla="val 583"/>
                  <a:gd name="f240" fmla="val 285"/>
                  <a:gd name="f241" fmla="val 614"/>
                  <a:gd name="f242" fmla="val 623"/>
                  <a:gd name="f243" fmla="val 660"/>
                  <a:gd name="f244" fmla="val 683"/>
                  <a:gd name="f245" fmla="val 700"/>
                  <a:gd name="f246" fmla="val 721"/>
                  <a:gd name="f247" fmla="val 740"/>
                  <a:gd name="f248" fmla="val 471"/>
                  <a:gd name="f249" fmla="val 442"/>
                  <a:gd name="f250" fmla="val 384"/>
                  <a:gd name="f251" fmla="val 386"/>
                  <a:gd name="f252" fmla="val 260"/>
                  <a:gd name="f253" fmla="val 262"/>
                  <a:gd name="f254" fmla="val 219"/>
                  <a:gd name="f255" fmla="val 195"/>
                  <a:gd name="f256" fmla="val 181"/>
                  <a:gd name="f257" fmla="val 231"/>
                  <a:gd name="f258" fmla="val 164"/>
                  <a:gd name="f259" fmla="val 357"/>
                  <a:gd name="f260" fmla="val 121"/>
                  <a:gd name="f261" fmla="val 301"/>
                  <a:gd name="f262" fmla="val 91"/>
                  <a:gd name="f263" fmla="val 306"/>
                  <a:gd name="f264" fmla="val 98"/>
                  <a:gd name="f265" fmla="val 365"/>
                  <a:gd name="f266" fmla="val 131"/>
                  <a:gd name="f267" fmla="val 100"/>
                  <a:gd name="f268" fmla="val 155"/>
                  <a:gd name="f269" fmla="val 183"/>
                  <a:gd name="f270" fmla="val 277"/>
                  <a:gd name="f271" fmla="val 186"/>
                  <a:gd name="f272" fmla="val 267"/>
                  <a:gd name="f273" fmla="val 312"/>
                  <a:gd name="f274" fmla="val 336"/>
                  <a:gd name="f275" fmla="val 210"/>
                  <a:gd name="f276" fmla="val 229"/>
                  <a:gd name="f277" fmla="val 359"/>
                  <a:gd name="f278" fmla="val 244"/>
                  <a:gd name="f279" fmla="val 369"/>
                  <a:gd name="f280" fmla="val 259"/>
                  <a:gd name="f281" fmla="val 440"/>
                  <a:gd name="f282" fmla="val 254"/>
                  <a:gd name="f283" fmla="val 474"/>
                  <a:gd name="f284" fmla="val 521"/>
                  <a:gd name="f285" fmla="val 565"/>
                  <a:gd name="f286" fmla="val 612"/>
                  <a:gd name="f287" fmla="val 199"/>
                  <a:gd name="f288" fmla="val 71"/>
                  <a:gd name="f289" fmla="val 220"/>
                  <a:gd name="f290" fmla="val 182"/>
                  <a:gd name="f291" fmla="val 149"/>
                  <a:gd name="f292" fmla="val 1169"/>
                  <a:gd name="f293" fmla="val 1208"/>
                  <a:gd name="f294" fmla="val 184"/>
                  <a:gd name="f295" fmla="val 1212"/>
                  <a:gd name="f296" fmla="val 118"/>
                  <a:gd name="f297" fmla="val 417"/>
                  <a:gd name="f298" fmla="val 119"/>
                  <a:gd name="f299" fmla="val 20"/>
                  <a:gd name="f300" fmla="val 166"/>
                  <a:gd name="f301" fmla="val 414"/>
                  <a:gd name="f302" fmla="val 824"/>
                  <a:gd name="f303" fmla="val 101"/>
                  <a:gd name="f304" fmla="val 1219"/>
                  <a:gd name="f305" fmla="val 1236"/>
                  <a:gd name="f306" fmla="val 123"/>
                  <a:gd name="f307" fmla="val 37"/>
                  <a:gd name="f308" fmla="val 93"/>
                  <a:gd name="f309" fmla="val 79"/>
                  <a:gd name="f310" fmla="val 17"/>
                  <a:gd name="f311" fmla="val 5"/>
                  <a:gd name="f312" fmla="val 69"/>
                  <a:gd name="f313" fmla="val 690"/>
                  <a:gd name="f314" fmla="val 64"/>
                  <a:gd name="f315" fmla="val 688"/>
                  <a:gd name="f316" fmla="val 619"/>
                  <a:gd name="f317" fmla="val 548"/>
                  <a:gd name="f318" fmla="val 141"/>
                  <a:gd name="f319" fmla="val 68"/>
                  <a:gd name="f320" fmla="val 157"/>
                  <a:gd name="f321" fmla="val 74"/>
                  <a:gd name="f322" fmla="val 13"/>
                  <a:gd name="f323" fmla="val 52"/>
                  <a:gd name="f324" fmla="val 476"/>
                  <a:gd name="f325" fmla="val 50"/>
                  <a:gd name="f326" fmla="val 807"/>
                  <a:gd name="f327" fmla="val 12"/>
                  <a:gd name="f328" fmla="val 33"/>
                  <a:gd name="f329" fmla="val 1007"/>
                  <a:gd name="f330" fmla="val 710"/>
                  <a:gd name="f331" fmla="val 685"/>
                  <a:gd name="f332" fmla="val 529"/>
                  <a:gd name="f333" fmla="val 541"/>
                  <a:gd name="f334" fmla="val 550"/>
                  <a:gd name="f335" fmla="val 556"/>
                  <a:gd name="f336" fmla="val 380"/>
                  <a:gd name="f337" fmla="val 325"/>
                  <a:gd name="f338" fmla="val 323"/>
                  <a:gd name="f339" fmla="val 667"/>
                  <a:gd name="f340" fmla="val 686"/>
                  <a:gd name="f341" fmla="val 693"/>
                  <a:gd name="f342" fmla="val 702"/>
                  <a:gd name="f343" fmla="val 719"/>
                  <a:gd name="f344" fmla="val 931"/>
                  <a:gd name="f345" fmla="val 308"/>
                  <a:gd name="f346" fmla="val 943"/>
                  <a:gd name="f347" fmla="val 416"/>
                  <a:gd name="f348" fmla="val 893"/>
                  <a:gd name="f349" fmla="val 881"/>
                  <a:gd name="f350" fmla="val 888"/>
                  <a:gd name="f351" fmla="val 905"/>
                  <a:gd name="f352" fmla="val 922"/>
                  <a:gd name="f353" fmla="val 929"/>
                  <a:gd name="f354" fmla="val 859"/>
                  <a:gd name="f355" fmla="val 874"/>
                  <a:gd name="f356" fmla="val 302"/>
                  <a:gd name="f357" fmla="val 309"/>
                  <a:gd name="f358" fmla="val 319"/>
                  <a:gd name="f359" fmla="val 326"/>
                  <a:gd name="f360" fmla="val 371"/>
                  <a:gd name="f361" fmla="val 307"/>
                  <a:gd name="f362" fmla="val 278"/>
                  <a:gd name="f363" fmla="*/ f2 1 1239"/>
                  <a:gd name="f364" fmla="*/ f3 1 533"/>
                  <a:gd name="f365" fmla="+- f6 0 f4"/>
                  <a:gd name="f366" fmla="+- f5 0 f4"/>
                  <a:gd name="f367" fmla="*/ f366 1 1239"/>
                  <a:gd name="f368" fmla="*/ f365 1 533"/>
                  <a:gd name="f369" fmla="*/ f4 1 f367"/>
                  <a:gd name="f370" fmla="*/ f5 1 f367"/>
                  <a:gd name="f371" fmla="*/ f4 1 f368"/>
                  <a:gd name="f372" fmla="*/ f6 1 f368"/>
                  <a:gd name="f373" fmla="*/ f369 f363 1"/>
                  <a:gd name="f374" fmla="*/ f370 f363 1"/>
                  <a:gd name="f375" fmla="*/ f372 f364 1"/>
                  <a:gd name="f376" fmla="*/ f371 f36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3" t="f376" r="f374" b="f375"/>
                <a:pathLst>
                  <a:path w="1239" h="533">
                    <a:moveTo>
                      <a:pt x="f4" y="f7"/>
                    </a:moveTo>
                    <a:cubicBezTo>
                      <a:pt x="f8" y="f9"/>
                      <a:pt x="f10" y="f11"/>
                      <a:pt x="f12" y="f13"/>
                    </a:cubicBezTo>
                    <a:lnTo>
                      <a:pt x="f14" y="f15"/>
                    </a:lnTo>
                    <a:cubicBezTo>
                      <a:pt x="f16" y="f17"/>
                      <a:pt x="f18" y="f19"/>
                      <a:pt x="f20" y="f16"/>
                    </a:cubicBezTo>
                    <a:lnTo>
                      <a:pt x="f21" y="f22"/>
                    </a:lnTo>
                    <a:lnTo>
                      <a:pt x="f23" y="f24"/>
                    </a:lnTo>
                    <a:lnTo>
                      <a:pt x="f25" y="f26"/>
                    </a:lnTo>
                    <a:cubicBezTo>
                      <a:pt x="f27" y="f28"/>
                      <a:pt x="f29" y="f30"/>
                      <a:pt x="f31" y="f22"/>
                    </a:cubicBezTo>
                    <a:lnTo>
                      <a:pt x="f32" y="f33"/>
                    </a:lnTo>
                    <a:lnTo>
                      <a:pt x="f34" y="f35"/>
                    </a:lnTo>
                    <a:lnTo>
                      <a:pt x="f36" y="f37"/>
                    </a:lnTo>
                    <a:cubicBezTo>
                      <a:pt x="f38" y="f39"/>
                      <a:pt x="f40" y="f41"/>
                      <a:pt x="f42" y="f43"/>
                    </a:cubicBezTo>
                    <a:lnTo>
                      <a:pt x="f4" y="f7"/>
                    </a:lnTo>
                    <a:close/>
                    <a:moveTo>
                      <a:pt x="f4" y="f7"/>
                    </a:moveTo>
                    <a:lnTo>
                      <a:pt x="f4" y="f7"/>
                    </a:lnTo>
                    <a:close/>
                    <a:moveTo>
                      <a:pt x="f44" y="f15"/>
                    </a:moveTo>
                    <a:lnTo>
                      <a:pt x="f45" y="f13"/>
                    </a:lnTo>
                    <a:cubicBezTo>
                      <a:pt x="f46" y="f13"/>
                      <a:pt x="f47" y="f13"/>
                      <a:pt x="f48" y="f49"/>
                    </a:cubicBezTo>
                    <a:lnTo>
                      <a:pt x="f50" y="f17"/>
                    </a:lnTo>
                    <a:lnTo>
                      <a:pt x="f50" y="f51"/>
                    </a:lnTo>
                    <a:cubicBezTo>
                      <a:pt x="f52" y="f15"/>
                      <a:pt x="f49" y="f15"/>
                      <a:pt x="f44" y="f15"/>
                    </a:cubicBezTo>
                    <a:close/>
                    <a:moveTo>
                      <a:pt x="f44" y="f15"/>
                    </a:moveTo>
                    <a:lnTo>
                      <a:pt x="f44" y="f15"/>
                    </a:lnTo>
                    <a:close/>
                    <a:moveTo>
                      <a:pt x="f53" y="f17"/>
                    </a:moveTo>
                    <a:lnTo>
                      <a:pt x="f54" y="f49"/>
                    </a:lnTo>
                    <a:cubicBezTo>
                      <a:pt x="f55" y="f13"/>
                      <a:pt x="f56" y="f13"/>
                      <a:pt x="f57" y="f13"/>
                    </a:cubicBezTo>
                    <a:lnTo>
                      <a:pt x="f58" y="f15"/>
                    </a:lnTo>
                    <a:cubicBezTo>
                      <a:pt x="f59" y="f15"/>
                      <a:pt x="f60" y="f15"/>
                      <a:pt x="f53" y="f51"/>
                    </a:cubicBezTo>
                    <a:lnTo>
                      <a:pt x="f53" y="f17"/>
                    </a:lnTo>
                    <a:close/>
                    <a:moveTo>
                      <a:pt x="f53" y="f17"/>
                    </a:moveTo>
                    <a:lnTo>
                      <a:pt x="f53" y="f17"/>
                    </a:lnTo>
                    <a:close/>
                    <a:moveTo>
                      <a:pt x="f61" y="f15"/>
                    </a:moveTo>
                    <a:lnTo>
                      <a:pt x="f62" y="f13"/>
                    </a:lnTo>
                    <a:cubicBezTo>
                      <a:pt x="f63" y="f11"/>
                      <a:pt x="f64" y="f9"/>
                      <a:pt x="f65" y="f66"/>
                    </a:cubicBezTo>
                    <a:lnTo>
                      <a:pt x="f67" y="f68"/>
                    </a:lnTo>
                    <a:cubicBezTo>
                      <a:pt x="f69" y="f70"/>
                      <a:pt x="f71" y="f72"/>
                      <a:pt x="f73" y="f37"/>
                    </a:cubicBezTo>
                    <a:lnTo>
                      <a:pt x="f74" y="f35"/>
                    </a:lnTo>
                    <a:lnTo>
                      <a:pt x="f75" y="f76"/>
                    </a:lnTo>
                    <a:lnTo>
                      <a:pt x="f77" y="f78"/>
                    </a:lnTo>
                    <a:cubicBezTo>
                      <a:pt x="f79" y="f28"/>
                      <a:pt x="f80" y="f26"/>
                      <a:pt x="f81" y="f82"/>
                    </a:cubicBezTo>
                    <a:lnTo>
                      <a:pt x="f83" y="f24"/>
                    </a:lnTo>
                    <a:lnTo>
                      <a:pt x="f84" y="f72"/>
                    </a:lnTo>
                    <a:lnTo>
                      <a:pt x="f85" y="f22"/>
                    </a:lnTo>
                    <a:lnTo>
                      <a:pt x="f86" y="f19"/>
                    </a:lnTo>
                    <a:cubicBezTo>
                      <a:pt x="f87" y="f17"/>
                      <a:pt x="f88" y="f17"/>
                      <a:pt x="f61" y="f15"/>
                    </a:cubicBezTo>
                    <a:close/>
                    <a:moveTo>
                      <a:pt x="f61" y="f15"/>
                    </a:moveTo>
                    <a:lnTo>
                      <a:pt x="f61" y="f15"/>
                    </a:lnTo>
                    <a:close/>
                    <a:moveTo>
                      <a:pt x="f89" y="f51"/>
                    </a:moveTo>
                    <a:lnTo>
                      <a:pt x="f90" y="f91"/>
                    </a:lnTo>
                    <a:cubicBezTo>
                      <a:pt x="f92" y="f93"/>
                      <a:pt x="f94" y="f95"/>
                      <a:pt x="f96" y="f97"/>
                    </a:cubicBezTo>
                    <a:lnTo>
                      <a:pt x="f98" y="f22"/>
                    </a:lnTo>
                    <a:cubicBezTo>
                      <a:pt x="f99" y="f82"/>
                      <a:pt x="f100" y="f16"/>
                      <a:pt x="f89" y="f51"/>
                    </a:cubicBezTo>
                    <a:close/>
                    <a:moveTo>
                      <a:pt x="f89" y="f51"/>
                    </a:moveTo>
                    <a:lnTo>
                      <a:pt x="f89" y="f51"/>
                    </a:lnTo>
                    <a:close/>
                    <a:moveTo>
                      <a:pt x="f101" y="f102"/>
                    </a:moveTo>
                    <a:lnTo>
                      <a:pt x="f103" y="f104"/>
                    </a:lnTo>
                    <a:cubicBezTo>
                      <a:pt x="f105" y="f106"/>
                      <a:pt x="f107" y="f108"/>
                      <a:pt x="f109" y="f108"/>
                    </a:cubicBezTo>
                    <a:cubicBezTo>
                      <a:pt x="f110" y="f111"/>
                      <a:pt x="f112" y="f113"/>
                      <a:pt x="f114" y="f115"/>
                    </a:cubicBezTo>
                    <a:cubicBezTo>
                      <a:pt x="f116" y="f117"/>
                      <a:pt x="f118" y="f119"/>
                      <a:pt x="f101" y="f102"/>
                    </a:cubicBezTo>
                    <a:close/>
                    <a:moveTo>
                      <a:pt x="f101" y="f102"/>
                    </a:moveTo>
                    <a:lnTo>
                      <a:pt x="f101" y="f102"/>
                    </a:lnTo>
                    <a:close/>
                    <a:moveTo>
                      <a:pt x="f120" y="f115"/>
                    </a:moveTo>
                    <a:cubicBezTo>
                      <a:pt x="f121" y="f113"/>
                      <a:pt x="f122" y="f111"/>
                      <a:pt x="f123" y="f108"/>
                    </a:cubicBezTo>
                    <a:cubicBezTo>
                      <a:pt x="f58" y="f108"/>
                      <a:pt x="f124" y="f106"/>
                      <a:pt x="f125" y="f126"/>
                    </a:cubicBezTo>
                    <a:lnTo>
                      <a:pt x="f127" y="f102"/>
                    </a:lnTo>
                    <a:cubicBezTo>
                      <a:pt x="f128" y="f119"/>
                      <a:pt x="f59" y="f117"/>
                      <a:pt x="f120" y="f115"/>
                    </a:cubicBezTo>
                    <a:close/>
                    <a:moveTo>
                      <a:pt x="f120" y="f115"/>
                    </a:moveTo>
                    <a:lnTo>
                      <a:pt x="f120" y="f115"/>
                    </a:lnTo>
                    <a:close/>
                    <a:moveTo>
                      <a:pt x="f129" y="f91"/>
                    </a:moveTo>
                    <a:lnTo>
                      <a:pt x="f130" y="f131"/>
                    </a:lnTo>
                    <a:cubicBezTo>
                      <a:pt x="f132" y="f17"/>
                      <a:pt x="f133" y="f134"/>
                      <a:pt x="f135" y="f78"/>
                    </a:cubicBezTo>
                    <a:lnTo>
                      <a:pt x="f136" y="f111"/>
                    </a:lnTo>
                    <a:cubicBezTo>
                      <a:pt x="f137" y="f138"/>
                      <a:pt x="f139" y="f140"/>
                      <a:pt x="f129" y="f91"/>
                    </a:cubicBezTo>
                    <a:close/>
                    <a:moveTo>
                      <a:pt x="f129" y="f91"/>
                    </a:moveTo>
                    <a:lnTo>
                      <a:pt x="f129" y="f91"/>
                    </a:lnTo>
                    <a:close/>
                    <a:moveTo>
                      <a:pt x="f141" y="f142"/>
                    </a:moveTo>
                    <a:cubicBezTo>
                      <a:pt x="f143" y="f117"/>
                      <a:pt x="f144" y="f145"/>
                      <a:pt x="f146" y="f147"/>
                    </a:cubicBezTo>
                    <a:lnTo>
                      <a:pt x="f139" y="f148"/>
                    </a:lnTo>
                    <a:cubicBezTo>
                      <a:pt x="f149" y="f150"/>
                      <a:pt x="f151" y="f152"/>
                      <a:pt x="f153" y="f154"/>
                    </a:cubicBezTo>
                    <a:cubicBezTo>
                      <a:pt x="f155" y="f152"/>
                      <a:pt x="f156" y="f157"/>
                      <a:pt x="f156" y="f158"/>
                    </a:cubicBezTo>
                    <a:lnTo>
                      <a:pt x="f159" y="f158"/>
                    </a:lnTo>
                    <a:lnTo>
                      <a:pt x="f159" y="f160"/>
                    </a:lnTo>
                    <a:lnTo>
                      <a:pt x="f161" y="f162"/>
                    </a:lnTo>
                    <a:lnTo>
                      <a:pt x="f141" y="f142"/>
                    </a:lnTo>
                    <a:close/>
                    <a:moveTo>
                      <a:pt x="f141" y="f142"/>
                    </a:moveTo>
                    <a:lnTo>
                      <a:pt x="f141" y="f142"/>
                    </a:lnTo>
                    <a:close/>
                    <a:moveTo>
                      <a:pt x="f163" y="f164"/>
                    </a:moveTo>
                    <a:lnTo>
                      <a:pt x="f165" y="f166"/>
                    </a:lnTo>
                    <a:cubicBezTo>
                      <a:pt x="f167" y="f0"/>
                      <a:pt x="f168" y="f113"/>
                      <a:pt x="f169" y="f170"/>
                    </a:cubicBezTo>
                    <a:lnTo>
                      <a:pt x="f171" y="f172"/>
                    </a:lnTo>
                    <a:cubicBezTo>
                      <a:pt x="f173" y="f174"/>
                      <a:pt x="f175" y="f176"/>
                      <a:pt x="f163" y="f164"/>
                    </a:cubicBezTo>
                    <a:close/>
                    <a:moveTo>
                      <a:pt x="f163" y="f164"/>
                    </a:moveTo>
                    <a:lnTo>
                      <a:pt x="f163" y="f164"/>
                    </a:lnTo>
                    <a:close/>
                    <a:moveTo>
                      <a:pt x="f177" y="f178"/>
                    </a:moveTo>
                    <a:cubicBezTo>
                      <a:pt x="f179" y="f180"/>
                      <a:pt x="f137" y="f154"/>
                      <a:pt x="f181" y="f152"/>
                    </a:cubicBezTo>
                    <a:lnTo>
                      <a:pt x="f182" y="f183"/>
                    </a:lnTo>
                    <a:cubicBezTo>
                      <a:pt x="f184" y="f27"/>
                      <a:pt x="f161" y="f185"/>
                      <a:pt x="f186" y="f187"/>
                    </a:cubicBezTo>
                    <a:lnTo>
                      <a:pt x="f188" y="f189"/>
                    </a:lnTo>
                    <a:cubicBezTo>
                      <a:pt x="f190" y="f191"/>
                      <a:pt x="f63" y="f192"/>
                      <a:pt x="f193" y="f194"/>
                    </a:cubicBezTo>
                    <a:cubicBezTo>
                      <a:pt x="f83" y="f195"/>
                      <a:pt x="f196" y="f197"/>
                      <a:pt x="f177" y="f178"/>
                    </a:cubicBezTo>
                    <a:close/>
                    <a:moveTo>
                      <a:pt x="f177" y="f178"/>
                    </a:moveTo>
                    <a:lnTo>
                      <a:pt x="f177" y="f178"/>
                    </a:lnTo>
                    <a:close/>
                    <a:moveTo>
                      <a:pt x="f198" y="f191"/>
                    </a:moveTo>
                    <a:lnTo>
                      <a:pt x="f199" y="f200"/>
                    </a:lnTo>
                    <a:cubicBezTo>
                      <a:pt x="f201" y="f202"/>
                      <a:pt x="f203" y="f204"/>
                      <a:pt x="f205" y="f204"/>
                    </a:cubicBezTo>
                    <a:lnTo>
                      <a:pt x="f205" y="f206"/>
                    </a:lnTo>
                    <a:cubicBezTo>
                      <a:pt x="f207" y="f206"/>
                      <a:pt x="f208" y="f209"/>
                      <a:pt x="f86" y="f210"/>
                    </a:cubicBezTo>
                    <a:cubicBezTo>
                      <a:pt x="f211" y="f212"/>
                      <a:pt x="f213" y="f214"/>
                      <a:pt x="f198" y="f191"/>
                    </a:cubicBezTo>
                    <a:close/>
                    <a:moveTo>
                      <a:pt x="f198" y="f191"/>
                    </a:moveTo>
                    <a:lnTo>
                      <a:pt x="f198" y="f191"/>
                    </a:lnTo>
                    <a:close/>
                    <a:moveTo>
                      <a:pt x="f215" y="f216"/>
                    </a:moveTo>
                    <a:cubicBezTo>
                      <a:pt x="f217" y="f218"/>
                      <a:pt x="f219" y="f197"/>
                      <a:pt x="f220" y="f197"/>
                    </a:cubicBezTo>
                    <a:lnTo>
                      <a:pt x="f221" y="f222"/>
                    </a:lnTo>
                    <a:cubicBezTo>
                      <a:pt x="f223" y="f222"/>
                      <a:pt x="f217" y="f224"/>
                      <a:pt x="f225" y="f226"/>
                    </a:cubicBezTo>
                    <a:lnTo>
                      <a:pt x="f227" y="f176"/>
                    </a:lnTo>
                    <a:cubicBezTo>
                      <a:pt x="f227" y="f150"/>
                      <a:pt x="f228" y="f229"/>
                      <a:pt x="f215" y="f216"/>
                    </a:cubicBezTo>
                    <a:close/>
                    <a:moveTo>
                      <a:pt x="f215" y="f216"/>
                    </a:moveTo>
                    <a:lnTo>
                      <a:pt x="f215" y="f216"/>
                    </a:lnTo>
                    <a:close/>
                    <a:moveTo>
                      <a:pt x="f56" y="f230"/>
                    </a:moveTo>
                    <a:lnTo>
                      <a:pt x="f59" y="f195"/>
                    </a:lnTo>
                    <a:cubicBezTo>
                      <a:pt x="f231" y="f232"/>
                      <a:pt x="f233" y="f232"/>
                      <a:pt x="f49" y="f197"/>
                    </a:cubicBezTo>
                    <a:lnTo>
                      <a:pt x="f46" y="f230"/>
                    </a:lnTo>
                    <a:cubicBezTo>
                      <a:pt x="f234" y="f230"/>
                      <a:pt x="f235" y="f236"/>
                      <a:pt x="f237" y="f236"/>
                    </a:cubicBezTo>
                    <a:cubicBezTo>
                      <a:pt x="f238" y="f160"/>
                      <a:pt x="f239" y="f240"/>
                      <a:pt x="f241" y="f229"/>
                    </a:cubicBezTo>
                    <a:lnTo>
                      <a:pt x="f242" y="f229"/>
                    </a:lnTo>
                    <a:lnTo>
                      <a:pt x="f205" y="f229"/>
                    </a:lnTo>
                    <a:cubicBezTo>
                      <a:pt x="f243" y="f240"/>
                      <a:pt x="f244" y="f160"/>
                      <a:pt x="f245" y="f236"/>
                    </a:cubicBezTo>
                    <a:cubicBezTo>
                      <a:pt x="f246" y="f236"/>
                      <a:pt x="f247" y="f230"/>
                      <a:pt x="f56" y="f230"/>
                    </a:cubicBezTo>
                    <a:close/>
                    <a:moveTo>
                      <a:pt x="f56" y="f230"/>
                    </a:moveTo>
                    <a:lnTo>
                      <a:pt x="f56" y="f230"/>
                    </a:lnTo>
                    <a:close/>
                    <a:moveTo>
                      <a:pt x="f43" y="f222"/>
                    </a:moveTo>
                    <a:lnTo>
                      <a:pt x="f248" y="f197"/>
                    </a:lnTo>
                    <a:cubicBezTo>
                      <a:pt x="f249" y="f197"/>
                      <a:pt x="f104" y="f218"/>
                      <a:pt x="f250" y="f216"/>
                    </a:cubicBezTo>
                    <a:cubicBezTo>
                      <a:pt x="f251" y="f229"/>
                      <a:pt x="f97" y="f150"/>
                      <a:pt x="f97" y="f176"/>
                    </a:cubicBezTo>
                    <a:lnTo>
                      <a:pt x="f250" y="f226"/>
                    </a:lnTo>
                    <a:cubicBezTo>
                      <a:pt x="f126" y="f226"/>
                      <a:pt x="f82" y="f224"/>
                      <a:pt x="f43" y="f222"/>
                    </a:cubicBezTo>
                    <a:close/>
                    <a:moveTo>
                      <a:pt x="f43" y="f222"/>
                    </a:moveTo>
                    <a:lnTo>
                      <a:pt x="f43" y="f222"/>
                    </a:lnTo>
                    <a:close/>
                    <a:moveTo>
                      <a:pt x="f210" y="f117"/>
                    </a:moveTo>
                    <a:lnTo>
                      <a:pt x="f252" y="f162"/>
                    </a:lnTo>
                    <a:lnTo>
                      <a:pt x="f253" y="f160"/>
                    </a:lnTo>
                    <a:lnTo>
                      <a:pt x="f253" y="f158"/>
                    </a:lnTo>
                    <a:lnTo>
                      <a:pt x="f194" y="f158"/>
                    </a:lnTo>
                    <a:cubicBezTo>
                      <a:pt x="f194" y="f148"/>
                      <a:pt x="f232" y="f150"/>
                      <a:pt x="f232" y="f240"/>
                    </a:cubicBezTo>
                    <a:cubicBezTo>
                      <a:pt x="f23" y="f150"/>
                      <a:pt x="f254" y="f157"/>
                      <a:pt x="f255" y="f164"/>
                    </a:cubicBezTo>
                    <a:lnTo>
                      <a:pt x="f256" y="f166"/>
                    </a:lnTo>
                    <a:cubicBezTo>
                      <a:pt x="f187" y="f102"/>
                      <a:pt x="f257" y="f119"/>
                      <a:pt x="f210" y="f117"/>
                    </a:cubicBezTo>
                    <a:close/>
                    <a:moveTo>
                      <a:pt x="f210" y="f117"/>
                    </a:moveTo>
                    <a:lnTo>
                      <a:pt x="f210" y="f117"/>
                    </a:lnTo>
                    <a:close/>
                    <a:moveTo>
                      <a:pt x="f258" y="f259"/>
                    </a:moveTo>
                    <a:lnTo>
                      <a:pt x="f1" y="f158"/>
                    </a:lnTo>
                    <a:cubicBezTo>
                      <a:pt x="f8" y="f10"/>
                      <a:pt x="f260" y="f261"/>
                      <a:pt x="f262" y="f263"/>
                    </a:cubicBezTo>
                    <a:lnTo>
                      <a:pt x="f40" y="f93"/>
                    </a:lnTo>
                    <a:cubicBezTo>
                      <a:pt x="f264" y="f265"/>
                      <a:pt x="f266" y="f91"/>
                      <a:pt x="f258" y="f259"/>
                    </a:cubicBezTo>
                    <a:close/>
                    <a:moveTo>
                      <a:pt x="f258" y="f259"/>
                    </a:moveTo>
                    <a:lnTo>
                      <a:pt x="f258" y="f259"/>
                    </a:lnTo>
                    <a:close/>
                    <a:moveTo>
                      <a:pt x="f267" y="f157"/>
                    </a:moveTo>
                    <a:cubicBezTo>
                      <a:pt x="f34" y="f240"/>
                      <a:pt x="f268" y="f229"/>
                      <a:pt x="f269" y="f270"/>
                    </a:cubicBezTo>
                    <a:lnTo>
                      <a:pt x="f269" y="f178"/>
                    </a:lnTo>
                    <a:lnTo>
                      <a:pt x="f271" y="f270"/>
                    </a:lnTo>
                    <a:cubicBezTo>
                      <a:pt x="f27" y="f218"/>
                      <a:pt x="f212" y="f197"/>
                      <a:pt x="f178" y="f272"/>
                    </a:cubicBezTo>
                    <a:cubicBezTo>
                      <a:pt x="f157" y="f212"/>
                      <a:pt x="f273" y="f189"/>
                      <a:pt x="f224" y="f189"/>
                    </a:cubicBezTo>
                    <a:lnTo>
                      <a:pt x="f274" y="f187"/>
                    </a:lnTo>
                    <a:cubicBezTo>
                      <a:pt x="f232" y="f275"/>
                      <a:pt x="f255" y="f254"/>
                      <a:pt x="f94" y="f276"/>
                    </a:cubicBezTo>
                    <a:lnTo>
                      <a:pt x="f267" y="f157"/>
                    </a:lnTo>
                    <a:close/>
                    <a:moveTo>
                      <a:pt x="f267" y="f157"/>
                    </a:moveTo>
                    <a:lnTo>
                      <a:pt x="f267" y="f157"/>
                    </a:lnTo>
                    <a:close/>
                    <a:moveTo>
                      <a:pt x="f119" y="f214"/>
                    </a:moveTo>
                    <a:cubicBezTo>
                      <a:pt x="f277" y="f278"/>
                      <a:pt x="f279" y="f206"/>
                      <a:pt x="f20" y="f280"/>
                    </a:cubicBezTo>
                    <a:cubicBezTo>
                      <a:pt x="f108" y="f90"/>
                      <a:pt x="f281" y="f282"/>
                      <a:pt x="f248" y="f209"/>
                    </a:cubicBezTo>
                    <a:lnTo>
                      <a:pt x="f283" y="f209"/>
                    </a:lnTo>
                    <a:cubicBezTo>
                      <a:pt x="f284" y="f206"/>
                      <a:pt x="f285" y="f206"/>
                      <a:pt x="f286" y="f206"/>
                    </a:cubicBezTo>
                    <a:lnTo>
                      <a:pt x="f286" y="f204"/>
                    </a:lnTo>
                    <a:cubicBezTo>
                      <a:pt x="f112" y="f255"/>
                      <a:pt x="f82" y="f287"/>
                      <a:pt x="f102" y="f200"/>
                    </a:cubicBezTo>
                    <a:lnTo>
                      <a:pt x="f119" y="f214"/>
                    </a:lnTo>
                    <a:close/>
                    <a:moveTo>
                      <a:pt x="f119" y="f214"/>
                    </a:moveTo>
                    <a:lnTo>
                      <a:pt x="f119" y="f214"/>
                    </a:lnTo>
                    <a:close/>
                    <a:moveTo>
                      <a:pt x="f288" y="f289"/>
                    </a:moveTo>
                    <a:cubicBezTo>
                      <a:pt x="f180" y="f290"/>
                      <a:pt x="f61" y="f291"/>
                      <a:pt x="f292" y="f27"/>
                    </a:cubicBezTo>
                    <a:lnTo>
                      <a:pt x="f293" y="f294"/>
                    </a:lnTo>
                    <a:lnTo>
                      <a:pt x="f295" y="f1"/>
                    </a:lnTo>
                    <a:cubicBezTo>
                      <a:pt x="f217" y="f296"/>
                      <a:pt x="f297" y="f298"/>
                      <a:pt x="f42" y="f290"/>
                    </a:cubicBezTo>
                    <a:lnTo>
                      <a:pt x="f42" y="f294"/>
                    </a:lnTo>
                    <a:lnTo>
                      <a:pt x="f288" y="f289"/>
                    </a:lnTo>
                    <a:close/>
                    <a:moveTo>
                      <a:pt x="f288" y="f289"/>
                    </a:moveTo>
                    <a:lnTo>
                      <a:pt x="f288" y="f289"/>
                    </a:lnTo>
                    <a:close/>
                    <a:moveTo>
                      <a:pt x="f299" y="f300"/>
                    </a:moveTo>
                    <a:cubicBezTo>
                      <a:pt x="f301" y="f38"/>
                      <a:pt x="f302" y="f303"/>
                      <a:pt x="f304" y="f258"/>
                    </a:cubicBezTo>
                    <a:lnTo>
                      <a:pt x="f305" y="f306"/>
                    </a:lnTo>
                    <a:lnTo>
                      <a:pt x="f305" y="f40"/>
                    </a:lnTo>
                    <a:lnTo>
                      <a:pt x="f75" y="f307"/>
                    </a:lnTo>
                    <a:lnTo>
                      <a:pt x="f75" y="f308"/>
                    </a:lnTo>
                    <a:lnTo>
                      <a:pt x="f155" y="f309"/>
                    </a:lnTo>
                    <a:lnTo>
                      <a:pt x="f155" y="f310"/>
                    </a:lnTo>
                    <a:lnTo>
                      <a:pt x="f217" y="f311"/>
                    </a:lnTo>
                    <a:lnTo>
                      <a:pt x="f302" y="f312"/>
                    </a:lnTo>
                    <a:lnTo>
                      <a:pt x="f313" y="f314"/>
                    </a:lnTo>
                    <a:lnTo>
                      <a:pt x="f315" y="f4"/>
                    </a:lnTo>
                    <a:lnTo>
                      <a:pt x="f316" y="f4"/>
                    </a:lnTo>
                    <a:lnTo>
                      <a:pt x="f317" y="f4"/>
                    </a:lnTo>
                    <a:lnTo>
                      <a:pt x="f317" y="f314"/>
                    </a:lnTo>
                    <a:lnTo>
                      <a:pt x="f301" y="f312"/>
                    </a:lnTo>
                    <a:lnTo>
                      <a:pt x="f301" y="f311"/>
                    </a:lnTo>
                    <a:lnTo>
                      <a:pt x="f218" y="f310"/>
                    </a:lnTo>
                    <a:lnTo>
                      <a:pt x="f197" y="f309"/>
                    </a:lnTo>
                    <a:lnTo>
                      <a:pt x="f318" y="f308"/>
                    </a:lnTo>
                    <a:lnTo>
                      <a:pt x="f318" y="f307"/>
                    </a:lnTo>
                    <a:lnTo>
                      <a:pt x="f4" y="f40"/>
                    </a:lnTo>
                    <a:lnTo>
                      <a:pt x="f4" y="f306"/>
                    </a:lnTo>
                    <a:lnTo>
                      <a:pt x="f299" y="f300"/>
                    </a:lnTo>
                    <a:close/>
                    <a:moveTo>
                      <a:pt x="f299" y="f300"/>
                    </a:moveTo>
                    <a:lnTo>
                      <a:pt x="f299" y="f300"/>
                    </a:lnTo>
                    <a:close/>
                    <a:moveTo>
                      <a:pt x="f276" y="f319"/>
                    </a:moveTo>
                    <a:lnTo>
                      <a:pt x="f320" y="f98"/>
                    </a:lnTo>
                    <a:lnTo>
                      <a:pt x="f320" y="f321"/>
                    </a:lnTo>
                    <a:lnTo>
                      <a:pt x="f276" y="f319"/>
                    </a:lnTo>
                    <a:close/>
                    <a:moveTo>
                      <a:pt x="f276" y="f319"/>
                    </a:moveTo>
                    <a:lnTo>
                      <a:pt x="f276" y="f319"/>
                    </a:lnTo>
                    <a:close/>
                    <a:moveTo>
                      <a:pt x="f16" y="f322"/>
                    </a:moveTo>
                    <a:lnTo>
                      <a:pt x="f16" y="f323"/>
                    </a:lnTo>
                    <a:lnTo>
                      <a:pt x="f324" y="f325"/>
                    </a:lnTo>
                    <a:lnTo>
                      <a:pt x="f16" y="f322"/>
                    </a:lnTo>
                    <a:close/>
                    <a:moveTo>
                      <a:pt x="f16" y="f322"/>
                    </a:moveTo>
                    <a:lnTo>
                      <a:pt x="f16" y="f322"/>
                    </a:lnTo>
                    <a:close/>
                    <a:moveTo>
                      <a:pt x="f326" y="f327"/>
                    </a:moveTo>
                    <a:lnTo>
                      <a:pt x="f56" y="f325"/>
                    </a:lnTo>
                    <a:lnTo>
                      <a:pt x="f88" y="f323"/>
                    </a:lnTo>
                    <a:lnTo>
                      <a:pt x="f326" y="f327"/>
                    </a:lnTo>
                    <a:close/>
                    <a:moveTo>
                      <a:pt x="f326" y="f327"/>
                    </a:moveTo>
                    <a:lnTo>
                      <a:pt x="f326" y="f327"/>
                    </a:lnTo>
                    <a:close/>
                    <a:moveTo>
                      <a:pt x="f77" y="f328"/>
                    </a:moveTo>
                    <a:lnTo>
                      <a:pt x="f329" y="f319"/>
                    </a:lnTo>
                    <a:lnTo>
                      <a:pt x="f77" y="f321"/>
                    </a:lnTo>
                    <a:lnTo>
                      <a:pt x="f77" y="f328"/>
                    </a:lnTo>
                    <a:close/>
                    <a:moveTo>
                      <a:pt x="f77" y="f328"/>
                    </a:moveTo>
                    <a:lnTo>
                      <a:pt x="f77" y="f328"/>
                    </a:lnTo>
                    <a:close/>
                    <a:moveTo>
                      <a:pt x="f203" y="f19"/>
                    </a:moveTo>
                    <a:cubicBezTo>
                      <a:pt x="f330" y="f138"/>
                      <a:pt x="f331" y="f10"/>
                      <a:pt x="f242" y="f10"/>
                    </a:cubicBezTo>
                    <a:cubicBezTo>
                      <a:pt x="f238" y="f10"/>
                      <a:pt x="f6" y="f138"/>
                      <a:pt x="f332" y="f19"/>
                    </a:cubicBezTo>
                    <a:lnTo>
                      <a:pt x="f112" y="f49"/>
                    </a:lnTo>
                    <a:cubicBezTo>
                      <a:pt x="f6" y="f49"/>
                      <a:pt x="f333" y="f49"/>
                      <a:pt x="f334" y="f49"/>
                    </a:cubicBezTo>
                    <a:lnTo>
                      <a:pt x="f335" y="f297"/>
                    </a:lnTo>
                    <a:cubicBezTo>
                      <a:pt x="f238" y="f336"/>
                      <a:pt x="f233" y="f337"/>
                      <a:pt x="f242" y="f338"/>
                    </a:cubicBezTo>
                    <a:cubicBezTo>
                      <a:pt x="f339" y="f337"/>
                      <a:pt x="f340" y="f336"/>
                      <a:pt x="f315" y="f297"/>
                    </a:cubicBezTo>
                    <a:lnTo>
                      <a:pt x="f341" y="f49"/>
                    </a:lnTo>
                    <a:cubicBezTo>
                      <a:pt x="f342" y="f49"/>
                      <a:pt x="f120" y="f49"/>
                      <a:pt x="f343" y="f49"/>
                    </a:cubicBezTo>
                    <a:lnTo>
                      <a:pt x="f203" y="f19"/>
                    </a:lnTo>
                    <a:close/>
                    <a:moveTo>
                      <a:pt x="f203" y="f19"/>
                    </a:moveTo>
                    <a:lnTo>
                      <a:pt x="f203" y="f19"/>
                    </a:lnTo>
                    <a:close/>
                    <a:moveTo>
                      <a:pt x="f344" y="f345"/>
                    </a:moveTo>
                    <a:lnTo>
                      <a:pt x="f346" y="f347"/>
                    </a:lnTo>
                    <a:lnTo>
                      <a:pt x="f348" y="f126"/>
                    </a:lnTo>
                    <a:lnTo>
                      <a:pt x="f349" y="f176"/>
                    </a:lnTo>
                    <a:cubicBezTo>
                      <a:pt x="f199" y="f157"/>
                      <a:pt x="f199" y="f152"/>
                      <a:pt x="f350" y="f154"/>
                    </a:cubicBezTo>
                    <a:cubicBezTo>
                      <a:pt x="f348" y="f180"/>
                      <a:pt x="f351" y="f180"/>
                      <a:pt x="f84" y="f229"/>
                    </a:cubicBezTo>
                    <a:cubicBezTo>
                      <a:pt x="f352" y="f152"/>
                      <a:pt x="f353" y="f176"/>
                      <a:pt x="f344" y="f345"/>
                    </a:cubicBezTo>
                    <a:close/>
                    <a:moveTo>
                      <a:pt x="f344" y="f345"/>
                    </a:moveTo>
                    <a:lnTo>
                      <a:pt x="f344" y="f345"/>
                    </a:lnTo>
                    <a:close/>
                    <a:moveTo>
                      <a:pt x="f354" y="f176"/>
                    </a:moveTo>
                    <a:lnTo>
                      <a:pt x="f355" y="f118"/>
                    </a:lnTo>
                    <a:lnTo>
                      <a:pt x="f353" y="f82"/>
                    </a:lnTo>
                    <a:lnTo>
                      <a:pt x="f159" y="f28"/>
                    </a:lnTo>
                    <a:lnTo>
                      <a:pt x="f193" y="f172"/>
                    </a:lnTo>
                    <a:cubicBezTo>
                      <a:pt x="f346" y="f214"/>
                      <a:pt x="f85" y="f189"/>
                      <a:pt x="f354" y="f176"/>
                    </a:cubicBezTo>
                    <a:close/>
                    <a:moveTo>
                      <a:pt x="f354" y="f176"/>
                    </a:moveTo>
                    <a:lnTo>
                      <a:pt x="f354" y="f176"/>
                    </a:lnTo>
                    <a:close/>
                    <a:moveTo>
                      <a:pt x="f174" y="f345"/>
                    </a:moveTo>
                    <a:cubicBezTo>
                      <a:pt x="f356" y="f176"/>
                      <a:pt x="f357" y="f152"/>
                      <a:pt x="f358" y="f229"/>
                    </a:cubicBezTo>
                    <a:cubicBezTo>
                      <a:pt x="f359" y="f180"/>
                      <a:pt x="f274" y="f180"/>
                      <a:pt x="f142" y="f154"/>
                    </a:cubicBezTo>
                    <a:cubicBezTo>
                      <a:pt x="f117" y="f152"/>
                      <a:pt x="f119" y="f157"/>
                      <a:pt x="f145" y="f176"/>
                    </a:cubicBezTo>
                    <a:lnTo>
                      <a:pt x="f274" y="f126"/>
                    </a:lnTo>
                    <a:lnTo>
                      <a:pt x="f152" y="f347"/>
                    </a:lnTo>
                    <a:lnTo>
                      <a:pt x="f174" y="f345"/>
                    </a:lnTo>
                    <a:close/>
                    <a:moveTo>
                      <a:pt x="f174" y="f345"/>
                    </a:moveTo>
                    <a:lnTo>
                      <a:pt x="f174" y="f345"/>
                    </a:lnTo>
                    <a:close/>
                    <a:moveTo>
                      <a:pt x="f259" y="f118"/>
                    </a:moveTo>
                    <a:lnTo>
                      <a:pt x="f21" y="f176"/>
                    </a:lnTo>
                    <a:cubicBezTo>
                      <a:pt x="f360" y="f178"/>
                      <a:pt x="f0" y="f253"/>
                      <a:pt x="f117" y="f210"/>
                    </a:cubicBezTo>
                    <a:lnTo>
                      <a:pt x="f117" y="f280"/>
                    </a:lnTo>
                    <a:lnTo>
                      <a:pt x="f222" y="f90"/>
                    </a:lnTo>
                    <a:cubicBezTo>
                      <a:pt x="f361" y="f90"/>
                      <a:pt x="f154" y="f218"/>
                      <a:pt x="f362" y="f172"/>
                    </a:cubicBezTo>
                    <a:lnTo>
                      <a:pt x="f252" y="f28"/>
                    </a:lnTo>
                    <a:lnTo>
                      <a:pt x="f259" y="f118"/>
                    </a:lnTo>
                    <a:close/>
                  </a:path>
                </a:pathLst>
              </a:custGeom>
              <a:gradFill>
                <a:gsLst>
                  <a:gs pos="0">
                    <a:srgbClr val="FFF480"/>
                  </a:gs>
                  <a:gs pos="100000">
                    <a:srgbClr val="D1B76C"/>
                  </a:gs>
                </a:gsLst>
                <a:path path="rect">
                  <a:fillToRect l="50000" t="50000" r="50000" b="50000"/>
                </a:path>
              </a:gra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8" name="Forma Livre 7"/>
              <p:cNvSpPr/>
              <p:nvPr/>
            </p:nvSpPr>
            <p:spPr>
              <a:xfrm>
                <a:off x="9059756" y="5808597"/>
                <a:ext cx="700201" cy="82727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037"/>
                  <a:gd name="f4" fmla="val 2369"/>
                  <a:gd name="f5" fmla="val 1644"/>
                  <a:gd name="f6" fmla="val 1052"/>
                  <a:gd name="f7" fmla="val 1228"/>
                  <a:gd name="f8" fmla="val 1601"/>
                  <a:gd name="f9" fmla="val 1402"/>
                  <a:gd name="f10" fmla="val 1511"/>
                  <a:gd name="f11" fmla="val 1553"/>
                  <a:gd name="f12" fmla="val 1806"/>
                  <a:gd name="f13" fmla="val 1859"/>
                  <a:gd name="f14" fmla="val 1836"/>
                  <a:gd name="f15" fmla="val 1865"/>
                  <a:gd name="f16" fmla="val 1815"/>
                  <a:gd name="f17" fmla="val 1893"/>
                  <a:gd name="f18" fmla="val 1790"/>
                  <a:gd name="f19" fmla="val 1923"/>
                  <a:gd name="f20" fmla="val 1761"/>
                  <a:gd name="f21" fmla="val 1953"/>
                  <a:gd name="f22" fmla="val 1729"/>
                  <a:gd name="f23" fmla="val 1976"/>
                  <a:gd name="f24" fmla="val 1692"/>
                  <a:gd name="f25" fmla="val 2036"/>
                  <a:gd name="f26" fmla="val 1596"/>
                  <a:gd name="f27" fmla="val 1485"/>
                  <a:gd name="f28" fmla="val 2012"/>
                  <a:gd name="f29" fmla="val 1376"/>
                  <a:gd name="f30" fmla="val 2000"/>
                  <a:gd name="f31" fmla="val 1319"/>
                  <a:gd name="f32" fmla="val 1984"/>
                  <a:gd name="f33" fmla="val 1263"/>
                  <a:gd name="f34" fmla="val 1965"/>
                  <a:gd name="f35" fmla="val 1209"/>
                  <a:gd name="f36" fmla="val 1930"/>
                  <a:gd name="f37" fmla="val 1118"/>
                  <a:gd name="f38" fmla="val 1891"/>
                  <a:gd name="f39" fmla="val 1039"/>
                  <a:gd name="f40" fmla="val 1862"/>
                  <a:gd name="f41" fmla="val 945"/>
                  <a:gd name="f42" fmla="val 1844"/>
                  <a:gd name="f43" fmla="val 893"/>
                  <a:gd name="f44" fmla="val 1832"/>
                  <a:gd name="f45" fmla="val 839"/>
                  <a:gd name="f46" fmla="val 1824"/>
                  <a:gd name="f47" fmla="val 785"/>
                  <a:gd name="f48" fmla="val 1796"/>
                  <a:gd name="f49" fmla="val 622"/>
                  <a:gd name="f50" fmla="val 1870"/>
                  <a:gd name="f51" fmla="val 487"/>
                  <a:gd name="f52" fmla="val 1988"/>
                  <a:gd name="f53" fmla="val 385"/>
                  <a:gd name="f54" fmla="val 1910"/>
                  <a:gd name="f55" fmla="val 280"/>
                  <a:gd name="f56" fmla="val 178"/>
                  <a:gd name="f57" fmla="val 1756"/>
                  <a:gd name="f58" fmla="val 72"/>
                  <a:gd name="f59" fmla="val 1663"/>
                  <a:gd name="f60" fmla="val 56"/>
                  <a:gd name="f61" fmla="val 1570"/>
                  <a:gd name="f62" fmla="val 43"/>
                  <a:gd name="f63" fmla="val 1477"/>
                  <a:gd name="f64" fmla="val 33"/>
                  <a:gd name="f65" fmla="val 1163"/>
                  <a:gd name="f66" fmla="val 870"/>
                  <a:gd name="f67" fmla="val 558"/>
                  <a:gd name="f68" fmla="val 463"/>
                  <a:gd name="f69" fmla="val 370"/>
                  <a:gd name="f70" fmla="val 279"/>
                  <a:gd name="f71" fmla="val 249"/>
                  <a:gd name="f72" fmla="val 111"/>
                  <a:gd name="f73" fmla="val 221"/>
                  <a:gd name="f74" fmla="val 149"/>
                  <a:gd name="f75" fmla="val 193"/>
                  <a:gd name="f76" fmla="val 188"/>
                  <a:gd name="f77" fmla="val 527"/>
                  <a:gd name="f78" fmla="val 540"/>
                  <a:gd name="f79" fmla="val 639"/>
                  <a:gd name="f80" fmla="val 368"/>
                  <a:gd name="f81" fmla="val 812"/>
                  <a:gd name="f82" fmla="val 243"/>
                  <a:gd name="f83" fmla="val 1015"/>
                  <a:gd name="f84" fmla="val 1225"/>
                  <a:gd name="f85" fmla="val 1401"/>
                  <a:gd name="f86" fmla="val 375"/>
                  <a:gd name="f87" fmla="val 1510"/>
                  <a:gd name="f88" fmla="val 555"/>
                  <a:gd name="f89" fmla="val 1573"/>
                  <a:gd name="f90" fmla="val 658"/>
                  <a:gd name="f91" fmla="val 1613"/>
                  <a:gd name="f92" fmla="val 772"/>
                  <a:gd name="f93" fmla="val 1632"/>
                  <a:gd name="f94" fmla="val 891"/>
                  <a:gd name="f95" fmla="val 1640"/>
                  <a:gd name="f96" fmla="val 946"/>
                  <a:gd name="f97" fmla="val 999"/>
                  <a:gd name="f98" fmla="val 518"/>
                  <a:gd name="f99" fmla="val 341"/>
                  <a:gd name="f100" fmla="val 1260"/>
                  <a:gd name="f101" fmla="val 845"/>
                  <a:gd name="f102" fmla="val 520"/>
                  <a:gd name="f103" fmla="val 553"/>
                  <a:gd name="f104" fmla="val 184"/>
                  <a:gd name="f105" fmla="val 202"/>
                  <a:gd name="f106" fmla="val 137"/>
                  <a:gd name="f107" fmla="val 262"/>
                  <a:gd name="f108" fmla="val 92"/>
                  <a:gd name="f109" fmla="val 324"/>
                  <a:gd name="f110" fmla="val 46"/>
                  <a:gd name="f111" fmla="val 165"/>
                  <a:gd name="f112" fmla="val 237"/>
                  <a:gd name="f113" fmla="val 212"/>
                  <a:gd name="f114" fmla="val 209"/>
                  <a:gd name="f115" fmla="val 789"/>
                  <a:gd name="f116" fmla="val 201"/>
                  <a:gd name="f117" fmla="val 850"/>
                  <a:gd name="f118" fmla="val 191"/>
                  <a:gd name="f119" fmla="val 888"/>
                  <a:gd name="f120" fmla="val 173"/>
                  <a:gd name="f121" fmla="val 142"/>
                  <a:gd name="f122" fmla="val 103"/>
                  <a:gd name="f123" fmla="val 70"/>
                  <a:gd name="f124" fmla="val 49"/>
                  <a:gd name="f125" fmla="val 34"/>
                  <a:gd name="f126" fmla="val 21"/>
                  <a:gd name="f127" fmla="val 58"/>
                  <a:gd name="f128" fmla="val 80"/>
                  <a:gd name="f129" fmla="val 110"/>
                  <a:gd name="f130" fmla="val 337"/>
                  <a:gd name="f131" fmla="val 1959"/>
                  <a:gd name="f132" fmla="val 572"/>
                  <a:gd name="f133" fmla="val 2060"/>
                  <a:gd name="f134" fmla="val 788"/>
                  <a:gd name="f135" fmla="val 2194"/>
                  <a:gd name="f136" fmla="val 2196"/>
                  <a:gd name="f137" fmla="val 867"/>
                  <a:gd name="f138" fmla="val 2244"/>
                  <a:gd name="f139" fmla="val 953"/>
                  <a:gd name="f140" fmla="val 2299"/>
                  <a:gd name="f141" fmla="val 1016"/>
                  <a:gd name="f142" fmla="val 2368"/>
                  <a:gd name="f143" fmla="val 1082"/>
                  <a:gd name="f144" fmla="val 1166"/>
                  <a:gd name="f145" fmla="val 1244"/>
                  <a:gd name="f146" fmla="val 1246"/>
                  <a:gd name="f147" fmla="val 1427"/>
                  <a:gd name="f148" fmla="val 2083"/>
                  <a:gd name="f149" fmla="val 1620"/>
                  <a:gd name="f150" fmla="val 1995"/>
                  <a:gd name="f151" fmla="val 1794"/>
                  <a:gd name="f152" fmla="val 1869"/>
                  <a:gd name="f153" fmla="val 1503"/>
                  <a:gd name="f154" fmla="val 1566"/>
                  <a:gd name="f155" fmla="val 1394"/>
                  <a:gd name="f156" fmla="val 1739"/>
                  <a:gd name="f157" fmla="val 1224"/>
                  <a:gd name="f158" fmla="val 1020"/>
                  <a:gd name="f159" fmla="val 1012"/>
                  <a:gd name="f160" fmla="val 803"/>
                  <a:gd name="f161" fmla="val 1861"/>
                  <a:gd name="f162" fmla="val 628"/>
                  <a:gd name="f163" fmla="val 1730"/>
                  <a:gd name="f164" fmla="*/ f0 1 2037"/>
                  <a:gd name="f165" fmla="*/ f1 1 2369"/>
                  <a:gd name="f166" fmla="+- f4 0 f2"/>
                  <a:gd name="f167" fmla="+- f3 0 f2"/>
                  <a:gd name="f168" fmla="*/ f167 1 2037"/>
                  <a:gd name="f169" fmla="*/ f166 1 2369"/>
                  <a:gd name="f170" fmla="*/ f2 1 f168"/>
                  <a:gd name="f171" fmla="*/ f3 1 f168"/>
                  <a:gd name="f172" fmla="*/ f2 1 f169"/>
                  <a:gd name="f173" fmla="*/ f4 1 f169"/>
                  <a:gd name="f174" fmla="*/ f170 f164 1"/>
                  <a:gd name="f175" fmla="*/ f171 f164 1"/>
                  <a:gd name="f176" fmla="*/ f173 f165 1"/>
                  <a:gd name="f177" fmla="*/ f172 f16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4" t="f177" r="f175" b="f176"/>
                <a:pathLst>
                  <a:path w="2037" h="2369">
                    <a:moveTo>
                      <a:pt x="f5" y="f6"/>
                    </a:moveTo>
                    <a:cubicBezTo>
                      <a:pt x="f5" y="f7"/>
                      <a:pt x="f8" y="f9"/>
                      <a:pt x="f10" y="f11"/>
                    </a:cubicBezTo>
                    <a:lnTo>
                      <a:pt x="f12" y="f13"/>
                    </a:lnTo>
                    <a:cubicBezTo>
                      <a:pt x="f14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3" y="f24"/>
                    </a:cubicBezTo>
                    <a:cubicBezTo>
                      <a:pt x="f25" y="f26"/>
                      <a:pt x="f25" y="f27"/>
                      <a:pt x="f28" y="f29"/>
                    </a:cubicBezTo>
                    <a:cubicBezTo>
                      <a:pt x="f30" y="f31"/>
                      <a:pt x="f32" y="f33"/>
                      <a:pt x="f34" y="f35"/>
                    </a:cubicBezTo>
                    <a:cubicBezTo>
                      <a:pt x="f36" y="f37"/>
                      <a:pt x="f38" y="f39"/>
                      <a:pt x="f40" y="f41"/>
                    </a:cubicBezTo>
                    <a:cubicBezTo>
                      <a:pt x="f42" y="f43"/>
                      <a:pt x="f44" y="f45"/>
                      <a:pt x="f46" y="f47"/>
                    </a:cubicBezTo>
                    <a:cubicBezTo>
                      <a:pt x="f48" y="f49"/>
                      <a:pt x="f50" y="f51"/>
                      <a:pt x="f52" y="f53"/>
                    </a:cubicBezTo>
                    <a:cubicBezTo>
                      <a:pt x="f54" y="f55"/>
                      <a:pt x="f44" y="f56"/>
                      <a:pt x="f57" y="f58"/>
                    </a:cubicBezTo>
                    <a:cubicBezTo>
                      <a:pt x="f59" y="f60"/>
                      <a:pt x="f61" y="f62"/>
                      <a:pt x="f63" y="f64"/>
                    </a:cubicBezTo>
                    <a:cubicBezTo>
                      <a:pt x="f65" y="f2"/>
                      <a:pt x="f66" y="f2"/>
                      <a:pt x="f67" y="f64"/>
                    </a:cubicBezTo>
                    <a:cubicBezTo>
                      <a:pt x="f68" y="f62"/>
                      <a:pt x="f69" y="f60"/>
                      <a:pt x="f70" y="f58"/>
                    </a:cubicBezTo>
                    <a:cubicBezTo>
                      <a:pt x="f71" y="f72"/>
                      <a:pt x="f73" y="f74"/>
                      <a:pt x="f75" y="f76"/>
                    </a:cubicBezTo>
                    <a:lnTo>
                      <a:pt x="f77" y="f78"/>
                    </a:lnTo>
                    <a:cubicBezTo>
                      <a:pt x="f79" y="f80"/>
                      <a:pt x="f81" y="f82"/>
                      <a:pt x="f83" y="f82"/>
                    </a:cubicBezTo>
                    <a:cubicBezTo>
                      <a:pt x="f84" y="f82"/>
                      <a:pt x="f85" y="f86"/>
                      <a:pt x="f87" y="f88"/>
                    </a:cubicBezTo>
                    <a:cubicBezTo>
                      <a:pt x="f89" y="f90"/>
                      <a:pt x="f91" y="f92"/>
                      <a:pt x="f93" y="f94"/>
                    </a:cubicBezTo>
                    <a:lnTo>
                      <a:pt x="f93" y="f43"/>
                    </a:lnTo>
                    <a:cubicBezTo>
                      <a:pt x="f95" y="f96"/>
                      <a:pt x="f5" y="f97"/>
                      <a:pt x="f5" y="f6"/>
                    </a:cubicBez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98" y="f11"/>
                    </a:moveTo>
                    <a:cubicBezTo>
                      <a:pt x="f99" y="f100"/>
                      <a:pt x="f99" y="f101"/>
                      <a:pt x="f98" y="f88"/>
                    </a:cubicBezTo>
                    <a:lnTo>
                      <a:pt x="f102" y="f103"/>
                    </a:lnTo>
                    <a:lnTo>
                      <a:pt x="f104" y="f105"/>
                    </a:lnTo>
                    <a:cubicBezTo>
                      <a:pt x="f106" y="f107"/>
                      <a:pt x="f108" y="f109"/>
                      <a:pt x="f110" y="f53"/>
                    </a:cubicBezTo>
                    <a:cubicBezTo>
                      <a:pt x="f111" y="f51"/>
                      <a:pt x="f112" y="f49"/>
                      <a:pt x="f113" y="f47"/>
                    </a:cubicBezTo>
                    <a:lnTo>
                      <a:pt x="f114" y="f115"/>
                    </a:lnTo>
                    <a:lnTo>
                      <a:pt x="f113" y="f115"/>
                    </a:lnTo>
                    <a:cubicBezTo>
                      <a:pt x="f116" y="f117"/>
                      <a:pt x="f118" y="f119"/>
                      <a:pt x="f120" y="f41"/>
                    </a:cubicBezTo>
                    <a:cubicBezTo>
                      <a:pt x="f121" y="f39"/>
                      <a:pt x="f122" y="f37"/>
                      <a:pt x="f123" y="f35"/>
                    </a:cubicBezTo>
                    <a:cubicBezTo>
                      <a:pt x="f124" y="f33"/>
                      <a:pt x="f125" y="f31"/>
                      <a:pt x="f126" y="f29"/>
                    </a:cubicBezTo>
                    <a:cubicBezTo>
                      <a:pt x="f2" y="f27"/>
                      <a:pt x="f2" y="f26"/>
                      <a:pt x="f127" y="f24"/>
                    </a:cubicBezTo>
                    <a:cubicBezTo>
                      <a:pt x="f128" y="f22"/>
                      <a:pt x="f129" y="f20"/>
                      <a:pt x="f121" y="f18"/>
                    </a:cubicBezTo>
                    <a:cubicBezTo>
                      <a:pt x="f130" y="f131"/>
                      <a:pt x="f132" y="f133"/>
                      <a:pt x="f134" y="f135"/>
                    </a:cubicBezTo>
                    <a:lnTo>
                      <a:pt x="f115" y="f136"/>
                    </a:lnTo>
                    <a:cubicBezTo>
                      <a:pt x="f137" y="f138"/>
                      <a:pt x="f139" y="f140"/>
                      <a:pt x="f141" y="f142"/>
                    </a:cubicBezTo>
                    <a:cubicBezTo>
                      <a:pt x="f143" y="f140"/>
                      <a:pt x="f144" y="f138"/>
                      <a:pt x="f145" y="f136"/>
                    </a:cubicBezTo>
                    <a:lnTo>
                      <a:pt x="f146" y="f135"/>
                    </a:lnTo>
                    <a:cubicBezTo>
                      <a:pt x="f147" y="f148"/>
                      <a:pt x="f149" y="f150"/>
                      <a:pt x="f151" y="f152"/>
                    </a:cubicBezTo>
                    <a:lnTo>
                      <a:pt x="f153" y="f154"/>
                    </a:lnTo>
                    <a:cubicBezTo>
                      <a:pt x="f155" y="f156"/>
                      <a:pt x="f157" y="f40"/>
                      <a:pt x="f158" y="f40"/>
                    </a:cubicBezTo>
                    <a:lnTo>
                      <a:pt x="f159" y="f40"/>
                    </a:lnTo>
                    <a:cubicBezTo>
                      <a:pt x="f160" y="f161"/>
                      <a:pt x="f162" y="f163"/>
                      <a:pt x="f98" y="f11"/>
                    </a:cubicBezTo>
                    <a:close/>
                  </a:path>
                </a:pathLst>
              </a:custGeom>
              <a:solidFill>
                <a:srgbClr val="009035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9" name="Forma Livre 8"/>
              <p:cNvSpPr/>
              <p:nvPr/>
            </p:nvSpPr>
            <p:spPr>
              <a:xfrm>
                <a:off x="9199440" y="5899315"/>
                <a:ext cx="417597" cy="2617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244"/>
                  <a:gd name="f4" fmla="val 797"/>
                  <a:gd name="f5" fmla="val 796"/>
                  <a:gd name="f6" fmla="val 2"/>
                  <a:gd name="f7" fmla="val 355"/>
                  <a:gd name="f8" fmla="val 279"/>
                  <a:gd name="f9" fmla="val 620"/>
                  <a:gd name="f10" fmla="val 964"/>
                  <a:gd name="f11" fmla="val 1239"/>
                  <a:gd name="f12" fmla="val 1243"/>
                  <a:gd name="f13" fmla="*/ f0 1 1244"/>
                  <a:gd name="f14" fmla="*/ f1 1 797"/>
                  <a:gd name="f15" fmla="+- f4 0 f2"/>
                  <a:gd name="f16" fmla="+- f3 0 f2"/>
                  <a:gd name="f17" fmla="*/ f16 1 1244"/>
                  <a:gd name="f18" fmla="*/ f15 1 797"/>
                  <a:gd name="f19" fmla="*/ f2 1 f17"/>
                  <a:gd name="f20" fmla="*/ f3 1 f17"/>
                  <a:gd name="f21" fmla="*/ f2 1 f18"/>
                  <a:gd name="f22" fmla="*/ f4 1 f18"/>
                  <a:gd name="f23" fmla="*/ f19 f13 1"/>
                  <a:gd name="f24" fmla="*/ f20 f13 1"/>
                  <a:gd name="f25" fmla="*/ f22 f14 1"/>
                  <a:gd name="f26" fmla="*/ f21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3" t="f26" r="f24" b="f25"/>
                <a:pathLst>
                  <a:path w="1244" h="797">
                    <a:moveTo>
                      <a:pt x="f2" y="f5"/>
                    </a:moveTo>
                    <a:cubicBezTo>
                      <a:pt x="f6" y="f7"/>
                      <a:pt x="f8" y="f2"/>
                      <a:pt x="f9" y="f2"/>
                    </a:cubicBezTo>
                    <a:cubicBezTo>
                      <a:pt x="f10" y="f2"/>
                      <a:pt x="f11" y="f7"/>
                      <a:pt x="f12" y="f5"/>
                    </a:cubicBezTo>
                    <a:lnTo>
                      <a:pt x="f2" y="f5"/>
                    </a:lnTo>
                  </a:path>
                </a:pathLst>
              </a:custGeom>
              <a:noFill/>
              <a:ln w="1801" cap="flat">
                <a:solidFill>
                  <a:srgbClr val="1B1918"/>
                </a:solidFill>
                <a:prstDash val="solid"/>
                <a:miter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0" name="Forma Livre 9"/>
              <p:cNvSpPr/>
              <p:nvPr/>
            </p:nvSpPr>
            <p:spPr>
              <a:xfrm>
                <a:off x="9451796" y="6195956"/>
                <a:ext cx="107999" cy="107999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375"/>
                  <a:gd name="f6" fmla="val 371"/>
                  <a:gd name="f7" fmla="val 214"/>
                  <a:gd name="f8" fmla="val 66"/>
                  <a:gd name="f9" fmla="val 193"/>
                  <a:gd name="f10" fmla="val 17"/>
                  <a:gd name="f11" fmla="val 195"/>
                  <a:gd name="f12" fmla="val 12"/>
                  <a:gd name="f13" fmla="val 189"/>
                  <a:gd name="f14" fmla="val 10"/>
                  <a:gd name="f15" fmla="val 7"/>
                  <a:gd name="f16" fmla="val 183"/>
                  <a:gd name="f17" fmla="val 160"/>
                  <a:gd name="f18" fmla="val 68"/>
                  <a:gd name="f19" fmla="val 168"/>
                  <a:gd name="f20" fmla="val 3"/>
                  <a:gd name="f21" fmla="val 159"/>
                  <a:gd name="f22" fmla="val 2"/>
                  <a:gd name="f23" fmla="val 152"/>
                  <a:gd name="f24" fmla="val 63"/>
                  <a:gd name="f25" fmla="val 145"/>
                  <a:gd name="f26" fmla="val 136"/>
                  <a:gd name="f27" fmla="val 143"/>
                  <a:gd name="f28" fmla="val 121"/>
                  <a:gd name="f29" fmla="val 5"/>
                  <a:gd name="f30" fmla="val 112"/>
                  <a:gd name="f31" fmla="val 8"/>
                  <a:gd name="f32" fmla="val 74"/>
                  <a:gd name="f33" fmla="val 93"/>
                  <a:gd name="f34" fmla="val 86"/>
                  <a:gd name="f35" fmla="val 23"/>
                  <a:gd name="f36" fmla="val 126"/>
                  <a:gd name="f37" fmla="val 76"/>
                  <a:gd name="f38" fmla="val 35"/>
                  <a:gd name="f39" fmla="val 71"/>
                  <a:gd name="f40" fmla="val 43"/>
                  <a:gd name="f41" fmla="val 81"/>
                  <a:gd name="f42" fmla="val 50"/>
                  <a:gd name="f43" fmla="val 52"/>
                  <a:gd name="f44" fmla="val 78"/>
                  <a:gd name="f45" fmla="val 64"/>
                  <a:gd name="f46" fmla="val 59"/>
                  <a:gd name="f47" fmla="val 60"/>
                  <a:gd name="f48" fmla="val 57"/>
                  <a:gd name="f49" fmla="val 61"/>
                  <a:gd name="f50" fmla="val 83"/>
                  <a:gd name="f51" fmla="val 116"/>
                  <a:gd name="f52" fmla="val 38"/>
                  <a:gd name="f53" fmla="val 32"/>
                  <a:gd name="f54" fmla="val 123"/>
                  <a:gd name="f55" fmla="val 26"/>
                  <a:gd name="f56" fmla="val 101"/>
                  <a:gd name="f57" fmla="val 109"/>
                  <a:gd name="f58" fmla="val 69"/>
                  <a:gd name="f59" fmla="val 129"/>
                  <a:gd name="f60" fmla="val 16"/>
                  <a:gd name="f61" fmla="val 124"/>
                  <a:gd name="f62" fmla="val 14"/>
                  <a:gd name="f63" fmla="val 133"/>
                  <a:gd name="f64" fmla="val 138"/>
                  <a:gd name="f65" fmla="val 144"/>
                  <a:gd name="f66" fmla="val 141"/>
                  <a:gd name="f67" fmla="val 11"/>
                  <a:gd name="f68" fmla="val 148"/>
                  <a:gd name="f69" fmla="val 151"/>
                  <a:gd name="f70" fmla="val 154"/>
                  <a:gd name="f71" fmla="val 20"/>
                  <a:gd name="f72" fmla="val 161"/>
                  <a:gd name="f73" fmla="val 172"/>
                  <a:gd name="f74" fmla="val 187"/>
                  <a:gd name="f75" fmla="val 199"/>
                  <a:gd name="f76" fmla="val 40"/>
                  <a:gd name="f77" fmla="val 202"/>
                  <a:gd name="f78" fmla="val 205"/>
                  <a:gd name="f79" fmla="val 4"/>
                  <a:gd name="f80" fmla="val 210"/>
                  <a:gd name="f81" fmla="val 212"/>
                  <a:gd name="f82" fmla="val 220"/>
                  <a:gd name="f83" fmla="val 47"/>
                  <a:gd name="f84" fmla="val 209"/>
                  <a:gd name="f85" fmla="val 237"/>
                  <a:gd name="f86" fmla="val 245"/>
                  <a:gd name="f87" fmla="val 67"/>
                  <a:gd name="f88" fmla="val 215"/>
                  <a:gd name="f89" fmla="val 19"/>
                  <a:gd name="f90" fmla="val 260"/>
                  <a:gd name="f91" fmla="val 24"/>
                  <a:gd name="f92" fmla="val 267"/>
                  <a:gd name="f93" fmla="val 72"/>
                  <a:gd name="f94" fmla="val 224"/>
                  <a:gd name="f95" fmla="val 266"/>
                  <a:gd name="f96" fmla="val 271"/>
                  <a:gd name="f97" fmla="val 281"/>
                  <a:gd name="f98" fmla="val 276"/>
                  <a:gd name="f99" fmla="val 48"/>
                  <a:gd name="f100" fmla="val 279"/>
                  <a:gd name="f101" fmla="val 272"/>
                  <a:gd name="f102" fmla="val 269"/>
                  <a:gd name="f103" fmla="val 29"/>
                  <a:gd name="f104" fmla="val 295"/>
                  <a:gd name="f105" fmla="val 303"/>
                  <a:gd name="f106" fmla="val 274"/>
                  <a:gd name="f107" fmla="val 288"/>
                  <a:gd name="f108" fmla="val 301"/>
                  <a:gd name="f109" fmla="val 316"/>
                  <a:gd name="f110" fmla="val 321"/>
                  <a:gd name="f111" fmla="val 55"/>
                  <a:gd name="f112" fmla="val 325"/>
                  <a:gd name="f113" fmla="val 308"/>
                  <a:gd name="f114" fmla="val 283"/>
                  <a:gd name="f115" fmla="val 335"/>
                  <a:gd name="f116" fmla="val 338"/>
                  <a:gd name="f117" fmla="val 90"/>
                  <a:gd name="f118" fmla="val 286"/>
                  <a:gd name="f119" fmla="val 336"/>
                  <a:gd name="f120" fmla="val 91"/>
                  <a:gd name="f121" fmla="val 340"/>
                  <a:gd name="f122" fmla="val 341"/>
                  <a:gd name="f123" fmla="val 98"/>
                  <a:gd name="f124" fmla="val 345"/>
                  <a:gd name="f125" fmla="val 102"/>
                  <a:gd name="f126" fmla="val 128"/>
                  <a:gd name="f127" fmla="val 107"/>
                  <a:gd name="f128" fmla="val 357"/>
                  <a:gd name="f129" fmla="val 114"/>
                  <a:gd name="f130" fmla="val 362"/>
                  <a:gd name="f131" fmla="val 330"/>
                  <a:gd name="f132" fmla="val 346"/>
                  <a:gd name="f133" fmla="val 365"/>
                  <a:gd name="f134" fmla="val 134"/>
                  <a:gd name="f135" fmla="val 370"/>
                  <a:gd name="f136" fmla="val 348"/>
                  <a:gd name="f137" fmla="val 333"/>
                  <a:gd name="f138" fmla="val 146"/>
                  <a:gd name="f139" fmla="val 320"/>
                  <a:gd name="f140" fmla="val 368"/>
                  <a:gd name="f141" fmla="val 153"/>
                  <a:gd name="f142" fmla="val 318"/>
                  <a:gd name="f143" fmla="val 363"/>
                  <a:gd name="f144" fmla="val 192"/>
                  <a:gd name="f145" fmla="val 207"/>
                  <a:gd name="f146" fmla="val 367"/>
                  <a:gd name="f147" fmla="val 216"/>
                  <a:gd name="f148" fmla="val 228"/>
                  <a:gd name="f149" fmla="val 229"/>
                  <a:gd name="f150" fmla="val 331"/>
                  <a:gd name="f151" fmla="val 231"/>
                  <a:gd name="f152" fmla="val 240"/>
                  <a:gd name="f153" fmla="val 238"/>
                  <a:gd name="f154" fmla="val 328"/>
                  <a:gd name="f155" fmla="val 315"/>
                  <a:gd name="f156" fmla="val 358"/>
                  <a:gd name="f157" fmla="val 355"/>
                  <a:gd name="f158" fmla="val 247"/>
                  <a:gd name="f159" fmla="val 313"/>
                  <a:gd name="f160" fmla="val 278"/>
                  <a:gd name="f161" fmla="val 343"/>
                  <a:gd name="f162" fmla="val 285"/>
                  <a:gd name="f163" fmla="val 298"/>
                  <a:gd name="f164" fmla="val 307"/>
                  <a:gd name="f165" fmla="val 293"/>
                  <a:gd name="f166" fmla="val 300"/>
                  <a:gd name="f167" fmla="val 309"/>
                  <a:gd name="f168" fmla="val 306"/>
                  <a:gd name="f169" fmla="val 317"/>
                  <a:gd name="f170" fmla="val 319"/>
                  <a:gd name="f171" fmla="val 326"/>
                  <a:gd name="f172" fmla="val 324"/>
                  <a:gd name="f173" fmla="val 314"/>
                  <a:gd name="f174" fmla="val 322"/>
                  <a:gd name="f175" fmla="val 277"/>
                  <a:gd name="f176" fmla="val 350"/>
                  <a:gd name="f177" fmla="val 262"/>
                  <a:gd name="f178" fmla="val 302"/>
                  <a:gd name="f179" fmla="val 222"/>
                  <a:gd name="f180" fmla="val 264"/>
                  <a:gd name="f181" fmla="val 259"/>
                  <a:gd name="f182" fmla="val 364"/>
                  <a:gd name="f183" fmla="val 244"/>
                  <a:gd name="f184" fmla="val 369"/>
                  <a:gd name="f185" fmla="val 235"/>
                  <a:gd name="f186" fmla="val 204"/>
                  <a:gd name="f187" fmla="val 217"/>
                  <a:gd name="f188" fmla="val 372"/>
                  <a:gd name="f189" fmla="val 219"/>
                  <a:gd name="f190" fmla="val 374"/>
                  <a:gd name="f191" fmla="val 352"/>
                  <a:gd name="f192" fmla="val 194"/>
                  <a:gd name="f193" fmla="val 185"/>
                  <a:gd name="f194" fmla="val 169"/>
                  <a:gd name="f195" fmla="val 177"/>
                  <a:gd name="f196" fmla="val 353"/>
                  <a:gd name="f197" fmla="val 359"/>
                  <a:gd name="f198" fmla="val 149"/>
                  <a:gd name="f199" fmla="val 139"/>
                  <a:gd name="f200" fmla="val 310"/>
                  <a:gd name="f201" fmla="val 131"/>
                  <a:gd name="f202" fmla="val 305"/>
                  <a:gd name="f203" fmla="val 108"/>
                  <a:gd name="f204" fmla="val 99"/>
                  <a:gd name="f205" fmla="val 119"/>
                  <a:gd name="f206" fmla="val 312"/>
                  <a:gd name="f207" fmla="val 58"/>
                  <a:gd name="f208" fmla="val 297"/>
                  <a:gd name="f209" fmla="val 42"/>
                  <a:gd name="f210" fmla="val 33"/>
                  <a:gd name="f211" fmla="val 248"/>
                  <a:gd name="f212" fmla="val 22"/>
                  <a:gd name="f213" fmla="val 15"/>
                  <a:gd name="f214" fmla="val 73"/>
                  <a:gd name="f215" fmla="val 254"/>
                  <a:gd name="f216" fmla="val 223"/>
                  <a:gd name="f217" fmla="val 181"/>
                  <a:gd name="f218" fmla="val 156"/>
                  <a:gd name="f219" fmla="val 200"/>
                  <a:gd name="f220" fmla="val 208"/>
                  <a:gd name="f221" fmla="val 188"/>
                  <a:gd name="f222" fmla="val 27"/>
                  <a:gd name="f223" fmla="val 157"/>
                  <a:gd name="f224" fmla="val 103"/>
                  <a:gd name="f225" fmla="val 165"/>
                  <a:gd name="f226" fmla="val 174"/>
                  <a:gd name="f227" fmla="val 227"/>
                  <a:gd name="f228" fmla="val 255"/>
                  <a:gd name="f229" fmla="val 290"/>
                  <a:gd name="f230" fmla="val 226"/>
                  <a:gd name="f231" fmla="val 291"/>
                  <a:gd name="f232" fmla="val 186"/>
                  <a:gd name="f233" fmla="val 257"/>
                  <a:gd name="f234" fmla="val 184"/>
                  <a:gd name="f235" fmla="val 190"/>
                  <a:gd name="f236" fmla="val 252"/>
                  <a:gd name="f237" fmla="val 239"/>
                  <a:gd name="f238" fmla="val 243"/>
                  <a:gd name="f239" fmla="val 236"/>
                  <a:gd name="f240" fmla="val 232"/>
                  <a:gd name="f241" fmla="val 197"/>
                  <a:gd name="f242" fmla="val 170"/>
                  <a:gd name="f243" fmla="val 182"/>
                  <a:gd name="f244" fmla="val 104"/>
                  <a:gd name="f245" fmla="val 79"/>
                  <a:gd name="f246" fmla="val 111"/>
                  <a:gd name="f247" fmla="val 53"/>
                  <a:gd name="f248" fmla="val 118"/>
                  <a:gd name="f249" fmla="val 105"/>
                  <a:gd name="f250" fmla="val 106"/>
                  <a:gd name="f251" fmla="val 171"/>
                  <a:gd name="f252" fmla="val 162"/>
                  <a:gd name="f253" fmla="val 122"/>
                  <a:gd name="f254" fmla="val 97"/>
                  <a:gd name="f255" fmla="val 140"/>
                  <a:gd name="f256" fmla="val 115"/>
                  <a:gd name="f257" fmla="val 88"/>
                  <a:gd name="f258" fmla="val 234"/>
                  <a:gd name="f259" fmla="val 150"/>
                  <a:gd name="f260" fmla="val 100"/>
                  <a:gd name="f261" fmla="val 95"/>
                  <a:gd name="f262" fmla="val 85"/>
                  <a:gd name="f263" fmla="val 113"/>
                  <a:gd name="f264" fmla="val 62"/>
                  <a:gd name="f265" fmla="*/ f2 1 375"/>
                  <a:gd name="f266" fmla="*/ f3 1 371"/>
                  <a:gd name="f267" fmla="+- f6 0 f4"/>
                  <a:gd name="f268" fmla="+- f5 0 f4"/>
                  <a:gd name="f269" fmla="*/ f268 1 375"/>
                  <a:gd name="f270" fmla="*/ f267 1 371"/>
                  <a:gd name="f271" fmla="*/ f4 1 f269"/>
                  <a:gd name="f272" fmla="*/ f5 1 f269"/>
                  <a:gd name="f273" fmla="*/ f4 1 f270"/>
                  <a:gd name="f274" fmla="*/ f6 1 f270"/>
                  <a:gd name="f275" fmla="*/ f271 f265 1"/>
                  <a:gd name="f276" fmla="*/ f272 f265 1"/>
                  <a:gd name="f277" fmla="*/ f274 f266 1"/>
                  <a:gd name="f278" fmla="*/ f273 f26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75" t="f278" r="f276" b="f277"/>
                <a:pathLst>
                  <a:path w="375" h="371">
                    <a:moveTo>
                      <a:pt x="f7" y="f8"/>
                    </a:moveTo>
                    <a:lnTo>
                      <a:pt x="f9" y="f10"/>
                    </a:lnTo>
                    <a:lnTo>
                      <a:pt x="f11" y="f12"/>
                    </a:lnTo>
                    <a:lnTo>
                      <a:pt x="f13" y="f14"/>
                    </a:lnTo>
                    <a:lnTo>
                      <a:pt x="f13" y="f15"/>
                    </a:lnTo>
                    <a:lnTo>
                      <a:pt x="f1" y="f14"/>
                    </a:lnTo>
                    <a:lnTo>
                      <a:pt x="f16" y="f10"/>
                    </a:lnTo>
                    <a:lnTo>
                      <a:pt x="f17" y="f18"/>
                    </a:lnTo>
                    <a:lnTo>
                      <a:pt x="f19" y="f20"/>
                    </a:lnTo>
                    <a:lnTo>
                      <a:pt x="f21" y="f22"/>
                    </a:lnTo>
                    <a:lnTo>
                      <a:pt x="f23" y="f24"/>
                    </a:lnTo>
                    <a:lnTo>
                      <a:pt x="f25" y="f22"/>
                    </a:lnTo>
                    <a:lnTo>
                      <a:pt x="f26" y="f22"/>
                    </a:lnTo>
                    <a:lnTo>
                      <a:pt x="f27" y="f18"/>
                    </a:lnTo>
                    <a:lnTo>
                      <a:pt x="f28" y="f29"/>
                    </a:lnTo>
                    <a:lnTo>
                      <a:pt x="f30" y="f31"/>
                    </a:lnTo>
                    <a:lnTo>
                      <a:pt x="f26" y="f32"/>
                    </a:lnTo>
                    <a:lnTo>
                      <a:pt x="f33" y="f10"/>
                    </a:lnTo>
                    <a:lnTo>
                      <a:pt x="f34" y="f35"/>
                    </a:lnTo>
                    <a:lnTo>
                      <a:pt x="f36" y="f37"/>
                    </a:lnTo>
                    <a:lnTo>
                      <a:pt x="f37" y="f38"/>
                    </a:lnTo>
                    <a:lnTo>
                      <a:pt x="f39" y="f40"/>
                    </a:lnTo>
                    <a:lnTo>
                      <a:pt x="f41" y="f42"/>
                    </a:lnTo>
                    <a:lnTo>
                      <a:pt x="f37" y="f43"/>
                    </a:lnTo>
                    <a:lnTo>
                      <a:pt x="f44" y="f8"/>
                    </a:lnTo>
                    <a:lnTo>
                      <a:pt x="f45" y="f46"/>
                    </a:lnTo>
                    <a:lnTo>
                      <a:pt x="f47" y="f8"/>
                    </a:lnTo>
                    <a:lnTo>
                      <a:pt x="f48" y="f49"/>
                    </a:lnTo>
                    <a:lnTo>
                      <a:pt x="f42" y="f8"/>
                    </a:lnTo>
                    <a:lnTo>
                      <a:pt x="f50" y="f51"/>
                    </a:lnTo>
                    <a:lnTo>
                      <a:pt x="f52" y="f44"/>
                    </a:lnTo>
                    <a:lnTo>
                      <a:pt x="f53" y="f34"/>
                    </a:lnTo>
                    <a:lnTo>
                      <a:pt x="f37" y="f54"/>
                    </a:lnTo>
                    <a:lnTo>
                      <a:pt x="f55" y="f56"/>
                    </a:lnTo>
                    <a:lnTo>
                      <a:pt x="f35" y="f57"/>
                    </a:lnTo>
                    <a:lnTo>
                      <a:pt x="f58" y="f59"/>
                    </a:lnTo>
                    <a:lnTo>
                      <a:pt x="f60" y="f61"/>
                    </a:lnTo>
                    <a:lnTo>
                      <a:pt x="f62" y="f63"/>
                    </a:lnTo>
                    <a:lnTo>
                      <a:pt x="f8" y="f64"/>
                    </a:lnTo>
                    <a:lnTo>
                      <a:pt x="f35" y="f65"/>
                    </a:lnTo>
                    <a:lnTo>
                      <a:pt x="f60" y="f66"/>
                    </a:lnTo>
                    <a:lnTo>
                      <a:pt x="f67" y="f68"/>
                    </a:lnTo>
                    <a:lnTo>
                      <a:pt x="f60" y="f69"/>
                    </a:lnTo>
                    <a:lnTo>
                      <a:pt x="f60" y="f70"/>
                    </a:lnTo>
                    <a:lnTo>
                      <a:pt x="f71" y="f70"/>
                    </a:lnTo>
                    <a:lnTo>
                      <a:pt x="f47" y="f1"/>
                    </a:lnTo>
                    <a:lnTo>
                      <a:pt x="f29" y="f72"/>
                    </a:lnTo>
                    <a:lnTo>
                      <a:pt x="f22" y="f73"/>
                    </a:lnTo>
                    <a:lnTo>
                      <a:pt x="f47" y="f13"/>
                    </a:lnTo>
                    <a:lnTo>
                      <a:pt x="f4" y="f74"/>
                    </a:lnTo>
                    <a:lnTo>
                      <a:pt x="f4" y="f11"/>
                    </a:lnTo>
                    <a:lnTo>
                      <a:pt x="f48" y="f75"/>
                    </a:lnTo>
                    <a:cubicBezTo>
                      <a:pt x="f76" y="f77"/>
                      <a:pt x="f35" y="f78"/>
                      <a:pt x="f79" y="f80"/>
                    </a:cubicBezTo>
                    <a:lnTo>
                      <a:pt x="f4" y="f81"/>
                    </a:lnTo>
                    <a:lnTo>
                      <a:pt x="f22" y="f82"/>
                    </a:lnTo>
                    <a:lnTo>
                      <a:pt x="f29" y="f82"/>
                    </a:lnTo>
                    <a:cubicBezTo>
                      <a:pt x="f55" y="f7"/>
                      <a:pt x="f83" y="f84"/>
                      <a:pt x="f8" y="f78"/>
                    </a:cubicBezTo>
                    <a:lnTo>
                      <a:pt x="f29" y="f85"/>
                    </a:lnTo>
                    <a:lnTo>
                      <a:pt x="f67" y="f86"/>
                    </a:lnTo>
                    <a:lnTo>
                      <a:pt x="f87" y="f88"/>
                    </a:lnTo>
                    <a:lnTo>
                      <a:pt x="f89" y="f90"/>
                    </a:lnTo>
                    <a:lnTo>
                      <a:pt x="f91" y="f92"/>
                    </a:lnTo>
                    <a:lnTo>
                      <a:pt x="f93" y="f94"/>
                    </a:lnTo>
                    <a:lnTo>
                      <a:pt x="f83" y="f95"/>
                    </a:lnTo>
                    <a:lnTo>
                      <a:pt x="f91" y="f96"/>
                    </a:lnTo>
                    <a:lnTo>
                      <a:pt x="f55" y="f97"/>
                    </a:lnTo>
                    <a:lnTo>
                      <a:pt x="f40" y="f98"/>
                    </a:lnTo>
                    <a:lnTo>
                      <a:pt x="f99" y="f100"/>
                    </a:lnTo>
                    <a:lnTo>
                      <a:pt x="f43" y="f101"/>
                    </a:lnTo>
                    <a:lnTo>
                      <a:pt x="f87" y="f102"/>
                    </a:lnTo>
                    <a:lnTo>
                      <a:pt x="f103" y="f104"/>
                    </a:lnTo>
                    <a:lnTo>
                      <a:pt x="f38" y="f105"/>
                    </a:lnTo>
                    <a:lnTo>
                      <a:pt x="f37" y="f106"/>
                    </a:lnTo>
                    <a:cubicBezTo>
                      <a:pt x="f87" y="f107"/>
                      <a:pt x="f47" y="f108"/>
                      <a:pt x="f42" y="f109"/>
                    </a:cubicBezTo>
                    <a:lnTo>
                      <a:pt x="f99" y="f110"/>
                    </a:lnTo>
                    <a:lnTo>
                      <a:pt x="f111" y="f112"/>
                    </a:lnTo>
                    <a:lnTo>
                      <a:pt x="f46" y="f110"/>
                    </a:lnTo>
                    <a:cubicBezTo>
                      <a:pt x="f8" y="f113"/>
                      <a:pt x="f32" y="f104"/>
                      <a:pt x="f41" y="f114"/>
                    </a:cubicBezTo>
                    <a:lnTo>
                      <a:pt x="f87" y="f115"/>
                    </a:lnTo>
                    <a:lnTo>
                      <a:pt x="f37" y="f116"/>
                    </a:lnTo>
                    <a:lnTo>
                      <a:pt x="f117" y="f118"/>
                    </a:lnTo>
                    <a:lnTo>
                      <a:pt x="f33" y="f119"/>
                    </a:lnTo>
                    <a:lnTo>
                      <a:pt x="f120" y="f116"/>
                    </a:lnTo>
                    <a:lnTo>
                      <a:pt x="f33" y="f121"/>
                    </a:lnTo>
                    <a:lnTo>
                      <a:pt x="f33" y="f122"/>
                    </a:lnTo>
                    <a:lnTo>
                      <a:pt x="f123" y="f124"/>
                    </a:lnTo>
                    <a:lnTo>
                      <a:pt x="f125" y="f122"/>
                    </a:lnTo>
                    <a:lnTo>
                      <a:pt x="f126" y="f109"/>
                    </a:lnTo>
                    <a:lnTo>
                      <a:pt x="f127" y="f128"/>
                    </a:lnTo>
                    <a:lnTo>
                      <a:pt x="f129" y="f130"/>
                    </a:lnTo>
                    <a:lnTo>
                      <a:pt x="f26" y="f109"/>
                    </a:lnTo>
                    <a:cubicBezTo>
                      <a:pt x="f26" y="f131"/>
                      <a:pt x="f26" y="f132"/>
                      <a:pt x="f26" y="f133"/>
                    </a:cubicBezTo>
                    <a:lnTo>
                      <a:pt x="f134" y="f135"/>
                    </a:lnTo>
                    <a:lnTo>
                      <a:pt x="f27" y="f135"/>
                    </a:lnTo>
                    <a:lnTo>
                      <a:pt x="f27" y="f133"/>
                    </a:lnTo>
                    <a:cubicBezTo>
                      <a:pt x="f25" y="f136"/>
                      <a:pt x="f25" y="f137"/>
                      <a:pt x="f138" y="f139"/>
                    </a:cubicBezTo>
                    <a:lnTo>
                      <a:pt x="f21" y="f135"/>
                    </a:lnTo>
                    <a:lnTo>
                      <a:pt x="f19" y="f140"/>
                    </a:lnTo>
                    <a:lnTo>
                      <a:pt x="f141" y="f142"/>
                    </a:lnTo>
                    <a:lnTo>
                      <a:pt x="f16" y="f143"/>
                    </a:lnTo>
                    <a:lnTo>
                      <a:pt x="f13" y="f0"/>
                    </a:lnTo>
                    <a:lnTo>
                      <a:pt x="f144" y="f130"/>
                    </a:lnTo>
                    <a:lnTo>
                      <a:pt x="f82" y="f109"/>
                    </a:lnTo>
                    <a:lnTo>
                      <a:pt x="f145" y="f146"/>
                    </a:lnTo>
                    <a:lnTo>
                      <a:pt x="f147" y="f135"/>
                    </a:lnTo>
                    <a:lnTo>
                      <a:pt x="f148" y="f142"/>
                    </a:lnTo>
                    <a:cubicBezTo>
                      <a:pt x="f149" y="f150"/>
                      <a:pt x="f149" y="f132"/>
                      <a:pt x="f151" y="f143"/>
                    </a:cubicBezTo>
                    <a:lnTo>
                      <a:pt x="f151" y="f140"/>
                    </a:lnTo>
                    <a:lnTo>
                      <a:pt x="f152" y="f146"/>
                    </a:lnTo>
                    <a:lnTo>
                      <a:pt x="f152" y="f130"/>
                    </a:lnTo>
                    <a:cubicBezTo>
                      <a:pt x="f153" y="f124"/>
                      <a:pt x="f153" y="f154"/>
                      <a:pt x="f153" y="f155"/>
                    </a:cubicBezTo>
                    <a:lnTo>
                      <a:pt x="f90" y="f156"/>
                    </a:lnTo>
                    <a:lnTo>
                      <a:pt x="f92" y="f157"/>
                    </a:lnTo>
                    <a:lnTo>
                      <a:pt x="f158" y="f159"/>
                    </a:lnTo>
                    <a:lnTo>
                      <a:pt x="f101" y="f116"/>
                    </a:lnTo>
                    <a:lnTo>
                      <a:pt x="f101" y="f121"/>
                    </a:lnTo>
                    <a:lnTo>
                      <a:pt x="f160" y="f161"/>
                    </a:lnTo>
                    <a:lnTo>
                      <a:pt x="f97" y="f121"/>
                    </a:lnTo>
                    <a:lnTo>
                      <a:pt x="f97" y="f116"/>
                    </a:lnTo>
                    <a:lnTo>
                      <a:pt x="f114" y="f119"/>
                    </a:lnTo>
                    <a:lnTo>
                      <a:pt x="f97" y="f115"/>
                    </a:lnTo>
                    <a:lnTo>
                      <a:pt x="f162" y="f162"/>
                    </a:lnTo>
                    <a:lnTo>
                      <a:pt x="f163" y="f115"/>
                    </a:lnTo>
                    <a:lnTo>
                      <a:pt x="f164" y="f137"/>
                    </a:lnTo>
                    <a:lnTo>
                      <a:pt x="f165" y="f97"/>
                    </a:lnTo>
                    <a:cubicBezTo>
                      <a:pt x="f166" y="f165"/>
                      <a:pt x="f167" y="f168"/>
                      <a:pt x="f169" y="f139"/>
                    </a:cubicBezTo>
                    <a:lnTo>
                      <a:pt x="f170" y="f112"/>
                    </a:lnTo>
                    <a:lnTo>
                      <a:pt x="f171" y="f139"/>
                    </a:lnTo>
                    <a:lnTo>
                      <a:pt x="f172" y="f109"/>
                    </a:lnTo>
                    <a:cubicBezTo>
                      <a:pt x="f173" y="f166"/>
                      <a:pt x="f164" y="f118"/>
                      <a:pt x="f163" y="f101"/>
                    </a:cubicBezTo>
                    <a:lnTo>
                      <a:pt x="f121" y="f108"/>
                    </a:lnTo>
                    <a:lnTo>
                      <a:pt x="f124" y="f165"/>
                    </a:lnTo>
                    <a:lnTo>
                      <a:pt x="f164" y="f92"/>
                    </a:lnTo>
                    <a:lnTo>
                      <a:pt x="f174" y="f96"/>
                    </a:lnTo>
                    <a:lnTo>
                      <a:pt x="f171" y="f175"/>
                    </a:lnTo>
                    <a:lnTo>
                      <a:pt x="f150" y="f101"/>
                    </a:lnTo>
                    <a:lnTo>
                      <a:pt x="f136" y="f100"/>
                    </a:lnTo>
                    <a:lnTo>
                      <a:pt x="f176" y="f102"/>
                    </a:lnTo>
                    <a:lnTo>
                      <a:pt x="f154" y="f177"/>
                    </a:lnTo>
                    <a:lnTo>
                      <a:pt x="f178" y="f179"/>
                    </a:lnTo>
                    <a:lnTo>
                      <a:pt x="f176" y="f180"/>
                    </a:lnTo>
                    <a:lnTo>
                      <a:pt x="f157" y="f181"/>
                    </a:lnTo>
                    <a:lnTo>
                      <a:pt x="f164" y="f7"/>
                    </a:lnTo>
                    <a:lnTo>
                      <a:pt x="f182" y="f183"/>
                    </a:lnTo>
                    <a:lnTo>
                      <a:pt x="f184" y="f185"/>
                    </a:lnTo>
                    <a:lnTo>
                      <a:pt x="f167" y="f186"/>
                    </a:lnTo>
                    <a:cubicBezTo>
                      <a:pt x="f154" y="f145"/>
                      <a:pt x="f136" y="f81"/>
                      <a:pt x="f184" y="f187"/>
                    </a:cubicBezTo>
                    <a:lnTo>
                      <a:pt x="f188" y="f189"/>
                    </a:lnTo>
                    <a:lnTo>
                      <a:pt x="f190" y="f80"/>
                    </a:lnTo>
                    <a:lnTo>
                      <a:pt x="f6" y="f84"/>
                    </a:lnTo>
                    <a:cubicBezTo>
                      <a:pt x="f191" y="f186"/>
                      <a:pt x="f119" y="f75"/>
                      <a:pt x="f169" y="f11"/>
                    </a:cubicBezTo>
                    <a:lnTo>
                      <a:pt x="f190" y="f192"/>
                    </a:lnTo>
                    <a:lnTo>
                      <a:pt x="f190" y="f193"/>
                    </a:lnTo>
                    <a:lnTo>
                      <a:pt x="f173" y="f74"/>
                    </a:lnTo>
                    <a:lnTo>
                      <a:pt x="f188" y="f194"/>
                    </a:lnTo>
                    <a:lnTo>
                      <a:pt x="f6" y="f21"/>
                    </a:lnTo>
                    <a:lnTo>
                      <a:pt x="f173" y="f195"/>
                    </a:lnTo>
                    <a:lnTo>
                      <a:pt x="f196" y="f141"/>
                    </a:lnTo>
                    <a:lnTo>
                      <a:pt x="f197" y="f141"/>
                    </a:lnTo>
                    <a:lnTo>
                      <a:pt x="f0" y="f198"/>
                    </a:lnTo>
                    <a:lnTo>
                      <a:pt x="f182" y="f138"/>
                    </a:lnTo>
                    <a:lnTo>
                      <a:pt x="f197" y="f199"/>
                    </a:lnTo>
                    <a:lnTo>
                      <a:pt x="f191" y="f27"/>
                    </a:lnTo>
                    <a:lnTo>
                      <a:pt x="f200" y="f26"/>
                    </a:lnTo>
                    <a:lnTo>
                      <a:pt x="f0" y="f201"/>
                    </a:lnTo>
                    <a:lnTo>
                      <a:pt x="f197" y="f28"/>
                    </a:lnTo>
                    <a:lnTo>
                      <a:pt x="f202" y="f126"/>
                    </a:lnTo>
                    <a:lnTo>
                      <a:pt x="f191" y="f203"/>
                    </a:lnTo>
                    <a:lnTo>
                      <a:pt x="f136" y="f204"/>
                    </a:lnTo>
                    <a:lnTo>
                      <a:pt x="f163" y="f205"/>
                    </a:lnTo>
                    <a:lnTo>
                      <a:pt x="f161" y="f50"/>
                    </a:lnTo>
                    <a:lnTo>
                      <a:pt x="f119" y="f37"/>
                    </a:lnTo>
                    <a:lnTo>
                      <a:pt x="f165" y="f129"/>
                    </a:lnTo>
                    <a:lnTo>
                      <a:pt x="f172" y="f45"/>
                    </a:lnTo>
                    <a:lnTo>
                      <a:pt x="f169" y="f46"/>
                    </a:lnTo>
                    <a:lnTo>
                      <a:pt x="f173" y="f45"/>
                    </a:lnTo>
                    <a:lnTo>
                      <a:pt x="f206" y="f207"/>
                    </a:lnTo>
                    <a:lnTo>
                      <a:pt x="f208" y="f45"/>
                    </a:lnTo>
                    <a:lnTo>
                      <a:pt x="f163" y="f42"/>
                    </a:lnTo>
                    <a:lnTo>
                      <a:pt x="f104" y="f99"/>
                    </a:lnTo>
                    <a:lnTo>
                      <a:pt x="f105" y="f209"/>
                    </a:lnTo>
                    <a:lnTo>
                      <a:pt x="f163" y="f210"/>
                    </a:lnTo>
                    <a:lnTo>
                      <a:pt x="f211" y="f32"/>
                    </a:lnTo>
                    <a:lnTo>
                      <a:pt x="f107" y="f212"/>
                    </a:lnTo>
                    <a:lnTo>
                      <a:pt x="f97" y="f213"/>
                    </a:lnTo>
                    <a:lnTo>
                      <a:pt x="f153" y="f214"/>
                    </a:lnTo>
                    <a:lnTo>
                      <a:pt x="f177" y="f15"/>
                    </a:lnTo>
                    <a:lnTo>
                      <a:pt x="f215" y="f20"/>
                    </a:lnTo>
                    <a:lnTo>
                      <a:pt x="f151" y="f8"/>
                    </a:lnTo>
                    <a:lnTo>
                      <a:pt x="f153" y="f4"/>
                    </a:lnTo>
                    <a:lnTo>
                      <a:pt x="f149" y="f4"/>
                    </a:lnTo>
                    <a:lnTo>
                      <a:pt x="f216" y="f49"/>
                    </a:lnTo>
                    <a:lnTo>
                      <a:pt x="f147" y="f4"/>
                    </a:lnTo>
                    <a:lnTo>
                      <a:pt x="f145" y="f22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17" y="f70"/>
                    </a:moveTo>
                    <a:lnTo>
                      <a:pt x="f217" y="f123"/>
                    </a:lnTo>
                    <a:lnTo>
                      <a:pt x="f144" y="f123"/>
                    </a:lnTo>
                    <a:lnTo>
                      <a:pt x="f144" y="f218"/>
                    </a:lnTo>
                    <a:cubicBezTo>
                      <a:pt x="f219" y="f64"/>
                      <a:pt x="f220" y="f205"/>
                      <a:pt x="f187" y="f56"/>
                    </a:cubicBezTo>
                    <a:lnTo>
                      <a:pt x="f147" y="f204"/>
                    </a:lnTo>
                    <a:lnTo>
                      <a:pt x="f187" y="f123"/>
                    </a:lnTo>
                    <a:lnTo>
                      <a:pt x="f221" y="f222"/>
                    </a:lnTo>
                    <a:lnTo>
                      <a:pt x="f223" y="f204"/>
                    </a:lnTo>
                    <a:lnTo>
                      <a:pt x="f21" y="f56"/>
                    </a:lnTo>
                    <a:lnTo>
                      <a:pt x="f223" y="f224"/>
                    </a:lnTo>
                    <a:cubicBezTo>
                      <a:pt x="f225" y="f205"/>
                      <a:pt x="f226" y="f26"/>
                      <a:pt x="f217" y="f70"/>
                    </a:cubicBezTo>
                    <a:close/>
                    <a:moveTo>
                      <a:pt x="f217" y="f70"/>
                    </a:moveTo>
                    <a:lnTo>
                      <a:pt x="f217" y="f70"/>
                    </a:lnTo>
                    <a:close/>
                    <a:moveTo>
                      <a:pt x="f221" y="f13"/>
                    </a:moveTo>
                    <a:lnTo>
                      <a:pt x="f13" y="f13"/>
                    </a:lnTo>
                    <a:cubicBezTo>
                      <a:pt x="f7" y="f227"/>
                      <a:pt x="f216" y="f228"/>
                      <a:pt x="f148" y="f229"/>
                    </a:cubicBezTo>
                    <a:lnTo>
                      <a:pt x="f230" y="f229"/>
                    </a:lnTo>
                    <a:lnTo>
                      <a:pt x="f230" y="f231"/>
                    </a:lnTo>
                    <a:lnTo>
                      <a:pt x="f232" y="f191"/>
                    </a:lnTo>
                    <a:lnTo>
                      <a:pt x="f68" y="f165"/>
                    </a:lnTo>
                    <a:lnTo>
                      <a:pt x="f68" y="f231"/>
                    </a:lnTo>
                    <a:cubicBezTo>
                      <a:pt x="f23" y="f233"/>
                      <a:pt x="f17" y="f149"/>
                      <a:pt x="f234" y="f235"/>
                    </a:cubicBezTo>
                    <a:lnTo>
                      <a:pt x="f232" y="f235"/>
                    </a:lnTo>
                    <a:lnTo>
                      <a:pt x="f232" y="f13"/>
                    </a:lnTo>
                    <a:lnTo>
                      <a:pt x="f221" y="f13"/>
                    </a:lnTo>
                    <a:close/>
                    <a:moveTo>
                      <a:pt x="f221" y="f13"/>
                    </a:moveTo>
                    <a:lnTo>
                      <a:pt x="f221" y="f13"/>
                    </a:lnTo>
                    <a:close/>
                    <a:moveTo>
                      <a:pt x="f81" y="f80"/>
                    </a:moveTo>
                    <a:lnTo>
                      <a:pt x="f86" y="f86"/>
                    </a:lnTo>
                    <a:lnTo>
                      <a:pt x="f236" y="f237"/>
                    </a:lnTo>
                    <a:lnTo>
                      <a:pt x="f147" y="f219"/>
                    </a:lnTo>
                    <a:cubicBezTo>
                      <a:pt x="f238" y="f187"/>
                      <a:pt x="f177" y="f185"/>
                      <a:pt x="f160" y="f233"/>
                    </a:cubicBezTo>
                    <a:lnTo>
                      <a:pt x="f98" y="f181"/>
                    </a:lnTo>
                    <a:lnTo>
                      <a:pt x="f160" y="f181"/>
                    </a:lnTo>
                    <a:lnTo>
                      <a:pt x="f101" y="f171"/>
                    </a:lnTo>
                    <a:lnTo>
                      <a:pt x="f239" y="f229"/>
                    </a:lnTo>
                    <a:lnTo>
                      <a:pt x="f153" y="f229"/>
                    </a:lnTo>
                    <a:lnTo>
                      <a:pt x="f185" y="f107"/>
                    </a:lnTo>
                    <a:cubicBezTo>
                      <a:pt x="f240" y="f177"/>
                      <a:pt x="f230" y="f85"/>
                      <a:pt x="f81" y="f80"/>
                    </a:cubicBezTo>
                    <a:close/>
                    <a:moveTo>
                      <a:pt x="f81" y="f80"/>
                    </a:moveTo>
                    <a:lnTo>
                      <a:pt x="f81" y="f80"/>
                    </a:lnTo>
                    <a:close/>
                    <a:moveTo>
                      <a:pt x="f240" y="f219"/>
                    </a:moveTo>
                    <a:lnTo>
                      <a:pt x="f92" y="f81"/>
                    </a:lnTo>
                    <a:lnTo>
                      <a:pt x="f96" y="f186"/>
                    </a:lnTo>
                    <a:lnTo>
                      <a:pt x="f230" y="f13"/>
                    </a:lnTo>
                    <a:cubicBezTo>
                      <a:pt x="f238" y="f235"/>
                      <a:pt x="f181" y="f192"/>
                      <a:pt x="f98" y="f241"/>
                    </a:cubicBezTo>
                    <a:lnTo>
                      <a:pt x="f160" y="f75"/>
                    </a:lnTo>
                    <a:lnTo>
                      <a:pt x="f155" y="f90"/>
                    </a:lnTo>
                    <a:lnTo>
                      <a:pt x="f118" y="f236"/>
                    </a:lnTo>
                    <a:lnTo>
                      <a:pt x="f162" y="f236"/>
                    </a:lnTo>
                    <a:cubicBezTo>
                      <a:pt x="f96" y="f240"/>
                      <a:pt x="f228" y="f187"/>
                      <a:pt x="f240" y="f219"/>
                    </a:cubicBezTo>
                    <a:close/>
                    <a:moveTo>
                      <a:pt x="f240" y="f219"/>
                    </a:moveTo>
                    <a:lnTo>
                      <a:pt x="f240" y="f219"/>
                    </a:lnTo>
                    <a:close/>
                    <a:moveTo>
                      <a:pt x="f230" y="f1"/>
                    </a:moveTo>
                    <a:lnTo>
                      <a:pt x="f96" y="f194"/>
                    </a:lnTo>
                    <a:lnTo>
                      <a:pt x="f96" y="f21"/>
                    </a:lnTo>
                    <a:lnTo>
                      <a:pt x="f94" y="f242"/>
                    </a:lnTo>
                    <a:lnTo>
                      <a:pt x="f101" y="f66"/>
                    </a:lnTo>
                    <a:lnTo>
                      <a:pt x="f106" y="f66"/>
                    </a:lnTo>
                    <a:lnTo>
                      <a:pt x="f98" y="f66"/>
                    </a:lnTo>
                    <a:lnTo>
                      <a:pt x="f98" y="f199"/>
                    </a:lnTo>
                    <a:lnTo>
                      <a:pt x="f121" y="f69"/>
                    </a:lnTo>
                    <a:lnTo>
                      <a:pt x="f100" y="f74"/>
                    </a:lnTo>
                    <a:lnTo>
                      <a:pt x="f160" y="f193"/>
                    </a:lnTo>
                    <a:lnTo>
                      <a:pt x="f98" y="f13"/>
                    </a:lnTo>
                    <a:cubicBezTo>
                      <a:pt x="f181" y="f193"/>
                      <a:pt x="f238" y="f243"/>
                      <a:pt x="f230" y="f1"/>
                    </a:cubicBezTo>
                    <a:close/>
                    <a:moveTo>
                      <a:pt x="f230" y="f1"/>
                    </a:moveTo>
                    <a:lnTo>
                      <a:pt x="f230" y="f1"/>
                    </a:lnTo>
                    <a:close/>
                    <a:moveTo>
                      <a:pt x="f145" y="f242"/>
                    </a:moveTo>
                    <a:lnTo>
                      <a:pt x="f158" y="f28"/>
                    </a:lnTo>
                    <a:lnTo>
                      <a:pt x="f153" y="f129"/>
                    </a:lnTo>
                    <a:lnTo>
                      <a:pt x="f9" y="f226"/>
                    </a:lnTo>
                    <a:cubicBezTo>
                      <a:pt x="f186" y="f198"/>
                      <a:pt x="f7" y="f36"/>
                      <a:pt x="f230" y="f224"/>
                    </a:cubicBezTo>
                    <a:lnTo>
                      <a:pt x="f148" y="f244"/>
                    </a:lnTo>
                    <a:lnTo>
                      <a:pt x="f148" y="f224"/>
                    </a:lnTo>
                    <a:lnTo>
                      <a:pt x="f148" y="f56"/>
                    </a:lnTo>
                    <a:lnTo>
                      <a:pt x="f114" y="f245"/>
                    </a:lnTo>
                    <a:lnTo>
                      <a:pt x="f102" y="f201"/>
                    </a:lnTo>
                    <a:lnTo>
                      <a:pt x="f92" y="f63"/>
                    </a:lnTo>
                    <a:lnTo>
                      <a:pt x="f92" y="f134"/>
                    </a:lnTo>
                    <a:lnTo>
                      <a:pt x="f145" y="f242"/>
                    </a:lnTo>
                    <a:close/>
                    <a:moveTo>
                      <a:pt x="f145" y="f242"/>
                    </a:moveTo>
                    <a:lnTo>
                      <a:pt x="f145" y="f242"/>
                    </a:lnTo>
                    <a:close/>
                    <a:moveTo>
                      <a:pt x="f165" y="f32"/>
                    </a:moveTo>
                    <a:lnTo>
                      <a:pt x="f206" y="f18"/>
                    </a:lnTo>
                    <a:lnTo>
                      <a:pt x="f162" y="f246"/>
                    </a:lnTo>
                    <a:lnTo>
                      <a:pt x="f165" y="f32"/>
                    </a:lnTo>
                    <a:close/>
                    <a:moveTo>
                      <a:pt x="f165" y="f32"/>
                    </a:moveTo>
                    <a:lnTo>
                      <a:pt x="f165" y="f32"/>
                    </a:lnTo>
                    <a:close/>
                    <a:moveTo>
                      <a:pt x="f118" y="f18"/>
                    </a:moveTo>
                    <a:lnTo>
                      <a:pt x="f228" y="f41"/>
                    </a:lnTo>
                    <a:lnTo>
                      <a:pt x="f229" y="f247"/>
                    </a:lnTo>
                    <a:lnTo>
                      <a:pt x="f118" y="f18"/>
                    </a:lnTo>
                    <a:close/>
                    <a:moveTo>
                      <a:pt x="f118" y="f18"/>
                    </a:moveTo>
                    <a:lnTo>
                      <a:pt x="f118" y="f18"/>
                    </a:lnTo>
                    <a:close/>
                    <a:moveTo>
                      <a:pt x="f1" y="f226"/>
                    </a:moveTo>
                    <a:lnTo>
                      <a:pt x="f26" y="f248"/>
                    </a:lnTo>
                    <a:lnTo>
                      <a:pt x="f59" y="f54"/>
                    </a:lnTo>
                    <a:lnTo>
                      <a:pt x="f19" y="f73"/>
                    </a:lnTo>
                    <a:lnTo>
                      <a:pt x="f127" y="f26"/>
                    </a:lnTo>
                    <a:lnTo>
                      <a:pt x="f127" y="f134"/>
                    </a:lnTo>
                    <a:lnTo>
                      <a:pt x="f249" y="f134"/>
                    </a:lnTo>
                    <a:lnTo>
                      <a:pt x="f120" y="f41"/>
                    </a:lnTo>
                    <a:lnTo>
                      <a:pt x="f138" y="f224"/>
                    </a:lnTo>
                    <a:lnTo>
                      <a:pt x="f138" y="f244"/>
                    </a:lnTo>
                    <a:lnTo>
                      <a:pt x="f138" y="f250"/>
                    </a:lnTo>
                    <a:lnTo>
                      <a:pt x="f68" y="f250"/>
                    </a:lnTo>
                    <a:cubicBezTo>
                      <a:pt x="f17" y="f126"/>
                      <a:pt x="f251" y="f198"/>
                      <a:pt x="f1" y="f226"/>
                    </a:cubicBezTo>
                    <a:close/>
                    <a:moveTo>
                      <a:pt x="f1" y="f226"/>
                    </a:moveTo>
                    <a:lnTo>
                      <a:pt x="f1" y="f226"/>
                    </a:lnTo>
                    <a:close/>
                    <a:moveTo>
                      <a:pt x="f252" y="f81"/>
                    </a:moveTo>
                    <a:lnTo>
                      <a:pt x="f59" y="f158"/>
                    </a:lnTo>
                    <a:lnTo>
                      <a:pt x="f253" y="f152"/>
                    </a:lnTo>
                    <a:lnTo>
                      <a:pt x="f21" y="f77"/>
                    </a:lnTo>
                    <a:cubicBezTo>
                      <a:pt x="f59" y="f82"/>
                      <a:pt x="f129" y="f85"/>
                      <a:pt x="f254" y="f181"/>
                    </a:cubicBezTo>
                    <a:lnTo>
                      <a:pt x="f123" y="f90"/>
                    </a:lnTo>
                    <a:lnTo>
                      <a:pt x="f254" y="f90"/>
                    </a:lnTo>
                    <a:lnTo>
                      <a:pt x="f125" y="f154"/>
                    </a:lnTo>
                    <a:lnTo>
                      <a:pt x="f64" y="f165"/>
                    </a:lnTo>
                    <a:lnTo>
                      <a:pt x="f64" y="f231"/>
                    </a:lnTo>
                    <a:lnTo>
                      <a:pt x="f255" y="f229"/>
                    </a:lnTo>
                    <a:cubicBezTo>
                      <a:pt x="f66" y="f177"/>
                      <a:pt x="f68" y="f152"/>
                      <a:pt x="f252" y="f81"/>
                    </a:cubicBezTo>
                    <a:close/>
                    <a:moveTo>
                      <a:pt x="f252" y="f81"/>
                    </a:moveTo>
                    <a:lnTo>
                      <a:pt x="f252" y="f81"/>
                    </a:lnTo>
                    <a:close/>
                    <a:moveTo>
                      <a:pt x="f27" y="f77"/>
                    </a:moveTo>
                    <a:lnTo>
                      <a:pt x="f127" y="f7"/>
                    </a:lnTo>
                    <a:lnTo>
                      <a:pt x="f224" y="f78"/>
                    </a:lnTo>
                    <a:lnTo>
                      <a:pt x="f68" y="f235"/>
                    </a:lnTo>
                    <a:cubicBezTo>
                      <a:pt x="f63" y="f192"/>
                      <a:pt x="f256" y="f11"/>
                      <a:pt x="f123" y="f75"/>
                    </a:cubicBezTo>
                    <a:lnTo>
                      <a:pt x="f254" y="f219"/>
                    </a:lnTo>
                    <a:lnTo>
                      <a:pt x="f46" y="f177"/>
                    </a:lnTo>
                    <a:lnTo>
                      <a:pt x="f257" y="f215"/>
                    </a:lnTo>
                    <a:lnTo>
                      <a:pt x="f117" y="f236"/>
                    </a:lnTo>
                    <a:cubicBezTo>
                      <a:pt x="f224" y="f258"/>
                      <a:pt x="f205" y="f187"/>
                      <a:pt x="f27" y="f77"/>
                    </a:cubicBezTo>
                    <a:close/>
                    <a:moveTo>
                      <a:pt x="f27" y="f77"/>
                    </a:moveTo>
                    <a:lnTo>
                      <a:pt x="f27" y="f77"/>
                    </a:lnTo>
                    <a:close/>
                    <a:moveTo>
                      <a:pt x="f68" y="f243"/>
                    </a:moveTo>
                    <a:lnTo>
                      <a:pt x="f224" y="f73"/>
                    </a:lnTo>
                    <a:lnTo>
                      <a:pt x="f249" y="f72"/>
                    </a:lnTo>
                    <a:lnTo>
                      <a:pt x="f259" y="f73"/>
                    </a:lnTo>
                    <a:lnTo>
                      <a:pt x="f125" y="f27"/>
                    </a:lnTo>
                    <a:lnTo>
                      <a:pt x="f260" y="f27"/>
                    </a:lnTo>
                    <a:lnTo>
                      <a:pt x="f123" y="f27"/>
                    </a:lnTo>
                    <a:lnTo>
                      <a:pt x="f38" y="f141"/>
                    </a:lnTo>
                    <a:lnTo>
                      <a:pt x="f261" y="f235"/>
                    </a:lnTo>
                    <a:lnTo>
                      <a:pt x="f254" y="f13"/>
                    </a:lnTo>
                    <a:lnTo>
                      <a:pt x="f123" y="f235"/>
                    </a:lnTo>
                    <a:cubicBezTo>
                      <a:pt x="f256" y="f74"/>
                      <a:pt x="f201" y="f234"/>
                      <a:pt x="f68" y="f243"/>
                    </a:cubicBezTo>
                    <a:close/>
                    <a:moveTo>
                      <a:pt x="f68" y="f243"/>
                    </a:moveTo>
                    <a:lnTo>
                      <a:pt x="f68" y="f243"/>
                    </a:lnTo>
                    <a:close/>
                    <a:moveTo>
                      <a:pt x="f257" y="f58"/>
                    </a:moveTo>
                    <a:lnTo>
                      <a:pt x="f262" y="f247"/>
                    </a:lnTo>
                    <a:lnTo>
                      <a:pt x="f205" y="f50"/>
                    </a:lnTo>
                    <a:lnTo>
                      <a:pt x="f257" y="f58"/>
                    </a:lnTo>
                    <a:close/>
                    <a:moveTo>
                      <a:pt x="f257" y="f58"/>
                    </a:moveTo>
                    <a:lnTo>
                      <a:pt x="f257" y="f58"/>
                    </a:lnTo>
                    <a:close/>
                    <a:moveTo>
                      <a:pt x="f41" y="f37"/>
                    </a:moveTo>
                    <a:lnTo>
                      <a:pt x="f120" y="f263"/>
                    </a:lnTo>
                    <a:lnTo>
                      <a:pt x="f264" y="f58"/>
                    </a:lnTo>
                    <a:lnTo>
                      <a:pt x="f41" y="f37"/>
                    </a:ln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1" name="Forma Livre 10"/>
              <p:cNvSpPr/>
              <p:nvPr/>
            </p:nvSpPr>
            <p:spPr>
              <a:xfrm>
                <a:off x="9505800" y="6261116"/>
                <a:ext cx="356" cy="12203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70"/>
                  <a:gd name="f4" fmla="val 408"/>
                  <a:gd name="f5" fmla="val 31"/>
                  <a:gd name="f6" fmla="val 8"/>
                  <a:gd name="f7" fmla="val 52"/>
                  <a:gd name="f8" fmla="val 23"/>
                  <a:gd name="f9" fmla="val 50"/>
                  <a:gd name="f10" fmla="val 35"/>
                  <a:gd name="f11" fmla="val 17"/>
                  <a:gd name="f12" fmla="val 10"/>
                  <a:gd name="f13" fmla="val 38"/>
                  <a:gd name="f14" fmla="val 64"/>
                  <a:gd name="f15" fmla="val 60"/>
                  <a:gd name="f16" fmla="val 388"/>
                  <a:gd name="f17" fmla="val 59"/>
                  <a:gd name="f18" fmla="val 358"/>
                  <a:gd name="f19" fmla="val 11"/>
                  <a:gd name="f20" fmla="val 325"/>
                  <a:gd name="f21" fmla="val 352"/>
                  <a:gd name="f22" fmla="val 346"/>
                  <a:gd name="f23" fmla="val 318"/>
                  <a:gd name="f24" fmla="val 286"/>
                  <a:gd name="f25" fmla="val 315"/>
                  <a:gd name="f26" fmla="val 308"/>
                  <a:gd name="f27" fmla="val 57"/>
                  <a:gd name="f28" fmla="val 277"/>
                  <a:gd name="f29" fmla="val 12"/>
                  <a:gd name="f30" fmla="val 245"/>
                  <a:gd name="f31" fmla="val 274"/>
                  <a:gd name="f32" fmla="val 266"/>
                  <a:gd name="f33" fmla="val 237"/>
                  <a:gd name="f34" fmla="val 14"/>
                  <a:gd name="f35" fmla="val 207"/>
                  <a:gd name="f36" fmla="val 235"/>
                  <a:gd name="f37" fmla="val 55"/>
                  <a:gd name="f38" fmla="val 225"/>
                  <a:gd name="f39" fmla="val 197"/>
                  <a:gd name="f40" fmla="val 169"/>
                  <a:gd name="f41" fmla="val 195"/>
                  <a:gd name="f42" fmla="val 185"/>
                  <a:gd name="f43" fmla="val 54"/>
                  <a:gd name="f44" fmla="val 154"/>
                  <a:gd name="f45" fmla="val 16"/>
                  <a:gd name="f46" fmla="val 128"/>
                  <a:gd name="f47" fmla="val 156"/>
                  <a:gd name="f48" fmla="val 144"/>
                  <a:gd name="f49" fmla="val 116"/>
                  <a:gd name="f50" fmla="val 89"/>
                  <a:gd name="f51" fmla="val 118"/>
                  <a:gd name="f52" fmla="val 104"/>
                  <a:gd name="f53" fmla="val 74"/>
                  <a:gd name="f54" fmla="val 79"/>
                  <a:gd name="f55" fmla="val 363"/>
                  <a:gd name="f56" fmla="val 397"/>
                  <a:gd name="f57" fmla="val 36"/>
                  <a:gd name="f58" fmla="val 407"/>
                  <a:gd name="f59" fmla="val 69"/>
                  <a:gd name="f60" fmla="*/ f0 1 70"/>
                  <a:gd name="f61" fmla="*/ f1 1 408"/>
                  <a:gd name="f62" fmla="+- f4 0 f2"/>
                  <a:gd name="f63" fmla="+- f3 0 f2"/>
                  <a:gd name="f64" fmla="*/ f63 1 70"/>
                  <a:gd name="f65" fmla="*/ f62 1 408"/>
                  <a:gd name="f66" fmla="*/ f2 1 f64"/>
                  <a:gd name="f67" fmla="*/ f3 1 f64"/>
                  <a:gd name="f68" fmla="*/ f2 1 f65"/>
                  <a:gd name="f69" fmla="*/ f4 1 f65"/>
                  <a:gd name="f70" fmla="*/ f66 f60 1"/>
                  <a:gd name="f71" fmla="*/ f67 f60 1"/>
                  <a:gd name="f72" fmla="*/ f69 f61 1"/>
                  <a:gd name="f73" fmla="*/ f68 f6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70" t="f73" r="f71" b="f72"/>
                <a:pathLst>
                  <a:path w="70" h="408">
                    <a:moveTo>
                      <a:pt x="f5" y="f6"/>
                    </a:moveTo>
                    <a:lnTo>
                      <a:pt x="f7" y="f8"/>
                    </a:lnTo>
                    <a:lnTo>
                      <a:pt x="f9" y="f6"/>
                    </a:ln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7" y="f10"/>
                    </a:moveTo>
                    <a:lnTo>
                      <a:pt x="f11" y="f12"/>
                    </a:lnTo>
                    <a:lnTo>
                      <a:pt x="f11" y="f13"/>
                    </a:lnTo>
                    <a:lnTo>
                      <a:pt x="f7" y="f14"/>
                    </a:lnTo>
                    <a:lnTo>
                      <a:pt x="f7" y="f10"/>
                    </a:lnTo>
                    <a:close/>
                    <a:moveTo>
                      <a:pt x="f7" y="f10"/>
                    </a:moveTo>
                    <a:lnTo>
                      <a:pt x="f7" y="f10"/>
                    </a:lnTo>
                    <a:close/>
                    <a:moveTo>
                      <a:pt x="f15" y="f16"/>
                    </a:moveTo>
                    <a:lnTo>
                      <a:pt x="f17" y="f18"/>
                    </a:lnTo>
                    <a:lnTo>
                      <a:pt x="f19" y="f20"/>
                    </a:lnTo>
                    <a:lnTo>
                      <a:pt x="f19" y="f21"/>
                    </a:lnTo>
                    <a:lnTo>
                      <a:pt x="f15" y="f16"/>
                    </a:lnTo>
                    <a:close/>
                    <a:moveTo>
                      <a:pt x="f15" y="f16"/>
                    </a:moveTo>
                    <a:lnTo>
                      <a:pt x="f15" y="f16"/>
                    </a:lnTo>
                    <a:close/>
                    <a:moveTo>
                      <a:pt x="f17" y="f22"/>
                    </a:moveTo>
                    <a:lnTo>
                      <a:pt x="f17" y="f23"/>
                    </a:lnTo>
                    <a:lnTo>
                      <a:pt x="f19" y="f24"/>
                    </a:lnTo>
                    <a:lnTo>
                      <a:pt x="f19" y="f25"/>
                    </a:lnTo>
                    <a:lnTo>
                      <a:pt x="f17" y="f22"/>
                    </a:lnTo>
                    <a:close/>
                    <a:moveTo>
                      <a:pt x="f17" y="f22"/>
                    </a:moveTo>
                    <a:lnTo>
                      <a:pt x="f17" y="f22"/>
                    </a:lnTo>
                    <a:close/>
                    <a:moveTo>
                      <a:pt x="f17" y="f26"/>
                    </a:moveTo>
                    <a:lnTo>
                      <a:pt x="f27" y="f28"/>
                    </a:lnTo>
                    <a:lnTo>
                      <a:pt x="f29" y="f30"/>
                    </a:lnTo>
                    <a:lnTo>
                      <a:pt x="f29" y="f31"/>
                    </a:lnTo>
                    <a:lnTo>
                      <a:pt x="f17" y="f26"/>
                    </a:lnTo>
                    <a:close/>
                    <a:moveTo>
                      <a:pt x="f17" y="f26"/>
                    </a:moveTo>
                    <a:lnTo>
                      <a:pt x="f17" y="f26"/>
                    </a:lnTo>
                    <a:close/>
                    <a:moveTo>
                      <a:pt x="f27" y="f32"/>
                    </a:moveTo>
                    <a:lnTo>
                      <a:pt x="f27" y="f33"/>
                    </a:lnTo>
                    <a:lnTo>
                      <a:pt x="f34" y="f35"/>
                    </a:lnTo>
                    <a:lnTo>
                      <a:pt x="f29" y="f36"/>
                    </a:lnTo>
                    <a:lnTo>
                      <a:pt x="f27" y="f32"/>
                    </a:lnTo>
                    <a:close/>
                    <a:moveTo>
                      <a:pt x="f27" y="f32"/>
                    </a:moveTo>
                    <a:lnTo>
                      <a:pt x="f27" y="f32"/>
                    </a:lnTo>
                    <a:close/>
                    <a:moveTo>
                      <a:pt x="f37" y="f38"/>
                    </a:moveTo>
                    <a:lnTo>
                      <a:pt x="f37" y="f39"/>
                    </a:lnTo>
                    <a:lnTo>
                      <a:pt x="f34" y="f40"/>
                    </a:lnTo>
                    <a:lnTo>
                      <a:pt x="f34" y="f41"/>
                    </a:lnTo>
                    <a:lnTo>
                      <a:pt x="f37" y="f38"/>
                    </a:lnTo>
                    <a:close/>
                    <a:moveTo>
                      <a:pt x="f37" y="f38"/>
                    </a:moveTo>
                    <a:lnTo>
                      <a:pt x="f37" y="f38"/>
                    </a:lnTo>
                    <a:close/>
                    <a:moveTo>
                      <a:pt x="f37" y="f42"/>
                    </a:moveTo>
                    <a:lnTo>
                      <a:pt x="f43" y="f44"/>
                    </a:lnTo>
                    <a:lnTo>
                      <a:pt x="f45" y="f46"/>
                    </a:lnTo>
                    <a:lnTo>
                      <a:pt x="f34" y="f47"/>
                    </a:lnTo>
                    <a:lnTo>
                      <a:pt x="f37" y="f42"/>
                    </a:lnTo>
                    <a:close/>
                    <a:moveTo>
                      <a:pt x="f37" y="f42"/>
                    </a:moveTo>
                    <a:lnTo>
                      <a:pt x="f37" y="f42"/>
                    </a:lnTo>
                    <a:close/>
                    <a:moveTo>
                      <a:pt x="f43" y="f48"/>
                    </a:moveTo>
                    <a:lnTo>
                      <a:pt x="f43" y="f49"/>
                    </a:lnTo>
                    <a:lnTo>
                      <a:pt x="f45" y="f50"/>
                    </a:lnTo>
                    <a:lnTo>
                      <a:pt x="f45" y="f51"/>
                    </a:lnTo>
                    <a:lnTo>
                      <a:pt x="f43" y="f48"/>
                    </a:lnTo>
                    <a:close/>
                    <a:moveTo>
                      <a:pt x="f43" y="f48"/>
                    </a:moveTo>
                    <a:lnTo>
                      <a:pt x="f43" y="f48"/>
                    </a:lnTo>
                    <a:close/>
                    <a:moveTo>
                      <a:pt x="f43" y="f52"/>
                    </a:moveTo>
                    <a:lnTo>
                      <a:pt x="f43" y="f53"/>
                    </a:lnTo>
                    <a:lnTo>
                      <a:pt x="f45" y="f9"/>
                    </a:lnTo>
                    <a:lnTo>
                      <a:pt x="f45" y="f54"/>
                    </a:lnTo>
                    <a:lnTo>
                      <a:pt x="f43" y="f52"/>
                    </a:lnTo>
                    <a:close/>
                    <a:moveTo>
                      <a:pt x="f43" y="f52"/>
                    </a:moveTo>
                    <a:lnTo>
                      <a:pt x="f43" y="f52"/>
                    </a:lnTo>
                    <a:close/>
                    <a:moveTo>
                      <a:pt x="f19" y="f55"/>
                    </a:moveTo>
                    <a:lnTo>
                      <a:pt x="f6" y="f56"/>
                    </a:lnTo>
                    <a:lnTo>
                      <a:pt x="f27" y="f56"/>
                    </a:lnTo>
                    <a:lnTo>
                      <a:pt x="f19" y="f55"/>
                    </a:lnTo>
                    <a:close/>
                    <a:moveTo>
                      <a:pt x="f19" y="f55"/>
                    </a:moveTo>
                    <a:lnTo>
                      <a:pt x="f19" y="f55"/>
                    </a:lnTo>
                    <a:close/>
                    <a:moveTo>
                      <a:pt x="f57" y="f58"/>
                    </a:moveTo>
                    <a:lnTo>
                      <a:pt x="f2" y="f58"/>
                    </a:lnTo>
                    <a:lnTo>
                      <a:pt x="f6" y="f2"/>
                    </a:lnTo>
                    <a:lnTo>
                      <a:pt x="f15" y="f2"/>
                    </a:lnTo>
                    <a:lnTo>
                      <a:pt x="f59" y="f58"/>
                    </a:lnTo>
                    <a:lnTo>
                      <a:pt x="f57" y="f58"/>
                    </a:ln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2" name="Forma Livre 11"/>
              <p:cNvSpPr/>
              <p:nvPr/>
            </p:nvSpPr>
            <p:spPr>
              <a:xfrm>
                <a:off x="9147236" y="5986439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3" name="Forma Livre 12"/>
              <p:cNvSpPr/>
              <p:nvPr/>
            </p:nvSpPr>
            <p:spPr>
              <a:xfrm>
                <a:off x="9102595" y="6280199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4" name="Forma Livre 13"/>
              <p:cNvSpPr/>
              <p:nvPr/>
            </p:nvSpPr>
            <p:spPr>
              <a:xfrm>
                <a:off x="9153363" y="6391436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5" name="Forma Livre 14"/>
              <p:cNvSpPr/>
              <p:nvPr/>
            </p:nvSpPr>
            <p:spPr>
              <a:xfrm>
                <a:off x="9259918" y="6464158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6" name="Forma Livre 15"/>
              <p:cNvSpPr/>
              <p:nvPr/>
            </p:nvSpPr>
            <p:spPr>
              <a:xfrm>
                <a:off x="9522003" y="6464158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7" name="Forma Livre 16"/>
              <p:cNvSpPr/>
              <p:nvPr/>
            </p:nvSpPr>
            <p:spPr>
              <a:xfrm>
                <a:off x="9194758" y="5594399"/>
                <a:ext cx="430197" cy="173159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1277"/>
                  <a:gd name="f5" fmla="val 551"/>
                  <a:gd name="f6" fmla="val 948"/>
                  <a:gd name="f7" fmla="val 325"/>
                  <a:gd name="f8" fmla="val 962"/>
                  <a:gd name="f9" fmla="val 432"/>
                  <a:gd name="f10" fmla="val 912"/>
                  <a:gd name="f11" fmla="val 427"/>
                  <a:gd name="f12" fmla="val 900"/>
                  <a:gd name="f13" fmla="val 311"/>
                  <a:gd name="f14" fmla="val 308"/>
                  <a:gd name="f15" fmla="val 902"/>
                  <a:gd name="f16" fmla="val 303"/>
                  <a:gd name="f17" fmla="val 905"/>
                  <a:gd name="f18" fmla="val 300"/>
                  <a:gd name="f19" fmla="val 295"/>
                  <a:gd name="f20" fmla="val 922"/>
                  <a:gd name="f21" fmla="val 296"/>
                  <a:gd name="f22" fmla="val 929"/>
                  <a:gd name="f23" fmla="val 298"/>
                  <a:gd name="f24" fmla="val 941"/>
                  <a:gd name="f25" fmla="val 946"/>
                  <a:gd name="f26" fmla="val 313"/>
                  <a:gd name="f27" fmla="val 1100"/>
                  <a:gd name="f28" fmla="val 50"/>
                  <a:gd name="f29" fmla="val 1026"/>
                  <a:gd name="f30" fmla="val 84"/>
                  <a:gd name="f31" fmla="val 91"/>
                  <a:gd name="f32" fmla="val 1002"/>
                  <a:gd name="f33" fmla="val 79"/>
                  <a:gd name="f34" fmla="val 33"/>
                  <a:gd name="f35" fmla="val 1273"/>
                  <a:gd name="f36" fmla="val 69"/>
                  <a:gd name="f37" fmla="val 143"/>
                  <a:gd name="f38" fmla="val 1242"/>
                  <a:gd name="f39" fmla="val 212"/>
                  <a:gd name="f40" fmla="val 1192"/>
                  <a:gd name="f41" fmla="val 254"/>
                  <a:gd name="f42" fmla="val 1152"/>
                  <a:gd name="f43" fmla="val 249"/>
                  <a:gd name="f44" fmla="val 1276"/>
                  <a:gd name="f45" fmla="val 550"/>
                  <a:gd name="f46" fmla="val 1269"/>
                  <a:gd name="f47" fmla="val 1263"/>
                  <a:gd name="f48" fmla="val 549"/>
                  <a:gd name="f49" fmla="val 1257"/>
                  <a:gd name="f50" fmla="val 1230"/>
                  <a:gd name="f51" fmla="val 479"/>
                  <a:gd name="f52" fmla="val 474"/>
                  <a:gd name="f53" fmla="val 1156"/>
                  <a:gd name="f54" fmla="val 469"/>
                  <a:gd name="f55" fmla="val 1117"/>
                  <a:gd name="f56" fmla="val 466"/>
                  <a:gd name="f57" fmla="val 1133"/>
                  <a:gd name="f58" fmla="val 532"/>
                  <a:gd name="f59" fmla="val 1126"/>
                  <a:gd name="f60" fmla="val 1121"/>
                  <a:gd name="f61" fmla="val 530"/>
                  <a:gd name="f62" fmla="val 1116"/>
                  <a:gd name="f63" fmla="val 463"/>
                  <a:gd name="f64" fmla="val 1069"/>
                  <a:gd name="f65" fmla="val 461"/>
                  <a:gd name="f66" fmla="val 1036"/>
                  <a:gd name="f67" fmla="val 458"/>
                  <a:gd name="f68" fmla="val 1004"/>
                  <a:gd name="f69" fmla="val 454"/>
                  <a:gd name="f70" fmla="val 1007"/>
                  <a:gd name="f71" fmla="val 478"/>
                  <a:gd name="f72" fmla="val 931"/>
                  <a:gd name="f73" fmla="val 878"/>
                  <a:gd name="f74" fmla="val 464"/>
                  <a:gd name="f75" fmla="val 876"/>
                  <a:gd name="f76" fmla="val 444"/>
                  <a:gd name="f77" fmla="val 851"/>
                  <a:gd name="f78" fmla="val 443"/>
                  <a:gd name="f79" fmla="val 828"/>
                  <a:gd name="f80" fmla="val 802"/>
                  <a:gd name="f81" fmla="val 808"/>
                  <a:gd name="f82" fmla="val 507"/>
                  <a:gd name="f83" fmla="val 796"/>
                  <a:gd name="f84" fmla="val 792"/>
                  <a:gd name="f85" fmla="val 505"/>
                  <a:gd name="f86" fmla="val 786"/>
                  <a:gd name="f87" fmla="val 441"/>
                  <a:gd name="f88" fmla="val 774"/>
                  <a:gd name="f89" fmla="val 760"/>
                  <a:gd name="f90" fmla="val 748"/>
                  <a:gd name="f91" fmla="val 439"/>
                  <a:gd name="f92" fmla="val 753"/>
                  <a:gd name="f93" fmla="val 746"/>
                  <a:gd name="f94" fmla="val 503"/>
                  <a:gd name="f95" fmla="val 741"/>
                  <a:gd name="f96" fmla="val 736"/>
                  <a:gd name="f97" fmla="val 733"/>
                  <a:gd name="f98" fmla="val 728"/>
                  <a:gd name="f99" fmla="val 390"/>
                  <a:gd name="f100" fmla="val 703"/>
                  <a:gd name="f101" fmla="val 315"/>
                  <a:gd name="f102" fmla="val 640"/>
                  <a:gd name="f103" fmla="val 577"/>
                  <a:gd name="f104" fmla="val 552"/>
                  <a:gd name="f105" fmla="val 548"/>
                  <a:gd name="f106" fmla="val 543"/>
                  <a:gd name="f107" fmla="val 538"/>
                  <a:gd name="f108" fmla="val 533"/>
                  <a:gd name="f109" fmla="val 528"/>
                  <a:gd name="f110" fmla="val 519"/>
                  <a:gd name="f111" fmla="val 491"/>
                  <a:gd name="f112" fmla="val 486"/>
                  <a:gd name="f113" fmla="val 481"/>
                  <a:gd name="f114" fmla="val 476"/>
                  <a:gd name="f115" fmla="val 471"/>
                  <a:gd name="f116" fmla="val 475"/>
                  <a:gd name="f117" fmla="val 448"/>
                  <a:gd name="f118" fmla="val 420"/>
                  <a:gd name="f119" fmla="val 393"/>
                  <a:gd name="f120" fmla="val 446"/>
                  <a:gd name="f121" fmla="val 392"/>
                  <a:gd name="f122" fmla="val 262"/>
                  <a:gd name="f123" fmla="val 264"/>
                  <a:gd name="f124" fmla="val 456"/>
                  <a:gd name="f125" fmla="val 235"/>
                  <a:gd name="f126" fmla="val 459"/>
                  <a:gd name="f127" fmla="val 207"/>
                  <a:gd name="f128" fmla="val 177"/>
                  <a:gd name="f129" fmla="val 162"/>
                  <a:gd name="f130" fmla="val 157"/>
                  <a:gd name="f131" fmla="val 152"/>
                  <a:gd name="f132" fmla="val 146"/>
                  <a:gd name="f133" fmla="val 468"/>
                  <a:gd name="f134" fmla="val 122"/>
                  <a:gd name="f135" fmla="val 83"/>
                  <a:gd name="f136" fmla="val 45"/>
                  <a:gd name="f137" fmla="val 483"/>
                  <a:gd name="f138" fmla="val 17"/>
                  <a:gd name="f139" fmla="val 12"/>
                  <a:gd name="f140" fmla="val 5"/>
                  <a:gd name="f141" fmla="val 124"/>
                  <a:gd name="f142" fmla="val 85"/>
                  <a:gd name="f143" fmla="val 35"/>
                  <a:gd name="f144" fmla="val 4"/>
                  <a:gd name="f145" fmla="val 176"/>
                  <a:gd name="f146" fmla="val 274"/>
                  <a:gd name="f147" fmla="val 276"/>
                  <a:gd name="f148" fmla="val 18"/>
                  <a:gd name="f149" fmla="val 450"/>
                  <a:gd name="f150" fmla="val 3"/>
                  <a:gd name="f151" fmla="val 8"/>
                  <a:gd name="f152" fmla="val 521"/>
                  <a:gd name="f153" fmla="val 66"/>
                  <a:gd name="f154" fmla="val 64"/>
                  <a:gd name="f155" fmla="val 638"/>
                  <a:gd name="f156" fmla="val 722"/>
                  <a:gd name="f157" fmla="val 724"/>
                  <a:gd name="f158" fmla="val 756"/>
                  <a:gd name="f159" fmla="val 826"/>
                  <a:gd name="f160" fmla="val 7"/>
                  <a:gd name="f161" fmla="val 1000"/>
                  <a:gd name="f162" fmla="val 28"/>
                  <a:gd name="f163" fmla="val 780"/>
                  <a:gd name="f164" fmla="val 68"/>
                  <a:gd name="f165" fmla="val 495"/>
                  <a:gd name="f166" fmla="val 248"/>
                  <a:gd name="f167" fmla="val 319"/>
                  <a:gd name="f168" fmla="val 305"/>
                  <a:gd name="f169" fmla="val 357"/>
                  <a:gd name="f170" fmla="val 369"/>
                  <a:gd name="f171" fmla="val 368"/>
                  <a:gd name="f172" fmla="val 362"/>
                  <a:gd name="f173" fmla="val 355"/>
                  <a:gd name="f174" fmla="val 346"/>
                  <a:gd name="f175" fmla="val 338"/>
                  <a:gd name="f176" fmla="val 328"/>
                  <a:gd name="f177" fmla="val 321"/>
                  <a:gd name="f178" fmla="val 569"/>
                  <a:gd name="f179" fmla="val 574"/>
                  <a:gd name="f180" fmla="val 436"/>
                  <a:gd name="f181" fmla="val 576"/>
                  <a:gd name="f182" fmla="val 396"/>
                  <a:gd name="f183" fmla="val 595"/>
                  <a:gd name="f184" fmla="val 341"/>
                  <a:gd name="f185" fmla="val 340"/>
                  <a:gd name="f186" fmla="val 686"/>
                  <a:gd name="f187" fmla="val 707"/>
                  <a:gd name="f188" fmla="val 710"/>
                  <a:gd name="f189" fmla="val 688"/>
                  <a:gd name="f190" fmla="val 667"/>
                  <a:gd name="f191" fmla="val 501"/>
                  <a:gd name="f192" fmla="val 645"/>
                  <a:gd name="f193" fmla="val 629"/>
                  <a:gd name="f194" fmla="val 608"/>
                  <a:gd name="f195" fmla="val 589"/>
                  <a:gd name="f196" fmla="val 279"/>
                  <a:gd name="f197" fmla="val 326"/>
                  <a:gd name="f198" fmla="val 281"/>
                  <a:gd name="f199" fmla="val 318"/>
                  <a:gd name="f200" fmla="val 283"/>
                  <a:gd name="f201" fmla="val 285"/>
                  <a:gd name="f202" fmla="val 301"/>
                  <a:gd name="f203" fmla="val 260"/>
                  <a:gd name="f204" fmla="val 238"/>
                  <a:gd name="f205" fmla="val 306"/>
                  <a:gd name="f206" fmla="val 214"/>
                  <a:gd name="f207" fmla="val 200"/>
                  <a:gd name="f208" fmla="val 370"/>
                  <a:gd name="f209" fmla="val 224"/>
                  <a:gd name="f210" fmla="val 250"/>
                  <a:gd name="f211" fmla="val 365"/>
                  <a:gd name="f212" fmla="val 309"/>
                  <a:gd name="f213" fmla="val 331"/>
                  <a:gd name="f214" fmla="val 255"/>
                  <a:gd name="f215" fmla="val 352"/>
                  <a:gd name="f216" fmla="val 222"/>
                  <a:gd name="f217" fmla="val 229"/>
                  <a:gd name="f218" fmla="val 245"/>
                  <a:gd name="f219" fmla="val 119"/>
                  <a:gd name="f220" fmla="val 174"/>
                  <a:gd name="f221" fmla="val 293"/>
                  <a:gd name="f222" fmla="val 205"/>
                  <a:gd name="f223" fmla="val 290"/>
                  <a:gd name="f224" fmla="val 266"/>
                  <a:gd name="f225" fmla="val 286"/>
                  <a:gd name="f226" fmla="val 259"/>
                  <a:gd name="f227" fmla="val 377"/>
                  <a:gd name="f228" fmla="val 386"/>
                  <a:gd name="f229" fmla="val 267"/>
                  <a:gd name="f230" fmla="val 395"/>
                  <a:gd name="f231" fmla="val 426"/>
                  <a:gd name="f232" fmla="val 272"/>
                  <a:gd name="f233" fmla="val 271"/>
                  <a:gd name="f234" fmla="val 493"/>
                  <a:gd name="f235" fmla="val 269"/>
                  <a:gd name="f236" fmla="val 584"/>
                  <a:gd name="f237" fmla="val 631"/>
                  <a:gd name="f238" fmla="val 545"/>
                  <a:gd name="f239" fmla="val 215"/>
                  <a:gd name="f240" fmla="val 372"/>
                  <a:gd name="f241" fmla="val 404"/>
                  <a:gd name="f242" fmla="val 291"/>
                  <a:gd name="f243" fmla="val 405"/>
                  <a:gd name="f244" fmla="val 407"/>
                  <a:gd name="f245" fmla="val 429"/>
                  <a:gd name="f246" fmla="val 350"/>
                  <a:gd name="f247" fmla="val 457"/>
                  <a:gd name="f248" fmla="val 348"/>
                  <a:gd name="f249" fmla="val 485"/>
                  <a:gd name="f250" fmla="val 490"/>
                  <a:gd name="f251" fmla="val 288"/>
                  <a:gd name="f252" fmla="val 460"/>
                  <a:gd name="f253" fmla="val 400"/>
                  <a:gd name="f254" fmla="val 442"/>
                  <a:gd name="f255" fmla="val 488"/>
                  <a:gd name="f256" fmla="val 424"/>
                  <a:gd name="f257" fmla="val 534"/>
                  <a:gd name="f258" fmla="val 402"/>
                  <a:gd name="f259" fmla="val 380"/>
                  <a:gd name="f260" fmla="val 553"/>
                  <a:gd name="f261" fmla="val 452"/>
                  <a:gd name="f262" fmla="val 385"/>
                  <a:gd name="f263" fmla="val 141"/>
                  <a:gd name="f264" fmla="val 394"/>
                  <a:gd name="f265" fmla="val 76"/>
                  <a:gd name="f266" fmla="val 406"/>
                  <a:gd name="f267" fmla="val 52"/>
                  <a:gd name="f268" fmla="val 195"/>
                  <a:gd name="f269" fmla="val 297"/>
                  <a:gd name="f270" fmla="val 376"/>
                  <a:gd name="f271" fmla="val 449"/>
                  <a:gd name="f272" fmla="val 389"/>
                  <a:gd name="f273" fmla="val 302"/>
                  <a:gd name="f274" fmla="val 989"/>
                  <a:gd name="f275" fmla="val 972"/>
                  <a:gd name="f276" fmla="val 964"/>
                  <a:gd name="f277" fmla="val 879"/>
                  <a:gd name="f278" fmla="val 257"/>
                  <a:gd name="f279" fmla="val 893"/>
                  <a:gd name="f280" fmla="val 874"/>
                  <a:gd name="f281" fmla="val 867"/>
                  <a:gd name="f282" fmla="val 367"/>
                  <a:gd name="f283" fmla="val 820"/>
                  <a:gd name="f284" fmla="val 363"/>
                  <a:gd name="f285" fmla="val 788"/>
                  <a:gd name="f286" fmla="val 831"/>
                  <a:gd name="f287" fmla="val 866"/>
                  <a:gd name="f288" fmla="val 860"/>
                  <a:gd name="f289" fmla="val 862"/>
                  <a:gd name="f290" fmla="val 863"/>
                  <a:gd name="f291" fmla="val 839"/>
                  <a:gd name="f292" fmla="val 814"/>
                  <a:gd name="f293" fmla="val 789"/>
                  <a:gd name="f294" fmla="val 795"/>
                  <a:gd name="f295" fmla="val 817"/>
                  <a:gd name="f296" fmla="val 842"/>
                  <a:gd name="f297" fmla="val 885"/>
                  <a:gd name="f298" fmla="val 897"/>
                  <a:gd name="f299" fmla="val 909"/>
                  <a:gd name="f300" fmla="val 220"/>
                  <a:gd name="f301" fmla="val 647"/>
                  <a:gd name="f302" fmla="val 800"/>
                  <a:gd name="f303" fmla="val 926"/>
                  <a:gd name="f304" fmla="val 943"/>
                  <a:gd name="f305" fmla="val 960"/>
                  <a:gd name="f306" fmla="val 1043"/>
                  <a:gd name="f307" fmla="val 1078"/>
                  <a:gd name="f308" fmla="val 1103"/>
                  <a:gd name="f309" fmla="val 1131"/>
                  <a:gd name="f310" fmla="val 1157"/>
                  <a:gd name="f311" fmla="val 244"/>
                  <a:gd name="f312" fmla="val 1062"/>
                  <a:gd name="f313" fmla="val 234"/>
                  <a:gd name="f314" fmla="val 992"/>
                  <a:gd name="f315" fmla="val 227"/>
                  <a:gd name="f316" fmla="val 919"/>
                  <a:gd name="f317" fmla="val 983"/>
                  <a:gd name="f318" fmla="val 984"/>
                  <a:gd name="f319" fmla="val 986"/>
                  <a:gd name="f320" fmla="val 988"/>
                  <a:gd name="f321" fmla="val 993"/>
                  <a:gd name="f322" fmla="val 1023"/>
                  <a:gd name="f323" fmla="val 1050"/>
                  <a:gd name="f324" fmla="val 1079"/>
                  <a:gd name="f325" fmla="val 1063"/>
                  <a:gd name="f326" fmla="val 1038"/>
                  <a:gd name="f327" fmla="val 1011"/>
                  <a:gd name="f328" fmla="val 995"/>
                  <a:gd name="f329" fmla="val 438"/>
                  <a:gd name="f330" fmla="val 1076"/>
                  <a:gd name="f331" fmla="val 1148"/>
                  <a:gd name="f332" fmla="val 453"/>
                  <a:gd name="f333" fmla="val 1223"/>
                  <a:gd name="f334" fmla="val 1196"/>
                  <a:gd name="f335" fmla="val 383"/>
                  <a:gd name="f336" fmla="val 717"/>
                  <a:gd name="f337" fmla="val 345"/>
                  <a:gd name="f338" fmla="val 738"/>
                  <a:gd name="f339" fmla="val 759"/>
                  <a:gd name="f340" fmla="val 777"/>
                  <a:gd name="f341" fmla="val 772"/>
                  <a:gd name="f342" fmla="val 685"/>
                  <a:gd name="f343" fmla="val 500"/>
                  <a:gd name="f344" fmla="val 541"/>
                  <a:gd name="f345" fmla="val 562"/>
                  <a:gd name="f346" fmla="val 580"/>
                  <a:gd name="f347" fmla="val 320"/>
                  <a:gd name="f348" fmla="val 602"/>
                  <a:gd name="f349" fmla="val 632"/>
                  <a:gd name="f350" fmla="val 648"/>
                  <a:gd name="f351" fmla="val 679"/>
                  <a:gd name="f352" fmla="val 702"/>
                  <a:gd name="f353" fmla="val 1095"/>
                  <a:gd name="f354" fmla="val 1128"/>
                  <a:gd name="f355" fmla="val 375"/>
                  <a:gd name="f356" fmla="val 1159"/>
                  <a:gd name="f357" fmla="val 1190"/>
                  <a:gd name="f358" fmla="val 1164"/>
                  <a:gd name="f359" fmla="val 1136"/>
                  <a:gd name="f360" fmla="val 316"/>
                  <a:gd name="f361" fmla="val 1109"/>
                  <a:gd name="f362" fmla="val 1081"/>
                  <a:gd name="f363" fmla="val 310"/>
                  <a:gd name="f364" fmla="val 196"/>
                  <a:gd name="f365" fmla="val 168"/>
                  <a:gd name="f366" fmla="val 140"/>
                  <a:gd name="f367" fmla="val 110"/>
                  <a:gd name="f368" fmla="val 323"/>
                  <a:gd name="f369" fmla="val 387"/>
                  <a:gd name="f370" fmla="val 117"/>
                  <a:gd name="f371" fmla="val 382"/>
                  <a:gd name="f372" fmla="val 150"/>
                  <a:gd name="f373" fmla="val 183"/>
                  <a:gd name="f374" fmla="val 373"/>
                  <a:gd name="f375" fmla="val 1188"/>
                  <a:gd name="f376" fmla="val 197"/>
                  <a:gd name="f377" fmla="val 134"/>
                  <a:gd name="f378" fmla="val 136"/>
                  <a:gd name="f379" fmla="val 47"/>
                  <a:gd name="f380" fmla="val 199"/>
                  <a:gd name="f381" fmla="val 90"/>
                  <a:gd name="f382" fmla="val 237"/>
                  <a:gd name="f383" fmla="val 166"/>
                  <a:gd name="f384" fmla="val 1238"/>
                  <a:gd name="f385" fmla="val 182"/>
                  <a:gd name="f386" fmla="val 139"/>
                  <a:gd name="f387" fmla="val 81"/>
                  <a:gd name="f388" fmla="val 53"/>
                  <a:gd name="f389" fmla="val 109"/>
                  <a:gd name="f390" fmla="val 96"/>
                  <a:gd name="f391" fmla="val 22"/>
                  <a:gd name="f392" fmla="val 843"/>
                  <a:gd name="f393" fmla="val 86"/>
                  <a:gd name="f394" fmla="val 709"/>
                  <a:gd name="f395" fmla="val 568"/>
                  <a:gd name="f396" fmla="val 160"/>
                  <a:gd name="f397" fmla="val 19"/>
                  <a:gd name="f398" fmla="val 40"/>
                  <a:gd name="f399" fmla="val 184"/>
                  <a:gd name="f400" fmla="val 118"/>
                  <a:gd name="f401" fmla="*/ f1 1 1277"/>
                  <a:gd name="f402" fmla="*/ f2 1 551"/>
                  <a:gd name="f403" fmla="+- f5 0 f3"/>
                  <a:gd name="f404" fmla="+- f4 0 f3"/>
                  <a:gd name="f405" fmla="*/ f404 1 1277"/>
                  <a:gd name="f406" fmla="*/ f403 1 551"/>
                  <a:gd name="f407" fmla="*/ f3 1 f405"/>
                  <a:gd name="f408" fmla="*/ f4 1 f405"/>
                  <a:gd name="f409" fmla="*/ f3 1 f406"/>
                  <a:gd name="f410" fmla="*/ f5 1 f406"/>
                  <a:gd name="f411" fmla="*/ f407 f401 1"/>
                  <a:gd name="f412" fmla="*/ f408 f401 1"/>
                  <a:gd name="f413" fmla="*/ f410 f402 1"/>
                  <a:gd name="f414" fmla="*/ f409 f40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411" t="f414" r="f412" b="f413"/>
                <a:pathLst>
                  <a:path w="1277" h="551">
                    <a:moveTo>
                      <a:pt x="f6" y="f7"/>
                    </a:moveTo>
                    <a:lnTo>
                      <a:pt x="f8" y="f9"/>
                    </a:lnTo>
                    <a:lnTo>
                      <a:pt x="f10" y="f11"/>
                    </a:lnTo>
                    <a:lnTo>
                      <a:pt x="f12" y="f13"/>
                    </a:lnTo>
                    <a:cubicBezTo>
                      <a:pt x="f12" y="f14"/>
                      <a:pt x="f15" y="f16"/>
                      <a:pt x="f17" y="f18"/>
                    </a:cubicBezTo>
                    <a:cubicBezTo>
                      <a:pt x="f10" y="f19"/>
                      <a:pt x="f20" y="f21"/>
                      <a:pt x="f22" y="f23"/>
                    </a:cubicBezTo>
                    <a:cubicBezTo>
                      <a:pt x="f24" y="f16"/>
                      <a:pt x="f25" y="f26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27" y="f28"/>
                    </a:moveTo>
                    <a:lnTo>
                      <a:pt x="f29" y="f30"/>
                    </a:lnTo>
                    <a:lnTo>
                      <a:pt x="f27" y="f31"/>
                    </a:lnTo>
                    <a:lnTo>
                      <a:pt x="f27" y="f28"/>
                    </a:lnTo>
                    <a:close/>
                    <a:moveTo>
                      <a:pt x="f27" y="f28"/>
                    </a:moveTo>
                    <a:lnTo>
                      <a:pt x="f27" y="f28"/>
                    </a:lnTo>
                    <a:close/>
                    <a:moveTo>
                      <a:pt x="f32" y="f33"/>
                    </a:moveTo>
                    <a:lnTo>
                      <a:pt x="f27" y="f34"/>
                    </a:lnTo>
                    <a:lnTo>
                      <a:pt x="f35" y="f36"/>
                    </a:lnTo>
                    <a:lnTo>
                      <a:pt x="f35" y="f37"/>
                    </a:lnTo>
                    <a:lnTo>
                      <a:pt x="f38" y="f39"/>
                    </a:lnTo>
                    <a:lnTo>
                      <a:pt x="f40" y="f41"/>
                    </a:lnTo>
                    <a:lnTo>
                      <a:pt x="f42" y="f43"/>
                    </a:lnTo>
                    <a:lnTo>
                      <a:pt x="f44" y="f45"/>
                    </a:lnTo>
                    <a:cubicBezTo>
                      <a:pt x="f46" y="f45"/>
                      <a:pt x="f47" y="f48"/>
                      <a:pt x="f49" y="f48"/>
                    </a:cubicBezTo>
                    <a:lnTo>
                      <a:pt x="f50" y="f51"/>
                    </a:lnTo>
                    <a:cubicBezTo>
                      <a:pt x="f40" y="f52"/>
                      <a:pt x="f53" y="f54"/>
                      <a:pt x="f55" y="f56"/>
                    </a:cubicBezTo>
                    <a:lnTo>
                      <a:pt x="f57" y="f58"/>
                    </a:lnTo>
                    <a:cubicBezTo>
                      <a:pt x="f59" y="f58"/>
                      <a:pt x="f60" y="f61"/>
                      <a:pt x="f62" y="f61"/>
                    </a:cubicBezTo>
                    <a:lnTo>
                      <a:pt x="f27" y="f63"/>
                    </a:lnTo>
                    <a:cubicBezTo>
                      <a:pt x="f64" y="f65"/>
                      <a:pt x="f66" y="f67"/>
                      <a:pt x="f68" y="f69"/>
                    </a:cubicBezTo>
                    <a:lnTo>
                      <a:pt x="f70" y="f71"/>
                    </a:lnTo>
                    <a:lnTo>
                      <a:pt x="f72" y="f54"/>
                    </a:lnTo>
                    <a:lnTo>
                      <a:pt x="f73" y="f74"/>
                    </a:lnTo>
                    <a:lnTo>
                      <a:pt x="f75" y="f76"/>
                    </a:lnTo>
                    <a:cubicBezTo>
                      <a:pt x="f77" y="f78"/>
                      <a:pt x="f79" y="f78"/>
                      <a:pt x="f80" y="f78"/>
                    </a:cubicBezTo>
                    <a:lnTo>
                      <a:pt x="f81" y="f82"/>
                    </a:lnTo>
                    <a:cubicBezTo>
                      <a:pt x="f80" y="f82"/>
                      <a:pt x="f83" y="f82"/>
                      <a:pt x="f84" y="f85"/>
                    </a:cubicBezTo>
                    <a:lnTo>
                      <a:pt x="f86" y="f87"/>
                    </a:lnTo>
                    <a:cubicBezTo>
                      <a:pt x="f88" y="f87"/>
                      <a:pt x="f89" y="f87"/>
                      <a:pt x="f90" y="f91"/>
                    </a:cubicBezTo>
                    <a:cubicBezTo>
                      <a:pt x="f90" y="f87"/>
                      <a:pt x="f90" y="f78"/>
                      <a:pt x="f90" y="f76"/>
                    </a:cubicBezTo>
                    <a:lnTo>
                      <a:pt x="f92" y="f85"/>
                    </a:lnTo>
                    <a:cubicBezTo>
                      <a:pt x="f93" y="f94"/>
                      <a:pt x="f95" y="f94"/>
                      <a:pt x="f96" y="f94"/>
                    </a:cubicBezTo>
                    <a:lnTo>
                      <a:pt x="f97" y="f76"/>
                    </a:lnTo>
                    <a:cubicBezTo>
                      <a:pt x="f98" y="f99"/>
                      <a:pt x="f100" y="f101"/>
                      <a:pt x="f102" y="f26"/>
                    </a:cubicBezTo>
                    <a:cubicBezTo>
                      <a:pt x="f103" y="f101"/>
                      <a:pt x="f104" y="f99"/>
                      <a:pt x="f105" y="f76"/>
                    </a:cubicBezTo>
                    <a:lnTo>
                      <a:pt x="f106" y="f94"/>
                    </a:lnTo>
                    <a:cubicBezTo>
                      <a:pt x="f107" y="f94"/>
                      <a:pt x="f108" y="f94"/>
                      <a:pt x="f109" y="f94"/>
                    </a:cubicBezTo>
                    <a:lnTo>
                      <a:pt x="f108" y="f76"/>
                    </a:lnTo>
                    <a:cubicBezTo>
                      <a:pt x="f108" y="f78"/>
                      <a:pt x="f108" y="f87"/>
                      <a:pt x="f108" y="f87"/>
                    </a:cubicBezTo>
                    <a:cubicBezTo>
                      <a:pt x="f110" y="f87"/>
                      <a:pt x="f85" y="f87"/>
                      <a:pt x="f111" y="f87"/>
                    </a:cubicBezTo>
                    <a:lnTo>
                      <a:pt x="f112" y="f85"/>
                    </a:lnTo>
                    <a:cubicBezTo>
                      <a:pt x="f113" y="f85"/>
                      <a:pt x="f114" y="f82"/>
                      <a:pt x="f115" y="f82"/>
                    </a:cubicBezTo>
                    <a:lnTo>
                      <a:pt x="f116" y="f78"/>
                    </a:lnTo>
                    <a:cubicBezTo>
                      <a:pt x="f117" y="f78"/>
                      <a:pt x="f118" y="f76"/>
                      <a:pt x="f119" y="f120"/>
                    </a:cubicBezTo>
                    <a:lnTo>
                      <a:pt x="f121" y="f74"/>
                    </a:lnTo>
                    <a:lnTo>
                      <a:pt x="f122" y="f71"/>
                    </a:lnTo>
                    <a:lnTo>
                      <a:pt x="f123" y="f124"/>
                    </a:lnTo>
                    <a:cubicBezTo>
                      <a:pt x="f125" y="f126"/>
                      <a:pt x="f127" y="f65"/>
                      <a:pt x="f128" y="f74"/>
                    </a:cubicBezTo>
                    <a:lnTo>
                      <a:pt x="f129" y="f61"/>
                    </a:lnTo>
                    <a:cubicBezTo>
                      <a:pt x="f130" y="f61"/>
                      <a:pt x="f131" y="f61"/>
                      <a:pt x="f132" y="f58"/>
                    </a:cubicBezTo>
                    <a:lnTo>
                      <a:pt x="f129" y="f133"/>
                    </a:lnTo>
                    <a:cubicBezTo>
                      <a:pt x="f134" y="f115"/>
                      <a:pt x="f135" y="f71"/>
                      <a:pt x="f136" y="f137"/>
                    </a:cubicBezTo>
                    <a:lnTo>
                      <a:pt x="f138" y="f48"/>
                    </a:lnTo>
                    <a:cubicBezTo>
                      <a:pt x="f139" y="f48"/>
                      <a:pt x="f140" y="f45"/>
                      <a:pt x="f3" y="f45"/>
                    </a:cubicBezTo>
                    <a:lnTo>
                      <a:pt x="f141" y="f43"/>
                    </a:lnTo>
                    <a:lnTo>
                      <a:pt x="f142" y="f41"/>
                    </a:lnTo>
                    <a:lnTo>
                      <a:pt x="f143" y="f39"/>
                    </a:lnTo>
                    <a:lnTo>
                      <a:pt x="f144" y="f37"/>
                    </a:lnTo>
                    <a:lnTo>
                      <a:pt x="f144" y="f36"/>
                    </a:lnTo>
                    <a:lnTo>
                      <a:pt x="f145" y="f34"/>
                    </a:lnTo>
                    <a:lnTo>
                      <a:pt x="f146" y="f33"/>
                    </a:lnTo>
                    <a:lnTo>
                      <a:pt x="f147" y="f148"/>
                    </a:lnTo>
                    <a:lnTo>
                      <a:pt x="f149" y="f150"/>
                    </a:lnTo>
                    <a:lnTo>
                      <a:pt x="f149" y="f151"/>
                    </a:lnTo>
                    <a:lnTo>
                      <a:pt x="f152" y="f153"/>
                    </a:lnTo>
                    <a:lnTo>
                      <a:pt x="f104" y="f154"/>
                    </a:lnTo>
                    <a:lnTo>
                      <a:pt x="f104" y="f3"/>
                    </a:lnTo>
                    <a:lnTo>
                      <a:pt x="f155" y="f3"/>
                    </a:lnTo>
                    <a:lnTo>
                      <a:pt x="f156" y="f3"/>
                    </a:lnTo>
                    <a:lnTo>
                      <a:pt x="f157" y="f154"/>
                    </a:lnTo>
                    <a:lnTo>
                      <a:pt x="f158" y="f153"/>
                    </a:lnTo>
                    <a:lnTo>
                      <a:pt x="f159" y="f160"/>
                    </a:lnTo>
                    <a:lnTo>
                      <a:pt x="f159" y="f150"/>
                    </a:lnTo>
                    <a:lnTo>
                      <a:pt x="f161" y="f148"/>
                    </a:lnTo>
                    <a:lnTo>
                      <a:pt x="f32" y="f33"/>
                    </a:lnTo>
                    <a:close/>
                    <a:moveTo>
                      <a:pt x="f32" y="f33"/>
                    </a:moveTo>
                    <a:lnTo>
                      <a:pt x="f32" y="f33"/>
                    </a:lnTo>
                    <a:close/>
                    <a:moveTo>
                      <a:pt x="f159" y="f162"/>
                    </a:moveTo>
                    <a:lnTo>
                      <a:pt x="f163" y="f164"/>
                    </a:lnTo>
                    <a:lnTo>
                      <a:pt x="f79" y="f36"/>
                    </a:lnTo>
                    <a:lnTo>
                      <a:pt x="f159" y="f162"/>
                    </a:lnTo>
                    <a:close/>
                    <a:moveTo>
                      <a:pt x="f159" y="f162"/>
                    </a:moveTo>
                    <a:lnTo>
                      <a:pt x="f159" y="f162"/>
                    </a:lnTo>
                    <a:close/>
                    <a:moveTo>
                      <a:pt x="f149" y="f162"/>
                    </a:moveTo>
                    <a:lnTo>
                      <a:pt x="f165" y="f164"/>
                    </a:lnTo>
                    <a:lnTo>
                      <a:pt x="f117" y="f36"/>
                    </a:lnTo>
                    <a:lnTo>
                      <a:pt x="f149" y="f162"/>
                    </a:lnTo>
                    <a:close/>
                    <a:moveTo>
                      <a:pt x="f149" y="f162"/>
                    </a:moveTo>
                    <a:lnTo>
                      <a:pt x="f149" y="f162"/>
                    </a:lnTo>
                    <a:close/>
                    <a:moveTo>
                      <a:pt x="f145" y="f28"/>
                    </a:moveTo>
                    <a:lnTo>
                      <a:pt x="f166" y="f30"/>
                    </a:lnTo>
                    <a:lnTo>
                      <a:pt x="f145" y="f31"/>
                    </a:lnTo>
                    <a:lnTo>
                      <a:pt x="f145" y="f28"/>
                    </a:lnTo>
                    <a:close/>
                    <a:moveTo>
                      <a:pt x="f145" y="f28"/>
                    </a:moveTo>
                    <a:lnTo>
                      <a:pt x="f145" y="f28"/>
                    </a:lnTo>
                    <a:close/>
                    <a:moveTo>
                      <a:pt x="f167" y="f7"/>
                    </a:moveTo>
                    <a:lnTo>
                      <a:pt x="f168" y="f9"/>
                    </a:lnTo>
                    <a:lnTo>
                      <a:pt x="f169" y="f11"/>
                    </a:lnTo>
                    <a:lnTo>
                      <a:pt x="f170" y="f13"/>
                    </a:lnTo>
                    <a:cubicBezTo>
                      <a:pt x="f170" y="f14"/>
                      <a:pt x="f171" y="f16"/>
                      <a:pt x="f172" y="f18"/>
                    </a:cubicBezTo>
                    <a:cubicBezTo>
                      <a:pt x="f173" y="f19"/>
                      <a:pt x="f174" y="f21"/>
                      <a:pt x="f175" y="f23"/>
                    </a:cubicBezTo>
                    <a:cubicBezTo>
                      <a:pt x="f176" y="f16"/>
                      <a:pt x="f177" y="f26"/>
                      <a:pt x="f167" y="f7"/>
                    </a:cubicBezTo>
                    <a:close/>
                    <a:moveTo>
                      <a:pt x="f167" y="f7"/>
                    </a:moveTo>
                    <a:lnTo>
                      <a:pt x="f167" y="f7"/>
                    </a:lnTo>
                    <a:close/>
                    <a:moveTo>
                      <a:pt x="f178" y="f94"/>
                    </a:moveTo>
                    <a:lnTo>
                      <a:pt x="f179" y="f180"/>
                    </a:lnTo>
                    <a:cubicBezTo>
                      <a:pt x="f181" y="f182"/>
                      <a:pt x="f183" y="f184"/>
                      <a:pt x="f102" y="f185"/>
                    </a:cubicBezTo>
                    <a:cubicBezTo>
                      <a:pt x="f186" y="f184"/>
                      <a:pt x="f100" y="f182"/>
                      <a:pt x="f187" y="f180"/>
                    </a:cubicBezTo>
                    <a:lnTo>
                      <a:pt x="f188" y="f94"/>
                    </a:lnTo>
                    <a:cubicBezTo>
                      <a:pt x="f189" y="f94"/>
                      <a:pt x="f190" y="f191"/>
                      <a:pt x="f192" y="f191"/>
                    </a:cubicBezTo>
                    <a:lnTo>
                      <a:pt x="f155" y="f191"/>
                    </a:lnTo>
                    <a:lnTo>
                      <a:pt x="f193" y="f191"/>
                    </a:lnTo>
                    <a:cubicBezTo>
                      <a:pt x="f194" y="f191"/>
                      <a:pt x="f195" y="f94"/>
                      <a:pt x="f178" y="f94"/>
                    </a:cubicBezTo>
                    <a:close/>
                    <a:moveTo>
                      <a:pt x="f178" y="f94"/>
                    </a:moveTo>
                    <a:lnTo>
                      <a:pt x="f178" y="f94"/>
                    </a:lnTo>
                    <a:close/>
                    <a:moveTo>
                      <a:pt x="f196" y="f197"/>
                    </a:moveTo>
                    <a:lnTo>
                      <a:pt x="f198" y="f199"/>
                    </a:lnTo>
                    <a:lnTo>
                      <a:pt x="f198" y="f13"/>
                    </a:lnTo>
                    <a:cubicBezTo>
                      <a:pt x="f200" y="f14"/>
                      <a:pt x="f200" y="f168"/>
                      <a:pt x="f201" y="f202"/>
                    </a:cubicBezTo>
                    <a:cubicBezTo>
                      <a:pt x="f203" y="f16"/>
                      <a:pt x="f204" y="f205"/>
                      <a:pt x="f206" y="f14"/>
                    </a:cubicBezTo>
                    <a:lnTo>
                      <a:pt x="f207" y="f208"/>
                    </a:lnTo>
                    <a:cubicBezTo>
                      <a:pt x="f209" y="f171"/>
                      <a:pt x="f210" y="f211"/>
                      <a:pt x="f147" y="f172"/>
                    </a:cubicBezTo>
                    <a:lnTo>
                      <a:pt x="f196" y="f197"/>
                    </a:lnTo>
                    <a:close/>
                    <a:moveTo>
                      <a:pt x="f196" y="f197"/>
                    </a:moveTo>
                    <a:lnTo>
                      <a:pt x="f196" y="f197"/>
                    </a:lnTo>
                    <a:close/>
                    <a:moveTo>
                      <a:pt x="f19" y="f201"/>
                    </a:moveTo>
                    <a:cubicBezTo>
                      <a:pt x="f212" y="f123"/>
                      <a:pt x="f213" y="f214"/>
                      <a:pt x="f215" y="f214"/>
                    </a:cubicBezTo>
                    <a:lnTo>
                      <a:pt x="f173" y="f216"/>
                    </a:lnTo>
                    <a:cubicBezTo>
                      <a:pt x="f201" y="f217"/>
                      <a:pt x="f39" y="f125"/>
                      <a:pt x="f37" y="f218"/>
                    </a:cubicBezTo>
                    <a:lnTo>
                      <a:pt x="f219" y="f168"/>
                    </a:lnTo>
                    <a:cubicBezTo>
                      <a:pt x="f132" y="f202"/>
                      <a:pt x="f220" y="f23"/>
                      <a:pt x="f207" y="f19"/>
                    </a:cubicBezTo>
                    <a:lnTo>
                      <a:pt x="f207" y="f221"/>
                    </a:lnTo>
                    <a:lnTo>
                      <a:pt x="f222" y="f221"/>
                    </a:lnTo>
                    <a:cubicBezTo>
                      <a:pt x="f125" y="f223"/>
                      <a:pt x="f224" y="f225"/>
                      <a:pt x="f19" y="f201"/>
                    </a:cubicBezTo>
                    <a:close/>
                    <a:moveTo>
                      <a:pt x="f19" y="f201"/>
                    </a:moveTo>
                    <a:lnTo>
                      <a:pt x="f19" y="f201"/>
                    </a:lnTo>
                    <a:close/>
                    <a:moveTo>
                      <a:pt x="f171" y="f226"/>
                    </a:moveTo>
                    <a:cubicBezTo>
                      <a:pt x="f227" y="f122"/>
                      <a:pt x="f228" y="f229"/>
                      <a:pt x="f230" y="f147"/>
                    </a:cubicBezTo>
                    <a:cubicBezTo>
                      <a:pt x="f231" y="f232"/>
                      <a:pt x="f126" y="f233"/>
                      <a:pt x="f111" y="f233"/>
                    </a:cubicBezTo>
                    <a:lnTo>
                      <a:pt x="f234" y="f233"/>
                    </a:lnTo>
                    <a:cubicBezTo>
                      <a:pt x="f107" y="f235"/>
                      <a:pt x="f236" y="f229"/>
                      <a:pt x="f237" y="f229"/>
                    </a:cubicBezTo>
                    <a:lnTo>
                      <a:pt x="f237" y="f39"/>
                    </a:lnTo>
                    <a:cubicBezTo>
                      <a:pt x="f238" y="f39"/>
                      <a:pt x="f126" y="f239"/>
                      <a:pt x="f240" y="f216"/>
                    </a:cubicBezTo>
                    <a:lnTo>
                      <a:pt x="f171" y="f226"/>
                    </a:lnTo>
                    <a:close/>
                    <a:moveTo>
                      <a:pt x="f171" y="f226"/>
                    </a:moveTo>
                    <a:lnTo>
                      <a:pt x="f171" y="f226"/>
                    </a:lnTo>
                    <a:close/>
                    <a:moveTo>
                      <a:pt x="f241" y="f242"/>
                    </a:moveTo>
                    <a:cubicBezTo>
                      <a:pt x="f243" y="f23"/>
                      <a:pt x="f244" y="f168"/>
                      <a:pt x="f244" y="f26"/>
                    </a:cubicBezTo>
                    <a:lnTo>
                      <a:pt x="f241" y="f215"/>
                    </a:lnTo>
                    <a:cubicBezTo>
                      <a:pt x="f245" y="f246"/>
                      <a:pt x="f247" y="f248"/>
                      <a:pt x="f249" y="f174"/>
                    </a:cubicBezTo>
                    <a:lnTo>
                      <a:pt x="f250" y="f251"/>
                    </a:lnTo>
                    <a:cubicBezTo>
                      <a:pt x="f252" y="f251"/>
                      <a:pt x="f9" y="f223"/>
                      <a:pt x="f241" y="f242"/>
                    </a:cubicBezTo>
                    <a:close/>
                    <a:moveTo>
                      <a:pt x="f241" y="f242"/>
                    </a:moveTo>
                    <a:lnTo>
                      <a:pt x="f241" y="f242"/>
                    </a:lnTo>
                    <a:close/>
                    <a:moveTo>
                      <a:pt x="f253" y="f171"/>
                    </a:moveTo>
                    <a:lnTo>
                      <a:pt x="f230" y="f245"/>
                    </a:lnTo>
                    <a:cubicBezTo>
                      <a:pt x="f254" y="f11"/>
                      <a:pt x="f255" y="f256"/>
                      <a:pt x="f257" y="f256"/>
                    </a:cubicBezTo>
                    <a:cubicBezTo>
                      <a:pt x="f107" y="f258"/>
                      <a:pt x="f238" y="f259"/>
                      <a:pt x="f260" y="f172"/>
                    </a:cubicBezTo>
                    <a:cubicBezTo>
                      <a:pt x="f94" y="f172"/>
                      <a:pt x="f261" y="f211"/>
                      <a:pt x="f253" y="f171"/>
                    </a:cubicBezTo>
                    <a:close/>
                    <a:moveTo>
                      <a:pt x="f253" y="f171"/>
                    </a:moveTo>
                    <a:lnTo>
                      <a:pt x="f253" y="f171"/>
                    </a:lnTo>
                    <a:close/>
                    <a:moveTo>
                      <a:pt x="f224" y="f91"/>
                    </a:moveTo>
                    <a:lnTo>
                      <a:pt x="f232" y="f259"/>
                    </a:lnTo>
                    <a:cubicBezTo>
                      <a:pt x="f127" y="f262"/>
                      <a:pt x="f263" y="f264"/>
                      <a:pt x="f265" y="f266"/>
                    </a:cubicBezTo>
                    <a:lnTo>
                      <a:pt x="f267" y="f74"/>
                    </a:lnTo>
                    <a:cubicBezTo>
                      <a:pt x="f141" y="f69"/>
                      <a:pt x="f268" y="f120"/>
                      <a:pt x="f224" y="f91"/>
                    </a:cubicBezTo>
                    <a:close/>
                    <a:moveTo>
                      <a:pt x="f224" y="f91"/>
                    </a:moveTo>
                    <a:lnTo>
                      <a:pt x="f224" y="f91"/>
                    </a:lnTo>
                    <a:close/>
                    <a:moveTo>
                      <a:pt x="f269" y="f177"/>
                    </a:moveTo>
                    <a:lnTo>
                      <a:pt x="f196" y="f126"/>
                    </a:lnTo>
                    <a:lnTo>
                      <a:pt x="f270" y="f271"/>
                    </a:lnTo>
                    <a:lnTo>
                      <a:pt x="f121" y="f26"/>
                    </a:lnTo>
                    <a:cubicBezTo>
                      <a:pt x="f272" y="f221"/>
                      <a:pt x="f259" y="f198"/>
                      <a:pt x="f211" y="f146"/>
                    </a:cubicBezTo>
                    <a:lnTo>
                      <a:pt x="f211" y="f147"/>
                    </a:lnTo>
                    <a:lnTo>
                      <a:pt x="f248" y="f232"/>
                    </a:lnTo>
                    <a:lnTo>
                      <a:pt x="f246" y="f232"/>
                    </a:lnTo>
                    <a:cubicBezTo>
                      <a:pt x="f197" y="f232"/>
                      <a:pt x="f273" y="f223"/>
                      <a:pt x="f269" y="f177"/>
                    </a:cubicBezTo>
                    <a:close/>
                    <a:moveTo>
                      <a:pt x="f269" y="f177"/>
                    </a:moveTo>
                    <a:lnTo>
                      <a:pt x="f269" y="f177"/>
                    </a:lnTo>
                    <a:close/>
                    <a:moveTo>
                      <a:pt x="f6" y="f69"/>
                    </a:moveTo>
                    <a:lnTo>
                      <a:pt x="f274" y="f126"/>
                    </a:lnTo>
                    <a:lnTo>
                      <a:pt x="f275" y="f177"/>
                    </a:lnTo>
                    <a:cubicBezTo>
                      <a:pt x="f276" y="f226"/>
                      <a:pt x="f277" y="f278"/>
                      <a:pt x="f73" y="f26"/>
                    </a:cubicBezTo>
                    <a:lnTo>
                      <a:pt x="f279" y="f271"/>
                    </a:lnTo>
                    <a:lnTo>
                      <a:pt x="f6" y="f69"/>
                    </a:lnTo>
                    <a:close/>
                    <a:moveTo>
                      <a:pt x="f6" y="f69"/>
                    </a:moveTo>
                    <a:lnTo>
                      <a:pt x="f6" y="f69"/>
                    </a:lnTo>
                    <a:close/>
                    <a:moveTo>
                      <a:pt x="f280" y="f245"/>
                    </a:moveTo>
                    <a:lnTo>
                      <a:pt x="f281" y="f282"/>
                    </a:lnTo>
                    <a:cubicBezTo>
                      <a:pt x="f283" y="f284"/>
                      <a:pt x="f88" y="f172"/>
                      <a:pt x="f98" y="f172"/>
                    </a:cubicBezTo>
                    <a:cubicBezTo>
                      <a:pt x="f96" y="f259"/>
                      <a:pt x="f95" y="f258"/>
                      <a:pt x="f93" y="f256"/>
                    </a:cubicBezTo>
                    <a:cubicBezTo>
                      <a:pt x="f285" y="f256"/>
                      <a:pt x="f286" y="f231"/>
                      <a:pt x="f280" y="f245"/>
                    </a:cubicBezTo>
                    <a:close/>
                    <a:moveTo>
                      <a:pt x="f280" y="f245"/>
                    </a:moveTo>
                    <a:lnTo>
                      <a:pt x="f280" y="f245"/>
                    </a:lnTo>
                    <a:close/>
                    <a:moveTo>
                      <a:pt x="f287" y="f215"/>
                    </a:moveTo>
                    <a:lnTo>
                      <a:pt x="f288" y="f26"/>
                    </a:lnTo>
                    <a:cubicBezTo>
                      <a:pt x="f289" y="f168"/>
                      <a:pt x="f290" y="f23"/>
                      <a:pt x="f287" y="f223"/>
                    </a:cubicBezTo>
                    <a:cubicBezTo>
                      <a:pt x="f291" y="f223"/>
                      <a:pt x="f292" y="f251"/>
                      <a:pt x="f293" y="f225"/>
                    </a:cubicBezTo>
                    <a:lnTo>
                      <a:pt x="f294" y="f174"/>
                    </a:lnTo>
                    <a:cubicBezTo>
                      <a:pt x="f295" y="f248"/>
                      <a:pt x="f296" y="f246"/>
                      <a:pt x="f287" y="f215"/>
                    </a:cubicBezTo>
                    <a:close/>
                    <a:moveTo>
                      <a:pt x="f287" y="f215"/>
                    </a:moveTo>
                    <a:lnTo>
                      <a:pt x="f287" y="f215"/>
                    </a:lnTo>
                    <a:close/>
                    <a:moveTo>
                      <a:pt x="f75" y="f146"/>
                    </a:moveTo>
                    <a:cubicBezTo>
                      <a:pt x="f297" y="f123"/>
                      <a:pt x="f298" y="f226"/>
                      <a:pt x="f299" y="f278"/>
                    </a:cubicBezTo>
                    <a:lnTo>
                      <a:pt x="f15" y="f300"/>
                    </a:lnTo>
                    <a:cubicBezTo>
                      <a:pt x="f295" y="f239"/>
                      <a:pt x="f97" y="f39"/>
                      <a:pt x="f301" y="f39"/>
                    </a:cubicBezTo>
                    <a:lnTo>
                      <a:pt x="f301" y="f229"/>
                    </a:lnTo>
                    <a:cubicBezTo>
                      <a:pt x="f157" y="f229"/>
                      <a:pt x="f302" y="f235"/>
                      <a:pt x="f75" y="f146"/>
                    </a:cubicBezTo>
                    <a:close/>
                    <a:moveTo>
                      <a:pt x="f75" y="f146"/>
                    </a:moveTo>
                    <a:lnTo>
                      <a:pt x="f75" y="f146"/>
                    </a:lnTo>
                    <a:close/>
                    <a:moveTo>
                      <a:pt x="f303" y="f214"/>
                    </a:moveTo>
                    <a:cubicBezTo>
                      <a:pt x="f304" y="f278"/>
                      <a:pt x="f305" y="f224"/>
                      <a:pt x="f275" y="f198"/>
                    </a:cubicBezTo>
                    <a:cubicBezTo>
                      <a:pt x="f70" y="f201"/>
                      <a:pt x="f306" y="f223"/>
                      <a:pt x="f307" y="f221"/>
                    </a:cubicBezTo>
                    <a:cubicBezTo>
                      <a:pt x="f308" y="f21"/>
                      <a:pt x="f309" y="f18"/>
                      <a:pt x="f310" y="f16"/>
                    </a:cubicBezTo>
                    <a:lnTo>
                      <a:pt x="f309" y="f311"/>
                    </a:lnTo>
                    <a:cubicBezTo>
                      <a:pt x="f312" y="f313"/>
                      <a:pt x="f314" y="f315"/>
                      <a:pt x="f316" y="f216"/>
                    </a:cubicBezTo>
                    <a:lnTo>
                      <a:pt x="f303" y="f214"/>
                    </a:lnTo>
                    <a:close/>
                    <a:moveTo>
                      <a:pt x="f303" y="f214"/>
                    </a:moveTo>
                    <a:lnTo>
                      <a:pt x="f303" y="f214"/>
                    </a:lnTo>
                    <a:close/>
                    <a:moveTo>
                      <a:pt x="f317" y="f18"/>
                    </a:moveTo>
                    <a:cubicBezTo>
                      <a:pt x="f318" y="f16"/>
                      <a:pt x="f319" y="f14"/>
                      <a:pt x="f319" y="f13"/>
                    </a:cubicBezTo>
                    <a:lnTo>
                      <a:pt x="f320" y="f13"/>
                    </a:lnTo>
                    <a:lnTo>
                      <a:pt x="f320" y="f199"/>
                    </a:lnTo>
                    <a:lnTo>
                      <a:pt x="f274" y="f197"/>
                    </a:lnTo>
                    <a:lnTo>
                      <a:pt x="f321" y="f0"/>
                    </a:lnTo>
                    <a:cubicBezTo>
                      <a:pt x="f322" y="f284"/>
                      <a:pt x="f323" y="f282"/>
                      <a:pt x="f324" y="f208"/>
                    </a:cubicBezTo>
                    <a:lnTo>
                      <a:pt x="f325" y="f14"/>
                    </a:lnTo>
                    <a:cubicBezTo>
                      <a:pt x="f326" y="f168"/>
                      <a:pt x="f327" y="f202"/>
                      <a:pt x="f317" y="f18"/>
                    </a:cubicBezTo>
                    <a:close/>
                    <a:moveTo>
                      <a:pt x="f317" y="f18"/>
                    </a:moveTo>
                    <a:lnTo>
                      <a:pt x="f317" y="f18"/>
                    </a:lnTo>
                    <a:close/>
                    <a:moveTo>
                      <a:pt x="f328" y="f227"/>
                    </a:moveTo>
                    <a:lnTo>
                      <a:pt x="f32" y="f329"/>
                    </a:lnTo>
                    <a:cubicBezTo>
                      <a:pt x="f330" y="f76"/>
                      <a:pt x="f331" y="f332"/>
                      <a:pt x="f333" y="f63"/>
                    </a:cubicBezTo>
                    <a:lnTo>
                      <a:pt x="f334" y="f258"/>
                    </a:lnTo>
                    <a:cubicBezTo>
                      <a:pt x="f309" y="f121"/>
                      <a:pt x="f312" y="f335"/>
                      <a:pt x="f328" y="f227"/>
                    </a:cubicBezTo>
                    <a:close/>
                    <a:moveTo>
                      <a:pt x="f328" y="f227"/>
                    </a:moveTo>
                    <a:lnTo>
                      <a:pt x="f328" y="f227"/>
                    </a:lnTo>
                    <a:close/>
                    <a:moveTo>
                      <a:pt x="f336" y="f337"/>
                    </a:moveTo>
                    <a:cubicBezTo>
                      <a:pt x="f338" y="f337"/>
                      <a:pt x="f339" y="f337"/>
                      <a:pt x="f340" y="f174"/>
                    </a:cubicBezTo>
                    <a:lnTo>
                      <a:pt x="f341" y="f225"/>
                    </a:lnTo>
                    <a:cubicBezTo>
                      <a:pt x="f342" y="f200"/>
                      <a:pt x="f183" y="f200"/>
                      <a:pt x="f85" y="f225"/>
                    </a:cubicBezTo>
                    <a:lnTo>
                      <a:pt x="f343" y="f174"/>
                    </a:lnTo>
                    <a:cubicBezTo>
                      <a:pt x="f152" y="f174"/>
                      <a:pt x="f344" y="f337"/>
                      <a:pt x="f345" y="f337"/>
                    </a:cubicBezTo>
                    <a:cubicBezTo>
                      <a:pt x="f346" y="f347"/>
                      <a:pt x="f348" y="f202"/>
                      <a:pt x="f349" y="f23"/>
                    </a:cubicBezTo>
                    <a:lnTo>
                      <a:pt x="f102" y="f23"/>
                    </a:lnTo>
                    <a:lnTo>
                      <a:pt x="f350" y="f23"/>
                    </a:lnTo>
                    <a:cubicBezTo>
                      <a:pt x="f351" y="f202"/>
                      <a:pt x="f352" y="f347"/>
                      <a:pt x="f336" y="f337"/>
                    </a:cubicBezTo>
                    <a:close/>
                    <a:moveTo>
                      <a:pt x="f336" y="f337"/>
                    </a:moveTo>
                    <a:lnTo>
                      <a:pt x="f336" y="f337"/>
                    </a:lnTo>
                    <a:close/>
                    <a:moveTo>
                      <a:pt x="f353" y="f240"/>
                    </a:moveTo>
                    <a:cubicBezTo>
                      <a:pt x="f354" y="f355"/>
                      <a:pt x="f356" y="f259"/>
                      <a:pt x="f357" y="f262"/>
                    </a:cubicBezTo>
                    <a:lnTo>
                      <a:pt x="f358" y="f347"/>
                    </a:lnTo>
                    <a:cubicBezTo>
                      <a:pt x="f359" y="f360"/>
                      <a:pt x="f361" y="f26"/>
                      <a:pt x="f362" y="f363"/>
                    </a:cubicBezTo>
                    <a:lnTo>
                      <a:pt x="f353" y="f240"/>
                    </a:lnTo>
                    <a:close/>
                    <a:moveTo>
                      <a:pt x="f353" y="f240"/>
                    </a:moveTo>
                    <a:lnTo>
                      <a:pt x="f353" y="f240"/>
                    </a:lnTo>
                    <a:close/>
                    <a:moveTo>
                      <a:pt x="f364" y="f13"/>
                    </a:moveTo>
                    <a:cubicBezTo>
                      <a:pt x="f365" y="f101"/>
                      <a:pt x="f366" y="f199"/>
                      <a:pt x="f367" y="f368"/>
                    </a:cubicBezTo>
                    <a:lnTo>
                      <a:pt x="f142" y="f369"/>
                    </a:lnTo>
                    <a:cubicBezTo>
                      <a:pt x="f370" y="f371"/>
                      <a:pt x="f372" y="f227"/>
                      <a:pt x="f373" y="f374"/>
                    </a:cubicBezTo>
                    <a:lnTo>
                      <a:pt x="f364" y="f13"/>
                    </a:lnTo>
                    <a:close/>
                    <a:moveTo>
                      <a:pt x="f364" y="f13"/>
                    </a:moveTo>
                    <a:lnTo>
                      <a:pt x="f364" y="f13"/>
                    </a:lnTo>
                    <a:close/>
                    <a:moveTo>
                      <a:pt x="f375" y="f125"/>
                    </a:moveTo>
                    <a:lnTo>
                      <a:pt x="f50" y="f207"/>
                    </a:lnTo>
                    <a:lnTo>
                      <a:pt x="f50" y="f376"/>
                    </a:lnTo>
                    <a:cubicBezTo>
                      <a:pt x="f291" y="f377"/>
                      <a:pt x="f180" y="f378"/>
                      <a:pt x="f379" y="f380"/>
                    </a:cubicBezTo>
                    <a:lnTo>
                      <a:pt x="f379" y="f207"/>
                    </a:lnTo>
                    <a:lnTo>
                      <a:pt x="f381" y="f382"/>
                    </a:lnTo>
                    <a:cubicBezTo>
                      <a:pt x="f23" y="f380"/>
                      <a:pt x="f80" y="f383"/>
                      <a:pt x="f375" y="f125"/>
                    </a:cubicBezTo>
                    <a:close/>
                    <a:moveTo>
                      <a:pt x="f375" y="f125"/>
                    </a:moveTo>
                    <a:lnTo>
                      <a:pt x="f375" y="f125"/>
                    </a:lnTo>
                    <a:close/>
                    <a:moveTo>
                      <a:pt x="f384" y="f385"/>
                    </a:moveTo>
                    <a:lnTo>
                      <a:pt x="f49" y="f386"/>
                    </a:lnTo>
                    <a:lnTo>
                      <a:pt x="f49" y="f387"/>
                    </a:lnTo>
                    <a:lnTo>
                      <a:pt x="f62" y="f388"/>
                    </a:lnTo>
                    <a:lnTo>
                      <a:pt x="f62" y="f389"/>
                    </a:lnTo>
                    <a:lnTo>
                      <a:pt x="f319" y="f390"/>
                    </a:lnTo>
                    <a:lnTo>
                      <a:pt x="f318" y="f34"/>
                    </a:lnTo>
                    <a:lnTo>
                      <a:pt x="f296" y="f391"/>
                    </a:lnTo>
                    <a:lnTo>
                      <a:pt x="f392" y="f393"/>
                    </a:lnTo>
                    <a:lnTo>
                      <a:pt x="f394" y="f387"/>
                    </a:lnTo>
                    <a:lnTo>
                      <a:pt x="f187" y="f138"/>
                    </a:lnTo>
                    <a:lnTo>
                      <a:pt x="f155" y="f138"/>
                    </a:lnTo>
                    <a:lnTo>
                      <a:pt x="f178" y="f138"/>
                    </a:lnTo>
                    <a:lnTo>
                      <a:pt x="f395" y="f387"/>
                    </a:lnTo>
                    <a:lnTo>
                      <a:pt x="f9" y="f393"/>
                    </a:lnTo>
                    <a:lnTo>
                      <a:pt x="f9" y="f391"/>
                    </a:lnTo>
                    <a:lnTo>
                      <a:pt x="f242" y="f34"/>
                    </a:lnTo>
                    <a:lnTo>
                      <a:pt x="f223" y="f390"/>
                    </a:lnTo>
                    <a:lnTo>
                      <a:pt x="f396" y="f389"/>
                    </a:lnTo>
                    <a:lnTo>
                      <a:pt x="f396" y="f388"/>
                    </a:lnTo>
                    <a:lnTo>
                      <a:pt x="f397" y="f387"/>
                    </a:lnTo>
                    <a:lnTo>
                      <a:pt x="f397" y="f386"/>
                    </a:lnTo>
                    <a:lnTo>
                      <a:pt x="f398" y="f399"/>
                    </a:lnTo>
                    <a:cubicBezTo>
                      <a:pt x="f9" y="f400"/>
                      <a:pt x="f392" y="f400"/>
                      <a:pt x="f384" y="f385"/>
                    </a:cubicBezTo>
                    <a:close/>
                  </a:path>
                </a:pathLst>
              </a:custGeom>
              <a:solidFill>
                <a:srgbClr val="513A2A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8" name="Forma Livre 17"/>
              <p:cNvSpPr/>
              <p:nvPr/>
            </p:nvSpPr>
            <p:spPr>
              <a:xfrm>
                <a:off x="9391683" y="6523201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9" name="Forma Livre 18"/>
              <p:cNvSpPr/>
              <p:nvPr/>
            </p:nvSpPr>
            <p:spPr>
              <a:xfrm>
                <a:off x="9129598" y="6140516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0" name="Forma Livre 19"/>
              <p:cNvSpPr/>
              <p:nvPr/>
            </p:nvSpPr>
            <p:spPr>
              <a:xfrm>
                <a:off x="9201241" y="5902195"/>
                <a:ext cx="363602" cy="254157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1089"/>
                  <a:gd name="f5" fmla="val 778"/>
                  <a:gd name="f6" fmla="val 457"/>
                  <a:gd name="f7" fmla="val 602"/>
                  <a:gd name="f8" fmla="val 516"/>
                  <a:gd name="f9" fmla="val 638"/>
                  <a:gd name="f10" fmla="val 557"/>
                  <a:gd name="f11" fmla="val 701"/>
                  <a:gd name="f12" fmla="val 560"/>
                  <a:gd name="f13" fmla="val 777"/>
                  <a:gd name="f14" fmla="val 576"/>
                  <a:gd name="f15" fmla="val 767"/>
                  <a:gd name="f16" fmla="val 574"/>
                  <a:gd name="f17" fmla="val 757"/>
                  <a:gd name="f18" fmla="val 572"/>
                  <a:gd name="f19" fmla="val 749"/>
                  <a:gd name="f20" fmla="val 616"/>
                  <a:gd name="f21" fmla="val 741"/>
                  <a:gd name="f22" fmla="val 739"/>
                  <a:gd name="f23" fmla="val 617"/>
                  <a:gd name="f24" fmla="val 737"/>
                  <a:gd name="f25" fmla="val 736"/>
                  <a:gd name="f26" fmla="val 734"/>
                  <a:gd name="f27" fmla="val 619"/>
                  <a:gd name="f28" fmla="val 732"/>
                  <a:gd name="f29" fmla="val 620"/>
                  <a:gd name="f30" fmla="val 731"/>
                  <a:gd name="f31" fmla="val 729"/>
                  <a:gd name="f32" fmla="val 623"/>
                  <a:gd name="f33" fmla="val 726"/>
                  <a:gd name="f34" fmla="val 725"/>
                  <a:gd name="f35" fmla="val 624"/>
                  <a:gd name="f36" fmla="val 723"/>
                  <a:gd name="f37" fmla="val 626"/>
                  <a:gd name="f38" fmla="val 721"/>
                  <a:gd name="f39" fmla="val 720"/>
                  <a:gd name="f40" fmla="val 628"/>
                  <a:gd name="f41" fmla="val 569"/>
                  <a:gd name="f42" fmla="val 568"/>
                  <a:gd name="f43" fmla="val 565"/>
                  <a:gd name="f44" fmla="val 713"/>
                  <a:gd name="f45" fmla="val 562"/>
                  <a:gd name="f46" fmla="val 705"/>
                  <a:gd name="f47" fmla="val 672"/>
                  <a:gd name="f48" fmla="val 656"/>
                  <a:gd name="f49" fmla="val 655"/>
                  <a:gd name="f50" fmla="val 674"/>
                  <a:gd name="f51" fmla="val 653"/>
                  <a:gd name="f52" fmla="val 676"/>
                  <a:gd name="f53" fmla="val 651"/>
                  <a:gd name="f54" fmla="val 678"/>
                  <a:gd name="f55" fmla="val 650"/>
                  <a:gd name="f56" fmla="val 679"/>
                  <a:gd name="f57" fmla="val 648"/>
                  <a:gd name="f58" fmla="val 681"/>
                  <a:gd name="f59" fmla="val 646"/>
                  <a:gd name="f60" fmla="val 683"/>
                  <a:gd name="f61" fmla="val 645"/>
                  <a:gd name="f62" fmla="val 643"/>
                  <a:gd name="f63" fmla="val 685"/>
                  <a:gd name="f64" fmla="val 641"/>
                  <a:gd name="f65" fmla="val 686"/>
                  <a:gd name="f66" fmla="val 640"/>
                  <a:gd name="f67" fmla="val 688"/>
                  <a:gd name="f68" fmla="val 690"/>
                  <a:gd name="f69" fmla="val 691"/>
                  <a:gd name="f70" fmla="val 635"/>
                  <a:gd name="f71" fmla="val 695"/>
                  <a:gd name="f72" fmla="val 631"/>
                  <a:gd name="f73" fmla="val 698"/>
                  <a:gd name="f74" fmla="val 556"/>
                  <a:gd name="f75" fmla="val 552"/>
                  <a:gd name="f76" fmla="val 546"/>
                  <a:gd name="f77" fmla="val 673"/>
                  <a:gd name="f78" fmla="val 543"/>
                  <a:gd name="f79" fmla="val 665"/>
                  <a:gd name="f80" fmla="val 859"/>
                  <a:gd name="f81" fmla="val 444"/>
                  <a:gd name="f82" fmla="val 443"/>
                  <a:gd name="f83" fmla="val 857"/>
                  <a:gd name="f84" fmla="val 855"/>
                  <a:gd name="f85" fmla="val 441"/>
                  <a:gd name="f86" fmla="val 854"/>
                  <a:gd name="f87" fmla="val 439"/>
                  <a:gd name="f88" fmla="val 851"/>
                  <a:gd name="f89" fmla="val 438"/>
                  <a:gd name="f90" fmla="val 850"/>
                  <a:gd name="f91" fmla="val 436"/>
                  <a:gd name="f92" fmla="val 848"/>
                  <a:gd name="f93" fmla="val 847"/>
                  <a:gd name="f94" fmla="val 434"/>
                  <a:gd name="f95" fmla="val 845"/>
                  <a:gd name="f96" fmla="val 534"/>
                  <a:gd name="f97" fmla="val 529"/>
                  <a:gd name="f98" fmla="val 522"/>
                  <a:gd name="f99" fmla="val 517"/>
                  <a:gd name="f100" fmla="val 724"/>
                  <a:gd name="f101" fmla="val 416"/>
                  <a:gd name="f102" fmla="val 414"/>
                  <a:gd name="f103" fmla="val 412"/>
                  <a:gd name="f104" fmla="val 411"/>
                  <a:gd name="f105" fmla="val 409"/>
                  <a:gd name="f106" fmla="val 407"/>
                  <a:gd name="f107" fmla="val 406"/>
                  <a:gd name="f108" fmla="val 404"/>
                  <a:gd name="f109" fmla="val 728"/>
                  <a:gd name="f110" fmla="val 402"/>
                  <a:gd name="f111" fmla="val 401"/>
                  <a:gd name="f112" fmla="val 399"/>
                  <a:gd name="f113" fmla="val 397"/>
                  <a:gd name="f114" fmla="val 396"/>
                  <a:gd name="f115" fmla="val 394"/>
                  <a:gd name="f116" fmla="val 392"/>
                  <a:gd name="f117" fmla="val 390"/>
                  <a:gd name="f118" fmla="val 388"/>
                  <a:gd name="f119" fmla="val 387"/>
                  <a:gd name="f120" fmla="val 385"/>
                  <a:gd name="f121" fmla="val 733"/>
                  <a:gd name="f122" fmla="val 383"/>
                  <a:gd name="f123" fmla="val 382"/>
                  <a:gd name="f124" fmla="val 505"/>
                  <a:gd name="f125" fmla="val 498"/>
                  <a:gd name="f126" fmla="val 614"/>
                  <a:gd name="f127" fmla="val 493"/>
                  <a:gd name="f128" fmla="val 607"/>
                  <a:gd name="f129" fmla="val 486"/>
                  <a:gd name="f130" fmla="val 293"/>
                  <a:gd name="f131" fmla="val 291"/>
                  <a:gd name="f132" fmla="val 290"/>
                  <a:gd name="f133" fmla="val 671"/>
                  <a:gd name="f134" fmla="val 669"/>
                  <a:gd name="f135" fmla="val 472"/>
                  <a:gd name="f136" fmla="val 592"/>
                  <a:gd name="f137" fmla="val 467"/>
                  <a:gd name="f138" fmla="val 589"/>
                  <a:gd name="f139" fmla="val 462"/>
                  <a:gd name="f140" fmla="val 587"/>
                  <a:gd name="f141" fmla="val 584"/>
                  <a:gd name="f142" fmla="val 141"/>
                  <a:gd name="f143" fmla="val 747"/>
                  <a:gd name="f144" fmla="val 715"/>
                  <a:gd name="f145" fmla="val 700"/>
                  <a:gd name="f146" fmla="val 143"/>
                  <a:gd name="f147" fmla="val 146"/>
                  <a:gd name="f148" fmla="val 148"/>
                  <a:gd name="f149" fmla="val 152"/>
                  <a:gd name="f150" fmla="val 16"/>
                  <a:gd name="f151" fmla="val 633"/>
                  <a:gd name="f152" fmla="val 17"/>
                  <a:gd name="f153" fmla="val 159"/>
                  <a:gd name="f154" fmla="val 162"/>
                  <a:gd name="f155" fmla="val 680"/>
                  <a:gd name="f156" fmla="val 168"/>
                  <a:gd name="f157" fmla="val 171"/>
                  <a:gd name="f158" fmla="val 29"/>
                  <a:gd name="f159" fmla="val 31"/>
                  <a:gd name="f160" fmla="val 32"/>
                  <a:gd name="f161" fmla="val 554"/>
                  <a:gd name="f162" fmla="val 549"/>
                  <a:gd name="f163" fmla="val 184"/>
                  <a:gd name="f164" fmla="val 192"/>
                  <a:gd name="f165" fmla="val 636"/>
                  <a:gd name="f166" fmla="val 196"/>
                  <a:gd name="f167" fmla="val 54"/>
                  <a:gd name="f168" fmla="val 479"/>
                  <a:gd name="f169" fmla="val 55"/>
                  <a:gd name="f170" fmla="val 474"/>
                  <a:gd name="f171" fmla="val 57"/>
                  <a:gd name="f172" fmla="val 469"/>
                  <a:gd name="f173" fmla="val 59"/>
                  <a:gd name="f174" fmla="val 463"/>
                  <a:gd name="f175" fmla="val 208"/>
                  <a:gd name="f176" fmla="val 216"/>
                  <a:gd name="f177" fmla="val 612"/>
                  <a:gd name="f178" fmla="val 223"/>
                  <a:gd name="f179" fmla="val 605"/>
                  <a:gd name="f180" fmla="val 229"/>
                  <a:gd name="f181" fmla="val 600"/>
                  <a:gd name="f182" fmla="val 90"/>
                  <a:gd name="f183" fmla="val 93"/>
                  <a:gd name="f184" fmla="val 380"/>
                  <a:gd name="f185" fmla="val 95"/>
                  <a:gd name="f186" fmla="val 373"/>
                  <a:gd name="f187" fmla="val 98"/>
                  <a:gd name="f188" fmla="val 368"/>
                  <a:gd name="f189" fmla="val 243"/>
                  <a:gd name="f190" fmla="val 247"/>
                  <a:gd name="f191" fmla="val 252"/>
                  <a:gd name="f192" fmla="val 257"/>
                  <a:gd name="f193" fmla="val 172"/>
                  <a:gd name="f194" fmla="val 157"/>
                  <a:gd name="f195" fmla="val 742"/>
                  <a:gd name="f196" fmla="val 744"/>
                  <a:gd name="f197" fmla="val 746"/>
                  <a:gd name="f198" fmla="val 155"/>
                  <a:gd name="f199" fmla="val 759"/>
                  <a:gd name="f200" fmla="val 153"/>
                  <a:gd name="f201" fmla="val 138"/>
                  <a:gd name="f202" fmla="val 140"/>
                  <a:gd name="f203" fmla="val 264"/>
                  <a:gd name="f204" fmla="val 512"/>
                  <a:gd name="f205" fmla="val 281"/>
                  <a:gd name="f206" fmla="val 276"/>
                  <a:gd name="f207" fmla="val 271"/>
                  <a:gd name="f208" fmla="val 245"/>
                  <a:gd name="f209" fmla="val 298"/>
                  <a:gd name="f210" fmla="val 449"/>
                  <a:gd name="f211" fmla="val 302"/>
                  <a:gd name="f212" fmla="val 309"/>
                  <a:gd name="f213" fmla="val 231"/>
                  <a:gd name="f214" fmla="val 174"/>
                  <a:gd name="f215" fmla="val 236"/>
                  <a:gd name="f216" fmla="val 170"/>
                  <a:gd name="f217" fmla="val 240"/>
                  <a:gd name="f218" fmla="val 164"/>
                  <a:gd name="f219" fmla="val 364"/>
                  <a:gd name="f220" fmla="val 69"/>
                  <a:gd name="f221" fmla="val 365"/>
                  <a:gd name="f222" fmla="val 272"/>
                  <a:gd name="f223" fmla="val 362"/>
                  <a:gd name="f224" fmla="val 359"/>
                  <a:gd name="f225" fmla="val 355"/>
                  <a:gd name="f226" fmla="val 353"/>
                  <a:gd name="f227" fmla="val 352"/>
                  <a:gd name="f228" fmla="val 348"/>
                  <a:gd name="f229" fmla="val 78"/>
                  <a:gd name="f230" fmla="val 74"/>
                  <a:gd name="f231" fmla="val 73"/>
                  <a:gd name="f232" fmla="val 8"/>
                  <a:gd name="f233" fmla="val 424"/>
                  <a:gd name="f234" fmla="val 12"/>
                  <a:gd name="f235" fmla="val 503"/>
                  <a:gd name="f236" fmla="val 509"/>
                  <a:gd name="f237" fmla="val 10"/>
                  <a:gd name="f238" fmla="val 2"/>
                  <a:gd name="f239" fmla="val 559"/>
                  <a:gd name="f240" fmla="val 515"/>
                  <a:gd name="f241" fmla="val 662"/>
                  <a:gd name="f242" fmla="val 842"/>
                  <a:gd name="f243" fmla="val 52"/>
                  <a:gd name="f244" fmla="val 716"/>
                  <a:gd name="f245" fmla="val 714"/>
                  <a:gd name="f246" fmla="val 712"/>
                  <a:gd name="f247" fmla="val 710"/>
                  <a:gd name="f248" fmla="val 709"/>
                  <a:gd name="f249" fmla="val 707"/>
                  <a:gd name="f250" fmla="val 703"/>
                  <a:gd name="f251" fmla="val 702"/>
                  <a:gd name="f252" fmla="val 697"/>
                  <a:gd name="f253" fmla="val 828"/>
                  <a:gd name="f254" fmla="val 45"/>
                  <a:gd name="f255" fmla="val 831"/>
                  <a:gd name="f256" fmla="val 47"/>
                  <a:gd name="f257" fmla="val 836"/>
                  <a:gd name="f258" fmla="val 48"/>
                  <a:gd name="f259" fmla="val 980"/>
                  <a:gd name="f260" fmla="val 149"/>
                  <a:gd name="f261" fmla="val 285"/>
                  <a:gd name="f262" fmla="val 283"/>
                  <a:gd name="f263" fmla="val 843"/>
                  <a:gd name="f264" fmla="val 279"/>
                  <a:gd name="f265" fmla="val 839"/>
                  <a:gd name="f266" fmla="val 838"/>
                  <a:gd name="f267" fmla="val 277"/>
                  <a:gd name="f268" fmla="val 835"/>
                  <a:gd name="f269" fmla="val 968"/>
                  <a:gd name="f270" fmla="val 972"/>
                  <a:gd name="f271" fmla="val 976"/>
                  <a:gd name="f272" fmla="val 144"/>
                  <a:gd name="f273" fmla="val 336"/>
                  <a:gd name="f274" fmla="val 335"/>
                  <a:gd name="f275" fmla="val 1088"/>
                  <a:gd name="f276" fmla="val 1024"/>
                  <a:gd name="f277" fmla="val 326"/>
                  <a:gd name="f278" fmla="val 325"/>
                  <a:gd name="f279" fmla="val 323"/>
                  <a:gd name="f280" fmla="val 1023"/>
                  <a:gd name="f281" fmla="val 321"/>
                  <a:gd name="f282" fmla="val 320"/>
                  <a:gd name="f283" fmla="val 1020"/>
                  <a:gd name="f284" fmla="val 318"/>
                  <a:gd name="f285" fmla="val 316"/>
                  <a:gd name="f286" fmla="val 1019"/>
                  <a:gd name="f287" fmla="val 315"/>
                  <a:gd name="f288" fmla="val 313"/>
                  <a:gd name="f289" fmla="val 311"/>
                  <a:gd name="f290" fmla="val 1079"/>
                  <a:gd name="f291" fmla="val 267"/>
                  <a:gd name="f292" fmla="val 1083"/>
                  <a:gd name="f293" fmla="val 1086"/>
                  <a:gd name="f294" fmla="val 1012"/>
                  <a:gd name="f295" fmla="val 507"/>
                  <a:gd name="f296" fmla="val 981"/>
                  <a:gd name="f297" fmla="val 510"/>
                  <a:gd name="f298" fmla="val 1027"/>
                  <a:gd name="f299" fmla="val 483"/>
                  <a:gd name="f300" fmla="val 1026"/>
                  <a:gd name="f301" fmla="val 484"/>
                  <a:gd name="f302" fmla="val 488"/>
                  <a:gd name="f303" fmla="val 489"/>
                  <a:gd name="f304" fmla="val 491"/>
                  <a:gd name="f305" fmla="val 494"/>
                  <a:gd name="f306" fmla="val 496"/>
                  <a:gd name="f307" fmla="val 1017"/>
                  <a:gd name="f308" fmla="val 499"/>
                  <a:gd name="f309" fmla="val 501"/>
                  <a:gd name="f310" fmla="val 1016"/>
                  <a:gd name="f311" fmla="val 1014"/>
                  <a:gd name="f312" fmla="val 886"/>
                  <a:gd name="f313" fmla="val 577"/>
                  <a:gd name="f314" fmla="val 575"/>
                  <a:gd name="f315" fmla="val 570"/>
                  <a:gd name="f316" fmla="val 833"/>
                  <a:gd name="f317" fmla="val 883"/>
                  <a:gd name="f318" fmla="val 545"/>
                  <a:gd name="f319" fmla="val 547"/>
                  <a:gd name="f320" fmla="val 550"/>
                  <a:gd name="f321" fmla="val 885"/>
                  <a:gd name="f322" fmla="val 555"/>
                  <a:gd name="f323" fmla="*/ f1 1 1089"/>
                  <a:gd name="f324" fmla="*/ f2 1 778"/>
                  <a:gd name="f325" fmla="+- f5 0 f3"/>
                  <a:gd name="f326" fmla="+- f4 0 f3"/>
                  <a:gd name="f327" fmla="*/ f326 1 1089"/>
                  <a:gd name="f328" fmla="*/ f325 1 778"/>
                  <a:gd name="f329" fmla="*/ f3 1 f327"/>
                  <a:gd name="f330" fmla="*/ f4 1 f327"/>
                  <a:gd name="f331" fmla="*/ f3 1 f328"/>
                  <a:gd name="f332" fmla="*/ f5 1 f328"/>
                  <a:gd name="f333" fmla="*/ f329 f323 1"/>
                  <a:gd name="f334" fmla="*/ f330 f323 1"/>
                  <a:gd name="f335" fmla="*/ f332 f324 1"/>
                  <a:gd name="f336" fmla="*/ f331 f32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33" t="f336" r="f334" b="f335"/>
                <a:pathLst>
                  <a:path w="1089" h="778">
                    <a:moveTo>
                      <a:pt x="f6" y="f7"/>
                    </a:moveTo>
                    <a:cubicBezTo>
                      <a:pt x="f8" y="f9"/>
                      <a:pt x="f10" y="f11"/>
                      <a:pt x="f12" y="f13"/>
                    </a:cubicBezTo>
                    <a:lnTo>
                      <a:pt x="f14" y="f13"/>
                    </a:lnTo>
                    <a:cubicBezTo>
                      <a:pt x="f14" y="f15"/>
                      <a:pt x="f16" y="f17"/>
                      <a:pt x="f18" y="f19"/>
                    </a:cubicBezTo>
                    <a:lnTo>
                      <a:pt x="f20" y="f21"/>
                    </a:lnTo>
                    <a:lnTo>
                      <a:pt x="f20" y="f22"/>
                    </a:lnTo>
                    <a:lnTo>
                      <a:pt x="f23" y="f24"/>
                    </a:lnTo>
                    <a:lnTo>
                      <a:pt x="f23" y="f25"/>
                    </a:lnTo>
                    <a:lnTo>
                      <a:pt x="f23" y="f26"/>
                    </a:lnTo>
                    <a:lnTo>
                      <a:pt x="f27" y="f26"/>
                    </a:lnTo>
                    <a:lnTo>
                      <a:pt x="f27" y="f28"/>
                    </a:lnTo>
                    <a:lnTo>
                      <a:pt x="f29" y="f28"/>
                    </a:lnTo>
                    <a:lnTo>
                      <a:pt x="f29" y="f30"/>
                    </a:lnTo>
                    <a:lnTo>
                      <a:pt x="f29" y="f31"/>
                    </a:lnTo>
                    <a:lnTo>
                      <a:pt x="f32" y="f31"/>
                    </a:lnTo>
                    <a:lnTo>
                      <a:pt x="f32" y="f33"/>
                    </a:lnTo>
                    <a:lnTo>
                      <a:pt x="f32" y="f34"/>
                    </a:lnTo>
                    <a:lnTo>
                      <a:pt x="f35" y="f34"/>
                    </a:lnTo>
                    <a:lnTo>
                      <a:pt x="f35" y="f36"/>
                    </a:lnTo>
                    <a:lnTo>
                      <a:pt x="f37" y="f36"/>
                    </a:lnTo>
                    <a:lnTo>
                      <a:pt x="f37" y="f38"/>
                    </a:lnTo>
                    <a:lnTo>
                      <a:pt x="f37" y="f39"/>
                    </a:lnTo>
                    <a:lnTo>
                      <a:pt x="f40" y="f39"/>
                    </a:lnTo>
                    <a:lnTo>
                      <a:pt x="f41" y="f28"/>
                    </a:lnTo>
                    <a:cubicBezTo>
                      <a:pt x="f42" y="f36"/>
                      <a:pt x="f43" y="f44"/>
                      <a:pt x="f45" y="f46"/>
                    </a:cubicBezTo>
                    <a:lnTo>
                      <a:pt x="f47" y="f48"/>
                    </a:lnTo>
                    <a:lnTo>
                      <a:pt x="f47" y="f49"/>
                    </a:lnTo>
                    <a:lnTo>
                      <a:pt x="f50" y="f49"/>
                    </a:lnTo>
                    <a:lnTo>
                      <a:pt x="f50" y="f51"/>
                    </a:lnTo>
                    <a:lnTo>
                      <a:pt x="f52" y="f51"/>
                    </a:lnTo>
                    <a:lnTo>
                      <a:pt x="f52" y="f53"/>
                    </a:lnTo>
                    <a:lnTo>
                      <a:pt x="f54" y="f53"/>
                    </a:lnTo>
                    <a:lnTo>
                      <a:pt x="f54" y="f55"/>
                    </a:lnTo>
                    <a:lnTo>
                      <a:pt x="f56" y="f55"/>
                    </a:lnTo>
                    <a:lnTo>
                      <a:pt x="f56" y="f57"/>
                    </a:lnTo>
                    <a:lnTo>
                      <a:pt x="f58" y="f59"/>
                    </a:lnTo>
                    <a:lnTo>
                      <a:pt x="f60" y="f61"/>
                    </a:lnTo>
                    <a:lnTo>
                      <a:pt x="f60" y="f62"/>
                    </a:lnTo>
                    <a:lnTo>
                      <a:pt x="f63" y="f62"/>
                    </a:lnTo>
                    <a:lnTo>
                      <a:pt x="f63" y="f64"/>
                    </a:lnTo>
                    <a:lnTo>
                      <a:pt x="f65" y="f64"/>
                    </a:lnTo>
                    <a:lnTo>
                      <a:pt x="f65" y="f66"/>
                    </a:lnTo>
                    <a:lnTo>
                      <a:pt x="f67" y="f66"/>
                    </a:lnTo>
                    <a:lnTo>
                      <a:pt x="f67" y="f9"/>
                    </a:lnTo>
                    <a:lnTo>
                      <a:pt x="f68" y="f9"/>
                    </a:lnTo>
                    <a:cubicBezTo>
                      <a:pt x="f69" y="f70"/>
                      <a:pt x="f71" y="f72"/>
                      <a:pt x="f73" y="f37"/>
                    </a:cubicBezTo>
                    <a:lnTo>
                      <a:pt x="f74" y="f68"/>
                    </a:lnTo>
                    <a:cubicBezTo>
                      <a:pt x="f75" y="f58"/>
                      <a:pt x="f76" y="f77"/>
                      <a:pt x="f78" y="f79"/>
                    </a:cubicBezTo>
                    <a:lnTo>
                      <a:pt x="f80" y="f81"/>
                    </a:lnTo>
                    <a:lnTo>
                      <a:pt x="f80" y="f82"/>
                    </a:lnTo>
                    <a:lnTo>
                      <a:pt x="f83" y="f82"/>
                    </a:lnTo>
                    <a:lnTo>
                      <a:pt x="f84" y="f82"/>
                    </a:lnTo>
                    <a:lnTo>
                      <a:pt x="f84" y="f85"/>
                    </a:lnTo>
                    <a:lnTo>
                      <a:pt x="f86" y="f85"/>
                    </a:lnTo>
                    <a:lnTo>
                      <a:pt x="f86" y="f87"/>
                    </a:lnTo>
                    <a:lnTo>
                      <a:pt x="f88" y="f87"/>
                    </a:lnTo>
                    <a:lnTo>
                      <a:pt x="f88" y="f89"/>
                    </a:lnTo>
                    <a:lnTo>
                      <a:pt x="f90" y="f89"/>
                    </a:lnTo>
                    <a:lnTo>
                      <a:pt x="f90" y="f91"/>
                    </a:lnTo>
                    <a:lnTo>
                      <a:pt x="f92" y="f91"/>
                    </a:lnTo>
                    <a:lnTo>
                      <a:pt x="f93" y="f91"/>
                    </a:lnTo>
                    <a:lnTo>
                      <a:pt x="f93" y="f94"/>
                    </a:lnTo>
                    <a:lnTo>
                      <a:pt x="f95" y="f94"/>
                    </a:lnTo>
                    <a:lnTo>
                      <a:pt x="f96" y="f53"/>
                    </a:lnTo>
                    <a:cubicBezTo>
                      <a:pt x="f97" y="f61"/>
                      <a:pt x="f98" y="f9"/>
                      <a:pt x="f99" y="f72"/>
                    </a:cubicBezTo>
                    <a:lnTo>
                      <a:pt x="f100" y="f101"/>
                    </a:lnTo>
                    <a:lnTo>
                      <a:pt x="f100" y="f102"/>
                    </a:lnTo>
                    <a:lnTo>
                      <a:pt x="f33" y="f103"/>
                    </a:lnTo>
                    <a:lnTo>
                      <a:pt x="f33" y="f104"/>
                    </a:lnTo>
                    <a:lnTo>
                      <a:pt x="f33" y="f105"/>
                    </a:lnTo>
                    <a:lnTo>
                      <a:pt x="f33" y="f106"/>
                    </a:lnTo>
                    <a:cubicBezTo>
                      <a:pt x="f33" y="f107"/>
                      <a:pt x="f33" y="f108"/>
                      <a:pt x="f33" y="f108"/>
                    </a:cubicBezTo>
                    <a:cubicBezTo>
                      <a:pt x="f109" y="f110"/>
                      <a:pt x="f109" y="f110"/>
                      <a:pt x="f109" y="f111"/>
                    </a:cubicBezTo>
                    <a:lnTo>
                      <a:pt x="f109" y="f112"/>
                    </a:lnTo>
                    <a:lnTo>
                      <a:pt x="f109" y="f113"/>
                    </a:lnTo>
                    <a:lnTo>
                      <a:pt x="f31" y="f113"/>
                    </a:lnTo>
                    <a:lnTo>
                      <a:pt x="f31" y="f114"/>
                    </a:lnTo>
                    <a:lnTo>
                      <a:pt x="f31" y="f115"/>
                    </a:lnTo>
                    <a:lnTo>
                      <a:pt x="f31" y="f116"/>
                    </a:lnTo>
                    <a:lnTo>
                      <a:pt x="f30" y="f116"/>
                    </a:lnTo>
                    <a:lnTo>
                      <a:pt x="f30" y="f117"/>
                    </a:lnTo>
                    <a:lnTo>
                      <a:pt x="f30" y="f118"/>
                    </a:lnTo>
                    <a:lnTo>
                      <a:pt x="f30" y="f119"/>
                    </a:lnTo>
                    <a:lnTo>
                      <a:pt x="f30" y="f120"/>
                    </a:lnTo>
                    <a:lnTo>
                      <a:pt x="f121" y="f120"/>
                    </a:lnTo>
                    <a:lnTo>
                      <a:pt x="f121" y="f122"/>
                    </a:lnTo>
                    <a:lnTo>
                      <a:pt x="f121" y="f123"/>
                    </a:lnTo>
                    <a:lnTo>
                      <a:pt x="f124" y="f29"/>
                    </a:lnTo>
                    <a:cubicBezTo>
                      <a:pt x="f125" y="f126"/>
                      <a:pt x="f127" y="f128"/>
                      <a:pt x="f129" y="f7"/>
                    </a:cubicBezTo>
                    <a:lnTo>
                      <a:pt x="f63" y="f130"/>
                    </a:lnTo>
                    <a:lnTo>
                      <a:pt x="f60" y="f130"/>
                    </a:lnTo>
                    <a:lnTo>
                      <a:pt x="f58" y="f130"/>
                    </a:lnTo>
                    <a:lnTo>
                      <a:pt x="f58" y="f131"/>
                    </a:lnTo>
                    <a:lnTo>
                      <a:pt x="f56" y="f131"/>
                    </a:lnTo>
                    <a:lnTo>
                      <a:pt x="f54" y="f131"/>
                    </a:lnTo>
                    <a:lnTo>
                      <a:pt x="f52" y="f131"/>
                    </a:lnTo>
                    <a:lnTo>
                      <a:pt x="f52" y="f132"/>
                    </a:lnTo>
                    <a:lnTo>
                      <a:pt x="f50" y="f132"/>
                    </a:lnTo>
                    <a:lnTo>
                      <a:pt x="f47" y="f132"/>
                    </a:lnTo>
                    <a:lnTo>
                      <a:pt x="f133" y="f132"/>
                    </a:lnTo>
                    <a:lnTo>
                      <a:pt x="f134" y="f132"/>
                    </a:lnTo>
                    <a:lnTo>
                      <a:pt x="f135" y="f136"/>
                    </a:lnTo>
                    <a:cubicBezTo>
                      <a:pt x="f137" y="f138"/>
                      <a:pt x="f139" y="f140"/>
                      <a:pt x="f6" y="f141"/>
                    </a:cubicBezTo>
                    <a:lnTo>
                      <a:pt x="f6" y="f7"/>
                    </a:ln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42" y="f143"/>
                    </a:moveTo>
                    <a:lnTo>
                      <a:pt x="f3" y="f144"/>
                    </a:lnTo>
                    <a:lnTo>
                      <a:pt x="f3" y="f145"/>
                    </a:lnTo>
                    <a:lnTo>
                      <a:pt x="f146" y="f28"/>
                    </a:lnTo>
                    <a:cubicBezTo>
                      <a:pt x="f147" y="f38"/>
                      <a:pt x="f148" y="f44"/>
                      <a:pt x="f149" y="f46"/>
                    </a:cubicBezTo>
                    <a:lnTo>
                      <a:pt x="f150" y="f61"/>
                    </a:lnTo>
                    <a:cubicBezTo>
                      <a:pt x="f150" y="f9"/>
                      <a:pt x="f150" y="f151"/>
                      <a:pt x="f152" y="f40"/>
                    </a:cubicBezTo>
                    <a:lnTo>
                      <a:pt x="f153" y="f67"/>
                    </a:lnTo>
                    <a:cubicBezTo>
                      <a:pt x="f154" y="f155"/>
                      <a:pt x="f156" y="f77"/>
                      <a:pt x="f157" y="f79"/>
                    </a:cubicBezTo>
                    <a:lnTo>
                      <a:pt x="f158" y="f43"/>
                    </a:lnTo>
                    <a:cubicBezTo>
                      <a:pt x="f159" y="f12"/>
                      <a:pt x="f160" y="f161"/>
                      <a:pt x="f160" y="f162"/>
                    </a:cubicBezTo>
                    <a:lnTo>
                      <a:pt x="f0" y="f53"/>
                    </a:lnTo>
                    <a:cubicBezTo>
                      <a:pt x="f163" y="f62"/>
                      <a:pt x="f164" y="f165"/>
                      <a:pt x="f166" y="f72"/>
                    </a:cubicBezTo>
                    <a:lnTo>
                      <a:pt x="f167" y="f168"/>
                    </a:lnTo>
                    <a:cubicBezTo>
                      <a:pt x="f169" y="f170"/>
                      <a:pt x="f171" y="f172"/>
                      <a:pt x="f173" y="f174"/>
                    </a:cubicBezTo>
                    <a:lnTo>
                      <a:pt x="f175" y="f29"/>
                    </a:lnTo>
                    <a:cubicBezTo>
                      <a:pt x="f176" y="f177"/>
                      <a:pt x="f178" y="f179"/>
                      <a:pt x="f180" y="f181"/>
                    </a:cubicBezTo>
                    <a:lnTo>
                      <a:pt x="f182" y="f120"/>
                    </a:lnTo>
                    <a:cubicBezTo>
                      <a:pt x="f183" y="f184"/>
                      <a:pt x="f185" y="f186"/>
                      <a:pt x="f187" y="f188"/>
                    </a:cubicBezTo>
                    <a:lnTo>
                      <a:pt x="f189" y="f136"/>
                    </a:lnTo>
                    <a:cubicBezTo>
                      <a:pt x="f190" y="f138"/>
                      <a:pt x="f191" y="f140"/>
                      <a:pt x="f192" y="f141"/>
                    </a:cubicBezTo>
                    <a:lnTo>
                      <a:pt x="f192" y="f7"/>
                    </a:lnTo>
                    <a:cubicBezTo>
                      <a:pt x="f175" y="f72"/>
                      <a:pt x="f193" y="f54"/>
                      <a:pt x="f153" y="f25"/>
                    </a:cubicBezTo>
                    <a:cubicBezTo>
                      <a:pt x="f153" y="f24"/>
                      <a:pt x="f153" y="f22"/>
                      <a:pt x="f153" y="f22"/>
                    </a:cubicBezTo>
                    <a:cubicBezTo>
                      <a:pt x="f153" y="f21"/>
                      <a:pt x="f194" y="f21"/>
                      <a:pt x="f194" y="f195"/>
                    </a:cubicBezTo>
                    <a:cubicBezTo>
                      <a:pt x="f194" y="f196"/>
                      <a:pt x="f194" y="f196"/>
                      <a:pt x="f194" y="f197"/>
                    </a:cubicBezTo>
                    <a:cubicBezTo>
                      <a:pt x="f194" y="f143"/>
                      <a:pt x="f194" y="f143"/>
                      <a:pt x="f194" y="f19"/>
                    </a:cubicBezTo>
                    <a:cubicBezTo>
                      <a:pt x="f198" y="f199"/>
                      <a:pt x="f200" y="f15"/>
                      <a:pt x="f200" y="f13"/>
                    </a:cubicBezTo>
                    <a:lnTo>
                      <a:pt x="f201" y="f13"/>
                    </a:lnTo>
                    <a:cubicBezTo>
                      <a:pt x="f201" y="f15"/>
                      <a:pt x="f202" y="f17"/>
                      <a:pt x="f142" y="f143"/>
                    </a:cubicBezTo>
                    <a:close/>
                    <a:moveTo>
                      <a:pt x="f142" y="f143"/>
                    </a:moveTo>
                    <a:lnTo>
                      <a:pt x="f142" y="f143"/>
                    </a:lnTo>
                    <a:close/>
                    <a:moveTo>
                      <a:pt x="f153" y="f203"/>
                    </a:moveTo>
                    <a:lnTo>
                      <a:pt x="f192" y="f204"/>
                    </a:lnTo>
                    <a:lnTo>
                      <a:pt x="f192" y="f161"/>
                    </a:lnTo>
                    <a:lnTo>
                      <a:pt x="f147" y="f205"/>
                    </a:lnTo>
                    <a:cubicBezTo>
                      <a:pt x="f149" y="f206"/>
                      <a:pt x="f198" y="f207"/>
                      <a:pt x="f153" y="f203"/>
                    </a:cubicBezTo>
                    <a:close/>
                    <a:moveTo>
                      <a:pt x="f153" y="f203"/>
                    </a:moveTo>
                    <a:lnTo>
                      <a:pt x="f153" y="f203"/>
                    </a:lnTo>
                    <a:close/>
                    <a:moveTo>
                      <a:pt x="f208" y="f153"/>
                    </a:moveTo>
                    <a:lnTo>
                      <a:pt x="f209" y="f94"/>
                    </a:lnTo>
                    <a:lnTo>
                      <a:pt x="f209" y="f210"/>
                    </a:lnTo>
                    <a:lnTo>
                      <a:pt x="f211" y="f210"/>
                    </a:lnTo>
                    <a:lnTo>
                      <a:pt x="f212" y="f129"/>
                    </a:lnTo>
                    <a:lnTo>
                      <a:pt x="f130" y="f129"/>
                    </a:lnTo>
                    <a:lnTo>
                      <a:pt x="f213" y="f214"/>
                    </a:lnTo>
                    <a:cubicBezTo>
                      <a:pt x="f215" y="f216"/>
                      <a:pt x="f217" y="f218"/>
                      <a:pt x="f208" y="f153"/>
                    </a:cubicBezTo>
                    <a:close/>
                    <a:moveTo>
                      <a:pt x="f208" y="f153"/>
                    </a:moveTo>
                    <a:lnTo>
                      <a:pt x="f208" y="f153"/>
                    </a:lnTo>
                    <a:close/>
                    <a:moveTo>
                      <a:pt x="f219" y="f220"/>
                    </a:moveTo>
                    <a:lnTo>
                      <a:pt x="f221" y="f222"/>
                    </a:lnTo>
                    <a:cubicBezTo>
                      <a:pt x="f223" y="f207"/>
                      <a:pt x="f224" y="f207"/>
                      <a:pt x="f225" y="f207"/>
                    </a:cubicBezTo>
                    <a:cubicBezTo>
                      <a:pt x="f226" y="f207"/>
                      <a:pt x="f227" y="f207"/>
                      <a:pt x="f228" y="f207"/>
                    </a:cubicBezTo>
                    <a:lnTo>
                      <a:pt x="f228" y="f229"/>
                    </a:lnTo>
                    <a:cubicBezTo>
                      <a:pt x="f226" y="f230"/>
                      <a:pt x="f224" y="f231"/>
                      <a:pt x="f219" y="f220"/>
                    </a:cubicBezTo>
                    <a:close/>
                    <a:moveTo>
                      <a:pt x="f219" y="f220"/>
                    </a:moveTo>
                    <a:lnTo>
                      <a:pt x="f219" y="f220"/>
                    </a:lnTo>
                    <a:close/>
                    <a:moveTo>
                      <a:pt x="f8" y="f232"/>
                    </a:moveTo>
                    <a:lnTo>
                      <a:pt x="f233" y="f129"/>
                    </a:lnTo>
                    <a:lnTo>
                      <a:pt x="f106" y="f129"/>
                    </a:lnTo>
                    <a:lnTo>
                      <a:pt x="f125" y="f234"/>
                    </a:lnTo>
                    <a:cubicBezTo>
                      <a:pt x="f235" y="f234"/>
                      <a:pt x="f236" y="f237"/>
                      <a:pt x="f8" y="f232"/>
                    </a:cubicBezTo>
                    <a:close/>
                    <a:moveTo>
                      <a:pt x="f8" y="f232"/>
                    </a:moveTo>
                    <a:lnTo>
                      <a:pt x="f8" y="f232"/>
                    </a:lnTo>
                    <a:close/>
                    <a:moveTo>
                      <a:pt x="f56" y="f238"/>
                    </a:moveTo>
                    <a:lnTo>
                      <a:pt x="f6" y="f239"/>
                    </a:lnTo>
                    <a:lnTo>
                      <a:pt x="f6" y="f240"/>
                    </a:lnTo>
                    <a:lnTo>
                      <a:pt x="f241" y="f3"/>
                    </a:lnTo>
                    <a:cubicBezTo>
                      <a:pt x="f134" y="f3"/>
                      <a:pt x="f50" y="f3"/>
                      <a:pt x="f56" y="f238"/>
                    </a:cubicBezTo>
                    <a:close/>
                    <a:moveTo>
                      <a:pt x="f56" y="f238"/>
                    </a:moveTo>
                    <a:lnTo>
                      <a:pt x="f56" y="f238"/>
                    </a:lnTo>
                    <a:close/>
                    <a:moveTo>
                      <a:pt x="f242" y="f243"/>
                    </a:moveTo>
                    <a:lnTo>
                      <a:pt x="f244" y="f208"/>
                    </a:lnTo>
                    <a:lnTo>
                      <a:pt x="f245" y="f208"/>
                    </a:lnTo>
                    <a:lnTo>
                      <a:pt x="f246" y="f208"/>
                    </a:lnTo>
                    <a:lnTo>
                      <a:pt x="f247" y="f208"/>
                    </a:lnTo>
                    <a:lnTo>
                      <a:pt x="f248" y="f208"/>
                    </a:lnTo>
                    <a:lnTo>
                      <a:pt x="f249" y="f208"/>
                    </a:lnTo>
                    <a:lnTo>
                      <a:pt x="f46" y="f208"/>
                    </a:lnTo>
                    <a:lnTo>
                      <a:pt x="f250" y="f208"/>
                    </a:lnTo>
                    <a:lnTo>
                      <a:pt x="f251" y="f208"/>
                    </a:lnTo>
                    <a:lnTo>
                      <a:pt x="f73" y="f208"/>
                    </a:lnTo>
                    <a:lnTo>
                      <a:pt x="f252" y="f208"/>
                    </a:lnTo>
                    <a:lnTo>
                      <a:pt x="f253" y="f254"/>
                    </a:lnTo>
                    <a:cubicBezTo>
                      <a:pt x="f255" y="f256"/>
                      <a:pt x="f257" y="f258"/>
                      <a:pt x="f242" y="f243"/>
                    </a:cubicBezTo>
                    <a:close/>
                    <a:moveTo>
                      <a:pt x="f242" y="f243"/>
                    </a:moveTo>
                    <a:lnTo>
                      <a:pt x="f242" y="f243"/>
                    </a:lnTo>
                    <a:close/>
                    <a:moveTo>
                      <a:pt x="f259" y="f260"/>
                    </a:moveTo>
                    <a:lnTo>
                      <a:pt x="f90" y="f261"/>
                    </a:lnTo>
                    <a:lnTo>
                      <a:pt x="f92" y="f262"/>
                    </a:lnTo>
                    <a:lnTo>
                      <a:pt x="f93" y="f262"/>
                    </a:lnTo>
                    <a:lnTo>
                      <a:pt x="f95" y="f205"/>
                    </a:lnTo>
                    <a:lnTo>
                      <a:pt x="f263" y="f205"/>
                    </a:lnTo>
                    <a:lnTo>
                      <a:pt x="f242" y="f264"/>
                    </a:lnTo>
                    <a:lnTo>
                      <a:pt x="f265" y="f264"/>
                    </a:lnTo>
                    <a:lnTo>
                      <a:pt x="f266" y="f267"/>
                    </a:lnTo>
                    <a:lnTo>
                      <a:pt x="f257" y="f267"/>
                    </a:lnTo>
                    <a:lnTo>
                      <a:pt x="f268" y="f267"/>
                    </a:lnTo>
                    <a:lnTo>
                      <a:pt x="f268" y="f206"/>
                    </a:lnTo>
                    <a:lnTo>
                      <a:pt x="f269" y="f201"/>
                    </a:lnTo>
                    <a:cubicBezTo>
                      <a:pt x="f270" y="f146"/>
                      <a:pt x="f271" y="f272"/>
                      <a:pt x="f259" y="f260"/>
                    </a:cubicBezTo>
                    <a:close/>
                    <a:moveTo>
                      <a:pt x="f259" y="f260"/>
                    </a:moveTo>
                    <a:lnTo>
                      <a:pt x="f259" y="f260"/>
                    </a:lnTo>
                    <a:close/>
                    <a:moveTo>
                      <a:pt x="f13" y="f273"/>
                    </a:moveTo>
                    <a:lnTo>
                      <a:pt x="f13" y="f274"/>
                    </a:lnTo>
                    <a:lnTo>
                      <a:pt x="f13" y="f273"/>
                    </a:lnTo>
                    <a:close/>
                    <a:moveTo>
                      <a:pt x="f13" y="f273"/>
                    </a:moveTo>
                    <a:lnTo>
                      <a:pt x="f13" y="f273"/>
                    </a:lnTo>
                    <a:close/>
                    <a:moveTo>
                      <a:pt x="f275" y="f205"/>
                    </a:moveTo>
                    <a:lnTo>
                      <a:pt x="f276" y="f277"/>
                    </a:lnTo>
                    <a:lnTo>
                      <a:pt x="f276" y="f278"/>
                    </a:lnTo>
                    <a:lnTo>
                      <a:pt x="f276" y="f279"/>
                    </a:lnTo>
                    <a:lnTo>
                      <a:pt x="f280" y="f279"/>
                    </a:lnTo>
                    <a:lnTo>
                      <a:pt x="f280" y="f281"/>
                    </a:lnTo>
                    <a:lnTo>
                      <a:pt x="f280" y="f282"/>
                    </a:lnTo>
                    <a:lnTo>
                      <a:pt x="f283" y="f282"/>
                    </a:lnTo>
                    <a:lnTo>
                      <a:pt x="f283" y="f284"/>
                    </a:lnTo>
                    <a:lnTo>
                      <a:pt x="f283" y="f285"/>
                    </a:lnTo>
                    <a:lnTo>
                      <a:pt x="f286" y="f285"/>
                    </a:lnTo>
                    <a:lnTo>
                      <a:pt x="f286" y="f287"/>
                    </a:lnTo>
                    <a:lnTo>
                      <a:pt x="f286" y="f288"/>
                    </a:lnTo>
                    <a:lnTo>
                      <a:pt x="f286" y="f289"/>
                    </a:lnTo>
                    <a:lnTo>
                      <a:pt x="f290" y="f291"/>
                    </a:lnTo>
                    <a:cubicBezTo>
                      <a:pt x="f292" y="f222"/>
                      <a:pt x="f293" y="f267"/>
                      <a:pt x="f275" y="f205"/>
                    </a:cubicBezTo>
                    <a:close/>
                    <a:moveTo>
                      <a:pt x="f275" y="f205"/>
                    </a:moveTo>
                    <a:lnTo>
                      <a:pt x="f275" y="f205"/>
                    </a:lnTo>
                    <a:close/>
                    <a:moveTo>
                      <a:pt x="f294" y="f295"/>
                    </a:moveTo>
                    <a:lnTo>
                      <a:pt x="f296" y="f98"/>
                    </a:lnTo>
                    <a:cubicBezTo>
                      <a:pt x="f296" y="f240"/>
                      <a:pt x="f296" y="f297"/>
                      <a:pt x="f296" y="f235"/>
                    </a:cubicBezTo>
                    <a:lnTo>
                      <a:pt x="f298" y="f299"/>
                    </a:lnTo>
                    <a:lnTo>
                      <a:pt x="f300" y="f299"/>
                    </a:lnTo>
                    <a:lnTo>
                      <a:pt x="f300" y="f301"/>
                    </a:lnTo>
                    <a:lnTo>
                      <a:pt x="f300" y="f129"/>
                    </a:lnTo>
                    <a:lnTo>
                      <a:pt x="f276" y="f129"/>
                    </a:lnTo>
                    <a:lnTo>
                      <a:pt x="f276" y="f302"/>
                    </a:lnTo>
                    <a:lnTo>
                      <a:pt x="f276" y="f303"/>
                    </a:lnTo>
                    <a:lnTo>
                      <a:pt x="f280" y="f303"/>
                    </a:lnTo>
                    <a:lnTo>
                      <a:pt x="f280" y="f304"/>
                    </a:lnTo>
                    <a:lnTo>
                      <a:pt x="f280" y="f127"/>
                    </a:lnTo>
                    <a:lnTo>
                      <a:pt x="f283" y="f127"/>
                    </a:lnTo>
                    <a:lnTo>
                      <a:pt x="f283" y="f305"/>
                    </a:lnTo>
                    <a:lnTo>
                      <a:pt x="f286" y="f306"/>
                    </a:lnTo>
                    <a:lnTo>
                      <a:pt x="f286" y="f125"/>
                    </a:lnTo>
                    <a:lnTo>
                      <a:pt x="f307" y="f308"/>
                    </a:lnTo>
                    <a:lnTo>
                      <a:pt x="f307" y="f309"/>
                    </a:lnTo>
                    <a:lnTo>
                      <a:pt x="f310" y="f309"/>
                    </a:lnTo>
                    <a:lnTo>
                      <a:pt x="f311" y="f124"/>
                    </a:lnTo>
                    <a:lnTo>
                      <a:pt x="f311" y="f295"/>
                    </a:lnTo>
                    <a:lnTo>
                      <a:pt x="f294" y="f295"/>
                    </a:lnTo>
                    <a:close/>
                    <a:moveTo>
                      <a:pt x="f294" y="f295"/>
                    </a:moveTo>
                    <a:lnTo>
                      <a:pt x="f294" y="f295"/>
                    </a:lnTo>
                    <a:close/>
                    <a:moveTo>
                      <a:pt x="f312" y="f45"/>
                    </a:moveTo>
                    <a:lnTo>
                      <a:pt x="f84" y="f313"/>
                    </a:lnTo>
                    <a:lnTo>
                      <a:pt x="f84" y="f314"/>
                    </a:lnTo>
                    <a:lnTo>
                      <a:pt x="f86" y="f314"/>
                    </a:lnTo>
                    <a:lnTo>
                      <a:pt x="f88" y="f314"/>
                    </a:lnTo>
                    <a:lnTo>
                      <a:pt x="f90" y="f16"/>
                    </a:lnTo>
                    <a:lnTo>
                      <a:pt x="f92" y="f16"/>
                    </a:lnTo>
                    <a:lnTo>
                      <a:pt x="f93" y="f16"/>
                    </a:lnTo>
                    <a:lnTo>
                      <a:pt x="f93" y="f18"/>
                    </a:lnTo>
                    <a:lnTo>
                      <a:pt x="f95" y="f18"/>
                    </a:lnTo>
                    <a:lnTo>
                      <a:pt x="f263" y="f18"/>
                    </a:lnTo>
                    <a:lnTo>
                      <a:pt x="f242" y="f18"/>
                    </a:lnTo>
                    <a:lnTo>
                      <a:pt x="f242" y="f315"/>
                    </a:lnTo>
                    <a:lnTo>
                      <a:pt x="f265" y="f315"/>
                    </a:lnTo>
                    <a:lnTo>
                      <a:pt x="f266" y="f315"/>
                    </a:lnTo>
                    <a:lnTo>
                      <a:pt x="f257" y="f315"/>
                    </a:lnTo>
                    <a:lnTo>
                      <a:pt x="f268" y="f315"/>
                    </a:lnTo>
                    <a:lnTo>
                      <a:pt x="f268" y="f41"/>
                    </a:lnTo>
                    <a:lnTo>
                      <a:pt x="f316" y="f41"/>
                    </a:lnTo>
                    <a:lnTo>
                      <a:pt x="f255" y="f41"/>
                    </a:lnTo>
                    <a:lnTo>
                      <a:pt x="f317" y="f318"/>
                    </a:lnTo>
                    <a:lnTo>
                      <a:pt x="f317" y="f319"/>
                    </a:lnTo>
                    <a:lnTo>
                      <a:pt x="f317" y="f162"/>
                    </a:lnTo>
                    <a:lnTo>
                      <a:pt x="f317" y="f320"/>
                    </a:lnTo>
                    <a:lnTo>
                      <a:pt x="f321" y="f320"/>
                    </a:lnTo>
                    <a:lnTo>
                      <a:pt x="f321" y="f75"/>
                    </a:lnTo>
                    <a:lnTo>
                      <a:pt x="f321" y="f161"/>
                    </a:lnTo>
                    <a:lnTo>
                      <a:pt x="f321" y="f322"/>
                    </a:lnTo>
                    <a:lnTo>
                      <a:pt x="f321" y="f10"/>
                    </a:lnTo>
                    <a:lnTo>
                      <a:pt x="f321" y="f239"/>
                    </a:lnTo>
                    <a:lnTo>
                      <a:pt x="f321" y="f12"/>
                    </a:lnTo>
                    <a:lnTo>
                      <a:pt x="f312" y="f12"/>
                    </a:lnTo>
                    <a:lnTo>
                      <a:pt x="f312" y="f45"/>
                    </a:lnTo>
                    <a:close/>
                  </a:path>
                </a:pathLst>
              </a:custGeom>
              <a:solidFill>
                <a:srgbClr val="FAD243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1" name="Forma Livre 20"/>
              <p:cNvSpPr/>
              <p:nvPr/>
            </p:nvSpPr>
            <p:spPr>
              <a:xfrm>
                <a:off x="9256681" y="6119640"/>
                <a:ext cx="120600" cy="38157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8"/>
                  <a:gd name="f4" fmla="val 176"/>
                  <a:gd name="f5" fmla="val 103"/>
                  <a:gd name="f6" fmla="val 175"/>
                  <a:gd name="f7" fmla="val 54"/>
                  <a:gd name="f8" fmla="val 27"/>
                  <a:gd name="f9" fmla="val 19"/>
                  <a:gd name="f10" fmla="val 76"/>
                  <a:gd name="f11" fmla="val 5"/>
                  <a:gd name="f12" fmla="val 134"/>
                  <a:gd name="f13" fmla="val 2"/>
                  <a:gd name="f14" fmla="val 146"/>
                  <a:gd name="f15" fmla="val 161"/>
                  <a:gd name="f16" fmla="val 303"/>
                  <a:gd name="f17" fmla="val 407"/>
                  <a:gd name="f18" fmla="val 404"/>
                  <a:gd name="f19" fmla="val 99"/>
                  <a:gd name="f20" fmla="val 362"/>
                  <a:gd name="f21" fmla="val 35"/>
                  <a:gd name="f22" fmla="*/ f0 1 408"/>
                  <a:gd name="f23" fmla="*/ f1 1 176"/>
                  <a:gd name="f24" fmla="+- f4 0 f2"/>
                  <a:gd name="f25" fmla="+- f3 0 f2"/>
                  <a:gd name="f26" fmla="*/ f25 1 408"/>
                  <a:gd name="f27" fmla="*/ f24 1 176"/>
                  <a:gd name="f28" fmla="*/ f2 1 f26"/>
                  <a:gd name="f29" fmla="*/ f3 1 f26"/>
                  <a:gd name="f30" fmla="*/ f2 1 f27"/>
                  <a:gd name="f31" fmla="*/ f4 1 f27"/>
                  <a:gd name="f32" fmla="*/ f28 f22 1"/>
                  <a:gd name="f33" fmla="*/ f29 f22 1"/>
                  <a:gd name="f34" fmla="*/ f31 f23 1"/>
                  <a:gd name="f35" fmla="*/ f30 f2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2" t="f35" r="f33" b="f34"/>
                <a:pathLst>
                  <a:path w="408" h="176">
                    <a:moveTo>
                      <a:pt x="f5" y="f6"/>
                    </a:moveTo>
                    <a:lnTo>
                      <a:pt x="f5" y="f2"/>
                    </a:lnTo>
                    <a:cubicBezTo>
                      <a:pt x="f7" y="f8"/>
                      <a:pt x="f9" y="f10"/>
                      <a:pt x="f11" y="f12"/>
                    </a:cubicBezTo>
                    <a:cubicBezTo>
                      <a:pt x="f13" y="f14"/>
                      <a:pt x="f2" y="f15"/>
                      <a:pt x="f2" y="f6"/>
                    </a:cubicBez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16" y="f2"/>
                    </a:moveTo>
                    <a:lnTo>
                      <a:pt x="f16" y="f6"/>
                    </a:lnTo>
                    <a:lnTo>
                      <a:pt x="f17" y="f6"/>
                    </a:lnTo>
                    <a:cubicBezTo>
                      <a:pt x="f18" y="f19"/>
                      <a:pt x="f20" y="f21"/>
                      <a:pt x="f16" y="f2"/>
                    </a:cubicBezTo>
                    <a:close/>
                  </a:path>
                </a:pathLst>
              </a:custGeom>
              <a:solidFill>
                <a:srgbClr val="FFEC00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2" name="Forma Livre 21"/>
              <p:cNvSpPr/>
              <p:nvPr/>
            </p:nvSpPr>
            <p:spPr>
              <a:xfrm>
                <a:off x="9199440" y="6184800"/>
                <a:ext cx="417597" cy="265322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244"/>
                  <a:gd name="f4" fmla="val 808"/>
                  <a:gd name="f5" fmla="val 624"/>
                  <a:gd name="f6" fmla="val 807"/>
                  <a:gd name="f7" fmla="val 278"/>
                  <a:gd name="f8" fmla="val 449"/>
                  <a:gd name="f9" fmla="val 5"/>
                  <a:gd name="f10" fmla="val 3"/>
                  <a:gd name="f11" fmla="val 2"/>
                  <a:gd name="f12" fmla="val 1243"/>
                  <a:gd name="f13" fmla="val 969"/>
                  <a:gd name="f14" fmla="*/ f0 1 1244"/>
                  <a:gd name="f15" fmla="*/ f1 1 808"/>
                  <a:gd name="f16" fmla="+- f4 0 f2"/>
                  <a:gd name="f17" fmla="+- f3 0 f2"/>
                  <a:gd name="f18" fmla="*/ f17 1 1244"/>
                  <a:gd name="f19" fmla="*/ f16 1 808"/>
                  <a:gd name="f20" fmla="*/ f2 1 f18"/>
                  <a:gd name="f21" fmla="*/ f3 1 f18"/>
                  <a:gd name="f22" fmla="*/ f2 1 f19"/>
                  <a:gd name="f23" fmla="*/ f4 1 f19"/>
                  <a:gd name="f24" fmla="*/ f20 f14 1"/>
                  <a:gd name="f25" fmla="*/ f21 f14 1"/>
                  <a:gd name="f26" fmla="*/ f23 f15 1"/>
                  <a:gd name="f27" fmla="*/ f22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4" t="f27" r="f25" b="f26"/>
                <a:pathLst>
                  <a:path w="1244" h="808">
                    <a:moveTo>
                      <a:pt x="f5" y="f6"/>
                    </a:moveTo>
                    <a:cubicBezTo>
                      <a:pt x="f7" y="f6"/>
                      <a:pt x="f2" y="f8"/>
                      <a:pt x="f2" y="f9"/>
                    </a:cubicBezTo>
                    <a:cubicBezTo>
                      <a:pt x="f2" y="f10"/>
                      <a:pt x="f2" y="f11"/>
                      <a:pt x="f2" y="f2"/>
                    </a:cubicBezTo>
                    <a:lnTo>
                      <a:pt x="f12" y="f2"/>
                    </a:lnTo>
                    <a:cubicBezTo>
                      <a:pt x="f12" y="f11"/>
                      <a:pt x="f12" y="f10"/>
                      <a:pt x="f12" y="f9"/>
                    </a:cubicBezTo>
                    <a:cubicBezTo>
                      <a:pt x="f12" y="f8"/>
                      <a:pt x="f13" y="f6"/>
                      <a:pt x="f5" y="f6"/>
                    </a:cubicBezTo>
                  </a:path>
                </a:pathLst>
              </a:custGeom>
              <a:noFill/>
              <a:ln w="1801" cap="flat">
                <a:solidFill>
                  <a:srgbClr val="1B1918"/>
                </a:solidFill>
                <a:prstDash val="solid"/>
                <a:miter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3" name="Forma Livre 22"/>
              <p:cNvSpPr/>
              <p:nvPr/>
            </p:nvSpPr>
            <p:spPr>
              <a:xfrm>
                <a:off x="9418676" y="6053044"/>
                <a:ext cx="193679" cy="103318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618"/>
                  <a:gd name="f5" fmla="val 357"/>
                  <a:gd name="f6" fmla="val 356"/>
                  <a:gd name="f7" fmla="val 255"/>
                  <a:gd name="f8" fmla="val 355"/>
                  <a:gd name="f9" fmla="val 302"/>
                  <a:gd name="f10" fmla="val 326"/>
                  <a:gd name="f11" fmla="val 368"/>
                  <a:gd name="f12" fmla="val 276"/>
                  <a:gd name="f13" fmla="val 400"/>
                  <a:gd name="f14" fmla="val 232"/>
                  <a:gd name="f15" fmla="val 419"/>
                  <a:gd name="f16" fmla="val 210"/>
                  <a:gd name="f17" fmla="val 442"/>
                  <a:gd name="f18" fmla="val 182"/>
                  <a:gd name="f19" fmla="val 472"/>
                  <a:gd name="f20" fmla="val 177"/>
                  <a:gd name="f21" fmla="val 503"/>
                  <a:gd name="f22" fmla="val 173"/>
                  <a:gd name="f23" fmla="val 574"/>
                  <a:gd name="f24" fmla="val 193"/>
                  <a:gd name="f25" fmla="val 605"/>
                  <a:gd name="f26" fmla="val 203"/>
                  <a:gd name="f27" fmla="val 593"/>
                  <a:gd name="f28" fmla="val 136"/>
                  <a:gd name="f29" fmla="val 576"/>
                  <a:gd name="f30" fmla="val 69"/>
                  <a:gd name="f31" fmla="val 550"/>
                  <a:gd name="f32" fmla="val 6"/>
                  <a:gd name="f33" fmla="val 519"/>
                  <a:gd name="f34" fmla="val 488"/>
                  <a:gd name="f35" fmla="val 1"/>
                  <a:gd name="f36" fmla="val 460"/>
                  <a:gd name="f37" fmla="val 25"/>
                  <a:gd name="f38" fmla="val 432"/>
                  <a:gd name="f39" fmla="val 51"/>
                  <a:gd name="f40" fmla="val 417"/>
                  <a:gd name="f41" fmla="val 91"/>
                  <a:gd name="f42" fmla="val 395"/>
                  <a:gd name="f43" fmla="val 122"/>
                  <a:gd name="f44" fmla="val 383"/>
                  <a:gd name="f45" fmla="val 139"/>
                  <a:gd name="f46" fmla="val 369"/>
                  <a:gd name="f47" fmla="val 161"/>
                  <a:gd name="f48" fmla="val 350"/>
                  <a:gd name="f49" fmla="val 175"/>
                  <a:gd name="f50" fmla="val 333"/>
                  <a:gd name="f51" fmla="val 222"/>
                  <a:gd name="f52" fmla="val 328"/>
                  <a:gd name="f53" fmla="val 225"/>
                  <a:gd name="f54" fmla="val 321"/>
                  <a:gd name="f55" fmla="val 279"/>
                  <a:gd name="f56" fmla="val 319"/>
                  <a:gd name="f57" fmla="val 291"/>
                  <a:gd name="f58" fmla="val 317"/>
                  <a:gd name="f59" fmla="val 314"/>
                  <a:gd name="f60" fmla="val 300"/>
                  <a:gd name="f61" fmla="val 316"/>
                  <a:gd name="f62" fmla="val 293"/>
                  <a:gd name="f63" fmla="val 286"/>
                  <a:gd name="f64" fmla="val 272"/>
                  <a:gd name="f65" fmla="val 283"/>
                  <a:gd name="f66" fmla="val 230"/>
                  <a:gd name="f67" fmla="val 278"/>
                  <a:gd name="f68" fmla="val 188"/>
                  <a:gd name="f69" fmla="val 266"/>
                  <a:gd name="f70" fmla="val 185"/>
                  <a:gd name="f71" fmla="val 245"/>
                  <a:gd name="f72" fmla="val 217"/>
                  <a:gd name="f73" fmla="val 163"/>
                  <a:gd name="f74" fmla="val 189"/>
                  <a:gd name="f75" fmla="val 158"/>
                  <a:gd name="f76" fmla="val 162"/>
                  <a:gd name="f77" fmla="val 170"/>
                  <a:gd name="f78" fmla="val 105"/>
                  <a:gd name="f79" fmla="val 207"/>
                  <a:gd name="f80" fmla="val 86"/>
                  <a:gd name="f81" fmla="val 227"/>
                  <a:gd name="f82" fmla="val 54"/>
                  <a:gd name="f83" fmla="val 264"/>
                  <a:gd name="f84" fmla="val 23"/>
                  <a:gd name="f85" fmla="val 311"/>
                  <a:gd name="f86" fmla="val 412"/>
                  <a:gd name="f87" fmla="val 242"/>
                  <a:gd name="f88" fmla="val 324"/>
                  <a:gd name="f89" fmla="val 617"/>
                  <a:gd name="f90" fmla="val 614"/>
                  <a:gd name="f91" fmla="val 265"/>
                  <a:gd name="f92" fmla="val 607"/>
                  <a:gd name="f93" fmla="val 580"/>
                  <a:gd name="f94" fmla="val 212"/>
                  <a:gd name="f95" fmla="val 474"/>
                  <a:gd name="f96" fmla="val 450"/>
                  <a:gd name="f97" fmla="val 197"/>
                  <a:gd name="f98" fmla="val 428"/>
                  <a:gd name="f99" fmla="val 223"/>
                  <a:gd name="f100" fmla="*/ f1 1 618"/>
                  <a:gd name="f101" fmla="*/ f2 1 357"/>
                  <a:gd name="f102" fmla="+- f5 0 f3"/>
                  <a:gd name="f103" fmla="+- f4 0 f3"/>
                  <a:gd name="f104" fmla="*/ f103 1 618"/>
                  <a:gd name="f105" fmla="*/ f102 1 357"/>
                  <a:gd name="f106" fmla="*/ f3 1 f104"/>
                  <a:gd name="f107" fmla="*/ f4 1 f104"/>
                  <a:gd name="f108" fmla="*/ f3 1 f105"/>
                  <a:gd name="f109" fmla="*/ f5 1 f105"/>
                  <a:gd name="f110" fmla="*/ f106 f100 1"/>
                  <a:gd name="f111" fmla="*/ f107 f100 1"/>
                  <a:gd name="f112" fmla="*/ f109 f101 1"/>
                  <a:gd name="f113" fmla="*/ f108 f10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10" t="f113" r="f111" b="f112"/>
                <a:pathLst>
                  <a:path w="618" h="357">
                    <a:moveTo>
                      <a:pt x="f3" y="f6"/>
                    </a:moveTo>
                    <a:lnTo>
                      <a:pt x="f7" y="f6"/>
                    </a:lnTo>
                    <a:lnTo>
                      <a:pt x="f7" y="f8"/>
                    </a:lnTo>
                    <a:cubicBezTo>
                      <a:pt x="f9" y="f10"/>
                      <a:pt x="f11" y="f12"/>
                      <a:pt x="f13" y="f14"/>
                    </a:cubicBezTo>
                    <a:cubicBezTo>
                      <a:pt x="f15" y="f16"/>
                      <a:pt x="f17" y="f18"/>
                      <a:pt x="f19" y="f20"/>
                    </a:cubicBez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27" y="f28"/>
                      <a:pt x="f29" y="f30"/>
                      <a:pt x="f31" y="f32"/>
                    </a:cubicBezTo>
                    <a:cubicBezTo>
                      <a:pt x="f33" y="f3"/>
                      <a:pt x="f34" y="f35"/>
                      <a:pt x="f36" y="f37"/>
                    </a:cubicBezTo>
                    <a:cubicBezTo>
                      <a:pt x="f38" y="f39"/>
                      <a:pt x="f40" y="f41"/>
                      <a:pt x="f42" y="f43"/>
                    </a:cubicBezTo>
                    <a:cubicBezTo>
                      <a:pt x="f44" y="f45"/>
                      <a:pt x="f46" y="f47"/>
                      <a:pt x="f48" y="f49"/>
                    </a:cubicBezTo>
                    <a:cubicBezTo>
                      <a:pt x="f50" y="f51"/>
                      <a:pt x="f52" y="f53"/>
                      <a:pt x="f54" y="f55"/>
                    </a:cubicBezTo>
                    <a:cubicBezTo>
                      <a:pt x="f56" y="f57"/>
                      <a:pt x="f58" y="f59"/>
                      <a:pt x="f60" y="f61"/>
                    </a:cubicBezTo>
                    <a:lnTo>
                      <a:pt x="f62" y="f61"/>
                    </a:lnTo>
                    <a:cubicBezTo>
                      <a:pt x="f63" y="f64"/>
                      <a:pt x="f65" y="f66"/>
                      <a:pt x="f67" y="f68"/>
                    </a:cubicBezTo>
                    <a:cubicBezTo>
                      <a:pt x="f69" y="f70"/>
                      <a:pt x="f7" y="f0"/>
                      <a:pt x="f71" y="f49"/>
                    </a:cubicBezTo>
                    <a:cubicBezTo>
                      <a:pt x="f72" y="f73"/>
                      <a:pt x="f74" y="f75"/>
                      <a:pt x="f76" y="f77"/>
                    </a:cubicBezTo>
                    <a:cubicBezTo>
                      <a:pt x="f28" y="f18"/>
                      <a:pt x="f78" y="f79"/>
                      <a:pt x="f80" y="f81"/>
                    </a:cubicBezTo>
                    <a:cubicBezTo>
                      <a:pt x="f82" y="f83"/>
                      <a:pt x="f84" y="f85"/>
                      <a:pt x="f3" y="f6"/>
                    </a:cubicBezTo>
                    <a:close/>
                    <a:moveTo>
                      <a:pt x="f3" y="f6"/>
                    </a:moveTo>
                    <a:lnTo>
                      <a:pt x="f3" y="f6"/>
                    </a:lnTo>
                    <a:close/>
                    <a:moveTo>
                      <a:pt x="f86" y="f87"/>
                    </a:moveTo>
                    <a:cubicBezTo>
                      <a:pt x="f44" y="f65"/>
                      <a:pt x="f88" y="f10"/>
                      <a:pt x="f65" y="f6"/>
                    </a:cubicBezTo>
                    <a:lnTo>
                      <a:pt x="f89" y="f6"/>
                    </a:lnTo>
                    <a:cubicBezTo>
                      <a:pt x="f89" y="f85"/>
                      <a:pt x="f90" y="f91"/>
                      <a:pt x="f92" y="f51"/>
                    </a:cubicBezTo>
                    <a:cubicBezTo>
                      <a:pt x="f93" y="f94"/>
                      <a:pt x="f21" y="f68"/>
                      <a:pt x="f95" y="f24"/>
                    </a:cubicBezTo>
                    <a:cubicBezTo>
                      <a:pt x="f96" y="f97"/>
                      <a:pt x="f98" y="f99"/>
                      <a:pt x="f86" y="f87"/>
                    </a:cubicBezTo>
                    <a:close/>
                  </a:path>
                </a:pathLst>
              </a:custGeom>
              <a:solidFill>
                <a:srgbClr val="009035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4" name="Forma Livre 23"/>
              <p:cNvSpPr/>
              <p:nvPr/>
            </p:nvSpPr>
            <p:spPr>
              <a:xfrm>
                <a:off x="9028081" y="5780160"/>
                <a:ext cx="762115" cy="904679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2208"/>
                  <a:gd name="f5" fmla="val 2585"/>
                  <a:gd name="f6" fmla="val 1330"/>
                  <a:gd name="f7" fmla="val 757"/>
                  <a:gd name="f8" fmla="val 1342"/>
                  <a:gd name="f9" fmla="val 766"/>
                  <a:gd name="f10" fmla="val 1356"/>
                  <a:gd name="f11" fmla="val 774"/>
                  <a:gd name="f12" fmla="val 1361"/>
                  <a:gd name="f13" fmla="val 789"/>
                  <a:gd name="f14" fmla="val 1382"/>
                  <a:gd name="f15" fmla="val 857"/>
                  <a:gd name="f16" fmla="val 1391"/>
                  <a:gd name="f17" fmla="val 969"/>
                  <a:gd name="f18" fmla="val 1401"/>
                  <a:gd name="f19" fmla="val 1041"/>
                  <a:gd name="f20" fmla="val 1404"/>
                  <a:gd name="f21" fmla="val 1018"/>
                  <a:gd name="f22" fmla="val 1406"/>
                  <a:gd name="f23" fmla="val 1001"/>
                  <a:gd name="f24" fmla="val 1413"/>
                  <a:gd name="f25" fmla="val 979"/>
                  <a:gd name="f26" fmla="val 1416"/>
                  <a:gd name="f27" fmla="val 971"/>
                  <a:gd name="f28" fmla="val 1420"/>
                  <a:gd name="f29" fmla="val 963"/>
                  <a:gd name="f30" fmla="val 1423"/>
                  <a:gd name="f31" fmla="val 954"/>
                  <a:gd name="f32" fmla="val 1422"/>
                  <a:gd name="f33" fmla="val 945"/>
                  <a:gd name="f34" fmla="val 1412"/>
                  <a:gd name="f35" fmla="val 905"/>
                  <a:gd name="f36" fmla="val 1403"/>
                  <a:gd name="f37" fmla="val 872"/>
                  <a:gd name="f38" fmla="val 1392"/>
                  <a:gd name="f39" fmla="val 831"/>
                  <a:gd name="f40" fmla="val 826"/>
                  <a:gd name="f41" fmla="val 862"/>
                  <a:gd name="f42" fmla="val 1425"/>
                  <a:gd name="f43" fmla="val 892"/>
                  <a:gd name="f44" fmla="val 1432"/>
                  <a:gd name="f45" fmla="val 927"/>
                  <a:gd name="f46" fmla="val 1435"/>
                  <a:gd name="f47" fmla="val 918"/>
                  <a:gd name="f48" fmla="val 1437"/>
                  <a:gd name="f49" fmla="val 912"/>
                  <a:gd name="f50" fmla="val 1440"/>
                  <a:gd name="f51" fmla="val 903"/>
                  <a:gd name="f52" fmla="val 898"/>
                  <a:gd name="f53" fmla="val 1443"/>
                  <a:gd name="f54" fmla="val 1444"/>
                  <a:gd name="f55" fmla="val 885"/>
                  <a:gd name="f56" fmla="val 880"/>
                  <a:gd name="f57" fmla="val 1434"/>
                  <a:gd name="f58" fmla="val 1419"/>
                  <a:gd name="f59" fmla="val 816"/>
                  <a:gd name="f60" fmla="val 809"/>
                  <a:gd name="f61" fmla="val 799"/>
                  <a:gd name="f62" fmla="val 811"/>
                  <a:gd name="f63" fmla="val 1427"/>
                  <a:gd name="f64" fmla="val 1439"/>
                  <a:gd name="f65" fmla="val 837"/>
                  <a:gd name="f66" fmla="val 845"/>
                  <a:gd name="f67" fmla="val 1446"/>
                  <a:gd name="f68" fmla="val 853"/>
                  <a:gd name="f69" fmla="val 832"/>
                  <a:gd name="f70" fmla="val 821"/>
                  <a:gd name="f71" fmla="val 801"/>
                  <a:gd name="f72" fmla="val 756"/>
                  <a:gd name="f73" fmla="val 1415"/>
                  <a:gd name="f74" fmla="val 741"/>
                  <a:gd name="f75" fmla="val 739"/>
                  <a:gd name="f76" fmla="val 723"/>
                  <a:gd name="f77" fmla="val 718"/>
                  <a:gd name="f78" fmla="val 1474"/>
                  <a:gd name="f79" fmla="val 713"/>
                  <a:gd name="f80" fmla="val 1494"/>
                  <a:gd name="f81" fmla="val 700"/>
                  <a:gd name="f82" fmla="val 1496"/>
                  <a:gd name="f83" fmla="val 698"/>
                  <a:gd name="f84" fmla="val 695"/>
                  <a:gd name="f85" fmla="val 691"/>
                  <a:gd name="f86" fmla="val 706"/>
                  <a:gd name="f87" fmla="val 1493"/>
                  <a:gd name="f88" fmla="val 675"/>
                  <a:gd name="f89" fmla="val 1489"/>
                  <a:gd name="f90" fmla="val 670"/>
                  <a:gd name="f91" fmla="val 1487"/>
                  <a:gd name="f92" fmla="val 663"/>
                  <a:gd name="f93" fmla="val 1483"/>
                  <a:gd name="f94" fmla="val 658"/>
                  <a:gd name="f95" fmla="val 680"/>
                  <a:gd name="f96" fmla="val 1428"/>
                  <a:gd name="f97" fmla="val 665"/>
                  <a:gd name="f98" fmla="val 1475"/>
                  <a:gd name="f99" fmla="val 643"/>
                  <a:gd name="f100" fmla="val 641"/>
                  <a:gd name="f101" fmla="val 640"/>
                  <a:gd name="f102" fmla="val 1470"/>
                  <a:gd name="f103" fmla="val 636"/>
                  <a:gd name="f104" fmla="val 1465"/>
                  <a:gd name="f105" fmla="val 635"/>
                  <a:gd name="f106" fmla="val 1462"/>
                  <a:gd name="f107" fmla="val 651"/>
                  <a:gd name="f108" fmla="val 1380"/>
                  <a:gd name="f109" fmla="val 671"/>
                  <a:gd name="f110" fmla="val 1353"/>
                  <a:gd name="f111" fmla="val 673"/>
                  <a:gd name="f112" fmla="val 1322"/>
                  <a:gd name="f113" fmla="val 681"/>
                  <a:gd name="f114" fmla="val 1299"/>
                  <a:gd name="f115" fmla="val 686"/>
                  <a:gd name="f116" fmla="val 1271"/>
                  <a:gd name="f117" fmla="val 690"/>
                  <a:gd name="f118" fmla="val 1251"/>
                  <a:gd name="f119" fmla="val 696"/>
                  <a:gd name="f120" fmla="val 1239"/>
                  <a:gd name="f121" fmla="val 701"/>
                  <a:gd name="f122" fmla="val 1228"/>
                  <a:gd name="f123" fmla="val 732"/>
                  <a:gd name="f124" fmla="val 1225"/>
                  <a:gd name="f125" fmla="val 746"/>
                  <a:gd name="f126" fmla="val 1237"/>
                  <a:gd name="f127" fmla="val 1249"/>
                  <a:gd name="f128" fmla="val 737"/>
                  <a:gd name="f129" fmla="val 1263"/>
                  <a:gd name="f130" fmla="val 1282"/>
                  <a:gd name="f131" fmla="val 1289"/>
                  <a:gd name="f132" fmla="val 1305"/>
                  <a:gd name="f133" fmla="val 1317"/>
                  <a:gd name="f134" fmla="val 749"/>
                  <a:gd name="f135" fmla="val 705"/>
                  <a:gd name="f136" fmla="val 1280"/>
                  <a:gd name="f137" fmla="val 1294"/>
                  <a:gd name="f138" fmla="val 1306"/>
                  <a:gd name="f139" fmla="val 1318"/>
                  <a:gd name="f140" fmla="val 666"/>
                  <a:gd name="f141" fmla="val 1329"/>
                  <a:gd name="f142" fmla="val 1341"/>
                  <a:gd name="f143" fmla="val 660"/>
                  <a:gd name="f144" fmla="val 1296"/>
                  <a:gd name="f145" fmla="val 614"/>
                  <a:gd name="f146" fmla="val 1213"/>
                  <a:gd name="f147" fmla="val 599"/>
                  <a:gd name="f148" fmla="val 1144"/>
                  <a:gd name="f149" fmla="val 600"/>
                  <a:gd name="f150" fmla="val 1137"/>
                  <a:gd name="f151" fmla="val 602"/>
                  <a:gd name="f152" fmla="val 1127"/>
                  <a:gd name="f153" fmla="val 1120"/>
                  <a:gd name="f154" fmla="val 1118"/>
                  <a:gd name="f155" fmla="val 604"/>
                  <a:gd name="f156" fmla="val 1160"/>
                  <a:gd name="f157" fmla="val 612"/>
                  <a:gd name="f158" fmla="val 1203"/>
                  <a:gd name="f159" fmla="val 626"/>
                  <a:gd name="f160" fmla="val 1240"/>
                  <a:gd name="f161" fmla="val 645"/>
                  <a:gd name="f162" fmla="val 1256"/>
                  <a:gd name="f163" fmla="val 655"/>
                  <a:gd name="f164" fmla="val 1267"/>
                  <a:gd name="f165" fmla="val 661"/>
                  <a:gd name="f166" fmla="val 856"/>
                  <a:gd name="f167" fmla="val 1417"/>
                  <a:gd name="f168" fmla="val 812"/>
                  <a:gd name="f169" fmla="val 1366"/>
                  <a:gd name="f170" fmla="val 785"/>
                  <a:gd name="f171" fmla="val 1313"/>
                  <a:gd name="f172" fmla="val 1247"/>
                  <a:gd name="f173" fmla="val 754"/>
                  <a:gd name="f174" fmla="val 1283"/>
                  <a:gd name="f175" fmla="val 1343"/>
                  <a:gd name="f176" fmla="val 710"/>
                  <a:gd name="f177" fmla="val 1460"/>
                  <a:gd name="f178" fmla="val 722"/>
                  <a:gd name="f179" fmla="val 1516"/>
                  <a:gd name="f180" fmla="val 748"/>
                  <a:gd name="f181" fmla="val 1558"/>
                  <a:gd name="f182" fmla="val 1560"/>
                  <a:gd name="f183" fmla="val 1563"/>
                  <a:gd name="f184" fmla="val 751"/>
                  <a:gd name="f185" fmla="val 1566"/>
                  <a:gd name="f186" fmla="val 806"/>
                  <a:gd name="f187" fmla="val 1533"/>
                  <a:gd name="f188" fmla="val 877"/>
                  <a:gd name="f189" fmla="val 1507"/>
                  <a:gd name="f190" fmla="val 939"/>
                  <a:gd name="f191" fmla="val 1492"/>
                  <a:gd name="f192" fmla="val 910"/>
                  <a:gd name="f193" fmla="val 1469"/>
                  <a:gd name="f194" fmla="val 92"/>
                  <a:gd name="f195" fmla="val 1450"/>
                  <a:gd name="f196" fmla="val 105"/>
                  <a:gd name="f197" fmla="val 120"/>
                  <a:gd name="f198" fmla="val 1336"/>
                  <a:gd name="f199" fmla="val 141"/>
                  <a:gd name="f200" fmla="val 173"/>
                  <a:gd name="f201" fmla="val 1191"/>
                  <a:gd name="f202" fmla="val 215"/>
                  <a:gd name="f203" fmla="val 1112"/>
                  <a:gd name="f204" fmla="val 244"/>
                  <a:gd name="f205" fmla="val 1019"/>
                  <a:gd name="f206" fmla="val 262"/>
                  <a:gd name="f207" fmla="val 966"/>
                  <a:gd name="f208" fmla="val 270"/>
                  <a:gd name="f209" fmla="val 925"/>
                  <a:gd name="f210" fmla="val 280"/>
                  <a:gd name="f211" fmla="val 868"/>
                  <a:gd name="f212" fmla="val 282"/>
                  <a:gd name="f213" fmla="val 308"/>
                  <a:gd name="f214" fmla="val 232"/>
                  <a:gd name="f215" fmla="val 569"/>
                  <a:gd name="f216" fmla="val 117"/>
                  <a:gd name="f217" fmla="val 469"/>
                  <a:gd name="f218" fmla="val 110"/>
                  <a:gd name="f219" fmla="val 464"/>
                  <a:gd name="f220" fmla="val 353"/>
                  <a:gd name="f221" fmla="val 138"/>
                  <a:gd name="f222" fmla="val 356"/>
                  <a:gd name="f223" fmla="val 134"/>
                  <a:gd name="f224" fmla="val 354"/>
                  <a:gd name="f225" fmla="val 136"/>
                  <a:gd name="f226" fmla="val 358"/>
                  <a:gd name="f227" fmla="val 889"/>
                  <a:gd name="f228" fmla="val 47"/>
                  <a:gd name="f229" fmla="val 1847"/>
                  <a:gd name="f230" fmla="val 1851"/>
                  <a:gd name="f231" fmla="val 1853"/>
                  <a:gd name="f232" fmla="val 2096"/>
                  <a:gd name="f233" fmla="val 2091"/>
                  <a:gd name="f234" fmla="val 1973"/>
                  <a:gd name="f235" fmla="val 1898"/>
                  <a:gd name="f236" fmla="val 1925"/>
                  <a:gd name="f237" fmla="val 1942"/>
                  <a:gd name="f238" fmla="val 968"/>
                  <a:gd name="f239" fmla="val 1968"/>
                  <a:gd name="f240" fmla="val 1046"/>
                  <a:gd name="f241" fmla="val 2010"/>
                  <a:gd name="f242" fmla="val 2028"/>
                  <a:gd name="f243" fmla="val 1190"/>
                  <a:gd name="f244" fmla="val 2047"/>
                  <a:gd name="f245" fmla="val 1233"/>
                  <a:gd name="f246" fmla="val 2065"/>
                  <a:gd name="f247" fmla="val 2086"/>
                  <a:gd name="f248" fmla="val 2101"/>
                  <a:gd name="f249" fmla="val 2113"/>
                  <a:gd name="f250" fmla="val 2137"/>
                  <a:gd name="f251" fmla="val 1679"/>
                  <a:gd name="f252" fmla="val 2075"/>
                  <a:gd name="f253" fmla="val 1780"/>
                  <a:gd name="f254" fmla="val 2053"/>
                  <a:gd name="f255" fmla="val 1817"/>
                  <a:gd name="f256" fmla="val 2022"/>
                  <a:gd name="f257" fmla="val 1987"/>
                  <a:gd name="f258" fmla="val 1879"/>
                  <a:gd name="f259" fmla="val 1794"/>
                  <a:gd name="f260" fmla="val 2051"/>
                  <a:gd name="f261" fmla="val 2153"/>
                  <a:gd name="f262" fmla="val 2286"/>
                  <a:gd name="f263" fmla="val 1339"/>
                  <a:gd name="f264" fmla="val 1259"/>
                  <a:gd name="f265" fmla="val 2337"/>
                  <a:gd name="f266" fmla="val 1173"/>
                  <a:gd name="f267" fmla="val 2394"/>
                  <a:gd name="f268" fmla="val 1110"/>
                  <a:gd name="f269" fmla="val 2465"/>
                  <a:gd name="f270" fmla="val 1103"/>
                  <a:gd name="f271" fmla="val 2470"/>
                  <a:gd name="f272" fmla="val 1077"/>
                  <a:gd name="f273" fmla="val 2443"/>
                  <a:gd name="f274" fmla="val 1056"/>
                  <a:gd name="f275" fmla="val 2423"/>
                  <a:gd name="f276" fmla="val 1027"/>
                  <a:gd name="f277" fmla="val 2399"/>
                  <a:gd name="f278" fmla="val 977"/>
                  <a:gd name="f279" fmla="val 2359"/>
                  <a:gd name="f280" fmla="val 922"/>
                  <a:gd name="f281" fmla="val 2322"/>
                  <a:gd name="f282" fmla="val 867"/>
                  <a:gd name="f283" fmla="val 649"/>
                  <a:gd name="f284" fmla="val 412"/>
                  <a:gd name="f285" fmla="val 218"/>
                  <a:gd name="f286" fmla="val 184"/>
                  <a:gd name="f287" fmla="val 154"/>
                  <a:gd name="f288" fmla="val 130"/>
                  <a:gd name="f289" fmla="val 68"/>
                  <a:gd name="f290" fmla="val 135"/>
                  <a:gd name="f291" fmla="val 1115"/>
                  <a:gd name="f292" fmla="val 1162"/>
                  <a:gd name="f293" fmla="val 96"/>
                  <a:gd name="f294" fmla="val 1208"/>
                  <a:gd name="f295" fmla="val 79"/>
                  <a:gd name="f296" fmla="val 1257"/>
                  <a:gd name="f297" fmla="val 56"/>
                  <a:gd name="f298" fmla="val 1314"/>
                  <a:gd name="f299" fmla="val 40"/>
                  <a:gd name="f300" fmla="val 1374"/>
                  <a:gd name="f301" fmla="val 27"/>
                  <a:gd name="f302" fmla="val 1568"/>
                  <a:gd name="f303" fmla="val 3"/>
                  <a:gd name="f304" fmla="val 1699"/>
                  <a:gd name="f305" fmla="val 75"/>
                  <a:gd name="f306" fmla="val 103"/>
                  <a:gd name="f307" fmla="val 1861"/>
                  <a:gd name="f308" fmla="val 175"/>
                  <a:gd name="f309" fmla="val 1933"/>
                  <a:gd name="f310" fmla="val 275"/>
                  <a:gd name="f311" fmla="val 2021"/>
                  <a:gd name="f312" fmla="val 384"/>
                  <a:gd name="f313" fmla="val 2092"/>
                  <a:gd name="f314" fmla="val 498"/>
                  <a:gd name="f315" fmla="val 2157"/>
                  <a:gd name="f316" fmla="val 609"/>
                  <a:gd name="f317" fmla="val 2221"/>
                  <a:gd name="f318" fmla="val 2278"/>
                  <a:gd name="f319" fmla="val 2345"/>
                  <a:gd name="f320" fmla="val 883"/>
                  <a:gd name="f321" fmla="val 2379"/>
                  <a:gd name="f322" fmla="val 937"/>
                  <a:gd name="f323" fmla="val 2413"/>
                  <a:gd name="f324" fmla="val 985"/>
                  <a:gd name="f325" fmla="val 2453"/>
                  <a:gd name="f326" fmla="val 988"/>
                  <a:gd name="f327" fmla="val 2455"/>
                  <a:gd name="f328" fmla="val 1012"/>
                  <a:gd name="f329" fmla="val 2475"/>
                  <a:gd name="f330" fmla="val 1034"/>
                  <a:gd name="f331" fmla="val 2495"/>
                  <a:gd name="f332" fmla="val 2518"/>
                  <a:gd name="f333" fmla="val 2521"/>
                  <a:gd name="f334" fmla="val 2522"/>
                  <a:gd name="f335" fmla="val 1058"/>
                  <a:gd name="f336" fmla="val 1074"/>
                  <a:gd name="f337" fmla="val 2539"/>
                  <a:gd name="f338" fmla="val 1087"/>
                  <a:gd name="f339" fmla="val 2557"/>
                  <a:gd name="f340" fmla="val 1099"/>
                  <a:gd name="f341" fmla="val 2577"/>
                  <a:gd name="f342" fmla="val 2581"/>
                  <a:gd name="f343" fmla="val 1101"/>
                  <a:gd name="f344" fmla="val 2582"/>
                  <a:gd name="f345" fmla="val 2584"/>
                  <a:gd name="f346" fmla="val 1105"/>
                  <a:gd name="f347" fmla="val 1106"/>
                  <a:gd name="f348" fmla="val 1132"/>
                  <a:gd name="f349" fmla="val 1148"/>
                  <a:gd name="f350" fmla="val 1149"/>
                  <a:gd name="f351" fmla="val 1151"/>
                  <a:gd name="f352" fmla="val 1172"/>
                  <a:gd name="f353" fmla="val 1194"/>
                  <a:gd name="f354" fmla="val 1219"/>
                  <a:gd name="f355" fmla="val 1220"/>
                  <a:gd name="f356" fmla="val 1268"/>
                  <a:gd name="f357" fmla="val 1376"/>
                  <a:gd name="f358" fmla="val 1597"/>
                  <a:gd name="f359" fmla="val 1708"/>
                  <a:gd name="f360" fmla="val 1822"/>
                  <a:gd name="f361" fmla="val 1932"/>
                  <a:gd name="f362" fmla="val 2031"/>
                  <a:gd name="f363" fmla="val 2070"/>
                  <a:gd name="f364" fmla="val 2105"/>
                  <a:gd name="f365" fmla="val 2132"/>
                  <a:gd name="f366" fmla="val 2204"/>
                  <a:gd name="f367" fmla="val 2207"/>
                  <a:gd name="f368" fmla="val 2179"/>
                  <a:gd name="f369" fmla="val 2167"/>
                  <a:gd name="f370" fmla="val 2149"/>
                  <a:gd name="f371" fmla="val 2129"/>
                  <a:gd name="f372" fmla="val 1215"/>
                  <a:gd name="f373" fmla="val 1176"/>
                  <a:gd name="f374" fmla="val 2080"/>
                  <a:gd name="f375" fmla="val 1139"/>
                  <a:gd name="f376" fmla="val 2077"/>
                  <a:gd name="f377" fmla="val 1130"/>
                  <a:gd name="f378" fmla="val 2074"/>
                  <a:gd name="f379" fmla="val 1124"/>
                  <a:gd name="f380" fmla="val 2055"/>
                  <a:gd name="f381" fmla="val 2039"/>
                  <a:gd name="f382" fmla="val 1038"/>
                  <a:gd name="f383" fmla="val 2025"/>
                  <a:gd name="f384" fmla="val 998"/>
                  <a:gd name="f385" fmla="val 948"/>
                  <a:gd name="f386" fmla="val 1997"/>
                  <a:gd name="f387" fmla="val 900"/>
                  <a:gd name="f388" fmla="val 1991"/>
                  <a:gd name="f389" fmla="val 850"/>
                  <a:gd name="f390" fmla="val 1963"/>
                  <a:gd name="f391" fmla="val 2067"/>
                  <a:gd name="f392" fmla="val 564"/>
                  <a:gd name="f393" fmla="val 2191"/>
                  <a:gd name="f394" fmla="val 479"/>
                  <a:gd name="f395" fmla="val 343"/>
                  <a:gd name="f396" fmla="val 209"/>
                  <a:gd name="f397" fmla="val 1887"/>
                  <a:gd name="f398" fmla="val 73"/>
                  <a:gd name="f399" fmla="val 1782"/>
                  <a:gd name="f400" fmla="val 53"/>
                  <a:gd name="f401" fmla="val 38"/>
                  <a:gd name="f402" fmla="val 1572"/>
                  <a:gd name="f403" fmla="val 10"/>
                  <a:gd name="f404" fmla="val 2"/>
                  <a:gd name="f405" fmla="val 1154"/>
                  <a:gd name="f406" fmla="val 1083"/>
                  <a:gd name="f407" fmla="val 1062"/>
                  <a:gd name="f408" fmla="val 1043"/>
                  <a:gd name="f409" fmla="val 960"/>
                  <a:gd name="f410" fmla="val 879"/>
                  <a:gd name="f411" fmla="val 5"/>
                  <a:gd name="f412" fmla="val 797"/>
                  <a:gd name="f413" fmla="val 12"/>
                  <a:gd name="f414" fmla="val 744"/>
                  <a:gd name="f415" fmla="val 15"/>
                  <a:gd name="f416" fmla="val 689"/>
                  <a:gd name="f417" fmla="val 20"/>
                  <a:gd name="f418" fmla="val 634"/>
                  <a:gd name="f419" fmla="val 529"/>
                  <a:gd name="f420" fmla="val 424"/>
                  <a:gd name="f421" fmla="val 320"/>
                  <a:gd name="f422" fmla="val 318"/>
                  <a:gd name="f423" fmla="val 16"/>
                  <a:gd name="f424" fmla="val 139"/>
                  <a:gd name="f425" fmla="val 243"/>
                  <a:gd name="f426" fmla="val 216"/>
                  <a:gd name="f427" fmla="val 208"/>
                  <a:gd name="f428" fmla="val 895"/>
                  <a:gd name="f429" fmla="val 200"/>
                  <a:gd name="f430" fmla="val 935"/>
                  <a:gd name="f431" fmla="val 188"/>
                  <a:gd name="f432" fmla="val 976"/>
                  <a:gd name="f433" fmla="val 185"/>
                  <a:gd name="f434" fmla="val 983"/>
                  <a:gd name="f435" fmla="val 989"/>
                  <a:gd name="f436" fmla="val 168"/>
                  <a:gd name="f437" fmla="val 151"/>
                  <a:gd name="f438" fmla="*/ f1 1 2208"/>
                  <a:gd name="f439" fmla="*/ f2 1 2585"/>
                  <a:gd name="f440" fmla="+- f5 0 f3"/>
                  <a:gd name="f441" fmla="+- f4 0 f3"/>
                  <a:gd name="f442" fmla="*/ f441 1 2208"/>
                  <a:gd name="f443" fmla="*/ f440 1 2585"/>
                  <a:gd name="f444" fmla="*/ f3 1 f442"/>
                  <a:gd name="f445" fmla="*/ f4 1 f442"/>
                  <a:gd name="f446" fmla="*/ f3 1 f443"/>
                  <a:gd name="f447" fmla="*/ f5 1 f443"/>
                  <a:gd name="f448" fmla="*/ f444 f438 1"/>
                  <a:gd name="f449" fmla="*/ f445 f438 1"/>
                  <a:gd name="f450" fmla="*/ f447 f439 1"/>
                  <a:gd name="f451" fmla="*/ f446 f439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448" t="f451" r="f449" b="f450"/>
                <a:pathLst>
                  <a:path w="2208" h="2585">
                    <a:moveTo>
                      <a:pt x="f6" y="f7"/>
                    </a:moveTo>
                    <a:cubicBezTo>
                      <a:pt x="f8" y="f9"/>
                      <a:pt x="f10" y="f11"/>
                      <a:pt x="f12" y="f13"/>
                    </a:cubicBezTo>
                    <a:cubicBezTo>
                      <a:pt x="f14" y="f15"/>
                      <a:pt x="f16" y="f17"/>
                      <a:pt x="f18" y="f19"/>
                    </a:cubicBezTo>
                    <a:cubicBezTo>
                      <a:pt x="f20" y="f21"/>
                      <a:pt x="f22" y="f23"/>
                      <a:pt x="f24" y="f25"/>
                    </a:cubicBezTo>
                    <a:cubicBezTo>
                      <a:pt x="f26" y="f27"/>
                      <a:pt x="f28" y="f29"/>
                      <a:pt x="f30" y="f31"/>
                    </a:cubicBezTo>
                    <a:lnTo>
                      <a:pt x="f32" y="f33"/>
                    </a:lnTo>
                    <a:cubicBezTo>
                      <a:pt x="f34" y="f35"/>
                      <a:pt x="f36" y="f37"/>
                      <a:pt x="f38" y="f39"/>
                    </a:cubicBezTo>
                    <a:lnTo>
                      <a:pt x="f22" y="f40"/>
                    </a:lnTo>
                    <a:cubicBezTo>
                      <a:pt x="f26" y="f41"/>
                      <a:pt x="f42" y="f43"/>
                      <a:pt x="f44" y="f45"/>
                    </a:cubicBezTo>
                    <a:cubicBezTo>
                      <a:pt x="f46" y="f47"/>
                      <a:pt x="f48" y="f49"/>
                      <a:pt x="f50" y="f51"/>
                    </a:cubicBezTo>
                    <a:cubicBezTo>
                      <a:pt x="f50" y="f52"/>
                      <a:pt x="f53" y="f43"/>
                      <a:pt x="f54" y="f55"/>
                    </a:cubicBezTo>
                    <a:lnTo>
                      <a:pt x="f50" y="f56"/>
                    </a:lnTo>
                    <a:cubicBezTo>
                      <a:pt x="f57" y="f41"/>
                      <a:pt x="f58" y="f39"/>
                      <a:pt x="f22" y="f59"/>
                    </a:cubicBezTo>
                    <a:lnTo>
                      <a:pt x="f36" y="f60"/>
                    </a:lnTo>
                    <a:lnTo>
                      <a:pt x="f24" y="f61"/>
                    </a:lnTo>
                    <a:cubicBezTo>
                      <a:pt x="f30" y="f62"/>
                      <a:pt x="f63" y="f59"/>
                      <a:pt x="f46" y="f39"/>
                    </a:cubicBezTo>
                    <a:cubicBezTo>
                      <a:pt x="f64" y="f65"/>
                      <a:pt x="f53" y="f66"/>
                      <a:pt x="f67" y="f68"/>
                    </a:cubicBezTo>
                    <a:cubicBezTo>
                      <a:pt x="f67" y="f69"/>
                      <a:pt x="f53" y="f70"/>
                      <a:pt x="f46" y="f71"/>
                    </a:cubicBezTo>
                    <a:lnTo>
                      <a:pt x="f48" y="f71"/>
                    </a:lnTo>
                    <a:lnTo>
                      <a:pt x="f32" y="f72"/>
                    </a:lnTo>
                    <a:cubicBezTo>
                      <a:pt x="f73" y="f74"/>
                      <a:pt x="f73" y="f75"/>
                      <a:pt x="f34" y="f76"/>
                    </a:cubicBezTo>
                    <a:cubicBezTo>
                      <a:pt x="f46" y="f77"/>
                      <a:pt x="f78" y="f79"/>
                      <a:pt x="f80" y="f81"/>
                    </a:cubicBezTo>
                    <a:cubicBezTo>
                      <a:pt x="f82" y="f83"/>
                      <a:pt x="f82" y="f84"/>
                      <a:pt x="f82" y="f85"/>
                    </a:cubicBezTo>
                    <a:lnTo>
                      <a:pt x="f67" y="f86"/>
                    </a:lnTo>
                    <a:lnTo>
                      <a:pt x="f50" y="f85"/>
                    </a:lnTo>
                    <a:lnTo>
                      <a:pt x="f87" y="f88"/>
                    </a:lnTo>
                    <a:cubicBezTo>
                      <a:pt x="f89" y="f90"/>
                      <a:pt x="f91" y="f92"/>
                      <a:pt x="f93" y="f94"/>
                    </a:cubicBezTo>
                    <a:lnTo>
                      <a:pt x="f46" y="f95"/>
                    </a:lnTo>
                    <a:lnTo>
                      <a:pt x="f96" y="f97"/>
                    </a:lnTo>
                    <a:lnTo>
                      <a:pt x="f98" y="f99"/>
                    </a:lnTo>
                    <a:cubicBezTo>
                      <a:pt x="f98" y="f100"/>
                      <a:pt x="f78" y="f101"/>
                      <a:pt x="f78" y="f101"/>
                    </a:cubicBezTo>
                    <a:cubicBezTo>
                      <a:pt x="f102" y="f103"/>
                      <a:pt x="f104" y="f105"/>
                      <a:pt x="f106" y="f103"/>
                    </a:cubicBezTo>
                    <a:cubicBezTo>
                      <a:pt x="f54" y="f101"/>
                      <a:pt x="f63" y="f107"/>
                      <a:pt x="f34" y="f94"/>
                    </a:cubicBezTo>
                    <a:cubicBezTo>
                      <a:pt x="f108" y="f109"/>
                      <a:pt x="f110" y="f111"/>
                      <a:pt x="f112" y="f113"/>
                    </a:cubicBezTo>
                    <a:cubicBezTo>
                      <a:pt x="f114" y="f115"/>
                      <a:pt x="f116" y="f117"/>
                      <a:pt x="f118" y="f119"/>
                    </a:cubicBezTo>
                    <a:cubicBezTo>
                      <a:pt x="f120" y="f121"/>
                      <a:pt x="f122" y="f123"/>
                      <a:pt x="f124" y="f125"/>
                    </a:cubicBezTo>
                    <a:cubicBezTo>
                      <a:pt x="f126" y="f74"/>
                      <a:pt x="f127" y="f128"/>
                      <a:pt x="f129" y="f128"/>
                    </a:cubicBezTo>
                    <a:cubicBezTo>
                      <a:pt x="f116" y="f128"/>
                      <a:pt x="f130" y="f128"/>
                      <a:pt x="f131" y="f75"/>
                    </a:cubicBezTo>
                    <a:cubicBezTo>
                      <a:pt x="f132" y="f125"/>
                      <a:pt x="f133" y="f134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16" y="f135"/>
                    </a:moveTo>
                    <a:cubicBezTo>
                      <a:pt x="f136" y="f135"/>
                      <a:pt x="f136" y="f77"/>
                      <a:pt x="f116" y="f77"/>
                    </a:cubicBezTo>
                    <a:cubicBezTo>
                      <a:pt x="f129" y="f77"/>
                      <a:pt x="f129" y="f135"/>
                      <a:pt x="f116" y="f135"/>
                    </a:cubicBezTo>
                    <a:close/>
                    <a:moveTo>
                      <a:pt x="f116" y="f135"/>
                    </a:moveTo>
                    <a:lnTo>
                      <a:pt x="f116" y="f135"/>
                    </a:lnTo>
                    <a:close/>
                    <a:moveTo>
                      <a:pt x="f136" y="f111"/>
                    </a:moveTo>
                    <a:cubicBezTo>
                      <a:pt x="f137" y="f90"/>
                      <a:pt x="f138" y="f90"/>
                      <a:pt x="f139" y="f140"/>
                    </a:cubicBezTo>
                    <a:cubicBezTo>
                      <a:pt x="f141" y="f92"/>
                      <a:pt x="f142" y="f143"/>
                      <a:pt x="f110" y="f94"/>
                    </a:cubicBezTo>
                    <a:cubicBezTo>
                      <a:pt x="f144" y="f145"/>
                      <a:pt x="f146" y="f147"/>
                      <a:pt x="f148" y="f149"/>
                    </a:cubicBezTo>
                    <a:cubicBezTo>
                      <a:pt x="f150" y="f151"/>
                      <a:pt x="f152" y="f151"/>
                      <a:pt x="f153" y="f151"/>
                    </a:cubicBezTo>
                    <a:lnTo>
                      <a:pt x="f154" y="f151"/>
                    </a:lnTo>
                    <a:lnTo>
                      <a:pt x="f153" y="f155"/>
                    </a:lnTo>
                    <a:cubicBezTo>
                      <a:pt x="f156" y="f157"/>
                      <a:pt x="f158" y="f159"/>
                      <a:pt x="f160" y="f161"/>
                    </a:cubicBezTo>
                    <a:cubicBezTo>
                      <a:pt x="f162" y="f163"/>
                      <a:pt x="f164" y="f165"/>
                      <a:pt x="f136" y="f111"/>
                    </a:cubicBezTo>
                    <a:close/>
                    <a:moveTo>
                      <a:pt x="f136" y="f111"/>
                    </a:moveTo>
                    <a:lnTo>
                      <a:pt x="f136" y="f111"/>
                    </a:lnTo>
                    <a:close/>
                    <a:moveTo>
                      <a:pt x="f166" y="f167"/>
                    </a:moveTo>
                    <a:cubicBezTo>
                      <a:pt x="f168" y="f169"/>
                      <a:pt x="f170" y="f171"/>
                      <a:pt x="f60" y="f172"/>
                    </a:cubicBezTo>
                    <a:cubicBezTo>
                      <a:pt x="f173" y="f174"/>
                      <a:pt x="f79" y="f175"/>
                      <a:pt x="f176" y="f34"/>
                    </a:cubicBezTo>
                    <a:cubicBezTo>
                      <a:pt x="f176" y="f177"/>
                      <a:pt x="f178" y="f179"/>
                      <a:pt x="f180" y="f181"/>
                    </a:cubicBezTo>
                    <a:cubicBezTo>
                      <a:pt x="f180" y="f182"/>
                      <a:pt x="f134" y="f183"/>
                      <a:pt x="f184" y="f185"/>
                    </a:cubicBezTo>
                    <a:cubicBezTo>
                      <a:pt x="f186" y="f187"/>
                      <a:pt x="f188" y="f189"/>
                      <a:pt x="f190" y="f191"/>
                    </a:cubicBezTo>
                    <a:cubicBezTo>
                      <a:pt x="f192" y="f193"/>
                      <a:pt x="f56" y="f54"/>
                      <a:pt x="f166" y="f167"/>
                    </a:cubicBezTo>
                    <a:close/>
                    <a:moveTo>
                      <a:pt x="f166" y="f167"/>
                    </a:moveTo>
                    <a:lnTo>
                      <a:pt x="f166" y="f167"/>
                    </a:lnTo>
                    <a:close/>
                    <a:moveTo>
                      <a:pt x="f194" y="f195"/>
                    </a:moveTo>
                    <a:cubicBezTo>
                      <a:pt x="f196" y="f16"/>
                      <a:pt x="f197" y="f198"/>
                      <a:pt x="f199" y="f136"/>
                    </a:cubicBezTo>
                    <a:cubicBezTo>
                      <a:pt x="f200" y="f201"/>
                      <a:pt x="f202" y="f203"/>
                      <a:pt x="f204" y="f205"/>
                    </a:cubicBezTo>
                    <a:cubicBezTo>
                      <a:pt x="f206" y="f207"/>
                      <a:pt x="f208" y="f209"/>
                      <a:pt x="f210" y="f211"/>
                    </a:cubicBezTo>
                    <a:lnTo>
                      <a:pt x="f212" y="f41"/>
                    </a:lnTo>
                    <a:cubicBezTo>
                      <a:pt x="f213" y="f81"/>
                      <a:pt x="f214" y="f215"/>
                      <a:pt x="f216" y="f217"/>
                    </a:cubicBezTo>
                    <a:lnTo>
                      <a:pt x="f218" y="f219"/>
                    </a:lnTo>
                    <a:lnTo>
                      <a:pt x="f220" y="f221"/>
                    </a:lnTo>
                    <a:cubicBezTo>
                      <a:pt x="f222" y="f223"/>
                      <a:pt x="f224" y="f225"/>
                      <a:pt x="f226" y="f223"/>
                    </a:cubicBezTo>
                    <a:cubicBezTo>
                      <a:pt x="f227" y="f228"/>
                      <a:pt x="f139" y="f228"/>
                      <a:pt x="f229" y="f223"/>
                    </a:cubicBezTo>
                    <a:cubicBezTo>
                      <a:pt x="f230" y="f225"/>
                      <a:pt x="f230" y="f223"/>
                      <a:pt x="f231" y="f221"/>
                    </a:cubicBezTo>
                    <a:lnTo>
                      <a:pt x="f232" y="f219"/>
                    </a:lnTo>
                    <a:lnTo>
                      <a:pt x="f233" y="f217"/>
                    </a:lnTo>
                    <a:cubicBezTo>
                      <a:pt x="f234" y="f215"/>
                      <a:pt x="f235" y="f81"/>
                      <a:pt x="f236" y="f41"/>
                    </a:cubicBezTo>
                    <a:cubicBezTo>
                      <a:pt x="f237" y="f238"/>
                      <a:pt x="f239" y="f240"/>
                      <a:pt x="f241" y="f148"/>
                    </a:cubicBezTo>
                    <a:cubicBezTo>
                      <a:pt x="f242" y="f243"/>
                      <a:pt x="f244" y="f245"/>
                      <a:pt x="f246" y="f136"/>
                    </a:cubicBezTo>
                    <a:cubicBezTo>
                      <a:pt x="f247" y="f198"/>
                      <a:pt x="f248" y="f16"/>
                      <a:pt x="f249" y="f195"/>
                    </a:cubicBezTo>
                    <a:cubicBezTo>
                      <a:pt x="f250" y="f183"/>
                      <a:pt x="f250" y="f251"/>
                      <a:pt x="f252" y="f253"/>
                    </a:cubicBezTo>
                    <a:cubicBezTo>
                      <a:pt x="f254" y="f255"/>
                      <a:pt x="f256" y="f230"/>
                      <a:pt x="f257" y="f258"/>
                    </a:cubicBezTo>
                    <a:cubicBezTo>
                      <a:pt x="f259" y="f260"/>
                      <a:pt x="f181" y="f261"/>
                      <a:pt x="f142" y="f262"/>
                    </a:cubicBezTo>
                    <a:lnTo>
                      <a:pt x="f263" y="f262"/>
                    </a:lnTo>
                    <a:cubicBezTo>
                      <a:pt x="f264" y="f265"/>
                      <a:pt x="f266" y="f267"/>
                      <a:pt x="f268" y="f269"/>
                    </a:cubicBezTo>
                    <a:lnTo>
                      <a:pt x="f270" y="f271"/>
                    </a:lnTo>
                    <a:cubicBezTo>
                      <a:pt x="f272" y="f273"/>
                      <a:pt x="f274" y="f275"/>
                      <a:pt x="f276" y="f277"/>
                    </a:cubicBezTo>
                    <a:cubicBezTo>
                      <a:pt x="f278" y="f279"/>
                      <a:pt x="f280" y="f281"/>
                      <a:pt x="f282" y="f262"/>
                    </a:cubicBezTo>
                    <a:cubicBezTo>
                      <a:pt x="f283" y="f261"/>
                      <a:pt x="f284" y="f260"/>
                      <a:pt x="f285" y="f258"/>
                    </a:cubicBezTo>
                    <a:cubicBezTo>
                      <a:pt x="f286" y="f230"/>
                      <a:pt x="f287" y="f255"/>
                      <a:pt x="f288" y="f253"/>
                    </a:cubicBezTo>
                    <a:cubicBezTo>
                      <a:pt x="f289" y="f251"/>
                      <a:pt x="f289" y="f183"/>
                      <a:pt x="f194" y="f195"/>
                    </a:cubicBezTo>
                    <a:close/>
                    <a:moveTo>
                      <a:pt x="f194" y="f195"/>
                    </a:moveTo>
                    <a:lnTo>
                      <a:pt x="f194" y="f195"/>
                    </a:lnTo>
                    <a:close/>
                    <a:moveTo>
                      <a:pt x="f290" y="f291"/>
                    </a:moveTo>
                    <a:cubicBezTo>
                      <a:pt x="f216" y="f292"/>
                      <a:pt x="f293" y="f294"/>
                      <a:pt x="f295" y="f296"/>
                    </a:cubicBezTo>
                    <a:cubicBezTo>
                      <a:pt x="f297" y="f298"/>
                      <a:pt x="f299" y="f300"/>
                      <a:pt x="f301" y="f48"/>
                    </a:cubicBezTo>
                    <a:cubicBezTo>
                      <a:pt x="f3" y="f302"/>
                      <a:pt x="f303" y="f304"/>
                      <a:pt x="f305" y="f255"/>
                    </a:cubicBezTo>
                    <a:cubicBezTo>
                      <a:pt x="f306" y="f307"/>
                      <a:pt x="f290" y="f235"/>
                      <a:pt x="f308" y="f309"/>
                    </a:cubicBezTo>
                    <a:cubicBezTo>
                      <a:pt x="f310" y="f311"/>
                      <a:pt x="f312" y="f313"/>
                      <a:pt x="f314" y="f315"/>
                    </a:cubicBezTo>
                    <a:cubicBezTo>
                      <a:pt x="f316" y="f317"/>
                      <a:pt x="f178" y="f318"/>
                      <a:pt x="f69" y="f319"/>
                    </a:cubicBezTo>
                    <a:cubicBezTo>
                      <a:pt x="f320" y="f321"/>
                      <a:pt x="f322" y="f323"/>
                      <a:pt x="f324" y="f325"/>
                    </a:cubicBezTo>
                    <a:lnTo>
                      <a:pt x="f326" y="f327"/>
                    </a:lnTo>
                    <a:cubicBezTo>
                      <a:pt x="f328" y="f329"/>
                      <a:pt x="f330" y="f331"/>
                      <a:pt x="f274" y="f332"/>
                    </a:cubicBezTo>
                    <a:cubicBezTo>
                      <a:pt x="f274" y="f333"/>
                      <a:pt x="f274" y="f334"/>
                      <a:pt x="f335" y="f334"/>
                    </a:cubicBezTo>
                    <a:cubicBezTo>
                      <a:pt x="f336" y="f337"/>
                      <a:pt x="f338" y="f339"/>
                      <a:pt x="f340" y="f341"/>
                    </a:cubicBezTo>
                    <a:cubicBezTo>
                      <a:pt x="f340" y="f342"/>
                      <a:pt x="f343" y="f344"/>
                      <a:pt x="f270" y="f345"/>
                    </a:cubicBezTo>
                    <a:cubicBezTo>
                      <a:pt x="f346" y="f344"/>
                      <a:pt x="f346" y="f342"/>
                      <a:pt x="f347" y="f341"/>
                    </a:cubicBezTo>
                    <a:cubicBezTo>
                      <a:pt x="f154" y="f339"/>
                      <a:pt x="f348" y="f337"/>
                      <a:pt x="f349" y="f334"/>
                    </a:cubicBezTo>
                    <a:cubicBezTo>
                      <a:pt x="f349" y="f334"/>
                      <a:pt x="f350" y="f333"/>
                      <a:pt x="f351" y="f332"/>
                    </a:cubicBezTo>
                    <a:cubicBezTo>
                      <a:pt x="f352" y="f331"/>
                      <a:pt x="f353" y="f329"/>
                      <a:pt x="f354" y="f327"/>
                    </a:cubicBezTo>
                    <a:cubicBezTo>
                      <a:pt x="f354" y="f327"/>
                      <a:pt x="f354" y="f325"/>
                      <a:pt x="f355" y="f325"/>
                    </a:cubicBezTo>
                    <a:cubicBezTo>
                      <a:pt x="f356" y="f323"/>
                      <a:pt x="f112" y="f321"/>
                      <a:pt x="f357" y="f319"/>
                    </a:cubicBezTo>
                    <a:cubicBezTo>
                      <a:pt x="f93" y="f318"/>
                      <a:pt x="f358" y="f317"/>
                      <a:pt x="f359" y="f315"/>
                    </a:cubicBezTo>
                    <a:cubicBezTo>
                      <a:pt x="f360" y="f313"/>
                      <a:pt x="f361" y="f311"/>
                      <a:pt x="f362" y="f309"/>
                    </a:cubicBezTo>
                    <a:cubicBezTo>
                      <a:pt x="f363" y="f235"/>
                      <a:pt x="f364" y="f307"/>
                      <a:pt x="f365" y="f255"/>
                    </a:cubicBezTo>
                    <a:cubicBezTo>
                      <a:pt x="f366" y="f304"/>
                      <a:pt x="f367" y="f302"/>
                      <a:pt x="f368" y="f48"/>
                    </a:cubicBezTo>
                    <a:cubicBezTo>
                      <a:pt x="f369" y="f300"/>
                      <a:pt x="f370" y="f298"/>
                      <a:pt x="f371" y="f296"/>
                    </a:cubicBezTo>
                    <a:cubicBezTo>
                      <a:pt x="f249" y="f372"/>
                      <a:pt x="f232" y="f373"/>
                      <a:pt x="f374" y="f375"/>
                    </a:cubicBezTo>
                    <a:cubicBezTo>
                      <a:pt x="f376" y="f377"/>
                      <a:pt x="f378" y="f379"/>
                      <a:pt x="f363" y="f291"/>
                    </a:cubicBezTo>
                    <a:cubicBezTo>
                      <a:pt x="f380" y="f272"/>
                      <a:pt x="f381" y="f382"/>
                      <a:pt x="f383" y="f384"/>
                    </a:cubicBezTo>
                    <a:cubicBezTo>
                      <a:pt x="f241" y="f385"/>
                      <a:pt x="f386" y="f387"/>
                      <a:pt x="f388" y="f389"/>
                    </a:cubicBezTo>
                    <a:cubicBezTo>
                      <a:pt x="f390" y="f115"/>
                      <a:pt x="f391" y="f392"/>
                      <a:pt x="f393" y="f394"/>
                    </a:cubicBezTo>
                    <a:cubicBezTo>
                      <a:pt x="f233" y="f395"/>
                      <a:pt x="f257" y="f396"/>
                      <a:pt x="f397" y="f398"/>
                    </a:cubicBezTo>
                    <a:cubicBezTo>
                      <a:pt x="f399" y="f400"/>
                      <a:pt x="f251" y="f401"/>
                      <a:pt x="f402" y="f301"/>
                    </a:cubicBezTo>
                    <a:cubicBezTo>
                      <a:pt x="f57" y="f403"/>
                      <a:pt x="f137" y="f404"/>
                      <a:pt x="f405" y="f3"/>
                    </a:cubicBezTo>
                    <a:cubicBezTo>
                      <a:pt x="f150" y="f3"/>
                      <a:pt x="f153" y="f3"/>
                      <a:pt x="f270" y="f3"/>
                    </a:cubicBezTo>
                    <a:cubicBezTo>
                      <a:pt x="f406" y="f3"/>
                      <a:pt x="f407" y="f3"/>
                      <a:pt x="f408" y="f3"/>
                    </a:cubicBezTo>
                    <a:cubicBezTo>
                      <a:pt x="f409" y="f404"/>
                      <a:pt x="f410" y="f411"/>
                      <a:pt x="f412" y="f413"/>
                    </a:cubicBezTo>
                    <a:cubicBezTo>
                      <a:pt x="f414" y="f415"/>
                      <a:pt x="f416" y="f417"/>
                      <a:pt x="f418" y="f301"/>
                    </a:cubicBezTo>
                    <a:cubicBezTo>
                      <a:pt x="f419" y="f401"/>
                      <a:pt x="f420" y="f400"/>
                      <a:pt x="f421" y="f398"/>
                    </a:cubicBezTo>
                    <a:cubicBezTo>
                      <a:pt x="f422" y="f398"/>
                      <a:pt x="f422" y="f398"/>
                      <a:pt x="f422" y="f398"/>
                    </a:cubicBezTo>
                    <a:cubicBezTo>
                      <a:pt x="f285" y="f396"/>
                      <a:pt x="f216" y="f395"/>
                      <a:pt x="f423" y="f394"/>
                    </a:cubicBezTo>
                    <a:cubicBezTo>
                      <a:pt x="f424" y="f392"/>
                      <a:pt x="f425" y="f115"/>
                      <a:pt x="f426" y="f389"/>
                    </a:cubicBezTo>
                    <a:cubicBezTo>
                      <a:pt x="f427" y="f428"/>
                      <a:pt x="f429" y="f430"/>
                      <a:pt x="f431" y="f432"/>
                    </a:cubicBezTo>
                    <a:cubicBezTo>
                      <a:pt x="f433" y="f434"/>
                      <a:pt x="f286" y="f435"/>
                      <a:pt x="f0" y="f384"/>
                    </a:cubicBezTo>
                    <a:cubicBezTo>
                      <a:pt x="f436" y="f382"/>
                      <a:pt x="f437" y="f272"/>
                      <a:pt x="f290" y="f291"/>
                    </a:cubicBezTo>
                    <a:close/>
                  </a:path>
                </a:pathLst>
              </a:custGeom>
              <a:solidFill>
                <a:srgbClr val="ECECED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5" name="Forma Livre 24"/>
              <p:cNvSpPr/>
              <p:nvPr/>
            </p:nvSpPr>
            <p:spPr>
              <a:xfrm>
                <a:off x="9202677" y="6188037"/>
                <a:ext cx="203399" cy="260283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643"/>
                  <a:gd name="f5" fmla="val 792"/>
                  <a:gd name="f6" fmla="val 556"/>
                  <a:gd name="f7" fmla="val 170"/>
                  <a:gd name="f8" fmla="val 43"/>
                  <a:gd name="f9" fmla="val 343"/>
                  <a:gd name="f10" fmla="val 131"/>
                  <a:gd name="f11" fmla="val 488"/>
                  <a:gd name="f12" fmla="val 232"/>
                  <a:gd name="f13" fmla="val 655"/>
                  <a:gd name="f14" fmla="val 393"/>
                  <a:gd name="f15" fmla="val 781"/>
                  <a:gd name="f16" fmla="val 588"/>
                  <a:gd name="f17" fmla="val 791"/>
                  <a:gd name="f18" fmla="val 586"/>
                  <a:gd name="f19" fmla="val 592"/>
                  <a:gd name="f20" fmla="val 784"/>
                  <a:gd name="f21" fmla="val 642"/>
                  <a:gd name="f22" fmla="val 705"/>
                  <a:gd name="f23" fmla="val 624"/>
                  <a:gd name="f24" fmla="val 599"/>
                  <a:gd name="f25" fmla="val 593"/>
                  <a:gd name="f26" fmla="val 517"/>
                  <a:gd name="f27" fmla="val 560"/>
                  <a:gd name="f28" fmla="val 434"/>
                  <a:gd name="f29" fmla="val 516"/>
                  <a:gd name="f30" fmla="val 479"/>
                  <a:gd name="f31" fmla="val 281"/>
                  <a:gd name="f32" fmla="val 460"/>
                  <a:gd name="f33" fmla="val 237"/>
                  <a:gd name="f34" fmla="val 438"/>
                  <a:gd name="f35" fmla="val 184"/>
                  <a:gd name="f36" fmla="val 442"/>
                  <a:gd name="f37" fmla="val 136"/>
                  <a:gd name="f38" fmla="val 447"/>
                  <a:gd name="f39" fmla="val 64"/>
                  <a:gd name="f40" fmla="val 495"/>
                  <a:gd name="f41" fmla="val 22"/>
                  <a:gd name="f42" fmla="val 169"/>
                  <a:gd name="f43" fmla="val 449"/>
                  <a:gd name="f44" fmla="val 196"/>
                  <a:gd name="f45" fmla="val 436"/>
                  <a:gd name="f46" fmla="val 199"/>
                  <a:gd name="f47" fmla="val 200"/>
                  <a:gd name="f48" fmla="val 219"/>
                  <a:gd name="f49" fmla="val 220"/>
                  <a:gd name="f50" fmla="val 223"/>
                  <a:gd name="f51" fmla="val 257"/>
                  <a:gd name="f52" fmla="val 243"/>
                  <a:gd name="f53" fmla="val 205"/>
                  <a:gd name="f54" fmla="val 365"/>
                  <a:gd name="f55" fmla="val 208"/>
                  <a:gd name="f56" fmla="val 277"/>
                  <a:gd name="f57" fmla="val 212"/>
                  <a:gd name="f58" fmla="val 163"/>
                  <a:gd name="f59" fmla="val 307"/>
                  <a:gd name="f60" fmla="val 94"/>
                  <a:gd name="f61" fmla="val 357"/>
                  <a:gd name="f62" fmla="val 78"/>
                  <a:gd name="f63" fmla="val 192"/>
                  <a:gd name="f64" fmla="val 362"/>
                  <a:gd name="f65" fmla="val 269"/>
                  <a:gd name="f66" fmla="val 486"/>
                  <a:gd name="f67" fmla="val 368"/>
                  <a:gd name="f68" fmla="val 359"/>
                  <a:gd name="f69" fmla="val 392"/>
                  <a:gd name="f70" fmla="val 286"/>
                  <a:gd name="f71" fmla="val 266"/>
                  <a:gd name="f72" fmla="val 422"/>
                  <a:gd name="f73" fmla="val 421"/>
                  <a:gd name="f74" fmla="val 417"/>
                  <a:gd name="f75" fmla="val 364"/>
                  <a:gd name="f76" fmla="val 395"/>
                  <a:gd name="f77" fmla="val 396"/>
                  <a:gd name="f78" fmla="val 428"/>
                  <a:gd name="f79" fmla="val 432"/>
                  <a:gd name="f80" fmla="val 458"/>
                  <a:gd name="f81" fmla="val 463"/>
                  <a:gd name="f82" fmla="val 466"/>
                  <a:gd name="f83" fmla="val 429"/>
                  <a:gd name="f84" fmla="val 469"/>
                  <a:gd name="f85" fmla="val 341"/>
                  <a:gd name="f86" fmla="val 255"/>
                  <a:gd name="f87" fmla="val 481"/>
                  <a:gd name="f88" fmla="val 162"/>
                  <a:gd name="f89" fmla="val 468"/>
                  <a:gd name="f90" fmla="val 164"/>
                  <a:gd name="f91" fmla="val 461"/>
                  <a:gd name="f92" fmla="val 454"/>
                  <a:gd name="f93" fmla="val 453"/>
                  <a:gd name="f94" fmla="val 165"/>
                  <a:gd name="f95" fmla="*/ f1 1 643"/>
                  <a:gd name="f96" fmla="*/ f2 1 792"/>
                  <a:gd name="f97" fmla="+- f5 0 f3"/>
                  <a:gd name="f98" fmla="+- f4 0 f3"/>
                  <a:gd name="f99" fmla="*/ f98 1 643"/>
                  <a:gd name="f100" fmla="*/ f97 1 792"/>
                  <a:gd name="f101" fmla="*/ f3 1 f99"/>
                  <a:gd name="f102" fmla="*/ f4 1 f99"/>
                  <a:gd name="f103" fmla="*/ f3 1 f100"/>
                  <a:gd name="f104" fmla="*/ f5 1 f100"/>
                  <a:gd name="f105" fmla="*/ f101 f95 1"/>
                  <a:gd name="f106" fmla="*/ f102 f95 1"/>
                  <a:gd name="f107" fmla="*/ f104 f96 1"/>
                  <a:gd name="f108" fmla="*/ f103 f9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05" t="f108" r="f106" b="f107"/>
                <a:pathLst>
                  <a:path w="643" h="792">
                    <a:moveTo>
                      <a:pt x="f6" y="f3"/>
                    </a:moveTo>
                    <a:lnTo>
                      <a:pt x="f3" y="f3"/>
                    </a:lnTo>
                    <a:cubicBezTo>
                      <a:pt x="f3" y="f7"/>
                      <a:pt x="f8" y="f9"/>
                      <a:pt x="f10" y="f11"/>
                    </a:cubicBezTo>
                    <a:cubicBezTo>
                      <a:pt x="f12" y="f13"/>
                      <a:pt x="f14" y="f15"/>
                      <a:pt x="f16" y="f17"/>
                    </a:cubicBezTo>
                    <a:lnTo>
                      <a:pt x="f18" y="f17"/>
                    </a:lnTo>
                    <a:lnTo>
                      <a:pt x="f19" y="f20"/>
                    </a:ln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27" y="f28"/>
                      <a:pt x="f29" y="f0"/>
                      <a:pt x="f30" y="f31"/>
                    </a:cubicBezTo>
                    <a:cubicBezTo>
                      <a:pt x="f32" y="f33"/>
                      <a:pt x="f34" y="f35"/>
                      <a:pt x="f36" y="f37"/>
                    </a:cubicBezTo>
                    <a:cubicBezTo>
                      <a:pt x="f38" y="f39"/>
                      <a:pt x="f40" y="f41"/>
                      <a:pt x="f6" y="f3"/>
                    </a:cubicBezTo>
                    <a:close/>
                    <a:moveTo>
                      <a:pt x="f6" y="f3"/>
                    </a:moveTo>
                    <a:lnTo>
                      <a:pt x="f6" y="f3"/>
                    </a:lnTo>
                    <a:close/>
                    <a:moveTo>
                      <a:pt x="f42" y="f43"/>
                    </a:moveTo>
                    <a:lnTo>
                      <a:pt x="f44" y="f43"/>
                    </a:lnTo>
                    <a:lnTo>
                      <a:pt x="f44" y="f34"/>
                    </a:lnTo>
                    <a:cubicBezTo>
                      <a:pt x="f44" y="f45"/>
                      <a:pt x="f46" y="f45"/>
                      <a:pt x="f47" y="f45"/>
                    </a:cubicBezTo>
                    <a:lnTo>
                      <a:pt x="f48" y="f45"/>
                    </a:lnTo>
                    <a:cubicBezTo>
                      <a:pt x="f49" y="f45"/>
                      <a:pt x="f50" y="f45"/>
                      <a:pt x="f50" y="f34"/>
                    </a:cubicBezTo>
                    <a:lnTo>
                      <a:pt x="f50" y="f43"/>
                    </a:lnTo>
                    <a:lnTo>
                      <a:pt x="f51" y="f43"/>
                    </a:lnTo>
                    <a:cubicBezTo>
                      <a:pt x="f52" y="f28"/>
                      <a:pt x="f53" y="f54"/>
                      <a:pt x="f55" y="f56"/>
                    </a:cubicBezTo>
                    <a:cubicBezTo>
                      <a:pt x="f57" y="f58"/>
                      <a:pt x="f59" y="f60"/>
                      <a:pt x="f61" y="f62"/>
                    </a:cubicBezTo>
                    <a:cubicBezTo>
                      <a:pt x="f31" y="f63"/>
                      <a:pt x="f64" y="f65"/>
                      <a:pt x="f66" y="f67"/>
                    </a:cubicBezTo>
                    <a:cubicBezTo>
                      <a:pt x="f68" y="f69"/>
                      <a:pt x="f70" y="f34"/>
                      <a:pt x="f71" y="f43"/>
                    </a:cubicBezTo>
                    <a:lnTo>
                      <a:pt x="f0" y="f43"/>
                    </a:lnTo>
                    <a:lnTo>
                      <a:pt x="f0" y="f72"/>
                    </a:lnTo>
                    <a:cubicBezTo>
                      <a:pt x="f0" y="f73"/>
                      <a:pt x="f64" y="f74"/>
                      <a:pt x="f75" y="f74"/>
                    </a:cubicBezTo>
                    <a:lnTo>
                      <a:pt x="f14" y="f74"/>
                    </a:lnTo>
                    <a:cubicBezTo>
                      <a:pt x="f76" y="f74"/>
                      <a:pt x="f77" y="f73"/>
                      <a:pt x="f77" y="f72"/>
                    </a:cubicBezTo>
                    <a:lnTo>
                      <a:pt x="f77" y="f43"/>
                    </a:lnTo>
                    <a:lnTo>
                      <a:pt x="f78" y="f43"/>
                    </a:lnTo>
                    <a:cubicBezTo>
                      <a:pt x="f79" y="f43"/>
                      <a:pt x="f79" y="f80"/>
                      <a:pt x="f79" y="f81"/>
                    </a:cubicBezTo>
                    <a:cubicBezTo>
                      <a:pt x="f79" y="f82"/>
                      <a:pt x="f83" y="f84"/>
                      <a:pt x="f78" y="f84"/>
                    </a:cubicBezTo>
                    <a:cubicBezTo>
                      <a:pt x="f85" y="f30"/>
                      <a:pt x="f86" y="f87"/>
                      <a:pt x="f42" y="f84"/>
                    </a:cubicBezTo>
                    <a:cubicBezTo>
                      <a:pt x="f88" y="f89"/>
                      <a:pt x="f90" y="f91"/>
                      <a:pt x="f90" y="f92"/>
                    </a:cubicBezTo>
                    <a:cubicBezTo>
                      <a:pt x="f90" y="f93"/>
                      <a:pt x="f94" y="f43"/>
                      <a:pt x="f42" y="f43"/>
                    </a:cubicBezTo>
                    <a:close/>
                  </a:path>
                </a:pathLst>
              </a:custGeom>
              <a:solidFill>
                <a:srgbClr val="9EDBF4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6" name="Forma Livre 25"/>
              <p:cNvSpPr/>
              <p:nvPr/>
            </p:nvSpPr>
            <p:spPr>
              <a:xfrm>
                <a:off x="9364681" y="6191283"/>
                <a:ext cx="187195" cy="257037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595"/>
                  <a:gd name="f5" fmla="val 785"/>
                  <a:gd name="f6" fmla="val 1"/>
                  <a:gd name="f7" fmla="val 128"/>
                  <a:gd name="f8" fmla="val 172"/>
                  <a:gd name="f9" fmla="val 20"/>
                  <a:gd name="f10" fmla="val 225"/>
                  <a:gd name="f11" fmla="val 37"/>
                  <a:gd name="f12" fmla="val 266"/>
                  <a:gd name="f13" fmla="val 74"/>
                  <a:gd name="f14" fmla="val 345"/>
                  <a:gd name="f15" fmla="val 118"/>
                  <a:gd name="f16" fmla="val 419"/>
                  <a:gd name="f17" fmla="val 151"/>
                  <a:gd name="f18" fmla="val 503"/>
                  <a:gd name="f19" fmla="val 186"/>
                  <a:gd name="f20" fmla="val 590"/>
                  <a:gd name="f21" fmla="val 201"/>
                  <a:gd name="f22" fmla="val 700"/>
                  <a:gd name="f23" fmla="val 150"/>
                  <a:gd name="f24" fmla="val 784"/>
                  <a:gd name="f25" fmla="val 165"/>
                  <a:gd name="f26" fmla="val 339"/>
                  <a:gd name="f27" fmla="val 782"/>
                  <a:gd name="f28" fmla="val 489"/>
                  <a:gd name="f29" fmla="val 690"/>
                  <a:gd name="f30" fmla="val 594"/>
                  <a:gd name="f31" fmla="val 550"/>
                  <a:gd name="f32" fmla="val 532"/>
                  <a:gd name="f33" fmla="val 506"/>
                  <a:gd name="f34" fmla="val 513"/>
                  <a:gd name="f35" fmla="val 461"/>
                  <a:gd name="f36" fmla="val 496"/>
                  <a:gd name="f37" fmla="val 463"/>
                  <a:gd name="f38" fmla="val 604"/>
                  <a:gd name="f39" fmla="val 431"/>
                  <a:gd name="f40" fmla="val 394"/>
                  <a:gd name="f41" fmla="val 398"/>
                  <a:gd name="f42" fmla="val 471"/>
                  <a:gd name="f43" fmla="val 378"/>
                  <a:gd name="f44" fmla="val 464"/>
                  <a:gd name="f45" fmla="val 458"/>
                  <a:gd name="f46" fmla="val 342"/>
                  <a:gd name="f47" fmla="val 451"/>
                  <a:gd name="f48" fmla="val 274"/>
                  <a:gd name="f49" fmla="val 429"/>
                  <a:gd name="f50" fmla="val 370"/>
                  <a:gd name="f51" fmla="val 157"/>
                  <a:gd name="f52" fmla="val 315"/>
                  <a:gd name="f53" fmla="val 111"/>
                  <a:gd name="f54" fmla="val 255"/>
                  <a:gd name="f55" fmla="val 80"/>
                  <a:gd name="f56" fmla="val 182"/>
                  <a:gd name="f57" fmla="val 94"/>
                  <a:gd name="f58" fmla="val 106"/>
                  <a:gd name="f59" fmla="val 99"/>
                  <a:gd name="f60" fmla="val 69"/>
                  <a:gd name="f61" fmla="val 110"/>
                  <a:gd name="f62" fmla="val 33"/>
                  <a:gd name="f63" fmla="val 123"/>
                  <a:gd name="f64" fmla="val 3"/>
                  <a:gd name="f65" fmla="val 89"/>
                  <a:gd name="f66" fmla="val 12"/>
                  <a:gd name="f67" fmla="val 22"/>
                  <a:gd name="f68" fmla="val 32"/>
                  <a:gd name="f69" fmla="val 43"/>
                  <a:gd name="f70" fmla="val 5"/>
                  <a:gd name="f71" fmla="val 79"/>
                  <a:gd name="f72" fmla="*/ f1 1 595"/>
                  <a:gd name="f73" fmla="*/ f2 1 785"/>
                  <a:gd name="f74" fmla="+- f5 0 f3"/>
                  <a:gd name="f75" fmla="+- f4 0 f3"/>
                  <a:gd name="f76" fmla="*/ f75 1 595"/>
                  <a:gd name="f77" fmla="*/ f74 1 785"/>
                  <a:gd name="f78" fmla="*/ f3 1 f76"/>
                  <a:gd name="f79" fmla="*/ f4 1 f76"/>
                  <a:gd name="f80" fmla="*/ f3 1 f77"/>
                  <a:gd name="f81" fmla="*/ f5 1 f77"/>
                  <a:gd name="f82" fmla="*/ f78 f72 1"/>
                  <a:gd name="f83" fmla="*/ f79 f72 1"/>
                  <a:gd name="f84" fmla="*/ f81 f73 1"/>
                  <a:gd name="f85" fmla="*/ f80 f7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82" t="f85" r="f83" b="f84"/>
                <a:pathLst>
                  <a:path w="595" h="785">
                    <a:moveTo>
                      <a:pt x="f6" y="f7"/>
                    </a:moveTo>
                    <a:cubicBezTo>
                      <a:pt x="f3" y="f8"/>
                      <a:pt x="f9" y="f10"/>
                      <a:pt x="f11" y="f12"/>
                    </a:cubicBezTo>
                    <a:cubicBezTo>
                      <a:pt x="f13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3" y="f24"/>
                    </a:cubicBezTo>
                    <a:lnTo>
                      <a:pt x="f25" y="f24"/>
                    </a:lnTo>
                    <a:cubicBezTo>
                      <a:pt x="f26" y="f27"/>
                      <a:pt x="f28" y="f29"/>
                      <a:pt x="f30" y="f31"/>
                    </a:cubicBezTo>
                    <a:cubicBezTo>
                      <a:pt x="f31" y="f32"/>
                      <a:pt x="f33" y="f34"/>
                      <a:pt x="f35" y="f36"/>
                    </a:cubicBezTo>
                    <a:lnTo>
                      <a:pt x="f37" y="f38"/>
                    </a:lnTo>
                    <a:lnTo>
                      <a:pt x="f39" y="f38"/>
                    </a:lnTo>
                    <a:lnTo>
                      <a:pt x="f40" y="f38"/>
                    </a:lnTo>
                    <a:lnTo>
                      <a:pt x="f41" y="f42"/>
                    </a:lnTo>
                    <a:cubicBezTo>
                      <a:pt x="f43" y="f44"/>
                      <a:pt x="f0" y="f45"/>
                      <a:pt x="f46" y="f47"/>
                    </a:cubicBezTo>
                    <a:cubicBezTo>
                      <a:pt x="f48" y="f49"/>
                      <a:pt x="f21" y="f50"/>
                      <a:pt x="f51" y="f52"/>
                    </a:cubicBezTo>
                    <a:cubicBezTo>
                      <a:pt x="f53" y="f54"/>
                      <a:pt x="f55" y="f56"/>
                      <a:pt x="f57" y="f58"/>
                    </a:cubicBezTo>
                    <a:cubicBezTo>
                      <a:pt x="f59" y="f60"/>
                      <a:pt x="f61" y="f62"/>
                      <a:pt x="f63" y="f3"/>
                    </a:cubicBezTo>
                    <a:cubicBezTo>
                      <a:pt x="f58" y="f64"/>
                      <a:pt x="f65" y="f66"/>
                      <a:pt x="f13" y="f67"/>
                    </a:cubicBezTo>
                    <a:cubicBezTo>
                      <a:pt x="f68" y="f69"/>
                      <a:pt x="f70" y="f71"/>
                      <a:pt x="f6" y="f7"/>
                    </a:cubicBez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7" name="Forma Livre 26"/>
              <p:cNvSpPr/>
              <p:nvPr/>
            </p:nvSpPr>
            <p:spPr>
              <a:xfrm>
                <a:off x="9396356" y="6188037"/>
                <a:ext cx="217444" cy="192243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683"/>
                  <a:gd name="f6" fmla="val 603"/>
                  <a:gd name="f7" fmla="val 504"/>
                  <a:gd name="f8" fmla="val 123"/>
                  <a:gd name="f9" fmla="val 507"/>
                  <a:gd name="f10" fmla="val 131"/>
                  <a:gd name="f11" fmla="val 459"/>
                  <a:gd name="f12" fmla="val 151"/>
                  <a:gd name="f13" fmla="val 514"/>
                  <a:gd name="f14" fmla="val 144"/>
                  <a:gd name="f15" fmla="val 154"/>
                  <a:gd name="f16" fmla="val 464"/>
                  <a:gd name="f17" fmla="val 161"/>
                  <a:gd name="f18" fmla="val 506"/>
                  <a:gd name="f19" fmla="val 166"/>
                  <a:gd name="f20" fmla="val 163"/>
                  <a:gd name="f21" fmla="val 518"/>
                  <a:gd name="f22" fmla="val 172"/>
                  <a:gd name="f23" fmla="val 174"/>
                  <a:gd name="f24" fmla="val 179"/>
                  <a:gd name="f25" fmla="val 177"/>
                  <a:gd name="f26" fmla="val 468"/>
                  <a:gd name="f27" fmla="val 200"/>
                  <a:gd name="f28" fmla="val 525"/>
                  <a:gd name="f29" fmla="val 184"/>
                  <a:gd name="f30" fmla="val 529"/>
                  <a:gd name="f31" fmla="val 194"/>
                  <a:gd name="f32" fmla="val 210"/>
                  <a:gd name="f33" fmla="val 209"/>
                  <a:gd name="f34" fmla="val 217"/>
                  <a:gd name="f35" fmla="val 473"/>
                  <a:gd name="f36" fmla="val 219"/>
                  <a:gd name="f37" fmla="val 490"/>
                  <a:gd name="f38" fmla="val 224"/>
                  <a:gd name="f39" fmla="val 227"/>
                  <a:gd name="f40" fmla="val 234"/>
                  <a:gd name="f41" fmla="val 530"/>
                  <a:gd name="f42" fmla="val 526"/>
                  <a:gd name="f43" fmla="val 244"/>
                  <a:gd name="f44" fmla="val 523"/>
                  <a:gd name="f45" fmla="val 242"/>
                  <a:gd name="f46" fmla="val 502"/>
                  <a:gd name="f47" fmla="val 235"/>
                  <a:gd name="f48" fmla="val 483"/>
                  <a:gd name="f49" fmla="val 230"/>
                  <a:gd name="f50" fmla="val 463"/>
                  <a:gd name="f51" fmla="val 259"/>
                  <a:gd name="f52" fmla="val 520"/>
                  <a:gd name="f53" fmla="val 267"/>
                  <a:gd name="f54" fmla="val 461"/>
                  <a:gd name="f55" fmla="val 237"/>
                  <a:gd name="f56" fmla="val 511"/>
                  <a:gd name="f57" fmla="val 283"/>
                  <a:gd name="f58" fmla="val 290"/>
                  <a:gd name="f59" fmla="val 458"/>
                  <a:gd name="f60" fmla="val 245"/>
                  <a:gd name="f61" fmla="val 288"/>
                  <a:gd name="f62" fmla="val 293"/>
                  <a:gd name="f63" fmla="val 303"/>
                  <a:gd name="f64" fmla="val 485"/>
                  <a:gd name="f65" fmla="val 298"/>
                  <a:gd name="f66" fmla="val 480"/>
                  <a:gd name="f67" fmla="val 301"/>
                  <a:gd name="f68" fmla="val 478"/>
                  <a:gd name="f69" fmla="val 296"/>
                  <a:gd name="f70" fmla="val 291"/>
                  <a:gd name="f71" fmla="val 499"/>
                  <a:gd name="f72" fmla="val 316"/>
                  <a:gd name="f73" fmla="val 495"/>
                  <a:gd name="f74" fmla="val 325"/>
                  <a:gd name="f75" fmla="val 454"/>
                  <a:gd name="f76" fmla="val 310"/>
                  <a:gd name="f77" fmla="val 470"/>
                  <a:gd name="f78" fmla="val 340"/>
                  <a:gd name="f79" fmla="val 482"/>
                  <a:gd name="f80" fmla="val 343"/>
                  <a:gd name="f81" fmla="val 348"/>
                  <a:gd name="f82" fmla="val 471"/>
                  <a:gd name="f83" fmla="val 330"/>
                  <a:gd name="f84" fmla="val 456"/>
                  <a:gd name="f85" fmla="val 447"/>
                  <a:gd name="f86" fmla="val 306"/>
                  <a:gd name="f87" fmla="val 357"/>
                  <a:gd name="f88" fmla="val 452"/>
                  <a:gd name="f89" fmla="val 440"/>
                  <a:gd name="f90" fmla="val 308"/>
                  <a:gd name="f91" fmla="val 437"/>
                  <a:gd name="f92" fmla="val 439"/>
                  <a:gd name="f93" fmla="val 362"/>
                  <a:gd name="f94" fmla="val 435"/>
                  <a:gd name="f95" fmla="val 363"/>
                  <a:gd name="f96" fmla="val 432"/>
                  <a:gd name="f97" fmla="val 367"/>
                  <a:gd name="f98" fmla="val 428"/>
                  <a:gd name="f99" fmla="val 427"/>
                  <a:gd name="f100" fmla="val 403"/>
                  <a:gd name="f101" fmla="val 336"/>
                  <a:gd name="f102" fmla="val 421"/>
                  <a:gd name="f103" fmla="val 378"/>
                  <a:gd name="f104" fmla="val 415"/>
                  <a:gd name="f105" fmla="val 382"/>
                  <a:gd name="f106" fmla="val 392"/>
                  <a:gd name="f107" fmla="val 338"/>
                  <a:gd name="f108" fmla="val 352"/>
                  <a:gd name="f109" fmla="val 394"/>
                  <a:gd name="f110" fmla="val 368"/>
                  <a:gd name="f111" fmla="val 387"/>
                  <a:gd name="f112" fmla="val 385"/>
                  <a:gd name="f113" fmla="val 370"/>
                  <a:gd name="f114" fmla="val 384"/>
                  <a:gd name="f115" fmla="val 355"/>
                  <a:gd name="f116" fmla="val 341"/>
                  <a:gd name="f117" fmla="val 369"/>
                  <a:gd name="f118" fmla="val 372"/>
                  <a:gd name="f119" fmla="val 486"/>
                  <a:gd name="f120" fmla="val 418"/>
                  <a:gd name="f121" fmla="val 505"/>
                  <a:gd name="f122" fmla="val 466"/>
                  <a:gd name="f123" fmla="val 545"/>
                  <a:gd name="f124" fmla="val 627"/>
                  <a:gd name="f125" fmla="val 390"/>
                  <a:gd name="f126" fmla="val 680"/>
                  <a:gd name="f127" fmla="val 192"/>
                  <a:gd name="f128" fmla="val 682"/>
                  <a:gd name="f129" fmla="val 56"/>
                  <a:gd name="f130" fmla="val 39"/>
                  <a:gd name="f131" fmla="val 37"/>
                  <a:gd name="f132" fmla="val 27"/>
                  <a:gd name="f133" fmla="val 76"/>
                  <a:gd name="f134" fmla="val 20"/>
                  <a:gd name="f135" fmla="val 118"/>
                  <a:gd name="f136" fmla="val 83"/>
                  <a:gd name="f137" fmla="val 335"/>
                  <a:gd name="f138" fmla="val 169"/>
                  <a:gd name="f139" fmla="val 397"/>
                  <a:gd name="f140" fmla="val 196"/>
                  <a:gd name="f141" fmla="val 416"/>
                  <a:gd name="f142" fmla="val 434"/>
                  <a:gd name="f143" fmla="val 256"/>
                  <a:gd name="f144" fmla="val 443"/>
                  <a:gd name="f145" fmla="val 273"/>
                  <a:gd name="f146" fmla="val 449"/>
                  <a:gd name="f147" fmla="val 307"/>
                  <a:gd name="f148" fmla="val 309"/>
                  <a:gd name="f149" fmla="val 299"/>
                  <a:gd name="f150" fmla="val 388"/>
                  <a:gd name="f151" fmla="val 353"/>
                  <a:gd name="f152" fmla="val 292"/>
                  <a:gd name="f153" fmla="val 270"/>
                  <a:gd name="f154" fmla="val 263"/>
                  <a:gd name="f155" fmla="val 380"/>
                  <a:gd name="f156" fmla="val 282"/>
                  <a:gd name="f157" fmla="val 258"/>
                  <a:gd name="f158" fmla="val 365"/>
                  <a:gd name="f159" fmla="val 252"/>
                  <a:gd name="f160" fmla="val 249"/>
                  <a:gd name="f161" fmla="val 247"/>
                  <a:gd name="f162" fmla="val 311"/>
                  <a:gd name="f163" fmla="val 232"/>
                  <a:gd name="f164" fmla="val 223"/>
                  <a:gd name="f165" fmla="val 228"/>
                  <a:gd name="f166" fmla="val 318"/>
                  <a:gd name="f167" fmla="val 221"/>
                  <a:gd name="f168" fmla="val 331"/>
                  <a:gd name="f169" fmla="val 212"/>
                  <a:gd name="f170" fmla="val 345"/>
                  <a:gd name="f171" fmla="val 350"/>
                  <a:gd name="f172" fmla="val 203"/>
                  <a:gd name="f173" fmla="val 204"/>
                  <a:gd name="f174" fmla="val 215"/>
                  <a:gd name="f175" fmla="val 188"/>
                  <a:gd name="f176" fmla="val 326"/>
                  <a:gd name="f177" fmla="val 185"/>
                  <a:gd name="f178" fmla="val 208"/>
                  <a:gd name="f179" fmla="val 197"/>
                  <a:gd name="f180" fmla="val 300"/>
                  <a:gd name="f181" fmla="val 181"/>
                  <a:gd name="f182" fmla="val 305"/>
                  <a:gd name="f183" fmla="val 295"/>
                  <a:gd name="f184" fmla="val 173"/>
                  <a:gd name="f185" fmla="val 285"/>
                  <a:gd name="f186" fmla="val 239"/>
                  <a:gd name="f187" fmla="val 165"/>
                  <a:gd name="f188" fmla="val 269"/>
                  <a:gd name="f189" fmla="val 260"/>
                  <a:gd name="f190" fmla="val 229"/>
                  <a:gd name="f191" fmla="val 157"/>
                  <a:gd name="f192" fmla="val 160"/>
                  <a:gd name="f193" fmla="val 225"/>
                  <a:gd name="f194" fmla="val 222"/>
                  <a:gd name="f195" fmla="val 216"/>
                  <a:gd name="f196" fmla="val 156"/>
                  <a:gd name="f197" fmla="val 195"/>
                  <a:gd name="f198" fmla="val 175"/>
                  <a:gd name="f199" fmla="val 164"/>
                  <a:gd name="f200" fmla="val 170"/>
                  <a:gd name="f201" fmla="val 220"/>
                  <a:gd name="f202" fmla="val 148"/>
                  <a:gd name="f203" fmla="val 153"/>
                  <a:gd name="f204" fmla="val 134"/>
                  <a:gd name="f205" fmla="val 124"/>
                  <a:gd name="f206" fmla="val 146"/>
                  <a:gd name="f207" fmla="val 187"/>
                  <a:gd name="f208" fmla="val 109"/>
                  <a:gd name="f209" fmla="val 103"/>
                  <a:gd name="f210" fmla="val 139"/>
                  <a:gd name="f211" fmla="val 91"/>
                  <a:gd name="f212" fmla="val 86"/>
                  <a:gd name="f213" fmla="val 218"/>
                  <a:gd name="f214" fmla="val 84"/>
                  <a:gd name="f215" fmla="val 78"/>
                  <a:gd name="f216" fmla="val 68"/>
                  <a:gd name="f217" fmla="val 61"/>
                  <a:gd name="f218" fmla="val 280"/>
                  <a:gd name="f219" fmla="val 99"/>
                  <a:gd name="f220" fmla="val 240"/>
                  <a:gd name="f221" fmla="val 47"/>
                  <a:gd name="f222" fmla="val 42"/>
                  <a:gd name="f223" fmla="val 268"/>
                  <a:gd name="f224" fmla="val 33"/>
                  <a:gd name="f225" fmla="val 275"/>
                  <a:gd name="f226" fmla="val 30"/>
                  <a:gd name="f227" fmla="val 88"/>
                  <a:gd name="f228" fmla="val 314"/>
                  <a:gd name="f229" fmla="val 323"/>
                  <a:gd name="f230" fmla="val 28"/>
                  <a:gd name="f231" fmla="val 93"/>
                  <a:gd name="f232" fmla="val 337"/>
                  <a:gd name="f233" fmla="val 40"/>
                  <a:gd name="f234" fmla="val 35"/>
                  <a:gd name="f235" fmla="val 344"/>
                  <a:gd name="f236" fmla="val 32"/>
                  <a:gd name="f237" fmla="val 349"/>
                  <a:gd name="f238" fmla="val 347"/>
                  <a:gd name="f239" fmla="val 361"/>
                  <a:gd name="f240" fmla="val 25"/>
                  <a:gd name="f241" fmla="val 376"/>
                  <a:gd name="f242" fmla="val 409"/>
                  <a:gd name="f243" fmla="val 98"/>
                  <a:gd name="f244" fmla="val 442"/>
                  <a:gd name="f245" fmla="val 45"/>
                  <a:gd name="f246" fmla="val 404"/>
                  <a:gd name="f247" fmla="val 59"/>
                  <a:gd name="f248" fmla="val 66"/>
                  <a:gd name="f249" fmla="val 74"/>
                  <a:gd name="f250" fmla="val 451"/>
                  <a:gd name="f251" fmla="val 81"/>
                  <a:gd name="f252" fmla="val 89"/>
                  <a:gd name="f253" fmla="val 138"/>
                  <a:gd name="f254" fmla="val 492"/>
                  <a:gd name="f255" fmla="val 101"/>
                  <a:gd name="f256" fmla="val 497"/>
                  <a:gd name="f257" fmla="val 108"/>
                  <a:gd name="f258" fmla="val 602"/>
                  <a:gd name="f259" fmla="val 569"/>
                  <a:gd name="f260" fmla="val 313"/>
                  <a:gd name="f261" fmla="val 557"/>
                  <a:gd name="f262" fmla="val 592"/>
                  <a:gd name="f263" fmla="val 564"/>
                  <a:gd name="f264" fmla="val 552"/>
                  <a:gd name="f265" fmla="val 524"/>
                  <a:gd name="f266" fmla="val 317"/>
                  <a:gd name="f267" fmla="val 489"/>
                  <a:gd name="f268" fmla="val 479"/>
                  <a:gd name="f269" fmla="val 512"/>
                  <a:gd name="f270" fmla="val 441"/>
                  <a:gd name="f271" fmla="val 412"/>
                  <a:gd name="f272" fmla="val 401"/>
                  <a:gd name="f273" fmla="val 431"/>
                  <a:gd name="f274" fmla="val 402"/>
                  <a:gd name="f275" fmla="val 377"/>
                  <a:gd name="f276" fmla="val 321"/>
                  <a:gd name="f277" fmla="val 375"/>
                  <a:gd name="f278" fmla="val 354"/>
                  <a:gd name="f279" fmla="val 320"/>
                  <a:gd name="f280" fmla="val 333"/>
                  <a:gd name="f281" fmla="val 356"/>
                  <a:gd name="f282" fmla="val 279"/>
                  <a:gd name="f283" fmla="val 254"/>
                  <a:gd name="f284" fmla="val 214"/>
                  <a:gd name="f285" fmla="val 246"/>
                  <a:gd name="f286" fmla="val 136"/>
                  <a:gd name="f287" fmla="val 94"/>
                  <a:gd name="f288" fmla="val 79"/>
                  <a:gd name="f289" fmla="val 444"/>
                  <a:gd name="f290" fmla="val 104"/>
                  <a:gd name="f291" fmla="val 294"/>
                  <a:gd name="f292" fmla="val 315"/>
                  <a:gd name="f293" fmla="val 297"/>
                  <a:gd name="f294" fmla="val 271"/>
                  <a:gd name="f295" fmla="val 277"/>
                  <a:gd name="f296" fmla="val 264"/>
                  <a:gd name="f297" fmla="val 262"/>
                  <a:gd name="f298" fmla="val 286"/>
                  <a:gd name="f299" fmla="val 304"/>
                  <a:gd name="f300" fmla="val 302"/>
                  <a:gd name="f301" fmla="val 328"/>
                  <a:gd name="f302" fmla="val 366"/>
                  <a:gd name="f303" fmla="val 250"/>
                  <a:gd name="f304" fmla="val 381"/>
                  <a:gd name="f305" fmla="val 272"/>
                  <a:gd name="f306" fmla="val 281"/>
                  <a:gd name="f307" fmla="val 399"/>
                  <a:gd name="f308" fmla="val 408"/>
                  <a:gd name="f309" fmla="val 400"/>
                  <a:gd name="f310" fmla="val 424"/>
                  <a:gd name="f311" fmla="val 255"/>
                  <a:gd name="f312" fmla="val 276"/>
                  <a:gd name="f313" fmla="val 430"/>
                  <a:gd name="f314" fmla="val 423"/>
                  <a:gd name="f315" fmla="val 205"/>
                  <a:gd name="f316" fmla="val 158"/>
                  <a:gd name="f317" fmla="val 126"/>
                  <a:gd name="f318" fmla="val 128"/>
                  <a:gd name="f319" fmla="val 149"/>
                  <a:gd name="f320" fmla="val 143"/>
                  <a:gd name="f321" fmla="val 373"/>
                  <a:gd name="f322" fmla="val 121"/>
                  <a:gd name="f323" fmla="val 342"/>
                  <a:gd name="f324" fmla="val 52"/>
                  <a:gd name="f325" fmla="val 329"/>
                  <a:gd name="f326" fmla="val 129"/>
                  <a:gd name="f327" fmla="val 159"/>
                  <a:gd name="f328" fmla="val 141"/>
                  <a:gd name="f329" fmla="val 190"/>
                  <a:gd name="f330" fmla="val 251"/>
                  <a:gd name="f331" fmla="val 287"/>
                  <a:gd name="f332" fmla="val 261"/>
                  <a:gd name="f333" fmla="val 257"/>
                  <a:gd name="f334" fmla="*/ f2 1 683"/>
                  <a:gd name="f335" fmla="*/ f3 1 603"/>
                  <a:gd name="f336" fmla="+- f6 0 f4"/>
                  <a:gd name="f337" fmla="+- f5 0 f4"/>
                  <a:gd name="f338" fmla="*/ f337 1 683"/>
                  <a:gd name="f339" fmla="*/ f336 1 603"/>
                  <a:gd name="f340" fmla="*/ f4 1 f338"/>
                  <a:gd name="f341" fmla="*/ f5 1 f338"/>
                  <a:gd name="f342" fmla="*/ f4 1 f339"/>
                  <a:gd name="f343" fmla="*/ f6 1 f339"/>
                  <a:gd name="f344" fmla="*/ f340 f334 1"/>
                  <a:gd name="f345" fmla="*/ f341 f334 1"/>
                  <a:gd name="f346" fmla="*/ f343 f335 1"/>
                  <a:gd name="f347" fmla="*/ f342 f33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44" t="f347" r="f345" b="f346"/>
                <a:pathLst>
                  <a:path w="683" h="603">
                    <a:moveTo>
                      <a:pt x="f7" y="f8"/>
                    </a:moveTo>
                    <a:lnTo>
                      <a:pt x="f9" y="f10"/>
                    </a:lnTo>
                    <a:lnTo>
                      <a:pt x="f11" y="f12"/>
                    </a:lnTo>
                    <a:lnTo>
                      <a:pt x="f13" y="f14"/>
                    </a:lnTo>
                    <a:lnTo>
                      <a:pt x="f13" y="f15"/>
                    </a:lnTo>
                    <a:lnTo>
                      <a:pt x="f16" y="f17"/>
                    </a:lnTo>
                    <a:lnTo>
                      <a:pt x="f18" y="f19"/>
                    </a:lnTo>
                    <a:lnTo>
                      <a:pt x="f13" y="f20"/>
                    </a:lnTo>
                    <a:lnTo>
                      <a:pt x="f21" y="f22"/>
                    </a:lnTo>
                    <a:lnTo>
                      <a:pt x="f13" y="f23"/>
                    </a:lnTo>
                    <a:lnTo>
                      <a:pt x="f13" y="f24"/>
                    </a:lnTo>
                    <a:lnTo>
                      <a:pt x="f9" y="f25"/>
                    </a:lnTo>
                    <a:lnTo>
                      <a:pt x="f26" y="f27"/>
                    </a:lnTo>
                    <a:lnTo>
                      <a:pt x="f28" y="f29"/>
                    </a:lnTo>
                    <a:lnTo>
                      <a:pt x="f30" y="f31"/>
                    </a:lnTo>
                    <a:lnTo>
                      <a:pt x="f26" y="f32"/>
                    </a:lnTo>
                    <a:lnTo>
                      <a:pt x="f30" y="f33"/>
                    </a:lnTo>
                    <a:lnTo>
                      <a:pt x="f30" y="f34"/>
                    </a:lnTo>
                    <a:lnTo>
                      <a:pt x="f35" y="f36"/>
                    </a:lnTo>
                    <a:cubicBezTo>
                      <a:pt x="f37" y="f38"/>
                      <a:pt x="f9" y="f39"/>
                      <a:pt x="f28" y="f40"/>
                    </a:cubicBezTo>
                    <a:lnTo>
                      <a:pt x="f41" y="f40"/>
                    </a:lnTo>
                    <a:lnTo>
                      <a:pt x="f42" y="f43"/>
                    </a:lnTo>
                    <a:lnTo>
                      <a:pt x="f44" y="f45"/>
                    </a:lnTo>
                    <a:cubicBezTo>
                      <a:pt x="f46" y="f47"/>
                      <a:pt x="f48" y="f49"/>
                      <a:pt x="f50" y="f39"/>
                    </a:cubicBezTo>
                    <a:lnTo>
                      <a:pt x="f44" y="f51"/>
                    </a:lnTo>
                    <a:lnTo>
                      <a:pt x="f52" y="f53"/>
                    </a:lnTo>
                    <a:lnTo>
                      <a:pt x="f54" y="f55"/>
                    </a:lnTo>
                    <a:lnTo>
                      <a:pt x="f56" y="f57"/>
                    </a:lnTo>
                    <a:lnTo>
                      <a:pt x="f7" y="f58"/>
                    </a:lnTo>
                    <a:lnTo>
                      <a:pt x="f59" y="f60"/>
                    </a:lnTo>
                    <a:lnTo>
                      <a:pt x="f48" y="f61"/>
                    </a:lnTo>
                    <a:lnTo>
                      <a:pt x="f18" y="f62"/>
                    </a:lnTo>
                    <a:lnTo>
                      <a:pt x="f46" y="f63"/>
                    </a:lnTo>
                    <a:lnTo>
                      <a:pt x="f64" y="f65"/>
                    </a:lnTo>
                    <a:lnTo>
                      <a:pt x="f66" y="f67"/>
                    </a:lnTo>
                    <a:lnTo>
                      <a:pt x="f68" y="f69"/>
                    </a:lnTo>
                    <a:lnTo>
                      <a:pt x="f50" y="f70"/>
                    </a:lnTo>
                    <a:lnTo>
                      <a:pt x="f71" y="f72"/>
                    </a:lnTo>
                    <a:lnTo>
                      <a:pt x="f73" y="f74"/>
                    </a:lnTo>
                    <a:lnTo>
                      <a:pt x="f75" y="f65"/>
                    </a:lnTo>
                    <a:cubicBezTo>
                      <a:pt x="f54" y="f76"/>
                      <a:pt x="f77" y="f74"/>
                      <a:pt x="f66" y="f78"/>
                    </a:cubicBezTo>
                    <a:lnTo>
                      <a:pt x="f79" y="f80"/>
                    </a:lnTo>
                    <a:lnTo>
                      <a:pt x="f35" y="f81"/>
                    </a:lnTo>
                    <a:lnTo>
                      <a:pt x="f82" y="f80"/>
                    </a:lnTo>
                    <a:cubicBezTo>
                      <a:pt x="f50" y="f83"/>
                      <a:pt x="f84" y="f72"/>
                      <a:pt x="f85" y="f86"/>
                    </a:cubicBezTo>
                    <a:lnTo>
                      <a:pt x="f54" y="f87"/>
                    </a:lnTo>
                    <a:lnTo>
                      <a:pt x="f88" y="f0"/>
                    </a:lnTo>
                    <a:lnTo>
                      <a:pt x="f89" y="f90"/>
                    </a:lnTo>
                    <a:lnTo>
                      <a:pt x="f91" y="f0"/>
                    </a:lnTo>
                    <a:lnTo>
                      <a:pt x="f92" y="f93"/>
                    </a:lnTo>
                    <a:lnTo>
                      <a:pt x="f94" y="f93"/>
                    </a:lnTo>
                    <a:lnTo>
                      <a:pt x="f94" y="f95"/>
                    </a:lnTo>
                    <a:lnTo>
                      <a:pt x="f96" y="f97"/>
                    </a:lnTo>
                    <a:lnTo>
                      <a:pt x="f98" y="f95"/>
                    </a:lnTo>
                    <a:lnTo>
                      <a:pt x="f99" y="f95"/>
                    </a:lnTo>
                    <a:lnTo>
                      <a:pt x="f99" y="f93"/>
                    </a:lnTo>
                    <a:lnTo>
                      <a:pt x="f100" y="f101"/>
                    </a:lnTo>
                    <a:lnTo>
                      <a:pt x="f102" y="f103"/>
                    </a:lnTo>
                    <a:lnTo>
                      <a:pt x="f104" y="f105"/>
                    </a:lnTo>
                    <a:lnTo>
                      <a:pt x="f106" y="f107"/>
                    </a:lnTo>
                    <a:cubicBezTo>
                      <a:pt x="f106" y="f108"/>
                      <a:pt x="f109" y="f110"/>
                      <a:pt x="f109" y="f111"/>
                    </a:cubicBezTo>
                    <a:lnTo>
                      <a:pt x="f109" y="f106"/>
                    </a:lnTo>
                    <a:lnTo>
                      <a:pt x="f112" y="f106"/>
                    </a:lnTo>
                    <a:lnTo>
                      <a:pt x="f112" y="f111"/>
                    </a:lnTo>
                    <a:cubicBezTo>
                      <a:pt x="f112" y="f113"/>
                      <a:pt x="f114" y="f115"/>
                      <a:pt x="f114" y="f116"/>
                    </a:cubicBezTo>
                    <a:lnTo>
                      <a:pt x="f117" y="f109"/>
                    </a:lnTo>
                    <a:lnTo>
                      <a:pt x="f110" y="f106"/>
                    </a:lnTo>
                    <a:lnTo>
                      <a:pt x="f118" y="f119"/>
                    </a:lnTo>
                    <a:cubicBezTo>
                      <a:pt x="f120" y="f121"/>
                      <a:pt x="f122" y="f28"/>
                      <a:pt x="f13" y="f123"/>
                    </a:cubicBezTo>
                    <a:cubicBezTo>
                      <a:pt x="f124" y="f125"/>
                      <a:pt x="f126" y="f127"/>
                      <a:pt x="f128" y="f4"/>
                    </a:cubicBezTo>
                    <a:lnTo>
                      <a:pt x="f129" y="f4"/>
                    </a:lnTo>
                    <a:cubicBezTo>
                      <a:pt x="f130" y="f131"/>
                      <a:pt x="f132" y="f133"/>
                      <a:pt x="f134" y="f135"/>
                    </a:cubicBezTo>
                    <a:cubicBezTo>
                      <a:pt x="f4" y="f49"/>
                      <a:pt x="f136" y="f137"/>
                      <a:pt x="f138" y="f139"/>
                    </a:cubicBezTo>
                    <a:cubicBezTo>
                      <a:pt x="f140" y="f141"/>
                      <a:pt x="f38" y="f142"/>
                      <a:pt x="f143" y="f144"/>
                    </a:cubicBezTo>
                    <a:cubicBezTo>
                      <a:pt x="f145" y="f146"/>
                      <a:pt x="f58" y="f84"/>
                      <a:pt x="f147" y="f54"/>
                    </a:cubicBezTo>
                    <a:lnTo>
                      <a:pt x="f148" y="f103"/>
                    </a:lnTo>
                    <a:lnTo>
                      <a:pt x="f67" y="f80"/>
                    </a:lnTo>
                    <a:cubicBezTo>
                      <a:pt x="f67" y="f87"/>
                      <a:pt x="f149" y="f118"/>
                      <a:pt x="f149" y="f150"/>
                    </a:cubicBezTo>
                    <a:lnTo>
                      <a:pt x="f149" y="f109"/>
                    </a:lnTo>
                    <a:lnTo>
                      <a:pt x="f58" y="f109"/>
                    </a:lnTo>
                    <a:lnTo>
                      <a:pt x="f58" y="f150"/>
                    </a:lnTo>
                    <a:cubicBezTo>
                      <a:pt x="f58" y="f113"/>
                      <a:pt x="f58" y="f151"/>
                      <a:pt x="f152" y="f78"/>
                    </a:cubicBezTo>
                    <a:lnTo>
                      <a:pt x="f153" y="f112"/>
                    </a:lnTo>
                    <a:lnTo>
                      <a:pt x="f154" y="f155"/>
                    </a:lnTo>
                    <a:lnTo>
                      <a:pt x="f156" y="f78"/>
                    </a:lnTo>
                    <a:lnTo>
                      <a:pt x="f157" y="f158"/>
                    </a:lnTo>
                    <a:lnTo>
                      <a:pt x="f159" y="f113"/>
                    </a:lnTo>
                    <a:lnTo>
                      <a:pt x="f160" y="f158"/>
                    </a:lnTo>
                    <a:lnTo>
                      <a:pt x="f161" y="f158"/>
                    </a:lnTo>
                    <a:lnTo>
                      <a:pt x="f161" y="f95"/>
                    </a:lnTo>
                    <a:lnTo>
                      <a:pt x="f161" y="f93"/>
                    </a:lnTo>
                    <a:lnTo>
                      <a:pt x="f43" y="f162"/>
                    </a:lnTo>
                    <a:lnTo>
                      <a:pt x="f163" y="f93"/>
                    </a:lnTo>
                    <a:lnTo>
                      <a:pt x="f164" y="f0"/>
                    </a:lnTo>
                    <a:lnTo>
                      <a:pt x="f47" y="f90"/>
                    </a:lnTo>
                    <a:cubicBezTo>
                      <a:pt x="f165" y="f166"/>
                      <a:pt x="f167" y="f168"/>
                      <a:pt x="f169" y="f170"/>
                    </a:cubicBezTo>
                    <a:lnTo>
                      <a:pt x="f33" y="f171"/>
                    </a:lnTo>
                    <a:lnTo>
                      <a:pt x="f172" y="f170"/>
                    </a:lnTo>
                    <a:lnTo>
                      <a:pt x="f173" y="f116"/>
                    </a:lnTo>
                    <a:cubicBezTo>
                      <a:pt x="f174" y="f74"/>
                      <a:pt x="f164" y="f162"/>
                      <a:pt x="f49" y="f65"/>
                    </a:cubicBezTo>
                    <a:lnTo>
                      <a:pt x="f175" y="f176"/>
                    </a:lnTo>
                    <a:lnTo>
                      <a:pt x="f177" y="f166"/>
                    </a:lnTo>
                    <a:lnTo>
                      <a:pt x="f167" y="f62"/>
                    </a:lnTo>
                    <a:lnTo>
                      <a:pt x="f178" y="f65"/>
                    </a:lnTo>
                    <a:lnTo>
                      <a:pt x="f172" y="f63"/>
                    </a:lnTo>
                    <a:lnTo>
                      <a:pt x="f179" y="f180"/>
                    </a:lnTo>
                    <a:lnTo>
                      <a:pt x="f181" y="f182"/>
                    </a:lnTo>
                    <a:lnTo>
                      <a:pt x="f1" y="f183"/>
                    </a:lnTo>
                    <a:lnTo>
                      <a:pt x="f27" y="f58"/>
                    </a:lnTo>
                    <a:lnTo>
                      <a:pt x="f39" y="f161"/>
                    </a:lnTo>
                    <a:lnTo>
                      <a:pt x="f1" y="f70"/>
                    </a:lnTo>
                    <a:lnTo>
                      <a:pt x="f184" y="f185"/>
                    </a:lnTo>
                    <a:lnTo>
                      <a:pt x="f164" y="f186"/>
                    </a:lnTo>
                    <a:lnTo>
                      <a:pt x="f187" y="f188"/>
                    </a:lnTo>
                    <a:lnTo>
                      <a:pt x="f17" y="f189"/>
                    </a:lnTo>
                    <a:lnTo>
                      <a:pt x="f167" y="f190"/>
                    </a:lnTo>
                    <a:cubicBezTo>
                      <a:pt x="f27" y="f40"/>
                      <a:pt x="f181" y="f55"/>
                      <a:pt x="f17" y="f43"/>
                    </a:cubicBezTo>
                    <a:lnTo>
                      <a:pt x="f191" y="f43"/>
                    </a:lnTo>
                    <a:lnTo>
                      <a:pt x="f15" y="f47"/>
                    </a:lnTo>
                    <a:lnTo>
                      <a:pt x="f192" y="f47"/>
                    </a:lnTo>
                    <a:cubicBezTo>
                      <a:pt x="f25" y="f49"/>
                      <a:pt x="f31" y="f193"/>
                      <a:pt x="f169" y="f194"/>
                    </a:cubicBezTo>
                    <a:lnTo>
                      <a:pt x="f15" y="f36"/>
                    </a:lnTo>
                    <a:lnTo>
                      <a:pt x="f15" y="f32"/>
                    </a:lnTo>
                    <a:lnTo>
                      <a:pt x="f195" y="f169"/>
                    </a:lnTo>
                    <a:lnTo>
                      <a:pt x="f196" y="f197"/>
                    </a:lnTo>
                    <a:lnTo>
                      <a:pt x="f192" y="f177"/>
                    </a:lnTo>
                    <a:lnTo>
                      <a:pt x="f195" y="f173"/>
                    </a:lnTo>
                    <a:lnTo>
                      <a:pt x="f25" y="f24"/>
                    </a:lnTo>
                    <a:lnTo>
                      <a:pt x="f22" y="f1"/>
                    </a:lnTo>
                    <a:lnTo>
                      <a:pt x="f138" y="f198"/>
                    </a:lnTo>
                    <a:lnTo>
                      <a:pt x="f187" y="f22"/>
                    </a:lnTo>
                    <a:lnTo>
                      <a:pt x="f138" y="f199"/>
                    </a:lnTo>
                    <a:lnTo>
                      <a:pt x="f25" y="f200"/>
                    </a:lnTo>
                    <a:lnTo>
                      <a:pt x="f201" y="f20"/>
                    </a:lnTo>
                    <a:lnTo>
                      <a:pt x="f138" y="f196"/>
                    </a:lnTo>
                    <a:lnTo>
                      <a:pt x="f22" y="f202"/>
                    </a:lnTo>
                    <a:lnTo>
                      <a:pt x="f38" y="f203"/>
                    </a:lnTo>
                    <a:lnTo>
                      <a:pt x="f25" y="f204"/>
                    </a:lnTo>
                    <a:lnTo>
                      <a:pt x="f1" y="f205"/>
                    </a:lnTo>
                    <a:lnTo>
                      <a:pt x="f49" y="f206"/>
                    </a:lnTo>
                    <a:lnTo>
                      <a:pt x="f207" y="f208"/>
                    </a:lnTo>
                    <a:lnTo>
                      <a:pt x="f127" y="f209"/>
                    </a:lnTo>
                    <a:lnTo>
                      <a:pt x="f55" y="f210"/>
                    </a:lnTo>
                    <a:lnTo>
                      <a:pt x="f173" y="f211"/>
                    </a:lnTo>
                    <a:lnTo>
                      <a:pt x="f169" y="f212"/>
                    </a:lnTo>
                    <a:lnTo>
                      <a:pt x="f174" y="f211"/>
                    </a:lnTo>
                    <a:lnTo>
                      <a:pt x="f213" y="f214"/>
                    </a:lnTo>
                    <a:lnTo>
                      <a:pt x="f40" y="f211"/>
                    </a:lnTo>
                    <a:lnTo>
                      <a:pt x="f49" y="f215"/>
                    </a:lnTo>
                    <a:lnTo>
                      <a:pt x="f47" y="f133"/>
                    </a:lnTo>
                    <a:lnTo>
                      <a:pt x="f38" y="f216"/>
                    </a:lnTo>
                    <a:lnTo>
                      <a:pt x="f49" y="f217"/>
                    </a:lnTo>
                    <a:lnTo>
                      <a:pt x="f218" y="f219"/>
                    </a:lnTo>
                    <a:lnTo>
                      <a:pt x="f220" y="f221"/>
                    </a:lnTo>
                    <a:lnTo>
                      <a:pt x="f161" y="f222"/>
                    </a:lnTo>
                    <a:lnTo>
                      <a:pt x="f58" y="f219"/>
                    </a:lnTo>
                    <a:lnTo>
                      <a:pt x="f223" y="f224"/>
                    </a:lnTo>
                    <a:lnTo>
                      <a:pt x="f225" y="f226"/>
                    </a:lnTo>
                    <a:lnTo>
                      <a:pt x="f149" y="f211"/>
                    </a:lnTo>
                    <a:lnTo>
                      <a:pt x="f58" y="f132"/>
                    </a:lnTo>
                    <a:lnTo>
                      <a:pt x="f67" y="f132"/>
                    </a:lnTo>
                    <a:lnTo>
                      <a:pt x="f86" y="f227"/>
                    </a:lnTo>
                    <a:lnTo>
                      <a:pt x="f228" y="f132"/>
                    </a:lnTo>
                    <a:lnTo>
                      <a:pt x="f229" y="f230"/>
                    </a:lnTo>
                    <a:lnTo>
                      <a:pt x="f228" y="f231"/>
                    </a:lnTo>
                    <a:lnTo>
                      <a:pt x="f232" y="f233"/>
                    </a:lnTo>
                    <a:lnTo>
                      <a:pt x="f137" y="f234"/>
                    </a:lnTo>
                    <a:lnTo>
                      <a:pt x="f235" y="f236"/>
                    </a:lnTo>
                    <a:lnTo>
                      <a:pt x="f235" y="f234"/>
                    </a:lnTo>
                    <a:lnTo>
                      <a:pt x="f237" y="f131"/>
                    </a:lnTo>
                    <a:lnTo>
                      <a:pt x="f238" y="f233"/>
                    </a:lnTo>
                    <a:lnTo>
                      <a:pt x="f117" y="f211"/>
                    </a:lnTo>
                    <a:lnTo>
                      <a:pt x="f239" y="f132"/>
                    </a:lnTo>
                    <a:lnTo>
                      <a:pt x="f117" y="f240"/>
                    </a:lnTo>
                    <a:lnTo>
                      <a:pt x="f241" y="f212"/>
                    </a:lnTo>
                    <a:lnTo>
                      <a:pt x="f114" y="f240"/>
                    </a:lnTo>
                    <a:lnTo>
                      <a:pt x="f106" y="f240"/>
                    </a:lnTo>
                    <a:lnTo>
                      <a:pt x="f111" y="f211"/>
                    </a:lnTo>
                    <a:lnTo>
                      <a:pt x="f242" y="f132"/>
                    </a:lnTo>
                    <a:lnTo>
                      <a:pt x="f120" y="f236"/>
                    </a:lnTo>
                    <a:lnTo>
                      <a:pt x="f106" y="f243"/>
                    </a:lnTo>
                    <a:lnTo>
                      <a:pt x="f94" y="f233"/>
                    </a:lnTo>
                    <a:lnTo>
                      <a:pt x="f244" y="f245"/>
                    </a:lnTo>
                    <a:lnTo>
                      <a:pt x="f246" y="f219"/>
                    </a:lnTo>
                    <a:lnTo>
                      <a:pt x="f75" y="f247"/>
                    </a:lnTo>
                    <a:lnTo>
                      <a:pt x="f11" y="f248"/>
                    </a:lnTo>
                    <a:lnTo>
                      <a:pt x="f146" y="f249"/>
                    </a:lnTo>
                    <a:lnTo>
                      <a:pt x="f75" y="f133"/>
                    </a:lnTo>
                    <a:lnTo>
                      <a:pt x="f250" y="f227"/>
                    </a:lnTo>
                    <a:lnTo>
                      <a:pt x="f122" y="f251"/>
                    </a:lnTo>
                    <a:lnTo>
                      <a:pt x="f26" y="f252"/>
                    </a:lnTo>
                    <a:lnTo>
                      <a:pt x="f82" y="f136"/>
                    </a:lnTo>
                    <a:lnTo>
                      <a:pt x="f66" y="f252"/>
                    </a:lnTo>
                    <a:lnTo>
                      <a:pt x="f85" y="f253"/>
                    </a:lnTo>
                    <a:lnTo>
                      <a:pt x="f254" y="f255"/>
                    </a:lnTo>
                    <a:lnTo>
                      <a:pt x="f256" y="f257"/>
                    </a:lnTo>
                    <a:lnTo>
                      <a:pt x="f75" y="f14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39" y="f258"/>
                    </a:moveTo>
                    <a:lnTo>
                      <a:pt x="f228" y="f259"/>
                    </a:lnTo>
                    <a:lnTo>
                      <a:pt x="f260" y="f258"/>
                    </a:lnTo>
                    <a:lnTo>
                      <a:pt x="f239" y="f258"/>
                    </a:lnTo>
                    <a:close/>
                    <a:moveTo>
                      <a:pt x="f239" y="f258"/>
                    </a:moveTo>
                    <a:lnTo>
                      <a:pt x="f239" y="f258"/>
                    </a:lnTo>
                    <a:close/>
                    <a:moveTo>
                      <a:pt x="f228" y="f261"/>
                    </a:moveTo>
                    <a:lnTo>
                      <a:pt x="f158" y="f262"/>
                    </a:lnTo>
                    <a:lnTo>
                      <a:pt x="f95" y="f263"/>
                    </a:lnTo>
                    <a:lnTo>
                      <a:pt x="f228" y="f41"/>
                    </a:lnTo>
                    <a:lnTo>
                      <a:pt x="f228" y="f261"/>
                    </a:lnTo>
                    <a:close/>
                    <a:moveTo>
                      <a:pt x="f228" y="f261"/>
                    </a:moveTo>
                    <a:lnTo>
                      <a:pt x="f228" y="f261"/>
                    </a:lnTo>
                    <a:close/>
                    <a:moveTo>
                      <a:pt x="f228" y="f21"/>
                    </a:moveTo>
                    <a:lnTo>
                      <a:pt x="f95" y="f264"/>
                    </a:lnTo>
                    <a:lnTo>
                      <a:pt x="f95" y="f265"/>
                    </a:lnTo>
                    <a:lnTo>
                      <a:pt x="f266" y="f267"/>
                    </a:lnTo>
                    <a:lnTo>
                      <a:pt x="f228" y="f21"/>
                    </a:lnTo>
                    <a:close/>
                    <a:moveTo>
                      <a:pt x="f228" y="f21"/>
                    </a:moveTo>
                    <a:lnTo>
                      <a:pt x="f228" y="f21"/>
                    </a:lnTo>
                    <a:close/>
                    <a:moveTo>
                      <a:pt x="f266" y="f268"/>
                    </a:moveTo>
                    <a:lnTo>
                      <a:pt x="f95" y="f269"/>
                    </a:lnTo>
                    <a:lnTo>
                      <a:pt x="f239" y="f48"/>
                    </a:lnTo>
                    <a:lnTo>
                      <a:pt x="f266" y="f250"/>
                    </a:lnTo>
                    <a:lnTo>
                      <a:pt x="f266" y="f268"/>
                    </a:lnTo>
                    <a:close/>
                    <a:moveTo>
                      <a:pt x="f266" y="f268"/>
                    </a:moveTo>
                    <a:lnTo>
                      <a:pt x="f266" y="f268"/>
                    </a:lnTo>
                    <a:close/>
                    <a:moveTo>
                      <a:pt x="f266" y="f270"/>
                    </a:moveTo>
                    <a:lnTo>
                      <a:pt x="f239" y="f82"/>
                    </a:lnTo>
                    <a:lnTo>
                      <a:pt x="f239" y="f144"/>
                    </a:lnTo>
                    <a:lnTo>
                      <a:pt x="f166" y="f271"/>
                    </a:lnTo>
                    <a:lnTo>
                      <a:pt x="f266" y="f270"/>
                    </a:lnTo>
                    <a:close/>
                    <a:moveTo>
                      <a:pt x="f266" y="f270"/>
                    </a:moveTo>
                    <a:lnTo>
                      <a:pt x="f266" y="f270"/>
                    </a:lnTo>
                    <a:close/>
                    <a:moveTo>
                      <a:pt x="f166" y="f272"/>
                    </a:moveTo>
                    <a:lnTo>
                      <a:pt x="f0" y="f273"/>
                    </a:lnTo>
                    <a:lnTo>
                      <a:pt x="f0" y="f274"/>
                    </a:lnTo>
                    <a:lnTo>
                      <a:pt x="f107" y="f111"/>
                    </a:lnTo>
                    <a:lnTo>
                      <a:pt x="f107" y="f150"/>
                    </a:lnTo>
                    <a:lnTo>
                      <a:pt x="f232" y="f112"/>
                    </a:lnTo>
                    <a:lnTo>
                      <a:pt x="f166" y="f118"/>
                    </a:lnTo>
                    <a:lnTo>
                      <a:pt x="f166" y="f275"/>
                    </a:lnTo>
                    <a:lnTo>
                      <a:pt x="f276" y="f106"/>
                    </a:lnTo>
                    <a:lnTo>
                      <a:pt x="f166" y="f109"/>
                    </a:lnTo>
                    <a:lnTo>
                      <a:pt x="f166" y="f272"/>
                    </a:lnTo>
                    <a:close/>
                    <a:moveTo>
                      <a:pt x="f166" y="f272"/>
                    </a:moveTo>
                    <a:lnTo>
                      <a:pt x="f166" y="f272"/>
                    </a:lnTo>
                    <a:close/>
                    <a:moveTo>
                      <a:pt x="f238" y="f105"/>
                    </a:moveTo>
                    <a:lnTo>
                      <a:pt x="f0" y="f125"/>
                    </a:lnTo>
                    <a:lnTo>
                      <a:pt x="f0" y="f158"/>
                    </a:lnTo>
                    <a:lnTo>
                      <a:pt x="f238" y="f105"/>
                    </a:lnTo>
                    <a:close/>
                    <a:moveTo>
                      <a:pt x="f238" y="f105"/>
                    </a:moveTo>
                    <a:lnTo>
                      <a:pt x="f238" y="f105"/>
                    </a:lnTo>
                    <a:close/>
                    <a:moveTo>
                      <a:pt x="f116" y="f277"/>
                    </a:moveTo>
                    <a:lnTo>
                      <a:pt x="f278" y="f87"/>
                    </a:lnTo>
                    <a:lnTo>
                      <a:pt x="f279" y="f280"/>
                    </a:lnTo>
                    <a:lnTo>
                      <a:pt x="f279" y="f116"/>
                    </a:lnTo>
                    <a:lnTo>
                      <a:pt x="f116" y="f277"/>
                    </a:lnTo>
                    <a:close/>
                    <a:moveTo>
                      <a:pt x="f116" y="f277"/>
                    </a:moveTo>
                    <a:lnTo>
                      <a:pt x="f116" y="f277"/>
                    </a:lnTo>
                    <a:close/>
                    <a:moveTo>
                      <a:pt x="f279" y="f229"/>
                    </a:moveTo>
                    <a:lnTo>
                      <a:pt x="f0" y="f171"/>
                    </a:lnTo>
                    <a:lnTo>
                      <a:pt x="f87" y="f276"/>
                    </a:lnTo>
                    <a:lnTo>
                      <a:pt x="f279" y="f183"/>
                    </a:lnTo>
                    <a:lnTo>
                      <a:pt x="f279" y="f229"/>
                    </a:lnTo>
                    <a:close/>
                    <a:moveTo>
                      <a:pt x="f279" y="f229"/>
                    </a:moveTo>
                    <a:lnTo>
                      <a:pt x="f279" y="f229"/>
                    </a:lnTo>
                    <a:close/>
                    <a:moveTo>
                      <a:pt x="f276" y="f57"/>
                    </a:moveTo>
                    <a:lnTo>
                      <a:pt x="f87" y="f76"/>
                    </a:lnTo>
                    <a:lnTo>
                      <a:pt x="f281" y="f282"/>
                    </a:lnTo>
                    <a:lnTo>
                      <a:pt x="f276" y="f283"/>
                    </a:lnTo>
                    <a:lnTo>
                      <a:pt x="f276" y="f57"/>
                    </a:lnTo>
                    <a:close/>
                    <a:moveTo>
                      <a:pt x="f276" y="f57"/>
                    </a:moveTo>
                    <a:lnTo>
                      <a:pt x="f276" y="f57"/>
                    </a:lnTo>
                    <a:close/>
                    <a:moveTo>
                      <a:pt x="f229" y="f43"/>
                    </a:moveTo>
                    <a:lnTo>
                      <a:pt x="f281" y="f53"/>
                    </a:lnTo>
                    <a:lnTo>
                      <a:pt x="f281" y="f186"/>
                    </a:lnTo>
                    <a:lnTo>
                      <a:pt x="f280" y="f38"/>
                    </a:lnTo>
                    <a:cubicBezTo>
                      <a:pt x="f83" y="f49"/>
                      <a:pt x="f176" y="f55"/>
                      <a:pt x="f229" y="f43"/>
                    </a:cubicBezTo>
                    <a:close/>
                    <a:moveTo>
                      <a:pt x="f229" y="f43"/>
                    </a:moveTo>
                    <a:lnTo>
                      <a:pt x="f229" y="f43"/>
                    </a:lnTo>
                    <a:close/>
                    <a:moveTo>
                      <a:pt x="f107" y="f34"/>
                    </a:moveTo>
                    <a:lnTo>
                      <a:pt x="f151" y="f193"/>
                    </a:lnTo>
                    <a:cubicBezTo>
                      <a:pt x="f237" y="f201"/>
                      <a:pt x="f238" y="f34"/>
                      <a:pt x="f235" y="f284"/>
                    </a:cubicBezTo>
                    <a:lnTo>
                      <a:pt x="f116" y="f284"/>
                    </a:lnTo>
                    <a:lnTo>
                      <a:pt x="f107" y="f174"/>
                    </a:lnTo>
                    <a:lnTo>
                      <a:pt x="f107" y="f34"/>
                    </a:lnTo>
                    <a:close/>
                    <a:moveTo>
                      <a:pt x="f107" y="f34"/>
                    </a:moveTo>
                    <a:lnTo>
                      <a:pt x="f107" y="f34"/>
                    </a:lnTo>
                    <a:close/>
                    <a:moveTo>
                      <a:pt x="f229" y="f158"/>
                    </a:moveTo>
                    <a:lnTo>
                      <a:pt x="f166" y="f87"/>
                    </a:lnTo>
                    <a:lnTo>
                      <a:pt x="f166" y="f93"/>
                    </a:lnTo>
                    <a:lnTo>
                      <a:pt x="f229" y="f158"/>
                    </a:lnTo>
                    <a:close/>
                    <a:moveTo>
                      <a:pt x="f229" y="f158"/>
                    </a:moveTo>
                    <a:lnTo>
                      <a:pt x="f229" y="f158"/>
                    </a:lnTo>
                    <a:close/>
                    <a:moveTo>
                      <a:pt x="f285" y="f286"/>
                    </a:moveTo>
                    <a:lnTo>
                      <a:pt x="f47" y="f255"/>
                    </a:lnTo>
                    <a:lnTo>
                      <a:pt x="f213" y="f231"/>
                    </a:lnTo>
                    <a:lnTo>
                      <a:pt x="f285" y="f286"/>
                    </a:lnTo>
                    <a:close/>
                    <a:moveTo>
                      <a:pt x="f285" y="f286"/>
                    </a:moveTo>
                    <a:lnTo>
                      <a:pt x="f285" y="f286"/>
                    </a:lnTo>
                    <a:close/>
                    <a:moveTo>
                      <a:pt x="f43" y="f287"/>
                    </a:moveTo>
                    <a:lnTo>
                      <a:pt x="f225" y="f257"/>
                    </a:lnTo>
                    <a:lnTo>
                      <a:pt x="f220" y="f288"/>
                    </a:lnTo>
                    <a:lnTo>
                      <a:pt x="f43" y="f287"/>
                    </a:lnTo>
                    <a:close/>
                    <a:moveTo>
                      <a:pt x="f43" y="f287"/>
                    </a:moveTo>
                    <a:lnTo>
                      <a:pt x="f43" y="f287"/>
                    </a:lnTo>
                    <a:close/>
                    <a:moveTo>
                      <a:pt x="f289" y="f215"/>
                    </a:moveTo>
                    <a:lnTo>
                      <a:pt x="f242" y="f290"/>
                    </a:lnTo>
                    <a:lnTo>
                      <a:pt x="f89" y="f231"/>
                    </a:lnTo>
                    <a:lnTo>
                      <a:pt x="f289" y="f215"/>
                    </a:lnTo>
                    <a:close/>
                    <a:moveTo>
                      <a:pt x="f289" y="f215"/>
                    </a:moveTo>
                    <a:lnTo>
                      <a:pt x="f289" y="f215"/>
                    </a:lnTo>
                    <a:close/>
                    <a:moveTo>
                      <a:pt x="f85" y="f219"/>
                    </a:moveTo>
                    <a:lnTo>
                      <a:pt x="f92" y="f204"/>
                    </a:lnTo>
                    <a:lnTo>
                      <a:pt x="f122" y="f211"/>
                    </a:lnTo>
                    <a:lnTo>
                      <a:pt x="f85" y="f219"/>
                    </a:lnTo>
                    <a:close/>
                    <a:moveTo>
                      <a:pt x="f85" y="f219"/>
                    </a:moveTo>
                    <a:lnTo>
                      <a:pt x="f85" y="f219"/>
                    </a:lnTo>
                    <a:close/>
                    <a:moveTo>
                      <a:pt x="f291" y="f292"/>
                    </a:moveTo>
                    <a:cubicBezTo>
                      <a:pt x="f293" y="f58"/>
                      <a:pt x="f67" y="f188"/>
                      <a:pt x="f260" y="f60"/>
                    </a:cubicBezTo>
                    <a:lnTo>
                      <a:pt x="f260" y="f220"/>
                    </a:lnTo>
                    <a:lnTo>
                      <a:pt x="f57" y="f294"/>
                    </a:lnTo>
                    <a:lnTo>
                      <a:pt x="f295" y="f296"/>
                    </a:lnTo>
                    <a:lnTo>
                      <a:pt x="f260" y="f39"/>
                    </a:lnTo>
                    <a:cubicBezTo>
                      <a:pt x="f185" y="f43"/>
                      <a:pt x="f223" y="f297"/>
                      <a:pt x="f159" y="f57"/>
                    </a:cubicBezTo>
                    <a:lnTo>
                      <a:pt x="f159" y="f185"/>
                    </a:lnTo>
                    <a:lnTo>
                      <a:pt x="f143" y="f108"/>
                    </a:lnTo>
                    <a:lnTo>
                      <a:pt x="f152" y="f72"/>
                    </a:lnTo>
                    <a:lnTo>
                      <a:pt x="f152" y="f292"/>
                    </a:lnTo>
                    <a:lnTo>
                      <a:pt x="f291" y="f292"/>
                    </a:lnTo>
                    <a:close/>
                    <a:moveTo>
                      <a:pt x="f291" y="f292"/>
                    </a:moveTo>
                    <a:lnTo>
                      <a:pt x="f291" y="f292"/>
                    </a:lnTo>
                    <a:close/>
                    <a:moveTo>
                      <a:pt x="f162" y="f294"/>
                    </a:moveTo>
                    <a:cubicBezTo>
                      <a:pt x="f147" y="f298"/>
                      <a:pt x="f299" y="f180"/>
                      <a:pt x="f300" y="f292"/>
                    </a:cubicBezTo>
                    <a:lnTo>
                      <a:pt x="f300" y="f72"/>
                    </a:lnTo>
                    <a:lnTo>
                      <a:pt x="f299" y="f72"/>
                    </a:lnTo>
                    <a:lnTo>
                      <a:pt x="f162" y="f301"/>
                    </a:lnTo>
                    <a:lnTo>
                      <a:pt x="f162" y="f294"/>
                    </a:lnTo>
                    <a:close/>
                    <a:moveTo>
                      <a:pt x="f162" y="f294"/>
                    </a:moveTo>
                    <a:lnTo>
                      <a:pt x="f162" y="f294"/>
                    </a:lnTo>
                    <a:close/>
                    <a:moveTo>
                      <a:pt x="f302" y="f303"/>
                    </a:moveTo>
                    <a:lnTo>
                      <a:pt x="f302" y="f137"/>
                    </a:lnTo>
                    <a:lnTo>
                      <a:pt x="f155" y="f292"/>
                    </a:lnTo>
                    <a:lnTo>
                      <a:pt x="f304" y="f260"/>
                    </a:lnTo>
                    <a:cubicBezTo>
                      <a:pt x="f103" y="f70"/>
                      <a:pt x="f277" y="f305"/>
                      <a:pt x="f302" y="f303"/>
                    </a:cubicBezTo>
                    <a:close/>
                    <a:moveTo>
                      <a:pt x="f302" y="f303"/>
                    </a:moveTo>
                    <a:lnTo>
                      <a:pt x="f302" y="f303"/>
                    </a:lnTo>
                    <a:close/>
                    <a:moveTo>
                      <a:pt x="f302" y="f47"/>
                    </a:moveTo>
                    <a:cubicBezTo>
                      <a:pt x="f304" y="f297"/>
                      <a:pt x="f111" y="f298"/>
                      <a:pt x="f125" y="f162"/>
                    </a:cubicBezTo>
                    <a:lnTo>
                      <a:pt x="f106" y="f260"/>
                    </a:lnTo>
                    <a:lnTo>
                      <a:pt x="f106" y="f292"/>
                    </a:lnTo>
                    <a:lnTo>
                      <a:pt x="f98" y="f108"/>
                    </a:lnTo>
                    <a:lnTo>
                      <a:pt x="f96" y="f57"/>
                    </a:lnTo>
                    <a:lnTo>
                      <a:pt x="f96" y="f306"/>
                    </a:lnTo>
                    <a:cubicBezTo>
                      <a:pt x="f141" y="f51"/>
                      <a:pt x="f307" y="f45"/>
                      <a:pt x="f117" y="f193"/>
                    </a:cubicBezTo>
                    <a:lnTo>
                      <a:pt x="f308" y="f297"/>
                    </a:lnTo>
                    <a:lnTo>
                      <a:pt x="f309" y="f188"/>
                    </a:lnTo>
                    <a:lnTo>
                      <a:pt x="f302" y="f47"/>
                    </a:lnTo>
                    <a:close/>
                    <a:moveTo>
                      <a:pt x="f302" y="f47"/>
                    </a:moveTo>
                    <a:lnTo>
                      <a:pt x="f302" y="f47"/>
                    </a:lnTo>
                    <a:close/>
                    <a:moveTo>
                      <a:pt x="f111" y="f38"/>
                    </a:moveTo>
                    <a:cubicBezTo>
                      <a:pt x="f242" y="f220"/>
                      <a:pt x="f310" y="f311"/>
                      <a:pt x="f92" y="f312"/>
                    </a:cubicBezTo>
                    <a:lnTo>
                      <a:pt x="f244" y="f312"/>
                    </a:lnTo>
                    <a:lnTo>
                      <a:pt x="f244" y="f295"/>
                    </a:lnTo>
                    <a:lnTo>
                      <a:pt x="f77" y="f185"/>
                    </a:lnTo>
                    <a:lnTo>
                      <a:pt x="f96" y="f194"/>
                    </a:lnTo>
                    <a:lnTo>
                      <a:pt x="f313" y="f201"/>
                    </a:lnTo>
                    <a:cubicBezTo>
                      <a:pt x="f104" y="f34"/>
                      <a:pt x="f139" y="f174"/>
                      <a:pt x="f155" y="f169"/>
                    </a:cubicBezTo>
                    <a:lnTo>
                      <a:pt x="f310" y="f39"/>
                    </a:lnTo>
                    <a:lnTo>
                      <a:pt x="f314" y="f47"/>
                    </a:lnTo>
                    <a:lnTo>
                      <a:pt x="f111" y="f38"/>
                    </a:lnTo>
                    <a:close/>
                    <a:moveTo>
                      <a:pt x="f111" y="f38"/>
                    </a:moveTo>
                    <a:lnTo>
                      <a:pt x="f111" y="f38"/>
                    </a:lnTo>
                    <a:close/>
                    <a:moveTo>
                      <a:pt x="f304" y="f173"/>
                    </a:moveTo>
                    <a:cubicBezTo>
                      <a:pt x="f139" y="f315"/>
                      <a:pt x="f104" y="f33"/>
                      <a:pt x="f313" y="f169"/>
                    </a:cubicBezTo>
                    <a:lnTo>
                      <a:pt x="f96" y="f33"/>
                    </a:lnTo>
                    <a:lnTo>
                      <a:pt x="f142" y="f32"/>
                    </a:lnTo>
                    <a:lnTo>
                      <a:pt x="f73" y="f198"/>
                    </a:lnTo>
                    <a:lnTo>
                      <a:pt x="f313" y="f199"/>
                    </a:lnTo>
                    <a:lnTo>
                      <a:pt x="f98" y="f199"/>
                    </a:lnTo>
                    <a:lnTo>
                      <a:pt x="f155" y="f31"/>
                    </a:lnTo>
                    <a:lnTo>
                      <a:pt x="f310" y="f29"/>
                    </a:lnTo>
                    <a:lnTo>
                      <a:pt x="f99" y="f127"/>
                    </a:lnTo>
                    <a:lnTo>
                      <a:pt x="f304" y="f173"/>
                    </a:lnTo>
                    <a:close/>
                    <a:moveTo>
                      <a:pt x="f304" y="f173"/>
                    </a:moveTo>
                    <a:lnTo>
                      <a:pt x="f304" y="f173"/>
                    </a:lnTo>
                    <a:close/>
                    <a:moveTo>
                      <a:pt x="f95" y="f31"/>
                    </a:moveTo>
                    <a:lnTo>
                      <a:pt x="f102" y="f316"/>
                    </a:lnTo>
                    <a:lnTo>
                      <a:pt x="f102" y="f196"/>
                    </a:lnTo>
                    <a:lnTo>
                      <a:pt x="f310" y="f15"/>
                    </a:lnTo>
                    <a:lnTo>
                      <a:pt x="f91" y="f209"/>
                    </a:lnTo>
                    <a:lnTo>
                      <a:pt x="f304" y="f317"/>
                    </a:lnTo>
                    <a:lnTo>
                      <a:pt x="f304" y="f318"/>
                    </a:lnTo>
                    <a:lnTo>
                      <a:pt x="f304" y="f317"/>
                    </a:lnTo>
                    <a:cubicBezTo>
                      <a:pt x="f117" y="f319"/>
                      <a:pt x="f0" y="f23"/>
                      <a:pt x="f238" y="f179"/>
                    </a:cubicBezTo>
                    <a:lnTo>
                      <a:pt x="f109" y="f253"/>
                    </a:lnTo>
                    <a:lnTo>
                      <a:pt x="f309" y="f14"/>
                    </a:lnTo>
                    <a:lnTo>
                      <a:pt x="f95" y="f31"/>
                    </a:lnTo>
                    <a:close/>
                    <a:moveTo>
                      <a:pt x="f95" y="f31"/>
                    </a:moveTo>
                    <a:lnTo>
                      <a:pt x="f95" y="f31"/>
                    </a:lnTo>
                    <a:close/>
                    <a:moveTo>
                      <a:pt x="f170" y="f1"/>
                    </a:moveTo>
                    <a:cubicBezTo>
                      <a:pt x="f278" y="f17"/>
                      <a:pt x="f95" y="f320"/>
                      <a:pt x="f118" y="f205"/>
                    </a:cubicBezTo>
                    <a:lnTo>
                      <a:pt x="f118" y="f8"/>
                    </a:lnTo>
                    <a:lnTo>
                      <a:pt x="f321" y="f322"/>
                    </a:lnTo>
                    <a:lnTo>
                      <a:pt x="f323" y="f324"/>
                    </a:lnTo>
                    <a:lnTo>
                      <a:pt x="f162" y="f205"/>
                    </a:lnTo>
                    <a:lnTo>
                      <a:pt x="f260" y="f317"/>
                    </a:lnTo>
                    <a:lnTo>
                      <a:pt x="f162" y="f317"/>
                    </a:lnTo>
                    <a:cubicBezTo>
                      <a:pt x="f276" y="f14"/>
                      <a:pt x="f325" y="f17"/>
                      <a:pt x="f232" y="f24"/>
                    </a:cubicBezTo>
                    <a:lnTo>
                      <a:pt x="f232" y="f322"/>
                    </a:lnTo>
                    <a:lnTo>
                      <a:pt x="f170" y="f322"/>
                    </a:lnTo>
                    <a:lnTo>
                      <a:pt x="f170" y="f1"/>
                    </a:lnTo>
                    <a:close/>
                    <a:moveTo>
                      <a:pt x="f170" y="f1"/>
                    </a:moveTo>
                    <a:lnTo>
                      <a:pt x="f170" y="f1"/>
                    </a:lnTo>
                    <a:close/>
                    <a:moveTo>
                      <a:pt x="f137" y="f179"/>
                    </a:moveTo>
                    <a:cubicBezTo>
                      <a:pt x="f74" y="f23"/>
                      <a:pt x="f228" y="f12"/>
                      <a:pt x="f300" y="f326"/>
                    </a:cubicBezTo>
                    <a:lnTo>
                      <a:pt x="f300" y="f318"/>
                    </a:lnTo>
                    <a:lnTo>
                      <a:pt x="f67" y="f317"/>
                    </a:lnTo>
                    <a:lnTo>
                      <a:pt x="f161" y="f290"/>
                    </a:lnTo>
                    <a:lnTo>
                      <a:pt x="f51" y="f316"/>
                    </a:lnTo>
                    <a:lnTo>
                      <a:pt x="f154" y="f316"/>
                    </a:lnTo>
                    <a:lnTo>
                      <a:pt x="f154" y="f327"/>
                    </a:lnTo>
                    <a:lnTo>
                      <a:pt x="f276" y="f197"/>
                    </a:lnTo>
                    <a:lnTo>
                      <a:pt x="f57" y="f206"/>
                    </a:lnTo>
                    <a:lnTo>
                      <a:pt x="f58" y="f328"/>
                    </a:lnTo>
                    <a:lnTo>
                      <a:pt x="f280" y="f179"/>
                    </a:lnTo>
                    <a:lnTo>
                      <a:pt x="f137" y="f179"/>
                    </a:lnTo>
                    <a:close/>
                    <a:moveTo>
                      <a:pt x="f137" y="f179"/>
                    </a:moveTo>
                    <a:lnTo>
                      <a:pt x="f137" y="f179"/>
                    </a:lnTo>
                    <a:close/>
                    <a:moveTo>
                      <a:pt x="f299" y="f179"/>
                    </a:moveTo>
                    <a:lnTo>
                      <a:pt x="f143" y="f19"/>
                    </a:lnTo>
                    <a:lnTo>
                      <a:pt x="f283" y="f19"/>
                    </a:lnTo>
                    <a:lnTo>
                      <a:pt x="f329" y="f25"/>
                    </a:lnTo>
                    <a:lnTo>
                      <a:pt x="f330" y="f284"/>
                    </a:lnTo>
                    <a:lnTo>
                      <a:pt x="f159" y="f169"/>
                    </a:lnTo>
                    <a:lnTo>
                      <a:pt x="f283" y="f284"/>
                    </a:lnTo>
                    <a:cubicBezTo>
                      <a:pt x="f153" y="f32"/>
                      <a:pt x="f331" y="f33"/>
                      <a:pt x="f300" y="f315"/>
                    </a:cubicBezTo>
                    <a:lnTo>
                      <a:pt x="f157" y="f197"/>
                    </a:lnTo>
                    <a:lnTo>
                      <a:pt x="f51" y="f177"/>
                    </a:lnTo>
                    <a:lnTo>
                      <a:pt x="f299" y="f179"/>
                    </a:lnTo>
                    <a:close/>
                    <a:moveTo>
                      <a:pt x="f299" y="f179"/>
                    </a:moveTo>
                    <a:lnTo>
                      <a:pt x="f299" y="f179"/>
                    </a:lnTo>
                    <a:close/>
                    <a:moveTo>
                      <a:pt x="f332" y="f55"/>
                    </a:moveTo>
                    <a:lnTo>
                      <a:pt x="f51" y="f190"/>
                    </a:lnTo>
                    <a:lnTo>
                      <a:pt x="f299" y="f174"/>
                    </a:lnTo>
                    <a:cubicBezTo>
                      <a:pt x="f331" y="f34"/>
                      <a:pt x="f153" y="f36"/>
                      <a:pt x="f283" y="f194"/>
                    </a:cubicBezTo>
                    <a:lnTo>
                      <a:pt x="f283" y="f38"/>
                    </a:lnTo>
                    <a:lnTo>
                      <a:pt x="f159" y="f38"/>
                    </a:lnTo>
                    <a:lnTo>
                      <a:pt x="f174" y="f298"/>
                    </a:lnTo>
                    <a:lnTo>
                      <a:pt x="f45" y="f282"/>
                    </a:lnTo>
                    <a:lnTo>
                      <a:pt x="f45" y="f295"/>
                    </a:lnTo>
                    <a:lnTo>
                      <a:pt x="f285" y="f295"/>
                    </a:lnTo>
                    <a:cubicBezTo>
                      <a:pt x="f51" y="f333"/>
                      <a:pt x="f225" y="f45"/>
                      <a:pt x="f293" y="f193"/>
                    </a:cubicBezTo>
                    <a:lnTo>
                      <a:pt x="f332" y="f55"/>
                    </a:lnTo>
                    <a:close/>
                    <a:moveTo>
                      <a:pt x="f332" y="f55"/>
                    </a:moveTo>
                    <a:lnTo>
                      <a:pt x="f332" y="f55"/>
                    </a:lnTo>
                    <a:close/>
                    <a:moveTo>
                      <a:pt x="f277" y="f78"/>
                    </a:moveTo>
                    <a:lnTo>
                      <a:pt x="f110" y="f108"/>
                    </a:lnTo>
                    <a:lnTo>
                      <a:pt x="f110" y="f110"/>
                    </a:lnTo>
                    <a:lnTo>
                      <a:pt x="f277" y="f78"/>
                    </a:lnTo>
                    <a:close/>
                  </a:path>
                </a:pathLst>
              </a:custGeom>
              <a:solidFill>
                <a:srgbClr val="D7B369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8" name="Forma Livre 27"/>
              <p:cNvSpPr/>
              <p:nvPr/>
            </p:nvSpPr>
            <p:spPr>
              <a:xfrm>
                <a:off x="9294839" y="5686562"/>
                <a:ext cx="227164" cy="63358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710"/>
                  <a:gd name="f5" fmla="val 246"/>
                  <a:gd name="f6" fmla="val 599"/>
                  <a:gd name="f7" fmla="val 53"/>
                  <a:gd name="f8" fmla="val 612"/>
                  <a:gd name="f9" fmla="val 192"/>
                  <a:gd name="f10" fmla="val 667"/>
                  <a:gd name="f11" fmla="val 197"/>
                  <a:gd name="f12" fmla="val 709"/>
                  <a:gd name="f13" fmla="val 202"/>
                  <a:gd name="f14" fmla="val 693"/>
                  <a:gd name="f15" fmla="val 63"/>
                  <a:gd name="f16" fmla="val 683"/>
                  <a:gd name="f17" fmla="val 2"/>
                  <a:gd name="f18" fmla="val 600"/>
                  <a:gd name="f19" fmla="val 632"/>
                  <a:gd name="f20" fmla="val 169"/>
                  <a:gd name="f21" fmla="val 620"/>
                  <a:gd name="f22" fmla="val 48"/>
                  <a:gd name="f23" fmla="val 623"/>
                  <a:gd name="f24" fmla="val 45"/>
                  <a:gd name="f25" fmla="val 626"/>
                  <a:gd name="f26" fmla="val 42"/>
                  <a:gd name="f27" fmla="val 37"/>
                  <a:gd name="f28" fmla="val 643"/>
                  <a:gd name="f29" fmla="val 650"/>
                  <a:gd name="f30" fmla="val 40"/>
                  <a:gd name="f31" fmla="val 662"/>
                  <a:gd name="f32" fmla="val 55"/>
                  <a:gd name="f33" fmla="val 669"/>
                  <a:gd name="f34" fmla="val 67"/>
                  <a:gd name="f35" fmla="val 174"/>
                  <a:gd name="f36" fmla="val 16"/>
                  <a:gd name="f37" fmla="val 97"/>
                  <a:gd name="f38" fmla="val 110"/>
                  <a:gd name="f39" fmla="val 109"/>
                  <a:gd name="f40" fmla="val 33"/>
                  <a:gd name="f41" fmla="val 98"/>
                  <a:gd name="f42" fmla="val 22"/>
                  <a:gd name="f43" fmla="val 85"/>
                  <a:gd name="f44" fmla="val 17"/>
                  <a:gd name="f45" fmla="val 18"/>
                  <a:gd name="f46" fmla="val 69"/>
                  <a:gd name="f47" fmla="val 15"/>
                  <a:gd name="f48" fmla="val 20"/>
                  <a:gd name="f49" fmla="val 32"/>
                  <a:gd name="f50" fmla="val 26"/>
                  <a:gd name="f51" fmla="val 38"/>
                  <a:gd name="f52" fmla="val 47"/>
                  <a:gd name="f53" fmla="val 57"/>
                  <a:gd name="f54" fmla="val 66"/>
                  <a:gd name="f55" fmla="val 76"/>
                  <a:gd name="f56" fmla="val 81"/>
                  <a:gd name="f57" fmla="val 86"/>
                  <a:gd name="f58" fmla="val 88"/>
                  <a:gd name="f59" fmla="val 452"/>
                  <a:gd name="f60" fmla="val 187"/>
                  <a:gd name="f61" fmla="val 448"/>
                  <a:gd name="f62" fmla="val 134"/>
                  <a:gd name="f63" fmla="val 423"/>
                  <a:gd name="f64" fmla="val 298"/>
                  <a:gd name="f65" fmla="val 272"/>
                  <a:gd name="f66" fmla="val 269"/>
                  <a:gd name="f67" fmla="val 264"/>
                  <a:gd name="f68" fmla="val 245"/>
                  <a:gd name="f69" fmla="val 281"/>
                  <a:gd name="f70" fmla="val 290"/>
                  <a:gd name="f71" fmla="val 293"/>
                  <a:gd name="f72" fmla="val 178"/>
                  <a:gd name="f73" fmla="val 297"/>
                  <a:gd name="f74" fmla="val 139"/>
                  <a:gd name="f75" fmla="val 315"/>
                  <a:gd name="f76" fmla="val 83"/>
                  <a:gd name="f77" fmla="val 405"/>
                  <a:gd name="f78" fmla="val 424"/>
                  <a:gd name="f79" fmla="val 428"/>
                  <a:gd name="f80" fmla="val 431"/>
                  <a:gd name="f81" fmla="val 440"/>
                  <a:gd name="f82" fmla="val 457"/>
                  <a:gd name="f83" fmla="*/ f1 1 710"/>
                  <a:gd name="f84" fmla="*/ f2 1 246"/>
                  <a:gd name="f85" fmla="+- f5 0 f3"/>
                  <a:gd name="f86" fmla="+- f4 0 f3"/>
                  <a:gd name="f87" fmla="*/ f86 1 710"/>
                  <a:gd name="f88" fmla="*/ f85 1 246"/>
                  <a:gd name="f89" fmla="*/ f3 1 f87"/>
                  <a:gd name="f90" fmla="*/ f4 1 f87"/>
                  <a:gd name="f91" fmla="*/ f3 1 f88"/>
                  <a:gd name="f92" fmla="*/ f5 1 f88"/>
                  <a:gd name="f93" fmla="*/ f89 f83 1"/>
                  <a:gd name="f94" fmla="*/ f90 f83 1"/>
                  <a:gd name="f95" fmla="*/ f92 f84 1"/>
                  <a:gd name="f96" fmla="*/ f91 f8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3" t="f96" r="f94" b="f95"/>
                <a:pathLst>
                  <a:path w="710" h="246">
                    <a:moveTo>
                      <a:pt x="f6" y="f7"/>
                    </a:moveTo>
                    <a:lnTo>
                      <a:pt x="f8" y="f9"/>
                    </a:lnTo>
                    <a:lnTo>
                      <a:pt x="f10" y="f11"/>
                    </a:lnTo>
                    <a:lnTo>
                      <a:pt x="f12" y="f13"/>
                    </a:lnTo>
                    <a:lnTo>
                      <a:pt x="f14" y="f15"/>
                    </a:lnTo>
                    <a:cubicBezTo>
                      <a:pt x="f16" y="f17"/>
                      <a:pt x="f18" y="f3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9" y="f20"/>
                    </a:moveTo>
                    <a:lnTo>
                      <a:pt x="f21" y="f7"/>
                    </a:ln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19" y="f27"/>
                      <a:pt x="f28" y="f27"/>
                      <a:pt x="f29" y="f30"/>
                    </a:cubicBezTo>
                    <a:cubicBezTo>
                      <a:pt x="f31" y="f24"/>
                      <a:pt x="f10" y="f32"/>
                      <a:pt x="f33" y="f34"/>
                    </a:cubicBezTo>
                    <a:lnTo>
                      <a:pt x="f16" y="f35"/>
                    </a:lnTo>
                    <a:lnTo>
                      <a:pt x="f19" y="f20"/>
                    </a:lnTo>
                    <a:close/>
                    <a:moveTo>
                      <a:pt x="f19" y="f20"/>
                    </a:moveTo>
                    <a:lnTo>
                      <a:pt x="f19" y="f20"/>
                    </a:lnTo>
                    <a:close/>
                    <a:moveTo>
                      <a:pt x="f36" y="f15"/>
                    </a:moveTo>
                    <a:lnTo>
                      <a:pt x="f3" y="f13"/>
                    </a:lnTo>
                    <a:lnTo>
                      <a:pt x="f37" y="f9"/>
                    </a:lnTo>
                    <a:lnTo>
                      <a:pt x="f38" y="f7"/>
                    </a:lnTo>
                    <a:cubicBezTo>
                      <a:pt x="f39" y="f40"/>
                      <a:pt x="f41" y="f42"/>
                      <a:pt x="f43" y="f44"/>
                    </a:cubicBezTo>
                    <a:lnTo>
                      <a:pt x="f43" y="f45"/>
                    </a:lnTo>
                    <a:lnTo>
                      <a:pt x="f46" y="f47"/>
                    </a:lnTo>
                    <a:cubicBezTo>
                      <a:pt x="f24" y="f47"/>
                      <a:pt x="f48" y="f49"/>
                      <a:pt x="f36" y="f15"/>
                    </a:cubicBezTo>
                    <a:close/>
                    <a:moveTo>
                      <a:pt x="f36" y="f15"/>
                    </a:moveTo>
                    <a:lnTo>
                      <a:pt x="f36" y="f15"/>
                    </a:lnTo>
                    <a:close/>
                    <a:moveTo>
                      <a:pt x="f50" y="f35"/>
                    </a:moveTo>
                    <a:lnTo>
                      <a:pt x="f51" y="f34"/>
                    </a:lnTo>
                    <a:cubicBezTo>
                      <a:pt x="f30" y="f32"/>
                      <a:pt x="f52" y="f24"/>
                      <a:pt x="f53" y="f30"/>
                    </a:cubicBezTo>
                    <a:cubicBezTo>
                      <a:pt x="f54" y="f27"/>
                      <a:pt x="f55" y="f27"/>
                      <a:pt x="f56" y="f26"/>
                    </a:cubicBezTo>
                    <a:cubicBezTo>
                      <a:pt x="f57" y="f24"/>
                      <a:pt x="f57" y="f22"/>
                      <a:pt x="f58" y="f7"/>
                    </a:cubicBezTo>
                    <a:lnTo>
                      <a:pt x="f55" y="f20"/>
                    </a:lnTo>
                    <a:lnTo>
                      <a:pt x="f50" y="f35"/>
                    </a:lnTo>
                    <a:close/>
                    <a:moveTo>
                      <a:pt x="f50" y="f35"/>
                    </a:moveTo>
                    <a:lnTo>
                      <a:pt x="f50" y="f35"/>
                    </a:lnTo>
                    <a:close/>
                    <a:moveTo>
                      <a:pt x="f59" y="f60"/>
                    </a:moveTo>
                    <a:cubicBezTo>
                      <a:pt x="f61" y="f62"/>
                      <a:pt x="f63" y="f53"/>
                      <a:pt x="f0" y="f32"/>
                    </a:cubicBezTo>
                    <a:cubicBezTo>
                      <a:pt x="f64" y="f53"/>
                      <a:pt x="f65" y="f62"/>
                      <a:pt x="f66" y="f60"/>
                    </a:cubicBezTo>
                    <a:lnTo>
                      <a:pt x="f67" y="f68"/>
                    </a:lnTo>
                    <a:cubicBezTo>
                      <a:pt x="f65" y="f68"/>
                      <a:pt x="f69" y="f68"/>
                      <a:pt x="f70" y="f68"/>
                    </a:cubicBezTo>
                    <a:lnTo>
                      <a:pt x="f71" y="f72"/>
                    </a:lnTo>
                    <a:cubicBezTo>
                      <a:pt x="f73" y="f74"/>
                      <a:pt x="f75" y="f76"/>
                      <a:pt x="f0" y="f76"/>
                    </a:cubicBezTo>
                    <a:cubicBezTo>
                      <a:pt x="f77" y="f76"/>
                      <a:pt x="f78" y="f74"/>
                      <a:pt x="f79" y="f72"/>
                    </a:cubicBezTo>
                    <a:lnTo>
                      <a:pt x="f80" y="f68"/>
                    </a:lnTo>
                    <a:cubicBezTo>
                      <a:pt x="f81" y="f68"/>
                      <a:pt x="f61" y="f68"/>
                      <a:pt x="f82" y="f68"/>
                    </a:cubicBezTo>
                    <a:lnTo>
                      <a:pt x="f59" y="f60"/>
                    </a:lnTo>
                    <a:close/>
                  </a:path>
                </a:pathLst>
              </a:custGeom>
              <a:solidFill>
                <a:srgbClr val="F8EBDA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9" name="Forma Livre 28"/>
              <p:cNvSpPr/>
              <p:nvPr/>
            </p:nvSpPr>
            <p:spPr>
              <a:xfrm>
                <a:off x="9296284" y="6005523"/>
                <a:ext cx="38157" cy="152284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75"/>
                  <a:gd name="f4" fmla="val 494"/>
                  <a:gd name="f5" fmla="val 109"/>
                  <a:gd name="f6" fmla="val 486"/>
                  <a:gd name="f7" fmla="val 174"/>
                  <a:gd name="f8" fmla="val 382"/>
                  <a:gd name="f9" fmla="val 493"/>
                  <a:gd name="f10" fmla="val 66"/>
                  <a:gd name="f11" fmla="val 427"/>
                  <a:gd name="f12" fmla="val 397"/>
                  <a:gd name="f13" fmla="val 367"/>
                  <a:gd name="f14" fmla="val 288"/>
                  <a:gd name="f15" fmla="val 308"/>
                  <a:gd name="f16" fmla="val 353"/>
                  <a:gd name="f17" fmla="val 274"/>
                  <a:gd name="f18" fmla="val 215"/>
                  <a:gd name="f19" fmla="val 146"/>
                  <a:gd name="f20" fmla="val 239"/>
                  <a:gd name="f21" fmla="val 126"/>
                  <a:gd name="f22" fmla="val 98"/>
                  <a:gd name="f23" fmla="val 76"/>
                  <a:gd name="f24" fmla="val 48"/>
                  <a:gd name="f25" fmla="val 28"/>
                  <a:gd name="f26" fmla="val 57"/>
                  <a:gd name="f27" fmla="val 202"/>
                  <a:gd name="f28" fmla="val 114"/>
                  <a:gd name="f29" fmla="val 164"/>
                  <a:gd name="f30" fmla="val 42"/>
                  <a:gd name="f31" fmla="val 151"/>
                  <a:gd name="f32" fmla="val 129"/>
                  <a:gd name="f33" fmla="val 119"/>
                  <a:gd name="f34" fmla="val 68"/>
                  <a:gd name="f35" fmla="val 43"/>
                  <a:gd name="f36" fmla="val 105"/>
                  <a:gd name="f37" fmla="val 85"/>
                  <a:gd name="f38" fmla="val 64"/>
                  <a:gd name="f39" fmla="val 78"/>
                  <a:gd name="f40" fmla="val 81"/>
                  <a:gd name="f41" fmla="val 108"/>
                  <a:gd name="f42" fmla="val 91"/>
                  <a:gd name="f43" fmla="val 71"/>
                  <a:gd name="f44" fmla="val 18"/>
                  <a:gd name="f45" fmla="val 79"/>
                  <a:gd name="f46" fmla="val 15"/>
                  <a:gd name="f47" fmla="val 100"/>
                  <a:gd name="f48" fmla="val 13"/>
                  <a:gd name="f49" fmla="val 5"/>
                  <a:gd name="f50" fmla="val 93"/>
                  <a:gd name="f51" fmla="*/ f0 1 175"/>
                  <a:gd name="f52" fmla="*/ f1 1 494"/>
                  <a:gd name="f53" fmla="+- f4 0 f2"/>
                  <a:gd name="f54" fmla="+- f3 0 f2"/>
                  <a:gd name="f55" fmla="*/ f54 1 175"/>
                  <a:gd name="f56" fmla="*/ f53 1 494"/>
                  <a:gd name="f57" fmla="*/ f2 1 f55"/>
                  <a:gd name="f58" fmla="*/ f3 1 f55"/>
                  <a:gd name="f59" fmla="*/ f2 1 f56"/>
                  <a:gd name="f60" fmla="*/ f4 1 f56"/>
                  <a:gd name="f61" fmla="*/ f57 f51 1"/>
                  <a:gd name="f62" fmla="*/ f58 f51 1"/>
                  <a:gd name="f63" fmla="*/ f60 f52 1"/>
                  <a:gd name="f64" fmla="*/ f59 f5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61" t="f64" r="f62" b="f63"/>
                <a:pathLst>
                  <a:path w="175" h="494"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7" y="f8"/>
                    </a:moveTo>
                    <a:lnTo>
                      <a:pt x="f2" y="f8"/>
                    </a:lnTo>
                    <a:lnTo>
                      <a:pt x="f2" y="f9"/>
                    </a:lnTo>
                    <a:lnTo>
                      <a:pt x="f10" y="f9"/>
                    </a:lnTo>
                    <a:lnTo>
                      <a:pt x="f10" y="f11"/>
                    </a:lnTo>
                    <a:cubicBezTo>
                      <a:pt x="f10" y="f12"/>
                      <a:pt x="f5" y="f12"/>
                      <a:pt x="f5" y="f11"/>
                    </a:cubicBezTo>
                    <a:lnTo>
                      <a:pt x="f5" y="f6"/>
                    </a:lnTo>
                    <a:lnTo>
                      <a:pt x="f5" y="f9"/>
                    </a:lnTo>
                    <a:lnTo>
                      <a:pt x="f7" y="f9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" y="f13"/>
                    </a:moveTo>
                    <a:lnTo>
                      <a:pt x="f7" y="f13"/>
                    </a:lnTo>
                    <a:lnTo>
                      <a:pt x="f7" y="f14"/>
                    </a:lnTo>
                    <a:lnTo>
                      <a:pt x="f2" y="f14"/>
                    </a:lnTo>
                    <a:lnTo>
                      <a:pt x="f2" y="f13"/>
                    </a:lnTo>
                    <a:close/>
                    <a:moveTo>
                      <a:pt x="f2" y="f13"/>
                    </a:moveTo>
                    <a:lnTo>
                      <a:pt x="f2" y="f13"/>
                    </a:lnTo>
                    <a:close/>
                    <a:moveTo>
                      <a:pt x="f5" y="f15"/>
                    </a:moveTo>
                    <a:lnTo>
                      <a:pt x="f5" y="f16"/>
                    </a:lnTo>
                    <a:lnTo>
                      <a:pt x="f10" y="f16"/>
                    </a:lnTo>
                    <a:lnTo>
                      <a:pt x="f10" y="f15"/>
                    </a:lnTo>
                    <a:lnTo>
                      <a:pt x="f5" y="f15"/>
                    </a:lnTo>
                    <a:close/>
                    <a:moveTo>
                      <a:pt x="f5" y="f15"/>
                    </a:moveTo>
                    <a:lnTo>
                      <a:pt x="f5" y="f15"/>
                    </a:lnTo>
                    <a:close/>
                    <a:moveTo>
                      <a:pt x="f2" y="f17"/>
                    </a:moveTo>
                    <a:lnTo>
                      <a:pt x="f7" y="f17"/>
                    </a:lnTo>
                    <a:lnTo>
                      <a:pt x="f7" y="f18"/>
                    </a:lnTo>
                    <a:lnTo>
                      <a:pt x="f19" y="f18"/>
                    </a:lnTo>
                    <a:lnTo>
                      <a:pt x="f19" y="f20"/>
                    </a:lnTo>
                    <a:lnTo>
                      <a:pt x="f21" y="f20"/>
                    </a:lnTo>
                    <a:lnTo>
                      <a:pt x="f21" y="f18"/>
                    </a:lnTo>
                    <a:lnTo>
                      <a:pt x="f22" y="f18"/>
                    </a:lnTo>
                    <a:lnTo>
                      <a:pt x="f22" y="f20"/>
                    </a:lnTo>
                    <a:lnTo>
                      <a:pt x="f23" y="f20"/>
                    </a:lnTo>
                    <a:lnTo>
                      <a:pt x="f23" y="f18"/>
                    </a:lnTo>
                    <a:lnTo>
                      <a:pt x="f24" y="f18"/>
                    </a:lnTo>
                    <a:lnTo>
                      <a:pt x="f24" y="f20"/>
                    </a:lnTo>
                    <a:lnTo>
                      <a:pt x="f25" y="f20"/>
                    </a:lnTo>
                    <a:lnTo>
                      <a:pt x="f25" y="f18"/>
                    </a:lnTo>
                    <a:lnTo>
                      <a:pt x="f2" y="f18"/>
                    </a:lnTo>
                    <a:lnTo>
                      <a:pt x="f2" y="f17"/>
                    </a:lnTo>
                    <a:close/>
                    <a:moveTo>
                      <a:pt x="f2" y="f17"/>
                    </a:moveTo>
                    <a:lnTo>
                      <a:pt x="f2" y="f17"/>
                    </a:lnTo>
                    <a:close/>
                    <a:moveTo>
                      <a:pt x="f26" y="f27"/>
                    </a:moveTo>
                    <a:lnTo>
                      <a:pt x="f28" y="f27"/>
                    </a:lnTo>
                    <a:lnTo>
                      <a:pt x="f28" y="f29"/>
                    </a:lnTo>
                    <a:lnTo>
                      <a:pt x="f26" y="f29"/>
                    </a:lnTo>
                    <a:lnTo>
                      <a:pt x="f26" y="f27"/>
                    </a:lnTo>
                    <a:close/>
                    <a:moveTo>
                      <a:pt x="f26" y="f27"/>
                    </a:moveTo>
                    <a:lnTo>
                      <a:pt x="f26" y="f27"/>
                    </a:lnTo>
                    <a:close/>
                    <a:moveTo>
                      <a:pt x="f30" y="f31"/>
                    </a:moveTo>
                    <a:lnTo>
                      <a:pt x="f32" y="f31"/>
                    </a:lnTo>
                    <a:lnTo>
                      <a:pt x="f32" y="f33"/>
                    </a:lnTo>
                    <a:lnTo>
                      <a:pt x="f30" y="f33"/>
                    </a:lnTo>
                    <a:lnTo>
                      <a:pt x="f30" y="f31"/>
                    </a:lnTo>
                    <a:close/>
                    <a:moveTo>
                      <a:pt x="f30" y="f31"/>
                    </a:moveTo>
                    <a:lnTo>
                      <a:pt x="f30" y="f31"/>
                    </a:lnTo>
                    <a:close/>
                    <a:moveTo>
                      <a:pt x="f30" y="f34"/>
                    </a:moveTo>
                    <a:lnTo>
                      <a:pt x="f32" y="f34"/>
                    </a:lnTo>
                    <a:lnTo>
                      <a:pt x="f32" y="f10"/>
                    </a:lnTo>
                    <a:cubicBezTo>
                      <a:pt x="f32" y="f35"/>
                      <a:pt x="f36" y="f25"/>
                      <a:pt x="f37" y="f25"/>
                    </a:cubicBezTo>
                    <a:cubicBezTo>
                      <a:pt x="f38" y="f25"/>
                      <a:pt x="f30" y="f35"/>
                      <a:pt x="f30" y="f10"/>
                    </a:cubicBezTo>
                    <a:lnTo>
                      <a:pt x="f30" y="f34"/>
                    </a:lnTo>
                    <a:close/>
                    <a:moveTo>
                      <a:pt x="f30" y="f34"/>
                    </a:moveTo>
                    <a:lnTo>
                      <a:pt x="f30" y="f34"/>
                    </a:lnTo>
                    <a:close/>
                    <a:moveTo>
                      <a:pt x="f39" y="f40"/>
                    </a:moveTo>
                    <a:lnTo>
                      <a:pt x="f26" y="f40"/>
                    </a:lnTo>
                    <a:lnTo>
                      <a:pt x="f26" y="f41"/>
                    </a:lnTo>
                    <a:lnTo>
                      <a:pt x="f39" y="f41"/>
                    </a:lnTo>
                    <a:lnTo>
                      <a:pt x="f39" y="f40"/>
                    </a:lnTo>
                    <a:close/>
                    <a:moveTo>
                      <a:pt x="f39" y="f40"/>
                    </a:moveTo>
                    <a:lnTo>
                      <a:pt x="f39" y="f40"/>
                    </a:lnTo>
                    <a:close/>
                    <a:moveTo>
                      <a:pt x="f42" y="f40"/>
                    </a:moveTo>
                    <a:lnTo>
                      <a:pt x="f42" y="f41"/>
                    </a:lnTo>
                    <a:lnTo>
                      <a:pt x="f28" y="f41"/>
                    </a:lnTo>
                    <a:lnTo>
                      <a:pt x="f28" y="f40"/>
                    </a:lnTo>
                    <a:lnTo>
                      <a:pt x="f42" y="f40"/>
                    </a:lnTo>
                    <a:close/>
                    <a:moveTo>
                      <a:pt x="f42" y="f40"/>
                    </a:moveTo>
                    <a:lnTo>
                      <a:pt x="f42" y="f40"/>
                    </a:lnTo>
                    <a:close/>
                    <a:moveTo>
                      <a:pt x="f43" y="f44"/>
                    </a:moveTo>
                    <a:cubicBezTo>
                      <a:pt x="f45" y="f46"/>
                      <a:pt x="f42" y="f46"/>
                      <a:pt x="f47" y="f44"/>
                    </a:cubicBezTo>
                    <a:lnTo>
                      <a:pt x="f47" y="f48"/>
                    </a:lnTo>
                    <a:cubicBezTo>
                      <a:pt x="f47" y="f49"/>
                      <a:pt x="f50" y="f2"/>
                      <a:pt x="f37" y="f2"/>
                    </a:cubicBezTo>
                    <a:cubicBezTo>
                      <a:pt x="f39" y="f2"/>
                      <a:pt x="f43" y="f49"/>
                      <a:pt x="f43" y="f48"/>
                    </a:cubicBezTo>
                    <a:lnTo>
                      <a:pt x="f43" y="f44"/>
                    </a:lnTo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30" name="Forma Livre 29"/>
              <p:cNvSpPr/>
              <p:nvPr/>
            </p:nvSpPr>
            <p:spPr>
              <a:xfrm>
                <a:off x="9023399" y="5773677"/>
                <a:ext cx="772924" cy="924120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2242"/>
                  <a:gd name="f5" fmla="val 2638"/>
                  <a:gd name="f6" fmla="val 1116"/>
                  <a:gd name="f7" fmla="val 1956"/>
                  <a:gd name="f8" fmla="val 1061"/>
                  <a:gd name="f9" fmla="val 1010"/>
                  <a:gd name="f10" fmla="val 1946"/>
                  <a:gd name="f11" fmla="val 959"/>
                  <a:gd name="f12" fmla="val 1930"/>
                  <a:gd name="f13" fmla="val 818"/>
                  <a:gd name="f14" fmla="val 1883"/>
                  <a:gd name="f15" fmla="val 702"/>
                  <a:gd name="f16" fmla="val 1775"/>
                  <a:gd name="f17" fmla="val 623"/>
                  <a:gd name="f18" fmla="val 1646"/>
                  <a:gd name="f19" fmla="val 532"/>
                  <a:gd name="f20" fmla="val 1497"/>
                  <a:gd name="f21" fmla="val 489"/>
                  <a:gd name="f22" fmla="val 1321"/>
                  <a:gd name="f23" fmla="val 1147"/>
                  <a:gd name="f24" fmla="val 973"/>
                  <a:gd name="f25" fmla="val 796"/>
                  <a:gd name="f26" fmla="val 650"/>
                  <a:gd name="f27" fmla="val 648"/>
                  <a:gd name="f28" fmla="val 287"/>
                  <a:gd name="f29" fmla="val 295"/>
                  <a:gd name="f30" fmla="val 240"/>
                  <a:gd name="f31" fmla="val 357"/>
                  <a:gd name="f32" fmla="val 195"/>
                  <a:gd name="f33" fmla="val 417"/>
                  <a:gd name="f34" fmla="val 151"/>
                  <a:gd name="f35" fmla="val 479"/>
                  <a:gd name="f36" fmla="val 207"/>
                  <a:gd name="f37" fmla="val 529"/>
                  <a:gd name="f38" fmla="val 258"/>
                  <a:gd name="f39" fmla="val 589"/>
                  <a:gd name="f40" fmla="val 289"/>
                  <a:gd name="f41" fmla="val 660"/>
                  <a:gd name="f42" fmla="val 320"/>
                  <a:gd name="f43" fmla="val 731"/>
                  <a:gd name="f44" fmla="val 326"/>
                  <a:gd name="f45" fmla="val 804"/>
                  <a:gd name="f46" fmla="val 314"/>
                  <a:gd name="f47" fmla="val 880"/>
                  <a:gd name="f48" fmla="val 883"/>
                  <a:gd name="f49" fmla="val 313"/>
                  <a:gd name="f50" fmla="val 892"/>
                  <a:gd name="f51" fmla="val 309"/>
                  <a:gd name="f52" fmla="val 915"/>
                  <a:gd name="f53" fmla="val 304"/>
                  <a:gd name="f54" fmla="val 940"/>
                  <a:gd name="f55" fmla="val 297"/>
                  <a:gd name="f56" fmla="val 966"/>
                  <a:gd name="f57" fmla="val 292"/>
                  <a:gd name="f58" fmla="val 991"/>
                  <a:gd name="f59" fmla="val 283"/>
                  <a:gd name="f60" fmla="val 1014"/>
                  <a:gd name="f61" fmla="val 277"/>
                  <a:gd name="f62" fmla="val 1039"/>
                  <a:gd name="f63" fmla="val 263"/>
                  <a:gd name="f64" fmla="val 1084"/>
                  <a:gd name="f65" fmla="val 246"/>
                  <a:gd name="f66" fmla="val 1124"/>
                  <a:gd name="f67" fmla="val 228"/>
                  <a:gd name="f68" fmla="val 1166"/>
                  <a:gd name="f69" fmla="val 210"/>
                  <a:gd name="f70" fmla="val 1211"/>
                  <a:gd name="f71" fmla="val 191"/>
                  <a:gd name="f72" fmla="val 1257"/>
                  <a:gd name="f73" fmla="val 173"/>
                  <a:gd name="f74" fmla="val 1302"/>
                  <a:gd name="f75" fmla="val 152"/>
                  <a:gd name="f76" fmla="val 1356"/>
                  <a:gd name="f77" fmla="val 137"/>
                  <a:gd name="f78" fmla="val 1414"/>
                  <a:gd name="f79" fmla="val 125"/>
                  <a:gd name="f80" fmla="val 1470"/>
                  <a:gd name="f81" fmla="val 102"/>
                  <a:gd name="f82" fmla="val 1580"/>
                  <a:gd name="f83" fmla="val 1691"/>
                  <a:gd name="f84" fmla="val 163"/>
                  <a:gd name="f85" fmla="val 1787"/>
                  <a:gd name="f86" fmla="val 185"/>
                  <a:gd name="f87" fmla="val 1823"/>
                  <a:gd name="f88" fmla="val 215"/>
                  <a:gd name="f89" fmla="val 1856"/>
                  <a:gd name="f90" fmla="val 1884"/>
                  <a:gd name="f91" fmla="val 342"/>
                  <a:gd name="f92" fmla="val 1967"/>
                  <a:gd name="f93" fmla="val 447"/>
                  <a:gd name="f94" fmla="val 2034"/>
                  <a:gd name="f95" fmla="val 556"/>
                  <a:gd name="f96" fmla="val 2097"/>
                  <a:gd name="f97" fmla="val 668"/>
                  <a:gd name="f98" fmla="val 2162"/>
                  <a:gd name="f99" fmla="val 782"/>
                  <a:gd name="f100" fmla="val 2221"/>
                  <a:gd name="f101" fmla="val 2288"/>
                  <a:gd name="f102" fmla="val 894"/>
                  <a:gd name="f103" fmla="val 947"/>
                  <a:gd name="f104" fmla="val 2324"/>
                  <a:gd name="f105" fmla="val 1004"/>
                  <a:gd name="f106" fmla="val 2360"/>
                  <a:gd name="f107" fmla="val 1056"/>
                  <a:gd name="f108" fmla="val 2402"/>
                  <a:gd name="f109" fmla="val 1078"/>
                  <a:gd name="f110" fmla="val 2421"/>
                  <a:gd name="f111" fmla="val 1099"/>
                  <a:gd name="f112" fmla="val 2440"/>
                  <a:gd name="f113" fmla="val 1121"/>
                  <a:gd name="f114" fmla="val 2461"/>
                  <a:gd name="f115" fmla="val 1142"/>
                  <a:gd name="f116" fmla="val 1163"/>
                  <a:gd name="f117" fmla="val 1187"/>
                  <a:gd name="f118" fmla="val 1237"/>
                  <a:gd name="f119" fmla="val 1294"/>
                  <a:gd name="f120" fmla="val 1349"/>
                  <a:gd name="f121" fmla="val 1459"/>
                  <a:gd name="f122" fmla="val 1573"/>
                  <a:gd name="f123" fmla="val 1685"/>
                  <a:gd name="f124" fmla="val 1758"/>
                  <a:gd name="f125" fmla="val 2056"/>
                  <a:gd name="f126" fmla="val 1830"/>
                  <a:gd name="f127" fmla="val 2012"/>
                  <a:gd name="f128" fmla="val 1897"/>
                  <a:gd name="f129" fmla="val 1962"/>
                  <a:gd name="f130" fmla="val 1607"/>
                  <a:gd name="f131" fmla="val 1661"/>
                  <a:gd name="f132" fmla="val 1530"/>
                  <a:gd name="f133" fmla="val 1780"/>
                  <a:gd name="f134" fmla="val 1423"/>
                  <a:gd name="f135" fmla="val 1881"/>
                  <a:gd name="f136" fmla="val 1289"/>
                  <a:gd name="f137" fmla="val 1928"/>
                  <a:gd name="f138" fmla="val 1235"/>
                  <a:gd name="f139" fmla="val 1180"/>
                  <a:gd name="f140" fmla="val 1123"/>
                  <a:gd name="f141" fmla="val 335"/>
                  <a:gd name="f142" fmla="val 88"/>
                  <a:gd name="f143" fmla="val 235"/>
                  <a:gd name="f144" fmla="val 224"/>
                  <a:gd name="f145" fmla="val 133"/>
                  <a:gd name="f146" fmla="val 34"/>
                  <a:gd name="f147" fmla="val 496"/>
                  <a:gd name="f148" fmla="val 157"/>
                  <a:gd name="f149" fmla="val 580"/>
                  <a:gd name="f150" fmla="val 259"/>
                  <a:gd name="f151" fmla="val 701"/>
                  <a:gd name="f152" fmla="val 234"/>
                  <a:gd name="f153" fmla="val 865"/>
                  <a:gd name="f154" fmla="val 225"/>
                  <a:gd name="f155" fmla="val 213"/>
                  <a:gd name="f156" fmla="val 964"/>
                  <a:gd name="f157" fmla="val 197"/>
                  <a:gd name="f158" fmla="val 1013"/>
                  <a:gd name="f159" fmla="val 1053"/>
                  <a:gd name="f160" fmla="val 169"/>
                  <a:gd name="f161" fmla="val 1094"/>
                  <a:gd name="f162" fmla="val 1132"/>
                  <a:gd name="f163" fmla="val 1178"/>
                  <a:gd name="f164" fmla="val 114"/>
                  <a:gd name="f165" fmla="val 1225"/>
                  <a:gd name="f166" fmla="val 96"/>
                  <a:gd name="f167" fmla="val 1272"/>
                  <a:gd name="f168" fmla="val 75"/>
                  <a:gd name="f169" fmla="val 1331"/>
                  <a:gd name="f170" fmla="val 58"/>
                  <a:gd name="f171" fmla="val 1391"/>
                  <a:gd name="f172" fmla="val 43"/>
                  <a:gd name="f173" fmla="val 1452"/>
                  <a:gd name="f174" fmla="val 16"/>
                  <a:gd name="f175" fmla="val 1585"/>
                  <a:gd name="f176" fmla="val 19"/>
                  <a:gd name="f177" fmla="val 1716"/>
                  <a:gd name="f178" fmla="val 92"/>
                  <a:gd name="f179" fmla="val 1832"/>
                  <a:gd name="f180" fmla="val 120"/>
                  <a:gd name="f181" fmla="val 1878"/>
                  <a:gd name="f182" fmla="val 154"/>
                  <a:gd name="f183" fmla="val 1916"/>
                  <a:gd name="f184" fmla="val 192"/>
                  <a:gd name="f185" fmla="val 1950"/>
                  <a:gd name="f186" fmla="val 2036"/>
                  <a:gd name="f187" fmla="val 403"/>
                  <a:gd name="f188" fmla="val 2107"/>
                  <a:gd name="f189" fmla="val 514"/>
                  <a:gd name="f190" fmla="val 2172"/>
                  <a:gd name="f191" fmla="val 627"/>
                  <a:gd name="f192" fmla="val 2236"/>
                  <a:gd name="f193" fmla="val 740"/>
                  <a:gd name="f194" fmla="val 2294"/>
                  <a:gd name="f195" fmla="val 849"/>
                  <a:gd name="f196" fmla="val 902"/>
                  <a:gd name="f197" fmla="val 2395"/>
                  <a:gd name="f198" fmla="val 956"/>
                  <a:gd name="f199" fmla="val 2430"/>
                  <a:gd name="f200" fmla="val 2468"/>
                  <a:gd name="f201" fmla="val 1047"/>
                  <a:gd name="f202" fmla="val 2503"/>
                  <a:gd name="f203" fmla="val 1089"/>
                  <a:gd name="f204" fmla="val 2546"/>
                  <a:gd name="f205" fmla="val 2594"/>
                  <a:gd name="f206" fmla="val 1118"/>
                  <a:gd name="f207" fmla="val 2596"/>
                  <a:gd name="f208" fmla="val 1120"/>
                  <a:gd name="f209" fmla="val 2599"/>
                  <a:gd name="f210" fmla="val 2601"/>
                  <a:gd name="f211" fmla="val 1125"/>
                  <a:gd name="f212" fmla="val 1154"/>
                  <a:gd name="f213" fmla="val 1194"/>
                  <a:gd name="f214" fmla="val 1285"/>
                  <a:gd name="f215" fmla="val 1339"/>
                  <a:gd name="f216" fmla="val 1392"/>
                  <a:gd name="f217" fmla="val 1501"/>
                  <a:gd name="f218" fmla="val 1614"/>
                  <a:gd name="f219" fmla="val 1727"/>
                  <a:gd name="f220" fmla="val 1838"/>
                  <a:gd name="f221" fmla="val 1949"/>
                  <a:gd name="f222" fmla="val 2049"/>
                  <a:gd name="f223" fmla="val 2087"/>
                  <a:gd name="f224" fmla="val 2121"/>
                  <a:gd name="f225" fmla="val 2149"/>
                  <a:gd name="f226" fmla="val 2222"/>
                  <a:gd name="f227" fmla="val 2225"/>
                  <a:gd name="f228" fmla="val 2198"/>
                  <a:gd name="f229" fmla="val 2183"/>
                  <a:gd name="f230" fmla="val 2166"/>
                  <a:gd name="f231" fmla="val 2145"/>
                  <a:gd name="f232" fmla="val 2128"/>
                  <a:gd name="f233" fmla="val 2108"/>
                  <a:gd name="f234" fmla="val 2089"/>
                  <a:gd name="f235" fmla="val 2071"/>
                  <a:gd name="f236" fmla="val 2044"/>
                  <a:gd name="f237" fmla="val 2028"/>
                  <a:gd name="f238" fmla="val 2016"/>
                  <a:gd name="f239" fmla="val 2007"/>
                  <a:gd name="f240" fmla="val 1982"/>
                  <a:gd name="f241" fmla="val 2085"/>
                  <a:gd name="f242" fmla="val 2207"/>
                  <a:gd name="f243" fmla="val 2006"/>
                  <a:gd name="f244" fmla="val 1906"/>
                  <a:gd name="f245" fmla="val 1801"/>
                  <a:gd name="f246" fmla="val 71"/>
                  <a:gd name="f247" fmla="val 1696"/>
                  <a:gd name="f248" fmla="val 53"/>
                  <a:gd name="f249" fmla="val 1588"/>
                  <a:gd name="f250" fmla="val 1434"/>
                  <a:gd name="f251" fmla="val 25"/>
                  <a:gd name="f252" fmla="val 1278"/>
                  <a:gd name="f253" fmla="val 17"/>
                  <a:gd name="f254" fmla="val 807"/>
                  <a:gd name="f255" fmla="val 653"/>
                  <a:gd name="f256" fmla="val 545"/>
                  <a:gd name="f257" fmla="val 440"/>
                  <a:gd name="f258" fmla="val 1113"/>
                  <a:gd name="f259" fmla="val 1128"/>
                  <a:gd name="f260" fmla="val 1284"/>
                  <a:gd name="f261" fmla="val 1437"/>
                  <a:gd name="f262" fmla="val 8"/>
                  <a:gd name="f263" fmla="val 1590"/>
                  <a:gd name="f264" fmla="val 27"/>
                  <a:gd name="f265" fmla="val 1699"/>
                  <a:gd name="f266" fmla="val 38"/>
                  <a:gd name="f267" fmla="val 1804"/>
                  <a:gd name="f268" fmla="val 1911"/>
                  <a:gd name="f269" fmla="val 73"/>
                  <a:gd name="f270" fmla="val 1915"/>
                  <a:gd name="f271" fmla="val 76"/>
                  <a:gd name="f272" fmla="val 2018"/>
                  <a:gd name="f273" fmla="val 2123"/>
                  <a:gd name="f274" fmla="val 353"/>
                  <a:gd name="f275" fmla="val 493"/>
                  <a:gd name="f276" fmla="val 2230"/>
                  <a:gd name="f277" fmla="val 499"/>
                  <a:gd name="f278" fmla="val 2223"/>
                  <a:gd name="f279" fmla="val 505"/>
                  <a:gd name="f280" fmla="val 2102"/>
                  <a:gd name="f281" fmla="val 585"/>
                  <a:gd name="f282" fmla="val 1998"/>
                  <a:gd name="f283" fmla="val 2023"/>
                  <a:gd name="f284" fmla="val 863"/>
                  <a:gd name="f285" fmla="val 2031"/>
                  <a:gd name="f286" fmla="val 912"/>
                  <a:gd name="f287" fmla="val 2042"/>
                  <a:gd name="f288" fmla="val 961"/>
                  <a:gd name="f289" fmla="val 2058"/>
                  <a:gd name="f290" fmla="val 1008"/>
                  <a:gd name="f291" fmla="val 2072"/>
                  <a:gd name="f292" fmla="val 1048"/>
                  <a:gd name="f293" fmla="val 1087"/>
                  <a:gd name="f294" fmla="val 1172"/>
                  <a:gd name="f295" fmla="val 2142"/>
                  <a:gd name="f296" fmla="val 1218"/>
                  <a:gd name="f297" fmla="val 2161"/>
                  <a:gd name="f298" fmla="val 1265"/>
                  <a:gd name="f299" fmla="val 2182"/>
                  <a:gd name="f300" fmla="val 1326"/>
                  <a:gd name="f301" fmla="val 2199"/>
                  <a:gd name="f302" fmla="val 1386"/>
                  <a:gd name="f303" fmla="val 2211"/>
                  <a:gd name="f304" fmla="val 1449"/>
                  <a:gd name="f305" fmla="val 2241"/>
                  <a:gd name="f306" fmla="val 2237"/>
                  <a:gd name="f307" fmla="val 1721"/>
                  <a:gd name="f308" fmla="val 2163"/>
                  <a:gd name="f309" fmla="val 1842"/>
                  <a:gd name="f310" fmla="val 2133"/>
                  <a:gd name="f311" fmla="val 1888"/>
                  <a:gd name="f312" fmla="val 2099"/>
                  <a:gd name="f313" fmla="val 1926"/>
                  <a:gd name="f314" fmla="val 2059"/>
                  <a:gd name="f315" fmla="val 1959"/>
                  <a:gd name="f316" fmla="val 1847"/>
                  <a:gd name="f317" fmla="val 2120"/>
                  <a:gd name="f318" fmla="val 1733"/>
                  <a:gd name="f319" fmla="val 2188"/>
                  <a:gd name="f320" fmla="val 1623"/>
                  <a:gd name="f321" fmla="val 2251"/>
                  <a:gd name="f322" fmla="val 1509"/>
                  <a:gd name="f323" fmla="val 2309"/>
                  <a:gd name="f324" fmla="val 1401"/>
                  <a:gd name="f325" fmla="val 2375"/>
                  <a:gd name="f326" fmla="val 2410"/>
                  <a:gd name="f327" fmla="val 1296"/>
                  <a:gd name="f328" fmla="val 2443"/>
                  <a:gd name="f329" fmla="val 1247"/>
                  <a:gd name="f330" fmla="val 2481"/>
                  <a:gd name="f331" fmla="val 1206"/>
                  <a:gd name="f332" fmla="val 2515"/>
                  <a:gd name="f333" fmla="val 1167"/>
                  <a:gd name="f334" fmla="val 2556"/>
                  <a:gd name="f335" fmla="val 1137"/>
                  <a:gd name="f336" fmla="val 2602"/>
                  <a:gd name="f337" fmla="val 1135"/>
                  <a:gd name="f338" fmla="val 2609"/>
                  <a:gd name="f339" fmla="val 2614"/>
                  <a:gd name="f340" fmla="val 1127"/>
                  <a:gd name="f341" fmla="val 2621"/>
                  <a:gd name="f342" fmla="val 2637"/>
                  <a:gd name="f343" fmla="val 1114"/>
                  <a:gd name="f344" fmla="val 1111"/>
                  <a:gd name="f345" fmla="val 1106"/>
                  <a:gd name="f346" fmla="val 1102"/>
                  <a:gd name="f347" fmla="val 1074"/>
                  <a:gd name="f348" fmla="val 1035"/>
                  <a:gd name="f349" fmla="val 994"/>
                  <a:gd name="f350" fmla="val 945"/>
                  <a:gd name="f351" fmla="val 840"/>
                  <a:gd name="f352" fmla="val 732"/>
                  <a:gd name="f353" fmla="val 618"/>
                  <a:gd name="f354" fmla="val 508"/>
                  <a:gd name="f355" fmla="val 394"/>
                  <a:gd name="f356" fmla="val 282"/>
                  <a:gd name="f357" fmla="val 182"/>
                  <a:gd name="f358" fmla="val 142"/>
                  <a:gd name="f359" fmla="val 108"/>
                  <a:gd name="f360" fmla="val 78"/>
                  <a:gd name="f361" fmla="val 6"/>
                  <a:gd name="f362" fmla="val 28"/>
                  <a:gd name="f363" fmla="val 42"/>
                  <a:gd name="f364" fmla="val 59"/>
                  <a:gd name="f365" fmla="val 82"/>
                  <a:gd name="f366" fmla="val 99"/>
                  <a:gd name="f367" fmla="val 139"/>
                  <a:gd name="f368" fmla="val 183"/>
                  <a:gd name="f369" fmla="val 199"/>
                  <a:gd name="f370" fmla="val 218"/>
                  <a:gd name="f371" fmla="val 243"/>
                  <a:gd name="f372" fmla="val 18"/>
                  <a:gd name="f373" fmla="val 11"/>
                  <a:gd name="f374" fmla="val 118"/>
                  <a:gd name="f375" fmla="val 223"/>
                  <a:gd name="f376" fmla="val 325"/>
                  <a:gd name="f377" fmla="val 330"/>
                  <a:gd name="f378" fmla="val 437"/>
                  <a:gd name="f379" fmla="val 542"/>
                  <a:gd name="f380" fmla="val 651"/>
                  <a:gd name="f381" fmla="val 957"/>
                  <a:gd name="f382" fmla="val 720"/>
                  <a:gd name="f383" fmla="val 1292"/>
                  <a:gd name="f384" fmla="val 723"/>
                  <a:gd name="f385" fmla="val 726"/>
                  <a:gd name="f386" fmla="val 734"/>
                  <a:gd name="f387" fmla="val 1282"/>
                  <a:gd name="f388" fmla="val 693"/>
                  <a:gd name="f389" fmla="val 1270"/>
                  <a:gd name="f390" fmla="val 686"/>
                  <a:gd name="f391" fmla="val 1258"/>
                  <a:gd name="f392" fmla="val 680"/>
                  <a:gd name="f393" fmla="val 1250"/>
                  <a:gd name="f394" fmla="val 676"/>
                  <a:gd name="f395" fmla="val 1213"/>
                  <a:gd name="f396" fmla="val 658"/>
                  <a:gd name="f397" fmla="val 1173"/>
                  <a:gd name="f398" fmla="val 645"/>
                  <a:gd name="f399" fmla="val 636"/>
                  <a:gd name="f400" fmla="val 635"/>
                  <a:gd name="f401" fmla="val 631"/>
                  <a:gd name="f402" fmla="val 625"/>
                  <a:gd name="f403" fmla="val 612"/>
                  <a:gd name="f404" fmla="val 604"/>
                  <a:gd name="f405" fmla="val 602"/>
                  <a:gd name="f406" fmla="val 1144"/>
                  <a:gd name="f407" fmla="val 1161"/>
                  <a:gd name="f408" fmla="val 600"/>
                  <a:gd name="f409" fmla="val 1183"/>
                  <a:gd name="f410" fmla="val 1204"/>
                  <a:gd name="f411" fmla="val 610"/>
                  <a:gd name="f412" fmla="val 1342"/>
                  <a:gd name="f413" fmla="val 628"/>
                  <a:gd name="f414" fmla="val 1387"/>
                  <a:gd name="f415" fmla="val 670"/>
                  <a:gd name="f416" fmla="val 666"/>
                  <a:gd name="f417" fmla="val 1411"/>
                  <a:gd name="f418" fmla="val 663"/>
                  <a:gd name="f419" fmla="val 1441"/>
                  <a:gd name="f420" fmla="val 1456"/>
                  <a:gd name="f421" fmla="val 641"/>
                  <a:gd name="f422" fmla="val 1474"/>
                  <a:gd name="f423" fmla="val 1484"/>
                  <a:gd name="f424" fmla="val 633"/>
                  <a:gd name="f425" fmla="val 1496"/>
                  <a:gd name="f426" fmla="val 1502"/>
                  <a:gd name="f427" fmla="val 1514"/>
                  <a:gd name="f428" fmla="val 1523"/>
                  <a:gd name="f429" fmla="val 678"/>
                  <a:gd name="f430" fmla="val 1528"/>
                  <a:gd name="f431" fmla="val 696"/>
                  <a:gd name="f432" fmla="val 708"/>
                  <a:gd name="f433" fmla="val 1520"/>
                  <a:gd name="f434" fmla="val 744"/>
                  <a:gd name="f435" fmla="val 1473"/>
                  <a:gd name="f436" fmla="val 747"/>
                  <a:gd name="f437" fmla="val 751"/>
                  <a:gd name="f438" fmla="val 1450"/>
                  <a:gd name="f439" fmla="val 756"/>
                  <a:gd name="f440" fmla="val 1453"/>
                  <a:gd name="f441" fmla="val 761"/>
                  <a:gd name="f442" fmla="val 1454"/>
                  <a:gd name="f443" fmla="val 766"/>
                  <a:gd name="f444" fmla="val 779"/>
                  <a:gd name="f445" fmla="val 1462"/>
                  <a:gd name="f446" fmla="val 792"/>
                  <a:gd name="f447" fmla="val 1468"/>
                  <a:gd name="f448" fmla="val 806"/>
                  <a:gd name="f449" fmla="val 814"/>
                  <a:gd name="f450" fmla="val 1471"/>
                  <a:gd name="f451" fmla="val 819"/>
                  <a:gd name="f452" fmla="val 1482"/>
                  <a:gd name="f453" fmla="val 853"/>
                  <a:gd name="f454" fmla="val 885"/>
                  <a:gd name="f455" fmla="val 917"/>
                  <a:gd name="f456" fmla="val 908"/>
                  <a:gd name="f457" fmla="val 1489"/>
                  <a:gd name="f458" fmla="val 900"/>
                  <a:gd name="f459" fmla="val 888"/>
                  <a:gd name="f460" fmla="val 1506"/>
                  <a:gd name="f461" fmla="val 873"/>
                  <a:gd name="f462" fmla="val 1516"/>
                  <a:gd name="f463" fmla="val 857"/>
                  <a:gd name="f464" fmla="val 1525"/>
                  <a:gd name="f465" fmla="val 842"/>
                  <a:gd name="f466" fmla="val 1535"/>
                  <a:gd name="f467" fmla="val 822"/>
                  <a:gd name="f468" fmla="val 1547"/>
                  <a:gd name="f469" fmla="val 1564"/>
                  <a:gd name="f470" fmla="val 789"/>
                  <a:gd name="f471" fmla="val 1656"/>
                  <a:gd name="f472" fmla="val 1641"/>
                  <a:gd name="f473" fmla="val 729"/>
                  <a:gd name="f474" fmla="val 1622"/>
                  <a:gd name="f475" fmla="val 691"/>
                  <a:gd name="f476" fmla="val 1601"/>
                  <a:gd name="f477" fmla="val 426"/>
                  <a:gd name="f478" fmla="val 1271"/>
                  <a:gd name="f479" fmla="val 380"/>
                  <a:gd name="f480" fmla="val 1223"/>
                  <a:gd name="f481" fmla="val 362"/>
                  <a:gd name="f482" fmla="val 1170"/>
                  <a:gd name="f483" fmla="val 1066"/>
                  <a:gd name="f484" fmla="val 1015"/>
                  <a:gd name="f485" fmla="val 825"/>
                  <a:gd name="f486" fmla="val 713"/>
                  <a:gd name="f487" fmla="val 549"/>
                  <a:gd name="f488" fmla="val 797"/>
                  <a:gd name="f489" fmla="val 504"/>
                  <a:gd name="f490" fmla="val 757"/>
                  <a:gd name="f491" fmla="val 815"/>
                  <a:gd name="f492" fmla="val 799"/>
                  <a:gd name="f493" fmla="val 721"/>
                  <a:gd name="f494" fmla="val 706"/>
                  <a:gd name="f495" fmla="val 811"/>
                  <a:gd name="f496" fmla="val 671"/>
                  <a:gd name="f497" fmla="val 828"/>
                  <a:gd name="f498" fmla="val 655"/>
                  <a:gd name="f499" fmla="val 640"/>
                  <a:gd name="f500" fmla="val 856"/>
                  <a:gd name="f501" fmla="val 870"/>
                  <a:gd name="f502" fmla="val 884"/>
                  <a:gd name="f503" fmla="val 899"/>
                  <a:gd name="f504" fmla="val 911"/>
                  <a:gd name="f505" fmla="val 897"/>
                  <a:gd name="f506" fmla="val 1096"/>
                  <a:gd name="f507" fmla="val 1109"/>
                  <a:gd name="f508" fmla="val 1105"/>
                  <a:gd name="f509" fmla="val 1080"/>
                  <a:gd name="f510" fmla="val 1140"/>
                  <a:gd name="f511" fmla="val 1033"/>
                  <a:gd name="f512" fmla="val 1171"/>
                  <a:gd name="f513" fmla="val 1188"/>
                  <a:gd name="f514" fmla="val 993"/>
                  <a:gd name="f515" fmla="val 1210"/>
                  <a:gd name="f516" fmla="val 971"/>
                  <a:gd name="f517" fmla="val 1242"/>
                  <a:gd name="f518" fmla="val 943"/>
                  <a:gd name="f519" fmla="val 932"/>
                  <a:gd name="f520" fmla="val 1335"/>
                  <a:gd name="f521" fmla="val 922"/>
                  <a:gd name="f522" fmla="val 1367"/>
                  <a:gd name="f523" fmla="val 937"/>
                  <a:gd name="f524" fmla="val 1375"/>
                  <a:gd name="f525" fmla="val 1382"/>
                  <a:gd name="f526" fmla="val 1388"/>
                  <a:gd name="f527" fmla="val 1379"/>
                  <a:gd name="f528" fmla="val 877"/>
                  <a:gd name="f529" fmla="val 855"/>
                  <a:gd name="f530" fmla="val 1370"/>
                  <a:gd name="f531" fmla="val 831"/>
                  <a:gd name="f532" fmla="val 1364"/>
                  <a:gd name="f533" fmla="val 809"/>
                  <a:gd name="f534" fmla="val 1361"/>
                  <a:gd name="f535" fmla="val 1340"/>
                  <a:gd name="f536" fmla="val 787"/>
                  <a:gd name="f537" fmla="val 1327"/>
                  <a:gd name="f538" fmla="val 1316"/>
                  <a:gd name="f539" fmla="val 776"/>
                  <a:gd name="f540" fmla="val 1301"/>
                  <a:gd name="f541" fmla="val 771"/>
                  <a:gd name="f542" fmla="val 1297"/>
                  <a:gd name="f543" fmla="val 769"/>
                  <a:gd name="f544" fmla="val 1280"/>
                  <a:gd name="f545" fmla="val 1249"/>
                  <a:gd name="f546" fmla="val 777"/>
                  <a:gd name="f547" fmla="val 1222"/>
                  <a:gd name="f548" fmla="val 774"/>
                  <a:gd name="f549" fmla="val 1226"/>
                  <a:gd name="f550" fmla="val 1231"/>
                  <a:gd name="f551" fmla="val 742"/>
                  <a:gd name="f552" fmla="val 716"/>
                  <a:gd name="f553" fmla="val 1262"/>
                  <a:gd name="f554" fmla="val 1268"/>
                  <a:gd name="f555" fmla="val 695"/>
                  <a:gd name="f556" fmla="val 1273"/>
                  <a:gd name="f557" fmla="val 1465"/>
                  <a:gd name="f558" fmla="val 953"/>
                  <a:gd name="f559" fmla="val 1458"/>
                  <a:gd name="f560" fmla="val 968"/>
                  <a:gd name="f561" fmla="val 984"/>
                  <a:gd name="f562" fmla="val 1446"/>
                  <a:gd name="f563" fmla="val 999"/>
                  <a:gd name="f564" fmla="val 1018"/>
                  <a:gd name="f565" fmla="val 1034"/>
                  <a:gd name="f566" fmla="val 1435"/>
                  <a:gd name="f567" fmla="val 1055"/>
                  <a:gd name="f568" fmla="val 1065"/>
                  <a:gd name="f569" fmla="val 1431"/>
                  <a:gd name="f570" fmla="val 1422"/>
                  <a:gd name="f571" fmla="val 1419"/>
                  <a:gd name="f572" fmla="val 1090"/>
                  <a:gd name="f573" fmla="val 1416"/>
                  <a:gd name="f574" fmla="val 1092"/>
                  <a:gd name="f575" fmla="val 1407"/>
                  <a:gd name="f576" fmla="val 1406"/>
                  <a:gd name="f577" fmla="val 1085"/>
                  <a:gd name="f578" fmla="val 1044"/>
                  <a:gd name="f579" fmla="val 1395"/>
                  <a:gd name="f580" fmla="val 1380"/>
                  <a:gd name="f581" fmla="val 958"/>
                  <a:gd name="f582" fmla="val 1359"/>
                  <a:gd name="f583" fmla="val 950"/>
                  <a:gd name="f584" fmla="val 1332"/>
                  <a:gd name="f585" fmla="val 938"/>
                  <a:gd name="f586" fmla="val 1304"/>
                  <a:gd name="f587" fmla="val 933"/>
                  <a:gd name="f588" fmla="val 1277"/>
                  <a:gd name="f589" fmla="val 1219"/>
                  <a:gd name="f590" fmla="val 983"/>
                  <a:gd name="f591" fmla="val 1201"/>
                  <a:gd name="f592" fmla="val 1023"/>
                  <a:gd name="f593" fmla="val 1168"/>
                  <a:gd name="f594" fmla="val 1152"/>
                  <a:gd name="f595" fmla="val 1139"/>
                  <a:gd name="f596" fmla="val 1130"/>
                  <a:gd name="f597" fmla="val 1376"/>
                  <a:gd name="f598" fmla="val 1112"/>
                  <a:gd name="f599" fmla="val 1428"/>
                  <a:gd name="f600" fmla="val 1041"/>
                  <a:gd name="f601" fmla="val 1026"/>
                  <a:gd name="f602" fmla="val 1009"/>
                  <a:gd name="f603" fmla="val 1532"/>
                  <a:gd name="f604" fmla="val 986"/>
                  <a:gd name="f605" fmla="val 1554"/>
                  <a:gd name="f606" fmla="val 954"/>
                  <a:gd name="f607" fmla="val 1598"/>
                  <a:gd name="f608" fmla="val 1610"/>
                  <a:gd name="f609" fmla="val 1635"/>
                  <a:gd name="f610" fmla="val 1650"/>
                  <a:gd name="f611" fmla="val 1665"/>
                  <a:gd name="f612" fmla="val 1684"/>
                  <a:gd name="f613" fmla="val 969"/>
                  <a:gd name="f614" fmla="val 1701"/>
                  <a:gd name="f615" fmla="val 974"/>
                  <a:gd name="f616" fmla="val 1718"/>
                  <a:gd name="f617" fmla="val 979"/>
                  <a:gd name="f618" fmla="val 1708"/>
                  <a:gd name="f619" fmla="val 913"/>
                  <a:gd name="f620" fmla="val 1690"/>
                  <a:gd name="f621" fmla="val 847"/>
                  <a:gd name="f622" fmla="val 1662"/>
                  <a:gd name="f623" fmla="val 784"/>
                  <a:gd name="f624" fmla="val 1631"/>
                  <a:gd name="f625" fmla="val 1575"/>
                  <a:gd name="f626" fmla="val 802"/>
                  <a:gd name="f627" fmla="val 1545"/>
                  <a:gd name="f628" fmla="val 827"/>
                  <a:gd name="f629" fmla="val 868"/>
                  <a:gd name="f630" fmla="val 898"/>
                  <a:gd name="f631" fmla="val 674"/>
                  <a:gd name="f632" fmla="val 1600"/>
                  <a:gd name="f633" fmla="val 1586"/>
                  <a:gd name="f634" fmla="val 704"/>
                  <a:gd name="f635" fmla="val 725"/>
                  <a:gd name="f636" fmla="val 727"/>
                  <a:gd name="f637" fmla="val 763"/>
                  <a:gd name="f638" fmla="val 749"/>
                  <a:gd name="f639" fmla="val 1583"/>
                  <a:gd name="f640" fmla="val 711"/>
                  <a:gd name="f641" fmla="val 1429"/>
                  <a:gd name="f642" fmla="val 1313"/>
                  <a:gd name="f643" fmla="val 813"/>
                  <a:gd name="f644" fmla="val 1243"/>
                  <a:gd name="f645" fmla="val 861"/>
                  <a:gd name="f646" fmla="val 1228"/>
                  <a:gd name="f647" fmla="val 1343"/>
                  <a:gd name="f648" fmla="val 866"/>
                  <a:gd name="f649" fmla="val 1518"/>
                  <a:gd name="f650" fmla="val 1543"/>
                  <a:gd name="f651" fmla="val 791"/>
                  <a:gd name="f652" fmla="val 1571"/>
                  <a:gd name="f653" fmla="val 1570"/>
                  <a:gd name="f654" fmla="val 1568"/>
                  <a:gd name="f655" fmla="val 935"/>
                  <a:gd name="f656" fmla="val 1605"/>
                  <a:gd name="f657" fmla="val 1613"/>
                  <a:gd name="f658" fmla="val 1616"/>
                  <a:gd name="f659" fmla="val 1618"/>
                  <a:gd name="f660" fmla="val 846"/>
                  <a:gd name="f661" fmla="val 1629"/>
                  <a:gd name="f662" fmla="val 759"/>
                  <a:gd name="f663" fmla="val 927"/>
                  <a:gd name="f664" fmla="val 1485"/>
                  <a:gd name="f665" fmla="val 1460"/>
                  <a:gd name="f666" fmla="val 1405"/>
                  <a:gd name="f667" fmla="val 1371"/>
                  <a:gd name="f668" fmla="val 816"/>
                  <a:gd name="f669" fmla="val 1308"/>
                  <a:gd name="f670" fmla="val 1283"/>
                  <a:gd name="f671" fmla="val 810"/>
                  <a:gd name="f672" fmla="val 794"/>
                  <a:gd name="f673" fmla="val 1287"/>
                  <a:gd name="f674" fmla="val 1338"/>
                  <a:gd name="f675" fmla="val 730"/>
                  <a:gd name="f676" fmla="val 728"/>
                  <a:gd name="f677" fmla="val 733"/>
                  <a:gd name="f678" fmla="val 1504"/>
                  <a:gd name="f679" fmla="val 1540"/>
                  <a:gd name="f680" fmla="val 752"/>
                  <a:gd name="f681" fmla="val 1551"/>
                  <a:gd name="f682" fmla="val 1563"/>
                  <a:gd name="f683" fmla="val 764"/>
                  <a:gd name="f684" fmla="val 1576"/>
                  <a:gd name="f685" fmla="val 768"/>
                  <a:gd name="f686" fmla="val 770"/>
                  <a:gd name="f687" fmla="val 1581"/>
                  <a:gd name="f688" fmla="val 775"/>
                  <a:gd name="f689" fmla="val 1578"/>
                  <a:gd name="f690" fmla="val 1561"/>
                  <a:gd name="f691" fmla="val 823"/>
                  <a:gd name="f692" fmla="val 1555"/>
                  <a:gd name="f693" fmla="val 909"/>
                  <a:gd name="f694" fmla="val 878"/>
                  <a:gd name="f695" fmla="val 944"/>
                  <a:gd name="f696" fmla="val 1021"/>
                  <a:gd name="f697" fmla="val 835"/>
                  <a:gd name="f698" fmla="val 1067"/>
                  <a:gd name="f699" fmla="val 1036"/>
                  <a:gd name="f700" fmla="val 683"/>
                  <a:gd name="f701" fmla="val 646"/>
                  <a:gd name="f702" fmla="val 862"/>
                  <a:gd name="f703" fmla="val 850"/>
                  <a:gd name="f704" fmla="val 656"/>
                  <a:gd name="f705" fmla="val 871"/>
                  <a:gd name="f706" fmla="val 916"/>
                  <a:gd name="f707" fmla="val 896"/>
                  <a:gd name="f708" fmla="val 948"/>
                  <a:gd name="f709" fmla="val 281"/>
                  <a:gd name="f710" fmla="val 709"/>
                  <a:gd name="f711" fmla="val 512"/>
                  <a:gd name="f712" fmla="val 409"/>
                  <a:gd name="f713" fmla="val 363"/>
                  <a:gd name="f714" fmla="val 1011"/>
                  <a:gd name="f715" fmla="val 346"/>
                  <a:gd name="f716" fmla="val 338"/>
                  <a:gd name="f717" fmla="val 411"/>
                  <a:gd name="f718" fmla="val 518"/>
                  <a:gd name="f719" fmla="val 1677"/>
                  <a:gd name="f720" fmla="val 867"/>
                  <a:gd name="f721" fmla="val 1735"/>
                  <a:gd name="f722" fmla="val 1737"/>
                  <a:gd name="f723" fmla="val 988"/>
                  <a:gd name="f724" fmla="val 1744"/>
                  <a:gd name="f725" fmla="val 1747"/>
                  <a:gd name="f726" fmla="val 1749"/>
                  <a:gd name="f727" fmla="val 1319"/>
                  <a:gd name="f728" fmla="val 1706"/>
                  <a:gd name="f729" fmla="val 1494"/>
                  <a:gd name="f730" fmla="val 1642"/>
                  <a:gd name="f731" fmla="val 1644"/>
                  <a:gd name="f732" fmla="val 1951"/>
                  <a:gd name="f733" fmla="val 1939"/>
                  <a:gd name="f734" fmla="val 1931"/>
                  <a:gd name="f735" fmla="val 1968"/>
                  <a:gd name="f736" fmla="val 1908"/>
                  <a:gd name="f737" fmla="val 1995"/>
                  <a:gd name="f738" fmla="val 2026"/>
                  <a:gd name="f739" fmla="val 2080"/>
                  <a:gd name="f740" fmla="val 2139"/>
                  <a:gd name="f741" fmla="val 2116"/>
                  <a:gd name="f742" fmla="val 2104"/>
                  <a:gd name="f743" fmla="val 2068"/>
                  <a:gd name="f744" fmla="val 2050"/>
                  <a:gd name="f745" fmla="val 2013"/>
                  <a:gd name="f746" fmla="val 1978"/>
                  <a:gd name="f747" fmla="val 1964"/>
                  <a:gd name="f748" fmla="val 1935"/>
                  <a:gd name="f749" fmla="val 1927"/>
                  <a:gd name="f750" fmla="val 1923"/>
                  <a:gd name="f751" fmla="val 1952"/>
                  <a:gd name="f752" fmla="val 1983"/>
                  <a:gd name="f753" fmla="val 2090"/>
                  <a:gd name="f754" fmla="val 2014"/>
                  <a:gd name="f755" fmla="val 375"/>
                  <a:gd name="f756" fmla="val 1937"/>
                  <a:gd name="f757" fmla="val 271"/>
                  <a:gd name="f758" fmla="val 1859"/>
                  <a:gd name="f759" fmla="val 166"/>
                  <a:gd name="f760" fmla="val 1767"/>
                  <a:gd name="f761" fmla="val 1673"/>
                  <a:gd name="f762" fmla="val 138"/>
                  <a:gd name="f763" fmla="val 128"/>
                  <a:gd name="f764" fmla="val 111"/>
                  <a:gd name="f765" fmla="val 101"/>
                  <a:gd name="f766" fmla="val 661"/>
                  <a:gd name="f767" fmla="val 568"/>
                  <a:gd name="f768" fmla="val 474"/>
                  <a:gd name="f769" fmla="val 382"/>
                  <a:gd name="f770" fmla="val 352"/>
                  <a:gd name="f771" fmla="val 205"/>
                  <a:gd name="f772" fmla="val 244"/>
                  <a:gd name="f773" fmla="val 299"/>
                  <a:gd name="f774" fmla="val 311"/>
                  <a:gd name="f775" fmla="val 302"/>
                  <a:gd name="f776" fmla="val 273"/>
                  <a:gd name="f777" fmla="val 595"/>
                  <a:gd name="f778" fmla="val 535"/>
                  <a:gd name="f779" fmla="val 486"/>
                  <a:gd name="f780" fmla="val 481"/>
                  <a:gd name="f781" fmla="val 132"/>
                  <a:gd name="f782" fmla="val 211"/>
                  <a:gd name="f783" fmla="val 368"/>
                  <a:gd name="f784" fmla="val 262"/>
                  <a:gd name="f785" fmla="val 371"/>
                  <a:gd name="f786" fmla="val 153"/>
                  <a:gd name="f787" fmla="val 373"/>
                  <a:gd name="f788" fmla="val 376"/>
                  <a:gd name="f789" fmla="val 470"/>
                  <a:gd name="f790" fmla="val 136"/>
                  <a:gd name="f791" fmla="val 564"/>
                  <a:gd name="f792" fmla="val 123"/>
                  <a:gd name="f793" fmla="val 659"/>
                  <a:gd name="f794" fmla="val 94"/>
                  <a:gd name="f795" fmla="val 967"/>
                  <a:gd name="f796" fmla="val 86"/>
                  <a:gd name="f797" fmla="val 1274"/>
                  <a:gd name="f798" fmla="val 1582"/>
                  <a:gd name="f799" fmla="val 1771"/>
                  <a:gd name="f800" fmla="val 1865"/>
                  <a:gd name="f801" fmla="val 1868"/>
                  <a:gd name="f802" fmla="val 1870"/>
                  <a:gd name="f803" fmla="val 2030"/>
                  <a:gd name="f804" fmla="val 2113"/>
                  <a:gd name="f805" fmla="val 1999"/>
                  <a:gd name="f806" fmla="val 1966"/>
                  <a:gd name="f807" fmla="val 1942"/>
                  <a:gd name="f808" fmla="val 930"/>
                  <a:gd name="f809" fmla="val 1963"/>
                  <a:gd name="f810" fmla="val 1980"/>
                  <a:gd name="f811" fmla="val 1994"/>
                  <a:gd name="f812" fmla="val 1077"/>
                  <a:gd name="f813" fmla="val 2010"/>
                  <a:gd name="f814" fmla="val 1119"/>
                  <a:gd name="f815" fmla="val 1159"/>
                  <a:gd name="f816" fmla="val 2046"/>
                  <a:gd name="f817" fmla="val 1205"/>
                  <a:gd name="f818" fmla="val 2066"/>
                  <a:gd name="f819" fmla="val 2084"/>
                  <a:gd name="f820" fmla="val 1353"/>
                  <a:gd name="f821" fmla="val 1410"/>
                  <a:gd name="f822" fmla="val 2132"/>
                  <a:gd name="f823" fmla="val 1467"/>
                  <a:gd name="f824" fmla="val 2156"/>
                  <a:gd name="f825" fmla="val 2092"/>
                  <a:gd name="f826" fmla="val 1795"/>
                  <a:gd name="f827" fmla="val 2070"/>
                  <a:gd name="f828" fmla="val 1834"/>
                  <a:gd name="f829" fmla="val 2038"/>
                  <a:gd name="f830" fmla="val 1896"/>
                  <a:gd name="f831" fmla="val 1909"/>
                  <a:gd name="f832" fmla="val 1802"/>
                  <a:gd name="f833" fmla="val 1694"/>
                  <a:gd name="f834" fmla="val 2112"/>
                  <a:gd name="f835" fmla="val 2175"/>
                  <a:gd name="f836" fmla="val 2234"/>
                  <a:gd name="f837" fmla="val 1357"/>
                  <a:gd name="f838" fmla="val 2302"/>
                  <a:gd name="f839" fmla="val 2304"/>
                  <a:gd name="f840" fmla="val 2339"/>
                  <a:gd name="f841" fmla="val 2374"/>
                  <a:gd name="f842" fmla="val 1195"/>
                  <a:gd name="f843" fmla="val 2415"/>
                  <a:gd name="f844" fmla="val 2435"/>
                  <a:gd name="f845" fmla="val 1149"/>
                  <a:gd name="f846" fmla="val 2456"/>
                  <a:gd name="f847" fmla="val 2480"/>
                  <a:gd name="f848" fmla="val 2485"/>
                  <a:gd name="f849" fmla="val 1070"/>
                  <a:gd name="f850" fmla="val 1046"/>
                  <a:gd name="f851" fmla="val 939"/>
                  <a:gd name="f852" fmla="val 773"/>
                  <a:gd name="f853" fmla="val 547"/>
                  <a:gd name="f854" fmla="val 439"/>
                  <a:gd name="f855" fmla="val 332"/>
                  <a:gd name="f856" fmla="val 203"/>
                  <a:gd name="f857" fmla="val 171"/>
                  <a:gd name="f858" fmla="val 149"/>
                  <a:gd name="f859" fmla="val 87"/>
                  <a:gd name="f860" fmla="val 109"/>
                  <a:gd name="f861" fmla="val 121"/>
                  <a:gd name="f862" fmla="val 175"/>
                  <a:gd name="f863" fmla="val 231"/>
                  <a:gd name="f864" fmla="val 247"/>
                  <a:gd name="f865" fmla="val 261"/>
                  <a:gd name="f866" fmla="val 270"/>
                  <a:gd name="f867" fmla="val 963"/>
                  <a:gd name="f868" fmla="val 294"/>
                  <a:gd name="f869" fmla="val 1933"/>
                  <a:gd name="f870" fmla="val 1854"/>
                  <a:gd name="f871" fmla="val 1748"/>
                  <a:gd name="f872" fmla="val 1097"/>
                  <a:gd name="f873" fmla="val 1666"/>
                  <a:gd name="f874" fmla="val 1620"/>
                  <a:gd name="f875" fmla="val 1068"/>
                  <a:gd name="f876" fmla="val 1596"/>
                  <a:gd name="f877" fmla="val 1040"/>
                  <a:gd name="f878" fmla="val 1541"/>
                  <a:gd name="f879" fmla="val 1487"/>
                  <a:gd name="f880" fmla="val 985"/>
                  <a:gd name="f881" fmla="val 1430"/>
                  <a:gd name="f882" fmla="val 1333"/>
                  <a:gd name="f883" fmla="val 951"/>
                  <a:gd name="f884" fmla="val 1230"/>
                  <a:gd name="f885" fmla="val 980"/>
                  <a:gd name="f886" fmla="val 1190"/>
                  <a:gd name="f887" fmla="val 1027"/>
                  <a:gd name="f888" fmla="val 1164"/>
                  <a:gd name="f889" fmla="val 1037"/>
                  <a:gd name="f890" fmla="val 1049"/>
                  <a:gd name="f891" fmla="val 1492"/>
                  <a:gd name="f892" fmla="val 1637"/>
                  <a:gd name="f893" fmla="val 1763"/>
                  <a:gd name="f894" fmla="val 1869"/>
                  <a:gd name="f895" fmla="val 1914"/>
                  <a:gd name="f896" fmla="val 1006"/>
                  <a:gd name="f897" fmla="val 1936"/>
                  <a:gd name="f898" fmla="val 1940"/>
                  <a:gd name="f899" fmla="val 1938"/>
                  <a:gd name="f900" fmla="val 998"/>
                  <a:gd name="f901" fmla="val 1682"/>
                  <a:gd name="f902" fmla="val 981"/>
                  <a:gd name="f903" fmla="val 1647"/>
                  <a:gd name="f904" fmla="val 976"/>
                  <a:gd name="f905" fmla="val 1634"/>
                  <a:gd name="f906" fmla="val 1619"/>
                  <a:gd name="f907" fmla="val 1587"/>
                  <a:gd name="f908" fmla="val 1542"/>
                  <a:gd name="f909" fmla="val 1527"/>
                  <a:gd name="f910" fmla="val 1019"/>
                  <a:gd name="f911" fmla="val 1513"/>
                  <a:gd name="f912" fmla="val 1478"/>
                  <a:gd name="f913" fmla="val 1069"/>
                  <a:gd name="f914" fmla="val 1104"/>
                  <a:gd name="f915" fmla="val 1402"/>
                  <a:gd name="f916" fmla="val 1129"/>
                  <a:gd name="f917" fmla="val 1397"/>
                  <a:gd name="f918" fmla="val 1732"/>
                  <a:gd name="f919" fmla="val 1728"/>
                  <a:gd name="f920" fmla="val 1043"/>
                  <a:gd name="f921" fmla="val 1186"/>
                  <a:gd name="f922" fmla="val 1227"/>
                  <a:gd name="f923" fmla="val 1323"/>
                  <a:gd name="f924" fmla="val 1073"/>
                  <a:gd name="f925" fmla="val 1156"/>
                  <a:gd name="f926" fmla="val 1546"/>
                  <a:gd name="f927" fmla="val 1246"/>
                  <a:gd name="f928" fmla="val 1565"/>
                  <a:gd name="f929" fmla="val 1306"/>
                  <a:gd name="f930" fmla="val 1593"/>
                  <a:gd name="f931" fmla="val 1325"/>
                  <a:gd name="f932" fmla="val 1611"/>
                  <a:gd name="f933" fmla="val 1621"/>
                  <a:gd name="f934" fmla="val 1615"/>
                  <a:gd name="f935" fmla="val 1608"/>
                  <a:gd name="f936" fmla="val 1238"/>
                  <a:gd name="f937" fmla="val 1560"/>
                  <a:gd name="f938" fmla="val 1176"/>
                  <a:gd name="f939" fmla="val 1472"/>
                  <a:gd name="f940" fmla="val 1396"/>
                  <a:gd name="f941" fmla="val 1058"/>
                  <a:gd name="f942" fmla="val 1354"/>
                  <a:gd name="f943" fmla="val 1050"/>
                  <a:gd name="f944" fmla="val 1324"/>
                  <a:gd name="f945" fmla="val 1054"/>
                  <a:gd name="f946" fmla="val 1263"/>
                  <a:gd name="f947" fmla="val 1071"/>
                  <a:gd name="f948" fmla="val 1191"/>
                  <a:gd name="f949" fmla="val 1157"/>
                  <a:gd name="f950" fmla="val 1169"/>
                  <a:gd name="f951" fmla="val 1383"/>
                  <a:gd name="f952" fmla="val 1424"/>
                  <a:gd name="f953" fmla="val 1479"/>
                  <a:gd name="f954" fmla="val 1082"/>
                  <a:gd name="f955" fmla="val 1636"/>
                  <a:gd name="f956" fmla="val 1145"/>
                  <a:gd name="f957" fmla="val 1858"/>
                  <a:gd name="f958" fmla="val 1234"/>
                  <a:gd name="f959" fmla="val 1913"/>
                  <a:gd name="f960" fmla="val 1874"/>
                  <a:gd name="f961" fmla="val 1800"/>
                  <a:gd name="f962" fmla="val 1707"/>
                  <a:gd name="f963" fmla="val 1511"/>
                  <a:gd name="f964" fmla="val 1689"/>
                  <a:gd name="f965" fmla="val 1466"/>
                  <a:gd name="f966" fmla="val 1671"/>
                  <a:gd name="f967" fmla="val 1654"/>
                  <a:gd name="f968" fmla="val 1674"/>
                  <a:gd name="f969" fmla="val 1579"/>
                  <a:gd name="f970" fmla="val 1592"/>
                  <a:gd name="f971" fmla="val 1604"/>
                  <a:gd name="f972" fmla="val 1299"/>
                  <a:gd name="f973" fmla="val 688"/>
                  <a:gd name="f974" fmla="val 1311"/>
                  <a:gd name="f975" fmla="val 685"/>
                  <a:gd name="f976" fmla="val 681"/>
                  <a:gd name="f977" fmla="val 1347"/>
                  <a:gd name="f978" fmla="val 673"/>
                  <a:gd name="f979" fmla="val 1328"/>
                  <a:gd name="f980" fmla="val 626"/>
                  <a:gd name="f981" fmla="val 621"/>
                  <a:gd name="f982" fmla="val 1203"/>
                  <a:gd name="f983" fmla="val 1182"/>
                  <a:gd name="f984" fmla="val 620"/>
                  <a:gd name="f985" fmla="val 1179"/>
                  <a:gd name="f986" fmla="val 630"/>
                  <a:gd name="f987" fmla="val 643"/>
                  <a:gd name="f988" fmla="val 690"/>
                  <a:gd name="f989" fmla="val 1508"/>
                  <a:gd name="f990" fmla="val 1490"/>
                  <a:gd name="f991" fmla="val 1461"/>
                  <a:gd name="f992" fmla="val 1394"/>
                  <a:gd name="f993" fmla="val 1363"/>
                  <a:gd name="f994" fmla="val 1351"/>
                  <a:gd name="f995" fmla="val 1330"/>
                  <a:gd name="f996" fmla="val 700"/>
                  <a:gd name="f997" fmla="val 1320"/>
                  <a:gd name="f998" fmla="val 1309"/>
                  <a:gd name="f999" fmla="val 703"/>
                  <a:gd name="f1000" fmla="val 705"/>
                  <a:gd name="f1001" fmla="val 1259"/>
                  <a:gd name="f1002" fmla="val 715"/>
                  <a:gd name="f1003" fmla="val 1254"/>
                  <a:gd name="f1004" fmla="val 737"/>
                  <a:gd name="f1005" fmla="val 1244"/>
                  <a:gd name="f1006" fmla="val 1256"/>
                  <a:gd name="f1007" fmla="val 772"/>
                  <a:gd name="f1008" fmla="val 781"/>
                  <a:gd name="f1009" fmla="val 826"/>
                  <a:gd name="f1010" fmla="val 1399"/>
                  <a:gd name="f1011" fmla="val 1418"/>
                  <a:gd name="f1012" fmla="val 1051"/>
                  <a:gd name="f1013" fmla="val 1031"/>
                  <a:gd name="f1014" fmla="val 1425"/>
                  <a:gd name="f1015" fmla="val 978"/>
                  <a:gd name="f1016" fmla="val 1438"/>
                  <a:gd name="f1017" fmla="val 925"/>
                  <a:gd name="f1018" fmla="val 890"/>
                  <a:gd name="f1019" fmla="val 848"/>
                  <a:gd name="f1020" fmla="val 843"/>
                  <a:gd name="f1021" fmla="val 1426"/>
                  <a:gd name="f1022" fmla="val 1444"/>
                  <a:gd name="f1023" fmla="val 942"/>
                  <a:gd name="f1024" fmla="val 920"/>
                  <a:gd name="f1025" fmla="val 907"/>
                  <a:gd name="f1026" fmla="val 895"/>
                  <a:gd name="f1027" fmla="val 882"/>
                  <a:gd name="f1028" fmla="val 839"/>
                  <a:gd name="f1029" fmla="val 824"/>
                  <a:gd name="f1030" fmla="val 821"/>
                  <a:gd name="f1031" fmla="val 1442"/>
                  <a:gd name="f1032" fmla="val 829"/>
                  <a:gd name="f1033" fmla="val 1447"/>
                  <a:gd name="f1034" fmla="val 837"/>
                  <a:gd name="f1035" fmla="val 817"/>
                  <a:gd name="f1036" fmla="val 812"/>
                  <a:gd name="f1037" fmla="val 739"/>
                  <a:gd name="f1038" fmla="val 710"/>
                  <a:gd name="f1039" fmla="*/ f1 1 2242"/>
                  <a:gd name="f1040" fmla="*/ f2 1 2638"/>
                  <a:gd name="f1041" fmla="+- f5 0 f3"/>
                  <a:gd name="f1042" fmla="+- f4 0 f3"/>
                  <a:gd name="f1043" fmla="*/ f1042 1 2242"/>
                  <a:gd name="f1044" fmla="*/ f1041 1 2638"/>
                  <a:gd name="f1045" fmla="*/ f3 1 f1043"/>
                  <a:gd name="f1046" fmla="*/ f4 1 f1043"/>
                  <a:gd name="f1047" fmla="*/ f3 1 f1044"/>
                  <a:gd name="f1048" fmla="*/ f5 1 f1044"/>
                  <a:gd name="f1049" fmla="*/ f1045 f1039 1"/>
                  <a:gd name="f1050" fmla="*/ f1046 f1039 1"/>
                  <a:gd name="f1051" fmla="*/ f1048 f1040 1"/>
                  <a:gd name="f1052" fmla="*/ f1047 f104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049" t="f1052" r="f1050" b="f1051"/>
                <a:pathLst>
                  <a:path w="2242" h="2638">
                    <a:moveTo>
                      <a:pt x="f6" y="f7"/>
                    </a:moveTo>
                    <a:cubicBezTo>
                      <a:pt x="f8" y="f7"/>
                      <a:pt x="f9" y="f10"/>
                      <a:pt x="f11" y="f12"/>
                    </a:cubicBezTo>
                    <a:cubicBezTo>
                      <a:pt x="f13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1" y="f23"/>
                    </a:cubicBezTo>
                    <a:cubicBezTo>
                      <a:pt x="f21" y="f24"/>
                      <a:pt x="f19" y="f25"/>
                      <a:pt x="f17" y="f26"/>
                    </a:cubicBezTo>
                    <a:lnTo>
                      <a:pt x="f17" y="f27"/>
                    </a:lnTo>
                    <a:lnTo>
                      <a:pt x="f28" y="f29"/>
                    </a:lnTo>
                    <a:cubicBezTo>
                      <a:pt x="f30" y="f31"/>
                      <a:pt x="f32" y="f33"/>
                      <a:pt x="f34" y="f35"/>
                    </a:cubicBezTo>
                    <a:cubicBezTo>
                      <a:pt x="f36" y="f37"/>
                      <a:pt x="f38" y="f39"/>
                      <a:pt x="f40" y="f41"/>
                    </a:cubicBezTo>
                    <a:cubicBezTo>
                      <a:pt x="f42" y="f43"/>
                      <a:pt x="f44" y="f45"/>
                      <a:pt x="f46" y="f47"/>
                    </a:cubicBezTo>
                    <a:lnTo>
                      <a:pt x="f46" y="f48"/>
                    </a:lnTo>
                    <a:lnTo>
                      <a:pt x="f49" y="f50"/>
                    </a:lnTo>
                    <a:cubicBezTo>
                      <a:pt x="f51" y="f52"/>
                      <a:pt x="f53" y="f54"/>
                      <a:pt x="f55" y="f56"/>
                    </a:cubicBezTo>
                    <a:cubicBezTo>
                      <a:pt x="f57" y="f58"/>
                      <a:pt x="f59" y="f60"/>
                      <a:pt x="f61" y="f62"/>
                    </a:cubicBezTo>
                    <a:cubicBezTo>
                      <a:pt x="f63" y="f64"/>
                      <a:pt x="f65" y="f66"/>
                      <a:pt x="f67" y="f68"/>
                    </a:cubicBezTo>
                    <a:cubicBezTo>
                      <a:pt x="f69" y="f70"/>
                      <a:pt x="f71" y="f72"/>
                      <a:pt x="f73" y="f74"/>
                    </a:cubicBezTo>
                    <a:cubicBezTo>
                      <a:pt x="f75" y="f76"/>
                      <a:pt x="f77" y="f78"/>
                      <a:pt x="f79" y="f80"/>
                    </a:cubicBezTo>
                    <a:cubicBezTo>
                      <a:pt x="f81" y="f82"/>
                      <a:pt x="f81" y="f83"/>
                      <a:pt x="f84" y="f85"/>
                    </a:cubicBezTo>
                    <a:cubicBezTo>
                      <a:pt x="f86" y="f87"/>
                      <a:pt x="f88" y="f89"/>
                      <a:pt x="f65" y="f90"/>
                    </a:cubicBezTo>
                    <a:cubicBezTo>
                      <a:pt x="f91" y="f92"/>
                      <a:pt x="f93" y="f94"/>
                      <a:pt x="f95" y="f96"/>
                    </a:cubicBezTo>
                    <a:cubicBezTo>
                      <a:pt x="f97" y="f98"/>
                      <a:pt x="f99" y="f100"/>
                      <a:pt x="f50" y="f101"/>
                    </a:cubicBezTo>
                    <a:lnTo>
                      <a:pt x="f102" y="f101"/>
                    </a:lnTo>
                    <a:cubicBezTo>
                      <a:pt x="f103" y="f104"/>
                      <a:pt x="f105" y="f106"/>
                      <a:pt x="f107" y="f108"/>
                    </a:cubicBezTo>
                    <a:cubicBezTo>
                      <a:pt x="f109" y="f110"/>
                      <a:pt x="f111" y="f112"/>
                      <a:pt x="f113" y="f114"/>
                    </a:cubicBezTo>
                    <a:cubicBezTo>
                      <a:pt x="f115" y="f112"/>
                      <a:pt x="f116" y="f110"/>
                      <a:pt x="f117" y="f108"/>
                    </a:cubicBezTo>
                    <a:cubicBezTo>
                      <a:pt x="f118" y="f106"/>
                      <a:pt x="f119" y="f104"/>
                      <a:pt x="f120" y="f101"/>
                    </a:cubicBezTo>
                    <a:cubicBezTo>
                      <a:pt x="f121" y="f100"/>
                      <a:pt x="f122" y="f98"/>
                      <a:pt x="f123" y="f96"/>
                    </a:cubicBezTo>
                    <a:cubicBezTo>
                      <a:pt x="f124" y="f125"/>
                      <a:pt x="f126" y="f127"/>
                      <a:pt x="f128" y="f129"/>
                    </a:cubicBezTo>
                    <a:lnTo>
                      <a:pt x="f130" y="f131"/>
                    </a:lnTo>
                    <a:cubicBezTo>
                      <a:pt x="f132" y="f133"/>
                      <a:pt x="f134" y="f135"/>
                      <a:pt x="f136" y="f137"/>
                    </a:cubicBezTo>
                    <a:cubicBezTo>
                      <a:pt x="f138" y="f10"/>
                      <a:pt x="f139" y="f7"/>
                      <a:pt x="f140" y="f7"/>
                    </a:cubicBezTo>
                    <a:lnTo>
                      <a:pt x="f6" y="f7"/>
                    </a:ln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41" y="f142"/>
                    </a:moveTo>
                    <a:cubicBezTo>
                      <a:pt x="f143" y="f144"/>
                      <a:pt x="f145" y="f0"/>
                      <a:pt x="f146" y="f147"/>
                    </a:cubicBezTo>
                    <a:cubicBezTo>
                      <a:pt x="f148" y="f149"/>
                      <a:pt x="f150" y="f151"/>
                      <a:pt x="f152" y="f153"/>
                    </a:cubicBezTo>
                    <a:cubicBezTo>
                      <a:pt x="f154" y="f52"/>
                      <a:pt x="f155" y="f156"/>
                      <a:pt x="f157" y="f158"/>
                    </a:cubicBezTo>
                    <a:cubicBezTo>
                      <a:pt x="f86" y="f159"/>
                      <a:pt x="f160" y="f161"/>
                      <a:pt x="f75" y="f162"/>
                    </a:cubicBezTo>
                    <a:cubicBezTo>
                      <a:pt x="f145" y="f163"/>
                      <a:pt x="f164" y="f165"/>
                      <a:pt x="f166" y="f167"/>
                    </a:cubicBezTo>
                    <a:cubicBezTo>
                      <a:pt x="f168" y="f169"/>
                      <a:pt x="f170" y="f171"/>
                      <a:pt x="f172" y="f173"/>
                    </a:cubicBezTo>
                    <a:cubicBezTo>
                      <a:pt x="f174" y="f175"/>
                      <a:pt x="f176" y="f177"/>
                      <a:pt x="f178" y="f179"/>
                    </a:cubicBezTo>
                    <a:cubicBezTo>
                      <a:pt x="f180" y="f181"/>
                      <a:pt x="f182" y="f183"/>
                      <a:pt x="f184" y="f185"/>
                    </a:cubicBezTo>
                    <a:cubicBezTo>
                      <a:pt x="f57" y="f186"/>
                      <a:pt x="f187" y="f188"/>
                      <a:pt x="f189" y="f190"/>
                    </a:cubicBezTo>
                    <a:cubicBezTo>
                      <a:pt x="f191" y="f192"/>
                      <a:pt x="f193" y="f194"/>
                      <a:pt x="f195" y="f106"/>
                    </a:cubicBezTo>
                    <a:cubicBezTo>
                      <a:pt x="f196" y="f197"/>
                      <a:pt x="f198" y="f199"/>
                      <a:pt x="f105" y="f200"/>
                    </a:cubicBezTo>
                    <a:cubicBezTo>
                      <a:pt x="f201" y="f202"/>
                      <a:pt x="f203" y="f204"/>
                      <a:pt x="f6" y="f205"/>
                    </a:cubicBezTo>
                    <a:cubicBezTo>
                      <a:pt x="f206" y="f207"/>
                      <a:pt x="f208" y="f209"/>
                      <a:pt x="f113" y="f210"/>
                    </a:cubicBezTo>
                    <a:cubicBezTo>
                      <a:pt x="f113" y="f209"/>
                      <a:pt x="f140" y="f207"/>
                      <a:pt x="f211" y="f205"/>
                    </a:cubicBezTo>
                    <a:cubicBezTo>
                      <a:pt x="f212" y="f204"/>
                      <a:pt x="f213" y="f202"/>
                      <a:pt x="f118" y="f200"/>
                    </a:cubicBezTo>
                    <a:cubicBezTo>
                      <a:pt x="f214" y="f199"/>
                      <a:pt x="f215" y="f197"/>
                      <a:pt x="f216" y="f106"/>
                    </a:cubicBezTo>
                    <a:cubicBezTo>
                      <a:pt x="f217" y="f194"/>
                      <a:pt x="f218" y="f192"/>
                      <a:pt x="f219" y="f190"/>
                    </a:cubicBezTo>
                    <a:cubicBezTo>
                      <a:pt x="f220" y="f188"/>
                      <a:pt x="f221" y="f186"/>
                      <a:pt x="f222" y="f185"/>
                    </a:cubicBezTo>
                    <a:cubicBezTo>
                      <a:pt x="f223" y="f183"/>
                      <a:pt x="f224" y="f181"/>
                      <a:pt x="f225" y="f179"/>
                    </a:cubicBezTo>
                    <a:cubicBezTo>
                      <a:pt x="f226" y="f177"/>
                      <a:pt x="f227" y="f175"/>
                      <a:pt x="f228" y="f173"/>
                    </a:cubicBezTo>
                    <a:cubicBezTo>
                      <a:pt x="f229" y="f171"/>
                      <a:pt x="f230" y="f169"/>
                      <a:pt x="f231" y="f167"/>
                    </a:cubicBezTo>
                    <a:cubicBezTo>
                      <a:pt x="f232" y="f165"/>
                      <a:pt x="f233" y="f163"/>
                      <a:pt x="f234" y="f162"/>
                    </a:cubicBezTo>
                    <a:cubicBezTo>
                      <a:pt x="f235" y="f161"/>
                      <a:pt x="f125" y="f159"/>
                      <a:pt x="f236" y="f158"/>
                    </a:cubicBezTo>
                    <a:cubicBezTo>
                      <a:pt x="f237" y="f156"/>
                      <a:pt x="f238" y="f52"/>
                      <a:pt x="f239" y="f153"/>
                    </a:cubicBezTo>
                    <a:cubicBezTo>
                      <a:pt x="f240" y="f151"/>
                      <a:pt x="f241" y="f149"/>
                      <a:pt x="f242" y="f147"/>
                    </a:cubicBezTo>
                    <a:cubicBezTo>
                      <a:pt x="f233" y="f0"/>
                      <a:pt x="f243" y="f144"/>
                      <a:pt x="f244" y="f142"/>
                    </a:cubicBezTo>
                    <a:cubicBezTo>
                      <a:pt x="f245" y="f246"/>
                      <a:pt x="f247" y="f248"/>
                      <a:pt x="f249" y="f172"/>
                    </a:cubicBezTo>
                    <a:cubicBezTo>
                      <a:pt x="f250" y="f251"/>
                      <a:pt x="f252" y="f253"/>
                      <a:pt x="f113" y="f253"/>
                    </a:cubicBezTo>
                    <a:cubicBezTo>
                      <a:pt x="f156" y="f253"/>
                      <a:pt x="f254" y="f251"/>
                      <a:pt x="f255" y="f172"/>
                    </a:cubicBezTo>
                    <a:cubicBezTo>
                      <a:pt x="f256" y="f248"/>
                      <a:pt x="f257" y="f246"/>
                      <a:pt x="f141" y="f142"/>
                    </a:cubicBezTo>
                    <a:close/>
                    <a:moveTo>
                      <a:pt x="f141" y="f142"/>
                    </a:moveTo>
                    <a:lnTo>
                      <a:pt x="f141" y="f142"/>
                    </a:lnTo>
                    <a:close/>
                    <a:moveTo>
                      <a:pt x="f258" y="f3"/>
                    </a:moveTo>
                    <a:lnTo>
                      <a:pt x="f113" y="f3"/>
                    </a:lnTo>
                    <a:lnTo>
                      <a:pt x="f259" y="f3"/>
                    </a:lnTo>
                    <a:cubicBezTo>
                      <a:pt x="f260" y="f3"/>
                      <a:pt x="f261" y="f262"/>
                      <a:pt x="f263" y="f264"/>
                    </a:cubicBezTo>
                    <a:cubicBezTo>
                      <a:pt x="f265" y="f266"/>
                      <a:pt x="f267" y="f248"/>
                      <a:pt x="f268" y="f269"/>
                    </a:cubicBezTo>
                    <a:lnTo>
                      <a:pt x="f270" y="f269"/>
                    </a:lnTo>
                    <a:lnTo>
                      <a:pt x="f183" y="f271"/>
                    </a:lnTo>
                    <a:cubicBezTo>
                      <a:pt x="f272" y="f88"/>
                      <a:pt x="f273" y="f274"/>
                      <a:pt x="f227" y="f275"/>
                    </a:cubicBezTo>
                    <a:lnTo>
                      <a:pt x="f276" y="f277"/>
                    </a:lnTo>
                    <a:lnTo>
                      <a:pt x="f278" y="f279"/>
                    </a:lnTo>
                    <a:cubicBezTo>
                      <a:pt x="f280" y="f281"/>
                      <a:pt x="f282" y="f151"/>
                      <a:pt x="f283" y="f284"/>
                    </a:cubicBezTo>
                    <a:cubicBezTo>
                      <a:pt x="f285" y="f286"/>
                      <a:pt x="f287" y="f288"/>
                      <a:pt x="f289" y="f290"/>
                    </a:cubicBezTo>
                    <a:cubicBezTo>
                      <a:pt x="f291" y="f292"/>
                      <a:pt x="f223" y="f293"/>
                      <a:pt x="f280" y="f211"/>
                    </a:cubicBezTo>
                    <a:cubicBezTo>
                      <a:pt x="f273" y="f294"/>
                      <a:pt x="f295" y="f296"/>
                      <a:pt x="f297" y="f298"/>
                    </a:cubicBezTo>
                    <a:cubicBezTo>
                      <a:pt x="f299" y="f300"/>
                      <a:pt x="f301" y="f302"/>
                      <a:pt x="f303" y="f304"/>
                    </a:cubicBezTo>
                    <a:cubicBezTo>
                      <a:pt x="f305" y="f175"/>
                      <a:pt x="f306" y="f307"/>
                      <a:pt x="f308" y="f309"/>
                    </a:cubicBezTo>
                    <a:cubicBezTo>
                      <a:pt x="f310" y="f311"/>
                      <a:pt x="f312" y="f313"/>
                      <a:pt x="f314" y="f129"/>
                    </a:cubicBezTo>
                    <a:cubicBezTo>
                      <a:pt x="f315" y="f222"/>
                      <a:pt x="f316" y="f317"/>
                      <a:pt x="f318" y="f319"/>
                    </a:cubicBezTo>
                    <a:cubicBezTo>
                      <a:pt x="f320" y="f321"/>
                      <a:pt x="f322" y="f323"/>
                      <a:pt x="f324" y="f325"/>
                    </a:cubicBezTo>
                    <a:cubicBezTo>
                      <a:pt x="f120" y="f326"/>
                      <a:pt x="f327" y="f328"/>
                      <a:pt x="f329" y="f330"/>
                    </a:cubicBezTo>
                    <a:cubicBezTo>
                      <a:pt x="f331" y="f332"/>
                      <a:pt x="f333" y="f334"/>
                      <a:pt x="f335" y="f336"/>
                    </a:cubicBezTo>
                    <a:cubicBezTo>
                      <a:pt x="f337" y="f338"/>
                      <a:pt x="f162" y="f339"/>
                      <a:pt x="f340" y="f341"/>
                    </a:cubicBezTo>
                    <a:lnTo>
                      <a:pt x="f113" y="f342"/>
                    </a:lnTo>
                    <a:lnTo>
                      <a:pt x="f343" y="f341"/>
                    </a:lnTo>
                    <a:cubicBezTo>
                      <a:pt x="f344" y="f339"/>
                      <a:pt x="f345" y="f338"/>
                      <a:pt x="f346" y="f336"/>
                    </a:cubicBezTo>
                    <a:cubicBezTo>
                      <a:pt x="f347" y="f334"/>
                      <a:pt x="f348" y="f332"/>
                      <a:pt x="f349" y="f330"/>
                    </a:cubicBezTo>
                    <a:cubicBezTo>
                      <a:pt x="f350" y="f328"/>
                      <a:pt x="f102" y="f326"/>
                      <a:pt x="f351" y="f325"/>
                    </a:cubicBezTo>
                    <a:cubicBezTo>
                      <a:pt x="f352" y="f323"/>
                      <a:pt x="f353" y="f321"/>
                      <a:pt x="f354" y="f319"/>
                    </a:cubicBezTo>
                    <a:cubicBezTo>
                      <a:pt x="f355" y="f317"/>
                      <a:pt x="f356" y="f222"/>
                      <a:pt x="f357" y="f129"/>
                    </a:cubicBezTo>
                    <a:cubicBezTo>
                      <a:pt x="f358" y="f313"/>
                      <a:pt x="f359" y="f311"/>
                      <a:pt x="f360" y="f309"/>
                    </a:cubicBezTo>
                    <a:cubicBezTo>
                      <a:pt x="f361" y="f307"/>
                      <a:pt x="f3" y="f175"/>
                      <a:pt x="f362" y="f304"/>
                    </a:cubicBezTo>
                    <a:cubicBezTo>
                      <a:pt x="f363" y="f302"/>
                      <a:pt x="f364" y="f300"/>
                      <a:pt x="f365" y="f298"/>
                    </a:cubicBezTo>
                    <a:cubicBezTo>
                      <a:pt x="f366" y="f296"/>
                      <a:pt x="f180" y="f294"/>
                      <a:pt x="f367" y="f211"/>
                    </a:cubicBezTo>
                    <a:cubicBezTo>
                      <a:pt x="f182" y="f293"/>
                      <a:pt x="f160" y="f292"/>
                      <a:pt x="f368" y="f290"/>
                    </a:cubicBezTo>
                    <a:cubicBezTo>
                      <a:pt x="f369" y="f288"/>
                      <a:pt x="f69" y="f286"/>
                      <a:pt x="f370" y="f284"/>
                    </a:cubicBezTo>
                    <a:cubicBezTo>
                      <a:pt x="f371" y="f151"/>
                      <a:pt x="f367" y="f281"/>
                      <a:pt x="f372" y="f279"/>
                    </a:cubicBezTo>
                    <a:lnTo>
                      <a:pt x="f373" y="f277"/>
                    </a:lnTo>
                    <a:lnTo>
                      <a:pt x="f174" y="f275"/>
                    </a:lnTo>
                    <a:cubicBezTo>
                      <a:pt x="f374" y="f274"/>
                      <a:pt x="f375" y="f88"/>
                      <a:pt x="f376" y="f271"/>
                    </a:cubicBezTo>
                    <a:lnTo>
                      <a:pt x="f44" y="f269"/>
                    </a:lnTo>
                    <a:lnTo>
                      <a:pt x="f377" y="f269"/>
                    </a:lnTo>
                    <a:cubicBezTo>
                      <a:pt x="f378" y="f248"/>
                      <a:pt x="f379" y="f266"/>
                      <a:pt x="f380" y="f264"/>
                    </a:cubicBezTo>
                    <a:cubicBezTo>
                      <a:pt x="f45" y="f262"/>
                      <a:pt x="f381" y="f3"/>
                      <a:pt x="f258" y="f3"/>
                    </a:cubicBezTo>
                    <a:close/>
                    <a:moveTo>
                      <a:pt x="f258" y="f3"/>
                    </a:moveTo>
                    <a:lnTo>
                      <a:pt x="f258" y="f3"/>
                    </a:lnTo>
                    <a:close/>
                    <a:moveTo>
                      <a:pt x="f136" y="f382"/>
                    </a:moveTo>
                    <a:cubicBezTo>
                      <a:pt x="f383" y="f382"/>
                      <a:pt x="f327" y="f384"/>
                      <a:pt x="f327" y="f385"/>
                    </a:cubicBezTo>
                    <a:cubicBezTo>
                      <a:pt x="f327" y="f352"/>
                      <a:pt x="f383" y="f386"/>
                      <a:pt x="f136" y="f386"/>
                    </a:cubicBezTo>
                    <a:cubicBezTo>
                      <a:pt x="f214" y="f386"/>
                      <a:pt x="f387" y="f352"/>
                      <a:pt x="f387" y="f385"/>
                    </a:cubicBezTo>
                    <a:cubicBezTo>
                      <a:pt x="f387" y="f384"/>
                      <a:pt x="f214" y="f382"/>
                      <a:pt x="f136" y="f382"/>
                    </a:cubicBezTo>
                    <a:close/>
                    <a:moveTo>
                      <a:pt x="f136" y="f382"/>
                    </a:moveTo>
                    <a:lnTo>
                      <a:pt x="f136" y="f382"/>
                    </a:lnTo>
                    <a:close/>
                    <a:moveTo>
                      <a:pt x="f252" y="f388"/>
                    </a:moveTo>
                    <a:cubicBezTo>
                      <a:pt x="f389" y="f390"/>
                      <a:pt x="f391" y="f392"/>
                      <a:pt x="f393" y="f394"/>
                    </a:cubicBezTo>
                    <a:cubicBezTo>
                      <a:pt x="f395" y="f396"/>
                      <a:pt x="f397" y="f398"/>
                      <a:pt x="f162" y="f399"/>
                    </a:cubicBezTo>
                    <a:lnTo>
                      <a:pt x="f162" y="f400"/>
                    </a:lnTo>
                    <a:cubicBezTo>
                      <a:pt x="f140" y="f401"/>
                      <a:pt x="f258" y="f402"/>
                      <a:pt x="f6" y="f403"/>
                    </a:cubicBezTo>
                    <a:cubicBezTo>
                      <a:pt x="f206" y="f404"/>
                      <a:pt x="f259" y="f405"/>
                      <a:pt x="f335" y="f405"/>
                    </a:cubicBezTo>
                    <a:cubicBezTo>
                      <a:pt x="f406" y="f405"/>
                      <a:pt x="f212" y="f405"/>
                      <a:pt x="f407" y="f408"/>
                    </a:cubicBezTo>
                    <a:cubicBezTo>
                      <a:pt x="f409" y="f408"/>
                      <a:pt x="f410" y="f405"/>
                      <a:pt x="f165" y="f404"/>
                    </a:cubicBezTo>
                    <a:cubicBezTo>
                      <a:pt x="f260" y="f411"/>
                      <a:pt x="f412" y="f413"/>
                      <a:pt x="f414" y="f97"/>
                    </a:cubicBezTo>
                    <a:lnTo>
                      <a:pt x="f171" y="f415"/>
                    </a:lnTo>
                    <a:cubicBezTo>
                      <a:pt x="f324" y="f416"/>
                      <a:pt x="f417" y="f418"/>
                      <a:pt x="f134" y="f396"/>
                    </a:cubicBezTo>
                    <a:cubicBezTo>
                      <a:pt x="f419" y="f380"/>
                      <a:pt x="f420" y="f421"/>
                      <a:pt x="f422" y="f399"/>
                    </a:cubicBezTo>
                    <a:cubicBezTo>
                      <a:pt x="f423" y="f424"/>
                      <a:pt x="f425" y="f399"/>
                      <a:pt x="f426" y="f398"/>
                    </a:cubicBezTo>
                    <a:cubicBezTo>
                      <a:pt x="f427" y="f41"/>
                      <a:pt x="f428" y="f429"/>
                      <a:pt x="f430" y="f431"/>
                    </a:cubicBezTo>
                    <a:cubicBezTo>
                      <a:pt x="f132" y="f432"/>
                      <a:pt x="f132" y="f384"/>
                      <a:pt x="f433" y="f43"/>
                    </a:cubicBezTo>
                    <a:cubicBezTo>
                      <a:pt x="f217" y="f434"/>
                      <a:pt x="f435" y="f436"/>
                      <a:pt x="f304" y="f437"/>
                    </a:cubicBezTo>
                    <a:cubicBezTo>
                      <a:pt x="f438" y="f439"/>
                      <a:pt x="f440" y="f441"/>
                      <a:pt x="f442" y="f443"/>
                    </a:cubicBezTo>
                    <a:cubicBezTo>
                      <a:pt x="f121" y="f444"/>
                      <a:pt x="f445" y="f446"/>
                      <a:pt x="f447" y="f448"/>
                    </a:cubicBezTo>
                    <a:lnTo>
                      <a:pt x="f80" y="f449"/>
                    </a:lnTo>
                    <a:lnTo>
                      <a:pt x="f450" y="f451"/>
                    </a:lnTo>
                    <a:cubicBezTo>
                      <a:pt x="f452" y="f453"/>
                      <a:pt x="f423" y="f454"/>
                      <a:pt x="f422" y="f455"/>
                    </a:cubicBezTo>
                    <a:cubicBezTo>
                      <a:pt x="f452" y="f456"/>
                      <a:pt x="f457" y="f458"/>
                      <a:pt x="f425" y="f459"/>
                    </a:cubicBezTo>
                    <a:cubicBezTo>
                      <a:pt x="f460" y="f461"/>
                      <a:pt x="f462" y="f463"/>
                      <a:pt x="f464" y="f465"/>
                    </a:cubicBezTo>
                    <a:cubicBezTo>
                      <a:pt x="f466" y="f467"/>
                      <a:pt x="f468" y="f45"/>
                      <a:pt x="f469" y="f470"/>
                    </a:cubicBezTo>
                    <a:cubicBezTo>
                      <a:pt x="f263" y="f443"/>
                      <a:pt x="f320" y="f441"/>
                      <a:pt x="f471" y="f443"/>
                    </a:cubicBezTo>
                    <a:cubicBezTo>
                      <a:pt x="f472" y="f473"/>
                      <a:pt x="f474" y="f475"/>
                      <a:pt x="f476" y="f396"/>
                    </a:cubicBezTo>
                    <a:cubicBezTo>
                      <a:pt x="f428" y="f19"/>
                      <a:pt x="f417" y="f477"/>
                      <a:pt x="f478" y="f479"/>
                    </a:cubicBezTo>
                    <a:cubicBezTo>
                      <a:pt x="f480" y="f481"/>
                      <a:pt x="f482" y="f274"/>
                      <a:pt x="f206" y="f274"/>
                    </a:cubicBezTo>
                    <a:cubicBezTo>
                      <a:pt x="f483" y="f274"/>
                      <a:pt x="f484" y="f481"/>
                      <a:pt x="f156" y="f479"/>
                    </a:cubicBezTo>
                    <a:cubicBezTo>
                      <a:pt x="f485" y="f477"/>
                      <a:pt x="f486" y="f19"/>
                      <a:pt x="f400" y="f396"/>
                    </a:cubicBezTo>
                    <a:cubicBezTo>
                      <a:pt x="f487" y="f488"/>
                      <a:pt x="f354" y="f56"/>
                      <a:pt x="f489" y="f162"/>
                    </a:cubicBezTo>
                    <a:lnTo>
                      <a:pt x="f490" y="f162"/>
                    </a:lnTo>
                    <a:lnTo>
                      <a:pt x="f490" y="f465"/>
                    </a:lnTo>
                    <a:lnTo>
                      <a:pt x="f491" y="f465"/>
                    </a:lnTo>
                    <a:lnTo>
                      <a:pt x="f491" y="f45"/>
                    </a:lnTo>
                    <a:lnTo>
                      <a:pt x="f492" y="f45"/>
                    </a:lnTo>
                    <a:lnTo>
                      <a:pt x="f492" y="f436"/>
                    </a:lnTo>
                    <a:lnTo>
                      <a:pt x="f491" y="f436"/>
                    </a:lnTo>
                    <a:lnTo>
                      <a:pt x="f491" y="f493"/>
                    </a:lnTo>
                    <a:lnTo>
                      <a:pt x="f492" y="f493"/>
                    </a:lnTo>
                    <a:lnTo>
                      <a:pt x="f492" y="f494"/>
                    </a:lnTo>
                    <a:cubicBezTo>
                      <a:pt x="f492" y="f390"/>
                      <a:pt x="f495" y="f496"/>
                      <a:pt x="f497" y="f418"/>
                    </a:cubicBezTo>
                    <a:lnTo>
                      <a:pt x="f497" y="f498"/>
                    </a:lnTo>
                    <a:cubicBezTo>
                      <a:pt x="f497" y="f499"/>
                      <a:pt x="f351" y="f413"/>
                      <a:pt x="f500" y="f413"/>
                    </a:cubicBezTo>
                    <a:cubicBezTo>
                      <a:pt x="f501" y="f413"/>
                      <a:pt x="f502" y="f499"/>
                      <a:pt x="f502" y="f498"/>
                    </a:cubicBezTo>
                    <a:lnTo>
                      <a:pt x="f502" y="f418"/>
                    </a:lnTo>
                    <a:cubicBezTo>
                      <a:pt x="f503" y="f496"/>
                      <a:pt x="f504" y="f390"/>
                      <a:pt x="f504" y="f494"/>
                    </a:cubicBezTo>
                    <a:lnTo>
                      <a:pt x="f504" y="f493"/>
                    </a:lnTo>
                    <a:lnTo>
                      <a:pt x="f505" y="f493"/>
                    </a:lnTo>
                    <a:lnTo>
                      <a:pt x="f505" y="f436"/>
                    </a:lnTo>
                    <a:lnTo>
                      <a:pt x="f504" y="f436"/>
                    </a:lnTo>
                    <a:lnTo>
                      <a:pt x="f504" y="f45"/>
                    </a:lnTo>
                    <a:lnTo>
                      <a:pt x="f505" y="f45"/>
                    </a:lnTo>
                    <a:lnTo>
                      <a:pt x="f505" y="f465"/>
                    </a:lnTo>
                    <a:lnTo>
                      <a:pt x="f381" y="f465"/>
                    </a:lnTo>
                    <a:lnTo>
                      <a:pt x="f381" y="f162"/>
                    </a:lnTo>
                    <a:lnTo>
                      <a:pt x="f506" y="f162"/>
                    </a:lnTo>
                    <a:cubicBezTo>
                      <a:pt x="f507" y="f508"/>
                      <a:pt x="f140" y="f509"/>
                      <a:pt x="f510" y="f107"/>
                    </a:cubicBezTo>
                    <a:cubicBezTo>
                      <a:pt x="f212" y="f511"/>
                      <a:pt x="f512" y="f158"/>
                      <a:pt x="f513" y="f514"/>
                    </a:cubicBezTo>
                    <a:cubicBezTo>
                      <a:pt x="f515" y="f516"/>
                      <a:pt x="f517" y="f518"/>
                      <a:pt x="f389" y="f519"/>
                    </a:cubicBezTo>
                    <a:cubicBezTo>
                      <a:pt x="f74" y="f455"/>
                      <a:pt x="f520" y="f521"/>
                      <a:pt x="f522" y="f523"/>
                    </a:cubicBezTo>
                    <a:cubicBezTo>
                      <a:pt x="f524" y="f54"/>
                      <a:pt x="f525" y="f518"/>
                      <a:pt x="f526" y="f350"/>
                    </a:cubicBezTo>
                    <a:cubicBezTo>
                      <a:pt x="f414" y="f521"/>
                      <a:pt x="f525" y="f458"/>
                      <a:pt x="f527" y="f528"/>
                    </a:cubicBezTo>
                    <a:cubicBezTo>
                      <a:pt x="f524" y="f529"/>
                      <a:pt x="f530" y="f531"/>
                      <a:pt x="f532" y="f533"/>
                    </a:cubicBezTo>
                    <a:cubicBezTo>
                      <a:pt x="f534" y="f492"/>
                      <a:pt x="f120" y="f446"/>
                      <a:pt x="f535" y="f536"/>
                    </a:cubicBezTo>
                    <a:cubicBezTo>
                      <a:pt x="f537" y="f444"/>
                      <a:pt x="f538" y="f539"/>
                      <a:pt x="f540" y="f541"/>
                    </a:cubicBezTo>
                    <a:cubicBezTo>
                      <a:pt x="f542" y="f543"/>
                      <a:pt x="f214" y="f543"/>
                      <a:pt x="f544" y="f543"/>
                    </a:cubicBezTo>
                    <a:cubicBezTo>
                      <a:pt x="f298" y="f543"/>
                      <a:pt x="f545" y="f546"/>
                      <a:pt x="f138" y="f99"/>
                    </a:cubicBezTo>
                    <a:lnTo>
                      <a:pt x="f547" y="f470"/>
                    </a:lnTo>
                    <a:lnTo>
                      <a:pt x="f165" y="f548"/>
                    </a:lnTo>
                    <a:cubicBezTo>
                      <a:pt x="f549" y="f441"/>
                      <a:pt x="f550" y="f551"/>
                      <a:pt x="f118" y="f43"/>
                    </a:cubicBezTo>
                    <a:cubicBezTo>
                      <a:pt x="f517" y="f552"/>
                      <a:pt x="f545" y="f151"/>
                      <a:pt x="f553" y="f431"/>
                    </a:cubicBezTo>
                    <a:cubicBezTo>
                      <a:pt x="f554" y="f555"/>
                      <a:pt x="f556" y="f388"/>
                      <a:pt x="f252" y="f388"/>
                    </a:cubicBezTo>
                    <a:close/>
                    <a:moveTo>
                      <a:pt x="f252" y="f388"/>
                    </a:moveTo>
                    <a:lnTo>
                      <a:pt x="f252" y="f388"/>
                    </a:lnTo>
                    <a:close/>
                    <a:moveTo>
                      <a:pt x="f557" y="f558"/>
                    </a:moveTo>
                    <a:cubicBezTo>
                      <a:pt x="f559" y="f560"/>
                      <a:pt x="f440" y="f561"/>
                      <a:pt x="f562" y="f563"/>
                    </a:cubicBezTo>
                    <a:cubicBezTo>
                      <a:pt x="f419" y="f564"/>
                      <a:pt x="f261" y="f565"/>
                      <a:pt x="f566" y="f567"/>
                    </a:cubicBezTo>
                    <a:cubicBezTo>
                      <a:pt x="f250" y="f568"/>
                      <a:pt x="f569" y="f64"/>
                      <a:pt x="f570" y="f203"/>
                    </a:cubicBezTo>
                    <a:cubicBezTo>
                      <a:pt x="f571" y="f572"/>
                      <a:pt x="f573" y="f574"/>
                      <a:pt x="f78" y="f574"/>
                    </a:cubicBezTo>
                    <a:lnTo>
                      <a:pt x="f575" y="f574"/>
                    </a:lnTo>
                    <a:lnTo>
                      <a:pt x="f576" y="f577"/>
                    </a:lnTo>
                    <a:cubicBezTo>
                      <a:pt x="f324" y="f578"/>
                      <a:pt x="f579" y="f105"/>
                      <a:pt x="f216" y="f156"/>
                    </a:cubicBezTo>
                    <a:cubicBezTo>
                      <a:pt x="f580" y="f288"/>
                      <a:pt x="f530" y="f581"/>
                      <a:pt x="f582" y="f583"/>
                    </a:cubicBezTo>
                    <a:cubicBezTo>
                      <a:pt x="f584" y="f585"/>
                      <a:pt x="f586" y="f587"/>
                      <a:pt x="f588" y="f103"/>
                    </a:cubicBezTo>
                    <a:cubicBezTo>
                      <a:pt x="f545" y="f581"/>
                      <a:pt x="f589" y="f590"/>
                      <a:pt x="f591" y="f105"/>
                    </a:cubicBezTo>
                    <a:cubicBezTo>
                      <a:pt x="f409" y="f592"/>
                      <a:pt x="f593" y="f578"/>
                      <a:pt x="f594" y="f568"/>
                    </a:cubicBezTo>
                    <a:cubicBezTo>
                      <a:pt x="f595" y="f293"/>
                      <a:pt x="f340" y="f507"/>
                      <a:pt x="f343" y="f162"/>
                    </a:cubicBezTo>
                    <a:lnTo>
                      <a:pt x="f530" y="f162"/>
                    </a:lnTo>
                    <a:lnTo>
                      <a:pt x="f530" y="f596"/>
                    </a:lnTo>
                    <a:lnTo>
                      <a:pt x="f597" y="f340"/>
                    </a:lnTo>
                    <a:cubicBezTo>
                      <a:pt x="f414" y="f208"/>
                      <a:pt x="f579" y="f598"/>
                      <a:pt x="f576" y="f508"/>
                    </a:cubicBezTo>
                    <a:cubicBezTo>
                      <a:pt x="f599" y="f572"/>
                      <a:pt x="f304" y="f347"/>
                      <a:pt x="f447" y="f107"/>
                    </a:cubicBezTo>
                    <a:cubicBezTo>
                      <a:pt x="f423" y="f600"/>
                      <a:pt x="f217" y="f601"/>
                      <a:pt x="f427" y="f602"/>
                    </a:cubicBezTo>
                    <a:cubicBezTo>
                      <a:pt x="f603" y="f604"/>
                      <a:pt x="f605" y="f581"/>
                      <a:pt x="f175" y="f606"/>
                    </a:cubicBezTo>
                    <a:cubicBezTo>
                      <a:pt x="f607" y="f583"/>
                      <a:pt x="f608" y="f606"/>
                      <a:pt x="f474" y="f198"/>
                    </a:cubicBezTo>
                    <a:cubicBezTo>
                      <a:pt x="f609" y="f581"/>
                      <a:pt x="f610" y="f288"/>
                      <a:pt x="f611" y="f156"/>
                    </a:cubicBezTo>
                    <a:cubicBezTo>
                      <a:pt x="f612" y="f613"/>
                      <a:pt x="f614" y="f615"/>
                      <a:pt x="f616" y="f617"/>
                    </a:cubicBezTo>
                    <a:cubicBezTo>
                      <a:pt x="f618" y="f619"/>
                      <a:pt x="f620" y="f621"/>
                      <a:pt x="f622" y="f623"/>
                    </a:cubicBezTo>
                    <a:cubicBezTo>
                      <a:pt x="f624" y="f546"/>
                      <a:pt x="f476" y="f444"/>
                      <a:pt x="f625" y="f626"/>
                    </a:cubicBezTo>
                    <a:cubicBezTo>
                      <a:pt x="f627" y="f628"/>
                      <a:pt x="f603" y="f629"/>
                      <a:pt x="f322" y="f630"/>
                    </a:cubicBezTo>
                    <a:cubicBezTo>
                      <a:pt x="f425" y="f52"/>
                      <a:pt x="f452" y="f523"/>
                      <a:pt x="f557" y="f558"/>
                    </a:cubicBezTo>
                    <a:close/>
                    <a:moveTo>
                      <a:pt x="f557" y="f558"/>
                    </a:moveTo>
                    <a:lnTo>
                      <a:pt x="f557" y="f558"/>
                    </a:lnTo>
                    <a:close/>
                    <a:moveTo>
                      <a:pt x="f631" y="f632"/>
                    </a:moveTo>
                    <a:lnTo>
                      <a:pt x="f15" y="f632"/>
                    </a:lnTo>
                    <a:lnTo>
                      <a:pt x="f15" y="f633"/>
                    </a:lnTo>
                    <a:cubicBezTo>
                      <a:pt x="f15" y="f633"/>
                      <a:pt x="f634" y="f175"/>
                      <a:pt x="f494" y="f175"/>
                    </a:cubicBezTo>
                    <a:lnTo>
                      <a:pt x="f635" y="f175"/>
                    </a:lnTo>
                    <a:cubicBezTo>
                      <a:pt x="f636" y="f175"/>
                      <a:pt x="f636" y="f633"/>
                      <a:pt x="f636" y="f633"/>
                    </a:cubicBezTo>
                    <a:lnTo>
                      <a:pt x="f636" y="f632"/>
                    </a:lnTo>
                    <a:lnTo>
                      <a:pt x="f637" y="f632"/>
                    </a:lnTo>
                    <a:cubicBezTo>
                      <a:pt x="f638" y="f639"/>
                      <a:pt x="f640" y="f462"/>
                      <a:pt x="f486" y="f641"/>
                    </a:cubicBezTo>
                    <a:cubicBezTo>
                      <a:pt x="f552" y="f642"/>
                      <a:pt x="f643" y="f644"/>
                      <a:pt x="f645" y="f646"/>
                    </a:cubicBezTo>
                    <a:cubicBezTo>
                      <a:pt x="f536" y="f647"/>
                      <a:pt x="f648" y="f571"/>
                      <a:pt x="f58" y="f649"/>
                    </a:cubicBezTo>
                    <a:cubicBezTo>
                      <a:pt x="f153" y="f650"/>
                      <a:pt x="f651" y="f633"/>
                      <a:pt x="f541" y="f632"/>
                    </a:cubicBezTo>
                    <a:lnTo>
                      <a:pt x="f153" y="f632"/>
                    </a:lnTo>
                    <a:lnTo>
                      <a:pt x="f153" y="f652"/>
                    </a:lnTo>
                    <a:cubicBezTo>
                      <a:pt x="f153" y="f653"/>
                      <a:pt x="f648" y="f654"/>
                      <a:pt x="f501" y="f654"/>
                    </a:cubicBezTo>
                    <a:lnTo>
                      <a:pt x="f505" y="f654"/>
                    </a:lnTo>
                    <a:cubicBezTo>
                      <a:pt x="f503" y="f654"/>
                      <a:pt x="f196" y="f653"/>
                      <a:pt x="f196" y="f652"/>
                    </a:cubicBezTo>
                    <a:lnTo>
                      <a:pt x="f196" y="f632"/>
                    </a:lnTo>
                    <a:lnTo>
                      <a:pt x="f519" y="f632"/>
                    </a:lnTo>
                    <a:cubicBezTo>
                      <a:pt x="f655" y="f632"/>
                      <a:pt x="f523" y="f476"/>
                      <a:pt x="f523" y="f656"/>
                    </a:cubicBezTo>
                    <a:lnTo>
                      <a:pt x="f523" y="f657"/>
                    </a:lnTo>
                    <a:cubicBezTo>
                      <a:pt x="f523" y="f658"/>
                      <a:pt x="f655" y="f659"/>
                      <a:pt x="f519" y="f659"/>
                    </a:cubicBezTo>
                    <a:cubicBezTo>
                      <a:pt x="f660" y="f661"/>
                      <a:pt x="f662" y="f624"/>
                      <a:pt x="f631" y="f659"/>
                    </a:cubicBezTo>
                    <a:cubicBezTo>
                      <a:pt x="f496" y="f659"/>
                      <a:pt x="f415" y="f658"/>
                      <a:pt x="f415" y="f657"/>
                    </a:cubicBezTo>
                    <a:lnTo>
                      <a:pt x="f415" y="f656"/>
                    </a:lnTo>
                    <a:cubicBezTo>
                      <a:pt x="f415" y="f476"/>
                      <a:pt x="f496" y="f632"/>
                      <a:pt x="f631" y="f632"/>
                    </a:cubicBezTo>
                    <a:close/>
                    <a:moveTo>
                      <a:pt x="f631" y="f632"/>
                    </a:moveTo>
                    <a:lnTo>
                      <a:pt x="f631" y="f632"/>
                    </a:lnTo>
                    <a:close/>
                    <a:moveTo>
                      <a:pt x="f198" y="f322"/>
                    </a:moveTo>
                    <a:cubicBezTo>
                      <a:pt x="f663" y="f664"/>
                      <a:pt x="f503" y="f665"/>
                      <a:pt x="f461" y="f250"/>
                    </a:cubicBezTo>
                    <a:cubicBezTo>
                      <a:pt x="f621" y="f666"/>
                      <a:pt x="f485" y="f667"/>
                      <a:pt x="f13" y="f169"/>
                    </a:cubicBezTo>
                    <a:cubicBezTo>
                      <a:pt x="f668" y="f669"/>
                      <a:pt x="f451" y="f670"/>
                      <a:pt x="f497" y="f553"/>
                    </a:cubicBezTo>
                    <a:cubicBezTo>
                      <a:pt x="f671" y="f556"/>
                      <a:pt x="f672" y="f673"/>
                      <a:pt x="f99" y="f540"/>
                    </a:cubicBezTo>
                    <a:cubicBezTo>
                      <a:pt x="f638" y="f674"/>
                      <a:pt x="f675" y="f527"/>
                      <a:pt x="f676" y="f641"/>
                    </a:cubicBezTo>
                    <a:cubicBezTo>
                      <a:pt x="f636" y="f557"/>
                      <a:pt x="f677" y="f678"/>
                      <a:pt x="f436" y="f679"/>
                    </a:cubicBezTo>
                    <a:cubicBezTo>
                      <a:pt x="f680" y="f681"/>
                      <a:pt x="f490" y="f682"/>
                      <a:pt x="f683" y="f625"/>
                    </a:cubicBezTo>
                    <a:cubicBezTo>
                      <a:pt x="f683" y="f684"/>
                      <a:pt x="f685" y="f82"/>
                      <a:pt x="f686" y="f639"/>
                    </a:cubicBezTo>
                    <a:cubicBezTo>
                      <a:pt x="f541" y="f687"/>
                      <a:pt x="f688" y="f82"/>
                      <a:pt x="f444" y="f689"/>
                    </a:cubicBezTo>
                    <a:cubicBezTo>
                      <a:pt x="f446" y="f653"/>
                      <a:pt x="f254" y="f690"/>
                      <a:pt x="f691" y="f692"/>
                    </a:cubicBezTo>
                    <a:cubicBezTo>
                      <a:pt x="f153" y="f466"/>
                      <a:pt x="f693" y="f433"/>
                      <a:pt x="f198" y="f322"/>
                    </a:cubicBezTo>
                    <a:close/>
                    <a:moveTo>
                      <a:pt x="f198" y="f322"/>
                    </a:moveTo>
                    <a:lnTo>
                      <a:pt x="f198" y="f322"/>
                    </a:lnTo>
                    <a:close/>
                    <a:moveTo>
                      <a:pt x="f694" y="f211"/>
                    </a:moveTo>
                    <a:lnTo>
                      <a:pt x="f694" y="f162"/>
                    </a:lnTo>
                    <a:lnTo>
                      <a:pt x="f695" y="f162"/>
                    </a:lnTo>
                    <a:lnTo>
                      <a:pt x="f695" y="f696"/>
                    </a:lnTo>
                    <a:lnTo>
                      <a:pt x="f686" y="f696"/>
                    </a:lnTo>
                    <a:lnTo>
                      <a:pt x="f686" y="f162"/>
                    </a:lnTo>
                    <a:lnTo>
                      <a:pt x="f697" y="f162"/>
                    </a:lnTo>
                    <a:lnTo>
                      <a:pt x="f697" y="f698"/>
                    </a:lnTo>
                    <a:cubicBezTo>
                      <a:pt x="f697" y="f699"/>
                      <a:pt x="f694" y="f699"/>
                      <a:pt x="f694" y="f698"/>
                    </a:cubicBezTo>
                    <a:lnTo>
                      <a:pt x="f694" y="f211"/>
                    </a:lnTo>
                    <a:close/>
                    <a:moveTo>
                      <a:pt x="f694" y="f211"/>
                    </a:moveTo>
                    <a:lnTo>
                      <a:pt x="f694" y="f211"/>
                    </a:lnTo>
                    <a:close/>
                    <a:moveTo>
                      <a:pt x="f503" y="f432"/>
                    </a:moveTo>
                    <a:lnTo>
                      <a:pt x="f503" y="f494"/>
                    </a:lnTo>
                    <a:cubicBezTo>
                      <a:pt x="f503" y="f700"/>
                      <a:pt x="f528" y="f415"/>
                      <a:pt x="f500" y="f415"/>
                    </a:cubicBezTo>
                    <a:cubicBezTo>
                      <a:pt x="f697" y="f415"/>
                      <a:pt x="f643" y="f700"/>
                      <a:pt x="f643" y="f494"/>
                    </a:cubicBezTo>
                    <a:lnTo>
                      <a:pt x="f643" y="f432"/>
                    </a:lnTo>
                    <a:lnTo>
                      <a:pt x="f503" y="f432"/>
                    </a:lnTo>
                    <a:close/>
                    <a:moveTo>
                      <a:pt x="f503" y="f432"/>
                    </a:moveTo>
                    <a:lnTo>
                      <a:pt x="f503" y="f432"/>
                    </a:lnTo>
                    <a:close/>
                    <a:moveTo>
                      <a:pt x="f501" y="f396"/>
                    </a:moveTo>
                    <a:lnTo>
                      <a:pt x="f501" y="f498"/>
                    </a:lnTo>
                    <a:cubicBezTo>
                      <a:pt x="f501" y="f701"/>
                      <a:pt x="f702" y="f421"/>
                      <a:pt x="f500" y="f421"/>
                    </a:cubicBezTo>
                    <a:cubicBezTo>
                      <a:pt x="f621" y="f421"/>
                      <a:pt x="f351" y="f701"/>
                      <a:pt x="f351" y="f498"/>
                    </a:cubicBezTo>
                    <a:lnTo>
                      <a:pt x="f351" y="f396"/>
                    </a:lnTo>
                    <a:cubicBezTo>
                      <a:pt x="f660" y="f396"/>
                      <a:pt x="f703" y="f704"/>
                      <a:pt x="f500" y="f704"/>
                    </a:cubicBezTo>
                    <a:cubicBezTo>
                      <a:pt x="f645" y="f704"/>
                      <a:pt x="f648" y="f396"/>
                      <a:pt x="f501" y="f396"/>
                    </a:cubicBezTo>
                    <a:close/>
                    <a:moveTo>
                      <a:pt x="f501" y="f396"/>
                    </a:moveTo>
                    <a:lnTo>
                      <a:pt x="f501" y="f396"/>
                    </a:lnTo>
                    <a:close/>
                    <a:moveTo>
                      <a:pt x="f495" y="f441"/>
                    </a:moveTo>
                    <a:lnTo>
                      <a:pt x="f495" y="f446"/>
                    </a:lnTo>
                    <a:lnTo>
                      <a:pt x="f503" y="f446"/>
                    </a:lnTo>
                    <a:lnTo>
                      <a:pt x="f503" y="f441"/>
                    </a:lnTo>
                    <a:lnTo>
                      <a:pt x="f495" y="f441"/>
                    </a:lnTo>
                    <a:close/>
                    <a:moveTo>
                      <a:pt x="f495" y="f441"/>
                    </a:moveTo>
                    <a:lnTo>
                      <a:pt x="f495" y="f441"/>
                    </a:lnTo>
                    <a:close/>
                    <a:moveTo>
                      <a:pt x="f628" y="f493"/>
                    </a:moveTo>
                    <a:lnTo>
                      <a:pt x="f628" y="f436"/>
                    </a:lnTo>
                    <a:lnTo>
                      <a:pt x="f621" y="f436"/>
                    </a:lnTo>
                    <a:lnTo>
                      <a:pt x="f195" y="f436"/>
                    </a:lnTo>
                    <a:lnTo>
                      <a:pt x="f195" y="f493"/>
                    </a:lnTo>
                    <a:lnTo>
                      <a:pt x="f628" y="f493"/>
                    </a:lnTo>
                    <a:close/>
                    <a:moveTo>
                      <a:pt x="f628" y="f493"/>
                    </a:moveTo>
                    <a:lnTo>
                      <a:pt x="f628" y="f493"/>
                    </a:lnTo>
                    <a:close/>
                    <a:moveTo>
                      <a:pt x="f645" y="f493"/>
                    </a:moveTo>
                    <a:lnTo>
                      <a:pt x="f645" y="f436"/>
                    </a:lnTo>
                    <a:lnTo>
                      <a:pt x="f502" y="f436"/>
                    </a:lnTo>
                    <a:lnTo>
                      <a:pt x="f502" y="f493"/>
                    </a:lnTo>
                    <a:lnTo>
                      <a:pt x="f705" y="f493"/>
                    </a:lnTo>
                    <a:lnTo>
                      <a:pt x="f645" y="f493"/>
                    </a:lnTo>
                    <a:close/>
                    <a:moveTo>
                      <a:pt x="f645" y="f493"/>
                    </a:moveTo>
                    <a:lnTo>
                      <a:pt x="f645" y="f493"/>
                    </a:lnTo>
                    <a:close/>
                    <a:moveTo>
                      <a:pt x="f695" y="f529"/>
                    </a:moveTo>
                    <a:lnTo>
                      <a:pt x="f706" y="f529"/>
                    </a:lnTo>
                    <a:lnTo>
                      <a:pt x="f706" y="f694"/>
                    </a:lnTo>
                    <a:lnTo>
                      <a:pt x="f707" y="f694"/>
                    </a:lnTo>
                    <a:lnTo>
                      <a:pt x="f707" y="f529"/>
                    </a:lnTo>
                    <a:lnTo>
                      <a:pt x="f629" y="f529"/>
                    </a:lnTo>
                    <a:lnTo>
                      <a:pt x="f629" y="f694"/>
                    </a:lnTo>
                    <a:lnTo>
                      <a:pt x="f621" y="f694"/>
                    </a:lnTo>
                    <a:lnTo>
                      <a:pt x="f621" y="f529"/>
                    </a:lnTo>
                    <a:lnTo>
                      <a:pt x="f13" y="f529"/>
                    </a:lnTo>
                    <a:lnTo>
                      <a:pt x="f13" y="f694"/>
                    </a:lnTo>
                    <a:lnTo>
                      <a:pt x="f488" y="f694"/>
                    </a:lnTo>
                    <a:lnTo>
                      <a:pt x="f488" y="f529"/>
                    </a:lnTo>
                    <a:lnTo>
                      <a:pt x="f686" y="f529"/>
                    </a:lnTo>
                    <a:lnTo>
                      <a:pt x="f686" y="f619"/>
                    </a:lnTo>
                    <a:lnTo>
                      <a:pt x="f695" y="f619"/>
                    </a:lnTo>
                    <a:lnTo>
                      <a:pt x="f695" y="f529"/>
                    </a:lnTo>
                    <a:close/>
                    <a:moveTo>
                      <a:pt x="f695" y="f529"/>
                    </a:moveTo>
                    <a:lnTo>
                      <a:pt x="f695" y="f529"/>
                    </a:lnTo>
                    <a:close/>
                    <a:moveTo>
                      <a:pt x="f628" y="f45"/>
                    </a:moveTo>
                    <a:lnTo>
                      <a:pt x="f628" y="f465"/>
                    </a:lnTo>
                    <a:lnTo>
                      <a:pt x="f502" y="f465"/>
                    </a:lnTo>
                    <a:lnTo>
                      <a:pt x="f502" y="f45"/>
                    </a:lnTo>
                    <a:lnTo>
                      <a:pt x="f628" y="f45"/>
                    </a:lnTo>
                    <a:close/>
                    <a:moveTo>
                      <a:pt x="f628" y="f45"/>
                    </a:moveTo>
                    <a:lnTo>
                      <a:pt x="f628" y="f45"/>
                    </a:lnTo>
                    <a:close/>
                    <a:moveTo>
                      <a:pt x="f697" y="f708"/>
                    </a:moveTo>
                    <a:lnTo>
                      <a:pt x="f694" y="f708"/>
                    </a:lnTo>
                    <a:lnTo>
                      <a:pt x="f694" y="f349"/>
                    </a:lnTo>
                    <a:lnTo>
                      <a:pt x="f697" y="f349"/>
                    </a:lnTo>
                    <a:lnTo>
                      <a:pt x="f697" y="f708"/>
                    </a:lnTo>
                    <a:close/>
                    <a:moveTo>
                      <a:pt x="f697" y="f708"/>
                    </a:moveTo>
                    <a:lnTo>
                      <a:pt x="f697" y="f708"/>
                    </a:lnTo>
                    <a:close/>
                    <a:moveTo>
                      <a:pt x="f686" y="f290"/>
                    </a:moveTo>
                    <a:lnTo>
                      <a:pt x="f695" y="f290"/>
                    </a:lnTo>
                    <a:lnTo>
                      <a:pt x="f695" y="f663"/>
                    </a:lnTo>
                    <a:lnTo>
                      <a:pt x="f686" y="f663"/>
                    </a:lnTo>
                    <a:lnTo>
                      <a:pt x="f686" y="f290"/>
                    </a:lnTo>
                    <a:close/>
                    <a:moveTo>
                      <a:pt x="f686" y="f290"/>
                    </a:moveTo>
                    <a:lnTo>
                      <a:pt x="f686" y="f290"/>
                    </a:lnTo>
                    <a:close/>
                    <a:moveTo>
                      <a:pt x="f55" y="f709"/>
                    </a:moveTo>
                    <a:lnTo>
                      <a:pt x="f401" y="f400"/>
                    </a:lnTo>
                    <a:cubicBezTo>
                      <a:pt x="f710" y="f711"/>
                      <a:pt x="f691" y="f712"/>
                      <a:pt x="f11" y="f713"/>
                    </a:cubicBezTo>
                    <a:cubicBezTo>
                      <a:pt x="f714" y="f715"/>
                      <a:pt x="f568" y="f716"/>
                      <a:pt x="f206" y="f716"/>
                    </a:cubicBezTo>
                    <a:cubicBezTo>
                      <a:pt x="f512" y="f716"/>
                      <a:pt x="f165" y="f715"/>
                      <a:pt x="f588" y="f713"/>
                    </a:cubicBezTo>
                    <a:cubicBezTo>
                      <a:pt x="f571" y="f717"/>
                      <a:pt x="f466" y="f718"/>
                      <a:pt x="f218" y="f26"/>
                    </a:cubicBezTo>
                    <a:cubicBezTo>
                      <a:pt x="f719" y="f437"/>
                      <a:pt x="f177" y="f720"/>
                      <a:pt x="f721" y="f604"/>
                    </a:cubicBezTo>
                    <a:lnTo>
                      <a:pt x="f722" y="f604"/>
                    </a:lnTo>
                    <a:lnTo>
                      <a:pt x="f721" y="f723"/>
                    </a:lnTo>
                    <a:cubicBezTo>
                      <a:pt x="f724" y="f62"/>
                      <a:pt x="f725" y="f161"/>
                      <a:pt x="f725" y="f23"/>
                    </a:cubicBezTo>
                    <a:cubicBezTo>
                      <a:pt x="f726" y="f727"/>
                      <a:pt x="f728" y="f729"/>
                      <a:pt x="f659" y="f730"/>
                    </a:cubicBezTo>
                    <a:cubicBezTo>
                      <a:pt x="f659" y="f731"/>
                      <a:pt x="f658" y="f18"/>
                      <a:pt x="f658" y="f18"/>
                    </a:cubicBezTo>
                    <a:lnTo>
                      <a:pt x="f268" y="f732"/>
                    </a:lnTo>
                    <a:cubicBezTo>
                      <a:pt x="f733" y="f734"/>
                      <a:pt x="f735" y="f736"/>
                      <a:pt x="f737" y="f90"/>
                    </a:cubicBezTo>
                    <a:cubicBezTo>
                      <a:pt x="f738" y="f89"/>
                      <a:pt x="f289" y="f87"/>
                      <a:pt x="f739" y="f85"/>
                    </a:cubicBezTo>
                    <a:cubicBezTo>
                      <a:pt x="f740" y="f83"/>
                      <a:pt x="f740" y="f82"/>
                      <a:pt x="f741" y="f80"/>
                    </a:cubicBezTo>
                    <a:cubicBezTo>
                      <a:pt x="f742" y="f78"/>
                      <a:pt x="f234" y="f76"/>
                      <a:pt x="f743" y="f74"/>
                    </a:cubicBezTo>
                    <a:cubicBezTo>
                      <a:pt x="f744" y="f72"/>
                      <a:pt x="f285" y="f70"/>
                      <a:pt x="f745" y="f68"/>
                    </a:cubicBezTo>
                    <a:cubicBezTo>
                      <a:pt x="f737" y="f66"/>
                      <a:pt x="f746" y="f64"/>
                      <a:pt x="f747" y="f62"/>
                    </a:cubicBezTo>
                    <a:cubicBezTo>
                      <a:pt x="f221" y="f723"/>
                      <a:pt x="f748" y="f587"/>
                      <a:pt x="f749" y="f47"/>
                    </a:cubicBezTo>
                    <a:cubicBezTo>
                      <a:pt x="f270" y="f45"/>
                      <a:pt x="f750" y="f43"/>
                      <a:pt x="f751" y="f41"/>
                    </a:cubicBezTo>
                    <a:cubicBezTo>
                      <a:pt x="f752" y="f39"/>
                      <a:pt x="f94" y="f37"/>
                      <a:pt x="f753" y="f35"/>
                    </a:cubicBezTo>
                    <a:cubicBezTo>
                      <a:pt x="f754" y="f755"/>
                      <a:pt x="f756" y="f757"/>
                      <a:pt x="f758" y="f759"/>
                    </a:cubicBezTo>
                    <a:cubicBezTo>
                      <a:pt x="f760" y="f34"/>
                      <a:pt x="f761" y="f762"/>
                      <a:pt x="f82" y="f763"/>
                    </a:cubicBezTo>
                    <a:cubicBezTo>
                      <a:pt x="f599" y="f764"/>
                      <a:pt x="f556" y="f765"/>
                      <a:pt x="f113" y="f765"/>
                    </a:cubicBezTo>
                    <a:cubicBezTo>
                      <a:pt x="f560" y="f765"/>
                      <a:pt x="f643" y="f764"/>
                      <a:pt x="f766" y="f763"/>
                    </a:cubicBezTo>
                    <a:cubicBezTo>
                      <a:pt x="f767" y="f762"/>
                      <a:pt x="f768" y="f34"/>
                      <a:pt x="f769" y="f759"/>
                    </a:cubicBezTo>
                    <a:cubicBezTo>
                      <a:pt x="f770" y="f771"/>
                      <a:pt x="f376" y="f772"/>
                      <a:pt x="f55" y="f709"/>
                    </a:cubicBezTo>
                    <a:close/>
                    <a:moveTo>
                      <a:pt x="f55" y="f709"/>
                    </a:moveTo>
                    <a:lnTo>
                      <a:pt x="f55" y="f709"/>
                    </a:lnTo>
                    <a:close/>
                    <a:moveTo>
                      <a:pt x="f55" y="f454"/>
                    </a:moveTo>
                    <a:lnTo>
                      <a:pt x="f773" y="f528"/>
                    </a:lnTo>
                    <a:cubicBezTo>
                      <a:pt x="f774" y="f45"/>
                      <a:pt x="f775" y="f386"/>
                      <a:pt x="f776" y="f97"/>
                    </a:cubicBezTo>
                    <a:cubicBezTo>
                      <a:pt x="f371" y="f777"/>
                      <a:pt x="f184" y="f778"/>
                      <a:pt x="f145" y="f779"/>
                    </a:cubicBezTo>
                    <a:lnTo>
                      <a:pt x="f763" y="f780"/>
                    </a:lnTo>
                    <a:lnTo>
                      <a:pt x="f781" y="f768"/>
                    </a:lnTo>
                    <a:cubicBezTo>
                      <a:pt x="f782" y="f783"/>
                      <a:pt x="f57" y="f784"/>
                      <a:pt x="f785" y="f786"/>
                    </a:cubicBezTo>
                    <a:lnTo>
                      <a:pt x="f787" y="f34"/>
                    </a:lnTo>
                    <a:lnTo>
                      <a:pt x="f788" y="f34"/>
                    </a:lnTo>
                    <a:cubicBezTo>
                      <a:pt x="f789" y="f790"/>
                      <a:pt x="f791" y="f792"/>
                      <a:pt x="f793" y="f764"/>
                    </a:cubicBezTo>
                    <a:cubicBezTo>
                      <a:pt x="f643" y="f794"/>
                      <a:pt x="f795" y="f796"/>
                      <a:pt x="f113" y="f796"/>
                    </a:cubicBezTo>
                    <a:cubicBezTo>
                      <a:pt x="f797" y="f796"/>
                      <a:pt x="f599" y="f794"/>
                      <a:pt x="f798" y="f764"/>
                    </a:cubicBezTo>
                    <a:cubicBezTo>
                      <a:pt x="f719" y="f792"/>
                      <a:pt x="f799" y="f790"/>
                      <a:pt x="f800" y="f34"/>
                    </a:cubicBezTo>
                    <a:lnTo>
                      <a:pt x="f801" y="f34"/>
                    </a:lnTo>
                    <a:lnTo>
                      <a:pt x="f802" y="f786"/>
                    </a:lnTo>
                    <a:cubicBezTo>
                      <a:pt x="f221" y="f784"/>
                      <a:pt x="f803" y="f783"/>
                      <a:pt x="f233" y="f768"/>
                    </a:cubicBezTo>
                    <a:lnTo>
                      <a:pt x="f804" y="f780"/>
                    </a:lnTo>
                    <a:lnTo>
                      <a:pt x="f233" y="f779"/>
                    </a:lnTo>
                    <a:cubicBezTo>
                      <a:pt x="f222" y="f778"/>
                      <a:pt x="f805" y="f777"/>
                      <a:pt x="f806" y="f97"/>
                    </a:cubicBezTo>
                    <a:cubicBezTo>
                      <a:pt x="f733" y="f386"/>
                      <a:pt x="f12" y="f45"/>
                      <a:pt x="f807" y="f528"/>
                    </a:cubicBezTo>
                    <a:cubicBezTo>
                      <a:pt x="f732" y="f808"/>
                      <a:pt x="f809" y="f590"/>
                      <a:pt x="f810" y="f565"/>
                    </a:cubicBezTo>
                    <a:cubicBezTo>
                      <a:pt x="f811" y="f812"/>
                      <a:pt x="f813" y="f814"/>
                      <a:pt x="f738" y="f815"/>
                    </a:cubicBezTo>
                    <a:cubicBezTo>
                      <a:pt x="f816" y="f817"/>
                      <a:pt x="f818" y="f393"/>
                      <a:pt x="f819" y="f327"/>
                    </a:cubicBezTo>
                    <a:cubicBezTo>
                      <a:pt x="f280" y="f820"/>
                      <a:pt x="f317" y="f821"/>
                      <a:pt x="f822" y="f823"/>
                    </a:cubicBezTo>
                    <a:cubicBezTo>
                      <a:pt x="f824" y="f82"/>
                      <a:pt x="f824" y="f247"/>
                      <a:pt x="f825" y="f826"/>
                    </a:cubicBezTo>
                    <a:cubicBezTo>
                      <a:pt x="f827" y="f828"/>
                      <a:pt x="f829" y="f801"/>
                      <a:pt x="f243" y="f830"/>
                    </a:cubicBezTo>
                    <a:cubicBezTo>
                      <a:pt x="f831" y="f810"/>
                      <a:pt x="f832" y="f222"/>
                      <a:pt x="f833" y="f834"/>
                    </a:cubicBezTo>
                    <a:cubicBezTo>
                      <a:pt x="f798" y="f835"/>
                      <a:pt x="f447" y="f836"/>
                      <a:pt x="f837" y="f838"/>
                    </a:cubicBezTo>
                    <a:lnTo>
                      <a:pt x="f837" y="f839"/>
                    </a:lnTo>
                    <a:cubicBezTo>
                      <a:pt x="f74" y="f840"/>
                      <a:pt x="f329" y="f841"/>
                      <a:pt x="f842" y="f843"/>
                    </a:cubicBezTo>
                    <a:cubicBezTo>
                      <a:pt x="f512" y="f844"/>
                      <a:pt x="f845" y="f846"/>
                      <a:pt x="f340" y="f847"/>
                    </a:cubicBezTo>
                    <a:lnTo>
                      <a:pt x="f113" y="f848"/>
                    </a:lnTo>
                    <a:lnTo>
                      <a:pt x="f343" y="f847"/>
                    </a:lnTo>
                    <a:cubicBezTo>
                      <a:pt x="f161" y="f846"/>
                      <a:pt x="f849" y="f844"/>
                      <a:pt x="f850" y="f843"/>
                    </a:cubicBezTo>
                    <a:cubicBezTo>
                      <a:pt x="f349" y="f841"/>
                      <a:pt x="f851" y="f840"/>
                      <a:pt x="f502" y="f839"/>
                    </a:cubicBezTo>
                    <a:lnTo>
                      <a:pt x="f502" y="f838"/>
                    </a:lnTo>
                    <a:cubicBezTo>
                      <a:pt x="f852" y="f836"/>
                      <a:pt x="f793" y="f835"/>
                      <a:pt x="f853" y="f834"/>
                    </a:cubicBezTo>
                    <a:cubicBezTo>
                      <a:pt x="f854" y="f222"/>
                      <a:pt x="f855" y="f810"/>
                      <a:pt x="f143" y="f830"/>
                    </a:cubicBezTo>
                    <a:cubicBezTo>
                      <a:pt x="f856" y="f801"/>
                      <a:pt x="f857" y="f828"/>
                      <a:pt x="f858" y="f826"/>
                    </a:cubicBezTo>
                    <a:cubicBezTo>
                      <a:pt x="f859" y="f247"/>
                      <a:pt x="f859" y="f82"/>
                      <a:pt x="f860" y="f823"/>
                    </a:cubicBezTo>
                    <a:cubicBezTo>
                      <a:pt x="f861" y="f821"/>
                      <a:pt x="f367" y="f820"/>
                      <a:pt x="f148" y="f327"/>
                    </a:cubicBezTo>
                    <a:cubicBezTo>
                      <a:pt x="f862" y="f393"/>
                      <a:pt x="f32" y="f817"/>
                      <a:pt x="f88" y="f815"/>
                    </a:cubicBezTo>
                    <a:cubicBezTo>
                      <a:pt x="f863" y="f814"/>
                      <a:pt x="f864" y="f812"/>
                      <a:pt x="f865" y="f565"/>
                    </a:cubicBezTo>
                    <a:cubicBezTo>
                      <a:pt x="f866" y="f714"/>
                      <a:pt x="f61" y="f604"/>
                      <a:pt x="f356" y="f867"/>
                    </a:cubicBezTo>
                    <a:cubicBezTo>
                      <a:pt x="f40" y="f523"/>
                      <a:pt x="f868" y="f619"/>
                      <a:pt x="f55" y="f459"/>
                    </a:cubicBezTo>
                    <a:lnTo>
                      <a:pt x="f55" y="f454"/>
                    </a:lnTo>
                    <a:close/>
                    <a:moveTo>
                      <a:pt x="f55" y="f454"/>
                    </a:moveTo>
                    <a:lnTo>
                      <a:pt x="f55" y="f454"/>
                    </a:lnTo>
                    <a:close/>
                    <a:moveTo>
                      <a:pt x="f506" y="f869"/>
                    </a:moveTo>
                    <a:cubicBezTo>
                      <a:pt x="f23" y="f870"/>
                      <a:pt x="f596" y="f871"/>
                      <a:pt x="f872" y="f873"/>
                    </a:cubicBezTo>
                    <a:cubicBezTo>
                      <a:pt x="f203" y="f731"/>
                      <a:pt x="f109" y="f874"/>
                      <a:pt x="f875" y="f876"/>
                    </a:cubicBezTo>
                    <a:cubicBezTo>
                      <a:pt x="f877" y="f878"/>
                      <a:pt x="f9" y="f879"/>
                      <a:pt x="f880" y="f881"/>
                    </a:cubicBezTo>
                    <a:cubicBezTo>
                      <a:pt x="f156" y="f526"/>
                      <a:pt x="f695" y="f882"/>
                      <a:pt x="f103" y="f670"/>
                    </a:cubicBezTo>
                    <a:cubicBezTo>
                      <a:pt x="f883" y="f884"/>
                      <a:pt x="f885" y="f886"/>
                      <a:pt x="f887" y="f888"/>
                    </a:cubicBezTo>
                    <a:cubicBezTo>
                      <a:pt x="f889" y="f815"/>
                      <a:pt x="f890" y="f212"/>
                      <a:pt x="f8" y="f845"/>
                    </a:cubicBezTo>
                    <a:lnTo>
                      <a:pt x="f489" y="f845"/>
                    </a:lnTo>
                    <a:cubicBezTo>
                      <a:pt x="f489" y="f727"/>
                      <a:pt x="f853" y="f891"/>
                      <a:pt x="f400" y="f892"/>
                    </a:cubicBezTo>
                    <a:cubicBezTo>
                      <a:pt x="f486" y="f893"/>
                      <a:pt x="f485" y="f894"/>
                      <a:pt x="f156" y="f895"/>
                    </a:cubicBezTo>
                    <a:cubicBezTo>
                      <a:pt x="f896" y="f137"/>
                      <a:pt x="f890" y="f897"/>
                      <a:pt x="f574" y="f898"/>
                    </a:cubicBezTo>
                    <a:lnTo>
                      <a:pt x="f574" y="f899"/>
                    </a:lnTo>
                    <a:lnTo>
                      <a:pt x="f506" y="f869"/>
                    </a:lnTo>
                    <a:close/>
                    <a:moveTo>
                      <a:pt x="f506" y="f869"/>
                    </a:moveTo>
                    <a:lnTo>
                      <a:pt x="f506" y="f869"/>
                    </a:lnTo>
                    <a:close/>
                    <a:moveTo>
                      <a:pt x="f307" y="f900"/>
                    </a:moveTo>
                    <a:cubicBezTo>
                      <a:pt x="f614" y="f514"/>
                      <a:pt x="f901" y="f604"/>
                      <a:pt x="f131" y="f902"/>
                    </a:cubicBezTo>
                    <a:cubicBezTo>
                      <a:pt x="f903" y="f904"/>
                      <a:pt x="f905" y="f615"/>
                      <a:pt x="f906" y="f516"/>
                    </a:cubicBezTo>
                    <a:cubicBezTo>
                      <a:pt x="f608" y="f613"/>
                      <a:pt x="f607" y="f560"/>
                      <a:pt x="f907" y="f613"/>
                    </a:cubicBezTo>
                    <a:cubicBezTo>
                      <a:pt x="f682" y="f24"/>
                      <a:pt x="f908" y="f563"/>
                      <a:pt x="f909" y="f910"/>
                    </a:cubicBezTo>
                    <a:cubicBezTo>
                      <a:pt x="f911" y="f699"/>
                      <a:pt x="f425" y="f159"/>
                      <a:pt x="f912" y="f913"/>
                    </a:cubicBezTo>
                    <a:cubicBezTo>
                      <a:pt x="f559" y="f293"/>
                      <a:pt x="f261" y="f914"/>
                      <a:pt x="f78" y="f208"/>
                    </a:cubicBezTo>
                    <a:cubicBezTo>
                      <a:pt x="f821" y="f66"/>
                      <a:pt x="f915" y="f916"/>
                      <a:pt x="f917" y="f162"/>
                    </a:cubicBezTo>
                    <a:lnTo>
                      <a:pt x="f918" y="f162"/>
                    </a:lnTo>
                    <a:cubicBezTo>
                      <a:pt x="f918" y="f293"/>
                      <a:pt x="f919" y="f920"/>
                      <a:pt x="f307" y="f900"/>
                    </a:cubicBezTo>
                    <a:close/>
                    <a:moveTo>
                      <a:pt x="f307" y="f900"/>
                    </a:moveTo>
                    <a:lnTo>
                      <a:pt x="f307" y="f900"/>
                    </a:lnTo>
                    <a:close/>
                    <a:moveTo>
                      <a:pt x="f918" y="f845"/>
                    </a:moveTo>
                    <a:lnTo>
                      <a:pt x="f345" y="f845"/>
                    </a:lnTo>
                    <a:cubicBezTo>
                      <a:pt x="f203" y="f921"/>
                      <a:pt x="f812" y="f922"/>
                      <a:pt x="f849" y="f298"/>
                    </a:cubicBezTo>
                    <a:cubicBezTo>
                      <a:pt x="f483" y="f119"/>
                      <a:pt x="f483" y="f923"/>
                      <a:pt x="f924" y="f120"/>
                    </a:cubicBezTo>
                    <a:cubicBezTo>
                      <a:pt x="f64" y="f171"/>
                      <a:pt x="f914" y="f641"/>
                      <a:pt x="f596" y="f445"/>
                    </a:cubicBezTo>
                    <a:cubicBezTo>
                      <a:pt x="f925" y="f891"/>
                      <a:pt x="f117" y="f428"/>
                      <a:pt x="f589" y="f926"/>
                    </a:cubicBezTo>
                    <a:cubicBezTo>
                      <a:pt x="f927" y="f928"/>
                      <a:pt x="f588" y="f687"/>
                      <a:pt x="f929" y="f930"/>
                    </a:cubicBezTo>
                    <a:cubicBezTo>
                      <a:pt x="f931" y="f607"/>
                      <a:pt x="f412" y="f656"/>
                      <a:pt x="f582" y="f932"/>
                    </a:cubicBezTo>
                    <a:lnTo>
                      <a:pt x="f837" y="f661"/>
                    </a:lnTo>
                    <a:cubicBezTo>
                      <a:pt x="f215" y="f933"/>
                      <a:pt x="f22" y="f934"/>
                      <a:pt x="f74" y="f935"/>
                    </a:cubicBezTo>
                    <a:cubicBezTo>
                      <a:pt x="f389" y="f607"/>
                      <a:pt x="f936" y="f689"/>
                      <a:pt x="f70" y="f937"/>
                    </a:cubicBezTo>
                    <a:cubicBezTo>
                      <a:pt x="f938" y="f466"/>
                      <a:pt x="f406" y="f678"/>
                      <a:pt x="f206" y="f939"/>
                    </a:cubicBezTo>
                    <a:cubicBezTo>
                      <a:pt x="f572" y="f261"/>
                      <a:pt x="f875" y="f940"/>
                      <a:pt x="f941" y="f942"/>
                    </a:cubicBezTo>
                    <a:cubicBezTo>
                      <a:pt x="f943" y="f944"/>
                      <a:pt x="f890" y="f383"/>
                      <a:pt x="f945" y="f946"/>
                    </a:cubicBezTo>
                    <a:cubicBezTo>
                      <a:pt x="f8" y="f922"/>
                      <a:pt x="f947" y="f948"/>
                      <a:pt x="f577" y="f949"/>
                    </a:cubicBezTo>
                    <a:cubicBezTo>
                      <a:pt x="f875" y="f407"/>
                      <a:pt x="f943" y="f950"/>
                      <a:pt x="f348" y="f139"/>
                    </a:cubicBezTo>
                    <a:cubicBezTo>
                      <a:pt x="f349" y="f591"/>
                      <a:pt x="f156" y="f118"/>
                      <a:pt x="f867" y="f214"/>
                    </a:cubicBezTo>
                    <a:cubicBezTo>
                      <a:pt x="f11" y="f169"/>
                      <a:pt x="f885" y="f951"/>
                      <a:pt x="f563" y="f952"/>
                    </a:cubicBezTo>
                    <a:cubicBezTo>
                      <a:pt x="f592" y="f953"/>
                      <a:pt x="f945" y="f466"/>
                      <a:pt x="f954" y="f263"/>
                    </a:cubicBezTo>
                    <a:cubicBezTo>
                      <a:pt x="f574" y="f657"/>
                      <a:pt x="f346" y="f955"/>
                      <a:pt x="f258" y="f131"/>
                    </a:cubicBezTo>
                    <a:cubicBezTo>
                      <a:pt x="f956" y="f725"/>
                      <a:pt x="f116" y="f957"/>
                      <a:pt x="f344" y="f898"/>
                    </a:cubicBezTo>
                    <a:cubicBezTo>
                      <a:pt x="f258" y="f898"/>
                      <a:pt x="f6" y="f898"/>
                      <a:pt x="f206" y="f898"/>
                    </a:cubicBezTo>
                    <a:lnTo>
                      <a:pt x="f340" y="f898"/>
                    </a:lnTo>
                    <a:cubicBezTo>
                      <a:pt x="f139" y="f898"/>
                      <a:pt x="f958" y="f734"/>
                      <a:pt x="f260" y="f959"/>
                    </a:cubicBezTo>
                    <a:cubicBezTo>
                      <a:pt x="f216" y="f960"/>
                      <a:pt x="f423" y="f961"/>
                      <a:pt x="f605" y="f962"/>
                    </a:cubicBezTo>
                    <a:cubicBezTo>
                      <a:pt x="f963" y="f964"/>
                      <a:pt x="f965" y="f966"/>
                      <a:pt x="f570" y="f967"/>
                    </a:cubicBezTo>
                    <a:lnTo>
                      <a:pt x="f571" y="f955"/>
                    </a:lnTo>
                    <a:cubicBezTo>
                      <a:pt x="f447" y="f967"/>
                      <a:pt x="f462" y="f968"/>
                      <a:pt x="f469" y="f833"/>
                    </a:cubicBezTo>
                    <a:cubicBezTo>
                      <a:pt x="f969" y="f968"/>
                      <a:pt x="f970" y="f967"/>
                      <a:pt x="f971" y="f905"/>
                    </a:cubicBezTo>
                    <a:cubicBezTo>
                      <a:pt x="f620" y="f457"/>
                      <a:pt x="f918" y="f727"/>
                      <a:pt x="f918" y="f845"/>
                    </a:cubicBezTo>
                    <a:close/>
                    <a:moveTo>
                      <a:pt x="f918" y="f845"/>
                    </a:moveTo>
                    <a:lnTo>
                      <a:pt x="f918" y="f845"/>
                    </a:lnTo>
                    <a:close/>
                    <a:moveTo>
                      <a:pt x="f972" y="f973"/>
                    </a:moveTo>
                    <a:cubicBezTo>
                      <a:pt x="f974" y="f390"/>
                      <a:pt x="f923" y="f975"/>
                      <a:pt x="f520" y="f976"/>
                    </a:cubicBezTo>
                    <a:cubicBezTo>
                      <a:pt x="f977" y="f429"/>
                      <a:pt x="f582" y="f394"/>
                      <a:pt x="f530" y="f978"/>
                    </a:cubicBezTo>
                    <a:cubicBezTo>
                      <a:pt x="f979" y="f421"/>
                      <a:pt x="f797" y="f980"/>
                      <a:pt x="f165" y="f981"/>
                    </a:cubicBezTo>
                    <a:cubicBezTo>
                      <a:pt x="f982" y="f353"/>
                      <a:pt x="f983" y="f353"/>
                      <a:pt x="f116" y="f353"/>
                    </a:cubicBezTo>
                    <a:cubicBezTo>
                      <a:pt x="f212" y="f353"/>
                      <a:pt x="f956" y="f353"/>
                      <a:pt x="f335" y="f984"/>
                    </a:cubicBezTo>
                    <a:lnTo>
                      <a:pt x="f337" y="f984"/>
                    </a:lnTo>
                    <a:cubicBezTo>
                      <a:pt x="f335" y="f984"/>
                      <a:pt x="f335" y="f981"/>
                      <a:pt x="f335" y="f981"/>
                    </a:cubicBezTo>
                    <a:cubicBezTo>
                      <a:pt x="f985" y="f986"/>
                      <a:pt x="f589" y="f987"/>
                      <a:pt x="f391" y="f766"/>
                    </a:cubicBezTo>
                    <a:cubicBezTo>
                      <a:pt x="f389" y="f97"/>
                      <a:pt x="f214" y="f394"/>
                      <a:pt x="f327" y="f975"/>
                    </a:cubicBezTo>
                    <a:lnTo>
                      <a:pt x="f972" y="f973"/>
                    </a:lnTo>
                    <a:close/>
                    <a:moveTo>
                      <a:pt x="f972" y="f973"/>
                    </a:moveTo>
                    <a:lnTo>
                      <a:pt x="f972" y="f973"/>
                    </a:lnTo>
                    <a:close/>
                    <a:moveTo>
                      <a:pt x="f911" y="f494"/>
                    </a:moveTo>
                    <a:lnTo>
                      <a:pt x="f445" y="f384"/>
                    </a:lnTo>
                    <a:lnTo>
                      <a:pt x="f559" y="f494"/>
                    </a:lnTo>
                    <a:lnTo>
                      <a:pt x="f322" y="f988"/>
                    </a:lnTo>
                    <a:cubicBezTo>
                      <a:pt x="f989" y="f975"/>
                      <a:pt x="f678" y="f429"/>
                      <a:pt x="f217" y="f978"/>
                    </a:cubicBezTo>
                    <a:lnTo>
                      <a:pt x="f440" y="f555"/>
                    </a:lnTo>
                    <a:lnTo>
                      <a:pt x="f562" y="f392"/>
                    </a:lnTo>
                    <a:lnTo>
                      <a:pt x="f729" y="f41"/>
                    </a:lnTo>
                    <a:cubicBezTo>
                      <a:pt x="f891" y="f396"/>
                      <a:pt x="f990" y="f704"/>
                      <a:pt x="f990" y="f498"/>
                    </a:cubicBezTo>
                    <a:cubicBezTo>
                      <a:pt x="f457" y="f380"/>
                      <a:pt x="f452" y="f380"/>
                      <a:pt x="f912" y="f380"/>
                    </a:cubicBezTo>
                    <a:cubicBezTo>
                      <a:pt x="f991" y="f704"/>
                      <a:pt x="f562" y="f416"/>
                      <a:pt x="f881" y="f978"/>
                    </a:cubicBezTo>
                    <a:cubicBezTo>
                      <a:pt x="f417" y="f976"/>
                      <a:pt x="f992" y="f390"/>
                      <a:pt x="f524" y="f988"/>
                    </a:cubicBezTo>
                    <a:cubicBezTo>
                      <a:pt x="f993" y="f475"/>
                      <a:pt x="f994" y="f388"/>
                      <a:pt x="f535" y="f431"/>
                    </a:cubicBezTo>
                    <a:cubicBezTo>
                      <a:pt x="f995" y="f996"/>
                      <a:pt x="f997" y="f151"/>
                      <a:pt x="f998" y="f999"/>
                    </a:cubicBezTo>
                    <a:cubicBezTo>
                      <a:pt x="f327" y="f1000"/>
                      <a:pt x="f387" y="f432"/>
                      <a:pt x="f554" y="f486"/>
                    </a:cubicBezTo>
                    <a:cubicBezTo>
                      <a:pt x="f1001" y="f1002"/>
                      <a:pt x="f1003" y="f473"/>
                      <a:pt x="f393" y="f1004"/>
                    </a:cubicBezTo>
                    <a:cubicBezTo>
                      <a:pt x="f545" y="f434"/>
                      <a:pt x="f927" y="f680"/>
                      <a:pt x="f1005" y="f441"/>
                    </a:cubicBezTo>
                    <a:cubicBezTo>
                      <a:pt x="f1006" y="f439"/>
                      <a:pt x="f554" y="f680"/>
                      <a:pt x="f387" y="f680"/>
                    </a:cubicBezTo>
                    <a:cubicBezTo>
                      <a:pt x="f136" y="f680"/>
                      <a:pt x="f972" y="f680"/>
                      <a:pt x="f929" y="f439"/>
                    </a:cubicBezTo>
                    <a:cubicBezTo>
                      <a:pt x="f22" y="f441"/>
                      <a:pt x="f882" y="f683"/>
                      <a:pt x="f120" y="f1007"/>
                    </a:cubicBezTo>
                    <a:cubicBezTo>
                      <a:pt x="f534" y="f1008"/>
                      <a:pt x="f524" y="f470"/>
                      <a:pt x="f527" y="f45"/>
                    </a:cubicBezTo>
                    <a:cubicBezTo>
                      <a:pt x="f414" y="f1009"/>
                      <a:pt x="f171" y="f703"/>
                      <a:pt x="f992" y="f461"/>
                    </a:cubicBezTo>
                    <a:cubicBezTo>
                      <a:pt x="f1010" y="f458"/>
                      <a:pt x="f915" y="f663"/>
                      <a:pt x="f576" y="f606"/>
                    </a:cubicBezTo>
                    <a:cubicBezTo>
                      <a:pt x="f821" y="f723"/>
                      <a:pt x="f78" y="f592"/>
                      <a:pt x="f1011" y="f107"/>
                    </a:cubicBezTo>
                    <a:cubicBezTo>
                      <a:pt x="f571" y="f567"/>
                      <a:pt x="f571" y="f159"/>
                      <a:pt x="f571" y="f1012"/>
                    </a:cubicBezTo>
                    <a:cubicBezTo>
                      <a:pt x="f570" y="f1013"/>
                      <a:pt x="f1014" y="f158"/>
                      <a:pt x="f881" y="f349"/>
                    </a:cubicBezTo>
                    <a:cubicBezTo>
                      <a:pt x="f250" y="f604"/>
                      <a:pt x="f261" y="f1015"/>
                      <a:pt x="f419" y="f613"/>
                    </a:cubicBezTo>
                    <a:lnTo>
                      <a:pt x="f1016" y="f288"/>
                    </a:lnTo>
                    <a:cubicBezTo>
                      <a:pt x="f881" y="f1017"/>
                      <a:pt x="f570" y="f1018"/>
                      <a:pt x="f417" y="f529"/>
                    </a:cubicBezTo>
                    <a:lnTo>
                      <a:pt x="f821" y="f1019"/>
                    </a:lnTo>
                    <a:lnTo>
                      <a:pt x="f1014" y="f1020"/>
                    </a:lnTo>
                    <a:lnTo>
                      <a:pt x="f1021" y="f703"/>
                    </a:lnTo>
                    <a:cubicBezTo>
                      <a:pt x="f566" y="f47"/>
                      <a:pt x="f1022" y="f286"/>
                      <a:pt x="f438" y="f1023"/>
                    </a:cubicBezTo>
                    <a:cubicBezTo>
                      <a:pt x="f440" y="f655"/>
                      <a:pt x="f420" y="f663"/>
                      <a:pt x="f559" y="f1024"/>
                    </a:cubicBezTo>
                    <a:cubicBezTo>
                      <a:pt x="f121" y="f619"/>
                      <a:pt x="f991" y="f1025"/>
                      <a:pt x="f445" y="f196"/>
                    </a:cubicBezTo>
                    <a:lnTo>
                      <a:pt x="f121" y="f1026"/>
                    </a:lnTo>
                    <a:cubicBezTo>
                      <a:pt x="f440" y="f1027"/>
                      <a:pt x="f562" y="f629"/>
                      <a:pt x="f1016" y="f529"/>
                    </a:cubicBezTo>
                    <a:cubicBezTo>
                      <a:pt x="f566" y="f1019"/>
                      <a:pt x="f881" y="f1028"/>
                      <a:pt x="f1014" y="f531"/>
                    </a:cubicBezTo>
                    <a:lnTo>
                      <a:pt x="f571" y="f1029"/>
                    </a:lnTo>
                    <a:lnTo>
                      <a:pt x="f569" y="f449"/>
                    </a:lnTo>
                    <a:lnTo>
                      <a:pt x="f261" y="f1030"/>
                    </a:lnTo>
                    <a:cubicBezTo>
                      <a:pt x="f1031" y="f1032"/>
                      <a:pt x="f1033" y="f1034"/>
                      <a:pt x="f440" y="f621"/>
                    </a:cubicBezTo>
                    <a:cubicBezTo>
                      <a:pt x="f559" y="f453"/>
                      <a:pt x="f991" y="f702"/>
                      <a:pt x="f557" y="f629"/>
                    </a:cubicBezTo>
                    <a:cubicBezTo>
                      <a:pt x="f445" y="f529"/>
                      <a:pt x="f991" y="f1028"/>
                      <a:pt x="f559" y="f1029"/>
                    </a:cubicBezTo>
                    <a:lnTo>
                      <a:pt x="f442" y="f1035"/>
                    </a:lnTo>
                    <a:lnTo>
                      <a:pt x="f442" y="f668"/>
                    </a:lnTo>
                    <a:lnTo>
                      <a:pt x="f440" y="f1036"/>
                    </a:lnTo>
                    <a:cubicBezTo>
                      <a:pt x="f304" y="f488"/>
                      <a:pt x="f1022" y="f623"/>
                      <a:pt x="f1016" y="f541"/>
                    </a:cubicBezTo>
                    <a:cubicBezTo>
                      <a:pt x="f566" y="f683"/>
                      <a:pt x="f569" y="f439"/>
                      <a:pt x="f881" y="f436"/>
                    </a:cubicBezTo>
                    <a:lnTo>
                      <a:pt x="f599" y="f1037"/>
                    </a:lnTo>
                    <a:lnTo>
                      <a:pt x="f261" y="f1004"/>
                    </a:lnTo>
                    <a:cubicBezTo>
                      <a:pt x="f121" y="f352"/>
                      <a:pt x="f990" y="f43"/>
                      <a:pt x="f963" y="f552"/>
                    </a:cubicBezTo>
                    <a:cubicBezTo>
                      <a:pt x="f911" y="f1002"/>
                      <a:pt x="f911" y="f1038"/>
                      <a:pt x="f911" y="f494"/>
                    </a:cubicBez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</p:grpSp>
      </p:grpSp>
      <p:sp>
        <p:nvSpPr>
          <p:cNvPr id="32" name="Retângulo Arredondado 31"/>
          <p:cNvSpPr/>
          <p:nvPr/>
        </p:nvSpPr>
        <p:spPr>
          <a:xfrm>
            <a:off x="101599" y="870656"/>
            <a:ext cx="11998164" cy="47651"/>
          </a:xfrm>
          <a:prstGeom prst="roundRect">
            <a:avLst>
              <a:gd name="adj" fmla="val 50000"/>
            </a:avLst>
          </a:prstGeom>
          <a:solidFill>
            <a:srgbClr val="EB2D4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3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" y="5978557"/>
            <a:ext cx="511854" cy="461031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9C4B2913-FEF6-452C-A9CB-2C75B38EBC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402" y="1919376"/>
            <a:ext cx="3904172" cy="292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3109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124" y="83184"/>
            <a:ext cx="11778472" cy="825500"/>
          </a:xfrm>
        </p:spPr>
        <p:txBody>
          <a:bodyPr>
            <a:noAutofit/>
          </a:bodyPr>
          <a:lstStyle/>
          <a:p>
            <a:r>
              <a:rPr lang="pt-BR" sz="2500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► Irrigação e Energia Solar no sítio São Gonçalo, em Juazeiro do Norte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33245" y="1131617"/>
            <a:ext cx="6858000" cy="4906875"/>
          </a:xfrm>
        </p:spPr>
        <p:txBody>
          <a:bodyPr>
            <a:noAutofit/>
          </a:bodyPr>
          <a:lstStyle/>
          <a:p>
            <a:pPr marL="228600" indent="-228240" algn="just">
              <a:lnSpc>
                <a:spcPct val="150000"/>
              </a:lnSpc>
              <a:spcBef>
                <a:spcPts val="601"/>
              </a:spcBef>
              <a:buClr>
                <a:srgbClr val="262626"/>
              </a:buClr>
              <a:buFont typeface="Wingdings" charset="2"/>
              <a:buChar char=""/>
            </a:pPr>
            <a:r>
              <a:rPr lang="pt-BR" sz="1600" b="0" strike="noStrike" spc="-7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Localidade: Sítio São Gonçalo, distrito de Marrocos</a:t>
            </a:r>
            <a:endParaRPr lang="pt-BR" sz="1600" b="0" strike="noStrike" spc="-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28600" indent="-228240" algn="just">
              <a:lnSpc>
                <a:spcPct val="150000"/>
              </a:lnSpc>
              <a:spcBef>
                <a:spcPts val="601"/>
              </a:spcBef>
              <a:buClr>
                <a:srgbClr val="262626"/>
              </a:buClr>
              <a:buFont typeface="Wingdings" charset="2"/>
              <a:buChar char=""/>
            </a:pPr>
            <a:r>
              <a:rPr lang="pt-BR" sz="1600" b="0" strike="noStrike" spc="-7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Quatro (4) projetos para instalação de sistemas de geração de energia solar, em substituição à energia elétrica, usada na irrigação de plantios de diversas hortaliças. </a:t>
            </a:r>
            <a:endParaRPr lang="pt-BR" sz="1600" b="0" strike="noStrike" spc="-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28600" indent="-228240" algn="just">
              <a:lnSpc>
                <a:spcPct val="150000"/>
              </a:lnSpc>
              <a:spcBef>
                <a:spcPts val="601"/>
              </a:spcBef>
              <a:buClr>
                <a:srgbClr val="262626"/>
              </a:buClr>
              <a:buFont typeface="Wingdings" charset="2"/>
              <a:buChar char=""/>
            </a:pPr>
            <a:r>
              <a:rPr lang="pt-BR" sz="1600" b="0" strike="noStrike" spc="-7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Investimento de </a:t>
            </a:r>
            <a:r>
              <a:rPr lang="pt-BR" sz="1600" b="1" strike="noStrike" spc="-7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R$ 180.750,00</a:t>
            </a:r>
            <a:r>
              <a:rPr lang="pt-BR" sz="1600" b="0" strike="noStrike" spc="-7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financiados pelo Fundo Estadual para o Desenvolvimento da Agricultura Familiar (</a:t>
            </a:r>
            <a:r>
              <a:rPr lang="pt-BR" sz="1600" b="0" strike="noStrike" spc="-7" dirty="0" err="1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Fedaf</a:t>
            </a:r>
            <a:r>
              <a:rPr lang="pt-BR" sz="1600" b="0" strike="noStrike" spc="-7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), do Governo do Ceará. O projeto contempla modernização do sistema de irrigação.</a:t>
            </a:r>
            <a:endParaRPr lang="pt-BR" sz="1600" b="0" strike="noStrike" spc="-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28600" indent="-228240" algn="just">
              <a:lnSpc>
                <a:spcPct val="150000"/>
              </a:lnSpc>
              <a:spcBef>
                <a:spcPts val="601"/>
              </a:spcBef>
              <a:buClr>
                <a:srgbClr val="262626"/>
              </a:buClr>
              <a:buFont typeface="Wingdings" charset="2"/>
              <a:buChar char=""/>
            </a:pPr>
            <a:r>
              <a:rPr lang="pt-BR" sz="1600" b="0" strike="noStrike" spc="-7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 projeto instalou 126 placas fotovoltaicas</a:t>
            </a:r>
          </a:p>
          <a:p>
            <a:pPr marL="228600" indent="-228240" algn="just">
              <a:lnSpc>
                <a:spcPct val="150000"/>
              </a:lnSpc>
              <a:spcBef>
                <a:spcPts val="601"/>
              </a:spcBef>
              <a:buClr>
                <a:srgbClr val="262626"/>
              </a:buClr>
              <a:buFont typeface="Wingdings" charset="2"/>
              <a:buChar char=""/>
            </a:pPr>
            <a:r>
              <a:rPr lang="pt-BR" sz="1600" b="1" strike="noStrike" spc="-7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Trabalho executado pelos extensionistas Francisco Adonias e Sérgio Linhares</a:t>
            </a:r>
          </a:p>
          <a:p>
            <a:pPr marL="360" indent="0" algn="just">
              <a:lnSpc>
                <a:spcPct val="150000"/>
              </a:lnSpc>
              <a:spcBef>
                <a:spcPts val="601"/>
              </a:spcBef>
              <a:buClr>
                <a:srgbClr val="262626"/>
              </a:buClr>
              <a:buNone/>
            </a:pPr>
            <a:endParaRPr lang="pt-BR" sz="1600" spc="-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28600" indent="-228240" algn="just">
              <a:lnSpc>
                <a:spcPct val="150000"/>
              </a:lnSpc>
              <a:spcBef>
                <a:spcPts val="601"/>
              </a:spcBef>
              <a:buClr>
                <a:srgbClr val="262626"/>
              </a:buClr>
              <a:buFont typeface="Wingdings" charset="2"/>
              <a:buChar char=""/>
            </a:pPr>
            <a:r>
              <a:rPr lang="pt-BR" sz="1600" b="1" strike="noStrike" spc="-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Reportagem: </a:t>
            </a:r>
            <a:r>
              <a:rPr lang="pt-BR" sz="1600" b="0" u="sng" strike="noStrike" spc="-7" dirty="0">
                <a:solidFill>
                  <a:srgbClr val="0563C1"/>
                </a:solidFill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https://www.ematerce.ce.gov.br/2020/09/28/juazeiro-do-norte-ematerce-implanta-sistemas-de-energia-solar/</a:t>
            </a:r>
            <a:endParaRPr lang="pt-BR" sz="1600" b="0" strike="noStrike" spc="-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just">
              <a:lnSpc>
                <a:spcPct val="150000"/>
              </a:lnSpc>
              <a:spcBef>
                <a:spcPts val="600"/>
              </a:spcBef>
              <a:buNone/>
              <a:tabLst>
                <a:tab pos="534988" algn="l"/>
              </a:tabLst>
            </a:pPr>
            <a:endParaRPr lang="pt-BR" sz="1600" spc="-5" dirty="0">
              <a:solidFill>
                <a:srgbClr val="26262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0" y="6467475"/>
            <a:ext cx="12192000" cy="381890"/>
          </a:xfrm>
          <a:prstGeom prst="rect">
            <a:avLst/>
          </a:prstGeom>
          <a:solidFill>
            <a:srgbClr val="00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5" name="Agrupar 4"/>
          <p:cNvGrpSpPr/>
          <p:nvPr/>
        </p:nvGrpSpPr>
        <p:grpSpPr>
          <a:xfrm>
            <a:off x="11818230" y="5970577"/>
            <a:ext cx="348074" cy="496898"/>
            <a:chOff x="9023399" y="5594399"/>
            <a:chExt cx="772924" cy="1103398"/>
          </a:xfrm>
        </p:grpSpPr>
        <p:grpSp>
          <p:nvGrpSpPr>
            <p:cNvPr id="6" name="Agrupar 5"/>
            <p:cNvGrpSpPr/>
            <p:nvPr/>
          </p:nvGrpSpPr>
          <p:grpSpPr>
            <a:xfrm>
              <a:off x="9023399" y="5594399"/>
              <a:ext cx="772924" cy="1103398"/>
              <a:chOff x="9023399" y="5594399"/>
              <a:chExt cx="772924" cy="1103398"/>
            </a:xfrm>
          </p:grpSpPr>
          <p:sp>
            <p:nvSpPr>
              <p:cNvPr id="7" name="Forma Livre 6"/>
              <p:cNvSpPr/>
              <p:nvPr/>
            </p:nvSpPr>
            <p:spPr>
              <a:xfrm>
                <a:off x="9201241" y="5600882"/>
                <a:ext cx="415795" cy="166676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1239"/>
                  <a:gd name="f6" fmla="val 533"/>
                  <a:gd name="f7" fmla="val 530"/>
                  <a:gd name="f8" fmla="val 150"/>
                  <a:gd name="f9" fmla="val 510"/>
                  <a:gd name="f10" fmla="val 298"/>
                  <a:gd name="f11" fmla="val 494"/>
                  <a:gd name="f12" fmla="val 452"/>
                  <a:gd name="f13" fmla="val 488"/>
                  <a:gd name="f14" fmla="val 457"/>
                  <a:gd name="f15" fmla="val 424"/>
                  <a:gd name="f16" fmla="val 429"/>
                  <a:gd name="f17" fmla="val 426"/>
                  <a:gd name="f18" fmla="val 402"/>
                  <a:gd name="f19" fmla="val 427"/>
                  <a:gd name="f20" fmla="val 374"/>
                  <a:gd name="f21" fmla="val 372"/>
                  <a:gd name="f22" fmla="val 448"/>
                  <a:gd name="f23" fmla="val 243"/>
                  <a:gd name="f24" fmla="val 461"/>
                  <a:gd name="f25" fmla="val 245"/>
                  <a:gd name="f26" fmla="val 439"/>
                  <a:gd name="f27" fmla="val 217"/>
                  <a:gd name="f28" fmla="val 443"/>
                  <a:gd name="f29" fmla="val 188"/>
                  <a:gd name="f30" fmla="val 444"/>
                  <a:gd name="f31" fmla="val 159"/>
                  <a:gd name="f32" fmla="val 145"/>
                  <a:gd name="f33" fmla="val 512"/>
                  <a:gd name="f34" fmla="val 128"/>
                  <a:gd name="f35" fmla="val 515"/>
                  <a:gd name="f36" fmla="val 143"/>
                  <a:gd name="f37" fmla="val 449"/>
                  <a:gd name="f38" fmla="val 103"/>
                  <a:gd name="f39" fmla="val 454"/>
                  <a:gd name="f40" fmla="val 66"/>
                  <a:gd name="f41" fmla="val 459"/>
                  <a:gd name="f42" fmla="val 28"/>
                  <a:gd name="f43" fmla="val 466"/>
                  <a:gd name="f44" fmla="val 472"/>
                  <a:gd name="f45" fmla="val 467"/>
                  <a:gd name="f46" fmla="val 481"/>
                  <a:gd name="f47" fmla="val 495"/>
                  <a:gd name="f48" fmla="val 509"/>
                  <a:gd name="f49" fmla="val 486"/>
                  <a:gd name="f50" fmla="val 514"/>
                  <a:gd name="f51" fmla="val 422"/>
                  <a:gd name="f52" fmla="val 500"/>
                  <a:gd name="f53" fmla="val 729"/>
                  <a:gd name="f54" fmla="val 734"/>
                  <a:gd name="f55" fmla="val 746"/>
                  <a:gd name="f56" fmla="val 760"/>
                  <a:gd name="f57" fmla="val 774"/>
                  <a:gd name="f58" fmla="val 769"/>
                  <a:gd name="f59" fmla="val 756"/>
                  <a:gd name="f60" fmla="val 741"/>
                  <a:gd name="f61" fmla="val 784"/>
                  <a:gd name="f62" fmla="val 789"/>
                  <a:gd name="f63" fmla="val 941"/>
                  <a:gd name="f64" fmla="val 1088"/>
                  <a:gd name="f65" fmla="val 1238"/>
                  <a:gd name="f66" fmla="val 532"/>
                  <a:gd name="f67" fmla="val 1211"/>
                  <a:gd name="f68" fmla="val 463"/>
                  <a:gd name="f69" fmla="val 1172"/>
                  <a:gd name="f70" fmla="val 458"/>
                  <a:gd name="f71" fmla="val 1136"/>
                  <a:gd name="f72" fmla="val 453"/>
                  <a:gd name="f73" fmla="val 1098"/>
                  <a:gd name="f74" fmla="val 1114"/>
                  <a:gd name="f75" fmla="val 1097"/>
                  <a:gd name="f76" fmla="val 513"/>
                  <a:gd name="f77" fmla="val 1081"/>
                  <a:gd name="f78" fmla="val 446"/>
                  <a:gd name="f79" fmla="val 1050"/>
                  <a:gd name="f80" fmla="val 1017"/>
                  <a:gd name="f81" fmla="val 986"/>
                  <a:gd name="f82" fmla="val 438"/>
                  <a:gd name="f83" fmla="val 988"/>
                  <a:gd name="f84" fmla="val 912"/>
                  <a:gd name="f85" fmla="val 860"/>
                  <a:gd name="f86" fmla="val 857"/>
                  <a:gd name="f87" fmla="val 833"/>
                  <a:gd name="f88" fmla="val 808"/>
                  <a:gd name="f89" fmla="val 248"/>
                  <a:gd name="f90" fmla="val 255"/>
                  <a:gd name="f91" fmla="val 362"/>
                  <a:gd name="f92" fmla="val 189"/>
                  <a:gd name="f93" fmla="val 370"/>
                  <a:gd name="f94" fmla="val 124"/>
                  <a:gd name="f95" fmla="val 378"/>
                  <a:gd name="f96" fmla="val 59"/>
                  <a:gd name="f97" fmla="val 388"/>
                  <a:gd name="f98" fmla="val 35"/>
                  <a:gd name="f99" fmla="val 105"/>
                  <a:gd name="f100" fmla="val 176"/>
                  <a:gd name="f101" fmla="val 383"/>
                  <a:gd name="f102" fmla="val 352"/>
                  <a:gd name="f103" fmla="val 376"/>
                  <a:gd name="f104" fmla="val 412"/>
                  <a:gd name="f105" fmla="val 423"/>
                  <a:gd name="f106" fmla="val 409"/>
                  <a:gd name="f107" fmla="val 469"/>
                  <a:gd name="f108" fmla="val 407"/>
                  <a:gd name="f109" fmla="val 516"/>
                  <a:gd name="f110" fmla="val 519"/>
                  <a:gd name="f111" fmla="val 385"/>
                  <a:gd name="f112" fmla="val 526"/>
                  <a:gd name="f113" fmla="val 363"/>
                  <a:gd name="f114" fmla="val 534"/>
                  <a:gd name="f115" fmla="val 345"/>
                  <a:gd name="f116" fmla="val 483"/>
                  <a:gd name="f117" fmla="val 346"/>
                  <a:gd name="f118" fmla="val 432"/>
                  <a:gd name="f119" fmla="val 348"/>
                  <a:gd name="f120" fmla="val 709"/>
                  <a:gd name="f121" fmla="val 717"/>
                  <a:gd name="f122" fmla="val 724"/>
                  <a:gd name="f123" fmla="val 728"/>
                  <a:gd name="f124" fmla="val 812"/>
                  <a:gd name="f125" fmla="val 855"/>
                  <a:gd name="f126" fmla="val 411"/>
                  <a:gd name="f127" fmla="val 850"/>
                  <a:gd name="f128" fmla="val 802"/>
                  <a:gd name="f129" fmla="val 976"/>
                  <a:gd name="f130" fmla="val 983"/>
                  <a:gd name="f131" fmla="val 421"/>
                  <a:gd name="f132" fmla="val 1057"/>
                  <a:gd name="f133" fmla="val 1131"/>
                  <a:gd name="f134" fmla="val 434"/>
                  <a:gd name="f135" fmla="val 1203"/>
                  <a:gd name="f136" fmla="val 1177"/>
                  <a:gd name="f137" fmla="val 1110"/>
                  <a:gd name="f138" fmla="val 375"/>
                  <a:gd name="f139" fmla="val 1045"/>
                  <a:gd name="f140" fmla="val 367"/>
                  <a:gd name="f141" fmla="val 974"/>
                  <a:gd name="f142" fmla="val 343"/>
                  <a:gd name="f143" fmla="val 1002"/>
                  <a:gd name="f144" fmla="val 1031"/>
                  <a:gd name="f145" fmla="val 350"/>
                  <a:gd name="f146" fmla="val 1060"/>
                  <a:gd name="f147" fmla="val 353"/>
                  <a:gd name="f148" fmla="val 291"/>
                  <a:gd name="f149" fmla="val 1019"/>
                  <a:gd name="f150" fmla="val 288"/>
                  <a:gd name="f151" fmla="val 992"/>
                  <a:gd name="f152" fmla="val 286"/>
                  <a:gd name="f153" fmla="val 964"/>
                  <a:gd name="f154" fmla="val 283"/>
                  <a:gd name="f155" fmla="val 965"/>
                  <a:gd name="f156" fmla="val 968"/>
                  <a:gd name="f157" fmla="val 290"/>
                  <a:gd name="f158" fmla="val 295"/>
                  <a:gd name="f159" fmla="val 969"/>
                  <a:gd name="f160" fmla="val 303"/>
                  <a:gd name="f161" fmla="val 971"/>
                  <a:gd name="f162" fmla="val 310"/>
                  <a:gd name="f163" fmla="val 1062"/>
                  <a:gd name="f164" fmla="val 293"/>
                  <a:gd name="f165" fmla="val 1076"/>
                  <a:gd name="f166" fmla="val 355"/>
                  <a:gd name="f167" fmla="val 1109"/>
                  <a:gd name="f168" fmla="val 1140"/>
                  <a:gd name="f169" fmla="val 1171"/>
                  <a:gd name="f170" fmla="val 368"/>
                  <a:gd name="f171" fmla="val 1145"/>
                  <a:gd name="f172" fmla="val 305"/>
                  <a:gd name="f173" fmla="val 1117"/>
                  <a:gd name="f174" fmla="val 300"/>
                  <a:gd name="f175" fmla="val 1090"/>
                  <a:gd name="f176" fmla="val 296"/>
                  <a:gd name="f177" fmla="val 1059"/>
                  <a:gd name="f178" fmla="val 276"/>
                  <a:gd name="f179" fmla="val 1085"/>
                  <a:gd name="f180" fmla="val 279"/>
                  <a:gd name="f181" fmla="val 1138"/>
                  <a:gd name="f182" fmla="val 1112"/>
                  <a:gd name="f183" fmla="val 225"/>
                  <a:gd name="f184" fmla="val 1042"/>
                  <a:gd name="f185" fmla="val 209"/>
                  <a:gd name="f186" fmla="val 900"/>
                  <a:gd name="f187" fmla="val 205"/>
                  <a:gd name="f188" fmla="val 907"/>
                  <a:gd name="f189" fmla="val 239"/>
                  <a:gd name="f190" fmla="val 924"/>
                  <a:gd name="f191" fmla="val 240"/>
                  <a:gd name="f192" fmla="val 249"/>
                  <a:gd name="f193" fmla="val 953"/>
                  <a:gd name="f194" fmla="val 264"/>
                  <a:gd name="f195" fmla="val 269"/>
                  <a:gd name="f196" fmla="val 1024"/>
                  <a:gd name="f197" fmla="val 271"/>
                  <a:gd name="f198" fmla="val 890"/>
                  <a:gd name="f199" fmla="val 883"/>
                  <a:gd name="f200" fmla="val 204"/>
                  <a:gd name="f201" fmla="val 799"/>
                  <a:gd name="f202" fmla="val 197"/>
                  <a:gd name="f203" fmla="val 714"/>
                  <a:gd name="f204" fmla="val 194"/>
                  <a:gd name="f205" fmla="val 629"/>
                  <a:gd name="f206" fmla="val 250"/>
                  <a:gd name="f207" fmla="val 705"/>
                  <a:gd name="f208" fmla="val 781"/>
                  <a:gd name="f209" fmla="val 252"/>
                  <a:gd name="f210" fmla="val 257"/>
                  <a:gd name="f211" fmla="val 866"/>
                  <a:gd name="f212" fmla="val 247"/>
                  <a:gd name="f213" fmla="val 878"/>
                  <a:gd name="f214" fmla="val 242"/>
                  <a:gd name="f215" fmla="val 848"/>
                  <a:gd name="f216" fmla="val 274"/>
                  <a:gd name="f217" fmla="val 823"/>
                  <a:gd name="f218" fmla="val 272"/>
                  <a:gd name="f219" fmla="val 796"/>
                  <a:gd name="f220" fmla="val 771"/>
                  <a:gd name="f221" fmla="val 776"/>
                  <a:gd name="f222" fmla="val 331"/>
                  <a:gd name="f223" fmla="val 800"/>
                  <a:gd name="f224" fmla="val 333"/>
                  <a:gd name="f225" fmla="val 847"/>
                  <a:gd name="f226" fmla="val 335"/>
                  <a:gd name="f227" fmla="val 843"/>
                  <a:gd name="f228" fmla="val 845"/>
                  <a:gd name="f229" fmla="val 281"/>
                  <a:gd name="f230" fmla="val 330"/>
                  <a:gd name="f231" fmla="val 666"/>
                  <a:gd name="f232" fmla="val 266"/>
                  <a:gd name="f233" fmla="val 576"/>
                  <a:gd name="f234" fmla="val 502"/>
                  <a:gd name="f235" fmla="val 522"/>
                  <a:gd name="f236" fmla="val 328"/>
                  <a:gd name="f237" fmla="val 543"/>
                  <a:gd name="f238" fmla="val 559"/>
                  <a:gd name="f239" fmla="val 583"/>
                  <a:gd name="f240" fmla="val 285"/>
                  <a:gd name="f241" fmla="val 614"/>
                  <a:gd name="f242" fmla="val 623"/>
                  <a:gd name="f243" fmla="val 660"/>
                  <a:gd name="f244" fmla="val 683"/>
                  <a:gd name="f245" fmla="val 700"/>
                  <a:gd name="f246" fmla="val 721"/>
                  <a:gd name="f247" fmla="val 740"/>
                  <a:gd name="f248" fmla="val 471"/>
                  <a:gd name="f249" fmla="val 442"/>
                  <a:gd name="f250" fmla="val 384"/>
                  <a:gd name="f251" fmla="val 386"/>
                  <a:gd name="f252" fmla="val 260"/>
                  <a:gd name="f253" fmla="val 262"/>
                  <a:gd name="f254" fmla="val 219"/>
                  <a:gd name="f255" fmla="val 195"/>
                  <a:gd name="f256" fmla="val 181"/>
                  <a:gd name="f257" fmla="val 231"/>
                  <a:gd name="f258" fmla="val 164"/>
                  <a:gd name="f259" fmla="val 357"/>
                  <a:gd name="f260" fmla="val 121"/>
                  <a:gd name="f261" fmla="val 301"/>
                  <a:gd name="f262" fmla="val 91"/>
                  <a:gd name="f263" fmla="val 306"/>
                  <a:gd name="f264" fmla="val 98"/>
                  <a:gd name="f265" fmla="val 365"/>
                  <a:gd name="f266" fmla="val 131"/>
                  <a:gd name="f267" fmla="val 100"/>
                  <a:gd name="f268" fmla="val 155"/>
                  <a:gd name="f269" fmla="val 183"/>
                  <a:gd name="f270" fmla="val 277"/>
                  <a:gd name="f271" fmla="val 186"/>
                  <a:gd name="f272" fmla="val 267"/>
                  <a:gd name="f273" fmla="val 312"/>
                  <a:gd name="f274" fmla="val 336"/>
                  <a:gd name="f275" fmla="val 210"/>
                  <a:gd name="f276" fmla="val 229"/>
                  <a:gd name="f277" fmla="val 359"/>
                  <a:gd name="f278" fmla="val 244"/>
                  <a:gd name="f279" fmla="val 369"/>
                  <a:gd name="f280" fmla="val 259"/>
                  <a:gd name="f281" fmla="val 440"/>
                  <a:gd name="f282" fmla="val 254"/>
                  <a:gd name="f283" fmla="val 474"/>
                  <a:gd name="f284" fmla="val 521"/>
                  <a:gd name="f285" fmla="val 565"/>
                  <a:gd name="f286" fmla="val 612"/>
                  <a:gd name="f287" fmla="val 199"/>
                  <a:gd name="f288" fmla="val 71"/>
                  <a:gd name="f289" fmla="val 220"/>
                  <a:gd name="f290" fmla="val 182"/>
                  <a:gd name="f291" fmla="val 149"/>
                  <a:gd name="f292" fmla="val 1169"/>
                  <a:gd name="f293" fmla="val 1208"/>
                  <a:gd name="f294" fmla="val 184"/>
                  <a:gd name="f295" fmla="val 1212"/>
                  <a:gd name="f296" fmla="val 118"/>
                  <a:gd name="f297" fmla="val 417"/>
                  <a:gd name="f298" fmla="val 119"/>
                  <a:gd name="f299" fmla="val 20"/>
                  <a:gd name="f300" fmla="val 166"/>
                  <a:gd name="f301" fmla="val 414"/>
                  <a:gd name="f302" fmla="val 824"/>
                  <a:gd name="f303" fmla="val 101"/>
                  <a:gd name="f304" fmla="val 1219"/>
                  <a:gd name="f305" fmla="val 1236"/>
                  <a:gd name="f306" fmla="val 123"/>
                  <a:gd name="f307" fmla="val 37"/>
                  <a:gd name="f308" fmla="val 93"/>
                  <a:gd name="f309" fmla="val 79"/>
                  <a:gd name="f310" fmla="val 17"/>
                  <a:gd name="f311" fmla="val 5"/>
                  <a:gd name="f312" fmla="val 69"/>
                  <a:gd name="f313" fmla="val 690"/>
                  <a:gd name="f314" fmla="val 64"/>
                  <a:gd name="f315" fmla="val 688"/>
                  <a:gd name="f316" fmla="val 619"/>
                  <a:gd name="f317" fmla="val 548"/>
                  <a:gd name="f318" fmla="val 141"/>
                  <a:gd name="f319" fmla="val 68"/>
                  <a:gd name="f320" fmla="val 157"/>
                  <a:gd name="f321" fmla="val 74"/>
                  <a:gd name="f322" fmla="val 13"/>
                  <a:gd name="f323" fmla="val 52"/>
                  <a:gd name="f324" fmla="val 476"/>
                  <a:gd name="f325" fmla="val 50"/>
                  <a:gd name="f326" fmla="val 807"/>
                  <a:gd name="f327" fmla="val 12"/>
                  <a:gd name="f328" fmla="val 33"/>
                  <a:gd name="f329" fmla="val 1007"/>
                  <a:gd name="f330" fmla="val 710"/>
                  <a:gd name="f331" fmla="val 685"/>
                  <a:gd name="f332" fmla="val 529"/>
                  <a:gd name="f333" fmla="val 541"/>
                  <a:gd name="f334" fmla="val 550"/>
                  <a:gd name="f335" fmla="val 556"/>
                  <a:gd name="f336" fmla="val 380"/>
                  <a:gd name="f337" fmla="val 325"/>
                  <a:gd name="f338" fmla="val 323"/>
                  <a:gd name="f339" fmla="val 667"/>
                  <a:gd name="f340" fmla="val 686"/>
                  <a:gd name="f341" fmla="val 693"/>
                  <a:gd name="f342" fmla="val 702"/>
                  <a:gd name="f343" fmla="val 719"/>
                  <a:gd name="f344" fmla="val 931"/>
                  <a:gd name="f345" fmla="val 308"/>
                  <a:gd name="f346" fmla="val 943"/>
                  <a:gd name="f347" fmla="val 416"/>
                  <a:gd name="f348" fmla="val 893"/>
                  <a:gd name="f349" fmla="val 881"/>
                  <a:gd name="f350" fmla="val 888"/>
                  <a:gd name="f351" fmla="val 905"/>
                  <a:gd name="f352" fmla="val 922"/>
                  <a:gd name="f353" fmla="val 929"/>
                  <a:gd name="f354" fmla="val 859"/>
                  <a:gd name="f355" fmla="val 874"/>
                  <a:gd name="f356" fmla="val 302"/>
                  <a:gd name="f357" fmla="val 309"/>
                  <a:gd name="f358" fmla="val 319"/>
                  <a:gd name="f359" fmla="val 326"/>
                  <a:gd name="f360" fmla="val 371"/>
                  <a:gd name="f361" fmla="val 307"/>
                  <a:gd name="f362" fmla="val 278"/>
                  <a:gd name="f363" fmla="*/ f2 1 1239"/>
                  <a:gd name="f364" fmla="*/ f3 1 533"/>
                  <a:gd name="f365" fmla="+- f6 0 f4"/>
                  <a:gd name="f366" fmla="+- f5 0 f4"/>
                  <a:gd name="f367" fmla="*/ f366 1 1239"/>
                  <a:gd name="f368" fmla="*/ f365 1 533"/>
                  <a:gd name="f369" fmla="*/ f4 1 f367"/>
                  <a:gd name="f370" fmla="*/ f5 1 f367"/>
                  <a:gd name="f371" fmla="*/ f4 1 f368"/>
                  <a:gd name="f372" fmla="*/ f6 1 f368"/>
                  <a:gd name="f373" fmla="*/ f369 f363 1"/>
                  <a:gd name="f374" fmla="*/ f370 f363 1"/>
                  <a:gd name="f375" fmla="*/ f372 f364 1"/>
                  <a:gd name="f376" fmla="*/ f371 f36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3" t="f376" r="f374" b="f375"/>
                <a:pathLst>
                  <a:path w="1239" h="533">
                    <a:moveTo>
                      <a:pt x="f4" y="f7"/>
                    </a:moveTo>
                    <a:cubicBezTo>
                      <a:pt x="f8" y="f9"/>
                      <a:pt x="f10" y="f11"/>
                      <a:pt x="f12" y="f13"/>
                    </a:cubicBezTo>
                    <a:lnTo>
                      <a:pt x="f14" y="f15"/>
                    </a:lnTo>
                    <a:cubicBezTo>
                      <a:pt x="f16" y="f17"/>
                      <a:pt x="f18" y="f19"/>
                      <a:pt x="f20" y="f16"/>
                    </a:cubicBezTo>
                    <a:lnTo>
                      <a:pt x="f21" y="f22"/>
                    </a:lnTo>
                    <a:lnTo>
                      <a:pt x="f23" y="f24"/>
                    </a:lnTo>
                    <a:lnTo>
                      <a:pt x="f25" y="f26"/>
                    </a:lnTo>
                    <a:cubicBezTo>
                      <a:pt x="f27" y="f28"/>
                      <a:pt x="f29" y="f30"/>
                      <a:pt x="f31" y="f22"/>
                    </a:cubicBezTo>
                    <a:lnTo>
                      <a:pt x="f32" y="f33"/>
                    </a:lnTo>
                    <a:lnTo>
                      <a:pt x="f34" y="f35"/>
                    </a:lnTo>
                    <a:lnTo>
                      <a:pt x="f36" y="f37"/>
                    </a:lnTo>
                    <a:cubicBezTo>
                      <a:pt x="f38" y="f39"/>
                      <a:pt x="f40" y="f41"/>
                      <a:pt x="f42" y="f43"/>
                    </a:cubicBezTo>
                    <a:lnTo>
                      <a:pt x="f4" y="f7"/>
                    </a:lnTo>
                    <a:close/>
                    <a:moveTo>
                      <a:pt x="f4" y="f7"/>
                    </a:moveTo>
                    <a:lnTo>
                      <a:pt x="f4" y="f7"/>
                    </a:lnTo>
                    <a:close/>
                    <a:moveTo>
                      <a:pt x="f44" y="f15"/>
                    </a:moveTo>
                    <a:lnTo>
                      <a:pt x="f45" y="f13"/>
                    </a:lnTo>
                    <a:cubicBezTo>
                      <a:pt x="f46" y="f13"/>
                      <a:pt x="f47" y="f13"/>
                      <a:pt x="f48" y="f49"/>
                    </a:cubicBezTo>
                    <a:lnTo>
                      <a:pt x="f50" y="f17"/>
                    </a:lnTo>
                    <a:lnTo>
                      <a:pt x="f50" y="f51"/>
                    </a:lnTo>
                    <a:cubicBezTo>
                      <a:pt x="f52" y="f15"/>
                      <a:pt x="f49" y="f15"/>
                      <a:pt x="f44" y="f15"/>
                    </a:cubicBezTo>
                    <a:close/>
                    <a:moveTo>
                      <a:pt x="f44" y="f15"/>
                    </a:moveTo>
                    <a:lnTo>
                      <a:pt x="f44" y="f15"/>
                    </a:lnTo>
                    <a:close/>
                    <a:moveTo>
                      <a:pt x="f53" y="f17"/>
                    </a:moveTo>
                    <a:lnTo>
                      <a:pt x="f54" y="f49"/>
                    </a:lnTo>
                    <a:cubicBezTo>
                      <a:pt x="f55" y="f13"/>
                      <a:pt x="f56" y="f13"/>
                      <a:pt x="f57" y="f13"/>
                    </a:cubicBezTo>
                    <a:lnTo>
                      <a:pt x="f58" y="f15"/>
                    </a:lnTo>
                    <a:cubicBezTo>
                      <a:pt x="f59" y="f15"/>
                      <a:pt x="f60" y="f15"/>
                      <a:pt x="f53" y="f51"/>
                    </a:cubicBezTo>
                    <a:lnTo>
                      <a:pt x="f53" y="f17"/>
                    </a:lnTo>
                    <a:close/>
                    <a:moveTo>
                      <a:pt x="f53" y="f17"/>
                    </a:moveTo>
                    <a:lnTo>
                      <a:pt x="f53" y="f17"/>
                    </a:lnTo>
                    <a:close/>
                    <a:moveTo>
                      <a:pt x="f61" y="f15"/>
                    </a:moveTo>
                    <a:lnTo>
                      <a:pt x="f62" y="f13"/>
                    </a:lnTo>
                    <a:cubicBezTo>
                      <a:pt x="f63" y="f11"/>
                      <a:pt x="f64" y="f9"/>
                      <a:pt x="f65" y="f66"/>
                    </a:cubicBezTo>
                    <a:lnTo>
                      <a:pt x="f67" y="f68"/>
                    </a:lnTo>
                    <a:cubicBezTo>
                      <a:pt x="f69" y="f70"/>
                      <a:pt x="f71" y="f72"/>
                      <a:pt x="f73" y="f37"/>
                    </a:cubicBezTo>
                    <a:lnTo>
                      <a:pt x="f74" y="f35"/>
                    </a:lnTo>
                    <a:lnTo>
                      <a:pt x="f75" y="f76"/>
                    </a:lnTo>
                    <a:lnTo>
                      <a:pt x="f77" y="f78"/>
                    </a:lnTo>
                    <a:cubicBezTo>
                      <a:pt x="f79" y="f28"/>
                      <a:pt x="f80" y="f26"/>
                      <a:pt x="f81" y="f82"/>
                    </a:cubicBezTo>
                    <a:lnTo>
                      <a:pt x="f83" y="f24"/>
                    </a:lnTo>
                    <a:lnTo>
                      <a:pt x="f84" y="f72"/>
                    </a:lnTo>
                    <a:lnTo>
                      <a:pt x="f85" y="f22"/>
                    </a:lnTo>
                    <a:lnTo>
                      <a:pt x="f86" y="f19"/>
                    </a:lnTo>
                    <a:cubicBezTo>
                      <a:pt x="f87" y="f17"/>
                      <a:pt x="f88" y="f17"/>
                      <a:pt x="f61" y="f15"/>
                    </a:cubicBezTo>
                    <a:close/>
                    <a:moveTo>
                      <a:pt x="f61" y="f15"/>
                    </a:moveTo>
                    <a:lnTo>
                      <a:pt x="f61" y="f15"/>
                    </a:lnTo>
                    <a:close/>
                    <a:moveTo>
                      <a:pt x="f89" y="f51"/>
                    </a:moveTo>
                    <a:lnTo>
                      <a:pt x="f90" y="f91"/>
                    </a:lnTo>
                    <a:cubicBezTo>
                      <a:pt x="f92" y="f93"/>
                      <a:pt x="f94" y="f95"/>
                      <a:pt x="f96" y="f97"/>
                    </a:cubicBezTo>
                    <a:lnTo>
                      <a:pt x="f98" y="f22"/>
                    </a:lnTo>
                    <a:cubicBezTo>
                      <a:pt x="f99" y="f82"/>
                      <a:pt x="f100" y="f16"/>
                      <a:pt x="f89" y="f51"/>
                    </a:cubicBezTo>
                    <a:close/>
                    <a:moveTo>
                      <a:pt x="f89" y="f51"/>
                    </a:moveTo>
                    <a:lnTo>
                      <a:pt x="f89" y="f51"/>
                    </a:lnTo>
                    <a:close/>
                    <a:moveTo>
                      <a:pt x="f101" y="f102"/>
                    </a:moveTo>
                    <a:lnTo>
                      <a:pt x="f103" y="f104"/>
                    </a:lnTo>
                    <a:cubicBezTo>
                      <a:pt x="f105" y="f106"/>
                      <a:pt x="f107" y="f108"/>
                      <a:pt x="f109" y="f108"/>
                    </a:cubicBezTo>
                    <a:cubicBezTo>
                      <a:pt x="f110" y="f111"/>
                      <a:pt x="f112" y="f113"/>
                      <a:pt x="f114" y="f115"/>
                    </a:cubicBezTo>
                    <a:cubicBezTo>
                      <a:pt x="f116" y="f117"/>
                      <a:pt x="f118" y="f119"/>
                      <a:pt x="f101" y="f102"/>
                    </a:cubicBezTo>
                    <a:close/>
                    <a:moveTo>
                      <a:pt x="f101" y="f102"/>
                    </a:moveTo>
                    <a:lnTo>
                      <a:pt x="f101" y="f102"/>
                    </a:lnTo>
                    <a:close/>
                    <a:moveTo>
                      <a:pt x="f120" y="f115"/>
                    </a:moveTo>
                    <a:cubicBezTo>
                      <a:pt x="f121" y="f113"/>
                      <a:pt x="f122" y="f111"/>
                      <a:pt x="f123" y="f108"/>
                    </a:cubicBezTo>
                    <a:cubicBezTo>
                      <a:pt x="f58" y="f108"/>
                      <a:pt x="f124" y="f106"/>
                      <a:pt x="f125" y="f126"/>
                    </a:cubicBezTo>
                    <a:lnTo>
                      <a:pt x="f127" y="f102"/>
                    </a:lnTo>
                    <a:cubicBezTo>
                      <a:pt x="f128" y="f119"/>
                      <a:pt x="f59" y="f117"/>
                      <a:pt x="f120" y="f115"/>
                    </a:cubicBezTo>
                    <a:close/>
                    <a:moveTo>
                      <a:pt x="f120" y="f115"/>
                    </a:moveTo>
                    <a:lnTo>
                      <a:pt x="f120" y="f115"/>
                    </a:lnTo>
                    <a:close/>
                    <a:moveTo>
                      <a:pt x="f129" y="f91"/>
                    </a:moveTo>
                    <a:lnTo>
                      <a:pt x="f130" y="f131"/>
                    </a:lnTo>
                    <a:cubicBezTo>
                      <a:pt x="f132" y="f17"/>
                      <a:pt x="f133" y="f134"/>
                      <a:pt x="f135" y="f78"/>
                    </a:cubicBezTo>
                    <a:lnTo>
                      <a:pt x="f136" y="f111"/>
                    </a:lnTo>
                    <a:cubicBezTo>
                      <a:pt x="f137" y="f138"/>
                      <a:pt x="f139" y="f140"/>
                      <a:pt x="f129" y="f91"/>
                    </a:cubicBezTo>
                    <a:close/>
                    <a:moveTo>
                      <a:pt x="f129" y="f91"/>
                    </a:moveTo>
                    <a:lnTo>
                      <a:pt x="f129" y="f91"/>
                    </a:lnTo>
                    <a:close/>
                    <a:moveTo>
                      <a:pt x="f141" y="f142"/>
                    </a:moveTo>
                    <a:cubicBezTo>
                      <a:pt x="f143" y="f117"/>
                      <a:pt x="f144" y="f145"/>
                      <a:pt x="f146" y="f147"/>
                    </a:cubicBezTo>
                    <a:lnTo>
                      <a:pt x="f139" y="f148"/>
                    </a:lnTo>
                    <a:cubicBezTo>
                      <a:pt x="f149" y="f150"/>
                      <a:pt x="f151" y="f152"/>
                      <a:pt x="f153" y="f154"/>
                    </a:cubicBezTo>
                    <a:cubicBezTo>
                      <a:pt x="f155" y="f152"/>
                      <a:pt x="f156" y="f157"/>
                      <a:pt x="f156" y="f158"/>
                    </a:cubicBezTo>
                    <a:lnTo>
                      <a:pt x="f159" y="f158"/>
                    </a:lnTo>
                    <a:lnTo>
                      <a:pt x="f159" y="f160"/>
                    </a:lnTo>
                    <a:lnTo>
                      <a:pt x="f161" y="f162"/>
                    </a:lnTo>
                    <a:lnTo>
                      <a:pt x="f141" y="f142"/>
                    </a:lnTo>
                    <a:close/>
                    <a:moveTo>
                      <a:pt x="f141" y="f142"/>
                    </a:moveTo>
                    <a:lnTo>
                      <a:pt x="f141" y="f142"/>
                    </a:lnTo>
                    <a:close/>
                    <a:moveTo>
                      <a:pt x="f163" y="f164"/>
                    </a:moveTo>
                    <a:lnTo>
                      <a:pt x="f165" y="f166"/>
                    </a:lnTo>
                    <a:cubicBezTo>
                      <a:pt x="f167" y="f0"/>
                      <a:pt x="f168" y="f113"/>
                      <a:pt x="f169" y="f170"/>
                    </a:cubicBezTo>
                    <a:lnTo>
                      <a:pt x="f171" y="f172"/>
                    </a:lnTo>
                    <a:cubicBezTo>
                      <a:pt x="f173" y="f174"/>
                      <a:pt x="f175" y="f176"/>
                      <a:pt x="f163" y="f164"/>
                    </a:cubicBezTo>
                    <a:close/>
                    <a:moveTo>
                      <a:pt x="f163" y="f164"/>
                    </a:moveTo>
                    <a:lnTo>
                      <a:pt x="f163" y="f164"/>
                    </a:lnTo>
                    <a:close/>
                    <a:moveTo>
                      <a:pt x="f177" y="f178"/>
                    </a:moveTo>
                    <a:cubicBezTo>
                      <a:pt x="f179" y="f180"/>
                      <a:pt x="f137" y="f154"/>
                      <a:pt x="f181" y="f152"/>
                    </a:cubicBezTo>
                    <a:lnTo>
                      <a:pt x="f182" y="f183"/>
                    </a:lnTo>
                    <a:cubicBezTo>
                      <a:pt x="f184" y="f27"/>
                      <a:pt x="f161" y="f185"/>
                      <a:pt x="f186" y="f187"/>
                    </a:cubicBezTo>
                    <a:lnTo>
                      <a:pt x="f188" y="f189"/>
                    </a:lnTo>
                    <a:cubicBezTo>
                      <a:pt x="f190" y="f191"/>
                      <a:pt x="f63" y="f192"/>
                      <a:pt x="f193" y="f194"/>
                    </a:cubicBezTo>
                    <a:cubicBezTo>
                      <a:pt x="f83" y="f195"/>
                      <a:pt x="f196" y="f197"/>
                      <a:pt x="f177" y="f178"/>
                    </a:cubicBezTo>
                    <a:close/>
                    <a:moveTo>
                      <a:pt x="f177" y="f178"/>
                    </a:moveTo>
                    <a:lnTo>
                      <a:pt x="f177" y="f178"/>
                    </a:lnTo>
                    <a:close/>
                    <a:moveTo>
                      <a:pt x="f198" y="f191"/>
                    </a:moveTo>
                    <a:lnTo>
                      <a:pt x="f199" y="f200"/>
                    </a:lnTo>
                    <a:cubicBezTo>
                      <a:pt x="f201" y="f202"/>
                      <a:pt x="f203" y="f204"/>
                      <a:pt x="f205" y="f204"/>
                    </a:cubicBezTo>
                    <a:lnTo>
                      <a:pt x="f205" y="f206"/>
                    </a:lnTo>
                    <a:cubicBezTo>
                      <a:pt x="f207" y="f206"/>
                      <a:pt x="f208" y="f209"/>
                      <a:pt x="f86" y="f210"/>
                    </a:cubicBezTo>
                    <a:cubicBezTo>
                      <a:pt x="f211" y="f212"/>
                      <a:pt x="f213" y="f214"/>
                      <a:pt x="f198" y="f191"/>
                    </a:cubicBezTo>
                    <a:close/>
                    <a:moveTo>
                      <a:pt x="f198" y="f191"/>
                    </a:moveTo>
                    <a:lnTo>
                      <a:pt x="f198" y="f191"/>
                    </a:lnTo>
                    <a:close/>
                    <a:moveTo>
                      <a:pt x="f215" y="f216"/>
                    </a:moveTo>
                    <a:cubicBezTo>
                      <a:pt x="f217" y="f218"/>
                      <a:pt x="f219" y="f197"/>
                      <a:pt x="f220" y="f197"/>
                    </a:cubicBezTo>
                    <a:lnTo>
                      <a:pt x="f221" y="f222"/>
                    </a:lnTo>
                    <a:cubicBezTo>
                      <a:pt x="f223" y="f222"/>
                      <a:pt x="f217" y="f224"/>
                      <a:pt x="f225" y="f226"/>
                    </a:cubicBezTo>
                    <a:lnTo>
                      <a:pt x="f227" y="f176"/>
                    </a:lnTo>
                    <a:cubicBezTo>
                      <a:pt x="f227" y="f150"/>
                      <a:pt x="f228" y="f229"/>
                      <a:pt x="f215" y="f216"/>
                    </a:cubicBezTo>
                    <a:close/>
                    <a:moveTo>
                      <a:pt x="f215" y="f216"/>
                    </a:moveTo>
                    <a:lnTo>
                      <a:pt x="f215" y="f216"/>
                    </a:lnTo>
                    <a:close/>
                    <a:moveTo>
                      <a:pt x="f56" y="f230"/>
                    </a:moveTo>
                    <a:lnTo>
                      <a:pt x="f59" y="f195"/>
                    </a:lnTo>
                    <a:cubicBezTo>
                      <a:pt x="f231" y="f232"/>
                      <a:pt x="f233" y="f232"/>
                      <a:pt x="f49" y="f197"/>
                    </a:cubicBezTo>
                    <a:lnTo>
                      <a:pt x="f46" y="f230"/>
                    </a:lnTo>
                    <a:cubicBezTo>
                      <a:pt x="f234" y="f230"/>
                      <a:pt x="f235" y="f236"/>
                      <a:pt x="f237" y="f236"/>
                    </a:cubicBezTo>
                    <a:cubicBezTo>
                      <a:pt x="f238" y="f160"/>
                      <a:pt x="f239" y="f240"/>
                      <a:pt x="f241" y="f229"/>
                    </a:cubicBezTo>
                    <a:lnTo>
                      <a:pt x="f242" y="f229"/>
                    </a:lnTo>
                    <a:lnTo>
                      <a:pt x="f205" y="f229"/>
                    </a:lnTo>
                    <a:cubicBezTo>
                      <a:pt x="f243" y="f240"/>
                      <a:pt x="f244" y="f160"/>
                      <a:pt x="f245" y="f236"/>
                    </a:cubicBezTo>
                    <a:cubicBezTo>
                      <a:pt x="f246" y="f236"/>
                      <a:pt x="f247" y="f230"/>
                      <a:pt x="f56" y="f230"/>
                    </a:cubicBezTo>
                    <a:close/>
                    <a:moveTo>
                      <a:pt x="f56" y="f230"/>
                    </a:moveTo>
                    <a:lnTo>
                      <a:pt x="f56" y="f230"/>
                    </a:lnTo>
                    <a:close/>
                    <a:moveTo>
                      <a:pt x="f43" y="f222"/>
                    </a:moveTo>
                    <a:lnTo>
                      <a:pt x="f248" y="f197"/>
                    </a:lnTo>
                    <a:cubicBezTo>
                      <a:pt x="f249" y="f197"/>
                      <a:pt x="f104" y="f218"/>
                      <a:pt x="f250" y="f216"/>
                    </a:cubicBezTo>
                    <a:cubicBezTo>
                      <a:pt x="f251" y="f229"/>
                      <a:pt x="f97" y="f150"/>
                      <a:pt x="f97" y="f176"/>
                    </a:cubicBezTo>
                    <a:lnTo>
                      <a:pt x="f250" y="f226"/>
                    </a:lnTo>
                    <a:cubicBezTo>
                      <a:pt x="f126" y="f226"/>
                      <a:pt x="f82" y="f224"/>
                      <a:pt x="f43" y="f222"/>
                    </a:cubicBezTo>
                    <a:close/>
                    <a:moveTo>
                      <a:pt x="f43" y="f222"/>
                    </a:moveTo>
                    <a:lnTo>
                      <a:pt x="f43" y="f222"/>
                    </a:lnTo>
                    <a:close/>
                    <a:moveTo>
                      <a:pt x="f210" y="f117"/>
                    </a:moveTo>
                    <a:lnTo>
                      <a:pt x="f252" y="f162"/>
                    </a:lnTo>
                    <a:lnTo>
                      <a:pt x="f253" y="f160"/>
                    </a:lnTo>
                    <a:lnTo>
                      <a:pt x="f253" y="f158"/>
                    </a:lnTo>
                    <a:lnTo>
                      <a:pt x="f194" y="f158"/>
                    </a:lnTo>
                    <a:cubicBezTo>
                      <a:pt x="f194" y="f148"/>
                      <a:pt x="f232" y="f150"/>
                      <a:pt x="f232" y="f240"/>
                    </a:cubicBezTo>
                    <a:cubicBezTo>
                      <a:pt x="f23" y="f150"/>
                      <a:pt x="f254" y="f157"/>
                      <a:pt x="f255" y="f164"/>
                    </a:cubicBezTo>
                    <a:lnTo>
                      <a:pt x="f256" y="f166"/>
                    </a:lnTo>
                    <a:cubicBezTo>
                      <a:pt x="f187" y="f102"/>
                      <a:pt x="f257" y="f119"/>
                      <a:pt x="f210" y="f117"/>
                    </a:cubicBezTo>
                    <a:close/>
                    <a:moveTo>
                      <a:pt x="f210" y="f117"/>
                    </a:moveTo>
                    <a:lnTo>
                      <a:pt x="f210" y="f117"/>
                    </a:lnTo>
                    <a:close/>
                    <a:moveTo>
                      <a:pt x="f258" y="f259"/>
                    </a:moveTo>
                    <a:lnTo>
                      <a:pt x="f1" y="f158"/>
                    </a:lnTo>
                    <a:cubicBezTo>
                      <a:pt x="f8" y="f10"/>
                      <a:pt x="f260" y="f261"/>
                      <a:pt x="f262" y="f263"/>
                    </a:cubicBezTo>
                    <a:lnTo>
                      <a:pt x="f40" y="f93"/>
                    </a:lnTo>
                    <a:cubicBezTo>
                      <a:pt x="f264" y="f265"/>
                      <a:pt x="f266" y="f91"/>
                      <a:pt x="f258" y="f259"/>
                    </a:cubicBezTo>
                    <a:close/>
                    <a:moveTo>
                      <a:pt x="f258" y="f259"/>
                    </a:moveTo>
                    <a:lnTo>
                      <a:pt x="f258" y="f259"/>
                    </a:lnTo>
                    <a:close/>
                    <a:moveTo>
                      <a:pt x="f267" y="f157"/>
                    </a:moveTo>
                    <a:cubicBezTo>
                      <a:pt x="f34" y="f240"/>
                      <a:pt x="f268" y="f229"/>
                      <a:pt x="f269" y="f270"/>
                    </a:cubicBezTo>
                    <a:lnTo>
                      <a:pt x="f269" y="f178"/>
                    </a:lnTo>
                    <a:lnTo>
                      <a:pt x="f271" y="f270"/>
                    </a:lnTo>
                    <a:cubicBezTo>
                      <a:pt x="f27" y="f218"/>
                      <a:pt x="f212" y="f197"/>
                      <a:pt x="f178" y="f272"/>
                    </a:cubicBezTo>
                    <a:cubicBezTo>
                      <a:pt x="f157" y="f212"/>
                      <a:pt x="f273" y="f189"/>
                      <a:pt x="f224" y="f189"/>
                    </a:cubicBezTo>
                    <a:lnTo>
                      <a:pt x="f274" y="f187"/>
                    </a:lnTo>
                    <a:cubicBezTo>
                      <a:pt x="f232" y="f275"/>
                      <a:pt x="f255" y="f254"/>
                      <a:pt x="f94" y="f276"/>
                    </a:cubicBezTo>
                    <a:lnTo>
                      <a:pt x="f267" y="f157"/>
                    </a:lnTo>
                    <a:close/>
                    <a:moveTo>
                      <a:pt x="f267" y="f157"/>
                    </a:moveTo>
                    <a:lnTo>
                      <a:pt x="f267" y="f157"/>
                    </a:lnTo>
                    <a:close/>
                    <a:moveTo>
                      <a:pt x="f119" y="f214"/>
                    </a:moveTo>
                    <a:cubicBezTo>
                      <a:pt x="f277" y="f278"/>
                      <a:pt x="f279" y="f206"/>
                      <a:pt x="f20" y="f280"/>
                    </a:cubicBezTo>
                    <a:cubicBezTo>
                      <a:pt x="f108" y="f90"/>
                      <a:pt x="f281" y="f282"/>
                      <a:pt x="f248" y="f209"/>
                    </a:cubicBezTo>
                    <a:lnTo>
                      <a:pt x="f283" y="f209"/>
                    </a:lnTo>
                    <a:cubicBezTo>
                      <a:pt x="f284" y="f206"/>
                      <a:pt x="f285" y="f206"/>
                      <a:pt x="f286" y="f206"/>
                    </a:cubicBezTo>
                    <a:lnTo>
                      <a:pt x="f286" y="f204"/>
                    </a:lnTo>
                    <a:cubicBezTo>
                      <a:pt x="f112" y="f255"/>
                      <a:pt x="f82" y="f287"/>
                      <a:pt x="f102" y="f200"/>
                    </a:cubicBezTo>
                    <a:lnTo>
                      <a:pt x="f119" y="f214"/>
                    </a:lnTo>
                    <a:close/>
                    <a:moveTo>
                      <a:pt x="f119" y="f214"/>
                    </a:moveTo>
                    <a:lnTo>
                      <a:pt x="f119" y="f214"/>
                    </a:lnTo>
                    <a:close/>
                    <a:moveTo>
                      <a:pt x="f288" y="f289"/>
                    </a:moveTo>
                    <a:cubicBezTo>
                      <a:pt x="f180" y="f290"/>
                      <a:pt x="f61" y="f291"/>
                      <a:pt x="f292" y="f27"/>
                    </a:cubicBezTo>
                    <a:lnTo>
                      <a:pt x="f293" y="f294"/>
                    </a:lnTo>
                    <a:lnTo>
                      <a:pt x="f295" y="f1"/>
                    </a:lnTo>
                    <a:cubicBezTo>
                      <a:pt x="f217" y="f296"/>
                      <a:pt x="f297" y="f298"/>
                      <a:pt x="f42" y="f290"/>
                    </a:cubicBezTo>
                    <a:lnTo>
                      <a:pt x="f42" y="f294"/>
                    </a:lnTo>
                    <a:lnTo>
                      <a:pt x="f288" y="f289"/>
                    </a:lnTo>
                    <a:close/>
                    <a:moveTo>
                      <a:pt x="f288" y="f289"/>
                    </a:moveTo>
                    <a:lnTo>
                      <a:pt x="f288" y="f289"/>
                    </a:lnTo>
                    <a:close/>
                    <a:moveTo>
                      <a:pt x="f299" y="f300"/>
                    </a:moveTo>
                    <a:cubicBezTo>
                      <a:pt x="f301" y="f38"/>
                      <a:pt x="f302" y="f303"/>
                      <a:pt x="f304" y="f258"/>
                    </a:cubicBezTo>
                    <a:lnTo>
                      <a:pt x="f305" y="f306"/>
                    </a:lnTo>
                    <a:lnTo>
                      <a:pt x="f305" y="f40"/>
                    </a:lnTo>
                    <a:lnTo>
                      <a:pt x="f75" y="f307"/>
                    </a:lnTo>
                    <a:lnTo>
                      <a:pt x="f75" y="f308"/>
                    </a:lnTo>
                    <a:lnTo>
                      <a:pt x="f155" y="f309"/>
                    </a:lnTo>
                    <a:lnTo>
                      <a:pt x="f155" y="f310"/>
                    </a:lnTo>
                    <a:lnTo>
                      <a:pt x="f217" y="f311"/>
                    </a:lnTo>
                    <a:lnTo>
                      <a:pt x="f302" y="f312"/>
                    </a:lnTo>
                    <a:lnTo>
                      <a:pt x="f313" y="f314"/>
                    </a:lnTo>
                    <a:lnTo>
                      <a:pt x="f315" y="f4"/>
                    </a:lnTo>
                    <a:lnTo>
                      <a:pt x="f316" y="f4"/>
                    </a:lnTo>
                    <a:lnTo>
                      <a:pt x="f317" y="f4"/>
                    </a:lnTo>
                    <a:lnTo>
                      <a:pt x="f317" y="f314"/>
                    </a:lnTo>
                    <a:lnTo>
                      <a:pt x="f301" y="f312"/>
                    </a:lnTo>
                    <a:lnTo>
                      <a:pt x="f301" y="f311"/>
                    </a:lnTo>
                    <a:lnTo>
                      <a:pt x="f218" y="f310"/>
                    </a:lnTo>
                    <a:lnTo>
                      <a:pt x="f197" y="f309"/>
                    </a:lnTo>
                    <a:lnTo>
                      <a:pt x="f318" y="f308"/>
                    </a:lnTo>
                    <a:lnTo>
                      <a:pt x="f318" y="f307"/>
                    </a:lnTo>
                    <a:lnTo>
                      <a:pt x="f4" y="f40"/>
                    </a:lnTo>
                    <a:lnTo>
                      <a:pt x="f4" y="f306"/>
                    </a:lnTo>
                    <a:lnTo>
                      <a:pt x="f299" y="f300"/>
                    </a:lnTo>
                    <a:close/>
                    <a:moveTo>
                      <a:pt x="f299" y="f300"/>
                    </a:moveTo>
                    <a:lnTo>
                      <a:pt x="f299" y="f300"/>
                    </a:lnTo>
                    <a:close/>
                    <a:moveTo>
                      <a:pt x="f276" y="f319"/>
                    </a:moveTo>
                    <a:lnTo>
                      <a:pt x="f320" y="f98"/>
                    </a:lnTo>
                    <a:lnTo>
                      <a:pt x="f320" y="f321"/>
                    </a:lnTo>
                    <a:lnTo>
                      <a:pt x="f276" y="f319"/>
                    </a:lnTo>
                    <a:close/>
                    <a:moveTo>
                      <a:pt x="f276" y="f319"/>
                    </a:moveTo>
                    <a:lnTo>
                      <a:pt x="f276" y="f319"/>
                    </a:lnTo>
                    <a:close/>
                    <a:moveTo>
                      <a:pt x="f16" y="f322"/>
                    </a:moveTo>
                    <a:lnTo>
                      <a:pt x="f16" y="f323"/>
                    </a:lnTo>
                    <a:lnTo>
                      <a:pt x="f324" y="f325"/>
                    </a:lnTo>
                    <a:lnTo>
                      <a:pt x="f16" y="f322"/>
                    </a:lnTo>
                    <a:close/>
                    <a:moveTo>
                      <a:pt x="f16" y="f322"/>
                    </a:moveTo>
                    <a:lnTo>
                      <a:pt x="f16" y="f322"/>
                    </a:lnTo>
                    <a:close/>
                    <a:moveTo>
                      <a:pt x="f326" y="f327"/>
                    </a:moveTo>
                    <a:lnTo>
                      <a:pt x="f56" y="f325"/>
                    </a:lnTo>
                    <a:lnTo>
                      <a:pt x="f88" y="f323"/>
                    </a:lnTo>
                    <a:lnTo>
                      <a:pt x="f326" y="f327"/>
                    </a:lnTo>
                    <a:close/>
                    <a:moveTo>
                      <a:pt x="f326" y="f327"/>
                    </a:moveTo>
                    <a:lnTo>
                      <a:pt x="f326" y="f327"/>
                    </a:lnTo>
                    <a:close/>
                    <a:moveTo>
                      <a:pt x="f77" y="f328"/>
                    </a:moveTo>
                    <a:lnTo>
                      <a:pt x="f329" y="f319"/>
                    </a:lnTo>
                    <a:lnTo>
                      <a:pt x="f77" y="f321"/>
                    </a:lnTo>
                    <a:lnTo>
                      <a:pt x="f77" y="f328"/>
                    </a:lnTo>
                    <a:close/>
                    <a:moveTo>
                      <a:pt x="f77" y="f328"/>
                    </a:moveTo>
                    <a:lnTo>
                      <a:pt x="f77" y="f328"/>
                    </a:lnTo>
                    <a:close/>
                    <a:moveTo>
                      <a:pt x="f203" y="f19"/>
                    </a:moveTo>
                    <a:cubicBezTo>
                      <a:pt x="f330" y="f138"/>
                      <a:pt x="f331" y="f10"/>
                      <a:pt x="f242" y="f10"/>
                    </a:cubicBezTo>
                    <a:cubicBezTo>
                      <a:pt x="f238" y="f10"/>
                      <a:pt x="f6" y="f138"/>
                      <a:pt x="f332" y="f19"/>
                    </a:cubicBezTo>
                    <a:lnTo>
                      <a:pt x="f112" y="f49"/>
                    </a:lnTo>
                    <a:cubicBezTo>
                      <a:pt x="f6" y="f49"/>
                      <a:pt x="f333" y="f49"/>
                      <a:pt x="f334" y="f49"/>
                    </a:cubicBezTo>
                    <a:lnTo>
                      <a:pt x="f335" y="f297"/>
                    </a:lnTo>
                    <a:cubicBezTo>
                      <a:pt x="f238" y="f336"/>
                      <a:pt x="f233" y="f337"/>
                      <a:pt x="f242" y="f338"/>
                    </a:cubicBezTo>
                    <a:cubicBezTo>
                      <a:pt x="f339" y="f337"/>
                      <a:pt x="f340" y="f336"/>
                      <a:pt x="f315" y="f297"/>
                    </a:cubicBezTo>
                    <a:lnTo>
                      <a:pt x="f341" y="f49"/>
                    </a:lnTo>
                    <a:cubicBezTo>
                      <a:pt x="f342" y="f49"/>
                      <a:pt x="f120" y="f49"/>
                      <a:pt x="f343" y="f49"/>
                    </a:cubicBezTo>
                    <a:lnTo>
                      <a:pt x="f203" y="f19"/>
                    </a:lnTo>
                    <a:close/>
                    <a:moveTo>
                      <a:pt x="f203" y="f19"/>
                    </a:moveTo>
                    <a:lnTo>
                      <a:pt x="f203" y="f19"/>
                    </a:lnTo>
                    <a:close/>
                    <a:moveTo>
                      <a:pt x="f344" y="f345"/>
                    </a:moveTo>
                    <a:lnTo>
                      <a:pt x="f346" y="f347"/>
                    </a:lnTo>
                    <a:lnTo>
                      <a:pt x="f348" y="f126"/>
                    </a:lnTo>
                    <a:lnTo>
                      <a:pt x="f349" y="f176"/>
                    </a:lnTo>
                    <a:cubicBezTo>
                      <a:pt x="f199" y="f157"/>
                      <a:pt x="f199" y="f152"/>
                      <a:pt x="f350" y="f154"/>
                    </a:cubicBezTo>
                    <a:cubicBezTo>
                      <a:pt x="f348" y="f180"/>
                      <a:pt x="f351" y="f180"/>
                      <a:pt x="f84" y="f229"/>
                    </a:cubicBezTo>
                    <a:cubicBezTo>
                      <a:pt x="f352" y="f152"/>
                      <a:pt x="f353" y="f176"/>
                      <a:pt x="f344" y="f345"/>
                    </a:cubicBezTo>
                    <a:close/>
                    <a:moveTo>
                      <a:pt x="f344" y="f345"/>
                    </a:moveTo>
                    <a:lnTo>
                      <a:pt x="f344" y="f345"/>
                    </a:lnTo>
                    <a:close/>
                    <a:moveTo>
                      <a:pt x="f354" y="f176"/>
                    </a:moveTo>
                    <a:lnTo>
                      <a:pt x="f355" y="f118"/>
                    </a:lnTo>
                    <a:lnTo>
                      <a:pt x="f353" y="f82"/>
                    </a:lnTo>
                    <a:lnTo>
                      <a:pt x="f159" y="f28"/>
                    </a:lnTo>
                    <a:lnTo>
                      <a:pt x="f193" y="f172"/>
                    </a:lnTo>
                    <a:cubicBezTo>
                      <a:pt x="f346" y="f214"/>
                      <a:pt x="f85" y="f189"/>
                      <a:pt x="f354" y="f176"/>
                    </a:cubicBezTo>
                    <a:close/>
                    <a:moveTo>
                      <a:pt x="f354" y="f176"/>
                    </a:moveTo>
                    <a:lnTo>
                      <a:pt x="f354" y="f176"/>
                    </a:lnTo>
                    <a:close/>
                    <a:moveTo>
                      <a:pt x="f174" y="f345"/>
                    </a:moveTo>
                    <a:cubicBezTo>
                      <a:pt x="f356" y="f176"/>
                      <a:pt x="f357" y="f152"/>
                      <a:pt x="f358" y="f229"/>
                    </a:cubicBezTo>
                    <a:cubicBezTo>
                      <a:pt x="f359" y="f180"/>
                      <a:pt x="f274" y="f180"/>
                      <a:pt x="f142" y="f154"/>
                    </a:cubicBezTo>
                    <a:cubicBezTo>
                      <a:pt x="f117" y="f152"/>
                      <a:pt x="f119" y="f157"/>
                      <a:pt x="f145" y="f176"/>
                    </a:cubicBezTo>
                    <a:lnTo>
                      <a:pt x="f274" y="f126"/>
                    </a:lnTo>
                    <a:lnTo>
                      <a:pt x="f152" y="f347"/>
                    </a:lnTo>
                    <a:lnTo>
                      <a:pt x="f174" y="f345"/>
                    </a:lnTo>
                    <a:close/>
                    <a:moveTo>
                      <a:pt x="f174" y="f345"/>
                    </a:moveTo>
                    <a:lnTo>
                      <a:pt x="f174" y="f345"/>
                    </a:lnTo>
                    <a:close/>
                    <a:moveTo>
                      <a:pt x="f259" y="f118"/>
                    </a:moveTo>
                    <a:lnTo>
                      <a:pt x="f21" y="f176"/>
                    </a:lnTo>
                    <a:cubicBezTo>
                      <a:pt x="f360" y="f178"/>
                      <a:pt x="f0" y="f253"/>
                      <a:pt x="f117" y="f210"/>
                    </a:cubicBezTo>
                    <a:lnTo>
                      <a:pt x="f117" y="f280"/>
                    </a:lnTo>
                    <a:lnTo>
                      <a:pt x="f222" y="f90"/>
                    </a:lnTo>
                    <a:cubicBezTo>
                      <a:pt x="f361" y="f90"/>
                      <a:pt x="f154" y="f218"/>
                      <a:pt x="f362" y="f172"/>
                    </a:cubicBezTo>
                    <a:lnTo>
                      <a:pt x="f252" y="f28"/>
                    </a:lnTo>
                    <a:lnTo>
                      <a:pt x="f259" y="f118"/>
                    </a:lnTo>
                    <a:close/>
                  </a:path>
                </a:pathLst>
              </a:custGeom>
              <a:gradFill>
                <a:gsLst>
                  <a:gs pos="0">
                    <a:srgbClr val="FFF480"/>
                  </a:gs>
                  <a:gs pos="100000">
                    <a:srgbClr val="D1B76C"/>
                  </a:gs>
                </a:gsLst>
                <a:path path="rect">
                  <a:fillToRect l="50000" t="50000" r="50000" b="50000"/>
                </a:path>
              </a:gra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8" name="Forma Livre 7"/>
              <p:cNvSpPr/>
              <p:nvPr/>
            </p:nvSpPr>
            <p:spPr>
              <a:xfrm>
                <a:off x="9059756" y="5808597"/>
                <a:ext cx="700201" cy="82727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037"/>
                  <a:gd name="f4" fmla="val 2369"/>
                  <a:gd name="f5" fmla="val 1644"/>
                  <a:gd name="f6" fmla="val 1052"/>
                  <a:gd name="f7" fmla="val 1228"/>
                  <a:gd name="f8" fmla="val 1601"/>
                  <a:gd name="f9" fmla="val 1402"/>
                  <a:gd name="f10" fmla="val 1511"/>
                  <a:gd name="f11" fmla="val 1553"/>
                  <a:gd name="f12" fmla="val 1806"/>
                  <a:gd name="f13" fmla="val 1859"/>
                  <a:gd name="f14" fmla="val 1836"/>
                  <a:gd name="f15" fmla="val 1865"/>
                  <a:gd name="f16" fmla="val 1815"/>
                  <a:gd name="f17" fmla="val 1893"/>
                  <a:gd name="f18" fmla="val 1790"/>
                  <a:gd name="f19" fmla="val 1923"/>
                  <a:gd name="f20" fmla="val 1761"/>
                  <a:gd name="f21" fmla="val 1953"/>
                  <a:gd name="f22" fmla="val 1729"/>
                  <a:gd name="f23" fmla="val 1976"/>
                  <a:gd name="f24" fmla="val 1692"/>
                  <a:gd name="f25" fmla="val 2036"/>
                  <a:gd name="f26" fmla="val 1596"/>
                  <a:gd name="f27" fmla="val 1485"/>
                  <a:gd name="f28" fmla="val 2012"/>
                  <a:gd name="f29" fmla="val 1376"/>
                  <a:gd name="f30" fmla="val 2000"/>
                  <a:gd name="f31" fmla="val 1319"/>
                  <a:gd name="f32" fmla="val 1984"/>
                  <a:gd name="f33" fmla="val 1263"/>
                  <a:gd name="f34" fmla="val 1965"/>
                  <a:gd name="f35" fmla="val 1209"/>
                  <a:gd name="f36" fmla="val 1930"/>
                  <a:gd name="f37" fmla="val 1118"/>
                  <a:gd name="f38" fmla="val 1891"/>
                  <a:gd name="f39" fmla="val 1039"/>
                  <a:gd name="f40" fmla="val 1862"/>
                  <a:gd name="f41" fmla="val 945"/>
                  <a:gd name="f42" fmla="val 1844"/>
                  <a:gd name="f43" fmla="val 893"/>
                  <a:gd name="f44" fmla="val 1832"/>
                  <a:gd name="f45" fmla="val 839"/>
                  <a:gd name="f46" fmla="val 1824"/>
                  <a:gd name="f47" fmla="val 785"/>
                  <a:gd name="f48" fmla="val 1796"/>
                  <a:gd name="f49" fmla="val 622"/>
                  <a:gd name="f50" fmla="val 1870"/>
                  <a:gd name="f51" fmla="val 487"/>
                  <a:gd name="f52" fmla="val 1988"/>
                  <a:gd name="f53" fmla="val 385"/>
                  <a:gd name="f54" fmla="val 1910"/>
                  <a:gd name="f55" fmla="val 280"/>
                  <a:gd name="f56" fmla="val 178"/>
                  <a:gd name="f57" fmla="val 1756"/>
                  <a:gd name="f58" fmla="val 72"/>
                  <a:gd name="f59" fmla="val 1663"/>
                  <a:gd name="f60" fmla="val 56"/>
                  <a:gd name="f61" fmla="val 1570"/>
                  <a:gd name="f62" fmla="val 43"/>
                  <a:gd name="f63" fmla="val 1477"/>
                  <a:gd name="f64" fmla="val 33"/>
                  <a:gd name="f65" fmla="val 1163"/>
                  <a:gd name="f66" fmla="val 870"/>
                  <a:gd name="f67" fmla="val 558"/>
                  <a:gd name="f68" fmla="val 463"/>
                  <a:gd name="f69" fmla="val 370"/>
                  <a:gd name="f70" fmla="val 279"/>
                  <a:gd name="f71" fmla="val 249"/>
                  <a:gd name="f72" fmla="val 111"/>
                  <a:gd name="f73" fmla="val 221"/>
                  <a:gd name="f74" fmla="val 149"/>
                  <a:gd name="f75" fmla="val 193"/>
                  <a:gd name="f76" fmla="val 188"/>
                  <a:gd name="f77" fmla="val 527"/>
                  <a:gd name="f78" fmla="val 540"/>
                  <a:gd name="f79" fmla="val 639"/>
                  <a:gd name="f80" fmla="val 368"/>
                  <a:gd name="f81" fmla="val 812"/>
                  <a:gd name="f82" fmla="val 243"/>
                  <a:gd name="f83" fmla="val 1015"/>
                  <a:gd name="f84" fmla="val 1225"/>
                  <a:gd name="f85" fmla="val 1401"/>
                  <a:gd name="f86" fmla="val 375"/>
                  <a:gd name="f87" fmla="val 1510"/>
                  <a:gd name="f88" fmla="val 555"/>
                  <a:gd name="f89" fmla="val 1573"/>
                  <a:gd name="f90" fmla="val 658"/>
                  <a:gd name="f91" fmla="val 1613"/>
                  <a:gd name="f92" fmla="val 772"/>
                  <a:gd name="f93" fmla="val 1632"/>
                  <a:gd name="f94" fmla="val 891"/>
                  <a:gd name="f95" fmla="val 1640"/>
                  <a:gd name="f96" fmla="val 946"/>
                  <a:gd name="f97" fmla="val 999"/>
                  <a:gd name="f98" fmla="val 518"/>
                  <a:gd name="f99" fmla="val 341"/>
                  <a:gd name="f100" fmla="val 1260"/>
                  <a:gd name="f101" fmla="val 845"/>
                  <a:gd name="f102" fmla="val 520"/>
                  <a:gd name="f103" fmla="val 553"/>
                  <a:gd name="f104" fmla="val 184"/>
                  <a:gd name="f105" fmla="val 202"/>
                  <a:gd name="f106" fmla="val 137"/>
                  <a:gd name="f107" fmla="val 262"/>
                  <a:gd name="f108" fmla="val 92"/>
                  <a:gd name="f109" fmla="val 324"/>
                  <a:gd name="f110" fmla="val 46"/>
                  <a:gd name="f111" fmla="val 165"/>
                  <a:gd name="f112" fmla="val 237"/>
                  <a:gd name="f113" fmla="val 212"/>
                  <a:gd name="f114" fmla="val 209"/>
                  <a:gd name="f115" fmla="val 789"/>
                  <a:gd name="f116" fmla="val 201"/>
                  <a:gd name="f117" fmla="val 850"/>
                  <a:gd name="f118" fmla="val 191"/>
                  <a:gd name="f119" fmla="val 888"/>
                  <a:gd name="f120" fmla="val 173"/>
                  <a:gd name="f121" fmla="val 142"/>
                  <a:gd name="f122" fmla="val 103"/>
                  <a:gd name="f123" fmla="val 70"/>
                  <a:gd name="f124" fmla="val 49"/>
                  <a:gd name="f125" fmla="val 34"/>
                  <a:gd name="f126" fmla="val 21"/>
                  <a:gd name="f127" fmla="val 58"/>
                  <a:gd name="f128" fmla="val 80"/>
                  <a:gd name="f129" fmla="val 110"/>
                  <a:gd name="f130" fmla="val 337"/>
                  <a:gd name="f131" fmla="val 1959"/>
                  <a:gd name="f132" fmla="val 572"/>
                  <a:gd name="f133" fmla="val 2060"/>
                  <a:gd name="f134" fmla="val 788"/>
                  <a:gd name="f135" fmla="val 2194"/>
                  <a:gd name="f136" fmla="val 2196"/>
                  <a:gd name="f137" fmla="val 867"/>
                  <a:gd name="f138" fmla="val 2244"/>
                  <a:gd name="f139" fmla="val 953"/>
                  <a:gd name="f140" fmla="val 2299"/>
                  <a:gd name="f141" fmla="val 1016"/>
                  <a:gd name="f142" fmla="val 2368"/>
                  <a:gd name="f143" fmla="val 1082"/>
                  <a:gd name="f144" fmla="val 1166"/>
                  <a:gd name="f145" fmla="val 1244"/>
                  <a:gd name="f146" fmla="val 1246"/>
                  <a:gd name="f147" fmla="val 1427"/>
                  <a:gd name="f148" fmla="val 2083"/>
                  <a:gd name="f149" fmla="val 1620"/>
                  <a:gd name="f150" fmla="val 1995"/>
                  <a:gd name="f151" fmla="val 1794"/>
                  <a:gd name="f152" fmla="val 1869"/>
                  <a:gd name="f153" fmla="val 1503"/>
                  <a:gd name="f154" fmla="val 1566"/>
                  <a:gd name="f155" fmla="val 1394"/>
                  <a:gd name="f156" fmla="val 1739"/>
                  <a:gd name="f157" fmla="val 1224"/>
                  <a:gd name="f158" fmla="val 1020"/>
                  <a:gd name="f159" fmla="val 1012"/>
                  <a:gd name="f160" fmla="val 803"/>
                  <a:gd name="f161" fmla="val 1861"/>
                  <a:gd name="f162" fmla="val 628"/>
                  <a:gd name="f163" fmla="val 1730"/>
                  <a:gd name="f164" fmla="*/ f0 1 2037"/>
                  <a:gd name="f165" fmla="*/ f1 1 2369"/>
                  <a:gd name="f166" fmla="+- f4 0 f2"/>
                  <a:gd name="f167" fmla="+- f3 0 f2"/>
                  <a:gd name="f168" fmla="*/ f167 1 2037"/>
                  <a:gd name="f169" fmla="*/ f166 1 2369"/>
                  <a:gd name="f170" fmla="*/ f2 1 f168"/>
                  <a:gd name="f171" fmla="*/ f3 1 f168"/>
                  <a:gd name="f172" fmla="*/ f2 1 f169"/>
                  <a:gd name="f173" fmla="*/ f4 1 f169"/>
                  <a:gd name="f174" fmla="*/ f170 f164 1"/>
                  <a:gd name="f175" fmla="*/ f171 f164 1"/>
                  <a:gd name="f176" fmla="*/ f173 f165 1"/>
                  <a:gd name="f177" fmla="*/ f172 f16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4" t="f177" r="f175" b="f176"/>
                <a:pathLst>
                  <a:path w="2037" h="2369">
                    <a:moveTo>
                      <a:pt x="f5" y="f6"/>
                    </a:moveTo>
                    <a:cubicBezTo>
                      <a:pt x="f5" y="f7"/>
                      <a:pt x="f8" y="f9"/>
                      <a:pt x="f10" y="f11"/>
                    </a:cubicBezTo>
                    <a:lnTo>
                      <a:pt x="f12" y="f13"/>
                    </a:lnTo>
                    <a:cubicBezTo>
                      <a:pt x="f14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3" y="f24"/>
                    </a:cubicBezTo>
                    <a:cubicBezTo>
                      <a:pt x="f25" y="f26"/>
                      <a:pt x="f25" y="f27"/>
                      <a:pt x="f28" y="f29"/>
                    </a:cubicBezTo>
                    <a:cubicBezTo>
                      <a:pt x="f30" y="f31"/>
                      <a:pt x="f32" y="f33"/>
                      <a:pt x="f34" y="f35"/>
                    </a:cubicBezTo>
                    <a:cubicBezTo>
                      <a:pt x="f36" y="f37"/>
                      <a:pt x="f38" y="f39"/>
                      <a:pt x="f40" y="f41"/>
                    </a:cubicBezTo>
                    <a:cubicBezTo>
                      <a:pt x="f42" y="f43"/>
                      <a:pt x="f44" y="f45"/>
                      <a:pt x="f46" y="f47"/>
                    </a:cubicBezTo>
                    <a:cubicBezTo>
                      <a:pt x="f48" y="f49"/>
                      <a:pt x="f50" y="f51"/>
                      <a:pt x="f52" y="f53"/>
                    </a:cubicBezTo>
                    <a:cubicBezTo>
                      <a:pt x="f54" y="f55"/>
                      <a:pt x="f44" y="f56"/>
                      <a:pt x="f57" y="f58"/>
                    </a:cubicBezTo>
                    <a:cubicBezTo>
                      <a:pt x="f59" y="f60"/>
                      <a:pt x="f61" y="f62"/>
                      <a:pt x="f63" y="f64"/>
                    </a:cubicBezTo>
                    <a:cubicBezTo>
                      <a:pt x="f65" y="f2"/>
                      <a:pt x="f66" y="f2"/>
                      <a:pt x="f67" y="f64"/>
                    </a:cubicBezTo>
                    <a:cubicBezTo>
                      <a:pt x="f68" y="f62"/>
                      <a:pt x="f69" y="f60"/>
                      <a:pt x="f70" y="f58"/>
                    </a:cubicBezTo>
                    <a:cubicBezTo>
                      <a:pt x="f71" y="f72"/>
                      <a:pt x="f73" y="f74"/>
                      <a:pt x="f75" y="f76"/>
                    </a:cubicBezTo>
                    <a:lnTo>
                      <a:pt x="f77" y="f78"/>
                    </a:lnTo>
                    <a:cubicBezTo>
                      <a:pt x="f79" y="f80"/>
                      <a:pt x="f81" y="f82"/>
                      <a:pt x="f83" y="f82"/>
                    </a:cubicBezTo>
                    <a:cubicBezTo>
                      <a:pt x="f84" y="f82"/>
                      <a:pt x="f85" y="f86"/>
                      <a:pt x="f87" y="f88"/>
                    </a:cubicBezTo>
                    <a:cubicBezTo>
                      <a:pt x="f89" y="f90"/>
                      <a:pt x="f91" y="f92"/>
                      <a:pt x="f93" y="f94"/>
                    </a:cubicBezTo>
                    <a:lnTo>
                      <a:pt x="f93" y="f43"/>
                    </a:lnTo>
                    <a:cubicBezTo>
                      <a:pt x="f95" y="f96"/>
                      <a:pt x="f5" y="f97"/>
                      <a:pt x="f5" y="f6"/>
                    </a:cubicBez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98" y="f11"/>
                    </a:moveTo>
                    <a:cubicBezTo>
                      <a:pt x="f99" y="f100"/>
                      <a:pt x="f99" y="f101"/>
                      <a:pt x="f98" y="f88"/>
                    </a:cubicBezTo>
                    <a:lnTo>
                      <a:pt x="f102" y="f103"/>
                    </a:lnTo>
                    <a:lnTo>
                      <a:pt x="f104" y="f105"/>
                    </a:lnTo>
                    <a:cubicBezTo>
                      <a:pt x="f106" y="f107"/>
                      <a:pt x="f108" y="f109"/>
                      <a:pt x="f110" y="f53"/>
                    </a:cubicBezTo>
                    <a:cubicBezTo>
                      <a:pt x="f111" y="f51"/>
                      <a:pt x="f112" y="f49"/>
                      <a:pt x="f113" y="f47"/>
                    </a:cubicBezTo>
                    <a:lnTo>
                      <a:pt x="f114" y="f115"/>
                    </a:lnTo>
                    <a:lnTo>
                      <a:pt x="f113" y="f115"/>
                    </a:lnTo>
                    <a:cubicBezTo>
                      <a:pt x="f116" y="f117"/>
                      <a:pt x="f118" y="f119"/>
                      <a:pt x="f120" y="f41"/>
                    </a:cubicBezTo>
                    <a:cubicBezTo>
                      <a:pt x="f121" y="f39"/>
                      <a:pt x="f122" y="f37"/>
                      <a:pt x="f123" y="f35"/>
                    </a:cubicBezTo>
                    <a:cubicBezTo>
                      <a:pt x="f124" y="f33"/>
                      <a:pt x="f125" y="f31"/>
                      <a:pt x="f126" y="f29"/>
                    </a:cubicBezTo>
                    <a:cubicBezTo>
                      <a:pt x="f2" y="f27"/>
                      <a:pt x="f2" y="f26"/>
                      <a:pt x="f127" y="f24"/>
                    </a:cubicBezTo>
                    <a:cubicBezTo>
                      <a:pt x="f128" y="f22"/>
                      <a:pt x="f129" y="f20"/>
                      <a:pt x="f121" y="f18"/>
                    </a:cubicBezTo>
                    <a:cubicBezTo>
                      <a:pt x="f130" y="f131"/>
                      <a:pt x="f132" y="f133"/>
                      <a:pt x="f134" y="f135"/>
                    </a:cubicBezTo>
                    <a:lnTo>
                      <a:pt x="f115" y="f136"/>
                    </a:lnTo>
                    <a:cubicBezTo>
                      <a:pt x="f137" y="f138"/>
                      <a:pt x="f139" y="f140"/>
                      <a:pt x="f141" y="f142"/>
                    </a:cubicBezTo>
                    <a:cubicBezTo>
                      <a:pt x="f143" y="f140"/>
                      <a:pt x="f144" y="f138"/>
                      <a:pt x="f145" y="f136"/>
                    </a:cubicBezTo>
                    <a:lnTo>
                      <a:pt x="f146" y="f135"/>
                    </a:lnTo>
                    <a:cubicBezTo>
                      <a:pt x="f147" y="f148"/>
                      <a:pt x="f149" y="f150"/>
                      <a:pt x="f151" y="f152"/>
                    </a:cubicBezTo>
                    <a:lnTo>
                      <a:pt x="f153" y="f154"/>
                    </a:lnTo>
                    <a:cubicBezTo>
                      <a:pt x="f155" y="f156"/>
                      <a:pt x="f157" y="f40"/>
                      <a:pt x="f158" y="f40"/>
                    </a:cubicBezTo>
                    <a:lnTo>
                      <a:pt x="f159" y="f40"/>
                    </a:lnTo>
                    <a:cubicBezTo>
                      <a:pt x="f160" y="f161"/>
                      <a:pt x="f162" y="f163"/>
                      <a:pt x="f98" y="f11"/>
                    </a:cubicBezTo>
                    <a:close/>
                  </a:path>
                </a:pathLst>
              </a:custGeom>
              <a:solidFill>
                <a:srgbClr val="009035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9" name="Forma Livre 8"/>
              <p:cNvSpPr/>
              <p:nvPr/>
            </p:nvSpPr>
            <p:spPr>
              <a:xfrm>
                <a:off x="9199440" y="5899315"/>
                <a:ext cx="417597" cy="2617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244"/>
                  <a:gd name="f4" fmla="val 797"/>
                  <a:gd name="f5" fmla="val 796"/>
                  <a:gd name="f6" fmla="val 2"/>
                  <a:gd name="f7" fmla="val 355"/>
                  <a:gd name="f8" fmla="val 279"/>
                  <a:gd name="f9" fmla="val 620"/>
                  <a:gd name="f10" fmla="val 964"/>
                  <a:gd name="f11" fmla="val 1239"/>
                  <a:gd name="f12" fmla="val 1243"/>
                  <a:gd name="f13" fmla="*/ f0 1 1244"/>
                  <a:gd name="f14" fmla="*/ f1 1 797"/>
                  <a:gd name="f15" fmla="+- f4 0 f2"/>
                  <a:gd name="f16" fmla="+- f3 0 f2"/>
                  <a:gd name="f17" fmla="*/ f16 1 1244"/>
                  <a:gd name="f18" fmla="*/ f15 1 797"/>
                  <a:gd name="f19" fmla="*/ f2 1 f17"/>
                  <a:gd name="f20" fmla="*/ f3 1 f17"/>
                  <a:gd name="f21" fmla="*/ f2 1 f18"/>
                  <a:gd name="f22" fmla="*/ f4 1 f18"/>
                  <a:gd name="f23" fmla="*/ f19 f13 1"/>
                  <a:gd name="f24" fmla="*/ f20 f13 1"/>
                  <a:gd name="f25" fmla="*/ f22 f14 1"/>
                  <a:gd name="f26" fmla="*/ f21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3" t="f26" r="f24" b="f25"/>
                <a:pathLst>
                  <a:path w="1244" h="797">
                    <a:moveTo>
                      <a:pt x="f2" y="f5"/>
                    </a:moveTo>
                    <a:cubicBezTo>
                      <a:pt x="f6" y="f7"/>
                      <a:pt x="f8" y="f2"/>
                      <a:pt x="f9" y="f2"/>
                    </a:cubicBezTo>
                    <a:cubicBezTo>
                      <a:pt x="f10" y="f2"/>
                      <a:pt x="f11" y="f7"/>
                      <a:pt x="f12" y="f5"/>
                    </a:cubicBezTo>
                    <a:lnTo>
                      <a:pt x="f2" y="f5"/>
                    </a:lnTo>
                  </a:path>
                </a:pathLst>
              </a:custGeom>
              <a:noFill/>
              <a:ln w="1801" cap="flat">
                <a:solidFill>
                  <a:srgbClr val="1B1918"/>
                </a:solidFill>
                <a:prstDash val="solid"/>
                <a:miter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0" name="Forma Livre 9"/>
              <p:cNvSpPr/>
              <p:nvPr/>
            </p:nvSpPr>
            <p:spPr>
              <a:xfrm>
                <a:off x="9451796" y="6195956"/>
                <a:ext cx="107999" cy="107999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375"/>
                  <a:gd name="f6" fmla="val 371"/>
                  <a:gd name="f7" fmla="val 214"/>
                  <a:gd name="f8" fmla="val 66"/>
                  <a:gd name="f9" fmla="val 193"/>
                  <a:gd name="f10" fmla="val 17"/>
                  <a:gd name="f11" fmla="val 195"/>
                  <a:gd name="f12" fmla="val 12"/>
                  <a:gd name="f13" fmla="val 189"/>
                  <a:gd name="f14" fmla="val 10"/>
                  <a:gd name="f15" fmla="val 7"/>
                  <a:gd name="f16" fmla="val 183"/>
                  <a:gd name="f17" fmla="val 160"/>
                  <a:gd name="f18" fmla="val 68"/>
                  <a:gd name="f19" fmla="val 168"/>
                  <a:gd name="f20" fmla="val 3"/>
                  <a:gd name="f21" fmla="val 159"/>
                  <a:gd name="f22" fmla="val 2"/>
                  <a:gd name="f23" fmla="val 152"/>
                  <a:gd name="f24" fmla="val 63"/>
                  <a:gd name="f25" fmla="val 145"/>
                  <a:gd name="f26" fmla="val 136"/>
                  <a:gd name="f27" fmla="val 143"/>
                  <a:gd name="f28" fmla="val 121"/>
                  <a:gd name="f29" fmla="val 5"/>
                  <a:gd name="f30" fmla="val 112"/>
                  <a:gd name="f31" fmla="val 8"/>
                  <a:gd name="f32" fmla="val 74"/>
                  <a:gd name="f33" fmla="val 93"/>
                  <a:gd name="f34" fmla="val 86"/>
                  <a:gd name="f35" fmla="val 23"/>
                  <a:gd name="f36" fmla="val 126"/>
                  <a:gd name="f37" fmla="val 76"/>
                  <a:gd name="f38" fmla="val 35"/>
                  <a:gd name="f39" fmla="val 71"/>
                  <a:gd name="f40" fmla="val 43"/>
                  <a:gd name="f41" fmla="val 81"/>
                  <a:gd name="f42" fmla="val 50"/>
                  <a:gd name="f43" fmla="val 52"/>
                  <a:gd name="f44" fmla="val 78"/>
                  <a:gd name="f45" fmla="val 64"/>
                  <a:gd name="f46" fmla="val 59"/>
                  <a:gd name="f47" fmla="val 60"/>
                  <a:gd name="f48" fmla="val 57"/>
                  <a:gd name="f49" fmla="val 61"/>
                  <a:gd name="f50" fmla="val 83"/>
                  <a:gd name="f51" fmla="val 116"/>
                  <a:gd name="f52" fmla="val 38"/>
                  <a:gd name="f53" fmla="val 32"/>
                  <a:gd name="f54" fmla="val 123"/>
                  <a:gd name="f55" fmla="val 26"/>
                  <a:gd name="f56" fmla="val 101"/>
                  <a:gd name="f57" fmla="val 109"/>
                  <a:gd name="f58" fmla="val 69"/>
                  <a:gd name="f59" fmla="val 129"/>
                  <a:gd name="f60" fmla="val 16"/>
                  <a:gd name="f61" fmla="val 124"/>
                  <a:gd name="f62" fmla="val 14"/>
                  <a:gd name="f63" fmla="val 133"/>
                  <a:gd name="f64" fmla="val 138"/>
                  <a:gd name="f65" fmla="val 144"/>
                  <a:gd name="f66" fmla="val 141"/>
                  <a:gd name="f67" fmla="val 11"/>
                  <a:gd name="f68" fmla="val 148"/>
                  <a:gd name="f69" fmla="val 151"/>
                  <a:gd name="f70" fmla="val 154"/>
                  <a:gd name="f71" fmla="val 20"/>
                  <a:gd name="f72" fmla="val 161"/>
                  <a:gd name="f73" fmla="val 172"/>
                  <a:gd name="f74" fmla="val 187"/>
                  <a:gd name="f75" fmla="val 199"/>
                  <a:gd name="f76" fmla="val 40"/>
                  <a:gd name="f77" fmla="val 202"/>
                  <a:gd name="f78" fmla="val 205"/>
                  <a:gd name="f79" fmla="val 4"/>
                  <a:gd name="f80" fmla="val 210"/>
                  <a:gd name="f81" fmla="val 212"/>
                  <a:gd name="f82" fmla="val 220"/>
                  <a:gd name="f83" fmla="val 47"/>
                  <a:gd name="f84" fmla="val 209"/>
                  <a:gd name="f85" fmla="val 237"/>
                  <a:gd name="f86" fmla="val 245"/>
                  <a:gd name="f87" fmla="val 67"/>
                  <a:gd name="f88" fmla="val 215"/>
                  <a:gd name="f89" fmla="val 19"/>
                  <a:gd name="f90" fmla="val 260"/>
                  <a:gd name="f91" fmla="val 24"/>
                  <a:gd name="f92" fmla="val 267"/>
                  <a:gd name="f93" fmla="val 72"/>
                  <a:gd name="f94" fmla="val 224"/>
                  <a:gd name="f95" fmla="val 266"/>
                  <a:gd name="f96" fmla="val 271"/>
                  <a:gd name="f97" fmla="val 281"/>
                  <a:gd name="f98" fmla="val 276"/>
                  <a:gd name="f99" fmla="val 48"/>
                  <a:gd name="f100" fmla="val 279"/>
                  <a:gd name="f101" fmla="val 272"/>
                  <a:gd name="f102" fmla="val 269"/>
                  <a:gd name="f103" fmla="val 29"/>
                  <a:gd name="f104" fmla="val 295"/>
                  <a:gd name="f105" fmla="val 303"/>
                  <a:gd name="f106" fmla="val 274"/>
                  <a:gd name="f107" fmla="val 288"/>
                  <a:gd name="f108" fmla="val 301"/>
                  <a:gd name="f109" fmla="val 316"/>
                  <a:gd name="f110" fmla="val 321"/>
                  <a:gd name="f111" fmla="val 55"/>
                  <a:gd name="f112" fmla="val 325"/>
                  <a:gd name="f113" fmla="val 308"/>
                  <a:gd name="f114" fmla="val 283"/>
                  <a:gd name="f115" fmla="val 335"/>
                  <a:gd name="f116" fmla="val 338"/>
                  <a:gd name="f117" fmla="val 90"/>
                  <a:gd name="f118" fmla="val 286"/>
                  <a:gd name="f119" fmla="val 336"/>
                  <a:gd name="f120" fmla="val 91"/>
                  <a:gd name="f121" fmla="val 340"/>
                  <a:gd name="f122" fmla="val 341"/>
                  <a:gd name="f123" fmla="val 98"/>
                  <a:gd name="f124" fmla="val 345"/>
                  <a:gd name="f125" fmla="val 102"/>
                  <a:gd name="f126" fmla="val 128"/>
                  <a:gd name="f127" fmla="val 107"/>
                  <a:gd name="f128" fmla="val 357"/>
                  <a:gd name="f129" fmla="val 114"/>
                  <a:gd name="f130" fmla="val 362"/>
                  <a:gd name="f131" fmla="val 330"/>
                  <a:gd name="f132" fmla="val 346"/>
                  <a:gd name="f133" fmla="val 365"/>
                  <a:gd name="f134" fmla="val 134"/>
                  <a:gd name="f135" fmla="val 370"/>
                  <a:gd name="f136" fmla="val 348"/>
                  <a:gd name="f137" fmla="val 333"/>
                  <a:gd name="f138" fmla="val 146"/>
                  <a:gd name="f139" fmla="val 320"/>
                  <a:gd name="f140" fmla="val 368"/>
                  <a:gd name="f141" fmla="val 153"/>
                  <a:gd name="f142" fmla="val 318"/>
                  <a:gd name="f143" fmla="val 363"/>
                  <a:gd name="f144" fmla="val 192"/>
                  <a:gd name="f145" fmla="val 207"/>
                  <a:gd name="f146" fmla="val 367"/>
                  <a:gd name="f147" fmla="val 216"/>
                  <a:gd name="f148" fmla="val 228"/>
                  <a:gd name="f149" fmla="val 229"/>
                  <a:gd name="f150" fmla="val 331"/>
                  <a:gd name="f151" fmla="val 231"/>
                  <a:gd name="f152" fmla="val 240"/>
                  <a:gd name="f153" fmla="val 238"/>
                  <a:gd name="f154" fmla="val 328"/>
                  <a:gd name="f155" fmla="val 315"/>
                  <a:gd name="f156" fmla="val 358"/>
                  <a:gd name="f157" fmla="val 355"/>
                  <a:gd name="f158" fmla="val 247"/>
                  <a:gd name="f159" fmla="val 313"/>
                  <a:gd name="f160" fmla="val 278"/>
                  <a:gd name="f161" fmla="val 343"/>
                  <a:gd name="f162" fmla="val 285"/>
                  <a:gd name="f163" fmla="val 298"/>
                  <a:gd name="f164" fmla="val 307"/>
                  <a:gd name="f165" fmla="val 293"/>
                  <a:gd name="f166" fmla="val 300"/>
                  <a:gd name="f167" fmla="val 309"/>
                  <a:gd name="f168" fmla="val 306"/>
                  <a:gd name="f169" fmla="val 317"/>
                  <a:gd name="f170" fmla="val 319"/>
                  <a:gd name="f171" fmla="val 326"/>
                  <a:gd name="f172" fmla="val 324"/>
                  <a:gd name="f173" fmla="val 314"/>
                  <a:gd name="f174" fmla="val 322"/>
                  <a:gd name="f175" fmla="val 277"/>
                  <a:gd name="f176" fmla="val 350"/>
                  <a:gd name="f177" fmla="val 262"/>
                  <a:gd name="f178" fmla="val 302"/>
                  <a:gd name="f179" fmla="val 222"/>
                  <a:gd name="f180" fmla="val 264"/>
                  <a:gd name="f181" fmla="val 259"/>
                  <a:gd name="f182" fmla="val 364"/>
                  <a:gd name="f183" fmla="val 244"/>
                  <a:gd name="f184" fmla="val 369"/>
                  <a:gd name="f185" fmla="val 235"/>
                  <a:gd name="f186" fmla="val 204"/>
                  <a:gd name="f187" fmla="val 217"/>
                  <a:gd name="f188" fmla="val 372"/>
                  <a:gd name="f189" fmla="val 219"/>
                  <a:gd name="f190" fmla="val 374"/>
                  <a:gd name="f191" fmla="val 352"/>
                  <a:gd name="f192" fmla="val 194"/>
                  <a:gd name="f193" fmla="val 185"/>
                  <a:gd name="f194" fmla="val 169"/>
                  <a:gd name="f195" fmla="val 177"/>
                  <a:gd name="f196" fmla="val 353"/>
                  <a:gd name="f197" fmla="val 359"/>
                  <a:gd name="f198" fmla="val 149"/>
                  <a:gd name="f199" fmla="val 139"/>
                  <a:gd name="f200" fmla="val 310"/>
                  <a:gd name="f201" fmla="val 131"/>
                  <a:gd name="f202" fmla="val 305"/>
                  <a:gd name="f203" fmla="val 108"/>
                  <a:gd name="f204" fmla="val 99"/>
                  <a:gd name="f205" fmla="val 119"/>
                  <a:gd name="f206" fmla="val 312"/>
                  <a:gd name="f207" fmla="val 58"/>
                  <a:gd name="f208" fmla="val 297"/>
                  <a:gd name="f209" fmla="val 42"/>
                  <a:gd name="f210" fmla="val 33"/>
                  <a:gd name="f211" fmla="val 248"/>
                  <a:gd name="f212" fmla="val 22"/>
                  <a:gd name="f213" fmla="val 15"/>
                  <a:gd name="f214" fmla="val 73"/>
                  <a:gd name="f215" fmla="val 254"/>
                  <a:gd name="f216" fmla="val 223"/>
                  <a:gd name="f217" fmla="val 181"/>
                  <a:gd name="f218" fmla="val 156"/>
                  <a:gd name="f219" fmla="val 200"/>
                  <a:gd name="f220" fmla="val 208"/>
                  <a:gd name="f221" fmla="val 188"/>
                  <a:gd name="f222" fmla="val 27"/>
                  <a:gd name="f223" fmla="val 157"/>
                  <a:gd name="f224" fmla="val 103"/>
                  <a:gd name="f225" fmla="val 165"/>
                  <a:gd name="f226" fmla="val 174"/>
                  <a:gd name="f227" fmla="val 227"/>
                  <a:gd name="f228" fmla="val 255"/>
                  <a:gd name="f229" fmla="val 290"/>
                  <a:gd name="f230" fmla="val 226"/>
                  <a:gd name="f231" fmla="val 291"/>
                  <a:gd name="f232" fmla="val 186"/>
                  <a:gd name="f233" fmla="val 257"/>
                  <a:gd name="f234" fmla="val 184"/>
                  <a:gd name="f235" fmla="val 190"/>
                  <a:gd name="f236" fmla="val 252"/>
                  <a:gd name="f237" fmla="val 239"/>
                  <a:gd name="f238" fmla="val 243"/>
                  <a:gd name="f239" fmla="val 236"/>
                  <a:gd name="f240" fmla="val 232"/>
                  <a:gd name="f241" fmla="val 197"/>
                  <a:gd name="f242" fmla="val 170"/>
                  <a:gd name="f243" fmla="val 182"/>
                  <a:gd name="f244" fmla="val 104"/>
                  <a:gd name="f245" fmla="val 79"/>
                  <a:gd name="f246" fmla="val 111"/>
                  <a:gd name="f247" fmla="val 53"/>
                  <a:gd name="f248" fmla="val 118"/>
                  <a:gd name="f249" fmla="val 105"/>
                  <a:gd name="f250" fmla="val 106"/>
                  <a:gd name="f251" fmla="val 171"/>
                  <a:gd name="f252" fmla="val 162"/>
                  <a:gd name="f253" fmla="val 122"/>
                  <a:gd name="f254" fmla="val 97"/>
                  <a:gd name="f255" fmla="val 140"/>
                  <a:gd name="f256" fmla="val 115"/>
                  <a:gd name="f257" fmla="val 88"/>
                  <a:gd name="f258" fmla="val 234"/>
                  <a:gd name="f259" fmla="val 150"/>
                  <a:gd name="f260" fmla="val 100"/>
                  <a:gd name="f261" fmla="val 95"/>
                  <a:gd name="f262" fmla="val 85"/>
                  <a:gd name="f263" fmla="val 113"/>
                  <a:gd name="f264" fmla="val 62"/>
                  <a:gd name="f265" fmla="*/ f2 1 375"/>
                  <a:gd name="f266" fmla="*/ f3 1 371"/>
                  <a:gd name="f267" fmla="+- f6 0 f4"/>
                  <a:gd name="f268" fmla="+- f5 0 f4"/>
                  <a:gd name="f269" fmla="*/ f268 1 375"/>
                  <a:gd name="f270" fmla="*/ f267 1 371"/>
                  <a:gd name="f271" fmla="*/ f4 1 f269"/>
                  <a:gd name="f272" fmla="*/ f5 1 f269"/>
                  <a:gd name="f273" fmla="*/ f4 1 f270"/>
                  <a:gd name="f274" fmla="*/ f6 1 f270"/>
                  <a:gd name="f275" fmla="*/ f271 f265 1"/>
                  <a:gd name="f276" fmla="*/ f272 f265 1"/>
                  <a:gd name="f277" fmla="*/ f274 f266 1"/>
                  <a:gd name="f278" fmla="*/ f273 f26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75" t="f278" r="f276" b="f277"/>
                <a:pathLst>
                  <a:path w="375" h="371">
                    <a:moveTo>
                      <a:pt x="f7" y="f8"/>
                    </a:moveTo>
                    <a:lnTo>
                      <a:pt x="f9" y="f10"/>
                    </a:lnTo>
                    <a:lnTo>
                      <a:pt x="f11" y="f12"/>
                    </a:lnTo>
                    <a:lnTo>
                      <a:pt x="f13" y="f14"/>
                    </a:lnTo>
                    <a:lnTo>
                      <a:pt x="f13" y="f15"/>
                    </a:lnTo>
                    <a:lnTo>
                      <a:pt x="f1" y="f14"/>
                    </a:lnTo>
                    <a:lnTo>
                      <a:pt x="f16" y="f10"/>
                    </a:lnTo>
                    <a:lnTo>
                      <a:pt x="f17" y="f18"/>
                    </a:lnTo>
                    <a:lnTo>
                      <a:pt x="f19" y="f20"/>
                    </a:lnTo>
                    <a:lnTo>
                      <a:pt x="f21" y="f22"/>
                    </a:lnTo>
                    <a:lnTo>
                      <a:pt x="f23" y="f24"/>
                    </a:lnTo>
                    <a:lnTo>
                      <a:pt x="f25" y="f22"/>
                    </a:lnTo>
                    <a:lnTo>
                      <a:pt x="f26" y="f22"/>
                    </a:lnTo>
                    <a:lnTo>
                      <a:pt x="f27" y="f18"/>
                    </a:lnTo>
                    <a:lnTo>
                      <a:pt x="f28" y="f29"/>
                    </a:lnTo>
                    <a:lnTo>
                      <a:pt x="f30" y="f31"/>
                    </a:lnTo>
                    <a:lnTo>
                      <a:pt x="f26" y="f32"/>
                    </a:lnTo>
                    <a:lnTo>
                      <a:pt x="f33" y="f10"/>
                    </a:lnTo>
                    <a:lnTo>
                      <a:pt x="f34" y="f35"/>
                    </a:lnTo>
                    <a:lnTo>
                      <a:pt x="f36" y="f37"/>
                    </a:lnTo>
                    <a:lnTo>
                      <a:pt x="f37" y="f38"/>
                    </a:lnTo>
                    <a:lnTo>
                      <a:pt x="f39" y="f40"/>
                    </a:lnTo>
                    <a:lnTo>
                      <a:pt x="f41" y="f42"/>
                    </a:lnTo>
                    <a:lnTo>
                      <a:pt x="f37" y="f43"/>
                    </a:lnTo>
                    <a:lnTo>
                      <a:pt x="f44" y="f8"/>
                    </a:lnTo>
                    <a:lnTo>
                      <a:pt x="f45" y="f46"/>
                    </a:lnTo>
                    <a:lnTo>
                      <a:pt x="f47" y="f8"/>
                    </a:lnTo>
                    <a:lnTo>
                      <a:pt x="f48" y="f49"/>
                    </a:lnTo>
                    <a:lnTo>
                      <a:pt x="f42" y="f8"/>
                    </a:lnTo>
                    <a:lnTo>
                      <a:pt x="f50" y="f51"/>
                    </a:lnTo>
                    <a:lnTo>
                      <a:pt x="f52" y="f44"/>
                    </a:lnTo>
                    <a:lnTo>
                      <a:pt x="f53" y="f34"/>
                    </a:lnTo>
                    <a:lnTo>
                      <a:pt x="f37" y="f54"/>
                    </a:lnTo>
                    <a:lnTo>
                      <a:pt x="f55" y="f56"/>
                    </a:lnTo>
                    <a:lnTo>
                      <a:pt x="f35" y="f57"/>
                    </a:lnTo>
                    <a:lnTo>
                      <a:pt x="f58" y="f59"/>
                    </a:lnTo>
                    <a:lnTo>
                      <a:pt x="f60" y="f61"/>
                    </a:lnTo>
                    <a:lnTo>
                      <a:pt x="f62" y="f63"/>
                    </a:lnTo>
                    <a:lnTo>
                      <a:pt x="f8" y="f64"/>
                    </a:lnTo>
                    <a:lnTo>
                      <a:pt x="f35" y="f65"/>
                    </a:lnTo>
                    <a:lnTo>
                      <a:pt x="f60" y="f66"/>
                    </a:lnTo>
                    <a:lnTo>
                      <a:pt x="f67" y="f68"/>
                    </a:lnTo>
                    <a:lnTo>
                      <a:pt x="f60" y="f69"/>
                    </a:lnTo>
                    <a:lnTo>
                      <a:pt x="f60" y="f70"/>
                    </a:lnTo>
                    <a:lnTo>
                      <a:pt x="f71" y="f70"/>
                    </a:lnTo>
                    <a:lnTo>
                      <a:pt x="f47" y="f1"/>
                    </a:lnTo>
                    <a:lnTo>
                      <a:pt x="f29" y="f72"/>
                    </a:lnTo>
                    <a:lnTo>
                      <a:pt x="f22" y="f73"/>
                    </a:lnTo>
                    <a:lnTo>
                      <a:pt x="f47" y="f13"/>
                    </a:lnTo>
                    <a:lnTo>
                      <a:pt x="f4" y="f74"/>
                    </a:lnTo>
                    <a:lnTo>
                      <a:pt x="f4" y="f11"/>
                    </a:lnTo>
                    <a:lnTo>
                      <a:pt x="f48" y="f75"/>
                    </a:lnTo>
                    <a:cubicBezTo>
                      <a:pt x="f76" y="f77"/>
                      <a:pt x="f35" y="f78"/>
                      <a:pt x="f79" y="f80"/>
                    </a:cubicBezTo>
                    <a:lnTo>
                      <a:pt x="f4" y="f81"/>
                    </a:lnTo>
                    <a:lnTo>
                      <a:pt x="f22" y="f82"/>
                    </a:lnTo>
                    <a:lnTo>
                      <a:pt x="f29" y="f82"/>
                    </a:lnTo>
                    <a:cubicBezTo>
                      <a:pt x="f55" y="f7"/>
                      <a:pt x="f83" y="f84"/>
                      <a:pt x="f8" y="f78"/>
                    </a:cubicBezTo>
                    <a:lnTo>
                      <a:pt x="f29" y="f85"/>
                    </a:lnTo>
                    <a:lnTo>
                      <a:pt x="f67" y="f86"/>
                    </a:lnTo>
                    <a:lnTo>
                      <a:pt x="f87" y="f88"/>
                    </a:lnTo>
                    <a:lnTo>
                      <a:pt x="f89" y="f90"/>
                    </a:lnTo>
                    <a:lnTo>
                      <a:pt x="f91" y="f92"/>
                    </a:lnTo>
                    <a:lnTo>
                      <a:pt x="f93" y="f94"/>
                    </a:lnTo>
                    <a:lnTo>
                      <a:pt x="f83" y="f95"/>
                    </a:lnTo>
                    <a:lnTo>
                      <a:pt x="f91" y="f96"/>
                    </a:lnTo>
                    <a:lnTo>
                      <a:pt x="f55" y="f97"/>
                    </a:lnTo>
                    <a:lnTo>
                      <a:pt x="f40" y="f98"/>
                    </a:lnTo>
                    <a:lnTo>
                      <a:pt x="f99" y="f100"/>
                    </a:lnTo>
                    <a:lnTo>
                      <a:pt x="f43" y="f101"/>
                    </a:lnTo>
                    <a:lnTo>
                      <a:pt x="f87" y="f102"/>
                    </a:lnTo>
                    <a:lnTo>
                      <a:pt x="f103" y="f104"/>
                    </a:lnTo>
                    <a:lnTo>
                      <a:pt x="f38" y="f105"/>
                    </a:lnTo>
                    <a:lnTo>
                      <a:pt x="f37" y="f106"/>
                    </a:lnTo>
                    <a:cubicBezTo>
                      <a:pt x="f87" y="f107"/>
                      <a:pt x="f47" y="f108"/>
                      <a:pt x="f42" y="f109"/>
                    </a:cubicBezTo>
                    <a:lnTo>
                      <a:pt x="f99" y="f110"/>
                    </a:lnTo>
                    <a:lnTo>
                      <a:pt x="f111" y="f112"/>
                    </a:lnTo>
                    <a:lnTo>
                      <a:pt x="f46" y="f110"/>
                    </a:lnTo>
                    <a:cubicBezTo>
                      <a:pt x="f8" y="f113"/>
                      <a:pt x="f32" y="f104"/>
                      <a:pt x="f41" y="f114"/>
                    </a:cubicBezTo>
                    <a:lnTo>
                      <a:pt x="f87" y="f115"/>
                    </a:lnTo>
                    <a:lnTo>
                      <a:pt x="f37" y="f116"/>
                    </a:lnTo>
                    <a:lnTo>
                      <a:pt x="f117" y="f118"/>
                    </a:lnTo>
                    <a:lnTo>
                      <a:pt x="f33" y="f119"/>
                    </a:lnTo>
                    <a:lnTo>
                      <a:pt x="f120" y="f116"/>
                    </a:lnTo>
                    <a:lnTo>
                      <a:pt x="f33" y="f121"/>
                    </a:lnTo>
                    <a:lnTo>
                      <a:pt x="f33" y="f122"/>
                    </a:lnTo>
                    <a:lnTo>
                      <a:pt x="f123" y="f124"/>
                    </a:lnTo>
                    <a:lnTo>
                      <a:pt x="f125" y="f122"/>
                    </a:lnTo>
                    <a:lnTo>
                      <a:pt x="f126" y="f109"/>
                    </a:lnTo>
                    <a:lnTo>
                      <a:pt x="f127" y="f128"/>
                    </a:lnTo>
                    <a:lnTo>
                      <a:pt x="f129" y="f130"/>
                    </a:lnTo>
                    <a:lnTo>
                      <a:pt x="f26" y="f109"/>
                    </a:lnTo>
                    <a:cubicBezTo>
                      <a:pt x="f26" y="f131"/>
                      <a:pt x="f26" y="f132"/>
                      <a:pt x="f26" y="f133"/>
                    </a:cubicBezTo>
                    <a:lnTo>
                      <a:pt x="f134" y="f135"/>
                    </a:lnTo>
                    <a:lnTo>
                      <a:pt x="f27" y="f135"/>
                    </a:lnTo>
                    <a:lnTo>
                      <a:pt x="f27" y="f133"/>
                    </a:lnTo>
                    <a:cubicBezTo>
                      <a:pt x="f25" y="f136"/>
                      <a:pt x="f25" y="f137"/>
                      <a:pt x="f138" y="f139"/>
                    </a:cubicBezTo>
                    <a:lnTo>
                      <a:pt x="f21" y="f135"/>
                    </a:lnTo>
                    <a:lnTo>
                      <a:pt x="f19" y="f140"/>
                    </a:lnTo>
                    <a:lnTo>
                      <a:pt x="f141" y="f142"/>
                    </a:lnTo>
                    <a:lnTo>
                      <a:pt x="f16" y="f143"/>
                    </a:lnTo>
                    <a:lnTo>
                      <a:pt x="f13" y="f0"/>
                    </a:lnTo>
                    <a:lnTo>
                      <a:pt x="f144" y="f130"/>
                    </a:lnTo>
                    <a:lnTo>
                      <a:pt x="f82" y="f109"/>
                    </a:lnTo>
                    <a:lnTo>
                      <a:pt x="f145" y="f146"/>
                    </a:lnTo>
                    <a:lnTo>
                      <a:pt x="f147" y="f135"/>
                    </a:lnTo>
                    <a:lnTo>
                      <a:pt x="f148" y="f142"/>
                    </a:lnTo>
                    <a:cubicBezTo>
                      <a:pt x="f149" y="f150"/>
                      <a:pt x="f149" y="f132"/>
                      <a:pt x="f151" y="f143"/>
                    </a:cubicBezTo>
                    <a:lnTo>
                      <a:pt x="f151" y="f140"/>
                    </a:lnTo>
                    <a:lnTo>
                      <a:pt x="f152" y="f146"/>
                    </a:lnTo>
                    <a:lnTo>
                      <a:pt x="f152" y="f130"/>
                    </a:lnTo>
                    <a:cubicBezTo>
                      <a:pt x="f153" y="f124"/>
                      <a:pt x="f153" y="f154"/>
                      <a:pt x="f153" y="f155"/>
                    </a:cubicBezTo>
                    <a:lnTo>
                      <a:pt x="f90" y="f156"/>
                    </a:lnTo>
                    <a:lnTo>
                      <a:pt x="f92" y="f157"/>
                    </a:lnTo>
                    <a:lnTo>
                      <a:pt x="f158" y="f159"/>
                    </a:lnTo>
                    <a:lnTo>
                      <a:pt x="f101" y="f116"/>
                    </a:lnTo>
                    <a:lnTo>
                      <a:pt x="f101" y="f121"/>
                    </a:lnTo>
                    <a:lnTo>
                      <a:pt x="f160" y="f161"/>
                    </a:lnTo>
                    <a:lnTo>
                      <a:pt x="f97" y="f121"/>
                    </a:lnTo>
                    <a:lnTo>
                      <a:pt x="f97" y="f116"/>
                    </a:lnTo>
                    <a:lnTo>
                      <a:pt x="f114" y="f119"/>
                    </a:lnTo>
                    <a:lnTo>
                      <a:pt x="f97" y="f115"/>
                    </a:lnTo>
                    <a:lnTo>
                      <a:pt x="f162" y="f162"/>
                    </a:lnTo>
                    <a:lnTo>
                      <a:pt x="f163" y="f115"/>
                    </a:lnTo>
                    <a:lnTo>
                      <a:pt x="f164" y="f137"/>
                    </a:lnTo>
                    <a:lnTo>
                      <a:pt x="f165" y="f97"/>
                    </a:lnTo>
                    <a:cubicBezTo>
                      <a:pt x="f166" y="f165"/>
                      <a:pt x="f167" y="f168"/>
                      <a:pt x="f169" y="f139"/>
                    </a:cubicBezTo>
                    <a:lnTo>
                      <a:pt x="f170" y="f112"/>
                    </a:lnTo>
                    <a:lnTo>
                      <a:pt x="f171" y="f139"/>
                    </a:lnTo>
                    <a:lnTo>
                      <a:pt x="f172" y="f109"/>
                    </a:lnTo>
                    <a:cubicBezTo>
                      <a:pt x="f173" y="f166"/>
                      <a:pt x="f164" y="f118"/>
                      <a:pt x="f163" y="f101"/>
                    </a:cubicBezTo>
                    <a:lnTo>
                      <a:pt x="f121" y="f108"/>
                    </a:lnTo>
                    <a:lnTo>
                      <a:pt x="f124" y="f165"/>
                    </a:lnTo>
                    <a:lnTo>
                      <a:pt x="f164" y="f92"/>
                    </a:lnTo>
                    <a:lnTo>
                      <a:pt x="f174" y="f96"/>
                    </a:lnTo>
                    <a:lnTo>
                      <a:pt x="f171" y="f175"/>
                    </a:lnTo>
                    <a:lnTo>
                      <a:pt x="f150" y="f101"/>
                    </a:lnTo>
                    <a:lnTo>
                      <a:pt x="f136" y="f100"/>
                    </a:lnTo>
                    <a:lnTo>
                      <a:pt x="f176" y="f102"/>
                    </a:lnTo>
                    <a:lnTo>
                      <a:pt x="f154" y="f177"/>
                    </a:lnTo>
                    <a:lnTo>
                      <a:pt x="f178" y="f179"/>
                    </a:lnTo>
                    <a:lnTo>
                      <a:pt x="f176" y="f180"/>
                    </a:lnTo>
                    <a:lnTo>
                      <a:pt x="f157" y="f181"/>
                    </a:lnTo>
                    <a:lnTo>
                      <a:pt x="f164" y="f7"/>
                    </a:lnTo>
                    <a:lnTo>
                      <a:pt x="f182" y="f183"/>
                    </a:lnTo>
                    <a:lnTo>
                      <a:pt x="f184" y="f185"/>
                    </a:lnTo>
                    <a:lnTo>
                      <a:pt x="f167" y="f186"/>
                    </a:lnTo>
                    <a:cubicBezTo>
                      <a:pt x="f154" y="f145"/>
                      <a:pt x="f136" y="f81"/>
                      <a:pt x="f184" y="f187"/>
                    </a:cubicBezTo>
                    <a:lnTo>
                      <a:pt x="f188" y="f189"/>
                    </a:lnTo>
                    <a:lnTo>
                      <a:pt x="f190" y="f80"/>
                    </a:lnTo>
                    <a:lnTo>
                      <a:pt x="f6" y="f84"/>
                    </a:lnTo>
                    <a:cubicBezTo>
                      <a:pt x="f191" y="f186"/>
                      <a:pt x="f119" y="f75"/>
                      <a:pt x="f169" y="f11"/>
                    </a:cubicBezTo>
                    <a:lnTo>
                      <a:pt x="f190" y="f192"/>
                    </a:lnTo>
                    <a:lnTo>
                      <a:pt x="f190" y="f193"/>
                    </a:lnTo>
                    <a:lnTo>
                      <a:pt x="f173" y="f74"/>
                    </a:lnTo>
                    <a:lnTo>
                      <a:pt x="f188" y="f194"/>
                    </a:lnTo>
                    <a:lnTo>
                      <a:pt x="f6" y="f21"/>
                    </a:lnTo>
                    <a:lnTo>
                      <a:pt x="f173" y="f195"/>
                    </a:lnTo>
                    <a:lnTo>
                      <a:pt x="f196" y="f141"/>
                    </a:lnTo>
                    <a:lnTo>
                      <a:pt x="f197" y="f141"/>
                    </a:lnTo>
                    <a:lnTo>
                      <a:pt x="f0" y="f198"/>
                    </a:lnTo>
                    <a:lnTo>
                      <a:pt x="f182" y="f138"/>
                    </a:lnTo>
                    <a:lnTo>
                      <a:pt x="f197" y="f199"/>
                    </a:lnTo>
                    <a:lnTo>
                      <a:pt x="f191" y="f27"/>
                    </a:lnTo>
                    <a:lnTo>
                      <a:pt x="f200" y="f26"/>
                    </a:lnTo>
                    <a:lnTo>
                      <a:pt x="f0" y="f201"/>
                    </a:lnTo>
                    <a:lnTo>
                      <a:pt x="f197" y="f28"/>
                    </a:lnTo>
                    <a:lnTo>
                      <a:pt x="f202" y="f126"/>
                    </a:lnTo>
                    <a:lnTo>
                      <a:pt x="f191" y="f203"/>
                    </a:lnTo>
                    <a:lnTo>
                      <a:pt x="f136" y="f204"/>
                    </a:lnTo>
                    <a:lnTo>
                      <a:pt x="f163" y="f205"/>
                    </a:lnTo>
                    <a:lnTo>
                      <a:pt x="f161" y="f50"/>
                    </a:lnTo>
                    <a:lnTo>
                      <a:pt x="f119" y="f37"/>
                    </a:lnTo>
                    <a:lnTo>
                      <a:pt x="f165" y="f129"/>
                    </a:lnTo>
                    <a:lnTo>
                      <a:pt x="f172" y="f45"/>
                    </a:lnTo>
                    <a:lnTo>
                      <a:pt x="f169" y="f46"/>
                    </a:lnTo>
                    <a:lnTo>
                      <a:pt x="f173" y="f45"/>
                    </a:lnTo>
                    <a:lnTo>
                      <a:pt x="f206" y="f207"/>
                    </a:lnTo>
                    <a:lnTo>
                      <a:pt x="f208" y="f45"/>
                    </a:lnTo>
                    <a:lnTo>
                      <a:pt x="f163" y="f42"/>
                    </a:lnTo>
                    <a:lnTo>
                      <a:pt x="f104" y="f99"/>
                    </a:lnTo>
                    <a:lnTo>
                      <a:pt x="f105" y="f209"/>
                    </a:lnTo>
                    <a:lnTo>
                      <a:pt x="f163" y="f210"/>
                    </a:lnTo>
                    <a:lnTo>
                      <a:pt x="f211" y="f32"/>
                    </a:lnTo>
                    <a:lnTo>
                      <a:pt x="f107" y="f212"/>
                    </a:lnTo>
                    <a:lnTo>
                      <a:pt x="f97" y="f213"/>
                    </a:lnTo>
                    <a:lnTo>
                      <a:pt x="f153" y="f214"/>
                    </a:lnTo>
                    <a:lnTo>
                      <a:pt x="f177" y="f15"/>
                    </a:lnTo>
                    <a:lnTo>
                      <a:pt x="f215" y="f20"/>
                    </a:lnTo>
                    <a:lnTo>
                      <a:pt x="f151" y="f8"/>
                    </a:lnTo>
                    <a:lnTo>
                      <a:pt x="f153" y="f4"/>
                    </a:lnTo>
                    <a:lnTo>
                      <a:pt x="f149" y="f4"/>
                    </a:lnTo>
                    <a:lnTo>
                      <a:pt x="f216" y="f49"/>
                    </a:lnTo>
                    <a:lnTo>
                      <a:pt x="f147" y="f4"/>
                    </a:lnTo>
                    <a:lnTo>
                      <a:pt x="f145" y="f22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17" y="f70"/>
                    </a:moveTo>
                    <a:lnTo>
                      <a:pt x="f217" y="f123"/>
                    </a:lnTo>
                    <a:lnTo>
                      <a:pt x="f144" y="f123"/>
                    </a:lnTo>
                    <a:lnTo>
                      <a:pt x="f144" y="f218"/>
                    </a:lnTo>
                    <a:cubicBezTo>
                      <a:pt x="f219" y="f64"/>
                      <a:pt x="f220" y="f205"/>
                      <a:pt x="f187" y="f56"/>
                    </a:cubicBezTo>
                    <a:lnTo>
                      <a:pt x="f147" y="f204"/>
                    </a:lnTo>
                    <a:lnTo>
                      <a:pt x="f187" y="f123"/>
                    </a:lnTo>
                    <a:lnTo>
                      <a:pt x="f221" y="f222"/>
                    </a:lnTo>
                    <a:lnTo>
                      <a:pt x="f223" y="f204"/>
                    </a:lnTo>
                    <a:lnTo>
                      <a:pt x="f21" y="f56"/>
                    </a:lnTo>
                    <a:lnTo>
                      <a:pt x="f223" y="f224"/>
                    </a:lnTo>
                    <a:cubicBezTo>
                      <a:pt x="f225" y="f205"/>
                      <a:pt x="f226" y="f26"/>
                      <a:pt x="f217" y="f70"/>
                    </a:cubicBezTo>
                    <a:close/>
                    <a:moveTo>
                      <a:pt x="f217" y="f70"/>
                    </a:moveTo>
                    <a:lnTo>
                      <a:pt x="f217" y="f70"/>
                    </a:lnTo>
                    <a:close/>
                    <a:moveTo>
                      <a:pt x="f221" y="f13"/>
                    </a:moveTo>
                    <a:lnTo>
                      <a:pt x="f13" y="f13"/>
                    </a:lnTo>
                    <a:cubicBezTo>
                      <a:pt x="f7" y="f227"/>
                      <a:pt x="f216" y="f228"/>
                      <a:pt x="f148" y="f229"/>
                    </a:cubicBezTo>
                    <a:lnTo>
                      <a:pt x="f230" y="f229"/>
                    </a:lnTo>
                    <a:lnTo>
                      <a:pt x="f230" y="f231"/>
                    </a:lnTo>
                    <a:lnTo>
                      <a:pt x="f232" y="f191"/>
                    </a:lnTo>
                    <a:lnTo>
                      <a:pt x="f68" y="f165"/>
                    </a:lnTo>
                    <a:lnTo>
                      <a:pt x="f68" y="f231"/>
                    </a:lnTo>
                    <a:cubicBezTo>
                      <a:pt x="f23" y="f233"/>
                      <a:pt x="f17" y="f149"/>
                      <a:pt x="f234" y="f235"/>
                    </a:cubicBezTo>
                    <a:lnTo>
                      <a:pt x="f232" y="f235"/>
                    </a:lnTo>
                    <a:lnTo>
                      <a:pt x="f232" y="f13"/>
                    </a:lnTo>
                    <a:lnTo>
                      <a:pt x="f221" y="f13"/>
                    </a:lnTo>
                    <a:close/>
                    <a:moveTo>
                      <a:pt x="f221" y="f13"/>
                    </a:moveTo>
                    <a:lnTo>
                      <a:pt x="f221" y="f13"/>
                    </a:lnTo>
                    <a:close/>
                    <a:moveTo>
                      <a:pt x="f81" y="f80"/>
                    </a:moveTo>
                    <a:lnTo>
                      <a:pt x="f86" y="f86"/>
                    </a:lnTo>
                    <a:lnTo>
                      <a:pt x="f236" y="f237"/>
                    </a:lnTo>
                    <a:lnTo>
                      <a:pt x="f147" y="f219"/>
                    </a:lnTo>
                    <a:cubicBezTo>
                      <a:pt x="f238" y="f187"/>
                      <a:pt x="f177" y="f185"/>
                      <a:pt x="f160" y="f233"/>
                    </a:cubicBezTo>
                    <a:lnTo>
                      <a:pt x="f98" y="f181"/>
                    </a:lnTo>
                    <a:lnTo>
                      <a:pt x="f160" y="f181"/>
                    </a:lnTo>
                    <a:lnTo>
                      <a:pt x="f101" y="f171"/>
                    </a:lnTo>
                    <a:lnTo>
                      <a:pt x="f239" y="f229"/>
                    </a:lnTo>
                    <a:lnTo>
                      <a:pt x="f153" y="f229"/>
                    </a:lnTo>
                    <a:lnTo>
                      <a:pt x="f185" y="f107"/>
                    </a:lnTo>
                    <a:cubicBezTo>
                      <a:pt x="f240" y="f177"/>
                      <a:pt x="f230" y="f85"/>
                      <a:pt x="f81" y="f80"/>
                    </a:cubicBezTo>
                    <a:close/>
                    <a:moveTo>
                      <a:pt x="f81" y="f80"/>
                    </a:moveTo>
                    <a:lnTo>
                      <a:pt x="f81" y="f80"/>
                    </a:lnTo>
                    <a:close/>
                    <a:moveTo>
                      <a:pt x="f240" y="f219"/>
                    </a:moveTo>
                    <a:lnTo>
                      <a:pt x="f92" y="f81"/>
                    </a:lnTo>
                    <a:lnTo>
                      <a:pt x="f96" y="f186"/>
                    </a:lnTo>
                    <a:lnTo>
                      <a:pt x="f230" y="f13"/>
                    </a:lnTo>
                    <a:cubicBezTo>
                      <a:pt x="f238" y="f235"/>
                      <a:pt x="f181" y="f192"/>
                      <a:pt x="f98" y="f241"/>
                    </a:cubicBezTo>
                    <a:lnTo>
                      <a:pt x="f160" y="f75"/>
                    </a:lnTo>
                    <a:lnTo>
                      <a:pt x="f155" y="f90"/>
                    </a:lnTo>
                    <a:lnTo>
                      <a:pt x="f118" y="f236"/>
                    </a:lnTo>
                    <a:lnTo>
                      <a:pt x="f162" y="f236"/>
                    </a:lnTo>
                    <a:cubicBezTo>
                      <a:pt x="f96" y="f240"/>
                      <a:pt x="f228" y="f187"/>
                      <a:pt x="f240" y="f219"/>
                    </a:cubicBezTo>
                    <a:close/>
                    <a:moveTo>
                      <a:pt x="f240" y="f219"/>
                    </a:moveTo>
                    <a:lnTo>
                      <a:pt x="f240" y="f219"/>
                    </a:lnTo>
                    <a:close/>
                    <a:moveTo>
                      <a:pt x="f230" y="f1"/>
                    </a:moveTo>
                    <a:lnTo>
                      <a:pt x="f96" y="f194"/>
                    </a:lnTo>
                    <a:lnTo>
                      <a:pt x="f96" y="f21"/>
                    </a:lnTo>
                    <a:lnTo>
                      <a:pt x="f94" y="f242"/>
                    </a:lnTo>
                    <a:lnTo>
                      <a:pt x="f101" y="f66"/>
                    </a:lnTo>
                    <a:lnTo>
                      <a:pt x="f106" y="f66"/>
                    </a:lnTo>
                    <a:lnTo>
                      <a:pt x="f98" y="f66"/>
                    </a:lnTo>
                    <a:lnTo>
                      <a:pt x="f98" y="f199"/>
                    </a:lnTo>
                    <a:lnTo>
                      <a:pt x="f121" y="f69"/>
                    </a:lnTo>
                    <a:lnTo>
                      <a:pt x="f100" y="f74"/>
                    </a:lnTo>
                    <a:lnTo>
                      <a:pt x="f160" y="f193"/>
                    </a:lnTo>
                    <a:lnTo>
                      <a:pt x="f98" y="f13"/>
                    </a:lnTo>
                    <a:cubicBezTo>
                      <a:pt x="f181" y="f193"/>
                      <a:pt x="f238" y="f243"/>
                      <a:pt x="f230" y="f1"/>
                    </a:cubicBezTo>
                    <a:close/>
                    <a:moveTo>
                      <a:pt x="f230" y="f1"/>
                    </a:moveTo>
                    <a:lnTo>
                      <a:pt x="f230" y="f1"/>
                    </a:lnTo>
                    <a:close/>
                    <a:moveTo>
                      <a:pt x="f145" y="f242"/>
                    </a:moveTo>
                    <a:lnTo>
                      <a:pt x="f158" y="f28"/>
                    </a:lnTo>
                    <a:lnTo>
                      <a:pt x="f153" y="f129"/>
                    </a:lnTo>
                    <a:lnTo>
                      <a:pt x="f9" y="f226"/>
                    </a:lnTo>
                    <a:cubicBezTo>
                      <a:pt x="f186" y="f198"/>
                      <a:pt x="f7" y="f36"/>
                      <a:pt x="f230" y="f224"/>
                    </a:cubicBezTo>
                    <a:lnTo>
                      <a:pt x="f148" y="f244"/>
                    </a:lnTo>
                    <a:lnTo>
                      <a:pt x="f148" y="f224"/>
                    </a:lnTo>
                    <a:lnTo>
                      <a:pt x="f148" y="f56"/>
                    </a:lnTo>
                    <a:lnTo>
                      <a:pt x="f114" y="f245"/>
                    </a:lnTo>
                    <a:lnTo>
                      <a:pt x="f102" y="f201"/>
                    </a:lnTo>
                    <a:lnTo>
                      <a:pt x="f92" y="f63"/>
                    </a:lnTo>
                    <a:lnTo>
                      <a:pt x="f92" y="f134"/>
                    </a:lnTo>
                    <a:lnTo>
                      <a:pt x="f145" y="f242"/>
                    </a:lnTo>
                    <a:close/>
                    <a:moveTo>
                      <a:pt x="f145" y="f242"/>
                    </a:moveTo>
                    <a:lnTo>
                      <a:pt x="f145" y="f242"/>
                    </a:lnTo>
                    <a:close/>
                    <a:moveTo>
                      <a:pt x="f165" y="f32"/>
                    </a:moveTo>
                    <a:lnTo>
                      <a:pt x="f206" y="f18"/>
                    </a:lnTo>
                    <a:lnTo>
                      <a:pt x="f162" y="f246"/>
                    </a:lnTo>
                    <a:lnTo>
                      <a:pt x="f165" y="f32"/>
                    </a:lnTo>
                    <a:close/>
                    <a:moveTo>
                      <a:pt x="f165" y="f32"/>
                    </a:moveTo>
                    <a:lnTo>
                      <a:pt x="f165" y="f32"/>
                    </a:lnTo>
                    <a:close/>
                    <a:moveTo>
                      <a:pt x="f118" y="f18"/>
                    </a:moveTo>
                    <a:lnTo>
                      <a:pt x="f228" y="f41"/>
                    </a:lnTo>
                    <a:lnTo>
                      <a:pt x="f229" y="f247"/>
                    </a:lnTo>
                    <a:lnTo>
                      <a:pt x="f118" y="f18"/>
                    </a:lnTo>
                    <a:close/>
                    <a:moveTo>
                      <a:pt x="f118" y="f18"/>
                    </a:moveTo>
                    <a:lnTo>
                      <a:pt x="f118" y="f18"/>
                    </a:lnTo>
                    <a:close/>
                    <a:moveTo>
                      <a:pt x="f1" y="f226"/>
                    </a:moveTo>
                    <a:lnTo>
                      <a:pt x="f26" y="f248"/>
                    </a:lnTo>
                    <a:lnTo>
                      <a:pt x="f59" y="f54"/>
                    </a:lnTo>
                    <a:lnTo>
                      <a:pt x="f19" y="f73"/>
                    </a:lnTo>
                    <a:lnTo>
                      <a:pt x="f127" y="f26"/>
                    </a:lnTo>
                    <a:lnTo>
                      <a:pt x="f127" y="f134"/>
                    </a:lnTo>
                    <a:lnTo>
                      <a:pt x="f249" y="f134"/>
                    </a:lnTo>
                    <a:lnTo>
                      <a:pt x="f120" y="f41"/>
                    </a:lnTo>
                    <a:lnTo>
                      <a:pt x="f138" y="f224"/>
                    </a:lnTo>
                    <a:lnTo>
                      <a:pt x="f138" y="f244"/>
                    </a:lnTo>
                    <a:lnTo>
                      <a:pt x="f138" y="f250"/>
                    </a:lnTo>
                    <a:lnTo>
                      <a:pt x="f68" y="f250"/>
                    </a:lnTo>
                    <a:cubicBezTo>
                      <a:pt x="f17" y="f126"/>
                      <a:pt x="f251" y="f198"/>
                      <a:pt x="f1" y="f226"/>
                    </a:cubicBezTo>
                    <a:close/>
                    <a:moveTo>
                      <a:pt x="f1" y="f226"/>
                    </a:moveTo>
                    <a:lnTo>
                      <a:pt x="f1" y="f226"/>
                    </a:lnTo>
                    <a:close/>
                    <a:moveTo>
                      <a:pt x="f252" y="f81"/>
                    </a:moveTo>
                    <a:lnTo>
                      <a:pt x="f59" y="f158"/>
                    </a:lnTo>
                    <a:lnTo>
                      <a:pt x="f253" y="f152"/>
                    </a:lnTo>
                    <a:lnTo>
                      <a:pt x="f21" y="f77"/>
                    </a:lnTo>
                    <a:cubicBezTo>
                      <a:pt x="f59" y="f82"/>
                      <a:pt x="f129" y="f85"/>
                      <a:pt x="f254" y="f181"/>
                    </a:cubicBezTo>
                    <a:lnTo>
                      <a:pt x="f123" y="f90"/>
                    </a:lnTo>
                    <a:lnTo>
                      <a:pt x="f254" y="f90"/>
                    </a:lnTo>
                    <a:lnTo>
                      <a:pt x="f125" y="f154"/>
                    </a:lnTo>
                    <a:lnTo>
                      <a:pt x="f64" y="f165"/>
                    </a:lnTo>
                    <a:lnTo>
                      <a:pt x="f64" y="f231"/>
                    </a:lnTo>
                    <a:lnTo>
                      <a:pt x="f255" y="f229"/>
                    </a:lnTo>
                    <a:cubicBezTo>
                      <a:pt x="f66" y="f177"/>
                      <a:pt x="f68" y="f152"/>
                      <a:pt x="f252" y="f81"/>
                    </a:cubicBezTo>
                    <a:close/>
                    <a:moveTo>
                      <a:pt x="f252" y="f81"/>
                    </a:moveTo>
                    <a:lnTo>
                      <a:pt x="f252" y="f81"/>
                    </a:lnTo>
                    <a:close/>
                    <a:moveTo>
                      <a:pt x="f27" y="f77"/>
                    </a:moveTo>
                    <a:lnTo>
                      <a:pt x="f127" y="f7"/>
                    </a:lnTo>
                    <a:lnTo>
                      <a:pt x="f224" y="f78"/>
                    </a:lnTo>
                    <a:lnTo>
                      <a:pt x="f68" y="f235"/>
                    </a:lnTo>
                    <a:cubicBezTo>
                      <a:pt x="f63" y="f192"/>
                      <a:pt x="f256" y="f11"/>
                      <a:pt x="f123" y="f75"/>
                    </a:cubicBezTo>
                    <a:lnTo>
                      <a:pt x="f254" y="f219"/>
                    </a:lnTo>
                    <a:lnTo>
                      <a:pt x="f46" y="f177"/>
                    </a:lnTo>
                    <a:lnTo>
                      <a:pt x="f257" y="f215"/>
                    </a:lnTo>
                    <a:lnTo>
                      <a:pt x="f117" y="f236"/>
                    </a:lnTo>
                    <a:cubicBezTo>
                      <a:pt x="f224" y="f258"/>
                      <a:pt x="f205" y="f187"/>
                      <a:pt x="f27" y="f77"/>
                    </a:cubicBezTo>
                    <a:close/>
                    <a:moveTo>
                      <a:pt x="f27" y="f77"/>
                    </a:moveTo>
                    <a:lnTo>
                      <a:pt x="f27" y="f77"/>
                    </a:lnTo>
                    <a:close/>
                    <a:moveTo>
                      <a:pt x="f68" y="f243"/>
                    </a:moveTo>
                    <a:lnTo>
                      <a:pt x="f224" y="f73"/>
                    </a:lnTo>
                    <a:lnTo>
                      <a:pt x="f249" y="f72"/>
                    </a:lnTo>
                    <a:lnTo>
                      <a:pt x="f259" y="f73"/>
                    </a:lnTo>
                    <a:lnTo>
                      <a:pt x="f125" y="f27"/>
                    </a:lnTo>
                    <a:lnTo>
                      <a:pt x="f260" y="f27"/>
                    </a:lnTo>
                    <a:lnTo>
                      <a:pt x="f123" y="f27"/>
                    </a:lnTo>
                    <a:lnTo>
                      <a:pt x="f38" y="f141"/>
                    </a:lnTo>
                    <a:lnTo>
                      <a:pt x="f261" y="f235"/>
                    </a:lnTo>
                    <a:lnTo>
                      <a:pt x="f254" y="f13"/>
                    </a:lnTo>
                    <a:lnTo>
                      <a:pt x="f123" y="f235"/>
                    </a:lnTo>
                    <a:cubicBezTo>
                      <a:pt x="f256" y="f74"/>
                      <a:pt x="f201" y="f234"/>
                      <a:pt x="f68" y="f243"/>
                    </a:cubicBezTo>
                    <a:close/>
                    <a:moveTo>
                      <a:pt x="f68" y="f243"/>
                    </a:moveTo>
                    <a:lnTo>
                      <a:pt x="f68" y="f243"/>
                    </a:lnTo>
                    <a:close/>
                    <a:moveTo>
                      <a:pt x="f257" y="f58"/>
                    </a:moveTo>
                    <a:lnTo>
                      <a:pt x="f262" y="f247"/>
                    </a:lnTo>
                    <a:lnTo>
                      <a:pt x="f205" y="f50"/>
                    </a:lnTo>
                    <a:lnTo>
                      <a:pt x="f257" y="f58"/>
                    </a:lnTo>
                    <a:close/>
                    <a:moveTo>
                      <a:pt x="f257" y="f58"/>
                    </a:moveTo>
                    <a:lnTo>
                      <a:pt x="f257" y="f58"/>
                    </a:lnTo>
                    <a:close/>
                    <a:moveTo>
                      <a:pt x="f41" y="f37"/>
                    </a:moveTo>
                    <a:lnTo>
                      <a:pt x="f120" y="f263"/>
                    </a:lnTo>
                    <a:lnTo>
                      <a:pt x="f264" y="f58"/>
                    </a:lnTo>
                    <a:lnTo>
                      <a:pt x="f41" y="f37"/>
                    </a:ln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1" name="Forma Livre 10"/>
              <p:cNvSpPr/>
              <p:nvPr/>
            </p:nvSpPr>
            <p:spPr>
              <a:xfrm>
                <a:off x="9505800" y="6261116"/>
                <a:ext cx="356" cy="12203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70"/>
                  <a:gd name="f4" fmla="val 408"/>
                  <a:gd name="f5" fmla="val 31"/>
                  <a:gd name="f6" fmla="val 8"/>
                  <a:gd name="f7" fmla="val 52"/>
                  <a:gd name="f8" fmla="val 23"/>
                  <a:gd name="f9" fmla="val 50"/>
                  <a:gd name="f10" fmla="val 35"/>
                  <a:gd name="f11" fmla="val 17"/>
                  <a:gd name="f12" fmla="val 10"/>
                  <a:gd name="f13" fmla="val 38"/>
                  <a:gd name="f14" fmla="val 64"/>
                  <a:gd name="f15" fmla="val 60"/>
                  <a:gd name="f16" fmla="val 388"/>
                  <a:gd name="f17" fmla="val 59"/>
                  <a:gd name="f18" fmla="val 358"/>
                  <a:gd name="f19" fmla="val 11"/>
                  <a:gd name="f20" fmla="val 325"/>
                  <a:gd name="f21" fmla="val 352"/>
                  <a:gd name="f22" fmla="val 346"/>
                  <a:gd name="f23" fmla="val 318"/>
                  <a:gd name="f24" fmla="val 286"/>
                  <a:gd name="f25" fmla="val 315"/>
                  <a:gd name="f26" fmla="val 308"/>
                  <a:gd name="f27" fmla="val 57"/>
                  <a:gd name="f28" fmla="val 277"/>
                  <a:gd name="f29" fmla="val 12"/>
                  <a:gd name="f30" fmla="val 245"/>
                  <a:gd name="f31" fmla="val 274"/>
                  <a:gd name="f32" fmla="val 266"/>
                  <a:gd name="f33" fmla="val 237"/>
                  <a:gd name="f34" fmla="val 14"/>
                  <a:gd name="f35" fmla="val 207"/>
                  <a:gd name="f36" fmla="val 235"/>
                  <a:gd name="f37" fmla="val 55"/>
                  <a:gd name="f38" fmla="val 225"/>
                  <a:gd name="f39" fmla="val 197"/>
                  <a:gd name="f40" fmla="val 169"/>
                  <a:gd name="f41" fmla="val 195"/>
                  <a:gd name="f42" fmla="val 185"/>
                  <a:gd name="f43" fmla="val 54"/>
                  <a:gd name="f44" fmla="val 154"/>
                  <a:gd name="f45" fmla="val 16"/>
                  <a:gd name="f46" fmla="val 128"/>
                  <a:gd name="f47" fmla="val 156"/>
                  <a:gd name="f48" fmla="val 144"/>
                  <a:gd name="f49" fmla="val 116"/>
                  <a:gd name="f50" fmla="val 89"/>
                  <a:gd name="f51" fmla="val 118"/>
                  <a:gd name="f52" fmla="val 104"/>
                  <a:gd name="f53" fmla="val 74"/>
                  <a:gd name="f54" fmla="val 79"/>
                  <a:gd name="f55" fmla="val 363"/>
                  <a:gd name="f56" fmla="val 397"/>
                  <a:gd name="f57" fmla="val 36"/>
                  <a:gd name="f58" fmla="val 407"/>
                  <a:gd name="f59" fmla="val 69"/>
                  <a:gd name="f60" fmla="*/ f0 1 70"/>
                  <a:gd name="f61" fmla="*/ f1 1 408"/>
                  <a:gd name="f62" fmla="+- f4 0 f2"/>
                  <a:gd name="f63" fmla="+- f3 0 f2"/>
                  <a:gd name="f64" fmla="*/ f63 1 70"/>
                  <a:gd name="f65" fmla="*/ f62 1 408"/>
                  <a:gd name="f66" fmla="*/ f2 1 f64"/>
                  <a:gd name="f67" fmla="*/ f3 1 f64"/>
                  <a:gd name="f68" fmla="*/ f2 1 f65"/>
                  <a:gd name="f69" fmla="*/ f4 1 f65"/>
                  <a:gd name="f70" fmla="*/ f66 f60 1"/>
                  <a:gd name="f71" fmla="*/ f67 f60 1"/>
                  <a:gd name="f72" fmla="*/ f69 f61 1"/>
                  <a:gd name="f73" fmla="*/ f68 f6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70" t="f73" r="f71" b="f72"/>
                <a:pathLst>
                  <a:path w="70" h="408">
                    <a:moveTo>
                      <a:pt x="f5" y="f6"/>
                    </a:moveTo>
                    <a:lnTo>
                      <a:pt x="f7" y="f8"/>
                    </a:lnTo>
                    <a:lnTo>
                      <a:pt x="f9" y="f6"/>
                    </a:ln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7" y="f10"/>
                    </a:moveTo>
                    <a:lnTo>
                      <a:pt x="f11" y="f12"/>
                    </a:lnTo>
                    <a:lnTo>
                      <a:pt x="f11" y="f13"/>
                    </a:lnTo>
                    <a:lnTo>
                      <a:pt x="f7" y="f14"/>
                    </a:lnTo>
                    <a:lnTo>
                      <a:pt x="f7" y="f10"/>
                    </a:lnTo>
                    <a:close/>
                    <a:moveTo>
                      <a:pt x="f7" y="f10"/>
                    </a:moveTo>
                    <a:lnTo>
                      <a:pt x="f7" y="f10"/>
                    </a:lnTo>
                    <a:close/>
                    <a:moveTo>
                      <a:pt x="f15" y="f16"/>
                    </a:moveTo>
                    <a:lnTo>
                      <a:pt x="f17" y="f18"/>
                    </a:lnTo>
                    <a:lnTo>
                      <a:pt x="f19" y="f20"/>
                    </a:lnTo>
                    <a:lnTo>
                      <a:pt x="f19" y="f21"/>
                    </a:lnTo>
                    <a:lnTo>
                      <a:pt x="f15" y="f16"/>
                    </a:lnTo>
                    <a:close/>
                    <a:moveTo>
                      <a:pt x="f15" y="f16"/>
                    </a:moveTo>
                    <a:lnTo>
                      <a:pt x="f15" y="f16"/>
                    </a:lnTo>
                    <a:close/>
                    <a:moveTo>
                      <a:pt x="f17" y="f22"/>
                    </a:moveTo>
                    <a:lnTo>
                      <a:pt x="f17" y="f23"/>
                    </a:lnTo>
                    <a:lnTo>
                      <a:pt x="f19" y="f24"/>
                    </a:lnTo>
                    <a:lnTo>
                      <a:pt x="f19" y="f25"/>
                    </a:lnTo>
                    <a:lnTo>
                      <a:pt x="f17" y="f22"/>
                    </a:lnTo>
                    <a:close/>
                    <a:moveTo>
                      <a:pt x="f17" y="f22"/>
                    </a:moveTo>
                    <a:lnTo>
                      <a:pt x="f17" y="f22"/>
                    </a:lnTo>
                    <a:close/>
                    <a:moveTo>
                      <a:pt x="f17" y="f26"/>
                    </a:moveTo>
                    <a:lnTo>
                      <a:pt x="f27" y="f28"/>
                    </a:lnTo>
                    <a:lnTo>
                      <a:pt x="f29" y="f30"/>
                    </a:lnTo>
                    <a:lnTo>
                      <a:pt x="f29" y="f31"/>
                    </a:lnTo>
                    <a:lnTo>
                      <a:pt x="f17" y="f26"/>
                    </a:lnTo>
                    <a:close/>
                    <a:moveTo>
                      <a:pt x="f17" y="f26"/>
                    </a:moveTo>
                    <a:lnTo>
                      <a:pt x="f17" y="f26"/>
                    </a:lnTo>
                    <a:close/>
                    <a:moveTo>
                      <a:pt x="f27" y="f32"/>
                    </a:moveTo>
                    <a:lnTo>
                      <a:pt x="f27" y="f33"/>
                    </a:lnTo>
                    <a:lnTo>
                      <a:pt x="f34" y="f35"/>
                    </a:lnTo>
                    <a:lnTo>
                      <a:pt x="f29" y="f36"/>
                    </a:lnTo>
                    <a:lnTo>
                      <a:pt x="f27" y="f32"/>
                    </a:lnTo>
                    <a:close/>
                    <a:moveTo>
                      <a:pt x="f27" y="f32"/>
                    </a:moveTo>
                    <a:lnTo>
                      <a:pt x="f27" y="f32"/>
                    </a:lnTo>
                    <a:close/>
                    <a:moveTo>
                      <a:pt x="f37" y="f38"/>
                    </a:moveTo>
                    <a:lnTo>
                      <a:pt x="f37" y="f39"/>
                    </a:lnTo>
                    <a:lnTo>
                      <a:pt x="f34" y="f40"/>
                    </a:lnTo>
                    <a:lnTo>
                      <a:pt x="f34" y="f41"/>
                    </a:lnTo>
                    <a:lnTo>
                      <a:pt x="f37" y="f38"/>
                    </a:lnTo>
                    <a:close/>
                    <a:moveTo>
                      <a:pt x="f37" y="f38"/>
                    </a:moveTo>
                    <a:lnTo>
                      <a:pt x="f37" y="f38"/>
                    </a:lnTo>
                    <a:close/>
                    <a:moveTo>
                      <a:pt x="f37" y="f42"/>
                    </a:moveTo>
                    <a:lnTo>
                      <a:pt x="f43" y="f44"/>
                    </a:lnTo>
                    <a:lnTo>
                      <a:pt x="f45" y="f46"/>
                    </a:lnTo>
                    <a:lnTo>
                      <a:pt x="f34" y="f47"/>
                    </a:lnTo>
                    <a:lnTo>
                      <a:pt x="f37" y="f42"/>
                    </a:lnTo>
                    <a:close/>
                    <a:moveTo>
                      <a:pt x="f37" y="f42"/>
                    </a:moveTo>
                    <a:lnTo>
                      <a:pt x="f37" y="f42"/>
                    </a:lnTo>
                    <a:close/>
                    <a:moveTo>
                      <a:pt x="f43" y="f48"/>
                    </a:moveTo>
                    <a:lnTo>
                      <a:pt x="f43" y="f49"/>
                    </a:lnTo>
                    <a:lnTo>
                      <a:pt x="f45" y="f50"/>
                    </a:lnTo>
                    <a:lnTo>
                      <a:pt x="f45" y="f51"/>
                    </a:lnTo>
                    <a:lnTo>
                      <a:pt x="f43" y="f48"/>
                    </a:lnTo>
                    <a:close/>
                    <a:moveTo>
                      <a:pt x="f43" y="f48"/>
                    </a:moveTo>
                    <a:lnTo>
                      <a:pt x="f43" y="f48"/>
                    </a:lnTo>
                    <a:close/>
                    <a:moveTo>
                      <a:pt x="f43" y="f52"/>
                    </a:moveTo>
                    <a:lnTo>
                      <a:pt x="f43" y="f53"/>
                    </a:lnTo>
                    <a:lnTo>
                      <a:pt x="f45" y="f9"/>
                    </a:lnTo>
                    <a:lnTo>
                      <a:pt x="f45" y="f54"/>
                    </a:lnTo>
                    <a:lnTo>
                      <a:pt x="f43" y="f52"/>
                    </a:lnTo>
                    <a:close/>
                    <a:moveTo>
                      <a:pt x="f43" y="f52"/>
                    </a:moveTo>
                    <a:lnTo>
                      <a:pt x="f43" y="f52"/>
                    </a:lnTo>
                    <a:close/>
                    <a:moveTo>
                      <a:pt x="f19" y="f55"/>
                    </a:moveTo>
                    <a:lnTo>
                      <a:pt x="f6" y="f56"/>
                    </a:lnTo>
                    <a:lnTo>
                      <a:pt x="f27" y="f56"/>
                    </a:lnTo>
                    <a:lnTo>
                      <a:pt x="f19" y="f55"/>
                    </a:lnTo>
                    <a:close/>
                    <a:moveTo>
                      <a:pt x="f19" y="f55"/>
                    </a:moveTo>
                    <a:lnTo>
                      <a:pt x="f19" y="f55"/>
                    </a:lnTo>
                    <a:close/>
                    <a:moveTo>
                      <a:pt x="f57" y="f58"/>
                    </a:moveTo>
                    <a:lnTo>
                      <a:pt x="f2" y="f58"/>
                    </a:lnTo>
                    <a:lnTo>
                      <a:pt x="f6" y="f2"/>
                    </a:lnTo>
                    <a:lnTo>
                      <a:pt x="f15" y="f2"/>
                    </a:lnTo>
                    <a:lnTo>
                      <a:pt x="f59" y="f58"/>
                    </a:lnTo>
                    <a:lnTo>
                      <a:pt x="f57" y="f58"/>
                    </a:ln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2" name="Forma Livre 11"/>
              <p:cNvSpPr/>
              <p:nvPr/>
            </p:nvSpPr>
            <p:spPr>
              <a:xfrm>
                <a:off x="9147236" y="5986439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3" name="Forma Livre 12"/>
              <p:cNvSpPr/>
              <p:nvPr/>
            </p:nvSpPr>
            <p:spPr>
              <a:xfrm>
                <a:off x="9102595" y="6280199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4" name="Forma Livre 13"/>
              <p:cNvSpPr/>
              <p:nvPr/>
            </p:nvSpPr>
            <p:spPr>
              <a:xfrm>
                <a:off x="9153363" y="6391436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5" name="Forma Livre 14"/>
              <p:cNvSpPr/>
              <p:nvPr/>
            </p:nvSpPr>
            <p:spPr>
              <a:xfrm>
                <a:off x="9259918" y="6464158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6" name="Forma Livre 15"/>
              <p:cNvSpPr/>
              <p:nvPr/>
            </p:nvSpPr>
            <p:spPr>
              <a:xfrm>
                <a:off x="9522003" y="6464158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7" name="Forma Livre 16"/>
              <p:cNvSpPr/>
              <p:nvPr/>
            </p:nvSpPr>
            <p:spPr>
              <a:xfrm>
                <a:off x="9194758" y="5594399"/>
                <a:ext cx="430197" cy="173159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1277"/>
                  <a:gd name="f5" fmla="val 551"/>
                  <a:gd name="f6" fmla="val 948"/>
                  <a:gd name="f7" fmla="val 325"/>
                  <a:gd name="f8" fmla="val 962"/>
                  <a:gd name="f9" fmla="val 432"/>
                  <a:gd name="f10" fmla="val 912"/>
                  <a:gd name="f11" fmla="val 427"/>
                  <a:gd name="f12" fmla="val 900"/>
                  <a:gd name="f13" fmla="val 311"/>
                  <a:gd name="f14" fmla="val 308"/>
                  <a:gd name="f15" fmla="val 902"/>
                  <a:gd name="f16" fmla="val 303"/>
                  <a:gd name="f17" fmla="val 905"/>
                  <a:gd name="f18" fmla="val 300"/>
                  <a:gd name="f19" fmla="val 295"/>
                  <a:gd name="f20" fmla="val 922"/>
                  <a:gd name="f21" fmla="val 296"/>
                  <a:gd name="f22" fmla="val 929"/>
                  <a:gd name="f23" fmla="val 298"/>
                  <a:gd name="f24" fmla="val 941"/>
                  <a:gd name="f25" fmla="val 946"/>
                  <a:gd name="f26" fmla="val 313"/>
                  <a:gd name="f27" fmla="val 1100"/>
                  <a:gd name="f28" fmla="val 50"/>
                  <a:gd name="f29" fmla="val 1026"/>
                  <a:gd name="f30" fmla="val 84"/>
                  <a:gd name="f31" fmla="val 91"/>
                  <a:gd name="f32" fmla="val 1002"/>
                  <a:gd name="f33" fmla="val 79"/>
                  <a:gd name="f34" fmla="val 33"/>
                  <a:gd name="f35" fmla="val 1273"/>
                  <a:gd name="f36" fmla="val 69"/>
                  <a:gd name="f37" fmla="val 143"/>
                  <a:gd name="f38" fmla="val 1242"/>
                  <a:gd name="f39" fmla="val 212"/>
                  <a:gd name="f40" fmla="val 1192"/>
                  <a:gd name="f41" fmla="val 254"/>
                  <a:gd name="f42" fmla="val 1152"/>
                  <a:gd name="f43" fmla="val 249"/>
                  <a:gd name="f44" fmla="val 1276"/>
                  <a:gd name="f45" fmla="val 550"/>
                  <a:gd name="f46" fmla="val 1269"/>
                  <a:gd name="f47" fmla="val 1263"/>
                  <a:gd name="f48" fmla="val 549"/>
                  <a:gd name="f49" fmla="val 1257"/>
                  <a:gd name="f50" fmla="val 1230"/>
                  <a:gd name="f51" fmla="val 479"/>
                  <a:gd name="f52" fmla="val 474"/>
                  <a:gd name="f53" fmla="val 1156"/>
                  <a:gd name="f54" fmla="val 469"/>
                  <a:gd name="f55" fmla="val 1117"/>
                  <a:gd name="f56" fmla="val 466"/>
                  <a:gd name="f57" fmla="val 1133"/>
                  <a:gd name="f58" fmla="val 532"/>
                  <a:gd name="f59" fmla="val 1126"/>
                  <a:gd name="f60" fmla="val 1121"/>
                  <a:gd name="f61" fmla="val 530"/>
                  <a:gd name="f62" fmla="val 1116"/>
                  <a:gd name="f63" fmla="val 463"/>
                  <a:gd name="f64" fmla="val 1069"/>
                  <a:gd name="f65" fmla="val 461"/>
                  <a:gd name="f66" fmla="val 1036"/>
                  <a:gd name="f67" fmla="val 458"/>
                  <a:gd name="f68" fmla="val 1004"/>
                  <a:gd name="f69" fmla="val 454"/>
                  <a:gd name="f70" fmla="val 1007"/>
                  <a:gd name="f71" fmla="val 478"/>
                  <a:gd name="f72" fmla="val 931"/>
                  <a:gd name="f73" fmla="val 878"/>
                  <a:gd name="f74" fmla="val 464"/>
                  <a:gd name="f75" fmla="val 876"/>
                  <a:gd name="f76" fmla="val 444"/>
                  <a:gd name="f77" fmla="val 851"/>
                  <a:gd name="f78" fmla="val 443"/>
                  <a:gd name="f79" fmla="val 828"/>
                  <a:gd name="f80" fmla="val 802"/>
                  <a:gd name="f81" fmla="val 808"/>
                  <a:gd name="f82" fmla="val 507"/>
                  <a:gd name="f83" fmla="val 796"/>
                  <a:gd name="f84" fmla="val 792"/>
                  <a:gd name="f85" fmla="val 505"/>
                  <a:gd name="f86" fmla="val 786"/>
                  <a:gd name="f87" fmla="val 441"/>
                  <a:gd name="f88" fmla="val 774"/>
                  <a:gd name="f89" fmla="val 760"/>
                  <a:gd name="f90" fmla="val 748"/>
                  <a:gd name="f91" fmla="val 439"/>
                  <a:gd name="f92" fmla="val 753"/>
                  <a:gd name="f93" fmla="val 746"/>
                  <a:gd name="f94" fmla="val 503"/>
                  <a:gd name="f95" fmla="val 741"/>
                  <a:gd name="f96" fmla="val 736"/>
                  <a:gd name="f97" fmla="val 733"/>
                  <a:gd name="f98" fmla="val 728"/>
                  <a:gd name="f99" fmla="val 390"/>
                  <a:gd name="f100" fmla="val 703"/>
                  <a:gd name="f101" fmla="val 315"/>
                  <a:gd name="f102" fmla="val 640"/>
                  <a:gd name="f103" fmla="val 577"/>
                  <a:gd name="f104" fmla="val 552"/>
                  <a:gd name="f105" fmla="val 548"/>
                  <a:gd name="f106" fmla="val 543"/>
                  <a:gd name="f107" fmla="val 538"/>
                  <a:gd name="f108" fmla="val 533"/>
                  <a:gd name="f109" fmla="val 528"/>
                  <a:gd name="f110" fmla="val 519"/>
                  <a:gd name="f111" fmla="val 491"/>
                  <a:gd name="f112" fmla="val 486"/>
                  <a:gd name="f113" fmla="val 481"/>
                  <a:gd name="f114" fmla="val 476"/>
                  <a:gd name="f115" fmla="val 471"/>
                  <a:gd name="f116" fmla="val 475"/>
                  <a:gd name="f117" fmla="val 448"/>
                  <a:gd name="f118" fmla="val 420"/>
                  <a:gd name="f119" fmla="val 393"/>
                  <a:gd name="f120" fmla="val 446"/>
                  <a:gd name="f121" fmla="val 392"/>
                  <a:gd name="f122" fmla="val 262"/>
                  <a:gd name="f123" fmla="val 264"/>
                  <a:gd name="f124" fmla="val 456"/>
                  <a:gd name="f125" fmla="val 235"/>
                  <a:gd name="f126" fmla="val 459"/>
                  <a:gd name="f127" fmla="val 207"/>
                  <a:gd name="f128" fmla="val 177"/>
                  <a:gd name="f129" fmla="val 162"/>
                  <a:gd name="f130" fmla="val 157"/>
                  <a:gd name="f131" fmla="val 152"/>
                  <a:gd name="f132" fmla="val 146"/>
                  <a:gd name="f133" fmla="val 468"/>
                  <a:gd name="f134" fmla="val 122"/>
                  <a:gd name="f135" fmla="val 83"/>
                  <a:gd name="f136" fmla="val 45"/>
                  <a:gd name="f137" fmla="val 483"/>
                  <a:gd name="f138" fmla="val 17"/>
                  <a:gd name="f139" fmla="val 12"/>
                  <a:gd name="f140" fmla="val 5"/>
                  <a:gd name="f141" fmla="val 124"/>
                  <a:gd name="f142" fmla="val 85"/>
                  <a:gd name="f143" fmla="val 35"/>
                  <a:gd name="f144" fmla="val 4"/>
                  <a:gd name="f145" fmla="val 176"/>
                  <a:gd name="f146" fmla="val 274"/>
                  <a:gd name="f147" fmla="val 276"/>
                  <a:gd name="f148" fmla="val 18"/>
                  <a:gd name="f149" fmla="val 450"/>
                  <a:gd name="f150" fmla="val 3"/>
                  <a:gd name="f151" fmla="val 8"/>
                  <a:gd name="f152" fmla="val 521"/>
                  <a:gd name="f153" fmla="val 66"/>
                  <a:gd name="f154" fmla="val 64"/>
                  <a:gd name="f155" fmla="val 638"/>
                  <a:gd name="f156" fmla="val 722"/>
                  <a:gd name="f157" fmla="val 724"/>
                  <a:gd name="f158" fmla="val 756"/>
                  <a:gd name="f159" fmla="val 826"/>
                  <a:gd name="f160" fmla="val 7"/>
                  <a:gd name="f161" fmla="val 1000"/>
                  <a:gd name="f162" fmla="val 28"/>
                  <a:gd name="f163" fmla="val 780"/>
                  <a:gd name="f164" fmla="val 68"/>
                  <a:gd name="f165" fmla="val 495"/>
                  <a:gd name="f166" fmla="val 248"/>
                  <a:gd name="f167" fmla="val 319"/>
                  <a:gd name="f168" fmla="val 305"/>
                  <a:gd name="f169" fmla="val 357"/>
                  <a:gd name="f170" fmla="val 369"/>
                  <a:gd name="f171" fmla="val 368"/>
                  <a:gd name="f172" fmla="val 362"/>
                  <a:gd name="f173" fmla="val 355"/>
                  <a:gd name="f174" fmla="val 346"/>
                  <a:gd name="f175" fmla="val 338"/>
                  <a:gd name="f176" fmla="val 328"/>
                  <a:gd name="f177" fmla="val 321"/>
                  <a:gd name="f178" fmla="val 569"/>
                  <a:gd name="f179" fmla="val 574"/>
                  <a:gd name="f180" fmla="val 436"/>
                  <a:gd name="f181" fmla="val 576"/>
                  <a:gd name="f182" fmla="val 396"/>
                  <a:gd name="f183" fmla="val 595"/>
                  <a:gd name="f184" fmla="val 341"/>
                  <a:gd name="f185" fmla="val 340"/>
                  <a:gd name="f186" fmla="val 686"/>
                  <a:gd name="f187" fmla="val 707"/>
                  <a:gd name="f188" fmla="val 710"/>
                  <a:gd name="f189" fmla="val 688"/>
                  <a:gd name="f190" fmla="val 667"/>
                  <a:gd name="f191" fmla="val 501"/>
                  <a:gd name="f192" fmla="val 645"/>
                  <a:gd name="f193" fmla="val 629"/>
                  <a:gd name="f194" fmla="val 608"/>
                  <a:gd name="f195" fmla="val 589"/>
                  <a:gd name="f196" fmla="val 279"/>
                  <a:gd name="f197" fmla="val 326"/>
                  <a:gd name="f198" fmla="val 281"/>
                  <a:gd name="f199" fmla="val 318"/>
                  <a:gd name="f200" fmla="val 283"/>
                  <a:gd name="f201" fmla="val 285"/>
                  <a:gd name="f202" fmla="val 301"/>
                  <a:gd name="f203" fmla="val 260"/>
                  <a:gd name="f204" fmla="val 238"/>
                  <a:gd name="f205" fmla="val 306"/>
                  <a:gd name="f206" fmla="val 214"/>
                  <a:gd name="f207" fmla="val 200"/>
                  <a:gd name="f208" fmla="val 370"/>
                  <a:gd name="f209" fmla="val 224"/>
                  <a:gd name="f210" fmla="val 250"/>
                  <a:gd name="f211" fmla="val 365"/>
                  <a:gd name="f212" fmla="val 309"/>
                  <a:gd name="f213" fmla="val 331"/>
                  <a:gd name="f214" fmla="val 255"/>
                  <a:gd name="f215" fmla="val 352"/>
                  <a:gd name="f216" fmla="val 222"/>
                  <a:gd name="f217" fmla="val 229"/>
                  <a:gd name="f218" fmla="val 245"/>
                  <a:gd name="f219" fmla="val 119"/>
                  <a:gd name="f220" fmla="val 174"/>
                  <a:gd name="f221" fmla="val 293"/>
                  <a:gd name="f222" fmla="val 205"/>
                  <a:gd name="f223" fmla="val 290"/>
                  <a:gd name="f224" fmla="val 266"/>
                  <a:gd name="f225" fmla="val 286"/>
                  <a:gd name="f226" fmla="val 259"/>
                  <a:gd name="f227" fmla="val 377"/>
                  <a:gd name="f228" fmla="val 386"/>
                  <a:gd name="f229" fmla="val 267"/>
                  <a:gd name="f230" fmla="val 395"/>
                  <a:gd name="f231" fmla="val 426"/>
                  <a:gd name="f232" fmla="val 272"/>
                  <a:gd name="f233" fmla="val 271"/>
                  <a:gd name="f234" fmla="val 493"/>
                  <a:gd name="f235" fmla="val 269"/>
                  <a:gd name="f236" fmla="val 584"/>
                  <a:gd name="f237" fmla="val 631"/>
                  <a:gd name="f238" fmla="val 545"/>
                  <a:gd name="f239" fmla="val 215"/>
                  <a:gd name="f240" fmla="val 372"/>
                  <a:gd name="f241" fmla="val 404"/>
                  <a:gd name="f242" fmla="val 291"/>
                  <a:gd name="f243" fmla="val 405"/>
                  <a:gd name="f244" fmla="val 407"/>
                  <a:gd name="f245" fmla="val 429"/>
                  <a:gd name="f246" fmla="val 350"/>
                  <a:gd name="f247" fmla="val 457"/>
                  <a:gd name="f248" fmla="val 348"/>
                  <a:gd name="f249" fmla="val 485"/>
                  <a:gd name="f250" fmla="val 490"/>
                  <a:gd name="f251" fmla="val 288"/>
                  <a:gd name="f252" fmla="val 460"/>
                  <a:gd name="f253" fmla="val 400"/>
                  <a:gd name="f254" fmla="val 442"/>
                  <a:gd name="f255" fmla="val 488"/>
                  <a:gd name="f256" fmla="val 424"/>
                  <a:gd name="f257" fmla="val 534"/>
                  <a:gd name="f258" fmla="val 402"/>
                  <a:gd name="f259" fmla="val 380"/>
                  <a:gd name="f260" fmla="val 553"/>
                  <a:gd name="f261" fmla="val 452"/>
                  <a:gd name="f262" fmla="val 385"/>
                  <a:gd name="f263" fmla="val 141"/>
                  <a:gd name="f264" fmla="val 394"/>
                  <a:gd name="f265" fmla="val 76"/>
                  <a:gd name="f266" fmla="val 406"/>
                  <a:gd name="f267" fmla="val 52"/>
                  <a:gd name="f268" fmla="val 195"/>
                  <a:gd name="f269" fmla="val 297"/>
                  <a:gd name="f270" fmla="val 376"/>
                  <a:gd name="f271" fmla="val 449"/>
                  <a:gd name="f272" fmla="val 389"/>
                  <a:gd name="f273" fmla="val 302"/>
                  <a:gd name="f274" fmla="val 989"/>
                  <a:gd name="f275" fmla="val 972"/>
                  <a:gd name="f276" fmla="val 964"/>
                  <a:gd name="f277" fmla="val 879"/>
                  <a:gd name="f278" fmla="val 257"/>
                  <a:gd name="f279" fmla="val 893"/>
                  <a:gd name="f280" fmla="val 874"/>
                  <a:gd name="f281" fmla="val 867"/>
                  <a:gd name="f282" fmla="val 367"/>
                  <a:gd name="f283" fmla="val 820"/>
                  <a:gd name="f284" fmla="val 363"/>
                  <a:gd name="f285" fmla="val 788"/>
                  <a:gd name="f286" fmla="val 831"/>
                  <a:gd name="f287" fmla="val 866"/>
                  <a:gd name="f288" fmla="val 860"/>
                  <a:gd name="f289" fmla="val 862"/>
                  <a:gd name="f290" fmla="val 863"/>
                  <a:gd name="f291" fmla="val 839"/>
                  <a:gd name="f292" fmla="val 814"/>
                  <a:gd name="f293" fmla="val 789"/>
                  <a:gd name="f294" fmla="val 795"/>
                  <a:gd name="f295" fmla="val 817"/>
                  <a:gd name="f296" fmla="val 842"/>
                  <a:gd name="f297" fmla="val 885"/>
                  <a:gd name="f298" fmla="val 897"/>
                  <a:gd name="f299" fmla="val 909"/>
                  <a:gd name="f300" fmla="val 220"/>
                  <a:gd name="f301" fmla="val 647"/>
                  <a:gd name="f302" fmla="val 800"/>
                  <a:gd name="f303" fmla="val 926"/>
                  <a:gd name="f304" fmla="val 943"/>
                  <a:gd name="f305" fmla="val 960"/>
                  <a:gd name="f306" fmla="val 1043"/>
                  <a:gd name="f307" fmla="val 1078"/>
                  <a:gd name="f308" fmla="val 1103"/>
                  <a:gd name="f309" fmla="val 1131"/>
                  <a:gd name="f310" fmla="val 1157"/>
                  <a:gd name="f311" fmla="val 244"/>
                  <a:gd name="f312" fmla="val 1062"/>
                  <a:gd name="f313" fmla="val 234"/>
                  <a:gd name="f314" fmla="val 992"/>
                  <a:gd name="f315" fmla="val 227"/>
                  <a:gd name="f316" fmla="val 919"/>
                  <a:gd name="f317" fmla="val 983"/>
                  <a:gd name="f318" fmla="val 984"/>
                  <a:gd name="f319" fmla="val 986"/>
                  <a:gd name="f320" fmla="val 988"/>
                  <a:gd name="f321" fmla="val 993"/>
                  <a:gd name="f322" fmla="val 1023"/>
                  <a:gd name="f323" fmla="val 1050"/>
                  <a:gd name="f324" fmla="val 1079"/>
                  <a:gd name="f325" fmla="val 1063"/>
                  <a:gd name="f326" fmla="val 1038"/>
                  <a:gd name="f327" fmla="val 1011"/>
                  <a:gd name="f328" fmla="val 995"/>
                  <a:gd name="f329" fmla="val 438"/>
                  <a:gd name="f330" fmla="val 1076"/>
                  <a:gd name="f331" fmla="val 1148"/>
                  <a:gd name="f332" fmla="val 453"/>
                  <a:gd name="f333" fmla="val 1223"/>
                  <a:gd name="f334" fmla="val 1196"/>
                  <a:gd name="f335" fmla="val 383"/>
                  <a:gd name="f336" fmla="val 717"/>
                  <a:gd name="f337" fmla="val 345"/>
                  <a:gd name="f338" fmla="val 738"/>
                  <a:gd name="f339" fmla="val 759"/>
                  <a:gd name="f340" fmla="val 777"/>
                  <a:gd name="f341" fmla="val 772"/>
                  <a:gd name="f342" fmla="val 685"/>
                  <a:gd name="f343" fmla="val 500"/>
                  <a:gd name="f344" fmla="val 541"/>
                  <a:gd name="f345" fmla="val 562"/>
                  <a:gd name="f346" fmla="val 580"/>
                  <a:gd name="f347" fmla="val 320"/>
                  <a:gd name="f348" fmla="val 602"/>
                  <a:gd name="f349" fmla="val 632"/>
                  <a:gd name="f350" fmla="val 648"/>
                  <a:gd name="f351" fmla="val 679"/>
                  <a:gd name="f352" fmla="val 702"/>
                  <a:gd name="f353" fmla="val 1095"/>
                  <a:gd name="f354" fmla="val 1128"/>
                  <a:gd name="f355" fmla="val 375"/>
                  <a:gd name="f356" fmla="val 1159"/>
                  <a:gd name="f357" fmla="val 1190"/>
                  <a:gd name="f358" fmla="val 1164"/>
                  <a:gd name="f359" fmla="val 1136"/>
                  <a:gd name="f360" fmla="val 316"/>
                  <a:gd name="f361" fmla="val 1109"/>
                  <a:gd name="f362" fmla="val 1081"/>
                  <a:gd name="f363" fmla="val 310"/>
                  <a:gd name="f364" fmla="val 196"/>
                  <a:gd name="f365" fmla="val 168"/>
                  <a:gd name="f366" fmla="val 140"/>
                  <a:gd name="f367" fmla="val 110"/>
                  <a:gd name="f368" fmla="val 323"/>
                  <a:gd name="f369" fmla="val 387"/>
                  <a:gd name="f370" fmla="val 117"/>
                  <a:gd name="f371" fmla="val 382"/>
                  <a:gd name="f372" fmla="val 150"/>
                  <a:gd name="f373" fmla="val 183"/>
                  <a:gd name="f374" fmla="val 373"/>
                  <a:gd name="f375" fmla="val 1188"/>
                  <a:gd name="f376" fmla="val 197"/>
                  <a:gd name="f377" fmla="val 134"/>
                  <a:gd name="f378" fmla="val 136"/>
                  <a:gd name="f379" fmla="val 47"/>
                  <a:gd name="f380" fmla="val 199"/>
                  <a:gd name="f381" fmla="val 90"/>
                  <a:gd name="f382" fmla="val 237"/>
                  <a:gd name="f383" fmla="val 166"/>
                  <a:gd name="f384" fmla="val 1238"/>
                  <a:gd name="f385" fmla="val 182"/>
                  <a:gd name="f386" fmla="val 139"/>
                  <a:gd name="f387" fmla="val 81"/>
                  <a:gd name="f388" fmla="val 53"/>
                  <a:gd name="f389" fmla="val 109"/>
                  <a:gd name="f390" fmla="val 96"/>
                  <a:gd name="f391" fmla="val 22"/>
                  <a:gd name="f392" fmla="val 843"/>
                  <a:gd name="f393" fmla="val 86"/>
                  <a:gd name="f394" fmla="val 709"/>
                  <a:gd name="f395" fmla="val 568"/>
                  <a:gd name="f396" fmla="val 160"/>
                  <a:gd name="f397" fmla="val 19"/>
                  <a:gd name="f398" fmla="val 40"/>
                  <a:gd name="f399" fmla="val 184"/>
                  <a:gd name="f400" fmla="val 118"/>
                  <a:gd name="f401" fmla="*/ f1 1 1277"/>
                  <a:gd name="f402" fmla="*/ f2 1 551"/>
                  <a:gd name="f403" fmla="+- f5 0 f3"/>
                  <a:gd name="f404" fmla="+- f4 0 f3"/>
                  <a:gd name="f405" fmla="*/ f404 1 1277"/>
                  <a:gd name="f406" fmla="*/ f403 1 551"/>
                  <a:gd name="f407" fmla="*/ f3 1 f405"/>
                  <a:gd name="f408" fmla="*/ f4 1 f405"/>
                  <a:gd name="f409" fmla="*/ f3 1 f406"/>
                  <a:gd name="f410" fmla="*/ f5 1 f406"/>
                  <a:gd name="f411" fmla="*/ f407 f401 1"/>
                  <a:gd name="f412" fmla="*/ f408 f401 1"/>
                  <a:gd name="f413" fmla="*/ f410 f402 1"/>
                  <a:gd name="f414" fmla="*/ f409 f40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411" t="f414" r="f412" b="f413"/>
                <a:pathLst>
                  <a:path w="1277" h="551">
                    <a:moveTo>
                      <a:pt x="f6" y="f7"/>
                    </a:moveTo>
                    <a:lnTo>
                      <a:pt x="f8" y="f9"/>
                    </a:lnTo>
                    <a:lnTo>
                      <a:pt x="f10" y="f11"/>
                    </a:lnTo>
                    <a:lnTo>
                      <a:pt x="f12" y="f13"/>
                    </a:lnTo>
                    <a:cubicBezTo>
                      <a:pt x="f12" y="f14"/>
                      <a:pt x="f15" y="f16"/>
                      <a:pt x="f17" y="f18"/>
                    </a:cubicBezTo>
                    <a:cubicBezTo>
                      <a:pt x="f10" y="f19"/>
                      <a:pt x="f20" y="f21"/>
                      <a:pt x="f22" y="f23"/>
                    </a:cubicBezTo>
                    <a:cubicBezTo>
                      <a:pt x="f24" y="f16"/>
                      <a:pt x="f25" y="f26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27" y="f28"/>
                    </a:moveTo>
                    <a:lnTo>
                      <a:pt x="f29" y="f30"/>
                    </a:lnTo>
                    <a:lnTo>
                      <a:pt x="f27" y="f31"/>
                    </a:lnTo>
                    <a:lnTo>
                      <a:pt x="f27" y="f28"/>
                    </a:lnTo>
                    <a:close/>
                    <a:moveTo>
                      <a:pt x="f27" y="f28"/>
                    </a:moveTo>
                    <a:lnTo>
                      <a:pt x="f27" y="f28"/>
                    </a:lnTo>
                    <a:close/>
                    <a:moveTo>
                      <a:pt x="f32" y="f33"/>
                    </a:moveTo>
                    <a:lnTo>
                      <a:pt x="f27" y="f34"/>
                    </a:lnTo>
                    <a:lnTo>
                      <a:pt x="f35" y="f36"/>
                    </a:lnTo>
                    <a:lnTo>
                      <a:pt x="f35" y="f37"/>
                    </a:lnTo>
                    <a:lnTo>
                      <a:pt x="f38" y="f39"/>
                    </a:lnTo>
                    <a:lnTo>
                      <a:pt x="f40" y="f41"/>
                    </a:lnTo>
                    <a:lnTo>
                      <a:pt x="f42" y="f43"/>
                    </a:lnTo>
                    <a:lnTo>
                      <a:pt x="f44" y="f45"/>
                    </a:lnTo>
                    <a:cubicBezTo>
                      <a:pt x="f46" y="f45"/>
                      <a:pt x="f47" y="f48"/>
                      <a:pt x="f49" y="f48"/>
                    </a:cubicBezTo>
                    <a:lnTo>
                      <a:pt x="f50" y="f51"/>
                    </a:lnTo>
                    <a:cubicBezTo>
                      <a:pt x="f40" y="f52"/>
                      <a:pt x="f53" y="f54"/>
                      <a:pt x="f55" y="f56"/>
                    </a:cubicBezTo>
                    <a:lnTo>
                      <a:pt x="f57" y="f58"/>
                    </a:lnTo>
                    <a:cubicBezTo>
                      <a:pt x="f59" y="f58"/>
                      <a:pt x="f60" y="f61"/>
                      <a:pt x="f62" y="f61"/>
                    </a:cubicBezTo>
                    <a:lnTo>
                      <a:pt x="f27" y="f63"/>
                    </a:lnTo>
                    <a:cubicBezTo>
                      <a:pt x="f64" y="f65"/>
                      <a:pt x="f66" y="f67"/>
                      <a:pt x="f68" y="f69"/>
                    </a:cubicBezTo>
                    <a:lnTo>
                      <a:pt x="f70" y="f71"/>
                    </a:lnTo>
                    <a:lnTo>
                      <a:pt x="f72" y="f54"/>
                    </a:lnTo>
                    <a:lnTo>
                      <a:pt x="f73" y="f74"/>
                    </a:lnTo>
                    <a:lnTo>
                      <a:pt x="f75" y="f76"/>
                    </a:lnTo>
                    <a:cubicBezTo>
                      <a:pt x="f77" y="f78"/>
                      <a:pt x="f79" y="f78"/>
                      <a:pt x="f80" y="f78"/>
                    </a:cubicBezTo>
                    <a:lnTo>
                      <a:pt x="f81" y="f82"/>
                    </a:lnTo>
                    <a:cubicBezTo>
                      <a:pt x="f80" y="f82"/>
                      <a:pt x="f83" y="f82"/>
                      <a:pt x="f84" y="f85"/>
                    </a:cubicBezTo>
                    <a:lnTo>
                      <a:pt x="f86" y="f87"/>
                    </a:lnTo>
                    <a:cubicBezTo>
                      <a:pt x="f88" y="f87"/>
                      <a:pt x="f89" y="f87"/>
                      <a:pt x="f90" y="f91"/>
                    </a:cubicBezTo>
                    <a:cubicBezTo>
                      <a:pt x="f90" y="f87"/>
                      <a:pt x="f90" y="f78"/>
                      <a:pt x="f90" y="f76"/>
                    </a:cubicBezTo>
                    <a:lnTo>
                      <a:pt x="f92" y="f85"/>
                    </a:lnTo>
                    <a:cubicBezTo>
                      <a:pt x="f93" y="f94"/>
                      <a:pt x="f95" y="f94"/>
                      <a:pt x="f96" y="f94"/>
                    </a:cubicBezTo>
                    <a:lnTo>
                      <a:pt x="f97" y="f76"/>
                    </a:lnTo>
                    <a:cubicBezTo>
                      <a:pt x="f98" y="f99"/>
                      <a:pt x="f100" y="f101"/>
                      <a:pt x="f102" y="f26"/>
                    </a:cubicBezTo>
                    <a:cubicBezTo>
                      <a:pt x="f103" y="f101"/>
                      <a:pt x="f104" y="f99"/>
                      <a:pt x="f105" y="f76"/>
                    </a:cubicBezTo>
                    <a:lnTo>
                      <a:pt x="f106" y="f94"/>
                    </a:lnTo>
                    <a:cubicBezTo>
                      <a:pt x="f107" y="f94"/>
                      <a:pt x="f108" y="f94"/>
                      <a:pt x="f109" y="f94"/>
                    </a:cubicBezTo>
                    <a:lnTo>
                      <a:pt x="f108" y="f76"/>
                    </a:lnTo>
                    <a:cubicBezTo>
                      <a:pt x="f108" y="f78"/>
                      <a:pt x="f108" y="f87"/>
                      <a:pt x="f108" y="f87"/>
                    </a:cubicBezTo>
                    <a:cubicBezTo>
                      <a:pt x="f110" y="f87"/>
                      <a:pt x="f85" y="f87"/>
                      <a:pt x="f111" y="f87"/>
                    </a:cubicBezTo>
                    <a:lnTo>
                      <a:pt x="f112" y="f85"/>
                    </a:lnTo>
                    <a:cubicBezTo>
                      <a:pt x="f113" y="f85"/>
                      <a:pt x="f114" y="f82"/>
                      <a:pt x="f115" y="f82"/>
                    </a:cubicBezTo>
                    <a:lnTo>
                      <a:pt x="f116" y="f78"/>
                    </a:lnTo>
                    <a:cubicBezTo>
                      <a:pt x="f117" y="f78"/>
                      <a:pt x="f118" y="f76"/>
                      <a:pt x="f119" y="f120"/>
                    </a:cubicBezTo>
                    <a:lnTo>
                      <a:pt x="f121" y="f74"/>
                    </a:lnTo>
                    <a:lnTo>
                      <a:pt x="f122" y="f71"/>
                    </a:lnTo>
                    <a:lnTo>
                      <a:pt x="f123" y="f124"/>
                    </a:lnTo>
                    <a:cubicBezTo>
                      <a:pt x="f125" y="f126"/>
                      <a:pt x="f127" y="f65"/>
                      <a:pt x="f128" y="f74"/>
                    </a:cubicBezTo>
                    <a:lnTo>
                      <a:pt x="f129" y="f61"/>
                    </a:lnTo>
                    <a:cubicBezTo>
                      <a:pt x="f130" y="f61"/>
                      <a:pt x="f131" y="f61"/>
                      <a:pt x="f132" y="f58"/>
                    </a:cubicBezTo>
                    <a:lnTo>
                      <a:pt x="f129" y="f133"/>
                    </a:lnTo>
                    <a:cubicBezTo>
                      <a:pt x="f134" y="f115"/>
                      <a:pt x="f135" y="f71"/>
                      <a:pt x="f136" y="f137"/>
                    </a:cubicBezTo>
                    <a:lnTo>
                      <a:pt x="f138" y="f48"/>
                    </a:lnTo>
                    <a:cubicBezTo>
                      <a:pt x="f139" y="f48"/>
                      <a:pt x="f140" y="f45"/>
                      <a:pt x="f3" y="f45"/>
                    </a:cubicBezTo>
                    <a:lnTo>
                      <a:pt x="f141" y="f43"/>
                    </a:lnTo>
                    <a:lnTo>
                      <a:pt x="f142" y="f41"/>
                    </a:lnTo>
                    <a:lnTo>
                      <a:pt x="f143" y="f39"/>
                    </a:lnTo>
                    <a:lnTo>
                      <a:pt x="f144" y="f37"/>
                    </a:lnTo>
                    <a:lnTo>
                      <a:pt x="f144" y="f36"/>
                    </a:lnTo>
                    <a:lnTo>
                      <a:pt x="f145" y="f34"/>
                    </a:lnTo>
                    <a:lnTo>
                      <a:pt x="f146" y="f33"/>
                    </a:lnTo>
                    <a:lnTo>
                      <a:pt x="f147" y="f148"/>
                    </a:lnTo>
                    <a:lnTo>
                      <a:pt x="f149" y="f150"/>
                    </a:lnTo>
                    <a:lnTo>
                      <a:pt x="f149" y="f151"/>
                    </a:lnTo>
                    <a:lnTo>
                      <a:pt x="f152" y="f153"/>
                    </a:lnTo>
                    <a:lnTo>
                      <a:pt x="f104" y="f154"/>
                    </a:lnTo>
                    <a:lnTo>
                      <a:pt x="f104" y="f3"/>
                    </a:lnTo>
                    <a:lnTo>
                      <a:pt x="f155" y="f3"/>
                    </a:lnTo>
                    <a:lnTo>
                      <a:pt x="f156" y="f3"/>
                    </a:lnTo>
                    <a:lnTo>
                      <a:pt x="f157" y="f154"/>
                    </a:lnTo>
                    <a:lnTo>
                      <a:pt x="f158" y="f153"/>
                    </a:lnTo>
                    <a:lnTo>
                      <a:pt x="f159" y="f160"/>
                    </a:lnTo>
                    <a:lnTo>
                      <a:pt x="f159" y="f150"/>
                    </a:lnTo>
                    <a:lnTo>
                      <a:pt x="f161" y="f148"/>
                    </a:lnTo>
                    <a:lnTo>
                      <a:pt x="f32" y="f33"/>
                    </a:lnTo>
                    <a:close/>
                    <a:moveTo>
                      <a:pt x="f32" y="f33"/>
                    </a:moveTo>
                    <a:lnTo>
                      <a:pt x="f32" y="f33"/>
                    </a:lnTo>
                    <a:close/>
                    <a:moveTo>
                      <a:pt x="f159" y="f162"/>
                    </a:moveTo>
                    <a:lnTo>
                      <a:pt x="f163" y="f164"/>
                    </a:lnTo>
                    <a:lnTo>
                      <a:pt x="f79" y="f36"/>
                    </a:lnTo>
                    <a:lnTo>
                      <a:pt x="f159" y="f162"/>
                    </a:lnTo>
                    <a:close/>
                    <a:moveTo>
                      <a:pt x="f159" y="f162"/>
                    </a:moveTo>
                    <a:lnTo>
                      <a:pt x="f159" y="f162"/>
                    </a:lnTo>
                    <a:close/>
                    <a:moveTo>
                      <a:pt x="f149" y="f162"/>
                    </a:moveTo>
                    <a:lnTo>
                      <a:pt x="f165" y="f164"/>
                    </a:lnTo>
                    <a:lnTo>
                      <a:pt x="f117" y="f36"/>
                    </a:lnTo>
                    <a:lnTo>
                      <a:pt x="f149" y="f162"/>
                    </a:lnTo>
                    <a:close/>
                    <a:moveTo>
                      <a:pt x="f149" y="f162"/>
                    </a:moveTo>
                    <a:lnTo>
                      <a:pt x="f149" y="f162"/>
                    </a:lnTo>
                    <a:close/>
                    <a:moveTo>
                      <a:pt x="f145" y="f28"/>
                    </a:moveTo>
                    <a:lnTo>
                      <a:pt x="f166" y="f30"/>
                    </a:lnTo>
                    <a:lnTo>
                      <a:pt x="f145" y="f31"/>
                    </a:lnTo>
                    <a:lnTo>
                      <a:pt x="f145" y="f28"/>
                    </a:lnTo>
                    <a:close/>
                    <a:moveTo>
                      <a:pt x="f145" y="f28"/>
                    </a:moveTo>
                    <a:lnTo>
                      <a:pt x="f145" y="f28"/>
                    </a:lnTo>
                    <a:close/>
                    <a:moveTo>
                      <a:pt x="f167" y="f7"/>
                    </a:moveTo>
                    <a:lnTo>
                      <a:pt x="f168" y="f9"/>
                    </a:lnTo>
                    <a:lnTo>
                      <a:pt x="f169" y="f11"/>
                    </a:lnTo>
                    <a:lnTo>
                      <a:pt x="f170" y="f13"/>
                    </a:lnTo>
                    <a:cubicBezTo>
                      <a:pt x="f170" y="f14"/>
                      <a:pt x="f171" y="f16"/>
                      <a:pt x="f172" y="f18"/>
                    </a:cubicBezTo>
                    <a:cubicBezTo>
                      <a:pt x="f173" y="f19"/>
                      <a:pt x="f174" y="f21"/>
                      <a:pt x="f175" y="f23"/>
                    </a:cubicBezTo>
                    <a:cubicBezTo>
                      <a:pt x="f176" y="f16"/>
                      <a:pt x="f177" y="f26"/>
                      <a:pt x="f167" y="f7"/>
                    </a:cubicBezTo>
                    <a:close/>
                    <a:moveTo>
                      <a:pt x="f167" y="f7"/>
                    </a:moveTo>
                    <a:lnTo>
                      <a:pt x="f167" y="f7"/>
                    </a:lnTo>
                    <a:close/>
                    <a:moveTo>
                      <a:pt x="f178" y="f94"/>
                    </a:moveTo>
                    <a:lnTo>
                      <a:pt x="f179" y="f180"/>
                    </a:lnTo>
                    <a:cubicBezTo>
                      <a:pt x="f181" y="f182"/>
                      <a:pt x="f183" y="f184"/>
                      <a:pt x="f102" y="f185"/>
                    </a:cubicBezTo>
                    <a:cubicBezTo>
                      <a:pt x="f186" y="f184"/>
                      <a:pt x="f100" y="f182"/>
                      <a:pt x="f187" y="f180"/>
                    </a:cubicBezTo>
                    <a:lnTo>
                      <a:pt x="f188" y="f94"/>
                    </a:lnTo>
                    <a:cubicBezTo>
                      <a:pt x="f189" y="f94"/>
                      <a:pt x="f190" y="f191"/>
                      <a:pt x="f192" y="f191"/>
                    </a:cubicBezTo>
                    <a:lnTo>
                      <a:pt x="f155" y="f191"/>
                    </a:lnTo>
                    <a:lnTo>
                      <a:pt x="f193" y="f191"/>
                    </a:lnTo>
                    <a:cubicBezTo>
                      <a:pt x="f194" y="f191"/>
                      <a:pt x="f195" y="f94"/>
                      <a:pt x="f178" y="f94"/>
                    </a:cubicBezTo>
                    <a:close/>
                    <a:moveTo>
                      <a:pt x="f178" y="f94"/>
                    </a:moveTo>
                    <a:lnTo>
                      <a:pt x="f178" y="f94"/>
                    </a:lnTo>
                    <a:close/>
                    <a:moveTo>
                      <a:pt x="f196" y="f197"/>
                    </a:moveTo>
                    <a:lnTo>
                      <a:pt x="f198" y="f199"/>
                    </a:lnTo>
                    <a:lnTo>
                      <a:pt x="f198" y="f13"/>
                    </a:lnTo>
                    <a:cubicBezTo>
                      <a:pt x="f200" y="f14"/>
                      <a:pt x="f200" y="f168"/>
                      <a:pt x="f201" y="f202"/>
                    </a:cubicBezTo>
                    <a:cubicBezTo>
                      <a:pt x="f203" y="f16"/>
                      <a:pt x="f204" y="f205"/>
                      <a:pt x="f206" y="f14"/>
                    </a:cubicBezTo>
                    <a:lnTo>
                      <a:pt x="f207" y="f208"/>
                    </a:lnTo>
                    <a:cubicBezTo>
                      <a:pt x="f209" y="f171"/>
                      <a:pt x="f210" y="f211"/>
                      <a:pt x="f147" y="f172"/>
                    </a:cubicBezTo>
                    <a:lnTo>
                      <a:pt x="f196" y="f197"/>
                    </a:lnTo>
                    <a:close/>
                    <a:moveTo>
                      <a:pt x="f196" y="f197"/>
                    </a:moveTo>
                    <a:lnTo>
                      <a:pt x="f196" y="f197"/>
                    </a:lnTo>
                    <a:close/>
                    <a:moveTo>
                      <a:pt x="f19" y="f201"/>
                    </a:moveTo>
                    <a:cubicBezTo>
                      <a:pt x="f212" y="f123"/>
                      <a:pt x="f213" y="f214"/>
                      <a:pt x="f215" y="f214"/>
                    </a:cubicBezTo>
                    <a:lnTo>
                      <a:pt x="f173" y="f216"/>
                    </a:lnTo>
                    <a:cubicBezTo>
                      <a:pt x="f201" y="f217"/>
                      <a:pt x="f39" y="f125"/>
                      <a:pt x="f37" y="f218"/>
                    </a:cubicBezTo>
                    <a:lnTo>
                      <a:pt x="f219" y="f168"/>
                    </a:lnTo>
                    <a:cubicBezTo>
                      <a:pt x="f132" y="f202"/>
                      <a:pt x="f220" y="f23"/>
                      <a:pt x="f207" y="f19"/>
                    </a:cubicBezTo>
                    <a:lnTo>
                      <a:pt x="f207" y="f221"/>
                    </a:lnTo>
                    <a:lnTo>
                      <a:pt x="f222" y="f221"/>
                    </a:lnTo>
                    <a:cubicBezTo>
                      <a:pt x="f125" y="f223"/>
                      <a:pt x="f224" y="f225"/>
                      <a:pt x="f19" y="f201"/>
                    </a:cubicBezTo>
                    <a:close/>
                    <a:moveTo>
                      <a:pt x="f19" y="f201"/>
                    </a:moveTo>
                    <a:lnTo>
                      <a:pt x="f19" y="f201"/>
                    </a:lnTo>
                    <a:close/>
                    <a:moveTo>
                      <a:pt x="f171" y="f226"/>
                    </a:moveTo>
                    <a:cubicBezTo>
                      <a:pt x="f227" y="f122"/>
                      <a:pt x="f228" y="f229"/>
                      <a:pt x="f230" y="f147"/>
                    </a:cubicBezTo>
                    <a:cubicBezTo>
                      <a:pt x="f231" y="f232"/>
                      <a:pt x="f126" y="f233"/>
                      <a:pt x="f111" y="f233"/>
                    </a:cubicBezTo>
                    <a:lnTo>
                      <a:pt x="f234" y="f233"/>
                    </a:lnTo>
                    <a:cubicBezTo>
                      <a:pt x="f107" y="f235"/>
                      <a:pt x="f236" y="f229"/>
                      <a:pt x="f237" y="f229"/>
                    </a:cubicBezTo>
                    <a:lnTo>
                      <a:pt x="f237" y="f39"/>
                    </a:lnTo>
                    <a:cubicBezTo>
                      <a:pt x="f238" y="f39"/>
                      <a:pt x="f126" y="f239"/>
                      <a:pt x="f240" y="f216"/>
                    </a:cubicBezTo>
                    <a:lnTo>
                      <a:pt x="f171" y="f226"/>
                    </a:lnTo>
                    <a:close/>
                    <a:moveTo>
                      <a:pt x="f171" y="f226"/>
                    </a:moveTo>
                    <a:lnTo>
                      <a:pt x="f171" y="f226"/>
                    </a:lnTo>
                    <a:close/>
                    <a:moveTo>
                      <a:pt x="f241" y="f242"/>
                    </a:moveTo>
                    <a:cubicBezTo>
                      <a:pt x="f243" y="f23"/>
                      <a:pt x="f244" y="f168"/>
                      <a:pt x="f244" y="f26"/>
                    </a:cubicBezTo>
                    <a:lnTo>
                      <a:pt x="f241" y="f215"/>
                    </a:lnTo>
                    <a:cubicBezTo>
                      <a:pt x="f245" y="f246"/>
                      <a:pt x="f247" y="f248"/>
                      <a:pt x="f249" y="f174"/>
                    </a:cubicBezTo>
                    <a:lnTo>
                      <a:pt x="f250" y="f251"/>
                    </a:lnTo>
                    <a:cubicBezTo>
                      <a:pt x="f252" y="f251"/>
                      <a:pt x="f9" y="f223"/>
                      <a:pt x="f241" y="f242"/>
                    </a:cubicBezTo>
                    <a:close/>
                    <a:moveTo>
                      <a:pt x="f241" y="f242"/>
                    </a:moveTo>
                    <a:lnTo>
                      <a:pt x="f241" y="f242"/>
                    </a:lnTo>
                    <a:close/>
                    <a:moveTo>
                      <a:pt x="f253" y="f171"/>
                    </a:moveTo>
                    <a:lnTo>
                      <a:pt x="f230" y="f245"/>
                    </a:lnTo>
                    <a:cubicBezTo>
                      <a:pt x="f254" y="f11"/>
                      <a:pt x="f255" y="f256"/>
                      <a:pt x="f257" y="f256"/>
                    </a:cubicBezTo>
                    <a:cubicBezTo>
                      <a:pt x="f107" y="f258"/>
                      <a:pt x="f238" y="f259"/>
                      <a:pt x="f260" y="f172"/>
                    </a:cubicBezTo>
                    <a:cubicBezTo>
                      <a:pt x="f94" y="f172"/>
                      <a:pt x="f261" y="f211"/>
                      <a:pt x="f253" y="f171"/>
                    </a:cubicBezTo>
                    <a:close/>
                    <a:moveTo>
                      <a:pt x="f253" y="f171"/>
                    </a:moveTo>
                    <a:lnTo>
                      <a:pt x="f253" y="f171"/>
                    </a:lnTo>
                    <a:close/>
                    <a:moveTo>
                      <a:pt x="f224" y="f91"/>
                    </a:moveTo>
                    <a:lnTo>
                      <a:pt x="f232" y="f259"/>
                    </a:lnTo>
                    <a:cubicBezTo>
                      <a:pt x="f127" y="f262"/>
                      <a:pt x="f263" y="f264"/>
                      <a:pt x="f265" y="f266"/>
                    </a:cubicBezTo>
                    <a:lnTo>
                      <a:pt x="f267" y="f74"/>
                    </a:lnTo>
                    <a:cubicBezTo>
                      <a:pt x="f141" y="f69"/>
                      <a:pt x="f268" y="f120"/>
                      <a:pt x="f224" y="f91"/>
                    </a:cubicBezTo>
                    <a:close/>
                    <a:moveTo>
                      <a:pt x="f224" y="f91"/>
                    </a:moveTo>
                    <a:lnTo>
                      <a:pt x="f224" y="f91"/>
                    </a:lnTo>
                    <a:close/>
                    <a:moveTo>
                      <a:pt x="f269" y="f177"/>
                    </a:moveTo>
                    <a:lnTo>
                      <a:pt x="f196" y="f126"/>
                    </a:lnTo>
                    <a:lnTo>
                      <a:pt x="f270" y="f271"/>
                    </a:lnTo>
                    <a:lnTo>
                      <a:pt x="f121" y="f26"/>
                    </a:lnTo>
                    <a:cubicBezTo>
                      <a:pt x="f272" y="f221"/>
                      <a:pt x="f259" y="f198"/>
                      <a:pt x="f211" y="f146"/>
                    </a:cubicBezTo>
                    <a:lnTo>
                      <a:pt x="f211" y="f147"/>
                    </a:lnTo>
                    <a:lnTo>
                      <a:pt x="f248" y="f232"/>
                    </a:lnTo>
                    <a:lnTo>
                      <a:pt x="f246" y="f232"/>
                    </a:lnTo>
                    <a:cubicBezTo>
                      <a:pt x="f197" y="f232"/>
                      <a:pt x="f273" y="f223"/>
                      <a:pt x="f269" y="f177"/>
                    </a:cubicBezTo>
                    <a:close/>
                    <a:moveTo>
                      <a:pt x="f269" y="f177"/>
                    </a:moveTo>
                    <a:lnTo>
                      <a:pt x="f269" y="f177"/>
                    </a:lnTo>
                    <a:close/>
                    <a:moveTo>
                      <a:pt x="f6" y="f69"/>
                    </a:moveTo>
                    <a:lnTo>
                      <a:pt x="f274" y="f126"/>
                    </a:lnTo>
                    <a:lnTo>
                      <a:pt x="f275" y="f177"/>
                    </a:lnTo>
                    <a:cubicBezTo>
                      <a:pt x="f276" y="f226"/>
                      <a:pt x="f277" y="f278"/>
                      <a:pt x="f73" y="f26"/>
                    </a:cubicBezTo>
                    <a:lnTo>
                      <a:pt x="f279" y="f271"/>
                    </a:lnTo>
                    <a:lnTo>
                      <a:pt x="f6" y="f69"/>
                    </a:lnTo>
                    <a:close/>
                    <a:moveTo>
                      <a:pt x="f6" y="f69"/>
                    </a:moveTo>
                    <a:lnTo>
                      <a:pt x="f6" y="f69"/>
                    </a:lnTo>
                    <a:close/>
                    <a:moveTo>
                      <a:pt x="f280" y="f245"/>
                    </a:moveTo>
                    <a:lnTo>
                      <a:pt x="f281" y="f282"/>
                    </a:lnTo>
                    <a:cubicBezTo>
                      <a:pt x="f283" y="f284"/>
                      <a:pt x="f88" y="f172"/>
                      <a:pt x="f98" y="f172"/>
                    </a:cubicBezTo>
                    <a:cubicBezTo>
                      <a:pt x="f96" y="f259"/>
                      <a:pt x="f95" y="f258"/>
                      <a:pt x="f93" y="f256"/>
                    </a:cubicBezTo>
                    <a:cubicBezTo>
                      <a:pt x="f285" y="f256"/>
                      <a:pt x="f286" y="f231"/>
                      <a:pt x="f280" y="f245"/>
                    </a:cubicBezTo>
                    <a:close/>
                    <a:moveTo>
                      <a:pt x="f280" y="f245"/>
                    </a:moveTo>
                    <a:lnTo>
                      <a:pt x="f280" y="f245"/>
                    </a:lnTo>
                    <a:close/>
                    <a:moveTo>
                      <a:pt x="f287" y="f215"/>
                    </a:moveTo>
                    <a:lnTo>
                      <a:pt x="f288" y="f26"/>
                    </a:lnTo>
                    <a:cubicBezTo>
                      <a:pt x="f289" y="f168"/>
                      <a:pt x="f290" y="f23"/>
                      <a:pt x="f287" y="f223"/>
                    </a:cubicBezTo>
                    <a:cubicBezTo>
                      <a:pt x="f291" y="f223"/>
                      <a:pt x="f292" y="f251"/>
                      <a:pt x="f293" y="f225"/>
                    </a:cubicBezTo>
                    <a:lnTo>
                      <a:pt x="f294" y="f174"/>
                    </a:lnTo>
                    <a:cubicBezTo>
                      <a:pt x="f295" y="f248"/>
                      <a:pt x="f296" y="f246"/>
                      <a:pt x="f287" y="f215"/>
                    </a:cubicBezTo>
                    <a:close/>
                    <a:moveTo>
                      <a:pt x="f287" y="f215"/>
                    </a:moveTo>
                    <a:lnTo>
                      <a:pt x="f287" y="f215"/>
                    </a:lnTo>
                    <a:close/>
                    <a:moveTo>
                      <a:pt x="f75" y="f146"/>
                    </a:moveTo>
                    <a:cubicBezTo>
                      <a:pt x="f297" y="f123"/>
                      <a:pt x="f298" y="f226"/>
                      <a:pt x="f299" y="f278"/>
                    </a:cubicBezTo>
                    <a:lnTo>
                      <a:pt x="f15" y="f300"/>
                    </a:lnTo>
                    <a:cubicBezTo>
                      <a:pt x="f295" y="f239"/>
                      <a:pt x="f97" y="f39"/>
                      <a:pt x="f301" y="f39"/>
                    </a:cubicBezTo>
                    <a:lnTo>
                      <a:pt x="f301" y="f229"/>
                    </a:lnTo>
                    <a:cubicBezTo>
                      <a:pt x="f157" y="f229"/>
                      <a:pt x="f302" y="f235"/>
                      <a:pt x="f75" y="f146"/>
                    </a:cubicBezTo>
                    <a:close/>
                    <a:moveTo>
                      <a:pt x="f75" y="f146"/>
                    </a:moveTo>
                    <a:lnTo>
                      <a:pt x="f75" y="f146"/>
                    </a:lnTo>
                    <a:close/>
                    <a:moveTo>
                      <a:pt x="f303" y="f214"/>
                    </a:moveTo>
                    <a:cubicBezTo>
                      <a:pt x="f304" y="f278"/>
                      <a:pt x="f305" y="f224"/>
                      <a:pt x="f275" y="f198"/>
                    </a:cubicBezTo>
                    <a:cubicBezTo>
                      <a:pt x="f70" y="f201"/>
                      <a:pt x="f306" y="f223"/>
                      <a:pt x="f307" y="f221"/>
                    </a:cubicBezTo>
                    <a:cubicBezTo>
                      <a:pt x="f308" y="f21"/>
                      <a:pt x="f309" y="f18"/>
                      <a:pt x="f310" y="f16"/>
                    </a:cubicBezTo>
                    <a:lnTo>
                      <a:pt x="f309" y="f311"/>
                    </a:lnTo>
                    <a:cubicBezTo>
                      <a:pt x="f312" y="f313"/>
                      <a:pt x="f314" y="f315"/>
                      <a:pt x="f316" y="f216"/>
                    </a:cubicBezTo>
                    <a:lnTo>
                      <a:pt x="f303" y="f214"/>
                    </a:lnTo>
                    <a:close/>
                    <a:moveTo>
                      <a:pt x="f303" y="f214"/>
                    </a:moveTo>
                    <a:lnTo>
                      <a:pt x="f303" y="f214"/>
                    </a:lnTo>
                    <a:close/>
                    <a:moveTo>
                      <a:pt x="f317" y="f18"/>
                    </a:moveTo>
                    <a:cubicBezTo>
                      <a:pt x="f318" y="f16"/>
                      <a:pt x="f319" y="f14"/>
                      <a:pt x="f319" y="f13"/>
                    </a:cubicBezTo>
                    <a:lnTo>
                      <a:pt x="f320" y="f13"/>
                    </a:lnTo>
                    <a:lnTo>
                      <a:pt x="f320" y="f199"/>
                    </a:lnTo>
                    <a:lnTo>
                      <a:pt x="f274" y="f197"/>
                    </a:lnTo>
                    <a:lnTo>
                      <a:pt x="f321" y="f0"/>
                    </a:lnTo>
                    <a:cubicBezTo>
                      <a:pt x="f322" y="f284"/>
                      <a:pt x="f323" y="f282"/>
                      <a:pt x="f324" y="f208"/>
                    </a:cubicBezTo>
                    <a:lnTo>
                      <a:pt x="f325" y="f14"/>
                    </a:lnTo>
                    <a:cubicBezTo>
                      <a:pt x="f326" y="f168"/>
                      <a:pt x="f327" y="f202"/>
                      <a:pt x="f317" y="f18"/>
                    </a:cubicBezTo>
                    <a:close/>
                    <a:moveTo>
                      <a:pt x="f317" y="f18"/>
                    </a:moveTo>
                    <a:lnTo>
                      <a:pt x="f317" y="f18"/>
                    </a:lnTo>
                    <a:close/>
                    <a:moveTo>
                      <a:pt x="f328" y="f227"/>
                    </a:moveTo>
                    <a:lnTo>
                      <a:pt x="f32" y="f329"/>
                    </a:lnTo>
                    <a:cubicBezTo>
                      <a:pt x="f330" y="f76"/>
                      <a:pt x="f331" y="f332"/>
                      <a:pt x="f333" y="f63"/>
                    </a:cubicBezTo>
                    <a:lnTo>
                      <a:pt x="f334" y="f258"/>
                    </a:lnTo>
                    <a:cubicBezTo>
                      <a:pt x="f309" y="f121"/>
                      <a:pt x="f312" y="f335"/>
                      <a:pt x="f328" y="f227"/>
                    </a:cubicBezTo>
                    <a:close/>
                    <a:moveTo>
                      <a:pt x="f328" y="f227"/>
                    </a:moveTo>
                    <a:lnTo>
                      <a:pt x="f328" y="f227"/>
                    </a:lnTo>
                    <a:close/>
                    <a:moveTo>
                      <a:pt x="f336" y="f337"/>
                    </a:moveTo>
                    <a:cubicBezTo>
                      <a:pt x="f338" y="f337"/>
                      <a:pt x="f339" y="f337"/>
                      <a:pt x="f340" y="f174"/>
                    </a:cubicBezTo>
                    <a:lnTo>
                      <a:pt x="f341" y="f225"/>
                    </a:lnTo>
                    <a:cubicBezTo>
                      <a:pt x="f342" y="f200"/>
                      <a:pt x="f183" y="f200"/>
                      <a:pt x="f85" y="f225"/>
                    </a:cubicBezTo>
                    <a:lnTo>
                      <a:pt x="f343" y="f174"/>
                    </a:lnTo>
                    <a:cubicBezTo>
                      <a:pt x="f152" y="f174"/>
                      <a:pt x="f344" y="f337"/>
                      <a:pt x="f345" y="f337"/>
                    </a:cubicBezTo>
                    <a:cubicBezTo>
                      <a:pt x="f346" y="f347"/>
                      <a:pt x="f348" y="f202"/>
                      <a:pt x="f349" y="f23"/>
                    </a:cubicBezTo>
                    <a:lnTo>
                      <a:pt x="f102" y="f23"/>
                    </a:lnTo>
                    <a:lnTo>
                      <a:pt x="f350" y="f23"/>
                    </a:lnTo>
                    <a:cubicBezTo>
                      <a:pt x="f351" y="f202"/>
                      <a:pt x="f352" y="f347"/>
                      <a:pt x="f336" y="f337"/>
                    </a:cubicBezTo>
                    <a:close/>
                    <a:moveTo>
                      <a:pt x="f336" y="f337"/>
                    </a:moveTo>
                    <a:lnTo>
                      <a:pt x="f336" y="f337"/>
                    </a:lnTo>
                    <a:close/>
                    <a:moveTo>
                      <a:pt x="f353" y="f240"/>
                    </a:moveTo>
                    <a:cubicBezTo>
                      <a:pt x="f354" y="f355"/>
                      <a:pt x="f356" y="f259"/>
                      <a:pt x="f357" y="f262"/>
                    </a:cubicBezTo>
                    <a:lnTo>
                      <a:pt x="f358" y="f347"/>
                    </a:lnTo>
                    <a:cubicBezTo>
                      <a:pt x="f359" y="f360"/>
                      <a:pt x="f361" y="f26"/>
                      <a:pt x="f362" y="f363"/>
                    </a:cubicBezTo>
                    <a:lnTo>
                      <a:pt x="f353" y="f240"/>
                    </a:lnTo>
                    <a:close/>
                    <a:moveTo>
                      <a:pt x="f353" y="f240"/>
                    </a:moveTo>
                    <a:lnTo>
                      <a:pt x="f353" y="f240"/>
                    </a:lnTo>
                    <a:close/>
                    <a:moveTo>
                      <a:pt x="f364" y="f13"/>
                    </a:moveTo>
                    <a:cubicBezTo>
                      <a:pt x="f365" y="f101"/>
                      <a:pt x="f366" y="f199"/>
                      <a:pt x="f367" y="f368"/>
                    </a:cubicBezTo>
                    <a:lnTo>
                      <a:pt x="f142" y="f369"/>
                    </a:lnTo>
                    <a:cubicBezTo>
                      <a:pt x="f370" y="f371"/>
                      <a:pt x="f372" y="f227"/>
                      <a:pt x="f373" y="f374"/>
                    </a:cubicBezTo>
                    <a:lnTo>
                      <a:pt x="f364" y="f13"/>
                    </a:lnTo>
                    <a:close/>
                    <a:moveTo>
                      <a:pt x="f364" y="f13"/>
                    </a:moveTo>
                    <a:lnTo>
                      <a:pt x="f364" y="f13"/>
                    </a:lnTo>
                    <a:close/>
                    <a:moveTo>
                      <a:pt x="f375" y="f125"/>
                    </a:moveTo>
                    <a:lnTo>
                      <a:pt x="f50" y="f207"/>
                    </a:lnTo>
                    <a:lnTo>
                      <a:pt x="f50" y="f376"/>
                    </a:lnTo>
                    <a:cubicBezTo>
                      <a:pt x="f291" y="f377"/>
                      <a:pt x="f180" y="f378"/>
                      <a:pt x="f379" y="f380"/>
                    </a:cubicBezTo>
                    <a:lnTo>
                      <a:pt x="f379" y="f207"/>
                    </a:lnTo>
                    <a:lnTo>
                      <a:pt x="f381" y="f382"/>
                    </a:lnTo>
                    <a:cubicBezTo>
                      <a:pt x="f23" y="f380"/>
                      <a:pt x="f80" y="f383"/>
                      <a:pt x="f375" y="f125"/>
                    </a:cubicBezTo>
                    <a:close/>
                    <a:moveTo>
                      <a:pt x="f375" y="f125"/>
                    </a:moveTo>
                    <a:lnTo>
                      <a:pt x="f375" y="f125"/>
                    </a:lnTo>
                    <a:close/>
                    <a:moveTo>
                      <a:pt x="f384" y="f385"/>
                    </a:moveTo>
                    <a:lnTo>
                      <a:pt x="f49" y="f386"/>
                    </a:lnTo>
                    <a:lnTo>
                      <a:pt x="f49" y="f387"/>
                    </a:lnTo>
                    <a:lnTo>
                      <a:pt x="f62" y="f388"/>
                    </a:lnTo>
                    <a:lnTo>
                      <a:pt x="f62" y="f389"/>
                    </a:lnTo>
                    <a:lnTo>
                      <a:pt x="f319" y="f390"/>
                    </a:lnTo>
                    <a:lnTo>
                      <a:pt x="f318" y="f34"/>
                    </a:lnTo>
                    <a:lnTo>
                      <a:pt x="f296" y="f391"/>
                    </a:lnTo>
                    <a:lnTo>
                      <a:pt x="f392" y="f393"/>
                    </a:lnTo>
                    <a:lnTo>
                      <a:pt x="f394" y="f387"/>
                    </a:lnTo>
                    <a:lnTo>
                      <a:pt x="f187" y="f138"/>
                    </a:lnTo>
                    <a:lnTo>
                      <a:pt x="f155" y="f138"/>
                    </a:lnTo>
                    <a:lnTo>
                      <a:pt x="f178" y="f138"/>
                    </a:lnTo>
                    <a:lnTo>
                      <a:pt x="f395" y="f387"/>
                    </a:lnTo>
                    <a:lnTo>
                      <a:pt x="f9" y="f393"/>
                    </a:lnTo>
                    <a:lnTo>
                      <a:pt x="f9" y="f391"/>
                    </a:lnTo>
                    <a:lnTo>
                      <a:pt x="f242" y="f34"/>
                    </a:lnTo>
                    <a:lnTo>
                      <a:pt x="f223" y="f390"/>
                    </a:lnTo>
                    <a:lnTo>
                      <a:pt x="f396" y="f389"/>
                    </a:lnTo>
                    <a:lnTo>
                      <a:pt x="f396" y="f388"/>
                    </a:lnTo>
                    <a:lnTo>
                      <a:pt x="f397" y="f387"/>
                    </a:lnTo>
                    <a:lnTo>
                      <a:pt x="f397" y="f386"/>
                    </a:lnTo>
                    <a:lnTo>
                      <a:pt x="f398" y="f399"/>
                    </a:lnTo>
                    <a:cubicBezTo>
                      <a:pt x="f9" y="f400"/>
                      <a:pt x="f392" y="f400"/>
                      <a:pt x="f384" y="f385"/>
                    </a:cubicBezTo>
                    <a:close/>
                  </a:path>
                </a:pathLst>
              </a:custGeom>
              <a:solidFill>
                <a:srgbClr val="513A2A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8" name="Forma Livre 17"/>
              <p:cNvSpPr/>
              <p:nvPr/>
            </p:nvSpPr>
            <p:spPr>
              <a:xfrm>
                <a:off x="9391683" y="6523201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9" name="Forma Livre 18"/>
              <p:cNvSpPr/>
              <p:nvPr/>
            </p:nvSpPr>
            <p:spPr>
              <a:xfrm>
                <a:off x="9129598" y="6140516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0" name="Forma Livre 19"/>
              <p:cNvSpPr/>
              <p:nvPr/>
            </p:nvSpPr>
            <p:spPr>
              <a:xfrm>
                <a:off x="9201241" y="5902195"/>
                <a:ext cx="363602" cy="254157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1089"/>
                  <a:gd name="f5" fmla="val 778"/>
                  <a:gd name="f6" fmla="val 457"/>
                  <a:gd name="f7" fmla="val 602"/>
                  <a:gd name="f8" fmla="val 516"/>
                  <a:gd name="f9" fmla="val 638"/>
                  <a:gd name="f10" fmla="val 557"/>
                  <a:gd name="f11" fmla="val 701"/>
                  <a:gd name="f12" fmla="val 560"/>
                  <a:gd name="f13" fmla="val 777"/>
                  <a:gd name="f14" fmla="val 576"/>
                  <a:gd name="f15" fmla="val 767"/>
                  <a:gd name="f16" fmla="val 574"/>
                  <a:gd name="f17" fmla="val 757"/>
                  <a:gd name="f18" fmla="val 572"/>
                  <a:gd name="f19" fmla="val 749"/>
                  <a:gd name="f20" fmla="val 616"/>
                  <a:gd name="f21" fmla="val 741"/>
                  <a:gd name="f22" fmla="val 739"/>
                  <a:gd name="f23" fmla="val 617"/>
                  <a:gd name="f24" fmla="val 737"/>
                  <a:gd name="f25" fmla="val 736"/>
                  <a:gd name="f26" fmla="val 734"/>
                  <a:gd name="f27" fmla="val 619"/>
                  <a:gd name="f28" fmla="val 732"/>
                  <a:gd name="f29" fmla="val 620"/>
                  <a:gd name="f30" fmla="val 731"/>
                  <a:gd name="f31" fmla="val 729"/>
                  <a:gd name="f32" fmla="val 623"/>
                  <a:gd name="f33" fmla="val 726"/>
                  <a:gd name="f34" fmla="val 725"/>
                  <a:gd name="f35" fmla="val 624"/>
                  <a:gd name="f36" fmla="val 723"/>
                  <a:gd name="f37" fmla="val 626"/>
                  <a:gd name="f38" fmla="val 721"/>
                  <a:gd name="f39" fmla="val 720"/>
                  <a:gd name="f40" fmla="val 628"/>
                  <a:gd name="f41" fmla="val 569"/>
                  <a:gd name="f42" fmla="val 568"/>
                  <a:gd name="f43" fmla="val 565"/>
                  <a:gd name="f44" fmla="val 713"/>
                  <a:gd name="f45" fmla="val 562"/>
                  <a:gd name="f46" fmla="val 705"/>
                  <a:gd name="f47" fmla="val 672"/>
                  <a:gd name="f48" fmla="val 656"/>
                  <a:gd name="f49" fmla="val 655"/>
                  <a:gd name="f50" fmla="val 674"/>
                  <a:gd name="f51" fmla="val 653"/>
                  <a:gd name="f52" fmla="val 676"/>
                  <a:gd name="f53" fmla="val 651"/>
                  <a:gd name="f54" fmla="val 678"/>
                  <a:gd name="f55" fmla="val 650"/>
                  <a:gd name="f56" fmla="val 679"/>
                  <a:gd name="f57" fmla="val 648"/>
                  <a:gd name="f58" fmla="val 681"/>
                  <a:gd name="f59" fmla="val 646"/>
                  <a:gd name="f60" fmla="val 683"/>
                  <a:gd name="f61" fmla="val 645"/>
                  <a:gd name="f62" fmla="val 643"/>
                  <a:gd name="f63" fmla="val 685"/>
                  <a:gd name="f64" fmla="val 641"/>
                  <a:gd name="f65" fmla="val 686"/>
                  <a:gd name="f66" fmla="val 640"/>
                  <a:gd name="f67" fmla="val 688"/>
                  <a:gd name="f68" fmla="val 690"/>
                  <a:gd name="f69" fmla="val 691"/>
                  <a:gd name="f70" fmla="val 635"/>
                  <a:gd name="f71" fmla="val 695"/>
                  <a:gd name="f72" fmla="val 631"/>
                  <a:gd name="f73" fmla="val 698"/>
                  <a:gd name="f74" fmla="val 556"/>
                  <a:gd name="f75" fmla="val 552"/>
                  <a:gd name="f76" fmla="val 546"/>
                  <a:gd name="f77" fmla="val 673"/>
                  <a:gd name="f78" fmla="val 543"/>
                  <a:gd name="f79" fmla="val 665"/>
                  <a:gd name="f80" fmla="val 859"/>
                  <a:gd name="f81" fmla="val 444"/>
                  <a:gd name="f82" fmla="val 443"/>
                  <a:gd name="f83" fmla="val 857"/>
                  <a:gd name="f84" fmla="val 855"/>
                  <a:gd name="f85" fmla="val 441"/>
                  <a:gd name="f86" fmla="val 854"/>
                  <a:gd name="f87" fmla="val 439"/>
                  <a:gd name="f88" fmla="val 851"/>
                  <a:gd name="f89" fmla="val 438"/>
                  <a:gd name="f90" fmla="val 850"/>
                  <a:gd name="f91" fmla="val 436"/>
                  <a:gd name="f92" fmla="val 848"/>
                  <a:gd name="f93" fmla="val 847"/>
                  <a:gd name="f94" fmla="val 434"/>
                  <a:gd name="f95" fmla="val 845"/>
                  <a:gd name="f96" fmla="val 534"/>
                  <a:gd name="f97" fmla="val 529"/>
                  <a:gd name="f98" fmla="val 522"/>
                  <a:gd name="f99" fmla="val 517"/>
                  <a:gd name="f100" fmla="val 724"/>
                  <a:gd name="f101" fmla="val 416"/>
                  <a:gd name="f102" fmla="val 414"/>
                  <a:gd name="f103" fmla="val 412"/>
                  <a:gd name="f104" fmla="val 411"/>
                  <a:gd name="f105" fmla="val 409"/>
                  <a:gd name="f106" fmla="val 407"/>
                  <a:gd name="f107" fmla="val 406"/>
                  <a:gd name="f108" fmla="val 404"/>
                  <a:gd name="f109" fmla="val 728"/>
                  <a:gd name="f110" fmla="val 402"/>
                  <a:gd name="f111" fmla="val 401"/>
                  <a:gd name="f112" fmla="val 399"/>
                  <a:gd name="f113" fmla="val 397"/>
                  <a:gd name="f114" fmla="val 396"/>
                  <a:gd name="f115" fmla="val 394"/>
                  <a:gd name="f116" fmla="val 392"/>
                  <a:gd name="f117" fmla="val 390"/>
                  <a:gd name="f118" fmla="val 388"/>
                  <a:gd name="f119" fmla="val 387"/>
                  <a:gd name="f120" fmla="val 385"/>
                  <a:gd name="f121" fmla="val 733"/>
                  <a:gd name="f122" fmla="val 383"/>
                  <a:gd name="f123" fmla="val 382"/>
                  <a:gd name="f124" fmla="val 505"/>
                  <a:gd name="f125" fmla="val 498"/>
                  <a:gd name="f126" fmla="val 614"/>
                  <a:gd name="f127" fmla="val 493"/>
                  <a:gd name="f128" fmla="val 607"/>
                  <a:gd name="f129" fmla="val 486"/>
                  <a:gd name="f130" fmla="val 293"/>
                  <a:gd name="f131" fmla="val 291"/>
                  <a:gd name="f132" fmla="val 290"/>
                  <a:gd name="f133" fmla="val 671"/>
                  <a:gd name="f134" fmla="val 669"/>
                  <a:gd name="f135" fmla="val 472"/>
                  <a:gd name="f136" fmla="val 592"/>
                  <a:gd name="f137" fmla="val 467"/>
                  <a:gd name="f138" fmla="val 589"/>
                  <a:gd name="f139" fmla="val 462"/>
                  <a:gd name="f140" fmla="val 587"/>
                  <a:gd name="f141" fmla="val 584"/>
                  <a:gd name="f142" fmla="val 141"/>
                  <a:gd name="f143" fmla="val 747"/>
                  <a:gd name="f144" fmla="val 715"/>
                  <a:gd name="f145" fmla="val 700"/>
                  <a:gd name="f146" fmla="val 143"/>
                  <a:gd name="f147" fmla="val 146"/>
                  <a:gd name="f148" fmla="val 148"/>
                  <a:gd name="f149" fmla="val 152"/>
                  <a:gd name="f150" fmla="val 16"/>
                  <a:gd name="f151" fmla="val 633"/>
                  <a:gd name="f152" fmla="val 17"/>
                  <a:gd name="f153" fmla="val 159"/>
                  <a:gd name="f154" fmla="val 162"/>
                  <a:gd name="f155" fmla="val 680"/>
                  <a:gd name="f156" fmla="val 168"/>
                  <a:gd name="f157" fmla="val 171"/>
                  <a:gd name="f158" fmla="val 29"/>
                  <a:gd name="f159" fmla="val 31"/>
                  <a:gd name="f160" fmla="val 32"/>
                  <a:gd name="f161" fmla="val 554"/>
                  <a:gd name="f162" fmla="val 549"/>
                  <a:gd name="f163" fmla="val 184"/>
                  <a:gd name="f164" fmla="val 192"/>
                  <a:gd name="f165" fmla="val 636"/>
                  <a:gd name="f166" fmla="val 196"/>
                  <a:gd name="f167" fmla="val 54"/>
                  <a:gd name="f168" fmla="val 479"/>
                  <a:gd name="f169" fmla="val 55"/>
                  <a:gd name="f170" fmla="val 474"/>
                  <a:gd name="f171" fmla="val 57"/>
                  <a:gd name="f172" fmla="val 469"/>
                  <a:gd name="f173" fmla="val 59"/>
                  <a:gd name="f174" fmla="val 463"/>
                  <a:gd name="f175" fmla="val 208"/>
                  <a:gd name="f176" fmla="val 216"/>
                  <a:gd name="f177" fmla="val 612"/>
                  <a:gd name="f178" fmla="val 223"/>
                  <a:gd name="f179" fmla="val 605"/>
                  <a:gd name="f180" fmla="val 229"/>
                  <a:gd name="f181" fmla="val 600"/>
                  <a:gd name="f182" fmla="val 90"/>
                  <a:gd name="f183" fmla="val 93"/>
                  <a:gd name="f184" fmla="val 380"/>
                  <a:gd name="f185" fmla="val 95"/>
                  <a:gd name="f186" fmla="val 373"/>
                  <a:gd name="f187" fmla="val 98"/>
                  <a:gd name="f188" fmla="val 368"/>
                  <a:gd name="f189" fmla="val 243"/>
                  <a:gd name="f190" fmla="val 247"/>
                  <a:gd name="f191" fmla="val 252"/>
                  <a:gd name="f192" fmla="val 257"/>
                  <a:gd name="f193" fmla="val 172"/>
                  <a:gd name="f194" fmla="val 157"/>
                  <a:gd name="f195" fmla="val 742"/>
                  <a:gd name="f196" fmla="val 744"/>
                  <a:gd name="f197" fmla="val 746"/>
                  <a:gd name="f198" fmla="val 155"/>
                  <a:gd name="f199" fmla="val 759"/>
                  <a:gd name="f200" fmla="val 153"/>
                  <a:gd name="f201" fmla="val 138"/>
                  <a:gd name="f202" fmla="val 140"/>
                  <a:gd name="f203" fmla="val 264"/>
                  <a:gd name="f204" fmla="val 512"/>
                  <a:gd name="f205" fmla="val 281"/>
                  <a:gd name="f206" fmla="val 276"/>
                  <a:gd name="f207" fmla="val 271"/>
                  <a:gd name="f208" fmla="val 245"/>
                  <a:gd name="f209" fmla="val 298"/>
                  <a:gd name="f210" fmla="val 449"/>
                  <a:gd name="f211" fmla="val 302"/>
                  <a:gd name="f212" fmla="val 309"/>
                  <a:gd name="f213" fmla="val 231"/>
                  <a:gd name="f214" fmla="val 174"/>
                  <a:gd name="f215" fmla="val 236"/>
                  <a:gd name="f216" fmla="val 170"/>
                  <a:gd name="f217" fmla="val 240"/>
                  <a:gd name="f218" fmla="val 164"/>
                  <a:gd name="f219" fmla="val 364"/>
                  <a:gd name="f220" fmla="val 69"/>
                  <a:gd name="f221" fmla="val 365"/>
                  <a:gd name="f222" fmla="val 272"/>
                  <a:gd name="f223" fmla="val 362"/>
                  <a:gd name="f224" fmla="val 359"/>
                  <a:gd name="f225" fmla="val 355"/>
                  <a:gd name="f226" fmla="val 353"/>
                  <a:gd name="f227" fmla="val 352"/>
                  <a:gd name="f228" fmla="val 348"/>
                  <a:gd name="f229" fmla="val 78"/>
                  <a:gd name="f230" fmla="val 74"/>
                  <a:gd name="f231" fmla="val 73"/>
                  <a:gd name="f232" fmla="val 8"/>
                  <a:gd name="f233" fmla="val 424"/>
                  <a:gd name="f234" fmla="val 12"/>
                  <a:gd name="f235" fmla="val 503"/>
                  <a:gd name="f236" fmla="val 509"/>
                  <a:gd name="f237" fmla="val 10"/>
                  <a:gd name="f238" fmla="val 2"/>
                  <a:gd name="f239" fmla="val 559"/>
                  <a:gd name="f240" fmla="val 515"/>
                  <a:gd name="f241" fmla="val 662"/>
                  <a:gd name="f242" fmla="val 842"/>
                  <a:gd name="f243" fmla="val 52"/>
                  <a:gd name="f244" fmla="val 716"/>
                  <a:gd name="f245" fmla="val 714"/>
                  <a:gd name="f246" fmla="val 712"/>
                  <a:gd name="f247" fmla="val 710"/>
                  <a:gd name="f248" fmla="val 709"/>
                  <a:gd name="f249" fmla="val 707"/>
                  <a:gd name="f250" fmla="val 703"/>
                  <a:gd name="f251" fmla="val 702"/>
                  <a:gd name="f252" fmla="val 697"/>
                  <a:gd name="f253" fmla="val 828"/>
                  <a:gd name="f254" fmla="val 45"/>
                  <a:gd name="f255" fmla="val 831"/>
                  <a:gd name="f256" fmla="val 47"/>
                  <a:gd name="f257" fmla="val 836"/>
                  <a:gd name="f258" fmla="val 48"/>
                  <a:gd name="f259" fmla="val 980"/>
                  <a:gd name="f260" fmla="val 149"/>
                  <a:gd name="f261" fmla="val 285"/>
                  <a:gd name="f262" fmla="val 283"/>
                  <a:gd name="f263" fmla="val 843"/>
                  <a:gd name="f264" fmla="val 279"/>
                  <a:gd name="f265" fmla="val 839"/>
                  <a:gd name="f266" fmla="val 838"/>
                  <a:gd name="f267" fmla="val 277"/>
                  <a:gd name="f268" fmla="val 835"/>
                  <a:gd name="f269" fmla="val 968"/>
                  <a:gd name="f270" fmla="val 972"/>
                  <a:gd name="f271" fmla="val 976"/>
                  <a:gd name="f272" fmla="val 144"/>
                  <a:gd name="f273" fmla="val 336"/>
                  <a:gd name="f274" fmla="val 335"/>
                  <a:gd name="f275" fmla="val 1088"/>
                  <a:gd name="f276" fmla="val 1024"/>
                  <a:gd name="f277" fmla="val 326"/>
                  <a:gd name="f278" fmla="val 325"/>
                  <a:gd name="f279" fmla="val 323"/>
                  <a:gd name="f280" fmla="val 1023"/>
                  <a:gd name="f281" fmla="val 321"/>
                  <a:gd name="f282" fmla="val 320"/>
                  <a:gd name="f283" fmla="val 1020"/>
                  <a:gd name="f284" fmla="val 318"/>
                  <a:gd name="f285" fmla="val 316"/>
                  <a:gd name="f286" fmla="val 1019"/>
                  <a:gd name="f287" fmla="val 315"/>
                  <a:gd name="f288" fmla="val 313"/>
                  <a:gd name="f289" fmla="val 311"/>
                  <a:gd name="f290" fmla="val 1079"/>
                  <a:gd name="f291" fmla="val 267"/>
                  <a:gd name="f292" fmla="val 1083"/>
                  <a:gd name="f293" fmla="val 1086"/>
                  <a:gd name="f294" fmla="val 1012"/>
                  <a:gd name="f295" fmla="val 507"/>
                  <a:gd name="f296" fmla="val 981"/>
                  <a:gd name="f297" fmla="val 510"/>
                  <a:gd name="f298" fmla="val 1027"/>
                  <a:gd name="f299" fmla="val 483"/>
                  <a:gd name="f300" fmla="val 1026"/>
                  <a:gd name="f301" fmla="val 484"/>
                  <a:gd name="f302" fmla="val 488"/>
                  <a:gd name="f303" fmla="val 489"/>
                  <a:gd name="f304" fmla="val 491"/>
                  <a:gd name="f305" fmla="val 494"/>
                  <a:gd name="f306" fmla="val 496"/>
                  <a:gd name="f307" fmla="val 1017"/>
                  <a:gd name="f308" fmla="val 499"/>
                  <a:gd name="f309" fmla="val 501"/>
                  <a:gd name="f310" fmla="val 1016"/>
                  <a:gd name="f311" fmla="val 1014"/>
                  <a:gd name="f312" fmla="val 886"/>
                  <a:gd name="f313" fmla="val 577"/>
                  <a:gd name="f314" fmla="val 575"/>
                  <a:gd name="f315" fmla="val 570"/>
                  <a:gd name="f316" fmla="val 833"/>
                  <a:gd name="f317" fmla="val 883"/>
                  <a:gd name="f318" fmla="val 545"/>
                  <a:gd name="f319" fmla="val 547"/>
                  <a:gd name="f320" fmla="val 550"/>
                  <a:gd name="f321" fmla="val 885"/>
                  <a:gd name="f322" fmla="val 555"/>
                  <a:gd name="f323" fmla="*/ f1 1 1089"/>
                  <a:gd name="f324" fmla="*/ f2 1 778"/>
                  <a:gd name="f325" fmla="+- f5 0 f3"/>
                  <a:gd name="f326" fmla="+- f4 0 f3"/>
                  <a:gd name="f327" fmla="*/ f326 1 1089"/>
                  <a:gd name="f328" fmla="*/ f325 1 778"/>
                  <a:gd name="f329" fmla="*/ f3 1 f327"/>
                  <a:gd name="f330" fmla="*/ f4 1 f327"/>
                  <a:gd name="f331" fmla="*/ f3 1 f328"/>
                  <a:gd name="f332" fmla="*/ f5 1 f328"/>
                  <a:gd name="f333" fmla="*/ f329 f323 1"/>
                  <a:gd name="f334" fmla="*/ f330 f323 1"/>
                  <a:gd name="f335" fmla="*/ f332 f324 1"/>
                  <a:gd name="f336" fmla="*/ f331 f32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33" t="f336" r="f334" b="f335"/>
                <a:pathLst>
                  <a:path w="1089" h="778">
                    <a:moveTo>
                      <a:pt x="f6" y="f7"/>
                    </a:moveTo>
                    <a:cubicBezTo>
                      <a:pt x="f8" y="f9"/>
                      <a:pt x="f10" y="f11"/>
                      <a:pt x="f12" y="f13"/>
                    </a:cubicBezTo>
                    <a:lnTo>
                      <a:pt x="f14" y="f13"/>
                    </a:lnTo>
                    <a:cubicBezTo>
                      <a:pt x="f14" y="f15"/>
                      <a:pt x="f16" y="f17"/>
                      <a:pt x="f18" y="f19"/>
                    </a:cubicBezTo>
                    <a:lnTo>
                      <a:pt x="f20" y="f21"/>
                    </a:lnTo>
                    <a:lnTo>
                      <a:pt x="f20" y="f22"/>
                    </a:lnTo>
                    <a:lnTo>
                      <a:pt x="f23" y="f24"/>
                    </a:lnTo>
                    <a:lnTo>
                      <a:pt x="f23" y="f25"/>
                    </a:lnTo>
                    <a:lnTo>
                      <a:pt x="f23" y="f26"/>
                    </a:lnTo>
                    <a:lnTo>
                      <a:pt x="f27" y="f26"/>
                    </a:lnTo>
                    <a:lnTo>
                      <a:pt x="f27" y="f28"/>
                    </a:lnTo>
                    <a:lnTo>
                      <a:pt x="f29" y="f28"/>
                    </a:lnTo>
                    <a:lnTo>
                      <a:pt x="f29" y="f30"/>
                    </a:lnTo>
                    <a:lnTo>
                      <a:pt x="f29" y="f31"/>
                    </a:lnTo>
                    <a:lnTo>
                      <a:pt x="f32" y="f31"/>
                    </a:lnTo>
                    <a:lnTo>
                      <a:pt x="f32" y="f33"/>
                    </a:lnTo>
                    <a:lnTo>
                      <a:pt x="f32" y="f34"/>
                    </a:lnTo>
                    <a:lnTo>
                      <a:pt x="f35" y="f34"/>
                    </a:lnTo>
                    <a:lnTo>
                      <a:pt x="f35" y="f36"/>
                    </a:lnTo>
                    <a:lnTo>
                      <a:pt x="f37" y="f36"/>
                    </a:lnTo>
                    <a:lnTo>
                      <a:pt x="f37" y="f38"/>
                    </a:lnTo>
                    <a:lnTo>
                      <a:pt x="f37" y="f39"/>
                    </a:lnTo>
                    <a:lnTo>
                      <a:pt x="f40" y="f39"/>
                    </a:lnTo>
                    <a:lnTo>
                      <a:pt x="f41" y="f28"/>
                    </a:lnTo>
                    <a:cubicBezTo>
                      <a:pt x="f42" y="f36"/>
                      <a:pt x="f43" y="f44"/>
                      <a:pt x="f45" y="f46"/>
                    </a:cubicBezTo>
                    <a:lnTo>
                      <a:pt x="f47" y="f48"/>
                    </a:lnTo>
                    <a:lnTo>
                      <a:pt x="f47" y="f49"/>
                    </a:lnTo>
                    <a:lnTo>
                      <a:pt x="f50" y="f49"/>
                    </a:lnTo>
                    <a:lnTo>
                      <a:pt x="f50" y="f51"/>
                    </a:lnTo>
                    <a:lnTo>
                      <a:pt x="f52" y="f51"/>
                    </a:lnTo>
                    <a:lnTo>
                      <a:pt x="f52" y="f53"/>
                    </a:lnTo>
                    <a:lnTo>
                      <a:pt x="f54" y="f53"/>
                    </a:lnTo>
                    <a:lnTo>
                      <a:pt x="f54" y="f55"/>
                    </a:lnTo>
                    <a:lnTo>
                      <a:pt x="f56" y="f55"/>
                    </a:lnTo>
                    <a:lnTo>
                      <a:pt x="f56" y="f57"/>
                    </a:lnTo>
                    <a:lnTo>
                      <a:pt x="f58" y="f59"/>
                    </a:lnTo>
                    <a:lnTo>
                      <a:pt x="f60" y="f61"/>
                    </a:lnTo>
                    <a:lnTo>
                      <a:pt x="f60" y="f62"/>
                    </a:lnTo>
                    <a:lnTo>
                      <a:pt x="f63" y="f62"/>
                    </a:lnTo>
                    <a:lnTo>
                      <a:pt x="f63" y="f64"/>
                    </a:lnTo>
                    <a:lnTo>
                      <a:pt x="f65" y="f64"/>
                    </a:lnTo>
                    <a:lnTo>
                      <a:pt x="f65" y="f66"/>
                    </a:lnTo>
                    <a:lnTo>
                      <a:pt x="f67" y="f66"/>
                    </a:lnTo>
                    <a:lnTo>
                      <a:pt x="f67" y="f9"/>
                    </a:lnTo>
                    <a:lnTo>
                      <a:pt x="f68" y="f9"/>
                    </a:lnTo>
                    <a:cubicBezTo>
                      <a:pt x="f69" y="f70"/>
                      <a:pt x="f71" y="f72"/>
                      <a:pt x="f73" y="f37"/>
                    </a:cubicBezTo>
                    <a:lnTo>
                      <a:pt x="f74" y="f68"/>
                    </a:lnTo>
                    <a:cubicBezTo>
                      <a:pt x="f75" y="f58"/>
                      <a:pt x="f76" y="f77"/>
                      <a:pt x="f78" y="f79"/>
                    </a:cubicBezTo>
                    <a:lnTo>
                      <a:pt x="f80" y="f81"/>
                    </a:lnTo>
                    <a:lnTo>
                      <a:pt x="f80" y="f82"/>
                    </a:lnTo>
                    <a:lnTo>
                      <a:pt x="f83" y="f82"/>
                    </a:lnTo>
                    <a:lnTo>
                      <a:pt x="f84" y="f82"/>
                    </a:lnTo>
                    <a:lnTo>
                      <a:pt x="f84" y="f85"/>
                    </a:lnTo>
                    <a:lnTo>
                      <a:pt x="f86" y="f85"/>
                    </a:lnTo>
                    <a:lnTo>
                      <a:pt x="f86" y="f87"/>
                    </a:lnTo>
                    <a:lnTo>
                      <a:pt x="f88" y="f87"/>
                    </a:lnTo>
                    <a:lnTo>
                      <a:pt x="f88" y="f89"/>
                    </a:lnTo>
                    <a:lnTo>
                      <a:pt x="f90" y="f89"/>
                    </a:lnTo>
                    <a:lnTo>
                      <a:pt x="f90" y="f91"/>
                    </a:lnTo>
                    <a:lnTo>
                      <a:pt x="f92" y="f91"/>
                    </a:lnTo>
                    <a:lnTo>
                      <a:pt x="f93" y="f91"/>
                    </a:lnTo>
                    <a:lnTo>
                      <a:pt x="f93" y="f94"/>
                    </a:lnTo>
                    <a:lnTo>
                      <a:pt x="f95" y="f94"/>
                    </a:lnTo>
                    <a:lnTo>
                      <a:pt x="f96" y="f53"/>
                    </a:lnTo>
                    <a:cubicBezTo>
                      <a:pt x="f97" y="f61"/>
                      <a:pt x="f98" y="f9"/>
                      <a:pt x="f99" y="f72"/>
                    </a:cubicBezTo>
                    <a:lnTo>
                      <a:pt x="f100" y="f101"/>
                    </a:lnTo>
                    <a:lnTo>
                      <a:pt x="f100" y="f102"/>
                    </a:lnTo>
                    <a:lnTo>
                      <a:pt x="f33" y="f103"/>
                    </a:lnTo>
                    <a:lnTo>
                      <a:pt x="f33" y="f104"/>
                    </a:lnTo>
                    <a:lnTo>
                      <a:pt x="f33" y="f105"/>
                    </a:lnTo>
                    <a:lnTo>
                      <a:pt x="f33" y="f106"/>
                    </a:lnTo>
                    <a:cubicBezTo>
                      <a:pt x="f33" y="f107"/>
                      <a:pt x="f33" y="f108"/>
                      <a:pt x="f33" y="f108"/>
                    </a:cubicBezTo>
                    <a:cubicBezTo>
                      <a:pt x="f109" y="f110"/>
                      <a:pt x="f109" y="f110"/>
                      <a:pt x="f109" y="f111"/>
                    </a:cubicBezTo>
                    <a:lnTo>
                      <a:pt x="f109" y="f112"/>
                    </a:lnTo>
                    <a:lnTo>
                      <a:pt x="f109" y="f113"/>
                    </a:lnTo>
                    <a:lnTo>
                      <a:pt x="f31" y="f113"/>
                    </a:lnTo>
                    <a:lnTo>
                      <a:pt x="f31" y="f114"/>
                    </a:lnTo>
                    <a:lnTo>
                      <a:pt x="f31" y="f115"/>
                    </a:lnTo>
                    <a:lnTo>
                      <a:pt x="f31" y="f116"/>
                    </a:lnTo>
                    <a:lnTo>
                      <a:pt x="f30" y="f116"/>
                    </a:lnTo>
                    <a:lnTo>
                      <a:pt x="f30" y="f117"/>
                    </a:lnTo>
                    <a:lnTo>
                      <a:pt x="f30" y="f118"/>
                    </a:lnTo>
                    <a:lnTo>
                      <a:pt x="f30" y="f119"/>
                    </a:lnTo>
                    <a:lnTo>
                      <a:pt x="f30" y="f120"/>
                    </a:lnTo>
                    <a:lnTo>
                      <a:pt x="f121" y="f120"/>
                    </a:lnTo>
                    <a:lnTo>
                      <a:pt x="f121" y="f122"/>
                    </a:lnTo>
                    <a:lnTo>
                      <a:pt x="f121" y="f123"/>
                    </a:lnTo>
                    <a:lnTo>
                      <a:pt x="f124" y="f29"/>
                    </a:lnTo>
                    <a:cubicBezTo>
                      <a:pt x="f125" y="f126"/>
                      <a:pt x="f127" y="f128"/>
                      <a:pt x="f129" y="f7"/>
                    </a:cubicBezTo>
                    <a:lnTo>
                      <a:pt x="f63" y="f130"/>
                    </a:lnTo>
                    <a:lnTo>
                      <a:pt x="f60" y="f130"/>
                    </a:lnTo>
                    <a:lnTo>
                      <a:pt x="f58" y="f130"/>
                    </a:lnTo>
                    <a:lnTo>
                      <a:pt x="f58" y="f131"/>
                    </a:lnTo>
                    <a:lnTo>
                      <a:pt x="f56" y="f131"/>
                    </a:lnTo>
                    <a:lnTo>
                      <a:pt x="f54" y="f131"/>
                    </a:lnTo>
                    <a:lnTo>
                      <a:pt x="f52" y="f131"/>
                    </a:lnTo>
                    <a:lnTo>
                      <a:pt x="f52" y="f132"/>
                    </a:lnTo>
                    <a:lnTo>
                      <a:pt x="f50" y="f132"/>
                    </a:lnTo>
                    <a:lnTo>
                      <a:pt x="f47" y="f132"/>
                    </a:lnTo>
                    <a:lnTo>
                      <a:pt x="f133" y="f132"/>
                    </a:lnTo>
                    <a:lnTo>
                      <a:pt x="f134" y="f132"/>
                    </a:lnTo>
                    <a:lnTo>
                      <a:pt x="f135" y="f136"/>
                    </a:lnTo>
                    <a:cubicBezTo>
                      <a:pt x="f137" y="f138"/>
                      <a:pt x="f139" y="f140"/>
                      <a:pt x="f6" y="f141"/>
                    </a:cubicBezTo>
                    <a:lnTo>
                      <a:pt x="f6" y="f7"/>
                    </a:ln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42" y="f143"/>
                    </a:moveTo>
                    <a:lnTo>
                      <a:pt x="f3" y="f144"/>
                    </a:lnTo>
                    <a:lnTo>
                      <a:pt x="f3" y="f145"/>
                    </a:lnTo>
                    <a:lnTo>
                      <a:pt x="f146" y="f28"/>
                    </a:lnTo>
                    <a:cubicBezTo>
                      <a:pt x="f147" y="f38"/>
                      <a:pt x="f148" y="f44"/>
                      <a:pt x="f149" y="f46"/>
                    </a:cubicBezTo>
                    <a:lnTo>
                      <a:pt x="f150" y="f61"/>
                    </a:lnTo>
                    <a:cubicBezTo>
                      <a:pt x="f150" y="f9"/>
                      <a:pt x="f150" y="f151"/>
                      <a:pt x="f152" y="f40"/>
                    </a:cubicBezTo>
                    <a:lnTo>
                      <a:pt x="f153" y="f67"/>
                    </a:lnTo>
                    <a:cubicBezTo>
                      <a:pt x="f154" y="f155"/>
                      <a:pt x="f156" y="f77"/>
                      <a:pt x="f157" y="f79"/>
                    </a:cubicBezTo>
                    <a:lnTo>
                      <a:pt x="f158" y="f43"/>
                    </a:lnTo>
                    <a:cubicBezTo>
                      <a:pt x="f159" y="f12"/>
                      <a:pt x="f160" y="f161"/>
                      <a:pt x="f160" y="f162"/>
                    </a:cubicBezTo>
                    <a:lnTo>
                      <a:pt x="f0" y="f53"/>
                    </a:lnTo>
                    <a:cubicBezTo>
                      <a:pt x="f163" y="f62"/>
                      <a:pt x="f164" y="f165"/>
                      <a:pt x="f166" y="f72"/>
                    </a:cubicBezTo>
                    <a:lnTo>
                      <a:pt x="f167" y="f168"/>
                    </a:lnTo>
                    <a:cubicBezTo>
                      <a:pt x="f169" y="f170"/>
                      <a:pt x="f171" y="f172"/>
                      <a:pt x="f173" y="f174"/>
                    </a:cubicBezTo>
                    <a:lnTo>
                      <a:pt x="f175" y="f29"/>
                    </a:lnTo>
                    <a:cubicBezTo>
                      <a:pt x="f176" y="f177"/>
                      <a:pt x="f178" y="f179"/>
                      <a:pt x="f180" y="f181"/>
                    </a:cubicBezTo>
                    <a:lnTo>
                      <a:pt x="f182" y="f120"/>
                    </a:lnTo>
                    <a:cubicBezTo>
                      <a:pt x="f183" y="f184"/>
                      <a:pt x="f185" y="f186"/>
                      <a:pt x="f187" y="f188"/>
                    </a:cubicBezTo>
                    <a:lnTo>
                      <a:pt x="f189" y="f136"/>
                    </a:lnTo>
                    <a:cubicBezTo>
                      <a:pt x="f190" y="f138"/>
                      <a:pt x="f191" y="f140"/>
                      <a:pt x="f192" y="f141"/>
                    </a:cubicBezTo>
                    <a:lnTo>
                      <a:pt x="f192" y="f7"/>
                    </a:lnTo>
                    <a:cubicBezTo>
                      <a:pt x="f175" y="f72"/>
                      <a:pt x="f193" y="f54"/>
                      <a:pt x="f153" y="f25"/>
                    </a:cubicBezTo>
                    <a:cubicBezTo>
                      <a:pt x="f153" y="f24"/>
                      <a:pt x="f153" y="f22"/>
                      <a:pt x="f153" y="f22"/>
                    </a:cubicBezTo>
                    <a:cubicBezTo>
                      <a:pt x="f153" y="f21"/>
                      <a:pt x="f194" y="f21"/>
                      <a:pt x="f194" y="f195"/>
                    </a:cubicBezTo>
                    <a:cubicBezTo>
                      <a:pt x="f194" y="f196"/>
                      <a:pt x="f194" y="f196"/>
                      <a:pt x="f194" y="f197"/>
                    </a:cubicBezTo>
                    <a:cubicBezTo>
                      <a:pt x="f194" y="f143"/>
                      <a:pt x="f194" y="f143"/>
                      <a:pt x="f194" y="f19"/>
                    </a:cubicBezTo>
                    <a:cubicBezTo>
                      <a:pt x="f198" y="f199"/>
                      <a:pt x="f200" y="f15"/>
                      <a:pt x="f200" y="f13"/>
                    </a:cubicBezTo>
                    <a:lnTo>
                      <a:pt x="f201" y="f13"/>
                    </a:lnTo>
                    <a:cubicBezTo>
                      <a:pt x="f201" y="f15"/>
                      <a:pt x="f202" y="f17"/>
                      <a:pt x="f142" y="f143"/>
                    </a:cubicBezTo>
                    <a:close/>
                    <a:moveTo>
                      <a:pt x="f142" y="f143"/>
                    </a:moveTo>
                    <a:lnTo>
                      <a:pt x="f142" y="f143"/>
                    </a:lnTo>
                    <a:close/>
                    <a:moveTo>
                      <a:pt x="f153" y="f203"/>
                    </a:moveTo>
                    <a:lnTo>
                      <a:pt x="f192" y="f204"/>
                    </a:lnTo>
                    <a:lnTo>
                      <a:pt x="f192" y="f161"/>
                    </a:lnTo>
                    <a:lnTo>
                      <a:pt x="f147" y="f205"/>
                    </a:lnTo>
                    <a:cubicBezTo>
                      <a:pt x="f149" y="f206"/>
                      <a:pt x="f198" y="f207"/>
                      <a:pt x="f153" y="f203"/>
                    </a:cubicBezTo>
                    <a:close/>
                    <a:moveTo>
                      <a:pt x="f153" y="f203"/>
                    </a:moveTo>
                    <a:lnTo>
                      <a:pt x="f153" y="f203"/>
                    </a:lnTo>
                    <a:close/>
                    <a:moveTo>
                      <a:pt x="f208" y="f153"/>
                    </a:moveTo>
                    <a:lnTo>
                      <a:pt x="f209" y="f94"/>
                    </a:lnTo>
                    <a:lnTo>
                      <a:pt x="f209" y="f210"/>
                    </a:lnTo>
                    <a:lnTo>
                      <a:pt x="f211" y="f210"/>
                    </a:lnTo>
                    <a:lnTo>
                      <a:pt x="f212" y="f129"/>
                    </a:lnTo>
                    <a:lnTo>
                      <a:pt x="f130" y="f129"/>
                    </a:lnTo>
                    <a:lnTo>
                      <a:pt x="f213" y="f214"/>
                    </a:lnTo>
                    <a:cubicBezTo>
                      <a:pt x="f215" y="f216"/>
                      <a:pt x="f217" y="f218"/>
                      <a:pt x="f208" y="f153"/>
                    </a:cubicBezTo>
                    <a:close/>
                    <a:moveTo>
                      <a:pt x="f208" y="f153"/>
                    </a:moveTo>
                    <a:lnTo>
                      <a:pt x="f208" y="f153"/>
                    </a:lnTo>
                    <a:close/>
                    <a:moveTo>
                      <a:pt x="f219" y="f220"/>
                    </a:moveTo>
                    <a:lnTo>
                      <a:pt x="f221" y="f222"/>
                    </a:lnTo>
                    <a:cubicBezTo>
                      <a:pt x="f223" y="f207"/>
                      <a:pt x="f224" y="f207"/>
                      <a:pt x="f225" y="f207"/>
                    </a:cubicBezTo>
                    <a:cubicBezTo>
                      <a:pt x="f226" y="f207"/>
                      <a:pt x="f227" y="f207"/>
                      <a:pt x="f228" y="f207"/>
                    </a:cubicBezTo>
                    <a:lnTo>
                      <a:pt x="f228" y="f229"/>
                    </a:lnTo>
                    <a:cubicBezTo>
                      <a:pt x="f226" y="f230"/>
                      <a:pt x="f224" y="f231"/>
                      <a:pt x="f219" y="f220"/>
                    </a:cubicBezTo>
                    <a:close/>
                    <a:moveTo>
                      <a:pt x="f219" y="f220"/>
                    </a:moveTo>
                    <a:lnTo>
                      <a:pt x="f219" y="f220"/>
                    </a:lnTo>
                    <a:close/>
                    <a:moveTo>
                      <a:pt x="f8" y="f232"/>
                    </a:moveTo>
                    <a:lnTo>
                      <a:pt x="f233" y="f129"/>
                    </a:lnTo>
                    <a:lnTo>
                      <a:pt x="f106" y="f129"/>
                    </a:lnTo>
                    <a:lnTo>
                      <a:pt x="f125" y="f234"/>
                    </a:lnTo>
                    <a:cubicBezTo>
                      <a:pt x="f235" y="f234"/>
                      <a:pt x="f236" y="f237"/>
                      <a:pt x="f8" y="f232"/>
                    </a:cubicBezTo>
                    <a:close/>
                    <a:moveTo>
                      <a:pt x="f8" y="f232"/>
                    </a:moveTo>
                    <a:lnTo>
                      <a:pt x="f8" y="f232"/>
                    </a:lnTo>
                    <a:close/>
                    <a:moveTo>
                      <a:pt x="f56" y="f238"/>
                    </a:moveTo>
                    <a:lnTo>
                      <a:pt x="f6" y="f239"/>
                    </a:lnTo>
                    <a:lnTo>
                      <a:pt x="f6" y="f240"/>
                    </a:lnTo>
                    <a:lnTo>
                      <a:pt x="f241" y="f3"/>
                    </a:lnTo>
                    <a:cubicBezTo>
                      <a:pt x="f134" y="f3"/>
                      <a:pt x="f50" y="f3"/>
                      <a:pt x="f56" y="f238"/>
                    </a:cubicBezTo>
                    <a:close/>
                    <a:moveTo>
                      <a:pt x="f56" y="f238"/>
                    </a:moveTo>
                    <a:lnTo>
                      <a:pt x="f56" y="f238"/>
                    </a:lnTo>
                    <a:close/>
                    <a:moveTo>
                      <a:pt x="f242" y="f243"/>
                    </a:moveTo>
                    <a:lnTo>
                      <a:pt x="f244" y="f208"/>
                    </a:lnTo>
                    <a:lnTo>
                      <a:pt x="f245" y="f208"/>
                    </a:lnTo>
                    <a:lnTo>
                      <a:pt x="f246" y="f208"/>
                    </a:lnTo>
                    <a:lnTo>
                      <a:pt x="f247" y="f208"/>
                    </a:lnTo>
                    <a:lnTo>
                      <a:pt x="f248" y="f208"/>
                    </a:lnTo>
                    <a:lnTo>
                      <a:pt x="f249" y="f208"/>
                    </a:lnTo>
                    <a:lnTo>
                      <a:pt x="f46" y="f208"/>
                    </a:lnTo>
                    <a:lnTo>
                      <a:pt x="f250" y="f208"/>
                    </a:lnTo>
                    <a:lnTo>
                      <a:pt x="f251" y="f208"/>
                    </a:lnTo>
                    <a:lnTo>
                      <a:pt x="f73" y="f208"/>
                    </a:lnTo>
                    <a:lnTo>
                      <a:pt x="f252" y="f208"/>
                    </a:lnTo>
                    <a:lnTo>
                      <a:pt x="f253" y="f254"/>
                    </a:lnTo>
                    <a:cubicBezTo>
                      <a:pt x="f255" y="f256"/>
                      <a:pt x="f257" y="f258"/>
                      <a:pt x="f242" y="f243"/>
                    </a:cubicBezTo>
                    <a:close/>
                    <a:moveTo>
                      <a:pt x="f242" y="f243"/>
                    </a:moveTo>
                    <a:lnTo>
                      <a:pt x="f242" y="f243"/>
                    </a:lnTo>
                    <a:close/>
                    <a:moveTo>
                      <a:pt x="f259" y="f260"/>
                    </a:moveTo>
                    <a:lnTo>
                      <a:pt x="f90" y="f261"/>
                    </a:lnTo>
                    <a:lnTo>
                      <a:pt x="f92" y="f262"/>
                    </a:lnTo>
                    <a:lnTo>
                      <a:pt x="f93" y="f262"/>
                    </a:lnTo>
                    <a:lnTo>
                      <a:pt x="f95" y="f205"/>
                    </a:lnTo>
                    <a:lnTo>
                      <a:pt x="f263" y="f205"/>
                    </a:lnTo>
                    <a:lnTo>
                      <a:pt x="f242" y="f264"/>
                    </a:lnTo>
                    <a:lnTo>
                      <a:pt x="f265" y="f264"/>
                    </a:lnTo>
                    <a:lnTo>
                      <a:pt x="f266" y="f267"/>
                    </a:lnTo>
                    <a:lnTo>
                      <a:pt x="f257" y="f267"/>
                    </a:lnTo>
                    <a:lnTo>
                      <a:pt x="f268" y="f267"/>
                    </a:lnTo>
                    <a:lnTo>
                      <a:pt x="f268" y="f206"/>
                    </a:lnTo>
                    <a:lnTo>
                      <a:pt x="f269" y="f201"/>
                    </a:lnTo>
                    <a:cubicBezTo>
                      <a:pt x="f270" y="f146"/>
                      <a:pt x="f271" y="f272"/>
                      <a:pt x="f259" y="f260"/>
                    </a:cubicBezTo>
                    <a:close/>
                    <a:moveTo>
                      <a:pt x="f259" y="f260"/>
                    </a:moveTo>
                    <a:lnTo>
                      <a:pt x="f259" y="f260"/>
                    </a:lnTo>
                    <a:close/>
                    <a:moveTo>
                      <a:pt x="f13" y="f273"/>
                    </a:moveTo>
                    <a:lnTo>
                      <a:pt x="f13" y="f274"/>
                    </a:lnTo>
                    <a:lnTo>
                      <a:pt x="f13" y="f273"/>
                    </a:lnTo>
                    <a:close/>
                    <a:moveTo>
                      <a:pt x="f13" y="f273"/>
                    </a:moveTo>
                    <a:lnTo>
                      <a:pt x="f13" y="f273"/>
                    </a:lnTo>
                    <a:close/>
                    <a:moveTo>
                      <a:pt x="f275" y="f205"/>
                    </a:moveTo>
                    <a:lnTo>
                      <a:pt x="f276" y="f277"/>
                    </a:lnTo>
                    <a:lnTo>
                      <a:pt x="f276" y="f278"/>
                    </a:lnTo>
                    <a:lnTo>
                      <a:pt x="f276" y="f279"/>
                    </a:lnTo>
                    <a:lnTo>
                      <a:pt x="f280" y="f279"/>
                    </a:lnTo>
                    <a:lnTo>
                      <a:pt x="f280" y="f281"/>
                    </a:lnTo>
                    <a:lnTo>
                      <a:pt x="f280" y="f282"/>
                    </a:lnTo>
                    <a:lnTo>
                      <a:pt x="f283" y="f282"/>
                    </a:lnTo>
                    <a:lnTo>
                      <a:pt x="f283" y="f284"/>
                    </a:lnTo>
                    <a:lnTo>
                      <a:pt x="f283" y="f285"/>
                    </a:lnTo>
                    <a:lnTo>
                      <a:pt x="f286" y="f285"/>
                    </a:lnTo>
                    <a:lnTo>
                      <a:pt x="f286" y="f287"/>
                    </a:lnTo>
                    <a:lnTo>
                      <a:pt x="f286" y="f288"/>
                    </a:lnTo>
                    <a:lnTo>
                      <a:pt x="f286" y="f289"/>
                    </a:lnTo>
                    <a:lnTo>
                      <a:pt x="f290" y="f291"/>
                    </a:lnTo>
                    <a:cubicBezTo>
                      <a:pt x="f292" y="f222"/>
                      <a:pt x="f293" y="f267"/>
                      <a:pt x="f275" y="f205"/>
                    </a:cubicBezTo>
                    <a:close/>
                    <a:moveTo>
                      <a:pt x="f275" y="f205"/>
                    </a:moveTo>
                    <a:lnTo>
                      <a:pt x="f275" y="f205"/>
                    </a:lnTo>
                    <a:close/>
                    <a:moveTo>
                      <a:pt x="f294" y="f295"/>
                    </a:moveTo>
                    <a:lnTo>
                      <a:pt x="f296" y="f98"/>
                    </a:lnTo>
                    <a:cubicBezTo>
                      <a:pt x="f296" y="f240"/>
                      <a:pt x="f296" y="f297"/>
                      <a:pt x="f296" y="f235"/>
                    </a:cubicBezTo>
                    <a:lnTo>
                      <a:pt x="f298" y="f299"/>
                    </a:lnTo>
                    <a:lnTo>
                      <a:pt x="f300" y="f299"/>
                    </a:lnTo>
                    <a:lnTo>
                      <a:pt x="f300" y="f301"/>
                    </a:lnTo>
                    <a:lnTo>
                      <a:pt x="f300" y="f129"/>
                    </a:lnTo>
                    <a:lnTo>
                      <a:pt x="f276" y="f129"/>
                    </a:lnTo>
                    <a:lnTo>
                      <a:pt x="f276" y="f302"/>
                    </a:lnTo>
                    <a:lnTo>
                      <a:pt x="f276" y="f303"/>
                    </a:lnTo>
                    <a:lnTo>
                      <a:pt x="f280" y="f303"/>
                    </a:lnTo>
                    <a:lnTo>
                      <a:pt x="f280" y="f304"/>
                    </a:lnTo>
                    <a:lnTo>
                      <a:pt x="f280" y="f127"/>
                    </a:lnTo>
                    <a:lnTo>
                      <a:pt x="f283" y="f127"/>
                    </a:lnTo>
                    <a:lnTo>
                      <a:pt x="f283" y="f305"/>
                    </a:lnTo>
                    <a:lnTo>
                      <a:pt x="f286" y="f306"/>
                    </a:lnTo>
                    <a:lnTo>
                      <a:pt x="f286" y="f125"/>
                    </a:lnTo>
                    <a:lnTo>
                      <a:pt x="f307" y="f308"/>
                    </a:lnTo>
                    <a:lnTo>
                      <a:pt x="f307" y="f309"/>
                    </a:lnTo>
                    <a:lnTo>
                      <a:pt x="f310" y="f309"/>
                    </a:lnTo>
                    <a:lnTo>
                      <a:pt x="f311" y="f124"/>
                    </a:lnTo>
                    <a:lnTo>
                      <a:pt x="f311" y="f295"/>
                    </a:lnTo>
                    <a:lnTo>
                      <a:pt x="f294" y="f295"/>
                    </a:lnTo>
                    <a:close/>
                    <a:moveTo>
                      <a:pt x="f294" y="f295"/>
                    </a:moveTo>
                    <a:lnTo>
                      <a:pt x="f294" y="f295"/>
                    </a:lnTo>
                    <a:close/>
                    <a:moveTo>
                      <a:pt x="f312" y="f45"/>
                    </a:moveTo>
                    <a:lnTo>
                      <a:pt x="f84" y="f313"/>
                    </a:lnTo>
                    <a:lnTo>
                      <a:pt x="f84" y="f314"/>
                    </a:lnTo>
                    <a:lnTo>
                      <a:pt x="f86" y="f314"/>
                    </a:lnTo>
                    <a:lnTo>
                      <a:pt x="f88" y="f314"/>
                    </a:lnTo>
                    <a:lnTo>
                      <a:pt x="f90" y="f16"/>
                    </a:lnTo>
                    <a:lnTo>
                      <a:pt x="f92" y="f16"/>
                    </a:lnTo>
                    <a:lnTo>
                      <a:pt x="f93" y="f16"/>
                    </a:lnTo>
                    <a:lnTo>
                      <a:pt x="f93" y="f18"/>
                    </a:lnTo>
                    <a:lnTo>
                      <a:pt x="f95" y="f18"/>
                    </a:lnTo>
                    <a:lnTo>
                      <a:pt x="f263" y="f18"/>
                    </a:lnTo>
                    <a:lnTo>
                      <a:pt x="f242" y="f18"/>
                    </a:lnTo>
                    <a:lnTo>
                      <a:pt x="f242" y="f315"/>
                    </a:lnTo>
                    <a:lnTo>
                      <a:pt x="f265" y="f315"/>
                    </a:lnTo>
                    <a:lnTo>
                      <a:pt x="f266" y="f315"/>
                    </a:lnTo>
                    <a:lnTo>
                      <a:pt x="f257" y="f315"/>
                    </a:lnTo>
                    <a:lnTo>
                      <a:pt x="f268" y="f315"/>
                    </a:lnTo>
                    <a:lnTo>
                      <a:pt x="f268" y="f41"/>
                    </a:lnTo>
                    <a:lnTo>
                      <a:pt x="f316" y="f41"/>
                    </a:lnTo>
                    <a:lnTo>
                      <a:pt x="f255" y="f41"/>
                    </a:lnTo>
                    <a:lnTo>
                      <a:pt x="f317" y="f318"/>
                    </a:lnTo>
                    <a:lnTo>
                      <a:pt x="f317" y="f319"/>
                    </a:lnTo>
                    <a:lnTo>
                      <a:pt x="f317" y="f162"/>
                    </a:lnTo>
                    <a:lnTo>
                      <a:pt x="f317" y="f320"/>
                    </a:lnTo>
                    <a:lnTo>
                      <a:pt x="f321" y="f320"/>
                    </a:lnTo>
                    <a:lnTo>
                      <a:pt x="f321" y="f75"/>
                    </a:lnTo>
                    <a:lnTo>
                      <a:pt x="f321" y="f161"/>
                    </a:lnTo>
                    <a:lnTo>
                      <a:pt x="f321" y="f322"/>
                    </a:lnTo>
                    <a:lnTo>
                      <a:pt x="f321" y="f10"/>
                    </a:lnTo>
                    <a:lnTo>
                      <a:pt x="f321" y="f239"/>
                    </a:lnTo>
                    <a:lnTo>
                      <a:pt x="f321" y="f12"/>
                    </a:lnTo>
                    <a:lnTo>
                      <a:pt x="f312" y="f12"/>
                    </a:lnTo>
                    <a:lnTo>
                      <a:pt x="f312" y="f45"/>
                    </a:lnTo>
                    <a:close/>
                  </a:path>
                </a:pathLst>
              </a:custGeom>
              <a:solidFill>
                <a:srgbClr val="FAD243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1" name="Forma Livre 20"/>
              <p:cNvSpPr/>
              <p:nvPr/>
            </p:nvSpPr>
            <p:spPr>
              <a:xfrm>
                <a:off x="9256681" y="6119640"/>
                <a:ext cx="120600" cy="38157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8"/>
                  <a:gd name="f4" fmla="val 176"/>
                  <a:gd name="f5" fmla="val 103"/>
                  <a:gd name="f6" fmla="val 175"/>
                  <a:gd name="f7" fmla="val 54"/>
                  <a:gd name="f8" fmla="val 27"/>
                  <a:gd name="f9" fmla="val 19"/>
                  <a:gd name="f10" fmla="val 76"/>
                  <a:gd name="f11" fmla="val 5"/>
                  <a:gd name="f12" fmla="val 134"/>
                  <a:gd name="f13" fmla="val 2"/>
                  <a:gd name="f14" fmla="val 146"/>
                  <a:gd name="f15" fmla="val 161"/>
                  <a:gd name="f16" fmla="val 303"/>
                  <a:gd name="f17" fmla="val 407"/>
                  <a:gd name="f18" fmla="val 404"/>
                  <a:gd name="f19" fmla="val 99"/>
                  <a:gd name="f20" fmla="val 362"/>
                  <a:gd name="f21" fmla="val 35"/>
                  <a:gd name="f22" fmla="*/ f0 1 408"/>
                  <a:gd name="f23" fmla="*/ f1 1 176"/>
                  <a:gd name="f24" fmla="+- f4 0 f2"/>
                  <a:gd name="f25" fmla="+- f3 0 f2"/>
                  <a:gd name="f26" fmla="*/ f25 1 408"/>
                  <a:gd name="f27" fmla="*/ f24 1 176"/>
                  <a:gd name="f28" fmla="*/ f2 1 f26"/>
                  <a:gd name="f29" fmla="*/ f3 1 f26"/>
                  <a:gd name="f30" fmla="*/ f2 1 f27"/>
                  <a:gd name="f31" fmla="*/ f4 1 f27"/>
                  <a:gd name="f32" fmla="*/ f28 f22 1"/>
                  <a:gd name="f33" fmla="*/ f29 f22 1"/>
                  <a:gd name="f34" fmla="*/ f31 f23 1"/>
                  <a:gd name="f35" fmla="*/ f30 f2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2" t="f35" r="f33" b="f34"/>
                <a:pathLst>
                  <a:path w="408" h="176">
                    <a:moveTo>
                      <a:pt x="f5" y="f6"/>
                    </a:moveTo>
                    <a:lnTo>
                      <a:pt x="f5" y="f2"/>
                    </a:lnTo>
                    <a:cubicBezTo>
                      <a:pt x="f7" y="f8"/>
                      <a:pt x="f9" y="f10"/>
                      <a:pt x="f11" y="f12"/>
                    </a:cubicBezTo>
                    <a:cubicBezTo>
                      <a:pt x="f13" y="f14"/>
                      <a:pt x="f2" y="f15"/>
                      <a:pt x="f2" y="f6"/>
                    </a:cubicBez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16" y="f2"/>
                    </a:moveTo>
                    <a:lnTo>
                      <a:pt x="f16" y="f6"/>
                    </a:lnTo>
                    <a:lnTo>
                      <a:pt x="f17" y="f6"/>
                    </a:lnTo>
                    <a:cubicBezTo>
                      <a:pt x="f18" y="f19"/>
                      <a:pt x="f20" y="f21"/>
                      <a:pt x="f16" y="f2"/>
                    </a:cubicBezTo>
                    <a:close/>
                  </a:path>
                </a:pathLst>
              </a:custGeom>
              <a:solidFill>
                <a:srgbClr val="FFEC00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2" name="Forma Livre 21"/>
              <p:cNvSpPr/>
              <p:nvPr/>
            </p:nvSpPr>
            <p:spPr>
              <a:xfrm>
                <a:off x="9199440" y="6184800"/>
                <a:ext cx="417597" cy="265322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244"/>
                  <a:gd name="f4" fmla="val 808"/>
                  <a:gd name="f5" fmla="val 624"/>
                  <a:gd name="f6" fmla="val 807"/>
                  <a:gd name="f7" fmla="val 278"/>
                  <a:gd name="f8" fmla="val 449"/>
                  <a:gd name="f9" fmla="val 5"/>
                  <a:gd name="f10" fmla="val 3"/>
                  <a:gd name="f11" fmla="val 2"/>
                  <a:gd name="f12" fmla="val 1243"/>
                  <a:gd name="f13" fmla="val 969"/>
                  <a:gd name="f14" fmla="*/ f0 1 1244"/>
                  <a:gd name="f15" fmla="*/ f1 1 808"/>
                  <a:gd name="f16" fmla="+- f4 0 f2"/>
                  <a:gd name="f17" fmla="+- f3 0 f2"/>
                  <a:gd name="f18" fmla="*/ f17 1 1244"/>
                  <a:gd name="f19" fmla="*/ f16 1 808"/>
                  <a:gd name="f20" fmla="*/ f2 1 f18"/>
                  <a:gd name="f21" fmla="*/ f3 1 f18"/>
                  <a:gd name="f22" fmla="*/ f2 1 f19"/>
                  <a:gd name="f23" fmla="*/ f4 1 f19"/>
                  <a:gd name="f24" fmla="*/ f20 f14 1"/>
                  <a:gd name="f25" fmla="*/ f21 f14 1"/>
                  <a:gd name="f26" fmla="*/ f23 f15 1"/>
                  <a:gd name="f27" fmla="*/ f22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4" t="f27" r="f25" b="f26"/>
                <a:pathLst>
                  <a:path w="1244" h="808">
                    <a:moveTo>
                      <a:pt x="f5" y="f6"/>
                    </a:moveTo>
                    <a:cubicBezTo>
                      <a:pt x="f7" y="f6"/>
                      <a:pt x="f2" y="f8"/>
                      <a:pt x="f2" y="f9"/>
                    </a:cubicBezTo>
                    <a:cubicBezTo>
                      <a:pt x="f2" y="f10"/>
                      <a:pt x="f2" y="f11"/>
                      <a:pt x="f2" y="f2"/>
                    </a:cubicBezTo>
                    <a:lnTo>
                      <a:pt x="f12" y="f2"/>
                    </a:lnTo>
                    <a:cubicBezTo>
                      <a:pt x="f12" y="f11"/>
                      <a:pt x="f12" y="f10"/>
                      <a:pt x="f12" y="f9"/>
                    </a:cubicBezTo>
                    <a:cubicBezTo>
                      <a:pt x="f12" y="f8"/>
                      <a:pt x="f13" y="f6"/>
                      <a:pt x="f5" y="f6"/>
                    </a:cubicBezTo>
                  </a:path>
                </a:pathLst>
              </a:custGeom>
              <a:noFill/>
              <a:ln w="1801" cap="flat">
                <a:solidFill>
                  <a:srgbClr val="1B1918"/>
                </a:solidFill>
                <a:prstDash val="solid"/>
                <a:miter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3" name="Forma Livre 22"/>
              <p:cNvSpPr/>
              <p:nvPr/>
            </p:nvSpPr>
            <p:spPr>
              <a:xfrm>
                <a:off x="9418676" y="6053044"/>
                <a:ext cx="193679" cy="103318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618"/>
                  <a:gd name="f5" fmla="val 357"/>
                  <a:gd name="f6" fmla="val 356"/>
                  <a:gd name="f7" fmla="val 255"/>
                  <a:gd name="f8" fmla="val 355"/>
                  <a:gd name="f9" fmla="val 302"/>
                  <a:gd name="f10" fmla="val 326"/>
                  <a:gd name="f11" fmla="val 368"/>
                  <a:gd name="f12" fmla="val 276"/>
                  <a:gd name="f13" fmla="val 400"/>
                  <a:gd name="f14" fmla="val 232"/>
                  <a:gd name="f15" fmla="val 419"/>
                  <a:gd name="f16" fmla="val 210"/>
                  <a:gd name="f17" fmla="val 442"/>
                  <a:gd name="f18" fmla="val 182"/>
                  <a:gd name="f19" fmla="val 472"/>
                  <a:gd name="f20" fmla="val 177"/>
                  <a:gd name="f21" fmla="val 503"/>
                  <a:gd name="f22" fmla="val 173"/>
                  <a:gd name="f23" fmla="val 574"/>
                  <a:gd name="f24" fmla="val 193"/>
                  <a:gd name="f25" fmla="val 605"/>
                  <a:gd name="f26" fmla="val 203"/>
                  <a:gd name="f27" fmla="val 593"/>
                  <a:gd name="f28" fmla="val 136"/>
                  <a:gd name="f29" fmla="val 576"/>
                  <a:gd name="f30" fmla="val 69"/>
                  <a:gd name="f31" fmla="val 550"/>
                  <a:gd name="f32" fmla="val 6"/>
                  <a:gd name="f33" fmla="val 519"/>
                  <a:gd name="f34" fmla="val 488"/>
                  <a:gd name="f35" fmla="val 1"/>
                  <a:gd name="f36" fmla="val 460"/>
                  <a:gd name="f37" fmla="val 25"/>
                  <a:gd name="f38" fmla="val 432"/>
                  <a:gd name="f39" fmla="val 51"/>
                  <a:gd name="f40" fmla="val 417"/>
                  <a:gd name="f41" fmla="val 91"/>
                  <a:gd name="f42" fmla="val 395"/>
                  <a:gd name="f43" fmla="val 122"/>
                  <a:gd name="f44" fmla="val 383"/>
                  <a:gd name="f45" fmla="val 139"/>
                  <a:gd name="f46" fmla="val 369"/>
                  <a:gd name="f47" fmla="val 161"/>
                  <a:gd name="f48" fmla="val 350"/>
                  <a:gd name="f49" fmla="val 175"/>
                  <a:gd name="f50" fmla="val 333"/>
                  <a:gd name="f51" fmla="val 222"/>
                  <a:gd name="f52" fmla="val 328"/>
                  <a:gd name="f53" fmla="val 225"/>
                  <a:gd name="f54" fmla="val 321"/>
                  <a:gd name="f55" fmla="val 279"/>
                  <a:gd name="f56" fmla="val 319"/>
                  <a:gd name="f57" fmla="val 291"/>
                  <a:gd name="f58" fmla="val 317"/>
                  <a:gd name="f59" fmla="val 314"/>
                  <a:gd name="f60" fmla="val 300"/>
                  <a:gd name="f61" fmla="val 316"/>
                  <a:gd name="f62" fmla="val 293"/>
                  <a:gd name="f63" fmla="val 286"/>
                  <a:gd name="f64" fmla="val 272"/>
                  <a:gd name="f65" fmla="val 283"/>
                  <a:gd name="f66" fmla="val 230"/>
                  <a:gd name="f67" fmla="val 278"/>
                  <a:gd name="f68" fmla="val 188"/>
                  <a:gd name="f69" fmla="val 266"/>
                  <a:gd name="f70" fmla="val 185"/>
                  <a:gd name="f71" fmla="val 245"/>
                  <a:gd name="f72" fmla="val 217"/>
                  <a:gd name="f73" fmla="val 163"/>
                  <a:gd name="f74" fmla="val 189"/>
                  <a:gd name="f75" fmla="val 158"/>
                  <a:gd name="f76" fmla="val 162"/>
                  <a:gd name="f77" fmla="val 170"/>
                  <a:gd name="f78" fmla="val 105"/>
                  <a:gd name="f79" fmla="val 207"/>
                  <a:gd name="f80" fmla="val 86"/>
                  <a:gd name="f81" fmla="val 227"/>
                  <a:gd name="f82" fmla="val 54"/>
                  <a:gd name="f83" fmla="val 264"/>
                  <a:gd name="f84" fmla="val 23"/>
                  <a:gd name="f85" fmla="val 311"/>
                  <a:gd name="f86" fmla="val 412"/>
                  <a:gd name="f87" fmla="val 242"/>
                  <a:gd name="f88" fmla="val 324"/>
                  <a:gd name="f89" fmla="val 617"/>
                  <a:gd name="f90" fmla="val 614"/>
                  <a:gd name="f91" fmla="val 265"/>
                  <a:gd name="f92" fmla="val 607"/>
                  <a:gd name="f93" fmla="val 580"/>
                  <a:gd name="f94" fmla="val 212"/>
                  <a:gd name="f95" fmla="val 474"/>
                  <a:gd name="f96" fmla="val 450"/>
                  <a:gd name="f97" fmla="val 197"/>
                  <a:gd name="f98" fmla="val 428"/>
                  <a:gd name="f99" fmla="val 223"/>
                  <a:gd name="f100" fmla="*/ f1 1 618"/>
                  <a:gd name="f101" fmla="*/ f2 1 357"/>
                  <a:gd name="f102" fmla="+- f5 0 f3"/>
                  <a:gd name="f103" fmla="+- f4 0 f3"/>
                  <a:gd name="f104" fmla="*/ f103 1 618"/>
                  <a:gd name="f105" fmla="*/ f102 1 357"/>
                  <a:gd name="f106" fmla="*/ f3 1 f104"/>
                  <a:gd name="f107" fmla="*/ f4 1 f104"/>
                  <a:gd name="f108" fmla="*/ f3 1 f105"/>
                  <a:gd name="f109" fmla="*/ f5 1 f105"/>
                  <a:gd name="f110" fmla="*/ f106 f100 1"/>
                  <a:gd name="f111" fmla="*/ f107 f100 1"/>
                  <a:gd name="f112" fmla="*/ f109 f101 1"/>
                  <a:gd name="f113" fmla="*/ f108 f10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10" t="f113" r="f111" b="f112"/>
                <a:pathLst>
                  <a:path w="618" h="357">
                    <a:moveTo>
                      <a:pt x="f3" y="f6"/>
                    </a:moveTo>
                    <a:lnTo>
                      <a:pt x="f7" y="f6"/>
                    </a:lnTo>
                    <a:lnTo>
                      <a:pt x="f7" y="f8"/>
                    </a:lnTo>
                    <a:cubicBezTo>
                      <a:pt x="f9" y="f10"/>
                      <a:pt x="f11" y="f12"/>
                      <a:pt x="f13" y="f14"/>
                    </a:cubicBezTo>
                    <a:cubicBezTo>
                      <a:pt x="f15" y="f16"/>
                      <a:pt x="f17" y="f18"/>
                      <a:pt x="f19" y="f20"/>
                    </a:cubicBez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27" y="f28"/>
                      <a:pt x="f29" y="f30"/>
                      <a:pt x="f31" y="f32"/>
                    </a:cubicBezTo>
                    <a:cubicBezTo>
                      <a:pt x="f33" y="f3"/>
                      <a:pt x="f34" y="f35"/>
                      <a:pt x="f36" y="f37"/>
                    </a:cubicBezTo>
                    <a:cubicBezTo>
                      <a:pt x="f38" y="f39"/>
                      <a:pt x="f40" y="f41"/>
                      <a:pt x="f42" y="f43"/>
                    </a:cubicBezTo>
                    <a:cubicBezTo>
                      <a:pt x="f44" y="f45"/>
                      <a:pt x="f46" y="f47"/>
                      <a:pt x="f48" y="f49"/>
                    </a:cubicBezTo>
                    <a:cubicBezTo>
                      <a:pt x="f50" y="f51"/>
                      <a:pt x="f52" y="f53"/>
                      <a:pt x="f54" y="f55"/>
                    </a:cubicBezTo>
                    <a:cubicBezTo>
                      <a:pt x="f56" y="f57"/>
                      <a:pt x="f58" y="f59"/>
                      <a:pt x="f60" y="f61"/>
                    </a:cubicBezTo>
                    <a:lnTo>
                      <a:pt x="f62" y="f61"/>
                    </a:lnTo>
                    <a:cubicBezTo>
                      <a:pt x="f63" y="f64"/>
                      <a:pt x="f65" y="f66"/>
                      <a:pt x="f67" y="f68"/>
                    </a:cubicBezTo>
                    <a:cubicBezTo>
                      <a:pt x="f69" y="f70"/>
                      <a:pt x="f7" y="f0"/>
                      <a:pt x="f71" y="f49"/>
                    </a:cubicBezTo>
                    <a:cubicBezTo>
                      <a:pt x="f72" y="f73"/>
                      <a:pt x="f74" y="f75"/>
                      <a:pt x="f76" y="f77"/>
                    </a:cubicBezTo>
                    <a:cubicBezTo>
                      <a:pt x="f28" y="f18"/>
                      <a:pt x="f78" y="f79"/>
                      <a:pt x="f80" y="f81"/>
                    </a:cubicBezTo>
                    <a:cubicBezTo>
                      <a:pt x="f82" y="f83"/>
                      <a:pt x="f84" y="f85"/>
                      <a:pt x="f3" y="f6"/>
                    </a:cubicBezTo>
                    <a:close/>
                    <a:moveTo>
                      <a:pt x="f3" y="f6"/>
                    </a:moveTo>
                    <a:lnTo>
                      <a:pt x="f3" y="f6"/>
                    </a:lnTo>
                    <a:close/>
                    <a:moveTo>
                      <a:pt x="f86" y="f87"/>
                    </a:moveTo>
                    <a:cubicBezTo>
                      <a:pt x="f44" y="f65"/>
                      <a:pt x="f88" y="f10"/>
                      <a:pt x="f65" y="f6"/>
                    </a:cubicBezTo>
                    <a:lnTo>
                      <a:pt x="f89" y="f6"/>
                    </a:lnTo>
                    <a:cubicBezTo>
                      <a:pt x="f89" y="f85"/>
                      <a:pt x="f90" y="f91"/>
                      <a:pt x="f92" y="f51"/>
                    </a:cubicBezTo>
                    <a:cubicBezTo>
                      <a:pt x="f93" y="f94"/>
                      <a:pt x="f21" y="f68"/>
                      <a:pt x="f95" y="f24"/>
                    </a:cubicBezTo>
                    <a:cubicBezTo>
                      <a:pt x="f96" y="f97"/>
                      <a:pt x="f98" y="f99"/>
                      <a:pt x="f86" y="f87"/>
                    </a:cubicBezTo>
                    <a:close/>
                  </a:path>
                </a:pathLst>
              </a:custGeom>
              <a:solidFill>
                <a:srgbClr val="009035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4" name="Forma Livre 23"/>
              <p:cNvSpPr/>
              <p:nvPr/>
            </p:nvSpPr>
            <p:spPr>
              <a:xfrm>
                <a:off x="9028081" y="5780160"/>
                <a:ext cx="762115" cy="904679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2208"/>
                  <a:gd name="f5" fmla="val 2585"/>
                  <a:gd name="f6" fmla="val 1330"/>
                  <a:gd name="f7" fmla="val 757"/>
                  <a:gd name="f8" fmla="val 1342"/>
                  <a:gd name="f9" fmla="val 766"/>
                  <a:gd name="f10" fmla="val 1356"/>
                  <a:gd name="f11" fmla="val 774"/>
                  <a:gd name="f12" fmla="val 1361"/>
                  <a:gd name="f13" fmla="val 789"/>
                  <a:gd name="f14" fmla="val 1382"/>
                  <a:gd name="f15" fmla="val 857"/>
                  <a:gd name="f16" fmla="val 1391"/>
                  <a:gd name="f17" fmla="val 969"/>
                  <a:gd name="f18" fmla="val 1401"/>
                  <a:gd name="f19" fmla="val 1041"/>
                  <a:gd name="f20" fmla="val 1404"/>
                  <a:gd name="f21" fmla="val 1018"/>
                  <a:gd name="f22" fmla="val 1406"/>
                  <a:gd name="f23" fmla="val 1001"/>
                  <a:gd name="f24" fmla="val 1413"/>
                  <a:gd name="f25" fmla="val 979"/>
                  <a:gd name="f26" fmla="val 1416"/>
                  <a:gd name="f27" fmla="val 971"/>
                  <a:gd name="f28" fmla="val 1420"/>
                  <a:gd name="f29" fmla="val 963"/>
                  <a:gd name="f30" fmla="val 1423"/>
                  <a:gd name="f31" fmla="val 954"/>
                  <a:gd name="f32" fmla="val 1422"/>
                  <a:gd name="f33" fmla="val 945"/>
                  <a:gd name="f34" fmla="val 1412"/>
                  <a:gd name="f35" fmla="val 905"/>
                  <a:gd name="f36" fmla="val 1403"/>
                  <a:gd name="f37" fmla="val 872"/>
                  <a:gd name="f38" fmla="val 1392"/>
                  <a:gd name="f39" fmla="val 831"/>
                  <a:gd name="f40" fmla="val 826"/>
                  <a:gd name="f41" fmla="val 862"/>
                  <a:gd name="f42" fmla="val 1425"/>
                  <a:gd name="f43" fmla="val 892"/>
                  <a:gd name="f44" fmla="val 1432"/>
                  <a:gd name="f45" fmla="val 927"/>
                  <a:gd name="f46" fmla="val 1435"/>
                  <a:gd name="f47" fmla="val 918"/>
                  <a:gd name="f48" fmla="val 1437"/>
                  <a:gd name="f49" fmla="val 912"/>
                  <a:gd name="f50" fmla="val 1440"/>
                  <a:gd name="f51" fmla="val 903"/>
                  <a:gd name="f52" fmla="val 898"/>
                  <a:gd name="f53" fmla="val 1443"/>
                  <a:gd name="f54" fmla="val 1444"/>
                  <a:gd name="f55" fmla="val 885"/>
                  <a:gd name="f56" fmla="val 880"/>
                  <a:gd name="f57" fmla="val 1434"/>
                  <a:gd name="f58" fmla="val 1419"/>
                  <a:gd name="f59" fmla="val 816"/>
                  <a:gd name="f60" fmla="val 809"/>
                  <a:gd name="f61" fmla="val 799"/>
                  <a:gd name="f62" fmla="val 811"/>
                  <a:gd name="f63" fmla="val 1427"/>
                  <a:gd name="f64" fmla="val 1439"/>
                  <a:gd name="f65" fmla="val 837"/>
                  <a:gd name="f66" fmla="val 845"/>
                  <a:gd name="f67" fmla="val 1446"/>
                  <a:gd name="f68" fmla="val 853"/>
                  <a:gd name="f69" fmla="val 832"/>
                  <a:gd name="f70" fmla="val 821"/>
                  <a:gd name="f71" fmla="val 801"/>
                  <a:gd name="f72" fmla="val 756"/>
                  <a:gd name="f73" fmla="val 1415"/>
                  <a:gd name="f74" fmla="val 741"/>
                  <a:gd name="f75" fmla="val 739"/>
                  <a:gd name="f76" fmla="val 723"/>
                  <a:gd name="f77" fmla="val 718"/>
                  <a:gd name="f78" fmla="val 1474"/>
                  <a:gd name="f79" fmla="val 713"/>
                  <a:gd name="f80" fmla="val 1494"/>
                  <a:gd name="f81" fmla="val 700"/>
                  <a:gd name="f82" fmla="val 1496"/>
                  <a:gd name="f83" fmla="val 698"/>
                  <a:gd name="f84" fmla="val 695"/>
                  <a:gd name="f85" fmla="val 691"/>
                  <a:gd name="f86" fmla="val 706"/>
                  <a:gd name="f87" fmla="val 1493"/>
                  <a:gd name="f88" fmla="val 675"/>
                  <a:gd name="f89" fmla="val 1489"/>
                  <a:gd name="f90" fmla="val 670"/>
                  <a:gd name="f91" fmla="val 1487"/>
                  <a:gd name="f92" fmla="val 663"/>
                  <a:gd name="f93" fmla="val 1483"/>
                  <a:gd name="f94" fmla="val 658"/>
                  <a:gd name="f95" fmla="val 680"/>
                  <a:gd name="f96" fmla="val 1428"/>
                  <a:gd name="f97" fmla="val 665"/>
                  <a:gd name="f98" fmla="val 1475"/>
                  <a:gd name="f99" fmla="val 643"/>
                  <a:gd name="f100" fmla="val 641"/>
                  <a:gd name="f101" fmla="val 640"/>
                  <a:gd name="f102" fmla="val 1470"/>
                  <a:gd name="f103" fmla="val 636"/>
                  <a:gd name="f104" fmla="val 1465"/>
                  <a:gd name="f105" fmla="val 635"/>
                  <a:gd name="f106" fmla="val 1462"/>
                  <a:gd name="f107" fmla="val 651"/>
                  <a:gd name="f108" fmla="val 1380"/>
                  <a:gd name="f109" fmla="val 671"/>
                  <a:gd name="f110" fmla="val 1353"/>
                  <a:gd name="f111" fmla="val 673"/>
                  <a:gd name="f112" fmla="val 1322"/>
                  <a:gd name="f113" fmla="val 681"/>
                  <a:gd name="f114" fmla="val 1299"/>
                  <a:gd name="f115" fmla="val 686"/>
                  <a:gd name="f116" fmla="val 1271"/>
                  <a:gd name="f117" fmla="val 690"/>
                  <a:gd name="f118" fmla="val 1251"/>
                  <a:gd name="f119" fmla="val 696"/>
                  <a:gd name="f120" fmla="val 1239"/>
                  <a:gd name="f121" fmla="val 701"/>
                  <a:gd name="f122" fmla="val 1228"/>
                  <a:gd name="f123" fmla="val 732"/>
                  <a:gd name="f124" fmla="val 1225"/>
                  <a:gd name="f125" fmla="val 746"/>
                  <a:gd name="f126" fmla="val 1237"/>
                  <a:gd name="f127" fmla="val 1249"/>
                  <a:gd name="f128" fmla="val 737"/>
                  <a:gd name="f129" fmla="val 1263"/>
                  <a:gd name="f130" fmla="val 1282"/>
                  <a:gd name="f131" fmla="val 1289"/>
                  <a:gd name="f132" fmla="val 1305"/>
                  <a:gd name="f133" fmla="val 1317"/>
                  <a:gd name="f134" fmla="val 749"/>
                  <a:gd name="f135" fmla="val 705"/>
                  <a:gd name="f136" fmla="val 1280"/>
                  <a:gd name="f137" fmla="val 1294"/>
                  <a:gd name="f138" fmla="val 1306"/>
                  <a:gd name="f139" fmla="val 1318"/>
                  <a:gd name="f140" fmla="val 666"/>
                  <a:gd name="f141" fmla="val 1329"/>
                  <a:gd name="f142" fmla="val 1341"/>
                  <a:gd name="f143" fmla="val 660"/>
                  <a:gd name="f144" fmla="val 1296"/>
                  <a:gd name="f145" fmla="val 614"/>
                  <a:gd name="f146" fmla="val 1213"/>
                  <a:gd name="f147" fmla="val 599"/>
                  <a:gd name="f148" fmla="val 1144"/>
                  <a:gd name="f149" fmla="val 600"/>
                  <a:gd name="f150" fmla="val 1137"/>
                  <a:gd name="f151" fmla="val 602"/>
                  <a:gd name="f152" fmla="val 1127"/>
                  <a:gd name="f153" fmla="val 1120"/>
                  <a:gd name="f154" fmla="val 1118"/>
                  <a:gd name="f155" fmla="val 604"/>
                  <a:gd name="f156" fmla="val 1160"/>
                  <a:gd name="f157" fmla="val 612"/>
                  <a:gd name="f158" fmla="val 1203"/>
                  <a:gd name="f159" fmla="val 626"/>
                  <a:gd name="f160" fmla="val 1240"/>
                  <a:gd name="f161" fmla="val 645"/>
                  <a:gd name="f162" fmla="val 1256"/>
                  <a:gd name="f163" fmla="val 655"/>
                  <a:gd name="f164" fmla="val 1267"/>
                  <a:gd name="f165" fmla="val 661"/>
                  <a:gd name="f166" fmla="val 856"/>
                  <a:gd name="f167" fmla="val 1417"/>
                  <a:gd name="f168" fmla="val 812"/>
                  <a:gd name="f169" fmla="val 1366"/>
                  <a:gd name="f170" fmla="val 785"/>
                  <a:gd name="f171" fmla="val 1313"/>
                  <a:gd name="f172" fmla="val 1247"/>
                  <a:gd name="f173" fmla="val 754"/>
                  <a:gd name="f174" fmla="val 1283"/>
                  <a:gd name="f175" fmla="val 1343"/>
                  <a:gd name="f176" fmla="val 710"/>
                  <a:gd name="f177" fmla="val 1460"/>
                  <a:gd name="f178" fmla="val 722"/>
                  <a:gd name="f179" fmla="val 1516"/>
                  <a:gd name="f180" fmla="val 748"/>
                  <a:gd name="f181" fmla="val 1558"/>
                  <a:gd name="f182" fmla="val 1560"/>
                  <a:gd name="f183" fmla="val 1563"/>
                  <a:gd name="f184" fmla="val 751"/>
                  <a:gd name="f185" fmla="val 1566"/>
                  <a:gd name="f186" fmla="val 806"/>
                  <a:gd name="f187" fmla="val 1533"/>
                  <a:gd name="f188" fmla="val 877"/>
                  <a:gd name="f189" fmla="val 1507"/>
                  <a:gd name="f190" fmla="val 939"/>
                  <a:gd name="f191" fmla="val 1492"/>
                  <a:gd name="f192" fmla="val 910"/>
                  <a:gd name="f193" fmla="val 1469"/>
                  <a:gd name="f194" fmla="val 92"/>
                  <a:gd name="f195" fmla="val 1450"/>
                  <a:gd name="f196" fmla="val 105"/>
                  <a:gd name="f197" fmla="val 120"/>
                  <a:gd name="f198" fmla="val 1336"/>
                  <a:gd name="f199" fmla="val 141"/>
                  <a:gd name="f200" fmla="val 173"/>
                  <a:gd name="f201" fmla="val 1191"/>
                  <a:gd name="f202" fmla="val 215"/>
                  <a:gd name="f203" fmla="val 1112"/>
                  <a:gd name="f204" fmla="val 244"/>
                  <a:gd name="f205" fmla="val 1019"/>
                  <a:gd name="f206" fmla="val 262"/>
                  <a:gd name="f207" fmla="val 966"/>
                  <a:gd name="f208" fmla="val 270"/>
                  <a:gd name="f209" fmla="val 925"/>
                  <a:gd name="f210" fmla="val 280"/>
                  <a:gd name="f211" fmla="val 868"/>
                  <a:gd name="f212" fmla="val 282"/>
                  <a:gd name="f213" fmla="val 308"/>
                  <a:gd name="f214" fmla="val 232"/>
                  <a:gd name="f215" fmla="val 569"/>
                  <a:gd name="f216" fmla="val 117"/>
                  <a:gd name="f217" fmla="val 469"/>
                  <a:gd name="f218" fmla="val 110"/>
                  <a:gd name="f219" fmla="val 464"/>
                  <a:gd name="f220" fmla="val 353"/>
                  <a:gd name="f221" fmla="val 138"/>
                  <a:gd name="f222" fmla="val 356"/>
                  <a:gd name="f223" fmla="val 134"/>
                  <a:gd name="f224" fmla="val 354"/>
                  <a:gd name="f225" fmla="val 136"/>
                  <a:gd name="f226" fmla="val 358"/>
                  <a:gd name="f227" fmla="val 889"/>
                  <a:gd name="f228" fmla="val 47"/>
                  <a:gd name="f229" fmla="val 1847"/>
                  <a:gd name="f230" fmla="val 1851"/>
                  <a:gd name="f231" fmla="val 1853"/>
                  <a:gd name="f232" fmla="val 2096"/>
                  <a:gd name="f233" fmla="val 2091"/>
                  <a:gd name="f234" fmla="val 1973"/>
                  <a:gd name="f235" fmla="val 1898"/>
                  <a:gd name="f236" fmla="val 1925"/>
                  <a:gd name="f237" fmla="val 1942"/>
                  <a:gd name="f238" fmla="val 968"/>
                  <a:gd name="f239" fmla="val 1968"/>
                  <a:gd name="f240" fmla="val 1046"/>
                  <a:gd name="f241" fmla="val 2010"/>
                  <a:gd name="f242" fmla="val 2028"/>
                  <a:gd name="f243" fmla="val 1190"/>
                  <a:gd name="f244" fmla="val 2047"/>
                  <a:gd name="f245" fmla="val 1233"/>
                  <a:gd name="f246" fmla="val 2065"/>
                  <a:gd name="f247" fmla="val 2086"/>
                  <a:gd name="f248" fmla="val 2101"/>
                  <a:gd name="f249" fmla="val 2113"/>
                  <a:gd name="f250" fmla="val 2137"/>
                  <a:gd name="f251" fmla="val 1679"/>
                  <a:gd name="f252" fmla="val 2075"/>
                  <a:gd name="f253" fmla="val 1780"/>
                  <a:gd name="f254" fmla="val 2053"/>
                  <a:gd name="f255" fmla="val 1817"/>
                  <a:gd name="f256" fmla="val 2022"/>
                  <a:gd name="f257" fmla="val 1987"/>
                  <a:gd name="f258" fmla="val 1879"/>
                  <a:gd name="f259" fmla="val 1794"/>
                  <a:gd name="f260" fmla="val 2051"/>
                  <a:gd name="f261" fmla="val 2153"/>
                  <a:gd name="f262" fmla="val 2286"/>
                  <a:gd name="f263" fmla="val 1339"/>
                  <a:gd name="f264" fmla="val 1259"/>
                  <a:gd name="f265" fmla="val 2337"/>
                  <a:gd name="f266" fmla="val 1173"/>
                  <a:gd name="f267" fmla="val 2394"/>
                  <a:gd name="f268" fmla="val 1110"/>
                  <a:gd name="f269" fmla="val 2465"/>
                  <a:gd name="f270" fmla="val 1103"/>
                  <a:gd name="f271" fmla="val 2470"/>
                  <a:gd name="f272" fmla="val 1077"/>
                  <a:gd name="f273" fmla="val 2443"/>
                  <a:gd name="f274" fmla="val 1056"/>
                  <a:gd name="f275" fmla="val 2423"/>
                  <a:gd name="f276" fmla="val 1027"/>
                  <a:gd name="f277" fmla="val 2399"/>
                  <a:gd name="f278" fmla="val 977"/>
                  <a:gd name="f279" fmla="val 2359"/>
                  <a:gd name="f280" fmla="val 922"/>
                  <a:gd name="f281" fmla="val 2322"/>
                  <a:gd name="f282" fmla="val 867"/>
                  <a:gd name="f283" fmla="val 649"/>
                  <a:gd name="f284" fmla="val 412"/>
                  <a:gd name="f285" fmla="val 218"/>
                  <a:gd name="f286" fmla="val 184"/>
                  <a:gd name="f287" fmla="val 154"/>
                  <a:gd name="f288" fmla="val 130"/>
                  <a:gd name="f289" fmla="val 68"/>
                  <a:gd name="f290" fmla="val 135"/>
                  <a:gd name="f291" fmla="val 1115"/>
                  <a:gd name="f292" fmla="val 1162"/>
                  <a:gd name="f293" fmla="val 96"/>
                  <a:gd name="f294" fmla="val 1208"/>
                  <a:gd name="f295" fmla="val 79"/>
                  <a:gd name="f296" fmla="val 1257"/>
                  <a:gd name="f297" fmla="val 56"/>
                  <a:gd name="f298" fmla="val 1314"/>
                  <a:gd name="f299" fmla="val 40"/>
                  <a:gd name="f300" fmla="val 1374"/>
                  <a:gd name="f301" fmla="val 27"/>
                  <a:gd name="f302" fmla="val 1568"/>
                  <a:gd name="f303" fmla="val 3"/>
                  <a:gd name="f304" fmla="val 1699"/>
                  <a:gd name="f305" fmla="val 75"/>
                  <a:gd name="f306" fmla="val 103"/>
                  <a:gd name="f307" fmla="val 1861"/>
                  <a:gd name="f308" fmla="val 175"/>
                  <a:gd name="f309" fmla="val 1933"/>
                  <a:gd name="f310" fmla="val 275"/>
                  <a:gd name="f311" fmla="val 2021"/>
                  <a:gd name="f312" fmla="val 384"/>
                  <a:gd name="f313" fmla="val 2092"/>
                  <a:gd name="f314" fmla="val 498"/>
                  <a:gd name="f315" fmla="val 2157"/>
                  <a:gd name="f316" fmla="val 609"/>
                  <a:gd name="f317" fmla="val 2221"/>
                  <a:gd name="f318" fmla="val 2278"/>
                  <a:gd name="f319" fmla="val 2345"/>
                  <a:gd name="f320" fmla="val 883"/>
                  <a:gd name="f321" fmla="val 2379"/>
                  <a:gd name="f322" fmla="val 937"/>
                  <a:gd name="f323" fmla="val 2413"/>
                  <a:gd name="f324" fmla="val 985"/>
                  <a:gd name="f325" fmla="val 2453"/>
                  <a:gd name="f326" fmla="val 988"/>
                  <a:gd name="f327" fmla="val 2455"/>
                  <a:gd name="f328" fmla="val 1012"/>
                  <a:gd name="f329" fmla="val 2475"/>
                  <a:gd name="f330" fmla="val 1034"/>
                  <a:gd name="f331" fmla="val 2495"/>
                  <a:gd name="f332" fmla="val 2518"/>
                  <a:gd name="f333" fmla="val 2521"/>
                  <a:gd name="f334" fmla="val 2522"/>
                  <a:gd name="f335" fmla="val 1058"/>
                  <a:gd name="f336" fmla="val 1074"/>
                  <a:gd name="f337" fmla="val 2539"/>
                  <a:gd name="f338" fmla="val 1087"/>
                  <a:gd name="f339" fmla="val 2557"/>
                  <a:gd name="f340" fmla="val 1099"/>
                  <a:gd name="f341" fmla="val 2577"/>
                  <a:gd name="f342" fmla="val 2581"/>
                  <a:gd name="f343" fmla="val 1101"/>
                  <a:gd name="f344" fmla="val 2582"/>
                  <a:gd name="f345" fmla="val 2584"/>
                  <a:gd name="f346" fmla="val 1105"/>
                  <a:gd name="f347" fmla="val 1106"/>
                  <a:gd name="f348" fmla="val 1132"/>
                  <a:gd name="f349" fmla="val 1148"/>
                  <a:gd name="f350" fmla="val 1149"/>
                  <a:gd name="f351" fmla="val 1151"/>
                  <a:gd name="f352" fmla="val 1172"/>
                  <a:gd name="f353" fmla="val 1194"/>
                  <a:gd name="f354" fmla="val 1219"/>
                  <a:gd name="f355" fmla="val 1220"/>
                  <a:gd name="f356" fmla="val 1268"/>
                  <a:gd name="f357" fmla="val 1376"/>
                  <a:gd name="f358" fmla="val 1597"/>
                  <a:gd name="f359" fmla="val 1708"/>
                  <a:gd name="f360" fmla="val 1822"/>
                  <a:gd name="f361" fmla="val 1932"/>
                  <a:gd name="f362" fmla="val 2031"/>
                  <a:gd name="f363" fmla="val 2070"/>
                  <a:gd name="f364" fmla="val 2105"/>
                  <a:gd name="f365" fmla="val 2132"/>
                  <a:gd name="f366" fmla="val 2204"/>
                  <a:gd name="f367" fmla="val 2207"/>
                  <a:gd name="f368" fmla="val 2179"/>
                  <a:gd name="f369" fmla="val 2167"/>
                  <a:gd name="f370" fmla="val 2149"/>
                  <a:gd name="f371" fmla="val 2129"/>
                  <a:gd name="f372" fmla="val 1215"/>
                  <a:gd name="f373" fmla="val 1176"/>
                  <a:gd name="f374" fmla="val 2080"/>
                  <a:gd name="f375" fmla="val 1139"/>
                  <a:gd name="f376" fmla="val 2077"/>
                  <a:gd name="f377" fmla="val 1130"/>
                  <a:gd name="f378" fmla="val 2074"/>
                  <a:gd name="f379" fmla="val 1124"/>
                  <a:gd name="f380" fmla="val 2055"/>
                  <a:gd name="f381" fmla="val 2039"/>
                  <a:gd name="f382" fmla="val 1038"/>
                  <a:gd name="f383" fmla="val 2025"/>
                  <a:gd name="f384" fmla="val 998"/>
                  <a:gd name="f385" fmla="val 948"/>
                  <a:gd name="f386" fmla="val 1997"/>
                  <a:gd name="f387" fmla="val 900"/>
                  <a:gd name="f388" fmla="val 1991"/>
                  <a:gd name="f389" fmla="val 850"/>
                  <a:gd name="f390" fmla="val 1963"/>
                  <a:gd name="f391" fmla="val 2067"/>
                  <a:gd name="f392" fmla="val 564"/>
                  <a:gd name="f393" fmla="val 2191"/>
                  <a:gd name="f394" fmla="val 479"/>
                  <a:gd name="f395" fmla="val 343"/>
                  <a:gd name="f396" fmla="val 209"/>
                  <a:gd name="f397" fmla="val 1887"/>
                  <a:gd name="f398" fmla="val 73"/>
                  <a:gd name="f399" fmla="val 1782"/>
                  <a:gd name="f400" fmla="val 53"/>
                  <a:gd name="f401" fmla="val 38"/>
                  <a:gd name="f402" fmla="val 1572"/>
                  <a:gd name="f403" fmla="val 10"/>
                  <a:gd name="f404" fmla="val 2"/>
                  <a:gd name="f405" fmla="val 1154"/>
                  <a:gd name="f406" fmla="val 1083"/>
                  <a:gd name="f407" fmla="val 1062"/>
                  <a:gd name="f408" fmla="val 1043"/>
                  <a:gd name="f409" fmla="val 960"/>
                  <a:gd name="f410" fmla="val 879"/>
                  <a:gd name="f411" fmla="val 5"/>
                  <a:gd name="f412" fmla="val 797"/>
                  <a:gd name="f413" fmla="val 12"/>
                  <a:gd name="f414" fmla="val 744"/>
                  <a:gd name="f415" fmla="val 15"/>
                  <a:gd name="f416" fmla="val 689"/>
                  <a:gd name="f417" fmla="val 20"/>
                  <a:gd name="f418" fmla="val 634"/>
                  <a:gd name="f419" fmla="val 529"/>
                  <a:gd name="f420" fmla="val 424"/>
                  <a:gd name="f421" fmla="val 320"/>
                  <a:gd name="f422" fmla="val 318"/>
                  <a:gd name="f423" fmla="val 16"/>
                  <a:gd name="f424" fmla="val 139"/>
                  <a:gd name="f425" fmla="val 243"/>
                  <a:gd name="f426" fmla="val 216"/>
                  <a:gd name="f427" fmla="val 208"/>
                  <a:gd name="f428" fmla="val 895"/>
                  <a:gd name="f429" fmla="val 200"/>
                  <a:gd name="f430" fmla="val 935"/>
                  <a:gd name="f431" fmla="val 188"/>
                  <a:gd name="f432" fmla="val 976"/>
                  <a:gd name="f433" fmla="val 185"/>
                  <a:gd name="f434" fmla="val 983"/>
                  <a:gd name="f435" fmla="val 989"/>
                  <a:gd name="f436" fmla="val 168"/>
                  <a:gd name="f437" fmla="val 151"/>
                  <a:gd name="f438" fmla="*/ f1 1 2208"/>
                  <a:gd name="f439" fmla="*/ f2 1 2585"/>
                  <a:gd name="f440" fmla="+- f5 0 f3"/>
                  <a:gd name="f441" fmla="+- f4 0 f3"/>
                  <a:gd name="f442" fmla="*/ f441 1 2208"/>
                  <a:gd name="f443" fmla="*/ f440 1 2585"/>
                  <a:gd name="f444" fmla="*/ f3 1 f442"/>
                  <a:gd name="f445" fmla="*/ f4 1 f442"/>
                  <a:gd name="f446" fmla="*/ f3 1 f443"/>
                  <a:gd name="f447" fmla="*/ f5 1 f443"/>
                  <a:gd name="f448" fmla="*/ f444 f438 1"/>
                  <a:gd name="f449" fmla="*/ f445 f438 1"/>
                  <a:gd name="f450" fmla="*/ f447 f439 1"/>
                  <a:gd name="f451" fmla="*/ f446 f439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448" t="f451" r="f449" b="f450"/>
                <a:pathLst>
                  <a:path w="2208" h="2585">
                    <a:moveTo>
                      <a:pt x="f6" y="f7"/>
                    </a:moveTo>
                    <a:cubicBezTo>
                      <a:pt x="f8" y="f9"/>
                      <a:pt x="f10" y="f11"/>
                      <a:pt x="f12" y="f13"/>
                    </a:cubicBezTo>
                    <a:cubicBezTo>
                      <a:pt x="f14" y="f15"/>
                      <a:pt x="f16" y="f17"/>
                      <a:pt x="f18" y="f19"/>
                    </a:cubicBezTo>
                    <a:cubicBezTo>
                      <a:pt x="f20" y="f21"/>
                      <a:pt x="f22" y="f23"/>
                      <a:pt x="f24" y="f25"/>
                    </a:cubicBezTo>
                    <a:cubicBezTo>
                      <a:pt x="f26" y="f27"/>
                      <a:pt x="f28" y="f29"/>
                      <a:pt x="f30" y="f31"/>
                    </a:cubicBezTo>
                    <a:lnTo>
                      <a:pt x="f32" y="f33"/>
                    </a:lnTo>
                    <a:cubicBezTo>
                      <a:pt x="f34" y="f35"/>
                      <a:pt x="f36" y="f37"/>
                      <a:pt x="f38" y="f39"/>
                    </a:cubicBezTo>
                    <a:lnTo>
                      <a:pt x="f22" y="f40"/>
                    </a:lnTo>
                    <a:cubicBezTo>
                      <a:pt x="f26" y="f41"/>
                      <a:pt x="f42" y="f43"/>
                      <a:pt x="f44" y="f45"/>
                    </a:cubicBezTo>
                    <a:cubicBezTo>
                      <a:pt x="f46" y="f47"/>
                      <a:pt x="f48" y="f49"/>
                      <a:pt x="f50" y="f51"/>
                    </a:cubicBezTo>
                    <a:cubicBezTo>
                      <a:pt x="f50" y="f52"/>
                      <a:pt x="f53" y="f43"/>
                      <a:pt x="f54" y="f55"/>
                    </a:cubicBezTo>
                    <a:lnTo>
                      <a:pt x="f50" y="f56"/>
                    </a:lnTo>
                    <a:cubicBezTo>
                      <a:pt x="f57" y="f41"/>
                      <a:pt x="f58" y="f39"/>
                      <a:pt x="f22" y="f59"/>
                    </a:cubicBezTo>
                    <a:lnTo>
                      <a:pt x="f36" y="f60"/>
                    </a:lnTo>
                    <a:lnTo>
                      <a:pt x="f24" y="f61"/>
                    </a:lnTo>
                    <a:cubicBezTo>
                      <a:pt x="f30" y="f62"/>
                      <a:pt x="f63" y="f59"/>
                      <a:pt x="f46" y="f39"/>
                    </a:cubicBezTo>
                    <a:cubicBezTo>
                      <a:pt x="f64" y="f65"/>
                      <a:pt x="f53" y="f66"/>
                      <a:pt x="f67" y="f68"/>
                    </a:cubicBezTo>
                    <a:cubicBezTo>
                      <a:pt x="f67" y="f69"/>
                      <a:pt x="f53" y="f70"/>
                      <a:pt x="f46" y="f71"/>
                    </a:cubicBezTo>
                    <a:lnTo>
                      <a:pt x="f48" y="f71"/>
                    </a:lnTo>
                    <a:lnTo>
                      <a:pt x="f32" y="f72"/>
                    </a:lnTo>
                    <a:cubicBezTo>
                      <a:pt x="f73" y="f74"/>
                      <a:pt x="f73" y="f75"/>
                      <a:pt x="f34" y="f76"/>
                    </a:cubicBezTo>
                    <a:cubicBezTo>
                      <a:pt x="f46" y="f77"/>
                      <a:pt x="f78" y="f79"/>
                      <a:pt x="f80" y="f81"/>
                    </a:cubicBezTo>
                    <a:cubicBezTo>
                      <a:pt x="f82" y="f83"/>
                      <a:pt x="f82" y="f84"/>
                      <a:pt x="f82" y="f85"/>
                    </a:cubicBezTo>
                    <a:lnTo>
                      <a:pt x="f67" y="f86"/>
                    </a:lnTo>
                    <a:lnTo>
                      <a:pt x="f50" y="f85"/>
                    </a:lnTo>
                    <a:lnTo>
                      <a:pt x="f87" y="f88"/>
                    </a:lnTo>
                    <a:cubicBezTo>
                      <a:pt x="f89" y="f90"/>
                      <a:pt x="f91" y="f92"/>
                      <a:pt x="f93" y="f94"/>
                    </a:cubicBezTo>
                    <a:lnTo>
                      <a:pt x="f46" y="f95"/>
                    </a:lnTo>
                    <a:lnTo>
                      <a:pt x="f96" y="f97"/>
                    </a:lnTo>
                    <a:lnTo>
                      <a:pt x="f98" y="f99"/>
                    </a:lnTo>
                    <a:cubicBezTo>
                      <a:pt x="f98" y="f100"/>
                      <a:pt x="f78" y="f101"/>
                      <a:pt x="f78" y="f101"/>
                    </a:cubicBezTo>
                    <a:cubicBezTo>
                      <a:pt x="f102" y="f103"/>
                      <a:pt x="f104" y="f105"/>
                      <a:pt x="f106" y="f103"/>
                    </a:cubicBezTo>
                    <a:cubicBezTo>
                      <a:pt x="f54" y="f101"/>
                      <a:pt x="f63" y="f107"/>
                      <a:pt x="f34" y="f94"/>
                    </a:cubicBezTo>
                    <a:cubicBezTo>
                      <a:pt x="f108" y="f109"/>
                      <a:pt x="f110" y="f111"/>
                      <a:pt x="f112" y="f113"/>
                    </a:cubicBezTo>
                    <a:cubicBezTo>
                      <a:pt x="f114" y="f115"/>
                      <a:pt x="f116" y="f117"/>
                      <a:pt x="f118" y="f119"/>
                    </a:cubicBezTo>
                    <a:cubicBezTo>
                      <a:pt x="f120" y="f121"/>
                      <a:pt x="f122" y="f123"/>
                      <a:pt x="f124" y="f125"/>
                    </a:cubicBezTo>
                    <a:cubicBezTo>
                      <a:pt x="f126" y="f74"/>
                      <a:pt x="f127" y="f128"/>
                      <a:pt x="f129" y="f128"/>
                    </a:cubicBezTo>
                    <a:cubicBezTo>
                      <a:pt x="f116" y="f128"/>
                      <a:pt x="f130" y="f128"/>
                      <a:pt x="f131" y="f75"/>
                    </a:cubicBezTo>
                    <a:cubicBezTo>
                      <a:pt x="f132" y="f125"/>
                      <a:pt x="f133" y="f134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16" y="f135"/>
                    </a:moveTo>
                    <a:cubicBezTo>
                      <a:pt x="f136" y="f135"/>
                      <a:pt x="f136" y="f77"/>
                      <a:pt x="f116" y="f77"/>
                    </a:cubicBezTo>
                    <a:cubicBezTo>
                      <a:pt x="f129" y="f77"/>
                      <a:pt x="f129" y="f135"/>
                      <a:pt x="f116" y="f135"/>
                    </a:cubicBezTo>
                    <a:close/>
                    <a:moveTo>
                      <a:pt x="f116" y="f135"/>
                    </a:moveTo>
                    <a:lnTo>
                      <a:pt x="f116" y="f135"/>
                    </a:lnTo>
                    <a:close/>
                    <a:moveTo>
                      <a:pt x="f136" y="f111"/>
                    </a:moveTo>
                    <a:cubicBezTo>
                      <a:pt x="f137" y="f90"/>
                      <a:pt x="f138" y="f90"/>
                      <a:pt x="f139" y="f140"/>
                    </a:cubicBezTo>
                    <a:cubicBezTo>
                      <a:pt x="f141" y="f92"/>
                      <a:pt x="f142" y="f143"/>
                      <a:pt x="f110" y="f94"/>
                    </a:cubicBezTo>
                    <a:cubicBezTo>
                      <a:pt x="f144" y="f145"/>
                      <a:pt x="f146" y="f147"/>
                      <a:pt x="f148" y="f149"/>
                    </a:cubicBezTo>
                    <a:cubicBezTo>
                      <a:pt x="f150" y="f151"/>
                      <a:pt x="f152" y="f151"/>
                      <a:pt x="f153" y="f151"/>
                    </a:cubicBezTo>
                    <a:lnTo>
                      <a:pt x="f154" y="f151"/>
                    </a:lnTo>
                    <a:lnTo>
                      <a:pt x="f153" y="f155"/>
                    </a:lnTo>
                    <a:cubicBezTo>
                      <a:pt x="f156" y="f157"/>
                      <a:pt x="f158" y="f159"/>
                      <a:pt x="f160" y="f161"/>
                    </a:cubicBezTo>
                    <a:cubicBezTo>
                      <a:pt x="f162" y="f163"/>
                      <a:pt x="f164" y="f165"/>
                      <a:pt x="f136" y="f111"/>
                    </a:cubicBezTo>
                    <a:close/>
                    <a:moveTo>
                      <a:pt x="f136" y="f111"/>
                    </a:moveTo>
                    <a:lnTo>
                      <a:pt x="f136" y="f111"/>
                    </a:lnTo>
                    <a:close/>
                    <a:moveTo>
                      <a:pt x="f166" y="f167"/>
                    </a:moveTo>
                    <a:cubicBezTo>
                      <a:pt x="f168" y="f169"/>
                      <a:pt x="f170" y="f171"/>
                      <a:pt x="f60" y="f172"/>
                    </a:cubicBezTo>
                    <a:cubicBezTo>
                      <a:pt x="f173" y="f174"/>
                      <a:pt x="f79" y="f175"/>
                      <a:pt x="f176" y="f34"/>
                    </a:cubicBezTo>
                    <a:cubicBezTo>
                      <a:pt x="f176" y="f177"/>
                      <a:pt x="f178" y="f179"/>
                      <a:pt x="f180" y="f181"/>
                    </a:cubicBezTo>
                    <a:cubicBezTo>
                      <a:pt x="f180" y="f182"/>
                      <a:pt x="f134" y="f183"/>
                      <a:pt x="f184" y="f185"/>
                    </a:cubicBezTo>
                    <a:cubicBezTo>
                      <a:pt x="f186" y="f187"/>
                      <a:pt x="f188" y="f189"/>
                      <a:pt x="f190" y="f191"/>
                    </a:cubicBezTo>
                    <a:cubicBezTo>
                      <a:pt x="f192" y="f193"/>
                      <a:pt x="f56" y="f54"/>
                      <a:pt x="f166" y="f167"/>
                    </a:cubicBezTo>
                    <a:close/>
                    <a:moveTo>
                      <a:pt x="f166" y="f167"/>
                    </a:moveTo>
                    <a:lnTo>
                      <a:pt x="f166" y="f167"/>
                    </a:lnTo>
                    <a:close/>
                    <a:moveTo>
                      <a:pt x="f194" y="f195"/>
                    </a:moveTo>
                    <a:cubicBezTo>
                      <a:pt x="f196" y="f16"/>
                      <a:pt x="f197" y="f198"/>
                      <a:pt x="f199" y="f136"/>
                    </a:cubicBezTo>
                    <a:cubicBezTo>
                      <a:pt x="f200" y="f201"/>
                      <a:pt x="f202" y="f203"/>
                      <a:pt x="f204" y="f205"/>
                    </a:cubicBezTo>
                    <a:cubicBezTo>
                      <a:pt x="f206" y="f207"/>
                      <a:pt x="f208" y="f209"/>
                      <a:pt x="f210" y="f211"/>
                    </a:cubicBezTo>
                    <a:lnTo>
                      <a:pt x="f212" y="f41"/>
                    </a:lnTo>
                    <a:cubicBezTo>
                      <a:pt x="f213" y="f81"/>
                      <a:pt x="f214" y="f215"/>
                      <a:pt x="f216" y="f217"/>
                    </a:cubicBezTo>
                    <a:lnTo>
                      <a:pt x="f218" y="f219"/>
                    </a:lnTo>
                    <a:lnTo>
                      <a:pt x="f220" y="f221"/>
                    </a:lnTo>
                    <a:cubicBezTo>
                      <a:pt x="f222" y="f223"/>
                      <a:pt x="f224" y="f225"/>
                      <a:pt x="f226" y="f223"/>
                    </a:cubicBezTo>
                    <a:cubicBezTo>
                      <a:pt x="f227" y="f228"/>
                      <a:pt x="f139" y="f228"/>
                      <a:pt x="f229" y="f223"/>
                    </a:cubicBezTo>
                    <a:cubicBezTo>
                      <a:pt x="f230" y="f225"/>
                      <a:pt x="f230" y="f223"/>
                      <a:pt x="f231" y="f221"/>
                    </a:cubicBezTo>
                    <a:lnTo>
                      <a:pt x="f232" y="f219"/>
                    </a:lnTo>
                    <a:lnTo>
                      <a:pt x="f233" y="f217"/>
                    </a:lnTo>
                    <a:cubicBezTo>
                      <a:pt x="f234" y="f215"/>
                      <a:pt x="f235" y="f81"/>
                      <a:pt x="f236" y="f41"/>
                    </a:cubicBezTo>
                    <a:cubicBezTo>
                      <a:pt x="f237" y="f238"/>
                      <a:pt x="f239" y="f240"/>
                      <a:pt x="f241" y="f148"/>
                    </a:cubicBezTo>
                    <a:cubicBezTo>
                      <a:pt x="f242" y="f243"/>
                      <a:pt x="f244" y="f245"/>
                      <a:pt x="f246" y="f136"/>
                    </a:cubicBezTo>
                    <a:cubicBezTo>
                      <a:pt x="f247" y="f198"/>
                      <a:pt x="f248" y="f16"/>
                      <a:pt x="f249" y="f195"/>
                    </a:cubicBezTo>
                    <a:cubicBezTo>
                      <a:pt x="f250" y="f183"/>
                      <a:pt x="f250" y="f251"/>
                      <a:pt x="f252" y="f253"/>
                    </a:cubicBezTo>
                    <a:cubicBezTo>
                      <a:pt x="f254" y="f255"/>
                      <a:pt x="f256" y="f230"/>
                      <a:pt x="f257" y="f258"/>
                    </a:cubicBezTo>
                    <a:cubicBezTo>
                      <a:pt x="f259" y="f260"/>
                      <a:pt x="f181" y="f261"/>
                      <a:pt x="f142" y="f262"/>
                    </a:cubicBezTo>
                    <a:lnTo>
                      <a:pt x="f263" y="f262"/>
                    </a:lnTo>
                    <a:cubicBezTo>
                      <a:pt x="f264" y="f265"/>
                      <a:pt x="f266" y="f267"/>
                      <a:pt x="f268" y="f269"/>
                    </a:cubicBezTo>
                    <a:lnTo>
                      <a:pt x="f270" y="f271"/>
                    </a:lnTo>
                    <a:cubicBezTo>
                      <a:pt x="f272" y="f273"/>
                      <a:pt x="f274" y="f275"/>
                      <a:pt x="f276" y="f277"/>
                    </a:cubicBezTo>
                    <a:cubicBezTo>
                      <a:pt x="f278" y="f279"/>
                      <a:pt x="f280" y="f281"/>
                      <a:pt x="f282" y="f262"/>
                    </a:cubicBezTo>
                    <a:cubicBezTo>
                      <a:pt x="f283" y="f261"/>
                      <a:pt x="f284" y="f260"/>
                      <a:pt x="f285" y="f258"/>
                    </a:cubicBezTo>
                    <a:cubicBezTo>
                      <a:pt x="f286" y="f230"/>
                      <a:pt x="f287" y="f255"/>
                      <a:pt x="f288" y="f253"/>
                    </a:cubicBezTo>
                    <a:cubicBezTo>
                      <a:pt x="f289" y="f251"/>
                      <a:pt x="f289" y="f183"/>
                      <a:pt x="f194" y="f195"/>
                    </a:cubicBezTo>
                    <a:close/>
                    <a:moveTo>
                      <a:pt x="f194" y="f195"/>
                    </a:moveTo>
                    <a:lnTo>
                      <a:pt x="f194" y="f195"/>
                    </a:lnTo>
                    <a:close/>
                    <a:moveTo>
                      <a:pt x="f290" y="f291"/>
                    </a:moveTo>
                    <a:cubicBezTo>
                      <a:pt x="f216" y="f292"/>
                      <a:pt x="f293" y="f294"/>
                      <a:pt x="f295" y="f296"/>
                    </a:cubicBezTo>
                    <a:cubicBezTo>
                      <a:pt x="f297" y="f298"/>
                      <a:pt x="f299" y="f300"/>
                      <a:pt x="f301" y="f48"/>
                    </a:cubicBezTo>
                    <a:cubicBezTo>
                      <a:pt x="f3" y="f302"/>
                      <a:pt x="f303" y="f304"/>
                      <a:pt x="f305" y="f255"/>
                    </a:cubicBezTo>
                    <a:cubicBezTo>
                      <a:pt x="f306" y="f307"/>
                      <a:pt x="f290" y="f235"/>
                      <a:pt x="f308" y="f309"/>
                    </a:cubicBezTo>
                    <a:cubicBezTo>
                      <a:pt x="f310" y="f311"/>
                      <a:pt x="f312" y="f313"/>
                      <a:pt x="f314" y="f315"/>
                    </a:cubicBezTo>
                    <a:cubicBezTo>
                      <a:pt x="f316" y="f317"/>
                      <a:pt x="f178" y="f318"/>
                      <a:pt x="f69" y="f319"/>
                    </a:cubicBezTo>
                    <a:cubicBezTo>
                      <a:pt x="f320" y="f321"/>
                      <a:pt x="f322" y="f323"/>
                      <a:pt x="f324" y="f325"/>
                    </a:cubicBezTo>
                    <a:lnTo>
                      <a:pt x="f326" y="f327"/>
                    </a:lnTo>
                    <a:cubicBezTo>
                      <a:pt x="f328" y="f329"/>
                      <a:pt x="f330" y="f331"/>
                      <a:pt x="f274" y="f332"/>
                    </a:cubicBezTo>
                    <a:cubicBezTo>
                      <a:pt x="f274" y="f333"/>
                      <a:pt x="f274" y="f334"/>
                      <a:pt x="f335" y="f334"/>
                    </a:cubicBezTo>
                    <a:cubicBezTo>
                      <a:pt x="f336" y="f337"/>
                      <a:pt x="f338" y="f339"/>
                      <a:pt x="f340" y="f341"/>
                    </a:cubicBezTo>
                    <a:cubicBezTo>
                      <a:pt x="f340" y="f342"/>
                      <a:pt x="f343" y="f344"/>
                      <a:pt x="f270" y="f345"/>
                    </a:cubicBezTo>
                    <a:cubicBezTo>
                      <a:pt x="f346" y="f344"/>
                      <a:pt x="f346" y="f342"/>
                      <a:pt x="f347" y="f341"/>
                    </a:cubicBezTo>
                    <a:cubicBezTo>
                      <a:pt x="f154" y="f339"/>
                      <a:pt x="f348" y="f337"/>
                      <a:pt x="f349" y="f334"/>
                    </a:cubicBezTo>
                    <a:cubicBezTo>
                      <a:pt x="f349" y="f334"/>
                      <a:pt x="f350" y="f333"/>
                      <a:pt x="f351" y="f332"/>
                    </a:cubicBezTo>
                    <a:cubicBezTo>
                      <a:pt x="f352" y="f331"/>
                      <a:pt x="f353" y="f329"/>
                      <a:pt x="f354" y="f327"/>
                    </a:cubicBezTo>
                    <a:cubicBezTo>
                      <a:pt x="f354" y="f327"/>
                      <a:pt x="f354" y="f325"/>
                      <a:pt x="f355" y="f325"/>
                    </a:cubicBezTo>
                    <a:cubicBezTo>
                      <a:pt x="f356" y="f323"/>
                      <a:pt x="f112" y="f321"/>
                      <a:pt x="f357" y="f319"/>
                    </a:cubicBezTo>
                    <a:cubicBezTo>
                      <a:pt x="f93" y="f318"/>
                      <a:pt x="f358" y="f317"/>
                      <a:pt x="f359" y="f315"/>
                    </a:cubicBezTo>
                    <a:cubicBezTo>
                      <a:pt x="f360" y="f313"/>
                      <a:pt x="f361" y="f311"/>
                      <a:pt x="f362" y="f309"/>
                    </a:cubicBezTo>
                    <a:cubicBezTo>
                      <a:pt x="f363" y="f235"/>
                      <a:pt x="f364" y="f307"/>
                      <a:pt x="f365" y="f255"/>
                    </a:cubicBezTo>
                    <a:cubicBezTo>
                      <a:pt x="f366" y="f304"/>
                      <a:pt x="f367" y="f302"/>
                      <a:pt x="f368" y="f48"/>
                    </a:cubicBezTo>
                    <a:cubicBezTo>
                      <a:pt x="f369" y="f300"/>
                      <a:pt x="f370" y="f298"/>
                      <a:pt x="f371" y="f296"/>
                    </a:cubicBezTo>
                    <a:cubicBezTo>
                      <a:pt x="f249" y="f372"/>
                      <a:pt x="f232" y="f373"/>
                      <a:pt x="f374" y="f375"/>
                    </a:cubicBezTo>
                    <a:cubicBezTo>
                      <a:pt x="f376" y="f377"/>
                      <a:pt x="f378" y="f379"/>
                      <a:pt x="f363" y="f291"/>
                    </a:cubicBezTo>
                    <a:cubicBezTo>
                      <a:pt x="f380" y="f272"/>
                      <a:pt x="f381" y="f382"/>
                      <a:pt x="f383" y="f384"/>
                    </a:cubicBezTo>
                    <a:cubicBezTo>
                      <a:pt x="f241" y="f385"/>
                      <a:pt x="f386" y="f387"/>
                      <a:pt x="f388" y="f389"/>
                    </a:cubicBezTo>
                    <a:cubicBezTo>
                      <a:pt x="f390" y="f115"/>
                      <a:pt x="f391" y="f392"/>
                      <a:pt x="f393" y="f394"/>
                    </a:cubicBezTo>
                    <a:cubicBezTo>
                      <a:pt x="f233" y="f395"/>
                      <a:pt x="f257" y="f396"/>
                      <a:pt x="f397" y="f398"/>
                    </a:cubicBezTo>
                    <a:cubicBezTo>
                      <a:pt x="f399" y="f400"/>
                      <a:pt x="f251" y="f401"/>
                      <a:pt x="f402" y="f301"/>
                    </a:cubicBezTo>
                    <a:cubicBezTo>
                      <a:pt x="f57" y="f403"/>
                      <a:pt x="f137" y="f404"/>
                      <a:pt x="f405" y="f3"/>
                    </a:cubicBezTo>
                    <a:cubicBezTo>
                      <a:pt x="f150" y="f3"/>
                      <a:pt x="f153" y="f3"/>
                      <a:pt x="f270" y="f3"/>
                    </a:cubicBezTo>
                    <a:cubicBezTo>
                      <a:pt x="f406" y="f3"/>
                      <a:pt x="f407" y="f3"/>
                      <a:pt x="f408" y="f3"/>
                    </a:cubicBezTo>
                    <a:cubicBezTo>
                      <a:pt x="f409" y="f404"/>
                      <a:pt x="f410" y="f411"/>
                      <a:pt x="f412" y="f413"/>
                    </a:cubicBezTo>
                    <a:cubicBezTo>
                      <a:pt x="f414" y="f415"/>
                      <a:pt x="f416" y="f417"/>
                      <a:pt x="f418" y="f301"/>
                    </a:cubicBezTo>
                    <a:cubicBezTo>
                      <a:pt x="f419" y="f401"/>
                      <a:pt x="f420" y="f400"/>
                      <a:pt x="f421" y="f398"/>
                    </a:cubicBezTo>
                    <a:cubicBezTo>
                      <a:pt x="f422" y="f398"/>
                      <a:pt x="f422" y="f398"/>
                      <a:pt x="f422" y="f398"/>
                    </a:cubicBezTo>
                    <a:cubicBezTo>
                      <a:pt x="f285" y="f396"/>
                      <a:pt x="f216" y="f395"/>
                      <a:pt x="f423" y="f394"/>
                    </a:cubicBezTo>
                    <a:cubicBezTo>
                      <a:pt x="f424" y="f392"/>
                      <a:pt x="f425" y="f115"/>
                      <a:pt x="f426" y="f389"/>
                    </a:cubicBezTo>
                    <a:cubicBezTo>
                      <a:pt x="f427" y="f428"/>
                      <a:pt x="f429" y="f430"/>
                      <a:pt x="f431" y="f432"/>
                    </a:cubicBezTo>
                    <a:cubicBezTo>
                      <a:pt x="f433" y="f434"/>
                      <a:pt x="f286" y="f435"/>
                      <a:pt x="f0" y="f384"/>
                    </a:cubicBezTo>
                    <a:cubicBezTo>
                      <a:pt x="f436" y="f382"/>
                      <a:pt x="f437" y="f272"/>
                      <a:pt x="f290" y="f291"/>
                    </a:cubicBezTo>
                    <a:close/>
                  </a:path>
                </a:pathLst>
              </a:custGeom>
              <a:solidFill>
                <a:srgbClr val="ECECED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5" name="Forma Livre 24"/>
              <p:cNvSpPr/>
              <p:nvPr/>
            </p:nvSpPr>
            <p:spPr>
              <a:xfrm>
                <a:off x="9202677" y="6188037"/>
                <a:ext cx="203399" cy="260283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643"/>
                  <a:gd name="f5" fmla="val 792"/>
                  <a:gd name="f6" fmla="val 556"/>
                  <a:gd name="f7" fmla="val 170"/>
                  <a:gd name="f8" fmla="val 43"/>
                  <a:gd name="f9" fmla="val 343"/>
                  <a:gd name="f10" fmla="val 131"/>
                  <a:gd name="f11" fmla="val 488"/>
                  <a:gd name="f12" fmla="val 232"/>
                  <a:gd name="f13" fmla="val 655"/>
                  <a:gd name="f14" fmla="val 393"/>
                  <a:gd name="f15" fmla="val 781"/>
                  <a:gd name="f16" fmla="val 588"/>
                  <a:gd name="f17" fmla="val 791"/>
                  <a:gd name="f18" fmla="val 586"/>
                  <a:gd name="f19" fmla="val 592"/>
                  <a:gd name="f20" fmla="val 784"/>
                  <a:gd name="f21" fmla="val 642"/>
                  <a:gd name="f22" fmla="val 705"/>
                  <a:gd name="f23" fmla="val 624"/>
                  <a:gd name="f24" fmla="val 599"/>
                  <a:gd name="f25" fmla="val 593"/>
                  <a:gd name="f26" fmla="val 517"/>
                  <a:gd name="f27" fmla="val 560"/>
                  <a:gd name="f28" fmla="val 434"/>
                  <a:gd name="f29" fmla="val 516"/>
                  <a:gd name="f30" fmla="val 479"/>
                  <a:gd name="f31" fmla="val 281"/>
                  <a:gd name="f32" fmla="val 460"/>
                  <a:gd name="f33" fmla="val 237"/>
                  <a:gd name="f34" fmla="val 438"/>
                  <a:gd name="f35" fmla="val 184"/>
                  <a:gd name="f36" fmla="val 442"/>
                  <a:gd name="f37" fmla="val 136"/>
                  <a:gd name="f38" fmla="val 447"/>
                  <a:gd name="f39" fmla="val 64"/>
                  <a:gd name="f40" fmla="val 495"/>
                  <a:gd name="f41" fmla="val 22"/>
                  <a:gd name="f42" fmla="val 169"/>
                  <a:gd name="f43" fmla="val 449"/>
                  <a:gd name="f44" fmla="val 196"/>
                  <a:gd name="f45" fmla="val 436"/>
                  <a:gd name="f46" fmla="val 199"/>
                  <a:gd name="f47" fmla="val 200"/>
                  <a:gd name="f48" fmla="val 219"/>
                  <a:gd name="f49" fmla="val 220"/>
                  <a:gd name="f50" fmla="val 223"/>
                  <a:gd name="f51" fmla="val 257"/>
                  <a:gd name="f52" fmla="val 243"/>
                  <a:gd name="f53" fmla="val 205"/>
                  <a:gd name="f54" fmla="val 365"/>
                  <a:gd name="f55" fmla="val 208"/>
                  <a:gd name="f56" fmla="val 277"/>
                  <a:gd name="f57" fmla="val 212"/>
                  <a:gd name="f58" fmla="val 163"/>
                  <a:gd name="f59" fmla="val 307"/>
                  <a:gd name="f60" fmla="val 94"/>
                  <a:gd name="f61" fmla="val 357"/>
                  <a:gd name="f62" fmla="val 78"/>
                  <a:gd name="f63" fmla="val 192"/>
                  <a:gd name="f64" fmla="val 362"/>
                  <a:gd name="f65" fmla="val 269"/>
                  <a:gd name="f66" fmla="val 486"/>
                  <a:gd name="f67" fmla="val 368"/>
                  <a:gd name="f68" fmla="val 359"/>
                  <a:gd name="f69" fmla="val 392"/>
                  <a:gd name="f70" fmla="val 286"/>
                  <a:gd name="f71" fmla="val 266"/>
                  <a:gd name="f72" fmla="val 422"/>
                  <a:gd name="f73" fmla="val 421"/>
                  <a:gd name="f74" fmla="val 417"/>
                  <a:gd name="f75" fmla="val 364"/>
                  <a:gd name="f76" fmla="val 395"/>
                  <a:gd name="f77" fmla="val 396"/>
                  <a:gd name="f78" fmla="val 428"/>
                  <a:gd name="f79" fmla="val 432"/>
                  <a:gd name="f80" fmla="val 458"/>
                  <a:gd name="f81" fmla="val 463"/>
                  <a:gd name="f82" fmla="val 466"/>
                  <a:gd name="f83" fmla="val 429"/>
                  <a:gd name="f84" fmla="val 469"/>
                  <a:gd name="f85" fmla="val 341"/>
                  <a:gd name="f86" fmla="val 255"/>
                  <a:gd name="f87" fmla="val 481"/>
                  <a:gd name="f88" fmla="val 162"/>
                  <a:gd name="f89" fmla="val 468"/>
                  <a:gd name="f90" fmla="val 164"/>
                  <a:gd name="f91" fmla="val 461"/>
                  <a:gd name="f92" fmla="val 454"/>
                  <a:gd name="f93" fmla="val 453"/>
                  <a:gd name="f94" fmla="val 165"/>
                  <a:gd name="f95" fmla="*/ f1 1 643"/>
                  <a:gd name="f96" fmla="*/ f2 1 792"/>
                  <a:gd name="f97" fmla="+- f5 0 f3"/>
                  <a:gd name="f98" fmla="+- f4 0 f3"/>
                  <a:gd name="f99" fmla="*/ f98 1 643"/>
                  <a:gd name="f100" fmla="*/ f97 1 792"/>
                  <a:gd name="f101" fmla="*/ f3 1 f99"/>
                  <a:gd name="f102" fmla="*/ f4 1 f99"/>
                  <a:gd name="f103" fmla="*/ f3 1 f100"/>
                  <a:gd name="f104" fmla="*/ f5 1 f100"/>
                  <a:gd name="f105" fmla="*/ f101 f95 1"/>
                  <a:gd name="f106" fmla="*/ f102 f95 1"/>
                  <a:gd name="f107" fmla="*/ f104 f96 1"/>
                  <a:gd name="f108" fmla="*/ f103 f9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05" t="f108" r="f106" b="f107"/>
                <a:pathLst>
                  <a:path w="643" h="792">
                    <a:moveTo>
                      <a:pt x="f6" y="f3"/>
                    </a:moveTo>
                    <a:lnTo>
                      <a:pt x="f3" y="f3"/>
                    </a:lnTo>
                    <a:cubicBezTo>
                      <a:pt x="f3" y="f7"/>
                      <a:pt x="f8" y="f9"/>
                      <a:pt x="f10" y="f11"/>
                    </a:cubicBezTo>
                    <a:cubicBezTo>
                      <a:pt x="f12" y="f13"/>
                      <a:pt x="f14" y="f15"/>
                      <a:pt x="f16" y="f17"/>
                    </a:cubicBezTo>
                    <a:lnTo>
                      <a:pt x="f18" y="f17"/>
                    </a:lnTo>
                    <a:lnTo>
                      <a:pt x="f19" y="f20"/>
                    </a:ln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27" y="f28"/>
                      <a:pt x="f29" y="f0"/>
                      <a:pt x="f30" y="f31"/>
                    </a:cubicBezTo>
                    <a:cubicBezTo>
                      <a:pt x="f32" y="f33"/>
                      <a:pt x="f34" y="f35"/>
                      <a:pt x="f36" y="f37"/>
                    </a:cubicBezTo>
                    <a:cubicBezTo>
                      <a:pt x="f38" y="f39"/>
                      <a:pt x="f40" y="f41"/>
                      <a:pt x="f6" y="f3"/>
                    </a:cubicBezTo>
                    <a:close/>
                    <a:moveTo>
                      <a:pt x="f6" y="f3"/>
                    </a:moveTo>
                    <a:lnTo>
                      <a:pt x="f6" y="f3"/>
                    </a:lnTo>
                    <a:close/>
                    <a:moveTo>
                      <a:pt x="f42" y="f43"/>
                    </a:moveTo>
                    <a:lnTo>
                      <a:pt x="f44" y="f43"/>
                    </a:lnTo>
                    <a:lnTo>
                      <a:pt x="f44" y="f34"/>
                    </a:lnTo>
                    <a:cubicBezTo>
                      <a:pt x="f44" y="f45"/>
                      <a:pt x="f46" y="f45"/>
                      <a:pt x="f47" y="f45"/>
                    </a:cubicBezTo>
                    <a:lnTo>
                      <a:pt x="f48" y="f45"/>
                    </a:lnTo>
                    <a:cubicBezTo>
                      <a:pt x="f49" y="f45"/>
                      <a:pt x="f50" y="f45"/>
                      <a:pt x="f50" y="f34"/>
                    </a:cubicBezTo>
                    <a:lnTo>
                      <a:pt x="f50" y="f43"/>
                    </a:lnTo>
                    <a:lnTo>
                      <a:pt x="f51" y="f43"/>
                    </a:lnTo>
                    <a:cubicBezTo>
                      <a:pt x="f52" y="f28"/>
                      <a:pt x="f53" y="f54"/>
                      <a:pt x="f55" y="f56"/>
                    </a:cubicBezTo>
                    <a:cubicBezTo>
                      <a:pt x="f57" y="f58"/>
                      <a:pt x="f59" y="f60"/>
                      <a:pt x="f61" y="f62"/>
                    </a:cubicBezTo>
                    <a:cubicBezTo>
                      <a:pt x="f31" y="f63"/>
                      <a:pt x="f64" y="f65"/>
                      <a:pt x="f66" y="f67"/>
                    </a:cubicBezTo>
                    <a:cubicBezTo>
                      <a:pt x="f68" y="f69"/>
                      <a:pt x="f70" y="f34"/>
                      <a:pt x="f71" y="f43"/>
                    </a:cubicBezTo>
                    <a:lnTo>
                      <a:pt x="f0" y="f43"/>
                    </a:lnTo>
                    <a:lnTo>
                      <a:pt x="f0" y="f72"/>
                    </a:lnTo>
                    <a:cubicBezTo>
                      <a:pt x="f0" y="f73"/>
                      <a:pt x="f64" y="f74"/>
                      <a:pt x="f75" y="f74"/>
                    </a:cubicBezTo>
                    <a:lnTo>
                      <a:pt x="f14" y="f74"/>
                    </a:lnTo>
                    <a:cubicBezTo>
                      <a:pt x="f76" y="f74"/>
                      <a:pt x="f77" y="f73"/>
                      <a:pt x="f77" y="f72"/>
                    </a:cubicBezTo>
                    <a:lnTo>
                      <a:pt x="f77" y="f43"/>
                    </a:lnTo>
                    <a:lnTo>
                      <a:pt x="f78" y="f43"/>
                    </a:lnTo>
                    <a:cubicBezTo>
                      <a:pt x="f79" y="f43"/>
                      <a:pt x="f79" y="f80"/>
                      <a:pt x="f79" y="f81"/>
                    </a:cubicBezTo>
                    <a:cubicBezTo>
                      <a:pt x="f79" y="f82"/>
                      <a:pt x="f83" y="f84"/>
                      <a:pt x="f78" y="f84"/>
                    </a:cubicBezTo>
                    <a:cubicBezTo>
                      <a:pt x="f85" y="f30"/>
                      <a:pt x="f86" y="f87"/>
                      <a:pt x="f42" y="f84"/>
                    </a:cubicBezTo>
                    <a:cubicBezTo>
                      <a:pt x="f88" y="f89"/>
                      <a:pt x="f90" y="f91"/>
                      <a:pt x="f90" y="f92"/>
                    </a:cubicBezTo>
                    <a:cubicBezTo>
                      <a:pt x="f90" y="f93"/>
                      <a:pt x="f94" y="f43"/>
                      <a:pt x="f42" y="f43"/>
                    </a:cubicBezTo>
                    <a:close/>
                  </a:path>
                </a:pathLst>
              </a:custGeom>
              <a:solidFill>
                <a:srgbClr val="9EDBF4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6" name="Forma Livre 25"/>
              <p:cNvSpPr/>
              <p:nvPr/>
            </p:nvSpPr>
            <p:spPr>
              <a:xfrm>
                <a:off x="9364681" y="6191283"/>
                <a:ext cx="187195" cy="257037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595"/>
                  <a:gd name="f5" fmla="val 785"/>
                  <a:gd name="f6" fmla="val 1"/>
                  <a:gd name="f7" fmla="val 128"/>
                  <a:gd name="f8" fmla="val 172"/>
                  <a:gd name="f9" fmla="val 20"/>
                  <a:gd name="f10" fmla="val 225"/>
                  <a:gd name="f11" fmla="val 37"/>
                  <a:gd name="f12" fmla="val 266"/>
                  <a:gd name="f13" fmla="val 74"/>
                  <a:gd name="f14" fmla="val 345"/>
                  <a:gd name="f15" fmla="val 118"/>
                  <a:gd name="f16" fmla="val 419"/>
                  <a:gd name="f17" fmla="val 151"/>
                  <a:gd name="f18" fmla="val 503"/>
                  <a:gd name="f19" fmla="val 186"/>
                  <a:gd name="f20" fmla="val 590"/>
                  <a:gd name="f21" fmla="val 201"/>
                  <a:gd name="f22" fmla="val 700"/>
                  <a:gd name="f23" fmla="val 150"/>
                  <a:gd name="f24" fmla="val 784"/>
                  <a:gd name="f25" fmla="val 165"/>
                  <a:gd name="f26" fmla="val 339"/>
                  <a:gd name="f27" fmla="val 782"/>
                  <a:gd name="f28" fmla="val 489"/>
                  <a:gd name="f29" fmla="val 690"/>
                  <a:gd name="f30" fmla="val 594"/>
                  <a:gd name="f31" fmla="val 550"/>
                  <a:gd name="f32" fmla="val 532"/>
                  <a:gd name="f33" fmla="val 506"/>
                  <a:gd name="f34" fmla="val 513"/>
                  <a:gd name="f35" fmla="val 461"/>
                  <a:gd name="f36" fmla="val 496"/>
                  <a:gd name="f37" fmla="val 463"/>
                  <a:gd name="f38" fmla="val 604"/>
                  <a:gd name="f39" fmla="val 431"/>
                  <a:gd name="f40" fmla="val 394"/>
                  <a:gd name="f41" fmla="val 398"/>
                  <a:gd name="f42" fmla="val 471"/>
                  <a:gd name="f43" fmla="val 378"/>
                  <a:gd name="f44" fmla="val 464"/>
                  <a:gd name="f45" fmla="val 458"/>
                  <a:gd name="f46" fmla="val 342"/>
                  <a:gd name="f47" fmla="val 451"/>
                  <a:gd name="f48" fmla="val 274"/>
                  <a:gd name="f49" fmla="val 429"/>
                  <a:gd name="f50" fmla="val 370"/>
                  <a:gd name="f51" fmla="val 157"/>
                  <a:gd name="f52" fmla="val 315"/>
                  <a:gd name="f53" fmla="val 111"/>
                  <a:gd name="f54" fmla="val 255"/>
                  <a:gd name="f55" fmla="val 80"/>
                  <a:gd name="f56" fmla="val 182"/>
                  <a:gd name="f57" fmla="val 94"/>
                  <a:gd name="f58" fmla="val 106"/>
                  <a:gd name="f59" fmla="val 99"/>
                  <a:gd name="f60" fmla="val 69"/>
                  <a:gd name="f61" fmla="val 110"/>
                  <a:gd name="f62" fmla="val 33"/>
                  <a:gd name="f63" fmla="val 123"/>
                  <a:gd name="f64" fmla="val 3"/>
                  <a:gd name="f65" fmla="val 89"/>
                  <a:gd name="f66" fmla="val 12"/>
                  <a:gd name="f67" fmla="val 22"/>
                  <a:gd name="f68" fmla="val 32"/>
                  <a:gd name="f69" fmla="val 43"/>
                  <a:gd name="f70" fmla="val 5"/>
                  <a:gd name="f71" fmla="val 79"/>
                  <a:gd name="f72" fmla="*/ f1 1 595"/>
                  <a:gd name="f73" fmla="*/ f2 1 785"/>
                  <a:gd name="f74" fmla="+- f5 0 f3"/>
                  <a:gd name="f75" fmla="+- f4 0 f3"/>
                  <a:gd name="f76" fmla="*/ f75 1 595"/>
                  <a:gd name="f77" fmla="*/ f74 1 785"/>
                  <a:gd name="f78" fmla="*/ f3 1 f76"/>
                  <a:gd name="f79" fmla="*/ f4 1 f76"/>
                  <a:gd name="f80" fmla="*/ f3 1 f77"/>
                  <a:gd name="f81" fmla="*/ f5 1 f77"/>
                  <a:gd name="f82" fmla="*/ f78 f72 1"/>
                  <a:gd name="f83" fmla="*/ f79 f72 1"/>
                  <a:gd name="f84" fmla="*/ f81 f73 1"/>
                  <a:gd name="f85" fmla="*/ f80 f7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82" t="f85" r="f83" b="f84"/>
                <a:pathLst>
                  <a:path w="595" h="785">
                    <a:moveTo>
                      <a:pt x="f6" y="f7"/>
                    </a:moveTo>
                    <a:cubicBezTo>
                      <a:pt x="f3" y="f8"/>
                      <a:pt x="f9" y="f10"/>
                      <a:pt x="f11" y="f12"/>
                    </a:cubicBezTo>
                    <a:cubicBezTo>
                      <a:pt x="f13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3" y="f24"/>
                    </a:cubicBezTo>
                    <a:lnTo>
                      <a:pt x="f25" y="f24"/>
                    </a:lnTo>
                    <a:cubicBezTo>
                      <a:pt x="f26" y="f27"/>
                      <a:pt x="f28" y="f29"/>
                      <a:pt x="f30" y="f31"/>
                    </a:cubicBezTo>
                    <a:cubicBezTo>
                      <a:pt x="f31" y="f32"/>
                      <a:pt x="f33" y="f34"/>
                      <a:pt x="f35" y="f36"/>
                    </a:cubicBezTo>
                    <a:lnTo>
                      <a:pt x="f37" y="f38"/>
                    </a:lnTo>
                    <a:lnTo>
                      <a:pt x="f39" y="f38"/>
                    </a:lnTo>
                    <a:lnTo>
                      <a:pt x="f40" y="f38"/>
                    </a:lnTo>
                    <a:lnTo>
                      <a:pt x="f41" y="f42"/>
                    </a:lnTo>
                    <a:cubicBezTo>
                      <a:pt x="f43" y="f44"/>
                      <a:pt x="f0" y="f45"/>
                      <a:pt x="f46" y="f47"/>
                    </a:cubicBezTo>
                    <a:cubicBezTo>
                      <a:pt x="f48" y="f49"/>
                      <a:pt x="f21" y="f50"/>
                      <a:pt x="f51" y="f52"/>
                    </a:cubicBezTo>
                    <a:cubicBezTo>
                      <a:pt x="f53" y="f54"/>
                      <a:pt x="f55" y="f56"/>
                      <a:pt x="f57" y="f58"/>
                    </a:cubicBezTo>
                    <a:cubicBezTo>
                      <a:pt x="f59" y="f60"/>
                      <a:pt x="f61" y="f62"/>
                      <a:pt x="f63" y="f3"/>
                    </a:cubicBezTo>
                    <a:cubicBezTo>
                      <a:pt x="f58" y="f64"/>
                      <a:pt x="f65" y="f66"/>
                      <a:pt x="f13" y="f67"/>
                    </a:cubicBezTo>
                    <a:cubicBezTo>
                      <a:pt x="f68" y="f69"/>
                      <a:pt x="f70" y="f71"/>
                      <a:pt x="f6" y="f7"/>
                    </a:cubicBez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7" name="Forma Livre 26"/>
              <p:cNvSpPr/>
              <p:nvPr/>
            </p:nvSpPr>
            <p:spPr>
              <a:xfrm>
                <a:off x="9396356" y="6188037"/>
                <a:ext cx="217444" cy="192243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683"/>
                  <a:gd name="f6" fmla="val 603"/>
                  <a:gd name="f7" fmla="val 504"/>
                  <a:gd name="f8" fmla="val 123"/>
                  <a:gd name="f9" fmla="val 507"/>
                  <a:gd name="f10" fmla="val 131"/>
                  <a:gd name="f11" fmla="val 459"/>
                  <a:gd name="f12" fmla="val 151"/>
                  <a:gd name="f13" fmla="val 514"/>
                  <a:gd name="f14" fmla="val 144"/>
                  <a:gd name="f15" fmla="val 154"/>
                  <a:gd name="f16" fmla="val 464"/>
                  <a:gd name="f17" fmla="val 161"/>
                  <a:gd name="f18" fmla="val 506"/>
                  <a:gd name="f19" fmla="val 166"/>
                  <a:gd name="f20" fmla="val 163"/>
                  <a:gd name="f21" fmla="val 518"/>
                  <a:gd name="f22" fmla="val 172"/>
                  <a:gd name="f23" fmla="val 174"/>
                  <a:gd name="f24" fmla="val 179"/>
                  <a:gd name="f25" fmla="val 177"/>
                  <a:gd name="f26" fmla="val 468"/>
                  <a:gd name="f27" fmla="val 200"/>
                  <a:gd name="f28" fmla="val 525"/>
                  <a:gd name="f29" fmla="val 184"/>
                  <a:gd name="f30" fmla="val 529"/>
                  <a:gd name="f31" fmla="val 194"/>
                  <a:gd name="f32" fmla="val 210"/>
                  <a:gd name="f33" fmla="val 209"/>
                  <a:gd name="f34" fmla="val 217"/>
                  <a:gd name="f35" fmla="val 473"/>
                  <a:gd name="f36" fmla="val 219"/>
                  <a:gd name="f37" fmla="val 490"/>
                  <a:gd name="f38" fmla="val 224"/>
                  <a:gd name="f39" fmla="val 227"/>
                  <a:gd name="f40" fmla="val 234"/>
                  <a:gd name="f41" fmla="val 530"/>
                  <a:gd name="f42" fmla="val 526"/>
                  <a:gd name="f43" fmla="val 244"/>
                  <a:gd name="f44" fmla="val 523"/>
                  <a:gd name="f45" fmla="val 242"/>
                  <a:gd name="f46" fmla="val 502"/>
                  <a:gd name="f47" fmla="val 235"/>
                  <a:gd name="f48" fmla="val 483"/>
                  <a:gd name="f49" fmla="val 230"/>
                  <a:gd name="f50" fmla="val 463"/>
                  <a:gd name="f51" fmla="val 259"/>
                  <a:gd name="f52" fmla="val 520"/>
                  <a:gd name="f53" fmla="val 267"/>
                  <a:gd name="f54" fmla="val 461"/>
                  <a:gd name="f55" fmla="val 237"/>
                  <a:gd name="f56" fmla="val 511"/>
                  <a:gd name="f57" fmla="val 283"/>
                  <a:gd name="f58" fmla="val 290"/>
                  <a:gd name="f59" fmla="val 458"/>
                  <a:gd name="f60" fmla="val 245"/>
                  <a:gd name="f61" fmla="val 288"/>
                  <a:gd name="f62" fmla="val 293"/>
                  <a:gd name="f63" fmla="val 303"/>
                  <a:gd name="f64" fmla="val 485"/>
                  <a:gd name="f65" fmla="val 298"/>
                  <a:gd name="f66" fmla="val 480"/>
                  <a:gd name="f67" fmla="val 301"/>
                  <a:gd name="f68" fmla="val 478"/>
                  <a:gd name="f69" fmla="val 296"/>
                  <a:gd name="f70" fmla="val 291"/>
                  <a:gd name="f71" fmla="val 499"/>
                  <a:gd name="f72" fmla="val 316"/>
                  <a:gd name="f73" fmla="val 495"/>
                  <a:gd name="f74" fmla="val 325"/>
                  <a:gd name="f75" fmla="val 454"/>
                  <a:gd name="f76" fmla="val 310"/>
                  <a:gd name="f77" fmla="val 470"/>
                  <a:gd name="f78" fmla="val 340"/>
                  <a:gd name="f79" fmla="val 482"/>
                  <a:gd name="f80" fmla="val 343"/>
                  <a:gd name="f81" fmla="val 348"/>
                  <a:gd name="f82" fmla="val 471"/>
                  <a:gd name="f83" fmla="val 330"/>
                  <a:gd name="f84" fmla="val 456"/>
                  <a:gd name="f85" fmla="val 447"/>
                  <a:gd name="f86" fmla="val 306"/>
                  <a:gd name="f87" fmla="val 357"/>
                  <a:gd name="f88" fmla="val 452"/>
                  <a:gd name="f89" fmla="val 440"/>
                  <a:gd name="f90" fmla="val 308"/>
                  <a:gd name="f91" fmla="val 437"/>
                  <a:gd name="f92" fmla="val 439"/>
                  <a:gd name="f93" fmla="val 362"/>
                  <a:gd name="f94" fmla="val 435"/>
                  <a:gd name="f95" fmla="val 363"/>
                  <a:gd name="f96" fmla="val 432"/>
                  <a:gd name="f97" fmla="val 367"/>
                  <a:gd name="f98" fmla="val 428"/>
                  <a:gd name="f99" fmla="val 427"/>
                  <a:gd name="f100" fmla="val 403"/>
                  <a:gd name="f101" fmla="val 336"/>
                  <a:gd name="f102" fmla="val 421"/>
                  <a:gd name="f103" fmla="val 378"/>
                  <a:gd name="f104" fmla="val 415"/>
                  <a:gd name="f105" fmla="val 382"/>
                  <a:gd name="f106" fmla="val 392"/>
                  <a:gd name="f107" fmla="val 338"/>
                  <a:gd name="f108" fmla="val 352"/>
                  <a:gd name="f109" fmla="val 394"/>
                  <a:gd name="f110" fmla="val 368"/>
                  <a:gd name="f111" fmla="val 387"/>
                  <a:gd name="f112" fmla="val 385"/>
                  <a:gd name="f113" fmla="val 370"/>
                  <a:gd name="f114" fmla="val 384"/>
                  <a:gd name="f115" fmla="val 355"/>
                  <a:gd name="f116" fmla="val 341"/>
                  <a:gd name="f117" fmla="val 369"/>
                  <a:gd name="f118" fmla="val 372"/>
                  <a:gd name="f119" fmla="val 486"/>
                  <a:gd name="f120" fmla="val 418"/>
                  <a:gd name="f121" fmla="val 505"/>
                  <a:gd name="f122" fmla="val 466"/>
                  <a:gd name="f123" fmla="val 545"/>
                  <a:gd name="f124" fmla="val 627"/>
                  <a:gd name="f125" fmla="val 390"/>
                  <a:gd name="f126" fmla="val 680"/>
                  <a:gd name="f127" fmla="val 192"/>
                  <a:gd name="f128" fmla="val 682"/>
                  <a:gd name="f129" fmla="val 56"/>
                  <a:gd name="f130" fmla="val 39"/>
                  <a:gd name="f131" fmla="val 37"/>
                  <a:gd name="f132" fmla="val 27"/>
                  <a:gd name="f133" fmla="val 76"/>
                  <a:gd name="f134" fmla="val 20"/>
                  <a:gd name="f135" fmla="val 118"/>
                  <a:gd name="f136" fmla="val 83"/>
                  <a:gd name="f137" fmla="val 335"/>
                  <a:gd name="f138" fmla="val 169"/>
                  <a:gd name="f139" fmla="val 397"/>
                  <a:gd name="f140" fmla="val 196"/>
                  <a:gd name="f141" fmla="val 416"/>
                  <a:gd name="f142" fmla="val 434"/>
                  <a:gd name="f143" fmla="val 256"/>
                  <a:gd name="f144" fmla="val 443"/>
                  <a:gd name="f145" fmla="val 273"/>
                  <a:gd name="f146" fmla="val 449"/>
                  <a:gd name="f147" fmla="val 307"/>
                  <a:gd name="f148" fmla="val 309"/>
                  <a:gd name="f149" fmla="val 299"/>
                  <a:gd name="f150" fmla="val 388"/>
                  <a:gd name="f151" fmla="val 353"/>
                  <a:gd name="f152" fmla="val 292"/>
                  <a:gd name="f153" fmla="val 270"/>
                  <a:gd name="f154" fmla="val 263"/>
                  <a:gd name="f155" fmla="val 380"/>
                  <a:gd name="f156" fmla="val 282"/>
                  <a:gd name="f157" fmla="val 258"/>
                  <a:gd name="f158" fmla="val 365"/>
                  <a:gd name="f159" fmla="val 252"/>
                  <a:gd name="f160" fmla="val 249"/>
                  <a:gd name="f161" fmla="val 247"/>
                  <a:gd name="f162" fmla="val 311"/>
                  <a:gd name="f163" fmla="val 232"/>
                  <a:gd name="f164" fmla="val 223"/>
                  <a:gd name="f165" fmla="val 228"/>
                  <a:gd name="f166" fmla="val 318"/>
                  <a:gd name="f167" fmla="val 221"/>
                  <a:gd name="f168" fmla="val 331"/>
                  <a:gd name="f169" fmla="val 212"/>
                  <a:gd name="f170" fmla="val 345"/>
                  <a:gd name="f171" fmla="val 350"/>
                  <a:gd name="f172" fmla="val 203"/>
                  <a:gd name="f173" fmla="val 204"/>
                  <a:gd name="f174" fmla="val 215"/>
                  <a:gd name="f175" fmla="val 188"/>
                  <a:gd name="f176" fmla="val 326"/>
                  <a:gd name="f177" fmla="val 185"/>
                  <a:gd name="f178" fmla="val 208"/>
                  <a:gd name="f179" fmla="val 197"/>
                  <a:gd name="f180" fmla="val 300"/>
                  <a:gd name="f181" fmla="val 181"/>
                  <a:gd name="f182" fmla="val 305"/>
                  <a:gd name="f183" fmla="val 295"/>
                  <a:gd name="f184" fmla="val 173"/>
                  <a:gd name="f185" fmla="val 285"/>
                  <a:gd name="f186" fmla="val 239"/>
                  <a:gd name="f187" fmla="val 165"/>
                  <a:gd name="f188" fmla="val 269"/>
                  <a:gd name="f189" fmla="val 260"/>
                  <a:gd name="f190" fmla="val 229"/>
                  <a:gd name="f191" fmla="val 157"/>
                  <a:gd name="f192" fmla="val 160"/>
                  <a:gd name="f193" fmla="val 225"/>
                  <a:gd name="f194" fmla="val 222"/>
                  <a:gd name="f195" fmla="val 216"/>
                  <a:gd name="f196" fmla="val 156"/>
                  <a:gd name="f197" fmla="val 195"/>
                  <a:gd name="f198" fmla="val 175"/>
                  <a:gd name="f199" fmla="val 164"/>
                  <a:gd name="f200" fmla="val 170"/>
                  <a:gd name="f201" fmla="val 220"/>
                  <a:gd name="f202" fmla="val 148"/>
                  <a:gd name="f203" fmla="val 153"/>
                  <a:gd name="f204" fmla="val 134"/>
                  <a:gd name="f205" fmla="val 124"/>
                  <a:gd name="f206" fmla="val 146"/>
                  <a:gd name="f207" fmla="val 187"/>
                  <a:gd name="f208" fmla="val 109"/>
                  <a:gd name="f209" fmla="val 103"/>
                  <a:gd name="f210" fmla="val 139"/>
                  <a:gd name="f211" fmla="val 91"/>
                  <a:gd name="f212" fmla="val 86"/>
                  <a:gd name="f213" fmla="val 218"/>
                  <a:gd name="f214" fmla="val 84"/>
                  <a:gd name="f215" fmla="val 78"/>
                  <a:gd name="f216" fmla="val 68"/>
                  <a:gd name="f217" fmla="val 61"/>
                  <a:gd name="f218" fmla="val 280"/>
                  <a:gd name="f219" fmla="val 99"/>
                  <a:gd name="f220" fmla="val 240"/>
                  <a:gd name="f221" fmla="val 47"/>
                  <a:gd name="f222" fmla="val 42"/>
                  <a:gd name="f223" fmla="val 268"/>
                  <a:gd name="f224" fmla="val 33"/>
                  <a:gd name="f225" fmla="val 275"/>
                  <a:gd name="f226" fmla="val 30"/>
                  <a:gd name="f227" fmla="val 88"/>
                  <a:gd name="f228" fmla="val 314"/>
                  <a:gd name="f229" fmla="val 323"/>
                  <a:gd name="f230" fmla="val 28"/>
                  <a:gd name="f231" fmla="val 93"/>
                  <a:gd name="f232" fmla="val 337"/>
                  <a:gd name="f233" fmla="val 40"/>
                  <a:gd name="f234" fmla="val 35"/>
                  <a:gd name="f235" fmla="val 344"/>
                  <a:gd name="f236" fmla="val 32"/>
                  <a:gd name="f237" fmla="val 349"/>
                  <a:gd name="f238" fmla="val 347"/>
                  <a:gd name="f239" fmla="val 361"/>
                  <a:gd name="f240" fmla="val 25"/>
                  <a:gd name="f241" fmla="val 376"/>
                  <a:gd name="f242" fmla="val 409"/>
                  <a:gd name="f243" fmla="val 98"/>
                  <a:gd name="f244" fmla="val 442"/>
                  <a:gd name="f245" fmla="val 45"/>
                  <a:gd name="f246" fmla="val 404"/>
                  <a:gd name="f247" fmla="val 59"/>
                  <a:gd name="f248" fmla="val 66"/>
                  <a:gd name="f249" fmla="val 74"/>
                  <a:gd name="f250" fmla="val 451"/>
                  <a:gd name="f251" fmla="val 81"/>
                  <a:gd name="f252" fmla="val 89"/>
                  <a:gd name="f253" fmla="val 138"/>
                  <a:gd name="f254" fmla="val 492"/>
                  <a:gd name="f255" fmla="val 101"/>
                  <a:gd name="f256" fmla="val 497"/>
                  <a:gd name="f257" fmla="val 108"/>
                  <a:gd name="f258" fmla="val 602"/>
                  <a:gd name="f259" fmla="val 569"/>
                  <a:gd name="f260" fmla="val 313"/>
                  <a:gd name="f261" fmla="val 557"/>
                  <a:gd name="f262" fmla="val 592"/>
                  <a:gd name="f263" fmla="val 564"/>
                  <a:gd name="f264" fmla="val 552"/>
                  <a:gd name="f265" fmla="val 524"/>
                  <a:gd name="f266" fmla="val 317"/>
                  <a:gd name="f267" fmla="val 489"/>
                  <a:gd name="f268" fmla="val 479"/>
                  <a:gd name="f269" fmla="val 512"/>
                  <a:gd name="f270" fmla="val 441"/>
                  <a:gd name="f271" fmla="val 412"/>
                  <a:gd name="f272" fmla="val 401"/>
                  <a:gd name="f273" fmla="val 431"/>
                  <a:gd name="f274" fmla="val 402"/>
                  <a:gd name="f275" fmla="val 377"/>
                  <a:gd name="f276" fmla="val 321"/>
                  <a:gd name="f277" fmla="val 375"/>
                  <a:gd name="f278" fmla="val 354"/>
                  <a:gd name="f279" fmla="val 320"/>
                  <a:gd name="f280" fmla="val 333"/>
                  <a:gd name="f281" fmla="val 356"/>
                  <a:gd name="f282" fmla="val 279"/>
                  <a:gd name="f283" fmla="val 254"/>
                  <a:gd name="f284" fmla="val 214"/>
                  <a:gd name="f285" fmla="val 246"/>
                  <a:gd name="f286" fmla="val 136"/>
                  <a:gd name="f287" fmla="val 94"/>
                  <a:gd name="f288" fmla="val 79"/>
                  <a:gd name="f289" fmla="val 444"/>
                  <a:gd name="f290" fmla="val 104"/>
                  <a:gd name="f291" fmla="val 294"/>
                  <a:gd name="f292" fmla="val 315"/>
                  <a:gd name="f293" fmla="val 297"/>
                  <a:gd name="f294" fmla="val 271"/>
                  <a:gd name="f295" fmla="val 277"/>
                  <a:gd name="f296" fmla="val 264"/>
                  <a:gd name="f297" fmla="val 262"/>
                  <a:gd name="f298" fmla="val 286"/>
                  <a:gd name="f299" fmla="val 304"/>
                  <a:gd name="f300" fmla="val 302"/>
                  <a:gd name="f301" fmla="val 328"/>
                  <a:gd name="f302" fmla="val 366"/>
                  <a:gd name="f303" fmla="val 250"/>
                  <a:gd name="f304" fmla="val 381"/>
                  <a:gd name="f305" fmla="val 272"/>
                  <a:gd name="f306" fmla="val 281"/>
                  <a:gd name="f307" fmla="val 399"/>
                  <a:gd name="f308" fmla="val 408"/>
                  <a:gd name="f309" fmla="val 400"/>
                  <a:gd name="f310" fmla="val 424"/>
                  <a:gd name="f311" fmla="val 255"/>
                  <a:gd name="f312" fmla="val 276"/>
                  <a:gd name="f313" fmla="val 430"/>
                  <a:gd name="f314" fmla="val 423"/>
                  <a:gd name="f315" fmla="val 205"/>
                  <a:gd name="f316" fmla="val 158"/>
                  <a:gd name="f317" fmla="val 126"/>
                  <a:gd name="f318" fmla="val 128"/>
                  <a:gd name="f319" fmla="val 149"/>
                  <a:gd name="f320" fmla="val 143"/>
                  <a:gd name="f321" fmla="val 373"/>
                  <a:gd name="f322" fmla="val 121"/>
                  <a:gd name="f323" fmla="val 342"/>
                  <a:gd name="f324" fmla="val 52"/>
                  <a:gd name="f325" fmla="val 329"/>
                  <a:gd name="f326" fmla="val 129"/>
                  <a:gd name="f327" fmla="val 159"/>
                  <a:gd name="f328" fmla="val 141"/>
                  <a:gd name="f329" fmla="val 190"/>
                  <a:gd name="f330" fmla="val 251"/>
                  <a:gd name="f331" fmla="val 287"/>
                  <a:gd name="f332" fmla="val 261"/>
                  <a:gd name="f333" fmla="val 257"/>
                  <a:gd name="f334" fmla="*/ f2 1 683"/>
                  <a:gd name="f335" fmla="*/ f3 1 603"/>
                  <a:gd name="f336" fmla="+- f6 0 f4"/>
                  <a:gd name="f337" fmla="+- f5 0 f4"/>
                  <a:gd name="f338" fmla="*/ f337 1 683"/>
                  <a:gd name="f339" fmla="*/ f336 1 603"/>
                  <a:gd name="f340" fmla="*/ f4 1 f338"/>
                  <a:gd name="f341" fmla="*/ f5 1 f338"/>
                  <a:gd name="f342" fmla="*/ f4 1 f339"/>
                  <a:gd name="f343" fmla="*/ f6 1 f339"/>
                  <a:gd name="f344" fmla="*/ f340 f334 1"/>
                  <a:gd name="f345" fmla="*/ f341 f334 1"/>
                  <a:gd name="f346" fmla="*/ f343 f335 1"/>
                  <a:gd name="f347" fmla="*/ f342 f33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44" t="f347" r="f345" b="f346"/>
                <a:pathLst>
                  <a:path w="683" h="603">
                    <a:moveTo>
                      <a:pt x="f7" y="f8"/>
                    </a:moveTo>
                    <a:lnTo>
                      <a:pt x="f9" y="f10"/>
                    </a:lnTo>
                    <a:lnTo>
                      <a:pt x="f11" y="f12"/>
                    </a:lnTo>
                    <a:lnTo>
                      <a:pt x="f13" y="f14"/>
                    </a:lnTo>
                    <a:lnTo>
                      <a:pt x="f13" y="f15"/>
                    </a:lnTo>
                    <a:lnTo>
                      <a:pt x="f16" y="f17"/>
                    </a:lnTo>
                    <a:lnTo>
                      <a:pt x="f18" y="f19"/>
                    </a:lnTo>
                    <a:lnTo>
                      <a:pt x="f13" y="f20"/>
                    </a:lnTo>
                    <a:lnTo>
                      <a:pt x="f21" y="f22"/>
                    </a:lnTo>
                    <a:lnTo>
                      <a:pt x="f13" y="f23"/>
                    </a:lnTo>
                    <a:lnTo>
                      <a:pt x="f13" y="f24"/>
                    </a:lnTo>
                    <a:lnTo>
                      <a:pt x="f9" y="f25"/>
                    </a:lnTo>
                    <a:lnTo>
                      <a:pt x="f26" y="f27"/>
                    </a:lnTo>
                    <a:lnTo>
                      <a:pt x="f28" y="f29"/>
                    </a:lnTo>
                    <a:lnTo>
                      <a:pt x="f30" y="f31"/>
                    </a:lnTo>
                    <a:lnTo>
                      <a:pt x="f26" y="f32"/>
                    </a:lnTo>
                    <a:lnTo>
                      <a:pt x="f30" y="f33"/>
                    </a:lnTo>
                    <a:lnTo>
                      <a:pt x="f30" y="f34"/>
                    </a:lnTo>
                    <a:lnTo>
                      <a:pt x="f35" y="f36"/>
                    </a:lnTo>
                    <a:cubicBezTo>
                      <a:pt x="f37" y="f38"/>
                      <a:pt x="f9" y="f39"/>
                      <a:pt x="f28" y="f40"/>
                    </a:cubicBezTo>
                    <a:lnTo>
                      <a:pt x="f41" y="f40"/>
                    </a:lnTo>
                    <a:lnTo>
                      <a:pt x="f42" y="f43"/>
                    </a:lnTo>
                    <a:lnTo>
                      <a:pt x="f44" y="f45"/>
                    </a:lnTo>
                    <a:cubicBezTo>
                      <a:pt x="f46" y="f47"/>
                      <a:pt x="f48" y="f49"/>
                      <a:pt x="f50" y="f39"/>
                    </a:cubicBezTo>
                    <a:lnTo>
                      <a:pt x="f44" y="f51"/>
                    </a:lnTo>
                    <a:lnTo>
                      <a:pt x="f52" y="f53"/>
                    </a:lnTo>
                    <a:lnTo>
                      <a:pt x="f54" y="f55"/>
                    </a:lnTo>
                    <a:lnTo>
                      <a:pt x="f56" y="f57"/>
                    </a:lnTo>
                    <a:lnTo>
                      <a:pt x="f7" y="f58"/>
                    </a:lnTo>
                    <a:lnTo>
                      <a:pt x="f59" y="f60"/>
                    </a:lnTo>
                    <a:lnTo>
                      <a:pt x="f48" y="f61"/>
                    </a:lnTo>
                    <a:lnTo>
                      <a:pt x="f18" y="f62"/>
                    </a:lnTo>
                    <a:lnTo>
                      <a:pt x="f46" y="f63"/>
                    </a:lnTo>
                    <a:lnTo>
                      <a:pt x="f64" y="f65"/>
                    </a:lnTo>
                    <a:lnTo>
                      <a:pt x="f66" y="f67"/>
                    </a:lnTo>
                    <a:lnTo>
                      <a:pt x="f68" y="f69"/>
                    </a:lnTo>
                    <a:lnTo>
                      <a:pt x="f50" y="f70"/>
                    </a:lnTo>
                    <a:lnTo>
                      <a:pt x="f71" y="f72"/>
                    </a:lnTo>
                    <a:lnTo>
                      <a:pt x="f73" y="f74"/>
                    </a:lnTo>
                    <a:lnTo>
                      <a:pt x="f75" y="f65"/>
                    </a:lnTo>
                    <a:cubicBezTo>
                      <a:pt x="f54" y="f76"/>
                      <a:pt x="f77" y="f74"/>
                      <a:pt x="f66" y="f78"/>
                    </a:cubicBezTo>
                    <a:lnTo>
                      <a:pt x="f79" y="f80"/>
                    </a:lnTo>
                    <a:lnTo>
                      <a:pt x="f35" y="f81"/>
                    </a:lnTo>
                    <a:lnTo>
                      <a:pt x="f82" y="f80"/>
                    </a:lnTo>
                    <a:cubicBezTo>
                      <a:pt x="f50" y="f83"/>
                      <a:pt x="f84" y="f72"/>
                      <a:pt x="f85" y="f86"/>
                    </a:cubicBezTo>
                    <a:lnTo>
                      <a:pt x="f54" y="f87"/>
                    </a:lnTo>
                    <a:lnTo>
                      <a:pt x="f88" y="f0"/>
                    </a:lnTo>
                    <a:lnTo>
                      <a:pt x="f89" y="f90"/>
                    </a:lnTo>
                    <a:lnTo>
                      <a:pt x="f91" y="f0"/>
                    </a:lnTo>
                    <a:lnTo>
                      <a:pt x="f92" y="f93"/>
                    </a:lnTo>
                    <a:lnTo>
                      <a:pt x="f94" y="f93"/>
                    </a:lnTo>
                    <a:lnTo>
                      <a:pt x="f94" y="f95"/>
                    </a:lnTo>
                    <a:lnTo>
                      <a:pt x="f96" y="f97"/>
                    </a:lnTo>
                    <a:lnTo>
                      <a:pt x="f98" y="f95"/>
                    </a:lnTo>
                    <a:lnTo>
                      <a:pt x="f99" y="f95"/>
                    </a:lnTo>
                    <a:lnTo>
                      <a:pt x="f99" y="f93"/>
                    </a:lnTo>
                    <a:lnTo>
                      <a:pt x="f100" y="f101"/>
                    </a:lnTo>
                    <a:lnTo>
                      <a:pt x="f102" y="f103"/>
                    </a:lnTo>
                    <a:lnTo>
                      <a:pt x="f104" y="f105"/>
                    </a:lnTo>
                    <a:lnTo>
                      <a:pt x="f106" y="f107"/>
                    </a:lnTo>
                    <a:cubicBezTo>
                      <a:pt x="f106" y="f108"/>
                      <a:pt x="f109" y="f110"/>
                      <a:pt x="f109" y="f111"/>
                    </a:cubicBezTo>
                    <a:lnTo>
                      <a:pt x="f109" y="f106"/>
                    </a:lnTo>
                    <a:lnTo>
                      <a:pt x="f112" y="f106"/>
                    </a:lnTo>
                    <a:lnTo>
                      <a:pt x="f112" y="f111"/>
                    </a:lnTo>
                    <a:cubicBezTo>
                      <a:pt x="f112" y="f113"/>
                      <a:pt x="f114" y="f115"/>
                      <a:pt x="f114" y="f116"/>
                    </a:cubicBezTo>
                    <a:lnTo>
                      <a:pt x="f117" y="f109"/>
                    </a:lnTo>
                    <a:lnTo>
                      <a:pt x="f110" y="f106"/>
                    </a:lnTo>
                    <a:lnTo>
                      <a:pt x="f118" y="f119"/>
                    </a:lnTo>
                    <a:cubicBezTo>
                      <a:pt x="f120" y="f121"/>
                      <a:pt x="f122" y="f28"/>
                      <a:pt x="f13" y="f123"/>
                    </a:cubicBezTo>
                    <a:cubicBezTo>
                      <a:pt x="f124" y="f125"/>
                      <a:pt x="f126" y="f127"/>
                      <a:pt x="f128" y="f4"/>
                    </a:cubicBezTo>
                    <a:lnTo>
                      <a:pt x="f129" y="f4"/>
                    </a:lnTo>
                    <a:cubicBezTo>
                      <a:pt x="f130" y="f131"/>
                      <a:pt x="f132" y="f133"/>
                      <a:pt x="f134" y="f135"/>
                    </a:cubicBezTo>
                    <a:cubicBezTo>
                      <a:pt x="f4" y="f49"/>
                      <a:pt x="f136" y="f137"/>
                      <a:pt x="f138" y="f139"/>
                    </a:cubicBezTo>
                    <a:cubicBezTo>
                      <a:pt x="f140" y="f141"/>
                      <a:pt x="f38" y="f142"/>
                      <a:pt x="f143" y="f144"/>
                    </a:cubicBezTo>
                    <a:cubicBezTo>
                      <a:pt x="f145" y="f146"/>
                      <a:pt x="f58" y="f84"/>
                      <a:pt x="f147" y="f54"/>
                    </a:cubicBezTo>
                    <a:lnTo>
                      <a:pt x="f148" y="f103"/>
                    </a:lnTo>
                    <a:lnTo>
                      <a:pt x="f67" y="f80"/>
                    </a:lnTo>
                    <a:cubicBezTo>
                      <a:pt x="f67" y="f87"/>
                      <a:pt x="f149" y="f118"/>
                      <a:pt x="f149" y="f150"/>
                    </a:cubicBezTo>
                    <a:lnTo>
                      <a:pt x="f149" y="f109"/>
                    </a:lnTo>
                    <a:lnTo>
                      <a:pt x="f58" y="f109"/>
                    </a:lnTo>
                    <a:lnTo>
                      <a:pt x="f58" y="f150"/>
                    </a:lnTo>
                    <a:cubicBezTo>
                      <a:pt x="f58" y="f113"/>
                      <a:pt x="f58" y="f151"/>
                      <a:pt x="f152" y="f78"/>
                    </a:cubicBezTo>
                    <a:lnTo>
                      <a:pt x="f153" y="f112"/>
                    </a:lnTo>
                    <a:lnTo>
                      <a:pt x="f154" y="f155"/>
                    </a:lnTo>
                    <a:lnTo>
                      <a:pt x="f156" y="f78"/>
                    </a:lnTo>
                    <a:lnTo>
                      <a:pt x="f157" y="f158"/>
                    </a:lnTo>
                    <a:lnTo>
                      <a:pt x="f159" y="f113"/>
                    </a:lnTo>
                    <a:lnTo>
                      <a:pt x="f160" y="f158"/>
                    </a:lnTo>
                    <a:lnTo>
                      <a:pt x="f161" y="f158"/>
                    </a:lnTo>
                    <a:lnTo>
                      <a:pt x="f161" y="f95"/>
                    </a:lnTo>
                    <a:lnTo>
                      <a:pt x="f161" y="f93"/>
                    </a:lnTo>
                    <a:lnTo>
                      <a:pt x="f43" y="f162"/>
                    </a:lnTo>
                    <a:lnTo>
                      <a:pt x="f163" y="f93"/>
                    </a:lnTo>
                    <a:lnTo>
                      <a:pt x="f164" y="f0"/>
                    </a:lnTo>
                    <a:lnTo>
                      <a:pt x="f47" y="f90"/>
                    </a:lnTo>
                    <a:cubicBezTo>
                      <a:pt x="f165" y="f166"/>
                      <a:pt x="f167" y="f168"/>
                      <a:pt x="f169" y="f170"/>
                    </a:cubicBezTo>
                    <a:lnTo>
                      <a:pt x="f33" y="f171"/>
                    </a:lnTo>
                    <a:lnTo>
                      <a:pt x="f172" y="f170"/>
                    </a:lnTo>
                    <a:lnTo>
                      <a:pt x="f173" y="f116"/>
                    </a:lnTo>
                    <a:cubicBezTo>
                      <a:pt x="f174" y="f74"/>
                      <a:pt x="f164" y="f162"/>
                      <a:pt x="f49" y="f65"/>
                    </a:cubicBezTo>
                    <a:lnTo>
                      <a:pt x="f175" y="f176"/>
                    </a:lnTo>
                    <a:lnTo>
                      <a:pt x="f177" y="f166"/>
                    </a:lnTo>
                    <a:lnTo>
                      <a:pt x="f167" y="f62"/>
                    </a:lnTo>
                    <a:lnTo>
                      <a:pt x="f178" y="f65"/>
                    </a:lnTo>
                    <a:lnTo>
                      <a:pt x="f172" y="f63"/>
                    </a:lnTo>
                    <a:lnTo>
                      <a:pt x="f179" y="f180"/>
                    </a:lnTo>
                    <a:lnTo>
                      <a:pt x="f181" y="f182"/>
                    </a:lnTo>
                    <a:lnTo>
                      <a:pt x="f1" y="f183"/>
                    </a:lnTo>
                    <a:lnTo>
                      <a:pt x="f27" y="f58"/>
                    </a:lnTo>
                    <a:lnTo>
                      <a:pt x="f39" y="f161"/>
                    </a:lnTo>
                    <a:lnTo>
                      <a:pt x="f1" y="f70"/>
                    </a:lnTo>
                    <a:lnTo>
                      <a:pt x="f184" y="f185"/>
                    </a:lnTo>
                    <a:lnTo>
                      <a:pt x="f164" y="f186"/>
                    </a:lnTo>
                    <a:lnTo>
                      <a:pt x="f187" y="f188"/>
                    </a:lnTo>
                    <a:lnTo>
                      <a:pt x="f17" y="f189"/>
                    </a:lnTo>
                    <a:lnTo>
                      <a:pt x="f167" y="f190"/>
                    </a:lnTo>
                    <a:cubicBezTo>
                      <a:pt x="f27" y="f40"/>
                      <a:pt x="f181" y="f55"/>
                      <a:pt x="f17" y="f43"/>
                    </a:cubicBezTo>
                    <a:lnTo>
                      <a:pt x="f191" y="f43"/>
                    </a:lnTo>
                    <a:lnTo>
                      <a:pt x="f15" y="f47"/>
                    </a:lnTo>
                    <a:lnTo>
                      <a:pt x="f192" y="f47"/>
                    </a:lnTo>
                    <a:cubicBezTo>
                      <a:pt x="f25" y="f49"/>
                      <a:pt x="f31" y="f193"/>
                      <a:pt x="f169" y="f194"/>
                    </a:cubicBezTo>
                    <a:lnTo>
                      <a:pt x="f15" y="f36"/>
                    </a:lnTo>
                    <a:lnTo>
                      <a:pt x="f15" y="f32"/>
                    </a:lnTo>
                    <a:lnTo>
                      <a:pt x="f195" y="f169"/>
                    </a:lnTo>
                    <a:lnTo>
                      <a:pt x="f196" y="f197"/>
                    </a:lnTo>
                    <a:lnTo>
                      <a:pt x="f192" y="f177"/>
                    </a:lnTo>
                    <a:lnTo>
                      <a:pt x="f195" y="f173"/>
                    </a:lnTo>
                    <a:lnTo>
                      <a:pt x="f25" y="f24"/>
                    </a:lnTo>
                    <a:lnTo>
                      <a:pt x="f22" y="f1"/>
                    </a:lnTo>
                    <a:lnTo>
                      <a:pt x="f138" y="f198"/>
                    </a:lnTo>
                    <a:lnTo>
                      <a:pt x="f187" y="f22"/>
                    </a:lnTo>
                    <a:lnTo>
                      <a:pt x="f138" y="f199"/>
                    </a:lnTo>
                    <a:lnTo>
                      <a:pt x="f25" y="f200"/>
                    </a:lnTo>
                    <a:lnTo>
                      <a:pt x="f201" y="f20"/>
                    </a:lnTo>
                    <a:lnTo>
                      <a:pt x="f138" y="f196"/>
                    </a:lnTo>
                    <a:lnTo>
                      <a:pt x="f22" y="f202"/>
                    </a:lnTo>
                    <a:lnTo>
                      <a:pt x="f38" y="f203"/>
                    </a:lnTo>
                    <a:lnTo>
                      <a:pt x="f25" y="f204"/>
                    </a:lnTo>
                    <a:lnTo>
                      <a:pt x="f1" y="f205"/>
                    </a:lnTo>
                    <a:lnTo>
                      <a:pt x="f49" y="f206"/>
                    </a:lnTo>
                    <a:lnTo>
                      <a:pt x="f207" y="f208"/>
                    </a:lnTo>
                    <a:lnTo>
                      <a:pt x="f127" y="f209"/>
                    </a:lnTo>
                    <a:lnTo>
                      <a:pt x="f55" y="f210"/>
                    </a:lnTo>
                    <a:lnTo>
                      <a:pt x="f173" y="f211"/>
                    </a:lnTo>
                    <a:lnTo>
                      <a:pt x="f169" y="f212"/>
                    </a:lnTo>
                    <a:lnTo>
                      <a:pt x="f174" y="f211"/>
                    </a:lnTo>
                    <a:lnTo>
                      <a:pt x="f213" y="f214"/>
                    </a:lnTo>
                    <a:lnTo>
                      <a:pt x="f40" y="f211"/>
                    </a:lnTo>
                    <a:lnTo>
                      <a:pt x="f49" y="f215"/>
                    </a:lnTo>
                    <a:lnTo>
                      <a:pt x="f47" y="f133"/>
                    </a:lnTo>
                    <a:lnTo>
                      <a:pt x="f38" y="f216"/>
                    </a:lnTo>
                    <a:lnTo>
                      <a:pt x="f49" y="f217"/>
                    </a:lnTo>
                    <a:lnTo>
                      <a:pt x="f218" y="f219"/>
                    </a:lnTo>
                    <a:lnTo>
                      <a:pt x="f220" y="f221"/>
                    </a:lnTo>
                    <a:lnTo>
                      <a:pt x="f161" y="f222"/>
                    </a:lnTo>
                    <a:lnTo>
                      <a:pt x="f58" y="f219"/>
                    </a:lnTo>
                    <a:lnTo>
                      <a:pt x="f223" y="f224"/>
                    </a:lnTo>
                    <a:lnTo>
                      <a:pt x="f225" y="f226"/>
                    </a:lnTo>
                    <a:lnTo>
                      <a:pt x="f149" y="f211"/>
                    </a:lnTo>
                    <a:lnTo>
                      <a:pt x="f58" y="f132"/>
                    </a:lnTo>
                    <a:lnTo>
                      <a:pt x="f67" y="f132"/>
                    </a:lnTo>
                    <a:lnTo>
                      <a:pt x="f86" y="f227"/>
                    </a:lnTo>
                    <a:lnTo>
                      <a:pt x="f228" y="f132"/>
                    </a:lnTo>
                    <a:lnTo>
                      <a:pt x="f229" y="f230"/>
                    </a:lnTo>
                    <a:lnTo>
                      <a:pt x="f228" y="f231"/>
                    </a:lnTo>
                    <a:lnTo>
                      <a:pt x="f232" y="f233"/>
                    </a:lnTo>
                    <a:lnTo>
                      <a:pt x="f137" y="f234"/>
                    </a:lnTo>
                    <a:lnTo>
                      <a:pt x="f235" y="f236"/>
                    </a:lnTo>
                    <a:lnTo>
                      <a:pt x="f235" y="f234"/>
                    </a:lnTo>
                    <a:lnTo>
                      <a:pt x="f237" y="f131"/>
                    </a:lnTo>
                    <a:lnTo>
                      <a:pt x="f238" y="f233"/>
                    </a:lnTo>
                    <a:lnTo>
                      <a:pt x="f117" y="f211"/>
                    </a:lnTo>
                    <a:lnTo>
                      <a:pt x="f239" y="f132"/>
                    </a:lnTo>
                    <a:lnTo>
                      <a:pt x="f117" y="f240"/>
                    </a:lnTo>
                    <a:lnTo>
                      <a:pt x="f241" y="f212"/>
                    </a:lnTo>
                    <a:lnTo>
                      <a:pt x="f114" y="f240"/>
                    </a:lnTo>
                    <a:lnTo>
                      <a:pt x="f106" y="f240"/>
                    </a:lnTo>
                    <a:lnTo>
                      <a:pt x="f111" y="f211"/>
                    </a:lnTo>
                    <a:lnTo>
                      <a:pt x="f242" y="f132"/>
                    </a:lnTo>
                    <a:lnTo>
                      <a:pt x="f120" y="f236"/>
                    </a:lnTo>
                    <a:lnTo>
                      <a:pt x="f106" y="f243"/>
                    </a:lnTo>
                    <a:lnTo>
                      <a:pt x="f94" y="f233"/>
                    </a:lnTo>
                    <a:lnTo>
                      <a:pt x="f244" y="f245"/>
                    </a:lnTo>
                    <a:lnTo>
                      <a:pt x="f246" y="f219"/>
                    </a:lnTo>
                    <a:lnTo>
                      <a:pt x="f75" y="f247"/>
                    </a:lnTo>
                    <a:lnTo>
                      <a:pt x="f11" y="f248"/>
                    </a:lnTo>
                    <a:lnTo>
                      <a:pt x="f146" y="f249"/>
                    </a:lnTo>
                    <a:lnTo>
                      <a:pt x="f75" y="f133"/>
                    </a:lnTo>
                    <a:lnTo>
                      <a:pt x="f250" y="f227"/>
                    </a:lnTo>
                    <a:lnTo>
                      <a:pt x="f122" y="f251"/>
                    </a:lnTo>
                    <a:lnTo>
                      <a:pt x="f26" y="f252"/>
                    </a:lnTo>
                    <a:lnTo>
                      <a:pt x="f82" y="f136"/>
                    </a:lnTo>
                    <a:lnTo>
                      <a:pt x="f66" y="f252"/>
                    </a:lnTo>
                    <a:lnTo>
                      <a:pt x="f85" y="f253"/>
                    </a:lnTo>
                    <a:lnTo>
                      <a:pt x="f254" y="f255"/>
                    </a:lnTo>
                    <a:lnTo>
                      <a:pt x="f256" y="f257"/>
                    </a:lnTo>
                    <a:lnTo>
                      <a:pt x="f75" y="f14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39" y="f258"/>
                    </a:moveTo>
                    <a:lnTo>
                      <a:pt x="f228" y="f259"/>
                    </a:lnTo>
                    <a:lnTo>
                      <a:pt x="f260" y="f258"/>
                    </a:lnTo>
                    <a:lnTo>
                      <a:pt x="f239" y="f258"/>
                    </a:lnTo>
                    <a:close/>
                    <a:moveTo>
                      <a:pt x="f239" y="f258"/>
                    </a:moveTo>
                    <a:lnTo>
                      <a:pt x="f239" y="f258"/>
                    </a:lnTo>
                    <a:close/>
                    <a:moveTo>
                      <a:pt x="f228" y="f261"/>
                    </a:moveTo>
                    <a:lnTo>
                      <a:pt x="f158" y="f262"/>
                    </a:lnTo>
                    <a:lnTo>
                      <a:pt x="f95" y="f263"/>
                    </a:lnTo>
                    <a:lnTo>
                      <a:pt x="f228" y="f41"/>
                    </a:lnTo>
                    <a:lnTo>
                      <a:pt x="f228" y="f261"/>
                    </a:lnTo>
                    <a:close/>
                    <a:moveTo>
                      <a:pt x="f228" y="f261"/>
                    </a:moveTo>
                    <a:lnTo>
                      <a:pt x="f228" y="f261"/>
                    </a:lnTo>
                    <a:close/>
                    <a:moveTo>
                      <a:pt x="f228" y="f21"/>
                    </a:moveTo>
                    <a:lnTo>
                      <a:pt x="f95" y="f264"/>
                    </a:lnTo>
                    <a:lnTo>
                      <a:pt x="f95" y="f265"/>
                    </a:lnTo>
                    <a:lnTo>
                      <a:pt x="f266" y="f267"/>
                    </a:lnTo>
                    <a:lnTo>
                      <a:pt x="f228" y="f21"/>
                    </a:lnTo>
                    <a:close/>
                    <a:moveTo>
                      <a:pt x="f228" y="f21"/>
                    </a:moveTo>
                    <a:lnTo>
                      <a:pt x="f228" y="f21"/>
                    </a:lnTo>
                    <a:close/>
                    <a:moveTo>
                      <a:pt x="f266" y="f268"/>
                    </a:moveTo>
                    <a:lnTo>
                      <a:pt x="f95" y="f269"/>
                    </a:lnTo>
                    <a:lnTo>
                      <a:pt x="f239" y="f48"/>
                    </a:lnTo>
                    <a:lnTo>
                      <a:pt x="f266" y="f250"/>
                    </a:lnTo>
                    <a:lnTo>
                      <a:pt x="f266" y="f268"/>
                    </a:lnTo>
                    <a:close/>
                    <a:moveTo>
                      <a:pt x="f266" y="f268"/>
                    </a:moveTo>
                    <a:lnTo>
                      <a:pt x="f266" y="f268"/>
                    </a:lnTo>
                    <a:close/>
                    <a:moveTo>
                      <a:pt x="f266" y="f270"/>
                    </a:moveTo>
                    <a:lnTo>
                      <a:pt x="f239" y="f82"/>
                    </a:lnTo>
                    <a:lnTo>
                      <a:pt x="f239" y="f144"/>
                    </a:lnTo>
                    <a:lnTo>
                      <a:pt x="f166" y="f271"/>
                    </a:lnTo>
                    <a:lnTo>
                      <a:pt x="f266" y="f270"/>
                    </a:lnTo>
                    <a:close/>
                    <a:moveTo>
                      <a:pt x="f266" y="f270"/>
                    </a:moveTo>
                    <a:lnTo>
                      <a:pt x="f266" y="f270"/>
                    </a:lnTo>
                    <a:close/>
                    <a:moveTo>
                      <a:pt x="f166" y="f272"/>
                    </a:moveTo>
                    <a:lnTo>
                      <a:pt x="f0" y="f273"/>
                    </a:lnTo>
                    <a:lnTo>
                      <a:pt x="f0" y="f274"/>
                    </a:lnTo>
                    <a:lnTo>
                      <a:pt x="f107" y="f111"/>
                    </a:lnTo>
                    <a:lnTo>
                      <a:pt x="f107" y="f150"/>
                    </a:lnTo>
                    <a:lnTo>
                      <a:pt x="f232" y="f112"/>
                    </a:lnTo>
                    <a:lnTo>
                      <a:pt x="f166" y="f118"/>
                    </a:lnTo>
                    <a:lnTo>
                      <a:pt x="f166" y="f275"/>
                    </a:lnTo>
                    <a:lnTo>
                      <a:pt x="f276" y="f106"/>
                    </a:lnTo>
                    <a:lnTo>
                      <a:pt x="f166" y="f109"/>
                    </a:lnTo>
                    <a:lnTo>
                      <a:pt x="f166" y="f272"/>
                    </a:lnTo>
                    <a:close/>
                    <a:moveTo>
                      <a:pt x="f166" y="f272"/>
                    </a:moveTo>
                    <a:lnTo>
                      <a:pt x="f166" y="f272"/>
                    </a:lnTo>
                    <a:close/>
                    <a:moveTo>
                      <a:pt x="f238" y="f105"/>
                    </a:moveTo>
                    <a:lnTo>
                      <a:pt x="f0" y="f125"/>
                    </a:lnTo>
                    <a:lnTo>
                      <a:pt x="f0" y="f158"/>
                    </a:lnTo>
                    <a:lnTo>
                      <a:pt x="f238" y="f105"/>
                    </a:lnTo>
                    <a:close/>
                    <a:moveTo>
                      <a:pt x="f238" y="f105"/>
                    </a:moveTo>
                    <a:lnTo>
                      <a:pt x="f238" y="f105"/>
                    </a:lnTo>
                    <a:close/>
                    <a:moveTo>
                      <a:pt x="f116" y="f277"/>
                    </a:moveTo>
                    <a:lnTo>
                      <a:pt x="f278" y="f87"/>
                    </a:lnTo>
                    <a:lnTo>
                      <a:pt x="f279" y="f280"/>
                    </a:lnTo>
                    <a:lnTo>
                      <a:pt x="f279" y="f116"/>
                    </a:lnTo>
                    <a:lnTo>
                      <a:pt x="f116" y="f277"/>
                    </a:lnTo>
                    <a:close/>
                    <a:moveTo>
                      <a:pt x="f116" y="f277"/>
                    </a:moveTo>
                    <a:lnTo>
                      <a:pt x="f116" y="f277"/>
                    </a:lnTo>
                    <a:close/>
                    <a:moveTo>
                      <a:pt x="f279" y="f229"/>
                    </a:moveTo>
                    <a:lnTo>
                      <a:pt x="f0" y="f171"/>
                    </a:lnTo>
                    <a:lnTo>
                      <a:pt x="f87" y="f276"/>
                    </a:lnTo>
                    <a:lnTo>
                      <a:pt x="f279" y="f183"/>
                    </a:lnTo>
                    <a:lnTo>
                      <a:pt x="f279" y="f229"/>
                    </a:lnTo>
                    <a:close/>
                    <a:moveTo>
                      <a:pt x="f279" y="f229"/>
                    </a:moveTo>
                    <a:lnTo>
                      <a:pt x="f279" y="f229"/>
                    </a:lnTo>
                    <a:close/>
                    <a:moveTo>
                      <a:pt x="f276" y="f57"/>
                    </a:moveTo>
                    <a:lnTo>
                      <a:pt x="f87" y="f76"/>
                    </a:lnTo>
                    <a:lnTo>
                      <a:pt x="f281" y="f282"/>
                    </a:lnTo>
                    <a:lnTo>
                      <a:pt x="f276" y="f283"/>
                    </a:lnTo>
                    <a:lnTo>
                      <a:pt x="f276" y="f57"/>
                    </a:lnTo>
                    <a:close/>
                    <a:moveTo>
                      <a:pt x="f276" y="f57"/>
                    </a:moveTo>
                    <a:lnTo>
                      <a:pt x="f276" y="f57"/>
                    </a:lnTo>
                    <a:close/>
                    <a:moveTo>
                      <a:pt x="f229" y="f43"/>
                    </a:moveTo>
                    <a:lnTo>
                      <a:pt x="f281" y="f53"/>
                    </a:lnTo>
                    <a:lnTo>
                      <a:pt x="f281" y="f186"/>
                    </a:lnTo>
                    <a:lnTo>
                      <a:pt x="f280" y="f38"/>
                    </a:lnTo>
                    <a:cubicBezTo>
                      <a:pt x="f83" y="f49"/>
                      <a:pt x="f176" y="f55"/>
                      <a:pt x="f229" y="f43"/>
                    </a:cubicBezTo>
                    <a:close/>
                    <a:moveTo>
                      <a:pt x="f229" y="f43"/>
                    </a:moveTo>
                    <a:lnTo>
                      <a:pt x="f229" y="f43"/>
                    </a:lnTo>
                    <a:close/>
                    <a:moveTo>
                      <a:pt x="f107" y="f34"/>
                    </a:moveTo>
                    <a:lnTo>
                      <a:pt x="f151" y="f193"/>
                    </a:lnTo>
                    <a:cubicBezTo>
                      <a:pt x="f237" y="f201"/>
                      <a:pt x="f238" y="f34"/>
                      <a:pt x="f235" y="f284"/>
                    </a:cubicBezTo>
                    <a:lnTo>
                      <a:pt x="f116" y="f284"/>
                    </a:lnTo>
                    <a:lnTo>
                      <a:pt x="f107" y="f174"/>
                    </a:lnTo>
                    <a:lnTo>
                      <a:pt x="f107" y="f34"/>
                    </a:lnTo>
                    <a:close/>
                    <a:moveTo>
                      <a:pt x="f107" y="f34"/>
                    </a:moveTo>
                    <a:lnTo>
                      <a:pt x="f107" y="f34"/>
                    </a:lnTo>
                    <a:close/>
                    <a:moveTo>
                      <a:pt x="f229" y="f158"/>
                    </a:moveTo>
                    <a:lnTo>
                      <a:pt x="f166" y="f87"/>
                    </a:lnTo>
                    <a:lnTo>
                      <a:pt x="f166" y="f93"/>
                    </a:lnTo>
                    <a:lnTo>
                      <a:pt x="f229" y="f158"/>
                    </a:lnTo>
                    <a:close/>
                    <a:moveTo>
                      <a:pt x="f229" y="f158"/>
                    </a:moveTo>
                    <a:lnTo>
                      <a:pt x="f229" y="f158"/>
                    </a:lnTo>
                    <a:close/>
                    <a:moveTo>
                      <a:pt x="f285" y="f286"/>
                    </a:moveTo>
                    <a:lnTo>
                      <a:pt x="f47" y="f255"/>
                    </a:lnTo>
                    <a:lnTo>
                      <a:pt x="f213" y="f231"/>
                    </a:lnTo>
                    <a:lnTo>
                      <a:pt x="f285" y="f286"/>
                    </a:lnTo>
                    <a:close/>
                    <a:moveTo>
                      <a:pt x="f285" y="f286"/>
                    </a:moveTo>
                    <a:lnTo>
                      <a:pt x="f285" y="f286"/>
                    </a:lnTo>
                    <a:close/>
                    <a:moveTo>
                      <a:pt x="f43" y="f287"/>
                    </a:moveTo>
                    <a:lnTo>
                      <a:pt x="f225" y="f257"/>
                    </a:lnTo>
                    <a:lnTo>
                      <a:pt x="f220" y="f288"/>
                    </a:lnTo>
                    <a:lnTo>
                      <a:pt x="f43" y="f287"/>
                    </a:lnTo>
                    <a:close/>
                    <a:moveTo>
                      <a:pt x="f43" y="f287"/>
                    </a:moveTo>
                    <a:lnTo>
                      <a:pt x="f43" y="f287"/>
                    </a:lnTo>
                    <a:close/>
                    <a:moveTo>
                      <a:pt x="f289" y="f215"/>
                    </a:moveTo>
                    <a:lnTo>
                      <a:pt x="f242" y="f290"/>
                    </a:lnTo>
                    <a:lnTo>
                      <a:pt x="f89" y="f231"/>
                    </a:lnTo>
                    <a:lnTo>
                      <a:pt x="f289" y="f215"/>
                    </a:lnTo>
                    <a:close/>
                    <a:moveTo>
                      <a:pt x="f289" y="f215"/>
                    </a:moveTo>
                    <a:lnTo>
                      <a:pt x="f289" y="f215"/>
                    </a:lnTo>
                    <a:close/>
                    <a:moveTo>
                      <a:pt x="f85" y="f219"/>
                    </a:moveTo>
                    <a:lnTo>
                      <a:pt x="f92" y="f204"/>
                    </a:lnTo>
                    <a:lnTo>
                      <a:pt x="f122" y="f211"/>
                    </a:lnTo>
                    <a:lnTo>
                      <a:pt x="f85" y="f219"/>
                    </a:lnTo>
                    <a:close/>
                    <a:moveTo>
                      <a:pt x="f85" y="f219"/>
                    </a:moveTo>
                    <a:lnTo>
                      <a:pt x="f85" y="f219"/>
                    </a:lnTo>
                    <a:close/>
                    <a:moveTo>
                      <a:pt x="f291" y="f292"/>
                    </a:moveTo>
                    <a:cubicBezTo>
                      <a:pt x="f293" y="f58"/>
                      <a:pt x="f67" y="f188"/>
                      <a:pt x="f260" y="f60"/>
                    </a:cubicBezTo>
                    <a:lnTo>
                      <a:pt x="f260" y="f220"/>
                    </a:lnTo>
                    <a:lnTo>
                      <a:pt x="f57" y="f294"/>
                    </a:lnTo>
                    <a:lnTo>
                      <a:pt x="f295" y="f296"/>
                    </a:lnTo>
                    <a:lnTo>
                      <a:pt x="f260" y="f39"/>
                    </a:lnTo>
                    <a:cubicBezTo>
                      <a:pt x="f185" y="f43"/>
                      <a:pt x="f223" y="f297"/>
                      <a:pt x="f159" y="f57"/>
                    </a:cubicBezTo>
                    <a:lnTo>
                      <a:pt x="f159" y="f185"/>
                    </a:lnTo>
                    <a:lnTo>
                      <a:pt x="f143" y="f108"/>
                    </a:lnTo>
                    <a:lnTo>
                      <a:pt x="f152" y="f72"/>
                    </a:lnTo>
                    <a:lnTo>
                      <a:pt x="f152" y="f292"/>
                    </a:lnTo>
                    <a:lnTo>
                      <a:pt x="f291" y="f292"/>
                    </a:lnTo>
                    <a:close/>
                    <a:moveTo>
                      <a:pt x="f291" y="f292"/>
                    </a:moveTo>
                    <a:lnTo>
                      <a:pt x="f291" y="f292"/>
                    </a:lnTo>
                    <a:close/>
                    <a:moveTo>
                      <a:pt x="f162" y="f294"/>
                    </a:moveTo>
                    <a:cubicBezTo>
                      <a:pt x="f147" y="f298"/>
                      <a:pt x="f299" y="f180"/>
                      <a:pt x="f300" y="f292"/>
                    </a:cubicBezTo>
                    <a:lnTo>
                      <a:pt x="f300" y="f72"/>
                    </a:lnTo>
                    <a:lnTo>
                      <a:pt x="f299" y="f72"/>
                    </a:lnTo>
                    <a:lnTo>
                      <a:pt x="f162" y="f301"/>
                    </a:lnTo>
                    <a:lnTo>
                      <a:pt x="f162" y="f294"/>
                    </a:lnTo>
                    <a:close/>
                    <a:moveTo>
                      <a:pt x="f162" y="f294"/>
                    </a:moveTo>
                    <a:lnTo>
                      <a:pt x="f162" y="f294"/>
                    </a:lnTo>
                    <a:close/>
                    <a:moveTo>
                      <a:pt x="f302" y="f303"/>
                    </a:moveTo>
                    <a:lnTo>
                      <a:pt x="f302" y="f137"/>
                    </a:lnTo>
                    <a:lnTo>
                      <a:pt x="f155" y="f292"/>
                    </a:lnTo>
                    <a:lnTo>
                      <a:pt x="f304" y="f260"/>
                    </a:lnTo>
                    <a:cubicBezTo>
                      <a:pt x="f103" y="f70"/>
                      <a:pt x="f277" y="f305"/>
                      <a:pt x="f302" y="f303"/>
                    </a:cubicBezTo>
                    <a:close/>
                    <a:moveTo>
                      <a:pt x="f302" y="f303"/>
                    </a:moveTo>
                    <a:lnTo>
                      <a:pt x="f302" y="f303"/>
                    </a:lnTo>
                    <a:close/>
                    <a:moveTo>
                      <a:pt x="f302" y="f47"/>
                    </a:moveTo>
                    <a:cubicBezTo>
                      <a:pt x="f304" y="f297"/>
                      <a:pt x="f111" y="f298"/>
                      <a:pt x="f125" y="f162"/>
                    </a:cubicBezTo>
                    <a:lnTo>
                      <a:pt x="f106" y="f260"/>
                    </a:lnTo>
                    <a:lnTo>
                      <a:pt x="f106" y="f292"/>
                    </a:lnTo>
                    <a:lnTo>
                      <a:pt x="f98" y="f108"/>
                    </a:lnTo>
                    <a:lnTo>
                      <a:pt x="f96" y="f57"/>
                    </a:lnTo>
                    <a:lnTo>
                      <a:pt x="f96" y="f306"/>
                    </a:lnTo>
                    <a:cubicBezTo>
                      <a:pt x="f141" y="f51"/>
                      <a:pt x="f307" y="f45"/>
                      <a:pt x="f117" y="f193"/>
                    </a:cubicBezTo>
                    <a:lnTo>
                      <a:pt x="f308" y="f297"/>
                    </a:lnTo>
                    <a:lnTo>
                      <a:pt x="f309" y="f188"/>
                    </a:lnTo>
                    <a:lnTo>
                      <a:pt x="f302" y="f47"/>
                    </a:lnTo>
                    <a:close/>
                    <a:moveTo>
                      <a:pt x="f302" y="f47"/>
                    </a:moveTo>
                    <a:lnTo>
                      <a:pt x="f302" y="f47"/>
                    </a:lnTo>
                    <a:close/>
                    <a:moveTo>
                      <a:pt x="f111" y="f38"/>
                    </a:moveTo>
                    <a:cubicBezTo>
                      <a:pt x="f242" y="f220"/>
                      <a:pt x="f310" y="f311"/>
                      <a:pt x="f92" y="f312"/>
                    </a:cubicBezTo>
                    <a:lnTo>
                      <a:pt x="f244" y="f312"/>
                    </a:lnTo>
                    <a:lnTo>
                      <a:pt x="f244" y="f295"/>
                    </a:lnTo>
                    <a:lnTo>
                      <a:pt x="f77" y="f185"/>
                    </a:lnTo>
                    <a:lnTo>
                      <a:pt x="f96" y="f194"/>
                    </a:lnTo>
                    <a:lnTo>
                      <a:pt x="f313" y="f201"/>
                    </a:lnTo>
                    <a:cubicBezTo>
                      <a:pt x="f104" y="f34"/>
                      <a:pt x="f139" y="f174"/>
                      <a:pt x="f155" y="f169"/>
                    </a:cubicBezTo>
                    <a:lnTo>
                      <a:pt x="f310" y="f39"/>
                    </a:lnTo>
                    <a:lnTo>
                      <a:pt x="f314" y="f47"/>
                    </a:lnTo>
                    <a:lnTo>
                      <a:pt x="f111" y="f38"/>
                    </a:lnTo>
                    <a:close/>
                    <a:moveTo>
                      <a:pt x="f111" y="f38"/>
                    </a:moveTo>
                    <a:lnTo>
                      <a:pt x="f111" y="f38"/>
                    </a:lnTo>
                    <a:close/>
                    <a:moveTo>
                      <a:pt x="f304" y="f173"/>
                    </a:moveTo>
                    <a:cubicBezTo>
                      <a:pt x="f139" y="f315"/>
                      <a:pt x="f104" y="f33"/>
                      <a:pt x="f313" y="f169"/>
                    </a:cubicBezTo>
                    <a:lnTo>
                      <a:pt x="f96" y="f33"/>
                    </a:lnTo>
                    <a:lnTo>
                      <a:pt x="f142" y="f32"/>
                    </a:lnTo>
                    <a:lnTo>
                      <a:pt x="f73" y="f198"/>
                    </a:lnTo>
                    <a:lnTo>
                      <a:pt x="f313" y="f199"/>
                    </a:lnTo>
                    <a:lnTo>
                      <a:pt x="f98" y="f199"/>
                    </a:lnTo>
                    <a:lnTo>
                      <a:pt x="f155" y="f31"/>
                    </a:lnTo>
                    <a:lnTo>
                      <a:pt x="f310" y="f29"/>
                    </a:lnTo>
                    <a:lnTo>
                      <a:pt x="f99" y="f127"/>
                    </a:lnTo>
                    <a:lnTo>
                      <a:pt x="f304" y="f173"/>
                    </a:lnTo>
                    <a:close/>
                    <a:moveTo>
                      <a:pt x="f304" y="f173"/>
                    </a:moveTo>
                    <a:lnTo>
                      <a:pt x="f304" y="f173"/>
                    </a:lnTo>
                    <a:close/>
                    <a:moveTo>
                      <a:pt x="f95" y="f31"/>
                    </a:moveTo>
                    <a:lnTo>
                      <a:pt x="f102" y="f316"/>
                    </a:lnTo>
                    <a:lnTo>
                      <a:pt x="f102" y="f196"/>
                    </a:lnTo>
                    <a:lnTo>
                      <a:pt x="f310" y="f15"/>
                    </a:lnTo>
                    <a:lnTo>
                      <a:pt x="f91" y="f209"/>
                    </a:lnTo>
                    <a:lnTo>
                      <a:pt x="f304" y="f317"/>
                    </a:lnTo>
                    <a:lnTo>
                      <a:pt x="f304" y="f318"/>
                    </a:lnTo>
                    <a:lnTo>
                      <a:pt x="f304" y="f317"/>
                    </a:lnTo>
                    <a:cubicBezTo>
                      <a:pt x="f117" y="f319"/>
                      <a:pt x="f0" y="f23"/>
                      <a:pt x="f238" y="f179"/>
                    </a:cubicBezTo>
                    <a:lnTo>
                      <a:pt x="f109" y="f253"/>
                    </a:lnTo>
                    <a:lnTo>
                      <a:pt x="f309" y="f14"/>
                    </a:lnTo>
                    <a:lnTo>
                      <a:pt x="f95" y="f31"/>
                    </a:lnTo>
                    <a:close/>
                    <a:moveTo>
                      <a:pt x="f95" y="f31"/>
                    </a:moveTo>
                    <a:lnTo>
                      <a:pt x="f95" y="f31"/>
                    </a:lnTo>
                    <a:close/>
                    <a:moveTo>
                      <a:pt x="f170" y="f1"/>
                    </a:moveTo>
                    <a:cubicBezTo>
                      <a:pt x="f278" y="f17"/>
                      <a:pt x="f95" y="f320"/>
                      <a:pt x="f118" y="f205"/>
                    </a:cubicBezTo>
                    <a:lnTo>
                      <a:pt x="f118" y="f8"/>
                    </a:lnTo>
                    <a:lnTo>
                      <a:pt x="f321" y="f322"/>
                    </a:lnTo>
                    <a:lnTo>
                      <a:pt x="f323" y="f324"/>
                    </a:lnTo>
                    <a:lnTo>
                      <a:pt x="f162" y="f205"/>
                    </a:lnTo>
                    <a:lnTo>
                      <a:pt x="f260" y="f317"/>
                    </a:lnTo>
                    <a:lnTo>
                      <a:pt x="f162" y="f317"/>
                    </a:lnTo>
                    <a:cubicBezTo>
                      <a:pt x="f276" y="f14"/>
                      <a:pt x="f325" y="f17"/>
                      <a:pt x="f232" y="f24"/>
                    </a:cubicBezTo>
                    <a:lnTo>
                      <a:pt x="f232" y="f322"/>
                    </a:lnTo>
                    <a:lnTo>
                      <a:pt x="f170" y="f322"/>
                    </a:lnTo>
                    <a:lnTo>
                      <a:pt x="f170" y="f1"/>
                    </a:lnTo>
                    <a:close/>
                    <a:moveTo>
                      <a:pt x="f170" y="f1"/>
                    </a:moveTo>
                    <a:lnTo>
                      <a:pt x="f170" y="f1"/>
                    </a:lnTo>
                    <a:close/>
                    <a:moveTo>
                      <a:pt x="f137" y="f179"/>
                    </a:moveTo>
                    <a:cubicBezTo>
                      <a:pt x="f74" y="f23"/>
                      <a:pt x="f228" y="f12"/>
                      <a:pt x="f300" y="f326"/>
                    </a:cubicBezTo>
                    <a:lnTo>
                      <a:pt x="f300" y="f318"/>
                    </a:lnTo>
                    <a:lnTo>
                      <a:pt x="f67" y="f317"/>
                    </a:lnTo>
                    <a:lnTo>
                      <a:pt x="f161" y="f290"/>
                    </a:lnTo>
                    <a:lnTo>
                      <a:pt x="f51" y="f316"/>
                    </a:lnTo>
                    <a:lnTo>
                      <a:pt x="f154" y="f316"/>
                    </a:lnTo>
                    <a:lnTo>
                      <a:pt x="f154" y="f327"/>
                    </a:lnTo>
                    <a:lnTo>
                      <a:pt x="f276" y="f197"/>
                    </a:lnTo>
                    <a:lnTo>
                      <a:pt x="f57" y="f206"/>
                    </a:lnTo>
                    <a:lnTo>
                      <a:pt x="f58" y="f328"/>
                    </a:lnTo>
                    <a:lnTo>
                      <a:pt x="f280" y="f179"/>
                    </a:lnTo>
                    <a:lnTo>
                      <a:pt x="f137" y="f179"/>
                    </a:lnTo>
                    <a:close/>
                    <a:moveTo>
                      <a:pt x="f137" y="f179"/>
                    </a:moveTo>
                    <a:lnTo>
                      <a:pt x="f137" y="f179"/>
                    </a:lnTo>
                    <a:close/>
                    <a:moveTo>
                      <a:pt x="f299" y="f179"/>
                    </a:moveTo>
                    <a:lnTo>
                      <a:pt x="f143" y="f19"/>
                    </a:lnTo>
                    <a:lnTo>
                      <a:pt x="f283" y="f19"/>
                    </a:lnTo>
                    <a:lnTo>
                      <a:pt x="f329" y="f25"/>
                    </a:lnTo>
                    <a:lnTo>
                      <a:pt x="f330" y="f284"/>
                    </a:lnTo>
                    <a:lnTo>
                      <a:pt x="f159" y="f169"/>
                    </a:lnTo>
                    <a:lnTo>
                      <a:pt x="f283" y="f284"/>
                    </a:lnTo>
                    <a:cubicBezTo>
                      <a:pt x="f153" y="f32"/>
                      <a:pt x="f331" y="f33"/>
                      <a:pt x="f300" y="f315"/>
                    </a:cubicBezTo>
                    <a:lnTo>
                      <a:pt x="f157" y="f197"/>
                    </a:lnTo>
                    <a:lnTo>
                      <a:pt x="f51" y="f177"/>
                    </a:lnTo>
                    <a:lnTo>
                      <a:pt x="f299" y="f179"/>
                    </a:lnTo>
                    <a:close/>
                    <a:moveTo>
                      <a:pt x="f299" y="f179"/>
                    </a:moveTo>
                    <a:lnTo>
                      <a:pt x="f299" y="f179"/>
                    </a:lnTo>
                    <a:close/>
                    <a:moveTo>
                      <a:pt x="f332" y="f55"/>
                    </a:moveTo>
                    <a:lnTo>
                      <a:pt x="f51" y="f190"/>
                    </a:lnTo>
                    <a:lnTo>
                      <a:pt x="f299" y="f174"/>
                    </a:lnTo>
                    <a:cubicBezTo>
                      <a:pt x="f331" y="f34"/>
                      <a:pt x="f153" y="f36"/>
                      <a:pt x="f283" y="f194"/>
                    </a:cubicBezTo>
                    <a:lnTo>
                      <a:pt x="f283" y="f38"/>
                    </a:lnTo>
                    <a:lnTo>
                      <a:pt x="f159" y="f38"/>
                    </a:lnTo>
                    <a:lnTo>
                      <a:pt x="f174" y="f298"/>
                    </a:lnTo>
                    <a:lnTo>
                      <a:pt x="f45" y="f282"/>
                    </a:lnTo>
                    <a:lnTo>
                      <a:pt x="f45" y="f295"/>
                    </a:lnTo>
                    <a:lnTo>
                      <a:pt x="f285" y="f295"/>
                    </a:lnTo>
                    <a:cubicBezTo>
                      <a:pt x="f51" y="f333"/>
                      <a:pt x="f225" y="f45"/>
                      <a:pt x="f293" y="f193"/>
                    </a:cubicBezTo>
                    <a:lnTo>
                      <a:pt x="f332" y="f55"/>
                    </a:lnTo>
                    <a:close/>
                    <a:moveTo>
                      <a:pt x="f332" y="f55"/>
                    </a:moveTo>
                    <a:lnTo>
                      <a:pt x="f332" y="f55"/>
                    </a:lnTo>
                    <a:close/>
                    <a:moveTo>
                      <a:pt x="f277" y="f78"/>
                    </a:moveTo>
                    <a:lnTo>
                      <a:pt x="f110" y="f108"/>
                    </a:lnTo>
                    <a:lnTo>
                      <a:pt x="f110" y="f110"/>
                    </a:lnTo>
                    <a:lnTo>
                      <a:pt x="f277" y="f78"/>
                    </a:lnTo>
                    <a:close/>
                  </a:path>
                </a:pathLst>
              </a:custGeom>
              <a:solidFill>
                <a:srgbClr val="D7B369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8" name="Forma Livre 27"/>
              <p:cNvSpPr/>
              <p:nvPr/>
            </p:nvSpPr>
            <p:spPr>
              <a:xfrm>
                <a:off x="9294839" y="5686562"/>
                <a:ext cx="227164" cy="63358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710"/>
                  <a:gd name="f5" fmla="val 246"/>
                  <a:gd name="f6" fmla="val 599"/>
                  <a:gd name="f7" fmla="val 53"/>
                  <a:gd name="f8" fmla="val 612"/>
                  <a:gd name="f9" fmla="val 192"/>
                  <a:gd name="f10" fmla="val 667"/>
                  <a:gd name="f11" fmla="val 197"/>
                  <a:gd name="f12" fmla="val 709"/>
                  <a:gd name="f13" fmla="val 202"/>
                  <a:gd name="f14" fmla="val 693"/>
                  <a:gd name="f15" fmla="val 63"/>
                  <a:gd name="f16" fmla="val 683"/>
                  <a:gd name="f17" fmla="val 2"/>
                  <a:gd name="f18" fmla="val 600"/>
                  <a:gd name="f19" fmla="val 632"/>
                  <a:gd name="f20" fmla="val 169"/>
                  <a:gd name="f21" fmla="val 620"/>
                  <a:gd name="f22" fmla="val 48"/>
                  <a:gd name="f23" fmla="val 623"/>
                  <a:gd name="f24" fmla="val 45"/>
                  <a:gd name="f25" fmla="val 626"/>
                  <a:gd name="f26" fmla="val 42"/>
                  <a:gd name="f27" fmla="val 37"/>
                  <a:gd name="f28" fmla="val 643"/>
                  <a:gd name="f29" fmla="val 650"/>
                  <a:gd name="f30" fmla="val 40"/>
                  <a:gd name="f31" fmla="val 662"/>
                  <a:gd name="f32" fmla="val 55"/>
                  <a:gd name="f33" fmla="val 669"/>
                  <a:gd name="f34" fmla="val 67"/>
                  <a:gd name="f35" fmla="val 174"/>
                  <a:gd name="f36" fmla="val 16"/>
                  <a:gd name="f37" fmla="val 97"/>
                  <a:gd name="f38" fmla="val 110"/>
                  <a:gd name="f39" fmla="val 109"/>
                  <a:gd name="f40" fmla="val 33"/>
                  <a:gd name="f41" fmla="val 98"/>
                  <a:gd name="f42" fmla="val 22"/>
                  <a:gd name="f43" fmla="val 85"/>
                  <a:gd name="f44" fmla="val 17"/>
                  <a:gd name="f45" fmla="val 18"/>
                  <a:gd name="f46" fmla="val 69"/>
                  <a:gd name="f47" fmla="val 15"/>
                  <a:gd name="f48" fmla="val 20"/>
                  <a:gd name="f49" fmla="val 32"/>
                  <a:gd name="f50" fmla="val 26"/>
                  <a:gd name="f51" fmla="val 38"/>
                  <a:gd name="f52" fmla="val 47"/>
                  <a:gd name="f53" fmla="val 57"/>
                  <a:gd name="f54" fmla="val 66"/>
                  <a:gd name="f55" fmla="val 76"/>
                  <a:gd name="f56" fmla="val 81"/>
                  <a:gd name="f57" fmla="val 86"/>
                  <a:gd name="f58" fmla="val 88"/>
                  <a:gd name="f59" fmla="val 452"/>
                  <a:gd name="f60" fmla="val 187"/>
                  <a:gd name="f61" fmla="val 448"/>
                  <a:gd name="f62" fmla="val 134"/>
                  <a:gd name="f63" fmla="val 423"/>
                  <a:gd name="f64" fmla="val 298"/>
                  <a:gd name="f65" fmla="val 272"/>
                  <a:gd name="f66" fmla="val 269"/>
                  <a:gd name="f67" fmla="val 264"/>
                  <a:gd name="f68" fmla="val 245"/>
                  <a:gd name="f69" fmla="val 281"/>
                  <a:gd name="f70" fmla="val 290"/>
                  <a:gd name="f71" fmla="val 293"/>
                  <a:gd name="f72" fmla="val 178"/>
                  <a:gd name="f73" fmla="val 297"/>
                  <a:gd name="f74" fmla="val 139"/>
                  <a:gd name="f75" fmla="val 315"/>
                  <a:gd name="f76" fmla="val 83"/>
                  <a:gd name="f77" fmla="val 405"/>
                  <a:gd name="f78" fmla="val 424"/>
                  <a:gd name="f79" fmla="val 428"/>
                  <a:gd name="f80" fmla="val 431"/>
                  <a:gd name="f81" fmla="val 440"/>
                  <a:gd name="f82" fmla="val 457"/>
                  <a:gd name="f83" fmla="*/ f1 1 710"/>
                  <a:gd name="f84" fmla="*/ f2 1 246"/>
                  <a:gd name="f85" fmla="+- f5 0 f3"/>
                  <a:gd name="f86" fmla="+- f4 0 f3"/>
                  <a:gd name="f87" fmla="*/ f86 1 710"/>
                  <a:gd name="f88" fmla="*/ f85 1 246"/>
                  <a:gd name="f89" fmla="*/ f3 1 f87"/>
                  <a:gd name="f90" fmla="*/ f4 1 f87"/>
                  <a:gd name="f91" fmla="*/ f3 1 f88"/>
                  <a:gd name="f92" fmla="*/ f5 1 f88"/>
                  <a:gd name="f93" fmla="*/ f89 f83 1"/>
                  <a:gd name="f94" fmla="*/ f90 f83 1"/>
                  <a:gd name="f95" fmla="*/ f92 f84 1"/>
                  <a:gd name="f96" fmla="*/ f91 f8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3" t="f96" r="f94" b="f95"/>
                <a:pathLst>
                  <a:path w="710" h="246">
                    <a:moveTo>
                      <a:pt x="f6" y="f7"/>
                    </a:moveTo>
                    <a:lnTo>
                      <a:pt x="f8" y="f9"/>
                    </a:lnTo>
                    <a:lnTo>
                      <a:pt x="f10" y="f11"/>
                    </a:lnTo>
                    <a:lnTo>
                      <a:pt x="f12" y="f13"/>
                    </a:lnTo>
                    <a:lnTo>
                      <a:pt x="f14" y="f15"/>
                    </a:lnTo>
                    <a:cubicBezTo>
                      <a:pt x="f16" y="f17"/>
                      <a:pt x="f18" y="f3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9" y="f20"/>
                    </a:moveTo>
                    <a:lnTo>
                      <a:pt x="f21" y="f7"/>
                    </a:ln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19" y="f27"/>
                      <a:pt x="f28" y="f27"/>
                      <a:pt x="f29" y="f30"/>
                    </a:cubicBezTo>
                    <a:cubicBezTo>
                      <a:pt x="f31" y="f24"/>
                      <a:pt x="f10" y="f32"/>
                      <a:pt x="f33" y="f34"/>
                    </a:cubicBezTo>
                    <a:lnTo>
                      <a:pt x="f16" y="f35"/>
                    </a:lnTo>
                    <a:lnTo>
                      <a:pt x="f19" y="f20"/>
                    </a:lnTo>
                    <a:close/>
                    <a:moveTo>
                      <a:pt x="f19" y="f20"/>
                    </a:moveTo>
                    <a:lnTo>
                      <a:pt x="f19" y="f20"/>
                    </a:lnTo>
                    <a:close/>
                    <a:moveTo>
                      <a:pt x="f36" y="f15"/>
                    </a:moveTo>
                    <a:lnTo>
                      <a:pt x="f3" y="f13"/>
                    </a:lnTo>
                    <a:lnTo>
                      <a:pt x="f37" y="f9"/>
                    </a:lnTo>
                    <a:lnTo>
                      <a:pt x="f38" y="f7"/>
                    </a:lnTo>
                    <a:cubicBezTo>
                      <a:pt x="f39" y="f40"/>
                      <a:pt x="f41" y="f42"/>
                      <a:pt x="f43" y="f44"/>
                    </a:cubicBezTo>
                    <a:lnTo>
                      <a:pt x="f43" y="f45"/>
                    </a:lnTo>
                    <a:lnTo>
                      <a:pt x="f46" y="f47"/>
                    </a:lnTo>
                    <a:cubicBezTo>
                      <a:pt x="f24" y="f47"/>
                      <a:pt x="f48" y="f49"/>
                      <a:pt x="f36" y="f15"/>
                    </a:cubicBezTo>
                    <a:close/>
                    <a:moveTo>
                      <a:pt x="f36" y="f15"/>
                    </a:moveTo>
                    <a:lnTo>
                      <a:pt x="f36" y="f15"/>
                    </a:lnTo>
                    <a:close/>
                    <a:moveTo>
                      <a:pt x="f50" y="f35"/>
                    </a:moveTo>
                    <a:lnTo>
                      <a:pt x="f51" y="f34"/>
                    </a:lnTo>
                    <a:cubicBezTo>
                      <a:pt x="f30" y="f32"/>
                      <a:pt x="f52" y="f24"/>
                      <a:pt x="f53" y="f30"/>
                    </a:cubicBezTo>
                    <a:cubicBezTo>
                      <a:pt x="f54" y="f27"/>
                      <a:pt x="f55" y="f27"/>
                      <a:pt x="f56" y="f26"/>
                    </a:cubicBezTo>
                    <a:cubicBezTo>
                      <a:pt x="f57" y="f24"/>
                      <a:pt x="f57" y="f22"/>
                      <a:pt x="f58" y="f7"/>
                    </a:cubicBezTo>
                    <a:lnTo>
                      <a:pt x="f55" y="f20"/>
                    </a:lnTo>
                    <a:lnTo>
                      <a:pt x="f50" y="f35"/>
                    </a:lnTo>
                    <a:close/>
                    <a:moveTo>
                      <a:pt x="f50" y="f35"/>
                    </a:moveTo>
                    <a:lnTo>
                      <a:pt x="f50" y="f35"/>
                    </a:lnTo>
                    <a:close/>
                    <a:moveTo>
                      <a:pt x="f59" y="f60"/>
                    </a:moveTo>
                    <a:cubicBezTo>
                      <a:pt x="f61" y="f62"/>
                      <a:pt x="f63" y="f53"/>
                      <a:pt x="f0" y="f32"/>
                    </a:cubicBezTo>
                    <a:cubicBezTo>
                      <a:pt x="f64" y="f53"/>
                      <a:pt x="f65" y="f62"/>
                      <a:pt x="f66" y="f60"/>
                    </a:cubicBezTo>
                    <a:lnTo>
                      <a:pt x="f67" y="f68"/>
                    </a:lnTo>
                    <a:cubicBezTo>
                      <a:pt x="f65" y="f68"/>
                      <a:pt x="f69" y="f68"/>
                      <a:pt x="f70" y="f68"/>
                    </a:cubicBezTo>
                    <a:lnTo>
                      <a:pt x="f71" y="f72"/>
                    </a:lnTo>
                    <a:cubicBezTo>
                      <a:pt x="f73" y="f74"/>
                      <a:pt x="f75" y="f76"/>
                      <a:pt x="f0" y="f76"/>
                    </a:cubicBezTo>
                    <a:cubicBezTo>
                      <a:pt x="f77" y="f76"/>
                      <a:pt x="f78" y="f74"/>
                      <a:pt x="f79" y="f72"/>
                    </a:cubicBezTo>
                    <a:lnTo>
                      <a:pt x="f80" y="f68"/>
                    </a:lnTo>
                    <a:cubicBezTo>
                      <a:pt x="f81" y="f68"/>
                      <a:pt x="f61" y="f68"/>
                      <a:pt x="f82" y="f68"/>
                    </a:cubicBezTo>
                    <a:lnTo>
                      <a:pt x="f59" y="f60"/>
                    </a:lnTo>
                    <a:close/>
                  </a:path>
                </a:pathLst>
              </a:custGeom>
              <a:solidFill>
                <a:srgbClr val="F8EBDA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9" name="Forma Livre 28"/>
              <p:cNvSpPr/>
              <p:nvPr/>
            </p:nvSpPr>
            <p:spPr>
              <a:xfrm>
                <a:off x="9296284" y="6005523"/>
                <a:ext cx="38157" cy="152284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75"/>
                  <a:gd name="f4" fmla="val 494"/>
                  <a:gd name="f5" fmla="val 109"/>
                  <a:gd name="f6" fmla="val 486"/>
                  <a:gd name="f7" fmla="val 174"/>
                  <a:gd name="f8" fmla="val 382"/>
                  <a:gd name="f9" fmla="val 493"/>
                  <a:gd name="f10" fmla="val 66"/>
                  <a:gd name="f11" fmla="val 427"/>
                  <a:gd name="f12" fmla="val 397"/>
                  <a:gd name="f13" fmla="val 367"/>
                  <a:gd name="f14" fmla="val 288"/>
                  <a:gd name="f15" fmla="val 308"/>
                  <a:gd name="f16" fmla="val 353"/>
                  <a:gd name="f17" fmla="val 274"/>
                  <a:gd name="f18" fmla="val 215"/>
                  <a:gd name="f19" fmla="val 146"/>
                  <a:gd name="f20" fmla="val 239"/>
                  <a:gd name="f21" fmla="val 126"/>
                  <a:gd name="f22" fmla="val 98"/>
                  <a:gd name="f23" fmla="val 76"/>
                  <a:gd name="f24" fmla="val 48"/>
                  <a:gd name="f25" fmla="val 28"/>
                  <a:gd name="f26" fmla="val 57"/>
                  <a:gd name="f27" fmla="val 202"/>
                  <a:gd name="f28" fmla="val 114"/>
                  <a:gd name="f29" fmla="val 164"/>
                  <a:gd name="f30" fmla="val 42"/>
                  <a:gd name="f31" fmla="val 151"/>
                  <a:gd name="f32" fmla="val 129"/>
                  <a:gd name="f33" fmla="val 119"/>
                  <a:gd name="f34" fmla="val 68"/>
                  <a:gd name="f35" fmla="val 43"/>
                  <a:gd name="f36" fmla="val 105"/>
                  <a:gd name="f37" fmla="val 85"/>
                  <a:gd name="f38" fmla="val 64"/>
                  <a:gd name="f39" fmla="val 78"/>
                  <a:gd name="f40" fmla="val 81"/>
                  <a:gd name="f41" fmla="val 108"/>
                  <a:gd name="f42" fmla="val 91"/>
                  <a:gd name="f43" fmla="val 71"/>
                  <a:gd name="f44" fmla="val 18"/>
                  <a:gd name="f45" fmla="val 79"/>
                  <a:gd name="f46" fmla="val 15"/>
                  <a:gd name="f47" fmla="val 100"/>
                  <a:gd name="f48" fmla="val 13"/>
                  <a:gd name="f49" fmla="val 5"/>
                  <a:gd name="f50" fmla="val 93"/>
                  <a:gd name="f51" fmla="*/ f0 1 175"/>
                  <a:gd name="f52" fmla="*/ f1 1 494"/>
                  <a:gd name="f53" fmla="+- f4 0 f2"/>
                  <a:gd name="f54" fmla="+- f3 0 f2"/>
                  <a:gd name="f55" fmla="*/ f54 1 175"/>
                  <a:gd name="f56" fmla="*/ f53 1 494"/>
                  <a:gd name="f57" fmla="*/ f2 1 f55"/>
                  <a:gd name="f58" fmla="*/ f3 1 f55"/>
                  <a:gd name="f59" fmla="*/ f2 1 f56"/>
                  <a:gd name="f60" fmla="*/ f4 1 f56"/>
                  <a:gd name="f61" fmla="*/ f57 f51 1"/>
                  <a:gd name="f62" fmla="*/ f58 f51 1"/>
                  <a:gd name="f63" fmla="*/ f60 f52 1"/>
                  <a:gd name="f64" fmla="*/ f59 f5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61" t="f64" r="f62" b="f63"/>
                <a:pathLst>
                  <a:path w="175" h="494"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7" y="f8"/>
                    </a:moveTo>
                    <a:lnTo>
                      <a:pt x="f2" y="f8"/>
                    </a:lnTo>
                    <a:lnTo>
                      <a:pt x="f2" y="f9"/>
                    </a:lnTo>
                    <a:lnTo>
                      <a:pt x="f10" y="f9"/>
                    </a:lnTo>
                    <a:lnTo>
                      <a:pt x="f10" y="f11"/>
                    </a:lnTo>
                    <a:cubicBezTo>
                      <a:pt x="f10" y="f12"/>
                      <a:pt x="f5" y="f12"/>
                      <a:pt x="f5" y="f11"/>
                    </a:cubicBezTo>
                    <a:lnTo>
                      <a:pt x="f5" y="f6"/>
                    </a:lnTo>
                    <a:lnTo>
                      <a:pt x="f5" y="f9"/>
                    </a:lnTo>
                    <a:lnTo>
                      <a:pt x="f7" y="f9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" y="f13"/>
                    </a:moveTo>
                    <a:lnTo>
                      <a:pt x="f7" y="f13"/>
                    </a:lnTo>
                    <a:lnTo>
                      <a:pt x="f7" y="f14"/>
                    </a:lnTo>
                    <a:lnTo>
                      <a:pt x="f2" y="f14"/>
                    </a:lnTo>
                    <a:lnTo>
                      <a:pt x="f2" y="f13"/>
                    </a:lnTo>
                    <a:close/>
                    <a:moveTo>
                      <a:pt x="f2" y="f13"/>
                    </a:moveTo>
                    <a:lnTo>
                      <a:pt x="f2" y="f13"/>
                    </a:lnTo>
                    <a:close/>
                    <a:moveTo>
                      <a:pt x="f5" y="f15"/>
                    </a:moveTo>
                    <a:lnTo>
                      <a:pt x="f5" y="f16"/>
                    </a:lnTo>
                    <a:lnTo>
                      <a:pt x="f10" y="f16"/>
                    </a:lnTo>
                    <a:lnTo>
                      <a:pt x="f10" y="f15"/>
                    </a:lnTo>
                    <a:lnTo>
                      <a:pt x="f5" y="f15"/>
                    </a:lnTo>
                    <a:close/>
                    <a:moveTo>
                      <a:pt x="f5" y="f15"/>
                    </a:moveTo>
                    <a:lnTo>
                      <a:pt x="f5" y="f15"/>
                    </a:lnTo>
                    <a:close/>
                    <a:moveTo>
                      <a:pt x="f2" y="f17"/>
                    </a:moveTo>
                    <a:lnTo>
                      <a:pt x="f7" y="f17"/>
                    </a:lnTo>
                    <a:lnTo>
                      <a:pt x="f7" y="f18"/>
                    </a:lnTo>
                    <a:lnTo>
                      <a:pt x="f19" y="f18"/>
                    </a:lnTo>
                    <a:lnTo>
                      <a:pt x="f19" y="f20"/>
                    </a:lnTo>
                    <a:lnTo>
                      <a:pt x="f21" y="f20"/>
                    </a:lnTo>
                    <a:lnTo>
                      <a:pt x="f21" y="f18"/>
                    </a:lnTo>
                    <a:lnTo>
                      <a:pt x="f22" y="f18"/>
                    </a:lnTo>
                    <a:lnTo>
                      <a:pt x="f22" y="f20"/>
                    </a:lnTo>
                    <a:lnTo>
                      <a:pt x="f23" y="f20"/>
                    </a:lnTo>
                    <a:lnTo>
                      <a:pt x="f23" y="f18"/>
                    </a:lnTo>
                    <a:lnTo>
                      <a:pt x="f24" y="f18"/>
                    </a:lnTo>
                    <a:lnTo>
                      <a:pt x="f24" y="f20"/>
                    </a:lnTo>
                    <a:lnTo>
                      <a:pt x="f25" y="f20"/>
                    </a:lnTo>
                    <a:lnTo>
                      <a:pt x="f25" y="f18"/>
                    </a:lnTo>
                    <a:lnTo>
                      <a:pt x="f2" y="f18"/>
                    </a:lnTo>
                    <a:lnTo>
                      <a:pt x="f2" y="f17"/>
                    </a:lnTo>
                    <a:close/>
                    <a:moveTo>
                      <a:pt x="f2" y="f17"/>
                    </a:moveTo>
                    <a:lnTo>
                      <a:pt x="f2" y="f17"/>
                    </a:lnTo>
                    <a:close/>
                    <a:moveTo>
                      <a:pt x="f26" y="f27"/>
                    </a:moveTo>
                    <a:lnTo>
                      <a:pt x="f28" y="f27"/>
                    </a:lnTo>
                    <a:lnTo>
                      <a:pt x="f28" y="f29"/>
                    </a:lnTo>
                    <a:lnTo>
                      <a:pt x="f26" y="f29"/>
                    </a:lnTo>
                    <a:lnTo>
                      <a:pt x="f26" y="f27"/>
                    </a:lnTo>
                    <a:close/>
                    <a:moveTo>
                      <a:pt x="f26" y="f27"/>
                    </a:moveTo>
                    <a:lnTo>
                      <a:pt x="f26" y="f27"/>
                    </a:lnTo>
                    <a:close/>
                    <a:moveTo>
                      <a:pt x="f30" y="f31"/>
                    </a:moveTo>
                    <a:lnTo>
                      <a:pt x="f32" y="f31"/>
                    </a:lnTo>
                    <a:lnTo>
                      <a:pt x="f32" y="f33"/>
                    </a:lnTo>
                    <a:lnTo>
                      <a:pt x="f30" y="f33"/>
                    </a:lnTo>
                    <a:lnTo>
                      <a:pt x="f30" y="f31"/>
                    </a:lnTo>
                    <a:close/>
                    <a:moveTo>
                      <a:pt x="f30" y="f31"/>
                    </a:moveTo>
                    <a:lnTo>
                      <a:pt x="f30" y="f31"/>
                    </a:lnTo>
                    <a:close/>
                    <a:moveTo>
                      <a:pt x="f30" y="f34"/>
                    </a:moveTo>
                    <a:lnTo>
                      <a:pt x="f32" y="f34"/>
                    </a:lnTo>
                    <a:lnTo>
                      <a:pt x="f32" y="f10"/>
                    </a:lnTo>
                    <a:cubicBezTo>
                      <a:pt x="f32" y="f35"/>
                      <a:pt x="f36" y="f25"/>
                      <a:pt x="f37" y="f25"/>
                    </a:cubicBezTo>
                    <a:cubicBezTo>
                      <a:pt x="f38" y="f25"/>
                      <a:pt x="f30" y="f35"/>
                      <a:pt x="f30" y="f10"/>
                    </a:cubicBezTo>
                    <a:lnTo>
                      <a:pt x="f30" y="f34"/>
                    </a:lnTo>
                    <a:close/>
                    <a:moveTo>
                      <a:pt x="f30" y="f34"/>
                    </a:moveTo>
                    <a:lnTo>
                      <a:pt x="f30" y="f34"/>
                    </a:lnTo>
                    <a:close/>
                    <a:moveTo>
                      <a:pt x="f39" y="f40"/>
                    </a:moveTo>
                    <a:lnTo>
                      <a:pt x="f26" y="f40"/>
                    </a:lnTo>
                    <a:lnTo>
                      <a:pt x="f26" y="f41"/>
                    </a:lnTo>
                    <a:lnTo>
                      <a:pt x="f39" y="f41"/>
                    </a:lnTo>
                    <a:lnTo>
                      <a:pt x="f39" y="f40"/>
                    </a:lnTo>
                    <a:close/>
                    <a:moveTo>
                      <a:pt x="f39" y="f40"/>
                    </a:moveTo>
                    <a:lnTo>
                      <a:pt x="f39" y="f40"/>
                    </a:lnTo>
                    <a:close/>
                    <a:moveTo>
                      <a:pt x="f42" y="f40"/>
                    </a:moveTo>
                    <a:lnTo>
                      <a:pt x="f42" y="f41"/>
                    </a:lnTo>
                    <a:lnTo>
                      <a:pt x="f28" y="f41"/>
                    </a:lnTo>
                    <a:lnTo>
                      <a:pt x="f28" y="f40"/>
                    </a:lnTo>
                    <a:lnTo>
                      <a:pt x="f42" y="f40"/>
                    </a:lnTo>
                    <a:close/>
                    <a:moveTo>
                      <a:pt x="f42" y="f40"/>
                    </a:moveTo>
                    <a:lnTo>
                      <a:pt x="f42" y="f40"/>
                    </a:lnTo>
                    <a:close/>
                    <a:moveTo>
                      <a:pt x="f43" y="f44"/>
                    </a:moveTo>
                    <a:cubicBezTo>
                      <a:pt x="f45" y="f46"/>
                      <a:pt x="f42" y="f46"/>
                      <a:pt x="f47" y="f44"/>
                    </a:cubicBezTo>
                    <a:lnTo>
                      <a:pt x="f47" y="f48"/>
                    </a:lnTo>
                    <a:cubicBezTo>
                      <a:pt x="f47" y="f49"/>
                      <a:pt x="f50" y="f2"/>
                      <a:pt x="f37" y="f2"/>
                    </a:cubicBezTo>
                    <a:cubicBezTo>
                      <a:pt x="f39" y="f2"/>
                      <a:pt x="f43" y="f49"/>
                      <a:pt x="f43" y="f48"/>
                    </a:cubicBezTo>
                    <a:lnTo>
                      <a:pt x="f43" y="f44"/>
                    </a:lnTo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30" name="Forma Livre 29"/>
              <p:cNvSpPr/>
              <p:nvPr/>
            </p:nvSpPr>
            <p:spPr>
              <a:xfrm>
                <a:off x="9023399" y="5773677"/>
                <a:ext cx="772924" cy="924120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2242"/>
                  <a:gd name="f5" fmla="val 2638"/>
                  <a:gd name="f6" fmla="val 1116"/>
                  <a:gd name="f7" fmla="val 1956"/>
                  <a:gd name="f8" fmla="val 1061"/>
                  <a:gd name="f9" fmla="val 1010"/>
                  <a:gd name="f10" fmla="val 1946"/>
                  <a:gd name="f11" fmla="val 959"/>
                  <a:gd name="f12" fmla="val 1930"/>
                  <a:gd name="f13" fmla="val 818"/>
                  <a:gd name="f14" fmla="val 1883"/>
                  <a:gd name="f15" fmla="val 702"/>
                  <a:gd name="f16" fmla="val 1775"/>
                  <a:gd name="f17" fmla="val 623"/>
                  <a:gd name="f18" fmla="val 1646"/>
                  <a:gd name="f19" fmla="val 532"/>
                  <a:gd name="f20" fmla="val 1497"/>
                  <a:gd name="f21" fmla="val 489"/>
                  <a:gd name="f22" fmla="val 1321"/>
                  <a:gd name="f23" fmla="val 1147"/>
                  <a:gd name="f24" fmla="val 973"/>
                  <a:gd name="f25" fmla="val 796"/>
                  <a:gd name="f26" fmla="val 650"/>
                  <a:gd name="f27" fmla="val 648"/>
                  <a:gd name="f28" fmla="val 287"/>
                  <a:gd name="f29" fmla="val 295"/>
                  <a:gd name="f30" fmla="val 240"/>
                  <a:gd name="f31" fmla="val 357"/>
                  <a:gd name="f32" fmla="val 195"/>
                  <a:gd name="f33" fmla="val 417"/>
                  <a:gd name="f34" fmla="val 151"/>
                  <a:gd name="f35" fmla="val 479"/>
                  <a:gd name="f36" fmla="val 207"/>
                  <a:gd name="f37" fmla="val 529"/>
                  <a:gd name="f38" fmla="val 258"/>
                  <a:gd name="f39" fmla="val 589"/>
                  <a:gd name="f40" fmla="val 289"/>
                  <a:gd name="f41" fmla="val 660"/>
                  <a:gd name="f42" fmla="val 320"/>
                  <a:gd name="f43" fmla="val 731"/>
                  <a:gd name="f44" fmla="val 326"/>
                  <a:gd name="f45" fmla="val 804"/>
                  <a:gd name="f46" fmla="val 314"/>
                  <a:gd name="f47" fmla="val 880"/>
                  <a:gd name="f48" fmla="val 883"/>
                  <a:gd name="f49" fmla="val 313"/>
                  <a:gd name="f50" fmla="val 892"/>
                  <a:gd name="f51" fmla="val 309"/>
                  <a:gd name="f52" fmla="val 915"/>
                  <a:gd name="f53" fmla="val 304"/>
                  <a:gd name="f54" fmla="val 940"/>
                  <a:gd name="f55" fmla="val 297"/>
                  <a:gd name="f56" fmla="val 966"/>
                  <a:gd name="f57" fmla="val 292"/>
                  <a:gd name="f58" fmla="val 991"/>
                  <a:gd name="f59" fmla="val 283"/>
                  <a:gd name="f60" fmla="val 1014"/>
                  <a:gd name="f61" fmla="val 277"/>
                  <a:gd name="f62" fmla="val 1039"/>
                  <a:gd name="f63" fmla="val 263"/>
                  <a:gd name="f64" fmla="val 1084"/>
                  <a:gd name="f65" fmla="val 246"/>
                  <a:gd name="f66" fmla="val 1124"/>
                  <a:gd name="f67" fmla="val 228"/>
                  <a:gd name="f68" fmla="val 1166"/>
                  <a:gd name="f69" fmla="val 210"/>
                  <a:gd name="f70" fmla="val 1211"/>
                  <a:gd name="f71" fmla="val 191"/>
                  <a:gd name="f72" fmla="val 1257"/>
                  <a:gd name="f73" fmla="val 173"/>
                  <a:gd name="f74" fmla="val 1302"/>
                  <a:gd name="f75" fmla="val 152"/>
                  <a:gd name="f76" fmla="val 1356"/>
                  <a:gd name="f77" fmla="val 137"/>
                  <a:gd name="f78" fmla="val 1414"/>
                  <a:gd name="f79" fmla="val 125"/>
                  <a:gd name="f80" fmla="val 1470"/>
                  <a:gd name="f81" fmla="val 102"/>
                  <a:gd name="f82" fmla="val 1580"/>
                  <a:gd name="f83" fmla="val 1691"/>
                  <a:gd name="f84" fmla="val 163"/>
                  <a:gd name="f85" fmla="val 1787"/>
                  <a:gd name="f86" fmla="val 185"/>
                  <a:gd name="f87" fmla="val 1823"/>
                  <a:gd name="f88" fmla="val 215"/>
                  <a:gd name="f89" fmla="val 1856"/>
                  <a:gd name="f90" fmla="val 1884"/>
                  <a:gd name="f91" fmla="val 342"/>
                  <a:gd name="f92" fmla="val 1967"/>
                  <a:gd name="f93" fmla="val 447"/>
                  <a:gd name="f94" fmla="val 2034"/>
                  <a:gd name="f95" fmla="val 556"/>
                  <a:gd name="f96" fmla="val 2097"/>
                  <a:gd name="f97" fmla="val 668"/>
                  <a:gd name="f98" fmla="val 2162"/>
                  <a:gd name="f99" fmla="val 782"/>
                  <a:gd name="f100" fmla="val 2221"/>
                  <a:gd name="f101" fmla="val 2288"/>
                  <a:gd name="f102" fmla="val 894"/>
                  <a:gd name="f103" fmla="val 947"/>
                  <a:gd name="f104" fmla="val 2324"/>
                  <a:gd name="f105" fmla="val 1004"/>
                  <a:gd name="f106" fmla="val 2360"/>
                  <a:gd name="f107" fmla="val 1056"/>
                  <a:gd name="f108" fmla="val 2402"/>
                  <a:gd name="f109" fmla="val 1078"/>
                  <a:gd name="f110" fmla="val 2421"/>
                  <a:gd name="f111" fmla="val 1099"/>
                  <a:gd name="f112" fmla="val 2440"/>
                  <a:gd name="f113" fmla="val 1121"/>
                  <a:gd name="f114" fmla="val 2461"/>
                  <a:gd name="f115" fmla="val 1142"/>
                  <a:gd name="f116" fmla="val 1163"/>
                  <a:gd name="f117" fmla="val 1187"/>
                  <a:gd name="f118" fmla="val 1237"/>
                  <a:gd name="f119" fmla="val 1294"/>
                  <a:gd name="f120" fmla="val 1349"/>
                  <a:gd name="f121" fmla="val 1459"/>
                  <a:gd name="f122" fmla="val 1573"/>
                  <a:gd name="f123" fmla="val 1685"/>
                  <a:gd name="f124" fmla="val 1758"/>
                  <a:gd name="f125" fmla="val 2056"/>
                  <a:gd name="f126" fmla="val 1830"/>
                  <a:gd name="f127" fmla="val 2012"/>
                  <a:gd name="f128" fmla="val 1897"/>
                  <a:gd name="f129" fmla="val 1962"/>
                  <a:gd name="f130" fmla="val 1607"/>
                  <a:gd name="f131" fmla="val 1661"/>
                  <a:gd name="f132" fmla="val 1530"/>
                  <a:gd name="f133" fmla="val 1780"/>
                  <a:gd name="f134" fmla="val 1423"/>
                  <a:gd name="f135" fmla="val 1881"/>
                  <a:gd name="f136" fmla="val 1289"/>
                  <a:gd name="f137" fmla="val 1928"/>
                  <a:gd name="f138" fmla="val 1235"/>
                  <a:gd name="f139" fmla="val 1180"/>
                  <a:gd name="f140" fmla="val 1123"/>
                  <a:gd name="f141" fmla="val 335"/>
                  <a:gd name="f142" fmla="val 88"/>
                  <a:gd name="f143" fmla="val 235"/>
                  <a:gd name="f144" fmla="val 224"/>
                  <a:gd name="f145" fmla="val 133"/>
                  <a:gd name="f146" fmla="val 34"/>
                  <a:gd name="f147" fmla="val 496"/>
                  <a:gd name="f148" fmla="val 157"/>
                  <a:gd name="f149" fmla="val 580"/>
                  <a:gd name="f150" fmla="val 259"/>
                  <a:gd name="f151" fmla="val 701"/>
                  <a:gd name="f152" fmla="val 234"/>
                  <a:gd name="f153" fmla="val 865"/>
                  <a:gd name="f154" fmla="val 225"/>
                  <a:gd name="f155" fmla="val 213"/>
                  <a:gd name="f156" fmla="val 964"/>
                  <a:gd name="f157" fmla="val 197"/>
                  <a:gd name="f158" fmla="val 1013"/>
                  <a:gd name="f159" fmla="val 1053"/>
                  <a:gd name="f160" fmla="val 169"/>
                  <a:gd name="f161" fmla="val 1094"/>
                  <a:gd name="f162" fmla="val 1132"/>
                  <a:gd name="f163" fmla="val 1178"/>
                  <a:gd name="f164" fmla="val 114"/>
                  <a:gd name="f165" fmla="val 1225"/>
                  <a:gd name="f166" fmla="val 96"/>
                  <a:gd name="f167" fmla="val 1272"/>
                  <a:gd name="f168" fmla="val 75"/>
                  <a:gd name="f169" fmla="val 1331"/>
                  <a:gd name="f170" fmla="val 58"/>
                  <a:gd name="f171" fmla="val 1391"/>
                  <a:gd name="f172" fmla="val 43"/>
                  <a:gd name="f173" fmla="val 1452"/>
                  <a:gd name="f174" fmla="val 16"/>
                  <a:gd name="f175" fmla="val 1585"/>
                  <a:gd name="f176" fmla="val 19"/>
                  <a:gd name="f177" fmla="val 1716"/>
                  <a:gd name="f178" fmla="val 92"/>
                  <a:gd name="f179" fmla="val 1832"/>
                  <a:gd name="f180" fmla="val 120"/>
                  <a:gd name="f181" fmla="val 1878"/>
                  <a:gd name="f182" fmla="val 154"/>
                  <a:gd name="f183" fmla="val 1916"/>
                  <a:gd name="f184" fmla="val 192"/>
                  <a:gd name="f185" fmla="val 1950"/>
                  <a:gd name="f186" fmla="val 2036"/>
                  <a:gd name="f187" fmla="val 403"/>
                  <a:gd name="f188" fmla="val 2107"/>
                  <a:gd name="f189" fmla="val 514"/>
                  <a:gd name="f190" fmla="val 2172"/>
                  <a:gd name="f191" fmla="val 627"/>
                  <a:gd name="f192" fmla="val 2236"/>
                  <a:gd name="f193" fmla="val 740"/>
                  <a:gd name="f194" fmla="val 2294"/>
                  <a:gd name="f195" fmla="val 849"/>
                  <a:gd name="f196" fmla="val 902"/>
                  <a:gd name="f197" fmla="val 2395"/>
                  <a:gd name="f198" fmla="val 956"/>
                  <a:gd name="f199" fmla="val 2430"/>
                  <a:gd name="f200" fmla="val 2468"/>
                  <a:gd name="f201" fmla="val 1047"/>
                  <a:gd name="f202" fmla="val 2503"/>
                  <a:gd name="f203" fmla="val 1089"/>
                  <a:gd name="f204" fmla="val 2546"/>
                  <a:gd name="f205" fmla="val 2594"/>
                  <a:gd name="f206" fmla="val 1118"/>
                  <a:gd name="f207" fmla="val 2596"/>
                  <a:gd name="f208" fmla="val 1120"/>
                  <a:gd name="f209" fmla="val 2599"/>
                  <a:gd name="f210" fmla="val 2601"/>
                  <a:gd name="f211" fmla="val 1125"/>
                  <a:gd name="f212" fmla="val 1154"/>
                  <a:gd name="f213" fmla="val 1194"/>
                  <a:gd name="f214" fmla="val 1285"/>
                  <a:gd name="f215" fmla="val 1339"/>
                  <a:gd name="f216" fmla="val 1392"/>
                  <a:gd name="f217" fmla="val 1501"/>
                  <a:gd name="f218" fmla="val 1614"/>
                  <a:gd name="f219" fmla="val 1727"/>
                  <a:gd name="f220" fmla="val 1838"/>
                  <a:gd name="f221" fmla="val 1949"/>
                  <a:gd name="f222" fmla="val 2049"/>
                  <a:gd name="f223" fmla="val 2087"/>
                  <a:gd name="f224" fmla="val 2121"/>
                  <a:gd name="f225" fmla="val 2149"/>
                  <a:gd name="f226" fmla="val 2222"/>
                  <a:gd name="f227" fmla="val 2225"/>
                  <a:gd name="f228" fmla="val 2198"/>
                  <a:gd name="f229" fmla="val 2183"/>
                  <a:gd name="f230" fmla="val 2166"/>
                  <a:gd name="f231" fmla="val 2145"/>
                  <a:gd name="f232" fmla="val 2128"/>
                  <a:gd name="f233" fmla="val 2108"/>
                  <a:gd name="f234" fmla="val 2089"/>
                  <a:gd name="f235" fmla="val 2071"/>
                  <a:gd name="f236" fmla="val 2044"/>
                  <a:gd name="f237" fmla="val 2028"/>
                  <a:gd name="f238" fmla="val 2016"/>
                  <a:gd name="f239" fmla="val 2007"/>
                  <a:gd name="f240" fmla="val 1982"/>
                  <a:gd name="f241" fmla="val 2085"/>
                  <a:gd name="f242" fmla="val 2207"/>
                  <a:gd name="f243" fmla="val 2006"/>
                  <a:gd name="f244" fmla="val 1906"/>
                  <a:gd name="f245" fmla="val 1801"/>
                  <a:gd name="f246" fmla="val 71"/>
                  <a:gd name="f247" fmla="val 1696"/>
                  <a:gd name="f248" fmla="val 53"/>
                  <a:gd name="f249" fmla="val 1588"/>
                  <a:gd name="f250" fmla="val 1434"/>
                  <a:gd name="f251" fmla="val 25"/>
                  <a:gd name="f252" fmla="val 1278"/>
                  <a:gd name="f253" fmla="val 17"/>
                  <a:gd name="f254" fmla="val 807"/>
                  <a:gd name="f255" fmla="val 653"/>
                  <a:gd name="f256" fmla="val 545"/>
                  <a:gd name="f257" fmla="val 440"/>
                  <a:gd name="f258" fmla="val 1113"/>
                  <a:gd name="f259" fmla="val 1128"/>
                  <a:gd name="f260" fmla="val 1284"/>
                  <a:gd name="f261" fmla="val 1437"/>
                  <a:gd name="f262" fmla="val 8"/>
                  <a:gd name="f263" fmla="val 1590"/>
                  <a:gd name="f264" fmla="val 27"/>
                  <a:gd name="f265" fmla="val 1699"/>
                  <a:gd name="f266" fmla="val 38"/>
                  <a:gd name="f267" fmla="val 1804"/>
                  <a:gd name="f268" fmla="val 1911"/>
                  <a:gd name="f269" fmla="val 73"/>
                  <a:gd name="f270" fmla="val 1915"/>
                  <a:gd name="f271" fmla="val 76"/>
                  <a:gd name="f272" fmla="val 2018"/>
                  <a:gd name="f273" fmla="val 2123"/>
                  <a:gd name="f274" fmla="val 353"/>
                  <a:gd name="f275" fmla="val 493"/>
                  <a:gd name="f276" fmla="val 2230"/>
                  <a:gd name="f277" fmla="val 499"/>
                  <a:gd name="f278" fmla="val 2223"/>
                  <a:gd name="f279" fmla="val 505"/>
                  <a:gd name="f280" fmla="val 2102"/>
                  <a:gd name="f281" fmla="val 585"/>
                  <a:gd name="f282" fmla="val 1998"/>
                  <a:gd name="f283" fmla="val 2023"/>
                  <a:gd name="f284" fmla="val 863"/>
                  <a:gd name="f285" fmla="val 2031"/>
                  <a:gd name="f286" fmla="val 912"/>
                  <a:gd name="f287" fmla="val 2042"/>
                  <a:gd name="f288" fmla="val 961"/>
                  <a:gd name="f289" fmla="val 2058"/>
                  <a:gd name="f290" fmla="val 1008"/>
                  <a:gd name="f291" fmla="val 2072"/>
                  <a:gd name="f292" fmla="val 1048"/>
                  <a:gd name="f293" fmla="val 1087"/>
                  <a:gd name="f294" fmla="val 1172"/>
                  <a:gd name="f295" fmla="val 2142"/>
                  <a:gd name="f296" fmla="val 1218"/>
                  <a:gd name="f297" fmla="val 2161"/>
                  <a:gd name="f298" fmla="val 1265"/>
                  <a:gd name="f299" fmla="val 2182"/>
                  <a:gd name="f300" fmla="val 1326"/>
                  <a:gd name="f301" fmla="val 2199"/>
                  <a:gd name="f302" fmla="val 1386"/>
                  <a:gd name="f303" fmla="val 2211"/>
                  <a:gd name="f304" fmla="val 1449"/>
                  <a:gd name="f305" fmla="val 2241"/>
                  <a:gd name="f306" fmla="val 2237"/>
                  <a:gd name="f307" fmla="val 1721"/>
                  <a:gd name="f308" fmla="val 2163"/>
                  <a:gd name="f309" fmla="val 1842"/>
                  <a:gd name="f310" fmla="val 2133"/>
                  <a:gd name="f311" fmla="val 1888"/>
                  <a:gd name="f312" fmla="val 2099"/>
                  <a:gd name="f313" fmla="val 1926"/>
                  <a:gd name="f314" fmla="val 2059"/>
                  <a:gd name="f315" fmla="val 1959"/>
                  <a:gd name="f316" fmla="val 1847"/>
                  <a:gd name="f317" fmla="val 2120"/>
                  <a:gd name="f318" fmla="val 1733"/>
                  <a:gd name="f319" fmla="val 2188"/>
                  <a:gd name="f320" fmla="val 1623"/>
                  <a:gd name="f321" fmla="val 2251"/>
                  <a:gd name="f322" fmla="val 1509"/>
                  <a:gd name="f323" fmla="val 2309"/>
                  <a:gd name="f324" fmla="val 1401"/>
                  <a:gd name="f325" fmla="val 2375"/>
                  <a:gd name="f326" fmla="val 2410"/>
                  <a:gd name="f327" fmla="val 1296"/>
                  <a:gd name="f328" fmla="val 2443"/>
                  <a:gd name="f329" fmla="val 1247"/>
                  <a:gd name="f330" fmla="val 2481"/>
                  <a:gd name="f331" fmla="val 1206"/>
                  <a:gd name="f332" fmla="val 2515"/>
                  <a:gd name="f333" fmla="val 1167"/>
                  <a:gd name="f334" fmla="val 2556"/>
                  <a:gd name="f335" fmla="val 1137"/>
                  <a:gd name="f336" fmla="val 2602"/>
                  <a:gd name="f337" fmla="val 1135"/>
                  <a:gd name="f338" fmla="val 2609"/>
                  <a:gd name="f339" fmla="val 2614"/>
                  <a:gd name="f340" fmla="val 1127"/>
                  <a:gd name="f341" fmla="val 2621"/>
                  <a:gd name="f342" fmla="val 2637"/>
                  <a:gd name="f343" fmla="val 1114"/>
                  <a:gd name="f344" fmla="val 1111"/>
                  <a:gd name="f345" fmla="val 1106"/>
                  <a:gd name="f346" fmla="val 1102"/>
                  <a:gd name="f347" fmla="val 1074"/>
                  <a:gd name="f348" fmla="val 1035"/>
                  <a:gd name="f349" fmla="val 994"/>
                  <a:gd name="f350" fmla="val 945"/>
                  <a:gd name="f351" fmla="val 840"/>
                  <a:gd name="f352" fmla="val 732"/>
                  <a:gd name="f353" fmla="val 618"/>
                  <a:gd name="f354" fmla="val 508"/>
                  <a:gd name="f355" fmla="val 394"/>
                  <a:gd name="f356" fmla="val 282"/>
                  <a:gd name="f357" fmla="val 182"/>
                  <a:gd name="f358" fmla="val 142"/>
                  <a:gd name="f359" fmla="val 108"/>
                  <a:gd name="f360" fmla="val 78"/>
                  <a:gd name="f361" fmla="val 6"/>
                  <a:gd name="f362" fmla="val 28"/>
                  <a:gd name="f363" fmla="val 42"/>
                  <a:gd name="f364" fmla="val 59"/>
                  <a:gd name="f365" fmla="val 82"/>
                  <a:gd name="f366" fmla="val 99"/>
                  <a:gd name="f367" fmla="val 139"/>
                  <a:gd name="f368" fmla="val 183"/>
                  <a:gd name="f369" fmla="val 199"/>
                  <a:gd name="f370" fmla="val 218"/>
                  <a:gd name="f371" fmla="val 243"/>
                  <a:gd name="f372" fmla="val 18"/>
                  <a:gd name="f373" fmla="val 11"/>
                  <a:gd name="f374" fmla="val 118"/>
                  <a:gd name="f375" fmla="val 223"/>
                  <a:gd name="f376" fmla="val 325"/>
                  <a:gd name="f377" fmla="val 330"/>
                  <a:gd name="f378" fmla="val 437"/>
                  <a:gd name="f379" fmla="val 542"/>
                  <a:gd name="f380" fmla="val 651"/>
                  <a:gd name="f381" fmla="val 957"/>
                  <a:gd name="f382" fmla="val 720"/>
                  <a:gd name="f383" fmla="val 1292"/>
                  <a:gd name="f384" fmla="val 723"/>
                  <a:gd name="f385" fmla="val 726"/>
                  <a:gd name="f386" fmla="val 734"/>
                  <a:gd name="f387" fmla="val 1282"/>
                  <a:gd name="f388" fmla="val 693"/>
                  <a:gd name="f389" fmla="val 1270"/>
                  <a:gd name="f390" fmla="val 686"/>
                  <a:gd name="f391" fmla="val 1258"/>
                  <a:gd name="f392" fmla="val 680"/>
                  <a:gd name="f393" fmla="val 1250"/>
                  <a:gd name="f394" fmla="val 676"/>
                  <a:gd name="f395" fmla="val 1213"/>
                  <a:gd name="f396" fmla="val 658"/>
                  <a:gd name="f397" fmla="val 1173"/>
                  <a:gd name="f398" fmla="val 645"/>
                  <a:gd name="f399" fmla="val 636"/>
                  <a:gd name="f400" fmla="val 635"/>
                  <a:gd name="f401" fmla="val 631"/>
                  <a:gd name="f402" fmla="val 625"/>
                  <a:gd name="f403" fmla="val 612"/>
                  <a:gd name="f404" fmla="val 604"/>
                  <a:gd name="f405" fmla="val 602"/>
                  <a:gd name="f406" fmla="val 1144"/>
                  <a:gd name="f407" fmla="val 1161"/>
                  <a:gd name="f408" fmla="val 600"/>
                  <a:gd name="f409" fmla="val 1183"/>
                  <a:gd name="f410" fmla="val 1204"/>
                  <a:gd name="f411" fmla="val 610"/>
                  <a:gd name="f412" fmla="val 1342"/>
                  <a:gd name="f413" fmla="val 628"/>
                  <a:gd name="f414" fmla="val 1387"/>
                  <a:gd name="f415" fmla="val 670"/>
                  <a:gd name="f416" fmla="val 666"/>
                  <a:gd name="f417" fmla="val 1411"/>
                  <a:gd name="f418" fmla="val 663"/>
                  <a:gd name="f419" fmla="val 1441"/>
                  <a:gd name="f420" fmla="val 1456"/>
                  <a:gd name="f421" fmla="val 641"/>
                  <a:gd name="f422" fmla="val 1474"/>
                  <a:gd name="f423" fmla="val 1484"/>
                  <a:gd name="f424" fmla="val 633"/>
                  <a:gd name="f425" fmla="val 1496"/>
                  <a:gd name="f426" fmla="val 1502"/>
                  <a:gd name="f427" fmla="val 1514"/>
                  <a:gd name="f428" fmla="val 1523"/>
                  <a:gd name="f429" fmla="val 678"/>
                  <a:gd name="f430" fmla="val 1528"/>
                  <a:gd name="f431" fmla="val 696"/>
                  <a:gd name="f432" fmla="val 708"/>
                  <a:gd name="f433" fmla="val 1520"/>
                  <a:gd name="f434" fmla="val 744"/>
                  <a:gd name="f435" fmla="val 1473"/>
                  <a:gd name="f436" fmla="val 747"/>
                  <a:gd name="f437" fmla="val 751"/>
                  <a:gd name="f438" fmla="val 1450"/>
                  <a:gd name="f439" fmla="val 756"/>
                  <a:gd name="f440" fmla="val 1453"/>
                  <a:gd name="f441" fmla="val 761"/>
                  <a:gd name="f442" fmla="val 1454"/>
                  <a:gd name="f443" fmla="val 766"/>
                  <a:gd name="f444" fmla="val 779"/>
                  <a:gd name="f445" fmla="val 1462"/>
                  <a:gd name="f446" fmla="val 792"/>
                  <a:gd name="f447" fmla="val 1468"/>
                  <a:gd name="f448" fmla="val 806"/>
                  <a:gd name="f449" fmla="val 814"/>
                  <a:gd name="f450" fmla="val 1471"/>
                  <a:gd name="f451" fmla="val 819"/>
                  <a:gd name="f452" fmla="val 1482"/>
                  <a:gd name="f453" fmla="val 853"/>
                  <a:gd name="f454" fmla="val 885"/>
                  <a:gd name="f455" fmla="val 917"/>
                  <a:gd name="f456" fmla="val 908"/>
                  <a:gd name="f457" fmla="val 1489"/>
                  <a:gd name="f458" fmla="val 900"/>
                  <a:gd name="f459" fmla="val 888"/>
                  <a:gd name="f460" fmla="val 1506"/>
                  <a:gd name="f461" fmla="val 873"/>
                  <a:gd name="f462" fmla="val 1516"/>
                  <a:gd name="f463" fmla="val 857"/>
                  <a:gd name="f464" fmla="val 1525"/>
                  <a:gd name="f465" fmla="val 842"/>
                  <a:gd name="f466" fmla="val 1535"/>
                  <a:gd name="f467" fmla="val 822"/>
                  <a:gd name="f468" fmla="val 1547"/>
                  <a:gd name="f469" fmla="val 1564"/>
                  <a:gd name="f470" fmla="val 789"/>
                  <a:gd name="f471" fmla="val 1656"/>
                  <a:gd name="f472" fmla="val 1641"/>
                  <a:gd name="f473" fmla="val 729"/>
                  <a:gd name="f474" fmla="val 1622"/>
                  <a:gd name="f475" fmla="val 691"/>
                  <a:gd name="f476" fmla="val 1601"/>
                  <a:gd name="f477" fmla="val 426"/>
                  <a:gd name="f478" fmla="val 1271"/>
                  <a:gd name="f479" fmla="val 380"/>
                  <a:gd name="f480" fmla="val 1223"/>
                  <a:gd name="f481" fmla="val 362"/>
                  <a:gd name="f482" fmla="val 1170"/>
                  <a:gd name="f483" fmla="val 1066"/>
                  <a:gd name="f484" fmla="val 1015"/>
                  <a:gd name="f485" fmla="val 825"/>
                  <a:gd name="f486" fmla="val 713"/>
                  <a:gd name="f487" fmla="val 549"/>
                  <a:gd name="f488" fmla="val 797"/>
                  <a:gd name="f489" fmla="val 504"/>
                  <a:gd name="f490" fmla="val 757"/>
                  <a:gd name="f491" fmla="val 815"/>
                  <a:gd name="f492" fmla="val 799"/>
                  <a:gd name="f493" fmla="val 721"/>
                  <a:gd name="f494" fmla="val 706"/>
                  <a:gd name="f495" fmla="val 811"/>
                  <a:gd name="f496" fmla="val 671"/>
                  <a:gd name="f497" fmla="val 828"/>
                  <a:gd name="f498" fmla="val 655"/>
                  <a:gd name="f499" fmla="val 640"/>
                  <a:gd name="f500" fmla="val 856"/>
                  <a:gd name="f501" fmla="val 870"/>
                  <a:gd name="f502" fmla="val 884"/>
                  <a:gd name="f503" fmla="val 899"/>
                  <a:gd name="f504" fmla="val 911"/>
                  <a:gd name="f505" fmla="val 897"/>
                  <a:gd name="f506" fmla="val 1096"/>
                  <a:gd name="f507" fmla="val 1109"/>
                  <a:gd name="f508" fmla="val 1105"/>
                  <a:gd name="f509" fmla="val 1080"/>
                  <a:gd name="f510" fmla="val 1140"/>
                  <a:gd name="f511" fmla="val 1033"/>
                  <a:gd name="f512" fmla="val 1171"/>
                  <a:gd name="f513" fmla="val 1188"/>
                  <a:gd name="f514" fmla="val 993"/>
                  <a:gd name="f515" fmla="val 1210"/>
                  <a:gd name="f516" fmla="val 971"/>
                  <a:gd name="f517" fmla="val 1242"/>
                  <a:gd name="f518" fmla="val 943"/>
                  <a:gd name="f519" fmla="val 932"/>
                  <a:gd name="f520" fmla="val 1335"/>
                  <a:gd name="f521" fmla="val 922"/>
                  <a:gd name="f522" fmla="val 1367"/>
                  <a:gd name="f523" fmla="val 937"/>
                  <a:gd name="f524" fmla="val 1375"/>
                  <a:gd name="f525" fmla="val 1382"/>
                  <a:gd name="f526" fmla="val 1388"/>
                  <a:gd name="f527" fmla="val 1379"/>
                  <a:gd name="f528" fmla="val 877"/>
                  <a:gd name="f529" fmla="val 855"/>
                  <a:gd name="f530" fmla="val 1370"/>
                  <a:gd name="f531" fmla="val 831"/>
                  <a:gd name="f532" fmla="val 1364"/>
                  <a:gd name="f533" fmla="val 809"/>
                  <a:gd name="f534" fmla="val 1361"/>
                  <a:gd name="f535" fmla="val 1340"/>
                  <a:gd name="f536" fmla="val 787"/>
                  <a:gd name="f537" fmla="val 1327"/>
                  <a:gd name="f538" fmla="val 1316"/>
                  <a:gd name="f539" fmla="val 776"/>
                  <a:gd name="f540" fmla="val 1301"/>
                  <a:gd name="f541" fmla="val 771"/>
                  <a:gd name="f542" fmla="val 1297"/>
                  <a:gd name="f543" fmla="val 769"/>
                  <a:gd name="f544" fmla="val 1280"/>
                  <a:gd name="f545" fmla="val 1249"/>
                  <a:gd name="f546" fmla="val 777"/>
                  <a:gd name="f547" fmla="val 1222"/>
                  <a:gd name="f548" fmla="val 774"/>
                  <a:gd name="f549" fmla="val 1226"/>
                  <a:gd name="f550" fmla="val 1231"/>
                  <a:gd name="f551" fmla="val 742"/>
                  <a:gd name="f552" fmla="val 716"/>
                  <a:gd name="f553" fmla="val 1262"/>
                  <a:gd name="f554" fmla="val 1268"/>
                  <a:gd name="f555" fmla="val 695"/>
                  <a:gd name="f556" fmla="val 1273"/>
                  <a:gd name="f557" fmla="val 1465"/>
                  <a:gd name="f558" fmla="val 953"/>
                  <a:gd name="f559" fmla="val 1458"/>
                  <a:gd name="f560" fmla="val 968"/>
                  <a:gd name="f561" fmla="val 984"/>
                  <a:gd name="f562" fmla="val 1446"/>
                  <a:gd name="f563" fmla="val 999"/>
                  <a:gd name="f564" fmla="val 1018"/>
                  <a:gd name="f565" fmla="val 1034"/>
                  <a:gd name="f566" fmla="val 1435"/>
                  <a:gd name="f567" fmla="val 1055"/>
                  <a:gd name="f568" fmla="val 1065"/>
                  <a:gd name="f569" fmla="val 1431"/>
                  <a:gd name="f570" fmla="val 1422"/>
                  <a:gd name="f571" fmla="val 1419"/>
                  <a:gd name="f572" fmla="val 1090"/>
                  <a:gd name="f573" fmla="val 1416"/>
                  <a:gd name="f574" fmla="val 1092"/>
                  <a:gd name="f575" fmla="val 1407"/>
                  <a:gd name="f576" fmla="val 1406"/>
                  <a:gd name="f577" fmla="val 1085"/>
                  <a:gd name="f578" fmla="val 1044"/>
                  <a:gd name="f579" fmla="val 1395"/>
                  <a:gd name="f580" fmla="val 1380"/>
                  <a:gd name="f581" fmla="val 958"/>
                  <a:gd name="f582" fmla="val 1359"/>
                  <a:gd name="f583" fmla="val 950"/>
                  <a:gd name="f584" fmla="val 1332"/>
                  <a:gd name="f585" fmla="val 938"/>
                  <a:gd name="f586" fmla="val 1304"/>
                  <a:gd name="f587" fmla="val 933"/>
                  <a:gd name="f588" fmla="val 1277"/>
                  <a:gd name="f589" fmla="val 1219"/>
                  <a:gd name="f590" fmla="val 983"/>
                  <a:gd name="f591" fmla="val 1201"/>
                  <a:gd name="f592" fmla="val 1023"/>
                  <a:gd name="f593" fmla="val 1168"/>
                  <a:gd name="f594" fmla="val 1152"/>
                  <a:gd name="f595" fmla="val 1139"/>
                  <a:gd name="f596" fmla="val 1130"/>
                  <a:gd name="f597" fmla="val 1376"/>
                  <a:gd name="f598" fmla="val 1112"/>
                  <a:gd name="f599" fmla="val 1428"/>
                  <a:gd name="f600" fmla="val 1041"/>
                  <a:gd name="f601" fmla="val 1026"/>
                  <a:gd name="f602" fmla="val 1009"/>
                  <a:gd name="f603" fmla="val 1532"/>
                  <a:gd name="f604" fmla="val 986"/>
                  <a:gd name="f605" fmla="val 1554"/>
                  <a:gd name="f606" fmla="val 954"/>
                  <a:gd name="f607" fmla="val 1598"/>
                  <a:gd name="f608" fmla="val 1610"/>
                  <a:gd name="f609" fmla="val 1635"/>
                  <a:gd name="f610" fmla="val 1650"/>
                  <a:gd name="f611" fmla="val 1665"/>
                  <a:gd name="f612" fmla="val 1684"/>
                  <a:gd name="f613" fmla="val 969"/>
                  <a:gd name="f614" fmla="val 1701"/>
                  <a:gd name="f615" fmla="val 974"/>
                  <a:gd name="f616" fmla="val 1718"/>
                  <a:gd name="f617" fmla="val 979"/>
                  <a:gd name="f618" fmla="val 1708"/>
                  <a:gd name="f619" fmla="val 913"/>
                  <a:gd name="f620" fmla="val 1690"/>
                  <a:gd name="f621" fmla="val 847"/>
                  <a:gd name="f622" fmla="val 1662"/>
                  <a:gd name="f623" fmla="val 784"/>
                  <a:gd name="f624" fmla="val 1631"/>
                  <a:gd name="f625" fmla="val 1575"/>
                  <a:gd name="f626" fmla="val 802"/>
                  <a:gd name="f627" fmla="val 1545"/>
                  <a:gd name="f628" fmla="val 827"/>
                  <a:gd name="f629" fmla="val 868"/>
                  <a:gd name="f630" fmla="val 898"/>
                  <a:gd name="f631" fmla="val 674"/>
                  <a:gd name="f632" fmla="val 1600"/>
                  <a:gd name="f633" fmla="val 1586"/>
                  <a:gd name="f634" fmla="val 704"/>
                  <a:gd name="f635" fmla="val 725"/>
                  <a:gd name="f636" fmla="val 727"/>
                  <a:gd name="f637" fmla="val 763"/>
                  <a:gd name="f638" fmla="val 749"/>
                  <a:gd name="f639" fmla="val 1583"/>
                  <a:gd name="f640" fmla="val 711"/>
                  <a:gd name="f641" fmla="val 1429"/>
                  <a:gd name="f642" fmla="val 1313"/>
                  <a:gd name="f643" fmla="val 813"/>
                  <a:gd name="f644" fmla="val 1243"/>
                  <a:gd name="f645" fmla="val 861"/>
                  <a:gd name="f646" fmla="val 1228"/>
                  <a:gd name="f647" fmla="val 1343"/>
                  <a:gd name="f648" fmla="val 866"/>
                  <a:gd name="f649" fmla="val 1518"/>
                  <a:gd name="f650" fmla="val 1543"/>
                  <a:gd name="f651" fmla="val 791"/>
                  <a:gd name="f652" fmla="val 1571"/>
                  <a:gd name="f653" fmla="val 1570"/>
                  <a:gd name="f654" fmla="val 1568"/>
                  <a:gd name="f655" fmla="val 935"/>
                  <a:gd name="f656" fmla="val 1605"/>
                  <a:gd name="f657" fmla="val 1613"/>
                  <a:gd name="f658" fmla="val 1616"/>
                  <a:gd name="f659" fmla="val 1618"/>
                  <a:gd name="f660" fmla="val 846"/>
                  <a:gd name="f661" fmla="val 1629"/>
                  <a:gd name="f662" fmla="val 759"/>
                  <a:gd name="f663" fmla="val 927"/>
                  <a:gd name="f664" fmla="val 1485"/>
                  <a:gd name="f665" fmla="val 1460"/>
                  <a:gd name="f666" fmla="val 1405"/>
                  <a:gd name="f667" fmla="val 1371"/>
                  <a:gd name="f668" fmla="val 816"/>
                  <a:gd name="f669" fmla="val 1308"/>
                  <a:gd name="f670" fmla="val 1283"/>
                  <a:gd name="f671" fmla="val 810"/>
                  <a:gd name="f672" fmla="val 794"/>
                  <a:gd name="f673" fmla="val 1287"/>
                  <a:gd name="f674" fmla="val 1338"/>
                  <a:gd name="f675" fmla="val 730"/>
                  <a:gd name="f676" fmla="val 728"/>
                  <a:gd name="f677" fmla="val 733"/>
                  <a:gd name="f678" fmla="val 1504"/>
                  <a:gd name="f679" fmla="val 1540"/>
                  <a:gd name="f680" fmla="val 752"/>
                  <a:gd name="f681" fmla="val 1551"/>
                  <a:gd name="f682" fmla="val 1563"/>
                  <a:gd name="f683" fmla="val 764"/>
                  <a:gd name="f684" fmla="val 1576"/>
                  <a:gd name="f685" fmla="val 768"/>
                  <a:gd name="f686" fmla="val 770"/>
                  <a:gd name="f687" fmla="val 1581"/>
                  <a:gd name="f688" fmla="val 775"/>
                  <a:gd name="f689" fmla="val 1578"/>
                  <a:gd name="f690" fmla="val 1561"/>
                  <a:gd name="f691" fmla="val 823"/>
                  <a:gd name="f692" fmla="val 1555"/>
                  <a:gd name="f693" fmla="val 909"/>
                  <a:gd name="f694" fmla="val 878"/>
                  <a:gd name="f695" fmla="val 944"/>
                  <a:gd name="f696" fmla="val 1021"/>
                  <a:gd name="f697" fmla="val 835"/>
                  <a:gd name="f698" fmla="val 1067"/>
                  <a:gd name="f699" fmla="val 1036"/>
                  <a:gd name="f700" fmla="val 683"/>
                  <a:gd name="f701" fmla="val 646"/>
                  <a:gd name="f702" fmla="val 862"/>
                  <a:gd name="f703" fmla="val 850"/>
                  <a:gd name="f704" fmla="val 656"/>
                  <a:gd name="f705" fmla="val 871"/>
                  <a:gd name="f706" fmla="val 916"/>
                  <a:gd name="f707" fmla="val 896"/>
                  <a:gd name="f708" fmla="val 948"/>
                  <a:gd name="f709" fmla="val 281"/>
                  <a:gd name="f710" fmla="val 709"/>
                  <a:gd name="f711" fmla="val 512"/>
                  <a:gd name="f712" fmla="val 409"/>
                  <a:gd name="f713" fmla="val 363"/>
                  <a:gd name="f714" fmla="val 1011"/>
                  <a:gd name="f715" fmla="val 346"/>
                  <a:gd name="f716" fmla="val 338"/>
                  <a:gd name="f717" fmla="val 411"/>
                  <a:gd name="f718" fmla="val 518"/>
                  <a:gd name="f719" fmla="val 1677"/>
                  <a:gd name="f720" fmla="val 867"/>
                  <a:gd name="f721" fmla="val 1735"/>
                  <a:gd name="f722" fmla="val 1737"/>
                  <a:gd name="f723" fmla="val 988"/>
                  <a:gd name="f724" fmla="val 1744"/>
                  <a:gd name="f725" fmla="val 1747"/>
                  <a:gd name="f726" fmla="val 1749"/>
                  <a:gd name="f727" fmla="val 1319"/>
                  <a:gd name="f728" fmla="val 1706"/>
                  <a:gd name="f729" fmla="val 1494"/>
                  <a:gd name="f730" fmla="val 1642"/>
                  <a:gd name="f731" fmla="val 1644"/>
                  <a:gd name="f732" fmla="val 1951"/>
                  <a:gd name="f733" fmla="val 1939"/>
                  <a:gd name="f734" fmla="val 1931"/>
                  <a:gd name="f735" fmla="val 1968"/>
                  <a:gd name="f736" fmla="val 1908"/>
                  <a:gd name="f737" fmla="val 1995"/>
                  <a:gd name="f738" fmla="val 2026"/>
                  <a:gd name="f739" fmla="val 2080"/>
                  <a:gd name="f740" fmla="val 2139"/>
                  <a:gd name="f741" fmla="val 2116"/>
                  <a:gd name="f742" fmla="val 2104"/>
                  <a:gd name="f743" fmla="val 2068"/>
                  <a:gd name="f744" fmla="val 2050"/>
                  <a:gd name="f745" fmla="val 2013"/>
                  <a:gd name="f746" fmla="val 1978"/>
                  <a:gd name="f747" fmla="val 1964"/>
                  <a:gd name="f748" fmla="val 1935"/>
                  <a:gd name="f749" fmla="val 1927"/>
                  <a:gd name="f750" fmla="val 1923"/>
                  <a:gd name="f751" fmla="val 1952"/>
                  <a:gd name="f752" fmla="val 1983"/>
                  <a:gd name="f753" fmla="val 2090"/>
                  <a:gd name="f754" fmla="val 2014"/>
                  <a:gd name="f755" fmla="val 375"/>
                  <a:gd name="f756" fmla="val 1937"/>
                  <a:gd name="f757" fmla="val 271"/>
                  <a:gd name="f758" fmla="val 1859"/>
                  <a:gd name="f759" fmla="val 166"/>
                  <a:gd name="f760" fmla="val 1767"/>
                  <a:gd name="f761" fmla="val 1673"/>
                  <a:gd name="f762" fmla="val 138"/>
                  <a:gd name="f763" fmla="val 128"/>
                  <a:gd name="f764" fmla="val 111"/>
                  <a:gd name="f765" fmla="val 101"/>
                  <a:gd name="f766" fmla="val 661"/>
                  <a:gd name="f767" fmla="val 568"/>
                  <a:gd name="f768" fmla="val 474"/>
                  <a:gd name="f769" fmla="val 382"/>
                  <a:gd name="f770" fmla="val 352"/>
                  <a:gd name="f771" fmla="val 205"/>
                  <a:gd name="f772" fmla="val 244"/>
                  <a:gd name="f773" fmla="val 299"/>
                  <a:gd name="f774" fmla="val 311"/>
                  <a:gd name="f775" fmla="val 302"/>
                  <a:gd name="f776" fmla="val 273"/>
                  <a:gd name="f777" fmla="val 595"/>
                  <a:gd name="f778" fmla="val 535"/>
                  <a:gd name="f779" fmla="val 486"/>
                  <a:gd name="f780" fmla="val 481"/>
                  <a:gd name="f781" fmla="val 132"/>
                  <a:gd name="f782" fmla="val 211"/>
                  <a:gd name="f783" fmla="val 368"/>
                  <a:gd name="f784" fmla="val 262"/>
                  <a:gd name="f785" fmla="val 371"/>
                  <a:gd name="f786" fmla="val 153"/>
                  <a:gd name="f787" fmla="val 373"/>
                  <a:gd name="f788" fmla="val 376"/>
                  <a:gd name="f789" fmla="val 470"/>
                  <a:gd name="f790" fmla="val 136"/>
                  <a:gd name="f791" fmla="val 564"/>
                  <a:gd name="f792" fmla="val 123"/>
                  <a:gd name="f793" fmla="val 659"/>
                  <a:gd name="f794" fmla="val 94"/>
                  <a:gd name="f795" fmla="val 967"/>
                  <a:gd name="f796" fmla="val 86"/>
                  <a:gd name="f797" fmla="val 1274"/>
                  <a:gd name="f798" fmla="val 1582"/>
                  <a:gd name="f799" fmla="val 1771"/>
                  <a:gd name="f800" fmla="val 1865"/>
                  <a:gd name="f801" fmla="val 1868"/>
                  <a:gd name="f802" fmla="val 1870"/>
                  <a:gd name="f803" fmla="val 2030"/>
                  <a:gd name="f804" fmla="val 2113"/>
                  <a:gd name="f805" fmla="val 1999"/>
                  <a:gd name="f806" fmla="val 1966"/>
                  <a:gd name="f807" fmla="val 1942"/>
                  <a:gd name="f808" fmla="val 930"/>
                  <a:gd name="f809" fmla="val 1963"/>
                  <a:gd name="f810" fmla="val 1980"/>
                  <a:gd name="f811" fmla="val 1994"/>
                  <a:gd name="f812" fmla="val 1077"/>
                  <a:gd name="f813" fmla="val 2010"/>
                  <a:gd name="f814" fmla="val 1119"/>
                  <a:gd name="f815" fmla="val 1159"/>
                  <a:gd name="f816" fmla="val 2046"/>
                  <a:gd name="f817" fmla="val 1205"/>
                  <a:gd name="f818" fmla="val 2066"/>
                  <a:gd name="f819" fmla="val 2084"/>
                  <a:gd name="f820" fmla="val 1353"/>
                  <a:gd name="f821" fmla="val 1410"/>
                  <a:gd name="f822" fmla="val 2132"/>
                  <a:gd name="f823" fmla="val 1467"/>
                  <a:gd name="f824" fmla="val 2156"/>
                  <a:gd name="f825" fmla="val 2092"/>
                  <a:gd name="f826" fmla="val 1795"/>
                  <a:gd name="f827" fmla="val 2070"/>
                  <a:gd name="f828" fmla="val 1834"/>
                  <a:gd name="f829" fmla="val 2038"/>
                  <a:gd name="f830" fmla="val 1896"/>
                  <a:gd name="f831" fmla="val 1909"/>
                  <a:gd name="f832" fmla="val 1802"/>
                  <a:gd name="f833" fmla="val 1694"/>
                  <a:gd name="f834" fmla="val 2112"/>
                  <a:gd name="f835" fmla="val 2175"/>
                  <a:gd name="f836" fmla="val 2234"/>
                  <a:gd name="f837" fmla="val 1357"/>
                  <a:gd name="f838" fmla="val 2302"/>
                  <a:gd name="f839" fmla="val 2304"/>
                  <a:gd name="f840" fmla="val 2339"/>
                  <a:gd name="f841" fmla="val 2374"/>
                  <a:gd name="f842" fmla="val 1195"/>
                  <a:gd name="f843" fmla="val 2415"/>
                  <a:gd name="f844" fmla="val 2435"/>
                  <a:gd name="f845" fmla="val 1149"/>
                  <a:gd name="f846" fmla="val 2456"/>
                  <a:gd name="f847" fmla="val 2480"/>
                  <a:gd name="f848" fmla="val 2485"/>
                  <a:gd name="f849" fmla="val 1070"/>
                  <a:gd name="f850" fmla="val 1046"/>
                  <a:gd name="f851" fmla="val 939"/>
                  <a:gd name="f852" fmla="val 773"/>
                  <a:gd name="f853" fmla="val 547"/>
                  <a:gd name="f854" fmla="val 439"/>
                  <a:gd name="f855" fmla="val 332"/>
                  <a:gd name="f856" fmla="val 203"/>
                  <a:gd name="f857" fmla="val 171"/>
                  <a:gd name="f858" fmla="val 149"/>
                  <a:gd name="f859" fmla="val 87"/>
                  <a:gd name="f860" fmla="val 109"/>
                  <a:gd name="f861" fmla="val 121"/>
                  <a:gd name="f862" fmla="val 175"/>
                  <a:gd name="f863" fmla="val 231"/>
                  <a:gd name="f864" fmla="val 247"/>
                  <a:gd name="f865" fmla="val 261"/>
                  <a:gd name="f866" fmla="val 270"/>
                  <a:gd name="f867" fmla="val 963"/>
                  <a:gd name="f868" fmla="val 294"/>
                  <a:gd name="f869" fmla="val 1933"/>
                  <a:gd name="f870" fmla="val 1854"/>
                  <a:gd name="f871" fmla="val 1748"/>
                  <a:gd name="f872" fmla="val 1097"/>
                  <a:gd name="f873" fmla="val 1666"/>
                  <a:gd name="f874" fmla="val 1620"/>
                  <a:gd name="f875" fmla="val 1068"/>
                  <a:gd name="f876" fmla="val 1596"/>
                  <a:gd name="f877" fmla="val 1040"/>
                  <a:gd name="f878" fmla="val 1541"/>
                  <a:gd name="f879" fmla="val 1487"/>
                  <a:gd name="f880" fmla="val 985"/>
                  <a:gd name="f881" fmla="val 1430"/>
                  <a:gd name="f882" fmla="val 1333"/>
                  <a:gd name="f883" fmla="val 951"/>
                  <a:gd name="f884" fmla="val 1230"/>
                  <a:gd name="f885" fmla="val 980"/>
                  <a:gd name="f886" fmla="val 1190"/>
                  <a:gd name="f887" fmla="val 1027"/>
                  <a:gd name="f888" fmla="val 1164"/>
                  <a:gd name="f889" fmla="val 1037"/>
                  <a:gd name="f890" fmla="val 1049"/>
                  <a:gd name="f891" fmla="val 1492"/>
                  <a:gd name="f892" fmla="val 1637"/>
                  <a:gd name="f893" fmla="val 1763"/>
                  <a:gd name="f894" fmla="val 1869"/>
                  <a:gd name="f895" fmla="val 1914"/>
                  <a:gd name="f896" fmla="val 1006"/>
                  <a:gd name="f897" fmla="val 1936"/>
                  <a:gd name="f898" fmla="val 1940"/>
                  <a:gd name="f899" fmla="val 1938"/>
                  <a:gd name="f900" fmla="val 998"/>
                  <a:gd name="f901" fmla="val 1682"/>
                  <a:gd name="f902" fmla="val 981"/>
                  <a:gd name="f903" fmla="val 1647"/>
                  <a:gd name="f904" fmla="val 976"/>
                  <a:gd name="f905" fmla="val 1634"/>
                  <a:gd name="f906" fmla="val 1619"/>
                  <a:gd name="f907" fmla="val 1587"/>
                  <a:gd name="f908" fmla="val 1542"/>
                  <a:gd name="f909" fmla="val 1527"/>
                  <a:gd name="f910" fmla="val 1019"/>
                  <a:gd name="f911" fmla="val 1513"/>
                  <a:gd name="f912" fmla="val 1478"/>
                  <a:gd name="f913" fmla="val 1069"/>
                  <a:gd name="f914" fmla="val 1104"/>
                  <a:gd name="f915" fmla="val 1402"/>
                  <a:gd name="f916" fmla="val 1129"/>
                  <a:gd name="f917" fmla="val 1397"/>
                  <a:gd name="f918" fmla="val 1732"/>
                  <a:gd name="f919" fmla="val 1728"/>
                  <a:gd name="f920" fmla="val 1043"/>
                  <a:gd name="f921" fmla="val 1186"/>
                  <a:gd name="f922" fmla="val 1227"/>
                  <a:gd name="f923" fmla="val 1323"/>
                  <a:gd name="f924" fmla="val 1073"/>
                  <a:gd name="f925" fmla="val 1156"/>
                  <a:gd name="f926" fmla="val 1546"/>
                  <a:gd name="f927" fmla="val 1246"/>
                  <a:gd name="f928" fmla="val 1565"/>
                  <a:gd name="f929" fmla="val 1306"/>
                  <a:gd name="f930" fmla="val 1593"/>
                  <a:gd name="f931" fmla="val 1325"/>
                  <a:gd name="f932" fmla="val 1611"/>
                  <a:gd name="f933" fmla="val 1621"/>
                  <a:gd name="f934" fmla="val 1615"/>
                  <a:gd name="f935" fmla="val 1608"/>
                  <a:gd name="f936" fmla="val 1238"/>
                  <a:gd name="f937" fmla="val 1560"/>
                  <a:gd name="f938" fmla="val 1176"/>
                  <a:gd name="f939" fmla="val 1472"/>
                  <a:gd name="f940" fmla="val 1396"/>
                  <a:gd name="f941" fmla="val 1058"/>
                  <a:gd name="f942" fmla="val 1354"/>
                  <a:gd name="f943" fmla="val 1050"/>
                  <a:gd name="f944" fmla="val 1324"/>
                  <a:gd name="f945" fmla="val 1054"/>
                  <a:gd name="f946" fmla="val 1263"/>
                  <a:gd name="f947" fmla="val 1071"/>
                  <a:gd name="f948" fmla="val 1191"/>
                  <a:gd name="f949" fmla="val 1157"/>
                  <a:gd name="f950" fmla="val 1169"/>
                  <a:gd name="f951" fmla="val 1383"/>
                  <a:gd name="f952" fmla="val 1424"/>
                  <a:gd name="f953" fmla="val 1479"/>
                  <a:gd name="f954" fmla="val 1082"/>
                  <a:gd name="f955" fmla="val 1636"/>
                  <a:gd name="f956" fmla="val 1145"/>
                  <a:gd name="f957" fmla="val 1858"/>
                  <a:gd name="f958" fmla="val 1234"/>
                  <a:gd name="f959" fmla="val 1913"/>
                  <a:gd name="f960" fmla="val 1874"/>
                  <a:gd name="f961" fmla="val 1800"/>
                  <a:gd name="f962" fmla="val 1707"/>
                  <a:gd name="f963" fmla="val 1511"/>
                  <a:gd name="f964" fmla="val 1689"/>
                  <a:gd name="f965" fmla="val 1466"/>
                  <a:gd name="f966" fmla="val 1671"/>
                  <a:gd name="f967" fmla="val 1654"/>
                  <a:gd name="f968" fmla="val 1674"/>
                  <a:gd name="f969" fmla="val 1579"/>
                  <a:gd name="f970" fmla="val 1592"/>
                  <a:gd name="f971" fmla="val 1604"/>
                  <a:gd name="f972" fmla="val 1299"/>
                  <a:gd name="f973" fmla="val 688"/>
                  <a:gd name="f974" fmla="val 1311"/>
                  <a:gd name="f975" fmla="val 685"/>
                  <a:gd name="f976" fmla="val 681"/>
                  <a:gd name="f977" fmla="val 1347"/>
                  <a:gd name="f978" fmla="val 673"/>
                  <a:gd name="f979" fmla="val 1328"/>
                  <a:gd name="f980" fmla="val 626"/>
                  <a:gd name="f981" fmla="val 621"/>
                  <a:gd name="f982" fmla="val 1203"/>
                  <a:gd name="f983" fmla="val 1182"/>
                  <a:gd name="f984" fmla="val 620"/>
                  <a:gd name="f985" fmla="val 1179"/>
                  <a:gd name="f986" fmla="val 630"/>
                  <a:gd name="f987" fmla="val 643"/>
                  <a:gd name="f988" fmla="val 690"/>
                  <a:gd name="f989" fmla="val 1508"/>
                  <a:gd name="f990" fmla="val 1490"/>
                  <a:gd name="f991" fmla="val 1461"/>
                  <a:gd name="f992" fmla="val 1394"/>
                  <a:gd name="f993" fmla="val 1363"/>
                  <a:gd name="f994" fmla="val 1351"/>
                  <a:gd name="f995" fmla="val 1330"/>
                  <a:gd name="f996" fmla="val 700"/>
                  <a:gd name="f997" fmla="val 1320"/>
                  <a:gd name="f998" fmla="val 1309"/>
                  <a:gd name="f999" fmla="val 703"/>
                  <a:gd name="f1000" fmla="val 705"/>
                  <a:gd name="f1001" fmla="val 1259"/>
                  <a:gd name="f1002" fmla="val 715"/>
                  <a:gd name="f1003" fmla="val 1254"/>
                  <a:gd name="f1004" fmla="val 737"/>
                  <a:gd name="f1005" fmla="val 1244"/>
                  <a:gd name="f1006" fmla="val 1256"/>
                  <a:gd name="f1007" fmla="val 772"/>
                  <a:gd name="f1008" fmla="val 781"/>
                  <a:gd name="f1009" fmla="val 826"/>
                  <a:gd name="f1010" fmla="val 1399"/>
                  <a:gd name="f1011" fmla="val 1418"/>
                  <a:gd name="f1012" fmla="val 1051"/>
                  <a:gd name="f1013" fmla="val 1031"/>
                  <a:gd name="f1014" fmla="val 1425"/>
                  <a:gd name="f1015" fmla="val 978"/>
                  <a:gd name="f1016" fmla="val 1438"/>
                  <a:gd name="f1017" fmla="val 925"/>
                  <a:gd name="f1018" fmla="val 890"/>
                  <a:gd name="f1019" fmla="val 848"/>
                  <a:gd name="f1020" fmla="val 843"/>
                  <a:gd name="f1021" fmla="val 1426"/>
                  <a:gd name="f1022" fmla="val 1444"/>
                  <a:gd name="f1023" fmla="val 942"/>
                  <a:gd name="f1024" fmla="val 920"/>
                  <a:gd name="f1025" fmla="val 907"/>
                  <a:gd name="f1026" fmla="val 895"/>
                  <a:gd name="f1027" fmla="val 882"/>
                  <a:gd name="f1028" fmla="val 839"/>
                  <a:gd name="f1029" fmla="val 824"/>
                  <a:gd name="f1030" fmla="val 821"/>
                  <a:gd name="f1031" fmla="val 1442"/>
                  <a:gd name="f1032" fmla="val 829"/>
                  <a:gd name="f1033" fmla="val 1447"/>
                  <a:gd name="f1034" fmla="val 837"/>
                  <a:gd name="f1035" fmla="val 817"/>
                  <a:gd name="f1036" fmla="val 812"/>
                  <a:gd name="f1037" fmla="val 739"/>
                  <a:gd name="f1038" fmla="val 710"/>
                  <a:gd name="f1039" fmla="*/ f1 1 2242"/>
                  <a:gd name="f1040" fmla="*/ f2 1 2638"/>
                  <a:gd name="f1041" fmla="+- f5 0 f3"/>
                  <a:gd name="f1042" fmla="+- f4 0 f3"/>
                  <a:gd name="f1043" fmla="*/ f1042 1 2242"/>
                  <a:gd name="f1044" fmla="*/ f1041 1 2638"/>
                  <a:gd name="f1045" fmla="*/ f3 1 f1043"/>
                  <a:gd name="f1046" fmla="*/ f4 1 f1043"/>
                  <a:gd name="f1047" fmla="*/ f3 1 f1044"/>
                  <a:gd name="f1048" fmla="*/ f5 1 f1044"/>
                  <a:gd name="f1049" fmla="*/ f1045 f1039 1"/>
                  <a:gd name="f1050" fmla="*/ f1046 f1039 1"/>
                  <a:gd name="f1051" fmla="*/ f1048 f1040 1"/>
                  <a:gd name="f1052" fmla="*/ f1047 f104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049" t="f1052" r="f1050" b="f1051"/>
                <a:pathLst>
                  <a:path w="2242" h="2638">
                    <a:moveTo>
                      <a:pt x="f6" y="f7"/>
                    </a:moveTo>
                    <a:cubicBezTo>
                      <a:pt x="f8" y="f7"/>
                      <a:pt x="f9" y="f10"/>
                      <a:pt x="f11" y="f12"/>
                    </a:cubicBezTo>
                    <a:cubicBezTo>
                      <a:pt x="f13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1" y="f23"/>
                    </a:cubicBezTo>
                    <a:cubicBezTo>
                      <a:pt x="f21" y="f24"/>
                      <a:pt x="f19" y="f25"/>
                      <a:pt x="f17" y="f26"/>
                    </a:cubicBezTo>
                    <a:lnTo>
                      <a:pt x="f17" y="f27"/>
                    </a:lnTo>
                    <a:lnTo>
                      <a:pt x="f28" y="f29"/>
                    </a:lnTo>
                    <a:cubicBezTo>
                      <a:pt x="f30" y="f31"/>
                      <a:pt x="f32" y="f33"/>
                      <a:pt x="f34" y="f35"/>
                    </a:cubicBezTo>
                    <a:cubicBezTo>
                      <a:pt x="f36" y="f37"/>
                      <a:pt x="f38" y="f39"/>
                      <a:pt x="f40" y="f41"/>
                    </a:cubicBezTo>
                    <a:cubicBezTo>
                      <a:pt x="f42" y="f43"/>
                      <a:pt x="f44" y="f45"/>
                      <a:pt x="f46" y="f47"/>
                    </a:cubicBezTo>
                    <a:lnTo>
                      <a:pt x="f46" y="f48"/>
                    </a:lnTo>
                    <a:lnTo>
                      <a:pt x="f49" y="f50"/>
                    </a:lnTo>
                    <a:cubicBezTo>
                      <a:pt x="f51" y="f52"/>
                      <a:pt x="f53" y="f54"/>
                      <a:pt x="f55" y="f56"/>
                    </a:cubicBezTo>
                    <a:cubicBezTo>
                      <a:pt x="f57" y="f58"/>
                      <a:pt x="f59" y="f60"/>
                      <a:pt x="f61" y="f62"/>
                    </a:cubicBezTo>
                    <a:cubicBezTo>
                      <a:pt x="f63" y="f64"/>
                      <a:pt x="f65" y="f66"/>
                      <a:pt x="f67" y="f68"/>
                    </a:cubicBezTo>
                    <a:cubicBezTo>
                      <a:pt x="f69" y="f70"/>
                      <a:pt x="f71" y="f72"/>
                      <a:pt x="f73" y="f74"/>
                    </a:cubicBezTo>
                    <a:cubicBezTo>
                      <a:pt x="f75" y="f76"/>
                      <a:pt x="f77" y="f78"/>
                      <a:pt x="f79" y="f80"/>
                    </a:cubicBezTo>
                    <a:cubicBezTo>
                      <a:pt x="f81" y="f82"/>
                      <a:pt x="f81" y="f83"/>
                      <a:pt x="f84" y="f85"/>
                    </a:cubicBezTo>
                    <a:cubicBezTo>
                      <a:pt x="f86" y="f87"/>
                      <a:pt x="f88" y="f89"/>
                      <a:pt x="f65" y="f90"/>
                    </a:cubicBezTo>
                    <a:cubicBezTo>
                      <a:pt x="f91" y="f92"/>
                      <a:pt x="f93" y="f94"/>
                      <a:pt x="f95" y="f96"/>
                    </a:cubicBezTo>
                    <a:cubicBezTo>
                      <a:pt x="f97" y="f98"/>
                      <a:pt x="f99" y="f100"/>
                      <a:pt x="f50" y="f101"/>
                    </a:cubicBezTo>
                    <a:lnTo>
                      <a:pt x="f102" y="f101"/>
                    </a:lnTo>
                    <a:cubicBezTo>
                      <a:pt x="f103" y="f104"/>
                      <a:pt x="f105" y="f106"/>
                      <a:pt x="f107" y="f108"/>
                    </a:cubicBezTo>
                    <a:cubicBezTo>
                      <a:pt x="f109" y="f110"/>
                      <a:pt x="f111" y="f112"/>
                      <a:pt x="f113" y="f114"/>
                    </a:cubicBezTo>
                    <a:cubicBezTo>
                      <a:pt x="f115" y="f112"/>
                      <a:pt x="f116" y="f110"/>
                      <a:pt x="f117" y="f108"/>
                    </a:cubicBezTo>
                    <a:cubicBezTo>
                      <a:pt x="f118" y="f106"/>
                      <a:pt x="f119" y="f104"/>
                      <a:pt x="f120" y="f101"/>
                    </a:cubicBezTo>
                    <a:cubicBezTo>
                      <a:pt x="f121" y="f100"/>
                      <a:pt x="f122" y="f98"/>
                      <a:pt x="f123" y="f96"/>
                    </a:cubicBezTo>
                    <a:cubicBezTo>
                      <a:pt x="f124" y="f125"/>
                      <a:pt x="f126" y="f127"/>
                      <a:pt x="f128" y="f129"/>
                    </a:cubicBezTo>
                    <a:lnTo>
                      <a:pt x="f130" y="f131"/>
                    </a:lnTo>
                    <a:cubicBezTo>
                      <a:pt x="f132" y="f133"/>
                      <a:pt x="f134" y="f135"/>
                      <a:pt x="f136" y="f137"/>
                    </a:cubicBezTo>
                    <a:cubicBezTo>
                      <a:pt x="f138" y="f10"/>
                      <a:pt x="f139" y="f7"/>
                      <a:pt x="f140" y="f7"/>
                    </a:cubicBezTo>
                    <a:lnTo>
                      <a:pt x="f6" y="f7"/>
                    </a:ln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41" y="f142"/>
                    </a:moveTo>
                    <a:cubicBezTo>
                      <a:pt x="f143" y="f144"/>
                      <a:pt x="f145" y="f0"/>
                      <a:pt x="f146" y="f147"/>
                    </a:cubicBezTo>
                    <a:cubicBezTo>
                      <a:pt x="f148" y="f149"/>
                      <a:pt x="f150" y="f151"/>
                      <a:pt x="f152" y="f153"/>
                    </a:cubicBezTo>
                    <a:cubicBezTo>
                      <a:pt x="f154" y="f52"/>
                      <a:pt x="f155" y="f156"/>
                      <a:pt x="f157" y="f158"/>
                    </a:cubicBezTo>
                    <a:cubicBezTo>
                      <a:pt x="f86" y="f159"/>
                      <a:pt x="f160" y="f161"/>
                      <a:pt x="f75" y="f162"/>
                    </a:cubicBezTo>
                    <a:cubicBezTo>
                      <a:pt x="f145" y="f163"/>
                      <a:pt x="f164" y="f165"/>
                      <a:pt x="f166" y="f167"/>
                    </a:cubicBezTo>
                    <a:cubicBezTo>
                      <a:pt x="f168" y="f169"/>
                      <a:pt x="f170" y="f171"/>
                      <a:pt x="f172" y="f173"/>
                    </a:cubicBezTo>
                    <a:cubicBezTo>
                      <a:pt x="f174" y="f175"/>
                      <a:pt x="f176" y="f177"/>
                      <a:pt x="f178" y="f179"/>
                    </a:cubicBezTo>
                    <a:cubicBezTo>
                      <a:pt x="f180" y="f181"/>
                      <a:pt x="f182" y="f183"/>
                      <a:pt x="f184" y="f185"/>
                    </a:cubicBezTo>
                    <a:cubicBezTo>
                      <a:pt x="f57" y="f186"/>
                      <a:pt x="f187" y="f188"/>
                      <a:pt x="f189" y="f190"/>
                    </a:cubicBezTo>
                    <a:cubicBezTo>
                      <a:pt x="f191" y="f192"/>
                      <a:pt x="f193" y="f194"/>
                      <a:pt x="f195" y="f106"/>
                    </a:cubicBezTo>
                    <a:cubicBezTo>
                      <a:pt x="f196" y="f197"/>
                      <a:pt x="f198" y="f199"/>
                      <a:pt x="f105" y="f200"/>
                    </a:cubicBezTo>
                    <a:cubicBezTo>
                      <a:pt x="f201" y="f202"/>
                      <a:pt x="f203" y="f204"/>
                      <a:pt x="f6" y="f205"/>
                    </a:cubicBezTo>
                    <a:cubicBezTo>
                      <a:pt x="f206" y="f207"/>
                      <a:pt x="f208" y="f209"/>
                      <a:pt x="f113" y="f210"/>
                    </a:cubicBezTo>
                    <a:cubicBezTo>
                      <a:pt x="f113" y="f209"/>
                      <a:pt x="f140" y="f207"/>
                      <a:pt x="f211" y="f205"/>
                    </a:cubicBezTo>
                    <a:cubicBezTo>
                      <a:pt x="f212" y="f204"/>
                      <a:pt x="f213" y="f202"/>
                      <a:pt x="f118" y="f200"/>
                    </a:cubicBezTo>
                    <a:cubicBezTo>
                      <a:pt x="f214" y="f199"/>
                      <a:pt x="f215" y="f197"/>
                      <a:pt x="f216" y="f106"/>
                    </a:cubicBezTo>
                    <a:cubicBezTo>
                      <a:pt x="f217" y="f194"/>
                      <a:pt x="f218" y="f192"/>
                      <a:pt x="f219" y="f190"/>
                    </a:cubicBezTo>
                    <a:cubicBezTo>
                      <a:pt x="f220" y="f188"/>
                      <a:pt x="f221" y="f186"/>
                      <a:pt x="f222" y="f185"/>
                    </a:cubicBezTo>
                    <a:cubicBezTo>
                      <a:pt x="f223" y="f183"/>
                      <a:pt x="f224" y="f181"/>
                      <a:pt x="f225" y="f179"/>
                    </a:cubicBezTo>
                    <a:cubicBezTo>
                      <a:pt x="f226" y="f177"/>
                      <a:pt x="f227" y="f175"/>
                      <a:pt x="f228" y="f173"/>
                    </a:cubicBezTo>
                    <a:cubicBezTo>
                      <a:pt x="f229" y="f171"/>
                      <a:pt x="f230" y="f169"/>
                      <a:pt x="f231" y="f167"/>
                    </a:cubicBezTo>
                    <a:cubicBezTo>
                      <a:pt x="f232" y="f165"/>
                      <a:pt x="f233" y="f163"/>
                      <a:pt x="f234" y="f162"/>
                    </a:cubicBezTo>
                    <a:cubicBezTo>
                      <a:pt x="f235" y="f161"/>
                      <a:pt x="f125" y="f159"/>
                      <a:pt x="f236" y="f158"/>
                    </a:cubicBezTo>
                    <a:cubicBezTo>
                      <a:pt x="f237" y="f156"/>
                      <a:pt x="f238" y="f52"/>
                      <a:pt x="f239" y="f153"/>
                    </a:cubicBezTo>
                    <a:cubicBezTo>
                      <a:pt x="f240" y="f151"/>
                      <a:pt x="f241" y="f149"/>
                      <a:pt x="f242" y="f147"/>
                    </a:cubicBezTo>
                    <a:cubicBezTo>
                      <a:pt x="f233" y="f0"/>
                      <a:pt x="f243" y="f144"/>
                      <a:pt x="f244" y="f142"/>
                    </a:cubicBezTo>
                    <a:cubicBezTo>
                      <a:pt x="f245" y="f246"/>
                      <a:pt x="f247" y="f248"/>
                      <a:pt x="f249" y="f172"/>
                    </a:cubicBezTo>
                    <a:cubicBezTo>
                      <a:pt x="f250" y="f251"/>
                      <a:pt x="f252" y="f253"/>
                      <a:pt x="f113" y="f253"/>
                    </a:cubicBezTo>
                    <a:cubicBezTo>
                      <a:pt x="f156" y="f253"/>
                      <a:pt x="f254" y="f251"/>
                      <a:pt x="f255" y="f172"/>
                    </a:cubicBezTo>
                    <a:cubicBezTo>
                      <a:pt x="f256" y="f248"/>
                      <a:pt x="f257" y="f246"/>
                      <a:pt x="f141" y="f142"/>
                    </a:cubicBezTo>
                    <a:close/>
                    <a:moveTo>
                      <a:pt x="f141" y="f142"/>
                    </a:moveTo>
                    <a:lnTo>
                      <a:pt x="f141" y="f142"/>
                    </a:lnTo>
                    <a:close/>
                    <a:moveTo>
                      <a:pt x="f258" y="f3"/>
                    </a:moveTo>
                    <a:lnTo>
                      <a:pt x="f113" y="f3"/>
                    </a:lnTo>
                    <a:lnTo>
                      <a:pt x="f259" y="f3"/>
                    </a:lnTo>
                    <a:cubicBezTo>
                      <a:pt x="f260" y="f3"/>
                      <a:pt x="f261" y="f262"/>
                      <a:pt x="f263" y="f264"/>
                    </a:cubicBezTo>
                    <a:cubicBezTo>
                      <a:pt x="f265" y="f266"/>
                      <a:pt x="f267" y="f248"/>
                      <a:pt x="f268" y="f269"/>
                    </a:cubicBezTo>
                    <a:lnTo>
                      <a:pt x="f270" y="f269"/>
                    </a:lnTo>
                    <a:lnTo>
                      <a:pt x="f183" y="f271"/>
                    </a:lnTo>
                    <a:cubicBezTo>
                      <a:pt x="f272" y="f88"/>
                      <a:pt x="f273" y="f274"/>
                      <a:pt x="f227" y="f275"/>
                    </a:cubicBezTo>
                    <a:lnTo>
                      <a:pt x="f276" y="f277"/>
                    </a:lnTo>
                    <a:lnTo>
                      <a:pt x="f278" y="f279"/>
                    </a:lnTo>
                    <a:cubicBezTo>
                      <a:pt x="f280" y="f281"/>
                      <a:pt x="f282" y="f151"/>
                      <a:pt x="f283" y="f284"/>
                    </a:cubicBezTo>
                    <a:cubicBezTo>
                      <a:pt x="f285" y="f286"/>
                      <a:pt x="f287" y="f288"/>
                      <a:pt x="f289" y="f290"/>
                    </a:cubicBezTo>
                    <a:cubicBezTo>
                      <a:pt x="f291" y="f292"/>
                      <a:pt x="f223" y="f293"/>
                      <a:pt x="f280" y="f211"/>
                    </a:cubicBezTo>
                    <a:cubicBezTo>
                      <a:pt x="f273" y="f294"/>
                      <a:pt x="f295" y="f296"/>
                      <a:pt x="f297" y="f298"/>
                    </a:cubicBezTo>
                    <a:cubicBezTo>
                      <a:pt x="f299" y="f300"/>
                      <a:pt x="f301" y="f302"/>
                      <a:pt x="f303" y="f304"/>
                    </a:cubicBezTo>
                    <a:cubicBezTo>
                      <a:pt x="f305" y="f175"/>
                      <a:pt x="f306" y="f307"/>
                      <a:pt x="f308" y="f309"/>
                    </a:cubicBezTo>
                    <a:cubicBezTo>
                      <a:pt x="f310" y="f311"/>
                      <a:pt x="f312" y="f313"/>
                      <a:pt x="f314" y="f129"/>
                    </a:cubicBezTo>
                    <a:cubicBezTo>
                      <a:pt x="f315" y="f222"/>
                      <a:pt x="f316" y="f317"/>
                      <a:pt x="f318" y="f319"/>
                    </a:cubicBezTo>
                    <a:cubicBezTo>
                      <a:pt x="f320" y="f321"/>
                      <a:pt x="f322" y="f323"/>
                      <a:pt x="f324" y="f325"/>
                    </a:cubicBezTo>
                    <a:cubicBezTo>
                      <a:pt x="f120" y="f326"/>
                      <a:pt x="f327" y="f328"/>
                      <a:pt x="f329" y="f330"/>
                    </a:cubicBezTo>
                    <a:cubicBezTo>
                      <a:pt x="f331" y="f332"/>
                      <a:pt x="f333" y="f334"/>
                      <a:pt x="f335" y="f336"/>
                    </a:cubicBezTo>
                    <a:cubicBezTo>
                      <a:pt x="f337" y="f338"/>
                      <a:pt x="f162" y="f339"/>
                      <a:pt x="f340" y="f341"/>
                    </a:cubicBezTo>
                    <a:lnTo>
                      <a:pt x="f113" y="f342"/>
                    </a:lnTo>
                    <a:lnTo>
                      <a:pt x="f343" y="f341"/>
                    </a:lnTo>
                    <a:cubicBezTo>
                      <a:pt x="f344" y="f339"/>
                      <a:pt x="f345" y="f338"/>
                      <a:pt x="f346" y="f336"/>
                    </a:cubicBezTo>
                    <a:cubicBezTo>
                      <a:pt x="f347" y="f334"/>
                      <a:pt x="f348" y="f332"/>
                      <a:pt x="f349" y="f330"/>
                    </a:cubicBezTo>
                    <a:cubicBezTo>
                      <a:pt x="f350" y="f328"/>
                      <a:pt x="f102" y="f326"/>
                      <a:pt x="f351" y="f325"/>
                    </a:cubicBezTo>
                    <a:cubicBezTo>
                      <a:pt x="f352" y="f323"/>
                      <a:pt x="f353" y="f321"/>
                      <a:pt x="f354" y="f319"/>
                    </a:cubicBezTo>
                    <a:cubicBezTo>
                      <a:pt x="f355" y="f317"/>
                      <a:pt x="f356" y="f222"/>
                      <a:pt x="f357" y="f129"/>
                    </a:cubicBezTo>
                    <a:cubicBezTo>
                      <a:pt x="f358" y="f313"/>
                      <a:pt x="f359" y="f311"/>
                      <a:pt x="f360" y="f309"/>
                    </a:cubicBezTo>
                    <a:cubicBezTo>
                      <a:pt x="f361" y="f307"/>
                      <a:pt x="f3" y="f175"/>
                      <a:pt x="f362" y="f304"/>
                    </a:cubicBezTo>
                    <a:cubicBezTo>
                      <a:pt x="f363" y="f302"/>
                      <a:pt x="f364" y="f300"/>
                      <a:pt x="f365" y="f298"/>
                    </a:cubicBezTo>
                    <a:cubicBezTo>
                      <a:pt x="f366" y="f296"/>
                      <a:pt x="f180" y="f294"/>
                      <a:pt x="f367" y="f211"/>
                    </a:cubicBezTo>
                    <a:cubicBezTo>
                      <a:pt x="f182" y="f293"/>
                      <a:pt x="f160" y="f292"/>
                      <a:pt x="f368" y="f290"/>
                    </a:cubicBezTo>
                    <a:cubicBezTo>
                      <a:pt x="f369" y="f288"/>
                      <a:pt x="f69" y="f286"/>
                      <a:pt x="f370" y="f284"/>
                    </a:cubicBezTo>
                    <a:cubicBezTo>
                      <a:pt x="f371" y="f151"/>
                      <a:pt x="f367" y="f281"/>
                      <a:pt x="f372" y="f279"/>
                    </a:cubicBezTo>
                    <a:lnTo>
                      <a:pt x="f373" y="f277"/>
                    </a:lnTo>
                    <a:lnTo>
                      <a:pt x="f174" y="f275"/>
                    </a:lnTo>
                    <a:cubicBezTo>
                      <a:pt x="f374" y="f274"/>
                      <a:pt x="f375" y="f88"/>
                      <a:pt x="f376" y="f271"/>
                    </a:cubicBezTo>
                    <a:lnTo>
                      <a:pt x="f44" y="f269"/>
                    </a:lnTo>
                    <a:lnTo>
                      <a:pt x="f377" y="f269"/>
                    </a:lnTo>
                    <a:cubicBezTo>
                      <a:pt x="f378" y="f248"/>
                      <a:pt x="f379" y="f266"/>
                      <a:pt x="f380" y="f264"/>
                    </a:cubicBezTo>
                    <a:cubicBezTo>
                      <a:pt x="f45" y="f262"/>
                      <a:pt x="f381" y="f3"/>
                      <a:pt x="f258" y="f3"/>
                    </a:cubicBezTo>
                    <a:close/>
                    <a:moveTo>
                      <a:pt x="f258" y="f3"/>
                    </a:moveTo>
                    <a:lnTo>
                      <a:pt x="f258" y="f3"/>
                    </a:lnTo>
                    <a:close/>
                    <a:moveTo>
                      <a:pt x="f136" y="f382"/>
                    </a:moveTo>
                    <a:cubicBezTo>
                      <a:pt x="f383" y="f382"/>
                      <a:pt x="f327" y="f384"/>
                      <a:pt x="f327" y="f385"/>
                    </a:cubicBezTo>
                    <a:cubicBezTo>
                      <a:pt x="f327" y="f352"/>
                      <a:pt x="f383" y="f386"/>
                      <a:pt x="f136" y="f386"/>
                    </a:cubicBezTo>
                    <a:cubicBezTo>
                      <a:pt x="f214" y="f386"/>
                      <a:pt x="f387" y="f352"/>
                      <a:pt x="f387" y="f385"/>
                    </a:cubicBezTo>
                    <a:cubicBezTo>
                      <a:pt x="f387" y="f384"/>
                      <a:pt x="f214" y="f382"/>
                      <a:pt x="f136" y="f382"/>
                    </a:cubicBezTo>
                    <a:close/>
                    <a:moveTo>
                      <a:pt x="f136" y="f382"/>
                    </a:moveTo>
                    <a:lnTo>
                      <a:pt x="f136" y="f382"/>
                    </a:lnTo>
                    <a:close/>
                    <a:moveTo>
                      <a:pt x="f252" y="f388"/>
                    </a:moveTo>
                    <a:cubicBezTo>
                      <a:pt x="f389" y="f390"/>
                      <a:pt x="f391" y="f392"/>
                      <a:pt x="f393" y="f394"/>
                    </a:cubicBezTo>
                    <a:cubicBezTo>
                      <a:pt x="f395" y="f396"/>
                      <a:pt x="f397" y="f398"/>
                      <a:pt x="f162" y="f399"/>
                    </a:cubicBezTo>
                    <a:lnTo>
                      <a:pt x="f162" y="f400"/>
                    </a:lnTo>
                    <a:cubicBezTo>
                      <a:pt x="f140" y="f401"/>
                      <a:pt x="f258" y="f402"/>
                      <a:pt x="f6" y="f403"/>
                    </a:cubicBezTo>
                    <a:cubicBezTo>
                      <a:pt x="f206" y="f404"/>
                      <a:pt x="f259" y="f405"/>
                      <a:pt x="f335" y="f405"/>
                    </a:cubicBezTo>
                    <a:cubicBezTo>
                      <a:pt x="f406" y="f405"/>
                      <a:pt x="f212" y="f405"/>
                      <a:pt x="f407" y="f408"/>
                    </a:cubicBezTo>
                    <a:cubicBezTo>
                      <a:pt x="f409" y="f408"/>
                      <a:pt x="f410" y="f405"/>
                      <a:pt x="f165" y="f404"/>
                    </a:cubicBezTo>
                    <a:cubicBezTo>
                      <a:pt x="f260" y="f411"/>
                      <a:pt x="f412" y="f413"/>
                      <a:pt x="f414" y="f97"/>
                    </a:cubicBezTo>
                    <a:lnTo>
                      <a:pt x="f171" y="f415"/>
                    </a:lnTo>
                    <a:cubicBezTo>
                      <a:pt x="f324" y="f416"/>
                      <a:pt x="f417" y="f418"/>
                      <a:pt x="f134" y="f396"/>
                    </a:cubicBezTo>
                    <a:cubicBezTo>
                      <a:pt x="f419" y="f380"/>
                      <a:pt x="f420" y="f421"/>
                      <a:pt x="f422" y="f399"/>
                    </a:cubicBezTo>
                    <a:cubicBezTo>
                      <a:pt x="f423" y="f424"/>
                      <a:pt x="f425" y="f399"/>
                      <a:pt x="f426" y="f398"/>
                    </a:cubicBezTo>
                    <a:cubicBezTo>
                      <a:pt x="f427" y="f41"/>
                      <a:pt x="f428" y="f429"/>
                      <a:pt x="f430" y="f431"/>
                    </a:cubicBezTo>
                    <a:cubicBezTo>
                      <a:pt x="f132" y="f432"/>
                      <a:pt x="f132" y="f384"/>
                      <a:pt x="f433" y="f43"/>
                    </a:cubicBezTo>
                    <a:cubicBezTo>
                      <a:pt x="f217" y="f434"/>
                      <a:pt x="f435" y="f436"/>
                      <a:pt x="f304" y="f437"/>
                    </a:cubicBezTo>
                    <a:cubicBezTo>
                      <a:pt x="f438" y="f439"/>
                      <a:pt x="f440" y="f441"/>
                      <a:pt x="f442" y="f443"/>
                    </a:cubicBezTo>
                    <a:cubicBezTo>
                      <a:pt x="f121" y="f444"/>
                      <a:pt x="f445" y="f446"/>
                      <a:pt x="f447" y="f448"/>
                    </a:cubicBezTo>
                    <a:lnTo>
                      <a:pt x="f80" y="f449"/>
                    </a:lnTo>
                    <a:lnTo>
                      <a:pt x="f450" y="f451"/>
                    </a:lnTo>
                    <a:cubicBezTo>
                      <a:pt x="f452" y="f453"/>
                      <a:pt x="f423" y="f454"/>
                      <a:pt x="f422" y="f455"/>
                    </a:cubicBezTo>
                    <a:cubicBezTo>
                      <a:pt x="f452" y="f456"/>
                      <a:pt x="f457" y="f458"/>
                      <a:pt x="f425" y="f459"/>
                    </a:cubicBezTo>
                    <a:cubicBezTo>
                      <a:pt x="f460" y="f461"/>
                      <a:pt x="f462" y="f463"/>
                      <a:pt x="f464" y="f465"/>
                    </a:cubicBezTo>
                    <a:cubicBezTo>
                      <a:pt x="f466" y="f467"/>
                      <a:pt x="f468" y="f45"/>
                      <a:pt x="f469" y="f470"/>
                    </a:cubicBezTo>
                    <a:cubicBezTo>
                      <a:pt x="f263" y="f443"/>
                      <a:pt x="f320" y="f441"/>
                      <a:pt x="f471" y="f443"/>
                    </a:cubicBezTo>
                    <a:cubicBezTo>
                      <a:pt x="f472" y="f473"/>
                      <a:pt x="f474" y="f475"/>
                      <a:pt x="f476" y="f396"/>
                    </a:cubicBezTo>
                    <a:cubicBezTo>
                      <a:pt x="f428" y="f19"/>
                      <a:pt x="f417" y="f477"/>
                      <a:pt x="f478" y="f479"/>
                    </a:cubicBezTo>
                    <a:cubicBezTo>
                      <a:pt x="f480" y="f481"/>
                      <a:pt x="f482" y="f274"/>
                      <a:pt x="f206" y="f274"/>
                    </a:cubicBezTo>
                    <a:cubicBezTo>
                      <a:pt x="f483" y="f274"/>
                      <a:pt x="f484" y="f481"/>
                      <a:pt x="f156" y="f479"/>
                    </a:cubicBezTo>
                    <a:cubicBezTo>
                      <a:pt x="f485" y="f477"/>
                      <a:pt x="f486" y="f19"/>
                      <a:pt x="f400" y="f396"/>
                    </a:cubicBezTo>
                    <a:cubicBezTo>
                      <a:pt x="f487" y="f488"/>
                      <a:pt x="f354" y="f56"/>
                      <a:pt x="f489" y="f162"/>
                    </a:cubicBezTo>
                    <a:lnTo>
                      <a:pt x="f490" y="f162"/>
                    </a:lnTo>
                    <a:lnTo>
                      <a:pt x="f490" y="f465"/>
                    </a:lnTo>
                    <a:lnTo>
                      <a:pt x="f491" y="f465"/>
                    </a:lnTo>
                    <a:lnTo>
                      <a:pt x="f491" y="f45"/>
                    </a:lnTo>
                    <a:lnTo>
                      <a:pt x="f492" y="f45"/>
                    </a:lnTo>
                    <a:lnTo>
                      <a:pt x="f492" y="f436"/>
                    </a:lnTo>
                    <a:lnTo>
                      <a:pt x="f491" y="f436"/>
                    </a:lnTo>
                    <a:lnTo>
                      <a:pt x="f491" y="f493"/>
                    </a:lnTo>
                    <a:lnTo>
                      <a:pt x="f492" y="f493"/>
                    </a:lnTo>
                    <a:lnTo>
                      <a:pt x="f492" y="f494"/>
                    </a:lnTo>
                    <a:cubicBezTo>
                      <a:pt x="f492" y="f390"/>
                      <a:pt x="f495" y="f496"/>
                      <a:pt x="f497" y="f418"/>
                    </a:cubicBezTo>
                    <a:lnTo>
                      <a:pt x="f497" y="f498"/>
                    </a:lnTo>
                    <a:cubicBezTo>
                      <a:pt x="f497" y="f499"/>
                      <a:pt x="f351" y="f413"/>
                      <a:pt x="f500" y="f413"/>
                    </a:cubicBezTo>
                    <a:cubicBezTo>
                      <a:pt x="f501" y="f413"/>
                      <a:pt x="f502" y="f499"/>
                      <a:pt x="f502" y="f498"/>
                    </a:cubicBezTo>
                    <a:lnTo>
                      <a:pt x="f502" y="f418"/>
                    </a:lnTo>
                    <a:cubicBezTo>
                      <a:pt x="f503" y="f496"/>
                      <a:pt x="f504" y="f390"/>
                      <a:pt x="f504" y="f494"/>
                    </a:cubicBezTo>
                    <a:lnTo>
                      <a:pt x="f504" y="f493"/>
                    </a:lnTo>
                    <a:lnTo>
                      <a:pt x="f505" y="f493"/>
                    </a:lnTo>
                    <a:lnTo>
                      <a:pt x="f505" y="f436"/>
                    </a:lnTo>
                    <a:lnTo>
                      <a:pt x="f504" y="f436"/>
                    </a:lnTo>
                    <a:lnTo>
                      <a:pt x="f504" y="f45"/>
                    </a:lnTo>
                    <a:lnTo>
                      <a:pt x="f505" y="f45"/>
                    </a:lnTo>
                    <a:lnTo>
                      <a:pt x="f505" y="f465"/>
                    </a:lnTo>
                    <a:lnTo>
                      <a:pt x="f381" y="f465"/>
                    </a:lnTo>
                    <a:lnTo>
                      <a:pt x="f381" y="f162"/>
                    </a:lnTo>
                    <a:lnTo>
                      <a:pt x="f506" y="f162"/>
                    </a:lnTo>
                    <a:cubicBezTo>
                      <a:pt x="f507" y="f508"/>
                      <a:pt x="f140" y="f509"/>
                      <a:pt x="f510" y="f107"/>
                    </a:cubicBezTo>
                    <a:cubicBezTo>
                      <a:pt x="f212" y="f511"/>
                      <a:pt x="f512" y="f158"/>
                      <a:pt x="f513" y="f514"/>
                    </a:cubicBezTo>
                    <a:cubicBezTo>
                      <a:pt x="f515" y="f516"/>
                      <a:pt x="f517" y="f518"/>
                      <a:pt x="f389" y="f519"/>
                    </a:cubicBezTo>
                    <a:cubicBezTo>
                      <a:pt x="f74" y="f455"/>
                      <a:pt x="f520" y="f521"/>
                      <a:pt x="f522" y="f523"/>
                    </a:cubicBezTo>
                    <a:cubicBezTo>
                      <a:pt x="f524" y="f54"/>
                      <a:pt x="f525" y="f518"/>
                      <a:pt x="f526" y="f350"/>
                    </a:cubicBezTo>
                    <a:cubicBezTo>
                      <a:pt x="f414" y="f521"/>
                      <a:pt x="f525" y="f458"/>
                      <a:pt x="f527" y="f528"/>
                    </a:cubicBezTo>
                    <a:cubicBezTo>
                      <a:pt x="f524" y="f529"/>
                      <a:pt x="f530" y="f531"/>
                      <a:pt x="f532" y="f533"/>
                    </a:cubicBezTo>
                    <a:cubicBezTo>
                      <a:pt x="f534" y="f492"/>
                      <a:pt x="f120" y="f446"/>
                      <a:pt x="f535" y="f536"/>
                    </a:cubicBezTo>
                    <a:cubicBezTo>
                      <a:pt x="f537" y="f444"/>
                      <a:pt x="f538" y="f539"/>
                      <a:pt x="f540" y="f541"/>
                    </a:cubicBezTo>
                    <a:cubicBezTo>
                      <a:pt x="f542" y="f543"/>
                      <a:pt x="f214" y="f543"/>
                      <a:pt x="f544" y="f543"/>
                    </a:cubicBezTo>
                    <a:cubicBezTo>
                      <a:pt x="f298" y="f543"/>
                      <a:pt x="f545" y="f546"/>
                      <a:pt x="f138" y="f99"/>
                    </a:cubicBezTo>
                    <a:lnTo>
                      <a:pt x="f547" y="f470"/>
                    </a:lnTo>
                    <a:lnTo>
                      <a:pt x="f165" y="f548"/>
                    </a:lnTo>
                    <a:cubicBezTo>
                      <a:pt x="f549" y="f441"/>
                      <a:pt x="f550" y="f551"/>
                      <a:pt x="f118" y="f43"/>
                    </a:cubicBezTo>
                    <a:cubicBezTo>
                      <a:pt x="f517" y="f552"/>
                      <a:pt x="f545" y="f151"/>
                      <a:pt x="f553" y="f431"/>
                    </a:cubicBezTo>
                    <a:cubicBezTo>
                      <a:pt x="f554" y="f555"/>
                      <a:pt x="f556" y="f388"/>
                      <a:pt x="f252" y="f388"/>
                    </a:cubicBezTo>
                    <a:close/>
                    <a:moveTo>
                      <a:pt x="f252" y="f388"/>
                    </a:moveTo>
                    <a:lnTo>
                      <a:pt x="f252" y="f388"/>
                    </a:lnTo>
                    <a:close/>
                    <a:moveTo>
                      <a:pt x="f557" y="f558"/>
                    </a:moveTo>
                    <a:cubicBezTo>
                      <a:pt x="f559" y="f560"/>
                      <a:pt x="f440" y="f561"/>
                      <a:pt x="f562" y="f563"/>
                    </a:cubicBezTo>
                    <a:cubicBezTo>
                      <a:pt x="f419" y="f564"/>
                      <a:pt x="f261" y="f565"/>
                      <a:pt x="f566" y="f567"/>
                    </a:cubicBezTo>
                    <a:cubicBezTo>
                      <a:pt x="f250" y="f568"/>
                      <a:pt x="f569" y="f64"/>
                      <a:pt x="f570" y="f203"/>
                    </a:cubicBezTo>
                    <a:cubicBezTo>
                      <a:pt x="f571" y="f572"/>
                      <a:pt x="f573" y="f574"/>
                      <a:pt x="f78" y="f574"/>
                    </a:cubicBezTo>
                    <a:lnTo>
                      <a:pt x="f575" y="f574"/>
                    </a:lnTo>
                    <a:lnTo>
                      <a:pt x="f576" y="f577"/>
                    </a:lnTo>
                    <a:cubicBezTo>
                      <a:pt x="f324" y="f578"/>
                      <a:pt x="f579" y="f105"/>
                      <a:pt x="f216" y="f156"/>
                    </a:cubicBezTo>
                    <a:cubicBezTo>
                      <a:pt x="f580" y="f288"/>
                      <a:pt x="f530" y="f581"/>
                      <a:pt x="f582" y="f583"/>
                    </a:cubicBezTo>
                    <a:cubicBezTo>
                      <a:pt x="f584" y="f585"/>
                      <a:pt x="f586" y="f587"/>
                      <a:pt x="f588" y="f103"/>
                    </a:cubicBezTo>
                    <a:cubicBezTo>
                      <a:pt x="f545" y="f581"/>
                      <a:pt x="f589" y="f590"/>
                      <a:pt x="f591" y="f105"/>
                    </a:cubicBezTo>
                    <a:cubicBezTo>
                      <a:pt x="f409" y="f592"/>
                      <a:pt x="f593" y="f578"/>
                      <a:pt x="f594" y="f568"/>
                    </a:cubicBezTo>
                    <a:cubicBezTo>
                      <a:pt x="f595" y="f293"/>
                      <a:pt x="f340" y="f507"/>
                      <a:pt x="f343" y="f162"/>
                    </a:cubicBezTo>
                    <a:lnTo>
                      <a:pt x="f530" y="f162"/>
                    </a:lnTo>
                    <a:lnTo>
                      <a:pt x="f530" y="f596"/>
                    </a:lnTo>
                    <a:lnTo>
                      <a:pt x="f597" y="f340"/>
                    </a:lnTo>
                    <a:cubicBezTo>
                      <a:pt x="f414" y="f208"/>
                      <a:pt x="f579" y="f598"/>
                      <a:pt x="f576" y="f508"/>
                    </a:cubicBezTo>
                    <a:cubicBezTo>
                      <a:pt x="f599" y="f572"/>
                      <a:pt x="f304" y="f347"/>
                      <a:pt x="f447" y="f107"/>
                    </a:cubicBezTo>
                    <a:cubicBezTo>
                      <a:pt x="f423" y="f600"/>
                      <a:pt x="f217" y="f601"/>
                      <a:pt x="f427" y="f602"/>
                    </a:cubicBezTo>
                    <a:cubicBezTo>
                      <a:pt x="f603" y="f604"/>
                      <a:pt x="f605" y="f581"/>
                      <a:pt x="f175" y="f606"/>
                    </a:cubicBezTo>
                    <a:cubicBezTo>
                      <a:pt x="f607" y="f583"/>
                      <a:pt x="f608" y="f606"/>
                      <a:pt x="f474" y="f198"/>
                    </a:cubicBezTo>
                    <a:cubicBezTo>
                      <a:pt x="f609" y="f581"/>
                      <a:pt x="f610" y="f288"/>
                      <a:pt x="f611" y="f156"/>
                    </a:cubicBezTo>
                    <a:cubicBezTo>
                      <a:pt x="f612" y="f613"/>
                      <a:pt x="f614" y="f615"/>
                      <a:pt x="f616" y="f617"/>
                    </a:cubicBezTo>
                    <a:cubicBezTo>
                      <a:pt x="f618" y="f619"/>
                      <a:pt x="f620" y="f621"/>
                      <a:pt x="f622" y="f623"/>
                    </a:cubicBezTo>
                    <a:cubicBezTo>
                      <a:pt x="f624" y="f546"/>
                      <a:pt x="f476" y="f444"/>
                      <a:pt x="f625" y="f626"/>
                    </a:cubicBezTo>
                    <a:cubicBezTo>
                      <a:pt x="f627" y="f628"/>
                      <a:pt x="f603" y="f629"/>
                      <a:pt x="f322" y="f630"/>
                    </a:cubicBezTo>
                    <a:cubicBezTo>
                      <a:pt x="f425" y="f52"/>
                      <a:pt x="f452" y="f523"/>
                      <a:pt x="f557" y="f558"/>
                    </a:cubicBezTo>
                    <a:close/>
                    <a:moveTo>
                      <a:pt x="f557" y="f558"/>
                    </a:moveTo>
                    <a:lnTo>
                      <a:pt x="f557" y="f558"/>
                    </a:lnTo>
                    <a:close/>
                    <a:moveTo>
                      <a:pt x="f631" y="f632"/>
                    </a:moveTo>
                    <a:lnTo>
                      <a:pt x="f15" y="f632"/>
                    </a:lnTo>
                    <a:lnTo>
                      <a:pt x="f15" y="f633"/>
                    </a:lnTo>
                    <a:cubicBezTo>
                      <a:pt x="f15" y="f633"/>
                      <a:pt x="f634" y="f175"/>
                      <a:pt x="f494" y="f175"/>
                    </a:cubicBezTo>
                    <a:lnTo>
                      <a:pt x="f635" y="f175"/>
                    </a:lnTo>
                    <a:cubicBezTo>
                      <a:pt x="f636" y="f175"/>
                      <a:pt x="f636" y="f633"/>
                      <a:pt x="f636" y="f633"/>
                    </a:cubicBezTo>
                    <a:lnTo>
                      <a:pt x="f636" y="f632"/>
                    </a:lnTo>
                    <a:lnTo>
                      <a:pt x="f637" y="f632"/>
                    </a:lnTo>
                    <a:cubicBezTo>
                      <a:pt x="f638" y="f639"/>
                      <a:pt x="f640" y="f462"/>
                      <a:pt x="f486" y="f641"/>
                    </a:cubicBezTo>
                    <a:cubicBezTo>
                      <a:pt x="f552" y="f642"/>
                      <a:pt x="f643" y="f644"/>
                      <a:pt x="f645" y="f646"/>
                    </a:cubicBezTo>
                    <a:cubicBezTo>
                      <a:pt x="f536" y="f647"/>
                      <a:pt x="f648" y="f571"/>
                      <a:pt x="f58" y="f649"/>
                    </a:cubicBezTo>
                    <a:cubicBezTo>
                      <a:pt x="f153" y="f650"/>
                      <a:pt x="f651" y="f633"/>
                      <a:pt x="f541" y="f632"/>
                    </a:cubicBezTo>
                    <a:lnTo>
                      <a:pt x="f153" y="f632"/>
                    </a:lnTo>
                    <a:lnTo>
                      <a:pt x="f153" y="f652"/>
                    </a:lnTo>
                    <a:cubicBezTo>
                      <a:pt x="f153" y="f653"/>
                      <a:pt x="f648" y="f654"/>
                      <a:pt x="f501" y="f654"/>
                    </a:cubicBezTo>
                    <a:lnTo>
                      <a:pt x="f505" y="f654"/>
                    </a:lnTo>
                    <a:cubicBezTo>
                      <a:pt x="f503" y="f654"/>
                      <a:pt x="f196" y="f653"/>
                      <a:pt x="f196" y="f652"/>
                    </a:cubicBezTo>
                    <a:lnTo>
                      <a:pt x="f196" y="f632"/>
                    </a:lnTo>
                    <a:lnTo>
                      <a:pt x="f519" y="f632"/>
                    </a:lnTo>
                    <a:cubicBezTo>
                      <a:pt x="f655" y="f632"/>
                      <a:pt x="f523" y="f476"/>
                      <a:pt x="f523" y="f656"/>
                    </a:cubicBezTo>
                    <a:lnTo>
                      <a:pt x="f523" y="f657"/>
                    </a:lnTo>
                    <a:cubicBezTo>
                      <a:pt x="f523" y="f658"/>
                      <a:pt x="f655" y="f659"/>
                      <a:pt x="f519" y="f659"/>
                    </a:cubicBezTo>
                    <a:cubicBezTo>
                      <a:pt x="f660" y="f661"/>
                      <a:pt x="f662" y="f624"/>
                      <a:pt x="f631" y="f659"/>
                    </a:cubicBezTo>
                    <a:cubicBezTo>
                      <a:pt x="f496" y="f659"/>
                      <a:pt x="f415" y="f658"/>
                      <a:pt x="f415" y="f657"/>
                    </a:cubicBezTo>
                    <a:lnTo>
                      <a:pt x="f415" y="f656"/>
                    </a:lnTo>
                    <a:cubicBezTo>
                      <a:pt x="f415" y="f476"/>
                      <a:pt x="f496" y="f632"/>
                      <a:pt x="f631" y="f632"/>
                    </a:cubicBezTo>
                    <a:close/>
                    <a:moveTo>
                      <a:pt x="f631" y="f632"/>
                    </a:moveTo>
                    <a:lnTo>
                      <a:pt x="f631" y="f632"/>
                    </a:lnTo>
                    <a:close/>
                    <a:moveTo>
                      <a:pt x="f198" y="f322"/>
                    </a:moveTo>
                    <a:cubicBezTo>
                      <a:pt x="f663" y="f664"/>
                      <a:pt x="f503" y="f665"/>
                      <a:pt x="f461" y="f250"/>
                    </a:cubicBezTo>
                    <a:cubicBezTo>
                      <a:pt x="f621" y="f666"/>
                      <a:pt x="f485" y="f667"/>
                      <a:pt x="f13" y="f169"/>
                    </a:cubicBezTo>
                    <a:cubicBezTo>
                      <a:pt x="f668" y="f669"/>
                      <a:pt x="f451" y="f670"/>
                      <a:pt x="f497" y="f553"/>
                    </a:cubicBezTo>
                    <a:cubicBezTo>
                      <a:pt x="f671" y="f556"/>
                      <a:pt x="f672" y="f673"/>
                      <a:pt x="f99" y="f540"/>
                    </a:cubicBezTo>
                    <a:cubicBezTo>
                      <a:pt x="f638" y="f674"/>
                      <a:pt x="f675" y="f527"/>
                      <a:pt x="f676" y="f641"/>
                    </a:cubicBezTo>
                    <a:cubicBezTo>
                      <a:pt x="f636" y="f557"/>
                      <a:pt x="f677" y="f678"/>
                      <a:pt x="f436" y="f679"/>
                    </a:cubicBezTo>
                    <a:cubicBezTo>
                      <a:pt x="f680" y="f681"/>
                      <a:pt x="f490" y="f682"/>
                      <a:pt x="f683" y="f625"/>
                    </a:cubicBezTo>
                    <a:cubicBezTo>
                      <a:pt x="f683" y="f684"/>
                      <a:pt x="f685" y="f82"/>
                      <a:pt x="f686" y="f639"/>
                    </a:cubicBezTo>
                    <a:cubicBezTo>
                      <a:pt x="f541" y="f687"/>
                      <a:pt x="f688" y="f82"/>
                      <a:pt x="f444" y="f689"/>
                    </a:cubicBezTo>
                    <a:cubicBezTo>
                      <a:pt x="f446" y="f653"/>
                      <a:pt x="f254" y="f690"/>
                      <a:pt x="f691" y="f692"/>
                    </a:cubicBezTo>
                    <a:cubicBezTo>
                      <a:pt x="f153" y="f466"/>
                      <a:pt x="f693" y="f433"/>
                      <a:pt x="f198" y="f322"/>
                    </a:cubicBezTo>
                    <a:close/>
                    <a:moveTo>
                      <a:pt x="f198" y="f322"/>
                    </a:moveTo>
                    <a:lnTo>
                      <a:pt x="f198" y="f322"/>
                    </a:lnTo>
                    <a:close/>
                    <a:moveTo>
                      <a:pt x="f694" y="f211"/>
                    </a:moveTo>
                    <a:lnTo>
                      <a:pt x="f694" y="f162"/>
                    </a:lnTo>
                    <a:lnTo>
                      <a:pt x="f695" y="f162"/>
                    </a:lnTo>
                    <a:lnTo>
                      <a:pt x="f695" y="f696"/>
                    </a:lnTo>
                    <a:lnTo>
                      <a:pt x="f686" y="f696"/>
                    </a:lnTo>
                    <a:lnTo>
                      <a:pt x="f686" y="f162"/>
                    </a:lnTo>
                    <a:lnTo>
                      <a:pt x="f697" y="f162"/>
                    </a:lnTo>
                    <a:lnTo>
                      <a:pt x="f697" y="f698"/>
                    </a:lnTo>
                    <a:cubicBezTo>
                      <a:pt x="f697" y="f699"/>
                      <a:pt x="f694" y="f699"/>
                      <a:pt x="f694" y="f698"/>
                    </a:cubicBezTo>
                    <a:lnTo>
                      <a:pt x="f694" y="f211"/>
                    </a:lnTo>
                    <a:close/>
                    <a:moveTo>
                      <a:pt x="f694" y="f211"/>
                    </a:moveTo>
                    <a:lnTo>
                      <a:pt x="f694" y="f211"/>
                    </a:lnTo>
                    <a:close/>
                    <a:moveTo>
                      <a:pt x="f503" y="f432"/>
                    </a:moveTo>
                    <a:lnTo>
                      <a:pt x="f503" y="f494"/>
                    </a:lnTo>
                    <a:cubicBezTo>
                      <a:pt x="f503" y="f700"/>
                      <a:pt x="f528" y="f415"/>
                      <a:pt x="f500" y="f415"/>
                    </a:cubicBezTo>
                    <a:cubicBezTo>
                      <a:pt x="f697" y="f415"/>
                      <a:pt x="f643" y="f700"/>
                      <a:pt x="f643" y="f494"/>
                    </a:cubicBezTo>
                    <a:lnTo>
                      <a:pt x="f643" y="f432"/>
                    </a:lnTo>
                    <a:lnTo>
                      <a:pt x="f503" y="f432"/>
                    </a:lnTo>
                    <a:close/>
                    <a:moveTo>
                      <a:pt x="f503" y="f432"/>
                    </a:moveTo>
                    <a:lnTo>
                      <a:pt x="f503" y="f432"/>
                    </a:lnTo>
                    <a:close/>
                    <a:moveTo>
                      <a:pt x="f501" y="f396"/>
                    </a:moveTo>
                    <a:lnTo>
                      <a:pt x="f501" y="f498"/>
                    </a:lnTo>
                    <a:cubicBezTo>
                      <a:pt x="f501" y="f701"/>
                      <a:pt x="f702" y="f421"/>
                      <a:pt x="f500" y="f421"/>
                    </a:cubicBezTo>
                    <a:cubicBezTo>
                      <a:pt x="f621" y="f421"/>
                      <a:pt x="f351" y="f701"/>
                      <a:pt x="f351" y="f498"/>
                    </a:cubicBezTo>
                    <a:lnTo>
                      <a:pt x="f351" y="f396"/>
                    </a:lnTo>
                    <a:cubicBezTo>
                      <a:pt x="f660" y="f396"/>
                      <a:pt x="f703" y="f704"/>
                      <a:pt x="f500" y="f704"/>
                    </a:cubicBezTo>
                    <a:cubicBezTo>
                      <a:pt x="f645" y="f704"/>
                      <a:pt x="f648" y="f396"/>
                      <a:pt x="f501" y="f396"/>
                    </a:cubicBezTo>
                    <a:close/>
                    <a:moveTo>
                      <a:pt x="f501" y="f396"/>
                    </a:moveTo>
                    <a:lnTo>
                      <a:pt x="f501" y="f396"/>
                    </a:lnTo>
                    <a:close/>
                    <a:moveTo>
                      <a:pt x="f495" y="f441"/>
                    </a:moveTo>
                    <a:lnTo>
                      <a:pt x="f495" y="f446"/>
                    </a:lnTo>
                    <a:lnTo>
                      <a:pt x="f503" y="f446"/>
                    </a:lnTo>
                    <a:lnTo>
                      <a:pt x="f503" y="f441"/>
                    </a:lnTo>
                    <a:lnTo>
                      <a:pt x="f495" y="f441"/>
                    </a:lnTo>
                    <a:close/>
                    <a:moveTo>
                      <a:pt x="f495" y="f441"/>
                    </a:moveTo>
                    <a:lnTo>
                      <a:pt x="f495" y="f441"/>
                    </a:lnTo>
                    <a:close/>
                    <a:moveTo>
                      <a:pt x="f628" y="f493"/>
                    </a:moveTo>
                    <a:lnTo>
                      <a:pt x="f628" y="f436"/>
                    </a:lnTo>
                    <a:lnTo>
                      <a:pt x="f621" y="f436"/>
                    </a:lnTo>
                    <a:lnTo>
                      <a:pt x="f195" y="f436"/>
                    </a:lnTo>
                    <a:lnTo>
                      <a:pt x="f195" y="f493"/>
                    </a:lnTo>
                    <a:lnTo>
                      <a:pt x="f628" y="f493"/>
                    </a:lnTo>
                    <a:close/>
                    <a:moveTo>
                      <a:pt x="f628" y="f493"/>
                    </a:moveTo>
                    <a:lnTo>
                      <a:pt x="f628" y="f493"/>
                    </a:lnTo>
                    <a:close/>
                    <a:moveTo>
                      <a:pt x="f645" y="f493"/>
                    </a:moveTo>
                    <a:lnTo>
                      <a:pt x="f645" y="f436"/>
                    </a:lnTo>
                    <a:lnTo>
                      <a:pt x="f502" y="f436"/>
                    </a:lnTo>
                    <a:lnTo>
                      <a:pt x="f502" y="f493"/>
                    </a:lnTo>
                    <a:lnTo>
                      <a:pt x="f705" y="f493"/>
                    </a:lnTo>
                    <a:lnTo>
                      <a:pt x="f645" y="f493"/>
                    </a:lnTo>
                    <a:close/>
                    <a:moveTo>
                      <a:pt x="f645" y="f493"/>
                    </a:moveTo>
                    <a:lnTo>
                      <a:pt x="f645" y="f493"/>
                    </a:lnTo>
                    <a:close/>
                    <a:moveTo>
                      <a:pt x="f695" y="f529"/>
                    </a:moveTo>
                    <a:lnTo>
                      <a:pt x="f706" y="f529"/>
                    </a:lnTo>
                    <a:lnTo>
                      <a:pt x="f706" y="f694"/>
                    </a:lnTo>
                    <a:lnTo>
                      <a:pt x="f707" y="f694"/>
                    </a:lnTo>
                    <a:lnTo>
                      <a:pt x="f707" y="f529"/>
                    </a:lnTo>
                    <a:lnTo>
                      <a:pt x="f629" y="f529"/>
                    </a:lnTo>
                    <a:lnTo>
                      <a:pt x="f629" y="f694"/>
                    </a:lnTo>
                    <a:lnTo>
                      <a:pt x="f621" y="f694"/>
                    </a:lnTo>
                    <a:lnTo>
                      <a:pt x="f621" y="f529"/>
                    </a:lnTo>
                    <a:lnTo>
                      <a:pt x="f13" y="f529"/>
                    </a:lnTo>
                    <a:lnTo>
                      <a:pt x="f13" y="f694"/>
                    </a:lnTo>
                    <a:lnTo>
                      <a:pt x="f488" y="f694"/>
                    </a:lnTo>
                    <a:lnTo>
                      <a:pt x="f488" y="f529"/>
                    </a:lnTo>
                    <a:lnTo>
                      <a:pt x="f686" y="f529"/>
                    </a:lnTo>
                    <a:lnTo>
                      <a:pt x="f686" y="f619"/>
                    </a:lnTo>
                    <a:lnTo>
                      <a:pt x="f695" y="f619"/>
                    </a:lnTo>
                    <a:lnTo>
                      <a:pt x="f695" y="f529"/>
                    </a:lnTo>
                    <a:close/>
                    <a:moveTo>
                      <a:pt x="f695" y="f529"/>
                    </a:moveTo>
                    <a:lnTo>
                      <a:pt x="f695" y="f529"/>
                    </a:lnTo>
                    <a:close/>
                    <a:moveTo>
                      <a:pt x="f628" y="f45"/>
                    </a:moveTo>
                    <a:lnTo>
                      <a:pt x="f628" y="f465"/>
                    </a:lnTo>
                    <a:lnTo>
                      <a:pt x="f502" y="f465"/>
                    </a:lnTo>
                    <a:lnTo>
                      <a:pt x="f502" y="f45"/>
                    </a:lnTo>
                    <a:lnTo>
                      <a:pt x="f628" y="f45"/>
                    </a:lnTo>
                    <a:close/>
                    <a:moveTo>
                      <a:pt x="f628" y="f45"/>
                    </a:moveTo>
                    <a:lnTo>
                      <a:pt x="f628" y="f45"/>
                    </a:lnTo>
                    <a:close/>
                    <a:moveTo>
                      <a:pt x="f697" y="f708"/>
                    </a:moveTo>
                    <a:lnTo>
                      <a:pt x="f694" y="f708"/>
                    </a:lnTo>
                    <a:lnTo>
                      <a:pt x="f694" y="f349"/>
                    </a:lnTo>
                    <a:lnTo>
                      <a:pt x="f697" y="f349"/>
                    </a:lnTo>
                    <a:lnTo>
                      <a:pt x="f697" y="f708"/>
                    </a:lnTo>
                    <a:close/>
                    <a:moveTo>
                      <a:pt x="f697" y="f708"/>
                    </a:moveTo>
                    <a:lnTo>
                      <a:pt x="f697" y="f708"/>
                    </a:lnTo>
                    <a:close/>
                    <a:moveTo>
                      <a:pt x="f686" y="f290"/>
                    </a:moveTo>
                    <a:lnTo>
                      <a:pt x="f695" y="f290"/>
                    </a:lnTo>
                    <a:lnTo>
                      <a:pt x="f695" y="f663"/>
                    </a:lnTo>
                    <a:lnTo>
                      <a:pt x="f686" y="f663"/>
                    </a:lnTo>
                    <a:lnTo>
                      <a:pt x="f686" y="f290"/>
                    </a:lnTo>
                    <a:close/>
                    <a:moveTo>
                      <a:pt x="f686" y="f290"/>
                    </a:moveTo>
                    <a:lnTo>
                      <a:pt x="f686" y="f290"/>
                    </a:lnTo>
                    <a:close/>
                    <a:moveTo>
                      <a:pt x="f55" y="f709"/>
                    </a:moveTo>
                    <a:lnTo>
                      <a:pt x="f401" y="f400"/>
                    </a:lnTo>
                    <a:cubicBezTo>
                      <a:pt x="f710" y="f711"/>
                      <a:pt x="f691" y="f712"/>
                      <a:pt x="f11" y="f713"/>
                    </a:cubicBezTo>
                    <a:cubicBezTo>
                      <a:pt x="f714" y="f715"/>
                      <a:pt x="f568" y="f716"/>
                      <a:pt x="f206" y="f716"/>
                    </a:cubicBezTo>
                    <a:cubicBezTo>
                      <a:pt x="f512" y="f716"/>
                      <a:pt x="f165" y="f715"/>
                      <a:pt x="f588" y="f713"/>
                    </a:cubicBezTo>
                    <a:cubicBezTo>
                      <a:pt x="f571" y="f717"/>
                      <a:pt x="f466" y="f718"/>
                      <a:pt x="f218" y="f26"/>
                    </a:cubicBezTo>
                    <a:cubicBezTo>
                      <a:pt x="f719" y="f437"/>
                      <a:pt x="f177" y="f720"/>
                      <a:pt x="f721" y="f604"/>
                    </a:cubicBezTo>
                    <a:lnTo>
                      <a:pt x="f722" y="f604"/>
                    </a:lnTo>
                    <a:lnTo>
                      <a:pt x="f721" y="f723"/>
                    </a:lnTo>
                    <a:cubicBezTo>
                      <a:pt x="f724" y="f62"/>
                      <a:pt x="f725" y="f161"/>
                      <a:pt x="f725" y="f23"/>
                    </a:cubicBezTo>
                    <a:cubicBezTo>
                      <a:pt x="f726" y="f727"/>
                      <a:pt x="f728" y="f729"/>
                      <a:pt x="f659" y="f730"/>
                    </a:cubicBezTo>
                    <a:cubicBezTo>
                      <a:pt x="f659" y="f731"/>
                      <a:pt x="f658" y="f18"/>
                      <a:pt x="f658" y="f18"/>
                    </a:cubicBezTo>
                    <a:lnTo>
                      <a:pt x="f268" y="f732"/>
                    </a:lnTo>
                    <a:cubicBezTo>
                      <a:pt x="f733" y="f734"/>
                      <a:pt x="f735" y="f736"/>
                      <a:pt x="f737" y="f90"/>
                    </a:cubicBezTo>
                    <a:cubicBezTo>
                      <a:pt x="f738" y="f89"/>
                      <a:pt x="f289" y="f87"/>
                      <a:pt x="f739" y="f85"/>
                    </a:cubicBezTo>
                    <a:cubicBezTo>
                      <a:pt x="f740" y="f83"/>
                      <a:pt x="f740" y="f82"/>
                      <a:pt x="f741" y="f80"/>
                    </a:cubicBezTo>
                    <a:cubicBezTo>
                      <a:pt x="f742" y="f78"/>
                      <a:pt x="f234" y="f76"/>
                      <a:pt x="f743" y="f74"/>
                    </a:cubicBezTo>
                    <a:cubicBezTo>
                      <a:pt x="f744" y="f72"/>
                      <a:pt x="f285" y="f70"/>
                      <a:pt x="f745" y="f68"/>
                    </a:cubicBezTo>
                    <a:cubicBezTo>
                      <a:pt x="f737" y="f66"/>
                      <a:pt x="f746" y="f64"/>
                      <a:pt x="f747" y="f62"/>
                    </a:cubicBezTo>
                    <a:cubicBezTo>
                      <a:pt x="f221" y="f723"/>
                      <a:pt x="f748" y="f587"/>
                      <a:pt x="f749" y="f47"/>
                    </a:cubicBezTo>
                    <a:cubicBezTo>
                      <a:pt x="f270" y="f45"/>
                      <a:pt x="f750" y="f43"/>
                      <a:pt x="f751" y="f41"/>
                    </a:cubicBezTo>
                    <a:cubicBezTo>
                      <a:pt x="f752" y="f39"/>
                      <a:pt x="f94" y="f37"/>
                      <a:pt x="f753" y="f35"/>
                    </a:cubicBezTo>
                    <a:cubicBezTo>
                      <a:pt x="f754" y="f755"/>
                      <a:pt x="f756" y="f757"/>
                      <a:pt x="f758" y="f759"/>
                    </a:cubicBezTo>
                    <a:cubicBezTo>
                      <a:pt x="f760" y="f34"/>
                      <a:pt x="f761" y="f762"/>
                      <a:pt x="f82" y="f763"/>
                    </a:cubicBezTo>
                    <a:cubicBezTo>
                      <a:pt x="f599" y="f764"/>
                      <a:pt x="f556" y="f765"/>
                      <a:pt x="f113" y="f765"/>
                    </a:cubicBezTo>
                    <a:cubicBezTo>
                      <a:pt x="f560" y="f765"/>
                      <a:pt x="f643" y="f764"/>
                      <a:pt x="f766" y="f763"/>
                    </a:cubicBezTo>
                    <a:cubicBezTo>
                      <a:pt x="f767" y="f762"/>
                      <a:pt x="f768" y="f34"/>
                      <a:pt x="f769" y="f759"/>
                    </a:cubicBezTo>
                    <a:cubicBezTo>
                      <a:pt x="f770" y="f771"/>
                      <a:pt x="f376" y="f772"/>
                      <a:pt x="f55" y="f709"/>
                    </a:cubicBezTo>
                    <a:close/>
                    <a:moveTo>
                      <a:pt x="f55" y="f709"/>
                    </a:moveTo>
                    <a:lnTo>
                      <a:pt x="f55" y="f709"/>
                    </a:lnTo>
                    <a:close/>
                    <a:moveTo>
                      <a:pt x="f55" y="f454"/>
                    </a:moveTo>
                    <a:lnTo>
                      <a:pt x="f773" y="f528"/>
                    </a:lnTo>
                    <a:cubicBezTo>
                      <a:pt x="f774" y="f45"/>
                      <a:pt x="f775" y="f386"/>
                      <a:pt x="f776" y="f97"/>
                    </a:cubicBezTo>
                    <a:cubicBezTo>
                      <a:pt x="f371" y="f777"/>
                      <a:pt x="f184" y="f778"/>
                      <a:pt x="f145" y="f779"/>
                    </a:cubicBezTo>
                    <a:lnTo>
                      <a:pt x="f763" y="f780"/>
                    </a:lnTo>
                    <a:lnTo>
                      <a:pt x="f781" y="f768"/>
                    </a:lnTo>
                    <a:cubicBezTo>
                      <a:pt x="f782" y="f783"/>
                      <a:pt x="f57" y="f784"/>
                      <a:pt x="f785" y="f786"/>
                    </a:cubicBezTo>
                    <a:lnTo>
                      <a:pt x="f787" y="f34"/>
                    </a:lnTo>
                    <a:lnTo>
                      <a:pt x="f788" y="f34"/>
                    </a:lnTo>
                    <a:cubicBezTo>
                      <a:pt x="f789" y="f790"/>
                      <a:pt x="f791" y="f792"/>
                      <a:pt x="f793" y="f764"/>
                    </a:cubicBezTo>
                    <a:cubicBezTo>
                      <a:pt x="f643" y="f794"/>
                      <a:pt x="f795" y="f796"/>
                      <a:pt x="f113" y="f796"/>
                    </a:cubicBezTo>
                    <a:cubicBezTo>
                      <a:pt x="f797" y="f796"/>
                      <a:pt x="f599" y="f794"/>
                      <a:pt x="f798" y="f764"/>
                    </a:cubicBezTo>
                    <a:cubicBezTo>
                      <a:pt x="f719" y="f792"/>
                      <a:pt x="f799" y="f790"/>
                      <a:pt x="f800" y="f34"/>
                    </a:cubicBezTo>
                    <a:lnTo>
                      <a:pt x="f801" y="f34"/>
                    </a:lnTo>
                    <a:lnTo>
                      <a:pt x="f802" y="f786"/>
                    </a:lnTo>
                    <a:cubicBezTo>
                      <a:pt x="f221" y="f784"/>
                      <a:pt x="f803" y="f783"/>
                      <a:pt x="f233" y="f768"/>
                    </a:cubicBezTo>
                    <a:lnTo>
                      <a:pt x="f804" y="f780"/>
                    </a:lnTo>
                    <a:lnTo>
                      <a:pt x="f233" y="f779"/>
                    </a:lnTo>
                    <a:cubicBezTo>
                      <a:pt x="f222" y="f778"/>
                      <a:pt x="f805" y="f777"/>
                      <a:pt x="f806" y="f97"/>
                    </a:cubicBezTo>
                    <a:cubicBezTo>
                      <a:pt x="f733" y="f386"/>
                      <a:pt x="f12" y="f45"/>
                      <a:pt x="f807" y="f528"/>
                    </a:cubicBezTo>
                    <a:cubicBezTo>
                      <a:pt x="f732" y="f808"/>
                      <a:pt x="f809" y="f590"/>
                      <a:pt x="f810" y="f565"/>
                    </a:cubicBezTo>
                    <a:cubicBezTo>
                      <a:pt x="f811" y="f812"/>
                      <a:pt x="f813" y="f814"/>
                      <a:pt x="f738" y="f815"/>
                    </a:cubicBezTo>
                    <a:cubicBezTo>
                      <a:pt x="f816" y="f817"/>
                      <a:pt x="f818" y="f393"/>
                      <a:pt x="f819" y="f327"/>
                    </a:cubicBezTo>
                    <a:cubicBezTo>
                      <a:pt x="f280" y="f820"/>
                      <a:pt x="f317" y="f821"/>
                      <a:pt x="f822" y="f823"/>
                    </a:cubicBezTo>
                    <a:cubicBezTo>
                      <a:pt x="f824" y="f82"/>
                      <a:pt x="f824" y="f247"/>
                      <a:pt x="f825" y="f826"/>
                    </a:cubicBezTo>
                    <a:cubicBezTo>
                      <a:pt x="f827" y="f828"/>
                      <a:pt x="f829" y="f801"/>
                      <a:pt x="f243" y="f830"/>
                    </a:cubicBezTo>
                    <a:cubicBezTo>
                      <a:pt x="f831" y="f810"/>
                      <a:pt x="f832" y="f222"/>
                      <a:pt x="f833" y="f834"/>
                    </a:cubicBezTo>
                    <a:cubicBezTo>
                      <a:pt x="f798" y="f835"/>
                      <a:pt x="f447" y="f836"/>
                      <a:pt x="f837" y="f838"/>
                    </a:cubicBezTo>
                    <a:lnTo>
                      <a:pt x="f837" y="f839"/>
                    </a:lnTo>
                    <a:cubicBezTo>
                      <a:pt x="f74" y="f840"/>
                      <a:pt x="f329" y="f841"/>
                      <a:pt x="f842" y="f843"/>
                    </a:cubicBezTo>
                    <a:cubicBezTo>
                      <a:pt x="f512" y="f844"/>
                      <a:pt x="f845" y="f846"/>
                      <a:pt x="f340" y="f847"/>
                    </a:cubicBezTo>
                    <a:lnTo>
                      <a:pt x="f113" y="f848"/>
                    </a:lnTo>
                    <a:lnTo>
                      <a:pt x="f343" y="f847"/>
                    </a:lnTo>
                    <a:cubicBezTo>
                      <a:pt x="f161" y="f846"/>
                      <a:pt x="f849" y="f844"/>
                      <a:pt x="f850" y="f843"/>
                    </a:cubicBezTo>
                    <a:cubicBezTo>
                      <a:pt x="f349" y="f841"/>
                      <a:pt x="f851" y="f840"/>
                      <a:pt x="f502" y="f839"/>
                    </a:cubicBezTo>
                    <a:lnTo>
                      <a:pt x="f502" y="f838"/>
                    </a:lnTo>
                    <a:cubicBezTo>
                      <a:pt x="f852" y="f836"/>
                      <a:pt x="f793" y="f835"/>
                      <a:pt x="f853" y="f834"/>
                    </a:cubicBezTo>
                    <a:cubicBezTo>
                      <a:pt x="f854" y="f222"/>
                      <a:pt x="f855" y="f810"/>
                      <a:pt x="f143" y="f830"/>
                    </a:cubicBezTo>
                    <a:cubicBezTo>
                      <a:pt x="f856" y="f801"/>
                      <a:pt x="f857" y="f828"/>
                      <a:pt x="f858" y="f826"/>
                    </a:cubicBezTo>
                    <a:cubicBezTo>
                      <a:pt x="f859" y="f247"/>
                      <a:pt x="f859" y="f82"/>
                      <a:pt x="f860" y="f823"/>
                    </a:cubicBezTo>
                    <a:cubicBezTo>
                      <a:pt x="f861" y="f821"/>
                      <a:pt x="f367" y="f820"/>
                      <a:pt x="f148" y="f327"/>
                    </a:cubicBezTo>
                    <a:cubicBezTo>
                      <a:pt x="f862" y="f393"/>
                      <a:pt x="f32" y="f817"/>
                      <a:pt x="f88" y="f815"/>
                    </a:cubicBezTo>
                    <a:cubicBezTo>
                      <a:pt x="f863" y="f814"/>
                      <a:pt x="f864" y="f812"/>
                      <a:pt x="f865" y="f565"/>
                    </a:cubicBezTo>
                    <a:cubicBezTo>
                      <a:pt x="f866" y="f714"/>
                      <a:pt x="f61" y="f604"/>
                      <a:pt x="f356" y="f867"/>
                    </a:cubicBezTo>
                    <a:cubicBezTo>
                      <a:pt x="f40" y="f523"/>
                      <a:pt x="f868" y="f619"/>
                      <a:pt x="f55" y="f459"/>
                    </a:cubicBezTo>
                    <a:lnTo>
                      <a:pt x="f55" y="f454"/>
                    </a:lnTo>
                    <a:close/>
                    <a:moveTo>
                      <a:pt x="f55" y="f454"/>
                    </a:moveTo>
                    <a:lnTo>
                      <a:pt x="f55" y="f454"/>
                    </a:lnTo>
                    <a:close/>
                    <a:moveTo>
                      <a:pt x="f506" y="f869"/>
                    </a:moveTo>
                    <a:cubicBezTo>
                      <a:pt x="f23" y="f870"/>
                      <a:pt x="f596" y="f871"/>
                      <a:pt x="f872" y="f873"/>
                    </a:cubicBezTo>
                    <a:cubicBezTo>
                      <a:pt x="f203" y="f731"/>
                      <a:pt x="f109" y="f874"/>
                      <a:pt x="f875" y="f876"/>
                    </a:cubicBezTo>
                    <a:cubicBezTo>
                      <a:pt x="f877" y="f878"/>
                      <a:pt x="f9" y="f879"/>
                      <a:pt x="f880" y="f881"/>
                    </a:cubicBezTo>
                    <a:cubicBezTo>
                      <a:pt x="f156" y="f526"/>
                      <a:pt x="f695" y="f882"/>
                      <a:pt x="f103" y="f670"/>
                    </a:cubicBezTo>
                    <a:cubicBezTo>
                      <a:pt x="f883" y="f884"/>
                      <a:pt x="f885" y="f886"/>
                      <a:pt x="f887" y="f888"/>
                    </a:cubicBezTo>
                    <a:cubicBezTo>
                      <a:pt x="f889" y="f815"/>
                      <a:pt x="f890" y="f212"/>
                      <a:pt x="f8" y="f845"/>
                    </a:cubicBezTo>
                    <a:lnTo>
                      <a:pt x="f489" y="f845"/>
                    </a:lnTo>
                    <a:cubicBezTo>
                      <a:pt x="f489" y="f727"/>
                      <a:pt x="f853" y="f891"/>
                      <a:pt x="f400" y="f892"/>
                    </a:cubicBezTo>
                    <a:cubicBezTo>
                      <a:pt x="f486" y="f893"/>
                      <a:pt x="f485" y="f894"/>
                      <a:pt x="f156" y="f895"/>
                    </a:cubicBezTo>
                    <a:cubicBezTo>
                      <a:pt x="f896" y="f137"/>
                      <a:pt x="f890" y="f897"/>
                      <a:pt x="f574" y="f898"/>
                    </a:cubicBezTo>
                    <a:lnTo>
                      <a:pt x="f574" y="f899"/>
                    </a:lnTo>
                    <a:lnTo>
                      <a:pt x="f506" y="f869"/>
                    </a:lnTo>
                    <a:close/>
                    <a:moveTo>
                      <a:pt x="f506" y="f869"/>
                    </a:moveTo>
                    <a:lnTo>
                      <a:pt x="f506" y="f869"/>
                    </a:lnTo>
                    <a:close/>
                    <a:moveTo>
                      <a:pt x="f307" y="f900"/>
                    </a:moveTo>
                    <a:cubicBezTo>
                      <a:pt x="f614" y="f514"/>
                      <a:pt x="f901" y="f604"/>
                      <a:pt x="f131" y="f902"/>
                    </a:cubicBezTo>
                    <a:cubicBezTo>
                      <a:pt x="f903" y="f904"/>
                      <a:pt x="f905" y="f615"/>
                      <a:pt x="f906" y="f516"/>
                    </a:cubicBezTo>
                    <a:cubicBezTo>
                      <a:pt x="f608" y="f613"/>
                      <a:pt x="f607" y="f560"/>
                      <a:pt x="f907" y="f613"/>
                    </a:cubicBezTo>
                    <a:cubicBezTo>
                      <a:pt x="f682" y="f24"/>
                      <a:pt x="f908" y="f563"/>
                      <a:pt x="f909" y="f910"/>
                    </a:cubicBezTo>
                    <a:cubicBezTo>
                      <a:pt x="f911" y="f699"/>
                      <a:pt x="f425" y="f159"/>
                      <a:pt x="f912" y="f913"/>
                    </a:cubicBezTo>
                    <a:cubicBezTo>
                      <a:pt x="f559" y="f293"/>
                      <a:pt x="f261" y="f914"/>
                      <a:pt x="f78" y="f208"/>
                    </a:cubicBezTo>
                    <a:cubicBezTo>
                      <a:pt x="f821" y="f66"/>
                      <a:pt x="f915" y="f916"/>
                      <a:pt x="f917" y="f162"/>
                    </a:cubicBezTo>
                    <a:lnTo>
                      <a:pt x="f918" y="f162"/>
                    </a:lnTo>
                    <a:cubicBezTo>
                      <a:pt x="f918" y="f293"/>
                      <a:pt x="f919" y="f920"/>
                      <a:pt x="f307" y="f900"/>
                    </a:cubicBezTo>
                    <a:close/>
                    <a:moveTo>
                      <a:pt x="f307" y="f900"/>
                    </a:moveTo>
                    <a:lnTo>
                      <a:pt x="f307" y="f900"/>
                    </a:lnTo>
                    <a:close/>
                    <a:moveTo>
                      <a:pt x="f918" y="f845"/>
                    </a:moveTo>
                    <a:lnTo>
                      <a:pt x="f345" y="f845"/>
                    </a:lnTo>
                    <a:cubicBezTo>
                      <a:pt x="f203" y="f921"/>
                      <a:pt x="f812" y="f922"/>
                      <a:pt x="f849" y="f298"/>
                    </a:cubicBezTo>
                    <a:cubicBezTo>
                      <a:pt x="f483" y="f119"/>
                      <a:pt x="f483" y="f923"/>
                      <a:pt x="f924" y="f120"/>
                    </a:cubicBezTo>
                    <a:cubicBezTo>
                      <a:pt x="f64" y="f171"/>
                      <a:pt x="f914" y="f641"/>
                      <a:pt x="f596" y="f445"/>
                    </a:cubicBezTo>
                    <a:cubicBezTo>
                      <a:pt x="f925" y="f891"/>
                      <a:pt x="f117" y="f428"/>
                      <a:pt x="f589" y="f926"/>
                    </a:cubicBezTo>
                    <a:cubicBezTo>
                      <a:pt x="f927" y="f928"/>
                      <a:pt x="f588" y="f687"/>
                      <a:pt x="f929" y="f930"/>
                    </a:cubicBezTo>
                    <a:cubicBezTo>
                      <a:pt x="f931" y="f607"/>
                      <a:pt x="f412" y="f656"/>
                      <a:pt x="f582" y="f932"/>
                    </a:cubicBezTo>
                    <a:lnTo>
                      <a:pt x="f837" y="f661"/>
                    </a:lnTo>
                    <a:cubicBezTo>
                      <a:pt x="f215" y="f933"/>
                      <a:pt x="f22" y="f934"/>
                      <a:pt x="f74" y="f935"/>
                    </a:cubicBezTo>
                    <a:cubicBezTo>
                      <a:pt x="f389" y="f607"/>
                      <a:pt x="f936" y="f689"/>
                      <a:pt x="f70" y="f937"/>
                    </a:cubicBezTo>
                    <a:cubicBezTo>
                      <a:pt x="f938" y="f466"/>
                      <a:pt x="f406" y="f678"/>
                      <a:pt x="f206" y="f939"/>
                    </a:cubicBezTo>
                    <a:cubicBezTo>
                      <a:pt x="f572" y="f261"/>
                      <a:pt x="f875" y="f940"/>
                      <a:pt x="f941" y="f942"/>
                    </a:cubicBezTo>
                    <a:cubicBezTo>
                      <a:pt x="f943" y="f944"/>
                      <a:pt x="f890" y="f383"/>
                      <a:pt x="f945" y="f946"/>
                    </a:cubicBezTo>
                    <a:cubicBezTo>
                      <a:pt x="f8" y="f922"/>
                      <a:pt x="f947" y="f948"/>
                      <a:pt x="f577" y="f949"/>
                    </a:cubicBezTo>
                    <a:cubicBezTo>
                      <a:pt x="f875" y="f407"/>
                      <a:pt x="f943" y="f950"/>
                      <a:pt x="f348" y="f139"/>
                    </a:cubicBezTo>
                    <a:cubicBezTo>
                      <a:pt x="f349" y="f591"/>
                      <a:pt x="f156" y="f118"/>
                      <a:pt x="f867" y="f214"/>
                    </a:cubicBezTo>
                    <a:cubicBezTo>
                      <a:pt x="f11" y="f169"/>
                      <a:pt x="f885" y="f951"/>
                      <a:pt x="f563" y="f952"/>
                    </a:cubicBezTo>
                    <a:cubicBezTo>
                      <a:pt x="f592" y="f953"/>
                      <a:pt x="f945" y="f466"/>
                      <a:pt x="f954" y="f263"/>
                    </a:cubicBezTo>
                    <a:cubicBezTo>
                      <a:pt x="f574" y="f657"/>
                      <a:pt x="f346" y="f955"/>
                      <a:pt x="f258" y="f131"/>
                    </a:cubicBezTo>
                    <a:cubicBezTo>
                      <a:pt x="f956" y="f725"/>
                      <a:pt x="f116" y="f957"/>
                      <a:pt x="f344" y="f898"/>
                    </a:cubicBezTo>
                    <a:cubicBezTo>
                      <a:pt x="f258" y="f898"/>
                      <a:pt x="f6" y="f898"/>
                      <a:pt x="f206" y="f898"/>
                    </a:cubicBezTo>
                    <a:lnTo>
                      <a:pt x="f340" y="f898"/>
                    </a:lnTo>
                    <a:cubicBezTo>
                      <a:pt x="f139" y="f898"/>
                      <a:pt x="f958" y="f734"/>
                      <a:pt x="f260" y="f959"/>
                    </a:cubicBezTo>
                    <a:cubicBezTo>
                      <a:pt x="f216" y="f960"/>
                      <a:pt x="f423" y="f961"/>
                      <a:pt x="f605" y="f962"/>
                    </a:cubicBezTo>
                    <a:cubicBezTo>
                      <a:pt x="f963" y="f964"/>
                      <a:pt x="f965" y="f966"/>
                      <a:pt x="f570" y="f967"/>
                    </a:cubicBezTo>
                    <a:lnTo>
                      <a:pt x="f571" y="f955"/>
                    </a:lnTo>
                    <a:cubicBezTo>
                      <a:pt x="f447" y="f967"/>
                      <a:pt x="f462" y="f968"/>
                      <a:pt x="f469" y="f833"/>
                    </a:cubicBezTo>
                    <a:cubicBezTo>
                      <a:pt x="f969" y="f968"/>
                      <a:pt x="f970" y="f967"/>
                      <a:pt x="f971" y="f905"/>
                    </a:cubicBezTo>
                    <a:cubicBezTo>
                      <a:pt x="f620" y="f457"/>
                      <a:pt x="f918" y="f727"/>
                      <a:pt x="f918" y="f845"/>
                    </a:cubicBezTo>
                    <a:close/>
                    <a:moveTo>
                      <a:pt x="f918" y="f845"/>
                    </a:moveTo>
                    <a:lnTo>
                      <a:pt x="f918" y="f845"/>
                    </a:lnTo>
                    <a:close/>
                    <a:moveTo>
                      <a:pt x="f972" y="f973"/>
                    </a:moveTo>
                    <a:cubicBezTo>
                      <a:pt x="f974" y="f390"/>
                      <a:pt x="f923" y="f975"/>
                      <a:pt x="f520" y="f976"/>
                    </a:cubicBezTo>
                    <a:cubicBezTo>
                      <a:pt x="f977" y="f429"/>
                      <a:pt x="f582" y="f394"/>
                      <a:pt x="f530" y="f978"/>
                    </a:cubicBezTo>
                    <a:cubicBezTo>
                      <a:pt x="f979" y="f421"/>
                      <a:pt x="f797" y="f980"/>
                      <a:pt x="f165" y="f981"/>
                    </a:cubicBezTo>
                    <a:cubicBezTo>
                      <a:pt x="f982" y="f353"/>
                      <a:pt x="f983" y="f353"/>
                      <a:pt x="f116" y="f353"/>
                    </a:cubicBezTo>
                    <a:cubicBezTo>
                      <a:pt x="f212" y="f353"/>
                      <a:pt x="f956" y="f353"/>
                      <a:pt x="f335" y="f984"/>
                    </a:cubicBezTo>
                    <a:lnTo>
                      <a:pt x="f337" y="f984"/>
                    </a:lnTo>
                    <a:cubicBezTo>
                      <a:pt x="f335" y="f984"/>
                      <a:pt x="f335" y="f981"/>
                      <a:pt x="f335" y="f981"/>
                    </a:cubicBezTo>
                    <a:cubicBezTo>
                      <a:pt x="f985" y="f986"/>
                      <a:pt x="f589" y="f987"/>
                      <a:pt x="f391" y="f766"/>
                    </a:cubicBezTo>
                    <a:cubicBezTo>
                      <a:pt x="f389" y="f97"/>
                      <a:pt x="f214" y="f394"/>
                      <a:pt x="f327" y="f975"/>
                    </a:cubicBezTo>
                    <a:lnTo>
                      <a:pt x="f972" y="f973"/>
                    </a:lnTo>
                    <a:close/>
                    <a:moveTo>
                      <a:pt x="f972" y="f973"/>
                    </a:moveTo>
                    <a:lnTo>
                      <a:pt x="f972" y="f973"/>
                    </a:lnTo>
                    <a:close/>
                    <a:moveTo>
                      <a:pt x="f911" y="f494"/>
                    </a:moveTo>
                    <a:lnTo>
                      <a:pt x="f445" y="f384"/>
                    </a:lnTo>
                    <a:lnTo>
                      <a:pt x="f559" y="f494"/>
                    </a:lnTo>
                    <a:lnTo>
                      <a:pt x="f322" y="f988"/>
                    </a:lnTo>
                    <a:cubicBezTo>
                      <a:pt x="f989" y="f975"/>
                      <a:pt x="f678" y="f429"/>
                      <a:pt x="f217" y="f978"/>
                    </a:cubicBezTo>
                    <a:lnTo>
                      <a:pt x="f440" y="f555"/>
                    </a:lnTo>
                    <a:lnTo>
                      <a:pt x="f562" y="f392"/>
                    </a:lnTo>
                    <a:lnTo>
                      <a:pt x="f729" y="f41"/>
                    </a:lnTo>
                    <a:cubicBezTo>
                      <a:pt x="f891" y="f396"/>
                      <a:pt x="f990" y="f704"/>
                      <a:pt x="f990" y="f498"/>
                    </a:cubicBezTo>
                    <a:cubicBezTo>
                      <a:pt x="f457" y="f380"/>
                      <a:pt x="f452" y="f380"/>
                      <a:pt x="f912" y="f380"/>
                    </a:cubicBezTo>
                    <a:cubicBezTo>
                      <a:pt x="f991" y="f704"/>
                      <a:pt x="f562" y="f416"/>
                      <a:pt x="f881" y="f978"/>
                    </a:cubicBezTo>
                    <a:cubicBezTo>
                      <a:pt x="f417" y="f976"/>
                      <a:pt x="f992" y="f390"/>
                      <a:pt x="f524" y="f988"/>
                    </a:cubicBezTo>
                    <a:cubicBezTo>
                      <a:pt x="f993" y="f475"/>
                      <a:pt x="f994" y="f388"/>
                      <a:pt x="f535" y="f431"/>
                    </a:cubicBezTo>
                    <a:cubicBezTo>
                      <a:pt x="f995" y="f996"/>
                      <a:pt x="f997" y="f151"/>
                      <a:pt x="f998" y="f999"/>
                    </a:cubicBezTo>
                    <a:cubicBezTo>
                      <a:pt x="f327" y="f1000"/>
                      <a:pt x="f387" y="f432"/>
                      <a:pt x="f554" y="f486"/>
                    </a:cubicBezTo>
                    <a:cubicBezTo>
                      <a:pt x="f1001" y="f1002"/>
                      <a:pt x="f1003" y="f473"/>
                      <a:pt x="f393" y="f1004"/>
                    </a:cubicBezTo>
                    <a:cubicBezTo>
                      <a:pt x="f545" y="f434"/>
                      <a:pt x="f927" y="f680"/>
                      <a:pt x="f1005" y="f441"/>
                    </a:cubicBezTo>
                    <a:cubicBezTo>
                      <a:pt x="f1006" y="f439"/>
                      <a:pt x="f554" y="f680"/>
                      <a:pt x="f387" y="f680"/>
                    </a:cubicBezTo>
                    <a:cubicBezTo>
                      <a:pt x="f136" y="f680"/>
                      <a:pt x="f972" y="f680"/>
                      <a:pt x="f929" y="f439"/>
                    </a:cubicBezTo>
                    <a:cubicBezTo>
                      <a:pt x="f22" y="f441"/>
                      <a:pt x="f882" y="f683"/>
                      <a:pt x="f120" y="f1007"/>
                    </a:cubicBezTo>
                    <a:cubicBezTo>
                      <a:pt x="f534" y="f1008"/>
                      <a:pt x="f524" y="f470"/>
                      <a:pt x="f527" y="f45"/>
                    </a:cubicBezTo>
                    <a:cubicBezTo>
                      <a:pt x="f414" y="f1009"/>
                      <a:pt x="f171" y="f703"/>
                      <a:pt x="f992" y="f461"/>
                    </a:cubicBezTo>
                    <a:cubicBezTo>
                      <a:pt x="f1010" y="f458"/>
                      <a:pt x="f915" y="f663"/>
                      <a:pt x="f576" y="f606"/>
                    </a:cubicBezTo>
                    <a:cubicBezTo>
                      <a:pt x="f821" y="f723"/>
                      <a:pt x="f78" y="f592"/>
                      <a:pt x="f1011" y="f107"/>
                    </a:cubicBezTo>
                    <a:cubicBezTo>
                      <a:pt x="f571" y="f567"/>
                      <a:pt x="f571" y="f159"/>
                      <a:pt x="f571" y="f1012"/>
                    </a:cubicBezTo>
                    <a:cubicBezTo>
                      <a:pt x="f570" y="f1013"/>
                      <a:pt x="f1014" y="f158"/>
                      <a:pt x="f881" y="f349"/>
                    </a:cubicBezTo>
                    <a:cubicBezTo>
                      <a:pt x="f250" y="f604"/>
                      <a:pt x="f261" y="f1015"/>
                      <a:pt x="f419" y="f613"/>
                    </a:cubicBezTo>
                    <a:lnTo>
                      <a:pt x="f1016" y="f288"/>
                    </a:lnTo>
                    <a:cubicBezTo>
                      <a:pt x="f881" y="f1017"/>
                      <a:pt x="f570" y="f1018"/>
                      <a:pt x="f417" y="f529"/>
                    </a:cubicBezTo>
                    <a:lnTo>
                      <a:pt x="f821" y="f1019"/>
                    </a:lnTo>
                    <a:lnTo>
                      <a:pt x="f1014" y="f1020"/>
                    </a:lnTo>
                    <a:lnTo>
                      <a:pt x="f1021" y="f703"/>
                    </a:lnTo>
                    <a:cubicBezTo>
                      <a:pt x="f566" y="f47"/>
                      <a:pt x="f1022" y="f286"/>
                      <a:pt x="f438" y="f1023"/>
                    </a:cubicBezTo>
                    <a:cubicBezTo>
                      <a:pt x="f440" y="f655"/>
                      <a:pt x="f420" y="f663"/>
                      <a:pt x="f559" y="f1024"/>
                    </a:cubicBezTo>
                    <a:cubicBezTo>
                      <a:pt x="f121" y="f619"/>
                      <a:pt x="f991" y="f1025"/>
                      <a:pt x="f445" y="f196"/>
                    </a:cubicBezTo>
                    <a:lnTo>
                      <a:pt x="f121" y="f1026"/>
                    </a:lnTo>
                    <a:cubicBezTo>
                      <a:pt x="f440" y="f1027"/>
                      <a:pt x="f562" y="f629"/>
                      <a:pt x="f1016" y="f529"/>
                    </a:cubicBezTo>
                    <a:cubicBezTo>
                      <a:pt x="f566" y="f1019"/>
                      <a:pt x="f881" y="f1028"/>
                      <a:pt x="f1014" y="f531"/>
                    </a:cubicBezTo>
                    <a:lnTo>
                      <a:pt x="f571" y="f1029"/>
                    </a:lnTo>
                    <a:lnTo>
                      <a:pt x="f569" y="f449"/>
                    </a:lnTo>
                    <a:lnTo>
                      <a:pt x="f261" y="f1030"/>
                    </a:lnTo>
                    <a:cubicBezTo>
                      <a:pt x="f1031" y="f1032"/>
                      <a:pt x="f1033" y="f1034"/>
                      <a:pt x="f440" y="f621"/>
                    </a:cubicBezTo>
                    <a:cubicBezTo>
                      <a:pt x="f559" y="f453"/>
                      <a:pt x="f991" y="f702"/>
                      <a:pt x="f557" y="f629"/>
                    </a:cubicBezTo>
                    <a:cubicBezTo>
                      <a:pt x="f445" y="f529"/>
                      <a:pt x="f991" y="f1028"/>
                      <a:pt x="f559" y="f1029"/>
                    </a:cubicBezTo>
                    <a:lnTo>
                      <a:pt x="f442" y="f1035"/>
                    </a:lnTo>
                    <a:lnTo>
                      <a:pt x="f442" y="f668"/>
                    </a:lnTo>
                    <a:lnTo>
                      <a:pt x="f440" y="f1036"/>
                    </a:lnTo>
                    <a:cubicBezTo>
                      <a:pt x="f304" y="f488"/>
                      <a:pt x="f1022" y="f623"/>
                      <a:pt x="f1016" y="f541"/>
                    </a:cubicBezTo>
                    <a:cubicBezTo>
                      <a:pt x="f566" y="f683"/>
                      <a:pt x="f569" y="f439"/>
                      <a:pt x="f881" y="f436"/>
                    </a:cubicBezTo>
                    <a:lnTo>
                      <a:pt x="f599" y="f1037"/>
                    </a:lnTo>
                    <a:lnTo>
                      <a:pt x="f261" y="f1004"/>
                    </a:lnTo>
                    <a:cubicBezTo>
                      <a:pt x="f121" y="f352"/>
                      <a:pt x="f990" y="f43"/>
                      <a:pt x="f963" y="f552"/>
                    </a:cubicBezTo>
                    <a:cubicBezTo>
                      <a:pt x="f911" y="f1002"/>
                      <a:pt x="f911" y="f1038"/>
                      <a:pt x="f911" y="f494"/>
                    </a:cubicBez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</p:grpSp>
      </p:grpSp>
      <p:sp>
        <p:nvSpPr>
          <p:cNvPr id="32" name="Retângulo Arredondado 31"/>
          <p:cNvSpPr/>
          <p:nvPr/>
        </p:nvSpPr>
        <p:spPr>
          <a:xfrm>
            <a:off x="101599" y="870656"/>
            <a:ext cx="11998164" cy="47651"/>
          </a:xfrm>
          <a:prstGeom prst="roundRect">
            <a:avLst>
              <a:gd name="adj" fmla="val 50000"/>
            </a:avLst>
          </a:prstGeom>
          <a:solidFill>
            <a:srgbClr val="EB2D4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3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" y="5978557"/>
            <a:ext cx="511854" cy="461031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E6E7AA80-81AE-423D-A6E7-B26AFA9A62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610" y="2072083"/>
            <a:ext cx="4330530" cy="243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402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124" y="83184"/>
            <a:ext cx="11778472" cy="825500"/>
          </a:xfrm>
        </p:spPr>
        <p:txBody>
          <a:bodyPr>
            <a:noAutofit/>
          </a:bodyPr>
          <a:lstStyle/>
          <a:p>
            <a:r>
              <a:rPr lang="pt-BR" sz="2500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► Experiência Capacitação de apicultores nos municípios de Mombaça e Pedra Branca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02257" y="1071235"/>
            <a:ext cx="10627743" cy="2310114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unga" panose="020B0502040204020203" pitchFamily="34" charset="0"/>
              </a:rPr>
              <a:t>Municípios: Senador Pompeu e Mombaça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unga" panose="020B0502040204020203" pitchFamily="34" charset="0"/>
              </a:rPr>
              <a:t>Localidades: Assentamento Salão\Morada Nova, Assentamento Massapê, Catolé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unga" panose="020B0502040204020203" pitchFamily="34" charset="0"/>
              </a:rPr>
              <a:t>Oficinas: 5 oficinas com 72 participantes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unga" panose="020B0502040204020203" pitchFamily="34" charset="0"/>
              </a:rPr>
              <a:t>Assuntos: Sobre extração, beneficiamento e produção de cera alveolada e manejo para alta produção de mel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pt-BR" sz="1800" b="1" dirty="0">
                <a:latin typeface="Calibri" panose="020F0502020204030204" pitchFamily="34" charset="0"/>
                <a:ea typeface="Calibri" panose="020F0502020204030204" pitchFamily="34" charset="0"/>
                <a:cs typeface="Tunga" panose="020B0502040204020203" pitchFamily="34" charset="0"/>
              </a:rPr>
              <a:t>Observação: Trabalho executado pelo extensionista Francisco Teixeira Filho</a:t>
            </a:r>
            <a:endParaRPr lang="pt-BR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unga" panose="020B0502040204020203" pitchFamily="34" charset="0"/>
            </a:endParaRPr>
          </a:p>
          <a:p>
            <a:pPr marL="0" indent="0" algn="just">
              <a:lnSpc>
                <a:spcPct val="150000"/>
              </a:lnSpc>
              <a:spcBef>
                <a:spcPts val="600"/>
              </a:spcBef>
              <a:buNone/>
              <a:tabLst>
                <a:tab pos="534988" algn="l"/>
              </a:tabLst>
            </a:pPr>
            <a:endParaRPr lang="pt-BR" sz="1600" spc="-5" dirty="0">
              <a:solidFill>
                <a:srgbClr val="26262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0" y="6467475"/>
            <a:ext cx="12192000" cy="381890"/>
          </a:xfrm>
          <a:prstGeom prst="rect">
            <a:avLst/>
          </a:prstGeom>
          <a:solidFill>
            <a:srgbClr val="00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5" name="Agrupar 4"/>
          <p:cNvGrpSpPr/>
          <p:nvPr/>
        </p:nvGrpSpPr>
        <p:grpSpPr>
          <a:xfrm>
            <a:off x="11818230" y="5970577"/>
            <a:ext cx="348074" cy="496898"/>
            <a:chOff x="9023399" y="5594399"/>
            <a:chExt cx="772924" cy="1103398"/>
          </a:xfrm>
        </p:grpSpPr>
        <p:grpSp>
          <p:nvGrpSpPr>
            <p:cNvPr id="6" name="Agrupar 5"/>
            <p:cNvGrpSpPr/>
            <p:nvPr/>
          </p:nvGrpSpPr>
          <p:grpSpPr>
            <a:xfrm>
              <a:off x="9023399" y="5594399"/>
              <a:ext cx="772924" cy="1103398"/>
              <a:chOff x="9023399" y="5594399"/>
              <a:chExt cx="772924" cy="1103398"/>
            </a:xfrm>
          </p:grpSpPr>
          <p:sp>
            <p:nvSpPr>
              <p:cNvPr id="7" name="Forma Livre 6"/>
              <p:cNvSpPr/>
              <p:nvPr/>
            </p:nvSpPr>
            <p:spPr>
              <a:xfrm>
                <a:off x="9201241" y="5600882"/>
                <a:ext cx="415795" cy="166676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1239"/>
                  <a:gd name="f6" fmla="val 533"/>
                  <a:gd name="f7" fmla="val 530"/>
                  <a:gd name="f8" fmla="val 150"/>
                  <a:gd name="f9" fmla="val 510"/>
                  <a:gd name="f10" fmla="val 298"/>
                  <a:gd name="f11" fmla="val 494"/>
                  <a:gd name="f12" fmla="val 452"/>
                  <a:gd name="f13" fmla="val 488"/>
                  <a:gd name="f14" fmla="val 457"/>
                  <a:gd name="f15" fmla="val 424"/>
                  <a:gd name="f16" fmla="val 429"/>
                  <a:gd name="f17" fmla="val 426"/>
                  <a:gd name="f18" fmla="val 402"/>
                  <a:gd name="f19" fmla="val 427"/>
                  <a:gd name="f20" fmla="val 374"/>
                  <a:gd name="f21" fmla="val 372"/>
                  <a:gd name="f22" fmla="val 448"/>
                  <a:gd name="f23" fmla="val 243"/>
                  <a:gd name="f24" fmla="val 461"/>
                  <a:gd name="f25" fmla="val 245"/>
                  <a:gd name="f26" fmla="val 439"/>
                  <a:gd name="f27" fmla="val 217"/>
                  <a:gd name="f28" fmla="val 443"/>
                  <a:gd name="f29" fmla="val 188"/>
                  <a:gd name="f30" fmla="val 444"/>
                  <a:gd name="f31" fmla="val 159"/>
                  <a:gd name="f32" fmla="val 145"/>
                  <a:gd name="f33" fmla="val 512"/>
                  <a:gd name="f34" fmla="val 128"/>
                  <a:gd name="f35" fmla="val 515"/>
                  <a:gd name="f36" fmla="val 143"/>
                  <a:gd name="f37" fmla="val 449"/>
                  <a:gd name="f38" fmla="val 103"/>
                  <a:gd name="f39" fmla="val 454"/>
                  <a:gd name="f40" fmla="val 66"/>
                  <a:gd name="f41" fmla="val 459"/>
                  <a:gd name="f42" fmla="val 28"/>
                  <a:gd name="f43" fmla="val 466"/>
                  <a:gd name="f44" fmla="val 472"/>
                  <a:gd name="f45" fmla="val 467"/>
                  <a:gd name="f46" fmla="val 481"/>
                  <a:gd name="f47" fmla="val 495"/>
                  <a:gd name="f48" fmla="val 509"/>
                  <a:gd name="f49" fmla="val 486"/>
                  <a:gd name="f50" fmla="val 514"/>
                  <a:gd name="f51" fmla="val 422"/>
                  <a:gd name="f52" fmla="val 500"/>
                  <a:gd name="f53" fmla="val 729"/>
                  <a:gd name="f54" fmla="val 734"/>
                  <a:gd name="f55" fmla="val 746"/>
                  <a:gd name="f56" fmla="val 760"/>
                  <a:gd name="f57" fmla="val 774"/>
                  <a:gd name="f58" fmla="val 769"/>
                  <a:gd name="f59" fmla="val 756"/>
                  <a:gd name="f60" fmla="val 741"/>
                  <a:gd name="f61" fmla="val 784"/>
                  <a:gd name="f62" fmla="val 789"/>
                  <a:gd name="f63" fmla="val 941"/>
                  <a:gd name="f64" fmla="val 1088"/>
                  <a:gd name="f65" fmla="val 1238"/>
                  <a:gd name="f66" fmla="val 532"/>
                  <a:gd name="f67" fmla="val 1211"/>
                  <a:gd name="f68" fmla="val 463"/>
                  <a:gd name="f69" fmla="val 1172"/>
                  <a:gd name="f70" fmla="val 458"/>
                  <a:gd name="f71" fmla="val 1136"/>
                  <a:gd name="f72" fmla="val 453"/>
                  <a:gd name="f73" fmla="val 1098"/>
                  <a:gd name="f74" fmla="val 1114"/>
                  <a:gd name="f75" fmla="val 1097"/>
                  <a:gd name="f76" fmla="val 513"/>
                  <a:gd name="f77" fmla="val 1081"/>
                  <a:gd name="f78" fmla="val 446"/>
                  <a:gd name="f79" fmla="val 1050"/>
                  <a:gd name="f80" fmla="val 1017"/>
                  <a:gd name="f81" fmla="val 986"/>
                  <a:gd name="f82" fmla="val 438"/>
                  <a:gd name="f83" fmla="val 988"/>
                  <a:gd name="f84" fmla="val 912"/>
                  <a:gd name="f85" fmla="val 860"/>
                  <a:gd name="f86" fmla="val 857"/>
                  <a:gd name="f87" fmla="val 833"/>
                  <a:gd name="f88" fmla="val 808"/>
                  <a:gd name="f89" fmla="val 248"/>
                  <a:gd name="f90" fmla="val 255"/>
                  <a:gd name="f91" fmla="val 362"/>
                  <a:gd name="f92" fmla="val 189"/>
                  <a:gd name="f93" fmla="val 370"/>
                  <a:gd name="f94" fmla="val 124"/>
                  <a:gd name="f95" fmla="val 378"/>
                  <a:gd name="f96" fmla="val 59"/>
                  <a:gd name="f97" fmla="val 388"/>
                  <a:gd name="f98" fmla="val 35"/>
                  <a:gd name="f99" fmla="val 105"/>
                  <a:gd name="f100" fmla="val 176"/>
                  <a:gd name="f101" fmla="val 383"/>
                  <a:gd name="f102" fmla="val 352"/>
                  <a:gd name="f103" fmla="val 376"/>
                  <a:gd name="f104" fmla="val 412"/>
                  <a:gd name="f105" fmla="val 423"/>
                  <a:gd name="f106" fmla="val 409"/>
                  <a:gd name="f107" fmla="val 469"/>
                  <a:gd name="f108" fmla="val 407"/>
                  <a:gd name="f109" fmla="val 516"/>
                  <a:gd name="f110" fmla="val 519"/>
                  <a:gd name="f111" fmla="val 385"/>
                  <a:gd name="f112" fmla="val 526"/>
                  <a:gd name="f113" fmla="val 363"/>
                  <a:gd name="f114" fmla="val 534"/>
                  <a:gd name="f115" fmla="val 345"/>
                  <a:gd name="f116" fmla="val 483"/>
                  <a:gd name="f117" fmla="val 346"/>
                  <a:gd name="f118" fmla="val 432"/>
                  <a:gd name="f119" fmla="val 348"/>
                  <a:gd name="f120" fmla="val 709"/>
                  <a:gd name="f121" fmla="val 717"/>
                  <a:gd name="f122" fmla="val 724"/>
                  <a:gd name="f123" fmla="val 728"/>
                  <a:gd name="f124" fmla="val 812"/>
                  <a:gd name="f125" fmla="val 855"/>
                  <a:gd name="f126" fmla="val 411"/>
                  <a:gd name="f127" fmla="val 850"/>
                  <a:gd name="f128" fmla="val 802"/>
                  <a:gd name="f129" fmla="val 976"/>
                  <a:gd name="f130" fmla="val 983"/>
                  <a:gd name="f131" fmla="val 421"/>
                  <a:gd name="f132" fmla="val 1057"/>
                  <a:gd name="f133" fmla="val 1131"/>
                  <a:gd name="f134" fmla="val 434"/>
                  <a:gd name="f135" fmla="val 1203"/>
                  <a:gd name="f136" fmla="val 1177"/>
                  <a:gd name="f137" fmla="val 1110"/>
                  <a:gd name="f138" fmla="val 375"/>
                  <a:gd name="f139" fmla="val 1045"/>
                  <a:gd name="f140" fmla="val 367"/>
                  <a:gd name="f141" fmla="val 974"/>
                  <a:gd name="f142" fmla="val 343"/>
                  <a:gd name="f143" fmla="val 1002"/>
                  <a:gd name="f144" fmla="val 1031"/>
                  <a:gd name="f145" fmla="val 350"/>
                  <a:gd name="f146" fmla="val 1060"/>
                  <a:gd name="f147" fmla="val 353"/>
                  <a:gd name="f148" fmla="val 291"/>
                  <a:gd name="f149" fmla="val 1019"/>
                  <a:gd name="f150" fmla="val 288"/>
                  <a:gd name="f151" fmla="val 992"/>
                  <a:gd name="f152" fmla="val 286"/>
                  <a:gd name="f153" fmla="val 964"/>
                  <a:gd name="f154" fmla="val 283"/>
                  <a:gd name="f155" fmla="val 965"/>
                  <a:gd name="f156" fmla="val 968"/>
                  <a:gd name="f157" fmla="val 290"/>
                  <a:gd name="f158" fmla="val 295"/>
                  <a:gd name="f159" fmla="val 969"/>
                  <a:gd name="f160" fmla="val 303"/>
                  <a:gd name="f161" fmla="val 971"/>
                  <a:gd name="f162" fmla="val 310"/>
                  <a:gd name="f163" fmla="val 1062"/>
                  <a:gd name="f164" fmla="val 293"/>
                  <a:gd name="f165" fmla="val 1076"/>
                  <a:gd name="f166" fmla="val 355"/>
                  <a:gd name="f167" fmla="val 1109"/>
                  <a:gd name="f168" fmla="val 1140"/>
                  <a:gd name="f169" fmla="val 1171"/>
                  <a:gd name="f170" fmla="val 368"/>
                  <a:gd name="f171" fmla="val 1145"/>
                  <a:gd name="f172" fmla="val 305"/>
                  <a:gd name="f173" fmla="val 1117"/>
                  <a:gd name="f174" fmla="val 300"/>
                  <a:gd name="f175" fmla="val 1090"/>
                  <a:gd name="f176" fmla="val 296"/>
                  <a:gd name="f177" fmla="val 1059"/>
                  <a:gd name="f178" fmla="val 276"/>
                  <a:gd name="f179" fmla="val 1085"/>
                  <a:gd name="f180" fmla="val 279"/>
                  <a:gd name="f181" fmla="val 1138"/>
                  <a:gd name="f182" fmla="val 1112"/>
                  <a:gd name="f183" fmla="val 225"/>
                  <a:gd name="f184" fmla="val 1042"/>
                  <a:gd name="f185" fmla="val 209"/>
                  <a:gd name="f186" fmla="val 900"/>
                  <a:gd name="f187" fmla="val 205"/>
                  <a:gd name="f188" fmla="val 907"/>
                  <a:gd name="f189" fmla="val 239"/>
                  <a:gd name="f190" fmla="val 924"/>
                  <a:gd name="f191" fmla="val 240"/>
                  <a:gd name="f192" fmla="val 249"/>
                  <a:gd name="f193" fmla="val 953"/>
                  <a:gd name="f194" fmla="val 264"/>
                  <a:gd name="f195" fmla="val 269"/>
                  <a:gd name="f196" fmla="val 1024"/>
                  <a:gd name="f197" fmla="val 271"/>
                  <a:gd name="f198" fmla="val 890"/>
                  <a:gd name="f199" fmla="val 883"/>
                  <a:gd name="f200" fmla="val 204"/>
                  <a:gd name="f201" fmla="val 799"/>
                  <a:gd name="f202" fmla="val 197"/>
                  <a:gd name="f203" fmla="val 714"/>
                  <a:gd name="f204" fmla="val 194"/>
                  <a:gd name="f205" fmla="val 629"/>
                  <a:gd name="f206" fmla="val 250"/>
                  <a:gd name="f207" fmla="val 705"/>
                  <a:gd name="f208" fmla="val 781"/>
                  <a:gd name="f209" fmla="val 252"/>
                  <a:gd name="f210" fmla="val 257"/>
                  <a:gd name="f211" fmla="val 866"/>
                  <a:gd name="f212" fmla="val 247"/>
                  <a:gd name="f213" fmla="val 878"/>
                  <a:gd name="f214" fmla="val 242"/>
                  <a:gd name="f215" fmla="val 848"/>
                  <a:gd name="f216" fmla="val 274"/>
                  <a:gd name="f217" fmla="val 823"/>
                  <a:gd name="f218" fmla="val 272"/>
                  <a:gd name="f219" fmla="val 796"/>
                  <a:gd name="f220" fmla="val 771"/>
                  <a:gd name="f221" fmla="val 776"/>
                  <a:gd name="f222" fmla="val 331"/>
                  <a:gd name="f223" fmla="val 800"/>
                  <a:gd name="f224" fmla="val 333"/>
                  <a:gd name="f225" fmla="val 847"/>
                  <a:gd name="f226" fmla="val 335"/>
                  <a:gd name="f227" fmla="val 843"/>
                  <a:gd name="f228" fmla="val 845"/>
                  <a:gd name="f229" fmla="val 281"/>
                  <a:gd name="f230" fmla="val 330"/>
                  <a:gd name="f231" fmla="val 666"/>
                  <a:gd name="f232" fmla="val 266"/>
                  <a:gd name="f233" fmla="val 576"/>
                  <a:gd name="f234" fmla="val 502"/>
                  <a:gd name="f235" fmla="val 522"/>
                  <a:gd name="f236" fmla="val 328"/>
                  <a:gd name="f237" fmla="val 543"/>
                  <a:gd name="f238" fmla="val 559"/>
                  <a:gd name="f239" fmla="val 583"/>
                  <a:gd name="f240" fmla="val 285"/>
                  <a:gd name="f241" fmla="val 614"/>
                  <a:gd name="f242" fmla="val 623"/>
                  <a:gd name="f243" fmla="val 660"/>
                  <a:gd name="f244" fmla="val 683"/>
                  <a:gd name="f245" fmla="val 700"/>
                  <a:gd name="f246" fmla="val 721"/>
                  <a:gd name="f247" fmla="val 740"/>
                  <a:gd name="f248" fmla="val 471"/>
                  <a:gd name="f249" fmla="val 442"/>
                  <a:gd name="f250" fmla="val 384"/>
                  <a:gd name="f251" fmla="val 386"/>
                  <a:gd name="f252" fmla="val 260"/>
                  <a:gd name="f253" fmla="val 262"/>
                  <a:gd name="f254" fmla="val 219"/>
                  <a:gd name="f255" fmla="val 195"/>
                  <a:gd name="f256" fmla="val 181"/>
                  <a:gd name="f257" fmla="val 231"/>
                  <a:gd name="f258" fmla="val 164"/>
                  <a:gd name="f259" fmla="val 357"/>
                  <a:gd name="f260" fmla="val 121"/>
                  <a:gd name="f261" fmla="val 301"/>
                  <a:gd name="f262" fmla="val 91"/>
                  <a:gd name="f263" fmla="val 306"/>
                  <a:gd name="f264" fmla="val 98"/>
                  <a:gd name="f265" fmla="val 365"/>
                  <a:gd name="f266" fmla="val 131"/>
                  <a:gd name="f267" fmla="val 100"/>
                  <a:gd name="f268" fmla="val 155"/>
                  <a:gd name="f269" fmla="val 183"/>
                  <a:gd name="f270" fmla="val 277"/>
                  <a:gd name="f271" fmla="val 186"/>
                  <a:gd name="f272" fmla="val 267"/>
                  <a:gd name="f273" fmla="val 312"/>
                  <a:gd name="f274" fmla="val 336"/>
                  <a:gd name="f275" fmla="val 210"/>
                  <a:gd name="f276" fmla="val 229"/>
                  <a:gd name="f277" fmla="val 359"/>
                  <a:gd name="f278" fmla="val 244"/>
                  <a:gd name="f279" fmla="val 369"/>
                  <a:gd name="f280" fmla="val 259"/>
                  <a:gd name="f281" fmla="val 440"/>
                  <a:gd name="f282" fmla="val 254"/>
                  <a:gd name="f283" fmla="val 474"/>
                  <a:gd name="f284" fmla="val 521"/>
                  <a:gd name="f285" fmla="val 565"/>
                  <a:gd name="f286" fmla="val 612"/>
                  <a:gd name="f287" fmla="val 199"/>
                  <a:gd name="f288" fmla="val 71"/>
                  <a:gd name="f289" fmla="val 220"/>
                  <a:gd name="f290" fmla="val 182"/>
                  <a:gd name="f291" fmla="val 149"/>
                  <a:gd name="f292" fmla="val 1169"/>
                  <a:gd name="f293" fmla="val 1208"/>
                  <a:gd name="f294" fmla="val 184"/>
                  <a:gd name="f295" fmla="val 1212"/>
                  <a:gd name="f296" fmla="val 118"/>
                  <a:gd name="f297" fmla="val 417"/>
                  <a:gd name="f298" fmla="val 119"/>
                  <a:gd name="f299" fmla="val 20"/>
                  <a:gd name="f300" fmla="val 166"/>
                  <a:gd name="f301" fmla="val 414"/>
                  <a:gd name="f302" fmla="val 824"/>
                  <a:gd name="f303" fmla="val 101"/>
                  <a:gd name="f304" fmla="val 1219"/>
                  <a:gd name="f305" fmla="val 1236"/>
                  <a:gd name="f306" fmla="val 123"/>
                  <a:gd name="f307" fmla="val 37"/>
                  <a:gd name="f308" fmla="val 93"/>
                  <a:gd name="f309" fmla="val 79"/>
                  <a:gd name="f310" fmla="val 17"/>
                  <a:gd name="f311" fmla="val 5"/>
                  <a:gd name="f312" fmla="val 69"/>
                  <a:gd name="f313" fmla="val 690"/>
                  <a:gd name="f314" fmla="val 64"/>
                  <a:gd name="f315" fmla="val 688"/>
                  <a:gd name="f316" fmla="val 619"/>
                  <a:gd name="f317" fmla="val 548"/>
                  <a:gd name="f318" fmla="val 141"/>
                  <a:gd name="f319" fmla="val 68"/>
                  <a:gd name="f320" fmla="val 157"/>
                  <a:gd name="f321" fmla="val 74"/>
                  <a:gd name="f322" fmla="val 13"/>
                  <a:gd name="f323" fmla="val 52"/>
                  <a:gd name="f324" fmla="val 476"/>
                  <a:gd name="f325" fmla="val 50"/>
                  <a:gd name="f326" fmla="val 807"/>
                  <a:gd name="f327" fmla="val 12"/>
                  <a:gd name="f328" fmla="val 33"/>
                  <a:gd name="f329" fmla="val 1007"/>
                  <a:gd name="f330" fmla="val 710"/>
                  <a:gd name="f331" fmla="val 685"/>
                  <a:gd name="f332" fmla="val 529"/>
                  <a:gd name="f333" fmla="val 541"/>
                  <a:gd name="f334" fmla="val 550"/>
                  <a:gd name="f335" fmla="val 556"/>
                  <a:gd name="f336" fmla="val 380"/>
                  <a:gd name="f337" fmla="val 325"/>
                  <a:gd name="f338" fmla="val 323"/>
                  <a:gd name="f339" fmla="val 667"/>
                  <a:gd name="f340" fmla="val 686"/>
                  <a:gd name="f341" fmla="val 693"/>
                  <a:gd name="f342" fmla="val 702"/>
                  <a:gd name="f343" fmla="val 719"/>
                  <a:gd name="f344" fmla="val 931"/>
                  <a:gd name="f345" fmla="val 308"/>
                  <a:gd name="f346" fmla="val 943"/>
                  <a:gd name="f347" fmla="val 416"/>
                  <a:gd name="f348" fmla="val 893"/>
                  <a:gd name="f349" fmla="val 881"/>
                  <a:gd name="f350" fmla="val 888"/>
                  <a:gd name="f351" fmla="val 905"/>
                  <a:gd name="f352" fmla="val 922"/>
                  <a:gd name="f353" fmla="val 929"/>
                  <a:gd name="f354" fmla="val 859"/>
                  <a:gd name="f355" fmla="val 874"/>
                  <a:gd name="f356" fmla="val 302"/>
                  <a:gd name="f357" fmla="val 309"/>
                  <a:gd name="f358" fmla="val 319"/>
                  <a:gd name="f359" fmla="val 326"/>
                  <a:gd name="f360" fmla="val 371"/>
                  <a:gd name="f361" fmla="val 307"/>
                  <a:gd name="f362" fmla="val 278"/>
                  <a:gd name="f363" fmla="*/ f2 1 1239"/>
                  <a:gd name="f364" fmla="*/ f3 1 533"/>
                  <a:gd name="f365" fmla="+- f6 0 f4"/>
                  <a:gd name="f366" fmla="+- f5 0 f4"/>
                  <a:gd name="f367" fmla="*/ f366 1 1239"/>
                  <a:gd name="f368" fmla="*/ f365 1 533"/>
                  <a:gd name="f369" fmla="*/ f4 1 f367"/>
                  <a:gd name="f370" fmla="*/ f5 1 f367"/>
                  <a:gd name="f371" fmla="*/ f4 1 f368"/>
                  <a:gd name="f372" fmla="*/ f6 1 f368"/>
                  <a:gd name="f373" fmla="*/ f369 f363 1"/>
                  <a:gd name="f374" fmla="*/ f370 f363 1"/>
                  <a:gd name="f375" fmla="*/ f372 f364 1"/>
                  <a:gd name="f376" fmla="*/ f371 f36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3" t="f376" r="f374" b="f375"/>
                <a:pathLst>
                  <a:path w="1239" h="533">
                    <a:moveTo>
                      <a:pt x="f4" y="f7"/>
                    </a:moveTo>
                    <a:cubicBezTo>
                      <a:pt x="f8" y="f9"/>
                      <a:pt x="f10" y="f11"/>
                      <a:pt x="f12" y="f13"/>
                    </a:cubicBezTo>
                    <a:lnTo>
                      <a:pt x="f14" y="f15"/>
                    </a:lnTo>
                    <a:cubicBezTo>
                      <a:pt x="f16" y="f17"/>
                      <a:pt x="f18" y="f19"/>
                      <a:pt x="f20" y="f16"/>
                    </a:cubicBezTo>
                    <a:lnTo>
                      <a:pt x="f21" y="f22"/>
                    </a:lnTo>
                    <a:lnTo>
                      <a:pt x="f23" y="f24"/>
                    </a:lnTo>
                    <a:lnTo>
                      <a:pt x="f25" y="f26"/>
                    </a:lnTo>
                    <a:cubicBezTo>
                      <a:pt x="f27" y="f28"/>
                      <a:pt x="f29" y="f30"/>
                      <a:pt x="f31" y="f22"/>
                    </a:cubicBezTo>
                    <a:lnTo>
                      <a:pt x="f32" y="f33"/>
                    </a:lnTo>
                    <a:lnTo>
                      <a:pt x="f34" y="f35"/>
                    </a:lnTo>
                    <a:lnTo>
                      <a:pt x="f36" y="f37"/>
                    </a:lnTo>
                    <a:cubicBezTo>
                      <a:pt x="f38" y="f39"/>
                      <a:pt x="f40" y="f41"/>
                      <a:pt x="f42" y="f43"/>
                    </a:cubicBezTo>
                    <a:lnTo>
                      <a:pt x="f4" y="f7"/>
                    </a:lnTo>
                    <a:close/>
                    <a:moveTo>
                      <a:pt x="f4" y="f7"/>
                    </a:moveTo>
                    <a:lnTo>
                      <a:pt x="f4" y="f7"/>
                    </a:lnTo>
                    <a:close/>
                    <a:moveTo>
                      <a:pt x="f44" y="f15"/>
                    </a:moveTo>
                    <a:lnTo>
                      <a:pt x="f45" y="f13"/>
                    </a:lnTo>
                    <a:cubicBezTo>
                      <a:pt x="f46" y="f13"/>
                      <a:pt x="f47" y="f13"/>
                      <a:pt x="f48" y="f49"/>
                    </a:cubicBezTo>
                    <a:lnTo>
                      <a:pt x="f50" y="f17"/>
                    </a:lnTo>
                    <a:lnTo>
                      <a:pt x="f50" y="f51"/>
                    </a:lnTo>
                    <a:cubicBezTo>
                      <a:pt x="f52" y="f15"/>
                      <a:pt x="f49" y="f15"/>
                      <a:pt x="f44" y="f15"/>
                    </a:cubicBezTo>
                    <a:close/>
                    <a:moveTo>
                      <a:pt x="f44" y="f15"/>
                    </a:moveTo>
                    <a:lnTo>
                      <a:pt x="f44" y="f15"/>
                    </a:lnTo>
                    <a:close/>
                    <a:moveTo>
                      <a:pt x="f53" y="f17"/>
                    </a:moveTo>
                    <a:lnTo>
                      <a:pt x="f54" y="f49"/>
                    </a:lnTo>
                    <a:cubicBezTo>
                      <a:pt x="f55" y="f13"/>
                      <a:pt x="f56" y="f13"/>
                      <a:pt x="f57" y="f13"/>
                    </a:cubicBezTo>
                    <a:lnTo>
                      <a:pt x="f58" y="f15"/>
                    </a:lnTo>
                    <a:cubicBezTo>
                      <a:pt x="f59" y="f15"/>
                      <a:pt x="f60" y="f15"/>
                      <a:pt x="f53" y="f51"/>
                    </a:cubicBezTo>
                    <a:lnTo>
                      <a:pt x="f53" y="f17"/>
                    </a:lnTo>
                    <a:close/>
                    <a:moveTo>
                      <a:pt x="f53" y="f17"/>
                    </a:moveTo>
                    <a:lnTo>
                      <a:pt x="f53" y="f17"/>
                    </a:lnTo>
                    <a:close/>
                    <a:moveTo>
                      <a:pt x="f61" y="f15"/>
                    </a:moveTo>
                    <a:lnTo>
                      <a:pt x="f62" y="f13"/>
                    </a:lnTo>
                    <a:cubicBezTo>
                      <a:pt x="f63" y="f11"/>
                      <a:pt x="f64" y="f9"/>
                      <a:pt x="f65" y="f66"/>
                    </a:cubicBezTo>
                    <a:lnTo>
                      <a:pt x="f67" y="f68"/>
                    </a:lnTo>
                    <a:cubicBezTo>
                      <a:pt x="f69" y="f70"/>
                      <a:pt x="f71" y="f72"/>
                      <a:pt x="f73" y="f37"/>
                    </a:cubicBezTo>
                    <a:lnTo>
                      <a:pt x="f74" y="f35"/>
                    </a:lnTo>
                    <a:lnTo>
                      <a:pt x="f75" y="f76"/>
                    </a:lnTo>
                    <a:lnTo>
                      <a:pt x="f77" y="f78"/>
                    </a:lnTo>
                    <a:cubicBezTo>
                      <a:pt x="f79" y="f28"/>
                      <a:pt x="f80" y="f26"/>
                      <a:pt x="f81" y="f82"/>
                    </a:cubicBezTo>
                    <a:lnTo>
                      <a:pt x="f83" y="f24"/>
                    </a:lnTo>
                    <a:lnTo>
                      <a:pt x="f84" y="f72"/>
                    </a:lnTo>
                    <a:lnTo>
                      <a:pt x="f85" y="f22"/>
                    </a:lnTo>
                    <a:lnTo>
                      <a:pt x="f86" y="f19"/>
                    </a:lnTo>
                    <a:cubicBezTo>
                      <a:pt x="f87" y="f17"/>
                      <a:pt x="f88" y="f17"/>
                      <a:pt x="f61" y="f15"/>
                    </a:cubicBezTo>
                    <a:close/>
                    <a:moveTo>
                      <a:pt x="f61" y="f15"/>
                    </a:moveTo>
                    <a:lnTo>
                      <a:pt x="f61" y="f15"/>
                    </a:lnTo>
                    <a:close/>
                    <a:moveTo>
                      <a:pt x="f89" y="f51"/>
                    </a:moveTo>
                    <a:lnTo>
                      <a:pt x="f90" y="f91"/>
                    </a:lnTo>
                    <a:cubicBezTo>
                      <a:pt x="f92" y="f93"/>
                      <a:pt x="f94" y="f95"/>
                      <a:pt x="f96" y="f97"/>
                    </a:cubicBezTo>
                    <a:lnTo>
                      <a:pt x="f98" y="f22"/>
                    </a:lnTo>
                    <a:cubicBezTo>
                      <a:pt x="f99" y="f82"/>
                      <a:pt x="f100" y="f16"/>
                      <a:pt x="f89" y="f51"/>
                    </a:cubicBezTo>
                    <a:close/>
                    <a:moveTo>
                      <a:pt x="f89" y="f51"/>
                    </a:moveTo>
                    <a:lnTo>
                      <a:pt x="f89" y="f51"/>
                    </a:lnTo>
                    <a:close/>
                    <a:moveTo>
                      <a:pt x="f101" y="f102"/>
                    </a:moveTo>
                    <a:lnTo>
                      <a:pt x="f103" y="f104"/>
                    </a:lnTo>
                    <a:cubicBezTo>
                      <a:pt x="f105" y="f106"/>
                      <a:pt x="f107" y="f108"/>
                      <a:pt x="f109" y="f108"/>
                    </a:cubicBezTo>
                    <a:cubicBezTo>
                      <a:pt x="f110" y="f111"/>
                      <a:pt x="f112" y="f113"/>
                      <a:pt x="f114" y="f115"/>
                    </a:cubicBezTo>
                    <a:cubicBezTo>
                      <a:pt x="f116" y="f117"/>
                      <a:pt x="f118" y="f119"/>
                      <a:pt x="f101" y="f102"/>
                    </a:cubicBezTo>
                    <a:close/>
                    <a:moveTo>
                      <a:pt x="f101" y="f102"/>
                    </a:moveTo>
                    <a:lnTo>
                      <a:pt x="f101" y="f102"/>
                    </a:lnTo>
                    <a:close/>
                    <a:moveTo>
                      <a:pt x="f120" y="f115"/>
                    </a:moveTo>
                    <a:cubicBezTo>
                      <a:pt x="f121" y="f113"/>
                      <a:pt x="f122" y="f111"/>
                      <a:pt x="f123" y="f108"/>
                    </a:cubicBezTo>
                    <a:cubicBezTo>
                      <a:pt x="f58" y="f108"/>
                      <a:pt x="f124" y="f106"/>
                      <a:pt x="f125" y="f126"/>
                    </a:cubicBezTo>
                    <a:lnTo>
                      <a:pt x="f127" y="f102"/>
                    </a:lnTo>
                    <a:cubicBezTo>
                      <a:pt x="f128" y="f119"/>
                      <a:pt x="f59" y="f117"/>
                      <a:pt x="f120" y="f115"/>
                    </a:cubicBezTo>
                    <a:close/>
                    <a:moveTo>
                      <a:pt x="f120" y="f115"/>
                    </a:moveTo>
                    <a:lnTo>
                      <a:pt x="f120" y="f115"/>
                    </a:lnTo>
                    <a:close/>
                    <a:moveTo>
                      <a:pt x="f129" y="f91"/>
                    </a:moveTo>
                    <a:lnTo>
                      <a:pt x="f130" y="f131"/>
                    </a:lnTo>
                    <a:cubicBezTo>
                      <a:pt x="f132" y="f17"/>
                      <a:pt x="f133" y="f134"/>
                      <a:pt x="f135" y="f78"/>
                    </a:cubicBezTo>
                    <a:lnTo>
                      <a:pt x="f136" y="f111"/>
                    </a:lnTo>
                    <a:cubicBezTo>
                      <a:pt x="f137" y="f138"/>
                      <a:pt x="f139" y="f140"/>
                      <a:pt x="f129" y="f91"/>
                    </a:cubicBezTo>
                    <a:close/>
                    <a:moveTo>
                      <a:pt x="f129" y="f91"/>
                    </a:moveTo>
                    <a:lnTo>
                      <a:pt x="f129" y="f91"/>
                    </a:lnTo>
                    <a:close/>
                    <a:moveTo>
                      <a:pt x="f141" y="f142"/>
                    </a:moveTo>
                    <a:cubicBezTo>
                      <a:pt x="f143" y="f117"/>
                      <a:pt x="f144" y="f145"/>
                      <a:pt x="f146" y="f147"/>
                    </a:cubicBezTo>
                    <a:lnTo>
                      <a:pt x="f139" y="f148"/>
                    </a:lnTo>
                    <a:cubicBezTo>
                      <a:pt x="f149" y="f150"/>
                      <a:pt x="f151" y="f152"/>
                      <a:pt x="f153" y="f154"/>
                    </a:cubicBezTo>
                    <a:cubicBezTo>
                      <a:pt x="f155" y="f152"/>
                      <a:pt x="f156" y="f157"/>
                      <a:pt x="f156" y="f158"/>
                    </a:cubicBezTo>
                    <a:lnTo>
                      <a:pt x="f159" y="f158"/>
                    </a:lnTo>
                    <a:lnTo>
                      <a:pt x="f159" y="f160"/>
                    </a:lnTo>
                    <a:lnTo>
                      <a:pt x="f161" y="f162"/>
                    </a:lnTo>
                    <a:lnTo>
                      <a:pt x="f141" y="f142"/>
                    </a:lnTo>
                    <a:close/>
                    <a:moveTo>
                      <a:pt x="f141" y="f142"/>
                    </a:moveTo>
                    <a:lnTo>
                      <a:pt x="f141" y="f142"/>
                    </a:lnTo>
                    <a:close/>
                    <a:moveTo>
                      <a:pt x="f163" y="f164"/>
                    </a:moveTo>
                    <a:lnTo>
                      <a:pt x="f165" y="f166"/>
                    </a:lnTo>
                    <a:cubicBezTo>
                      <a:pt x="f167" y="f0"/>
                      <a:pt x="f168" y="f113"/>
                      <a:pt x="f169" y="f170"/>
                    </a:cubicBezTo>
                    <a:lnTo>
                      <a:pt x="f171" y="f172"/>
                    </a:lnTo>
                    <a:cubicBezTo>
                      <a:pt x="f173" y="f174"/>
                      <a:pt x="f175" y="f176"/>
                      <a:pt x="f163" y="f164"/>
                    </a:cubicBezTo>
                    <a:close/>
                    <a:moveTo>
                      <a:pt x="f163" y="f164"/>
                    </a:moveTo>
                    <a:lnTo>
                      <a:pt x="f163" y="f164"/>
                    </a:lnTo>
                    <a:close/>
                    <a:moveTo>
                      <a:pt x="f177" y="f178"/>
                    </a:moveTo>
                    <a:cubicBezTo>
                      <a:pt x="f179" y="f180"/>
                      <a:pt x="f137" y="f154"/>
                      <a:pt x="f181" y="f152"/>
                    </a:cubicBezTo>
                    <a:lnTo>
                      <a:pt x="f182" y="f183"/>
                    </a:lnTo>
                    <a:cubicBezTo>
                      <a:pt x="f184" y="f27"/>
                      <a:pt x="f161" y="f185"/>
                      <a:pt x="f186" y="f187"/>
                    </a:cubicBezTo>
                    <a:lnTo>
                      <a:pt x="f188" y="f189"/>
                    </a:lnTo>
                    <a:cubicBezTo>
                      <a:pt x="f190" y="f191"/>
                      <a:pt x="f63" y="f192"/>
                      <a:pt x="f193" y="f194"/>
                    </a:cubicBezTo>
                    <a:cubicBezTo>
                      <a:pt x="f83" y="f195"/>
                      <a:pt x="f196" y="f197"/>
                      <a:pt x="f177" y="f178"/>
                    </a:cubicBezTo>
                    <a:close/>
                    <a:moveTo>
                      <a:pt x="f177" y="f178"/>
                    </a:moveTo>
                    <a:lnTo>
                      <a:pt x="f177" y="f178"/>
                    </a:lnTo>
                    <a:close/>
                    <a:moveTo>
                      <a:pt x="f198" y="f191"/>
                    </a:moveTo>
                    <a:lnTo>
                      <a:pt x="f199" y="f200"/>
                    </a:lnTo>
                    <a:cubicBezTo>
                      <a:pt x="f201" y="f202"/>
                      <a:pt x="f203" y="f204"/>
                      <a:pt x="f205" y="f204"/>
                    </a:cubicBezTo>
                    <a:lnTo>
                      <a:pt x="f205" y="f206"/>
                    </a:lnTo>
                    <a:cubicBezTo>
                      <a:pt x="f207" y="f206"/>
                      <a:pt x="f208" y="f209"/>
                      <a:pt x="f86" y="f210"/>
                    </a:cubicBezTo>
                    <a:cubicBezTo>
                      <a:pt x="f211" y="f212"/>
                      <a:pt x="f213" y="f214"/>
                      <a:pt x="f198" y="f191"/>
                    </a:cubicBezTo>
                    <a:close/>
                    <a:moveTo>
                      <a:pt x="f198" y="f191"/>
                    </a:moveTo>
                    <a:lnTo>
                      <a:pt x="f198" y="f191"/>
                    </a:lnTo>
                    <a:close/>
                    <a:moveTo>
                      <a:pt x="f215" y="f216"/>
                    </a:moveTo>
                    <a:cubicBezTo>
                      <a:pt x="f217" y="f218"/>
                      <a:pt x="f219" y="f197"/>
                      <a:pt x="f220" y="f197"/>
                    </a:cubicBezTo>
                    <a:lnTo>
                      <a:pt x="f221" y="f222"/>
                    </a:lnTo>
                    <a:cubicBezTo>
                      <a:pt x="f223" y="f222"/>
                      <a:pt x="f217" y="f224"/>
                      <a:pt x="f225" y="f226"/>
                    </a:cubicBezTo>
                    <a:lnTo>
                      <a:pt x="f227" y="f176"/>
                    </a:lnTo>
                    <a:cubicBezTo>
                      <a:pt x="f227" y="f150"/>
                      <a:pt x="f228" y="f229"/>
                      <a:pt x="f215" y="f216"/>
                    </a:cubicBezTo>
                    <a:close/>
                    <a:moveTo>
                      <a:pt x="f215" y="f216"/>
                    </a:moveTo>
                    <a:lnTo>
                      <a:pt x="f215" y="f216"/>
                    </a:lnTo>
                    <a:close/>
                    <a:moveTo>
                      <a:pt x="f56" y="f230"/>
                    </a:moveTo>
                    <a:lnTo>
                      <a:pt x="f59" y="f195"/>
                    </a:lnTo>
                    <a:cubicBezTo>
                      <a:pt x="f231" y="f232"/>
                      <a:pt x="f233" y="f232"/>
                      <a:pt x="f49" y="f197"/>
                    </a:cubicBezTo>
                    <a:lnTo>
                      <a:pt x="f46" y="f230"/>
                    </a:lnTo>
                    <a:cubicBezTo>
                      <a:pt x="f234" y="f230"/>
                      <a:pt x="f235" y="f236"/>
                      <a:pt x="f237" y="f236"/>
                    </a:cubicBezTo>
                    <a:cubicBezTo>
                      <a:pt x="f238" y="f160"/>
                      <a:pt x="f239" y="f240"/>
                      <a:pt x="f241" y="f229"/>
                    </a:cubicBezTo>
                    <a:lnTo>
                      <a:pt x="f242" y="f229"/>
                    </a:lnTo>
                    <a:lnTo>
                      <a:pt x="f205" y="f229"/>
                    </a:lnTo>
                    <a:cubicBezTo>
                      <a:pt x="f243" y="f240"/>
                      <a:pt x="f244" y="f160"/>
                      <a:pt x="f245" y="f236"/>
                    </a:cubicBezTo>
                    <a:cubicBezTo>
                      <a:pt x="f246" y="f236"/>
                      <a:pt x="f247" y="f230"/>
                      <a:pt x="f56" y="f230"/>
                    </a:cubicBezTo>
                    <a:close/>
                    <a:moveTo>
                      <a:pt x="f56" y="f230"/>
                    </a:moveTo>
                    <a:lnTo>
                      <a:pt x="f56" y="f230"/>
                    </a:lnTo>
                    <a:close/>
                    <a:moveTo>
                      <a:pt x="f43" y="f222"/>
                    </a:moveTo>
                    <a:lnTo>
                      <a:pt x="f248" y="f197"/>
                    </a:lnTo>
                    <a:cubicBezTo>
                      <a:pt x="f249" y="f197"/>
                      <a:pt x="f104" y="f218"/>
                      <a:pt x="f250" y="f216"/>
                    </a:cubicBezTo>
                    <a:cubicBezTo>
                      <a:pt x="f251" y="f229"/>
                      <a:pt x="f97" y="f150"/>
                      <a:pt x="f97" y="f176"/>
                    </a:cubicBezTo>
                    <a:lnTo>
                      <a:pt x="f250" y="f226"/>
                    </a:lnTo>
                    <a:cubicBezTo>
                      <a:pt x="f126" y="f226"/>
                      <a:pt x="f82" y="f224"/>
                      <a:pt x="f43" y="f222"/>
                    </a:cubicBezTo>
                    <a:close/>
                    <a:moveTo>
                      <a:pt x="f43" y="f222"/>
                    </a:moveTo>
                    <a:lnTo>
                      <a:pt x="f43" y="f222"/>
                    </a:lnTo>
                    <a:close/>
                    <a:moveTo>
                      <a:pt x="f210" y="f117"/>
                    </a:moveTo>
                    <a:lnTo>
                      <a:pt x="f252" y="f162"/>
                    </a:lnTo>
                    <a:lnTo>
                      <a:pt x="f253" y="f160"/>
                    </a:lnTo>
                    <a:lnTo>
                      <a:pt x="f253" y="f158"/>
                    </a:lnTo>
                    <a:lnTo>
                      <a:pt x="f194" y="f158"/>
                    </a:lnTo>
                    <a:cubicBezTo>
                      <a:pt x="f194" y="f148"/>
                      <a:pt x="f232" y="f150"/>
                      <a:pt x="f232" y="f240"/>
                    </a:cubicBezTo>
                    <a:cubicBezTo>
                      <a:pt x="f23" y="f150"/>
                      <a:pt x="f254" y="f157"/>
                      <a:pt x="f255" y="f164"/>
                    </a:cubicBezTo>
                    <a:lnTo>
                      <a:pt x="f256" y="f166"/>
                    </a:lnTo>
                    <a:cubicBezTo>
                      <a:pt x="f187" y="f102"/>
                      <a:pt x="f257" y="f119"/>
                      <a:pt x="f210" y="f117"/>
                    </a:cubicBezTo>
                    <a:close/>
                    <a:moveTo>
                      <a:pt x="f210" y="f117"/>
                    </a:moveTo>
                    <a:lnTo>
                      <a:pt x="f210" y="f117"/>
                    </a:lnTo>
                    <a:close/>
                    <a:moveTo>
                      <a:pt x="f258" y="f259"/>
                    </a:moveTo>
                    <a:lnTo>
                      <a:pt x="f1" y="f158"/>
                    </a:lnTo>
                    <a:cubicBezTo>
                      <a:pt x="f8" y="f10"/>
                      <a:pt x="f260" y="f261"/>
                      <a:pt x="f262" y="f263"/>
                    </a:cubicBezTo>
                    <a:lnTo>
                      <a:pt x="f40" y="f93"/>
                    </a:lnTo>
                    <a:cubicBezTo>
                      <a:pt x="f264" y="f265"/>
                      <a:pt x="f266" y="f91"/>
                      <a:pt x="f258" y="f259"/>
                    </a:cubicBezTo>
                    <a:close/>
                    <a:moveTo>
                      <a:pt x="f258" y="f259"/>
                    </a:moveTo>
                    <a:lnTo>
                      <a:pt x="f258" y="f259"/>
                    </a:lnTo>
                    <a:close/>
                    <a:moveTo>
                      <a:pt x="f267" y="f157"/>
                    </a:moveTo>
                    <a:cubicBezTo>
                      <a:pt x="f34" y="f240"/>
                      <a:pt x="f268" y="f229"/>
                      <a:pt x="f269" y="f270"/>
                    </a:cubicBezTo>
                    <a:lnTo>
                      <a:pt x="f269" y="f178"/>
                    </a:lnTo>
                    <a:lnTo>
                      <a:pt x="f271" y="f270"/>
                    </a:lnTo>
                    <a:cubicBezTo>
                      <a:pt x="f27" y="f218"/>
                      <a:pt x="f212" y="f197"/>
                      <a:pt x="f178" y="f272"/>
                    </a:cubicBezTo>
                    <a:cubicBezTo>
                      <a:pt x="f157" y="f212"/>
                      <a:pt x="f273" y="f189"/>
                      <a:pt x="f224" y="f189"/>
                    </a:cubicBezTo>
                    <a:lnTo>
                      <a:pt x="f274" y="f187"/>
                    </a:lnTo>
                    <a:cubicBezTo>
                      <a:pt x="f232" y="f275"/>
                      <a:pt x="f255" y="f254"/>
                      <a:pt x="f94" y="f276"/>
                    </a:cubicBezTo>
                    <a:lnTo>
                      <a:pt x="f267" y="f157"/>
                    </a:lnTo>
                    <a:close/>
                    <a:moveTo>
                      <a:pt x="f267" y="f157"/>
                    </a:moveTo>
                    <a:lnTo>
                      <a:pt x="f267" y="f157"/>
                    </a:lnTo>
                    <a:close/>
                    <a:moveTo>
                      <a:pt x="f119" y="f214"/>
                    </a:moveTo>
                    <a:cubicBezTo>
                      <a:pt x="f277" y="f278"/>
                      <a:pt x="f279" y="f206"/>
                      <a:pt x="f20" y="f280"/>
                    </a:cubicBezTo>
                    <a:cubicBezTo>
                      <a:pt x="f108" y="f90"/>
                      <a:pt x="f281" y="f282"/>
                      <a:pt x="f248" y="f209"/>
                    </a:cubicBezTo>
                    <a:lnTo>
                      <a:pt x="f283" y="f209"/>
                    </a:lnTo>
                    <a:cubicBezTo>
                      <a:pt x="f284" y="f206"/>
                      <a:pt x="f285" y="f206"/>
                      <a:pt x="f286" y="f206"/>
                    </a:cubicBezTo>
                    <a:lnTo>
                      <a:pt x="f286" y="f204"/>
                    </a:lnTo>
                    <a:cubicBezTo>
                      <a:pt x="f112" y="f255"/>
                      <a:pt x="f82" y="f287"/>
                      <a:pt x="f102" y="f200"/>
                    </a:cubicBezTo>
                    <a:lnTo>
                      <a:pt x="f119" y="f214"/>
                    </a:lnTo>
                    <a:close/>
                    <a:moveTo>
                      <a:pt x="f119" y="f214"/>
                    </a:moveTo>
                    <a:lnTo>
                      <a:pt x="f119" y="f214"/>
                    </a:lnTo>
                    <a:close/>
                    <a:moveTo>
                      <a:pt x="f288" y="f289"/>
                    </a:moveTo>
                    <a:cubicBezTo>
                      <a:pt x="f180" y="f290"/>
                      <a:pt x="f61" y="f291"/>
                      <a:pt x="f292" y="f27"/>
                    </a:cubicBezTo>
                    <a:lnTo>
                      <a:pt x="f293" y="f294"/>
                    </a:lnTo>
                    <a:lnTo>
                      <a:pt x="f295" y="f1"/>
                    </a:lnTo>
                    <a:cubicBezTo>
                      <a:pt x="f217" y="f296"/>
                      <a:pt x="f297" y="f298"/>
                      <a:pt x="f42" y="f290"/>
                    </a:cubicBezTo>
                    <a:lnTo>
                      <a:pt x="f42" y="f294"/>
                    </a:lnTo>
                    <a:lnTo>
                      <a:pt x="f288" y="f289"/>
                    </a:lnTo>
                    <a:close/>
                    <a:moveTo>
                      <a:pt x="f288" y="f289"/>
                    </a:moveTo>
                    <a:lnTo>
                      <a:pt x="f288" y="f289"/>
                    </a:lnTo>
                    <a:close/>
                    <a:moveTo>
                      <a:pt x="f299" y="f300"/>
                    </a:moveTo>
                    <a:cubicBezTo>
                      <a:pt x="f301" y="f38"/>
                      <a:pt x="f302" y="f303"/>
                      <a:pt x="f304" y="f258"/>
                    </a:cubicBezTo>
                    <a:lnTo>
                      <a:pt x="f305" y="f306"/>
                    </a:lnTo>
                    <a:lnTo>
                      <a:pt x="f305" y="f40"/>
                    </a:lnTo>
                    <a:lnTo>
                      <a:pt x="f75" y="f307"/>
                    </a:lnTo>
                    <a:lnTo>
                      <a:pt x="f75" y="f308"/>
                    </a:lnTo>
                    <a:lnTo>
                      <a:pt x="f155" y="f309"/>
                    </a:lnTo>
                    <a:lnTo>
                      <a:pt x="f155" y="f310"/>
                    </a:lnTo>
                    <a:lnTo>
                      <a:pt x="f217" y="f311"/>
                    </a:lnTo>
                    <a:lnTo>
                      <a:pt x="f302" y="f312"/>
                    </a:lnTo>
                    <a:lnTo>
                      <a:pt x="f313" y="f314"/>
                    </a:lnTo>
                    <a:lnTo>
                      <a:pt x="f315" y="f4"/>
                    </a:lnTo>
                    <a:lnTo>
                      <a:pt x="f316" y="f4"/>
                    </a:lnTo>
                    <a:lnTo>
                      <a:pt x="f317" y="f4"/>
                    </a:lnTo>
                    <a:lnTo>
                      <a:pt x="f317" y="f314"/>
                    </a:lnTo>
                    <a:lnTo>
                      <a:pt x="f301" y="f312"/>
                    </a:lnTo>
                    <a:lnTo>
                      <a:pt x="f301" y="f311"/>
                    </a:lnTo>
                    <a:lnTo>
                      <a:pt x="f218" y="f310"/>
                    </a:lnTo>
                    <a:lnTo>
                      <a:pt x="f197" y="f309"/>
                    </a:lnTo>
                    <a:lnTo>
                      <a:pt x="f318" y="f308"/>
                    </a:lnTo>
                    <a:lnTo>
                      <a:pt x="f318" y="f307"/>
                    </a:lnTo>
                    <a:lnTo>
                      <a:pt x="f4" y="f40"/>
                    </a:lnTo>
                    <a:lnTo>
                      <a:pt x="f4" y="f306"/>
                    </a:lnTo>
                    <a:lnTo>
                      <a:pt x="f299" y="f300"/>
                    </a:lnTo>
                    <a:close/>
                    <a:moveTo>
                      <a:pt x="f299" y="f300"/>
                    </a:moveTo>
                    <a:lnTo>
                      <a:pt x="f299" y="f300"/>
                    </a:lnTo>
                    <a:close/>
                    <a:moveTo>
                      <a:pt x="f276" y="f319"/>
                    </a:moveTo>
                    <a:lnTo>
                      <a:pt x="f320" y="f98"/>
                    </a:lnTo>
                    <a:lnTo>
                      <a:pt x="f320" y="f321"/>
                    </a:lnTo>
                    <a:lnTo>
                      <a:pt x="f276" y="f319"/>
                    </a:lnTo>
                    <a:close/>
                    <a:moveTo>
                      <a:pt x="f276" y="f319"/>
                    </a:moveTo>
                    <a:lnTo>
                      <a:pt x="f276" y="f319"/>
                    </a:lnTo>
                    <a:close/>
                    <a:moveTo>
                      <a:pt x="f16" y="f322"/>
                    </a:moveTo>
                    <a:lnTo>
                      <a:pt x="f16" y="f323"/>
                    </a:lnTo>
                    <a:lnTo>
                      <a:pt x="f324" y="f325"/>
                    </a:lnTo>
                    <a:lnTo>
                      <a:pt x="f16" y="f322"/>
                    </a:lnTo>
                    <a:close/>
                    <a:moveTo>
                      <a:pt x="f16" y="f322"/>
                    </a:moveTo>
                    <a:lnTo>
                      <a:pt x="f16" y="f322"/>
                    </a:lnTo>
                    <a:close/>
                    <a:moveTo>
                      <a:pt x="f326" y="f327"/>
                    </a:moveTo>
                    <a:lnTo>
                      <a:pt x="f56" y="f325"/>
                    </a:lnTo>
                    <a:lnTo>
                      <a:pt x="f88" y="f323"/>
                    </a:lnTo>
                    <a:lnTo>
                      <a:pt x="f326" y="f327"/>
                    </a:lnTo>
                    <a:close/>
                    <a:moveTo>
                      <a:pt x="f326" y="f327"/>
                    </a:moveTo>
                    <a:lnTo>
                      <a:pt x="f326" y="f327"/>
                    </a:lnTo>
                    <a:close/>
                    <a:moveTo>
                      <a:pt x="f77" y="f328"/>
                    </a:moveTo>
                    <a:lnTo>
                      <a:pt x="f329" y="f319"/>
                    </a:lnTo>
                    <a:lnTo>
                      <a:pt x="f77" y="f321"/>
                    </a:lnTo>
                    <a:lnTo>
                      <a:pt x="f77" y="f328"/>
                    </a:lnTo>
                    <a:close/>
                    <a:moveTo>
                      <a:pt x="f77" y="f328"/>
                    </a:moveTo>
                    <a:lnTo>
                      <a:pt x="f77" y="f328"/>
                    </a:lnTo>
                    <a:close/>
                    <a:moveTo>
                      <a:pt x="f203" y="f19"/>
                    </a:moveTo>
                    <a:cubicBezTo>
                      <a:pt x="f330" y="f138"/>
                      <a:pt x="f331" y="f10"/>
                      <a:pt x="f242" y="f10"/>
                    </a:cubicBezTo>
                    <a:cubicBezTo>
                      <a:pt x="f238" y="f10"/>
                      <a:pt x="f6" y="f138"/>
                      <a:pt x="f332" y="f19"/>
                    </a:cubicBezTo>
                    <a:lnTo>
                      <a:pt x="f112" y="f49"/>
                    </a:lnTo>
                    <a:cubicBezTo>
                      <a:pt x="f6" y="f49"/>
                      <a:pt x="f333" y="f49"/>
                      <a:pt x="f334" y="f49"/>
                    </a:cubicBezTo>
                    <a:lnTo>
                      <a:pt x="f335" y="f297"/>
                    </a:lnTo>
                    <a:cubicBezTo>
                      <a:pt x="f238" y="f336"/>
                      <a:pt x="f233" y="f337"/>
                      <a:pt x="f242" y="f338"/>
                    </a:cubicBezTo>
                    <a:cubicBezTo>
                      <a:pt x="f339" y="f337"/>
                      <a:pt x="f340" y="f336"/>
                      <a:pt x="f315" y="f297"/>
                    </a:cubicBezTo>
                    <a:lnTo>
                      <a:pt x="f341" y="f49"/>
                    </a:lnTo>
                    <a:cubicBezTo>
                      <a:pt x="f342" y="f49"/>
                      <a:pt x="f120" y="f49"/>
                      <a:pt x="f343" y="f49"/>
                    </a:cubicBezTo>
                    <a:lnTo>
                      <a:pt x="f203" y="f19"/>
                    </a:lnTo>
                    <a:close/>
                    <a:moveTo>
                      <a:pt x="f203" y="f19"/>
                    </a:moveTo>
                    <a:lnTo>
                      <a:pt x="f203" y="f19"/>
                    </a:lnTo>
                    <a:close/>
                    <a:moveTo>
                      <a:pt x="f344" y="f345"/>
                    </a:moveTo>
                    <a:lnTo>
                      <a:pt x="f346" y="f347"/>
                    </a:lnTo>
                    <a:lnTo>
                      <a:pt x="f348" y="f126"/>
                    </a:lnTo>
                    <a:lnTo>
                      <a:pt x="f349" y="f176"/>
                    </a:lnTo>
                    <a:cubicBezTo>
                      <a:pt x="f199" y="f157"/>
                      <a:pt x="f199" y="f152"/>
                      <a:pt x="f350" y="f154"/>
                    </a:cubicBezTo>
                    <a:cubicBezTo>
                      <a:pt x="f348" y="f180"/>
                      <a:pt x="f351" y="f180"/>
                      <a:pt x="f84" y="f229"/>
                    </a:cubicBezTo>
                    <a:cubicBezTo>
                      <a:pt x="f352" y="f152"/>
                      <a:pt x="f353" y="f176"/>
                      <a:pt x="f344" y="f345"/>
                    </a:cubicBezTo>
                    <a:close/>
                    <a:moveTo>
                      <a:pt x="f344" y="f345"/>
                    </a:moveTo>
                    <a:lnTo>
                      <a:pt x="f344" y="f345"/>
                    </a:lnTo>
                    <a:close/>
                    <a:moveTo>
                      <a:pt x="f354" y="f176"/>
                    </a:moveTo>
                    <a:lnTo>
                      <a:pt x="f355" y="f118"/>
                    </a:lnTo>
                    <a:lnTo>
                      <a:pt x="f353" y="f82"/>
                    </a:lnTo>
                    <a:lnTo>
                      <a:pt x="f159" y="f28"/>
                    </a:lnTo>
                    <a:lnTo>
                      <a:pt x="f193" y="f172"/>
                    </a:lnTo>
                    <a:cubicBezTo>
                      <a:pt x="f346" y="f214"/>
                      <a:pt x="f85" y="f189"/>
                      <a:pt x="f354" y="f176"/>
                    </a:cubicBezTo>
                    <a:close/>
                    <a:moveTo>
                      <a:pt x="f354" y="f176"/>
                    </a:moveTo>
                    <a:lnTo>
                      <a:pt x="f354" y="f176"/>
                    </a:lnTo>
                    <a:close/>
                    <a:moveTo>
                      <a:pt x="f174" y="f345"/>
                    </a:moveTo>
                    <a:cubicBezTo>
                      <a:pt x="f356" y="f176"/>
                      <a:pt x="f357" y="f152"/>
                      <a:pt x="f358" y="f229"/>
                    </a:cubicBezTo>
                    <a:cubicBezTo>
                      <a:pt x="f359" y="f180"/>
                      <a:pt x="f274" y="f180"/>
                      <a:pt x="f142" y="f154"/>
                    </a:cubicBezTo>
                    <a:cubicBezTo>
                      <a:pt x="f117" y="f152"/>
                      <a:pt x="f119" y="f157"/>
                      <a:pt x="f145" y="f176"/>
                    </a:cubicBezTo>
                    <a:lnTo>
                      <a:pt x="f274" y="f126"/>
                    </a:lnTo>
                    <a:lnTo>
                      <a:pt x="f152" y="f347"/>
                    </a:lnTo>
                    <a:lnTo>
                      <a:pt x="f174" y="f345"/>
                    </a:lnTo>
                    <a:close/>
                    <a:moveTo>
                      <a:pt x="f174" y="f345"/>
                    </a:moveTo>
                    <a:lnTo>
                      <a:pt x="f174" y="f345"/>
                    </a:lnTo>
                    <a:close/>
                    <a:moveTo>
                      <a:pt x="f259" y="f118"/>
                    </a:moveTo>
                    <a:lnTo>
                      <a:pt x="f21" y="f176"/>
                    </a:lnTo>
                    <a:cubicBezTo>
                      <a:pt x="f360" y="f178"/>
                      <a:pt x="f0" y="f253"/>
                      <a:pt x="f117" y="f210"/>
                    </a:cubicBezTo>
                    <a:lnTo>
                      <a:pt x="f117" y="f280"/>
                    </a:lnTo>
                    <a:lnTo>
                      <a:pt x="f222" y="f90"/>
                    </a:lnTo>
                    <a:cubicBezTo>
                      <a:pt x="f361" y="f90"/>
                      <a:pt x="f154" y="f218"/>
                      <a:pt x="f362" y="f172"/>
                    </a:cubicBezTo>
                    <a:lnTo>
                      <a:pt x="f252" y="f28"/>
                    </a:lnTo>
                    <a:lnTo>
                      <a:pt x="f259" y="f118"/>
                    </a:lnTo>
                    <a:close/>
                  </a:path>
                </a:pathLst>
              </a:custGeom>
              <a:gradFill>
                <a:gsLst>
                  <a:gs pos="0">
                    <a:srgbClr val="FFF480"/>
                  </a:gs>
                  <a:gs pos="100000">
                    <a:srgbClr val="D1B76C"/>
                  </a:gs>
                </a:gsLst>
                <a:path path="rect">
                  <a:fillToRect l="50000" t="50000" r="50000" b="50000"/>
                </a:path>
              </a:gra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8" name="Forma Livre 7"/>
              <p:cNvSpPr/>
              <p:nvPr/>
            </p:nvSpPr>
            <p:spPr>
              <a:xfrm>
                <a:off x="9059756" y="5808597"/>
                <a:ext cx="700201" cy="82727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037"/>
                  <a:gd name="f4" fmla="val 2369"/>
                  <a:gd name="f5" fmla="val 1644"/>
                  <a:gd name="f6" fmla="val 1052"/>
                  <a:gd name="f7" fmla="val 1228"/>
                  <a:gd name="f8" fmla="val 1601"/>
                  <a:gd name="f9" fmla="val 1402"/>
                  <a:gd name="f10" fmla="val 1511"/>
                  <a:gd name="f11" fmla="val 1553"/>
                  <a:gd name="f12" fmla="val 1806"/>
                  <a:gd name="f13" fmla="val 1859"/>
                  <a:gd name="f14" fmla="val 1836"/>
                  <a:gd name="f15" fmla="val 1865"/>
                  <a:gd name="f16" fmla="val 1815"/>
                  <a:gd name="f17" fmla="val 1893"/>
                  <a:gd name="f18" fmla="val 1790"/>
                  <a:gd name="f19" fmla="val 1923"/>
                  <a:gd name="f20" fmla="val 1761"/>
                  <a:gd name="f21" fmla="val 1953"/>
                  <a:gd name="f22" fmla="val 1729"/>
                  <a:gd name="f23" fmla="val 1976"/>
                  <a:gd name="f24" fmla="val 1692"/>
                  <a:gd name="f25" fmla="val 2036"/>
                  <a:gd name="f26" fmla="val 1596"/>
                  <a:gd name="f27" fmla="val 1485"/>
                  <a:gd name="f28" fmla="val 2012"/>
                  <a:gd name="f29" fmla="val 1376"/>
                  <a:gd name="f30" fmla="val 2000"/>
                  <a:gd name="f31" fmla="val 1319"/>
                  <a:gd name="f32" fmla="val 1984"/>
                  <a:gd name="f33" fmla="val 1263"/>
                  <a:gd name="f34" fmla="val 1965"/>
                  <a:gd name="f35" fmla="val 1209"/>
                  <a:gd name="f36" fmla="val 1930"/>
                  <a:gd name="f37" fmla="val 1118"/>
                  <a:gd name="f38" fmla="val 1891"/>
                  <a:gd name="f39" fmla="val 1039"/>
                  <a:gd name="f40" fmla="val 1862"/>
                  <a:gd name="f41" fmla="val 945"/>
                  <a:gd name="f42" fmla="val 1844"/>
                  <a:gd name="f43" fmla="val 893"/>
                  <a:gd name="f44" fmla="val 1832"/>
                  <a:gd name="f45" fmla="val 839"/>
                  <a:gd name="f46" fmla="val 1824"/>
                  <a:gd name="f47" fmla="val 785"/>
                  <a:gd name="f48" fmla="val 1796"/>
                  <a:gd name="f49" fmla="val 622"/>
                  <a:gd name="f50" fmla="val 1870"/>
                  <a:gd name="f51" fmla="val 487"/>
                  <a:gd name="f52" fmla="val 1988"/>
                  <a:gd name="f53" fmla="val 385"/>
                  <a:gd name="f54" fmla="val 1910"/>
                  <a:gd name="f55" fmla="val 280"/>
                  <a:gd name="f56" fmla="val 178"/>
                  <a:gd name="f57" fmla="val 1756"/>
                  <a:gd name="f58" fmla="val 72"/>
                  <a:gd name="f59" fmla="val 1663"/>
                  <a:gd name="f60" fmla="val 56"/>
                  <a:gd name="f61" fmla="val 1570"/>
                  <a:gd name="f62" fmla="val 43"/>
                  <a:gd name="f63" fmla="val 1477"/>
                  <a:gd name="f64" fmla="val 33"/>
                  <a:gd name="f65" fmla="val 1163"/>
                  <a:gd name="f66" fmla="val 870"/>
                  <a:gd name="f67" fmla="val 558"/>
                  <a:gd name="f68" fmla="val 463"/>
                  <a:gd name="f69" fmla="val 370"/>
                  <a:gd name="f70" fmla="val 279"/>
                  <a:gd name="f71" fmla="val 249"/>
                  <a:gd name="f72" fmla="val 111"/>
                  <a:gd name="f73" fmla="val 221"/>
                  <a:gd name="f74" fmla="val 149"/>
                  <a:gd name="f75" fmla="val 193"/>
                  <a:gd name="f76" fmla="val 188"/>
                  <a:gd name="f77" fmla="val 527"/>
                  <a:gd name="f78" fmla="val 540"/>
                  <a:gd name="f79" fmla="val 639"/>
                  <a:gd name="f80" fmla="val 368"/>
                  <a:gd name="f81" fmla="val 812"/>
                  <a:gd name="f82" fmla="val 243"/>
                  <a:gd name="f83" fmla="val 1015"/>
                  <a:gd name="f84" fmla="val 1225"/>
                  <a:gd name="f85" fmla="val 1401"/>
                  <a:gd name="f86" fmla="val 375"/>
                  <a:gd name="f87" fmla="val 1510"/>
                  <a:gd name="f88" fmla="val 555"/>
                  <a:gd name="f89" fmla="val 1573"/>
                  <a:gd name="f90" fmla="val 658"/>
                  <a:gd name="f91" fmla="val 1613"/>
                  <a:gd name="f92" fmla="val 772"/>
                  <a:gd name="f93" fmla="val 1632"/>
                  <a:gd name="f94" fmla="val 891"/>
                  <a:gd name="f95" fmla="val 1640"/>
                  <a:gd name="f96" fmla="val 946"/>
                  <a:gd name="f97" fmla="val 999"/>
                  <a:gd name="f98" fmla="val 518"/>
                  <a:gd name="f99" fmla="val 341"/>
                  <a:gd name="f100" fmla="val 1260"/>
                  <a:gd name="f101" fmla="val 845"/>
                  <a:gd name="f102" fmla="val 520"/>
                  <a:gd name="f103" fmla="val 553"/>
                  <a:gd name="f104" fmla="val 184"/>
                  <a:gd name="f105" fmla="val 202"/>
                  <a:gd name="f106" fmla="val 137"/>
                  <a:gd name="f107" fmla="val 262"/>
                  <a:gd name="f108" fmla="val 92"/>
                  <a:gd name="f109" fmla="val 324"/>
                  <a:gd name="f110" fmla="val 46"/>
                  <a:gd name="f111" fmla="val 165"/>
                  <a:gd name="f112" fmla="val 237"/>
                  <a:gd name="f113" fmla="val 212"/>
                  <a:gd name="f114" fmla="val 209"/>
                  <a:gd name="f115" fmla="val 789"/>
                  <a:gd name="f116" fmla="val 201"/>
                  <a:gd name="f117" fmla="val 850"/>
                  <a:gd name="f118" fmla="val 191"/>
                  <a:gd name="f119" fmla="val 888"/>
                  <a:gd name="f120" fmla="val 173"/>
                  <a:gd name="f121" fmla="val 142"/>
                  <a:gd name="f122" fmla="val 103"/>
                  <a:gd name="f123" fmla="val 70"/>
                  <a:gd name="f124" fmla="val 49"/>
                  <a:gd name="f125" fmla="val 34"/>
                  <a:gd name="f126" fmla="val 21"/>
                  <a:gd name="f127" fmla="val 58"/>
                  <a:gd name="f128" fmla="val 80"/>
                  <a:gd name="f129" fmla="val 110"/>
                  <a:gd name="f130" fmla="val 337"/>
                  <a:gd name="f131" fmla="val 1959"/>
                  <a:gd name="f132" fmla="val 572"/>
                  <a:gd name="f133" fmla="val 2060"/>
                  <a:gd name="f134" fmla="val 788"/>
                  <a:gd name="f135" fmla="val 2194"/>
                  <a:gd name="f136" fmla="val 2196"/>
                  <a:gd name="f137" fmla="val 867"/>
                  <a:gd name="f138" fmla="val 2244"/>
                  <a:gd name="f139" fmla="val 953"/>
                  <a:gd name="f140" fmla="val 2299"/>
                  <a:gd name="f141" fmla="val 1016"/>
                  <a:gd name="f142" fmla="val 2368"/>
                  <a:gd name="f143" fmla="val 1082"/>
                  <a:gd name="f144" fmla="val 1166"/>
                  <a:gd name="f145" fmla="val 1244"/>
                  <a:gd name="f146" fmla="val 1246"/>
                  <a:gd name="f147" fmla="val 1427"/>
                  <a:gd name="f148" fmla="val 2083"/>
                  <a:gd name="f149" fmla="val 1620"/>
                  <a:gd name="f150" fmla="val 1995"/>
                  <a:gd name="f151" fmla="val 1794"/>
                  <a:gd name="f152" fmla="val 1869"/>
                  <a:gd name="f153" fmla="val 1503"/>
                  <a:gd name="f154" fmla="val 1566"/>
                  <a:gd name="f155" fmla="val 1394"/>
                  <a:gd name="f156" fmla="val 1739"/>
                  <a:gd name="f157" fmla="val 1224"/>
                  <a:gd name="f158" fmla="val 1020"/>
                  <a:gd name="f159" fmla="val 1012"/>
                  <a:gd name="f160" fmla="val 803"/>
                  <a:gd name="f161" fmla="val 1861"/>
                  <a:gd name="f162" fmla="val 628"/>
                  <a:gd name="f163" fmla="val 1730"/>
                  <a:gd name="f164" fmla="*/ f0 1 2037"/>
                  <a:gd name="f165" fmla="*/ f1 1 2369"/>
                  <a:gd name="f166" fmla="+- f4 0 f2"/>
                  <a:gd name="f167" fmla="+- f3 0 f2"/>
                  <a:gd name="f168" fmla="*/ f167 1 2037"/>
                  <a:gd name="f169" fmla="*/ f166 1 2369"/>
                  <a:gd name="f170" fmla="*/ f2 1 f168"/>
                  <a:gd name="f171" fmla="*/ f3 1 f168"/>
                  <a:gd name="f172" fmla="*/ f2 1 f169"/>
                  <a:gd name="f173" fmla="*/ f4 1 f169"/>
                  <a:gd name="f174" fmla="*/ f170 f164 1"/>
                  <a:gd name="f175" fmla="*/ f171 f164 1"/>
                  <a:gd name="f176" fmla="*/ f173 f165 1"/>
                  <a:gd name="f177" fmla="*/ f172 f16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4" t="f177" r="f175" b="f176"/>
                <a:pathLst>
                  <a:path w="2037" h="2369">
                    <a:moveTo>
                      <a:pt x="f5" y="f6"/>
                    </a:moveTo>
                    <a:cubicBezTo>
                      <a:pt x="f5" y="f7"/>
                      <a:pt x="f8" y="f9"/>
                      <a:pt x="f10" y="f11"/>
                    </a:cubicBezTo>
                    <a:lnTo>
                      <a:pt x="f12" y="f13"/>
                    </a:lnTo>
                    <a:cubicBezTo>
                      <a:pt x="f14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3" y="f24"/>
                    </a:cubicBezTo>
                    <a:cubicBezTo>
                      <a:pt x="f25" y="f26"/>
                      <a:pt x="f25" y="f27"/>
                      <a:pt x="f28" y="f29"/>
                    </a:cubicBezTo>
                    <a:cubicBezTo>
                      <a:pt x="f30" y="f31"/>
                      <a:pt x="f32" y="f33"/>
                      <a:pt x="f34" y="f35"/>
                    </a:cubicBezTo>
                    <a:cubicBezTo>
                      <a:pt x="f36" y="f37"/>
                      <a:pt x="f38" y="f39"/>
                      <a:pt x="f40" y="f41"/>
                    </a:cubicBezTo>
                    <a:cubicBezTo>
                      <a:pt x="f42" y="f43"/>
                      <a:pt x="f44" y="f45"/>
                      <a:pt x="f46" y="f47"/>
                    </a:cubicBezTo>
                    <a:cubicBezTo>
                      <a:pt x="f48" y="f49"/>
                      <a:pt x="f50" y="f51"/>
                      <a:pt x="f52" y="f53"/>
                    </a:cubicBezTo>
                    <a:cubicBezTo>
                      <a:pt x="f54" y="f55"/>
                      <a:pt x="f44" y="f56"/>
                      <a:pt x="f57" y="f58"/>
                    </a:cubicBezTo>
                    <a:cubicBezTo>
                      <a:pt x="f59" y="f60"/>
                      <a:pt x="f61" y="f62"/>
                      <a:pt x="f63" y="f64"/>
                    </a:cubicBezTo>
                    <a:cubicBezTo>
                      <a:pt x="f65" y="f2"/>
                      <a:pt x="f66" y="f2"/>
                      <a:pt x="f67" y="f64"/>
                    </a:cubicBezTo>
                    <a:cubicBezTo>
                      <a:pt x="f68" y="f62"/>
                      <a:pt x="f69" y="f60"/>
                      <a:pt x="f70" y="f58"/>
                    </a:cubicBezTo>
                    <a:cubicBezTo>
                      <a:pt x="f71" y="f72"/>
                      <a:pt x="f73" y="f74"/>
                      <a:pt x="f75" y="f76"/>
                    </a:cubicBezTo>
                    <a:lnTo>
                      <a:pt x="f77" y="f78"/>
                    </a:lnTo>
                    <a:cubicBezTo>
                      <a:pt x="f79" y="f80"/>
                      <a:pt x="f81" y="f82"/>
                      <a:pt x="f83" y="f82"/>
                    </a:cubicBezTo>
                    <a:cubicBezTo>
                      <a:pt x="f84" y="f82"/>
                      <a:pt x="f85" y="f86"/>
                      <a:pt x="f87" y="f88"/>
                    </a:cubicBezTo>
                    <a:cubicBezTo>
                      <a:pt x="f89" y="f90"/>
                      <a:pt x="f91" y="f92"/>
                      <a:pt x="f93" y="f94"/>
                    </a:cubicBezTo>
                    <a:lnTo>
                      <a:pt x="f93" y="f43"/>
                    </a:lnTo>
                    <a:cubicBezTo>
                      <a:pt x="f95" y="f96"/>
                      <a:pt x="f5" y="f97"/>
                      <a:pt x="f5" y="f6"/>
                    </a:cubicBez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98" y="f11"/>
                    </a:moveTo>
                    <a:cubicBezTo>
                      <a:pt x="f99" y="f100"/>
                      <a:pt x="f99" y="f101"/>
                      <a:pt x="f98" y="f88"/>
                    </a:cubicBezTo>
                    <a:lnTo>
                      <a:pt x="f102" y="f103"/>
                    </a:lnTo>
                    <a:lnTo>
                      <a:pt x="f104" y="f105"/>
                    </a:lnTo>
                    <a:cubicBezTo>
                      <a:pt x="f106" y="f107"/>
                      <a:pt x="f108" y="f109"/>
                      <a:pt x="f110" y="f53"/>
                    </a:cubicBezTo>
                    <a:cubicBezTo>
                      <a:pt x="f111" y="f51"/>
                      <a:pt x="f112" y="f49"/>
                      <a:pt x="f113" y="f47"/>
                    </a:cubicBezTo>
                    <a:lnTo>
                      <a:pt x="f114" y="f115"/>
                    </a:lnTo>
                    <a:lnTo>
                      <a:pt x="f113" y="f115"/>
                    </a:lnTo>
                    <a:cubicBezTo>
                      <a:pt x="f116" y="f117"/>
                      <a:pt x="f118" y="f119"/>
                      <a:pt x="f120" y="f41"/>
                    </a:cubicBezTo>
                    <a:cubicBezTo>
                      <a:pt x="f121" y="f39"/>
                      <a:pt x="f122" y="f37"/>
                      <a:pt x="f123" y="f35"/>
                    </a:cubicBezTo>
                    <a:cubicBezTo>
                      <a:pt x="f124" y="f33"/>
                      <a:pt x="f125" y="f31"/>
                      <a:pt x="f126" y="f29"/>
                    </a:cubicBezTo>
                    <a:cubicBezTo>
                      <a:pt x="f2" y="f27"/>
                      <a:pt x="f2" y="f26"/>
                      <a:pt x="f127" y="f24"/>
                    </a:cubicBezTo>
                    <a:cubicBezTo>
                      <a:pt x="f128" y="f22"/>
                      <a:pt x="f129" y="f20"/>
                      <a:pt x="f121" y="f18"/>
                    </a:cubicBezTo>
                    <a:cubicBezTo>
                      <a:pt x="f130" y="f131"/>
                      <a:pt x="f132" y="f133"/>
                      <a:pt x="f134" y="f135"/>
                    </a:cubicBezTo>
                    <a:lnTo>
                      <a:pt x="f115" y="f136"/>
                    </a:lnTo>
                    <a:cubicBezTo>
                      <a:pt x="f137" y="f138"/>
                      <a:pt x="f139" y="f140"/>
                      <a:pt x="f141" y="f142"/>
                    </a:cubicBezTo>
                    <a:cubicBezTo>
                      <a:pt x="f143" y="f140"/>
                      <a:pt x="f144" y="f138"/>
                      <a:pt x="f145" y="f136"/>
                    </a:cubicBezTo>
                    <a:lnTo>
                      <a:pt x="f146" y="f135"/>
                    </a:lnTo>
                    <a:cubicBezTo>
                      <a:pt x="f147" y="f148"/>
                      <a:pt x="f149" y="f150"/>
                      <a:pt x="f151" y="f152"/>
                    </a:cubicBezTo>
                    <a:lnTo>
                      <a:pt x="f153" y="f154"/>
                    </a:lnTo>
                    <a:cubicBezTo>
                      <a:pt x="f155" y="f156"/>
                      <a:pt x="f157" y="f40"/>
                      <a:pt x="f158" y="f40"/>
                    </a:cubicBezTo>
                    <a:lnTo>
                      <a:pt x="f159" y="f40"/>
                    </a:lnTo>
                    <a:cubicBezTo>
                      <a:pt x="f160" y="f161"/>
                      <a:pt x="f162" y="f163"/>
                      <a:pt x="f98" y="f11"/>
                    </a:cubicBezTo>
                    <a:close/>
                  </a:path>
                </a:pathLst>
              </a:custGeom>
              <a:solidFill>
                <a:srgbClr val="009035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9" name="Forma Livre 8"/>
              <p:cNvSpPr/>
              <p:nvPr/>
            </p:nvSpPr>
            <p:spPr>
              <a:xfrm>
                <a:off x="9199440" y="5899315"/>
                <a:ext cx="417597" cy="2617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244"/>
                  <a:gd name="f4" fmla="val 797"/>
                  <a:gd name="f5" fmla="val 796"/>
                  <a:gd name="f6" fmla="val 2"/>
                  <a:gd name="f7" fmla="val 355"/>
                  <a:gd name="f8" fmla="val 279"/>
                  <a:gd name="f9" fmla="val 620"/>
                  <a:gd name="f10" fmla="val 964"/>
                  <a:gd name="f11" fmla="val 1239"/>
                  <a:gd name="f12" fmla="val 1243"/>
                  <a:gd name="f13" fmla="*/ f0 1 1244"/>
                  <a:gd name="f14" fmla="*/ f1 1 797"/>
                  <a:gd name="f15" fmla="+- f4 0 f2"/>
                  <a:gd name="f16" fmla="+- f3 0 f2"/>
                  <a:gd name="f17" fmla="*/ f16 1 1244"/>
                  <a:gd name="f18" fmla="*/ f15 1 797"/>
                  <a:gd name="f19" fmla="*/ f2 1 f17"/>
                  <a:gd name="f20" fmla="*/ f3 1 f17"/>
                  <a:gd name="f21" fmla="*/ f2 1 f18"/>
                  <a:gd name="f22" fmla="*/ f4 1 f18"/>
                  <a:gd name="f23" fmla="*/ f19 f13 1"/>
                  <a:gd name="f24" fmla="*/ f20 f13 1"/>
                  <a:gd name="f25" fmla="*/ f22 f14 1"/>
                  <a:gd name="f26" fmla="*/ f21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3" t="f26" r="f24" b="f25"/>
                <a:pathLst>
                  <a:path w="1244" h="797">
                    <a:moveTo>
                      <a:pt x="f2" y="f5"/>
                    </a:moveTo>
                    <a:cubicBezTo>
                      <a:pt x="f6" y="f7"/>
                      <a:pt x="f8" y="f2"/>
                      <a:pt x="f9" y="f2"/>
                    </a:cubicBezTo>
                    <a:cubicBezTo>
                      <a:pt x="f10" y="f2"/>
                      <a:pt x="f11" y="f7"/>
                      <a:pt x="f12" y="f5"/>
                    </a:cubicBezTo>
                    <a:lnTo>
                      <a:pt x="f2" y="f5"/>
                    </a:lnTo>
                  </a:path>
                </a:pathLst>
              </a:custGeom>
              <a:noFill/>
              <a:ln w="1801" cap="flat">
                <a:solidFill>
                  <a:srgbClr val="1B1918"/>
                </a:solidFill>
                <a:prstDash val="solid"/>
                <a:miter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0" name="Forma Livre 9"/>
              <p:cNvSpPr/>
              <p:nvPr/>
            </p:nvSpPr>
            <p:spPr>
              <a:xfrm>
                <a:off x="9451796" y="6195956"/>
                <a:ext cx="107999" cy="107999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375"/>
                  <a:gd name="f6" fmla="val 371"/>
                  <a:gd name="f7" fmla="val 214"/>
                  <a:gd name="f8" fmla="val 66"/>
                  <a:gd name="f9" fmla="val 193"/>
                  <a:gd name="f10" fmla="val 17"/>
                  <a:gd name="f11" fmla="val 195"/>
                  <a:gd name="f12" fmla="val 12"/>
                  <a:gd name="f13" fmla="val 189"/>
                  <a:gd name="f14" fmla="val 10"/>
                  <a:gd name="f15" fmla="val 7"/>
                  <a:gd name="f16" fmla="val 183"/>
                  <a:gd name="f17" fmla="val 160"/>
                  <a:gd name="f18" fmla="val 68"/>
                  <a:gd name="f19" fmla="val 168"/>
                  <a:gd name="f20" fmla="val 3"/>
                  <a:gd name="f21" fmla="val 159"/>
                  <a:gd name="f22" fmla="val 2"/>
                  <a:gd name="f23" fmla="val 152"/>
                  <a:gd name="f24" fmla="val 63"/>
                  <a:gd name="f25" fmla="val 145"/>
                  <a:gd name="f26" fmla="val 136"/>
                  <a:gd name="f27" fmla="val 143"/>
                  <a:gd name="f28" fmla="val 121"/>
                  <a:gd name="f29" fmla="val 5"/>
                  <a:gd name="f30" fmla="val 112"/>
                  <a:gd name="f31" fmla="val 8"/>
                  <a:gd name="f32" fmla="val 74"/>
                  <a:gd name="f33" fmla="val 93"/>
                  <a:gd name="f34" fmla="val 86"/>
                  <a:gd name="f35" fmla="val 23"/>
                  <a:gd name="f36" fmla="val 126"/>
                  <a:gd name="f37" fmla="val 76"/>
                  <a:gd name="f38" fmla="val 35"/>
                  <a:gd name="f39" fmla="val 71"/>
                  <a:gd name="f40" fmla="val 43"/>
                  <a:gd name="f41" fmla="val 81"/>
                  <a:gd name="f42" fmla="val 50"/>
                  <a:gd name="f43" fmla="val 52"/>
                  <a:gd name="f44" fmla="val 78"/>
                  <a:gd name="f45" fmla="val 64"/>
                  <a:gd name="f46" fmla="val 59"/>
                  <a:gd name="f47" fmla="val 60"/>
                  <a:gd name="f48" fmla="val 57"/>
                  <a:gd name="f49" fmla="val 61"/>
                  <a:gd name="f50" fmla="val 83"/>
                  <a:gd name="f51" fmla="val 116"/>
                  <a:gd name="f52" fmla="val 38"/>
                  <a:gd name="f53" fmla="val 32"/>
                  <a:gd name="f54" fmla="val 123"/>
                  <a:gd name="f55" fmla="val 26"/>
                  <a:gd name="f56" fmla="val 101"/>
                  <a:gd name="f57" fmla="val 109"/>
                  <a:gd name="f58" fmla="val 69"/>
                  <a:gd name="f59" fmla="val 129"/>
                  <a:gd name="f60" fmla="val 16"/>
                  <a:gd name="f61" fmla="val 124"/>
                  <a:gd name="f62" fmla="val 14"/>
                  <a:gd name="f63" fmla="val 133"/>
                  <a:gd name="f64" fmla="val 138"/>
                  <a:gd name="f65" fmla="val 144"/>
                  <a:gd name="f66" fmla="val 141"/>
                  <a:gd name="f67" fmla="val 11"/>
                  <a:gd name="f68" fmla="val 148"/>
                  <a:gd name="f69" fmla="val 151"/>
                  <a:gd name="f70" fmla="val 154"/>
                  <a:gd name="f71" fmla="val 20"/>
                  <a:gd name="f72" fmla="val 161"/>
                  <a:gd name="f73" fmla="val 172"/>
                  <a:gd name="f74" fmla="val 187"/>
                  <a:gd name="f75" fmla="val 199"/>
                  <a:gd name="f76" fmla="val 40"/>
                  <a:gd name="f77" fmla="val 202"/>
                  <a:gd name="f78" fmla="val 205"/>
                  <a:gd name="f79" fmla="val 4"/>
                  <a:gd name="f80" fmla="val 210"/>
                  <a:gd name="f81" fmla="val 212"/>
                  <a:gd name="f82" fmla="val 220"/>
                  <a:gd name="f83" fmla="val 47"/>
                  <a:gd name="f84" fmla="val 209"/>
                  <a:gd name="f85" fmla="val 237"/>
                  <a:gd name="f86" fmla="val 245"/>
                  <a:gd name="f87" fmla="val 67"/>
                  <a:gd name="f88" fmla="val 215"/>
                  <a:gd name="f89" fmla="val 19"/>
                  <a:gd name="f90" fmla="val 260"/>
                  <a:gd name="f91" fmla="val 24"/>
                  <a:gd name="f92" fmla="val 267"/>
                  <a:gd name="f93" fmla="val 72"/>
                  <a:gd name="f94" fmla="val 224"/>
                  <a:gd name="f95" fmla="val 266"/>
                  <a:gd name="f96" fmla="val 271"/>
                  <a:gd name="f97" fmla="val 281"/>
                  <a:gd name="f98" fmla="val 276"/>
                  <a:gd name="f99" fmla="val 48"/>
                  <a:gd name="f100" fmla="val 279"/>
                  <a:gd name="f101" fmla="val 272"/>
                  <a:gd name="f102" fmla="val 269"/>
                  <a:gd name="f103" fmla="val 29"/>
                  <a:gd name="f104" fmla="val 295"/>
                  <a:gd name="f105" fmla="val 303"/>
                  <a:gd name="f106" fmla="val 274"/>
                  <a:gd name="f107" fmla="val 288"/>
                  <a:gd name="f108" fmla="val 301"/>
                  <a:gd name="f109" fmla="val 316"/>
                  <a:gd name="f110" fmla="val 321"/>
                  <a:gd name="f111" fmla="val 55"/>
                  <a:gd name="f112" fmla="val 325"/>
                  <a:gd name="f113" fmla="val 308"/>
                  <a:gd name="f114" fmla="val 283"/>
                  <a:gd name="f115" fmla="val 335"/>
                  <a:gd name="f116" fmla="val 338"/>
                  <a:gd name="f117" fmla="val 90"/>
                  <a:gd name="f118" fmla="val 286"/>
                  <a:gd name="f119" fmla="val 336"/>
                  <a:gd name="f120" fmla="val 91"/>
                  <a:gd name="f121" fmla="val 340"/>
                  <a:gd name="f122" fmla="val 341"/>
                  <a:gd name="f123" fmla="val 98"/>
                  <a:gd name="f124" fmla="val 345"/>
                  <a:gd name="f125" fmla="val 102"/>
                  <a:gd name="f126" fmla="val 128"/>
                  <a:gd name="f127" fmla="val 107"/>
                  <a:gd name="f128" fmla="val 357"/>
                  <a:gd name="f129" fmla="val 114"/>
                  <a:gd name="f130" fmla="val 362"/>
                  <a:gd name="f131" fmla="val 330"/>
                  <a:gd name="f132" fmla="val 346"/>
                  <a:gd name="f133" fmla="val 365"/>
                  <a:gd name="f134" fmla="val 134"/>
                  <a:gd name="f135" fmla="val 370"/>
                  <a:gd name="f136" fmla="val 348"/>
                  <a:gd name="f137" fmla="val 333"/>
                  <a:gd name="f138" fmla="val 146"/>
                  <a:gd name="f139" fmla="val 320"/>
                  <a:gd name="f140" fmla="val 368"/>
                  <a:gd name="f141" fmla="val 153"/>
                  <a:gd name="f142" fmla="val 318"/>
                  <a:gd name="f143" fmla="val 363"/>
                  <a:gd name="f144" fmla="val 192"/>
                  <a:gd name="f145" fmla="val 207"/>
                  <a:gd name="f146" fmla="val 367"/>
                  <a:gd name="f147" fmla="val 216"/>
                  <a:gd name="f148" fmla="val 228"/>
                  <a:gd name="f149" fmla="val 229"/>
                  <a:gd name="f150" fmla="val 331"/>
                  <a:gd name="f151" fmla="val 231"/>
                  <a:gd name="f152" fmla="val 240"/>
                  <a:gd name="f153" fmla="val 238"/>
                  <a:gd name="f154" fmla="val 328"/>
                  <a:gd name="f155" fmla="val 315"/>
                  <a:gd name="f156" fmla="val 358"/>
                  <a:gd name="f157" fmla="val 355"/>
                  <a:gd name="f158" fmla="val 247"/>
                  <a:gd name="f159" fmla="val 313"/>
                  <a:gd name="f160" fmla="val 278"/>
                  <a:gd name="f161" fmla="val 343"/>
                  <a:gd name="f162" fmla="val 285"/>
                  <a:gd name="f163" fmla="val 298"/>
                  <a:gd name="f164" fmla="val 307"/>
                  <a:gd name="f165" fmla="val 293"/>
                  <a:gd name="f166" fmla="val 300"/>
                  <a:gd name="f167" fmla="val 309"/>
                  <a:gd name="f168" fmla="val 306"/>
                  <a:gd name="f169" fmla="val 317"/>
                  <a:gd name="f170" fmla="val 319"/>
                  <a:gd name="f171" fmla="val 326"/>
                  <a:gd name="f172" fmla="val 324"/>
                  <a:gd name="f173" fmla="val 314"/>
                  <a:gd name="f174" fmla="val 322"/>
                  <a:gd name="f175" fmla="val 277"/>
                  <a:gd name="f176" fmla="val 350"/>
                  <a:gd name="f177" fmla="val 262"/>
                  <a:gd name="f178" fmla="val 302"/>
                  <a:gd name="f179" fmla="val 222"/>
                  <a:gd name="f180" fmla="val 264"/>
                  <a:gd name="f181" fmla="val 259"/>
                  <a:gd name="f182" fmla="val 364"/>
                  <a:gd name="f183" fmla="val 244"/>
                  <a:gd name="f184" fmla="val 369"/>
                  <a:gd name="f185" fmla="val 235"/>
                  <a:gd name="f186" fmla="val 204"/>
                  <a:gd name="f187" fmla="val 217"/>
                  <a:gd name="f188" fmla="val 372"/>
                  <a:gd name="f189" fmla="val 219"/>
                  <a:gd name="f190" fmla="val 374"/>
                  <a:gd name="f191" fmla="val 352"/>
                  <a:gd name="f192" fmla="val 194"/>
                  <a:gd name="f193" fmla="val 185"/>
                  <a:gd name="f194" fmla="val 169"/>
                  <a:gd name="f195" fmla="val 177"/>
                  <a:gd name="f196" fmla="val 353"/>
                  <a:gd name="f197" fmla="val 359"/>
                  <a:gd name="f198" fmla="val 149"/>
                  <a:gd name="f199" fmla="val 139"/>
                  <a:gd name="f200" fmla="val 310"/>
                  <a:gd name="f201" fmla="val 131"/>
                  <a:gd name="f202" fmla="val 305"/>
                  <a:gd name="f203" fmla="val 108"/>
                  <a:gd name="f204" fmla="val 99"/>
                  <a:gd name="f205" fmla="val 119"/>
                  <a:gd name="f206" fmla="val 312"/>
                  <a:gd name="f207" fmla="val 58"/>
                  <a:gd name="f208" fmla="val 297"/>
                  <a:gd name="f209" fmla="val 42"/>
                  <a:gd name="f210" fmla="val 33"/>
                  <a:gd name="f211" fmla="val 248"/>
                  <a:gd name="f212" fmla="val 22"/>
                  <a:gd name="f213" fmla="val 15"/>
                  <a:gd name="f214" fmla="val 73"/>
                  <a:gd name="f215" fmla="val 254"/>
                  <a:gd name="f216" fmla="val 223"/>
                  <a:gd name="f217" fmla="val 181"/>
                  <a:gd name="f218" fmla="val 156"/>
                  <a:gd name="f219" fmla="val 200"/>
                  <a:gd name="f220" fmla="val 208"/>
                  <a:gd name="f221" fmla="val 188"/>
                  <a:gd name="f222" fmla="val 27"/>
                  <a:gd name="f223" fmla="val 157"/>
                  <a:gd name="f224" fmla="val 103"/>
                  <a:gd name="f225" fmla="val 165"/>
                  <a:gd name="f226" fmla="val 174"/>
                  <a:gd name="f227" fmla="val 227"/>
                  <a:gd name="f228" fmla="val 255"/>
                  <a:gd name="f229" fmla="val 290"/>
                  <a:gd name="f230" fmla="val 226"/>
                  <a:gd name="f231" fmla="val 291"/>
                  <a:gd name="f232" fmla="val 186"/>
                  <a:gd name="f233" fmla="val 257"/>
                  <a:gd name="f234" fmla="val 184"/>
                  <a:gd name="f235" fmla="val 190"/>
                  <a:gd name="f236" fmla="val 252"/>
                  <a:gd name="f237" fmla="val 239"/>
                  <a:gd name="f238" fmla="val 243"/>
                  <a:gd name="f239" fmla="val 236"/>
                  <a:gd name="f240" fmla="val 232"/>
                  <a:gd name="f241" fmla="val 197"/>
                  <a:gd name="f242" fmla="val 170"/>
                  <a:gd name="f243" fmla="val 182"/>
                  <a:gd name="f244" fmla="val 104"/>
                  <a:gd name="f245" fmla="val 79"/>
                  <a:gd name="f246" fmla="val 111"/>
                  <a:gd name="f247" fmla="val 53"/>
                  <a:gd name="f248" fmla="val 118"/>
                  <a:gd name="f249" fmla="val 105"/>
                  <a:gd name="f250" fmla="val 106"/>
                  <a:gd name="f251" fmla="val 171"/>
                  <a:gd name="f252" fmla="val 162"/>
                  <a:gd name="f253" fmla="val 122"/>
                  <a:gd name="f254" fmla="val 97"/>
                  <a:gd name="f255" fmla="val 140"/>
                  <a:gd name="f256" fmla="val 115"/>
                  <a:gd name="f257" fmla="val 88"/>
                  <a:gd name="f258" fmla="val 234"/>
                  <a:gd name="f259" fmla="val 150"/>
                  <a:gd name="f260" fmla="val 100"/>
                  <a:gd name="f261" fmla="val 95"/>
                  <a:gd name="f262" fmla="val 85"/>
                  <a:gd name="f263" fmla="val 113"/>
                  <a:gd name="f264" fmla="val 62"/>
                  <a:gd name="f265" fmla="*/ f2 1 375"/>
                  <a:gd name="f266" fmla="*/ f3 1 371"/>
                  <a:gd name="f267" fmla="+- f6 0 f4"/>
                  <a:gd name="f268" fmla="+- f5 0 f4"/>
                  <a:gd name="f269" fmla="*/ f268 1 375"/>
                  <a:gd name="f270" fmla="*/ f267 1 371"/>
                  <a:gd name="f271" fmla="*/ f4 1 f269"/>
                  <a:gd name="f272" fmla="*/ f5 1 f269"/>
                  <a:gd name="f273" fmla="*/ f4 1 f270"/>
                  <a:gd name="f274" fmla="*/ f6 1 f270"/>
                  <a:gd name="f275" fmla="*/ f271 f265 1"/>
                  <a:gd name="f276" fmla="*/ f272 f265 1"/>
                  <a:gd name="f277" fmla="*/ f274 f266 1"/>
                  <a:gd name="f278" fmla="*/ f273 f26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75" t="f278" r="f276" b="f277"/>
                <a:pathLst>
                  <a:path w="375" h="371">
                    <a:moveTo>
                      <a:pt x="f7" y="f8"/>
                    </a:moveTo>
                    <a:lnTo>
                      <a:pt x="f9" y="f10"/>
                    </a:lnTo>
                    <a:lnTo>
                      <a:pt x="f11" y="f12"/>
                    </a:lnTo>
                    <a:lnTo>
                      <a:pt x="f13" y="f14"/>
                    </a:lnTo>
                    <a:lnTo>
                      <a:pt x="f13" y="f15"/>
                    </a:lnTo>
                    <a:lnTo>
                      <a:pt x="f1" y="f14"/>
                    </a:lnTo>
                    <a:lnTo>
                      <a:pt x="f16" y="f10"/>
                    </a:lnTo>
                    <a:lnTo>
                      <a:pt x="f17" y="f18"/>
                    </a:lnTo>
                    <a:lnTo>
                      <a:pt x="f19" y="f20"/>
                    </a:lnTo>
                    <a:lnTo>
                      <a:pt x="f21" y="f22"/>
                    </a:lnTo>
                    <a:lnTo>
                      <a:pt x="f23" y="f24"/>
                    </a:lnTo>
                    <a:lnTo>
                      <a:pt x="f25" y="f22"/>
                    </a:lnTo>
                    <a:lnTo>
                      <a:pt x="f26" y="f22"/>
                    </a:lnTo>
                    <a:lnTo>
                      <a:pt x="f27" y="f18"/>
                    </a:lnTo>
                    <a:lnTo>
                      <a:pt x="f28" y="f29"/>
                    </a:lnTo>
                    <a:lnTo>
                      <a:pt x="f30" y="f31"/>
                    </a:lnTo>
                    <a:lnTo>
                      <a:pt x="f26" y="f32"/>
                    </a:lnTo>
                    <a:lnTo>
                      <a:pt x="f33" y="f10"/>
                    </a:lnTo>
                    <a:lnTo>
                      <a:pt x="f34" y="f35"/>
                    </a:lnTo>
                    <a:lnTo>
                      <a:pt x="f36" y="f37"/>
                    </a:lnTo>
                    <a:lnTo>
                      <a:pt x="f37" y="f38"/>
                    </a:lnTo>
                    <a:lnTo>
                      <a:pt x="f39" y="f40"/>
                    </a:lnTo>
                    <a:lnTo>
                      <a:pt x="f41" y="f42"/>
                    </a:lnTo>
                    <a:lnTo>
                      <a:pt x="f37" y="f43"/>
                    </a:lnTo>
                    <a:lnTo>
                      <a:pt x="f44" y="f8"/>
                    </a:lnTo>
                    <a:lnTo>
                      <a:pt x="f45" y="f46"/>
                    </a:lnTo>
                    <a:lnTo>
                      <a:pt x="f47" y="f8"/>
                    </a:lnTo>
                    <a:lnTo>
                      <a:pt x="f48" y="f49"/>
                    </a:lnTo>
                    <a:lnTo>
                      <a:pt x="f42" y="f8"/>
                    </a:lnTo>
                    <a:lnTo>
                      <a:pt x="f50" y="f51"/>
                    </a:lnTo>
                    <a:lnTo>
                      <a:pt x="f52" y="f44"/>
                    </a:lnTo>
                    <a:lnTo>
                      <a:pt x="f53" y="f34"/>
                    </a:lnTo>
                    <a:lnTo>
                      <a:pt x="f37" y="f54"/>
                    </a:lnTo>
                    <a:lnTo>
                      <a:pt x="f55" y="f56"/>
                    </a:lnTo>
                    <a:lnTo>
                      <a:pt x="f35" y="f57"/>
                    </a:lnTo>
                    <a:lnTo>
                      <a:pt x="f58" y="f59"/>
                    </a:lnTo>
                    <a:lnTo>
                      <a:pt x="f60" y="f61"/>
                    </a:lnTo>
                    <a:lnTo>
                      <a:pt x="f62" y="f63"/>
                    </a:lnTo>
                    <a:lnTo>
                      <a:pt x="f8" y="f64"/>
                    </a:lnTo>
                    <a:lnTo>
                      <a:pt x="f35" y="f65"/>
                    </a:lnTo>
                    <a:lnTo>
                      <a:pt x="f60" y="f66"/>
                    </a:lnTo>
                    <a:lnTo>
                      <a:pt x="f67" y="f68"/>
                    </a:lnTo>
                    <a:lnTo>
                      <a:pt x="f60" y="f69"/>
                    </a:lnTo>
                    <a:lnTo>
                      <a:pt x="f60" y="f70"/>
                    </a:lnTo>
                    <a:lnTo>
                      <a:pt x="f71" y="f70"/>
                    </a:lnTo>
                    <a:lnTo>
                      <a:pt x="f47" y="f1"/>
                    </a:lnTo>
                    <a:lnTo>
                      <a:pt x="f29" y="f72"/>
                    </a:lnTo>
                    <a:lnTo>
                      <a:pt x="f22" y="f73"/>
                    </a:lnTo>
                    <a:lnTo>
                      <a:pt x="f47" y="f13"/>
                    </a:lnTo>
                    <a:lnTo>
                      <a:pt x="f4" y="f74"/>
                    </a:lnTo>
                    <a:lnTo>
                      <a:pt x="f4" y="f11"/>
                    </a:lnTo>
                    <a:lnTo>
                      <a:pt x="f48" y="f75"/>
                    </a:lnTo>
                    <a:cubicBezTo>
                      <a:pt x="f76" y="f77"/>
                      <a:pt x="f35" y="f78"/>
                      <a:pt x="f79" y="f80"/>
                    </a:cubicBezTo>
                    <a:lnTo>
                      <a:pt x="f4" y="f81"/>
                    </a:lnTo>
                    <a:lnTo>
                      <a:pt x="f22" y="f82"/>
                    </a:lnTo>
                    <a:lnTo>
                      <a:pt x="f29" y="f82"/>
                    </a:lnTo>
                    <a:cubicBezTo>
                      <a:pt x="f55" y="f7"/>
                      <a:pt x="f83" y="f84"/>
                      <a:pt x="f8" y="f78"/>
                    </a:cubicBezTo>
                    <a:lnTo>
                      <a:pt x="f29" y="f85"/>
                    </a:lnTo>
                    <a:lnTo>
                      <a:pt x="f67" y="f86"/>
                    </a:lnTo>
                    <a:lnTo>
                      <a:pt x="f87" y="f88"/>
                    </a:lnTo>
                    <a:lnTo>
                      <a:pt x="f89" y="f90"/>
                    </a:lnTo>
                    <a:lnTo>
                      <a:pt x="f91" y="f92"/>
                    </a:lnTo>
                    <a:lnTo>
                      <a:pt x="f93" y="f94"/>
                    </a:lnTo>
                    <a:lnTo>
                      <a:pt x="f83" y="f95"/>
                    </a:lnTo>
                    <a:lnTo>
                      <a:pt x="f91" y="f96"/>
                    </a:lnTo>
                    <a:lnTo>
                      <a:pt x="f55" y="f97"/>
                    </a:lnTo>
                    <a:lnTo>
                      <a:pt x="f40" y="f98"/>
                    </a:lnTo>
                    <a:lnTo>
                      <a:pt x="f99" y="f100"/>
                    </a:lnTo>
                    <a:lnTo>
                      <a:pt x="f43" y="f101"/>
                    </a:lnTo>
                    <a:lnTo>
                      <a:pt x="f87" y="f102"/>
                    </a:lnTo>
                    <a:lnTo>
                      <a:pt x="f103" y="f104"/>
                    </a:lnTo>
                    <a:lnTo>
                      <a:pt x="f38" y="f105"/>
                    </a:lnTo>
                    <a:lnTo>
                      <a:pt x="f37" y="f106"/>
                    </a:lnTo>
                    <a:cubicBezTo>
                      <a:pt x="f87" y="f107"/>
                      <a:pt x="f47" y="f108"/>
                      <a:pt x="f42" y="f109"/>
                    </a:cubicBezTo>
                    <a:lnTo>
                      <a:pt x="f99" y="f110"/>
                    </a:lnTo>
                    <a:lnTo>
                      <a:pt x="f111" y="f112"/>
                    </a:lnTo>
                    <a:lnTo>
                      <a:pt x="f46" y="f110"/>
                    </a:lnTo>
                    <a:cubicBezTo>
                      <a:pt x="f8" y="f113"/>
                      <a:pt x="f32" y="f104"/>
                      <a:pt x="f41" y="f114"/>
                    </a:cubicBezTo>
                    <a:lnTo>
                      <a:pt x="f87" y="f115"/>
                    </a:lnTo>
                    <a:lnTo>
                      <a:pt x="f37" y="f116"/>
                    </a:lnTo>
                    <a:lnTo>
                      <a:pt x="f117" y="f118"/>
                    </a:lnTo>
                    <a:lnTo>
                      <a:pt x="f33" y="f119"/>
                    </a:lnTo>
                    <a:lnTo>
                      <a:pt x="f120" y="f116"/>
                    </a:lnTo>
                    <a:lnTo>
                      <a:pt x="f33" y="f121"/>
                    </a:lnTo>
                    <a:lnTo>
                      <a:pt x="f33" y="f122"/>
                    </a:lnTo>
                    <a:lnTo>
                      <a:pt x="f123" y="f124"/>
                    </a:lnTo>
                    <a:lnTo>
                      <a:pt x="f125" y="f122"/>
                    </a:lnTo>
                    <a:lnTo>
                      <a:pt x="f126" y="f109"/>
                    </a:lnTo>
                    <a:lnTo>
                      <a:pt x="f127" y="f128"/>
                    </a:lnTo>
                    <a:lnTo>
                      <a:pt x="f129" y="f130"/>
                    </a:lnTo>
                    <a:lnTo>
                      <a:pt x="f26" y="f109"/>
                    </a:lnTo>
                    <a:cubicBezTo>
                      <a:pt x="f26" y="f131"/>
                      <a:pt x="f26" y="f132"/>
                      <a:pt x="f26" y="f133"/>
                    </a:cubicBezTo>
                    <a:lnTo>
                      <a:pt x="f134" y="f135"/>
                    </a:lnTo>
                    <a:lnTo>
                      <a:pt x="f27" y="f135"/>
                    </a:lnTo>
                    <a:lnTo>
                      <a:pt x="f27" y="f133"/>
                    </a:lnTo>
                    <a:cubicBezTo>
                      <a:pt x="f25" y="f136"/>
                      <a:pt x="f25" y="f137"/>
                      <a:pt x="f138" y="f139"/>
                    </a:cubicBezTo>
                    <a:lnTo>
                      <a:pt x="f21" y="f135"/>
                    </a:lnTo>
                    <a:lnTo>
                      <a:pt x="f19" y="f140"/>
                    </a:lnTo>
                    <a:lnTo>
                      <a:pt x="f141" y="f142"/>
                    </a:lnTo>
                    <a:lnTo>
                      <a:pt x="f16" y="f143"/>
                    </a:lnTo>
                    <a:lnTo>
                      <a:pt x="f13" y="f0"/>
                    </a:lnTo>
                    <a:lnTo>
                      <a:pt x="f144" y="f130"/>
                    </a:lnTo>
                    <a:lnTo>
                      <a:pt x="f82" y="f109"/>
                    </a:lnTo>
                    <a:lnTo>
                      <a:pt x="f145" y="f146"/>
                    </a:lnTo>
                    <a:lnTo>
                      <a:pt x="f147" y="f135"/>
                    </a:lnTo>
                    <a:lnTo>
                      <a:pt x="f148" y="f142"/>
                    </a:lnTo>
                    <a:cubicBezTo>
                      <a:pt x="f149" y="f150"/>
                      <a:pt x="f149" y="f132"/>
                      <a:pt x="f151" y="f143"/>
                    </a:cubicBezTo>
                    <a:lnTo>
                      <a:pt x="f151" y="f140"/>
                    </a:lnTo>
                    <a:lnTo>
                      <a:pt x="f152" y="f146"/>
                    </a:lnTo>
                    <a:lnTo>
                      <a:pt x="f152" y="f130"/>
                    </a:lnTo>
                    <a:cubicBezTo>
                      <a:pt x="f153" y="f124"/>
                      <a:pt x="f153" y="f154"/>
                      <a:pt x="f153" y="f155"/>
                    </a:cubicBezTo>
                    <a:lnTo>
                      <a:pt x="f90" y="f156"/>
                    </a:lnTo>
                    <a:lnTo>
                      <a:pt x="f92" y="f157"/>
                    </a:lnTo>
                    <a:lnTo>
                      <a:pt x="f158" y="f159"/>
                    </a:lnTo>
                    <a:lnTo>
                      <a:pt x="f101" y="f116"/>
                    </a:lnTo>
                    <a:lnTo>
                      <a:pt x="f101" y="f121"/>
                    </a:lnTo>
                    <a:lnTo>
                      <a:pt x="f160" y="f161"/>
                    </a:lnTo>
                    <a:lnTo>
                      <a:pt x="f97" y="f121"/>
                    </a:lnTo>
                    <a:lnTo>
                      <a:pt x="f97" y="f116"/>
                    </a:lnTo>
                    <a:lnTo>
                      <a:pt x="f114" y="f119"/>
                    </a:lnTo>
                    <a:lnTo>
                      <a:pt x="f97" y="f115"/>
                    </a:lnTo>
                    <a:lnTo>
                      <a:pt x="f162" y="f162"/>
                    </a:lnTo>
                    <a:lnTo>
                      <a:pt x="f163" y="f115"/>
                    </a:lnTo>
                    <a:lnTo>
                      <a:pt x="f164" y="f137"/>
                    </a:lnTo>
                    <a:lnTo>
                      <a:pt x="f165" y="f97"/>
                    </a:lnTo>
                    <a:cubicBezTo>
                      <a:pt x="f166" y="f165"/>
                      <a:pt x="f167" y="f168"/>
                      <a:pt x="f169" y="f139"/>
                    </a:cubicBezTo>
                    <a:lnTo>
                      <a:pt x="f170" y="f112"/>
                    </a:lnTo>
                    <a:lnTo>
                      <a:pt x="f171" y="f139"/>
                    </a:lnTo>
                    <a:lnTo>
                      <a:pt x="f172" y="f109"/>
                    </a:lnTo>
                    <a:cubicBezTo>
                      <a:pt x="f173" y="f166"/>
                      <a:pt x="f164" y="f118"/>
                      <a:pt x="f163" y="f101"/>
                    </a:cubicBezTo>
                    <a:lnTo>
                      <a:pt x="f121" y="f108"/>
                    </a:lnTo>
                    <a:lnTo>
                      <a:pt x="f124" y="f165"/>
                    </a:lnTo>
                    <a:lnTo>
                      <a:pt x="f164" y="f92"/>
                    </a:lnTo>
                    <a:lnTo>
                      <a:pt x="f174" y="f96"/>
                    </a:lnTo>
                    <a:lnTo>
                      <a:pt x="f171" y="f175"/>
                    </a:lnTo>
                    <a:lnTo>
                      <a:pt x="f150" y="f101"/>
                    </a:lnTo>
                    <a:lnTo>
                      <a:pt x="f136" y="f100"/>
                    </a:lnTo>
                    <a:lnTo>
                      <a:pt x="f176" y="f102"/>
                    </a:lnTo>
                    <a:lnTo>
                      <a:pt x="f154" y="f177"/>
                    </a:lnTo>
                    <a:lnTo>
                      <a:pt x="f178" y="f179"/>
                    </a:lnTo>
                    <a:lnTo>
                      <a:pt x="f176" y="f180"/>
                    </a:lnTo>
                    <a:lnTo>
                      <a:pt x="f157" y="f181"/>
                    </a:lnTo>
                    <a:lnTo>
                      <a:pt x="f164" y="f7"/>
                    </a:lnTo>
                    <a:lnTo>
                      <a:pt x="f182" y="f183"/>
                    </a:lnTo>
                    <a:lnTo>
                      <a:pt x="f184" y="f185"/>
                    </a:lnTo>
                    <a:lnTo>
                      <a:pt x="f167" y="f186"/>
                    </a:lnTo>
                    <a:cubicBezTo>
                      <a:pt x="f154" y="f145"/>
                      <a:pt x="f136" y="f81"/>
                      <a:pt x="f184" y="f187"/>
                    </a:cubicBezTo>
                    <a:lnTo>
                      <a:pt x="f188" y="f189"/>
                    </a:lnTo>
                    <a:lnTo>
                      <a:pt x="f190" y="f80"/>
                    </a:lnTo>
                    <a:lnTo>
                      <a:pt x="f6" y="f84"/>
                    </a:lnTo>
                    <a:cubicBezTo>
                      <a:pt x="f191" y="f186"/>
                      <a:pt x="f119" y="f75"/>
                      <a:pt x="f169" y="f11"/>
                    </a:cubicBezTo>
                    <a:lnTo>
                      <a:pt x="f190" y="f192"/>
                    </a:lnTo>
                    <a:lnTo>
                      <a:pt x="f190" y="f193"/>
                    </a:lnTo>
                    <a:lnTo>
                      <a:pt x="f173" y="f74"/>
                    </a:lnTo>
                    <a:lnTo>
                      <a:pt x="f188" y="f194"/>
                    </a:lnTo>
                    <a:lnTo>
                      <a:pt x="f6" y="f21"/>
                    </a:lnTo>
                    <a:lnTo>
                      <a:pt x="f173" y="f195"/>
                    </a:lnTo>
                    <a:lnTo>
                      <a:pt x="f196" y="f141"/>
                    </a:lnTo>
                    <a:lnTo>
                      <a:pt x="f197" y="f141"/>
                    </a:lnTo>
                    <a:lnTo>
                      <a:pt x="f0" y="f198"/>
                    </a:lnTo>
                    <a:lnTo>
                      <a:pt x="f182" y="f138"/>
                    </a:lnTo>
                    <a:lnTo>
                      <a:pt x="f197" y="f199"/>
                    </a:lnTo>
                    <a:lnTo>
                      <a:pt x="f191" y="f27"/>
                    </a:lnTo>
                    <a:lnTo>
                      <a:pt x="f200" y="f26"/>
                    </a:lnTo>
                    <a:lnTo>
                      <a:pt x="f0" y="f201"/>
                    </a:lnTo>
                    <a:lnTo>
                      <a:pt x="f197" y="f28"/>
                    </a:lnTo>
                    <a:lnTo>
                      <a:pt x="f202" y="f126"/>
                    </a:lnTo>
                    <a:lnTo>
                      <a:pt x="f191" y="f203"/>
                    </a:lnTo>
                    <a:lnTo>
                      <a:pt x="f136" y="f204"/>
                    </a:lnTo>
                    <a:lnTo>
                      <a:pt x="f163" y="f205"/>
                    </a:lnTo>
                    <a:lnTo>
                      <a:pt x="f161" y="f50"/>
                    </a:lnTo>
                    <a:lnTo>
                      <a:pt x="f119" y="f37"/>
                    </a:lnTo>
                    <a:lnTo>
                      <a:pt x="f165" y="f129"/>
                    </a:lnTo>
                    <a:lnTo>
                      <a:pt x="f172" y="f45"/>
                    </a:lnTo>
                    <a:lnTo>
                      <a:pt x="f169" y="f46"/>
                    </a:lnTo>
                    <a:lnTo>
                      <a:pt x="f173" y="f45"/>
                    </a:lnTo>
                    <a:lnTo>
                      <a:pt x="f206" y="f207"/>
                    </a:lnTo>
                    <a:lnTo>
                      <a:pt x="f208" y="f45"/>
                    </a:lnTo>
                    <a:lnTo>
                      <a:pt x="f163" y="f42"/>
                    </a:lnTo>
                    <a:lnTo>
                      <a:pt x="f104" y="f99"/>
                    </a:lnTo>
                    <a:lnTo>
                      <a:pt x="f105" y="f209"/>
                    </a:lnTo>
                    <a:lnTo>
                      <a:pt x="f163" y="f210"/>
                    </a:lnTo>
                    <a:lnTo>
                      <a:pt x="f211" y="f32"/>
                    </a:lnTo>
                    <a:lnTo>
                      <a:pt x="f107" y="f212"/>
                    </a:lnTo>
                    <a:lnTo>
                      <a:pt x="f97" y="f213"/>
                    </a:lnTo>
                    <a:lnTo>
                      <a:pt x="f153" y="f214"/>
                    </a:lnTo>
                    <a:lnTo>
                      <a:pt x="f177" y="f15"/>
                    </a:lnTo>
                    <a:lnTo>
                      <a:pt x="f215" y="f20"/>
                    </a:lnTo>
                    <a:lnTo>
                      <a:pt x="f151" y="f8"/>
                    </a:lnTo>
                    <a:lnTo>
                      <a:pt x="f153" y="f4"/>
                    </a:lnTo>
                    <a:lnTo>
                      <a:pt x="f149" y="f4"/>
                    </a:lnTo>
                    <a:lnTo>
                      <a:pt x="f216" y="f49"/>
                    </a:lnTo>
                    <a:lnTo>
                      <a:pt x="f147" y="f4"/>
                    </a:lnTo>
                    <a:lnTo>
                      <a:pt x="f145" y="f22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17" y="f70"/>
                    </a:moveTo>
                    <a:lnTo>
                      <a:pt x="f217" y="f123"/>
                    </a:lnTo>
                    <a:lnTo>
                      <a:pt x="f144" y="f123"/>
                    </a:lnTo>
                    <a:lnTo>
                      <a:pt x="f144" y="f218"/>
                    </a:lnTo>
                    <a:cubicBezTo>
                      <a:pt x="f219" y="f64"/>
                      <a:pt x="f220" y="f205"/>
                      <a:pt x="f187" y="f56"/>
                    </a:cubicBezTo>
                    <a:lnTo>
                      <a:pt x="f147" y="f204"/>
                    </a:lnTo>
                    <a:lnTo>
                      <a:pt x="f187" y="f123"/>
                    </a:lnTo>
                    <a:lnTo>
                      <a:pt x="f221" y="f222"/>
                    </a:lnTo>
                    <a:lnTo>
                      <a:pt x="f223" y="f204"/>
                    </a:lnTo>
                    <a:lnTo>
                      <a:pt x="f21" y="f56"/>
                    </a:lnTo>
                    <a:lnTo>
                      <a:pt x="f223" y="f224"/>
                    </a:lnTo>
                    <a:cubicBezTo>
                      <a:pt x="f225" y="f205"/>
                      <a:pt x="f226" y="f26"/>
                      <a:pt x="f217" y="f70"/>
                    </a:cubicBezTo>
                    <a:close/>
                    <a:moveTo>
                      <a:pt x="f217" y="f70"/>
                    </a:moveTo>
                    <a:lnTo>
                      <a:pt x="f217" y="f70"/>
                    </a:lnTo>
                    <a:close/>
                    <a:moveTo>
                      <a:pt x="f221" y="f13"/>
                    </a:moveTo>
                    <a:lnTo>
                      <a:pt x="f13" y="f13"/>
                    </a:lnTo>
                    <a:cubicBezTo>
                      <a:pt x="f7" y="f227"/>
                      <a:pt x="f216" y="f228"/>
                      <a:pt x="f148" y="f229"/>
                    </a:cubicBezTo>
                    <a:lnTo>
                      <a:pt x="f230" y="f229"/>
                    </a:lnTo>
                    <a:lnTo>
                      <a:pt x="f230" y="f231"/>
                    </a:lnTo>
                    <a:lnTo>
                      <a:pt x="f232" y="f191"/>
                    </a:lnTo>
                    <a:lnTo>
                      <a:pt x="f68" y="f165"/>
                    </a:lnTo>
                    <a:lnTo>
                      <a:pt x="f68" y="f231"/>
                    </a:lnTo>
                    <a:cubicBezTo>
                      <a:pt x="f23" y="f233"/>
                      <a:pt x="f17" y="f149"/>
                      <a:pt x="f234" y="f235"/>
                    </a:cubicBezTo>
                    <a:lnTo>
                      <a:pt x="f232" y="f235"/>
                    </a:lnTo>
                    <a:lnTo>
                      <a:pt x="f232" y="f13"/>
                    </a:lnTo>
                    <a:lnTo>
                      <a:pt x="f221" y="f13"/>
                    </a:lnTo>
                    <a:close/>
                    <a:moveTo>
                      <a:pt x="f221" y="f13"/>
                    </a:moveTo>
                    <a:lnTo>
                      <a:pt x="f221" y="f13"/>
                    </a:lnTo>
                    <a:close/>
                    <a:moveTo>
                      <a:pt x="f81" y="f80"/>
                    </a:moveTo>
                    <a:lnTo>
                      <a:pt x="f86" y="f86"/>
                    </a:lnTo>
                    <a:lnTo>
                      <a:pt x="f236" y="f237"/>
                    </a:lnTo>
                    <a:lnTo>
                      <a:pt x="f147" y="f219"/>
                    </a:lnTo>
                    <a:cubicBezTo>
                      <a:pt x="f238" y="f187"/>
                      <a:pt x="f177" y="f185"/>
                      <a:pt x="f160" y="f233"/>
                    </a:cubicBezTo>
                    <a:lnTo>
                      <a:pt x="f98" y="f181"/>
                    </a:lnTo>
                    <a:lnTo>
                      <a:pt x="f160" y="f181"/>
                    </a:lnTo>
                    <a:lnTo>
                      <a:pt x="f101" y="f171"/>
                    </a:lnTo>
                    <a:lnTo>
                      <a:pt x="f239" y="f229"/>
                    </a:lnTo>
                    <a:lnTo>
                      <a:pt x="f153" y="f229"/>
                    </a:lnTo>
                    <a:lnTo>
                      <a:pt x="f185" y="f107"/>
                    </a:lnTo>
                    <a:cubicBezTo>
                      <a:pt x="f240" y="f177"/>
                      <a:pt x="f230" y="f85"/>
                      <a:pt x="f81" y="f80"/>
                    </a:cubicBezTo>
                    <a:close/>
                    <a:moveTo>
                      <a:pt x="f81" y="f80"/>
                    </a:moveTo>
                    <a:lnTo>
                      <a:pt x="f81" y="f80"/>
                    </a:lnTo>
                    <a:close/>
                    <a:moveTo>
                      <a:pt x="f240" y="f219"/>
                    </a:moveTo>
                    <a:lnTo>
                      <a:pt x="f92" y="f81"/>
                    </a:lnTo>
                    <a:lnTo>
                      <a:pt x="f96" y="f186"/>
                    </a:lnTo>
                    <a:lnTo>
                      <a:pt x="f230" y="f13"/>
                    </a:lnTo>
                    <a:cubicBezTo>
                      <a:pt x="f238" y="f235"/>
                      <a:pt x="f181" y="f192"/>
                      <a:pt x="f98" y="f241"/>
                    </a:cubicBezTo>
                    <a:lnTo>
                      <a:pt x="f160" y="f75"/>
                    </a:lnTo>
                    <a:lnTo>
                      <a:pt x="f155" y="f90"/>
                    </a:lnTo>
                    <a:lnTo>
                      <a:pt x="f118" y="f236"/>
                    </a:lnTo>
                    <a:lnTo>
                      <a:pt x="f162" y="f236"/>
                    </a:lnTo>
                    <a:cubicBezTo>
                      <a:pt x="f96" y="f240"/>
                      <a:pt x="f228" y="f187"/>
                      <a:pt x="f240" y="f219"/>
                    </a:cubicBezTo>
                    <a:close/>
                    <a:moveTo>
                      <a:pt x="f240" y="f219"/>
                    </a:moveTo>
                    <a:lnTo>
                      <a:pt x="f240" y="f219"/>
                    </a:lnTo>
                    <a:close/>
                    <a:moveTo>
                      <a:pt x="f230" y="f1"/>
                    </a:moveTo>
                    <a:lnTo>
                      <a:pt x="f96" y="f194"/>
                    </a:lnTo>
                    <a:lnTo>
                      <a:pt x="f96" y="f21"/>
                    </a:lnTo>
                    <a:lnTo>
                      <a:pt x="f94" y="f242"/>
                    </a:lnTo>
                    <a:lnTo>
                      <a:pt x="f101" y="f66"/>
                    </a:lnTo>
                    <a:lnTo>
                      <a:pt x="f106" y="f66"/>
                    </a:lnTo>
                    <a:lnTo>
                      <a:pt x="f98" y="f66"/>
                    </a:lnTo>
                    <a:lnTo>
                      <a:pt x="f98" y="f199"/>
                    </a:lnTo>
                    <a:lnTo>
                      <a:pt x="f121" y="f69"/>
                    </a:lnTo>
                    <a:lnTo>
                      <a:pt x="f100" y="f74"/>
                    </a:lnTo>
                    <a:lnTo>
                      <a:pt x="f160" y="f193"/>
                    </a:lnTo>
                    <a:lnTo>
                      <a:pt x="f98" y="f13"/>
                    </a:lnTo>
                    <a:cubicBezTo>
                      <a:pt x="f181" y="f193"/>
                      <a:pt x="f238" y="f243"/>
                      <a:pt x="f230" y="f1"/>
                    </a:cubicBezTo>
                    <a:close/>
                    <a:moveTo>
                      <a:pt x="f230" y="f1"/>
                    </a:moveTo>
                    <a:lnTo>
                      <a:pt x="f230" y="f1"/>
                    </a:lnTo>
                    <a:close/>
                    <a:moveTo>
                      <a:pt x="f145" y="f242"/>
                    </a:moveTo>
                    <a:lnTo>
                      <a:pt x="f158" y="f28"/>
                    </a:lnTo>
                    <a:lnTo>
                      <a:pt x="f153" y="f129"/>
                    </a:lnTo>
                    <a:lnTo>
                      <a:pt x="f9" y="f226"/>
                    </a:lnTo>
                    <a:cubicBezTo>
                      <a:pt x="f186" y="f198"/>
                      <a:pt x="f7" y="f36"/>
                      <a:pt x="f230" y="f224"/>
                    </a:cubicBezTo>
                    <a:lnTo>
                      <a:pt x="f148" y="f244"/>
                    </a:lnTo>
                    <a:lnTo>
                      <a:pt x="f148" y="f224"/>
                    </a:lnTo>
                    <a:lnTo>
                      <a:pt x="f148" y="f56"/>
                    </a:lnTo>
                    <a:lnTo>
                      <a:pt x="f114" y="f245"/>
                    </a:lnTo>
                    <a:lnTo>
                      <a:pt x="f102" y="f201"/>
                    </a:lnTo>
                    <a:lnTo>
                      <a:pt x="f92" y="f63"/>
                    </a:lnTo>
                    <a:lnTo>
                      <a:pt x="f92" y="f134"/>
                    </a:lnTo>
                    <a:lnTo>
                      <a:pt x="f145" y="f242"/>
                    </a:lnTo>
                    <a:close/>
                    <a:moveTo>
                      <a:pt x="f145" y="f242"/>
                    </a:moveTo>
                    <a:lnTo>
                      <a:pt x="f145" y="f242"/>
                    </a:lnTo>
                    <a:close/>
                    <a:moveTo>
                      <a:pt x="f165" y="f32"/>
                    </a:moveTo>
                    <a:lnTo>
                      <a:pt x="f206" y="f18"/>
                    </a:lnTo>
                    <a:lnTo>
                      <a:pt x="f162" y="f246"/>
                    </a:lnTo>
                    <a:lnTo>
                      <a:pt x="f165" y="f32"/>
                    </a:lnTo>
                    <a:close/>
                    <a:moveTo>
                      <a:pt x="f165" y="f32"/>
                    </a:moveTo>
                    <a:lnTo>
                      <a:pt x="f165" y="f32"/>
                    </a:lnTo>
                    <a:close/>
                    <a:moveTo>
                      <a:pt x="f118" y="f18"/>
                    </a:moveTo>
                    <a:lnTo>
                      <a:pt x="f228" y="f41"/>
                    </a:lnTo>
                    <a:lnTo>
                      <a:pt x="f229" y="f247"/>
                    </a:lnTo>
                    <a:lnTo>
                      <a:pt x="f118" y="f18"/>
                    </a:lnTo>
                    <a:close/>
                    <a:moveTo>
                      <a:pt x="f118" y="f18"/>
                    </a:moveTo>
                    <a:lnTo>
                      <a:pt x="f118" y="f18"/>
                    </a:lnTo>
                    <a:close/>
                    <a:moveTo>
                      <a:pt x="f1" y="f226"/>
                    </a:moveTo>
                    <a:lnTo>
                      <a:pt x="f26" y="f248"/>
                    </a:lnTo>
                    <a:lnTo>
                      <a:pt x="f59" y="f54"/>
                    </a:lnTo>
                    <a:lnTo>
                      <a:pt x="f19" y="f73"/>
                    </a:lnTo>
                    <a:lnTo>
                      <a:pt x="f127" y="f26"/>
                    </a:lnTo>
                    <a:lnTo>
                      <a:pt x="f127" y="f134"/>
                    </a:lnTo>
                    <a:lnTo>
                      <a:pt x="f249" y="f134"/>
                    </a:lnTo>
                    <a:lnTo>
                      <a:pt x="f120" y="f41"/>
                    </a:lnTo>
                    <a:lnTo>
                      <a:pt x="f138" y="f224"/>
                    </a:lnTo>
                    <a:lnTo>
                      <a:pt x="f138" y="f244"/>
                    </a:lnTo>
                    <a:lnTo>
                      <a:pt x="f138" y="f250"/>
                    </a:lnTo>
                    <a:lnTo>
                      <a:pt x="f68" y="f250"/>
                    </a:lnTo>
                    <a:cubicBezTo>
                      <a:pt x="f17" y="f126"/>
                      <a:pt x="f251" y="f198"/>
                      <a:pt x="f1" y="f226"/>
                    </a:cubicBezTo>
                    <a:close/>
                    <a:moveTo>
                      <a:pt x="f1" y="f226"/>
                    </a:moveTo>
                    <a:lnTo>
                      <a:pt x="f1" y="f226"/>
                    </a:lnTo>
                    <a:close/>
                    <a:moveTo>
                      <a:pt x="f252" y="f81"/>
                    </a:moveTo>
                    <a:lnTo>
                      <a:pt x="f59" y="f158"/>
                    </a:lnTo>
                    <a:lnTo>
                      <a:pt x="f253" y="f152"/>
                    </a:lnTo>
                    <a:lnTo>
                      <a:pt x="f21" y="f77"/>
                    </a:lnTo>
                    <a:cubicBezTo>
                      <a:pt x="f59" y="f82"/>
                      <a:pt x="f129" y="f85"/>
                      <a:pt x="f254" y="f181"/>
                    </a:cubicBezTo>
                    <a:lnTo>
                      <a:pt x="f123" y="f90"/>
                    </a:lnTo>
                    <a:lnTo>
                      <a:pt x="f254" y="f90"/>
                    </a:lnTo>
                    <a:lnTo>
                      <a:pt x="f125" y="f154"/>
                    </a:lnTo>
                    <a:lnTo>
                      <a:pt x="f64" y="f165"/>
                    </a:lnTo>
                    <a:lnTo>
                      <a:pt x="f64" y="f231"/>
                    </a:lnTo>
                    <a:lnTo>
                      <a:pt x="f255" y="f229"/>
                    </a:lnTo>
                    <a:cubicBezTo>
                      <a:pt x="f66" y="f177"/>
                      <a:pt x="f68" y="f152"/>
                      <a:pt x="f252" y="f81"/>
                    </a:cubicBezTo>
                    <a:close/>
                    <a:moveTo>
                      <a:pt x="f252" y="f81"/>
                    </a:moveTo>
                    <a:lnTo>
                      <a:pt x="f252" y="f81"/>
                    </a:lnTo>
                    <a:close/>
                    <a:moveTo>
                      <a:pt x="f27" y="f77"/>
                    </a:moveTo>
                    <a:lnTo>
                      <a:pt x="f127" y="f7"/>
                    </a:lnTo>
                    <a:lnTo>
                      <a:pt x="f224" y="f78"/>
                    </a:lnTo>
                    <a:lnTo>
                      <a:pt x="f68" y="f235"/>
                    </a:lnTo>
                    <a:cubicBezTo>
                      <a:pt x="f63" y="f192"/>
                      <a:pt x="f256" y="f11"/>
                      <a:pt x="f123" y="f75"/>
                    </a:cubicBezTo>
                    <a:lnTo>
                      <a:pt x="f254" y="f219"/>
                    </a:lnTo>
                    <a:lnTo>
                      <a:pt x="f46" y="f177"/>
                    </a:lnTo>
                    <a:lnTo>
                      <a:pt x="f257" y="f215"/>
                    </a:lnTo>
                    <a:lnTo>
                      <a:pt x="f117" y="f236"/>
                    </a:lnTo>
                    <a:cubicBezTo>
                      <a:pt x="f224" y="f258"/>
                      <a:pt x="f205" y="f187"/>
                      <a:pt x="f27" y="f77"/>
                    </a:cubicBezTo>
                    <a:close/>
                    <a:moveTo>
                      <a:pt x="f27" y="f77"/>
                    </a:moveTo>
                    <a:lnTo>
                      <a:pt x="f27" y="f77"/>
                    </a:lnTo>
                    <a:close/>
                    <a:moveTo>
                      <a:pt x="f68" y="f243"/>
                    </a:moveTo>
                    <a:lnTo>
                      <a:pt x="f224" y="f73"/>
                    </a:lnTo>
                    <a:lnTo>
                      <a:pt x="f249" y="f72"/>
                    </a:lnTo>
                    <a:lnTo>
                      <a:pt x="f259" y="f73"/>
                    </a:lnTo>
                    <a:lnTo>
                      <a:pt x="f125" y="f27"/>
                    </a:lnTo>
                    <a:lnTo>
                      <a:pt x="f260" y="f27"/>
                    </a:lnTo>
                    <a:lnTo>
                      <a:pt x="f123" y="f27"/>
                    </a:lnTo>
                    <a:lnTo>
                      <a:pt x="f38" y="f141"/>
                    </a:lnTo>
                    <a:lnTo>
                      <a:pt x="f261" y="f235"/>
                    </a:lnTo>
                    <a:lnTo>
                      <a:pt x="f254" y="f13"/>
                    </a:lnTo>
                    <a:lnTo>
                      <a:pt x="f123" y="f235"/>
                    </a:lnTo>
                    <a:cubicBezTo>
                      <a:pt x="f256" y="f74"/>
                      <a:pt x="f201" y="f234"/>
                      <a:pt x="f68" y="f243"/>
                    </a:cubicBezTo>
                    <a:close/>
                    <a:moveTo>
                      <a:pt x="f68" y="f243"/>
                    </a:moveTo>
                    <a:lnTo>
                      <a:pt x="f68" y="f243"/>
                    </a:lnTo>
                    <a:close/>
                    <a:moveTo>
                      <a:pt x="f257" y="f58"/>
                    </a:moveTo>
                    <a:lnTo>
                      <a:pt x="f262" y="f247"/>
                    </a:lnTo>
                    <a:lnTo>
                      <a:pt x="f205" y="f50"/>
                    </a:lnTo>
                    <a:lnTo>
                      <a:pt x="f257" y="f58"/>
                    </a:lnTo>
                    <a:close/>
                    <a:moveTo>
                      <a:pt x="f257" y="f58"/>
                    </a:moveTo>
                    <a:lnTo>
                      <a:pt x="f257" y="f58"/>
                    </a:lnTo>
                    <a:close/>
                    <a:moveTo>
                      <a:pt x="f41" y="f37"/>
                    </a:moveTo>
                    <a:lnTo>
                      <a:pt x="f120" y="f263"/>
                    </a:lnTo>
                    <a:lnTo>
                      <a:pt x="f264" y="f58"/>
                    </a:lnTo>
                    <a:lnTo>
                      <a:pt x="f41" y="f37"/>
                    </a:ln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1" name="Forma Livre 10"/>
              <p:cNvSpPr/>
              <p:nvPr/>
            </p:nvSpPr>
            <p:spPr>
              <a:xfrm>
                <a:off x="9505800" y="6261116"/>
                <a:ext cx="356" cy="12203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70"/>
                  <a:gd name="f4" fmla="val 408"/>
                  <a:gd name="f5" fmla="val 31"/>
                  <a:gd name="f6" fmla="val 8"/>
                  <a:gd name="f7" fmla="val 52"/>
                  <a:gd name="f8" fmla="val 23"/>
                  <a:gd name="f9" fmla="val 50"/>
                  <a:gd name="f10" fmla="val 35"/>
                  <a:gd name="f11" fmla="val 17"/>
                  <a:gd name="f12" fmla="val 10"/>
                  <a:gd name="f13" fmla="val 38"/>
                  <a:gd name="f14" fmla="val 64"/>
                  <a:gd name="f15" fmla="val 60"/>
                  <a:gd name="f16" fmla="val 388"/>
                  <a:gd name="f17" fmla="val 59"/>
                  <a:gd name="f18" fmla="val 358"/>
                  <a:gd name="f19" fmla="val 11"/>
                  <a:gd name="f20" fmla="val 325"/>
                  <a:gd name="f21" fmla="val 352"/>
                  <a:gd name="f22" fmla="val 346"/>
                  <a:gd name="f23" fmla="val 318"/>
                  <a:gd name="f24" fmla="val 286"/>
                  <a:gd name="f25" fmla="val 315"/>
                  <a:gd name="f26" fmla="val 308"/>
                  <a:gd name="f27" fmla="val 57"/>
                  <a:gd name="f28" fmla="val 277"/>
                  <a:gd name="f29" fmla="val 12"/>
                  <a:gd name="f30" fmla="val 245"/>
                  <a:gd name="f31" fmla="val 274"/>
                  <a:gd name="f32" fmla="val 266"/>
                  <a:gd name="f33" fmla="val 237"/>
                  <a:gd name="f34" fmla="val 14"/>
                  <a:gd name="f35" fmla="val 207"/>
                  <a:gd name="f36" fmla="val 235"/>
                  <a:gd name="f37" fmla="val 55"/>
                  <a:gd name="f38" fmla="val 225"/>
                  <a:gd name="f39" fmla="val 197"/>
                  <a:gd name="f40" fmla="val 169"/>
                  <a:gd name="f41" fmla="val 195"/>
                  <a:gd name="f42" fmla="val 185"/>
                  <a:gd name="f43" fmla="val 54"/>
                  <a:gd name="f44" fmla="val 154"/>
                  <a:gd name="f45" fmla="val 16"/>
                  <a:gd name="f46" fmla="val 128"/>
                  <a:gd name="f47" fmla="val 156"/>
                  <a:gd name="f48" fmla="val 144"/>
                  <a:gd name="f49" fmla="val 116"/>
                  <a:gd name="f50" fmla="val 89"/>
                  <a:gd name="f51" fmla="val 118"/>
                  <a:gd name="f52" fmla="val 104"/>
                  <a:gd name="f53" fmla="val 74"/>
                  <a:gd name="f54" fmla="val 79"/>
                  <a:gd name="f55" fmla="val 363"/>
                  <a:gd name="f56" fmla="val 397"/>
                  <a:gd name="f57" fmla="val 36"/>
                  <a:gd name="f58" fmla="val 407"/>
                  <a:gd name="f59" fmla="val 69"/>
                  <a:gd name="f60" fmla="*/ f0 1 70"/>
                  <a:gd name="f61" fmla="*/ f1 1 408"/>
                  <a:gd name="f62" fmla="+- f4 0 f2"/>
                  <a:gd name="f63" fmla="+- f3 0 f2"/>
                  <a:gd name="f64" fmla="*/ f63 1 70"/>
                  <a:gd name="f65" fmla="*/ f62 1 408"/>
                  <a:gd name="f66" fmla="*/ f2 1 f64"/>
                  <a:gd name="f67" fmla="*/ f3 1 f64"/>
                  <a:gd name="f68" fmla="*/ f2 1 f65"/>
                  <a:gd name="f69" fmla="*/ f4 1 f65"/>
                  <a:gd name="f70" fmla="*/ f66 f60 1"/>
                  <a:gd name="f71" fmla="*/ f67 f60 1"/>
                  <a:gd name="f72" fmla="*/ f69 f61 1"/>
                  <a:gd name="f73" fmla="*/ f68 f6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70" t="f73" r="f71" b="f72"/>
                <a:pathLst>
                  <a:path w="70" h="408">
                    <a:moveTo>
                      <a:pt x="f5" y="f6"/>
                    </a:moveTo>
                    <a:lnTo>
                      <a:pt x="f7" y="f8"/>
                    </a:lnTo>
                    <a:lnTo>
                      <a:pt x="f9" y="f6"/>
                    </a:ln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7" y="f10"/>
                    </a:moveTo>
                    <a:lnTo>
                      <a:pt x="f11" y="f12"/>
                    </a:lnTo>
                    <a:lnTo>
                      <a:pt x="f11" y="f13"/>
                    </a:lnTo>
                    <a:lnTo>
                      <a:pt x="f7" y="f14"/>
                    </a:lnTo>
                    <a:lnTo>
                      <a:pt x="f7" y="f10"/>
                    </a:lnTo>
                    <a:close/>
                    <a:moveTo>
                      <a:pt x="f7" y="f10"/>
                    </a:moveTo>
                    <a:lnTo>
                      <a:pt x="f7" y="f10"/>
                    </a:lnTo>
                    <a:close/>
                    <a:moveTo>
                      <a:pt x="f15" y="f16"/>
                    </a:moveTo>
                    <a:lnTo>
                      <a:pt x="f17" y="f18"/>
                    </a:lnTo>
                    <a:lnTo>
                      <a:pt x="f19" y="f20"/>
                    </a:lnTo>
                    <a:lnTo>
                      <a:pt x="f19" y="f21"/>
                    </a:lnTo>
                    <a:lnTo>
                      <a:pt x="f15" y="f16"/>
                    </a:lnTo>
                    <a:close/>
                    <a:moveTo>
                      <a:pt x="f15" y="f16"/>
                    </a:moveTo>
                    <a:lnTo>
                      <a:pt x="f15" y="f16"/>
                    </a:lnTo>
                    <a:close/>
                    <a:moveTo>
                      <a:pt x="f17" y="f22"/>
                    </a:moveTo>
                    <a:lnTo>
                      <a:pt x="f17" y="f23"/>
                    </a:lnTo>
                    <a:lnTo>
                      <a:pt x="f19" y="f24"/>
                    </a:lnTo>
                    <a:lnTo>
                      <a:pt x="f19" y="f25"/>
                    </a:lnTo>
                    <a:lnTo>
                      <a:pt x="f17" y="f22"/>
                    </a:lnTo>
                    <a:close/>
                    <a:moveTo>
                      <a:pt x="f17" y="f22"/>
                    </a:moveTo>
                    <a:lnTo>
                      <a:pt x="f17" y="f22"/>
                    </a:lnTo>
                    <a:close/>
                    <a:moveTo>
                      <a:pt x="f17" y="f26"/>
                    </a:moveTo>
                    <a:lnTo>
                      <a:pt x="f27" y="f28"/>
                    </a:lnTo>
                    <a:lnTo>
                      <a:pt x="f29" y="f30"/>
                    </a:lnTo>
                    <a:lnTo>
                      <a:pt x="f29" y="f31"/>
                    </a:lnTo>
                    <a:lnTo>
                      <a:pt x="f17" y="f26"/>
                    </a:lnTo>
                    <a:close/>
                    <a:moveTo>
                      <a:pt x="f17" y="f26"/>
                    </a:moveTo>
                    <a:lnTo>
                      <a:pt x="f17" y="f26"/>
                    </a:lnTo>
                    <a:close/>
                    <a:moveTo>
                      <a:pt x="f27" y="f32"/>
                    </a:moveTo>
                    <a:lnTo>
                      <a:pt x="f27" y="f33"/>
                    </a:lnTo>
                    <a:lnTo>
                      <a:pt x="f34" y="f35"/>
                    </a:lnTo>
                    <a:lnTo>
                      <a:pt x="f29" y="f36"/>
                    </a:lnTo>
                    <a:lnTo>
                      <a:pt x="f27" y="f32"/>
                    </a:lnTo>
                    <a:close/>
                    <a:moveTo>
                      <a:pt x="f27" y="f32"/>
                    </a:moveTo>
                    <a:lnTo>
                      <a:pt x="f27" y="f32"/>
                    </a:lnTo>
                    <a:close/>
                    <a:moveTo>
                      <a:pt x="f37" y="f38"/>
                    </a:moveTo>
                    <a:lnTo>
                      <a:pt x="f37" y="f39"/>
                    </a:lnTo>
                    <a:lnTo>
                      <a:pt x="f34" y="f40"/>
                    </a:lnTo>
                    <a:lnTo>
                      <a:pt x="f34" y="f41"/>
                    </a:lnTo>
                    <a:lnTo>
                      <a:pt x="f37" y="f38"/>
                    </a:lnTo>
                    <a:close/>
                    <a:moveTo>
                      <a:pt x="f37" y="f38"/>
                    </a:moveTo>
                    <a:lnTo>
                      <a:pt x="f37" y="f38"/>
                    </a:lnTo>
                    <a:close/>
                    <a:moveTo>
                      <a:pt x="f37" y="f42"/>
                    </a:moveTo>
                    <a:lnTo>
                      <a:pt x="f43" y="f44"/>
                    </a:lnTo>
                    <a:lnTo>
                      <a:pt x="f45" y="f46"/>
                    </a:lnTo>
                    <a:lnTo>
                      <a:pt x="f34" y="f47"/>
                    </a:lnTo>
                    <a:lnTo>
                      <a:pt x="f37" y="f42"/>
                    </a:lnTo>
                    <a:close/>
                    <a:moveTo>
                      <a:pt x="f37" y="f42"/>
                    </a:moveTo>
                    <a:lnTo>
                      <a:pt x="f37" y="f42"/>
                    </a:lnTo>
                    <a:close/>
                    <a:moveTo>
                      <a:pt x="f43" y="f48"/>
                    </a:moveTo>
                    <a:lnTo>
                      <a:pt x="f43" y="f49"/>
                    </a:lnTo>
                    <a:lnTo>
                      <a:pt x="f45" y="f50"/>
                    </a:lnTo>
                    <a:lnTo>
                      <a:pt x="f45" y="f51"/>
                    </a:lnTo>
                    <a:lnTo>
                      <a:pt x="f43" y="f48"/>
                    </a:lnTo>
                    <a:close/>
                    <a:moveTo>
                      <a:pt x="f43" y="f48"/>
                    </a:moveTo>
                    <a:lnTo>
                      <a:pt x="f43" y="f48"/>
                    </a:lnTo>
                    <a:close/>
                    <a:moveTo>
                      <a:pt x="f43" y="f52"/>
                    </a:moveTo>
                    <a:lnTo>
                      <a:pt x="f43" y="f53"/>
                    </a:lnTo>
                    <a:lnTo>
                      <a:pt x="f45" y="f9"/>
                    </a:lnTo>
                    <a:lnTo>
                      <a:pt x="f45" y="f54"/>
                    </a:lnTo>
                    <a:lnTo>
                      <a:pt x="f43" y="f52"/>
                    </a:lnTo>
                    <a:close/>
                    <a:moveTo>
                      <a:pt x="f43" y="f52"/>
                    </a:moveTo>
                    <a:lnTo>
                      <a:pt x="f43" y="f52"/>
                    </a:lnTo>
                    <a:close/>
                    <a:moveTo>
                      <a:pt x="f19" y="f55"/>
                    </a:moveTo>
                    <a:lnTo>
                      <a:pt x="f6" y="f56"/>
                    </a:lnTo>
                    <a:lnTo>
                      <a:pt x="f27" y="f56"/>
                    </a:lnTo>
                    <a:lnTo>
                      <a:pt x="f19" y="f55"/>
                    </a:lnTo>
                    <a:close/>
                    <a:moveTo>
                      <a:pt x="f19" y="f55"/>
                    </a:moveTo>
                    <a:lnTo>
                      <a:pt x="f19" y="f55"/>
                    </a:lnTo>
                    <a:close/>
                    <a:moveTo>
                      <a:pt x="f57" y="f58"/>
                    </a:moveTo>
                    <a:lnTo>
                      <a:pt x="f2" y="f58"/>
                    </a:lnTo>
                    <a:lnTo>
                      <a:pt x="f6" y="f2"/>
                    </a:lnTo>
                    <a:lnTo>
                      <a:pt x="f15" y="f2"/>
                    </a:lnTo>
                    <a:lnTo>
                      <a:pt x="f59" y="f58"/>
                    </a:lnTo>
                    <a:lnTo>
                      <a:pt x="f57" y="f58"/>
                    </a:ln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2" name="Forma Livre 11"/>
              <p:cNvSpPr/>
              <p:nvPr/>
            </p:nvSpPr>
            <p:spPr>
              <a:xfrm>
                <a:off x="9147236" y="5986439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3" name="Forma Livre 12"/>
              <p:cNvSpPr/>
              <p:nvPr/>
            </p:nvSpPr>
            <p:spPr>
              <a:xfrm>
                <a:off x="9102595" y="6280199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4" name="Forma Livre 13"/>
              <p:cNvSpPr/>
              <p:nvPr/>
            </p:nvSpPr>
            <p:spPr>
              <a:xfrm>
                <a:off x="9153363" y="6391436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5" name="Forma Livre 14"/>
              <p:cNvSpPr/>
              <p:nvPr/>
            </p:nvSpPr>
            <p:spPr>
              <a:xfrm>
                <a:off x="9259918" y="6464158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6" name="Forma Livre 15"/>
              <p:cNvSpPr/>
              <p:nvPr/>
            </p:nvSpPr>
            <p:spPr>
              <a:xfrm>
                <a:off x="9522003" y="6464158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7" name="Forma Livre 16"/>
              <p:cNvSpPr/>
              <p:nvPr/>
            </p:nvSpPr>
            <p:spPr>
              <a:xfrm>
                <a:off x="9194758" y="5594399"/>
                <a:ext cx="430197" cy="173159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1277"/>
                  <a:gd name="f5" fmla="val 551"/>
                  <a:gd name="f6" fmla="val 948"/>
                  <a:gd name="f7" fmla="val 325"/>
                  <a:gd name="f8" fmla="val 962"/>
                  <a:gd name="f9" fmla="val 432"/>
                  <a:gd name="f10" fmla="val 912"/>
                  <a:gd name="f11" fmla="val 427"/>
                  <a:gd name="f12" fmla="val 900"/>
                  <a:gd name="f13" fmla="val 311"/>
                  <a:gd name="f14" fmla="val 308"/>
                  <a:gd name="f15" fmla="val 902"/>
                  <a:gd name="f16" fmla="val 303"/>
                  <a:gd name="f17" fmla="val 905"/>
                  <a:gd name="f18" fmla="val 300"/>
                  <a:gd name="f19" fmla="val 295"/>
                  <a:gd name="f20" fmla="val 922"/>
                  <a:gd name="f21" fmla="val 296"/>
                  <a:gd name="f22" fmla="val 929"/>
                  <a:gd name="f23" fmla="val 298"/>
                  <a:gd name="f24" fmla="val 941"/>
                  <a:gd name="f25" fmla="val 946"/>
                  <a:gd name="f26" fmla="val 313"/>
                  <a:gd name="f27" fmla="val 1100"/>
                  <a:gd name="f28" fmla="val 50"/>
                  <a:gd name="f29" fmla="val 1026"/>
                  <a:gd name="f30" fmla="val 84"/>
                  <a:gd name="f31" fmla="val 91"/>
                  <a:gd name="f32" fmla="val 1002"/>
                  <a:gd name="f33" fmla="val 79"/>
                  <a:gd name="f34" fmla="val 33"/>
                  <a:gd name="f35" fmla="val 1273"/>
                  <a:gd name="f36" fmla="val 69"/>
                  <a:gd name="f37" fmla="val 143"/>
                  <a:gd name="f38" fmla="val 1242"/>
                  <a:gd name="f39" fmla="val 212"/>
                  <a:gd name="f40" fmla="val 1192"/>
                  <a:gd name="f41" fmla="val 254"/>
                  <a:gd name="f42" fmla="val 1152"/>
                  <a:gd name="f43" fmla="val 249"/>
                  <a:gd name="f44" fmla="val 1276"/>
                  <a:gd name="f45" fmla="val 550"/>
                  <a:gd name="f46" fmla="val 1269"/>
                  <a:gd name="f47" fmla="val 1263"/>
                  <a:gd name="f48" fmla="val 549"/>
                  <a:gd name="f49" fmla="val 1257"/>
                  <a:gd name="f50" fmla="val 1230"/>
                  <a:gd name="f51" fmla="val 479"/>
                  <a:gd name="f52" fmla="val 474"/>
                  <a:gd name="f53" fmla="val 1156"/>
                  <a:gd name="f54" fmla="val 469"/>
                  <a:gd name="f55" fmla="val 1117"/>
                  <a:gd name="f56" fmla="val 466"/>
                  <a:gd name="f57" fmla="val 1133"/>
                  <a:gd name="f58" fmla="val 532"/>
                  <a:gd name="f59" fmla="val 1126"/>
                  <a:gd name="f60" fmla="val 1121"/>
                  <a:gd name="f61" fmla="val 530"/>
                  <a:gd name="f62" fmla="val 1116"/>
                  <a:gd name="f63" fmla="val 463"/>
                  <a:gd name="f64" fmla="val 1069"/>
                  <a:gd name="f65" fmla="val 461"/>
                  <a:gd name="f66" fmla="val 1036"/>
                  <a:gd name="f67" fmla="val 458"/>
                  <a:gd name="f68" fmla="val 1004"/>
                  <a:gd name="f69" fmla="val 454"/>
                  <a:gd name="f70" fmla="val 1007"/>
                  <a:gd name="f71" fmla="val 478"/>
                  <a:gd name="f72" fmla="val 931"/>
                  <a:gd name="f73" fmla="val 878"/>
                  <a:gd name="f74" fmla="val 464"/>
                  <a:gd name="f75" fmla="val 876"/>
                  <a:gd name="f76" fmla="val 444"/>
                  <a:gd name="f77" fmla="val 851"/>
                  <a:gd name="f78" fmla="val 443"/>
                  <a:gd name="f79" fmla="val 828"/>
                  <a:gd name="f80" fmla="val 802"/>
                  <a:gd name="f81" fmla="val 808"/>
                  <a:gd name="f82" fmla="val 507"/>
                  <a:gd name="f83" fmla="val 796"/>
                  <a:gd name="f84" fmla="val 792"/>
                  <a:gd name="f85" fmla="val 505"/>
                  <a:gd name="f86" fmla="val 786"/>
                  <a:gd name="f87" fmla="val 441"/>
                  <a:gd name="f88" fmla="val 774"/>
                  <a:gd name="f89" fmla="val 760"/>
                  <a:gd name="f90" fmla="val 748"/>
                  <a:gd name="f91" fmla="val 439"/>
                  <a:gd name="f92" fmla="val 753"/>
                  <a:gd name="f93" fmla="val 746"/>
                  <a:gd name="f94" fmla="val 503"/>
                  <a:gd name="f95" fmla="val 741"/>
                  <a:gd name="f96" fmla="val 736"/>
                  <a:gd name="f97" fmla="val 733"/>
                  <a:gd name="f98" fmla="val 728"/>
                  <a:gd name="f99" fmla="val 390"/>
                  <a:gd name="f100" fmla="val 703"/>
                  <a:gd name="f101" fmla="val 315"/>
                  <a:gd name="f102" fmla="val 640"/>
                  <a:gd name="f103" fmla="val 577"/>
                  <a:gd name="f104" fmla="val 552"/>
                  <a:gd name="f105" fmla="val 548"/>
                  <a:gd name="f106" fmla="val 543"/>
                  <a:gd name="f107" fmla="val 538"/>
                  <a:gd name="f108" fmla="val 533"/>
                  <a:gd name="f109" fmla="val 528"/>
                  <a:gd name="f110" fmla="val 519"/>
                  <a:gd name="f111" fmla="val 491"/>
                  <a:gd name="f112" fmla="val 486"/>
                  <a:gd name="f113" fmla="val 481"/>
                  <a:gd name="f114" fmla="val 476"/>
                  <a:gd name="f115" fmla="val 471"/>
                  <a:gd name="f116" fmla="val 475"/>
                  <a:gd name="f117" fmla="val 448"/>
                  <a:gd name="f118" fmla="val 420"/>
                  <a:gd name="f119" fmla="val 393"/>
                  <a:gd name="f120" fmla="val 446"/>
                  <a:gd name="f121" fmla="val 392"/>
                  <a:gd name="f122" fmla="val 262"/>
                  <a:gd name="f123" fmla="val 264"/>
                  <a:gd name="f124" fmla="val 456"/>
                  <a:gd name="f125" fmla="val 235"/>
                  <a:gd name="f126" fmla="val 459"/>
                  <a:gd name="f127" fmla="val 207"/>
                  <a:gd name="f128" fmla="val 177"/>
                  <a:gd name="f129" fmla="val 162"/>
                  <a:gd name="f130" fmla="val 157"/>
                  <a:gd name="f131" fmla="val 152"/>
                  <a:gd name="f132" fmla="val 146"/>
                  <a:gd name="f133" fmla="val 468"/>
                  <a:gd name="f134" fmla="val 122"/>
                  <a:gd name="f135" fmla="val 83"/>
                  <a:gd name="f136" fmla="val 45"/>
                  <a:gd name="f137" fmla="val 483"/>
                  <a:gd name="f138" fmla="val 17"/>
                  <a:gd name="f139" fmla="val 12"/>
                  <a:gd name="f140" fmla="val 5"/>
                  <a:gd name="f141" fmla="val 124"/>
                  <a:gd name="f142" fmla="val 85"/>
                  <a:gd name="f143" fmla="val 35"/>
                  <a:gd name="f144" fmla="val 4"/>
                  <a:gd name="f145" fmla="val 176"/>
                  <a:gd name="f146" fmla="val 274"/>
                  <a:gd name="f147" fmla="val 276"/>
                  <a:gd name="f148" fmla="val 18"/>
                  <a:gd name="f149" fmla="val 450"/>
                  <a:gd name="f150" fmla="val 3"/>
                  <a:gd name="f151" fmla="val 8"/>
                  <a:gd name="f152" fmla="val 521"/>
                  <a:gd name="f153" fmla="val 66"/>
                  <a:gd name="f154" fmla="val 64"/>
                  <a:gd name="f155" fmla="val 638"/>
                  <a:gd name="f156" fmla="val 722"/>
                  <a:gd name="f157" fmla="val 724"/>
                  <a:gd name="f158" fmla="val 756"/>
                  <a:gd name="f159" fmla="val 826"/>
                  <a:gd name="f160" fmla="val 7"/>
                  <a:gd name="f161" fmla="val 1000"/>
                  <a:gd name="f162" fmla="val 28"/>
                  <a:gd name="f163" fmla="val 780"/>
                  <a:gd name="f164" fmla="val 68"/>
                  <a:gd name="f165" fmla="val 495"/>
                  <a:gd name="f166" fmla="val 248"/>
                  <a:gd name="f167" fmla="val 319"/>
                  <a:gd name="f168" fmla="val 305"/>
                  <a:gd name="f169" fmla="val 357"/>
                  <a:gd name="f170" fmla="val 369"/>
                  <a:gd name="f171" fmla="val 368"/>
                  <a:gd name="f172" fmla="val 362"/>
                  <a:gd name="f173" fmla="val 355"/>
                  <a:gd name="f174" fmla="val 346"/>
                  <a:gd name="f175" fmla="val 338"/>
                  <a:gd name="f176" fmla="val 328"/>
                  <a:gd name="f177" fmla="val 321"/>
                  <a:gd name="f178" fmla="val 569"/>
                  <a:gd name="f179" fmla="val 574"/>
                  <a:gd name="f180" fmla="val 436"/>
                  <a:gd name="f181" fmla="val 576"/>
                  <a:gd name="f182" fmla="val 396"/>
                  <a:gd name="f183" fmla="val 595"/>
                  <a:gd name="f184" fmla="val 341"/>
                  <a:gd name="f185" fmla="val 340"/>
                  <a:gd name="f186" fmla="val 686"/>
                  <a:gd name="f187" fmla="val 707"/>
                  <a:gd name="f188" fmla="val 710"/>
                  <a:gd name="f189" fmla="val 688"/>
                  <a:gd name="f190" fmla="val 667"/>
                  <a:gd name="f191" fmla="val 501"/>
                  <a:gd name="f192" fmla="val 645"/>
                  <a:gd name="f193" fmla="val 629"/>
                  <a:gd name="f194" fmla="val 608"/>
                  <a:gd name="f195" fmla="val 589"/>
                  <a:gd name="f196" fmla="val 279"/>
                  <a:gd name="f197" fmla="val 326"/>
                  <a:gd name="f198" fmla="val 281"/>
                  <a:gd name="f199" fmla="val 318"/>
                  <a:gd name="f200" fmla="val 283"/>
                  <a:gd name="f201" fmla="val 285"/>
                  <a:gd name="f202" fmla="val 301"/>
                  <a:gd name="f203" fmla="val 260"/>
                  <a:gd name="f204" fmla="val 238"/>
                  <a:gd name="f205" fmla="val 306"/>
                  <a:gd name="f206" fmla="val 214"/>
                  <a:gd name="f207" fmla="val 200"/>
                  <a:gd name="f208" fmla="val 370"/>
                  <a:gd name="f209" fmla="val 224"/>
                  <a:gd name="f210" fmla="val 250"/>
                  <a:gd name="f211" fmla="val 365"/>
                  <a:gd name="f212" fmla="val 309"/>
                  <a:gd name="f213" fmla="val 331"/>
                  <a:gd name="f214" fmla="val 255"/>
                  <a:gd name="f215" fmla="val 352"/>
                  <a:gd name="f216" fmla="val 222"/>
                  <a:gd name="f217" fmla="val 229"/>
                  <a:gd name="f218" fmla="val 245"/>
                  <a:gd name="f219" fmla="val 119"/>
                  <a:gd name="f220" fmla="val 174"/>
                  <a:gd name="f221" fmla="val 293"/>
                  <a:gd name="f222" fmla="val 205"/>
                  <a:gd name="f223" fmla="val 290"/>
                  <a:gd name="f224" fmla="val 266"/>
                  <a:gd name="f225" fmla="val 286"/>
                  <a:gd name="f226" fmla="val 259"/>
                  <a:gd name="f227" fmla="val 377"/>
                  <a:gd name="f228" fmla="val 386"/>
                  <a:gd name="f229" fmla="val 267"/>
                  <a:gd name="f230" fmla="val 395"/>
                  <a:gd name="f231" fmla="val 426"/>
                  <a:gd name="f232" fmla="val 272"/>
                  <a:gd name="f233" fmla="val 271"/>
                  <a:gd name="f234" fmla="val 493"/>
                  <a:gd name="f235" fmla="val 269"/>
                  <a:gd name="f236" fmla="val 584"/>
                  <a:gd name="f237" fmla="val 631"/>
                  <a:gd name="f238" fmla="val 545"/>
                  <a:gd name="f239" fmla="val 215"/>
                  <a:gd name="f240" fmla="val 372"/>
                  <a:gd name="f241" fmla="val 404"/>
                  <a:gd name="f242" fmla="val 291"/>
                  <a:gd name="f243" fmla="val 405"/>
                  <a:gd name="f244" fmla="val 407"/>
                  <a:gd name="f245" fmla="val 429"/>
                  <a:gd name="f246" fmla="val 350"/>
                  <a:gd name="f247" fmla="val 457"/>
                  <a:gd name="f248" fmla="val 348"/>
                  <a:gd name="f249" fmla="val 485"/>
                  <a:gd name="f250" fmla="val 490"/>
                  <a:gd name="f251" fmla="val 288"/>
                  <a:gd name="f252" fmla="val 460"/>
                  <a:gd name="f253" fmla="val 400"/>
                  <a:gd name="f254" fmla="val 442"/>
                  <a:gd name="f255" fmla="val 488"/>
                  <a:gd name="f256" fmla="val 424"/>
                  <a:gd name="f257" fmla="val 534"/>
                  <a:gd name="f258" fmla="val 402"/>
                  <a:gd name="f259" fmla="val 380"/>
                  <a:gd name="f260" fmla="val 553"/>
                  <a:gd name="f261" fmla="val 452"/>
                  <a:gd name="f262" fmla="val 385"/>
                  <a:gd name="f263" fmla="val 141"/>
                  <a:gd name="f264" fmla="val 394"/>
                  <a:gd name="f265" fmla="val 76"/>
                  <a:gd name="f266" fmla="val 406"/>
                  <a:gd name="f267" fmla="val 52"/>
                  <a:gd name="f268" fmla="val 195"/>
                  <a:gd name="f269" fmla="val 297"/>
                  <a:gd name="f270" fmla="val 376"/>
                  <a:gd name="f271" fmla="val 449"/>
                  <a:gd name="f272" fmla="val 389"/>
                  <a:gd name="f273" fmla="val 302"/>
                  <a:gd name="f274" fmla="val 989"/>
                  <a:gd name="f275" fmla="val 972"/>
                  <a:gd name="f276" fmla="val 964"/>
                  <a:gd name="f277" fmla="val 879"/>
                  <a:gd name="f278" fmla="val 257"/>
                  <a:gd name="f279" fmla="val 893"/>
                  <a:gd name="f280" fmla="val 874"/>
                  <a:gd name="f281" fmla="val 867"/>
                  <a:gd name="f282" fmla="val 367"/>
                  <a:gd name="f283" fmla="val 820"/>
                  <a:gd name="f284" fmla="val 363"/>
                  <a:gd name="f285" fmla="val 788"/>
                  <a:gd name="f286" fmla="val 831"/>
                  <a:gd name="f287" fmla="val 866"/>
                  <a:gd name="f288" fmla="val 860"/>
                  <a:gd name="f289" fmla="val 862"/>
                  <a:gd name="f290" fmla="val 863"/>
                  <a:gd name="f291" fmla="val 839"/>
                  <a:gd name="f292" fmla="val 814"/>
                  <a:gd name="f293" fmla="val 789"/>
                  <a:gd name="f294" fmla="val 795"/>
                  <a:gd name="f295" fmla="val 817"/>
                  <a:gd name="f296" fmla="val 842"/>
                  <a:gd name="f297" fmla="val 885"/>
                  <a:gd name="f298" fmla="val 897"/>
                  <a:gd name="f299" fmla="val 909"/>
                  <a:gd name="f300" fmla="val 220"/>
                  <a:gd name="f301" fmla="val 647"/>
                  <a:gd name="f302" fmla="val 800"/>
                  <a:gd name="f303" fmla="val 926"/>
                  <a:gd name="f304" fmla="val 943"/>
                  <a:gd name="f305" fmla="val 960"/>
                  <a:gd name="f306" fmla="val 1043"/>
                  <a:gd name="f307" fmla="val 1078"/>
                  <a:gd name="f308" fmla="val 1103"/>
                  <a:gd name="f309" fmla="val 1131"/>
                  <a:gd name="f310" fmla="val 1157"/>
                  <a:gd name="f311" fmla="val 244"/>
                  <a:gd name="f312" fmla="val 1062"/>
                  <a:gd name="f313" fmla="val 234"/>
                  <a:gd name="f314" fmla="val 992"/>
                  <a:gd name="f315" fmla="val 227"/>
                  <a:gd name="f316" fmla="val 919"/>
                  <a:gd name="f317" fmla="val 983"/>
                  <a:gd name="f318" fmla="val 984"/>
                  <a:gd name="f319" fmla="val 986"/>
                  <a:gd name="f320" fmla="val 988"/>
                  <a:gd name="f321" fmla="val 993"/>
                  <a:gd name="f322" fmla="val 1023"/>
                  <a:gd name="f323" fmla="val 1050"/>
                  <a:gd name="f324" fmla="val 1079"/>
                  <a:gd name="f325" fmla="val 1063"/>
                  <a:gd name="f326" fmla="val 1038"/>
                  <a:gd name="f327" fmla="val 1011"/>
                  <a:gd name="f328" fmla="val 995"/>
                  <a:gd name="f329" fmla="val 438"/>
                  <a:gd name="f330" fmla="val 1076"/>
                  <a:gd name="f331" fmla="val 1148"/>
                  <a:gd name="f332" fmla="val 453"/>
                  <a:gd name="f333" fmla="val 1223"/>
                  <a:gd name="f334" fmla="val 1196"/>
                  <a:gd name="f335" fmla="val 383"/>
                  <a:gd name="f336" fmla="val 717"/>
                  <a:gd name="f337" fmla="val 345"/>
                  <a:gd name="f338" fmla="val 738"/>
                  <a:gd name="f339" fmla="val 759"/>
                  <a:gd name="f340" fmla="val 777"/>
                  <a:gd name="f341" fmla="val 772"/>
                  <a:gd name="f342" fmla="val 685"/>
                  <a:gd name="f343" fmla="val 500"/>
                  <a:gd name="f344" fmla="val 541"/>
                  <a:gd name="f345" fmla="val 562"/>
                  <a:gd name="f346" fmla="val 580"/>
                  <a:gd name="f347" fmla="val 320"/>
                  <a:gd name="f348" fmla="val 602"/>
                  <a:gd name="f349" fmla="val 632"/>
                  <a:gd name="f350" fmla="val 648"/>
                  <a:gd name="f351" fmla="val 679"/>
                  <a:gd name="f352" fmla="val 702"/>
                  <a:gd name="f353" fmla="val 1095"/>
                  <a:gd name="f354" fmla="val 1128"/>
                  <a:gd name="f355" fmla="val 375"/>
                  <a:gd name="f356" fmla="val 1159"/>
                  <a:gd name="f357" fmla="val 1190"/>
                  <a:gd name="f358" fmla="val 1164"/>
                  <a:gd name="f359" fmla="val 1136"/>
                  <a:gd name="f360" fmla="val 316"/>
                  <a:gd name="f361" fmla="val 1109"/>
                  <a:gd name="f362" fmla="val 1081"/>
                  <a:gd name="f363" fmla="val 310"/>
                  <a:gd name="f364" fmla="val 196"/>
                  <a:gd name="f365" fmla="val 168"/>
                  <a:gd name="f366" fmla="val 140"/>
                  <a:gd name="f367" fmla="val 110"/>
                  <a:gd name="f368" fmla="val 323"/>
                  <a:gd name="f369" fmla="val 387"/>
                  <a:gd name="f370" fmla="val 117"/>
                  <a:gd name="f371" fmla="val 382"/>
                  <a:gd name="f372" fmla="val 150"/>
                  <a:gd name="f373" fmla="val 183"/>
                  <a:gd name="f374" fmla="val 373"/>
                  <a:gd name="f375" fmla="val 1188"/>
                  <a:gd name="f376" fmla="val 197"/>
                  <a:gd name="f377" fmla="val 134"/>
                  <a:gd name="f378" fmla="val 136"/>
                  <a:gd name="f379" fmla="val 47"/>
                  <a:gd name="f380" fmla="val 199"/>
                  <a:gd name="f381" fmla="val 90"/>
                  <a:gd name="f382" fmla="val 237"/>
                  <a:gd name="f383" fmla="val 166"/>
                  <a:gd name="f384" fmla="val 1238"/>
                  <a:gd name="f385" fmla="val 182"/>
                  <a:gd name="f386" fmla="val 139"/>
                  <a:gd name="f387" fmla="val 81"/>
                  <a:gd name="f388" fmla="val 53"/>
                  <a:gd name="f389" fmla="val 109"/>
                  <a:gd name="f390" fmla="val 96"/>
                  <a:gd name="f391" fmla="val 22"/>
                  <a:gd name="f392" fmla="val 843"/>
                  <a:gd name="f393" fmla="val 86"/>
                  <a:gd name="f394" fmla="val 709"/>
                  <a:gd name="f395" fmla="val 568"/>
                  <a:gd name="f396" fmla="val 160"/>
                  <a:gd name="f397" fmla="val 19"/>
                  <a:gd name="f398" fmla="val 40"/>
                  <a:gd name="f399" fmla="val 184"/>
                  <a:gd name="f400" fmla="val 118"/>
                  <a:gd name="f401" fmla="*/ f1 1 1277"/>
                  <a:gd name="f402" fmla="*/ f2 1 551"/>
                  <a:gd name="f403" fmla="+- f5 0 f3"/>
                  <a:gd name="f404" fmla="+- f4 0 f3"/>
                  <a:gd name="f405" fmla="*/ f404 1 1277"/>
                  <a:gd name="f406" fmla="*/ f403 1 551"/>
                  <a:gd name="f407" fmla="*/ f3 1 f405"/>
                  <a:gd name="f408" fmla="*/ f4 1 f405"/>
                  <a:gd name="f409" fmla="*/ f3 1 f406"/>
                  <a:gd name="f410" fmla="*/ f5 1 f406"/>
                  <a:gd name="f411" fmla="*/ f407 f401 1"/>
                  <a:gd name="f412" fmla="*/ f408 f401 1"/>
                  <a:gd name="f413" fmla="*/ f410 f402 1"/>
                  <a:gd name="f414" fmla="*/ f409 f40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411" t="f414" r="f412" b="f413"/>
                <a:pathLst>
                  <a:path w="1277" h="551">
                    <a:moveTo>
                      <a:pt x="f6" y="f7"/>
                    </a:moveTo>
                    <a:lnTo>
                      <a:pt x="f8" y="f9"/>
                    </a:lnTo>
                    <a:lnTo>
                      <a:pt x="f10" y="f11"/>
                    </a:lnTo>
                    <a:lnTo>
                      <a:pt x="f12" y="f13"/>
                    </a:lnTo>
                    <a:cubicBezTo>
                      <a:pt x="f12" y="f14"/>
                      <a:pt x="f15" y="f16"/>
                      <a:pt x="f17" y="f18"/>
                    </a:cubicBezTo>
                    <a:cubicBezTo>
                      <a:pt x="f10" y="f19"/>
                      <a:pt x="f20" y="f21"/>
                      <a:pt x="f22" y="f23"/>
                    </a:cubicBezTo>
                    <a:cubicBezTo>
                      <a:pt x="f24" y="f16"/>
                      <a:pt x="f25" y="f26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27" y="f28"/>
                    </a:moveTo>
                    <a:lnTo>
                      <a:pt x="f29" y="f30"/>
                    </a:lnTo>
                    <a:lnTo>
                      <a:pt x="f27" y="f31"/>
                    </a:lnTo>
                    <a:lnTo>
                      <a:pt x="f27" y="f28"/>
                    </a:lnTo>
                    <a:close/>
                    <a:moveTo>
                      <a:pt x="f27" y="f28"/>
                    </a:moveTo>
                    <a:lnTo>
                      <a:pt x="f27" y="f28"/>
                    </a:lnTo>
                    <a:close/>
                    <a:moveTo>
                      <a:pt x="f32" y="f33"/>
                    </a:moveTo>
                    <a:lnTo>
                      <a:pt x="f27" y="f34"/>
                    </a:lnTo>
                    <a:lnTo>
                      <a:pt x="f35" y="f36"/>
                    </a:lnTo>
                    <a:lnTo>
                      <a:pt x="f35" y="f37"/>
                    </a:lnTo>
                    <a:lnTo>
                      <a:pt x="f38" y="f39"/>
                    </a:lnTo>
                    <a:lnTo>
                      <a:pt x="f40" y="f41"/>
                    </a:lnTo>
                    <a:lnTo>
                      <a:pt x="f42" y="f43"/>
                    </a:lnTo>
                    <a:lnTo>
                      <a:pt x="f44" y="f45"/>
                    </a:lnTo>
                    <a:cubicBezTo>
                      <a:pt x="f46" y="f45"/>
                      <a:pt x="f47" y="f48"/>
                      <a:pt x="f49" y="f48"/>
                    </a:cubicBezTo>
                    <a:lnTo>
                      <a:pt x="f50" y="f51"/>
                    </a:lnTo>
                    <a:cubicBezTo>
                      <a:pt x="f40" y="f52"/>
                      <a:pt x="f53" y="f54"/>
                      <a:pt x="f55" y="f56"/>
                    </a:cubicBezTo>
                    <a:lnTo>
                      <a:pt x="f57" y="f58"/>
                    </a:lnTo>
                    <a:cubicBezTo>
                      <a:pt x="f59" y="f58"/>
                      <a:pt x="f60" y="f61"/>
                      <a:pt x="f62" y="f61"/>
                    </a:cubicBezTo>
                    <a:lnTo>
                      <a:pt x="f27" y="f63"/>
                    </a:lnTo>
                    <a:cubicBezTo>
                      <a:pt x="f64" y="f65"/>
                      <a:pt x="f66" y="f67"/>
                      <a:pt x="f68" y="f69"/>
                    </a:cubicBezTo>
                    <a:lnTo>
                      <a:pt x="f70" y="f71"/>
                    </a:lnTo>
                    <a:lnTo>
                      <a:pt x="f72" y="f54"/>
                    </a:lnTo>
                    <a:lnTo>
                      <a:pt x="f73" y="f74"/>
                    </a:lnTo>
                    <a:lnTo>
                      <a:pt x="f75" y="f76"/>
                    </a:lnTo>
                    <a:cubicBezTo>
                      <a:pt x="f77" y="f78"/>
                      <a:pt x="f79" y="f78"/>
                      <a:pt x="f80" y="f78"/>
                    </a:cubicBezTo>
                    <a:lnTo>
                      <a:pt x="f81" y="f82"/>
                    </a:lnTo>
                    <a:cubicBezTo>
                      <a:pt x="f80" y="f82"/>
                      <a:pt x="f83" y="f82"/>
                      <a:pt x="f84" y="f85"/>
                    </a:cubicBezTo>
                    <a:lnTo>
                      <a:pt x="f86" y="f87"/>
                    </a:lnTo>
                    <a:cubicBezTo>
                      <a:pt x="f88" y="f87"/>
                      <a:pt x="f89" y="f87"/>
                      <a:pt x="f90" y="f91"/>
                    </a:cubicBezTo>
                    <a:cubicBezTo>
                      <a:pt x="f90" y="f87"/>
                      <a:pt x="f90" y="f78"/>
                      <a:pt x="f90" y="f76"/>
                    </a:cubicBezTo>
                    <a:lnTo>
                      <a:pt x="f92" y="f85"/>
                    </a:lnTo>
                    <a:cubicBezTo>
                      <a:pt x="f93" y="f94"/>
                      <a:pt x="f95" y="f94"/>
                      <a:pt x="f96" y="f94"/>
                    </a:cubicBezTo>
                    <a:lnTo>
                      <a:pt x="f97" y="f76"/>
                    </a:lnTo>
                    <a:cubicBezTo>
                      <a:pt x="f98" y="f99"/>
                      <a:pt x="f100" y="f101"/>
                      <a:pt x="f102" y="f26"/>
                    </a:cubicBezTo>
                    <a:cubicBezTo>
                      <a:pt x="f103" y="f101"/>
                      <a:pt x="f104" y="f99"/>
                      <a:pt x="f105" y="f76"/>
                    </a:cubicBezTo>
                    <a:lnTo>
                      <a:pt x="f106" y="f94"/>
                    </a:lnTo>
                    <a:cubicBezTo>
                      <a:pt x="f107" y="f94"/>
                      <a:pt x="f108" y="f94"/>
                      <a:pt x="f109" y="f94"/>
                    </a:cubicBezTo>
                    <a:lnTo>
                      <a:pt x="f108" y="f76"/>
                    </a:lnTo>
                    <a:cubicBezTo>
                      <a:pt x="f108" y="f78"/>
                      <a:pt x="f108" y="f87"/>
                      <a:pt x="f108" y="f87"/>
                    </a:cubicBezTo>
                    <a:cubicBezTo>
                      <a:pt x="f110" y="f87"/>
                      <a:pt x="f85" y="f87"/>
                      <a:pt x="f111" y="f87"/>
                    </a:cubicBezTo>
                    <a:lnTo>
                      <a:pt x="f112" y="f85"/>
                    </a:lnTo>
                    <a:cubicBezTo>
                      <a:pt x="f113" y="f85"/>
                      <a:pt x="f114" y="f82"/>
                      <a:pt x="f115" y="f82"/>
                    </a:cubicBezTo>
                    <a:lnTo>
                      <a:pt x="f116" y="f78"/>
                    </a:lnTo>
                    <a:cubicBezTo>
                      <a:pt x="f117" y="f78"/>
                      <a:pt x="f118" y="f76"/>
                      <a:pt x="f119" y="f120"/>
                    </a:cubicBezTo>
                    <a:lnTo>
                      <a:pt x="f121" y="f74"/>
                    </a:lnTo>
                    <a:lnTo>
                      <a:pt x="f122" y="f71"/>
                    </a:lnTo>
                    <a:lnTo>
                      <a:pt x="f123" y="f124"/>
                    </a:lnTo>
                    <a:cubicBezTo>
                      <a:pt x="f125" y="f126"/>
                      <a:pt x="f127" y="f65"/>
                      <a:pt x="f128" y="f74"/>
                    </a:cubicBezTo>
                    <a:lnTo>
                      <a:pt x="f129" y="f61"/>
                    </a:lnTo>
                    <a:cubicBezTo>
                      <a:pt x="f130" y="f61"/>
                      <a:pt x="f131" y="f61"/>
                      <a:pt x="f132" y="f58"/>
                    </a:cubicBezTo>
                    <a:lnTo>
                      <a:pt x="f129" y="f133"/>
                    </a:lnTo>
                    <a:cubicBezTo>
                      <a:pt x="f134" y="f115"/>
                      <a:pt x="f135" y="f71"/>
                      <a:pt x="f136" y="f137"/>
                    </a:cubicBezTo>
                    <a:lnTo>
                      <a:pt x="f138" y="f48"/>
                    </a:lnTo>
                    <a:cubicBezTo>
                      <a:pt x="f139" y="f48"/>
                      <a:pt x="f140" y="f45"/>
                      <a:pt x="f3" y="f45"/>
                    </a:cubicBezTo>
                    <a:lnTo>
                      <a:pt x="f141" y="f43"/>
                    </a:lnTo>
                    <a:lnTo>
                      <a:pt x="f142" y="f41"/>
                    </a:lnTo>
                    <a:lnTo>
                      <a:pt x="f143" y="f39"/>
                    </a:lnTo>
                    <a:lnTo>
                      <a:pt x="f144" y="f37"/>
                    </a:lnTo>
                    <a:lnTo>
                      <a:pt x="f144" y="f36"/>
                    </a:lnTo>
                    <a:lnTo>
                      <a:pt x="f145" y="f34"/>
                    </a:lnTo>
                    <a:lnTo>
                      <a:pt x="f146" y="f33"/>
                    </a:lnTo>
                    <a:lnTo>
                      <a:pt x="f147" y="f148"/>
                    </a:lnTo>
                    <a:lnTo>
                      <a:pt x="f149" y="f150"/>
                    </a:lnTo>
                    <a:lnTo>
                      <a:pt x="f149" y="f151"/>
                    </a:lnTo>
                    <a:lnTo>
                      <a:pt x="f152" y="f153"/>
                    </a:lnTo>
                    <a:lnTo>
                      <a:pt x="f104" y="f154"/>
                    </a:lnTo>
                    <a:lnTo>
                      <a:pt x="f104" y="f3"/>
                    </a:lnTo>
                    <a:lnTo>
                      <a:pt x="f155" y="f3"/>
                    </a:lnTo>
                    <a:lnTo>
                      <a:pt x="f156" y="f3"/>
                    </a:lnTo>
                    <a:lnTo>
                      <a:pt x="f157" y="f154"/>
                    </a:lnTo>
                    <a:lnTo>
                      <a:pt x="f158" y="f153"/>
                    </a:lnTo>
                    <a:lnTo>
                      <a:pt x="f159" y="f160"/>
                    </a:lnTo>
                    <a:lnTo>
                      <a:pt x="f159" y="f150"/>
                    </a:lnTo>
                    <a:lnTo>
                      <a:pt x="f161" y="f148"/>
                    </a:lnTo>
                    <a:lnTo>
                      <a:pt x="f32" y="f33"/>
                    </a:lnTo>
                    <a:close/>
                    <a:moveTo>
                      <a:pt x="f32" y="f33"/>
                    </a:moveTo>
                    <a:lnTo>
                      <a:pt x="f32" y="f33"/>
                    </a:lnTo>
                    <a:close/>
                    <a:moveTo>
                      <a:pt x="f159" y="f162"/>
                    </a:moveTo>
                    <a:lnTo>
                      <a:pt x="f163" y="f164"/>
                    </a:lnTo>
                    <a:lnTo>
                      <a:pt x="f79" y="f36"/>
                    </a:lnTo>
                    <a:lnTo>
                      <a:pt x="f159" y="f162"/>
                    </a:lnTo>
                    <a:close/>
                    <a:moveTo>
                      <a:pt x="f159" y="f162"/>
                    </a:moveTo>
                    <a:lnTo>
                      <a:pt x="f159" y="f162"/>
                    </a:lnTo>
                    <a:close/>
                    <a:moveTo>
                      <a:pt x="f149" y="f162"/>
                    </a:moveTo>
                    <a:lnTo>
                      <a:pt x="f165" y="f164"/>
                    </a:lnTo>
                    <a:lnTo>
                      <a:pt x="f117" y="f36"/>
                    </a:lnTo>
                    <a:lnTo>
                      <a:pt x="f149" y="f162"/>
                    </a:lnTo>
                    <a:close/>
                    <a:moveTo>
                      <a:pt x="f149" y="f162"/>
                    </a:moveTo>
                    <a:lnTo>
                      <a:pt x="f149" y="f162"/>
                    </a:lnTo>
                    <a:close/>
                    <a:moveTo>
                      <a:pt x="f145" y="f28"/>
                    </a:moveTo>
                    <a:lnTo>
                      <a:pt x="f166" y="f30"/>
                    </a:lnTo>
                    <a:lnTo>
                      <a:pt x="f145" y="f31"/>
                    </a:lnTo>
                    <a:lnTo>
                      <a:pt x="f145" y="f28"/>
                    </a:lnTo>
                    <a:close/>
                    <a:moveTo>
                      <a:pt x="f145" y="f28"/>
                    </a:moveTo>
                    <a:lnTo>
                      <a:pt x="f145" y="f28"/>
                    </a:lnTo>
                    <a:close/>
                    <a:moveTo>
                      <a:pt x="f167" y="f7"/>
                    </a:moveTo>
                    <a:lnTo>
                      <a:pt x="f168" y="f9"/>
                    </a:lnTo>
                    <a:lnTo>
                      <a:pt x="f169" y="f11"/>
                    </a:lnTo>
                    <a:lnTo>
                      <a:pt x="f170" y="f13"/>
                    </a:lnTo>
                    <a:cubicBezTo>
                      <a:pt x="f170" y="f14"/>
                      <a:pt x="f171" y="f16"/>
                      <a:pt x="f172" y="f18"/>
                    </a:cubicBezTo>
                    <a:cubicBezTo>
                      <a:pt x="f173" y="f19"/>
                      <a:pt x="f174" y="f21"/>
                      <a:pt x="f175" y="f23"/>
                    </a:cubicBezTo>
                    <a:cubicBezTo>
                      <a:pt x="f176" y="f16"/>
                      <a:pt x="f177" y="f26"/>
                      <a:pt x="f167" y="f7"/>
                    </a:cubicBezTo>
                    <a:close/>
                    <a:moveTo>
                      <a:pt x="f167" y="f7"/>
                    </a:moveTo>
                    <a:lnTo>
                      <a:pt x="f167" y="f7"/>
                    </a:lnTo>
                    <a:close/>
                    <a:moveTo>
                      <a:pt x="f178" y="f94"/>
                    </a:moveTo>
                    <a:lnTo>
                      <a:pt x="f179" y="f180"/>
                    </a:lnTo>
                    <a:cubicBezTo>
                      <a:pt x="f181" y="f182"/>
                      <a:pt x="f183" y="f184"/>
                      <a:pt x="f102" y="f185"/>
                    </a:cubicBezTo>
                    <a:cubicBezTo>
                      <a:pt x="f186" y="f184"/>
                      <a:pt x="f100" y="f182"/>
                      <a:pt x="f187" y="f180"/>
                    </a:cubicBezTo>
                    <a:lnTo>
                      <a:pt x="f188" y="f94"/>
                    </a:lnTo>
                    <a:cubicBezTo>
                      <a:pt x="f189" y="f94"/>
                      <a:pt x="f190" y="f191"/>
                      <a:pt x="f192" y="f191"/>
                    </a:cubicBezTo>
                    <a:lnTo>
                      <a:pt x="f155" y="f191"/>
                    </a:lnTo>
                    <a:lnTo>
                      <a:pt x="f193" y="f191"/>
                    </a:lnTo>
                    <a:cubicBezTo>
                      <a:pt x="f194" y="f191"/>
                      <a:pt x="f195" y="f94"/>
                      <a:pt x="f178" y="f94"/>
                    </a:cubicBezTo>
                    <a:close/>
                    <a:moveTo>
                      <a:pt x="f178" y="f94"/>
                    </a:moveTo>
                    <a:lnTo>
                      <a:pt x="f178" y="f94"/>
                    </a:lnTo>
                    <a:close/>
                    <a:moveTo>
                      <a:pt x="f196" y="f197"/>
                    </a:moveTo>
                    <a:lnTo>
                      <a:pt x="f198" y="f199"/>
                    </a:lnTo>
                    <a:lnTo>
                      <a:pt x="f198" y="f13"/>
                    </a:lnTo>
                    <a:cubicBezTo>
                      <a:pt x="f200" y="f14"/>
                      <a:pt x="f200" y="f168"/>
                      <a:pt x="f201" y="f202"/>
                    </a:cubicBezTo>
                    <a:cubicBezTo>
                      <a:pt x="f203" y="f16"/>
                      <a:pt x="f204" y="f205"/>
                      <a:pt x="f206" y="f14"/>
                    </a:cubicBezTo>
                    <a:lnTo>
                      <a:pt x="f207" y="f208"/>
                    </a:lnTo>
                    <a:cubicBezTo>
                      <a:pt x="f209" y="f171"/>
                      <a:pt x="f210" y="f211"/>
                      <a:pt x="f147" y="f172"/>
                    </a:cubicBezTo>
                    <a:lnTo>
                      <a:pt x="f196" y="f197"/>
                    </a:lnTo>
                    <a:close/>
                    <a:moveTo>
                      <a:pt x="f196" y="f197"/>
                    </a:moveTo>
                    <a:lnTo>
                      <a:pt x="f196" y="f197"/>
                    </a:lnTo>
                    <a:close/>
                    <a:moveTo>
                      <a:pt x="f19" y="f201"/>
                    </a:moveTo>
                    <a:cubicBezTo>
                      <a:pt x="f212" y="f123"/>
                      <a:pt x="f213" y="f214"/>
                      <a:pt x="f215" y="f214"/>
                    </a:cubicBezTo>
                    <a:lnTo>
                      <a:pt x="f173" y="f216"/>
                    </a:lnTo>
                    <a:cubicBezTo>
                      <a:pt x="f201" y="f217"/>
                      <a:pt x="f39" y="f125"/>
                      <a:pt x="f37" y="f218"/>
                    </a:cubicBezTo>
                    <a:lnTo>
                      <a:pt x="f219" y="f168"/>
                    </a:lnTo>
                    <a:cubicBezTo>
                      <a:pt x="f132" y="f202"/>
                      <a:pt x="f220" y="f23"/>
                      <a:pt x="f207" y="f19"/>
                    </a:cubicBezTo>
                    <a:lnTo>
                      <a:pt x="f207" y="f221"/>
                    </a:lnTo>
                    <a:lnTo>
                      <a:pt x="f222" y="f221"/>
                    </a:lnTo>
                    <a:cubicBezTo>
                      <a:pt x="f125" y="f223"/>
                      <a:pt x="f224" y="f225"/>
                      <a:pt x="f19" y="f201"/>
                    </a:cubicBezTo>
                    <a:close/>
                    <a:moveTo>
                      <a:pt x="f19" y="f201"/>
                    </a:moveTo>
                    <a:lnTo>
                      <a:pt x="f19" y="f201"/>
                    </a:lnTo>
                    <a:close/>
                    <a:moveTo>
                      <a:pt x="f171" y="f226"/>
                    </a:moveTo>
                    <a:cubicBezTo>
                      <a:pt x="f227" y="f122"/>
                      <a:pt x="f228" y="f229"/>
                      <a:pt x="f230" y="f147"/>
                    </a:cubicBezTo>
                    <a:cubicBezTo>
                      <a:pt x="f231" y="f232"/>
                      <a:pt x="f126" y="f233"/>
                      <a:pt x="f111" y="f233"/>
                    </a:cubicBezTo>
                    <a:lnTo>
                      <a:pt x="f234" y="f233"/>
                    </a:lnTo>
                    <a:cubicBezTo>
                      <a:pt x="f107" y="f235"/>
                      <a:pt x="f236" y="f229"/>
                      <a:pt x="f237" y="f229"/>
                    </a:cubicBezTo>
                    <a:lnTo>
                      <a:pt x="f237" y="f39"/>
                    </a:lnTo>
                    <a:cubicBezTo>
                      <a:pt x="f238" y="f39"/>
                      <a:pt x="f126" y="f239"/>
                      <a:pt x="f240" y="f216"/>
                    </a:cubicBezTo>
                    <a:lnTo>
                      <a:pt x="f171" y="f226"/>
                    </a:lnTo>
                    <a:close/>
                    <a:moveTo>
                      <a:pt x="f171" y="f226"/>
                    </a:moveTo>
                    <a:lnTo>
                      <a:pt x="f171" y="f226"/>
                    </a:lnTo>
                    <a:close/>
                    <a:moveTo>
                      <a:pt x="f241" y="f242"/>
                    </a:moveTo>
                    <a:cubicBezTo>
                      <a:pt x="f243" y="f23"/>
                      <a:pt x="f244" y="f168"/>
                      <a:pt x="f244" y="f26"/>
                    </a:cubicBezTo>
                    <a:lnTo>
                      <a:pt x="f241" y="f215"/>
                    </a:lnTo>
                    <a:cubicBezTo>
                      <a:pt x="f245" y="f246"/>
                      <a:pt x="f247" y="f248"/>
                      <a:pt x="f249" y="f174"/>
                    </a:cubicBezTo>
                    <a:lnTo>
                      <a:pt x="f250" y="f251"/>
                    </a:lnTo>
                    <a:cubicBezTo>
                      <a:pt x="f252" y="f251"/>
                      <a:pt x="f9" y="f223"/>
                      <a:pt x="f241" y="f242"/>
                    </a:cubicBezTo>
                    <a:close/>
                    <a:moveTo>
                      <a:pt x="f241" y="f242"/>
                    </a:moveTo>
                    <a:lnTo>
                      <a:pt x="f241" y="f242"/>
                    </a:lnTo>
                    <a:close/>
                    <a:moveTo>
                      <a:pt x="f253" y="f171"/>
                    </a:moveTo>
                    <a:lnTo>
                      <a:pt x="f230" y="f245"/>
                    </a:lnTo>
                    <a:cubicBezTo>
                      <a:pt x="f254" y="f11"/>
                      <a:pt x="f255" y="f256"/>
                      <a:pt x="f257" y="f256"/>
                    </a:cubicBezTo>
                    <a:cubicBezTo>
                      <a:pt x="f107" y="f258"/>
                      <a:pt x="f238" y="f259"/>
                      <a:pt x="f260" y="f172"/>
                    </a:cubicBezTo>
                    <a:cubicBezTo>
                      <a:pt x="f94" y="f172"/>
                      <a:pt x="f261" y="f211"/>
                      <a:pt x="f253" y="f171"/>
                    </a:cubicBezTo>
                    <a:close/>
                    <a:moveTo>
                      <a:pt x="f253" y="f171"/>
                    </a:moveTo>
                    <a:lnTo>
                      <a:pt x="f253" y="f171"/>
                    </a:lnTo>
                    <a:close/>
                    <a:moveTo>
                      <a:pt x="f224" y="f91"/>
                    </a:moveTo>
                    <a:lnTo>
                      <a:pt x="f232" y="f259"/>
                    </a:lnTo>
                    <a:cubicBezTo>
                      <a:pt x="f127" y="f262"/>
                      <a:pt x="f263" y="f264"/>
                      <a:pt x="f265" y="f266"/>
                    </a:cubicBezTo>
                    <a:lnTo>
                      <a:pt x="f267" y="f74"/>
                    </a:lnTo>
                    <a:cubicBezTo>
                      <a:pt x="f141" y="f69"/>
                      <a:pt x="f268" y="f120"/>
                      <a:pt x="f224" y="f91"/>
                    </a:cubicBezTo>
                    <a:close/>
                    <a:moveTo>
                      <a:pt x="f224" y="f91"/>
                    </a:moveTo>
                    <a:lnTo>
                      <a:pt x="f224" y="f91"/>
                    </a:lnTo>
                    <a:close/>
                    <a:moveTo>
                      <a:pt x="f269" y="f177"/>
                    </a:moveTo>
                    <a:lnTo>
                      <a:pt x="f196" y="f126"/>
                    </a:lnTo>
                    <a:lnTo>
                      <a:pt x="f270" y="f271"/>
                    </a:lnTo>
                    <a:lnTo>
                      <a:pt x="f121" y="f26"/>
                    </a:lnTo>
                    <a:cubicBezTo>
                      <a:pt x="f272" y="f221"/>
                      <a:pt x="f259" y="f198"/>
                      <a:pt x="f211" y="f146"/>
                    </a:cubicBezTo>
                    <a:lnTo>
                      <a:pt x="f211" y="f147"/>
                    </a:lnTo>
                    <a:lnTo>
                      <a:pt x="f248" y="f232"/>
                    </a:lnTo>
                    <a:lnTo>
                      <a:pt x="f246" y="f232"/>
                    </a:lnTo>
                    <a:cubicBezTo>
                      <a:pt x="f197" y="f232"/>
                      <a:pt x="f273" y="f223"/>
                      <a:pt x="f269" y="f177"/>
                    </a:cubicBezTo>
                    <a:close/>
                    <a:moveTo>
                      <a:pt x="f269" y="f177"/>
                    </a:moveTo>
                    <a:lnTo>
                      <a:pt x="f269" y="f177"/>
                    </a:lnTo>
                    <a:close/>
                    <a:moveTo>
                      <a:pt x="f6" y="f69"/>
                    </a:moveTo>
                    <a:lnTo>
                      <a:pt x="f274" y="f126"/>
                    </a:lnTo>
                    <a:lnTo>
                      <a:pt x="f275" y="f177"/>
                    </a:lnTo>
                    <a:cubicBezTo>
                      <a:pt x="f276" y="f226"/>
                      <a:pt x="f277" y="f278"/>
                      <a:pt x="f73" y="f26"/>
                    </a:cubicBezTo>
                    <a:lnTo>
                      <a:pt x="f279" y="f271"/>
                    </a:lnTo>
                    <a:lnTo>
                      <a:pt x="f6" y="f69"/>
                    </a:lnTo>
                    <a:close/>
                    <a:moveTo>
                      <a:pt x="f6" y="f69"/>
                    </a:moveTo>
                    <a:lnTo>
                      <a:pt x="f6" y="f69"/>
                    </a:lnTo>
                    <a:close/>
                    <a:moveTo>
                      <a:pt x="f280" y="f245"/>
                    </a:moveTo>
                    <a:lnTo>
                      <a:pt x="f281" y="f282"/>
                    </a:lnTo>
                    <a:cubicBezTo>
                      <a:pt x="f283" y="f284"/>
                      <a:pt x="f88" y="f172"/>
                      <a:pt x="f98" y="f172"/>
                    </a:cubicBezTo>
                    <a:cubicBezTo>
                      <a:pt x="f96" y="f259"/>
                      <a:pt x="f95" y="f258"/>
                      <a:pt x="f93" y="f256"/>
                    </a:cubicBezTo>
                    <a:cubicBezTo>
                      <a:pt x="f285" y="f256"/>
                      <a:pt x="f286" y="f231"/>
                      <a:pt x="f280" y="f245"/>
                    </a:cubicBezTo>
                    <a:close/>
                    <a:moveTo>
                      <a:pt x="f280" y="f245"/>
                    </a:moveTo>
                    <a:lnTo>
                      <a:pt x="f280" y="f245"/>
                    </a:lnTo>
                    <a:close/>
                    <a:moveTo>
                      <a:pt x="f287" y="f215"/>
                    </a:moveTo>
                    <a:lnTo>
                      <a:pt x="f288" y="f26"/>
                    </a:lnTo>
                    <a:cubicBezTo>
                      <a:pt x="f289" y="f168"/>
                      <a:pt x="f290" y="f23"/>
                      <a:pt x="f287" y="f223"/>
                    </a:cubicBezTo>
                    <a:cubicBezTo>
                      <a:pt x="f291" y="f223"/>
                      <a:pt x="f292" y="f251"/>
                      <a:pt x="f293" y="f225"/>
                    </a:cubicBezTo>
                    <a:lnTo>
                      <a:pt x="f294" y="f174"/>
                    </a:lnTo>
                    <a:cubicBezTo>
                      <a:pt x="f295" y="f248"/>
                      <a:pt x="f296" y="f246"/>
                      <a:pt x="f287" y="f215"/>
                    </a:cubicBezTo>
                    <a:close/>
                    <a:moveTo>
                      <a:pt x="f287" y="f215"/>
                    </a:moveTo>
                    <a:lnTo>
                      <a:pt x="f287" y="f215"/>
                    </a:lnTo>
                    <a:close/>
                    <a:moveTo>
                      <a:pt x="f75" y="f146"/>
                    </a:moveTo>
                    <a:cubicBezTo>
                      <a:pt x="f297" y="f123"/>
                      <a:pt x="f298" y="f226"/>
                      <a:pt x="f299" y="f278"/>
                    </a:cubicBezTo>
                    <a:lnTo>
                      <a:pt x="f15" y="f300"/>
                    </a:lnTo>
                    <a:cubicBezTo>
                      <a:pt x="f295" y="f239"/>
                      <a:pt x="f97" y="f39"/>
                      <a:pt x="f301" y="f39"/>
                    </a:cubicBezTo>
                    <a:lnTo>
                      <a:pt x="f301" y="f229"/>
                    </a:lnTo>
                    <a:cubicBezTo>
                      <a:pt x="f157" y="f229"/>
                      <a:pt x="f302" y="f235"/>
                      <a:pt x="f75" y="f146"/>
                    </a:cubicBezTo>
                    <a:close/>
                    <a:moveTo>
                      <a:pt x="f75" y="f146"/>
                    </a:moveTo>
                    <a:lnTo>
                      <a:pt x="f75" y="f146"/>
                    </a:lnTo>
                    <a:close/>
                    <a:moveTo>
                      <a:pt x="f303" y="f214"/>
                    </a:moveTo>
                    <a:cubicBezTo>
                      <a:pt x="f304" y="f278"/>
                      <a:pt x="f305" y="f224"/>
                      <a:pt x="f275" y="f198"/>
                    </a:cubicBezTo>
                    <a:cubicBezTo>
                      <a:pt x="f70" y="f201"/>
                      <a:pt x="f306" y="f223"/>
                      <a:pt x="f307" y="f221"/>
                    </a:cubicBezTo>
                    <a:cubicBezTo>
                      <a:pt x="f308" y="f21"/>
                      <a:pt x="f309" y="f18"/>
                      <a:pt x="f310" y="f16"/>
                    </a:cubicBezTo>
                    <a:lnTo>
                      <a:pt x="f309" y="f311"/>
                    </a:lnTo>
                    <a:cubicBezTo>
                      <a:pt x="f312" y="f313"/>
                      <a:pt x="f314" y="f315"/>
                      <a:pt x="f316" y="f216"/>
                    </a:cubicBezTo>
                    <a:lnTo>
                      <a:pt x="f303" y="f214"/>
                    </a:lnTo>
                    <a:close/>
                    <a:moveTo>
                      <a:pt x="f303" y="f214"/>
                    </a:moveTo>
                    <a:lnTo>
                      <a:pt x="f303" y="f214"/>
                    </a:lnTo>
                    <a:close/>
                    <a:moveTo>
                      <a:pt x="f317" y="f18"/>
                    </a:moveTo>
                    <a:cubicBezTo>
                      <a:pt x="f318" y="f16"/>
                      <a:pt x="f319" y="f14"/>
                      <a:pt x="f319" y="f13"/>
                    </a:cubicBezTo>
                    <a:lnTo>
                      <a:pt x="f320" y="f13"/>
                    </a:lnTo>
                    <a:lnTo>
                      <a:pt x="f320" y="f199"/>
                    </a:lnTo>
                    <a:lnTo>
                      <a:pt x="f274" y="f197"/>
                    </a:lnTo>
                    <a:lnTo>
                      <a:pt x="f321" y="f0"/>
                    </a:lnTo>
                    <a:cubicBezTo>
                      <a:pt x="f322" y="f284"/>
                      <a:pt x="f323" y="f282"/>
                      <a:pt x="f324" y="f208"/>
                    </a:cubicBezTo>
                    <a:lnTo>
                      <a:pt x="f325" y="f14"/>
                    </a:lnTo>
                    <a:cubicBezTo>
                      <a:pt x="f326" y="f168"/>
                      <a:pt x="f327" y="f202"/>
                      <a:pt x="f317" y="f18"/>
                    </a:cubicBezTo>
                    <a:close/>
                    <a:moveTo>
                      <a:pt x="f317" y="f18"/>
                    </a:moveTo>
                    <a:lnTo>
                      <a:pt x="f317" y="f18"/>
                    </a:lnTo>
                    <a:close/>
                    <a:moveTo>
                      <a:pt x="f328" y="f227"/>
                    </a:moveTo>
                    <a:lnTo>
                      <a:pt x="f32" y="f329"/>
                    </a:lnTo>
                    <a:cubicBezTo>
                      <a:pt x="f330" y="f76"/>
                      <a:pt x="f331" y="f332"/>
                      <a:pt x="f333" y="f63"/>
                    </a:cubicBezTo>
                    <a:lnTo>
                      <a:pt x="f334" y="f258"/>
                    </a:lnTo>
                    <a:cubicBezTo>
                      <a:pt x="f309" y="f121"/>
                      <a:pt x="f312" y="f335"/>
                      <a:pt x="f328" y="f227"/>
                    </a:cubicBezTo>
                    <a:close/>
                    <a:moveTo>
                      <a:pt x="f328" y="f227"/>
                    </a:moveTo>
                    <a:lnTo>
                      <a:pt x="f328" y="f227"/>
                    </a:lnTo>
                    <a:close/>
                    <a:moveTo>
                      <a:pt x="f336" y="f337"/>
                    </a:moveTo>
                    <a:cubicBezTo>
                      <a:pt x="f338" y="f337"/>
                      <a:pt x="f339" y="f337"/>
                      <a:pt x="f340" y="f174"/>
                    </a:cubicBezTo>
                    <a:lnTo>
                      <a:pt x="f341" y="f225"/>
                    </a:lnTo>
                    <a:cubicBezTo>
                      <a:pt x="f342" y="f200"/>
                      <a:pt x="f183" y="f200"/>
                      <a:pt x="f85" y="f225"/>
                    </a:cubicBezTo>
                    <a:lnTo>
                      <a:pt x="f343" y="f174"/>
                    </a:lnTo>
                    <a:cubicBezTo>
                      <a:pt x="f152" y="f174"/>
                      <a:pt x="f344" y="f337"/>
                      <a:pt x="f345" y="f337"/>
                    </a:cubicBezTo>
                    <a:cubicBezTo>
                      <a:pt x="f346" y="f347"/>
                      <a:pt x="f348" y="f202"/>
                      <a:pt x="f349" y="f23"/>
                    </a:cubicBezTo>
                    <a:lnTo>
                      <a:pt x="f102" y="f23"/>
                    </a:lnTo>
                    <a:lnTo>
                      <a:pt x="f350" y="f23"/>
                    </a:lnTo>
                    <a:cubicBezTo>
                      <a:pt x="f351" y="f202"/>
                      <a:pt x="f352" y="f347"/>
                      <a:pt x="f336" y="f337"/>
                    </a:cubicBezTo>
                    <a:close/>
                    <a:moveTo>
                      <a:pt x="f336" y="f337"/>
                    </a:moveTo>
                    <a:lnTo>
                      <a:pt x="f336" y="f337"/>
                    </a:lnTo>
                    <a:close/>
                    <a:moveTo>
                      <a:pt x="f353" y="f240"/>
                    </a:moveTo>
                    <a:cubicBezTo>
                      <a:pt x="f354" y="f355"/>
                      <a:pt x="f356" y="f259"/>
                      <a:pt x="f357" y="f262"/>
                    </a:cubicBezTo>
                    <a:lnTo>
                      <a:pt x="f358" y="f347"/>
                    </a:lnTo>
                    <a:cubicBezTo>
                      <a:pt x="f359" y="f360"/>
                      <a:pt x="f361" y="f26"/>
                      <a:pt x="f362" y="f363"/>
                    </a:cubicBezTo>
                    <a:lnTo>
                      <a:pt x="f353" y="f240"/>
                    </a:lnTo>
                    <a:close/>
                    <a:moveTo>
                      <a:pt x="f353" y="f240"/>
                    </a:moveTo>
                    <a:lnTo>
                      <a:pt x="f353" y="f240"/>
                    </a:lnTo>
                    <a:close/>
                    <a:moveTo>
                      <a:pt x="f364" y="f13"/>
                    </a:moveTo>
                    <a:cubicBezTo>
                      <a:pt x="f365" y="f101"/>
                      <a:pt x="f366" y="f199"/>
                      <a:pt x="f367" y="f368"/>
                    </a:cubicBezTo>
                    <a:lnTo>
                      <a:pt x="f142" y="f369"/>
                    </a:lnTo>
                    <a:cubicBezTo>
                      <a:pt x="f370" y="f371"/>
                      <a:pt x="f372" y="f227"/>
                      <a:pt x="f373" y="f374"/>
                    </a:cubicBezTo>
                    <a:lnTo>
                      <a:pt x="f364" y="f13"/>
                    </a:lnTo>
                    <a:close/>
                    <a:moveTo>
                      <a:pt x="f364" y="f13"/>
                    </a:moveTo>
                    <a:lnTo>
                      <a:pt x="f364" y="f13"/>
                    </a:lnTo>
                    <a:close/>
                    <a:moveTo>
                      <a:pt x="f375" y="f125"/>
                    </a:moveTo>
                    <a:lnTo>
                      <a:pt x="f50" y="f207"/>
                    </a:lnTo>
                    <a:lnTo>
                      <a:pt x="f50" y="f376"/>
                    </a:lnTo>
                    <a:cubicBezTo>
                      <a:pt x="f291" y="f377"/>
                      <a:pt x="f180" y="f378"/>
                      <a:pt x="f379" y="f380"/>
                    </a:cubicBezTo>
                    <a:lnTo>
                      <a:pt x="f379" y="f207"/>
                    </a:lnTo>
                    <a:lnTo>
                      <a:pt x="f381" y="f382"/>
                    </a:lnTo>
                    <a:cubicBezTo>
                      <a:pt x="f23" y="f380"/>
                      <a:pt x="f80" y="f383"/>
                      <a:pt x="f375" y="f125"/>
                    </a:cubicBezTo>
                    <a:close/>
                    <a:moveTo>
                      <a:pt x="f375" y="f125"/>
                    </a:moveTo>
                    <a:lnTo>
                      <a:pt x="f375" y="f125"/>
                    </a:lnTo>
                    <a:close/>
                    <a:moveTo>
                      <a:pt x="f384" y="f385"/>
                    </a:moveTo>
                    <a:lnTo>
                      <a:pt x="f49" y="f386"/>
                    </a:lnTo>
                    <a:lnTo>
                      <a:pt x="f49" y="f387"/>
                    </a:lnTo>
                    <a:lnTo>
                      <a:pt x="f62" y="f388"/>
                    </a:lnTo>
                    <a:lnTo>
                      <a:pt x="f62" y="f389"/>
                    </a:lnTo>
                    <a:lnTo>
                      <a:pt x="f319" y="f390"/>
                    </a:lnTo>
                    <a:lnTo>
                      <a:pt x="f318" y="f34"/>
                    </a:lnTo>
                    <a:lnTo>
                      <a:pt x="f296" y="f391"/>
                    </a:lnTo>
                    <a:lnTo>
                      <a:pt x="f392" y="f393"/>
                    </a:lnTo>
                    <a:lnTo>
                      <a:pt x="f394" y="f387"/>
                    </a:lnTo>
                    <a:lnTo>
                      <a:pt x="f187" y="f138"/>
                    </a:lnTo>
                    <a:lnTo>
                      <a:pt x="f155" y="f138"/>
                    </a:lnTo>
                    <a:lnTo>
                      <a:pt x="f178" y="f138"/>
                    </a:lnTo>
                    <a:lnTo>
                      <a:pt x="f395" y="f387"/>
                    </a:lnTo>
                    <a:lnTo>
                      <a:pt x="f9" y="f393"/>
                    </a:lnTo>
                    <a:lnTo>
                      <a:pt x="f9" y="f391"/>
                    </a:lnTo>
                    <a:lnTo>
                      <a:pt x="f242" y="f34"/>
                    </a:lnTo>
                    <a:lnTo>
                      <a:pt x="f223" y="f390"/>
                    </a:lnTo>
                    <a:lnTo>
                      <a:pt x="f396" y="f389"/>
                    </a:lnTo>
                    <a:lnTo>
                      <a:pt x="f396" y="f388"/>
                    </a:lnTo>
                    <a:lnTo>
                      <a:pt x="f397" y="f387"/>
                    </a:lnTo>
                    <a:lnTo>
                      <a:pt x="f397" y="f386"/>
                    </a:lnTo>
                    <a:lnTo>
                      <a:pt x="f398" y="f399"/>
                    </a:lnTo>
                    <a:cubicBezTo>
                      <a:pt x="f9" y="f400"/>
                      <a:pt x="f392" y="f400"/>
                      <a:pt x="f384" y="f385"/>
                    </a:cubicBezTo>
                    <a:close/>
                  </a:path>
                </a:pathLst>
              </a:custGeom>
              <a:solidFill>
                <a:srgbClr val="513A2A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8" name="Forma Livre 17"/>
              <p:cNvSpPr/>
              <p:nvPr/>
            </p:nvSpPr>
            <p:spPr>
              <a:xfrm>
                <a:off x="9391683" y="6523201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9" name="Forma Livre 18"/>
              <p:cNvSpPr/>
              <p:nvPr/>
            </p:nvSpPr>
            <p:spPr>
              <a:xfrm>
                <a:off x="9129598" y="6140516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0" name="Forma Livre 19"/>
              <p:cNvSpPr/>
              <p:nvPr/>
            </p:nvSpPr>
            <p:spPr>
              <a:xfrm>
                <a:off x="9201241" y="5902195"/>
                <a:ext cx="363602" cy="254157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1089"/>
                  <a:gd name="f5" fmla="val 778"/>
                  <a:gd name="f6" fmla="val 457"/>
                  <a:gd name="f7" fmla="val 602"/>
                  <a:gd name="f8" fmla="val 516"/>
                  <a:gd name="f9" fmla="val 638"/>
                  <a:gd name="f10" fmla="val 557"/>
                  <a:gd name="f11" fmla="val 701"/>
                  <a:gd name="f12" fmla="val 560"/>
                  <a:gd name="f13" fmla="val 777"/>
                  <a:gd name="f14" fmla="val 576"/>
                  <a:gd name="f15" fmla="val 767"/>
                  <a:gd name="f16" fmla="val 574"/>
                  <a:gd name="f17" fmla="val 757"/>
                  <a:gd name="f18" fmla="val 572"/>
                  <a:gd name="f19" fmla="val 749"/>
                  <a:gd name="f20" fmla="val 616"/>
                  <a:gd name="f21" fmla="val 741"/>
                  <a:gd name="f22" fmla="val 739"/>
                  <a:gd name="f23" fmla="val 617"/>
                  <a:gd name="f24" fmla="val 737"/>
                  <a:gd name="f25" fmla="val 736"/>
                  <a:gd name="f26" fmla="val 734"/>
                  <a:gd name="f27" fmla="val 619"/>
                  <a:gd name="f28" fmla="val 732"/>
                  <a:gd name="f29" fmla="val 620"/>
                  <a:gd name="f30" fmla="val 731"/>
                  <a:gd name="f31" fmla="val 729"/>
                  <a:gd name="f32" fmla="val 623"/>
                  <a:gd name="f33" fmla="val 726"/>
                  <a:gd name="f34" fmla="val 725"/>
                  <a:gd name="f35" fmla="val 624"/>
                  <a:gd name="f36" fmla="val 723"/>
                  <a:gd name="f37" fmla="val 626"/>
                  <a:gd name="f38" fmla="val 721"/>
                  <a:gd name="f39" fmla="val 720"/>
                  <a:gd name="f40" fmla="val 628"/>
                  <a:gd name="f41" fmla="val 569"/>
                  <a:gd name="f42" fmla="val 568"/>
                  <a:gd name="f43" fmla="val 565"/>
                  <a:gd name="f44" fmla="val 713"/>
                  <a:gd name="f45" fmla="val 562"/>
                  <a:gd name="f46" fmla="val 705"/>
                  <a:gd name="f47" fmla="val 672"/>
                  <a:gd name="f48" fmla="val 656"/>
                  <a:gd name="f49" fmla="val 655"/>
                  <a:gd name="f50" fmla="val 674"/>
                  <a:gd name="f51" fmla="val 653"/>
                  <a:gd name="f52" fmla="val 676"/>
                  <a:gd name="f53" fmla="val 651"/>
                  <a:gd name="f54" fmla="val 678"/>
                  <a:gd name="f55" fmla="val 650"/>
                  <a:gd name="f56" fmla="val 679"/>
                  <a:gd name="f57" fmla="val 648"/>
                  <a:gd name="f58" fmla="val 681"/>
                  <a:gd name="f59" fmla="val 646"/>
                  <a:gd name="f60" fmla="val 683"/>
                  <a:gd name="f61" fmla="val 645"/>
                  <a:gd name="f62" fmla="val 643"/>
                  <a:gd name="f63" fmla="val 685"/>
                  <a:gd name="f64" fmla="val 641"/>
                  <a:gd name="f65" fmla="val 686"/>
                  <a:gd name="f66" fmla="val 640"/>
                  <a:gd name="f67" fmla="val 688"/>
                  <a:gd name="f68" fmla="val 690"/>
                  <a:gd name="f69" fmla="val 691"/>
                  <a:gd name="f70" fmla="val 635"/>
                  <a:gd name="f71" fmla="val 695"/>
                  <a:gd name="f72" fmla="val 631"/>
                  <a:gd name="f73" fmla="val 698"/>
                  <a:gd name="f74" fmla="val 556"/>
                  <a:gd name="f75" fmla="val 552"/>
                  <a:gd name="f76" fmla="val 546"/>
                  <a:gd name="f77" fmla="val 673"/>
                  <a:gd name="f78" fmla="val 543"/>
                  <a:gd name="f79" fmla="val 665"/>
                  <a:gd name="f80" fmla="val 859"/>
                  <a:gd name="f81" fmla="val 444"/>
                  <a:gd name="f82" fmla="val 443"/>
                  <a:gd name="f83" fmla="val 857"/>
                  <a:gd name="f84" fmla="val 855"/>
                  <a:gd name="f85" fmla="val 441"/>
                  <a:gd name="f86" fmla="val 854"/>
                  <a:gd name="f87" fmla="val 439"/>
                  <a:gd name="f88" fmla="val 851"/>
                  <a:gd name="f89" fmla="val 438"/>
                  <a:gd name="f90" fmla="val 850"/>
                  <a:gd name="f91" fmla="val 436"/>
                  <a:gd name="f92" fmla="val 848"/>
                  <a:gd name="f93" fmla="val 847"/>
                  <a:gd name="f94" fmla="val 434"/>
                  <a:gd name="f95" fmla="val 845"/>
                  <a:gd name="f96" fmla="val 534"/>
                  <a:gd name="f97" fmla="val 529"/>
                  <a:gd name="f98" fmla="val 522"/>
                  <a:gd name="f99" fmla="val 517"/>
                  <a:gd name="f100" fmla="val 724"/>
                  <a:gd name="f101" fmla="val 416"/>
                  <a:gd name="f102" fmla="val 414"/>
                  <a:gd name="f103" fmla="val 412"/>
                  <a:gd name="f104" fmla="val 411"/>
                  <a:gd name="f105" fmla="val 409"/>
                  <a:gd name="f106" fmla="val 407"/>
                  <a:gd name="f107" fmla="val 406"/>
                  <a:gd name="f108" fmla="val 404"/>
                  <a:gd name="f109" fmla="val 728"/>
                  <a:gd name="f110" fmla="val 402"/>
                  <a:gd name="f111" fmla="val 401"/>
                  <a:gd name="f112" fmla="val 399"/>
                  <a:gd name="f113" fmla="val 397"/>
                  <a:gd name="f114" fmla="val 396"/>
                  <a:gd name="f115" fmla="val 394"/>
                  <a:gd name="f116" fmla="val 392"/>
                  <a:gd name="f117" fmla="val 390"/>
                  <a:gd name="f118" fmla="val 388"/>
                  <a:gd name="f119" fmla="val 387"/>
                  <a:gd name="f120" fmla="val 385"/>
                  <a:gd name="f121" fmla="val 733"/>
                  <a:gd name="f122" fmla="val 383"/>
                  <a:gd name="f123" fmla="val 382"/>
                  <a:gd name="f124" fmla="val 505"/>
                  <a:gd name="f125" fmla="val 498"/>
                  <a:gd name="f126" fmla="val 614"/>
                  <a:gd name="f127" fmla="val 493"/>
                  <a:gd name="f128" fmla="val 607"/>
                  <a:gd name="f129" fmla="val 486"/>
                  <a:gd name="f130" fmla="val 293"/>
                  <a:gd name="f131" fmla="val 291"/>
                  <a:gd name="f132" fmla="val 290"/>
                  <a:gd name="f133" fmla="val 671"/>
                  <a:gd name="f134" fmla="val 669"/>
                  <a:gd name="f135" fmla="val 472"/>
                  <a:gd name="f136" fmla="val 592"/>
                  <a:gd name="f137" fmla="val 467"/>
                  <a:gd name="f138" fmla="val 589"/>
                  <a:gd name="f139" fmla="val 462"/>
                  <a:gd name="f140" fmla="val 587"/>
                  <a:gd name="f141" fmla="val 584"/>
                  <a:gd name="f142" fmla="val 141"/>
                  <a:gd name="f143" fmla="val 747"/>
                  <a:gd name="f144" fmla="val 715"/>
                  <a:gd name="f145" fmla="val 700"/>
                  <a:gd name="f146" fmla="val 143"/>
                  <a:gd name="f147" fmla="val 146"/>
                  <a:gd name="f148" fmla="val 148"/>
                  <a:gd name="f149" fmla="val 152"/>
                  <a:gd name="f150" fmla="val 16"/>
                  <a:gd name="f151" fmla="val 633"/>
                  <a:gd name="f152" fmla="val 17"/>
                  <a:gd name="f153" fmla="val 159"/>
                  <a:gd name="f154" fmla="val 162"/>
                  <a:gd name="f155" fmla="val 680"/>
                  <a:gd name="f156" fmla="val 168"/>
                  <a:gd name="f157" fmla="val 171"/>
                  <a:gd name="f158" fmla="val 29"/>
                  <a:gd name="f159" fmla="val 31"/>
                  <a:gd name="f160" fmla="val 32"/>
                  <a:gd name="f161" fmla="val 554"/>
                  <a:gd name="f162" fmla="val 549"/>
                  <a:gd name="f163" fmla="val 184"/>
                  <a:gd name="f164" fmla="val 192"/>
                  <a:gd name="f165" fmla="val 636"/>
                  <a:gd name="f166" fmla="val 196"/>
                  <a:gd name="f167" fmla="val 54"/>
                  <a:gd name="f168" fmla="val 479"/>
                  <a:gd name="f169" fmla="val 55"/>
                  <a:gd name="f170" fmla="val 474"/>
                  <a:gd name="f171" fmla="val 57"/>
                  <a:gd name="f172" fmla="val 469"/>
                  <a:gd name="f173" fmla="val 59"/>
                  <a:gd name="f174" fmla="val 463"/>
                  <a:gd name="f175" fmla="val 208"/>
                  <a:gd name="f176" fmla="val 216"/>
                  <a:gd name="f177" fmla="val 612"/>
                  <a:gd name="f178" fmla="val 223"/>
                  <a:gd name="f179" fmla="val 605"/>
                  <a:gd name="f180" fmla="val 229"/>
                  <a:gd name="f181" fmla="val 600"/>
                  <a:gd name="f182" fmla="val 90"/>
                  <a:gd name="f183" fmla="val 93"/>
                  <a:gd name="f184" fmla="val 380"/>
                  <a:gd name="f185" fmla="val 95"/>
                  <a:gd name="f186" fmla="val 373"/>
                  <a:gd name="f187" fmla="val 98"/>
                  <a:gd name="f188" fmla="val 368"/>
                  <a:gd name="f189" fmla="val 243"/>
                  <a:gd name="f190" fmla="val 247"/>
                  <a:gd name="f191" fmla="val 252"/>
                  <a:gd name="f192" fmla="val 257"/>
                  <a:gd name="f193" fmla="val 172"/>
                  <a:gd name="f194" fmla="val 157"/>
                  <a:gd name="f195" fmla="val 742"/>
                  <a:gd name="f196" fmla="val 744"/>
                  <a:gd name="f197" fmla="val 746"/>
                  <a:gd name="f198" fmla="val 155"/>
                  <a:gd name="f199" fmla="val 759"/>
                  <a:gd name="f200" fmla="val 153"/>
                  <a:gd name="f201" fmla="val 138"/>
                  <a:gd name="f202" fmla="val 140"/>
                  <a:gd name="f203" fmla="val 264"/>
                  <a:gd name="f204" fmla="val 512"/>
                  <a:gd name="f205" fmla="val 281"/>
                  <a:gd name="f206" fmla="val 276"/>
                  <a:gd name="f207" fmla="val 271"/>
                  <a:gd name="f208" fmla="val 245"/>
                  <a:gd name="f209" fmla="val 298"/>
                  <a:gd name="f210" fmla="val 449"/>
                  <a:gd name="f211" fmla="val 302"/>
                  <a:gd name="f212" fmla="val 309"/>
                  <a:gd name="f213" fmla="val 231"/>
                  <a:gd name="f214" fmla="val 174"/>
                  <a:gd name="f215" fmla="val 236"/>
                  <a:gd name="f216" fmla="val 170"/>
                  <a:gd name="f217" fmla="val 240"/>
                  <a:gd name="f218" fmla="val 164"/>
                  <a:gd name="f219" fmla="val 364"/>
                  <a:gd name="f220" fmla="val 69"/>
                  <a:gd name="f221" fmla="val 365"/>
                  <a:gd name="f222" fmla="val 272"/>
                  <a:gd name="f223" fmla="val 362"/>
                  <a:gd name="f224" fmla="val 359"/>
                  <a:gd name="f225" fmla="val 355"/>
                  <a:gd name="f226" fmla="val 353"/>
                  <a:gd name="f227" fmla="val 352"/>
                  <a:gd name="f228" fmla="val 348"/>
                  <a:gd name="f229" fmla="val 78"/>
                  <a:gd name="f230" fmla="val 74"/>
                  <a:gd name="f231" fmla="val 73"/>
                  <a:gd name="f232" fmla="val 8"/>
                  <a:gd name="f233" fmla="val 424"/>
                  <a:gd name="f234" fmla="val 12"/>
                  <a:gd name="f235" fmla="val 503"/>
                  <a:gd name="f236" fmla="val 509"/>
                  <a:gd name="f237" fmla="val 10"/>
                  <a:gd name="f238" fmla="val 2"/>
                  <a:gd name="f239" fmla="val 559"/>
                  <a:gd name="f240" fmla="val 515"/>
                  <a:gd name="f241" fmla="val 662"/>
                  <a:gd name="f242" fmla="val 842"/>
                  <a:gd name="f243" fmla="val 52"/>
                  <a:gd name="f244" fmla="val 716"/>
                  <a:gd name="f245" fmla="val 714"/>
                  <a:gd name="f246" fmla="val 712"/>
                  <a:gd name="f247" fmla="val 710"/>
                  <a:gd name="f248" fmla="val 709"/>
                  <a:gd name="f249" fmla="val 707"/>
                  <a:gd name="f250" fmla="val 703"/>
                  <a:gd name="f251" fmla="val 702"/>
                  <a:gd name="f252" fmla="val 697"/>
                  <a:gd name="f253" fmla="val 828"/>
                  <a:gd name="f254" fmla="val 45"/>
                  <a:gd name="f255" fmla="val 831"/>
                  <a:gd name="f256" fmla="val 47"/>
                  <a:gd name="f257" fmla="val 836"/>
                  <a:gd name="f258" fmla="val 48"/>
                  <a:gd name="f259" fmla="val 980"/>
                  <a:gd name="f260" fmla="val 149"/>
                  <a:gd name="f261" fmla="val 285"/>
                  <a:gd name="f262" fmla="val 283"/>
                  <a:gd name="f263" fmla="val 843"/>
                  <a:gd name="f264" fmla="val 279"/>
                  <a:gd name="f265" fmla="val 839"/>
                  <a:gd name="f266" fmla="val 838"/>
                  <a:gd name="f267" fmla="val 277"/>
                  <a:gd name="f268" fmla="val 835"/>
                  <a:gd name="f269" fmla="val 968"/>
                  <a:gd name="f270" fmla="val 972"/>
                  <a:gd name="f271" fmla="val 976"/>
                  <a:gd name="f272" fmla="val 144"/>
                  <a:gd name="f273" fmla="val 336"/>
                  <a:gd name="f274" fmla="val 335"/>
                  <a:gd name="f275" fmla="val 1088"/>
                  <a:gd name="f276" fmla="val 1024"/>
                  <a:gd name="f277" fmla="val 326"/>
                  <a:gd name="f278" fmla="val 325"/>
                  <a:gd name="f279" fmla="val 323"/>
                  <a:gd name="f280" fmla="val 1023"/>
                  <a:gd name="f281" fmla="val 321"/>
                  <a:gd name="f282" fmla="val 320"/>
                  <a:gd name="f283" fmla="val 1020"/>
                  <a:gd name="f284" fmla="val 318"/>
                  <a:gd name="f285" fmla="val 316"/>
                  <a:gd name="f286" fmla="val 1019"/>
                  <a:gd name="f287" fmla="val 315"/>
                  <a:gd name="f288" fmla="val 313"/>
                  <a:gd name="f289" fmla="val 311"/>
                  <a:gd name="f290" fmla="val 1079"/>
                  <a:gd name="f291" fmla="val 267"/>
                  <a:gd name="f292" fmla="val 1083"/>
                  <a:gd name="f293" fmla="val 1086"/>
                  <a:gd name="f294" fmla="val 1012"/>
                  <a:gd name="f295" fmla="val 507"/>
                  <a:gd name="f296" fmla="val 981"/>
                  <a:gd name="f297" fmla="val 510"/>
                  <a:gd name="f298" fmla="val 1027"/>
                  <a:gd name="f299" fmla="val 483"/>
                  <a:gd name="f300" fmla="val 1026"/>
                  <a:gd name="f301" fmla="val 484"/>
                  <a:gd name="f302" fmla="val 488"/>
                  <a:gd name="f303" fmla="val 489"/>
                  <a:gd name="f304" fmla="val 491"/>
                  <a:gd name="f305" fmla="val 494"/>
                  <a:gd name="f306" fmla="val 496"/>
                  <a:gd name="f307" fmla="val 1017"/>
                  <a:gd name="f308" fmla="val 499"/>
                  <a:gd name="f309" fmla="val 501"/>
                  <a:gd name="f310" fmla="val 1016"/>
                  <a:gd name="f311" fmla="val 1014"/>
                  <a:gd name="f312" fmla="val 886"/>
                  <a:gd name="f313" fmla="val 577"/>
                  <a:gd name="f314" fmla="val 575"/>
                  <a:gd name="f315" fmla="val 570"/>
                  <a:gd name="f316" fmla="val 833"/>
                  <a:gd name="f317" fmla="val 883"/>
                  <a:gd name="f318" fmla="val 545"/>
                  <a:gd name="f319" fmla="val 547"/>
                  <a:gd name="f320" fmla="val 550"/>
                  <a:gd name="f321" fmla="val 885"/>
                  <a:gd name="f322" fmla="val 555"/>
                  <a:gd name="f323" fmla="*/ f1 1 1089"/>
                  <a:gd name="f324" fmla="*/ f2 1 778"/>
                  <a:gd name="f325" fmla="+- f5 0 f3"/>
                  <a:gd name="f326" fmla="+- f4 0 f3"/>
                  <a:gd name="f327" fmla="*/ f326 1 1089"/>
                  <a:gd name="f328" fmla="*/ f325 1 778"/>
                  <a:gd name="f329" fmla="*/ f3 1 f327"/>
                  <a:gd name="f330" fmla="*/ f4 1 f327"/>
                  <a:gd name="f331" fmla="*/ f3 1 f328"/>
                  <a:gd name="f332" fmla="*/ f5 1 f328"/>
                  <a:gd name="f333" fmla="*/ f329 f323 1"/>
                  <a:gd name="f334" fmla="*/ f330 f323 1"/>
                  <a:gd name="f335" fmla="*/ f332 f324 1"/>
                  <a:gd name="f336" fmla="*/ f331 f32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33" t="f336" r="f334" b="f335"/>
                <a:pathLst>
                  <a:path w="1089" h="778">
                    <a:moveTo>
                      <a:pt x="f6" y="f7"/>
                    </a:moveTo>
                    <a:cubicBezTo>
                      <a:pt x="f8" y="f9"/>
                      <a:pt x="f10" y="f11"/>
                      <a:pt x="f12" y="f13"/>
                    </a:cubicBezTo>
                    <a:lnTo>
                      <a:pt x="f14" y="f13"/>
                    </a:lnTo>
                    <a:cubicBezTo>
                      <a:pt x="f14" y="f15"/>
                      <a:pt x="f16" y="f17"/>
                      <a:pt x="f18" y="f19"/>
                    </a:cubicBezTo>
                    <a:lnTo>
                      <a:pt x="f20" y="f21"/>
                    </a:lnTo>
                    <a:lnTo>
                      <a:pt x="f20" y="f22"/>
                    </a:lnTo>
                    <a:lnTo>
                      <a:pt x="f23" y="f24"/>
                    </a:lnTo>
                    <a:lnTo>
                      <a:pt x="f23" y="f25"/>
                    </a:lnTo>
                    <a:lnTo>
                      <a:pt x="f23" y="f26"/>
                    </a:lnTo>
                    <a:lnTo>
                      <a:pt x="f27" y="f26"/>
                    </a:lnTo>
                    <a:lnTo>
                      <a:pt x="f27" y="f28"/>
                    </a:lnTo>
                    <a:lnTo>
                      <a:pt x="f29" y="f28"/>
                    </a:lnTo>
                    <a:lnTo>
                      <a:pt x="f29" y="f30"/>
                    </a:lnTo>
                    <a:lnTo>
                      <a:pt x="f29" y="f31"/>
                    </a:lnTo>
                    <a:lnTo>
                      <a:pt x="f32" y="f31"/>
                    </a:lnTo>
                    <a:lnTo>
                      <a:pt x="f32" y="f33"/>
                    </a:lnTo>
                    <a:lnTo>
                      <a:pt x="f32" y="f34"/>
                    </a:lnTo>
                    <a:lnTo>
                      <a:pt x="f35" y="f34"/>
                    </a:lnTo>
                    <a:lnTo>
                      <a:pt x="f35" y="f36"/>
                    </a:lnTo>
                    <a:lnTo>
                      <a:pt x="f37" y="f36"/>
                    </a:lnTo>
                    <a:lnTo>
                      <a:pt x="f37" y="f38"/>
                    </a:lnTo>
                    <a:lnTo>
                      <a:pt x="f37" y="f39"/>
                    </a:lnTo>
                    <a:lnTo>
                      <a:pt x="f40" y="f39"/>
                    </a:lnTo>
                    <a:lnTo>
                      <a:pt x="f41" y="f28"/>
                    </a:lnTo>
                    <a:cubicBezTo>
                      <a:pt x="f42" y="f36"/>
                      <a:pt x="f43" y="f44"/>
                      <a:pt x="f45" y="f46"/>
                    </a:cubicBezTo>
                    <a:lnTo>
                      <a:pt x="f47" y="f48"/>
                    </a:lnTo>
                    <a:lnTo>
                      <a:pt x="f47" y="f49"/>
                    </a:lnTo>
                    <a:lnTo>
                      <a:pt x="f50" y="f49"/>
                    </a:lnTo>
                    <a:lnTo>
                      <a:pt x="f50" y="f51"/>
                    </a:lnTo>
                    <a:lnTo>
                      <a:pt x="f52" y="f51"/>
                    </a:lnTo>
                    <a:lnTo>
                      <a:pt x="f52" y="f53"/>
                    </a:lnTo>
                    <a:lnTo>
                      <a:pt x="f54" y="f53"/>
                    </a:lnTo>
                    <a:lnTo>
                      <a:pt x="f54" y="f55"/>
                    </a:lnTo>
                    <a:lnTo>
                      <a:pt x="f56" y="f55"/>
                    </a:lnTo>
                    <a:lnTo>
                      <a:pt x="f56" y="f57"/>
                    </a:lnTo>
                    <a:lnTo>
                      <a:pt x="f58" y="f59"/>
                    </a:lnTo>
                    <a:lnTo>
                      <a:pt x="f60" y="f61"/>
                    </a:lnTo>
                    <a:lnTo>
                      <a:pt x="f60" y="f62"/>
                    </a:lnTo>
                    <a:lnTo>
                      <a:pt x="f63" y="f62"/>
                    </a:lnTo>
                    <a:lnTo>
                      <a:pt x="f63" y="f64"/>
                    </a:lnTo>
                    <a:lnTo>
                      <a:pt x="f65" y="f64"/>
                    </a:lnTo>
                    <a:lnTo>
                      <a:pt x="f65" y="f66"/>
                    </a:lnTo>
                    <a:lnTo>
                      <a:pt x="f67" y="f66"/>
                    </a:lnTo>
                    <a:lnTo>
                      <a:pt x="f67" y="f9"/>
                    </a:lnTo>
                    <a:lnTo>
                      <a:pt x="f68" y="f9"/>
                    </a:lnTo>
                    <a:cubicBezTo>
                      <a:pt x="f69" y="f70"/>
                      <a:pt x="f71" y="f72"/>
                      <a:pt x="f73" y="f37"/>
                    </a:cubicBezTo>
                    <a:lnTo>
                      <a:pt x="f74" y="f68"/>
                    </a:lnTo>
                    <a:cubicBezTo>
                      <a:pt x="f75" y="f58"/>
                      <a:pt x="f76" y="f77"/>
                      <a:pt x="f78" y="f79"/>
                    </a:cubicBezTo>
                    <a:lnTo>
                      <a:pt x="f80" y="f81"/>
                    </a:lnTo>
                    <a:lnTo>
                      <a:pt x="f80" y="f82"/>
                    </a:lnTo>
                    <a:lnTo>
                      <a:pt x="f83" y="f82"/>
                    </a:lnTo>
                    <a:lnTo>
                      <a:pt x="f84" y="f82"/>
                    </a:lnTo>
                    <a:lnTo>
                      <a:pt x="f84" y="f85"/>
                    </a:lnTo>
                    <a:lnTo>
                      <a:pt x="f86" y="f85"/>
                    </a:lnTo>
                    <a:lnTo>
                      <a:pt x="f86" y="f87"/>
                    </a:lnTo>
                    <a:lnTo>
                      <a:pt x="f88" y="f87"/>
                    </a:lnTo>
                    <a:lnTo>
                      <a:pt x="f88" y="f89"/>
                    </a:lnTo>
                    <a:lnTo>
                      <a:pt x="f90" y="f89"/>
                    </a:lnTo>
                    <a:lnTo>
                      <a:pt x="f90" y="f91"/>
                    </a:lnTo>
                    <a:lnTo>
                      <a:pt x="f92" y="f91"/>
                    </a:lnTo>
                    <a:lnTo>
                      <a:pt x="f93" y="f91"/>
                    </a:lnTo>
                    <a:lnTo>
                      <a:pt x="f93" y="f94"/>
                    </a:lnTo>
                    <a:lnTo>
                      <a:pt x="f95" y="f94"/>
                    </a:lnTo>
                    <a:lnTo>
                      <a:pt x="f96" y="f53"/>
                    </a:lnTo>
                    <a:cubicBezTo>
                      <a:pt x="f97" y="f61"/>
                      <a:pt x="f98" y="f9"/>
                      <a:pt x="f99" y="f72"/>
                    </a:cubicBezTo>
                    <a:lnTo>
                      <a:pt x="f100" y="f101"/>
                    </a:lnTo>
                    <a:lnTo>
                      <a:pt x="f100" y="f102"/>
                    </a:lnTo>
                    <a:lnTo>
                      <a:pt x="f33" y="f103"/>
                    </a:lnTo>
                    <a:lnTo>
                      <a:pt x="f33" y="f104"/>
                    </a:lnTo>
                    <a:lnTo>
                      <a:pt x="f33" y="f105"/>
                    </a:lnTo>
                    <a:lnTo>
                      <a:pt x="f33" y="f106"/>
                    </a:lnTo>
                    <a:cubicBezTo>
                      <a:pt x="f33" y="f107"/>
                      <a:pt x="f33" y="f108"/>
                      <a:pt x="f33" y="f108"/>
                    </a:cubicBezTo>
                    <a:cubicBezTo>
                      <a:pt x="f109" y="f110"/>
                      <a:pt x="f109" y="f110"/>
                      <a:pt x="f109" y="f111"/>
                    </a:cubicBezTo>
                    <a:lnTo>
                      <a:pt x="f109" y="f112"/>
                    </a:lnTo>
                    <a:lnTo>
                      <a:pt x="f109" y="f113"/>
                    </a:lnTo>
                    <a:lnTo>
                      <a:pt x="f31" y="f113"/>
                    </a:lnTo>
                    <a:lnTo>
                      <a:pt x="f31" y="f114"/>
                    </a:lnTo>
                    <a:lnTo>
                      <a:pt x="f31" y="f115"/>
                    </a:lnTo>
                    <a:lnTo>
                      <a:pt x="f31" y="f116"/>
                    </a:lnTo>
                    <a:lnTo>
                      <a:pt x="f30" y="f116"/>
                    </a:lnTo>
                    <a:lnTo>
                      <a:pt x="f30" y="f117"/>
                    </a:lnTo>
                    <a:lnTo>
                      <a:pt x="f30" y="f118"/>
                    </a:lnTo>
                    <a:lnTo>
                      <a:pt x="f30" y="f119"/>
                    </a:lnTo>
                    <a:lnTo>
                      <a:pt x="f30" y="f120"/>
                    </a:lnTo>
                    <a:lnTo>
                      <a:pt x="f121" y="f120"/>
                    </a:lnTo>
                    <a:lnTo>
                      <a:pt x="f121" y="f122"/>
                    </a:lnTo>
                    <a:lnTo>
                      <a:pt x="f121" y="f123"/>
                    </a:lnTo>
                    <a:lnTo>
                      <a:pt x="f124" y="f29"/>
                    </a:lnTo>
                    <a:cubicBezTo>
                      <a:pt x="f125" y="f126"/>
                      <a:pt x="f127" y="f128"/>
                      <a:pt x="f129" y="f7"/>
                    </a:cubicBezTo>
                    <a:lnTo>
                      <a:pt x="f63" y="f130"/>
                    </a:lnTo>
                    <a:lnTo>
                      <a:pt x="f60" y="f130"/>
                    </a:lnTo>
                    <a:lnTo>
                      <a:pt x="f58" y="f130"/>
                    </a:lnTo>
                    <a:lnTo>
                      <a:pt x="f58" y="f131"/>
                    </a:lnTo>
                    <a:lnTo>
                      <a:pt x="f56" y="f131"/>
                    </a:lnTo>
                    <a:lnTo>
                      <a:pt x="f54" y="f131"/>
                    </a:lnTo>
                    <a:lnTo>
                      <a:pt x="f52" y="f131"/>
                    </a:lnTo>
                    <a:lnTo>
                      <a:pt x="f52" y="f132"/>
                    </a:lnTo>
                    <a:lnTo>
                      <a:pt x="f50" y="f132"/>
                    </a:lnTo>
                    <a:lnTo>
                      <a:pt x="f47" y="f132"/>
                    </a:lnTo>
                    <a:lnTo>
                      <a:pt x="f133" y="f132"/>
                    </a:lnTo>
                    <a:lnTo>
                      <a:pt x="f134" y="f132"/>
                    </a:lnTo>
                    <a:lnTo>
                      <a:pt x="f135" y="f136"/>
                    </a:lnTo>
                    <a:cubicBezTo>
                      <a:pt x="f137" y="f138"/>
                      <a:pt x="f139" y="f140"/>
                      <a:pt x="f6" y="f141"/>
                    </a:cubicBezTo>
                    <a:lnTo>
                      <a:pt x="f6" y="f7"/>
                    </a:ln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42" y="f143"/>
                    </a:moveTo>
                    <a:lnTo>
                      <a:pt x="f3" y="f144"/>
                    </a:lnTo>
                    <a:lnTo>
                      <a:pt x="f3" y="f145"/>
                    </a:lnTo>
                    <a:lnTo>
                      <a:pt x="f146" y="f28"/>
                    </a:lnTo>
                    <a:cubicBezTo>
                      <a:pt x="f147" y="f38"/>
                      <a:pt x="f148" y="f44"/>
                      <a:pt x="f149" y="f46"/>
                    </a:cubicBezTo>
                    <a:lnTo>
                      <a:pt x="f150" y="f61"/>
                    </a:lnTo>
                    <a:cubicBezTo>
                      <a:pt x="f150" y="f9"/>
                      <a:pt x="f150" y="f151"/>
                      <a:pt x="f152" y="f40"/>
                    </a:cubicBezTo>
                    <a:lnTo>
                      <a:pt x="f153" y="f67"/>
                    </a:lnTo>
                    <a:cubicBezTo>
                      <a:pt x="f154" y="f155"/>
                      <a:pt x="f156" y="f77"/>
                      <a:pt x="f157" y="f79"/>
                    </a:cubicBezTo>
                    <a:lnTo>
                      <a:pt x="f158" y="f43"/>
                    </a:lnTo>
                    <a:cubicBezTo>
                      <a:pt x="f159" y="f12"/>
                      <a:pt x="f160" y="f161"/>
                      <a:pt x="f160" y="f162"/>
                    </a:cubicBezTo>
                    <a:lnTo>
                      <a:pt x="f0" y="f53"/>
                    </a:lnTo>
                    <a:cubicBezTo>
                      <a:pt x="f163" y="f62"/>
                      <a:pt x="f164" y="f165"/>
                      <a:pt x="f166" y="f72"/>
                    </a:cubicBezTo>
                    <a:lnTo>
                      <a:pt x="f167" y="f168"/>
                    </a:lnTo>
                    <a:cubicBezTo>
                      <a:pt x="f169" y="f170"/>
                      <a:pt x="f171" y="f172"/>
                      <a:pt x="f173" y="f174"/>
                    </a:cubicBezTo>
                    <a:lnTo>
                      <a:pt x="f175" y="f29"/>
                    </a:lnTo>
                    <a:cubicBezTo>
                      <a:pt x="f176" y="f177"/>
                      <a:pt x="f178" y="f179"/>
                      <a:pt x="f180" y="f181"/>
                    </a:cubicBezTo>
                    <a:lnTo>
                      <a:pt x="f182" y="f120"/>
                    </a:lnTo>
                    <a:cubicBezTo>
                      <a:pt x="f183" y="f184"/>
                      <a:pt x="f185" y="f186"/>
                      <a:pt x="f187" y="f188"/>
                    </a:cubicBezTo>
                    <a:lnTo>
                      <a:pt x="f189" y="f136"/>
                    </a:lnTo>
                    <a:cubicBezTo>
                      <a:pt x="f190" y="f138"/>
                      <a:pt x="f191" y="f140"/>
                      <a:pt x="f192" y="f141"/>
                    </a:cubicBezTo>
                    <a:lnTo>
                      <a:pt x="f192" y="f7"/>
                    </a:lnTo>
                    <a:cubicBezTo>
                      <a:pt x="f175" y="f72"/>
                      <a:pt x="f193" y="f54"/>
                      <a:pt x="f153" y="f25"/>
                    </a:cubicBezTo>
                    <a:cubicBezTo>
                      <a:pt x="f153" y="f24"/>
                      <a:pt x="f153" y="f22"/>
                      <a:pt x="f153" y="f22"/>
                    </a:cubicBezTo>
                    <a:cubicBezTo>
                      <a:pt x="f153" y="f21"/>
                      <a:pt x="f194" y="f21"/>
                      <a:pt x="f194" y="f195"/>
                    </a:cubicBezTo>
                    <a:cubicBezTo>
                      <a:pt x="f194" y="f196"/>
                      <a:pt x="f194" y="f196"/>
                      <a:pt x="f194" y="f197"/>
                    </a:cubicBezTo>
                    <a:cubicBezTo>
                      <a:pt x="f194" y="f143"/>
                      <a:pt x="f194" y="f143"/>
                      <a:pt x="f194" y="f19"/>
                    </a:cubicBezTo>
                    <a:cubicBezTo>
                      <a:pt x="f198" y="f199"/>
                      <a:pt x="f200" y="f15"/>
                      <a:pt x="f200" y="f13"/>
                    </a:cubicBezTo>
                    <a:lnTo>
                      <a:pt x="f201" y="f13"/>
                    </a:lnTo>
                    <a:cubicBezTo>
                      <a:pt x="f201" y="f15"/>
                      <a:pt x="f202" y="f17"/>
                      <a:pt x="f142" y="f143"/>
                    </a:cubicBezTo>
                    <a:close/>
                    <a:moveTo>
                      <a:pt x="f142" y="f143"/>
                    </a:moveTo>
                    <a:lnTo>
                      <a:pt x="f142" y="f143"/>
                    </a:lnTo>
                    <a:close/>
                    <a:moveTo>
                      <a:pt x="f153" y="f203"/>
                    </a:moveTo>
                    <a:lnTo>
                      <a:pt x="f192" y="f204"/>
                    </a:lnTo>
                    <a:lnTo>
                      <a:pt x="f192" y="f161"/>
                    </a:lnTo>
                    <a:lnTo>
                      <a:pt x="f147" y="f205"/>
                    </a:lnTo>
                    <a:cubicBezTo>
                      <a:pt x="f149" y="f206"/>
                      <a:pt x="f198" y="f207"/>
                      <a:pt x="f153" y="f203"/>
                    </a:cubicBezTo>
                    <a:close/>
                    <a:moveTo>
                      <a:pt x="f153" y="f203"/>
                    </a:moveTo>
                    <a:lnTo>
                      <a:pt x="f153" y="f203"/>
                    </a:lnTo>
                    <a:close/>
                    <a:moveTo>
                      <a:pt x="f208" y="f153"/>
                    </a:moveTo>
                    <a:lnTo>
                      <a:pt x="f209" y="f94"/>
                    </a:lnTo>
                    <a:lnTo>
                      <a:pt x="f209" y="f210"/>
                    </a:lnTo>
                    <a:lnTo>
                      <a:pt x="f211" y="f210"/>
                    </a:lnTo>
                    <a:lnTo>
                      <a:pt x="f212" y="f129"/>
                    </a:lnTo>
                    <a:lnTo>
                      <a:pt x="f130" y="f129"/>
                    </a:lnTo>
                    <a:lnTo>
                      <a:pt x="f213" y="f214"/>
                    </a:lnTo>
                    <a:cubicBezTo>
                      <a:pt x="f215" y="f216"/>
                      <a:pt x="f217" y="f218"/>
                      <a:pt x="f208" y="f153"/>
                    </a:cubicBezTo>
                    <a:close/>
                    <a:moveTo>
                      <a:pt x="f208" y="f153"/>
                    </a:moveTo>
                    <a:lnTo>
                      <a:pt x="f208" y="f153"/>
                    </a:lnTo>
                    <a:close/>
                    <a:moveTo>
                      <a:pt x="f219" y="f220"/>
                    </a:moveTo>
                    <a:lnTo>
                      <a:pt x="f221" y="f222"/>
                    </a:lnTo>
                    <a:cubicBezTo>
                      <a:pt x="f223" y="f207"/>
                      <a:pt x="f224" y="f207"/>
                      <a:pt x="f225" y="f207"/>
                    </a:cubicBezTo>
                    <a:cubicBezTo>
                      <a:pt x="f226" y="f207"/>
                      <a:pt x="f227" y="f207"/>
                      <a:pt x="f228" y="f207"/>
                    </a:cubicBezTo>
                    <a:lnTo>
                      <a:pt x="f228" y="f229"/>
                    </a:lnTo>
                    <a:cubicBezTo>
                      <a:pt x="f226" y="f230"/>
                      <a:pt x="f224" y="f231"/>
                      <a:pt x="f219" y="f220"/>
                    </a:cubicBezTo>
                    <a:close/>
                    <a:moveTo>
                      <a:pt x="f219" y="f220"/>
                    </a:moveTo>
                    <a:lnTo>
                      <a:pt x="f219" y="f220"/>
                    </a:lnTo>
                    <a:close/>
                    <a:moveTo>
                      <a:pt x="f8" y="f232"/>
                    </a:moveTo>
                    <a:lnTo>
                      <a:pt x="f233" y="f129"/>
                    </a:lnTo>
                    <a:lnTo>
                      <a:pt x="f106" y="f129"/>
                    </a:lnTo>
                    <a:lnTo>
                      <a:pt x="f125" y="f234"/>
                    </a:lnTo>
                    <a:cubicBezTo>
                      <a:pt x="f235" y="f234"/>
                      <a:pt x="f236" y="f237"/>
                      <a:pt x="f8" y="f232"/>
                    </a:cubicBezTo>
                    <a:close/>
                    <a:moveTo>
                      <a:pt x="f8" y="f232"/>
                    </a:moveTo>
                    <a:lnTo>
                      <a:pt x="f8" y="f232"/>
                    </a:lnTo>
                    <a:close/>
                    <a:moveTo>
                      <a:pt x="f56" y="f238"/>
                    </a:moveTo>
                    <a:lnTo>
                      <a:pt x="f6" y="f239"/>
                    </a:lnTo>
                    <a:lnTo>
                      <a:pt x="f6" y="f240"/>
                    </a:lnTo>
                    <a:lnTo>
                      <a:pt x="f241" y="f3"/>
                    </a:lnTo>
                    <a:cubicBezTo>
                      <a:pt x="f134" y="f3"/>
                      <a:pt x="f50" y="f3"/>
                      <a:pt x="f56" y="f238"/>
                    </a:cubicBezTo>
                    <a:close/>
                    <a:moveTo>
                      <a:pt x="f56" y="f238"/>
                    </a:moveTo>
                    <a:lnTo>
                      <a:pt x="f56" y="f238"/>
                    </a:lnTo>
                    <a:close/>
                    <a:moveTo>
                      <a:pt x="f242" y="f243"/>
                    </a:moveTo>
                    <a:lnTo>
                      <a:pt x="f244" y="f208"/>
                    </a:lnTo>
                    <a:lnTo>
                      <a:pt x="f245" y="f208"/>
                    </a:lnTo>
                    <a:lnTo>
                      <a:pt x="f246" y="f208"/>
                    </a:lnTo>
                    <a:lnTo>
                      <a:pt x="f247" y="f208"/>
                    </a:lnTo>
                    <a:lnTo>
                      <a:pt x="f248" y="f208"/>
                    </a:lnTo>
                    <a:lnTo>
                      <a:pt x="f249" y="f208"/>
                    </a:lnTo>
                    <a:lnTo>
                      <a:pt x="f46" y="f208"/>
                    </a:lnTo>
                    <a:lnTo>
                      <a:pt x="f250" y="f208"/>
                    </a:lnTo>
                    <a:lnTo>
                      <a:pt x="f251" y="f208"/>
                    </a:lnTo>
                    <a:lnTo>
                      <a:pt x="f73" y="f208"/>
                    </a:lnTo>
                    <a:lnTo>
                      <a:pt x="f252" y="f208"/>
                    </a:lnTo>
                    <a:lnTo>
                      <a:pt x="f253" y="f254"/>
                    </a:lnTo>
                    <a:cubicBezTo>
                      <a:pt x="f255" y="f256"/>
                      <a:pt x="f257" y="f258"/>
                      <a:pt x="f242" y="f243"/>
                    </a:cubicBezTo>
                    <a:close/>
                    <a:moveTo>
                      <a:pt x="f242" y="f243"/>
                    </a:moveTo>
                    <a:lnTo>
                      <a:pt x="f242" y="f243"/>
                    </a:lnTo>
                    <a:close/>
                    <a:moveTo>
                      <a:pt x="f259" y="f260"/>
                    </a:moveTo>
                    <a:lnTo>
                      <a:pt x="f90" y="f261"/>
                    </a:lnTo>
                    <a:lnTo>
                      <a:pt x="f92" y="f262"/>
                    </a:lnTo>
                    <a:lnTo>
                      <a:pt x="f93" y="f262"/>
                    </a:lnTo>
                    <a:lnTo>
                      <a:pt x="f95" y="f205"/>
                    </a:lnTo>
                    <a:lnTo>
                      <a:pt x="f263" y="f205"/>
                    </a:lnTo>
                    <a:lnTo>
                      <a:pt x="f242" y="f264"/>
                    </a:lnTo>
                    <a:lnTo>
                      <a:pt x="f265" y="f264"/>
                    </a:lnTo>
                    <a:lnTo>
                      <a:pt x="f266" y="f267"/>
                    </a:lnTo>
                    <a:lnTo>
                      <a:pt x="f257" y="f267"/>
                    </a:lnTo>
                    <a:lnTo>
                      <a:pt x="f268" y="f267"/>
                    </a:lnTo>
                    <a:lnTo>
                      <a:pt x="f268" y="f206"/>
                    </a:lnTo>
                    <a:lnTo>
                      <a:pt x="f269" y="f201"/>
                    </a:lnTo>
                    <a:cubicBezTo>
                      <a:pt x="f270" y="f146"/>
                      <a:pt x="f271" y="f272"/>
                      <a:pt x="f259" y="f260"/>
                    </a:cubicBezTo>
                    <a:close/>
                    <a:moveTo>
                      <a:pt x="f259" y="f260"/>
                    </a:moveTo>
                    <a:lnTo>
                      <a:pt x="f259" y="f260"/>
                    </a:lnTo>
                    <a:close/>
                    <a:moveTo>
                      <a:pt x="f13" y="f273"/>
                    </a:moveTo>
                    <a:lnTo>
                      <a:pt x="f13" y="f274"/>
                    </a:lnTo>
                    <a:lnTo>
                      <a:pt x="f13" y="f273"/>
                    </a:lnTo>
                    <a:close/>
                    <a:moveTo>
                      <a:pt x="f13" y="f273"/>
                    </a:moveTo>
                    <a:lnTo>
                      <a:pt x="f13" y="f273"/>
                    </a:lnTo>
                    <a:close/>
                    <a:moveTo>
                      <a:pt x="f275" y="f205"/>
                    </a:moveTo>
                    <a:lnTo>
                      <a:pt x="f276" y="f277"/>
                    </a:lnTo>
                    <a:lnTo>
                      <a:pt x="f276" y="f278"/>
                    </a:lnTo>
                    <a:lnTo>
                      <a:pt x="f276" y="f279"/>
                    </a:lnTo>
                    <a:lnTo>
                      <a:pt x="f280" y="f279"/>
                    </a:lnTo>
                    <a:lnTo>
                      <a:pt x="f280" y="f281"/>
                    </a:lnTo>
                    <a:lnTo>
                      <a:pt x="f280" y="f282"/>
                    </a:lnTo>
                    <a:lnTo>
                      <a:pt x="f283" y="f282"/>
                    </a:lnTo>
                    <a:lnTo>
                      <a:pt x="f283" y="f284"/>
                    </a:lnTo>
                    <a:lnTo>
                      <a:pt x="f283" y="f285"/>
                    </a:lnTo>
                    <a:lnTo>
                      <a:pt x="f286" y="f285"/>
                    </a:lnTo>
                    <a:lnTo>
                      <a:pt x="f286" y="f287"/>
                    </a:lnTo>
                    <a:lnTo>
                      <a:pt x="f286" y="f288"/>
                    </a:lnTo>
                    <a:lnTo>
                      <a:pt x="f286" y="f289"/>
                    </a:lnTo>
                    <a:lnTo>
                      <a:pt x="f290" y="f291"/>
                    </a:lnTo>
                    <a:cubicBezTo>
                      <a:pt x="f292" y="f222"/>
                      <a:pt x="f293" y="f267"/>
                      <a:pt x="f275" y="f205"/>
                    </a:cubicBezTo>
                    <a:close/>
                    <a:moveTo>
                      <a:pt x="f275" y="f205"/>
                    </a:moveTo>
                    <a:lnTo>
                      <a:pt x="f275" y="f205"/>
                    </a:lnTo>
                    <a:close/>
                    <a:moveTo>
                      <a:pt x="f294" y="f295"/>
                    </a:moveTo>
                    <a:lnTo>
                      <a:pt x="f296" y="f98"/>
                    </a:lnTo>
                    <a:cubicBezTo>
                      <a:pt x="f296" y="f240"/>
                      <a:pt x="f296" y="f297"/>
                      <a:pt x="f296" y="f235"/>
                    </a:cubicBezTo>
                    <a:lnTo>
                      <a:pt x="f298" y="f299"/>
                    </a:lnTo>
                    <a:lnTo>
                      <a:pt x="f300" y="f299"/>
                    </a:lnTo>
                    <a:lnTo>
                      <a:pt x="f300" y="f301"/>
                    </a:lnTo>
                    <a:lnTo>
                      <a:pt x="f300" y="f129"/>
                    </a:lnTo>
                    <a:lnTo>
                      <a:pt x="f276" y="f129"/>
                    </a:lnTo>
                    <a:lnTo>
                      <a:pt x="f276" y="f302"/>
                    </a:lnTo>
                    <a:lnTo>
                      <a:pt x="f276" y="f303"/>
                    </a:lnTo>
                    <a:lnTo>
                      <a:pt x="f280" y="f303"/>
                    </a:lnTo>
                    <a:lnTo>
                      <a:pt x="f280" y="f304"/>
                    </a:lnTo>
                    <a:lnTo>
                      <a:pt x="f280" y="f127"/>
                    </a:lnTo>
                    <a:lnTo>
                      <a:pt x="f283" y="f127"/>
                    </a:lnTo>
                    <a:lnTo>
                      <a:pt x="f283" y="f305"/>
                    </a:lnTo>
                    <a:lnTo>
                      <a:pt x="f286" y="f306"/>
                    </a:lnTo>
                    <a:lnTo>
                      <a:pt x="f286" y="f125"/>
                    </a:lnTo>
                    <a:lnTo>
                      <a:pt x="f307" y="f308"/>
                    </a:lnTo>
                    <a:lnTo>
                      <a:pt x="f307" y="f309"/>
                    </a:lnTo>
                    <a:lnTo>
                      <a:pt x="f310" y="f309"/>
                    </a:lnTo>
                    <a:lnTo>
                      <a:pt x="f311" y="f124"/>
                    </a:lnTo>
                    <a:lnTo>
                      <a:pt x="f311" y="f295"/>
                    </a:lnTo>
                    <a:lnTo>
                      <a:pt x="f294" y="f295"/>
                    </a:lnTo>
                    <a:close/>
                    <a:moveTo>
                      <a:pt x="f294" y="f295"/>
                    </a:moveTo>
                    <a:lnTo>
                      <a:pt x="f294" y="f295"/>
                    </a:lnTo>
                    <a:close/>
                    <a:moveTo>
                      <a:pt x="f312" y="f45"/>
                    </a:moveTo>
                    <a:lnTo>
                      <a:pt x="f84" y="f313"/>
                    </a:lnTo>
                    <a:lnTo>
                      <a:pt x="f84" y="f314"/>
                    </a:lnTo>
                    <a:lnTo>
                      <a:pt x="f86" y="f314"/>
                    </a:lnTo>
                    <a:lnTo>
                      <a:pt x="f88" y="f314"/>
                    </a:lnTo>
                    <a:lnTo>
                      <a:pt x="f90" y="f16"/>
                    </a:lnTo>
                    <a:lnTo>
                      <a:pt x="f92" y="f16"/>
                    </a:lnTo>
                    <a:lnTo>
                      <a:pt x="f93" y="f16"/>
                    </a:lnTo>
                    <a:lnTo>
                      <a:pt x="f93" y="f18"/>
                    </a:lnTo>
                    <a:lnTo>
                      <a:pt x="f95" y="f18"/>
                    </a:lnTo>
                    <a:lnTo>
                      <a:pt x="f263" y="f18"/>
                    </a:lnTo>
                    <a:lnTo>
                      <a:pt x="f242" y="f18"/>
                    </a:lnTo>
                    <a:lnTo>
                      <a:pt x="f242" y="f315"/>
                    </a:lnTo>
                    <a:lnTo>
                      <a:pt x="f265" y="f315"/>
                    </a:lnTo>
                    <a:lnTo>
                      <a:pt x="f266" y="f315"/>
                    </a:lnTo>
                    <a:lnTo>
                      <a:pt x="f257" y="f315"/>
                    </a:lnTo>
                    <a:lnTo>
                      <a:pt x="f268" y="f315"/>
                    </a:lnTo>
                    <a:lnTo>
                      <a:pt x="f268" y="f41"/>
                    </a:lnTo>
                    <a:lnTo>
                      <a:pt x="f316" y="f41"/>
                    </a:lnTo>
                    <a:lnTo>
                      <a:pt x="f255" y="f41"/>
                    </a:lnTo>
                    <a:lnTo>
                      <a:pt x="f317" y="f318"/>
                    </a:lnTo>
                    <a:lnTo>
                      <a:pt x="f317" y="f319"/>
                    </a:lnTo>
                    <a:lnTo>
                      <a:pt x="f317" y="f162"/>
                    </a:lnTo>
                    <a:lnTo>
                      <a:pt x="f317" y="f320"/>
                    </a:lnTo>
                    <a:lnTo>
                      <a:pt x="f321" y="f320"/>
                    </a:lnTo>
                    <a:lnTo>
                      <a:pt x="f321" y="f75"/>
                    </a:lnTo>
                    <a:lnTo>
                      <a:pt x="f321" y="f161"/>
                    </a:lnTo>
                    <a:lnTo>
                      <a:pt x="f321" y="f322"/>
                    </a:lnTo>
                    <a:lnTo>
                      <a:pt x="f321" y="f10"/>
                    </a:lnTo>
                    <a:lnTo>
                      <a:pt x="f321" y="f239"/>
                    </a:lnTo>
                    <a:lnTo>
                      <a:pt x="f321" y="f12"/>
                    </a:lnTo>
                    <a:lnTo>
                      <a:pt x="f312" y="f12"/>
                    </a:lnTo>
                    <a:lnTo>
                      <a:pt x="f312" y="f45"/>
                    </a:lnTo>
                    <a:close/>
                  </a:path>
                </a:pathLst>
              </a:custGeom>
              <a:solidFill>
                <a:srgbClr val="FAD243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1" name="Forma Livre 20"/>
              <p:cNvSpPr/>
              <p:nvPr/>
            </p:nvSpPr>
            <p:spPr>
              <a:xfrm>
                <a:off x="9256681" y="6119640"/>
                <a:ext cx="120600" cy="38157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8"/>
                  <a:gd name="f4" fmla="val 176"/>
                  <a:gd name="f5" fmla="val 103"/>
                  <a:gd name="f6" fmla="val 175"/>
                  <a:gd name="f7" fmla="val 54"/>
                  <a:gd name="f8" fmla="val 27"/>
                  <a:gd name="f9" fmla="val 19"/>
                  <a:gd name="f10" fmla="val 76"/>
                  <a:gd name="f11" fmla="val 5"/>
                  <a:gd name="f12" fmla="val 134"/>
                  <a:gd name="f13" fmla="val 2"/>
                  <a:gd name="f14" fmla="val 146"/>
                  <a:gd name="f15" fmla="val 161"/>
                  <a:gd name="f16" fmla="val 303"/>
                  <a:gd name="f17" fmla="val 407"/>
                  <a:gd name="f18" fmla="val 404"/>
                  <a:gd name="f19" fmla="val 99"/>
                  <a:gd name="f20" fmla="val 362"/>
                  <a:gd name="f21" fmla="val 35"/>
                  <a:gd name="f22" fmla="*/ f0 1 408"/>
                  <a:gd name="f23" fmla="*/ f1 1 176"/>
                  <a:gd name="f24" fmla="+- f4 0 f2"/>
                  <a:gd name="f25" fmla="+- f3 0 f2"/>
                  <a:gd name="f26" fmla="*/ f25 1 408"/>
                  <a:gd name="f27" fmla="*/ f24 1 176"/>
                  <a:gd name="f28" fmla="*/ f2 1 f26"/>
                  <a:gd name="f29" fmla="*/ f3 1 f26"/>
                  <a:gd name="f30" fmla="*/ f2 1 f27"/>
                  <a:gd name="f31" fmla="*/ f4 1 f27"/>
                  <a:gd name="f32" fmla="*/ f28 f22 1"/>
                  <a:gd name="f33" fmla="*/ f29 f22 1"/>
                  <a:gd name="f34" fmla="*/ f31 f23 1"/>
                  <a:gd name="f35" fmla="*/ f30 f2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2" t="f35" r="f33" b="f34"/>
                <a:pathLst>
                  <a:path w="408" h="176">
                    <a:moveTo>
                      <a:pt x="f5" y="f6"/>
                    </a:moveTo>
                    <a:lnTo>
                      <a:pt x="f5" y="f2"/>
                    </a:lnTo>
                    <a:cubicBezTo>
                      <a:pt x="f7" y="f8"/>
                      <a:pt x="f9" y="f10"/>
                      <a:pt x="f11" y="f12"/>
                    </a:cubicBezTo>
                    <a:cubicBezTo>
                      <a:pt x="f13" y="f14"/>
                      <a:pt x="f2" y="f15"/>
                      <a:pt x="f2" y="f6"/>
                    </a:cubicBez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16" y="f2"/>
                    </a:moveTo>
                    <a:lnTo>
                      <a:pt x="f16" y="f6"/>
                    </a:lnTo>
                    <a:lnTo>
                      <a:pt x="f17" y="f6"/>
                    </a:lnTo>
                    <a:cubicBezTo>
                      <a:pt x="f18" y="f19"/>
                      <a:pt x="f20" y="f21"/>
                      <a:pt x="f16" y="f2"/>
                    </a:cubicBezTo>
                    <a:close/>
                  </a:path>
                </a:pathLst>
              </a:custGeom>
              <a:solidFill>
                <a:srgbClr val="FFEC00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2" name="Forma Livre 21"/>
              <p:cNvSpPr/>
              <p:nvPr/>
            </p:nvSpPr>
            <p:spPr>
              <a:xfrm>
                <a:off x="9199440" y="6184800"/>
                <a:ext cx="417597" cy="265322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244"/>
                  <a:gd name="f4" fmla="val 808"/>
                  <a:gd name="f5" fmla="val 624"/>
                  <a:gd name="f6" fmla="val 807"/>
                  <a:gd name="f7" fmla="val 278"/>
                  <a:gd name="f8" fmla="val 449"/>
                  <a:gd name="f9" fmla="val 5"/>
                  <a:gd name="f10" fmla="val 3"/>
                  <a:gd name="f11" fmla="val 2"/>
                  <a:gd name="f12" fmla="val 1243"/>
                  <a:gd name="f13" fmla="val 969"/>
                  <a:gd name="f14" fmla="*/ f0 1 1244"/>
                  <a:gd name="f15" fmla="*/ f1 1 808"/>
                  <a:gd name="f16" fmla="+- f4 0 f2"/>
                  <a:gd name="f17" fmla="+- f3 0 f2"/>
                  <a:gd name="f18" fmla="*/ f17 1 1244"/>
                  <a:gd name="f19" fmla="*/ f16 1 808"/>
                  <a:gd name="f20" fmla="*/ f2 1 f18"/>
                  <a:gd name="f21" fmla="*/ f3 1 f18"/>
                  <a:gd name="f22" fmla="*/ f2 1 f19"/>
                  <a:gd name="f23" fmla="*/ f4 1 f19"/>
                  <a:gd name="f24" fmla="*/ f20 f14 1"/>
                  <a:gd name="f25" fmla="*/ f21 f14 1"/>
                  <a:gd name="f26" fmla="*/ f23 f15 1"/>
                  <a:gd name="f27" fmla="*/ f22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4" t="f27" r="f25" b="f26"/>
                <a:pathLst>
                  <a:path w="1244" h="808">
                    <a:moveTo>
                      <a:pt x="f5" y="f6"/>
                    </a:moveTo>
                    <a:cubicBezTo>
                      <a:pt x="f7" y="f6"/>
                      <a:pt x="f2" y="f8"/>
                      <a:pt x="f2" y="f9"/>
                    </a:cubicBezTo>
                    <a:cubicBezTo>
                      <a:pt x="f2" y="f10"/>
                      <a:pt x="f2" y="f11"/>
                      <a:pt x="f2" y="f2"/>
                    </a:cubicBezTo>
                    <a:lnTo>
                      <a:pt x="f12" y="f2"/>
                    </a:lnTo>
                    <a:cubicBezTo>
                      <a:pt x="f12" y="f11"/>
                      <a:pt x="f12" y="f10"/>
                      <a:pt x="f12" y="f9"/>
                    </a:cubicBezTo>
                    <a:cubicBezTo>
                      <a:pt x="f12" y="f8"/>
                      <a:pt x="f13" y="f6"/>
                      <a:pt x="f5" y="f6"/>
                    </a:cubicBezTo>
                  </a:path>
                </a:pathLst>
              </a:custGeom>
              <a:noFill/>
              <a:ln w="1801" cap="flat">
                <a:solidFill>
                  <a:srgbClr val="1B1918"/>
                </a:solidFill>
                <a:prstDash val="solid"/>
                <a:miter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3" name="Forma Livre 22"/>
              <p:cNvSpPr/>
              <p:nvPr/>
            </p:nvSpPr>
            <p:spPr>
              <a:xfrm>
                <a:off x="9418676" y="6053044"/>
                <a:ext cx="193679" cy="103318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618"/>
                  <a:gd name="f5" fmla="val 357"/>
                  <a:gd name="f6" fmla="val 356"/>
                  <a:gd name="f7" fmla="val 255"/>
                  <a:gd name="f8" fmla="val 355"/>
                  <a:gd name="f9" fmla="val 302"/>
                  <a:gd name="f10" fmla="val 326"/>
                  <a:gd name="f11" fmla="val 368"/>
                  <a:gd name="f12" fmla="val 276"/>
                  <a:gd name="f13" fmla="val 400"/>
                  <a:gd name="f14" fmla="val 232"/>
                  <a:gd name="f15" fmla="val 419"/>
                  <a:gd name="f16" fmla="val 210"/>
                  <a:gd name="f17" fmla="val 442"/>
                  <a:gd name="f18" fmla="val 182"/>
                  <a:gd name="f19" fmla="val 472"/>
                  <a:gd name="f20" fmla="val 177"/>
                  <a:gd name="f21" fmla="val 503"/>
                  <a:gd name="f22" fmla="val 173"/>
                  <a:gd name="f23" fmla="val 574"/>
                  <a:gd name="f24" fmla="val 193"/>
                  <a:gd name="f25" fmla="val 605"/>
                  <a:gd name="f26" fmla="val 203"/>
                  <a:gd name="f27" fmla="val 593"/>
                  <a:gd name="f28" fmla="val 136"/>
                  <a:gd name="f29" fmla="val 576"/>
                  <a:gd name="f30" fmla="val 69"/>
                  <a:gd name="f31" fmla="val 550"/>
                  <a:gd name="f32" fmla="val 6"/>
                  <a:gd name="f33" fmla="val 519"/>
                  <a:gd name="f34" fmla="val 488"/>
                  <a:gd name="f35" fmla="val 1"/>
                  <a:gd name="f36" fmla="val 460"/>
                  <a:gd name="f37" fmla="val 25"/>
                  <a:gd name="f38" fmla="val 432"/>
                  <a:gd name="f39" fmla="val 51"/>
                  <a:gd name="f40" fmla="val 417"/>
                  <a:gd name="f41" fmla="val 91"/>
                  <a:gd name="f42" fmla="val 395"/>
                  <a:gd name="f43" fmla="val 122"/>
                  <a:gd name="f44" fmla="val 383"/>
                  <a:gd name="f45" fmla="val 139"/>
                  <a:gd name="f46" fmla="val 369"/>
                  <a:gd name="f47" fmla="val 161"/>
                  <a:gd name="f48" fmla="val 350"/>
                  <a:gd name="f49" fmla="val 175"/>
                  <a:gd name="f50" fmla="val 333"/>
                  <a:gd name="f51" fmla="val 222"/>
                  <a:gd name="f52" fmla="val 328"/>
                  <a:gd name="f53" fmla="val 225"/>
                  <a:gd name="f54" fmla="val 321"/>
                  <a:gd name="f55" fmla="val 279"/>
                  <a:gd name="f56" fmla="val 319"/>
                  <a:gd name="f57" fmla="val 291"/>
                  <a:gd name="f58" fmla="val 317"/>
                  <a:gd name="f59" fmla="val 314"/>
                  <a:gd name="f60" fmla="val 300"/>
                  <a:gd name="f61" fmla="val 316"/>
                  <a:gd name="f62" fmla="val 293"/>
                  <a:gd name="f63" fmla="val 286"/>
                  <a:gd name="f64" fmla="val 272"/>
                  <a:gd name="f65" fmla="val 283"/>
                  <a:gd name="f66" fmla="val 230"/>
                  <a:gd name="f67" fmla="val 278"/>
                  <a:gd name="f68" fmla="val 188"/>
                  <a:gd name="f69" fmla="val 266"/>
                  <a:gd name="f70" fmla="val 185"/>
                  <a:gd name="f71" fmla="val 245"/>
                  <a:gd name="f72" fmla="val 217"/>
                  <a:gd name="f73" fmla="val 163"/>
                  <a:gd name="f74" fmla="val 189"/>
                  <a:gd name="f75" fmla="val 158"/>
                  <a:gd name="f76" fmla="val 162"/>
                  <a:gd name="f77" fmla="val 170"/>
                  <a:gd name="f78" fmla="val 105"/>
                  <a:gd name="f79" fmla="val 207"/>
                  <a:gd name="f80" fmla="val 86"/>
                  <a:gd name="f81" fmla="val 227"/>
                  <a:gd name="f82" fmla="val 54"/>
                  <a:gd name="f83" fmla="val 264"/>
                  <a:gd name="f84" fmla="val 23"/>
                  <a:gd name="f85" fmla="val 311"/>
                  <a:gd name="f86" fmla="val 412"/>
                  <a:gd name="f87" fmla="val 242"/>
                  <a:gd name="f88" fmla="val 324"/>
                  <a:gd name="f89" fmla="val 617"/>
                  <a:gd name="f90" fmla="val 614"/>
                  <a:gd name="f91" fmla="val 265"/>
                  <a:gd name="f92" fmla="val 607"/>
                  <a:gd name="f93" fmla="val 580"/>
                  <a:gd name="f94" fmla="val 212"/>
                  <a:gd name="f95" fmla="val 474"/>
                  <a:gd name="f96" fmla="val 450"/>
                  <a:gd name="f97" fmla="val 197"/>
                  <a:gd name="f98" fmla="val 428"/>
                  <a:gd name="f99" fmla="val 223"/>
                  <a:gd name="f100" fmla="*/ f1 1 618"/>
                  <a:gd name="f101" fmla="*/ f2 1 357"/>
                  <a:gd name="f102" fmla="+- f5 0 f3"/>
                  <a:gd name="f103" fmla="+- f4 0 f3"/>
                  <a:gd name="f104" fmla="*/ f103 1 618"/>
                  <a:gd name="f105" fmla="*/ f102 1 357"/>
                  <a:gd name="f106" fmla="*/ f3 1 f104"/>
                  <a:gd name="f107" fmla="*/ f4 1 f104"/>
                  <a:gd name="f108" fmla="*/ f3 1 f105"/>
                  <a:gd name="f109" fmla="*/ f5 1 f105"/>
                  <a:gd name="f110" fmla="*/ f106 f100 1"/>
                  <a:gd name="f111" fmla="*/ f107 f100 1"/>
                  <a:gd name="f112" fmla="*/ f109 f101 1"/>
                  <a:gd name="f113" fmla="*/ f108 f10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10" t="f113" r="f111" b="f112"/>
                <a:pathLst>
                  <a:path w="618" h="357">
                    <a:moveTo>
                      <a:pt x="f3" y="f6"/>
                    </a:moveTo>
                    <a:lnTo>
                      <a:pt x="f7" y="f6"/>
                    </a:lnTo>
                    <a:lnTo>
                      <a:pt x="f7" y="f8"/>
                    </a:lnTo>
                    <a:cubicBezTo>
                      <a:pt x="f9" y="f10"/>
                      <a:pt x="f11" y="f12"/>
                      <a:pt x="f13" y="f14"/>
                    </a:cubicBezTo>
                    <a:cubicBezTo>
                      <a:pt x="f15" y="f16"/>
                      <a:pt x="f17" y="f18"/>
                      <a:pt x="f19" y="f20"/>
                    </a:cubicBez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27" y="f28"/>
                      <a:pt x="f29" y="f30"/>
                      <a:pt x="f31" y="f32"/>
                    </a:cubicBezTo>
                    <a:cubicBezTo>
                      <a:pt x="f33" y="f3"/>
                      <a:pt x="f34" y="f35"/>
                      <a:pt x="f36" y="f37"/>
                    </a:cubicBezTo>
                    <a:cubicBezTo>
                      <a:pt x="f38" y="f39"/>
                      <a:pt x="f40" y="f41"/>
                      <a:pt x="f42" y="f43"/>
                    </a:cubicBezTo>
                    <a:cubicBezTo>
                      <a:pt x="f44" y="f45"/>
                      <a:pt x="f46" y="f47"/>
                      <a:pt x="f48" y="f49"/>
                    </a:cubicBezTo>
                    <a:cubicBezTo>
                      <a:pt x="f50" y="f51"/>
                      <a:pt x="f52" y="f53"/>
                      <a:pt x="f54" y="f55"/>
                    </a:cubicBezTo>
                    <a:cubicBezTo>
                      <a:pt x="f56" y="f57"/>
                      <a:pt x="f58" y="f59"/>
                      <a:pt x="f60" y="f61"/>
                    </a:cubicBezTo>
                    <a:lnTo>
                      <a:pt x="f62" y="f61"/>
                    </a:lnTo>
                    <a:cubicBezTo>
                      <a:pt x="f63" y="f64"/>
                      <a:pt x="f65" y="f66"/>
                      <a:pt x="f67" y="f68"/>
                    </a:cubicBezTo>
                    <a:cubicBezTo>
                      <a:pt x="f69" y="f70"/>
                      <a:pt x="f7" y="f0"/>
                      <a:pt x="f71" y="f49"/>
                    </a:cubicBezTo>
                    <a:cubicBezTo>
                      <a:pt x="f72" y="f73"/>
                      <a:pt x="f74" y="f75"/>
                      <a:pt x="f76" y="f77"/>
                    </a:cubicBezTo>
                    <a:cubicBezTo>
                      <a:pt x="f28" y="f18"/>
                      <a:pt x="f78" y="f79"/>
                      <a:pt x="f80" y="f81"/>
                    </a:cubicBezTo>
                    <a:cubicBezTo>
                      <a:pt x="f82" y="f83"/>
                      <a:pt x="f84" y="f85"/>
                      <a:pt x="f3" y="f6"/>
                    </a:cubicBezTo>
                    <a:close/>
                    <a:moveTo>
                      <a:pt x="f3" y="f6"/>
                    </a:moveTo>
                    <a:lnTo>
                      <a:pt x="f3" y="f6"/>
                    </a:lnTo>
                    <a:close/>
                    <a:moveTo>
                      <a:pt x="f86" y="f87"/>
                    </a:moveTo>
                    <a:cubicBezTo>
                      <a:pt x="f44" y="f65"/>
                      <a:pt x="f88" y="f10"/>
                      <a:pt x="f65" y="f6"/>
                    </a:cubicBezTo>
                    <a:lnTo>
                      <a:pt x="f89" y="f6"/>
                    </a:lnTo>
                    <a:cubicBezTo>
                      <a:pt x="f89" y="f85"/>
                      <a:pt x="f90" y="f91"/>
                      <a:pt x="f92" y="f51"/>
                    </a:cubicBezTo>
                    <a:cubicBezTo>
                      <a:pt x="f93" y="f94"/>
                      <a:pt x="f21" y="f68"/>
                      <a:pt x="f95" y="f24"/>
                    </a:cubicBezTo>
                    <a:cubicBezTo>
                      <a:pt x="f96" y="f97"/>
                      <a:pt x="f98" y="f99"/>
                      <a:pt x="f86" y="f87"/>
                    </a:cubicBezTo>
                    <a:close/>
                  </a:path>
                </a:pathLst>
              </a:custGeom>
              <a:solidFill>
                <a:srgbClr val="009035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4" name="Forma Livre 23"/>
              <p:cNvSpPr/>
              <p:nvPr/>
            </p:nvSpPr>
            <p:spPr>
              <a:xfrm>
                <a:off x="9028081" y="5780160"/>
                <a:ext cx="762115" cy="904679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2208"/>
                  <a:gd name="f5" fmla="val 2585"/>
                  <a:gd name="f6" fmla="val 1330"/>
                  <a:gd name="f7" fmla="val 757"/>
                  <a:gd name="f8" fmla="val 1342"/>
                  <a:gd name="f9" fmla="val 766"/>
                  <a:gd name="f10" fmla="val 1356"/>
                  <a:gd name="f11" fmla="val 774"/>
                  <a:gd name="f12" fmla="val 1361"/>
                  <a:gd name="f13" fmla="val 789"/>
                  <a:gd name="f14" fmla="val 1382"/>
                  <a:gd name="f15" fmla="val 857"/>
                  <a:gd name="f16" fmla="val 1391"/>
                  <a:gd name="f17" fmla="val 969"/>
                  <a:gd name="f18" fmla="val 1401"/>
                  <a:gd name="f19" fmla="val 1041"/>
                  <a:gd name="f20" fmla="val 1404"/>
                  <a:gd name="f21" fmla="val 1018"/>
                  <a:gd name="f22" fmla="val 1406"/>
                  <a:gd name="f23" fmla="val 1001"/>
                  <a:gd name="f24" fmla="val 1413"/>
                  <a:gd name="f25" fmla="val 979"/>
                  <a:gd name="f26" fmla="val 1416"/>
                  <a:gd name="f27" fmla="val 971"/>
                  <a:gd name="f28" fmla="val 1420"/>
                  <a:gd name="f29" fmla="val 963"/>
                  <a:gd name="f30" fmla="val 1423"/>
                  <a:gd name="f31" fmla="val 954"/>
                  <a:gd name="f32" fmla="val 1422"/>
                  <a:gd name="f33" fmla="val 945"/>
                  <a:gd name="f34" fmla="val 1412"/>
                  <a:gd name="f35" fmla="val 905"/>
                  <a:gd name="f36" fmla="val 1403"/>
                  <a:gd name="f37" fmla="val 872"/>
                  <a:gd name="f38" fmla="val 1392"/>
                  <a:gd name="f39" fmla="val 831"/>
                  <a:gd name="f40" fmla="val 826"/>
                  <a:gd name="f41" fmla="val 862"/>
                  <a:gd name="f42" fmla="val 1425"/>
                  <a:gd name="f43" fmla="val 892"/>
                  <a:gd name="f44" fmla="val 1432"/>
                  <a:gd name="f45" fmla="val 927"/>
                  <a:gd name="f46" fmla="val 1435"/>
                  <a:gd name="f47" fmla="val 918"/>
                  <a:gd name="f48" fmla="val 1437"/>
                  <a:gd name="f49" fmla="val 912"/>
                  <a:gd name="f50" fmla="val 1440"/>
                  <a:gd name="f51" fmla="val 903"/>
                  <a:gd name="f52" fmla="val 898"/>
                  <a:gd name="f53" fmla="val 1443"/>
                  <a:gd name="f54" fmla="val 1444"/>
                  <a:gd name="f55" fmla="val 885"/>
                  <a:gd name="f56" fmla="val 880"/>
                  <a:gd name="f57" fmla="val 1434"/>
                  <a:gd name="f58" fmla="val 1419"/>
                  <a:gd name="f59" fmla="val 816"/>
                  <a:gd name="f60" fmla="val 809"/>
                  <a:gd name="f61" fmla="val 799"/>
                  <a:gd name="f62" fmla="val 811"/>
                  <a:gd name="f63" fmla="val 1427"/>
                  <a:gd name="f64" fmla="val 1439"/>
                  <a:gd name="f65" fmla="val 837"/>
                  <a:gd name="f66" fmla="val 845"/>
                  <a:gd name="f67" fmla="val 1446"/>
                  <a:gd name="f68" fmla="val 853"/>
                  <a:gd name="f69" fmla="val 832"/>
                  <a:gd name="f70" fmla="val 821"/>
                  <a:gd name="f71" fmla="val 801"/>
                  <a:gd name="f72" fmla="val 756"/>
                  <a:gd name="f73" fmla="val 1415"/>
                  <a:gd name="f74" fmla="val 741"/>
                  <a:gd name="f75" fmla="val 739"/>
                  <a:gd name="f76" fmla="val 723"/>
                  <a:gd name="f77" fmla="val 718"/>
                  <a:gd name="f78" fmla="val 1474"/>
                  <a:gd name="f79" fmla="val 713"/>
                  <a:gd name="f80" fmla="val 1494"/>
                  <a:gd name="f81" fmla="val 700"/>
                  <a:gd name="f82" fmla="val 1496"/>
                  <a:gd name="f83" fmla="val 698"/>
                  <a:gd name="f84" fmla="val 695"/>
                  <a:gd name="f85" fmla="val 691"/>
                  <a:gd name="f86" fmla="val 706"/>
                  <a:gd name="f87" fmla="val 1493"/>
                  <a:gd name="f88" fmla="val 675"/>
                  <a:gd name="f89" fmla="val 1489"/>
                  <a:gd name="f90" fmla="val 670"/>
                  <a:gd name="f91" fmla="val 1487"/>
                  <a:gd name="f92" fmla="val 663"/>
                  <a:gd name="f93" fmla="val 1483"/>
                  <a:gd name="f94" fmla="val 658"/>
                  <a:gd name="f95" fmla="val 680"/>
                  <a:gd name="f96" fmla="val 1428"/>
                  <a:gd name="f97" fmla="val 665"/>
                  <a:gd name="f98" fmla="val 1475"/>
                  <a:gd name="f99" fmla="val 643"/>
                  <a:gd name="f100" fmla="val 641"/>
                  <a:gd name="f101" fmla="val 640"/>
                  <a:gd name="f102" fmla="val 1470"/>
                  <a:gd name="f103" fmla="val 636"/>
                  <a:gd name="f104" fmla="val 1465"/>
                  <a:gd name="f105" fmla="val 635"/>
                  <a:gd name="f106" fmla="val 1462"/>
                  <a:gd name="f107" fmla="val 651"/>
                  <a:gd name="f108" fmla="val 1380"/>
                  <a:gd name="f109" fmla="val 671"/>
                  <a:gd name="f110" fmla="val 1353"/>
                  <a:gd name="f111" fmla="val 673"/>
                  <a:gd name="f112" fmla="val 1322"/>
                  <a:gd name="f113" fmla="val 681"/>
                  <a:gd name="f114" fmla="val 1299"/>
                  <a:gd name="f115" fmla="val 686"/>
                  <a:gd name="f116" fmla="val 1271"/>
                  <a:gd name="f117" fmla="val 690"/>
                  <a:gd name="f118" fmla="val 1251"/>
                  <a:gd name="f119" fmla="val 696"/>
                  <a:gd name="f120" fmla="val 1239"/>
                  <a:gd name="f121" fmla="val 701"/>
                  <a:gd name="f122" fmla="val 1228"/>
                  <a:gd name="f123" fmla="val 732"/>
                  <a:gd name="f124" fmla="val 1225"/>
                  <a:gd name="f125" fmla="val 746"/>
                  <a:gd name="f126" fmla="val 1237"/>
                  <a:gd name="f127" fmla="val 1249"/>
                  <a:gd name="f128" fmla="val 737"/>
                  <a:gd name="f129" fmla="val 1263"/>
                  <a:gd name="f130" fmla="val 1282"/>
                  <a:gd name="f131" fmla="val 1289"/>
                  <a:gd name="f132" fmla="val 1305"/>
                  <a:gd name="f133" fmla="val 1317"/>
                  <a:gd name="f134" fmla="val 749"/>
                  <a:gd name="f135" fmla="val 705"/>
                  <a:gd name="f136" fmla="val 1280"/>
                  <a:gd name="f137" fmla="val 1294"/>
                  <a:gd name="f138" fmla="val 1306"/>
                  <a:gd name="f139" fmla="val 1318"/>
                  <a:gd name="f140" fmla="val 666"/>
                  <a:gd name="f141" fmla="val 1329"/>
                  <a:gd name="f142" fmla="val 1341"/>
                  <a:gd name="f143" fmla="val 660"/>
                  <a:gd name="f144" fmla="val 1296"/>
                  <a:gd name="f145" fmla="val 614"/>
                  <a:gd name="f146" fmla="val 1213"/>
                  <a:gd name="f147" fmla="val 599"/>
                  <a:gd name="f148" fmla="val 1144"/>
                  <a:gd name="f149" fmla="val 600"/>
                  <a:gd name="f150" fmla="val 1137"/>
                  <a:gd name="f151" fmla="val 602"/>
                  <a:gd name="f152" fmla="val 1127"/>
                  <a:gd name="f153" fmla="val 1120"/>
                  <a:gd name="f154" fmla="val 1118"/>
                  <a:gd name="f155" fmla="val 604"/>
                  <a:gd name="f156" fmla="val 1160"/>
                  <a:gd name="f157" fmla="val 612"/>
                  <a:gd name="f158" fmla="val 1203"/>
                  <a:gd name="f159" fmla="val 626"/>
                  <a:gd name="f160" fmla="val 1240"/>
                  <a:gd name="f161" fmla="val 645"/>
                  <a:gd name="f162" fmla="val 1256"/>
                  <a:gd name="f163" fmla="val 655"/>
                  <a:gd name="f164" fmla="val 1267"/>
                  <a:gd name="f165" fmla="val 661"/>
                  <a:gd name="f166" fmla="val 856"/>
                  <a:gd name="f167" fmla="val 1417"/>
                  <a:gd name="f168" fmla="val 812"/>
                  <a:gd name="f169" fmla="val 1366"/>
                  <a:gd name="f170" fmla="val 785"/>
                  <a:gd name="f171" fmla="val 1313"/>
                  <a:gd name="f172" fmla="val 1247"/>
                  <a:gd name="f173" fmla="val 754"/>
                  <a:gd name="f174" fmla="val 1283"/>
                  <a:gd name="f175" fmla="val 1343"/>
                  <a:gd name="f176" fmla="val 710"/>
                  <a:gd name="f177" fmla="val 1460"/>
                  <a:gd name="f178" fmla="val 722"/>
                  <a:gd name="f179" fmla="val 1516"/>
                  <a:gd name="f180" fmla="val 748"/>
                  <a:gd name="f181" fmla="val 1558"/>
                  <a:gd name="f182" fmla="val 1560"/>
                  <a:gd name="f183" fmla="val 1563"/>
                  <a:gd name="f184" fmla="val 751"/>
                  <a:gd name="f185" fmla="val 1566"/>
                  <a:gd name="f186" fmla="val 806"/>
                  <a:gd name="f187" fmla="val 1533"/>
                  <a:gd name="f188" fmla="val 877"/>
                  <a:gd name="f189" fmla="val 1507"/>
                  <a:gd name="f190" fmla="val 939"/>
                  <a:gd name="f191" fmla="val 1492"/>
                  <a:gd name="f192" fmla="val 910"/>
                  <a:gd name="f193" fmla="val 1469"/>
                  <a:gd name="f194" fmla="val 92"/>
                  <a:gd name="f195" fmla="val 1450"/>
                  <a:gd name="f196" fmla="val 105"/>
                  <a:gd name="f197" fmla="val 120"/>
                  <a:gd name="f198" fmla="val 1336"/>
                  <a:gd name="f199" fmla="val 141"/>
                  <a:gd name="f200" fmla="val 173"/>
                  <a:gd name="f201" fmla="val 1191"/>
                  <a:gd name="f202" fmla="val 215"/>
                  <a:gd name="f203" fmla="val 1112"/>
                  <a:gd name="f204" fmla="val 244"/>
                  <a:gd name="f205" fmla="val 1019"/>
                  <a:gd name="f206" fmla="val 262"/>
                  <a:gd name="f207" fmla="val 966"/>
                  <a:gd name="f208" fmla="val 270"/>
                  <a:gd name="f209" fmla="val 925"/>
                  <a:gd name="f210" fmla="val 280"/>
                  <a:gd name="f211" fmla="val 868"/>
                  <a:gd name="f212" fmla="val 282"/>
                  <a:gd name="f213" fmla="val 308"/>
                  <a:gd name="f214" fmla="val 232"/>
                  <a:gd name="f215" fmla="val 569"/>
                  <a:gd name="f216" fmla="val 117"/>
                  <a:gd name="f217" fmla="val 469"/>
                  <a:gd name="f218" fmla="val 110"/>
                  <a:gd name="f219" fmla="val 464"/>
                  <a:gd name="f220" fmla="val 353"/>
                  <a:gd name="f221" fmla="val 138"/>
                  <a:gd name="f222" fmla="val 356"/>
                  <a:gd name="f223" fmla="val 134"/>
                  <a:gd name="f224" fmla="val 354"/>
                  <a:gd name="f225" fmla="val 136"/>
                  <a:gd name="f226" fmla="val 358"/>
                  <a:gd name="f227" fmla="val 889"/>
                  <a:gd name="f228" fmla="val 47"/>
                  <a:gd name="f229" fmla="val 1847"/>
                  <a:gd name="f230" fmla="val 1851"/>
                  <a:gd name="f231" fmla="val 1853"/>
                  <a:gd name="f232" fmla="val 2096"/>
                  <a:gd name="f233" fmla="val 2091"/>
                  <a:gd name="f234" fmla="val 1973"/>
                  <a:gd name="f235" fmla="val 1898"/>
                  <a:gd name="f236" fmla="val 1925"/>
                  <a:gd name="f237" fmla="val 1942"/>
                  <a:gd name="f238" fmla="val 968"/>
                  <a:gd name="f239" fmla="val 1968"/>
                  <a:gd name="f240" fmla="val 1046"/>
                  <a:gd name="f241" fmla="val 2010"/>
                  <a:gd name="f242" fmla="val 2028"/>
                  <a:gd name="f243" fmla="val 1190"/>
                  <a:gd name="f244" fmla="val 2047"/>
                  <a:gd name="f245" fmla="val 1233"/>
                  <a:gd name="f246" fmla="val 2065"/>
                  <a:gd name="f247" fmla="val 2086"/>
                  <a:gd name="f248" fmla="val 2101"/>
                  <a:gd name="f249" fmla="val 2113"/>
                  <a:gd name="f250" fmla="val 2137"/>
                  <a:gd name="f251" fmla="val 1679"/>
                  <a:gd name="f252" fmla="val 2075"/>
                  <a:gd name="f253" fmla="val 1780"/>
                  <a:gd name="f254" fmla="val 2053"/>
                  <a:gd name="f255" fmla="val 1817"/>
                  <a:gd name="f256" fmla="val 2022"/>
                  <a:gd name="f257" fmla="val 1987"/>
                  <a:gd name="f258" fmla="val 1879"/>
                  <a:gd name="f259" fmla="val 1794"/>
                  <a:gd name="f260" fmla="val 2051"/>
                  <a:gd name="f261" fmla="val 2153"/>
                  <a:gd name="f262" fmla="val 2286"/>
                  <a:gd name="f263" fmla="val 1339"/>
                  <a:gd name="f264" fmla="val 1259"/>
                  <a:gd name="f265" fmla="val 2337"/>
                  <a:gd name="f266" fmla="val 1173"/>
                  <a:gd name="f267" fmla="val 2394"/>
                  <a:gd name="f268" fmla="val 1110"/>
                  <a:gd name="f269" fmla="val 2465"/>
                  <a:gd name="f270" fmla="val 1103"/>
                  <a:gd name="f271" fmla="val 2470"/>
                  <a:gd name="f272" fmla="val 1077"/>
                  <a:gd name="f273" fmla="val 2443"/>
                  <a:gd name="f274" fmla="val 1056"/>
                  <a:gd name="f275" fmla="val 2423"/>
                  <a:gd name="f276" fmla="val 1027"/>
                  <a:gd name="f277" fmla="val 2399"/>
                  <a:gd name="f278" fmla="val 977"/>
                  <a:gd name="f279" fmla="val 2359"/>
                  <a:gd name="f280" fmla="val 922"/>
                  <a:gd name="f281" fmla="val 2322"/>
                  <a:gd name="f282" fmla="val 867"/>
                  <a:gd name="f283" fmla="val 649"/>
                  <a:gd name="f284" fmla="val 412"/>
                  <a:gd name="f285" fmla="val 218"/>
                  <a:gd name="f286" fmla="val 184"/>
                  <a:gd name="f287" fmla="val 154"/>
                  <a:gd name="f288" fmla="val 130"/>
                  <a:gd name="f289" fmla="val 68"/>
                  <a:gd name="f290" fmla="val 135"/>
                  <a:gd name="f291" fmla="val 1115"/>
                  <a:gd name="f292" fmla="val 1162"/>
                  <a:gd name="f293" fmla="val 96"/>
                  <a:gd name="f294" fmla="val 1208"/>
                  <a:gd name="f295" fmla="val 79"/>
                  <a:gd name="f296" fmla="val 1257"/>
                  <a:gd name="f297" fmla="val 56"/>
                  <a:gd name="f298" fmla="val 1314"/>
                  <a:gd name="f299" fmla="val 40"/>
                  <a:gd name="f300" fmla="val 1374"/>
                  <a:gd name="f301" fmla="val 27"/>
                  <a:gd name="f302" fmla="val 1568"/>
                  <a:gd name="f303" fmla="val 3"/>
                  <a:gd name="f304" fmla="val 1699"/>
                  <a:gd name="f305" fmla="val 75"/>
                  <a:gd name="f306" fmla="val 103"/>
                  <a:gd name="f307" fmla="val 1861"/>
                  <a:gd name="f308" fmla="val 175"/>
                  <a:gd name="f309" fmla="val 1933"/>
                  <a:gd name="f310" fmla="val 275"/>
                  <a:gd name="f311" fmla="val 2021"/>
                  <a:gd name="f312" fmla="val 384"/>
                  <a:gd name="f313" fmla="val 2092"/>
                  <a:gd name="f314" fmla="val 498"/>
                  <a:gd name="f315" fmla="val 2157"/>
                  <a:gd name="f316" fmla="val 609"/>
                  <a:gd name="f317" fmla="val 2221"/>
                  <a:gd name="f318" fmla="val 2278"/>
                  <a:gd name="f319" fmla="val 2345"/>
                  <a:gd name="f320" fmla="val 883"/>
                  <a:gd name="f321" fmla="val 2379"/>
                  <a:gd name="f322" fmla="val 937"/>
                  <a:gd name="f323" fmla="val 2413"/>
                  <a:gd name="f324" fmla="val 985"/>
                  <a:gd name="f325" fmla="val 2453"/>
                  <a:gd name="f326" fmla="val 988"/>
                  <a:gd name="f327" fmla="val 2455"/>
                  <a:gd name="f328" fmla="val 1012"/>
                  <a:gd name="f329" fmla="val 2475"/>
                  <a:gd name="f330" fmla="val 1034"/>
                  <a:gd name="f331" fmla="val 2495"/>
                  <a:gd name="f332" fmla="val 2518"/>
                  <a:gd name="f333" fmla="val 2521"/>
                  <a:gd name="f334" fmla="val 2522"/>
                  <a:gd name="f335" fmla="val 1058"/>
                  <a:gd name="f336" fmla="val 1074"/>
                  <a:gd name="f337" fmla="val 2539"/>
                  <a:gd name="f338" fmla="val 1087"/>
                  <a:gd name="f339" fmla="val 2557"/>
                  <a:gd name="f340" fmla="val 1099"/>
                  <a:gd name="f341" fmla="val 2577"/>
                  <a:gd name="f342" fmla="val 2581"/>
                  <a:gd name="f343" fmla="val 1101"/>
                  <a:gd name="f344" fmla="val 2582"/>
                  <a:gd name="f345" fmla="val 2584"/>
                  <a:gd name="f346" fmla="val 1105"/>
                  <a:gd name="f347" fmla="val 1106"/>
                  <a:gd name="f348" fmla="val 1132"/>
                  <a:gd name="f349" fmla="val 1148"/>
                  <a:gd name="f350" fmla="val 1149"/>
                  <a:gd name="f351" fmla="val 1151"/>
                  <a:gd name="f352" fmla="val 1172"/>
                  <a:gd name="f353" fmla="val 1194"/>
                  <a:gd name="f354" fmla="val 1219"/>
                  <a:gd name="f355" fmla="val 1220"/>
                  <a:gd name="f356" fmla="val 1268"/>
                  <a:gd name="f357" fmla="val 1376"/>
                  <a:gd name="f358" fmla="val 1597"/>
                  <a:gd name="f359" fmla="val 1708"/>
                  <a:gd name="f360" fmla="val 1822"/>
                  <a:gd name="f361" fmla="val 1932"/>
                  <a:gd name="f362" fmla="val 2031"/>
                  <a:gd name="f363" fmla="val 2070"/>
                  <a:gd name="f364" fmla="val 2105"/>
                  <a:gd name="f365" fmla="val 2132"/>
                  <a:gd name="f366" fmla="val 2204"/>
                  <a:gd name="f367" fmla="val 2207"/>
                  <a:gd name="f368" fmla="val 2179"/>
                  <a:gd name="f369" fmla="val 2167"/>
                  <a:gd name="f370" fmla="val 2149"/>
                  <a:gd name="f371" fmla="val 2129"/>
                  <a:gd name="f372" fmla="val 1215"/>
                  <a:gd name="f373" fmla="val 1176"/>
                  <a:gd name="f374" fmla="val 2080"/>
                  <a:gd name="f375" fmla="val 1139"/>
                  <a:gd name="f376" fmla="val 2077"/>
                  <a:gd name="f377" fmla="val 1130"/>
                  <a:gd name="f378" fmla="val 2074"/>
                  <a:gd name="f379" fmla="val 1124"/>
                  <a:gd name="f380" fmla="val 2055"/>
                  <a:gd name="f381" fmla="val 2039"/>
                  <a:gd name="f382" fmla="val 1038"/>
                  <a:gd name="f383" fmla="val 2025"/>
                  <a:gd name="f384" fmla="val 998"/>
                  <a:gd name="f385" fmla="val 948"/>
                  <a:gd name="f386" fmla="val 1997"/>
                  <a:gd name="f387" fmla="val 900"/>
                  <a:gd name="f388" fmla="val 1991"/>
                  <a:gd name="f389" fmla="val 850"/>
                  <a:gd name="f390" fmla="val 1963"/>
                  <a:gd name="f391" fmla="val 2067"/>
                  <a:gd name="f392" fmla="val 564"/>
                  <a:gd name="f393" fmla="val 2191"/>
                  <a:gd name="f394" fmla="val 479"/>
                  <a:gd name="f395" fmla="val 343"/>
                  <a:gd name="f396" fmla="val 209"/>
                  <a:gd name="f397" fmla="val 1887"/>
                  <a:gd name="f398" fmla="val 73"/>
                  <a:gd name="f399" fmla="val 1782"/>
                  <a:gd name="f400" fmla="val 53"/>
                  <a:gd name="f401" fmla="val 38"/>
                  <a:gd name="f402" fmla="val 1572"/>
                  <a:gd name="f403" fmla="val 10"/>
                  <a:gd name="f404" fmla="val 2"/>
                  <a:gd name="f405" fmla="val 1154"/>
                  <a:gd name="f406" fmla="val 1083"/>
                  <a:gd name="f407" fmla="val 1062"/>
                  <a:gd name="f408" fmla="val 1043"/>
                  <a:gd name="f409" fmla="val 960"/>
                  <a:gd name="f410" fmla="val 879"/>
                  <a:gd name="f411" fmla="val 5"/>
                  <a:gd name="f412" fmla="val 797"/>
                  <a:gd name="f413" fmla="val 12"/>
                  <a:gd name="f414" fmla="val 744"/>
                  <a:gd name="f415" fmla="val 15"/>
                  <a:gd name="f416" fmla="val 689"/>
                  <a:gd name="f417" fmla="val 20"/>
                  <a:gd name="f418" fmla="val 634"/>
                  <a:gd name="f419" fmla="val 529"/>
                  <a:gd name="f420" fmla="val 424"/>
                  <a:gd name="f421" fmla="val 320"/>
                  <a:gd name="f422" fmla="val 318"/>
                  <a:gd name="f423" fmla="val 16"/>
                  <a:gd name="f424" fmla="val 139"/>
                  <a:gd name="f425" fmla="val 243"/>
                  <a:gd name="f426" fmla="val 216"/>
                  <a:gd name="f427" fmla="val 208"/>
                  <a:gd name="f428" fmla="val 895"/>
                  <a:gd name="f429" fmla="val 200"/>
                  <a:gd name="f430" fmla="val 935"/>
                  <a:gd name="f431" fmla="val 188"/>
                  <a:gd name="f432" fmla="val 976"/>
                  <a:gd name="f433" fmla="val 185"/>
                  <a:gd name="f434" fmla="val 983"/>
                  <a:gd name="f435" fmla="val 989"/>
                  <a:gd name="f436" fmla="val 168"/>
                  <a:gd name="f437" fmla="val 151"/>
                  <a:gd name="f438" fmla="*/ f1 1 2208"/>
                  <a:gd name="f439" fmla="*/ f2 1 2585"/>
                  <a:gd name="f440" fmla="+- f5 0 f3"/>
                  <a:gd name="f441" fmla="+- f4 0 f3"/>
                  <a:gd name="f442" fmla="*/ f441 1 2208"/>
                  <a:gd name="f443" fmla="*/ f440 1 2585"/>
                  <a:gd name="f444" fmla="*/ f3 1 f442"/>
                  <a:gd name="f445" fmla="*/ f4 1 f442"/>
                  <a:gd name="f446" fmla="*/ f3 1 f443"/>
                  <a:gd name="f447" fmla="*/ f5 1 f443"/>
                  <a:gd name="f448" fmla="*/ f444 f438 1"/>
                  <a:gd name="f449" fmla="*/ f445 f438 1"/>
                  <a:gd name="f450" fmla="*/ f447 f439 1"/>
                  <a:gd name="f451" fmla="*/ f446 f439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448" t="f451" r="f449" b="f450"/>
                <a:pathLst>
                  <a:path w="2208" h="2585">
                    <a:moveTo>
                      <a:pt x="f6" y="f7"/>
                    </a:moveTo>
                    <a:cubicBezTo>
                      <a:pt x="f8" y="f9"/>
                      <a:pt x="f10" y="f11"/>
                      <a:pt x="f12" y="f13"/>
                    </a:cubicBezTo>
                    <a:cubicBezTo>
                      <a:pt x="f14" y="f15"/>
                      <a:pt x="f16" y="f17"/>
                      <a:pt x="f18" y="f19"/>
                    </a:cubicBezTo>
                    <a:cubicBezTo>
                      <a:pt x="f20" y="f21"/>
                      <a:pt x="f22" y="f23"/>
                      <a:pt x="f24" y="f25"/>
                    </a:cubicBezTo>
                    <a:cubicBezTo>
                      <a:pt x="f26" y="f27"/>
                      <a:pt x="f28" y="f29"/>
                      <a:pt x="f30" y="f31"/>
                    </a:cubicBezTo>
                    <a:lnTo>
                      <a:pt x="f32" y="f33"/>
                    </a:lnTo>
                    <a:cubicBezTo>
                      <a:pt x="f34" y="f35"/>
                      <a:pt x="f36" y="f37"/>
                      <a:pt x="f38" y="f39"/>
                    </a:cubicBezTo>
                    <a:lnTo>
                      <a:pt x="f22" y="f40"/>
                    </a:lnTo>
                    <a:cubicBezTo>
                      <a:pt x="f26" y="f41"/>
                      <a:pt x="f42" y="f43"/>
                      <a:pt x="f44" y="f45"/>
                    </a:cubicBezTo>
                    <a:cubicBezTo>
                      <a:pt x="f46" y="f47"/>
                      <a:pt x="f48" y="f49"/>
                      <a:pt x="f50" y="f51"/>
                    </a:cubicBezTo>
                    <a:cubicBezTo>
                      <a:pt x="f50" y="f52"/>
                      <a:pt x="f53" y="f43"/>
                      <a:pt x="f54" y="f55"/>
                    </a:cubicBezTo>
                    <a:lnTo>
                      <a:pt x="f50" y="f56"/>
                    </a:lnTo>
                    <a:cubicBezTo>
                      <a:pt x="f57" y="f41"/>
                      <a:pt x="f58" y="f39"/>
                      <a:pt x="f22" y="f59"/>
                    </a:cubicBezTo>
                    <a:lnTo>
                      <a:pt x="f36" y="f60"/>
                    </a:lnTo>
                    <a:lnTo>
                      <a:pt x="f24" y="f61"/>
                    </a:lnTo>
                    <a:cubicBezTo>
                      <a:pt x="f30" y="f62"/>
                      <a:pt x="f63" y="f59"/>
                      <a:pt x="f46" y="f39"/>
                    </a:cubicBezTo>
                    <a:cubicBezTo>
                      <a:pt x="f64" y="f65"/>
                      <a:pt x="f53" y="f66"/>
                      <a:pt x="f67" y="f68"/>
                    </a:cubicBezTo>
                    <a:cubicBezTo>
                      <a:pt x="f67" y="f69"/>
                      <a:pt x="f53" y="f70"/>
                      <a:pt x="f46" y="f71"/>
                    </a:cubicBezTo>
                    <a:lnTo>
                      <a:pt x="f48" y="f71"/>
                    </a:lnTo>
                    <a:lnTo>
                      <a:pt x="f32" y="f72"/>
                    </a:lnTo>
                    <a:cubicBezTo>
                      <a:pt x="f73" y="f74"/>
                      <a:pt x="f73" y="f75"/>
                      <a:pt x="f34" y="f76"/>
                    </a:cubicBezTo>
                    <a:cubicBezTo>
                      <a:pt x="f46" y="f77"/>
                      <a:pt x="f78" y="f79"/>
                      <a:pt x="f80" y="f81"/>
                    </a:cubicBezTo>
                    <a:cubicBezTo>
                      <a:pt x="f82" y="f83"/>
                      <a:pt x="f82" y="f84"/>
                      <a:pt x="f82" y="f85"/>
                    </a:cubicBezTo>
                    <a:lnTo>
                      <a:pt x="f67" y="f86"/>
                    </a:lnTo>
                    <a:lnTo>
                      <a:pt x="f50" y="f85"/>
                    </a:lnTo>
                    <a:lnTo>
                      <a:pt x="f87" y="f88"/>
                    </a:lnTo>
                    <a:cubicBezTo>
                      <a:pt x="f89" y="f90"/>
                      <a:pt x="f91" y="f92"/>
                      <a:pt x="f93" y="f94"/>
                    </a:cubicBezTo>
                    <a:lnTo>
                      <a:pt x="f46" y="f95"/>
                    </a:lnTo>
                    <a:lnTo>
                      <a:pt x="f96" y="f97"/>
                    </a:lnTo>
                    <a:lnTo>
                      <a:pt x="f98" y="f99"/>
                    </a:lnTo>
                    <a:cubicBezTo>
                      <a:pt x="f98" y="f100"/>
                      <a:pt x="f78" y="f101"/>
                      <a:pt x="f78" y="f101"/>
                    </a:cubicBezTo>
                    <a:cubicBezTo>
                      <a:pt x="f102" y="f103"/>
                      <a:pt x="f104" y="f105"/>
                      <a:pt x="f106" y="f103"/>
                    </a:cubicBezTo>
                    <a:cubicBezTo>
                      <a:pt x="f54" y="f101"/>
                      <a:pt x="f63" y="f107"/>
                      <a:pt x="f34" y="f94"/>
                    </a:cubicBezTo>
                    <a:cubicBezTo>
                      <a:pt x="f108" y="f109"/>
                      <a:pt x="f110" y="f111"/>
                      <a:pt x="f112" y="f113"/>
                    </a:cubicBezTo>
                    <a:cubicBezTo>
                      <a:pt x="f114" y="f115"/>
                      <a:pt x="f116" y="f117"/>
                      <a:pt x="f118" y="f119"/>
                    </a:cubicBezTo>
                    <a:cubicBezTo>
                      <a:pt x="f120" y="f121"/>
                      <a:pt x="f122" y="f123"/>
                      <a:pt x="f124" y="f125"/>
                    </a:cubicBezTo>
                    <a:cubicBezTo>
                      <a:pt x="f126" y="f74"/>
                      <a:pt x="f127" y="f128"/>
                      <a:pt x="f129" y="f128"/>
                    </a:cubicBezTo>
                    <a:cubicBezTo>
                      <a:pt x="f116" y="f128"/>
                      <a:pt x="f130" y="f128"/>
                      <a:pt x="f131" y="f75"/>
                    </a:cubicBezTo>
                    <a:cubicBezTo>
                      <a:pt x="f132" y="f125"/>
                      <a:pt x="f133" y="f134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16" y="f135"/>
                    </a:moveTo>
                    <a:cubicBezTo>
                      <a:pt x="f136" y="f135"/>
                      <a:pt x="f136" y="f77"/>
                      <a:pt x="f116" y="f77"/>
                    </a:cubicBezTo>
                    <a:cubicBezTo>
                      <a:pt x="f129" y="f77"/>
                      <a:pt x="f129" y="f135"/>
                      <a:pt x="f116" y="f135"/>
                    </a:cubicBezTo>
                    <a:close/>
                    <a:moveTo>
                      <a:pt x="f116" y="f135"/>
                    </a:moveTo>
                    <a:lnTo>
                      <a:pt x="f116" y="f135"/>
                    </a:lnTo>
                    <a:close/>
                    <a:moveTo>
                      <a:pt x="f136" y="f111"/>
                    </a:moveTo>
                    <a:cubicBezTo>
                      <a:pt x="f137" y="f90"/>
                      <a:pt x="f138" y="f90"/>
                      <a:pt x="f139" y="f140"/>
                    </a:cubicBezTo>
                    <a:cubicBezTo>
                      <a:pt x="f141" y="f92"/>
                      <a:pt x="f142" y="f143"/>
                      <a:pt x="f110" y="f94"/>
                    </a:cubicBezTo>
                    <a:cubicBezTo>
                      <a:pt x="f144" y="f145"/>
                      <a:pt x="f146" y="f147"/>
                      <a:pt x="f148" y="f149"/>
                    </a:cubicBezTo>
                    <a:cubicBezTo>
                      <a:pt x="f150" y="f151"/>
                      <a:pt x="f152" y="f151"/>
                      <a:pt x="f153" y="f151"/>
                    </a:cubicBezTo>
                    <a:lnTo>
                      <a:pt x="f154" y="f151"/>
                    </a:lnTo>
                    <a:lnTo>
                      <a:pt x="f153" y="f155"/>
                    </a:lnTo>
                    <a:cubicBezTo>
                      <a:pt x="f156" y="f157"/>
                      <a:pt x="f158" y="f159"/>
                      <a:pt x="f160" y="f161"/>
                    </a:cubicBezTo>
                    <a:cubicBezTo>
                      <a:pt x="f162" y="f163"/>
                      <a:pt x="f164" y="f165"/>
                      <a:pt x="f136" y="f111"/>
                    </a:cubicBezTo>
                    <a:close/>
                    <a:moveTo>
                      <a:pt x="f136" y="f111"/>
                    </a:moveTo>
                    <a:lnTo>
                      <a:pt x="f136" y="f111"/>
                    </a:lnTo>
                    <a:close/>
                    <a:moveTo>
                      <a:pt x="f166" y="f167"/>
                    </a:moveTo>
                    <a:cubicBezTo>
                      <a:pt x="f168" y="f169"/>
                      <a:pt x="f170" y="f171"/>
                      <a:pt x="f60" y="f172"/>
                    </a:cubicBezTo>
                    <a:cubicBezTo>
                      <a:pt x="f173" y="f174"/>
                      <a:pt x="f79" y="f175"/>
                      <a:pt x="f176" y="f34"/>
                    </a:cubicBezTo>
                    <a:cubicBezTo>
                      <a:pt x="f176" y="f177"/>
                      <a:pt x="f178" y="f179"/>
                      <a:pt x="f180" y="f181"/>
                    </a:cubicBezTo>
                    <a:cubicBezTo>
                      <a:pt x="f180" y="f182"/>
                      <a:pt x="f134" y="f183"/>
                      <a:pt x="f184" y="f185"/>
                    </a:cubicBezTo>
                    <a:cubicBezTo>
                      <a:pt x="f186" y="f187"/>
                      <a:pt x="f188" y="f189"/>
                      <a:pt x="f190" y="f191"/>
                    </a:cubicBezTo>
                    <a:cubicBezTo>
                      <a:pt x="f192" y="f193"/>
                      <a:pt x="f56" y="f54"/>
                      <a:pt x="f166" y="f167"/>
                    </a:cubicBezTo>
                    <a:close/>
                    <a:moveTo>
                      <a:pt x="f166" y="f167"/>
                    </a:moveTo>
                    <a:lnTo>
                      <a:pt x="f166" y="f167"/>
                    </a:lnTo>
                    <a:close/>
                    <a:moveTo>
                      <a:pt x="f194" y="f195"/>
                    </a:moveTo>
                    <a:cubicBezTo>
                      <a:pt x="f196" y="f16"/>
                      <a:pt x="f197" y="f198"/>
                      <a:pt x="f199" y="f136"/>
                    </a:cubicBezTo>
                    <a:cubicBezTo>
                      <a:pt x="f200" y="f201"/>
                      <a:pt x="f202" y="f203"/>
                      <a:pt x="f204" y="f205"/>
                    </a:cubicBezTo>
                    <a:cubicBezTo>
                      <a:pt x="f206" y="f207"/>
                      <a:pt x="f208" y="f209"/>
                      <a:pt x="f210" y="f211"/>
                    </a:cubicBezTo>
                    <a:lnTo>
                      <a:pt x="f212" y="f41"/>
                    </a:lnTo>
                    <a:cubicBezTo>
                      <a:pt x="f213" y="f81"/>
                      <a:pt x="f214" y="f215"/>
                      <a:pt x="f216" y="f217"/>
                    </a:cubicBezTo>
                    <a:lnTo>
                      <a:pt x="f218" y="f219"/>
                    </a:lnTo>
                    <a:lnTo>
                      <a:pt x="f220" y="f221"/>
                    </a:lnTo>
                    <a:cubicBezTo>
                      <a:pt x="f222" y="f223"/>
                      <a:pt x="f224" y="f225"/>
                      <a:pt x="f226" y="f223"/>
                    </a:cubicBezTo>
                    <a:cubicBezTo>
                      <a:pt x="f227" y="f228"/>
                      <a:pt x="f139" y="f228"/>
                      <a:pt x="f229" y="f223"/>
                    </a:cubicBezTo>
                    <a:cubicBezTo>
                      <a:pt x="f230" y="f225"/>
                      <a:pt x="f230" y="f223"/>
                      <a:pt x="f231" y="f221"/>
                    </a:cubicBezTo>
                    <a:lnTo>
                      <a:pt x="f232" y="f219"/>
                    </a:lnTo>
                    <a:lnTo>
                      <a:pt x="f233" y="f217"/>
                    </a:lnTo>
                    <a:cubicBezTo>
                      <a:pt x="f234" y="f215"/>
                      <a:pt x="f235" y="f81"/>
                      <a:pt x="f236" y="f41"/>
                    </a:cubicBezTo>
                    <a:cubicBezTo>
                      <a:pt x="f237" y="f238"/>
                      <a:pt x="f239" y="f240"/>
                      <a:pt x="f241" y="f148"/>
                    </a:cubicBezTo>
                    <a:cubicBezTo>
                      <a:pt x="f242" y="f243"/>
                      <a:pt x="f244" y="f245"/>
                      <a:pt x="f246" y="f136"/>
                    </a:cubicBezTo>
                    <a:cubicBezTo>
                      <a:pt x="f247" y="f198"/>
                      <a:pt x="f248" y="f16"/>
                      <a:pt x="f249" y="f195"/>
                    </a:cubicBezTo>
                    <a:cubicBezTo>
                      <a:pt x="f250" y="f183"/>
                      <a:pt x="f250" y="f251"/>
                      <a:pt x="f252" y="f253"/>
                    </a:cubicBezTo>
                    <a:cubicBezTo>
                      <a:pt x="f254" y="f255"/>
                      <a:pt x="f256" y="f230"/>
                      <a:pt x="f257" y="f258"/>
                    </a:cubicBezTo>
                    <a:cubicBezTo>
                      <a:pt x="f259" y="f260"/>
                      <a:pt x="f181" y="f261"/>
                      <a:pt x="f142" y="f262"/>
                    </a:cubicBezTo>
                    <a:lnTo>
                      <a:pt x="f263" y="f262"/>
                    </a:lnTo>
                    <a:cubicBezTo>
                      <a:pt x="f264" y="f265"/>
                      <a:pt x="f266" y="f267"/>
                      <a:pt x="f268" y="f269"/>
                    </a:cubicBezTo>
                    <a:lnTo>
                      <a:pt x="f270" y="f271"/>
                    </a:lnTo>
                    <a:cubicBezTo>
                      <a:pt x="f272" y="f273"/>
                      <a:pt x="f274" y="f275"/>
                      <a:pt x="f276" y="f277"/>
                    </a:cubicBezTo>
                    <a:cubicBezTo>
                      <a:pt x="f278" y="f279"/>
                      <a:pt x="f280" y="f281"/>
                      <a:pt x="f282" y="f262"/>
                    </a:cubicBezTo>
                    <a:cubicBezTo>
                      <a:pt x="f283" y="f261"/>
                      <a:pt x="f284" y="f260"/>
                      <a:pt x="f285" y="f258"/>
                    </a:cubicBezTo>
                    <a:cubicBezTo>
                      <a:pt x="f286" y="f230"/>
                      <a:pt x="f287" y="f255"/>
                      <a:pt x="f288" y="f253"/>
                    </a:cubicBezTo>
                    <a:cubicBezTo>
                      <a:pt x="f289" y="f251"/>
                      <a:pt x="f289" y="f183"/>
                      <a:pt x="f194" y="f195"/>
                    </a:cubicBezTo>
                    <a:close/>
                    <a:moveTo>
                      <a:pt x="f194" y="f195"/>
                    </a:moveTo>
                    <a:lnTo>
                      <a:pt x="f194" y="f195"/>
                    </a:lnTo>
                    <a:close/>
                    <a:moveTo>
                      <a:pt x="f290" y="f291"/>
                    </a:moveTo>
                    <a:cubicBezTo>
                      <a:pt x="f216" y="f292"/>
                      <a:pt x="f293" y="f294"/>
                      <a:pt x="f295" y="f296"/>
                    </a:cubicBezTo>
                    <a:cubicBezTo>
                      <a:pt x="f297" y="f298"/>
                      <a:pt x="f299" y="f300"/>
                      <a:pt x="f301" y="f48"/>
                    </a:cubicBezTo>
                    <a:cubicBezTo>
                      <a:pt x="f3" y="f302"/>
                      <a:pt x="f303" y="f304"/>
                      <a:pt x="f305" y="f255"/>
                    </a:cubicBezTo>
                    <a:cubicBezTo>
                      <a:pt x="f306" y="f307"/>
                      <a:pt x="f290" y="f235"/>
                      <a:pt x="f308" y="f309"/>
                    </a:cubicBezTo>
                    <a:cubicBezTo>
                      <a:pt x="f310" y="f311"/>
                      <a:pt x="f312" y="f313"/>
                      <a:pt x="f314" y="f315"/>
                    </a:cubicBezTo>
                    <a:cubicBezTo>
                      <a:pt x="f316" y="f317"/>
                      <a:pt x="f178" y="f318"/>
                      <a:pt x="f69" y="f319"/>
                    </a:cubicBezTo>
                    <a:cubicBezTo>
                      <a:pt x="f320" y="f321"/>
                      <a:pt x="f322" y="f323"/>
                      <a:pt x="f324" y="f325"/>
                    </a:cubicBezTo>
                    <a:lnTo>
                      <a:pt x="f326" y="f327"/>
                    </a:lnTo>
                    <a:cubicBezTo>
                      <a:pt x="f328" y="f329"/>
                      <a:pt x="f330" y="f331"/>
                      <a:pt x="f274" y="f332"/>
                    </a:cubicBezTo>
                    <a:cubicBezTo>
                      <a:pt x="f274" y="f333"/>
                      <a:pt x="f274" y="f334"/>
                      <a:pt x="f335" y="f334"/>
                    </a:cubicBezTo>
                    <a:cubicBezTo>
                      <a:pt x="f336" y="f337"/>
                      <a:pt x="f338" y="f339"/>
                      <a:pt x="f340" y="f341"/>
                    </a:cubicBezTo>
                    <a:cubicBezTo>
                      <a:pt x="f340" y="f342"/>
                      <a:pt x="f343" y="f344"/>
                      <a:pt x="f270" y="f345"/>
                    </a:cubicBezTo>
                    <a:cubicBezTo>
                      <a:pt x="f346" y="f344"/>
                      <a:pt x="f346" y="f342"/>
                      <a:pt x="f347" y="f341"/>
                    </a:cubicBezTo>
                    <a:cubicBezTo>
                      <a:pt x="f154" y="f339"/>
                      <a:pt x="f348" y="f337"/>
                      <a:pt x="f349" y="f334"/>
                    </a:cubicBezTo>
                    <a:cubicBezTo>
                      <a:pt x="f349" y="f334"/>
                      <a:pt x="f350" y="f333"/>
                      <a:pt x="f351" y="f332"/>
                    </a:cubicBezTo>
                    <a:cubicBezTo>
                      <a:pt x="f352" y="f331"/>
                      <a:pt x="f353" y="f329"/>
                      <a:pt x="f354" y="f327"/>
                    </a:cubicBezTo>
                    <a:cubicBezTo>
                      <a:pt x="f354" y="f327"/>
                      <a:pt x="f354" y="f325"/>
                      <a:pt x="f355" y="f325"/>
                    </a:cubicBezTo>
                    <a:cubicBezTo>
                      <a:pt x="f356" y="f323"/>
                      <a:pt x="f112" y="f321"/>
                      <a:pt x="f357" y="f319"/>
                    </a:cubicBezTo>
                    <a:cubicBezTo>
                      <a:pt x="f93" y="f318"/>
                      <a:pt x="f358" y="f317"/>
                      <a:pt x="f359" y="f315"/>
                    </a:cubicBezTo>
                    <a:cubicBezTo>
                      <a:pt x="f360" y="f313"/>
                      <a:pt x="f361" y="f311"/>
                      <a:pt x="f362" y="f309"/>
                    </a:cubicBezTo>
                    <a:cubicBezTo>
                      <a:pt x="f363" y="f235"/>
                      <a:pt x="f364" y="f307"/>
                      <a:pt x="f365" y="f255"/>
                    </a:cubicBezTo>
                    <a:cubicBezTo>
                      <a:pt x="f366" y="f304"/>
                      <a:pt x="f367" y="f302"/>
                      <a:pt x="f368" y="f48"/>
                    </a:cubicBezTo>
                    <a:cubicBezTo>
                      <a:pt x="f369" y="f300"/>
                      <a:pt x="f370" y="f298"/>
                      <a:pt x="f371" y="f296"/>
                    </a:cubicBezTo>
                    <a:cubicBezTo>
                      <a:pt x="f249" y="f372"/>
                      <a:pt x="f232" y="f373"/>
                      <a:pt x="f374" y="f375"/>
                    </a:cubicBezTo>
                    <a:cubicBezTo>
                      <a:pt x="f376" y="f377"/>
                      <a:pt x="f378" y="f379"/>
                      <a:pt x="f363" y="f291"/>
                    </a:cubicBezTo>
                    <a:cubicBezTo>
                      <a:pt x="f380" y="f272"/>
                      <a:pt x="f381" y="f382"/>
                      <a:pt x="f383" y="f384"/>
                    </a:cubicBezTo>
                    <a:cubicBezTo>
                      <a:pt x="f241" y="f385"/>
                      <a:pt x="f386" y="f387"/>
                      <a:pt x="f388" y="f389"/>
                    </a:cubicBezTo>
                    <a:cubicBezTo>
                      <a:pt x="f390" y="f115"/>
                      <a:pt x="f391" y="f392"/>
                      <a:pt x="f393" y="f394"/>
                    </a:cubicBezTo>
                    <a:cubicBezTo>
                      <a:pt x="f233" y="f395"/>
                      <a:pt x="f257" y="f396"/>
                      <a:pt x="f397" y="f398"/>
                    </a:cubicBezTo>
                    <a:cubicBezTo>
                      <a:pt x="f399" y="f400"/>
                      <a:pt x="f251" y="f401"/>
                      <a:pt x="f402" y="f301"/>
                    </a:cubicBezTo>
                    <a:cubicBezTo>
                      <a:pt x="f57" y="f403"/>
                      <a:pt x="f137" y="f404"/>
                      <a:pt x="f405" y="f3"/>
                    </a:cubicBezTo>
                    <a:cubicBezTo>
                      <a:pt x="f150" y="f3"/>
                      <a:pt x="f153" y="f3"/>
                      <a:pt x="f270" y="f3"/>
                    </a:cubicBezTo>
                    <a:cubicBezTo>
                      <a:pt x="f406" y="f3"/>
                      <a:pt x="f407" y="f3"/>
                      <a:pt x="f408" y="f3"/>
                    </a:cubicBezTo>
                    <a:cubicBezTo>
                      <a:pt x="f409" y="f404"/>
                      <a:pt x="f410" y="f411"/>
                      <a:pt x="f412" y="f413"/>
                    </a:cubicBezTo>
                    <a:cubicBezTo>
                      <a:pt x="f414" y="f415"/>
                      <a:pt x="f416" y="f417"/>
                      <a:pt x="f418" y="f301"/>
                    </a:cubicBezTo>
                    <a:cubicBezTo>
                      <a:pt x="f419" y="f401"/>
                      <a:pt x="f420" y="f400"/>
                      <a:pt x="f421" y="f398"/>
                    </a:cubicBezTo>
                    <a:cubicBezTo>
                      <a:pt x="f422" y="f398"/>
                      <a:pt x="f422" y="f398"/>
                      <a:pt x="f422" y="f398"/>
                    </a:cubicBezTo>
                    <a:cubicBezTo>
                      <a:pt x="f285" y="f396"/>
                      <a:pt x="f216" y="f395"/>
                      <a:pt x="f423" y="f394"/>
                    </a:cubicBezTo>
                    <a:cubicBezTo>
                      <a:pt x="f424" y="f392"/>
                      <a:pt x="f425" y="f115"/>
                      <a:pt x="f426" y="f389"/>
                    </a:cubicBezTo>
                    <a:cubicBezTo>
                      <a:pt x="f427" y="f428"/>
                      <a:pt x="f429" y="f430"/>
                      <a:pt x="f431" y="f432"/>
                    </a:cubicBezTo>
                    <a:cubicBezTo>
                      <a:pt x="f433" y="f434"/>
                      <a:pt x="f286" y="f435"/>
                      <a:pt x="f0" y="f384"/>
                    </a:cubicBezTo>
                    <a:cubicBezTo>
                      <a:pt x="f436" y="f382"/>
                      <a:pt x="f437" y="f272"/>
                      <a:pt x="f290" y="f291"/>
                    </a:cubicBezTo>
                    <a:close/>
                  </a:path>
                </a:pathLst>
              </a:custGeom>
              <a:solidFill>
                <a:srgbClr val="ECECED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5" name="Forma Livre 24"/>
              <p:cNvSpPr/>
              <p:nvPr/>
            </p:nvSpPr>
            <p:spPr>
              <a:xfrm>
                <a:off x="9202677" y="6188037"/>
                <a:ext cx="203399" cy="260283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643"/>
                  <a:gd name="f5" fmla="val 792"/>
                  <a:gd name="f6" fmla="val 556"/>
                  <a:gd name="f7" fmla="val 170"/>
                  <a:gd name="f8" fmla="val 43"/>
                  <a:gd name="f9" fmla="val 343"/>
                  <a:gd name="f10" fmla="val 131"/>
                  <a:gd name="f11" fmla="val 488"/>
                  <a:gd name="f12" fmla="val 232"/>
                  <a:gd name="f13" fmla="val 655"/>
                  <a:gd name="f14" fmla="val 393"/>
                  <a:gd name="f15" fmla="val 781"/>
                  <a:gd name="f16" fmla="val 588"/>
                  <a:gd name="f17" fmla="val 791"/>
                  <a:gd name="f18" fmla="val 586"/>
                  <a:gd name="f19" fmla="val 592"/>
                  <a:gd name="f20" fmla="val 784"/>
                  <a:gd name="f21" fmla="val 642"/>
                  <a:gd name="f22" fmla="val 705"/>
                  <a:gd name="f23" fmla="val 624"/>
                  <a:gd name="f24" fmla="val 599"/>
                  <a:gd name="f25" fmla="val 593"/>
                  <a:gd name="f26" fmla="val 517"/>
                  <a:gd name="f27" fmla="val 560"/>
                  <a:gd name="f28" fmla="val 434"/>
                  <a:gd name="f29" fmla="val 516"/>
                  <a:gd name="f30" fmla="val 479"/>
                  <a:gd name="f31" fmla="val 281"/>
                  <a:gd name="f32" fmla="val 460"/>
                  <a:gd name="f33" fmla="val 237"/>
                  <a:gd name="f34" fmla="val 438"/>
                  <a:gd name="f35" fmla="val 184"/>
                  <a:gd name="f36" fmla="val 442"/>
                  <a:gd name="f37" fmla="val 136"/>
                  <a:gd name="f38" fmla="val 447"/>
                  <a:gd name="f39" fmla="val 64"/>
                  <a:gd name="f40" fmla="val 495"/>
                  <a:gd name="f41" fmla="val 22"/>
                  <a:gd name="f42" fmla="val 169"/>
                  <a:gd name="f43" fmla="val 449"/>
                  <a:gd name="f44" fmla="val 196"/>
                  <a:gd name="f45" fmla="val 436"/>
                  <a:gd name="f46" fmla="val 199"/>
                  <a:gd name="f47" fmla="val 200"/>
                  <a:gd name="f48" fmla="val 219"/>
                  <a:gd name="f49" fmla="val 220"/>
                  <a:gd name="f50" fmla="val 223"/>
                  <a:gd name="f51" fmla="val 257"/>
                  <a:gd name="f52" fmla="val 243"/>
                  <a:gd name="f53" fmla="val 205"/>
                  <a:gd name="f54" fmla="val 365"/>
                  <a:gd name="f55" fmla="val 208"/>
                  <a:gd name="f56" fmla="val 277"/>
                  <a:gd name="f57" fmla="val 212"/>
                  <a:gd name="f58" fmla="val 163"/>
                  <a:gd name="f59" fmla="val 307"/>
                  <a:gd name="f60" fmla="val 94"/>
                  <a:gd name="f61" fmla="val 357"/>
                  <a:gd name="f62" fmla="val 78"/>
                  <a:gd name="f63" fmla="val 192"/>
                  <a:gd name="f64" fmla="val 362"/>
                  <a:gd name="f65" fmla="val 269"/>
                  <a:gd name="f66" fmla="val 486"/>
                  <a:gd name="f67" fmla="val 368"/>
                  <a:gd name="f68" fmla="val 359"/>
                  <a:gd name="f69" fmla="val 392"/>
                  <a:gd name="f70" fmla="val 286"/>
                  <a:gd name="f71" fmla="val 266"/>
                  <a:gd name="f72" fmla="val 422"/>
                  <a:gd name="f73" fmla="val 421"/>
                  <a:gd name="f74" fmla="val 417"/>
                  <a:gd name="f75" fmla="val 364"/>
                  <a:gd name="f76" fmla="val 395"/>
                  <a:gd name="f77" fmla="val 396"/>
                  <a:gd name="f78" fmla="val 428"/>
                  <a:gd name="f79" fmla="val 432"/>
                  <a:gd name="f80" fmla="val 458"/>
                  <a:gd name="f81" fmla="val 463"/>
                  <a:gd name="f82" fmla="val 466"/>
                  <a:gd name="f83" fmla="val 429"/>
                  <a:gd name="f84" fmla="val 469"/>
                  <a:gd name="f85" fmla="val 341"/>
                  <a:gd name="f86" fmla="val 255"/>
                  <a:gd name="f87" fmla="val 481"/>
                  <a:gd name="f88" fmla="val 162"/>
                  <a:gd name="f89" fmla="val 468"/>
                  <a:gd name="f90" fmla="val 164"/>
                  <a:gd name="f91" fmla="val 461"/>
                  <a:gd name="f92" fmla="val 454"/>
                  <a:gd name="f93" fmla="val 453"/>
                  <a:gd name="f94" fmla="val 165"/>
                  <a:gd name="f95" fmla="*/ f1 1 643"/>
                  <a:gd name="f96" fmla="*/ f2 1 792"/>
                  <a:gd name="f97" fmla="+- f5 0 f3"/>
                  <a:gd name="f98" fmla="+- f4 0 f3"/>
                  <a:gd name="f99" fmla="*/ f98 1 643"/>
                  <a:gd name="f100" fmla="*/ f97 1 792"/>
                  <a:gd name="f101" fmla="*/ f3 1 f99"/>
                  <a:gd name="f102" fmla="*/ f4 1 f99"/>
                  <a:gd name="f103" fmla="*/ f3 1 f100"/>
                  <a:gd name="f104" fmla="*/ f5 1 f100"/>
                  <a:gd name="f105" fmla="*/ f101 f95 1"/>
                  <a:gd name="f106" fmla="*/ f102 f95 1"/>
                  <a:gd name="f107" fmla="*/ f104 f96 1"/>
                  <a:gd name="f108" fmla="*/ f103 f9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05" t="f108" r="f106" b="f107"/>
                <a:pathLst>
                  <a:path w="643" h="792">
                    <a:moveTo>
                      <a:pt x="f6" y="f3"/>
                    </a:moveTo>
                    <a:lnTo>
                      <a:pt x="f3" y="f3"/>
                    </a:lnTo>
                    <a:cubicBezTo>
                      <a:pt x="f3" y="f7"/>
                      <a:pt x="f8" y="f9"/>
                      <a:pt x="f10" y="f11"/>
                    </a:cubicBezTo>
                    <a:cubicBezTo>
                      <a:pt x="f12" y="f13"/>
                      <a:pt x="f14" y="f15"/>
                      <a:pt x="f16" y="f17"/>
                    </a:cubicBezTo>
                    <a:lnTo>
                      <a:pt x="f18" y="f17"/>
                    </a:lnTo>
                    <a:lnTo>
                      <a:pt x="f19" y="f20"/>
                    </a:ln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27" y="f28"/>
                      <a:pt x="f29" y="f0"/>
                      <a:pt x="f30" y="f31"/>
                    </a:cubicBezTo>
                    <a:cubicBezTo>
                      <a:pt x="f32" y="f33"/>
                      <a:pt x="f34" y="f35"/>
                      <a:pt x="f36" y="f37"/>
                    </a:cubicBezTo>
                    <a:cubicBezTo>
                      <a:pt x="f38" y="f39"/>
                      <a:pt x="f40" y="f41"/>
                      <a:pt x="f6" y="f3"/>
                    </a:cubicBezTo>
                    <a:close/>
                    <a:moveTo>
                      <a:pt x="f6" y="f3"/>
                    </a:moveTo>
                    <a:lnTo>
                      <a:pt x="f6" y="f3"/>
                    </a:lnTo>
                    <a:close/>
                    <a:moveTo>
                      <a:pt x="f42" y="f43"/>
                    </a:moveTo>
                    <a:lnTo>
                      <a:pt x="f44" y="f43"/>
                    </a:lnTo>
                    <a:lnTo>
                      <a:pt x="f44" y="f34"/>
                    </a:lnTo>
                    <a:cubicBezTo>
                      <a:pt x="f44" y="f45"/>
                      <a:pt x="f46" y="f45"/>
                      <a:pt x="f47" y="f45"/>
                    </a:cubicBezTo>
                    <a:lnTo>
                      <a:pt x="f48" y="f45"/>
                    </a:lnTo>
                    <a:cubicBezTo>
                      <a:pt x="f49" y="f45"/>
                      <a:pt x="f50" y="f45"/>
                      <a:pt x="f50" y="f34"/>
                    </a:cubicBezTo>
                    <a:lnTo>
                      <a:pt x="f50" y="f43"/>
                    </a:lnTo>
                    <a:lnTo>
                      <a:pt x="f51" y="f43"/>
                    </a:lnTo>
                    <a:cubicBezTo>
                      <a:pt x="f52" y="f28"/>
                      <a:pt x="f53" y="f54"/>
                      <a:pt x="f55" y="f56"/>
                    </a:cubicBezTo>
                    <a:cubicBezTo>
                      <a:pt x="f57" y="f58"/>
                      <a:pt x="f59" y="f60"/>
                      <a:pt x="f61" y="f62"/>
                    </a:cubicBezTo>
                    <a:cubicBezTo>
                      <a:pt x="f31" y="f63"/>
                      <a:pt x="f64" y="f65"/>
                      <a:pt x="f66" y="f67"/>
                    </a:cubicBezTo>
                    <a:cubicBezTo>
                      <a:pt x="f68" y="f69"/>
                      <a:pt x="f70" y="f34"/>
                      <a:pt x="f71" y="f43"/>
                    </a:cubicBezTo>
                    <a:lnTo>
                      <a:pt x="f0" y="f43"/>
                    </a:lnTo>
                    <a:lnTo>
                      <a:pt x="f0" y="f72"/>
                    </a:lnTo>
                    <a:cubicBezTo>
                      <a:pt x="f0" y="f73"/>
                      <a:pt x="f64" y="f74"/>
                      <a:pt x="f75" y="f74"/>
                    </a:cubicBezTo>
                    <a:lnTo>
                      <a:pt x="f14" y="f74"/>
                    </a:lnTo>
                    <a:cubicBezTo>
                      <a:pt x="f76" y="f74"/>
                      <a:pt x="f77" y="f73"/>
                      <a:pt x="f77" y="f72"/>
                    </a:cubicBezTo>
                    <a:lnTo>
                      <a:pt x="f77" y="f43"/>
                    </a:lnTo>
                    <a:lnTo>
                      <a:pt x="f78" y="f43"/>
                    </a:lnTo>
                    <a:cubicBezTo>
                      <a:pt x="f79" y="f43"/>
                      <a:pt x="f79" y="f80"/>
                      <a:pt x="f79" y="f81"/>
                    </a:cubicBezTo>
                    <a:cubicBezTo>
                      <a:pt x="f79" y="f82"/>
                      <a:pt x="f83" y="f84"/>
                      <a:pt x="f78" y="f84"/>
                    </a:cubicBezTo>
                    <a:cubicBezTo>
                      <a:pt x="f85" y="f30"/>
                      <a:pt x="f86" y="f87"/>
                      <a:pt x="f42" y="f84"/>
                    </a:cubicBezTo>
                    <a:cubicBezTo>
                      <a:pt x="f88" y="f89"/>
                      <a:pt x="f90" y="f91"/>
                      <a:pt x="f90" y="f92"/>
                    </a:cubicBezTo>
                    <a:cubicBezTo>
                      <a:pt x="f90" y="f93"/>
                      <a:pt x="f94" y="f43"/>
                      <a:pt x="f42" y="f43"/>
                    </a:cubicBezTo>
                    <a:close/>
                  </a:path>
                </a:pathLst>
              </a:custGeom>
              <a:solidFill>
                <a:srgbClr val="9EDBF4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6" name="Forma Livre 25"/>
              <p:cNvSpPr/>
              <p:nvPr/>
            </p:nvSpPr>
            <p:spPr>
              <a:xfrm>
                <a:off x="9364681" y="6191283"/>
                <a:ext cx="187195" cy="257037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595"/>
                  <a:gd name="f5" fmla="val 785"/>
                  <a:gd name="f6" fmla="val 1"/>
                  <a:gd name="f7" fmla="val 128"/>
                  <a:gd name="f8" fmla="val 172"/>
                  <a:gd name="f9" fmla="val 20"/>
                  <a:gd name="f10" fmla="val 225"/>
                  <a:gd name="f11" fmla="val 37"/>
                  <a:gd name="f12" fmla="val 266"/>
                  <a:gd name="f13" fmla="val 74"/>
                  <a:gd name="f14" fmla="val 345"/>
                  <a:gd name="f15" fmla="val 118"/>
                  <a:gd name="f16" fmla="val 419"/>
                  <a:gd name="f17" fmla="val 151"/>
                  <a:gd name="f18" fmla="val 503"/>
                  <a:gd name="f19" fmla="val 186"/>
                  <a:gd name="f20" fmla="val 590"/>
                  <a:gd name="f21" fmla="val 201"/>
                  <a:gd name="f22" fmla="val 700"/>
                  <a:gd name="f23" fmla="val 150"/>
                  <a:gd name="f24" fmla="val 784"/>
                  <a:gd name="f25" fmla="val 165"/>
                  <a:gd name="f26" fmla="val 339"/>
                  <a:gd name="f27" fmla="val 782"/>
                  <a:gd name="f28" fmla="val 489"/>
                  <a:gd name="f29" fmla="val 690"/>
                  <a:gd name="f30" fmla="val 594"/>
                  <a:gd name="f31" fmla="val 550"/>
                  <a:gd name="f32" fmla="val 532"/>
                  <a:gd name="f33" fmla="val 506"/>
                  <a:gd name="f34" fmla="val 513"/>
                  <a:gd name="f35" fmla="val 461"/>
                  <a:gd name="f36" fmla="val 496"/>
                  <a:gd name="f37" fmla="val 463"/>
                  <a:gd name="f38" fmla="val 604"/>
                  <a:gd name="f39" fmla="val 431"/>
                  <a:gd name="f40" fmla="val 394"/>
                  <a:gd name="f41" fmla="val 398"/>
                  <a:gd name="f42" fmla="val 471"/>
                  <a:gd name="f43" fmla="val 378"/>
                  <a:gd name="f44" fmla="val 464"/>
                  <a:gd name="f45" fmla="val 458"/>
                  <a:gd name="f46" fmla="val 342"/>
                  <a:gd name="f47" fmla="val 451"/>
                  <a:gd name="f48" fmla="val 274"/>
                  <a:gd name="f49" fmla="val 429"/>
                  <a:gd name="f50" fmla="val 370"/>
                  <a:gd name="f51" fmla="val 157"/>
                  <a:gd name="f52" fmla="val 315"/>
                  <a:gd name="f53" fmla="val 111"/>
                  <a:gd name="f54" fmla="val 255"/>
                  <a:gd name="f55" fmla="val 80"/>
                  <a:gd name="f56" fmla="val 182"/>
                  <a:gd name="f57" fmla="val 94"/>
                  <a:gd name="f58" fmla="val 106"/>
                  <a:gd name="f59" fmla="val 99"/>
                  <a:gd name="f60" fmla="val 69"/>
                  <a:gd name="f61" fmla="val 110"/>
                  <a:gd name="f62" fmla="val 33"/>
                  <a:gd name="f63" fmla="val 123"/>
                  <a:gd name="f64" fmla="val 3"/>
                  <a:gd name="f65" fmla="val 89"/>
                  <a:gd name="f66" fmla="val 12"/>
                  <a:gd name="f67" fmla="val 22"/>
                  <a:gd name="f68" fmla="val 32"/>
                  <a:gd name="f69" fmla="val 43"/>
                  <a:gd name="f70" fmla="val 5"/>
                  <a:gd name="f71" fmla="val 79"/>
                  <a:gd name="f72" fmla="*/ f1 1 595"/>
                  <a:gd name="f73" fmla="*/ f2 1 785"/>
                  <a:gd name="f74" fmla="+- f5 0 f3"/>
                  <a:gd name="f75" fmla="+- f4 0 f3"/>
                  <a:gd name="f76" fmla="*/ f75 1 595"/>
                  <a:gd name="f77" fmla="*/ f74 1 785"/>
                  <a:gd name="f78" fmla="*/ f3 1 f76"/>
                  <a:gd name="f79" fmla="*/ f4 1 f76"/>
                  <a:gd name="f80" fmla="*/ f3 1 f77"/>
                  <a:gd name="f81" fmla="*/ f5 1 f77"/>
                  <a:gd name="f82" fmla="*/ f78 f72 1"/>
                  <a:gd name="f83" fmla="*/ f79 f72 1"/>
                  <a:gd name="f84" fmla="*/ f81 f73 1"/>
                  <a:gd name="f85" fmla="*/ f80 f7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82" t="f85" r="f83" b="f84"/>
                <a:pathLst>
                  <a:path w="595" h="785">
                    <a:moveTo>
                      <a:pt x="f6" y="f7"/>
                    </a:moveTo>
                    <a:cubicBezTo>
                      <a:pt x="f3" y="f8"/>
                      <a:pt x="f9" y="f10"/>
                      <a:pt x="f11" y="f12"/>
                    </a:cubicBezTo>
                    <a:cubicBezTo>
                      <a:pt x="f13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3" y="f24"/>
                    </a:cubicBezTo>
                    <a:lnTo>
                      <a:pt x="f25" y="f24"/>
                    </a:lnTo>
                    <a:cubicBezTo>
                      <a:pt x="f26" y="f27"/>
                      <a:pt x="f28" y="f29"/>
                      <a:pt x="f30" y="f31"/>
                    </a:cubicBezTo>
                    <a:cubicBezTo>
                      <a:pt x="f31" y="f32"/>
                      <a:pt x="f33" y="f34"/>
                      <a:pt x="f35" y="f36"/>
                    </a:cubicBezTo>
                    <a:lnTo>
                      <a:pt x="f37" y="f38"/>
                    </a:lnTo>
                    <a:lnTo>
                      <a:pt x="f39" y="f38"/>
                    </a:lnTo>
                    <a:lnTo>
                      <a:pt x="f40" y="f38"/>
                    </a:lnTo>
                    <a:lnTo>
                      <a:pt x="f41" y="f42"/>
                    </a:lnTo>
                    <a:cubicBezTo>
                      <a:pt x="f43" y="f44"/>
                      <a:pt x="f0" y="f45"/>
                      <a:pt x="f46" y="f47"/>
                    </a:cubicBezTo>
                    <a:cubicBezTo>
                      <a:pt x="f48" y="f49"/>
                      <a:pt x="f21" y="f50"/>
                      <a:pt x="f51" y="f52"/>
                    </a:cubicBezTo>
                    <a:cubicBezTo>
                      <a:pt x="f53" y="f54"/>
                      <a:pt x="f55" y="f56"/>
                      <a:pt x="f57" y="f58"/>
                    </a:cubicBezTo>
                    <a:cubicBezTo>
                      <a:pt x="f59" y="f60"/>
                      <a:pt x="f61" y="f62"/>
                      <a:pt x="f63" y="f3"/>
                    </a:cubicBezTo>
                    <a:cubicBezTo>
                      <a:pt x="f58" y="f64"/>
                      <a:pt x="f65" y="f66"/>
                      <a:pt x="f13" y="f67"/>
                    </a:cubicBezTo>
                    <a:cubicBezTo>
                      <a:pt x="f68" y="f69"/>
                      <a:pt x="f70" y="f71"/>
                      <a:pt x="f6" y="f7"/>
                    </a:cubicBez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7" name="Forma Livre 26"/>
              <p:cNvSpPr/>
              <p:nvPr/>
            </p:nvSpPr>
            <p:spPr>
              <a:xfrm>
                <a:off x="9396356" y="6188037"/>
                <a:ext cx="217444" cy="192243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683"/>
                  <a:gd name="f6" fmla="val 603"/>
                  <a:gd name="f7" fmla="val 504"/>
                  <a:gd name="f8" fmla="val 123"/>
                  <a:gd name="f9" fmla="val 507"/>
                  <a:gd name="f10" fmla="val 131"/>
                  <a:gd name="f11" fmla="val 459"/>
                  <a:gd name="f12" fmla="val 151"/>
                  <a:gd name="f13" fmla="val 514"/>
                  <a:gd name="f14" fmla="val 144"/>
                  <a:gd name="f15" fmla="val 154"/>
                  <a:gd name="f16" fmla="val 464"/>
                  <a:gd name="f17" fmla="val 161"/>
                  <a:gd name="f18" fmla="val 506"/>
                  <a:gd name="f19" fmla="val 166"/>
                  <a:gd name="f20" fmla="val 163"/>
                  <a:gd name="f21" fmla="val 518"/>
                  <a:gd name="f22" fmla="val 172"/>
                  <a:gd name="f23" fmla="val 174"/>
                  <a:gd name="f24" fmla="val 179"/>
                  <a:gd name="f25" fmla="val 177"/>
                  <a:gd name="f26" fmla="val 468"/>
                  <a:gd name="f27" fmla="val 200"/>
                  <a:gd name="f28" fmla="val 525"/>
                  <a:gd name="f29" fmla="val 184"/>
                  <a:gd name="f30" fmla="val 529"/>
                  <a:gd name="f31" fmla="val 194"/>
                  <a:gd name="f32" fmla="val 210"/>
                  <a:gd name="f33" fmla="val 209"/>
                  <a:gd name="f34" fmla="val 217"/>
                  <a:gd name="f35" fmla="val 473"/>
                  <a:gd name="f36" fmla="val 219"/>
                  <a:gd name="f37" fmla="val 490"/>
                  <a:gd name="f38" fmla="val 224"/>
                  <a:gd name="f39" fmla="val 227"/>
                  <a:gd name="f40" fmla="val 234"/>
                  <a:gd name="f41" fmla="val 530"/>
                  <a:gd name="f42" fmla="val 526"/>
                  <a:gd name="f43" fmla="val 244"/>
                  <a:gd name="f44" fmla="val 523"/>
                  <a:gd name="f45" fmla="val 242"/>
                  <a:gd name="f46" fmla="val 502"/>
                  <a:gd name="f47" fmla="val 235"/>
                  <a:gd name="f48" fmla="val 483"/>
                  <a:gd name="f49" fmla="val 230"/>
                  <a:gd name="f50" fmla="val 463"/>
                  <a:gd name="f51" fmla="val 259"/>
                  <a:gd name="f52" fmla="val 520"/>
                  <a:gd name="f53" fmla="val 267"/>
                  <a:gd name="f54" fmla="val 461"/>
                  <a:gd name="f55" fmla="val 237"/>
                  <a:gd name="f56" fmla="val 511"/>
                  <a:gd name="f57" fmla="val 283"/>
                  <a:gd name="f58" fmla="val 290"/>
                  <a:gd name="f59" fmla="val 458"/>
                  <a:gd name="f60" fmla="val 245"/>
                  <a:gd name="f61" fmla="val 288"/>
                  <a:gd name="f62" fmla="val 293"/>
                  <a:gd name="f63" fmla="val 303"/>
                  <a:gd name="f64" fmla="val 485"/>
                  <a:gd name="f65" fmla="val 298"/>
                  <a:gd name="f66" fmla="val 480"/>
                  <a:gd name="f67" fmla="val 301"/>
                  <a:gd name="f68" fmla="val 478"/>
                  <a:gd name="f69" fmla="val 296"/>
                  <a:gd name="f70" fmla="val 291"/>
                  <a:gd name="f71" fmla="val 499"/>
                  <a:gd name="f72" fmla="val 316"/>
                  <a:gd name="f73" fmla="val 495"/>
                  <a:gd name="f74" fmla="val 325"/>
                  <a:gd name="f75" fmla="val 454"/>
                  <a:gd name="f76" fmla="val 310"/>
                  <a:gd name="f77" fmla="val 470"/>
                  <a:gd name="f78" fmla="val 340"/>
                  <a:gd name="f79" fmla="val 482"/>
                  <a:gd name="f80" fmla="val 343"/>
                  <a:gd name="f81" fmla="val 348"/>
                  <a:gd name="f82" fmla="val 471"/>
                  <a:gd name="f83" fmla="val 330"/>
                  <a:gd name="f84" fmla="val 456"/>
                  <a:gd name="f85" fmla="val 447"/>
                  <a:gd name="f86" fmla="val 306"/>
                  <a:gd name="f87" fmla="val 357"/>
                  <a:gd name="f88" fmla="val 452"/>
                  <a:gd name="f89" fmla="val 440"/>
                  <a:gd name="f90" fmla="val 308"/>
                  <a:gd name="f91" fmla="val 437"/>
                  <a:gd name="f92" fmla="val 439"/>
                  <a:gd name="f93" fmla="val 362"/>
                  <a:gd name="f94" fmla="val 435"/>
                  <a:gd name="f95" fmla="val 363"/>
                  <a:gd name="f96" fmla="val 432"/>
                  <a:gd name="f97" fmla="val 367"/>
                  <a:gd name="f98" fmla="val 428"/>
                  <a:gd name="f99" fmla="val 427"/>
                  <a:gd name="f100" fmla="val 403"/>
                  <a:gd name="f101" fmla="val 336"/>
                  <a:gd name="f102" fmla="val 421"/>
                  <a:gd name="f103" fmla="val 378"/>
                  <a:gd name="f104" fmla="val 415"/>
                  <a:gd name="f105" fmla="val 382"/>
                  <a:gd name="f106" fmla="val 392"/>
                  <a:gd name="f107" fmla="val 338"/>
                  <a:gd name="f108" fmla="val 352"/>
                  <a:gd name="f109" fmla="val 394"/>
                  <a:gd name="f110" fmla="val 368"/>
                  <a:gd name="f111" fmla="val 387"/>
                  <a:gd name="f112" fmla="val 385"/>
                  <a:gd name="f113" fmla="val 370"/>
                  <a:gd name="f114" fmla="val 384"/>
                  <a:gd name="f115" fmla="val 355"/>
                  <a:gd name="f116" fmla="val 341"/>
                  <a:gd name="f117" fmla="val 369"/>
                  <a:gd name="f118" fmla="val 372"/>
                  <a:gd name="f119" fmla="val 486"/>
                  <a:gd name="f120" fmla="val 418"/>
                  <a:gd name="f121" fmla="val 505"/>
                  <a:gd name="f122" fmla="val 466"/>
                  <a:gd name="f123" fmla="val 545"/>
                  <a:gd name="f124" fmla="val 627"/>
                  <a:gd name="f125" fmla="val 390"/>
                  <a:gd name="f126" fmla="val 680"/>
                  <a:gd name="f127" fmla="val 192"/>
                  <a:gd name="f128" fmla="val 682"/>
                  <a:gd name="f129" fmla="val 56"/>
                  <a:gd name="f130" fmla="val 39"/>
                  <a:gd name="f131" fmla="val 37"/>
                  <a:gd name="f132" fmla="val 27"/>
                  <a:gd name="f133" fmla="val 76"/>
                  <a:gd name="f134" fmla="val 20"/>
                  <a:gd name="f135" fmla="val 118"/>
                  <a:gd name="f136" fmla="val 83"/>
                  <a:gd name="f137" fmla="val 335"/>
                  <a:gd name="f138" fmla="val 169"/>
                  <a:gd name="f139" fmla="val 397"/>
                  <a:gd name="f140" fmla="val 196"/>
                  <a:gd name="f141" fmla="val 416"/>
                  <a:gd name="f142" fmla="val 434"/>
                  <a:gd name="f143" fmla="val 256"/>
                  <a:gd name="f144" fmla="val 443"/>
                  <a:gd name="f145" fmla="val 273"/>
                  <a:gd name="f146" fmla="val 449"/>
                  <a:gd name="f147" fmla="val 307"/>
                  <a:gd name="f148" fmla="val 309"/>
                  <a:gd name="f149" fmla="val 299"/>
                  <a:gd name="f150" fmla="val 388"/>
                  <a:gd name="f151" fmla="val 353"/>
                  <a:gd name="f152" fmla="val 292"/>
                  <a:gd name="f153" fmla="val 270"/>
                  <a:gd name="f154" fmla="val 263"/>
                  <a:gd name="f155" fmla="val 380"/>
                  <a:gd name="f156" fmla="val 282"/>
                  <a:gd name="f157" fmla="val 258"/>
                  <a:gd name="f158" fmla="val 365"/>
                  <a:gd name="f159" fmla="val 252"/>
                  <a:gd name="f160" fmla="val 249"/>
                  <a:gd name="f161" fmla="val 247"/>
                  <a:gd name="f162" fmla="val 311"/>
                  <a:gd name="f163" fmla="val 232"/>
                  <a:gd name="f164" fmla="val 223"/>
                  <a:gd name="f165" fmla="val 228"/>
                  <a:gd name="f166" fmla="val 318"/>
                  <a:gd name="f167" fmla="val 221"/>
                  <a:gd name="f168" fmla="val 331"/>
                  <a:gd name="f169" fmla="val 212"/>
                  <a:gd name="f170" fmla="val 345"/>
                  <a:gd name="f171" fmla="val 350"/>
                  <a:gd name="f172" fmla="val 203"/>
                  <a:gd name="f173" fmla="val 204"/>
                  <a:gd name="f174" fmla="val 215"/>
                  <a:gd name="f175" fmla="val 188"/>
                  <a:gd name="f176" fmla="val 326"/>
                  <a:gd name="f177" fmla="val 185"/>
                  <a:gd name="f178" fmla="val 208"/>
                  <a:gd name="f179" fmla="val 197"/>
                  <a:gd name="f180" fmla="val 300"/>
                  <a:gd name="f181" fmla="val 181"/>
                  <a:gd name="f182" fmla="val 305"/>
                  <a:gd name="f183" fmla="val 295"/>
                  <a:gd name="f184" fmla="val 173"/>
                  <a:gd name="f185" fmla="val 285"/>
                  <a:gd name="f186" fmla="val 239"/>
                  <a:gd name="f187" fmla="val 165"/>
                  <a:gd name="f188" fmla="val 269"/>
                  <a:gd name="f189" fmla="val 260"/>
                  <a:gd name="f190" fmla="val 229"/>
                  <a:gd name="f191" fmla="val 157"/>
                  <a:gd name="f192" fmla="val 160"/>
                  <a:gd name="f193" fmla="val 225"/>
                  <a:gd name="f194" fmla="val 222"/>
                  <a:gd name="f195" fmla="val 216"/>
                  <a:gd name="f196" fmla="val 156"/>
                  <a:gd name="f197" fmla="val 195"/>
                  <a:gd name="f198" fmla="val 175"/>
                  <a:gd name="f199" fmla="val 164"/>
                  <a:gd name="f200" fmla="val 170"/>
                  <a:gd name="f201" fmla="val 220"/>
                  <a:gd name="f202" fmla="val 148"/>
                  <a:gd name="f203" fmla="val 153"/>
                  <a:gd name="f204" fmla="val 134"/>
                  <a:gd name="f205" fmla="val 124"/>
                  <a:gd name="f206" fmla="val 146"/>
                  <a:gd name="f207" fmla="val 187"/>
                  <a:gd name="f208" fmla="val 109"/>
                  <a:gd name="f209" fmla="val 103"/>
                  <a:gd name="f210" fmla="val 139"/>
                  <a:gd name="f211" fmla="val 91"/>
                  <a:gd name="f212" fmla="val 86"/>
                  <a:gd name="f213" fmla="val 218"/>
                  <a:gd name="f214" fmla="val 84"/>
                  <a:gd name="f215" fmla="val 78"/>
                  <a:gd name="f216" fmla="val 68"/>
                  <a:gd name="f217" fmla="val 61"/>
                  <a:gd name="f218" fmla="val 280"/>
                  <a:gd name="f219" fmla="val 99"/>
                  <a:gd name="f220" fmla="val 240"/>
                  <a:gd name="f221" fmla="val 47"/>
                  <a:gd name="f222" fmla="val 42"/>
                  <a:gd name="f223" fmla="val 268"/>
                  <a:gd name="f224" fmla="val 33"/>
                  <a:gd name="f225" fmla="val 275"/>
                  <a:gd name="f226" fmla="val 30"/>
                  <a:gd name="f227" fmla="val 88"/>
                  <a:gd name="f228" fmla="val 314"/>
                  <a:gd name="f229" fmla="val 323"/>
                  <a:gd name="f230" fmla="val 28"/>
                  <a:gd name="f231" fmla="val 93"/>
                  <a:gd name="f232" fmla="val 337"/>
                  <a:gd name="f233" fmla="val 40"/>
                  <a:gd name="f234" fmla="val 35"/>
                  <a:gd name="f235" fmla="val 344"/>
                  <a:gd name="f236" fmla="val 32"/>
                  <a:gd name="f237" fmla="val 349"/>
                  <a:gd name="f238" fmla="val 347"/>
                  <a:gd name="f239" fmla="val 361"/>
                  <a:gd name="f240" fmla="val 25"/>
                  <a:gd name="f241" fmla="val 376"/>
                  <a:gd name="f242" fmla="val 409"/>
                  <a:gd name="f243" fmla="val 98"/>
                  <a:gd name="f244" fmla="val 442"/>
                  <a:gd name="f245" fmla="val 45"/>
                  <a:gd name="f246" fmla="val 404"/>
                  <a:gd name="f247" fmla="val 59"/>
                  <a:gd name="f248" fmla="val 66"/>
                  <a:gd name="f249" fmla="val 74"/>
                  <a:gd name="f250" fmla="val 451"/>
                  <a:gd name="f251" fmla="val 81"/>
                  <a:gd name="f252" fmla="val 89"/>
                  <a:gd name="f253" fmla="val 138"/>
                  <a:gd name="f254" fmla="val 492"/>
                  <a:gd name="f255" fmla="val 101"/>
                  <a:gd name="f256" fmla="val 497"/>
                  <a:gd name="f257" fmla="val 108"/>
                  <a:gd name="f258" fmla="val 602"/>
                  <a:gd name="f259" fmla="val 569"/>
                  <a:gd name="f260" fmla="val 313"/>
                  <a:gd name="f261" fmla="val 557"/>
                  <a:gd name="f262" fmla="val 592"/>
                  <a:gd name="f263" fmla="val 564"/>
                  <a:gd name="f264" fmla="val 552"/>
                  <a:gd name="f265" fmla="val 524"/>
                  <a:gd name="f266" fmla="val 317"/>
                  <a:gd name="f267" fmla="val 489"/>
                  <a:gd name="f268" fmla="val 479"/>
                  <a:gd name="f269" fmla="val 512"/>
                  <a:gd name="f270" fmla="val 441"/>
                  <a:gd name="f271" fmla="val 412"/>
                  <a:gd name="f272" fmla="val 401"/>
                  <a:gd name="f273" fmla="val 431"/>
                  <a:gd name="f274" fmla="val 402"/>
                  <a:gd name="f275" fmla="val 377"/>
                  <a:gd name="f276" fmla="val 321"/>
                  <a:gd name="f277" fmla="val 375"/>
                  <a:gd name="f278" fmla="val 354"/>
                  <a:gd name="f279" fmla="val 320"/>
                  <a:gd name="f280" fmla="val 333"/>
                  <a:gd name="f281" fmla="val 356"/>
                  <a:gd name="f282" fmla="val 279"/>
                  <a:gd name="f283" fmla="val 254"/>
                  <a:gd name="f284" fmla="val 214"/>
                  <a:gd name="f285" fmla="val 246"/>
                  <a:gd name="f286" fmla="val 136"/>
                  <a:gd name="f287" fmla="val 94"/>
                  <a:gd name="f288" fmla="val 79"/>
                  <a:gd name="f289" fmla="val 444"/>
                  <a:gd name="f290" fmla="val 104"/>
                  <a:gd name="f291" fmla="val 294"/>
                  <a:gd name="f292" fmla="val 315"/>
                  <a:gd name="f293" fmla="val 297"/>
                  <a:gd name="f294" fmla="val 271"/>
                  <a:gd name="f295" fmla="val 277"/>
                  <a:gd name="f296" fmla="val 264"/>
                  <a:gd name="f297" fmla="val 262"/>
                  <a:gd name="f298" fmla="val 286"/>
                  <a:gd name="f299" fmla="val 304"/>
                  <a:gd name="f300" fmla="val 302"/>
                  <a:gd name="f301" fmla="val 328"/>
                  <a:gd name="f302" fmla="val 366"/>
                  <a:gd name="f303" fmla="val 250"/>
                  <a:gd name="f304" fmla="val 381"/>
                  <a:gd name="f305" fmla="val 272"/>
                  <a:gd name="f306" fmla="val 281"/>
                  <a:gd name="f307" fmla="val 399"/>
                  <a:gd name="f308" fmla="val 408"/>
                  <a:gd name="f309" fmla="val 400"/>
                  <a:gd name="f310" fmla="val 424"/>
                  <a:gd name="f311" fmla="val 255"/>
                  <a:gd name="f312" fmla="val 276"/>
                  <a:gd name="f313" fmla="val 430"/>
                  <a:gd name="f314" fmla="val 423"/>
                  <a:gd name="f315" fmla="val 205"/>
                  <a:gd name="f316" fmla="val 158"/>
                  <a:gd name="f317" fmla="val 126"/>
                  <a:gd name="f318" fmla="val 128"/>
                  <a:gd name="f319" fmla="val 149"/>
                  <a:gd name="f320" fmla="val 143"/>
                  <a:gd name="f321" fmla="val 373"/>
                  <a:gd name="f322" fmla="val 121"/>
                  <a:gd name="f323" fmla="val 342"/>
                  <a:gd name="f324" fmla="val 52"/>
                  <a:gd name="f325" fmla="val 329"/>
                  <a:gd name="f326" fmla="val 129"/>
                  <a:gd name="f327" fmla="val 159"/>
                  <a:gd name="f328" fmla="val 141"/>
                  <a:gd name="f329" fmla="val 190"/>
                  <a:gd name="f330" fmla="val 251"/>
                  <a:gd name="f331" fmla="val 287"/>
                  <a:gd name="f332" fmla="val 261"/>
                  <a:gd name="f333" fmla="val 257"/>
                  <a:gd name="f334" fmla="*/ f2 1 683"/>
                  <a:gd name="f335" fmla="*/ f3 1 603"/>
                  <a:gd name="f336" fmla="+- f6 0 f4"/>
                  <a:gd name="f337" fmla="+- f5 0 f4"/>
                  <a:gd name="f338" fmla="*/ f337 1 683"/>
                  <a:gd name="f339" fmla="*/ f336 1 603"/>
                  <a:gd name="f340" fmla="*/ f4 1 f338"/>
                  <a:gd name="f341" fmla="*/ f5 1 f338"/>
                  <a:gd name="f342" fmla="*/ f4 1 f339"/>
                  <a:gd name="f343" fmla="*/ f6 1 f339"/>
                  <a:gd name="f344" fmla="*/ f340 f334 1"/>
                  <a:gd name="f345" fmla="*/ f341 f334 1"/>
                  <a:gd name="f346" fmla="*/ f343 f335 1"/>
                  <a:gd name="f347" fmla="*/ f342 f33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44" t="f347" r="f345" b="f346"/>
                <a:pathLst>
                  <a:path w="683" h="603">
                    <a:moveTo>
                      <a:pt x="f7" y="f8"/>
                    </a:moveTo>
                    <a:lnTo>
                      <a:pt x="f9" y="f10"/>
                    </a:lnTo>
                    <a:lnTo>
                      <a:pt x="f11" y="f12"/>
                    </a:lnTo>
                    <a:lnTo>
                      <a:pt x="f13" y="f14"/>
                    </a:lnTo>
                    <a:lnTo>
                      <a:pt x="f13" y="f15"/>
                    </a:lnTo>
                    <a:lnTo>
                      <a:pt x="f16" y="f17"/>
                    </a:lnTo>
                    <a:lnTo>
                      <a:pt x="f18" y="f19"/>
                    </a:lnTo>
                    <a:lnTo>
                      <a:pt x="f13" y="f20"/>
                    </a:lnTo>
                    <a:lnTo>
                      <a:pt x="f21" y="f22"/>
                    </a:lnTo>
                    <a:lnTo>
                      <a:pt x="f13" y="f23"/>
                    </a:lnTo>
                    <a:lnTo>
                      <a:pt x="f13" y="f24"/>
                    </a:lnTo>
                    <a:lnTo>
                      <a:pt x="f9" y="f25"/>
                    </a:lnTo>
                    <a:lnTo>
                      <a:pt x="f26" y="f27"/>
                    </a:lnTo>
                    <a:lnTo>
                      <a:pt x="f28" y="f29"/>
                    </a:lnTo>
                    <a:lnTo>
                      <a:pt x="f30" y="f31"/>
                    </a:lnTo>
                    <a:lnTo>
                      <a:pt x="f26" y="f32"/>
                    </a:lnTo>
                    <a:lnTo>
                      <a:pt x="f30" y="f33"/>
                    </a:lnTo>
                    <a:lnTo>
                      <a:pt x="f30" y="f34"/>
                    </a:lnTo>
                    <a:lnTo>
                      <a:pt x="f35" y="f36"/>
                    </a:lnTo>
                    <a:cubicBezTo>
                      <a:pt x="f37" y="f38"/>
                      <a:pt x="f9" y="f39"/>
                      <a:pt x="f28" y="f40"/>
                    </a:cubicBezTo>
                    <a:lnTo>
                      <a:pt x="f41" y="f40"/>
                    </a:lnTo>
                    <a:lnTo>
                      <a:pt x="f42" y="f43"/>
                    </a:lnTo>
                    <a:lnTo>
                      <a:pt x="f44" y="f45"/>
                    </a:lnTo>
                    <a:cubicBezTo>
                      <a:pt x="f46" y="f47"/>
                      <a:pt x="f48" y="f49"/>
                      <a:pt x="f50" y="f39"/>
                    </a:cubicBezTo>
                    <a:lnTo>
                      <a:pt x="f44" y="f51"/>
                    </a:lnTo>
                    <a:lnTo>
                      <a:pt x="f52" y="f53"/>
                    </a:lnTo>
                    <a:lnTo>
                      <a:pt x="f54" y="f55"/>
                    </a:lnTo>
                    <a:lnTo>
                      <a:pt x="f56" y="f57"/>
                    </a:lnTo>
                    <a:lnTo>
                      <a:pt x="f7" y="f58"/>
                    </a:lnTo>
                    <a:lnTo>
                      <a:pt x="f59" y="f60"/>
                    </a:lnTo>
                    <a:lnTo>
                      <a:pt x="f48" y="f61"/>
                    </a:lnTo>
                    <a:lnTo>
                      <a:pt x="f18" y="f62"/>
                    </a:lnTo>
                    <a:lnTo>
                      <a:pt x="f46" y="f63"/>
                    </a:lnTo>
                    <a:lnTo>
                      <a:pt x="f64" y="f65"/>
                    </a:lnTo>
                    <a:lnTo>
                      <a:pt x="f66" y="f67"/>
                    </a:lnTo>
                    <a:lnTo>
                      <a:pt x="f68" y="f69"/>
                    </a:lnTo>
                    <a:lnTo>
                      <a:pt x="f50" y="f70"/>
                    </a:lnTo>
                    <a:lnTo>
                      <a:pt x="f71" y="f72"/>
                    </a:lnTo>
                    <a:lnTo>
                      <a:pt x="f73" y="f74"/>
                    </a:lnTo>
                    <a:lnTo>
                      <a:pt x="f75" y="f65"/>
                    </a:lnTo>
                    <a:cubicBezTo>
                      <a:pt x="f54" y="f76"/>
                      <a:pt x="f77" y="f74"/>
                      <a:pt x="f66" y="f78"/>
                    </a:cubicBezTo>
                    <a:lnTo>
                      <a:pt x="f79" y="f80"/>
                    </a:lnTo>
                    <a:lnTo>
                      <a:pt x="f35" y="f81"/>
                    </a:lnTo>
                    <a:lnTo>
                      <a:pt x="f82" y="f80"/>
                    </a:lnTo>
                    <a:cubicBezTo>
                      <a:pt x="f50" y="f83"/>
                      <a:pt x="f84" y="f72"/>
                      <a:pt x="f85" y="f86"/>
                    </a:cubicBezTo>
                    <a:lnTo>
                      <a:pt x="f54" y="f87"/>
                    </a:lnTo>
                    <a:lnTo>
                      <a:pt x="f88" y="f0"/>
                    </a:lnTo>
                    <a:lnTo>
                      <a:pt x="f89" y="f90"/>
                    </a:lnTo>
                    <a:lnTo>
                      <a:pt x="f91" y="f0"/>
                    </a:lnTo>
                    <a:lnTo>
                      <a:pt x="f92" y="f93"/>
                    </a:lnTo>
                    <a:lnTo>
                      <a:pt x="f94" y="f93"/>
                    </a:lnTo>
                    <a:lnTo>
                      <a:pt x="f94" y="f95"/>
                    </a:lnTo>
                    <a:lnTo>
                      <a:pt x="f96" y="f97"/>
                    </a:lnTo>
                    <a:lnTo>
                      <a:pt x="f98" y="f95"/>
                    </a:lnTo>
                    <a:lnTo>
                      <a:pt x="f99" y="f95"/>
                    </a:lnTo>
                    <a:lnTo>
                      <a:pt x="f99" y="f93"/>
                    </a:lnTo>
                    <a:lnTo>
                      <a:pt x="f100" y="f101"/>
                    </a:lnTo>
                    <a:lnTo>
                      <a:pt x="f102" y="f103"/>
                    </a:lnTo>
                    <a:lnTo>
                      <a:pt x="f104" y="f105"/>
                    </a:lnTo>
                    <a:lnTo>
                      <a:pt x="f106" y="f107"/>
                    </a:lnTo>
                    <a:cubicBezTo>
                      <a:pt x="f106" y="f108"/>
                      <a:pt x="f109" y="f110"/>
                      <a:pt x="f109" y="f111"/>
                    </a:cubicBezTo>
                    <a:lnTo>
                      <a:pt x="f109" y="f106"/>
                    </a:lnTo>
                    <a:lnTo>
                      <a:pt x="f112" y="f106"/>
                    </a:lnTo>
                    <a:lnTo>
                      <a:pt x="f112" y="f111"/>
                    </a:lnTo>
                    <a:cubicBezTo>
                      <a:pt x="f112" y="f113"/>
                      <a:pt x="f114" y="f115"/>
                      <a:pt x="f114" y="f116"/>
                    </a:cubicBezTo>
                    <a:lnTo>
                      <a:pt x="f117" y="f109"/>
                    </a:lnTo>
                    <a:lnTo>
                      <a:pt x="f110" y="f106"/>
                    </a:lnTo>
                    <a:lnTo>
                      <a:pt x="f118" y="f119"/>
                    </a:lnTo>
                    <a:cubicBezTo>
                      <a:pt x="f120" y="f121"/>
                      <a:pt x="f122" y="f28"/>
                      <a:pt x="f13" y="f123"/>
                    </a:cubicBezTo>
                    <a:cubicBezTo>
                      <a:pt x="f124" y="f125"/>
                      <a:pt x="f126" y="f127"/>
                      <a:pt x="f128" y="f4"/>
                    </a:cubicBezTo>
                    <a:lnTo>
                      <a:pt x="f129" y="f4"/>
                    </a:lnTo>
                    <a:cubicBezTo>
                      <a:pt x="f130" y="f131"/>
                      <a:pt x="f132" y="f133"/>
                      <a:pt x="f134" y="f135"/>
                    </a:cubicBezTo>
                    <a:cubicBezTo>
                      <a:pt x="f4" y="f49"/>
                      <a:pt x="f136" y="f137"/>
                      <a:pt x="f138" y="f139"/>
                    </a:cubicBezTo>
                    <a:cubicBezTo>
                      <a:pt x="f140" y="f141"/>
                      <a:pt x="f38" y="f142"/>
                      <a:pt x="f143" y="f144"/>
                    </a:cubicBezTo>
                    <a:cubicBezTo>
                      <a:pt x="f145" y="f146"/>
                      <a:pt x="f58" y="f84"/>
                      <a:pt x="f147" y="f54"/>
                    </a:cubicBezTo>
                    <a:lnTo>
                      <a:pt x="f148" y="f103"/>
                    </a:lnTo>
                    <a:lnTo>
                      <a:pt x="f67" y="f80"/>
                    </a:lnTo>
                    <a:cubicBezTo>
                      <a:pt x="f67" y="f87"/>
                      <a:pt x="f149" y="f118"/>
                      <a:pt x="f149" y="f150"/>
                    </a:cubicBezTo>
                    <a:lnTo>
                      <a:pt x="f149" y="f109"/>
                    </a:lnTo>
                    <a:lnTo>
                      <a:pt x="f58" y="f109"/>
                    </a:lnTo>
                    <a:lnTo>
                      <a:pt x="f58" y="f150"/>
                    </a:lnTo>
                    <a:cubicBezTo>
                      <a:pt x="f58" y="f113"/>
                      <a:pt x="f58" y="f151"/>
                      <a:pt x="f152" y="f78"/>
                    </a:cubicBezTo>
                    <a:lnTo>
                      <a:pt x="f153" y="f112"/>
                    </a:lnTo>
                    <a:lnTo>
                      <a:pt x="f154" y="f155"/>
                    </a:lnTo>
                    <a:lnTo>
                      <a:pt x="f156" y="f78"/>
                    </a:lnTo>
                    <a:lnTo>
                      <a:pt x="f157" y="f158"/>
                    </a:lnTo>
                    <a:lnTo>
                      <a:pt x="f159" y="f113"/>
                    </a:lnTo>
                    <a:lnTo>
                      <a:pt x="f160" y="f158"/>
                    </a:lnTo>
                    <a:lnTo>
                      <a:pt x="f161" y="f158"/>
                    </a:lnTo>
                    <a:lnTo>
                      <a:pt x="f161" y="f95"/>
                    </a:lnTo>
                    <a:lnTo>
                      <a:pt x="f161" y="f93"/>
                    </a:lnTo>
                    <a:lnTo>
                      <a:pt x="f43" y="f162"/>
                    </a:lnTo>
                    <a:lnTo>
                      <a:pt x="f163" y="f93"/>
                    </a:lnTo>
                    <a:lnTo>
                      <a:pt x="f164" y="f0"/>
                    </a:lnTo>
                    <a:lnTo>
                      <a:pt x="f47" y="f90"/>
                    </a:lnTo>
                    <a:cubicBezTo>
                      <a:pt x="f165" y="f166"/>
                      <a:pt x="f167" y="f168"/>
                      <a:pt x="f169" y="f170"/>
                    </a:cubicBezTo>
                    <a:lnTo>
                      <a:pt x="f33" y="f171"/>
                    </a:lnTo>
                    <a:lnTo>
                      <a:pt x="f172" y="f170"/>
                    </a:lnTo>
                    <a:lnTo>
                      <a:pt x="f173" y="f116"/>
                    </a:lnTo>
                    <a:cubicBezTo>
                      <a:pt x="f174" y="f74"/>
                      <a:pt x="f164" y="f162"/>
                      <a:pt x="f49" y="f65"/>
                    </a:cubicBezTo>
                    <a:lnTo>
                      <a:pt x="f175" y="f176"/>
                    </a:lnTo>
                    <a:lnTo>
                      <a:pt x="f177" y="f166"/>
                    </a:lnTo>
                    <a:lnTo>
                      <a:pt x="f167" y="f62"/>
                    </a:lnTo>
                    <a:lnTo>
                      <a:pt x="f178" y="f65"/>
                    </a:lnTo>
                    <a:lnTo>
                      <a:pt x="f172" y="f63"/>
                    </a:lnTo>
                    <a:lnTo>
                      <a:pt x="f179" y="f180"/>
                    </a:lnTo>
                    <a:lnTo>
                      <a:pt x="f181" y="f182"/>
                    </a:lnTo>
                    <a:lnTo>
                      <a:pt x="f1" y="f183"/>
                    </a:lnTo>
                    <a:lnTo>
                      <a:pt x="f27" y="f58"/>
                    </a:lnTo>
                    <a:lnTo>
                      <a:pt x="f39" y="f161"/>
                    </a:lnTo>
                    <a:lnTo>
                      <a:pt x="f1" y="f70"/>
                    </a:lnTo>
                    <a:lnTo>
                      <a:pt x="f184" y="f185"/>
                    </a:lnTo>
                    <a:lnTo>
                      <a:pt x="f164" y="f186"/>
                    </a:lnTo>
                    <a:lnTo>
                      <a:pt x="f187" y="f188"/>
                    </a:lnTo>
                    <a:lnTo>
                      <a:pt x="f17" y="f189"/>
                    </a:lnTo>
                    <a:lnTo>
                      <a:pt x="f167" y="f190"/>
                    </a:lnTo>
                    <a:cubicBezTo>
                      <a:pt x="f27" y="f40"/>
                      <a:pt x="f181" y="f55"/>
                      <a:pt x="f17" y="f43"/>
                    </a:cubicBezTo>
                    <a:lnTo>
                      <a:pt x="f191" y="f43"/>
                    </a:lnTo>
                    <a:lnTo>
                      <a:pt x="f15" y="f47"/>
                    </a:lnTo>
                    <a:lnTo>
                      <a:pt x="f192" y="f47"/>
                    </a:lnTo>
                    <a:cubicBezTo>
                      <a:pt x="f25" y="f49"/>
                      <a:pt x="f31" y="f193"/>
                      <a:pt x="f169" y="f194"/>
                    </a:cubicBezTo>
                    <a:lnTo>
                      <a:pt x="f15" y="f36"/>
                    </a:lnTo>
                    <a:lnTo>
                      <a:pt x="f15" y="f32"/>
                    </a:lnTo>
                    <a:lnTo>
                      <a:pt x="f195" y="f169"/>
                    </a:lnTo>
                    <a:lnTo>
                      <a:pt x="f196" y="f197"/>
                    </a:lnTo>
                    <a:lnTo>
                      <a:pt x="f192" y="f177"/>
                    </a:lnTo>
                    <a:lnTo>
                      <a:pt x="f195" y="f173"/>
                    </a:lnTo>
                    <a:lnTo>
                      <a:pt x="f25" y="f24"/>
                    </a:lnTo>
                    <a:lnTo>
                      <a:pt x="f22" y="f1"/>
                    </a:lnTo>
                    <a:lnTo>
                      <a:pt x="f138" y="f198"/>
                    </a:lnTo>
                    <a:lnTo>
                      <a:pt x="f187" y="f22"/>
                    </a:lnTo>
                    <a:lnTo>
                      <a:pt x="f138" y="f199"/>
                    </a:lnTo>
                    <a:lnTo>
                      <a:pt x="f25" y="f200"/>
                    </a:lnTo>
                    <a:lnTo>
                      <a:pt x="f201" y="f20"/>
                    </a:lnTo>
                    <a:lnTo>
                      <a:pt x="f138" y="f196"/>
                    </a:lnTo>
                    <a:lnTo>
                      <a:pt x="f22" y="f202"/>
                    </a:lnTo>
                    <a:lnTo>
                      <a:pt x="f38" y="f203"/>
                    </a:lnTo>
                    <a:lnTo>
                      <a:pt x="f25" y="f204"/>
                    </a:lnTo>
                    <a:lnTo>
                      <a:pt x="f1" y="f205"/>
                    </a:lnTo>
                    <a:lnTo>
                      <a:pt x="f49" y="f206"/>
                    </a:lnTo>
                    <a:lnTo>
                      <a:pt x="f207" y="f208"/>
                    </a:lnTo>
                    <a:lnTo>
                      <a:pt x="f127" y="f209"/>
                    </a:lnTo>
                    <a:lnTo>
                      <a:pt x="f55" y="f210"/>
                    </a:lnTo>
                    <a:lnTo>
                      <a:pt x="f173" y="f211"/>
                    </a:lnTo>
                    <a:lnTo>
                      <a:pt x="f169" y="f212"/>
                    </a:lnTo>
                    <a:lnTo>
                      <a:pt x="f174" y="f211"/>
                    </a:lnTo>
                    <a:lnTo>
                      <a:pt x="f213" y="f214"/>
                    </a:lnTo>
                    <a:lnTo>
                      <a:pt x="f40" y="f211"/>
                    </a:lnTo>
                    <a:lnTo>
                      <a:pt x="f49" y="f215"/>
                    </a:lnTo>
                    <a:lnTo>
                      <a:pt x="f47" y="f133"/>
                    </a:lnTo>
                    <a:lnTo>
                      <a:pt x="f38" y="f216"/>
                    </a:lnTo>
                    <a:lnTo>
                      <a:pt x="f49" y="f217"/>
                    </a:lnTo>
                    <a:lnTo>
                      <a:pt x="f218" y="f219"/>
                    </a:lnTo>
                    <a:lnTo>
                      <a:pt x="f220" y="f221"/>
                    </a:lnTo>
                    <a:lnTo>
                      <a:pt x="f161" y="f222"/>
                    </a:lnTo>
                    <a:lnTo>
                      <a:pt x="f58" y="f219"/>
                    </a:lnTo>
                    <a:lnTo>
                      <a:pt x="f223" y="f224"/>
                    </a:lnTo>
                    <a:lnTo>
                      <a:pt x="f225" y="f226"/>
                    </a:lnTo>
                    <a:lnTo>
                      <a:pt x="f149" y="f211"/>
                    </a:lnTo>
                    <a:lnTo>
                      <a:pt x="f58" y="f132"/>
                    </a:lnTo>
                    <a:lnTo>
                      <a:pt x="f67" y="f132"/>
                    </a:lnTo>
                    <a:lnTo>
                      <a:pt x="f86" y="f227"/>
                    </a:lnTo>
                    <a:lnTo>
                      <a:pt x="f228" y="f132"/>
                    </a:lnTo>
                    <a:lnTo>
                      <a:pt x="f229" y="f230"/>
                    </a:lnTo>
                    <a:lnTo>
                      <a:pt x="f228" y="f231"/>
                    </a:lnTo>
                    <a:lnTo>
                      <a:pt x="f232" y="f233"/>
                    </a:lnTo>
                    <a:lnTo>
                      <a:pt x="f137" y="f234"/>
                    </a:lnTo>
                    <a:lnTo>
                      <a:pt x="f235" y="f236"/>
                    </a:lnTo>
                    <a:lnTo>
                      <a:pt x="f235" y="f234"/>
                    </a:lnTo>
                    <a:lnTo>
                      <a:pt x="f237" y="f131"/>
                    </a:lnTo>
                    <a:lnTo>
                      <a:pt x="f238" y="f233"/>
                    </a:lnTo>
                    <a:lnTo>
                      <a:pt x="f117" y="f211"/>
                    </a:lnTo>
                    <a:lnTo>
                      <a:pt x="f239" y="f132"/>
                    </a:lnTo>
                    <a:lnTo>
                      <a:pt x="f117" y="f240"/>
                    </a:lnTo>
                    <a:lnTo>
                      <a:pt x="f241" y="f212"/>
                    </a:lnTo>
                    <a:lnTo>
                      <a:pt x="f114" y="f240"/>
                    </a:lnTo>
                    <a:lnTo>
                      <a:pt x="f106" y="f240"/>
                    </a:lnTo>
                    <a:lnTo>
                      <a:pt x="f111" y="f211"/>
                    </a:lnTo>
                    <a:lnTo>
                      <a:pt x="f242" y="f132"/>
                    </a:lnTo>
                    <a:lnTo>
                      <a:pt x="f120" y="f236"/>
                    </a:lnTo>
                    <a:lnTo>
                      <a:pt x="f106" y="f243"/>
                    </a:lnTo>
                    <a:lnTo>
                      <a:pt x="f94" y="f233"/>
                    </a:lnTo>
                    <a:lnTo>
                      <a:pt x="f244" y="f245"/>
                    </a:lnTo>
                    <a:lnTo>
                      <a:pt x="f246" y="f219"/>
                    </a:lnTo>
                    <a:lnTo>
                      <a:pt x="f75" y="f247"/>
                    </a:lnTo>
                    <a:lnTo>
                      <a:pt x="f11" y="f248"/>
                    </a:lnTo>
                    <a:lnTo>
                      <a:pt x="f146" y="f249"/>
                    </a:lnTo>
                    <a:lnTo>
                      <a:pt x="f75" y="f133"/>
                    </a:lnTo>
                    <a:lnTo>
                      <a:pt x="f250" y="f227"/>
                    </a:lnTo>
                    <a:lnTo>
                      <a:pt x="f122" y="f251"/>
                    </a:lnTo>
                    <a:lnTo>
                      <a:pt x="f26" y="f252"/>
                    </a:lnTo>
                    <a:lnTo>
                      <a:pt x="f82" y="f136"/>
                    </a:lnTo>
                    <a:lnTo>
                      <a:pt x="f66" y="f252"/>
                    </a:lnTo>
                    <a:lnTo>
                      <a:pt x="f85" y="f253"/>
                    </a:lnTo>
                    <a:lnTo>
                      <a:pt x="f254" y="f255"/>
                    </a:lnTo>
                    <a:lnTo>
                      <a:pt x="f256" y="f257"/>
                    </a:lnTo>
                    <a:lnTo>
                      <a:pt x="f75" y="f14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39" y="f258"/>
                    </a:moveTo>
                    <a:lnTo>
                      <a:pt x="f228" y="f259"/>
                    </a:lnTo>
                    <a:lnTo>
                      <a:pt x="f260" y="f258"/>
                    </a:lnTo>
                    <a:lnTo>
                      <a:pt x="f239" y="f258"/>
                    </a:lnTo>
                    <a:close/>
                    <a:moveTo>
                      <a:pt x="f239" y="f258"/>
                    </a:moveTo>
                    <a:lnTo>
                      <a:pt x="f239" y="f258"/>
                    </a:lnTo>
                    <a:close/>
                    <a:moveTo>
                      <a:pt x="f228" y="f261"/>
                    </a:moveTo>
                    <a:lnTo>
                      <a:pt x="f158" y="f262"/>
                    </a:lnTo>
                    <a:lnTo>
                      <a:pt x="f95" y="f263"/>
                    </a:lnTo>
                    <a:lnTo>
                      <a:pt x="f228" y="f41"/>
                    </a:lnTo>
                    <a:lnTo>
                      <a:pt x="f228" y="f261"/>
                    </a:lnTo>
                    <a:close/>
                    <a:moveTo>
                      <a:pt x="f228" y="f261"/>
                    </a:moveTo>
                    <a:lnTo>
                      <a:pt x="f228" y="f261"/>
                    </a:lnTo>
                    <a:close/>
                    <a:moveTo>
                      <a:pt x="f228" y="f21"/>
                    </a:moveTo>
                    <a:lnTo>
                      <a:pt x="f95" y="f264"/>
                    </a:lnTo>
                    <a:lnTo>
                      <a:pt x="f95" y="f265"/>
                    </a:lnTo>
                    <a:lnTo>
                      <a:pt x="f266" y="f267"/>
                    </a:lnTo>
                    <a:lnTo>
                      <a:pt x="f228" y="f21"/>
                    </a:lnTo>
                    <a:close/>
                    <a:moveTo>
                      <a:pt x="f228" y="f21"/>
                    </a:moveTo>
                    <a:lnTo>
                      <a:pt x="f228" y="f21"/>
                    </a:lnTo>
                    <a:close/>
                    <a:moveTo>
                      <a:pt x="f266" y="f268"/>
                    </a:moveTo>
                    <a:lnTo>
                      <a:pt x="f95" y="f269"/>
                    </a:lnTo>
                    <a:lnTo>
                      <a:pt x="f239" y="f48"/>
                    </a:lnTo>
                    <a:lnTo>
                      <a:pt x="f266" y="f250"/>
                    </a:lnTo>
                    <a:lnTo>
                      <a:pt x="f266" y="f268"/>
                    </a:lnTo>
                    <a:close/>
                    <a:moveTo>
                      <a:pt x="f266" y="f268"/>
                    </a:moveTo>
                    <a:lnTo>
                      <a:pt x="f266" y="f268"/>
                    </a:lnTo>
                    <a:close/>
                    <a:moveTo>
                      <a:pt x="f266" y="f270"/>
                    </a:moveTo>
                    <a:lnTo>
                      <a:pt x="f239" y="f82"/>
                    </a:lnTo>
                    <a:lnTo>
                      <a:pt x="f239" y="f144"/>
                    </a:lnTo>
                    <a:lnTo>
                      <a:pt x="f166" y="f271"/>
                    </a:lnTo>
                    <a:lnTo>
                      <a:pt x="f266" y="f270"/>
                    </a:lnTo>
                    <a:close/>
                    <a:moveTo>
                      <a:pt x="f266" y="f270"/>
                    </a:moveTo>
                    <a:lnTo>
                      <a:pt x="f266" y="f270"/>
                    </a:lnTo>
                    <a:close/>
                    <a:moveTo>
                      <a:pt x="f166" y="f272"/>
                    </a:moveTo>
                    <a:lnTo>
                      <a:pt x="f0" y="f273"/>
                    </a:lnTo>
                    <a:lnTo>
                      <a:pt x="f0" y="f274"/>
                    </a:lnTo>
                    <a:lnTo>
                      <a:pt x="f107" y="f111"/>
                    </a:lnTo>
                    <a:lnTo>
                      <a:pt x="f107" y="f150"/>
                    </a:lnTo>
                    <a:lnTo>
                      <a:pt x="f232" y="f112"/>
                    </a:lnTo>
                    <a:lnTo>
                      <a:pt x="f166" y="f118"/>
                    </a:lnTo>
                    <a:lnTo>
                      <a:pt x="f166" y="f275"/>
                    </a:lnTo>
                    <a:lnTo>
                      <a:pt x="f276" y="f106"/>
                    </a:lnTo>
                    <a:lnTo>
                      <a:pt x="f166" y="f109"/>
                    </a:lnTo>
                    <a:lnTo>
                      <a:pt x="f166" y="f272"/>
                    </a:lnTo>
                    <a:close/>
                    <a:moveTo>
                      <a:pt x="f166" y="f272"/>
                    </a:moveTo>
                    <a:lnTo>
                      <a:pt x="f166" y="f272"/>
                    </a:lnTo>
                    <a:close/>
                    <a:moveTo>
                      <a:pt x="f238" y="f105"/>
                    </a:moveTo>
                    <a:lnTo>
                      <a:pt x="f0" y="f125"/>
                    </a:lnTo>
                    <a:lnTo>
                      <a:pt x="f0" y="f158"/>
                    </a:lnTo>
                    <a:lnTo>
                      <a:pt x="f238" y="f105"/>
                    </a:lnTo>
                    <a:close/>
                    <a:moveTo>
                      <a:pt x="f238" y="f105"/>
                    </a:moveTo>
                    <a:lnTo>
                      <a:pt x="f238" y="f105"/>
                    </a:lnTo>
                    <a:close/>
                    <a:moveTo>
                      <a:pt x="f116" y="f277"/>
                    </a:moveTo>
                    <a:lnTo>
                      <a:pt x="f278" y="f87"/>
                    </a:lnTo>
                    <a:lnTo>
                      <a:pt x="f279" y="f280"/>
                    </a:lnTo>
                    <a:lnTo>
                      <a:pt x="f279" y="f116"/>
                    </a:lnTo>
                    <a:lnTo>
                      <a:pt x="f116" y="f277"/>
                    </a:lnTo>
                    <a:close/>
                    <a:moveTo>
                      <a:pt x="f116" y="f277"/>
                    </a:moveTo>
                    <a:lnTo>
                      <a:pt x="f116" y="f277"/>
                    </a:lnTo>
                    <a:close/>
                    <a:moveTo>
                      <a:pt x="f279" y="f229"/>
                    </a:moveTo>
                    <a:lnTo>
                      <a:pt x="f0" y="f171"/>
                    </a:lnTo>
                    <a:lnTo>
                      <a:pt x="f87" y="f276"/>
                    </a:lnTo>
                    <a:lnTo>
                      <a:pt x="f279" y="f183"/>
                    </a:lnTo>
                    <a:lnTo>
                      <a:pt x="f279" y="f229"/>
                    </a:lnTo>
                    <a:close/>
                    <a:moveTo>
                      <a:pt x="f279" y="f229"/>
                    </a:moveTo>
                    <a:lnTo>
                      <a:pt x="f279" y="f229"/>
                    </a:lnTo>
                    <a:close/>
                    <a:moveTo>
                      <a:pt x="f276" y="f57"/>
                    </a:moveTo>
                    <a:lnTo>
                      <a:pt x="f87" y="f76"/>
                    </a:lnTo>
                    <a:lnTo>
                      <a:pt x="f281" y="f282"/>
                    </a:lnTo>
                    <a:lnTo>
                      <a:pt x="f276" y="f283"/>
                    </a:lnTo>
                    <a:lnTo>
                      <a:pt x="f276" y="f57"/>
                    </a:lnTo>
                    <a:close/>
                    <a:moveTo>
                      <a:pt x="f276" y="f57"/>
                    </a:moveTo>
                    <a:lnTo>
                      <a:pt x="f276" y="f57"/>
                    </a:lnTo>
                    <a:close/>
                    <a:moveTo>
                      <a:pt x="f229" y="f43"/>
                    </a:moveTo>
                    <a:lnTo>
                      <a:pt x="f281" y="f53"/>
                    </a:lnTo>
                    <a:lnTo>
                      <a:pt x="f281" y="f186"/>
                    </a:lnTo>
                    <a:lnTo>
                      <a:pt x="f280" y="f38"/>
                    </a:lnTo>
                    <a:cubicBezTo>
                      <a:pt x="f83" y="f49"/>
                      <a:pt x="f176" y="f55"/>
                      <a:pt x="f229" y="f43"/>
                    </a:cubicBezTo>
                    <a:close/>
                    <a:moveTo>
                      <a:pt x="f229" y="f43"/>
                    </a:moveTo>
                    <a:lnTo>
                      <a:pt x="f229" y="f43"/>
                    </a:lnTo>
                    <a:close/>
                    <a:moveTo>
                      <a:pt x="f107" y="f34"/>
                    </a:moveTo>
                    <a:lnTo>
                      <a:pt x="f151" y="f193"/>
                    </a:lnTo>
                    <a:cubicBezTo>
                      <a:pt x="f237" y="f201"/>
                      <a:pt x="f238" y="f34"/>
                      <a:pt x="f235" y="f284"/>
                    </a:cubicBezTo>
                    <a:lnTo>
                      <a:pt x="f116" y="f284"/>
                    </a:lnTo>
                    <a:lnTo>
                      <a:pt x="f107" y="f174"/>
                    </a:lnTo>
                    <a:lnTo>
                      <a:pt x="f107" y="f34"/>
                    </a:lnTo>
                    <a:close/>
                    <a:moveTo>
                      <a:pt x="f107" y="f34"/>
                    </a:moveTo>
                    <a:lnTo>
                      <a:pt x="f107" y="f34"/>
                    </a:lnTo>
                    <a:close/>
                    <a:moveTo>
                      <a:pt x="f229" y="f158"/>
                    </a:moveTo>
                    <a:lnTo>
                      <a:pt x="f166" y="f87"/>
                    </a:lnTo>
                    <a:lnTo>
                      <a:pt x="f166" y="f93"/>
                    </a:lnTo>
                    <a:lnTo>
                      <a:pt x="f229" y="f158"/>
                    </a:lnTo>
                    <a:close/>
                    <a:moveTo>
                      <a:pt x="f229" y="f158"/>
                    </a:moveTo>
                    <a:lnTo>
                      <a:pt x="f229" y="f158"/>
                    </a:lnTo>
                    <a:close/>
                    <a:moveTo>
                      <a:pt x="f285" y="f286"/>
                    </a:moveTo>
                    <a:lnTo>
                      <a:pt x="f47" y="f255"/>
                    </a:lnTo>
                    <a:lnTo>
                      <a:pt x="f213" y="f231"/>
                    </a:lnTo>
                    <a:lnTo>
                      <a:pt x="f285" y="f286"/>
                    </a:lnTo>
                    <a:close/>
                    <a:moveTo>
                      <a:pt x="f285" y="f286"/>
                    </a:moveTo>
                    <a:lnTo>
                      <a:pt x="f285" y="f286"/>
                    </a:lnTo>
                    <a:close/>
                    <a:moveTo>
                      <a:pt x="f43" y="f287"/>
                    </a:moveTo>
                    <a:lnTo>
                      <a:pt x="f225" y="f257"/>
                    </a:lnTo>
                    <a:lnTo>
                      <a:pt x="f220" y="f288"/>
                    </a:lnTo>
                    <a:lnTo>
                      <a:pt x="f43" y="f287"/>
                    </a:lnTo>
                    <a:close/>
                    <a:moveTo>
                      <a:pt x="f43" y="f287"/>
                    </a:moveTo>
                    <a:lnTo>
                      <a:pt x="f43" y="f287"/>
                    </a:lnTo>
                    <a:close/>
                    <a:moveTo>
                      <a:pt x="f289" y="f215"/>
                    </a:moveTo>
                    <a:lnTo>
                      <a:pt x="f242" y="f290"/>
                    </a:lnTo>
                    <a:lnTo>
                      <a:pt x="f89" y="f231"/>
                    </a:lnTo>
                    <a:lnTo>
                      <a:pt x="f289" y="f215"/>
                    </a:lnTo>
                    <a:close/>
                    <a:moveTo>
                      <a:pt x="f289" y="f215"/>
                    </a:moveTo>
                    <a:lnTo>
                      <a:pt x="f289" y="f215"/>
                    </a:lnTo>
                    <a:close/>
                    <a:moveTo>
                      <a:pt x="f85" y="f219"/>
                    </a:moveTo>
                    <a:lnTo>
                      <a:pt x="f92" y="f204"/>
                    </a:lnTo>
                    <a:lnTo>
                      <a:pt x="f122" y="f211"/>
                    </a:lnTo>
                    <a:lnTo>
                      <a:pt x="f85" y="f219"/>
                    </a:lnTo>
                    <a:close/>
                    <a:moveTo>
                      <a:pt x="f85" y="f219"/>
                    </a:moveTo>
                    <a:lnTo>
                      <a:pt x="f85" y="f219"/>
                    </a:lnTo>
                    <a:close/>
                    <a:moveTo>
                      <a:pt x="f291" y="f292"/>
                    </a:moveTo>
                    <a:cubicBezTo>
                      <a:pt x="f293" y="f58"/>
                      <a:pt x="f67" y="f188"/>
                      <a:pt x="f260" y="f60"/>
                    </a:cubicBezTo>
                    <a:lnTo>
                      <a:pt x="f260" y="f220"/>
                    </a:lnTo>
                    <a:lnTo>
                      <a:pt x="f57" y="f294"/>
                    </a:lnTo>
                    <a:lnTo>
                      <a:pt x="f295" y="f296"/>
                    </a:lnTo>
                    <a:lnTo>
                      <a:pt x="f260" y="f39"/>
                    </a:lnTo>
                    <a:cubicBezTo>
                      <a:pt x="f185" y="f43"/>
                      <a:pt x="f223" y="f297"/>
                      <a:pt x="f159" y="f57"/>
                    </a:cubicBezTo>
                    <a:lnTo>
                      <a:pt x="f159" y="f185"/>
                    </a:lnTo>
                    <a:lnTo>
                      <a:pt x="f143" y="f108"/>
                    </a:lnTo>
                    <a:lnTo>
                      <a:pt x="f152" y="f72"/>
                    </a:lnTo>
                    <a:lnTo>
                      <a:pt x="f152" y="f292"/>
                    </a:lnTo>
                    <a:lnTo>
                      <a:pt x="f291" y="f292"/>
                    </a:lnTo>
                    <a:close/>
                    <a:moveTo>
                      <a:pt x="f291" y="f292"/>
                    </a:moveTo>
                    <a:lnTo>
                      <a:pt x="f291" y="f292"/>
                    </a:lnTo>
                    <a:close/>
                    <a:moveTo>
                      <a:pt x="f162" y="f294"/>
                    </a:moveTo>
                    <a:cubicBezTo>
                      <a:pt x="f147" y="f298"/>
                      <a:pt x="f299" y="f180"/>
                      <a:pt x="f300" y="f292"/>
                    </a:cubicBezTo>
                    <a:lnTo>
                      <a:pt x="f300" y="f72"/>
                    </a:lnTo>
                    <a:lnTo>
                      <a:pt x="f299" y="f72"/>
                    </a:lnTo>
                    <a:lnTo>
                      <a:pt x="f162" y="f301"/>
                    </a:lnTo>
                    <a:lnTo>
                      <a:pt x="f162" y="f294"/>
                    </a:lnTo>
                    <a:close/>
                    <a:moveTo>
                      <a:pt x="f162" y="f294"/>
                    </a:moveTo>
                    <a:lnTo>
                      <a:pt x="f162" y="f294"/>
                    </a:lnTo>
                    <a:close/>
                    <a:moveTo>
                      <a:pt x="f302" y="f303"/>
                    </a:moveTo>
                    <a:lnTo>
                      <a:pt x="f302" y="f137"/>
                    </a:lnTo>
                    <a:lnTo>
                      <a:pt x="f155" y="f292"/>
                    </a:lnTo>
                    <a:lnTo>
                      <a:pt x="f304" y="f260"/>
                    </a:lnTo>
                    <a:cubicBezTo>
                      <a:pt x="f103" y="f70"/>
                      <a:pt x="f277" y="f305"/>
                      <a:pt x="f302" y="f303"/>
                    </a:cubicBezTo>
                    <a:close/>
                    <a:moveTo>
                      <a:pt x="f302" y="f303"/>
                    </a:moveTo>
                    <a:lnTo>
                      <a:pt x="f302" y="f303"/>
                    </a:lnTo>
                    <a:close/>
                    <a:moveTo>
                      <a:pt x="f302" y="f47"/>
                    </a:moveTo>
                    <a:cubicBezTo>
                      <a:pt x="f304" y="f297"/>
                      <a:pt x="f111" y="f298"/>
                      <a:pt x="f125" y="f162"/>
                    </a:cubicBezTo>
                    <a:lnTo>
                      <a:pt x="f106" y="f260"/>
                    </a:lnTo>
                    <a:lnTo>
                      <a:pt x="f106" y="f292"/>
                    </a:lnTo>
                    <a:lnTo>
                      <a:pt x="f98" y="f108"/>
                    </a:lnTo>
                    <a:lnTo>
                      <a:pt x="f96" y="f57"/>
                    </a:lnTo>
                    <a:lnTo>
                      <a:pt x="f96" y="f306"/>
                    </a:lnTo>
                    <a:cubicBezTo>
                      <a:pt x="f141" y="f51"/>
                      <a:pt x="f307" y="f45"/>
                      <a:pt x="f117" y="f193"/>
                    </a:cubicBezTo>
                    <a:lnTo>
                      <a:pt x="f308" y="f297"/>
                    </a:lnTo>
                    <a:lnTo>
                      <a:pt x="f309" y="f188"/>
                    </a:lnTo>
                    <a:lnTo>
                      <a:pt x="f302" y="f47"/>
                    </a:lnTo>
                    <a:close/>
                    <a:moveTo>
                      <a:pt x="f302" y="f47"/>
                    </a:moveTo>
                    <a:lnTo>
                      <a:pt x="f302" y="f47"/>
                    </a:lnTo>
                    <a:close/>
                    <a:moveTo>
                      <a:pt x="f111" y="f38"/>
                    </a:moveTo>
                    <a:cubicBezTo>
                      <a:pt x="f242" y="f220"/>
                      <a:pt x="f310" y="f311"/>
                      <a:pt x="f92" y="f312"/>
                    </a:cubicBezTo>
                    <a:lnTo>
                      <a:pt x="f244" y="f312"/>
                    </a:lnTo>
                    <a:lnTo>
                      <a:pt x="f244" y="f295"/>
                    </a:lnTo>
                    <a:lnTo>
                      <a:pt x="f77" y="f185"/>
                    </a:lnTo>
                    <a:lnTo>
                      <a:pt x="f96" y="f194"/>
                    </a:lnTo>
                    <a:lnTo>
                      <a:pt x="f313" y="f201"/>
                    </a:lnTo>
                    <a:cubicBezTo>
                      <a:pt x="f104" y="f34"/>
                      <a:pt x="f139" y="f174"/>
                      <a:pt x="f155" y="f169"/>
                    </a:cubicBezTo>
                    <a:lnTo>
                      <a:pt x="f310" y="f39"/>
                    </a:lnTo>
                    <a:lnTo>
                      <a:pt x="f314" y="f47"/>
                    </a:lnTo>
                    <a:lnTo>
                      <a:pt x="f111" y="f38"/>
                    </a:lnTo>
                    <a:close/>
                    <a:moveTo>
                      <a:pt x="f111" y="f38"/>
                    </a:moveTo>
                    <a:lnTo>
                      <a:pt x="f111" y="f38"/>
                    </a:lnTo>
                    <a:close/>
                    <a:moveTo>
                      <a:pt x="f304" y="f173"/>
                    </a:moveTo>
                    <a:cubicBezTo>
                      <a:pt x="f139" y="f315"/>
                      <a:pt x="f104" y="f33"/>
                      <a:pt x="f313" y="f169"/>
                    </a:cubicBezTo>
                    <a:lnTo>
                      <a:pt x="f96" y="f33"/>
                    </a:lnTo>
                    <a:lnTo>
                      <a:pt x="f142" y="f32"/>
                    </a:lnTo>
                    <a:lnTo>
                      <a:pt x="f73" y="f198"/>
                    </a:lnTo>
                    <a:lnTo>
                      <a:pt x="f313" y="f199"/>
                    </a:lnTo>
                    <a:lnTo>
                      <a:pt x="f98" y="f199"/>
                    </a:lnTo>
                    <a:lnTo>
                      <a:pt x="f155" y="f31"/>
                    </a:lnTo>
                    <a:lnTo>
                      <a:pt x="f310" y="f29"/>
                    </a:lnTo>
                    <a:lnTo>
                      <a:pt x="f99" y="f127"/>
                    </a:lnTo>
                    <a:lnTo>
                      <a:pt x="f304" y="f173"/>
                    </a:lnTo>
                    <a:close/>
                    <a:moveTo>
                      <a:pt x="f304" y="f173"/>
                    </a:moveTo>
                    <a:lnTo>
                      <a:pt x="f304" y="f173"/>
                    </a:lnTo>
                    <a:close/>
                    <a:moveTo>
                      <a:pt x="f95" y="f31"/>
                    </a:moveTo>
                    <a:lnTo>
                      <a:pt x="f102" y="f316"/>
                    </a:lnTo>
                    <a:lnTo>
                      <a:pt x="f102" y="f196"/>
                    </a:lnTo>
                    <a:lnTo>
                      <a:pt x="f310" y="f15"/>
                    </a:lnTo>
                    <a:lnTo>
                      <a:pt x="f91" y="f209"/>
                    </a:lnTo>
                    <a:lnTo>
                      <a:pt x="f304" y="f317"/>
                    </a:lnTo>
                    <a:lnTo>
                      <a:pt x="f304" y="f318"/>
                    </a:lnTo>
                    <a:lnTo>
                      <a:pt x="f304" y="f317"/>
                    </a:lnTo>
                    <a:cubicBezTo>
                      <a:pt x="f117" y="f319"/>
                      <a:pt x="f0" y="f23"/>
                      <a:pt x="f238" y="f179"/>
                    </a:cubicBezTo>
                    <a:lnTo>
                      <a:pt x="f109" y="f253"/>
                    </a:lnTo>
                    <a:lnTo>
                      <a:pt x="f309" y="f14"/>
                    </a:lnTo>
                    <a:lnTo>
                      <a:pt x="f95" y="f31"/>
                    </a:lnTo>
                    <a:close/>
                    <a:moveTo>
                      <a:pt x="f95" y="f31"/>
                    </a:moveTo>
                    <a:lnTo>
                      <a:pt x="f95" y="f31"/>
                    </a:lnTo>
                    <a:close/>
                    <a:moveTo>
                      <a:pt x="f170" y="f1"/>
                    </a:moveTo>
                    <a:cubicBezTo>
                      <a:pt x="f278" y="f17"/>
                      <a:pt x="f95" y="f320"/>
                      <a:pt x="f118" y="f205"/>
                    </a:cubicBezTo>
                    <a:lnTo>
                      <a:pt x="f118" y="f8"/>
                    </a:lnTo>
                    <a:lnTo>
                      <a:pt x="f321" y="f322"/>
                    </a:lnTo>
                    <a:lnTo>
                      <a:pt x="f323" y="f324"/>
                    </a:lnTo>
                    <a:lnTo>
                      <a:pt x="f162" y="f205"/>
                    </a:lnTo>
                    <a:lnTo>
                      <a:pt x="f260" y="f317"/>
                    </a:lnTo>
                    <a:lnTo>
                      <a:pt x="f162" y="f317"/>
                    </a:lnTo>
                    <a:cubicBezTo>
                      <a:pt x="f276" y="f14"/>
                      <a:pt x="f325" y="f17"/>
                      <a:pt x="f232" y="f24"/>
                    </a:cubicBezTo>
                    <a:lnTo>
                      <a:pt x="f232" y="f322"/>
                    </a:lnTo>
                    <a:lnTo>
                      <a:pt x="f170" y="f322"/>
                    </a:lnTo>
                    <a:lnTo>
                      <a:pt x="f170" y="f1"/>
                    </a:lnTo>
                    <a:close/>
                    <a:moveTo>
                      <a:pt x="f170" y="f1"/>
                    </a:moveTo>
                    <a:lnTo>
                      <a:pt x="f170" y="f1"/>
                    </a:lnTo>
                    <a:close/>
                    <a:moveTo>
                      <a:pt x="f137" y="f179"/>
                    </a:moveTo>
                    <a:cubicBezTo>
                      <a:pt x="f74" y="f23"/>
                      <a:pt x="f228" y="f12"/>
                      <a:pt x="f300" y="f326"/>
                    </a:cubicBezTo>
                    <a:lnTo>
                      <a:pt x="f300" y="f318"/>
                    </a:lnTo>
                    <a:lnTo>
                      <a:pt x="f67" y="f317"/>
                    </a:lnTo>
                    <a:lnTo>
                      <a:pt x="f161" y="f290"/>
                    </a:lnTo>
                    <a:lnTo>
                      <a:pt x="f51" y="f316"/>
                    </a:lnTo>
                    <a:lnTo>
                      <a:pt x="f154" y="f316"/>
                    </a:lnTo>
                    <a:lnTo>
                      <a:pt x="f154" y="f327"/>
                    </a:lnTo>
                    <a:lnTo>
                      <a:pt x="f276" y="f197"/>
                    </a:lnTo>
                    <a:lnTo>
                      <a:pt x="f57" y="f206"/>
                    </a:lnTo>
                    <a:lnTo>
                      <a:pt x="f58" y="f328"/>
                    </a:lnTo>
                    <a:lnTo>
                      <a:pt x="f280" y="f179"/>
                    </a:lnTo>
                    <a:lnTo>
                      <a:pt x="f137" y="f179"/>
                    </a:lnTo>
                    <a:close/>
                    <a:moveTo>
                      <a:pt x="f137" y="f179"/>
                    </a:moveTo>
                    <a:lnTo>
                      <a:pt x="f137" y="f179"/>
                    </a:lnTo>
                    <a:close/>
                    <a:moveTo>
                      <a:pt x="f299" y="f179"/>
                    </a:moveTo>
                    <a:lnTo>
                      <a:pt x="f143" y="f19"/>
                    </a:lnTo>
                    <a:lnTo>
                      <a:pt x="f283" y="f19"/>
                    </a:lnTo>
                    <a:lnTo>
                      <a:pt x="f329" y="f25"/>
                    </a:lnTo>
                    <a:lnTo>
                      <a:pt x="f330" y="f284"/>
                    </a:lnTo>
                    <a:lnTo>
                      <a:pt x="f159" y="f169"/>
                    </a:lnTo>
                    <a:lnTo>
                      <a:pt x="f283" y="f284"/>
                    </a:lnTo>
                    <a:cubicBezTo>
                      <a:pt x="f153" y="f32"/>
                      <a:pt x="f331" y="f33"/>
                      <a:pt x="f300" y="f315"/>
                    </a:cubicBezTo>
                    <a:lnTo>
                      <a:pt x="f157" y="f197"/>
                    </a:lnTo>
                    <a:lnTo>
                      <a:pt x="f51" y="f177"/>
                    </a:lnTo>
                    <a:lnTo>
                      <a:pt x="f299" y="f179"/>
                    </a:lnTo>
                    <a:close/>
                    <a:moveTo>
                      <a:pt x="f299" y="f179"/>
                    </a:moveTo>
                    <a:lnTo>
                      <a:pt x="f299" y="f179"/>
                    </a:lnTo>
                    <a:close/>
                    <a:moveTo>
                      <a:pt x="f332" y="f55"/>
                    </a:moveTo>
                    <a:lnTo>
                      <a:pt x="f51" y="f190"/>
                    </a:lnTo>
                    <a:lnTo>
                      <a:pt x="f299" y="f174"/>
                    </a:lnTo>
                    <a:cubicBezTo>
                      <a:pt x="f331" y="f34"/>
                      <a:pt x="f153" y="f36"/>
                      <a:pt x="f283" y="f194"/>
                    </a:cubicBezTo>
                    <a:lnTo>
                      <a:pt x="f283" y="f38"/>
                    </a:lnTo>
                    <a:lnTo>
                      <a:pt x="f159" y="f38"/>
                    </a:lnTo>
                    <a:lnTo>
                      <a:pt x="f174" y="f298"/>
                    </a:lnTo>
                    <a:lnTo>
                      <a:pt x="f45" y="f282"/>
                    </a:lnTo>
                    <a:lnTo>
                      <a:pt x="f45" y="f295"/>
                    </a:lnTo>
                    <a:lnTo>
                      <a:pt x="f285" y="f295"/>
                    </a:lnTo>
                    <a:cubicBezTo>
                      <a:pt x="f51" y="f333"/>
                      <a:pt x="f225" y="f45"/>
                      <a:pt x="f293" y="f193"/>
                    </a:cubicBezTo>
                    <a:lnTo>
                      <a:pt x="f332" y="f55"/>
                    </a:lnTo>
                    <a:close/>
                    <a:moveTo>
                      <a:pt x="f332" y="f55"/>
                    </a:moveTo>
                    <a:lnTo>
                      <a:pt x="f332" y="f55"/>
                    </a:lnTo>
                    <a:close/>
                    <a:moveTo>
                      <a:pt x="f277" y="f78"/>
                    </a:moveTo>
                    <a:lnTo>
                      <a:pt x="f110" y="f108"/>
                    </a:lnTo>
                    <a:lnTo>
                      <a:pt x="f110" y="f110"/>
                    </a:lnTo>
                    <a:lnTo>
                      <a:pt x="f277" y="f78"/>
                    </a:lnTo>
                    <a:close/>
                  </a:path>
                </a:pathLst>
              </a:custGeom>
              <a:solidFill>
                <a:srgbClr val="D7B369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8" name="Forma Livre 27"/>
              <p:cNvSpPr/>
              <p:nvPr/>
            </p:nvSpPr>
            <p:spPr>
              <a:xfrm>
                <a:off x="9294839" y="5686562"/>
                <a:ext cx="227164" cy="63358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710"/>
                  <a:gd name="f5" fmla="val 246"/>
                  <a:gd name="f6" fmla="val 599"/>
                  <a:gd name="f7" fmla="val 53"/>
                  <a:gd name="f8" fmla="val 612"/>
                  <a:gd name="f9" fmla="val 192"/>
                  <a:gd name="f10" fmla="val 667"/>
                  <a:gd name="f11" fmla="val 197"/>
                  <a:gd name="f12" fmla="val 709"/>
                  <a:gd name="f13" fmla="val 202"/>
                  <a:gd name="f14" fmla="val 693"/>
                  <a:gd name="f15" fmla="val 63"/>
                  <a:gd name="f16" fmla="val 683"/>
                  <a:gd name="f17" fmla="val 2"/>
                  <a:gd name="f18" fmla="val 600"/>
                  <a:gd name="f19" fmla="val 632"/>
                  <a:gd name="f20" fmla="val 169"/>
                  <a:gd name="f21" fmla="val 620"/>
                  <a:gd name="f22" fmla="val 48"/>
                  <a:gd name="f23" fmla="val 623"/>
                  <a:gd name="f24" fmla="val 45"/>
                  <a:gd name="f25" fmla="val 626"/>
                  <a:gd name="f26" fmla="val 42"/>
                  <a:gd name="f27" fmla="val 37"/>
                  <a:gd name="f28" fmla="val 643"/>
                  <a:gd name="f29" fmla="val 650"/>
                  <a:gd name="f30" fmla="val 40"/>
                  <a:gd name="f31" fmla="val 662"/>
                  <a:gd name="f32" fmla="val 55"/>
                  <a:gd name="f33" fmla="val 669"/>
                  <a:gd name="f34" fmla="val 67"/>
                  <a:gd name="f35" fmla="val 174"/>
                  <a:gd name="f36" fmla="val 16"/>
                  <a:gd name="f37" fmla="val 97"/>
                  <a:gd name="f38" fmla="val 110"/>
                  <a:gd name="f39" fmla="val 109"/>
                  <a:gd name="f40" fmla="val 33"/>
                  <a:gd name="f41" fmla="val 98"/>
                  <a:gd name="f42" fmla="val 22"/>
                  <a:gd name="f43" fmla="val 85"/>
                  <a:gd name="f44" fmla="val 17"/>
                  <a:gd name="f45" fmla="val 18"/>
                  <a:gd name="f46" fmla="val 69"/>
                  <a:gd name="f47" fmla="val 15"/>
                  <a:gd name="f48" fmla="val 20"/>
                  <a:gd name="f49" fmla="val 32"/>
                  <a:gd name="f50" fmla="val 26"/>
                  <a:gd name="f51" fmla="val 38"/>
                  <a:gd name="f52" fmla="val 47"/>
                  <a:gd name="f53" fmla="val 57"/>
                  <a:gd name="f54" fmla="val 66"/>
                  <a:gd name="f55" fmla="val 76"/>
                  <a:gd name="f56" fmla="val 81"/>
                  <a:gd name="f57" fmla="val 86"/>
                  <a:gd name="f58" fmla="val 88"/>
                  <a:gd name="f59" fmla="val 452"/>
                  <a:gd name="f60" fmla="val 187"/>
                  <a:gd name="f61" fmla="val 448"/>
                  <a:gd name="f62" fmla="val 134"/>
                  <a:gd name="f63" fmla="val 423"/>
                  <a:gd name="f64" fmla="val 298"/>
                  <a:gd name="f65" fmla="val 272"/>
                  <a:gd name="f66" fmla="val 269"/>
                  <a:gd name="f67" fmla="val 264"/>
                  <a:gd name="f68" fmla="val 245"/>
                  <a:gd name="f69" fmla="val 281"/>
                  <a:gd name="f70" fmla="val 290"/>
                  <a:gd name="f71" fmla="val 293"/>
                  <a:gd name="f72" fmla="val 178"/>
                  <a:gd name="f73" fmla="val 297"/>
                  <a:gd name="f74" fmla="val 139"/>
                  <a:gd name="f75" fmla="val 315"/>
                  <a:gd name="f76" fmla="val 83"/>
                  <a:gd name="f77" fmla="val 405"/>
                  <a:gd name="f78" fmla="val 424"/>
                  <a:gd name="f79" fmla="val 428"/>
                  <a:gd name="f80" fmla="val 431"/>
                  <a:gd name="f81" fmla="val 440"/>
                  <a:gd name="f82" fmla="val 457"/>
                  <a:gd name="f83" fmla="*/ f1 1 710"/>
                  <a:gd name="f84" fmla="*/ f2 1 246"/>
                  <a:gd name="f85" fmla="+- f5 0 f3"/>
                  <a:gd name="f86" fmla="+- f4 0 f3"/>
                  <a:gd name="f87" fmla="*/ f86 1 710"/>
                  <a:gd name="f88" fmla="*/ f85 1 246"/>
                  <a:gd name="f89" fmla="*/ f3 1 f87"/>
                  <a:gd name="f90" fmla="*/ f4 1 f87"/>
                  <a:gd name="f91" fmla="*/ f3 1 f88"/>
                  <a:gd name="f92" fmla="*/ f5 1 f88"/>
                  <a:gd name="f93" fmla="*/ f89 f83 1"/>
                  <a:gd name="f94" fmla="*/ f90 f83 1"/>
                  <a:gd name="f95" fmla="*/ f92 f84 1"/>
                  <a:gd name="f96" fmla="*/ f91 f8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3" t="f96" r="f94" b="f95"/>
                <a:pathLst>
                  <a:path w="710" h="246">
                    <a:moveTo>
                      <a:pt x="f6" y="f7"/>
                    </a:moveTo>
                    <a:lnTo>
                      <a:pt x="f8" y="f9"/>
                    </a:lnTo>
                    <a:lnTo>
                      <a:pt x="f10" y="f11"/>
                    </a:lnTo>
                    <a:lnTo>
                      <a:pt x="f12" y="f13"/>
                    </a:lnTo>
                    <a:lnTo>
                      <a:pt x="f14" y="f15"/>
                    </a:lnTo>
                    <a:cubicBezTo>
                      <a:pt x="f16" y="f17"/>
                      <a:pt x="f18" y="f3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9" y="f20"/>
                    </a:moveTo>
                    <a:lnTo>
                      <a:pt x="f21" y="f7"/>
                    </a:ln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19" y="f27"/>
                      <a:pt x="f28" y="f27"/>
                      <a:pt x="f29" y="f30"/>
                    </a:cubicBezTo>
                    <a:cubicBezTo>
                      <a:pt x="f31" y="f24"/>
                      <a:pt x="f10" y="f32"/>
                      <a:pt x="f33" y="f34"/>
                    </a:cubicBezTo>
                    <a:lnTo>
                      <a:pt x="f16" y="f35"/>
                    </a:lnTo>
                    <a:lnTo>
                      <a:pt x="f19" y="f20"/>
                    </a:lnTo>
                    <a:close/>
                    <a:moveTo>
                      <a:pt x="f19" y="f20"/>
                    </a:moveTo>
                    <a:lnTo>
                      <a:pt x="f19" y="f20"/>
                    </a:lnTo>
                    <a:close/>
                    <a:moveTo>
                      <a:pt x="f36" y="f15"/>
                    </a:moveTo>
                    <a:lnTo>
                      <a:pt x="f3" y="f13"/>
                    </a:lnTo>
                    <a:lnTo>
                      <a:pt x="f37" y="f9"/>
                    </a:lnTo>
                    <a:lnTo>
                      <a:pt x="f38" y="f7"/>
                    </a:lnTo>
                    <a:cubicBezTo>
                      <a:pt x="f39" y="f40"/>
                      <a:pt x="f41" y="f42"/>
                      <a:pt x="f43" y="f44"/>
                    </a:cubicBezTo>
                    <a:lnTo>
                      <a:pt x="f43" y="f45"/>
                    </a:lnTo>
                    <a:lnTo>
                      <a:pt x="f46" y="f47"/>
                    </a:lnTo>
                    <a:cubicBezTo>
                      <a:pt x="f24" y="f47"/>
                      <a:pt x="f48" y="f49"/>
                      <a:pt x="f36" y="f15"/>
                    </a:cubicBezTo>
                    <a:close/>
                    <a:moveTo>
                      <a:pt x="f36" y="f15"/>
                    </a:moveTo>
                    <a:lnTo>
                      <a:pt x="f36" y="f15"/>
                    </a:lnTo>
                    <a:close/>
                    <a:moveTo>
                      <a:pt x="f50" y="f35"/>
                    </a:moveTo>
                    <a:lnTo>
                      <a:pt x="f51" y="f34"/>
                    </a:lnTo>
                    <a:cubicBezTo>
                      <a:pt x="f30" y="f32"/>
                      <a:pt x="f52" y="f24"/>
                      <a:pt x="f53" y="f30"/>
                    </a:cubicBezTo>
                    <a:cubicBezTo>
                      <a:pt x="f54" y="f27"/>
                      <a:pt x="f55" y="f27"/>
                      <a:pt x="f56" y="f26"/>
                    </a:cubicBezTo>
                    <a:cubicBezTo>
                      <a:pt x="f57" y="f24"/>
                      <a:pt x="f57" y="f22"/>
                      <a:pt x="f58" y="f7"/>
                    </a:cubicBezTo>
                    <a:lnTo>
                      <a:pt x="f55" y="f20"/>
                    </a:lnTo>
                    <a:lnTo>
                      <a:pt x="f50" y="f35"/>
                    </a:lnTo>
                    <a:close/>
                    <a:moveTo>
                      <a:pt x="f50" y="f35"/>
                    </a:moveTo>
                    <a:lnTo>
                      <a:pt x="f50" y="f35"/>
                    </a:lnTo>
                    <a:close/>
                    <a:moveTo>
                      <a:pt x="f59" y="f60"/>
                    </a:moveTo>
                    <a:cubicBezTo>
                      <a:pt x="f61" y="f62"/>
                      <a:pt x="f63" y="f53"/>
                      <a:pt x="f0" y="f32"/>
                    </a:cubicBezTo>
                    <a:cubicBezTo>
                      <a:pt x="f64" y="f53"/>
                      <a:pt x="f65" y="f62"/>
                      <a:pt x="f66" y="f60"/>
                    </a:cubicBezTo>
                    <a:lnTo>
                      <a:pt x="f67" y="f68"/>
                    </a:lnTo>
                    <a:cubicBezTo>
                      <a:pt x="f65" y="f68"/>
                      <a:pt x="f69" y="f68"/>
                      <a:pt x="f70" y="f68"/>
                    </a:cubicBezTo>
                    <a:lnTo>
                      <a:pt x="f71" y="f72"/>
                    </a:lnTo>
                    <a:cubicBezTo>
                      <a:pt x="f73" y="f74"/>
                      <a:pt x="f75" y="f76"/>
                      <a:pt x="f0" y="f76"/>
                    </a:cubicBezTo>
                    <a:cubicBezTo>
                      <a:pt x="f77" y="f76"/>
                      <a:pt x="f78" y="f74"/>
                      <a:pt x="f79" y="f72"/>
                    </a:cubicBezTo>
                    <a:lnTo>
                      <a:pt x="f80" y="f68"/>
                    </a:lnTo>
                    <a:cubicBezTo>
                      <a:pt x="f81" y="f68"/>
                      <a:pt x="f61" y="f68"/>
                      <a:pt x="f82" y="f68"/>
                    </a:cubicBezTo>
                    <a:lnTo>
                      <a:pt x="f59" y="f60"/>
                    </a:lnTo>
                    <a:close/>
                  </a:path>
                </a:pathLst>
              </a:custGeom>
              <a:solidFill>
                <a:srgbClr val="F8EBDA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9" name="Forma Livre 28"/>
              <p:cNvSpPr/>
              <p:nvPr/>
            </p:nvSpPr>
            <p:spPr>
              <a:xfrm>
                <a:off x="9296284" y="6005523"/>
                <a:ext cx="38157" cy="152284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75"/>
                  <a:gd name="f4" fmla="val 494"/>
                  <a:gd name="f5" fmla="val 109"/>
                  <a:gd name="f6" fmla="val 486"/>
                  <a:gd name="f7" fmla="val 174"/>
                  <a:gd name="f8" fmla="val 382"/>
                  <a:gd name="f9" fmla="val 493"/>
                  <a:gd name="f10" fmla="val 66"/>
                  <a:gd name="f11" fmla="val 427"/>
                  <a:gd name="f12" fmla="val 397"/>
                  <a:gd name="f13" fmla="val 367"/>
                  <a:gd name="f14" fmla="val 288"/>
                  <a:gd name="f15" fmla="val 308"/>
                  <a:gd name="f16" fmla="val 353"/>
                  <a:gd name="f17" fmla="val 274"/>
                  <a:gd name="f18" fmla="val 215"/>
                  <a:gd name="f19" fmla="val 146"/>
                  <a:gd name="f20" fmla="val 239"/>
                  <a:gd name="f21" fmla="val 126"/>
                  <a:gd name="f22" fmla="val 98"/>
                  <a:gd name="f23" fmla="val 76"/>
                  <a:gd name="f24" fmla="val 48"/>
                  <a:gd name="f25" fmla="val 28"/>
                  <a:gd name="f26" fmla="val 57"/>
                  <a:gd name="f27" fmla="val 202"/>
                  <a:gd name="f28" fmla="val 114"/>
                  <a:gd name="f29" fmla="val 164"/>
                  <a:gd name="f30" fmla="val 42"/>
                  <a:gd name="f31" fmla="val 151"/>
                  <a:gd name="f32" fmla="val 129"/>
                  <a:gd name="f33" fmla="val 119"/>
                  <a:gd name="f34" fmla="val 68"/>
                  <a:gd name="f35" fmla="val 43"/>
                  <a:gd name="f36" fmla="val 105"/>
                  <a:gd name="f37" fmla="val 85"/>
                  <a:gd name="f38" fmla="val 64"/>
                  <a:gd name="f39" fmla="val 78"/>
                  <a:gd name="f40" fmla="val 81"/>
                  <a:gd name="f41" fmla="val 108"/>
                  <a:gd name="f42" fmla="val 91"/>
                  <a:gd name="f43" fmla="val 71"/>
                  <a:gd name="f44" fmla="val 18"/>
                  <a:gd name="f45" fmla="val 79"/>
                  <a:gd name="f46" fmla="val 15"/>
                  <a:gd name="f47" fmla="val 100"/>
                  <a:gd name="f48" fmla="val 13"/>
                  <a:gd name="f49" fmla="val 5"/>
                  <a:gd name="f50" fmla="val 93"/>
                  <a:gd name="f51" fmla="*/ f0 1 175"/>
                  <a:gd name="f52" fmla="*/ f1 1 494"/>
                  <a:gd name="f53" fmla="+- f4 0 f2"/>
                  <a:gd name="f54" fmla="+- f3 0 f2"/>
                  <a:gd name="f55" fmla="*/ f54 1 175"/>
                  <a:gd name="f56" fmla="*/ f53 1 494"/>
                  <a:gd name="f57" fmla="*/ f2 1 f55"/>
                  <a:gd name="f58" fmla="*/ f3 1 f55"/>
                  <a:gd name="f59" fmla="*/ f2 1 f56"/>
                  <a:gd name="f60" fmla="*/ f4 1 f56"/>
                  <a:gd name="f61" fmla="*/ f57 f51 1"/>
                  <a:gd name="f62" fmla="*/ f58 f51 1"/>
                  <a:gd name="f63" fmla="*/ f60 f52 1"/>
                  <a:gd name="f64" fmla="*/ f59 f5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61" t="f64" r="f62" b="f63"/>
                <a:pathLst>
                  <a:path w="175" h="494"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7" y="f8"/>
                    </a:moveTo>
                    <a:lnTo>
                      <a:pt x="f2" y="f8"/>
                    </a:lnTo>
                    <a:lnTo>
                      <a:pt x="f2" y="f9"/>
                    </a:lnTo>
                    <a:lnTo>
                      <a:pt x="f10" y="f9"/>
                    </a:lnTo>
                    <a:lnTo>
                      <a:pt x="f10" y="f11"/>
                    </a:lnTo>
                    <a:cubicBezTo>
                      <a:pt x="f10" y="f12"/>
                      <a:pt x="f5" y="f12"/>
                      <a:pt x="f5" y="f11"/>
                    </a:cubicBezTo>
                    <a:lnTo>
                      <a:pt x="f5" y="f6"/>
                    </a:lnTo>
                    <a:lnTo>
                      <a:pt x="f5" y="f9"/>
                    </a:lnTo>
                    <a:lnTo>
                      <a:pt x="f7" y="f9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" y="f13"/>
                    </a:moveTo>
                    <a:lnTo>
                      <a:pt x="f7" y="f13"/>
                    </a:lnTo>
                    <a:lnTo>
                      <a:pt x="f7" y="f14"/>
                    </a:lnTo>
                    <a:lnTo>
                      <a:pt x="f2" y="f14"/>
                    </a:lnTo>
                    <a:lnTo>
                      <a:pt x="f2" y="f13"/>
                    </a:lnTo>
                    <a:close/>
                    <a:moveTo>
                      <a:pt x="f2" y="f13"/>
                    </a:moveTo>
                    <a:lnTo>
                      <a:pt x="f2" y="f13"/>
                    </a:lnTo>
                    <a:close/>
                    <a:moveTo>
                      <a:pt x="f5" y="f15"/>
                    </a:moveTo>
                    <a:lnTo>
                      <a:pt x="f5" y="f16"/>
                    </a:lnTo>
                    <a:lnTo>
                      <a:pt x="f10" y="f16"/>
                    </a:lnTo>
                    <a:lnTo>
                      <a:pt x="f10" y="f15"/>
                    </a:lnTo>
                    <a:lnTo>
                      <a:pt x="f5" y="f15"/>
                    </a:lnTo>
                    <a:close/>
                    <a:moveTo>
                      <a:pt x="f5" y="f15"/>
                    </a:moveTo>
                    <a:lnTo>
                      <a:pt x="f5" y="f15"/>
                    </a:lnTo>
                    <a:close/>
                    <a:moveTo>
                      <a:pt x="f2" y="f17"/>
                    </a:moveTo>
                    <a:lnTo>
                      <a:pt x="f7" y="f17"/>
                    </a:lnTo>
                    <a:lnTo>
                      <a:pt x="f7" y="f18"/>
                    </a:lnTo>
                    <a:lnTo>
                      <a:pt x="f19" y="f18"/>
                    </a:lnTo>
                    <a:lnTo>
                      <a:pt x="f19" y="f20"/>
                    </a:lnTo>
                    <a:lnTo>
                      <a:pt x="f21" y="f20"/>
                    </a:lnTo>
                    <a:lnTo>
                      <a:pt x="f21" y="f18"/>
                    </a:lnTo>
                    <a:lnTo>
                      <a:pt x="f22" y="f18"/>
                    </a:lnTo>
                    <a:lnTo>
                      <a:pt x="f22" y="f20"/>
                    </a:lnTo>
                    <a:lnTo>
                      <a:pt x="f23" y="f20"/>
                    </a:lnTo>
                    <a:lnTo>
                      <a:pt x="f23" y="f18"/>
                    </a:lnTo>
                    <a:lnTo>
                      <a:pt x="f24" y="f18"/>
                    </a:lnTo>
                    <a:lnTo>
                      <a:pt x="f24" y="f20"/>
                    </a:lnTo>
                    <a:lnTo>
                      <a:pt x="f25" y="f20"/>
                    </a:lnTo>
                    <a:lnTo>
                      <a:pt x="f25" y="f18"/>
                    </a:lnTo>
                    <a:lnTo>
                      <a:pt x="f2" y="f18"/>
                    </a:lnTo>
                    <a:lnTo>
                      <a:pt x="f2" y="f17"/>
                    </a:lnTo>
                    <a:close/>
                    <a:moveTo>
                      <a:pt x="f2" y="f17"/>
                    </a:moveTo>
                    <a:lnTo>
                      <a:pt x="f2" y="f17"/>
                    </a:lnTo>
                    <a:close/>
                    <a:moveTo>
                      <a:pt x="f26" y="f27"/>
                    </a:moveTo>
                    <a:lnTo>
                      <a:pt x="f28" y="f27"/>
                    </a:lnTo>
                    <a:lnTo>
                      <a:pt x="f28" y="f29"/>
                    </a:lnTo>
                    <a:lnTo>
                      <a:pt x="f26" y="f29"/>
                    </a:lnTo>
                    <a:lnTo>
                      <a:pt x="f26" y="f27"/>
                    </a:lnTo>
                    <a:close/>
                    <a:moveTo>
                      <a:pt x="f26" y="f27"/>
                    </a:moveTo>
                    <a:lnTo>
                      <a:pt x="f26" y="f27"/>
                    </a:lnTo>
                    <a:close/>
                    <a:moveTo>
                      <a:pt x="f30" y="f31"/>
                    </a:moveTo>
                    <a:lnTo>
                      <a:pt x="f32" y="f31"/>
                    </a:lnTo>
                    <a:lnTo>
                      <a:pt x="f32" y="f33"/>
                    </a:lnTo>
                    <a:lnTo>
                      <a:pt x="f30" y="f33"/>
                    </a:lnTo>
                    <a:lnTo>
                      <a:pt x="f30" y="f31"/>
                    </a:lnTo>
                    <a:close/>
                    <a:moveTo>
                      <a:pt x="f30" y="f31"/>
                    </a:moveTo>
                    <a:lnTo>
                      <a:pt x="f30" y="f31"/>
                    </a:lnTo>
                    <a:close/>
                    <a:moveTo>
                      <a:pt x="f30" y="f34"/>
                    </a:moveTo>
                    <a:lnTo>
                      <a:pt x="f32" y="f34"/>
                    </a:lnTo>
                    <a:lnTo>
                      <a:pt x="f32" y="f10"/>
                    </a:lnTo>
                    <a:cubicBezTo>
                      <a:pt x="f32" y="f35"/>
                      <a:pt x="f36" y="f25"/>
                      <a:pt x="f37" y="f25"/>
                    </a:cubicBezTo>
                    <a:cubicBezTo>
                      <a:pt x="f38" y="f25"/>
                      <a:pt x="f30" y="f35"/>
                      <a:pt x="f30" y="f10"/>
                    </a:cubicBezTo>
                    <a:lnTo>
                      <a:pt x="f30" y="f34"/>
                    </a:lnTo>
                    <a:close/>
                    <a:moveTo>
                      <a:pt x="f30" y="f34"/>
                    </a:moveTo>
                    <a:lnTo>
                      <a:pt x="f30" y="f34"/>
                    </a:lnTo>
                    <a:close/>
                    <a:moveTo>
                      <a:pt x="f39" y="f40"/>
                    </a:moveTo>
                    <a:lnTo>
                      <a:pt x="f26" y="f40"/>
                    </a:lnTo>
                    <a:lnTo>
                      <a:pt x="f26" y="f41"/>
                    </a:lnTo>
                    <a:lnTo>
                      <a:pt x="f39" y="f41"/>
                    </a:lnTo>
                    <a:lnTo>
                      <a:pt x="f39" y="f40"/>
                    </a:lnTo>
                    <a:close/>
                    <a:moveTo>
                      <a:pt x="f39" y="f40"/>
                    </a:moveTo>
                    <a:lnTo>
                      <a:pt x="f39" y="f40"/>
                    </a:lnTo>
                    <a:close/>
                    <a:moveTo>
                      <a:pt x="f42" y="f40"/>
                    </a:moveTo>
                    <a:lnTo>
                      <a:pt x="f42" y="f41"/>
                    </a:lnTo>
                    <a:lnTo>
                      <a:pt x="f28" y="f41"/>
                    </a:lnTo>
                    <a:lnTo>
                      <a:pt x="f28" y="f40"/>
                    </a:lnTo>
                    <a:lnTo>
                      <a:pt x="f42" y="f40"/>
                    </a:lnTo>
                    <a:close/>
                    <a:moveTo>
                      <a:pt x="f42" y="f40"/>
                    </a:moveTo>
                    <a:lnTo>
                      <a:pt x="f42" y="f40"/>
                    </a:lnTo>
                    <a:close/>
                    <a:moveTo>
                      <a:pt x="f43" y="f44"/>
                    </a:moveTo>
                    <a:cubicBezTo>
                      <a:pt x="f45" y="f46"/>
                      <a:pt x="f42" y="f46"/>
                      <a:pt x="f47" y="f44"/>
                    </a:cubicBezTo>
                    <a:lnTo>
                      <a:pt x="f47" y="f48"/>
                    </a:lnTo>
                    <a:cubicBezTo>
                      <a:pt x="f47" y="f49"/>
                      <a:pt x="f50" y="f2"/>
                      <a:pt x="f37" y="f2"/>
                    </a:cubicBezTo>
                    <a:cubicBezTo>
                      <a:pt x="f39" y="f2"/>
                      <a:pt x="f43" y="f49"/>
                      <a:pt x="f43" y="f48"/>
                    </a:cubicBezTo>
                    <a:lnTo>
                      <a:pt x="f43" y="f44"/>
                    </a:lnTo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30" name="Forma Livre 29"/>
              <p:cNvSpPr/>
              <p:nvPr/>
            </p:nvSpPr>
            <p:spPr>
              <a:xfrm>
                <a:off x="9023399" y="5773677"/>
                <a:ext cx="772924" cy="924120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2242"/>
                  <a:gd name="f5" fmla="val 2638"/>
                  <a:gd name="f6" fmla="val 1116"/>
                  <a:gd name="f7" fmla="val 1956"/>
                  <a:gd name="f8" fmla="val 1061"/>
                  <a:gd name="f9" fmla="val 1010"/>
                  <a:gd name="f10" fmla="val 1946"/>
                  <a:gd name="f11" fmla="val 959"/>
                  <a:gd name="f12" fmla="val 1930"/>
                  <a:gd name="f13" fmla="val 818"/>
                  <a:gd name="f14" fmla="val 1883"/>
                  <a:gd name="f15" fmla="val 702"/>
                  <a:gd name="f16" fmla="val 1775"/>
                  <a:gd name="f17" fmla="val 623"/>
                  <a:gd name="f18" fmla="val 1646"/>
                  <a:gd name="f19" fmla="val 532"/>
                  <a:gd name="f20" fmla="val 1497"/>
                  <a:gd name="f21" fmla="val 489"/>
                  <a:gd name="f22" fmla="val 1321"/>
                  <a:gd name="f23" fmla="val 1147"/>
                  <a:gd name="f24" fmla="val 973"/>
                  <a:gd name="f25" fmla="val 796"/>
                  <a:gd name="f26" fmla="val 650"/>
                  <a:gd name="f27" fmla="val 648"/>
                  <a:gd name="f28" fmla="val 287"/>
                  <a:gd name="f29" fmla="val 295"/>
                  <a:gd name="f30" fmla="val 240"/>
                  <a:gd name="f31" fmla="val 357"/>
                  <a:gd name="f32" fmla="val 195"/>
                  <a:gd name="f33" fmla="val 417"/>
                  <a:gd name="f34" fmla="val 151"/>
                  <a:gd name="f35" fmla="val 479"/>
                  <a:gd name="f36" fmla="val 207"/>
                  <a:gd name="f37" fmla="val 529"/>
                  <a:gd name="f38" fmla="val 258"/>
                  <a:gd name="f39" fmla="val 589"/>
                  <a:gd name="f40" fmla="val 289"/>
                  <a:gd name="f41" fmla="val 660"/>
                  <a:gd name="f42" fmla="val 320"/>
                  <a:gd name="f43" fmla="val 731"/>
                  <a:gd name="f44" fmla="val 326"/>
                  <a:gd name="f45" fmla="val 804"/>
                  <a:gd name="f46" fmla="val 314"/>
                  <a:gd name="f47" fmla="val 880"/>
                  <a:gd name="f48" fmla="val 883"/>
                  <a:gd name="f49" fmla="val 313"/>
                  <a:gd name="f50" fmla="val 892"/>
                  <a:gd name="f51" fmla="val 309"/>
                  <a:gd name="f52" fmla="val 915"/>
                  <a:gd name="f53" fmla="val 304"/>
                  <a:gd name="f54" fmla="val 940"/>
                  <a:gd name="f55" fmla="val 297"/>
                  <a:gd name="f56" fmla="val 966"/>
                  <a:gd name="f57" fmla="val 292"/>
                  <a:gd name="f58" fmla="val 991"/>
                  <a:gd name="f59" fmla="val 283"/>
                  <a:gd name="f60" fmla="val 1014"/>
                  <a:gd name="f61" fmla="val 277"/>
                  <a:gd name="f62" fmla="val 1039"/>
                  <a:gd name="f63" fmla="val 263"/>
                  <a:gd name="f64" fmla="val 1084"/>
                  <a:gd name="f65" fmla="val 246"/>
                  <a:gd name="f66" fmla="val 1124"/>
                  <a:gd name="f67" fmla="val 228"/>
                  <a:gd name="f68" fmla="val 1166"/>
                  <a:gd name="f69" fmla="val 210"/>
                  <a:gd name="f70" fmla="val 1211"/>
                  <a:gd name="f71" fmla="val 191"/>
                  <a:gd name="f72" fmla="val 1257"/>
                  <a:gd name="f73" fmla="val 173"/>
                  <a:gd name="f74" fmla="val 1302"/>
                  <a:gd name="f75" fmla="val 152"/>
                  <a:gd name="f76" fmla="val 1356"/>
                  <a:gd name="f77" fmla="val 137"/>
                  <a:gd name="f78" fmla="val 1414"/>
                  <a:gd name="f79" fmla="val 125"/>
                  <a:gd name="f80" fmla="val 1470"/>
                  <a:gd name="f81" fmla="val 102"/>
                  <a:gd name="f82" fmla="val 1580"/>
                  <a:gd name="f83" fmla="val 1691"/>
                  <a:gd name="f84" fmla="val 163"/>
                  <a:gd name="f85" fmla="val 1787"/>
                  <a:gd name="f86" fmla="val 185"/>
                  <a:gd name="f87" fmla="val 1823"/>
                  <a:gd name="f88" fmla="val 215"/>
                  <a:gd name="f89" fmla="val 1856"/>
                  <a:gd name="f90" fmla="val 1884"/>
                  <a:gd name="f91" fmla="val 342"/>
                  <a:gd name="f92" fmla="val 1967"/>
                  <a:gd name="f93" fmla="val 447"/>
                  <a:gd name="f94" fmla="val 2034"/>
                  <a:gd name="f95" fmla="val 556"/>
                  <a:gd name="f96" fmla="val 2097"/>
                  <a:gd name="f97" fmla="val 668"/>
                  <a:gd name="f98" fmla="val 2162"/>
                  <a:gd name="f99" fmla="val 782"/>
                  <a:gd name="f100" fmla="val 2221"/>
                  <a:gd name="f101" fmla="val 2288"/>
                  <a:gd name="f102" fmla="val 894"/>
                  <a:gd name="f103" fmla="val 947"/>
                  <a:gd name="f104" fmla="val 2324"/>
                  <a:gd name="f105" fmla="val 1004"/>
                  <a:gd name="f106" fmla="val 2360"/>
                  <a:gd name="f107" fmla="val 1056"/>
                  <a:gd name="f108" fmla="val 2402"/>
                  <a:gd name="f109" fmla="val 1078"/>
                  <a:gd name="f110" fmla="val 2421"/>
                  <a:gd name="f111" fmla="val 1099"/>
                  <a:gd name="f112" fmla="val 2440"/>
                  <a:gd name="f113" fmla="val 1121"/>
                  <a:gd name="f114" fmla="val 2461"/>
                  <a:gd name="f115" fmla="val 1142"/>
                  <a:gd name="f116" fmla="val 1163"/>
                  <a:gd name="f117" fmla="val 1187"/>
                  <a:gd name="f118" fmla="val 1237"/>
                  <a:gd name="f119" fmla="val 1294"/>
                  <a:gd name="f120" fmla="val 1349"/>
                  <a:gd name="f121" fmla="val 1459"/>
                  <a:gd name="f122" fmla="val 1573"/>
                  <a:gd name="f123" fmla="val 1685"/>
                  <a:gd name="f124" fmla="val 1758"/>
                  <a:gd name="f125" fmla="val 2056"/>
                  <a:gd name="f126" fmla="val 1830"/>
                  <a:gd name="f127" fmla="val 2012"/>
                  <a:gd name="f128" fmla="val 1897"/>
                  <a:gd name="f129" fmla="val 1962"/>
                  <a:gd name="f130" fmla="val 1607"/>
                  <a:gd name="f131" fmla="val 1661"/>
                  <a:gd name="f132" fmla="val 1530"/>
                  <a:gd name="f133" fmla="val 1780"/>
                  <a:gd name="f134" fmla="val 1423"/>
                  <a:gd name="f135" fmla="val 1881"/>
                  <a:gd name="f136" fmla="val 1289"/>
                  <a:gd name="f137" fmla="val 1928"/>
                  <a:gd name="f138" fmla="val 1235"/>
                  <a:gd name="f139" fmla="val 1180"/>
                  <a:gd name="f140" fmla="val 1123"/>
                  <a:gd name="f141" fmla="val 335"/>
                  <a:gd name="f142" fmla="val 88"/>
                  <a:gd name="f143" fmla="val 235"/>
                  <a:gd name="f144" fmla="val 224"/>
                  <a:gd name="f145" fmla="val 133"/>
                  <a:gd name="f146" fmla="val 34"/>
                  <a:gd name="f147" fmla="val 496"/>
                  <a:gd name="f148" fmla="val 157"/>
                  <a:gd name="f149" fmla="val 580"/>
                  <a:gd name="f150" fmla="val 259"/>
                  <a:gd name="f151" fmla="val 701"/>
                  <a:gd name="f152" fmla="val 234"/>
                  <a:gd name="f153" fmla="val 865"/>
                  <a:gd name="f154" fmla="val 225"/>
                  <a:gd name="f155" fmla="val 213"/>
                  <a:gd name="f156" fmla="val 964"/>
                  <a:gd name="f157" fmla="val 197"/>
                  <a:gd name="f158" fmla="val 1013"/>
                  <a:gd name="f159" fmla="val 1053"/>
                  <a:gd name="f160" fmla="val 169"/>
                  <a:gd name="f161" fmla="val 1094"/>
                  <a:gd name="f162" fmla="val 1132"/>
                  <a:gd name="f163" fmla="val 1178"/>
                  <a:gd name="f164" fmla="val 114"/>
                  <a:gd name="f165" fmla="val 1225"/>
                  <a:gd name="f166" fmla="val 96"/>
                  <a:gd name="f167" fmla="val 1272"/>
                  <a:gd name="f168" fmla="val 75"/>
                  <a:gd name="f169" fmla="val 1331"/>
                  <a:gd name="f170" fmla="val 58"/>
                  <a:gd name="f171" fmla="val 1391"/>
                  <a:gd name="f172" fmla="val 43"/>
                  <a:gd name="f173" fmla="val 1452"/>
                  <a:gd name="f174" fmla="val 16"/>
                  <a:gd name="f175" fmla="val 1585"/>
                  <a:gd name="f176" fmla="val 19"/>
                  <a:gd name="f177" fmla="val 1716"/>
                  <a:gd name="f178" fmla="val 92"/>
                  <a:gd name="f179" fmla="val 1832"/>
                  <a:gd name="f180" fmla="val 120"/>
                  <a:gd name="f181" fmla="val 1878"/>
                  <a:gd name="f182" fmla="val 154"/>
                  <a:gd name="f183" fmla="val 1916"/>
                  <a:gd name="f184" fmla="val 192"/>
                  <a:gd name="f185" fmla="val 1950"/>
                  <a:gd name="f186" fmla="val 2036"/>
                  <a:gd name="f187" fmla="val 403"/>
                  <a:gd name="f188" fmla="val 2107"/>
                  <a:gd name="f189" fmla="val 514"/>
                  <a:gd name="f190" fmla="val 2172"/>
                  <a:gd name="f191" fmla="val 627"/>
                  <a:gd name="f192" fmla="val 2236"/>
                  <a:gd name="f193" fmla="val 740"/>
                  <a:gd name="f194" fmla="val 2294"/>
                  <a:gd name="f195" fmla="val 849"/>
                  <a:gd name="f196" fmla="val 902"/>
                  <a:gd name="f197" fmla="val 2395"/>
                  <a:gd name="f198" fmla="val 956"/>
                  <a:gd name="f199" fmla="val 2430"/>
                  <a:gd name="f200" fmla="val 2468"/>
                  <a:gd name="f201" fmla="val 1047"/>
                  <a:gd name="f202" fmla="val 2503"/>
                  <a:gd name="f203" fmla="val 1089"/>
                  <a:gd name="f204" fmla="val 2546"/>
                  <a:gd name="f205" fmla="val 2594"/>
                  <a:gd name="f206" fmla="val 1118"/>
                  <a:gd name="f207" fmla="val 2596"/>
                  <a:gd name="f208" fmla="val 1120"/>
                  <a:gd name="f209" fmla="val 2599"/>
                  <a:gd name="f210" fmla="val 2601"/>
                  <a:gd name="f211" fmla="val 1125"/>
                  <a:gd name="f212" fmla="val 1154"/>
                  <a:gd name="f213" fmla="val 1194"/>
                  <a:gd name="f214" fmla="val 1285"/>
                  <a:gd name="f215" fmla="val 1339"/>
                  <a:gd name="f216" fmla="val 1392"/>
                  <a:gd name="f217" fmla="val 1501"/>
                  <a:gd name="f218" fmla="val 1614"/>
                  <a:gd name="f219" fmla="val 1727"/>
                  <a:gd name="f220" fmla="val 1838"/>
                  <a:gd name="f221" fmla="val 1949"/>
                  <a:gd name="f222" fmla="val 2049"/>
                  <a:gd name="f223" fmla="val 2087"/>
                  <a:gd name="f224" fmla="val 2121"/>
                  <a:gd name="f225" fmla="val 2149"/>
                  <a:gd name="f226" fmla="val 2222"/>
                  <a:gd name="f227" fmla="val 2225"/>
                  <a:gd name="f228" fmla="val 2198"/>
                  <a:gd name="f229" fmla="val 2183"/>
                  <a:gd name="f230" fmla="val 2166"/>
                  <a:gd name="f231" fmla="val 2145"/>
                  <a:gd name="f232" fmla="val 2128"/>
                  <a:gd name="f233" fmla="val 2108"/>
                  <a:gd name="f234" fmla="val 2089"/>
                  <a:gd name="f235" fmla="val 2071"/>
                  <a:gd name="f236" fmla="val 2044"/>
                  <a:gd name="f237" fmla="val 2028"/>
                  <a:gd name="f238" fmla="val 2016"/>
                  <a:gd name="f239" fmla="val 2007"/>
                  <a:gd name="f240" fmla="val 1982"/>
                  <a:gd name="f241" fmla="val 2085"/>
                  <a:gd name="f242" fmla="val 2207"/>
                  <a:gd name="f243" fmla="val 2006"/>
                  <a:gd name="f244" fmla="val 1906"/>
                  <a:gd name="f245" fmla="val 1801"/>
                  <a:gd name="f246" fmla="val 71"/>
                  <a:gd name="f247" fmla="val 1696"/>
                  <a:gd name="f248" fmla="val 53"/>
                  <a:gd name="f249" fmla="val 1588"/>
                  <a:gd name="f250" fmla="val 1434"/>
                  <a:gd name="f251" fmla="val 25"/>
                  <a:gd name="f252" fmla="val 1278"/>
                  <a:gd name="f253" fmla="val 17"/>
                  <a:gd name="f254" fmla="val 807"/>
                  <a:gd name="f255" fmla="val 653"/>
                  <a:gd name="f256" fmla="val 545"/>
                  <a:gd name="f257" fmla="val 440"/>
                  <a:gd name="f258" fmla="val 1113"/>
                  <a:gd name="f259" fmla="val 1128"/>
                  <a:gd name="f260" fmla="val 1284"/>
                  <a:gd name="f261" fmla="val 1437"/>
                  <a:gd name="f262" fmla="val 8"/>
                  <a:gd name="f263" fmla="val 1590"/>
                  <a:gd name="f264" fmla="val 27"/>
                  <a:gd name="f265" fmla="val 1699"/>
                  <a:gd name="f266" fmla="val 38"/>
                  <a:gd name="f267" fmla="val 1804"/>
                  <a:gd name="f268" fmla="val 1911"/>
                  <a:gd name="f269" fmla="val 73"/>
                  <a:gd name="f270" fmla="val 1915"/>
                  <a:gd name="f271" fmla="val 76"/>
                  <a:gd name="f272" fmla="val 2018"/>
                  <a:gd name="f273" fmla="val 2123"/>
                  <a:gd name="f274" fmla="val 353"/>
                  <a:gd name="f275" fmla="val 493"/>
                  <a:gd name="f276" fmla="val 2230"/>
                  <a:gd name="f277" fmla="val 499"/>
                  <a:gd name="f278" fmla="val 2223"/>
                  <a:gd name="f279" fmla="val 505"/>
                  <a:gd name="f280" fmla="val 2102"/>
                  <a:gd name="f281" fmla="val 585"/>
                  <a:gd name="f282" fmla="val 1998"/>
                  <a:gd name="f283" fmla="val 2023"/>
                  <a:gd name="f284" fmla="val 863"/>
                  <a:gd name="f285" fmla="val 2031"/>
                  <a:gd name="f286" fmla="val 912"/>
                  <a:gd name="f287" fmla="val 2042"/>
                  <a:gd name="f288" fmla="val 961"/>
                  <a:gd name="f289" fmla="val 2058"/>
                  <a:gd name="f290" fmla="val 1008"/>
                  <a:gd name="f291" fmla="val 2072"/>
                  <a:gd name="f292" fmla="val 1048"/>
                  <a:gd name="f293" fmla="val 1087"/>
                  <a:gd name="f294" fmla="val 1172"/>
                  <a:gd name="f295" fmla="val 2142"/>
                  <a:gd name="f296" fmla="val 1218"/>
                  <a:gd name="f297" fmla="val 2161"/>
                  <a:gd name="f298" fmla="val 1265"/>
                  <a:gd name="f299" fmla="val 2182"/>
                  <a:gd name="f300" fmla="val 1326"/>
                  <a:gd name="f301" fmla="val 2199"/>
                  <a:gd name="f302" fmla="val 1386"/>
                  <a:gd name="f303" fmla="val 2211"/>
                  <a:gd name="f304" fmla="val 1449"/>
                  <a:gd name="f305" fmla="val 2241"/>
                  <a:gd name="f306" fmla="val 2237"/>
                  <a:gd name="f307" fmla="val 1721"/>
                  <a:gd name="f308" fmla="val 2163"/>
                  <a:gd name="f309" fmla="val 1842"/>
                  <a:gd name="f310" fmla="val 2133"/>
                  <a:gd name="f311" fmla="val 1888"/>
                  <a:gd name="f312" fmla="val 2099"/>
                  <a:gd name="f313" fmla="val 1926"/>
                  <a:gd name="f314" fmla="val 2059"/>
                  <a:gd name="f315" fmla="val 1959"/>
                  <a:gd name="f316" fmla="val 1847"/>
                  <a:gd name="f317" fmla="val 2120"/>
                  <a:gd name="f318" fmla="val 1733"/>
                  <a:gd name="f319" fmla="val 2188"/>
                  <a:gd name="f320" fmla="val 1623"/>
                  <a:gd name="f321" fmla="val 2251"/>
                  <a:gd name="f322" fmla="val 1509"/>
                  <a:gd name="f323" fmla="val 2309"/>
                  <a:gd name="f324" fmla="val 1401"/>
                  <a:gd name="f325" fmla="val 2375"/>
                  <a:gd name="f326" fmla="val 2410"/>
                  <a:gd name="f327" fmla="val 1296"/>
                  <a:gd name="f328" fmla="val 2443"/>
                  <a:gd name="f329" fmla="val 1247"/>
                  <a:gd name="f330" fmla="val 2481"/>
                  <a:gd name="f331" fmla="val 1206"/>
                  <a:gd name="f332" fmla="val 2515"/>
                  <a:gd name="f333" fmla="val 1167"/>
                  <a:gd name="f334" fmla="val 2556"/>
                  <a:gd name="f335" fmla="val 1137"/>
                  <a:gd name="f336" fmla="val 2602"/>
                  <a:gd name="f337" fmla="val 1135"/>
                  <a:gd name="f338" fmla="val 2609"/>
                  <a:gd name="f339" fmla="val 2614"/>
                  <a:gd name="f340" fmla="val 1127"/>
                  <a:gd name="f341" fmla="val 2621"/>
                  <a:gd name="f342" fmla="val 2637"/>
                  <a:gd name="f343" fmla="val 1114"/>
                  <a:gd name="f344" fmla="val 1111"/>
                  <a:gd name="f345" fmla="val 1106"/>
                  <a:gd name="f346" fmla="val 1102"/>
                  <a:gd name="f347" fmla="val 1074"/>
                  <a:gd name="f348" fmla="val 1035"/>
                  <a:gd name="f349" fmla="val 994"/>
                  <a:gd name="f350" fmla="val 945"/>
                  <a:gd name="f351" fmla="val 840"/>
                  <a:gd name="f352" fmla="val 732"/>
                  <a:gd name="f353" fmla="val 618"/>
                  <a:gd name="f354" fmla="val 508"/>
                  <a:gd name="f355" fmla="val 394"/>
                  <a:gd name="f356" fmla="val 282"/>
                  <a:gd name="f357" fmla="val 182"/>
                  <a:gd name="f358" fmla="val 142"/>
                  <a:gd name="f359" fmla="val 108"/>
                  <a:gd name="f360" fmla="val 78"/>
                  <a:gd name="f361" fmla="val 6"/>
                  <a:gd name="f362" fmla="val 28"/>
                  <a:gd name="f363" fmla="val 42"/>
                  <a:gd name="f364" fmla="val 59"/>
                  <a:gd name="f365" fmla="val 82"/>
                  <a:gd name="f366" fmla="val 99"/>
                  <a:gd name="f367" fmla="val 139"/>
                  <a:gd name="f368" fmla="val 183"/>
                  <a:gd name="f369" fmla="val 199"/>
                  <a:gd name="f370" fmla="val 218"/>
                  <a:gd name="f371" fmla="val 243"/>
                  <a:gd name="f372" fmla="val 18"/>
                  <a:gd name="f373" fmla="val 11"/>
                  <a:gd name="f374" fmla="val 118"/>
                  <a:gd name="f375" fmla="val 223"/>
                  <a:gd name="f376" fmla="val 325"/>
                  <a:gd name="f377" fmla="val 330"/>
                  <a:gd name="f378" fmla="val 437"/>
                  <a:gd name="f379" fmla="val 542"/>
                  <a:gd name="f380" fmla="val 651"/>
                  <a:gd name="f381" fmla="val 957"/>
                  <a:gd name="f382" fmla="val 720"/>
                  <a:gd name="f383" fmla="val 1292"/>
                  <a:gd name="f384" fmla="val 723"/>
                  <a:gd name="f385" fmla="val 726"/>
                  <a:gd name="f386" fmla="val 734"/>
                  <a:gd name="f387" fmla="val 1282"/>
                  <a:gd name="f388" fmla="val 693"/>
                  <a:gd name="f389" fmla="val 1270"/>
                  <a:gd name="f390" fmla="val 686"/>
                  <a:gd name="f391" fmla="val 1258"/>
                  <a:gd name="f392" fmla="val 680"/>
                  <a:gd name="f393" fmla="val 1250"/>
                  <a:gd name="f394" fmla="val 676"/>
                  <a:gd name="f395" fmla="val 1213"/>
                  <a:gd name="f396" fmla="val 658"/>
                  <a:gd name="f397" fmla="val 1173"/>
                  <a:gd name="f398" fmla="val 645"/>
                  <a:gd name="f399" fmla="val 636"/>
                  <a:gd name="f400" fmla="val 635"/>
                  <a:gd name="f401" fmla="val 631"/>
                  <a:gd name="f402" fmla="val 625"/>
                  <a:gd name="f403" fmla="val 612"/>
                  <a:gd name="f404" fmla="val 604"/>
                  <a:gd name="f405" fmla="val 602"/>
                  <a:gd name="f406" fmla="val 1144"/>
                  <a:gd name="f407" fmla="val 1161"/>
                  <a:gd name="f408" fmla="val 600"/>
                  <a:gd name="f409" fmla="val 1183"/>
                  <a:gd name="f410" fmla="val 1204"/>
                  <a:gd name="f411" fmla="val 610"/>
                  <a:gd name="f412" fmla="val 1342"/>
                  <a:gd name="f413" fmla="val 628"/>
                  <a:gd name="f414" fmla="val 1387"/>
                  <a:gd name="f415" fmla="val 670"/>
                  <a:gd name="f416" fmla="val 666"/>
                  <a:gd name="f417" fmla="val 1411"/>
                  <a:gd name="f418" fmla="val 663"/>
                  <a:gd name="f419" fmla="val 1441"/>
                  <a:gd name="f420" fmla="val 1456"/>
                  <a:gd name="f421" fmla="val 641"/>
                  <a:gd name="f422" fmla="val 1474"/>
                  <a:gd name="f423" fmla="val 1484"/>
                  <a:gd name="f424" fmla="val 633"/>
                  <a:gd name="f425" fmla="val 1496"/>
                  <a:gd name="f426" fmla="val 1502"/>
                  <a:gd name="f427" fmla="val 1514"/>
                  <a:gd name="f428" fmla="val 1523"/>
                  <a:gd name="f429" fmla="val 678"/>
                  <a:gd name="f430" fmla="val 1528"/>
                  <a:gd name="f431" fmla="val 696"/>
                  <a:gd name="f432" fmla="val 708"/>
                  <a:gd name="f433" fmla="val 1520"/>
                  <a:gd name="f434" fmla="val 744"/>
                  <a:gd name="f435" fmla="val 1473"/>
                  <a:gd name="f436" fmla="val 747"/>
                  <a:gd name="f437" fmla="val 751"/>
                  <a:gd name="f438" fmla="val 1450"/>
                  <a:gd name="f439" fmla="val 756"/>
                  <a:gd name="f440" fmla="val 1453"/>
                  <a:gd name="f441" fmla="val 761"/>
                  <a:gd name="f442" fmla="val 1454"/>
                  <a:gd name="f443" fmla="val 766"/>
                  <a:gd name="f444" fmla="val 779"/>
                  <a:gd name="f445" fmla="val 1462"/>
                  <a:gd name="f446" fmla="val 792"/>
                  <a:gd name="f447" fmla="val 1468"/>
                  <a:gd name="f448" fmla="val 806"/>
                  <a:gd name="f449" fmla="val 814"/>
                  <a:gd name="f450" fmla="val 1471"/>
                  <a:gd name="f451" fmla="val 819"/>
                  <a:gd name="f452" fmla="val 1482"/>
                  <a:gd name="f453" fmla="val 853"/>
                  <a:gd name="f454" fmla="val 885"/>
                  <a:gd name="f455" fmla="val 917"/>
                  <a:gd name="f456" fmla="val 908"/>
                  <a:gd name="f457" fmla="val 1489"/>
                  <a:gd name="f458" fmla="val 900"/>
                  <a:gd name="f459" fmla="val 888"/>
                  <a:gd name="f460" fmla="val 1506"/>
                  <a:gd name="f461" fmla="val 873"/>
                  <a:gd name="f462" fmla="val 1516"/>
                  <a:gd name="f463" fmla="val 857"/>
                  <a:gd name="f464" fmla="val 1525"/>
                  <a:gd name="f465" fmla="val 842"/>
                  <a:gd name="f466" fmla="val 1535"/>
                  <a:gd name="f467" fmla="val 822"/>
                  <a:gd name="f468" fmla="val 1547"/>
                  <a:gd name="f469" fmla="val 1564"/>
                  <a:gd name="f470" fmla="val 789"/>
                  <a:gd name="f471" fmla="val 1656"/>
                  <a:gd name="f472" fmla="val 1641"/>
                  <a:gd name="f473" fmla="val 729"/>
                  <a:gd name="f474" fmla="val 1622"/>
                  <a:gd name="f475" fmla="val 691"/>
                  <a:gd name="f476" fmla="val 1601"/>
                  <a:gd name="f477" fmla="val 426"/>
                  <a:gd name="f478" fmla="val 1271"/>
                  <a:gd name="f479" fmla="val 380"/>
                  <a:gd name="f480" fmla="val 1223"/>
                  <a:gd name="f481" fmla="val 362"/>
                  <a:gd name="f482" fmla="val 1170"/>
                  <a:gd name="f483" fmla="val 1066"/>
                  <a:gd name="f484" fmla="val 1015"/>
                  <a:gd name="f485" fmla="val 825"/>
                  <a:gd name="f486" fmla="val 713"/>
                  <a:gd name="f487" fmla="val 549"/>
                  <a:gd name="f488" fmla="val 797"/>
                  <a:gd name="f489" fmla="val 504"/>
                  <a:gd name="f490" fmla="val 757"/>
                  <a:gd name="f491" fmla="val 815"/>
                  <a:gd name="f492" fmla="val 799"/>
                  <a:gd name="f493" fmla="val 721"/>
                  <a:gd name="f494" fmla="val 706"/>
                  <a:gd name="f495" fmla="val 811"/>
                  <a:gd name="f496" fmla="val 671"/>
                  <a:gd name="f497" fmla="val 828"/>
                  <a:gd name="f498" fmla="val 655"/>
                  <a:gd name="f499" fmla="val 640"/>
                  <a:gd name="f500" fmla="val 856"/>
                  <a:gd name="f501" fmla="val 870"/>
                  <a:gd name="f502" fmla="val 884"/>
                  <a:gd name="f503" fmla="val 899"/>
                  <a:gd name="f504" fmla="val 911"/>
                  <a:gd name="f505" fmla="val 897"/>
                  <a:gd name="f506" fmla="val 1096"/>
                  <a:gd name="f507" fmla="val 1109"/>
                  <a:gd name="f508" fmla="val 1105"/>
                  <a:gd name="f509" fmla="val 1080"/>
                  <a:gd name="f510" fmla="val 1140"/>
                  <a:gd name="f511" fmla="val 1033"/>
                  <a:gd name="f512" fmla="val 1171"/>
                  <a:gd name="f513" fmla="val 1188"/>
                  <a:gd name="f514" fmla="val 993"/>
                  <a:gd name="f515" fmla="val 1210"/>
                  <a:gd name="f516" fmla="val 971"/>
                  <a:gd name="f517" fmla="val 1242"/>
                  <a:gd name="f518" fmla="val 943"/>
                  <a:gd name="f519" fmla="val 932"/>
                  <a:gd name="f520" fmla="val 1335"/>
                  <a:gd name="f521" fmla="val 922"/>
                  <a:gd name="f522" fmla="val 1367"/>
                  <a:gd name="f523" fmla="val 937"/>
                  <a:gd name="f524" fmla="val 1375"/>
                  <a:gd name="f525" fmla="val 1382"/>
                  <a:gd name="f526" fmla="val 1388"/>
                  <a:gd name="f527" fmla="val 1379"/>
                  <a:gd name="f528" fmla="val 877"/>
                  <a:gd name="f529" fmla="val 855"/>
                  <a:gd name="f530" fmla="val 1370"/>
                  <a:gd name="f531" fmla="val 831"/>
                  <a:gd name="f532" fmla="val 1364"/>
                  <a:gd name="f533" fmla="val 809"/>
                  <a:gd name="f534" fmla="val 1361"/>
                  <a:gd name="f535" fmla="val 1340"/>
                  <a:gd name="f536" fmla="val 787"/>
                  <a:gd name="f537" fmla="val 1327"/>
                  <a:gd name="f538" fmla="val 1316"/>
                  <a:gd name="f539" fmla="val 776"/>
                  <a:gd name="f540" fmla="val 1301"/>
                  <a:gd name="f541" fmla="val 771"/>
                  <a:gd name="f542" fmla="val 1297"/>
                  <a:gd name="f543" fmla="val 769"/>
                  <a:gd name="f544" fmla="val 1280"/>
                  <a:gd name="f545" fmla="val 1249"/>
                  <a:gd name="f546" fmla="val 777"/>
                  <a:gd name="f547" fmla="val 1222"/>
                  <a:gd name="f548" fmla="val 774"/>
                  <a:gd name="f549" fmla="val 1226"/>
                  <a:gd name="f550" fmla="val 1231"/>
                  <a:gd name="f551" fmla="val 742"/>
                  <a:gd name="f552" fmla="val 716"/>
                  <a:gd name="f553" fmla="val 1262"/>
                  <a:gd name="f554" fmla="val 1268"/>
                  <a:gd name="f555" fmla="val 695"/>
                  <a:gd name="f556" fmla="val 1273"/>
                  <a:gd name="f557" fmla="val 1465"/>
                  <a:gd name="f558" fmla="val 953"/>
                  <a:gd name="f559" fmla="val 1458"/>
                  <a:gd name="f560" fmla="val 968"/>
                  <a:gd name="f561" fmla="val 984"/>
                  <a:gd name="f562" fmla="val 1446"/>
                  <a:gd name="f563" fmla="val 999"/>
                  <a:gd name="f564" fmla="val 1018"/>
                  <a:gd name="f565" fmla="val 1034"/>
                  <a:gd name="f566" fmla="val 1435"/>
                  <a:gd name="f567" fmla="val 1055"/>
                  <a:gd name="f568" fmla="val 1065"/>
                  <a:gd name="f569" fmla="val 1431"/>
                  <a:gd name="f570" fmla="val 1422"/>
                  <a:gd name="f571" fmla="val 1419"/>
                  <a:gd name="f572" fmla="val 1090"/>
                  <a:gd name="f573" fmla="val 1416"/>
                  <a:gd name="f574" fmla="val 1092"/>
                  <a:gd name="f575" fmla="val 1407"/>
                  <a:gd name="f576" fmla="val 1406"/>
                  <a:gd name="f577" fmla="val 1085"/>
                  <a:gd name="f578" fmla="val 1044"/>
                  <a:gd name="f579" fmla="val 1395"/>
                  <a:gd name="f580" fmla="val 1380"/>
                  <a:gd name="f581" fmla="val 958"/>
                  <a:gd name="f582" fmla="val 1359"/>
                  <a:gd name="f583" fmla="val 950"/>
                  <a:gd name="f584" fmla="val 1332"/>
                  <a:gd name="f585" fmla="val 938"/>
                  <a:gd name="f586" fmla="val 1304"/>
                  <a:gd name="f587" fmla="val 933"/>
                  <a:gd name="f588" fmla="val 1277"/>
                  <a:gd name="f589" fmla="val 1219"/>
                  <a:gd name="f590" fmla="val 983"/>
                  <a:gd name="f591" fmla="val 1201"/>
                  <a:gd name="f592" fmla="val 1023"/>
                  <a:gd name="f593" fmla="val 1168"/>
                  <a:gd name="f594" fmla="val 1152"/>
                  <a:gd name="f595" fmla="val 1139"/>
                  <a:gd name="f596" fmla="val 1130"/>
                  <a:gd name="f597" fmla="val 1376"/>
                  <a:gd name="f598" fmla="val 1112"/>
                  <a:gd name="f599" fmla="val 1428"/>
                  <a:gd name="f600" fmla="val 1041"/>
                  <a:gd name="f601" fmla="val 1026"/>
                  <a:gd name="f602" fmla="val 1009"/>
                  <a:gd name="f603" fmla="val 1532"/>
                  <a:gd name="f604" fmla="val 986"/>
                  <a:gd name="f605" fmla="val 1554"/>
                  <a:gd name="f606" fmla="val 954"/>
                  <a:gd name="f607" fmla="val 1598"/>
                  <a:gd name="f608" fmla="val 1610"/>
                  <a:gd name="f609" fmla="val 1635"/>
                  <a:gd name="f610" fmla="val 1650"/>
                  <a:gd name="f611" fmla="val 1665"/>
                  <a:gd name="f612" fmla="val 1684"/>
                  <a:gd name="f613" fmla="val 969"/>
                  <a:gd name="f614" fmla="val 1701"/>
                  <a:gd name="f615" fmla="val 974"/>
                  <a:gd name="f616" fmla="val 1718"/>
                  <a:gd name="f617" fmla="val 979"/>
                  <a:gd name="f618" fmla="val 1708"/>
                  <a:gd name="f619" fmla="val 913"/>
                  <a:gd name="f620" fmla="val 1690"/>
                  <a:gd name="f621" fmla="val 847"/>
                  <a:gd name="f622" fmla="val 1662"/>
                  <a:gd name="f623" fmla="val 784"/>
                  <a:gd name="f624" fmla="val 1631"/>
                  <a:gd name="f625" fmla="val 1575"/>
                  <a:gd name="f626" fmla="val 802"/>
                  <a:gd name="f627" fmla="val 1545"/>
                  <a:gd name="f628" fmla="val 827"/>
                  <a:gd name="f629" fmla="val 868"/>
                  <a:gd name="f630" fmla="val 898"/>
                  <a:gd name="f631" fmla="val 674"/>
                  <a:gd name="f632" fmla="val 1600"/>
                  <a:gd name="f633" fmla="val 1586"/>
                  <a:gd name="f634" fmla="val 704"/>
                  <a:gd name="f635" fmla="val 725"/>
                  <a:gd name="f636" fmla="val 727"/>
                  <a:gd name="f637" fmla="val 763"/>
                  <a:gd name="f638" fmla="val 749"/>
                  <a:gd name="f639" fmla="val 1583"/>
                  <a:gd name="f640" fmla="val 711"/>
                  <a:gd name="f641" fmla="val 1429"/>
                  <a:gd name="f642" fmla="val 1313"/>
                  <a:gd name="f643" fmla="val 813"/>
                  <a:gd name="f644" fmla="val 1243"/>
                  <a:gd name="f645" fmla="val 861"/>
                  <a:gd name="f646" fmla="val 1228"/>
                  <a:gd name="f647" fmla="val 1343"/>
                  <a:gd name="f648" fmla="val 866"/>
                  <a:gd name="f649" fmla="val 1518"/>
                  <a:gd name="f650" fmla="val 1543"/>
                  <a:gd name="f651" fmla="val 791"/>
                  <a:gd name="f652" fmla="val 1571"/>
                  <a:gd name="f653" fmla="val 1570"/>
                  <a:gd name="f654" fmla="val 1568"/>
                  <a:gd name="f655" fmla="val 935"/>
                  <a:gd name="f656" fmla="val 1605"/>
                  <a:gd name="f657" fmla="val 1613"/>
                  <a:gd name="f658" fmla="val 1616"/>
                  <a:gd name="f659" fmla="val 1618"/>
                  <a:gd name="f660" fmla="val 846"/>
                  <a:gd name="f661" fmla="val 1629"/>
                  <a:gd name="f662" fmla="val 759"/>
                  <a:gd name="f663" fmla="val 927"/>
                  <a:gd name="f664" fmla="val 1485"/>
                  <a:gd name="f665" fmla="val 1460"/>
                  <a:gd name="f666" fmla="val 1405"/>
                  <a:gd name="f667" fmla="val 1371"/>
                  <a:gd name="f668" fmla="val 816"/>
                  <a:gd name="f669" fmla="val 1308"/>
                  <a:gd name="f670" fmla="val 1283"/>
                  <a:gd name="f671" fmla="val 810"/>
                  <a:gd name="f672" fmla="val 794"/>
                  <a:gd name="f673" fmla="val 1287"/>
                  <a:gd name="f674" fmla="val 1338"/>
                  <a:gd name="f675" fmla="val 730"/>
                  <a:gd name="f676" fmla="val 728"/>
                  <a:gd name="f677" fmla="val 733"/>
                  <a:gd name="f678" fmla="val 1504"/>
                  <a:gd name="f679" fmla="val 1540"/>
                  <a:gd name="f680" fmla="val 752"/>
                  <a:gd name="f681" fmla="val 1551"/>
                  <a:gd name="f682" fmla="val 1563"/>
                  <a:gd name="f683" fmla="val 764"/>
                  <a:gd name="f684" fmla="val 1576"/>
                  <a:gd name="f685" fmla="val 768"/>
                  <a:gd name="f686" fmla="val 770"/>
                  <a:gd name="f687" fmla="val 1581"/>
                  <a:gd name="f688" fmla="val 775"/>
                  <a:gd name="f689" fmla="val 1578"/>
                  <a:gd name="f690" fmla="val 1561"/>
                  <a:gd name="f691" fmla="val 823"/>
                  <a:gd name="f692" fmla="val 1555"/>
                  <a:gd name="f693" fmla="val 909"/>
                  <a:gd name="f694" fmla="val 878"/>
                  <a:gd name="f695" fmla="val 944"/>
                  <a:gd name="f696" fmla="val 1021"/>
                  <a:gd name="f697" fmla="val 835"/>
                  <a:gd name="f698" fmla="val 1067"/>
                  <a:gd name="f699" fmla="val 1036"/>
                  <a:gd name="f700" fmla="val 683"/>
                  <a:gd name="f701" fmla="val 646"/>
                  <a:gd name="f702" fmla="val 862"/>
                  <a:gd name="f703" fmla="val 850"/>
                  <a:gd name="f704" fmla="val 656"/>
                  <a:gd name="f705" fmla="val 871"/>
                  <a:gd name="f706" fmla="val 916"/>
                  <a:gd name="f707" fmla="val 896"/>
                  <a:gd name="f708" fmla="val 948"/>
                  <a:gd name="f709" fmla="val 281"/>
                  <a:gd name="f710" fmla="val 709"/>
                  <a:gd name="f711" fmla="val 512"/>
                  <a:gd name="f712" fmla="val 409"/>
                  <a:gd name="f713" fmla="val 363"/>
                  <a:gd name="f714" fmla="val 1011"/>
                  <a:gd name="f715" fmla="val 346"/>
                  <a:gd name="f716" fmla="val 338"/>
                  <a:gd name="f717" fmla="val 411"/>
                  <a:gd name="f718" fmla="val 518"/>
                  <a:gd name="f719" fmla="val 1677"/>
                  <a:gd name="f720" fmla="val 867"/>
                  <a:gd name="f721" fmla="val 1735"/>
                  <a:gd name="f722" fmla="val 1737"/>
                  <a:gd name="f723" fmla="val 988"/>
                  <a:gd name="f724" fmla="val 1744"/>
                  <a:gd name="f725" fmla="val 1747"/>
                  <a:gd name="f726" fmla="val 1749"/>
                  <a:gd name="f727" fmla="val 1319"/>
                  <a:gd name="f728" fmla="val 1706"/>
                  <a:gd name="f729" fmla="val 1494"/>
                  <a:gd name="f730" fmla="val 1642"/>
                  <a:gd name="f731" fmla="val 1644"/>
                  <a:gd name="f732" fmla="val 1951"/>
                  <a:gd name="f733" fmla="val 1939"/>
                  <a:gd name="f734" fmla="val 1931"/>
                  <a:gd name="f735" fmla="val 1968"/>
                  <a:gd name="f736" fmla="val 1908"/>
                  <a:gd name="f737" fmla="val 1995"/>
                  <a:gd name="f738" fmla="val 2026"/>
                  <a:gd name="f739" fmla="val 2080"/>
                  <a:gd name="f740" fmla="val 2139"/>
                  <a:gd name="f741" fmla="val 2116"/>
                  <a:gd name="f742" fmla="val 2104"/>
                  <a:gd name="f743" fmla="val 2068"/>
                  <a:gd name="f744" fmla="val 2050"/>
                  <a:gd name="f745" fmla="val 2013"/>
                  <a:gd name="f746" fmla="val 1978"/>
                  <a:gd name="f747" fmla="val 1964"/>
                  <a:gd name="f748" fmla="val 1935"/>
                  <a:gd name="f749" fmla="val 1927"/>
                  <a:gd name="f750" fmla="val 1923"/>
                  <a:gd name="f751" fmla="val 1952"/>
                  <a:gd name="f752" fmla="val 1983"/>
                  <a:gd name="f753" fmla="val 2090"/>
                  <a:gd name="f754" fmla="val 2014"/>
                  <a:gd name="f755" fmla="val 375"/>
                  <a:gd name="f756" fmla="val 1937"/>
                  <a:gd name="f757" fmla="val 271"/>
                  <a:gd name="f758" fmla="val 1859"/>
                  <a:gd name="f759" fmla="val 166"/>
                  <a:gd name="f760" fmla="val 1767"/>
                  <a:gd name="f761" fmla="val 1673"/>
                  <a:gd name="f762" fmla="val 138"/>
                  <a:gd name="f763" fmla="val 128"/>
                  <a:gd name="f764" fmla="val 111"/>
                  <a:gd name="f765" fmla="val 101"/>
                  <a:gd name="f766" fmla="val 661"/>
                  <a:gd name="f767" fmla="val 568"/>
                  <a:gd name="f768" fmla="val 474"/>
                  <a:gd name="f769" fmla="val 382"/>
                  <a:gd name="f770" fmla="val 352"/>
                  <a:gd name="f771" fmla="val 205"/>
                  <a:gd name="f772" fmla="val 244"/>
                  <a:gd name="f773" fmla="val 299"/>
                  <a:gd name="f774" fmla="val 311"/>
                  <a:gd name="f775" fmla="val 302"/>
                  <a:gd name="f776" fmla="val 273"/>
                  <a:gd name="f777" fmla="val 595"/>
                  <a:gd name="f778" fmla="val 535"/>
                  <a:gd name="f779" fmla="val 486"/>
                  <a:gd name="f780" fmla="val 481"/>
                  <a:gd name="f781" fmla="val 132"/>
                  <a:gd name="f782" fmla="val 211"/>
                  <a:gd name="f783" fmla="val 368"/>
                  <a:gd name="f784" fmla="val 262"/>
                  <a:gd name="f785" fmla="val 371"/>
                  <a:gd name="f786" fmla="val 153"/>
                  <a:gd name="f787" fmla="val 373"/>
                  <a:gd name="f788" fmla="val 376"/>
                  <a:gd name="f789" fmla="val 470"/>
                  <a:gd name="f790" fmla="val 136"/>
                  <a:gd name="f791" fmla="val 564"/>
                  <a:gd name="f792" fmla="val 123"/>
                  <a:gd name="f793" fmla="val 659"/>
                  <a:gd name="f794" fmla="val 94"/>
                  <a:gd name="f795" fmla="val 967"/>
                  <a:gd name="f796" fmla="val 86"/>
                  <a:gd name="f797" fmla="val 1274"/>
                  <a:gd name="f798" fmla="val 1582"/>
                  <a:gd name="f799" fmla="val 1771"/>
                  <a:gd name="f800" fmla="val 1865"/>
                  <a:gd name="f801" fmla="val 1868"/>
                  <a:gd name="f802" fmla="val 1870"/>
                  <a:gd name="f803" fmla="val 2030"/>
                  <a:gd name="f804" fmla="val 2113"/>
                  <a:gd name="f805" fmla="val 1999"/>
                  <a:gd name="f806" fmla="val 1966"/>
                  <a:gd name="f807" fmla="val 1942"/>
                  <a:gd name="f808" fmla="val 930"/>
                  <a:gd name="f809" fmla="val 1963"/>
                  <a:gd name="f810" fmla="val 1980"/>
                  <a:gd name="f811" fmla="val 1994"/>
                  <a:gd name="f812" fmla="val 1077"/>
                  <a:gd name="f813" fmla="val 2010"/>
                  <a:gd name="f814" fmla="val 1119"/>
                  <a:gd name="f815" fmla="val 1159"/>
                  <a:gd name="f816" fmla="val 2046"/>
                  <a:gd name="f817" fmla="val 1205"/>
                  <a:gd name="f818" fmla="val 2066"/>
                  <a:gd name="f819" fmla="val 2084"/>
                  <a:gd name="f820" fmla="val 1353"/>
                  <a:gd name="f821" fmla="val 1410"/>
                  <a:gd name="f822" fmla="val 2132"/>
                  <a:gd name="f823" fmla="val 1467"/>
                  <a:gd name="f824" fmla="val 2156"/>
                  <a:gd name="f825" fmla="val 2092"/>
                  <a:gd name="f826" fmla="val 1795"/>
                  <a:gd name="f827" fmla="val 2070"/>
                  <a:gd name="f828" fmla="val 1834"/>
                  <a:gd name="f829" fmla="val 2038"/>
                  <a:gd name="f830" fmla="val 1896"/>
                  <a:gd name="f831" fmla="val 1909"/>
                  <a:gd name="f832" fmla="val 1802"/>
                  <a:gd name="f833" fmla="val 1694"/>
                  <a:gd name="f834" fmla="val 2112"/>
                  <a:gd name="f835" fmla="val 2175"/>
                  <a:gd name="f836" fmla="val 2234"/>
                  <a:gd name="f837" fmla="val 1357"/>
                  <a:gd name="f838" fmla="val 2302"/>
                  <a:gd name="f839" fmla="val 2304"/>
                  <a:gd name="f840" fmla="val 2339"/>
                  <a:gd name="f841" fmla="val 2374"/>
                  <a:gd name="f842" fmla="val 1195"/>
                  <a:gd name="f843" fmla="val 2415"/>
                  <a:gd name="f844" fmla="val 2435"/>
                  <a:gd name="f845" fmla="val 1149"/>
                  <a:gd name="f846" fmla="val 2456"/>
                  <a:gd name="f847" fmla="val 2480"/>
                  <a:gd name="f848" fmla="val 2485"/>
                  <a:gd name="f849" fmla="val 1070"/>
                  <a:gd name="f850" fmla="val 1046"/>
                  <a:gd name="f851" fmla="val 939"/>
                  <a:gd name="f852" fmla="val 773"/>
                  <a:gd name="f853" fmla="val 547"/>
                  <a:gd name="f854" fmla="val 439"/>
                  <a:gd name="f855" fmla="val 332"/>
                  <a:gd name="f856" fmla="val 203"/>
                  <a:gd name="f857" fmla="val 171"/>
                  <a:gd name="f858" fmla="val 149"/>
                  <a:gd name="f859" fmla="val 87"/>
                  <a:gd name="f860" fmla="val 109"/>
                  <a:gd name="f861" fmla="val 121"/>
                  <a:gd name="f862" fmla="val 175"/>
                  <a:gd name="f863" fmla="val 231"/>
                  <a:gd name="f864" fmla="val 247"/>
                  <a:gd name="f865" fmla="val 261"/>
                  <a:gd name="f866" fmla="val 270"/>
                  <a:gd name="f867" fmla="val 963"/>
                  <a:gd name="f868" fmla="val 294"/>
                  <a:gd name="f869" fmla="val 1933"/>
                  <a:gd name="f870" fmla="val 1854"/>
                  <a:gd name="f871" fmla="val 1748"/>
                  <a:gd name="f872" fmla="val 1097"/>
                  <a:gd name="f873" fmla="val 1666"/>
                  <a:gd name="f874" fmla="val 1620"/>
                  <a:gd name="f875" fmla="val 1068"/>
                  <a:gd name="f876" fmla="val 1596"/>
                  <a:gd name="f877" fmla="val 1040"/>
                  <a:gd name="f878" fmla="val 1541"/>
                  <a:gd name="f879" fmla="val 1487"/>
                  <a:gd name="f880" fmla="val 985"/>
                  <a:gd name="f881" fmla="val 1430"/>
                  <a:gd name="f882" fmla="val 1333"/>
                  <a:gd name="f883" fmla="val 951"/>
                  <a:gd name="f884" fmla="val 1230"/>
                  <a:gd name="f885" fmla="val 980"/>
                  <a:gd name="f886" fmla="val 1190"/>
                  <a:gd name="f887" fmla="val 1027"/>
                  <a:gd name="f888" fmla="val 1164"/>
                  <a:gd name="f889" fmla="val 1037"/>
                  <a:gd name="f890" fmla="val 1049"/>
                  <a:gd name="f891" fmla="val 1492"/>
                  <a:gd name="f892" fmla="val 1637"/>
                  <a:gd name="f893" fmla="val 1763"/>
                  <a:gd name="f894" fmla="val 1869"/>
                  <a:gd name="f895" fmla="val 1914"/>
                  <a:gd name="f896" fmla="val 1006"/>
                  <a:gd name="f897" fmla="val 1936"/>
                  <a:gd name="f898" fmla="val 1940"/>
                  <a:gd name="f899" fmla="val 1938"/>
                  <a:gd name="f900" fmla="val 998"/>
                  <a:gd name="f901" fmla="val 1682"/>
                  <a:gd name="f902" fmla="val 981"/>
                  <a:gd name="f903" fmla="val 1647"/>
                  <a:gd name="f904" fmla="val 976"/>
                  <a:gd name="f905" fmla="val 1634"/>
                  <a:gd name="f906" fmla="val 1619"/>
                  <a:gd name="f907" fmla="val 1587"/>
                  <a:gd name="f908" fmla="val 1542"/>
                  <a:gd name="f909" fmla="val 1527"/>
                  <a:gd name="f910" fmla="val 1019"/>
                  <a:gd name="f911" fmla="val 1513"/>
                  <a:gd name="f912" fmla="val 1478"/>
                  <a:gd name="f913" fmla="val 1069"/>
                  <a:gd name="f914" fmla="val 1104"/>
                  <a:gd name="f915" fmla="val 1402"/>
                  <a:gd name="f916" fmla="val 1129"/>
                  <a:gd name="f917" fmla="val 1397"/>
                  <a:gd name="f918" fmla="val 1732"/>
                  <a:gd name="f919" fmla="val 1728"/>
                  <a:gd name="f920" fmla="val 1043"/>
                  <a:gd name="f921" fmla="val 1186"/>
                  <a:gd name="f922" fmla="val 1227"/>
                  <a:gd name="f923" fmla="val 1323"/>
                  <a:gd name="f924" fmla="val 1073"/>
                  <a:gd name="f925" fmla="val 1156"/>
                  <a:gd name="f926" fmla="val 1546"/>
                  <a:gd name="f927" fmla="val 1246"/>
                  <a:gd name="f928" fmla="val 1565"/>
                  <a:gd name="f929" fmla="val 1306"/>
                  <a:gd name="f930" fmla="val 1593"/>
                  <a:gd name="f931" fmla="val 1325"/>
                  <a:gd name="f932" fmla="val 1611"/>
                  <a:gd name="f933" fmla="val 1621"/>
                  <a:gd name="f934" fmla="val 1615"/>
                  <a:gd name="f935" fmla="val 1608"/>
                  <a:gd name="f936" fmla="val 1238"/>
                  <a:gd name="f937" fmla="val 1560"/>
                  <a:gd name="f938" fmla="val 1176"/>
                  <a:gd name="f939" fmla="val 1472"/>
                  <a:gd name="f940" fmla="val 1396"/>
                  <a:gd name="f941" fmla="val 1058"/>
                  <a:gd name="f942" fmla="val 1354"/>
                  <a:gd name="f943" fmla="val 1050"/>
                  <a:gd name="f944" fmla="val 1324"/>
                  <a:gd name="f945" fmla="val 1054"/>
                  <a:gd name="f946" fmla="val 1263"/>
                  <a:gd name="f947" fmla="val 1071"/>
                  <a:gd name="f948" fmla="val 1191"/>
                  <a:gd name="f949" fmla="val 1157"/>
                  <a:gd name="f950" fmla="val 1169"/>
                  <a:gd name="f951" fmla="val 1383"/>
                  <a:gd name="f952" fmla="val 1424"/>
                  <a:gd name="f953" fmla="val 1479"/>
                  <a:gd name="f954" fmla="val 1082"/>
                  <a:gd name="f955" fmla="val 1636"/>
                  <a:gd name="f956" fmla="val 1145"/>
                  <a:gd name="f957" fmla="val 1858"/>
                  <a:gd name="f958" fmla="val 1234"/>
                  <a:gd name="f959" fmla="val 1913"/>
                  <a:gd name="f960" fmla="val 1874"/>
                  <a:gd name="f961" fmla="val 1800"/>
                  <a:gd name="f962" fmla="val 1707"/>
                  <a:gd name="f963" fmla="val 1511"/>
                  <a:gd name="f964" fmla="val 1689"/>
                  <a:gd name="f965" fmla="val 1466"/>
                  <a:gd name="f966" fmla="val 1671"/>
                  <a:gd name="f967" fmla="val 1654"/>
                  <a:gd name="f968" fmla="val 1674"/>
                  <a:gd name="f969" fmla="val 1579"/>
                  <a:gd name="f970" fmla="val 1592"/>
                  <a:gd name="f971" fmla="val 1604"/>
                  <a:gd name="f972" fmla="val 1299"/>
                  <a:gd name="f973" fmla="val 688"/>
                  <a:gd name="f974" fmla="val 1311"/>
                  <a:gd name="f975" fmla="val 685"/>
                  <a:gd name="f976" fmla="val 681"/>
                  <a:gd name="f977" fmla="val 1347"/>
                  <a:gd name="f978" fmla="val 673"/>
                  <a:gd name="f979" fmla="val 1328"/>
                  <a:gd name="f980" fmla="val 626"/>
                  <a:gd name="f981" fmla="val 621"/>
                  <a:gd name="f982" fmla="val 1203"/>
                  <a:gd name="f983" fmla="val 1182"/>
                  <a:gd name="f984" fmla="val 620"/>
                  <a:gd name="f985" fmla="val 1179"/>
                  <a:gd name="f986" fmla="val 630"/>
                  <a:gd name="f987" fmla="val 643"/>
                  <a:gd name="f988" fmla="val 690"/>
                  <a:gd name="f989" fmla="val 1508"/>
                  <a:gd name="f990" fmla="val 1490"/>
                  <a:gd name="f991" fmla="val 1461"/>
                  <a:gd name="f992" fmla="val 1394"/>
                  <a:gd name="f993" fmla="val 1363"/>
                  <a:gd name="f994" fmla="val 1351"/>
                  <a:gd name="f995" fmla="val 1330"/>
                  <a:gd name="f996" fmla="val 700"/>
                  <a:gd name="f997" fmla="val 1320"/>
                  <a:gd name="f998" fmla="val 1309"/>
                  <a:gd name="f999" fmla="val 703"/>
                  <a:gd name="f1000" fmla="val 705"/>
                  <a:gd name="f1001" fmla="val 1259"/>
                  <a:gd name="f1002" fmla="val 715"/>
                  <a:gd name="f1003" fmla="val 1254"/>
                  <a:gd name="f1004" fmla="val 737"/>
                  <a:gd name="f1005" fmla="val 1244"/>
                  <a:gd name="f1006" fmla="val 1256"/>
                  <a:gd name="f1007" fmla="val 772"/>
                  <a:gd name="f1008" fmla="val 781"/>
                  <a:gd name="f1009" fmla="val 826"/>
                  <a:gd name="f1010" fmla="val 1399"/>
                  <a:gd name="f1011" fmla="val 1418"/>
                  <a:gd name="f1012" fmla="val 1051"/>
                  <a:gd name="f1013" fmla="val 1031"/>
                  <a:gd name="f1014" fmla="val 1425"/>
                  <a:gd name="f1015" fmla="val 978"/>
                  <a:gd name="f1016" fmla="val 1438"/>
                  <a:gd name="f1017" fmla="val 925"/>
                  <a:gd name="f1018" fmla="val 890"/>
                  <a:gd name="f1019" fmla="val 848"/>
                  <a:gd name="f1020" fmla="val 843"/>
                  <a:gd name="f1021" fmla="val 1426"/>
                  <a:gd name="f1022" fmla="val 1444"/>
                  <a:gd name="f1023" fmla="val 942"/>
                  <a:gd name="f1024" fmla="val 920"/>
                  <a:gd name="f1025" fmla="val 907"/>
                  <a:gd name="f1026" fmla="val 895"/>
                  <a:gd name="f1027" fmla="val 882"/>
                  <a:gd name="f1028" fmla="val 839"/>
                  <a:gd name="f1029" fmla="val 824"/>
                  <a:gd name="f1030" fmla="val 821"/>
                  <a:gd name="f1031" fmla="val 1442"/>
                  <a:gd name="f1032" fmla="val 829"/>
                  <a:gd name="f1033" fmla="val 1447"/>
                  <a:gd name="f1034" fmla="val 837"/>
                  <a:gd name="f1035" fmla="val 817"/>
                  <a:gd name="f1036" fmla="val 812"/>
                  <a:gd name="f1037" fmla="val 739"/>
                  <a:gd name="f1038" fmla="val 710"/>
                  <a:gd name="f1039" fmla="*/ f1 1 2242"/>
                  <a:gd name="f1040" fmla="*/ f2 1 2638"/>
                  <a:gd name="f1041" fmla="+- f5 0 f3"/>
                  <a:gd name="f1042" fmla="+- f4 0 f3"/>
                  <a:gd name="f1043" fmla="*/ f1042 1 2242"/>
                  <a:gd name="f1044" fmla="*/ f1041 1 2638"/>
                  <a:gd name="f1045" fmla="*/ f3 1 f1043"/>
                  <a:gd name="f1046" fmla="*/ f4 1 f1043"/>
                  <a:gd name="f1047" fmla="*/ f3 1 f1044"/>
                  <a:gd name="f1048" fmla="*/ f5 1 f1044"/>
                  <a:gd name="f1049" fmla="*/ f1045 f1039 1"/>
                  <a:gd name="f1050" fmla="*/ f1046 f1039 1"/>
                  <a:gd name="f1051" fmla="*/ f1048 f1040 1"/>
                  <a:gd name="f1052" fmla="*/ f1047 f104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049" t="f1052" r="f1050" b="f1051"/>
                <a:pathLst>
                  <a:path w="2242" h="2638">
                    <a:moveTo>
                      <a:pt x="f6" y="f7"/>
                    </a:moveTo>
                    <a:cubicBezTo>
                      <a:pt x="f8" y="f7"/>
                      <a:pt x="f9" y="f10"/>
                      <a:pt x="f11" y="f12"/>
                    </a:cubicBezTo>
                    <a:cubicBezTo>
                      <a:pt x="f13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1" y="f23"/>
                    </a:cubicBezTo>
                    <a:cubicBezTo>
                      <a:pt x="f21" y="f24"/>
                      <a:pt x="f19" y="f25"/>
                      <a:pt x="f17" y="f26"/>
                    </a:cubicBezTo>
                    <a:lnTo>
                      <a:pt x="f17" y="f27"/>
                    </a:lnTo>
                    <a:lnTo>
                      <a:pt x="f28" y="f29"/>
                    </a:lnTo>
                    <a:cubicBezTo>
                      <a:pt x="f30" y="f31"/>
                      <a:pt x="f32" y="f33"/>
                      <a:pt x="f34" y="f35"/>
                    </a:cubicBezTo>
                    <a:cubicBezTo>
                      <a:pt x="f36" y="f37"/>
                      <a:pt x="f38" y="f39"/>
                      <a:pt x="f40" y="f41"/>
                    </a:cubicBezTo>
                    <a:cubicBezTo>
                      <a:pt x="f42" y="f43"/>
                      <a:pt x="f44" y="f45"/>
                      <a:pt x="f46" y="f47"/>
                    </a:cubicBezTo>
                    <a:lnTo>
                      <a:pt x="f46" y="f48"/>
                    </a:lnTo>
                    <a:lnTo>
                      <a:pt x="f49" y="f50"/>
                    </a:lnTo>
                    <a:cubicBezTo>
                      <a:pt x="f51" y="f52"/>
                      <a:pt x="f53" y="f54"/>
                      <a:pt x="f55" y="f56"/>
                    </a:cubicBezTo>
                    <a:cubicBezTo>
                      <a:pt x="f57" y="f58"/>
                      <a:pt x="f59" y="f60"/>
                      <a:pt x="f61" y="f62"/>
                    </a:cubicBezTo>
                    <a:cubicBezTo>
                      <a:pt x="f63" y="f64"/>
                      <a:pt x="f65" y="f66"/>
                      <a:pt x="f67" y="f68"/>
                    </a:cubicBezTo>
                    <a:cubicBezTo>
                      <a:pt x="f69" y="f70"/>
                      <a:pt x="f71" y="f72"/>
                      <a:pt x="f73" y="f74"/>
                    </a:cubicBezTo>
                    <a:cubicBezTo>
                      <a:pt x="f75" y="f76"/>
                      <a:pt x="f77" y="f78"/>
                      <a:pt x="f79" y="f80"/>
                    </a:cubicBezTo>
                    <a:cubicBezTo>
                      <a:pt x="f81" y="f82"/>
                      <a:pt x="f81" y="f83"/>
                      <a:pt x="f84" y="f85"/>
                    </a:cubicBezTo>
                    <a:cubicBezTo>
                      <a:pt x="f86" y="f87"/>
                      <a:pt x="f88" y="f89"/>
                      <a:pt x="f65" y="f90"/>
                    </a:cubicBezTo>
                    <a:cubicBezTo>
                      <a:pt x="f91" y="f92"/>
                      <a:pt x="f93" y="f94"/>
                      <a:pt x="f95" y="f96"/>
                    </a:cubicBezTo>
                    <a:cubicBezTo>
                      <a:pt x="f97" y="f98"/>
                      <a:pt x="f99" y="f100"/>
                      <a:pt x="f50" y="f101"/>
                    </a:cubicBezTo>
                    <a:lnTo>
                      <a:pt x="f102" y="f101"/>
                    </a:lnTo>
                    <a:cubicBezTo>
                      <a:pt x="f103" y="f104"/>
                      <a:pt x="f105" y="f106"/>
                      <a:pt x="f107" y="f108"/>
                    </a:cubicBezTo>
                    <a:cubicBezTo>
                      <a:pt x="f109" y="f110"/>
                      <a:pt x="f111" y="f112"/>
                      <a:pt x="f113" y="f114"/>
                    </a:cubicBezTo>
                    <a:cubicBezTo>
                      <a:pt x="f115" y="f112"/>
                      <a:pt x="f116" y="f110"/>
                      <a:pt x="f117" y="f108"/>
                    </a:cubicBezTo>
                    <a:cubicBezTo>
                      <a:pt x="f118" y="f106"/>
                      <a:pt x="f119" y="f104"/>
                      <a:pt x="f120" y="f101"/>
                    </a:cubicBezTo>
                    <a:cubicBezTo>
                      <a:pt x="f121" y="f100"/>
                      <a:pt x="f122" y="f98"/>
                      <a:pt x="f123" y="f96"/>
                    </a:cubicBezTo>
                    <a:cubicBezTo>
                      <a:pt x="f124" y="f125"/>
                      <a:pt x="f126" y="f127"/>
                      <a:pt x="f128" y="f129"/>
                    </a:cubicBezTo>
                    <a:lnTo>
                      <a:pt x="f130" y="f131"/>
                    </a:lnTo>
                    <a:cubicBezTo>
                      <a:pt x="f132" y="f133"/>
                      <a:pt x="f134" y="f135"/>
                      <a:pt x="f136" y="f137"/>
                    </a:cubicBezTo>
                    <a:cubicBezTo>
                      <a:pt x="f138" y="f10"/>
                      <a:pt x="f139" y="f7"/>
                      <a:pt x="f140" y="f7"/>
                    </a:cubicBezTo>
                    <a:lnTo>
                      <a:pt x="f6" y="f7"/>
                    </a:ln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41" y="f142"/>
                    </a:moveTo>
                    <a:cubicBezTo>
                      <a:pt x="f143" y="f144"/>
                      <a:pt x="f145" y="f0"/>
                      <a:pt x="f146" y="f147"/>
                    </a:cubicBezTo>
                    <a:cubicBezTo>
                      <a:pt x="f148" y="f149"/>
                      <a:pt x="f150" y="f151"/>
                      <a:pt x="f152" y="f153"/>
                    </a:cubicBezTo>
                    <a:cubicBezTo>
                      <a:pt x="f154" y="f52"/>
                      <a:pt x="f155" y="f156"/>
                      <a:pt x="f157" y="f158"/>
                    </a:cubicBezTo>
                    <a:cubicBezTo>
                      <a:pt x="f86" y="f159"/>
                      <a:pt x="f160" y="f161"/>
                      <a:pt x="f75" y="f162"/>
                    </a:cubicBezTo>
                    <a:cubicBezTo>
                      <a:pt x="f145" y="f163"/>
                      <a:pt x="f164" y="f165"/>
                      <a:pt x="f166" y="f167"/>
                    </a:cubicBezTo>
                    <a:cubicBezTo>
                      <a:pt x="f168" y="f169"/>
                      <a:pt x="f170" y="f171"/>
                      <a:pt x="f172" y="f173"/>
                    </a:cubicBezTo>
                    <a:cubicBezTo>
                      <a:pt x="f174" y="f175"/>
                      <a:pt x="f176" y="f177"/>
                      <a:pt x="f178" y="f179"/>
                    </a:cubicBezTo>
                    <a:cubicBezTo>
                      <a:pt x="f180" y="f181"/>
                      <a:pt x="f182" y="f183"/>
                      <a:pt x="f184" y="f185"/>
                    </a:cubicBezTo>
                    <a:cubicBezTo>
                      <a:pt x="f57" y="f186"/>
                      <a:pt x="f187" y="f188"/>
                      <a:pt x="f189" y="f190"/>
                    </a:cubicBezTo>
                    <a:cubicBezTo>
                      <a:pt x="f191" y="f192"/>
                      <a:pt x="f193" y="f194"/>
                      <a:pt x="f195" y="f106"/>
                    </a:cubicBezTo>
                    <a:cubicBezTo>
                      <a:pt x="f196" y="f197"/>
                      <a:pt x="f198" y="f199"/>
                      <a:pt x="f105" y="f200"/>
                    </a:cubicBezTo>
                    <a:cubicBezTo>
                      <a:pt x="f201" y="f202"/>
                      <a:pt x="f203" y="f204"/>
                      <a:pt x="f6" y="f205"/>
                    </a:cubicBezTo>
                    <a:cubicBezTo>
                      <a:pt x="f206" y="f207"/>
                      <a:pt x="f208" y="f209"/>
                      <a:pt x="f113" y="f210"/>
                    </a:cubicBezTo>
                    <a:cubicBezTo>
                      <a:pt x="f113" y="f209"/>
                      <a:pt x="f140" y="f207"/>
                      <a:pt x="f211" y="f205"/>
                    </a:cubicBezTo>
                    <a:cubicBezTo>
                      <a:pt x="f212" y="f204"/>
                      <a:pt x="f213" y="f202"/>
                      <a:pt x="f118" y="f200"/>
                    </a:cubicBezTo>
                    <a:cubicBezTo>
                      <a:pt x="f214" y="f199"/>
                      <a:pt x="f215" y="f197"/>
                      <a:pt x="f216" y="f106"/>
                    </a:cubicBezTo>
                    <a:cubicBezTo>
                      <a:pt x="f217" y="f194"/>
                      <a:pt x="f218" y="f192"/>
                      <a:pt x="f219" y="f190"/>
                    </a:cubicBezTo>
                    <a:cubicBezTo>
                      <a:pt x="f220" y="f188"/>
                      <a:pt x="f221" y="f186"/>
                      <a:pt x="f222" y="f185"/>
                    </a:cubicBezTo>
                    <a:cubicBezTo>
                      <a:pt x="f223" y="f183"/>
                      <a:pt x="f224" y="f181"/>
                      <a:pt x="f225" y="f179"/>
                    </a:cubicBezTo>
                    <a:cubicBezTo>
                      <a:pt x="f226" y="f177"/>
                      <a:pt x="f227" y="f175"/>
                      <a:pt x="f228" y="f173"/>
                    </a:cubicBezTo>
                    <a:cubicBezTo>
                      <a:pt x="f229" y="f171"/>
                      <a:pt x="f230" y="f169"/>
                      <a:pt x="f231" y="f167"/>
                    </a:cubicBezTo>
                    <a:cubicBezTo>
                      <a:pt x="f232" y="f165"/>
                      <a:pt x="f233" y="f163"/>
                      <a:pt x="f234" y="f162"/>
                    </a:cubicBezTo>
                    <a:cubicBezTo>
                      <a:pt x="f235" y="f161"/>
                      <a:pt x="f125" y="f159"/>
                      <a:pt x="f236" y="f158"/>
                    </a:cubicBezTo>
                    <a:cubicBezTo>
                      <a:pt x="f237" y="f156"/>
                      <a:pt x="f238" y="f52"/>
                      <a:pt x="f239" y="f153"/>
                    </a:cubicBezTo>
                    <a:cubicBezTo>
                      <a:pt x="f240" y="f151"/>
                      <a:pt x="f241" y="f149"/>
                      <a:pt x="f242" y="f147"/>
                    </a:cubicBezTo>
                    <a:cubicBezTo>
                      <a:pt x="f233" y="f0"/>
                      <a:pt x="f243" y="f144"/>
                      <a:pt x="f244" y="f142"/>
                    </a:cubicBezTo>
                    <a:cubicBezTo>
                      <a:pt x="f245" y="f246"/>
                      <a:pt x="f247" y="f248"/>
                      <a:pt x="f249" y="f172"/>
                    </a:cubicBezTo>
                    <a:cubicBezTo>
                      <a:pt x="f250" y="f251"/>
                      <a:pt x="f252" y="f253"/>
                      <a:pt x="f113" y="f253"/>
                    </a:cubicBezTo>
                    <a:cubicBezTo>
                      <a:pt x="f156" y="f253"/>
                      <a:pt x="f254" y="f251"/>
                      <a:pt x="f255" y="f172"/>
                    </a:cubicBezTo>
                    <a:cubicBezTo>
                      <a:pt x="f256" y="f248"/>
                      <a:pt x="f257" y="f246"/>
                      <a:pt x="f141" y="f142"/>
                    </a:cubicBezTo>
                    <a:close/>
                    <a:moveTo>
                      <a:pt x="f141" y="f142"/>
                    </a:moveTo>
                    <a:lnTo>
                      <a:pt x="f141" y="f142"/>
                    </a:lnTo>
                    <a:close/>
                    <a:moveTo>
                      <a:pt x="f258" y="f3"/>
                    </a:moveTo>
                    <a:lnTo>
                      <a:pt x="f113" y="f3"/>
                    </a:lnTo>
                    <a:lnTo>
                      <a:pt x="f259" y="f3"/>
                    </a:lnTo>
                    <a:cubicBezTo>
                      <a:pt x="f260" y="f3"/>
                      <a:pt x="f261" y="f262"/>
                      <a:pt x="f263" y="f264"/>
                    </a:cubicBezTo>
                    <a:cubicBezTo>
                      <a:pt x="f265" y="f266"/>
                      <a:pt x="f267" y="f248"/>
                      <a:pt x="f268" y="f269"/>
                    </a:cubicBezTo>
                    <a:lnTo>
                      <a:pt x="f270" y="f269"/>
                    </a:lnTo>
                    <a:lnTo>
                      <a:pt x="f183" y="f271"/>
                    </a:lnTo>
                    <a:cubicBezTo>
                      <a:pt x="f272" y="f88"/>
                      <a:pt x="f273" y="f274"/>
                      <a:pt x="f227" y="f275"/>
                    </a:cubicBezTo>
                    <a:lnTo>
                      <a:pt x="f276" y="f277"/>
                    </a:lnTo>
                    <a:lnTo>
                      <a:pt x="f278" y="f279"/>
                    </a:lnTo>
                    <a:cubicBezTo>
                      <a:pt x="f280" y="f281"/>
                      <a:pt x="f282" y="f151"/>
                      <a:pt x="f283" y="f284"/>
                    </a:cubicBezTo>
                    <a:cubicBezTo>
                      <a:pt x="f285" y="f286"/>
                      <a:pt x="f287" y="f288"/>
                      <a:pt x="f289" y="f290"/>
                    </a:cubicBezTo>
                    <a:cubicBezTo>
                      <a:pt x="f291" y="f292"/>
                      <a:pt x="f223" y="f293"/>
                      <a:pt x="f280" y="f211"/>
                    </a:cubicBezTo>
                    <a:cubicBezTo>
                      <a:pt x="f273" y="f294"/>
                      <a:pt x="f295" y="f296"/>
                      <a:pt x="f297" y="f298"/>
                    </a:cubicBezTo>
                    <a:cubicBezTo>
                      <a:pt x="f299" y="f300"/>
                      <a:pt x="f301" y="f302"/>
                      <a:pt x="f303" y="f304"/>
                    </a:cubicBezTo>
                    <a:cubicBezTo>
                      <a:pt x="f305" y="f175"/>
                      <a:pt x="f306" y="f307"/>
                      <a:pt x="f308" y="f309"/>
                    </a:cubicBezTo>
                    <a:cubicBezTo>
                      <a:pt x="f310" y="f311"/>
                      <a:pt x="f312" y="f313"/>
                      <a:pt x="f314" y="f129"/>
                    </a:cubicBezTo>
                    <a:cubicBezTo>
                      <a:pt x="f315" y="f222"/>
                      <a:pt x="f316" y="f317"/>
                      <a:pt x="f318" y="f319"/>
                    </a:cubicBezTo>
                    <a:cubicBezTo>
                      <a:pt x="f320" y="f321"/>
                      <a:pt x="f322" y="f323"/>
                      <a:pt x="f324" y="f325"/>
                    </a:cubicBezTo>
                    <a:cubicBezTo>
                      <a:pt x="f120" y="f326"/>
                      <a:pt x="f327" y="f328"/>
                      <a:pt x="f329" y="f330"/>
                    </a:cubicBezTo>
                    <a:cubicBezTo>
                      <a:pt x="f331" y="f332"/>
                      <a:pt x="f333" y="f334"/>
                      <a:pt x="f335" y="f336"/>
                    </a:cubicBezTo>
                    <a:cubicBezTo>
                      <a:pt x="f337" y="f338"/>
                      <a:pt x="f162" y="f339"/>
                      <a:pt x="f340" y="f341"/>
                    </a:cubicBezTo>
                    <a:lnTo>
                      <a:pt x="f113" y="f342"/>
                    </a:lnTo>
                    <a:lnTo>
                      <a:pt x="f343" y="f341"/>
                    </a:lnTo>
                    <a:cubicBezTo>
                      <a:pt x="f344" y="f339"/>
                      <a:pt x="f345" y="f338"/>
                      <a:pt x="f346" y="f336"/>
                    </a:cubicBezTo>
                    <a:cubicBezTo>
                      <a:pt x="f347" y="f334"/>
                      <a:pt x="f348" y="f332"/>
                      <a:pt x="f349" y="f330"/>
                    </a:cubicBezTo>
                    <a:cubicBezTo>
                      <a:pt x="f350" y="f328"/>
                      <a:pt x="f102" y="f326"/>
                      <a:pt x="f351" y="f325"/>
                    </a:cubicBezTo>
                    <a:cubicBezTo>
                      <a:pt x="f352" y="f323"/>
                      <a:pt x="f353" y="f321"/>
                      <a:pt x="f354" y="f319"/>
                    </a:cubicBezTo>
                    <a:cubicBezTo>
                      <a:pt x="f355" y="f317"/>
                      <a:pt x="f356" y="f222"/>
                      <a:pt x="f357" y="f129"/>
                    </a:cubicBezTo>
                    <a:cubicBezTo>
                      <a:pt x="f358" y="f313"/>
                      <a:pt x="f359" y="f311"/>
                      <a:pt x="f360" y="f309"/>
                    </a:cubicBezTo>
                    <a:cubicBezTo>
                      <a:pt x="f361" y="f307"/>
                      <a:pt x="f3" y="f175"/>
                      <a:pt x="f362" y="f304"/>
                    </a:cubicBezTo>
                    <a:cubicBezTo>
                      <a:pt x="f363" y="f302"/>
                      <a:pt x="f364" y="f300"/>
                      <a:pt x="f365" y="f298"/>
                    </a:cubicBezTo>
                    <a:cubicBezTo>
                      <a:pt x="f366" y="f296"/>
                      <a:pt x="f180" y="f294"/>
                      <a:pt x="f367" y="f211"/>
                    </a:cubicBezTo>
                    <a:cubicBezTo>
                      <a:pt x="f182" y="f293"/>
                      <a:pt x="f160" y="f292"/>
                      <a:pt x="f368" y="f290"/>
                    </a:cubicBezTo>
                    <a:cubicBezTo>
                      <a:pt x="f369" y="f288"/>
                      <a:pt x="f69" y="f286"/>
                      <a:pt x="f370" y="f284"/>
                    </a:cubicBezTo>
                    <a:cubicBezTo>
                      <a:pt x="f371" y="f151"/>
                      <a:pt x="f367" y="f281"/>
                      <a:pt x="f372" y="f279"/>
                    </a:cubicBezTo>
                    <a:lnTo>
                      <a:pt x="f373" y="f277"/>
                    </a:lnTo>
                    <a:lnTo>
                      <a:pt x="f174" y="f275"/>
                    </a:lnTo>
                    <a:cubicBezTo>
                      <a:pt x="f374" y="f274"/>
                      <a:pt x="f375" y="f88"/>
                      <a:pt x="f376" y="f271"/>
                    </a:cubicBezTo>
                    <a:lnTo>
                      <a:pt x="f44" y="f269"/>
                    </a:lnTo>
                    <a:lnTo>
                      <a:pt x="f377" y="f269"/>
                    </a:lnTo>
                    <a:cubicBezTo>
                      <a:pt x="f378" y="f248"/>
                      <a:pt x="f379" y="f266"/>
                      <a:pt x="f380" y="f264"/>
                    </a:cubicBezTo>
                    <a:cubicBezTo>
                      <a:pt x="f45" y="f262"/>
                      <a:pt x="f381" y="f3"/>
                      <a:pt x="f258" y="f3"/>
                    </a:cubicBezTo>
                    <a:close/>
                    <a:moveTo>
                      <a:pt x="f258" y="f3"/>
                    </a:moveTo>
                    <a:lnTo>
                      <a:pt x="f258" y="f3"/>
                    </a:lnTo>
                    <a:close/>
                    <a:moveTo>
                      <a:pt x="f136" y="f382"/>
                    </a:moveTo>
                    <a:cubicBezTo>
                      <a:pt x="f383" y="f382"/>
                      <a:pt x="f327" y="f384"/>
                      <a:pt x="f327" y="f385"/>
                    </a:cubicBezTo>
                    <a:cubicBezTo>
                      <a:pt x="f327" y="f352"/>
                      <a:pt x="f383" y="f386"/>
                      <a:pt x="f136" y="f386"/>
                    </a:cubicBezTo>
                    <a:cubicBezTo>
                      <a:pt x="f214" y="f386"/>
                      <a:pt x="f387" y="f352"/>
                      <a:pt x="f387" y="f385"/>
                    </a:cubicBezTo>
                    <a:cubicBezTo>
                      <a:pt x="f387" y="f384"/>
                      <a:pt x="f214" y="f382"/>
                      <a:pt x="f136" y="f382"/>
                    </a:cubicBezTo>
                    <a:close/>
                    <a:moveTo>
                      <a:pt x="f136" y="f382"/>
                    </a:moveTo>
                    <a:lnTo>
                      <a:pt x="f136" y="f382"/>
                    </a:lnTo>
                    <a:close/>
                    <a:moveTo>
                      <a:pt x="f252" y="f388"/>
                    </a:moveTo>
                    <a:cubicBezTo>
                      <a:pt x="f389" y="f390"/>
                      <a:pt x="f391" y="f392"/>
                      <a:pt x="f393" y="f394"/>
                    </a:cubicBezTo>
                    <a:cubicBezTo>
                      <a:pt x="f395" y="f396"/>
                      <a:pt x="f397" y="f398"/>
                      <a:pt x="f162" y="f399"/>
                    </a:cubicBezTo>
                    <a:lnTo>
                      <a:pt x="f162" y="f400"/>
                    </a:lnTo>
                    <a:cubicBezTo>
                      <a:pt x="f140" y="f401"/>
                      <a:pt x="f258" y="f402"/>
                      <a:pt x="f6" y="f403"/>
                    </a:cubicBezTo>
                    <a:cubicBezTo>
                      <a:pt x="f206" y="f404"/>
                      <a:pt x="f259" y="f405"/>
                      <a:pt x="f335" y="f405"/>
                    </a:cubicBezTo>
                    <a:cubicBezTo>
                      <a:pt x="f406" y="f405"/>
                      <a:pt x="f212" y="f405"/>
                      <a:pt x="f407" y="f408"/>
                    </a:cubicBezTo>
                    <a:cubicBezTo>
                      <a:pt x="f409" y="f408"/>
                      <a:pt x="f410" y="f405"/>
                      <a:pt x="f165" y="f404"/>
                    </a:cubicBezTo>
                    <a:cubicBezTo>
                      <a:pt x="f260" y="f411"/>
                      <a:pt x="f412" y="f413"/>
                      <a:pt x="f414" y="f97"/>
                    </a:cubicBezTo>
                    <a:lnTo>
                      <a:pt x="f171" y="f415"/>
                    </a:lnTo>
                    <a:cubicBezTo>
                      <a:pt x="f324" y="f416"/>
                      <a:pt x="f417" y="f418"/>
                      <a:pt x="f134" y="f396"/>
                    </a:cubicBezTo>
                    <a:cubicBezTo>
                      <a:pt x="f419" y="f380"/>
                      <a:pt x="f420" y="f421"/>
                      <a:pt x="f422" y="f399"/>
                    </a:cubicBezTo>
                    <a:cubicBezTo>
                      <a:pt x="f423" y="f424"/>
                      <a:pt x="f425" y="f399"/>
                      <a:pt x="f426" y="f398"/>
                    </a:cubicBezTo>
                    <a:cubicBezTo>
                      <a:pt x="f427" y="f41"/>
                      <a:pt x="f428" y="f429"/>
                      <a:pt x="f430" y="f431"/>
                    </a:cubicBezTo>
                    <a:cubicBezTo>
                      <a:pt x="f132" y="f432"/>
                      <a:pt x="f132" y="f384"/>
                      <a:pt x="f433" y="f43"/>
                    </a:cubicBezTo>
                    <a:cubicBezTo>
                      <a:pt x="f217" y="f434"/>
                      <a:pt x="f435" y="f436"/>
                      <a:pt x="f304" y="f437"/>
                    </a:cubicBezTo>
                    <a:cubicBezTo>
                      <a:pt x="f438" y="f439"/>
                      <a:pt x="f440" y="f441"/>
                      <a:pt x="f442" y="f443"/>
                    </a:cubicBezTo>
                    <a:cubicBezTo>
                      <a:pt x="f121" y="f444"/>
                      <a:pt x="f445" y="f446"/>
                      <a:pt x="f447" y="f448"/>
                    </a:cubicBezTo>
                    <a:lnTo>
                      <a:pt x="f80" y="f449"/>
                    </a:lnTo>
                    <a:lnTo>
                      <a:pt x="f450" y="f451"/>
                    </a:lnTo>
                    <a:cubicBezTo>
                      <a:pt x="f452" y="f453"/>
                      <a:pt x="f423" y="f454"/>
                      <a:pt x="f422" y="f455"/>
                    </a:cubicBezTo>
                    <a:cubicBezTo>
                      <a:pt x="f452" y="f456"/>
                      <a:pt x="f457" y="f458"/>
                      <a:pt x="f425" y="f459"/>
                    </a:cubicBezTo>
                    <a:cubicBezTo>
                      <a:pt x="f460" y="f461"/>
                      <a:pt x="f462" y="f463"/>
                      <a:pt x="f464" y="f465"/>
                    </a:cubicBezTo>
                    <a:cubicBezTo>
                      <a:pt x="f466" y="f467"/>
                      <a:pt x="f468" y="f45"/>
                      <a:pt x="f469" y="f470"/>
                    </a:cubicBezTo>
                    <a:cubicBezTo>
                      <a:pt x="f263" y="f443"/>
                      <a:pt x="f320" y="f441"/>
                      <a:pt x="f471" y="f443"/>
                    </a:cubicBezTo>
                    <a:cubicBezTo>
                      <a:pt x="f472" y="f473"/>
                      <a:pt x="f474" y="f475"/>
                      <a:pt x="f476" y="f396"/>
                    </a:cubicBezTo>
                    <a:cubicBezTo>
                      <a:pt x="f428" y="f19"/>
                      <a:pt x="f417" y="f477"/>
                      <a:pt x="f478" y="f479"/>
                    </a:cubicBezTo>
                    <a:cubicBezTo>
                      <a:pt x="f480" y="f481"/>
                      <a:pt x="f482" y="f274"/>
                      <a:pt x="f206" y="f274"/>
                    </a:cubicBezTo>
                    <a:cubicBezTo>
                      <a:pt x="f483" y="f274"/>
                      <a:pt x="f484" y="f481"/>
                      <a:pt x="f156" y="f479"/>
                    </a:cubicBezTo>
                    <a:cubicBezTo>
                      <a:pt x="f485" y="f477"/>
                      <a:pt x="f486" y="f19"/>
                      <a:pt x="f400" y="f396"/>
                    </a:cubicBezTo>
                    <a:cubicBezTo>
                      <a:pt x="f487" y="f488"/>
                      <a:pt x="f354" y="f56"/>
                      <a:pt x="f489" y="f162"/>
                    </a:cubicBezTo>
                    <a:lnTo>
                      <a:pt x="f490" y="f162"/>
                    </a:lnTo>
                    <a:lnTo>
                      <a:pt x="f490" y="f465"/>
                    </a:lnTo>
                    <a:lnTo>
                      <a:pt x="f491" y="f465"/>
                    </a:lnTo>
                    <a:lnTo>
                      <a:pt x="f491" y="f45"/>
                    </a:lnTo>
                    <a:lnTo>
                      <a:pt x="f492" y="f45"/>
                    </a:lnTo>
                    <a:lnTo>
                      <a:pt x="f492" y="f436"/>
                    </a:lnTo>
                    <a:lnTo>
                      <a:pt x="f491" y="f436"/>
                    </a:lnTo>
                    <a:lnTo>
                      <a:pt x="f491" y="f493"/>
                    </a:lnTo>
                    <a:lnTo>
                      <a:pt x="f492" y="f493"/>
                    </a:lnTo>
                    <a:lnTo>
                      <a:pt x="f492" y="f494"/>
                    </a:lnTo>
                    <a:cubicBezTo>
                      <a:pt x="f492" y="f390"/>
                      <a:pt x="f495" y="f496"/>
                      <a:pt x="f497" y="f418"/>
                    </a:cubicBezTo>
                    <a:lnTo>
                      <a:pt x="f497" y="f498"/>
                    </a:lnTo>
                    <a:cubicBezTo>
                      <a:pt x="f497" y="f499"/>
                      <a:pt x="f351" y="f413"/>
                      <a:pt x="f500" y="f413"/>
                    </a:cubicBezTo>
                    <a:cubicBezTo>
                      <a:pt x="f501" y="f413"/>
                      <a:pt x="f502" y="f499"/>
                      <a:pt x="f502" y="f498"/>
                    </a:cubicBezTo>
                    <a:lnTo>
                      <a:pt x="f502" y="f418"/>
                    </a:lnTo>
                    <a:cubicBezTo>
                      <a:pt x="f503" y="f496"/>
                      <a:pt x="f504" y="f390"/>
                      <a:pt x="f504" y="f494"/>
                    </a:cubicBezTo>
                    <a:lnTo>
                      <a:pt x="f504" y="f493"/>
                    </a:lnTo>
                    <a:lnTo>
                      <a:pt x="f505" y="f493"/>
                    </a:lnTo>
                    <a:lnTo>
                      <a:pt x="f505" y="f436"/>
                    </a:lnTo>
                    <a:lnTo>
                      <a:pt x="f504" y="f436"/>
                    </a:lnTo>
                    <a:lnTo>
                      <a:pt x="f504" y="f45"/>
                    </a:lnTo>
                    <a:lnTo>
                      <a:pt x="f505" y="f45"/>
                    </a:lnTo>
                    <a:lnTo>
                      <a:pt x="f505" y="f465"/>
                    </a:lnTo>
                    <a:lnTo>
                      <a:pt x="f381" y="f465"/>
                    </a:lnTo>
                    <a:lnTo>
                      <a:pt x="f381" y="f162"/>
                    </a:lnTo>
                    <a:lnTo>
                      <a:pt x="f506" y="f162"/>
                    </a:lnTo>
                    <a:cubicBezTo>
                      <a:pt x="f507" y="f508"/>
                      <a:pt x="f140" y="f509"/>
                      <a:pt x="f510" y="f107"/>
                    </a:cubicBezTo>
                    <a:cubicBezTo>
                      <a:pt x="f212" y="f511"/>
                      <a:pt x="f512" y="f158"/>
                      <a:pt x="f513" y="f514"/>
                    </a:cubicBezTo>
                    <a:cubicBezTo>
                      <a:pt x="f515" y="f516"/>
                      <a:pt x="f517" y="f518"/>
                      <a:pt x="f389" y="f519"/>
                    </a:cubicBezTo>
                    <a:cubicBezTo>
                      <a:pt x="f74" y="f455"/>
                      <a:pt x="f520" y="f521"/>
                      <a:pt x="f522" y="f523"/>
                    </a:cubicBezTo>
                    <a:cubicBezTo>
                      <a:pt x="f524" y="f54"/>
                      <a:pt x="f525" y="f518"/>
                      <a:pt x="f526" y="f350"/>
                    </a:cubicBezTo>
                    <a:cubicBezTo>
                      <a:pt x="f414" y="f521"/>
                      <a:pt x="f525" y="f458"/>
                      <a:pt x="f527" y="f528"/>
                    </a:cubicBezTo>
                    <a:cubicBezTo>
                      <a:pt x="f524" y="f529"/>
                      <a:pt x="f530" y="f531"/>
                      <a:pt x="f532" y="f533"/>
                    </a:cubicBezTo>
                    <a:cubicBezTo>
                      <a:pt x="f534" y="f492"/>
                      <a:pt x="f120" y="f446"/>
                      <a:pt x="f535" y="f536"/>
                    </a:cubicBezTo>
                    <a:cubicBezTo>
                      <a:pt x="f537" y="f444"/>
                      <a:pt x="f538" y="f539"/>
                      <a:pt x="f540" y="f541"/>
                    </a:cubicBezTo>
                    <a:cubicBezTo>
                      <a:pt x="f542" y="f543"/>
                      <a:pt x="f214" y="f543"/>
                      <a:pt x="f544" y="f543"/>
                    </a:cubicBezTo>
                    <a:cubicBezTo>
                      <a:pt x="f298" y="f543"/>
                      <a:pt x="f545" y="f546"/>
                      <a:pt x="f138" y="f99"/>
                    </a:cubicBezTo>
                    <a:lnTo>
                      <a:pt x="f547" y="f470"/>
                    </a:lnTo>
                    <a:lnTo>
                      <a:pt x="f165" y="f548"/>
                    </a:lnTo>
                    <a:cubicBezTo>
                      <a:pt x="f549" y="f441"/>
                      <a:pt x="f550" y="f551"/>
                      <a:pt x="f118" y="f43"/>
                    </a:cubicBezTo>
                    <a:cubicBezTo>
                      <a:pt x="f517" y="f552"/>
                      <a:pt x="f545" y="f151"/>
                      <a:pt x="f553" y="f431"/>
                    </a:cubicBezTo>
                    <a:cubicBezTo>
                      <a:pt x="f554" y="f555"/>
                      <a:pt x="f556" y="f388"/>
                      <a:pt x="f252" y="f388"/>
                    </a:cubicBezTo>
                    <a:close/>
                    <a:moveTo>
                      <a:pt x="f252" y="f388"/>
                    </a:moveTo>
                    <a:lnTo>
                      <a:pt x="f252" y="f388"/>
                    </a:lnTo>
                    <a:close/>
                    <a:moveTo>
                      <a:pt x="f557" y="f558"/>
                    </a:moveTo>
                    <a:cubicBezTo>
                      <a:pt x="f559" y="f560"/>
                      <a:pt x="f440" y="f561"/>
                      <a:pt x="f562" y="f563"/>
                    </a:cubicBezTo>
                    <a:cubicBezTo>
                      <a:pt x="f419" y="f564"/>
                      <a:pt x="f261" y="f565"/>
                      <a:pt x="f566" y="f567"/>
                    </a:cubicBezTo>
                    <a:cubicBezTo>
                      <a:pt x="f250" y="f568"/>
                      <a:pt x="f569" y="f64"/>
                      <a:pt x="f570" y="f203"/>
                    </a:cubicBezTo>
                    <a:cubicBezTo>
                      <a:pt x="f571" y="f572"/>
                      <a:pt x="f573" y="f574"/>
                      <a:pt x="f78" y="f574"/>
                    </a:cubicBezTo>
                    <a:lnTo>
                      <a:pt x="f575" y="f574"/>
                    </a:lnTo>
                    <a:lnTo>
                      <a:pt x="f576" y="f577"/>
                    </a:lnTo>
                    <a:cubicBezTo>
                      <a:pt x="f324" y="f578"/>
                      <a:pt x="f579" y="f105"/>
                      <a:pt x="f216" y="f156"/>
                    </a:cubicBezTo>
                    <a:cubicBezTo>
                      <a:pt x="f580" y="f288"/>
                      <a:pt x="f530" y="f581"/>
                      <a:pt x="f582" y="f583"/>
                    </a:cubicBezTo>
                    <a:cubicBezTo>
                      <a:pt x="f584" y="f585"/>
                      <a:pt x="f586" y="f587"/>
                      <a:pt x="f588" y="f103"/>
                    </a:cubicBezTo>
                    <a:cubicBezTo>
                      <a:pt x="f545" y="f581"/>
                      <a:pt x="f589" y="f590"/>
                      <a:pt x="f591" y="f105"/>
                    </a:cubicBezTo>
                    <a:cubicBezTo>
                      <a:pt x="f409" y="f592"/>
                      <a:pt x="f593" y="f578"/>
                      <a:pt x="f594" y="f568"/>
                    </a:cubicBezTo>
                    <a:cubicBezTo>
                      <a:pt x="f595" y="f293"/>
                      <a:pt x="f340" y="f507"/>
                      <a:pt x="f343" y="f162"/>
                    </a:cubicBezTo>
                    <a:lnTo>
                      <a:pt x="f530" y="f162"/>
                    </a:lnTo>
                    <a:lnTo>
                      <a:pt x="f530" y="f596"/>
                    </a:lnTo>
                    <a:lnTo>
                      <a:pt x="f597" y="f340"/>
                    </a:lnTo>
                    <a:cubicBezTo>
                      <a:pt x="f414" y="f208"/>
                      <a:pt x="f579" y="f598"/>
                      <a:pt x="f576" y="f508"/>
                    </a:cubicBezTo>
                    <a:cubicBezTo>
                      <a:pt x="f599" y="f572"/>
                      <a:pt x="f304" y="f347"/>
                      <a:pt x="f447" y="f107"/>
                    </a:cubicBezTo>
                    <a:cubicBezTo>
                      <a:pt x="f423" y="f600"/>
                      <a:pt x="f217" y="f601"/>
                      <a:pt x="f427" y="f602"/>
                    </a:cubicBezTo>
                    <a:cubicBezTo>
                      <a:pt x="f603" y="f604"/>
                      <a:pt x="f605" y="f581"/>
                      <a:pt x="f175" y="f606"/>
                    </a:cubicBezTo>
                    <a:cubicBezTo>
                      <a:pt x="f607" y="f583"/>
                      <a:pt x="f608" y="f606"/>
                      <a:pt x="f474" y="f198"/>
                    </a:cubicBezTo>
                    <a:cubicBezTo>
                      <a:pt x="f609" y="f581"/>
                      <a:pt x="f610" y="f288"/>
                      <a:pt x="f611" y="f156"/>
                    </a:cubicBezTo>
                    <a:cubicBezTo>
                      <a:pt x="f612" y="f613"/>
                      <a:pt x="f614" y="f615"/>
                      <a:pt x="f616" y="f617"/>
                    </a:cubicBezTo>
                    <a:cubicBezTo>
                      <a:pt x="f618" y="f619"/>
                      <a:pt x="f620" y="f621"/>
                      <a:pt x="f622" y="f623"/>
                    </a:cubicBezTo>
                    <a:cubicBezTo>
                      <a:pt x="f624" y="f546"/>
                      <a:pt x="f476" y="f444"/>
                      <a:pt x="f625" y="f626"/>
                    </a:cubicBezTo>
                    <a:cubicBezTo>
                      <a:pt x="f627" y="f628"/>
                      <a:pt x="f603" y="f629"/>
                      <a:pt x="f322" y="f630"/>
                    </a:cubicBezTo>
                    <a:cubicBezTo>
                      <a:pt x="f425" y="f52"/>
                      <a:pt x="f452" y="f523"/>
                      <a:pt x="f557" y="f558"/>
                    </a:cubicBezTo>
                    <a:close/>
                    <a:moveTo>
                      <a:pt x="f557" y="f558"/>
                    </a:moveTo>
                    <a:lnTo>
                      <a:pt x="f557" y="f558"/>
                    </a:lnTo>
                    <a:close/>
                    <a:moveTo>
                      <a:pt x="f631" y="f632"/>
                    </a:moveTo>
                    <a:lnTo>
                      <a:pt x="f15" y="f632"/>
                    </a:lnTo>
                    <a:lnTo>
                      <a:pt x="f15" y="f633"/>
                    </a:lnTo>
                    <a:cubicBezTo>
                      <a:pt x="f15" y="f633"/>
                      <a:pt x="f634" y="f175"/>
                      <a:pt x="f494" y="f175"/>
                    </a:cubicBezTo>
                    <a:lnTo>
                      <a:pt x="f635" y="f175"/>
                    </a:lnTo>
                    <a:cubicBezTo>
                      <a:pt x="f636" y="f175"/>
                      <a:pt x="f636" y="f633"/>
                      <a:pt x="f636" y="f633"/>
                    </a:cubicBezTo>
                    <a:lnTo>
                      <a:pt x="f636" y="f632"/>
                    </a:lnTo>
                    <a:lnTo>
                      <a:pt x="f637" y="f632"/>
                    </a:lnTo>
                    <a:cubicBezTo>
                      <a:pt x="f638" y="f639"/>
                      <a:pt x="f640" y="f462"/>
                      <a:pt x="f486" y="f641"/>
                    </a:cubicBezTo>
                    <a:cubicBezTo>
                      <a:pt x="f552" y="f642"/>
                      <a:pt x="f643" y="f644"/>
                      <a:pt x="f645" y="f646"/>
                    </a:cubicBezTo>
                    <a:cubicBezTo>
                      <a:pt x="f536" y="f647"/>
                      <a:pt x="f648" y="f571"/>
                      <a:pt x="f58" y="f649"/>
                    </a:cubicBezTo>
                    <a:cubicBezTo>
                      <a:pt x="f153" y="f650"/>
                      <a:pt x="f651" y="f633"/>
                      <a:pt x="f541" y="f632"/>
                    </a:cubicBezTo>
                    <a:lnTo>
                      <a:pt x="f153" y="f632"/>
                    </a:lnTo>
                    <a:lnTo>
                      <a:pt x="f153" y="f652"/>
                    </a:lnTo>
                    <a:cubicBezTo>
                      <a:pt x="f153" y="f653"/>
                      <a:pt x="f648" y="f654"/>
                      <a:pt x="f501" y="f654"/>
                    </a:cubicBezTo>
                    <a:lnTo>
                      <a:pt x="f505" y="f654"/>
                    </a:lnTo>
                    <a:cubicBezTo>
                      <a:pt x="f503" y="f654"/>
                      <a:pt x="f196" y="f653"/>
                      <a:pt x="f196" y="f652"/>
                    </a:cubicBezTo>
                    <a:lnTo>
                      <a:pt x="f196" y="f632"/>
                    </a:lnTo>
                    <a:lnTo>
                      <a:pt x="f519" y="f632"/>
                    </a:lnTo>
                    <a:cubicBezTo>
                      <a:pt x="f655" y="f632"/>
                      <a:pt x="f523" y="f476"/>
                      <a:pt x="f523" y="f656"/>
                    </a:cubicBezTo>
                    <a:lnTo>
                      <a:pt x="f523" y="f657"/>
                    </a:lnTo>
                    <a:cubicBezTo>
                      <a:pt x="f523" y="f658"/>
                      <a:pt x="f655" y="f659"/>
                      <a:pt x="f519" y="f659"/>
                    </a:cubicBezTo>
                    <a:cubicBezTo>
                      <a:pt x="f660" y="f661"/>
                      <a:pt x="f662" y="f624"/>
                      <a:pt x="f631" y="f659"/>
                    </a:cubicBezTo>
                    <a:cubicBezTo>
                      <a:pt x="f496" y="f659"/>
                      <a:pt x="f415" y="f658"/>
                      <a:pt x="f415" y="f657"/>
                    </a:cubicBezTo>
                    <a:lnTo>
                      <a:pt x="f415" y="f656"/>
                    </a:lnTo>
                    <a:cubicBezTo>
                      <a:pt x="f415" y="f476"/>
                      <a:pt x="f496" y="f632"/>
                      <a:pt x="f631" y="f632"/>
                    </a:cubicBezTo>
                    <a:close/>
                    <a:moveTo>
                      <a:pt x="f631" y="f632"/>
                    </a:moveTo>
                    <a:lnTo>
                      <a:pt x="f631" y="f632"/>
                    </a:lnTo>
                    <a:close/>
                    <a:moveTo>
                      <a:pt x="f198" y="f322"/>
                    </a:moveTo>
                    <a:cubicBezTo>
                      <a:pt x="f663" y="f664"/>
                      <a:pt x="f503" y="f665"/>
                      <a:pt x="f461" y="f250"/>
                    </a:cubicBezTo>
                    <a:cubicBezTo>
                      <a:pt x="f621" y="f666"/>
                      <a:pt x="f485" y="f667"/>
                      <a:pt x="f13" y="f169"/>
                    </a:cubicBezTo>
                    <a:cubicBezTo>
                      <a:pt x="f668" y="f669"/>
                      <a:pt x="f451" y="f670"/>
                      <a:pt x="f497" y="f553"/>
                    </a:cubicBezTo>
                    <a:cubicBezTo>
                      <a:pt x="f671" y="f556"/>
                      <a:pt x="f672" y="f673"/>
                      <a:pt x="f99" y="f540"/>
                    </a:cubicBezTo>
                    <a:cubicBezTo>
                      <a:pt x="f638" y="f674"/>
                      <a:pt x="f675" y="f527"/>
                      <a:pt x="f676" y="f641"/>
                    </a:cubicBezTo>
                    <a:cubicBezTo>
                      <a:pt x="f636" y="f557"/>
                      <a:pt x="f677" y="f678"/>
                      <a:pt x="f436" y="f679"/>
                    </a:cubicBezTo>
                    <a:cubicBezTo>
                      <a:pt x="f680" y="f681"/>
                      <a:pt x="f490" y="f682"/>
                      <a:pt x="f683" y="f625"/>
                    </a:cubicBezTo>
                    <a:cubicBezTo>
                      <a:pt x="f683" y="f684"/>
                      <a:pt x="f685" y="f82"/>
                      <a:pt x="f686" y="f639"/>
                    </a:cubicBezTo>
                    <a:cubicBezTo>
                      <a:pt x="f541" y="f687"/>
                      <a:pt x="f688" y="f82"/>
                      <a:pt x="f444" y="f689"/>
                    </a:cubicBezTo>
                    <a:cubicBezTo>
                      <a:pt x="f446" y="f653"/>
                      <a:pt x="f254" y="f690"/>
                      <a:pt x="f691" y="f692"/>
                    </a:cubicBezTo>
                    <a:cubicBezTo>
                      <a:pt x="f153" y="f466"/>
                      <a:pt x="f693" y="f433"/>
                      <a:pt x="f198" y="f322"/>
                    </a:cubicBezTo>
                    <a:close/>
                    <a:moveTo>
                      <a:pt x="f198" y="f322"/>
                    </a:moveTo>
                    <a:lnTo>
                      <a:pt x="f198" y="f322"/>
                    </a:lnTo>
                    <a:close/>
                    <a:moveTo>
                      <a:pt x="f694" y="f211"/>
                    </a:moveTo>
                    <a:lnTo>
                      <a:pt x="f694" y="f162"/>
                    </a:lnTo>
                    <a:lnTo>
                      <a:pt x="f695" y="f162"/>
                    </a:lnTo>
                    <a:lnTo>
                      <a:pt x="f695" y="f696"/>
                    </a:lnTo>
                    <a:lnTo>
                      <a:pt x="f686" y="f696"/>
                    </a:lnTo>
                    <a:lnTo>
                      <a:pt x="f686" y="f162"/>
                    </a:lnTo>
                    <a:lnTo>
                      <a:pt x="f697" y="f162"/>
                    </a:lnTo>
                    <a:lnTo>
                      <a:pt x="f697" y="f698"/>
                    </a:lnTo>
                    <a:cubicBezTo>
                      <a:pt x="f697" y="f699"/>
                      <a:pt x="f694" y="f699"/>
                      <a:pt x="f694" y="f698"/>
                    </a:cubicBezTo>
                    <a:lnTo>
                      <a:pt x="f694" y="f211"/>
                    </a:lnTo>
                    <a:close/>
                    <a:moveTo>
                      <a:pt x="f694" y="f211"/>
                    </a:moveTo>
                    <a:lnTo>
                      <a:pt x="f694" y="f211"/>
                    </a:lnTo>
                    <a:close/>
                    <a:moveTo>
                      <a:pt x="f503" y="f432"/>
                    </a:moveTo>
                    <a:lnTo>
                      <a:pt x="f503" y="f494"/>
                    </a:lnTo>
                    <a:cubicBezTo>
                      <a:pt x="f503" y="f700"/>
                      <a:pt x="f528" y="f415"/>
                      <a:pt x="f500" y="f415"/>
                    </a:cubicBezTo>
                    <a:cubicBezTo>
                      <a:pt x="f697" y="f415"/>
                      <a:pt x="f643" y="f700"/>
                      <a:pt x="f643" y="f494"/>
                    </a:cubicBezTo>
                    <a:lnTo>
                      <a:pt x="f643" y="f432"/>
                    </a:lnTo>
                    <a:lnTo>
                      <a:pt x="f503" y="f432"/>
                    </a:lnTo>
                    <a:close/>
                    <a:moveTo>
                      <a:pt x="f503" y="f432"/>
                    </a:moveTo>
                    <a:lnTo>
                      <a:pt x="f503" y="f432"/>
                    </a:lnTo>
                    <a:close/>
                    <a:moveTo>
                      <a:pt x="f501" y="f396"/>
                    </a:moveTo>
                    <a:lnTo>
                      <a:pt x="f501" y="f498"/>
                    </a:lnTo>
                    <a:cubicBezTo>
                      <a:pt x="f501" y="f701"/>
                      <a:pt x="f702" y="f421"/>
                      <a:pt x="f500" y="f421"/>
                    </a:cubicBezTo>
                    <a:cubicBezTo>
                      <a:pt x="f621" y="f421"/>
                      <a:pt x="f351" y="f701"/>
                      <a:pt x="f351" y="f498"/>
                    </a:cubicBezTo>
                    <a:lnTo>
                      <a:pt x="f351" y="f396"/>
                    </a:lnTo>
                    <a:cubicBezTo>
                      <a:pt x="f660" y="f396"/>
                      <a:pt x="f703" y="f704"/>
                      <a:pt x="f500" y="f704"/>
                    </a:cubicBezTo>
                    <a:cubicBezTo>
                      <a:pt x="f645" y="f704"/>
                      <a:pt x="f648" y="f396"/>
                      <a:pt x="f501" y="f396"/>
                    </a:cubicBezTo>
                    <a:close/>
                    <a:moveTo>
                      <a:pt x="f501" y="f396"/>
                    </a:moveTo>
                    <a:lnTo>
                      <a:pt x="f501" y="f396"/>
                    </a:lnTo>
                    <a:close/>
                    <a:moveTo>
                      <a:pt x="f495" y="f441"/>
                    </a:moveTo>
                    <a:lnTo>
                      <a:pt x="f495" y="f446"/>
                    </a:lnTo>
                    <a:lnTo>
                      <a:pt x="f503" y="f446"/>
                    </a:lnTo>
                    <a:lnTo>
                      <a:pt x="f503" y="f441"/>
                    </a:lnTo>
                    <a:lnTo>
                      <a:pt x="f495" y="f441"/>
                    </a:lnTo>
                    <a:close/>
                    <a:moveTo>
                      <a:pt x="f495" y="f441"/>
                    </a:moveTo>
                    <a:lnTo>
                      <a:pt x="f495" y="f441"/>
                    </a:lnTo>
                    <a:close/>
                    <a:moveTo>
                      <a:pt x="f628" y="f493"/>
                    </a:moveTo>
                    <a:lnTo>
                      <a:pt x="f628" y="f436"/>
                    </a:lnTo>
                    <a:lnTo>
                      <a:pt x="f621" y="f436"/>
                    </a:lnTo>
                    <a:lnTo>
                      <a:pt x="f195" y="f436"/>
                    </a:lnTo>
                    <a:lnTo>
                      <a:pt x="f195" y="f493"/>
                    </a:lnTo>
                    <a:lnTo>
                      <a:pt x="f628" y="f493"/>
                    </a:lnTo>
                    <a:close/>
                    <a:moveTo>
                      <a:pt x="f628" y="f493"/>
                    </a:moveTo>
                    <a:lnTo>
                      <a:pt x="f628" y="f493"/>
                    </a:lnTo>
                    <a:close/>
                    <a:moveTo>
                      <a:pt x="f645" y="f493"/>
                    </a:moveTo>
                    <a:lnTo>
                      <a:pt x="f645" y="f436"/>
                    </a:lnTo>
                    <a:lnTo>
                      <a:pt x="f502" y="f436"/>
                    </a:lnTo>
                    <a:lnTo>
                      <a:pt x="f502" y="f493"/>
                    </a:lnTo>
                    <a:lnTo>
                      <a:pt x="f705" y="f493"/>
                    </a:lnTo>
                    <a:lnTo>
                      <a:pt x="f645" y="f493"/>
                    </a:lnTo>
                    <a:close/>
                    <a:moveTo>
                      <a:pt x="f645" y="f493"/>
                    </a:moveTo>
                    <a:lnTo>
                      <a:pt x="f645" y="f493"/>
                    </a:lnTo>
                    <a:close/>
                    <a:moveTo>
                      <a:pt x="f695" y="f529"/>
                    </a:moveTo>
                    <a:lnTo>
                      <a:pt x="f706" y="f529"/>
                    </a:lnTo>
                    <a:lnTo>
                      <a:pt x="f706" y="f694"/>
                    </a:lnTo>
                    <a:lnTo>
                      <a:pt x="f707" y="f694"/>
                    </a:lnTo>
                    <a:lnTo>
                      <a:pt x="f707" y="f529"/>
                    </a:lnTo>
                    <a:lnTo>
                      <a:pt x="f629" y="f529"/>
                    </a:lnTo>
                    <a:lnTo>
                      <a:pt x="f629" y="f694"/>
                    </a:lnTo>
                    <a:lnTo>
                      <a:pt x="f621" y="f694"/>
                    </a:lnTo>
                    <a:lnTo>
                      <a:pt x="f621" y="f529"/>
                    </a:lnTo>
                    <a:lnTo>
                      <a:pt x="f13" y="f529"/>
                    </a:lnTo>
                    <a:lnTo>
                      <a:pt x="f13" y="f694"/>
                    </a:lnTo>
                    <a:lnTo>
                      <a:pt x="f488" y="f694"/>
                    </a:lnTo>
                    <a:lnTo>
                      <a:pt x="f488" y="f529"/>
                    </a:lnTo>
                    <a:lnTo>
                      <a:pt x="f686" y="f529"/>
                    </a:lnTo>
                    <a:lnTo>
                      <a:pt x="f686" y="f619"/>
                    </a:lnTo>
                    <a:lnTo>
                      <a:pt x="f695" y="f619"/>
                    </a:lnTo>
                    <a:lnTo>
                      <a:pt x="f695" y="f529"/>
                    </a:lnTo>
                    <a:close/>
                    <a:moveTo>
                      <a:pt x="f695" y="f529"/>
                    </a:moveTo>
                    <a:lnTo>
                      <a:pt x="f695" y="f529"/>
                    </a:lnTo>
                    <a:close/>
                    <a:moveTo>
                      <a:pt x="f628" y="f45"/>
                    </a:moveTo>
                    <a:lnTo>
                      <a:pt x="f628" y="f465"/>
                    </a:lnTo>
                    <a:lnTo>
                      <a:pt x="f502" y="f465"/>
                    </a:lnTo>
                    <a:lnTo>
                      <a:pt x="f502" y="f45"/>
                    </a:lnTo>
                    <a:lnTo>
                      <a:pt x="f628" y="f45"/>
                    </a:lnTo>
                    <a:close/>
                    <a:moveTo>
                      <a:pt x="f628" y="f45"/>
                    </a:moveTo>
                    <a:lnTo>
                      <a:pt x="f628" y="f45"/>
                    </a:lnTo>
                    <a:close/>
                    <a:moveTo>
                      <a:pt x="f697" y="f708"/>
                    </a:moveTo>
                    <a:lnTo>
                      <a:pt x="f694" y="f708"/>
                    </a:lnTo>
                    <a:lnTo>
                      <a:pt x="f694" y="f349"/>
                    </a:lnTo>
                    <a:lnTo>
                      <a:pt x="f697" y="f349"/>
                    </a:lnTo>
                    <a:lnTo>
                      <a:pt x="f697" y="f708"/>
                    </a:lnTo>
                    <a:close/>
                    <a:moveTo>
                      <a:pt x="f697" y="f708"/>
                    </a:moveTo>
                    <a:lnTo>
                      <a:pt x="f697" y="f708"/>
                    </a:lnTo>
                    <a:close/>
                    <a:moveTo>
                      <a:pt x="f686" y="f290"/>
                    </a:moveTo>
                    <a:lnTo>
                      <a:pt x="f695" y="f290"/>
                    </a:lnTo>
                    <a:lnTo>
                      <a:pt x="f695" y="f663"/>
                    </a:lnTo>
                    <a:lnTo>
                      <a:pt x="f686" y="f663"/>
                    </a:lnTo>
                    <a:lnTo>
                      <a:pt x="f686" y="f290"/>
                    </a:lnTo>
                    <a:close/>
                    <a:moveTo>
                      <a:pt x="f686" y="f290"/>
                    </a:moveTo>
                    <a:lnTo>
                      <a:pt x="f686" y="f290"/>
                    </a:lnTo>
                    <a:close/>
                    <a:moveTo>
                      <a:pt x="f55" y="f709"/>
                    </a:moveTo>
                    <a:lnTo>
                      <a:pt x="f401" y="f400"/>
                    </a:lnTo>
                    <a:cubicBezTo>
                      <a:pt x="f710" y="f711"/>
                      <a:pt x="f691" y="f712"/>
                      <a:pt x="f11" y="f713"/>
                    </a:cubicBezTo>
                    <a:cubicBezTo>
                      <a:pt x="f714" y="f715"/>
                      <a:pt x="f568" y="f716"/>
                      <a:pt x="f206" y="f716"/>
                    </a:cubicBezTo>
                    <a:cubicBezTo>
                      <a:pt x="f512" y="f716"/>
                      <a:pt x="f165" y="f715"/>
                      <a:pt x="f588" y="f713"/>
                    </a:cubicBezTo>
                    <a:cubicBezTo>
                      <a:pt x="f571" y="f717"/>
                      <a:pt x="f466" y="f718"/>
                      <a:pt x="f218" y="f26"/>
                    </a:cubicBezTo>
                    <a:cubicBezTo>
                      <a:pt x="f719" y="f437"/>
                      <a:pt x="f177" y="f720"/>
                      <a:pt x="f721" y="f604"/>
                    </a:cubicBezTo>
                    <a:lnTo>
                      <a:pt x="f722" y="f604"/>
                    </a:lnTo>
                    <a:lnTo>
                      <a:pt x="f721" y="f723"/>
                    </a:lnTo>
                    <a:cubicBezTo>
                      <a:pt x="f724" y="f62"/>
                      <a:pt x="f725" y="f161"/>
                      <a:pt x="f725" y="f23"/>
                    </a:cubicBezTo>
                    <a:cubicBezTo>
                      <a:pt x="f726" y="f727"/>
                      <a:pt x="f728" y="f729"/>
                      <a:pt x="f659" y="f730"/>
                    </a:cubicBezTo>
                    <a:cubicBezTo>
                      <a:pt x="f659" y="f731"/>
                      <a:pt x="f658" y="f18"/>
                      <a:pt x="f658" y="f18"/>
                    </a:cubicBezTo>
                    <a:lnTo>
                      <a:pt x="f268" y="f732"/>
                    </a:lnTo>
                    <a:cubicBezTo>
                      <a:pt x="f733" y="f734"/>
                      <a:pt x="f735" y="f736"/>
                      <a:pt x="f737" y="f90"/>
                    </a:cubicBezTo>
                    <a:cubicBezTo>
                      <a:pt x="f738" y="f89"/>
                      <a:pt x="f289" y="f87"/>
                      <a:pt x="f739" y="f85"/>
                    </a:cubicBezTo>
                    <a:cubicBezTo>
                      <a:pt x="f740" y="f83"/>
                      <a:pt x="f740" y="f82"/>
                      <a:pt x="f741" y="f80"/>
                    </a:cubicBezTo>
                    <a:cubicBezTo>
                      <a:pt x="f742" y="f78"/>
                      <a:pt x="f234" y="f76"/>
                      <a:pt x="f743" y="f74"/>
                    </a:cubicBezTo>
                    <a:cubicBezTo>
                      <a:pt x="f744" y="f72"/>
                      <a:pt x="f285" y="f70"/>
                      <a:pt x="f745" y="f68"/>
                    </a:cubicBezTo>
                    <a:cubicBezTo>
                      <a:pt x="f737" y="f66"/>
                      <a:pt x="f746" y="f64"/>
                      <a:pt x="f747" y="f62"/>
                    </a:cubicBezTo>
                    <a:cubicBezTo>
                      <a:pt x="f221" y="f723"/>
                      <a:pt x="f748" y="f587"/>
                      <a:pt x="f749" y="f47"/>
                    </a:cubicBezTo>
                    <a:cubicBezTo>
                      <a:pt x="f270" y="f45"/>
                      <a:pt x="f750" y="f43"/>
                      <a:pt x="f751" y="f41"/>
                    </a:cubicBezTo>
                    <a:cubicBezTo>
                      <a:pt x="f752" y="f39"/>
                      <a:pt x="f94" y="f37"/>
                      <a:pt x="f753" y="f35"/>
                    </a:cubicBezTo>
                    <a:cubicBezTo>
                      <a:pt x="f754" y="f755"/>
                      <a:pt x="f756" y="f757"/>
                      <a:pt x="f758" y="f759"/>
                    </a:cubicBezTo>
                    <a:cubicBezTo>
                      <a:pt x="f760" y="f34"/>
                      <a:pt x="f761" y="f762"/>
                      <a:pt x="f82" y="f763"/>
                    </a:cubicBezTo>
                    <a:cubicBezTo>
                      <a:pt x="f599" y="f764"/>
                      <a:pt x="f556" y="f765"/>
                      <a:pt x="f113" y="f765"/>
                    </a:cubicBezTo>
                    <a:cubicBezTo>
                      <a:pt x="f560" y="f765"/>
                      <a:pt x="f643" y="f764"/>
                      <a:pt x="f766" y="f763"/>
                    </a:cubicBezTo>
                    <a:cubicBezTo>
                      <a:pt x="f767" y="f762"/>
                      <a:pt x="f768" y="f34"/>
                      <a:pt x="f769" y="f759"/>
                    </a:cubicBezTo>
                    <a:cubicBezTo>
                      <a:pt x="f770" y="f771"/>
                      <a:pt x="f376" y="f772"/>
                      <a:pt x="f55" y="f709"/>
                    </a:cubicBezTo>
                    <a:close/>
                    <a:moveTo>
                      <a:pt x="f55" y="f709"/>
                    </a:moveTo>
                    <a:lnTo>
                      <a:pt x="f55" y="f709"/>
                    </a:lnTo>
                    <a:close/>
                    <a:moveTo>
                      <a:pt x="f55" y="f454"/>
                    </a:moveTo>
                    <a:lnTo>
                      <a:pt x="f773" y="f528"/>
                    </a:lnTo>
                    <a:cubicBezTo>
                      <a:pt x="f774" y="f45"/>
                      <a:pt x="f775" y="f386"/>
                      <a:pt x="f776" y="f97"/>
                    </a:cubicBezTo>
                    <a:cubicBezTo>
                      <a:pt x="f371" y="f777"/>
                      <a:pt x="f184" y="f778"/>
                      <a:pt x="f145" y="f779"/>
                    </a:cubicBezTo>
                    <a:lnTo>
                      <a:pt x="f763" y="f780"/>
                    </a:lnTo>
                    <a:lnTo>
                      <a:pt x="f781" y="f768"/>
                    </a:lnTo>
                    <a:cubicBezTo>
                      <a:pt x="f782" y="f783"/>
                      <a:pt x="f57" y="f784"/>
                      <a:pt x="f785" y="f786"/>
                    </a:cubicBezTo>
                    <a:lnTo>
                      <a:pt x="f787" y="f34"/>
                    </a:lnTo>
                    <a:lnTo>
                      <a:pt x="f788" y="f34"/>
                    </a:lnTo>
                    <a:cubicBezTo>
                      <a:pt x="f789" y="f790"/>
                      <a:pt x="f791" y="f792"/>
                      <a:pt x="f793" y="f764"/>
                    </a:cubicBezTo>
                    <a:cubicBezTo>
                      <a:pt x="f643" y="f794"/>
                      <a:pt x="f795" y="f796"/>
                      <a:pt x="f113" y="f796"/>
                    </a:cubicBezTo>
                    <a:cubicBezTo>
                      <a:pt x="f797" y="f796"/>
                      <a:pt x="f599" y="f794"/>
                      <a:pt x="f798" y="f764"/>
                    </a:cubicBezTo>
                    <a:cubicBezTo>
                      <a:pt x="f719" y="f792"/>
                      <a:pt x="f799" y="f790"/>
                      <a:pt x="f800" y="f34"/>
                    </a:cubicBezTo>
                    <a:lnTo>
                      <a:pt x="f801" y="f34"/>
                    </a:lnTo>
                    <a:lnTo>
                      <a:pt x="f802" y="f786"/>
                    </a:lnTo>
                    <a:cubicBezTo>
                      <a:pt x="f221" y="f784"/>
                      <a:pt x="f803" y="f783"/>
                      <a:pt x="f233" y="f768"/>
                    </a:cubicBezTo>
                    <a:lnTo>
                      <a:pt x="f804" y="f780"/>
                    </a:lnTo>
                    <a:lnTo>
                      <a:pt x="f233" y="f779"/>
                    </a:lnTo>
                    <a:cubicBezTo>
                      <a:pt x="f222" y="f778"/>
                      <a:pt x="f805" y="f777"/>
                      <a:pt x="f806" y="f97"/>
                    </a:cubicBezTo>
                    <a:cubicBezTo>
                      <a:pt x="f733" y="f386"/>
                      <a:pt x="f12" y="f45"/>
                      <a:pt x="f807" y="f528"/>
                    </a:cubicBezTo>
                    <a:cubicBezTo>
                      <a:pt x="f732" y="f808"/>
                      <a:pt x="f809" y="f590"/>
                      <a:pt x="f810" y="f565"/>
                    </a:cubicBezTo>
                    <a:cubicBezTo>
                      <a:pt x="f811" y="f812"/>
                      <a:pt x="f813" y="f814"/>
                      <a:pt x="f738" y="f815"/>
                    </a:cubicBezTo>
                    <a:cubicBezTo>
                      <a:pt x="f816" y="f817"/>
                      <a:pt x="f818" y="f393"/>
                      <a:pt x="f819" y="f327"/>
                    </a:cubicBezTo>
                    <a:cubicBezTo>
                      <a:pt x="f280" y="f820"/>
                      <a:pt x="f317" y="f821"/>
                      <a:pt x="f822" y="f823"/>
                    </a:cubicBezTo>
                    <a:cubicBezTo>
                      <a:pt x="f824" y="f82"/>
                      <a:pt x="f824" y="f247"/>
                      <a:pt x="f825" y="f826"/>
                    </a:cubicBezTo>
                    <a:cubicBezTo>
                      <a:pt x="f827" y="f828"/>
                      <a:pt x="f829" y="f801"/>
                      <a:pt x="f243" y="f830"/>
                    </a:cubicBezTo>
                    <a:cubicBezTo>
                      <a:pt x="f831" y="f810"/>
                      <a:pt x="f832" y="f222"/>
                      <a:pt x="f833" y="f834"/>
                    </a:cubicBezTo>
                    <a:cubicBezTo>
                      <a:pt x="f798" y="f835"/>
                      <a:pt x="f447" y="f836"/>
                      <a:pt x="f837" y="f838"/>
                    </a:cubicBezTo>
                    <a:lnTo>
                      <a:pt x="f837" y="f839"/>
                    </a:lnTo>
                    <a:cubicBezTo>
                      <a:pt x="f74" y="f840"/>
                      <a:pt x="f329" y="f841"/>
                      <a:pt x="f842" y="f843"/>
                    </a:cubicBezTo>
                    <a:cubicBezTo>
                      <a:pt x="f512" y="f844"/>
                      <a:pt x="f845" y="f846"/>
                      <a:pt x="f340" y="f847"/>
                    </a:cubicBezTo>
                    <a:lnTo>
                      <a:pt x="f113" y="f848"/>
                    </a:lnTo>
                    <a:lnTo>
                      <a:pt x="f343" y="f847"/>
                    </a:lnTo>
                    <a:cubicBezTo>
                      <a:pt x="f161" y="f846"/>
                      <a:pt x="f849" y="f844"/>
                      <a:pt x="f850" y="f843"/>
                    </a:cubicBezTo>
                    <a:cubicBezTo>
                      <a:pt x="f349" y="f841"/>
                      <a:pt x="f851" y="f840"/>
                      <a:pt x="f502" y="f839"/>
                    </a:cubicBezTo>
                    <a:lnTo>
                      <a:pt x="f502" y="f838"/>
                    </a:lnTo>
                    <a:cubicBezTo>
                      <a:pt x="f852" y="f836"/>
                      <a:pt x="f793" y="f835"/>
                      <a:pt x="f853" y="f834"/>
                    </a:cubicBezTo>
                    <a:cubicBezTo>
                      <a:pt x="f854" y="f222"/>
                      <a:pt x="f855" y="f810"/>
                      <a:pt x="f143" y="f830"/>
                    </a:cubicBezTo>
                    <a:cubicBezTo>
                      <a:pt x="f856" y="f801"/>
                      <a:pt x="f857" y="f828"/>
                      <a:pt x="f858" y="f826"/>
                    </a:cubicBezTo>
                    <a:cubicBezTo>
                      <a:pt x="f859" y="f247"/>
                      <a:pt x="f859" y="f82"/>
                      <a:pt x="f860" y="f823"/>
                    </a:cubicBezTo>
                    <a:cubicBezTo>
                      <a:pt x="f861" y="f821"/>
                      <a:pt x="f367" y="f820"/>
                      <a:pt x="f148" y="f327"/>
                    </a:cubicBezTo>
                    <a:cubicBezTo>
                      <a:pt x="f862" y="f393"/>
                      <a:pt x="f32" y="f817"/>
                      <a:pt x="f88" y="f815"/>
                    </a:cubicBezTo>
                    <a:cubicBezTo>
                      <a:pt x="f863" y="f814"/>
                      <a:pt x="f864" y="f812"/>
                      <a:pt x="f865" y="f565"/>
                    </a:cubicBezTo>
                    <a:cubicBezTo>
                      <a:pt x="f866" y="f714"/>
                      <a:pt x="f61" y="f604"/>
                      <a:pt x="f356" y="f867"/>
                    </a:cubicBezTo>
                    <a:cubicBezTo>
                      <a:pt x="f40" y="f523"/>
                      <a:pt x="f868" y="f619"/>
                      <a:pt x="f55" y="f459"/>
                    </a:cubicBezTo>
                    <a:lnTo>
                      <a:pt x="f55" y="f454"/>
                    </a:lnTo>
                    <a:close/>
                    <a:moveTo>
                      <a:pt x="f55" y="f454"/>
                    </a:moveTo>
                    <a:lnTo>
                      <a:pt x="f55" y="f454"/>
                    </a:lnTo>
                    <a:close/>
                    <a:moveTo>
                      <a:pt x="f506" y="f869"/>
                    </a:moveTo>
                    <a:cubicBezTo>
                      <a:pt x="f23" y="f870"/>
                      <a:pt x="f596" y="f871"/>
                      <a:pt x="f872" y="f873"/>
                    </a:cubicBezTo>
                    <a:cubicBezTo>
                      <a:pt x="f203" y="f731"/>
                      <a:pt x="f109" y="f874"/>
                      <a:pt x="f875" y="f876"/>
                    </a:cubicBezTo>
                    <a:cubicBezTo>
                      <a:pt x="f877" y="f878"/>
                      <a:pt x="f9" y="f879"/>
                      <a:pt x="f880" y="f881"/>
                    </a:cubicBezTo>
                    <a:cubicBezTo>
                      <a:pt x="f156" y="f526"/>
                      <a:pt x="f695" y="f882"/>
                      <a:pt x="f103" y="f670"/>
                    </a:cubicBezTo>
                    <a:cubicBezTo>
                      <a:pt x="f883" y="f884"/>
                      <a:pt x="f885" y="f886"/>
                      <a:pt x="f887" y="f888"/>
                    </a:cubicBezTo>
                    <a:cubicBezTo>
                      <a:pt x="f889" y="f815"/>
                      <a:pt x="f890" y="f212"/>
                      <a:pt x="f8" y="f845"/>
                    </a:cubicBezTo>
                    <a:lnTo>
                      <a:pt x="f489" y="f845"/>
                    </a:lnTo>
                    <a:cubicBezTo>
                      <a:pt x="f489" y="f727"/>
                      <a:pt x="f853" y="f891"/>
                      <a:pt x="f400" y="f892"/>
                    </a:cubicBezTo>
                    <a:cubicBezTo>
                      <a:pt x="f486" y="f893"/>
                      <a:pt x="f485" y="f894"/>
                      <a:pt x="f156" y="f895"/>
                    </a:cubicBezTo>
                    <a:cubicBezTo>
                      <a:pt x="f896" y="f137"/>
                      <a:pt x="f890" y="f897"/>
                      <a:pt x="f574" y="f898"/>
                    </a:cubicBezTo>
                    <a:lnTo>
                      <a:pt x="f574" y="f899"/>
                    </a:lnTo>
                    <a:lnTo>
                      <a:pt x="f506" y="f869"/>
                    </a:lnTo>
                    <a:close/>
                    <a:moveTo>
                      <a:pt x="f506" y="f869"/>
                    </a:moveTo>
                    <a:lnTo>
                      <a:pt x="f506" y="f869"/>
                    </a:lnTo>
                    <a:close/>
                    <a:moveTo>
                      <a:pt x="f307" y="f900"/>
                    </a:moveTo>
                    <a:cubicBezTo>
                      <a:pt x="f614" y="f514"/>
                      <a:pt x="f901" y="f604"/>
                      <a:pt x="f131" y="f902"/>
                    </a:cubicBezTo>
                    <a:cubicBezTo>
                      <a:pt x="f903" y="f904"/>
                      <a:pt x="f905" y="f615"/>
                      <a:pt x="f906" y="f516"/>
                    </a:cubicBezTo>
                    <a:cubicBezTo>
                      <a:pt x="f608" y="f613"/>
                      <a:pt x="f607" y="f560"/>
                      <a:pt x="f907" y="f613"/>
                    </a:cubicBezTo>
                    <a:cubicBezTo>
                      <a:pt x="f682" y="f24"/>
                      <a:pt x="f908" y="f563"/>
                      <a:pt x="f909" y="f910"/>
                    </a:cubicBezTo>
                    <a:cubicBezTo>
                      <a:pt x="f911" y="f699"/>
                      <a:pt x="f425" y="f159"/>
                      <a:pt x="f912" y="f913"/>
                    </a:cubicBezTo>
                    <a:cubicBezTo>
                      <a:pt x="f559" y="f293"/>
                      <a:pt x="f261" y="f914"/>
                      <a:pt x="f78" y="f208"/>
                    </a:cubicBezTo>
                    <a:cubicBezTo>
                      <a:pt x="f821" y="f66"/>
                      <a:pt x="f915" y="f916"/>
                      <a:pt x="f917" y="f162"/>
                    </a:cubicBezTo>
                    <a:lnTo>
                      <a:pt x="f918" y="f162"/>
                    </a:lnTo>
                    <a:cubicBezTo>
                      <a:pt x="f918" y="f293"/>
                      <a:pt x="f919" y="f920"/>
                      <a:pt x="f307" y="f900"/>
                    </a:cubicBezTo>
                    <a:close/>
                    <a:moveTo>
                      <a:pt x="f307" y="f900"/>
                    </a:moveTo>
                    <a:lnTo>
                      <a:pt x="f307" y="f900"/>
                    </a:lnTo>
                    <a:close/>
                    <a:moveTo>
                      <a:pt x="f918" y="f845"/>
                    </a:moveTo>
                    <a:lnTo>
                      <a:pt x="f345" y="f845"/>
                    </a:lnTo>
                    <a:cubicBezTo>
                      <a:pt x="f203" y="f921"/>
                      <a:pt x="f812" y="f922"/>
                      <a:pt x="f849" y="f298"/>
                    </a:cubicBezTo>
                    <a:cubicBezTo>
                      <a:pt x="f483" y="f119"/>
                      <a:pt x="f483" y="f923"/>
                      <a:pt x="f924" y="f120"/>
                    </a:cubicBezTo>
                    <a:cubicBezTo>
                      <a:pt x="f64" y="f171"/>
                      <a:pt x="f914" y="f641"/>
                      <a:pt x="f596" y="f445"/>
                    </a:cubicBezTo>
                    <a:cubicBezTo>
                      <a:pt x="f925" y="f891"/>
                      <a:pt x="f117" y="f428"/>
                      <a:pt x="f589" y="f926"/>
                    </a:cubicBezTo>
                    <a:cubicBezTo>
                      <a:pt x="f927" y="f928"/>
                      <a:pt x="f588" y="f687"/>
                      <a:pt x="f929" y="f930"/>
                    </a:cubicBezTo>
                    <a:cubicBezTo>
                      <a:pt x="f931" y="f607"/>
                      <a:pt x="f412" y="f656"/>
                      <a:pt x="f582" y="f932"/>
                    </a:cubicBezTo>
                    <a:lnTo>
                      <a:pt x="f837" y="f661"/>
                    </a:lnTo>
                    <a:cubicBezTo>
                      <a:pt x="f215" y="f933"/>
                      <a:pt x="f22" y="f934"/>
                      <a:pt x="f74" y="f935"/>
                    </a:cubicBezTo>
                    <a:cubicBezTo>
                      <a:pt x="f389" y="f607"/>
                      <a:pt x="f936" y="f689"/>
                      <a:pt x="f70" y="f937"/>
                    </a:cubicBezTo>
                    <a:cubicBezTo>
                      <a:pt x="f938" y="f466"/>
                      <a:pt x="f406" y="f678"/>
                      <a:pt x="f206" y="f939"/>
                    </a:cubicBezTo>
                    <a:cubicBezTo>
                      <a:pt x="f572" y="f261"/>
                      <a:pt x="f875" y="f940"/>
                      <a:pt x="f941" y="f942"/>
                    </a:cubicBezTo>
                    <a:cubicBezTo>
                      <a:pt x="f943" y="f944"/>
                      <a:pt x="f890" y="f383"/>
                      <a:pt x="f945" y="f946"/>
                    </a:cubicBezTo>
                    <a:cubicBezTo>
                      <a:pt x="f8" y="f922"/>
                      <a:pt x="f947" y="f948"/>
                      <a:pt x="f577" y="f949"/>
                    </a:cubicBezTo>
                    <a:cubicBezTo>
                      <a:pt x="f875" y="f407"/>
                      <a:pt x="f943" y="f950"/>
                      <a:pt x="f348" y="f139"/>
                    </a:cubicBezTo>
                    <a:cubicBezTo>
                      <a:pt x="f349" y="f591"/>
                      <a:pt x="f156" y="f118"/>
                      <a:pt x="f867" y="f214"/>
                    </a:cubicBezTo>
                    <a:cubicBezTo>
                      <a:pt x="f11" y="f169"/>
                      <a:pt x="f885" y="f951"/>
                      <a:pt x="f563" y="f952"/>
                    </a:cubicBezTo>
                    <a:cubicBezTo>
                      <a:pt x="f592" y="f953"/>
                      <a:pt x="f945" y="f466"/>
                      <a:pt x="f954" y="f263"/>
                    </a:cubicBezTo>
                    <a:cubicBezTo>
                      <a:pt x="f574" y="f657"/>
                      <a:pt x="f346" y="f955"/>
                      <a:pt x="f258" y="f131"/>
                    </a:cubicBezTo>
                    <a:cubicBezTo>
                      <a:pt x="f956" y="f725"/>
                      <a:pt x="f116" y="f957"/>
                      <a:pt x="f344" y="f898"/>
                    </a:cubicBezTo>
                    <a:cubicBezTo>
                      <a:pt x="f258" y="f898"/>
                      <a:pt x="f6" y="f898"/>
                      <a:pt x="f206" y="f898"/>
                    </a:cubicBezTo>
                    <a:lnTo>
                      <a:pt x="f340" y="f898"/>
                    </a:lnTo>
                    <a:cubicBezTo>
                      <a:pt x="f139" y="f898"/>
                      <a:pt x="f958" y="f734"/>
                      <a:pt x="f260" y="f959"/>
                    </a:cubicBezTo>
                    <a:cubicBezTo>
                      <a:pt x="f216" y="f960"/>
                      <a:pt x="f423" y="f961"/>
                      <a:pt x="f605" y="f962"/>
                    </a:cubicBezTo>
                    <a:cubicBezTo>
                      <a:pt x="f963" y="f964"/>
                      <a:pt x="f965" y="f966"/>
                      <a:pt x="f570" y="f967"/>
                    </a:cubicBezTo>
                    <a:lnTo>
                      <a:pt x="f571" y="f955"/>
                    </a:lnTo>
                    <a:cubicBezTo>
                      <a:pt x="f447" y="f967"/>
                      <a:pt x="f462" y="f968"/>
                      <a:pt x="f469" y="f833"/>
                    </a:cubicBezTo>
                    <a:cubicBezTo>
                      <a:pt x="f969" y="f968"/>
                      <a:pt x="f970" y="f967"/>
                      <a:pt x="f971" y="f905"/>
                    </a:cubicBezTo>
                    <a:cubicBezTo>
                      <a:pt x="f620" y="f457"/>
                      <a:pt x="f918" y="f727"/>
                      <a:pt x="f918" y="f845"/>
                    </a:cubicBezTo>
                    <a:close/>
                    <a:moveTo>
                      <a:pt x="f918" y="f845"/>
                    </a:moveTo>
                    <a:lnTo>
                      <a:pt x="f918" y="f845"/>
                    </a:lnTo>
                    <a:close/>
                    <a:moveTo>
                      <a:pt x="f972" y="f973"/>
                    </a:moveTo>
                    <a:cubicBezTo>
                      <a:pt x="f974" y="f390"/>
                      <a:pt x="f923" y="f975"/>
                      <a:pt x="f520" y="f976"/>
                    </a:cubicBezTo>
                    <a:cubicBezTo>
                      <a:pt x="f977" y="f429"/>
                      <a:pt x="f582" y="f394"/>
                      <a:pt x="f530" y="f978"/>
                    </a:cubicBezTo>
                    <a:cubicBezTo>
                      <a:pt x="f979" y="f421"/>
                      <a:pt x="f797" y="f980"/>
                      <a:pt x="f165" y="f981"/>
                    </a:cubicBezTo>
                    <a:cubicBezTo>
                      <a:pt x="f982" y="f353"/>
                      <a:pt x="f983" y="f353"/>
                      <a:pt x="f116" y="f353"/>
                    </a:cubicBezTo>
                    <a:cubicBezTo>
                      <a:pt x="f212" y="f353"/>
                      <a:pt x="f956" y="f353"/>
                      <a:pt x="f335" y="f984"/>
                    </a:cubicBezTo>
                    <a:lnTo>
                      <a:pt x="f337" y="f984"/>
                    </a:lnTo>
                    <a:cubicBezTo>
                      <a:pt x="f335" y="f984"/>
                      <a:pt x="f335" y="f981"/>
                      <a:pt x="f335" y="f981"/>
                    </a:cubicBezTo>
                    <a:cubicBezTo>
                      <a:pt x="f985" y="f986"/>
                      <a:pt x="f589" y="f987"/>
                      <a:pt x="f391" y="f766"/>
                    </a:cubicBezTo>
                    <a:cubicBezTo>
                      <a:pt x="f389" y="f97"/>
                      <a:pt x="f214" y="f394"/>
                      <a:pt x="f327" y="f975"/>
                    </a:cubicBezTo>
                    <a:lnTo>
                      <a:pt x="f972" y="f973"/>
                    </a:lnTo>
                    <a:close/>
                    <a:moveTo>
                      <a:pt x="f972" y="f973"/>
                    </a:moveTo>
                    <a:lnTo>
                      <a:pt x="f972" y="f973"/>
                    </a:lnTo>
                    <a:close/>
                    <a:moveTo>
                      <a:pt x="f911" y="f494"/>
                    </a:moveTo>
                    <a:lnTo>
                      <a:pt x="f445" y="f384"/>
                    </a:lnTo>
                    <a:lnTo>
                      <a:pt x="f559" y="f494"/>
                    </a:lnTo>
                    <a:lnTo>
                      <a:pt x="f322" y="f988"/>
                    </a:lnTo>
                    <a:cubicBezTo>
                      <a:pt x="f989" y="f975"/>
                      <a:pt x="f678" y="f429"/>
                      <a:pt x="f217" y="f978"/>
                    </a:cubicBezTo>
                    <a:lnTo>
                      <a:pt x="f440" y="f555"/>
                    </a:lnTo>
                    <a:lnTo>
                      <a:pt x="f562" y="f392"/>
                    </a:lnTo>
                    <a:lnTo>
                      <a:pt x="f729" y="f41"/>
                    </a:lnTo>
                    <a:cubicBezTo>
                      <a:pt x="f891" y="f396"/>
                      <a:pt x="f990" y="f704"/>
                      <a:pt x="f990" y="f498"/>
                    </a:cubicBezTo>
                    <a:cubicBezTo>
                      <a:pt x="f457" y="f380"/>
                      <a:pt x="f452" y="f380"/>
                      <a:pt x="f912" y="f380"/>
                    </a:cubicBezTo>
                    <a:cubicBezTo>
                      <a:pt x="f991" y="f704"/>
                      <a:pt x="f562" y="f416"/>
                      <a:pt x="f881" y="f978"/>
                    </a:cubicBezTo>
                    <a:cubicBezTo>
                      <a:pt x="f417" y="f976"/>
                      <a:pt x="f992" y="f390"/>
                      <a:pt x="f524" y="f988"/>
                    </a:cubicBezTo>
                    <a:cubicBezTo>
                      <a:pt x="f993" y="f475"/>
                      <a:pt x="f994" y="f388"/>
                      <a:pt x="f535" y="f431"/>
                    </a:cubicBezTo>
                    <a:cubicBezTo>
                      <a:pt x="f995" y="f996"/>
                      <a:pt x="f997" y="f151"/>
                      <a:pt x="f998" y="f999"/>
                    </a:cubicBezTo>
                    <a:cubicBezTo>
                      <a:pt x="f327" y="f1000"/>
                      <a:pt x="f387" y="f432"/>
                      <a:pt x="f554" y="f486"/>
                    </a:cubicBezTo>
                    <a:cubicBezTo>
                      <a:pt x="f1001" y="f1002"/>
                      <a:pt x="f1003" y="f473"/>
                      <a:pt x="f393" y="f1004"/>
                    </a:cubicBezTo>
                    <a:cubicBezTo>
                      <a:pt x="f545" y="f434"/>
                      <a:pt x="f927" y="f680"/>
                      <a:pt x="f1005" y="f441"/>
                    </a:cubicBezTo>
                    <a:cubicBezTo>
                      <a:pt x="f1006" y="f439"/>
                      <a:pt x="f554" y="f680"/>
                      <a:pt x="f387" y="f680"/>
                    </a:cubicBezTo>
                    <a:cubicBezTo>
                      <a:pt x="f136" y="f680"/>
                      <a:pt x="f972" y="f680"/>
                      <a:pt x="f929" y="f439"/>
                    </a:cubicBezTo>
                    <a:cubicBezTo>
                      <a:pt x="f22" y="f441"/>
                      <a:pt x="f882" y="f683"/>
                      <a:pt x="f120" y="f1007"/>
                    </a:cubicBezTo>
                    <a:cubicBezTo>
                      <a:pt x="f534" y="f1008"/>
                      <a:pt x="f524" y="f470"/>
                      <a:pt x="f527" y="f45"/>
                    </a:cubicBezTo>
                    <a:cubicBezTo>
                      <a:pt x="f414" y="f1009"/>
                      <a:pt x="f171" y="f703"/>
                      <a:pt x="f992" y="f461"/>
                    </a:cubicBezTo>
                    <a:cubicBezTo>
                      <a:pt x="f1010" y="f458"/>
                      <a:pt x="f915" y="f663"/>
                      <a:pt x="f576" y="f606"/>
                    </a:cubicBezTo>
                    <a:cubicBezTo>
                      <a:pt x="f821" y="f723"/>
                      <a:pt x="f78" y="f592"/>
                      <a:pt x="f1011" y="f107"/>
                    </a:cubicBezTo>
                    <a:cubicBezTo>
                      <a:pt x="f571" y="f567"/>
                      <a:pt x="f571" y="f159"/>
                      <a:pt x="f571" y="f1012"/>
                    </a:cubicBezTo>
                    <a:cubicBezTo>
                      <a:pt x="f570" y="f1013"/>
                      <a:pt x="f1014" y="f158"/>
                      <a:pt x="f881" y="f349"/>
                    </a:cubicBezTo>
                    <a:cubicBezTo>
                      <a:pt x="f250" y="f604"/>
                      <a:pt x="f261" y="f1015"/>
                      <a:pt x="f419" y="f613"/>
                    </a:cubicBezTo>
                    <a:lnTo>
                      <a:pt x="f1016" y="f288"/>
                    </a:lnTo>
                    <a:cubicBezTo>
                      <a:pt x="f881" y="f1017"/>
                      <a:pt x="f570" y="f1018"/>
                      <a:pt x="f417" y="f529"/>
                    </a:cubicBezTo>
                    <a:lnTo>
                      <a:pt x="f821" y="f1019"/>
                    </a:lnTo>
                    <a:lnTo>
                      <a:pt x="f1014" y="f1020"/>
                    </a:lnTo>
                    <a:lnTo>
                      <a:pt x="f1021" y="f703"/>
                    </a:lnTo>
                    <a:cubicBezTo>
                      <a:pt x="f566" y="f47"/>
                      <a:pt x="f1022" y="f286"/>
                      <a:pt x="f438" y="f1023"/>
                    </a:cubicBezTo>
                    <a:cubicBezTo>
                      <a:pt x="f440" y="f655"/>
                      <a:pt x="f420" y="f663"/>
                      <a:pt x="f559" y="f1024"/>
                    </a:cubicBezTo>
                    <a:cubicBezTo>
                      <a:pt x="f121" y="f619"/>
                      <a:pt x="f991" y="f1025"/>
                      <a:pt x="f445" y="f196"/>
                    </a:cubicBezTo>
                    <a:lnTo>
                      <a:pt x="f121" y="f1026"/>
                    </a:lnTo>
                    <a:cubicBezTo>
                      <a:pt x="f440" y="f1027"/>
                      <a:pt x="f562" y="f629"/>
                      <a:pt x="f1016" y="f529"/>
                    </a:cubicBezTo>
                    <a:cubicBezTo>
                      <a:pt x="f566" y="f1019"/>
                      <a:pt x="f881" y="f1028"/>
                      <a:pt x="f1014" y="f531"/>
                    </a:cubicBezTo>
                    <a:lnTo>
                      <a:pt x="f571" y="f1029"/>
                    </a:lnTo>
                    <a:lnTo>
                      <a:pt x="f569" y="f449"/>
                    </a:lnTo>
                    <a:lnTo>
                      <a:pt x="f261" y="f1030"/>
                    </a:lnTo>
                    <a:cubicBezTo>
                      <a:pt x="f1031" y="f1032"/>
                      <a:pt x="f1033" y="f1034"/>
                      <a:pt x="f440" y="f621"/>
                    </a:cubicBezTo>
                    <a:cubicBezTo>
                      <a:pt x="f559" y="f453"/>
                      <a:pt x="f991" y="f702"/>
                      <a:pt x="f557" y="f629"/>
                    </a:cubicBezTo>
                    <a:cubicBezTo>
                      <a:pt x="f445" y="f529"/>
                      <a:pt x="f991" y="f1028"/>
                      <a:pt x="f559" y="f1029"/>
                    </a:cubicBezTo>
                    <a:lnTo>
                      <a:pt x="f442" y="f1035"/>
                    </a:lnTo>
                    <a:lnTo>
                      <a:pt x="f442" y="f668"/>
                    </a:lnTo>
                    <a:lnTo>
                      <a:pt x="f440" y="f1036"/>
                    </a:lnTo>
                    <a:cubicBezTo>
                      <a:pt x="f304" y="f488"/>
                      <a:pt x="f1022" y="f623"/>
                      <a:pt x="f1016" y="f541"/>
                    </a:cubicBezTo>
                    <a:cubicBezTo>
                      <a:pt x="f566" y="f683"/>
                      <a:pt x="f569" y="f439"/>
                      <a:pt x="f881" y="f436"/>
                    </a:cubicBezTo>
                    <a:lnTo>
                      <a:pt x="f599" y="f1037"/>
                    </a:lnTo>
                    <a:lnTo>
                      <a:pt x="f261" y="f1004"/>
                    </a:lnTo>
                    <a:cubicBezTo>
                      <a:pt x="f121" y="f352"/>
                      <a:pt x="f990" y="f43"/>
                      <a:pt x="f963" y="f552"/>
                    </a:cubicBezTo>
                    <a:cubicBezTo>
                      <a:pt x="f911" y="f1002"/>
                      <a:pt x="f911" y="f1038"/>
                      <a:pt x="f911" y="f494"/>
                    </a:cubicBez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</p:grpSp>
      </p:grpSp>
      <p:sp>
        <p:nvSpPr>
          <p:cNvPr id="32" name="Retângulo Arredondado 31"/>
          <p:cNvSpPr/>
          <p:nvPr/>
        </p:nvSpPr>
        <p:spPr>
          <a:xfrm>
            <a:off x="101599" y="870656"/>
            <a:ext cx="11998164" cy="47651"/>
          </a:xfrm>
          <a:prstGeom prst="roundRect">
            <a:avLst>
              <a:gd name="adj" fmla="val 50000"/>
            </a:avLst>
          </a:prstGeom>
          <a:solidFill>
            <a:srgbClr val="EB2D4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3" name="Imagem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" y="5978557"/>
            <a:ext cx="511854" cy="461031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B3F160A9-6D4E-45F4-8B05-A202ABE5F3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017" y="3852882"/>
            <a:ext cx="4837857" cy="2460503"/>
          </a:xfrm>
          <a:prstGeom prst="rect">
            <a:avLst/>
          </a:prstGeom>
        </p:spPr>
      </p:pic>
      <p:pic>
        <p:nvPicPr>
          <p:cNvPr id="35" name="Imagem 34">
            <a:extLst>
              <a:ext uri="{FF2B5EF4-FFF2-40B4-BE49-F238E27FC236}">
                <a16:creationId xmlns:a16="http://schemas.microsoft.com/office/drawing/2014/main" id="{F764CE12-FF74-4B90-B9E1-E87CBF87D8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28" y="3867893"/>
            <a:ext cx="4757592" cy="246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1071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124" y="83184"/>
            <a:ext cx="11778472" cy="825500"/>
          </a:xfrm>
        </p:spPr>
        <p:txBody>
          <a:bodyPr>
            <a:noAutofit/>
          </a:bodyPr>
          <a:lstStyle/>
          <a:p>
            <a:pPr algn="just"/>
            <a:r>
              <a:rPr lang="pt-BR" sz="3000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► Experiência Produção de Abelha Rainha em Quiterianópolis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57131" y="1071235"/>
            <a:ext cx="7711014" cy="5251930"/>
          </a:xfrm>
        </p:spPr>
        <p:txBody>
          <a:bodyPr>
            <a:no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pt-BR" sz="21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Apicultor</a:t>
            </a:r>
            <a:r>
              <a:rPr lang="pt-BR" sz="2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pt-BR" sz="21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Nielton</a:t>
            </a:r>
            <a:r>
              <a:rPr lang="pt-BR" sz="2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Belo, na atividade há 3 anos, faz parte do </a:t>
            </a:r>
            <a:r>
              <a:rPr lang="pt-BR" sz="21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Prodeter</a:t>
            </a:r>
            <a:r>
              <a:rPr lang="pt-BR" sz="2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/BNB da Comunidade Liberdade. Atividade desenvolvida: Melhoramento genético, com a reprodução de rainhas F1 e F2 e multiplicação de enxames, fazendo a comercialização de princesa, rainha e enxames. 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pt-BR" sz="21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Produção:</a:t>
            </a:r>
            <a:r>
              <a:rPr lang="pt-BR" sz="2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Atualmente o apicultor tem 70 caixas, sendo 40 povoadas com abelhas-europeias melhoradas. Em 2020 foram produzidas mais de 300 rainhas para seu apiário e venda. Em fase, também, de produção de própolis.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pt-BR" sz="21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Trabalho executado pela extensionista Anna </a:t>
            </a:r>
            <a:r>
              <a:rPr lang="pt-BR" sz="21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Ysis</a:t>
            </a:r>
            <a:r>
              <a:rPr lang="pt-BR" sz="21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Pedrosa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6467475"/>
            <a:ext cx="12192000" cy="381890"/>
          </a:xfrm>
          <a:prstGeom prst="rect">
            <a:avLst/>
          </a:prstGeom>
          <a:solidFill>
            <a:srgbClr val="00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5" name="Agrupar 4"/>
          <p:cNvGrpSpPr/>
          <p:nvPr/>
        </p:nvGrpSpPr>
        <p:grpSpPr>
          <a:xfrm>
            <a:off x="11818230" y="5970577"/>
            <a:ext cx="348074" cy="496898"/>
            <a:chOff x="9023399" y="5594399"/>
            <a:chExt cx="772924" cy="1103398"/>
          </a:xfrm>
        </p:grpSpPr>
        <p:grpSp>
          <p:nvGrpSpPr>
            <p:cNvPr id="6" name="Agrupar 5"/>
            <p:cNvGrpSpPr/>
            <p:nvPr/>
          </p:nvGrpSpPr>
          <p:grpSpPr>
            <a:xfrm>
              <a:off x="9023399" y="5594399"/>
              <a:ext cx="772924" cy="1103398"/>
              <a:chOff x="9023399" y="5594399"/>
              <a:chExt cx="772924" cy="1103398"/>
            </a:xfrm>
          </p:grpSpPr>
          <p:sp>
            <p:nvSpPr>
              <p:cNvPr id="7" name="Forma Livre 6"/>
              <p:cNvSpPr/>
              <p:nvPr/>
            </p:nvSpPr>
            <p:spPr>
              <a:xfrm>
                <a:off x="9201241" y="5600882"/>
                <a:ext cx="415795" cy="166676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1239"/>
                  <a:gd name="f6" fmla="val 533"/>
                  <a:gd name="f7" fmla="val 530"/>
                  <a:gd name="f8" fmla="val 150"/>
                  <a:gd name="f9" fmla="val 510"/>
                  <a:gd name="f10" fmla="val 298"/>
                  <a:gd name="f11" fmla="val 494"/>
                  <a:gd name="f12" fmla="val 452"/>
                  <a:gd name="f13" fmla="val 488"/>
                  <a:gd name="f14" fmla="val 457"/>
                  <a:gd name="f15" fmla="val 424"/>
                  <a:gd name="f16" fmla="val 429"/>
                  <a:gd name="f17" fmla="val 426"/>
                  <a:gd name="f18" fmla="val 402"/>
                  <a:gd name="f19" fmla="val 427"/>
                  <a:gd name="f20" fmla="val 374"/>
                  <a:gd name="f21" fmla="val 372"/>
                  <a:gd name="f22" fmla="val 448"/>
                  <a:gd name="f23" fmla="val 243"/>
                  <a:gd name="f24" fmla="val 461"/>
                  <a:gd name="f25" fmla="val 245"/>
                  <a:gd name="f26" fmla="val 439"/>
                  <a:gd name="f27" fmla="val 217"/>
                  <a:gd name="f28" fmla="val 443"/>
                  <a:gd name="f29" fmla="val 188"/>
                  <a:gd name="f30" fmla="val 444"/>
                  <a:gd name="f31" fmla="val 159"/>
                  <a:gd name="f32" fmla="val 145"/>
                  <a:gd name="f33" fmla="val 512"/>
                  <a:gd name="f34" fmla="val 128"/>
                  <a:gd name="f35" fmla="val 515"/>
                  <a:gd name="f36" fmla="val 143"/>
                  <a:gd name="f37" fmla="val 449"/>
                  <a:gd name="f38" fmla="val 103"/>
                  <a:gd name="f39" fmla="val 454"/>
                  <a:gd name="f40" fmla="val 66"/>
                  <a:gd name="f41" fmla="val 459"/>
                  <a:gd name="f42" fmla="val 28"/>
                  <a:gd name="f43" fmla="val 466"/>
                  <a:gd name="f44" fmla="val 472"/>
                  <a:gd name="f45" fmla="val 467"/>
                  <a:gd name="f46" fmla="val 481"/>
                  <a:gd name="f47" fmla="val 495"/>
                  <a:gd name="f48" fmla="val 509"/>
                  <a:gd name="f49" fmla="val 486"/>
                  <a:gd name="f50" fmla="val 514"/>
                  <a:gd name="f51" fmla="val 422"/>
                  <a:gd name="f52" fmla="val 500"/>
                  <a:gd name="f53" fmla="val 729"/>
                  <a:gd name="f54" fmla="val 734"/>
                  <a:gd name="f55" fmla="val 746"/>
                  <a:gd name="f56" fmla="val 760"/>
                  <a:gd name="f57" fmla="val 774"/>
                  <a:gd name="f58" fmla="val 769"/>
                  <a:gd name="f59" fmla="val 756"/>
                  <a:gd name="f60" fmla="val 741"/>
                  <a:gd name="f61" fmla="val 784"/>
                  <a:gd name="f62" fmla="val 789"/>
                  <a:gd name="f63" fmla="val 941"/>
                  <a:gd name="f64" fmla="val 1088"/>
                  <a:gd name="f65" fmla="val 1238"/>
                  <a:gd name="f66" fmla="val 532"/>
                  <a:gd name="f67" fmla="val 1211"/>
                  <a:gd name="f68" fmla="val 463"/>
                  <a:gd name="f69" fmla="val 1172"/>
                  <a:gd name="f70" fmla="val 458"/>
                  <a:gd name="f71" fmla="val 1136"/>
                  <a:gd name="f72" fmla="val 453"/>
                  <a:gd name="f73" fmla="val 1098"/>
                  <a:gd name="f74" fmla="val 1114"/>
                  <a:gd name="f75" fmla="val 1097"/>
                  <a:gd name="f76" fmla="val 513"/>
                  <a:gd name="f77" fmla="val 1081"/>
                  <a:gd name="f78" fmla="val 446"/>
                  <a:gd name="f79" fmla="val 1050"/>
                  <a:gd name="f80" fmla="val 1017"/>
                  <a:gd name="f81" fmla="val 986"/>
                  <a:gd name="f82" fmla="val 438"/>
                  <a:gd name="f83" fmla="val 988"/>
                  <a:gd name="f84" fmla="val 912"/>
                  <a:gd name="f85" fmla="val 860"/>
                  <a:gd name="f86" fmla="val 857"/>
                  <a:gd name="f87" fmla="val 833"/>
                  <a:gd name="f88" fmla="val 808"/>
                  <a:gd name="f89" fmla="val 248"/>
                  <a:gd name="f90" fmla="val 255"/>
                  <a:gd name="f91" fmla="val 362"/>
                  <a:gd name="f92" fmla="val 189"/>
                  <a:gd name="f93" fmla="val 370"/>
                  <a:gd name="f94" fmla="val 124"/>
                  <a:gd name="f95" fmla="val 378"/>
                  <a:gd name="f96" fmla="val 59"/>
                  <a:gd name="f97" fmla="val 388"/>
                  <a:gd name="f98" fmla="val 35"/>
                  <a:gd name="f99" fmla="val 105"/>
                  <a:gd name="f100" fmla="val 176"/>
                  <a:gd name="f101" fmla="val 383"/>
                  <a:gd name="f102" fmla="val 352"/>
                  <a:gd name="f103" fmla="val 376"/>
                  <a:gd name="f104" fmla="val 412"/>
                  <a:gd name="f105" fmla="val 423"/>
                  <a:gd name="f106" fmla="val 409"/>
                  <a:gd name="f107" fmla="val 469"/>
                  <a:gd name="f108" fmla="val 407"/>
                  <a:gd name="f109" fmla="val 516"/>
                  <a:gd name="f110" fmla="val 519"/>
                  <a:gd name="f111" fmla="val 385"/>
                  <a:gd name="f112" fmla="val 526"/>
                  <a:gd name="f113" fmla="val 363"/>
                  <a:gd name="f114" fmla="val 534"/>
                  <a:gd name="f115" fmla="val 345"/>
                  <a:gd name="f116" fmla="val 483"/>
                  <a:gd name="f117" fmla="val 346"/>
                  <a:gd name="f118" fmla="val 432"/>
                  <a:gd name="f119" fmla="val 348"/>
                  <a:gd name="f120" fmla="val 709"/>
                  <a:gd name="f121" fmla="val 717"/>
                  <a:gd name="f122" fmla="val 724"/>
                  <a:gd name="f123" fmla="val 728"/>
                  <a:gd name="f124" fmla="val 812"/>
                  <a:gd name="f125" fmla="val 855"/>
                  <a:gd name="f126" fmla="val 411"/>
                  <a:gd name="f127" fmla="val 850"/>
                  <a:gd name="f128" fmla="val 802"/>
                  <a:gd name="f129" fmla="val 976"/>
                  <a:gd name="f130" fmla="val 983"/>
                  <a:gd name="f131" fmla="val 421"/>
                  <a:gd name="f132" fmla="val 1057"/>
                  <a:gd name="f133" fmla="val 1131"/>
                  <a:gd name="f134" fmla="val 434"/>
                  <a:gd name="f135" fmla="val 1203"/>
                  <a:gd name="f136" fmla="val 1177"/>
                  <a:gd name="f137" fmla="val 1110"/>
                  <a:gd name="f138" fmla="val 375"/>
                  <a:gd name="f139" fmla="val 1045"/>
                  <a:gd name="f140" fmla="val 367"/>
                  <a:gd name="f141" fmla="val 974"/>
                  <a:gd name="f142" fmla="val 343"/>
                  <a:gd name="f143" fmla="val 1002"/>
                  <a:gd name="f144" fmla="val 1031"/>
                  <a:gd name="f145" fmla="val 350"/>
                  <a:gd name="f146" fmla="val 1060"/>
                  <a:gd name="f147" fmla="val 353"/>
                  <a:gd name="f148" fmla="val 291"/>
                  <a:gd name="f149" fmla="val 1019"/>
                  <a:gd name="f150" fmla="val 288"/>
                  <a:gd name="f151" fmla="val 992"/>
                  <a:gd name="f152" fmla="val 286"/>
                  <a:gd name="f153" fmla="val 964"/>
                  <a:gd name="f154" fmla="val 283"/>
                  <a:gd name="f155" fmla="val 965"/>
                  <a:gd name="f156" fmla="val 968"/>
                  <a:gd name="f157" fmla="val 290"/>
                  <a:gd name="f158" fmla="val 295"/>
                  <a:gd name="f159" fmla="val 969"/>
                  <a:gd name="f160" fmla="val 303"/>
                  <a:gd name="f161" fmla="val 971"/>
                  <a:gd name="f162" fmla="val 310"/>
                  <a:gd name="f163" fmla="val 1062"/>
                  <a:gd name="f164" fmla="val 293"/>
                  <a:gd name="f165" fmla="val 1076"/>
                  <a:gd name="f166" fmla="val 355"/>
                  <a:gd name="f167" fmla="val 1109"/>
                  <a:gd name="f168" fmla="val 1140"/>
                  <a:gd name="f169" fmla="val 1171"/>
                  <a:gd name="f170" fmla="val 368"/>
                  <a:gd name="f171" fmla="val 1145"/>
                  <a:gd name="f172" fmla="val 305"/>
                  <a:gd name="f173" fmla="val 1117"/>
                  <a:gd name="f174" fmla="val 300"/>
                  <a:gd name="f175" fmla="val 1090"/>
                  <a:gd name="f176" fmla="val 296"/>
                  <a:gd name="f177" fmla="val 1059"/>
                  <a:gd name="f178" fmla="val 276"/>
                  <a:gd name="f179" fmla="val 1085"/>
                  <a:gd name="f180" fmla="val 279"/>
                  <a:gd name="f181" fmla="val 1138"/>
                  <a:gd name="f182" fmla="val 1112"/>
                  <a:gd name="f183" fmla="val 225"/>
                  <a:gd name="f184" fmla="val 1042"/>
                  <a:gd name="f185" fmla="val 209"/>
                  <a:gd name="f186" fmla="val 900"/>
                  <a:gd name="f187" fmla="val 205"/>
                  <a:gd name="f188" fmla="val 907"/>
                  <a:gd name="f189" fmla="val 239"/>
                  <a:gd name="f190" fmla="val 924"/>
                  <a:gd name="f191" fmla="val 240"/>
                  <a:gd name="f192" fmla="val 249"/>
                  <a:gd name="f193" fmla="val 953"/>
                  <a:gd name="f194" fmla="val 264"/>
                  <a:gd name="f195" fmla="val 269"/>
                  <a:gd name="f196" fmla="val 1024"/>
                  <a:gd name="f197" fmla="val 271"/>
                  <a:gd name="f198" fmla="val 890"/>
                  <a:gd name="f199" fmla="val 883"/>
                  <a:gd name="f200" fmla="val 204"/>
                  <a:gd name="f201" fmla="val 799"/>
                  <a:gd name="f202" fmla="val 197"/>
                  <a:gd name="f203" fmla="val 714"/>
                  <a:gd name="f204" fmla="val 194"/>
                  <a:gd name="f205" fmla="val 629"/>
                  <a:gd name="f206" fmla="val 250"/>
                  <a:gd name="f207" fmla="val 705"/>
                  <a:gd name="f208" fmla="val 781"/>
                  <a:gd name="f209" fmla="val 252"/>
                  <a:gd name="f210" fmla="val 257"/>
                  <a:gd name="f211" fmla="val 866"/>
                  <a:gd name="f212" fmla="val 247"/>
                  <a:gd name="f213" fmla="val 878"/>
                  <a:gd name="f214" fmla="val 242"/>
                  <a:gd name="f215" fmla="val 848"/>
                  <a:gd name="f216" fmla="val 274"/>
                  <a:gd name="f217" fmla="val 823"/>
                  <a:gd name="f218" fmla="val 272"/>
                  <a:gd name="f219" fmla="val 796"/>
                  <a:gd name="f220" fmla="val 771"/>
                  <a:gd name="f221" fmla="val 776"/>
                  <a:gd name="f222" fmla="val 331"/>
                  <a:gd name="f223" fmla="val 800"/>
                  <a:gd name="f224" fmla="val 333"/>
                  <a:gd name="f225" fmla="val 847"/>
                  <a:gd name="f226" fmla="val 335"/>
                  <a:gd name="f227" fmla="val 843"/>
                  <a:gd name="f228" fmla="val 845"/>
                  <a:gd name="f229" fmla="val 281"/>
                  <a:gd name="f230" fmla="val 330"/>
                  <a:gd name="f231" fmla="val 666"/>
                  <a:gd name="f232" fmla="val 266"/>
                  <a:gd name="f233" fmla="val 576"/>
                  <a:gd name="f234" fmla="val 502"/>
                  <a:gd name="f235" fmla="val 522"/>
                  <a:gd name="f236" fmla="val 328"/>
                  <a:gd name="f237" fmla="val 543"/>
                  <a:gd name="f238" fmla="val 559"/>
                  <a:gd name="f239" fmla="val 583"/>
                  <a:gd name="f240" fmla="val 285"/>
                  <a:gd name="f241" fmla="val 614"/>
                  <a:gd name="f242" fmla="val 623"/>
                  <a:gd name="f243" fmla="val 660"/>
                  <a:gd name="f244" fmla="val 683"/>
                  <a:gd name="f245" fmla="val 700"/>
                  <a:gd name="f246" fmla="val 721"/>
                  <a:gd name="f247" fmla="val 740"/>
                  <a:gd name="f248" fmla="val 471"/>
                  <a:gd name="f249" fmla="val 442"/>
                  <a:gd name="f250" fmla="val 384"/>
                  <a:gd name="f251" fmla="val 386"/>
                  <a:gd name="f252" fmla="val 260"/>
                  <a:gd name="f253" fmla="val 262"/>
                  <a:gd name="f254" fmla="val 219"/>
                  <a:gd name="f255" fmla="val 195"/>
                  <a:gd name="f256" fmla="val 181"/>
                  <a:gd name="f257" fmla="val 231"/>
                  <a:gd name="f258" fmla="val 164"/>
                  <a:gd name="f259" fmla="val 357"/>
                  <a:gd name="f260" fmla="val 121"/>
                  <a:gd name="f261" fmla="val 301"/>
                  <a:gd name="f262" fmla="val 91"/>
                  <a:gd name="f263" fmla="val 306"/>
                  <a:gd name="f264" fmla="val 98"/>
                  <a:gd name="f265" fmla="val 365"/>
                  <a:gd name="f266" fmla="val 131"/>
                  <a:gd name="f267" fmla="val 100"/>
                  <a:gd name="f268" fmla="val 155"/>
                  <a:gd name="f269" fmla="val 183"/>
                  <a:gd name="f270" fmla="val 277"/>
                  <a:gd name="f271" fmla="val 186"/>
                  <a:gd name="f272" fmla="val 267"/>
                  <a:gd name="f273" fmla="val 312"/>
                  <a:gd name="f274" fmla="val 336"/>
                  <a:gd name="f275" fmla="val 210"/>
                  <a:gd name="f276" fmla="val 229"/>
                  <a:gd name="f277" fmla="val 359"/>
                  <a:gd name="f278" fmla="val 244"/>
                  <a:gd name="f279" fmla="val 369"/>
                  <a:gd name="f280" fmla="val 259"/>
                  <a:gd name="f281" fmla="val 440"/>
                  <a:gd name="f282" fmla="val 254"/>
                  <a:gd name="f283" fmla="val 474"/>
                  <a:gd name="f284" fmla="val 521"/>
                  <a:gd name="f285" fmla="val 565"/>
                  <a:gd name="f286" fmla="val 612"/>
                  <a:gd name="f287" fmla="val 199"/>
                  <a:gd name="f288" fmla="val 71"/>
                  <a:gd name="f289" fmla="val 220"/>
                  <a:gd name="f290" fmla="val 182"/>
                  <a:gd name="f291" fmla="val 149"/>
                  <a:gd name="f292" fmla="val 1169"/>
                  <a:gd name="f293" fmla="val 1208"/>
                  <a:gd name="f294" fmla="val 184"/>
                  <a:gd name="f295" fmla="val 1212"/>
                  <a:gd name="f296" fmla="val 118"/>
                  <a:gd name="f297" fmla="val 417"/>
                  <a:gd name="f298" fmla="val 119"/>
                  <a:gd name="f299" fmla="val 20"/>
                  <a:gd name="f300" fmla="val 166"/>
                  <a:gd name="f301" fmla="val 414"/>
                  <a:gd name="f302" fmla="val 824"/>
                  <a:gd name="f303" fmla="val 101"/>
                  <a:gd name="f304" fmla="val 1219"/>
                  <a:gd name="f305" fmla="val 1236"/>
                  <a:gd name="f306" fmla="val 123"/>
                  <a:gd name="f307" fmla="val 37"/>
                  <a:gd name="f308" fmla="val 93"/>
                  <a:gd name="f309" fmla="val 79"/>
                  <a:gd name="f310" fmla="val 17"/>
                  <a:gd name="f311" fmla="val 5"/>
                  <a:gd name="f312" fmla="val 69"/>
                  <a:gd name="f313" fmla="val 690"/>
                  <a:gd name="f314" fmla="val 64"/>
                  <a:gd name="f315" fmla="val 688"/>
                  <a:gd name="f316" fmla="val 619"/>
                  <a:gd name="f317" fmla="val 548"/>
                  <a:gd name="f318" fmla="val 141"/>
                  <a:gd name="f319" fmla="val 68"/>
                  <a:gd name="f320" fmla="val 157"/>
                  <a:gd name="f321" fmla="val 74"/>
                  <a:gd name="f322" fmla="val 13"/>
                  <a:gd name="f323" fmla="val 52"/>
                  <a:gd name="f324" fmla="val 476"/>
                  <a:gd name="f325" fmla="val 50"/>
                  <a:gd name="f326" fmla="val 807"/>
                  <a:gd name="f327" fmla="val 12"/>
                  <a:gd name="f328" fmla="val 33"/>
                  <a:gd name="f329" fmla="val 1007"/>
                  <a:gd name="f330" fmla="val 710"/>
                  <a:gd name="f331" fmla="val 685"/>
                  <a:gd name="f332" fmla="val 529"/>
                  <a:gd name="f333" fmla="val 541"/>
                  <a:gd name="f334" fmla="val 550"/>
                  <a:gd name="f335" fmla="val 556"/>
                  <a:gd name="f336" fmla="val 380"/>
                  <a:gd name="f337" fmla="val 325"/>
                  <a:gd name="f338" fmla="val 323"/>
                  <a:gd name="f339" fmla="val 667"/>
                  <a:gd name="f340" fmla="val 686"/>
                  <a:gd name="f341" fmla="val 693"/>
                  <a:gd name="f342" fmla="val 702"/>
                  <a:gd name="f343" fmla="val 719"/>
                  <a:gd name="f344" fmla="val 931"/>
                  <a:gd name="f345" fmla="val 308"/>
                  <a:gd name="f346" fmla="val 943"/>
                  <a:gd name="f347" fmla="val 416"/>
                  <a:gd name="f348" fmla="val 893"/>
                  <a:gd name="f349" fmla="val 881"/>
                  <a:gd name="f350" fmla="val 888"/>
                  <a:gd name="f351" fmla="val 905"/>
                  <a:gd name="f352" fmla="val 922"/>
                  <a:gd name="f353" fmla="val 929"/>
                  <a:gd name="f354" fmla="val 859"/>
                  <a:gd name="f355" fmla="val 874"/>
                  <a:gd name="f356" fmla="val 302"/>
                  <a:gd name="f357" fmla="val 309"/>
                  <a:gd name="f358" fmla="val 319"/>
                  <a:gd name="f359" fmla="val 326"/>
                  <a:gd name="f360" fmla="val 371"/>
                  <a:gd name="f361" fmla="val 307"/>
                  <a:gd name="f362" fmla="val 278"/>
                  <a:gd name="f363" fmla="*/ f2 1 1239"/>
                  <a:gd name="f364" fmla="*/ f3 1 533"/>
                  <a:gd name="f365" fmla="+- f6 0 f4"/>
                  <a:gd name="f366" fmla="+- f5 0 f4"/>
                  <a:gd name="f367" fmla="*/ f366 1 1239"/>
                  <a:gd name="f368" fmla="*/ f365 1 533"/>
                  <a:gd name="f369" fmla="*/ f4 1 f367"/>
                  <a:gd name="f370" fmla="*/ f5 1 f367"/>
                  <a:gd name="f371" fmla="*/ f4 1 f368"/>
                  <a:gd name="f372" fmla="*/ f6 1 f368"/>
                  <a:gd name="f373" fmla="*/ f369 f363 1"/>
                  <a:gd name="f374" fmla="*/ f370 f363 1"/>
                  <a:gd name="f375" fmla="*/ f372 f364 1"/>
                  <a:gd name="f376" fmla="*/ f371 f36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3" t="f376" r="f374" b="f375"/>
                <a:pathLst>
                  <a:path w="1239" h="533">
                    <a:moveTo>
                      <a:pt x="f4" y="f7"/>
                    </a:moveTo>
                    <a:cubicBezTo>
                      <a:pt x="f8" y="f9"/>
                      <a:pt x="f10" y="f11"/>
                      <a:pt x="f12" y="f13"/>
                    </a:cubicBezTo>
                    <a:lnTo>
                      <a:pt x="f14" y="f15"/>
                    </a:lnTo>
                    <a:cubicBezTo>
                      <a:pt x="f16" y="f17"/>
                      <a:pt x="f18" y="f19"/>
                      <a:pt x="f20" y="f16"/>
                    </a:cubicBezTo>
                    <a:lnTo>
                      <a:pt x="f21" y="f22"/>
                    </a:lnTo>
                    <a:lnTo>
                      <a:pt x="f23" y="f24"/>
                    </a:lnTo>
                    <a:lnTo>
                      <a:pt x="f25" y="f26"/>
                    </a:lnTo>
                    <a:cubicBezTo>
                      <a:pt x="f27" y="f28"/>
                      <a:pt x="f29" y="f30"/>
                      <a:pt x="f31" y="f22"/>
                    </a:cubicBezTo>
                    <a:lnTo>
                      <a:pt x="f32" y="f33"/>
                    </a:lnTo>
                    <a:lnTo>
                      <a:pt x="f34" y="f35"/>
                    </a:lnTo>
                    <a:lnTo>
                      <a:pt x="f36" y="f37"/>
                    </a:lnTo>
                    <a:cubicBezTo>
                      <a:pt x="f38" y="f39"/>
                      <a:pt x="f40" y="f41"/>
                      <a:pt x="f42" y="f43"/>
                    </a:cubicBezTo>
                    <a:lnTo>
                      <a:pt x="f4" y="f7"/>
                    </a:lnTo>
                    <a:close/>
                    <a:moveTo>
                      <a:pt x="f4" y="f7"/>
                    </a:moveTo>
                    <a:lnTo>
                      <a:pt x="f4" y="f7"/>
                    </a:lnTo>
                    <a:close/>
                    <a:moveTo>
                      <a:pt x="f44" y="f15"/>
                    </a:moveTo>
                    <a:lnTo>
                      <a:pt x="f45" y="f13"/>
                    </a:lnTo>
                    <a:cubicBezTo>
                      <a:pt x="f46" y="f13"/>
                      <a:pt x="f47" y="f13"/>
                      <a:pt x="f48" y="f49"/>
                    </a:cubicBezTo>
                    <a:lnTo>
                      <a:pt x="f50" y="f17"/>
                    </a:lnTo>
                    <a:lnTo>
                      <a:pt x="f50" y="f51"/>
                    </a:lnTo>
                    <a:cubicBezTo>
                      <a:pt x="f52" y="f15"/>
                      <a:pt x="f49" y="f15"/>
                      <a:pt x="f44" y="f15"/>
                    </a:cubicBezTo>
                    <a:close/>
                    <a:moveTo>
                      <a:pt x="f44" y="f15"/>
                    </a:moveTo>
                    <a:lnTo>
                      <a:pt x="f44" y="f15"/>
                    </a:lnTo>
                    <a:close/>
                    <a:moveTo>
                      <a:pt x="f53" y="f17"/>
                    </a:moveTo>
                    <a:lnTo>
                      <a:pt x="f54" y="f49"/>
                    </a:lnTo>
                    <a:cubicBezTo>
                      <a:pt x="f55" y="f13"/>
                      <a:pt x="f56" y="f13"/>
                      <a:pt x="f57" y="f13"/>
                    </a:cubicBezTo>
                    <a:lnTo>
                      <a:pt x="f58" y="f15"/>
                    </a:lnTo>
                    <a:cubicBezTo>
                      <a:pt x="f59" y="f15"/>
                      <a:pt x="f60" y="f15"/>
                      <a:pt x="f53" y="f51"/>
                    </a:cubicBezTo>
                    <a:lnTo>
                      <a:pt x="f53" y="f17"/>
                    </a:lnTo>
                    <a:close/>
                    <a:moveTo>
                      <a:pt x="f53" y="f17"/>
                    </a:moveTo>
                    <a:lnTo>
                      <a:pt x="f53" y="f17"/>
                    </a:lnTo>
                    <a:close/>
                    <a:moveTo>
                      <a:pt x="f61" y="f15"/>
                    </a:moveTo>
                    <a:lnTo>
                      <a:pt x="f62" y="f13"/>
                    </a:lnTo>
                    <a:cubicBezTo>
                      <a:pt x="f63" y="f11"/>
                      <a:pt x="f64" y="f9"/>
                      <a:pt x="f65" y="f66"/>
                    </a:cubicBezTo>
                    <a:lnTo>
                      <a:pt x="f67" y="f68"/>
                    </a:lnTo>
                    <a:cubicBezTo>
                      <a:pt x="f69" y="f70"/>
                      <a:pt x="f71" y="f72"/>
                      <a:pt x="f73" y="f37"/>
                    </a:cubicBezTo>
                    <a:lnTo>
                      <a:pt x="f74" y="f35"/>
                    </a:lnTo>
                    <a:lnTo>
                      <a:pt x="f75" y="f76"/>
                    </a:lnTo>
                    <a:lnTo>
                      <a:pt x="f77" y="f78"/>
                    </a:lnTo>
                    <a:cubicBezTo>
                      <a:pt x="f79" y="f28"/>
                      <a:pt x="f80" y="f26"/>
                      <a:pt x="f81" y="f82"/>
                    </a:cubicBezTo>
                    <a:lnTo>
                      <a:pt x="f83" y="f24"/>
                    </a:lnTo>
                    <a:lnTo>
                      <a:pt x="f84" y="f72"/>
                    </a:lnTo>
                    <a:lnTo>
                      <a:pt x="f85" y="f22"/>
                    </a:lnTo>
                    <a:lnTo>
                      <a:pt x="f86" y="f19"/>
                    </a:lnTo>
                    <a:cubicBezTo>
                      <a:pt x="f87" y="f17"/>
                      <a:pt x="f88" y="f17"/>
                      <a:pt x="f61" y="f15"/>
                    </a:cubicBezTo>
                    <a:close/>
                    <a:moveTo>
                      <a:pt x="f61" y="f15"/>
                    </a:moveTo>
                    <a:lnTo>
                      <a:pt x="f61" y="f15"/>
                    </a:lnTo>
                    <a:close/>
                    <a:moveTo>
                      <a:pt x="f89" y="f51"/>
                    </a:moveTo>
                    <a:lnTo>
                      <a:pt x="f90" y="f91"/>
                    </a:lnTo>
                    <a:cubicBezTo>
                      <a:pt x="f92" y="f93"/>
                      <a:pt x="f94" y="f95"/>
                      <a:pt x="f96" y="f97"/>
                    </a:cubicBezTo>
                    <a:lnTo>
                      <a:pt x="f98" y="f22"/>
                    </a:lnTo>
                    <a:cubicBezTo>
                      <a:pt x="f99" y="f82"/>
                      <a:pt x="f100" y="f16"/>
                      <a:pt x="f89" y="f51"/>
                    </a:cubicBezTo>
                    <a:close/>
                    <a:moveTo>
                      <a:pt x="f89" y="f51"/>
                    </a:moveTo>
                    <a:lnTo>
                      <a:pt x="f89" y="f51"/>
                    </a:lnTo>
                    <a:close/>
                    <a:moveTo>
                      <a:pt x="f101" y="f102"/>
                    </a:moveTo>
                    <a:lnTo>
                      <a:pt x="f103" y="f104"/>
                    </a:lnTo>
                    <a:cubicBezTo>
                      <a:pt x="f105" y="f106"/>
                      <a:pt x="f107" y="f108"/>
                      <a:pt x="f109" y="f108"/>
                    </a:cubicBezTo>
                    <a:cubicBezTo>
                      <a:pt x="f110" y="f111"/>
                      <a:pt x="f112" y="f113"/>
                      <a:pt x="f114" y="f115"/>
                    </a:cubicBezTo>
                    <a:cubicBezTo>
                      <a:pt x="f116" y="f117"/>
                      <a:pt x="f118" y="f119"/>
                      <a:pt x="f101" y="f102"/>
                    </a:cubicBezTo>
                    <a:close/>
                    <a:moveTo>
                      <a:pt x="f101" y="f102"/>
                    </a:moveTo>
                    <a:lnTo>
                      <a:pt x="f101" y="f102"/>
                    </a:lnTo>
                    <a:close/>
                    <a:moveTo>
                      <a:pt x="f120" y="f115"/>
                    </a:moveTo>
                    <a:cubicBezTo>
                      <a:pt x="f121" y="f113"/>
                      <a:pt x="f122" y="f111"/>
                      <a:pt x="f123" y="f108"/>
                    </a:cubicBezTo>
                    <a:cubicBezTo>
                      <a:pt x="f58" y="f108"/>
                      <a:pt x="f124" y="f106"/>
                      <a:pt x="f125" y="f126"/>
                    </a:cubicBezTo>
                    <a:lnTo>
                      <a:pt x="f127" y="f102"/>
                    </a:lnTo>
                    <a:cubicBezTo>
                      <a:pt x="f128" y="f119"/>
                      <a:pt x="f59" y="f117"/>
                      <a:pt x="f120" y="f115"/>
                    </a:cubicBezTo>
                    <a:close/>
                    <a:moveTo>
                      <a:pt x="f120" y="f115"/>
                    </a:moveTo>
                    <a:lnTo>
                      <a:pt x="f120" y="f115"/>
                    </a:lnTo>
                    <a:close/>
                    <a:moveTo>
                      <a:pt x="f129" y="f91"/>
                    </a:moveTo>
                    <a:lnTo>
                      <a:pt x="f130" y="f131"/>
                    </a:lnTo>
                    <a:cubicBezTo>
                      <a:pt x="f132" y="f17"/>
                      <a:pt x="f133" y="f134"/>
                      <a:pt x="f135" y="f78"/>
                    </a:cubicBezTo>
                    <a:lnTo>
                      <a:pt x="f136" y="f111"/>
                    </a:lnTo>
                    <a:cubicBezTo>
                      <a:pt x="f137" y="f138"/>
                      <a:pt x="f139" y="f140"/>
                      <a:pt x="f129" y="f91"/>
                    </a:cubicBezTo>
                    <a:close/>
                    <a:moveTo>
                      <a:pt x="f129" y="f91"/>
                    </a:moveTo>
                    <a:lnTo>
                      <a:pt x="f129" y="f91"/>
                    </a:lnTo>
                    <a:close/>
                    <a:moveTo>
                      <a:pt x="f141" y="f142"/>
                    </a:moveTo>
                    <a:cubicBezTo>
                      <a:pt x="f143" y="f117"/>
                      <a:pt x="f144" y="f145"/>
                      <a:pt x="f146" y="f147"/>
                    </a:cubicBezTo>
                    <a:lnTo>
                      <a:pt x="f139" y="f148"/>
                    </a:lnTo>
                    <a:cubicBezTo>
                      <a:pt x="f149" y="f150"/>
                      <a:pt x="f151" y="f152"/>
                      <a:pt x="f153" y="f154"/>
                    </a:cubicBezTo>
                    <a:cubicBezTo>
                      <a:pt x="f155" y="f152"/>
                      <a:pt x="f156" y="f157"/>
                      <a:pt x="f156" y="f158"/>
                    </a:cubicBezTo>
                    <a:lnTo>
                      <a:pt x="f159" y="f158"/>
                    </a:lnTo>
                    <a:lnTo>
                      <a:pt x="f159" y="f160"/>
                    </a:lnTo>
                    <a:lnTo>
                      <a:pt x="f161" y="f162"/>
                    </a:lnTo>
                    <a:lnTo>
                      <a:pt x="f141" y="f142"/>
                    </a:lnTo>
                    <a:close/>
                    <a:moveTo>
                      <a:pt x="f141" y="f142"/>
                    </a:moveTo>
                    <a:lnTo>
                      <a:pt x="f141" y="f142"/>
                    </a:lnTo>
                    <a:close/>
                    <a:moveTo>
                      <a:pt x="f163" y="f164"/>
                    </a:moveTo>
                    <a:lnTo>
                      <a:pt x="f165" y="f166"/>
                    </a:lnTo>
                    <a:cubicBezTo>
                      <a:pt x="f167" y="f0"/>
                      <a:pt x="f168" y="f113"/>
                      <a:pt x="f169" y="f170"/>
                    </a:cubicBezTo>
                    <a:lnTo>
                      <a:pt x="f171" y="f172"/>
                    </a:lnTo>
                    <a:cubicBezTo>
                      <a:pt x="f173" y="f174"/>
                      <a:pt x="f175" y="f176"/>
                      <a:pt x="f163" y="f164"/>
                    </a:cubicBezTo>
                    <a:close/>
                    <a:moveTo>
                      <a:pt x="f163" y="f164"/>
                    </a:moveTo>
                    <a:lnTo>
                      <a:pt x="f163" y="f164"/>
                    </a:lnTo>
                    <a:close/>
                    <a:moveTo>
                      <a:pt x="f177" y="f178"/>
                    </a:moveTo>
                    <a:cubicBezTo>
                      <a:pt x="f179" y="f180"/>
                      <a:pt x="f137" y="f154"/>
                      <a:pt x="f181" y="f152"/>
                    </a:cubicBezTo>
                    <a:lnTo>
                      <a:pt x="f182" y="f183"/>
                    </a:lnTo>
                    <a:cubicBezTo>
                      <a:pt x="f184" y="f27"/>
                      <a:pt x="f161" y="f185"/>
                      <a:pt x="f186" y="f187"/>
                    </a:cubicBezTo>
                    <a:lnTo>
                      <a:pt x="f188" y="f189"/>
                    </a:lnTo>
                    <a:cubicBezTo>
                      <a:pt x="f190" y="f191"/>
                      <a:pt x="f63" y="f192"/>
                      <a:pt x="f193" y="f194"/>
                    </a:cubicBezTo>
                    <a:cubicBezTo>
                      <a:pt x="f83" y="f195"/>
                      <a:pt x="f196" y="f197"/>
                      <a:pt x="f177" y="f178"/>
                    </a:cubicBezTo>
                    <a:close/>
                    <a:moveTo>
                      <a:pt x="f177" y="f178"/>
                    </a:moveTo>
                    <a:lnTo>
                      <a:pt x="f177" y="f178"/>
                    </a:lnTo>
                    <a:close/>
                    <a:moveTo>
                      <a:pt x="f198" y="f191"/>
                    </a:moveTo>
                    <a:lnTo>
                      <a:pt x="f199" y="f200"/>
                    </a:lnTo>
                    <a:cubicBezTo>
                      <a:pt x="f201" y="f202"/>
                      <a:pt x="f203" y="f204"/>
                      <a:pt x="f205" y="f204"/>
                    </a:cubicBezTo>
                    <a:lnTo>
                      <a:pt x="f205" y="f206"/>
                    </a:lnTo>
                    <a:cubicBezTo>
                      <a:pt x="f207" y="f206"/>
                      <a:pt x="f208" y="f209"/>
                      <a:pt x="f86" y="f210"/>
                    </a:cubicBezTo>
                    <a:cubicBezTo>
                      <a:pt x="f211" y="f212"/>
                      <a:pt x="f213" y="f214"/>
                      <a:pt x="f198" y="f191"/>
                    </a:cubicBezTo>
                    <a:close/>
                    <a:moveTo>
                      <a:pt x="f198" y="f191"/>
                    </a:moveTo>
                    <a:lnTo>
                      <a:pt x="f198" y="f191"/>
                    </a:lnTo>
                    <a:close/>
                    <a:moveTo>
                      <a:pt x="f215" y="f216"/>
                    </a:moveTo>
                    <a:cubicBezTo>
                      <a:pt x="f217" y="f218"/>
                      <a:pt x="f219" y="f197"/>
                      <a:pt x="f220" y="f197"/>
                    </a:cubicBezTo>
                    <a:lnTo>
                      <a:pt x="f221" y="f222"/>
                    </a:lnTo>
                    <a:cubicBezTo>
                      <a:pt x="f223" y="f222"/>
                      <a:pt x="f217" y="f224"/>
                      <a:pt x="f225" y="f226"/>
                    </a:cubicBezTo>
                    <a:lnTo>
                      <a:pt x="f227" y="f176"/>
                    </a:lnTo>
                    <a:cubicBezTo>
                      <a:pt x="f227" y="f150"/>
                      <a:pt x="f228" y="f229"/>
                      <a:pt x="f215" y="f216"/>
                    </a:cubicBezTo>
                    <a:close/>
                    <a:moveTo>
                      <a:pt x="f215" y="f216"/>
                    </a:moveTo>
                    <a:lnTo>
                      <a:pt x="f215" y="f216"/>
                    </a:lnTo>
                    <a:close/>
                    <a:moveTo>
                      <a:pt x="f56" y="f230"/>
                    </a:moveTo>
                    <a:lnTo>
                      <a:pt x="f59" y="f195"/>
                    </a:lnTo>
                    <a:cubicBezTo>
                      <a:pt x="f231" y="f232"/>
                      <a:pt x="f233" y="f232"/>
                      <a:pt x="f49" y="f197"/>
                    </a:cubicBezTo>
                    <a:lnTo>
                      <a:pt x="f46" y="f230"/>
                    </a:lnTo>
                    <a:cubicBezTo>
                      <a:pt x="f234" y="f230"/>
                      <a:pt x="f235" y="f236"/>
                      <a:pt x="f237" y="f236"/>
                    </a:cubicBezTo>
                    <a:cubicBezTo>
                      <a:pt x="f238" y="f160"/>
                      <a:pt x="f239" y="f240"/>
                      <a:pt x="f241" y="f229"/>
                    </a:cubicBezTo>
                    <a:lnTo>
                      <a:pt x="f242" y="f229"/>
                    </a:lnTo>
                    <a:lnTo>
                      <a:pt x="f205" y="f229"/>
                    </a:lnTo>
                    <a:cubicBezTo>
                      <a:pt x="f243" y="f240"/>
                      <a:pt x="f244" y="f160"/>
                      <a:pt x="f245" y="f236"/>
                    </a:cubicBezTo>
                    <a:cubicBezTo>
                      <a:pt x="f246" y="f236"/>
                      <a:pt x="f247" y="f230"/>
                      <a:pt x="f56" y="f230"/>
                    </a:cubicBezTo>
                    <a:close/>
                    <a:moveTo>
                      <a:pt x="f56" y="f230"/>
                    </a:moveTo>
                    <a:lnTo>
                      <a:pt x="f56" y="f230"/>
                    </a:lnTo>
                    <a:close/>
                    <a:moveTo>
                      <a:pt x="f43" y="f222"/>
                    </a:moveTo>
                    <a:lnTo>
                      <a:pt x="f248" y="f197"/>
                    </a:lnTo>
                    <a:cubicBezTo>
                      <a:pt x="f249" y="f197"/>
                      <a:pt x="f104" y="f218"/>
                      <a:pt x="f250" y="f216"/>
                    </a:cubicBezTo>
                    <a:cubicBezTo>
                      <a:pt x="f251" y="f229"/>
                      <a:pt x="f97" y="f150"/>
                      <a:pt x="f97" y="f176"/>
                    </a:cubicBezTo>
                    <a:lnTo>
                      <a:pt x="f250" y="f226"/>
                    </a:lnTo>
                    <a:cubicBezTo>
                      <a:pt x="f126" y="f226"/>
                      <a:pt x="f82" y="f224"/>
                      <a:pt x="f43" y="f222"/>
                    </a:cubicBezTo>
                    <a:close/>
                    <a:moveTo>
                      <a:pt x="f43" y="f222"/>
                    </a:moveTo>
                    <a:lnTo>
                      <a:pt x="f43" y="f222"/>
                    </a:lnTo>
                    <a:close/>
                    <a:moveTo>
                      <a:pt x="f210" y="f117"/>
                    </a:moveTo>
                    <a:lnTo>
                      <a:pt x="f252" y="f162"/>
                    </a:lnTo>
                    <a:lnTo>
                      <a:pt x="f253" y="f160"/>
                    </a:lnTo>
                    <a:lnTo>
                      <a:pt x="f253" y="f158"/>
                    </a:lnTo>
                    <a:lnTo>
                      <a:pt x="f194" y="f158"/>
                    </a:lnTo>
                    <a:cubicBezTo>
                      <a:pt x="f194" y="f148"/>
                      <a:pt x="f232" y="f150"/>
                      <a:pt x="f232" y="f240"/>
                    </a:cubicBezTo>
                    <a:cubicBezTo>
                      <a:pt x="f23" y="f150"/>
                      <a:pt x="f254" y="f157"/>
                      <a:pt x="f255" y="f164"/>
                    </a:cubicBezTo>
                    <a:lnTo>
                      <a:pt x="f256" y="f166"/>
                    </a:lnTo>
                    <a:cubicBezTo>
                      <a:pt x="f187" y="f102"/>
                      <a:pt x="f257" y="f119"/>
                      <a:pt x="f210" y="f117"/>
                    </a:cubicBezTo>
                    <a:close/>
                    <a:moveTo>
                      <a:pt x="f210" y="f117"/>
                    </a:moveTo>
                    <a:lnTo>
                      <a:pt x="f210" y="f117"/>
                    </a:lnTo>
                    <a:close/>
                    <a:moveTo>
                      <a:pt x="f258" y="f259"/>
                    </a:moveTo>
                    <a:lnTo>
                      <a:pt x="f1" y="f158"/>
                    </a:lnTo>
                    <a:cubicBezTo>
                      <a:pt x="f8" y="f10"/>
                      <a:pt x="f260" y="f261"/>
                      <a:pt x="f262" y="f263"/>
                    </a:cubicBezTo>
                    <a:lnTo>
                      <a:pt x="f40" y="f93"/>
                    </a:lnTo>
                    <a:cubicBezTo>
                      <a:pt x="f264" y="f265"/>
                      <a:pt x="f266" y="f91"/>
                      <a:pt x="f258" y="f259"/>
                    </a:cubicBezTo>
                    <a:close/>
                    <a:moveTo>
                      <a:pt x="f258" y="f259"/>
                    </a:moveTo>
                    <a:lnTo>
                      <a:pt x="f258" y="f259"/>
                    </a:lnTo>
                    <a:close/>
                    <a:moveTo>
                      <a:pt x="f267" y="f157"/>
                    </a:moveTo>
                    <a:cubicBezTo>
                      <a:pt x="f34" y="f240"/>
                      <a:pt x="f268" y="f229"/>
                      <a:pt x="f269" y="f270"/>
                    </a:cubicBezTo>
                    <a:lnTo>
                      <a:pt x="f269" y="f178"/>
                    </a:lnTo>
                    <a:lnTo>
                      <a:pt x="f271" y="f270"/>
                    </a:lnTo>
                    <a:cubicBezTo>
                      <a:pt x="f27" y="f218"/>
                      <a:pt x="f212" y="f197"/>
                      <a:pt x="f178" y="f272"/>
                    </a:cubicBezTo>
                    <a:cubicBezTo>
                      <a:pt x="f157" y="f212"/>
                      <a:pt x="f273" y="f189"/>
                      <a:pt x="f224" y="f189"/>
                    </a:cubicBezTo>
                    <a:lnTo>
                      <a:pt x="f274" y="f187"/>
                    </a:lnTo>
                    <a:cubicBezTo>
                      <a:pt x="f232" y="f275"/>
                      <a:pt x="f255" y="f254"/>
                      <a:pt x="f94" y="f276"/>
                    </a:cubicBezTo>
                    <a:lnTo>
                      <a:pt x="f267" y="f157"/>
                    </a:lnTo>
                    <a:close/>
                    <a:moveTo>
                      <a:pt x="f267" y="f157"/>
                    </a:moveTo>
                    <a:lnTo>
                      <a:pt x="f267" y="f157"/>
                    </a:lnTo>
                    <a:close/>
                    <a:moveTo>
                      <a:pt x="f119" y="f214"/>
                    </a:moveTo>
                    <a:cubicBezTo>
                      <a:pt x="f277" y="f278"/>
                      <a:pt x="f279" y="f206"/>
                      <a:pt x="f20" y="f280"/>
                    </a:cubicBezTo>
                    <a:cubicBezTo>
                      <a:pt x="f108" y="f90"/>
                      <a:pt x="f281" y="f282"/>
                      <a:pt x="f248" y="f209"/>
                    </a:cubicBezTo>
                    <a:lnTo>
                      <a:pt x="f283" y="f209"/>
                    </a:lnTo>
                    <a:cubicBezTo>
                      <a:pt x="f284" y="f206"/>
                      <a:pt x="f285" y="f206"/>
                      <a:pt x="f286" y="f206"/>
                    </a:cubicBezTo>
                    <a:lnTo>
                      <a:pt x="f286" y="f204"/>
                    </a:lnTo>
                    <a:cubicBezTo>
                      <a:pt x="f112" y="f255"/>
                      <a:pt x="f82" y="f287"/>
                      <a:pt x="f102" y="f200"/>
                    </a:cubicBezTo>
                    <a:lnTo>
                      <a:pt x="f119" y="f214"/>
                    </a:lnTo>
                    <a:close/>
                    <a:moveTo>
                      <a:pt x="f119" y="f214"/>
                    </a:moveTo>
                    <a:lnTo>
                      <a:pt x="f119" y="f214"/>
                    </a:lnTo>
                    <a:close/>
                    <a:moveTo>
                      <a:pt x="f288" y="f289"/>
                    </a:moveTo>
                    <a:cubicBezTo>
                      <a:pt x="f180" y="f290"/>
                      <a:pt x="f61" y="f291"/>
                      <a:pt x="f292" y="f27"/>
                    </a:cubicBezTo>
                    <a:lnTo>
                      <a:pt x="f293" y="f294"/>
                    </a:lnTo>
                    <a:lnTo>
                      <a:pt x="f295" y="f1"/>
                    </a:lnTo>
                    <a:cubicBezTo>
                      <a:pt x="f217" y="f296"/>
                      <a:pt x="f297" y="f298"/>
                      <a:pt x="f42" y="f290"/>
                    </a:cubicBezTo>
                    <a:lnTo>
                      <a:pt x="f42" y="f294"/>
                    </a:lnTo>
                    <a:lnTo>
                      <a:pt x="f288" y="f289"/>
                    </a:lnTo>
                    <a:close/>
                    <a:moveTo>
                      <a:pt x="f288" y="f289"/>
                    </a:moveTo>
                    <a:lnTo>
                      <a:pt x="f288" y="f289"/>
                    </a:lnTo>
                    <a:close/>
                    <a:moveTo>
                      <a:pt x="f299" y="f300"/>
                    </a:moveTo>
                    <a:cubicBezTo>
                      <a:pt x="f301" y="f38"/>
                      <a:pt x="f302" y="f303"/>
                      <a:pt x="f304" y="f258"/>
                    </a:cubicBezTo>
                    <a:lnTo>
                      <a:pt x="f305" y="f306"/>
                    </a:lnTo>
                    <a:lnTo>
                      <a:pt x="f305" y="f40"/>
                    </a:lnTo>
                    <a:lnTo>
                      <a:pt x="f75" y="f307"/>
                    </a:lnTo>
                    <a:lnTo>
                      <a:pt x="f75" y="f308"/>
                    </a:lnTo>
                    <a:lnTo>
                      <a:pt x="f155" y="f309"/>
                    </a:lnTo>
                    <a:lnTo>
                      <a:pt x="f155" y="f310"/>
                    </a:lnTo>
                    <a:lnTo>
                      <a:pt x="f217" y="f311"/>
                    </a:lnTo>
                    <a:lnTo>
                      <a:pt x="f302" y="f312"/>
                    </a:lnTo>
                    <a:lnTo>
                      <a:pt x="f313" y="f314"/>
                    </a:lnTo>
                    <a:lnTo>
                      <a:pt x="f315" y="f4"/>
                    </a:lnTo>
                    <a:lnTo>
                      <a:pt x="f316" y="f4"/>
                    </a:lnTo>
                    <a:lnTo>
                      <a:pt x="f317" y="f4"/>
                    </a:lnTo>
                    <a:lnTo>
                      <a:pt x="f317" y="f314"/>
                    </a:lnTo>
                    <a:lnTo>
                      <a:pt x="f301" y="f312"/>
                    </a:lnTo>
                    <a:lnTo>
                      <a:pt x="f301" y="f311"/>
                    </a:lnTo>
                    <a:lnTo>
                      <a:pt x="f218" y="f310"/>
                    </a:lnTo>
                    <a:lnTo>
                      <a:pt x="f197" y="f309"/>
                    </a:lnTo>
                    <a:lnTo>
                      <a:pt x="f318" y="f308"/>
                    </a:lnTo>
                    <a:lnTo>
                      <a:pt x="f318" y="f307"/>
                    </a:lnTo>
                    <a:lnTo>
                      <a:pt x="f4" y="f40"/>
                    </a:lnTo>
                    <a:lnTo>
                      <a:pt x="f4" y="f306"/>
                    </a:lnTo>
                    <a:lnTo>
                      <a:pt x="f299" y="f300"/>
                    </a:lnTo>
                    <a:close/>
                    <a:moveTo>
                      <a:pt x="f299" y="f300"/>
                    </a:moveTo>
                    <a:lnTo>
                      <a:pt x="f299" y="f300"/>
                    </a:lnTo>
                    <a:close/>
                    <a:moveTo>
                      <a:pt x="f276" y="f319"/>
                    </a:moveTo>
                    <a:lnTo>
                      <a:pt x="f320" y="f98"/>
                    </a:lnTo>
                    <a:lnTo>
                      <a:pt x="f320" y="f321"/>
                    </a:lnTo>
                    <a:lnTo>
                      <a:pt x="f276" y="f319"/>
                    </a:lnTo>
                    <a:close/>
                    <a:moveTo>
                      <a:pt x="f276" y="f319"/>
                    </a:moveTo>
                    <a:lnTo>
                      <a:pt x="f276" y="f319"/>
                    </a:lnTo>
                    <a:close/>
                    <a:moveTo>
                      <a:pt x="f16" y="f322"/>
                    </a:moveTo>
                    <a:lnTo>
                      <a:pt x="f16" y="f323"/>
                    </a:lnTo>
                    <a:lnTo>
                      <a:pt x="f324" y="f325"/>
                    </a:lnTo>
                    <a:lnTo>
                      <a:pt x="f16" y="f322"/>
                    </a:lnTo>
                    <a:close/>
                    <a:moveTo>
                      <a:pt x="f16" y="f322"/>
                    </a:moveTo>
                    <a:lnTo>
                      <a:pt x="f16" y="f322"/>
                    </a:lnTo>
                    <a:close/>
                    <a:moveTo>
                      <a:pt x="f326" y="f327"/>
                    </a:moveTo>
                    <a:lnTo>
                      <a:pt x="f56" y="f325"/>
                    </a:lnTo>
                    <a:lnTo>
                      <a:pt x="f88" y="f323"/>
                    </a:lnTo>
                    <a:lnTo>
                      <a:pt x="f326" y="f327"/>
                    </a:lnTo>
                    <a:close/>
                    <a:moveTo>
                      <a:pt x="f326" y="f327"/>
                    </a:moveTo>
                    <a:lnTo>
                      <a:pt x="f326" y="f327"/>
                    </a:lnTo>
                    <a:close/>
                    <a:moveTo>
                      <a:pt x="f77" y="f328"/>
                    </a:moveTo>
                    <a:lnTo>
                      <a:pt x="f329" y="f319"/>
                    </a:lnTo>
                    <a:lnTo>
                      <a:pt x="f77" y="f321"/>
                    </a:lnTo>
                    <a:lnTo>
                      <a:pt x="f77" y="f328"/>
                    </a:lnTo>
                    <a:close/>
                    <a:moveTo>
                      <a:pt x="f77" y="f328"/>
                    </a:moveTo>
                    <a:lnTo>
                      <a:pt x="f77" y="f328"/>
                    </a:lnTo>
                    <a:close/>
                    <a:moveTo>
                      <a:pt x="f203" y="f19"/>
                    </a:moveTo>
                    <a:cubicBezTo>
                      <a:pt x="f330" y="f138"/>
                      <a:pt x="f331" y="f10"/>
                      <a:pt x="f242" y="f10"/>
                    </a:cubicBezTo>
                    <a:cubicBezTo>
                      <a:pt x="f238" y="f10"/>
                      <a:pt x="f6" y="f138"/>
                      <a:pt x="f332" y="f19"/>
                    </a:cubicBezTo>
                    <a:lnTo>
                      <a:pt x="f112" y="f49"/>
                    </a:lnTo>
                    <a:cubicBezTo>
                      <a:pt x="f6" y="f49"/>
                      <a:pt x="f333" y="f49"/>
                      <a:pt x="f334" y="f49"/>
                    </a:cubicBezTo>
                    <a:lnTo>
                      <a:pt x="f335" y="f297"/>
                    </a:lnTo>
                    <a:cubicBezTo>
                      <a:pt x="f238" y="f336"/>
                      <a:pt x="f233" y="f337"/>
                      <a:pt x="f242" y="f338"/>
                    </a:cubicBezTo>
                    <a:cubicBezTo>
                      <a:pt x="f339" y="f337"/>
                      <a:pt x="f340" y="f336"/>
                      <a:pt x="f315" y="f297"/>
                    </a:cubicBezTo>
                    <a:lnTo>
                      <a:pt x="f341" y="f49"/>
                    </a:lnTo>
                    <a:cubicBezTo>
                      <a:pt x="f342" y="f49"/>
                      <a:pt x="f120" y="f49"/>
                      <a:pt x="f343" y="f49"/>
                    </a:cubicBezTo>
                    <a:lnTo>
                      <a:pt x="f203" y="f19"/>
                    </a:lnTo>
                    <a:close/>
                    <a:moveTo>
                      <a:pt x="f203" y="f19"/>
                    </a:moveTo>
                    <a:lnTo>
                      <a:pt x="f203" y="f19"/>
                    </a:lnTo>
                    <a:close/>
                    <a:moveTo>
                      <a:pt x="f344" y="f345"/>
                    </a:moveTo>
                    <a:lnTo>
                      <a:pt x="f346" y="f347"/>
                    </a:lnTo>
                    <a:lnTo>
                      <a:pt x="f348" y="f126"/>
                    </a:lnTo>
                    <a:lnTo>
                      <a:pt x="f349" y="f176"/>
                    </a:lnTo>
                    <a:cubicBezTo>
                      <a:pt x="f199" y="f157"/>
                      <a:pt x="f199" y="f152"/>
                      <a:pt x="f350" y="f154"/>
                    </a:cubicBezTo>
                    <a:cubicBezTo>
                      <a:pt x="f348" y="f180"/>
                      <a:pt x="f351" y="f180"/>
                      <a:pt x="f84" y="f229"/>
                    </a:cubicBezTo>
                    <a:cubicBezTo>
                      <a:pt x="f352" y="f152"/>
                      <a:pt x="f353" y="f176"/>
                      <a:pt x="f344" y="f345"/>
                    </a:cubicBezTo>
                    <a:close/>
                    <a:moveTo>
                      <a:pt x="f344" y="f345"/>
                    </a:moveTo>
                    <a:lnTo>
                      <a:pt x="f344" y="f345"/>
                    </a:lnTo>
                    <a:close/>
                    <a:moveTo>
                      <a:pt x="f354" y="f176"/>
                    </a:moveTo>
                    <a:lnTo>
                      <a:pt x="f355" y="f118"/>
                    </a:lnTo>
                    <a:lnTo>
                      <a:pt x="f353" y="f82"/>
                    </a:lnTo>
                    <a:lnTo>
                      <a:pt x="f159" y="f28"/>
                    </a:lnTo>
                    <a:lnTo>
                      <a:pt x="f193" y="f172"/>
                    </a:lnTo>
                    <a:cubicBezTo>
                      <a:pt x="f346" y="f214"/>
                      <a:pt x="f85" y="f189"/>
                      <a:pt x="f354" y="f176"/>
                    </a:cubicBezTo>
                    <a:close/>
                    <a:moveTo>
                      <a:pt x="f354" y="f176"/>
                    </a:moveTo>
                    <a:lnTo>
                      <a:pt x="f354" y="f176"/>
                    </a:lnTo>
                    <a:close/>
                    <a:moveTo>
                      <a:pt x="f174" y="f345"/>
                    </a:moveTo>
                    <a:cubicBezTo>
                      <a:pt x="f356" y="f176"/>
                      <a:pt x="f357" y="f152"/>
                      <a:pt x="f358" y="f229"/>
                    </a:cubicBezTo>
                    <a:cubicBezTo>
                      <a:pt x="f359" y="f180"/>
                      <a:pt x="f274" y="f180"/>
                      <a:pt x="f142" y="f154"/>
                    </a:cubicBezTo>
                    <a:cubicBezTo>
                      <a:pt x="f117" y="f152"/>
                      <a:pt x="f119" y="f157"/>
                      <a:pt x="f145" y="f176"/>
                    </a:cubicBezTo>
                    <a:lnTo>
                      <a:pt x="f274" y="f126"/>
                    </a:lnTo>
                    <a:lnTo>
                      <a:pt x="f152" y="f347"/>
                    </a:lnTo>
                    <a:lnTo>
                      <a:pt x="f174" y="f345"/>
                    </a:lnTo>
                    <a:close/>
                    <a:moveTo>
                      <a:pt x="f174" y="f345"/>
                    </a:moveTo>
                    <a:lnTo>
                      <a:pt x="f174" y="f345"/>
                    </a:lnTo>
                    <a:close/>
                    <a:moveTo>
                      <a:pt x="f259" y="f118"/>
                    </a:moveTo>
                    <a:lnTo>
                      <a:pt x="f21" y="f176"/>
                    </a:lnTo>
                    <a:cubicBezTo>
                      <a:pt x="f360" y="f178"/>
                      <a:pt x="f0" y="f253"/>
                      <a:pt x="f117" y="f210"/>
                    </a:cubicBezTo>
                    <a:lnTo>
                      <a:pt x="f117" y="f280"/>
                    </a:lnTo>
                    <a:lnTo>
                      <a:pt x="f222" y="f90"/>
                    </a:lnTo>
                    <a:cubicBezTo>
                      <a:pt x="f361" y="f90"/>
                      <a:pt x="f154" y="f218"/>
                      <a:pt x="f362" y="f172"/>
                    </a:cubicBezTo>
                    <a:lnTo>
                      <a:pt x="f252" y="f28"/>
                    </a:lnTo>
                    <a:lnTo>
                      <a:pt x="f259" y="f118"/>
                    </a:lnTo>
                    <a:close/>
                  </a:path>
                </a:pathLst>
              </a:custGeom>
              <a:gradFill>
                <a:gsLst>
                  <a:gs pos="0">
                    <a:srgbClr val="FFF480"/>
                  </a:gs>
                  <a:gs pos="100000">
                    <a:srgbClr val="D1B76C"/>
                  </a:gs>
                </a:gsLst>
                <a:path path="rect">
                  <a:fillToRect l="50000" t="50000" r="50000" b="50000"/>
                </a:path>
              </a:gra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8" name="Forma Livre 7"/>
              <p:cNvSpPr/>
              <p:nvPr/>
            </p:nvSpPr>
            <p:spPr>
              <a:xfrm>
                <a:off x="9059756" y="5808597"/>
                <a:ext cx="700201" cy="82727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037"/>
                  <a:gd name="f4" fmla="val 2369"/>
                  <a:gd name="f5" fmla="val 1644"/>
                  <a:gd name="f6" fmla="val 1052"/>
                  <a:gd name="f7" fmla="val 1228"/>
                  <a:gd name="f8" fmla="val 1601"/>
                  <a:gd name="f9" fmla="val 1402"/>
                  <a:gd name="f10" fmla="val 1511"/>
                  <a:gd name="f11" fmla="val 1553"/>
                  <a:gd name="f12" fmla="val 1806"/>
                  <a:gd name="f13" fmla="val 1859"/>
                  <a:gd name="f14" fmla="val 1836"/>
                  <a:gd name="f15" fmla="val 1865"/>
                  <a:gd name="f16" fmla="val 1815"/>
                  <a:gd name="f17" fmla="val 1893"/>
                  <a:gd name="f18" fmla="val 1790"/>
                  <a:gd name="f19" fmla="val 1923"/>
                  <a:gd name="f20" fmla="val 1761"/>
                  <a:gd name="f21" fmla="val 1953"/>
                  <a:gd name="f22" fmla="val 1729"/>
                  <a:gd name="f23" fmla="val 1976"/>
                  <a:gd name="f24" fmla="val 1692"/>
                  <a:gd name="f25" fmla="val 2036"/>
                  <a:gd name="f26" fmla="val 1596"/>
                  <a:gd name="f27" fmla="val 1485"/>
                  <a:gd name="f28" fmla="val 2012"/>
                  <a:gd name="f29" fmla="val 1376"/>
                  <a:gd name="f30" fmla="val 2000"/>
                  <a:gd name="f31" fmla="val 1319"/>
                  <a:gd name="f32" fmla="val 1984"/>
                  <a:gd name="f33" fmla="val 1263"/>
                  <a:gd name="f34" fmla="val 1965"/>
                  <a:gd name="f35" fmla="val 1209"/>
                  <a:gd name="f36" fmla="val 1930"/>
                  <a:gd name="f37" fmla="val 1118"/>
                  <a:gd name="f38" fmla="val 1891"/>
                  <a:gd name="f39" fmla="val 1039"/>
                  <a:gd name="f40" fmla="val 1862"/>
                  <a:gd name="f41" fmla="val 945"/>
                  <a:gd name="f42" fmla="val 1844"/>
                  <a:gd name="f43" fmla="val 893"/>
                  <a:gd name="f44" fmla="val 1832"/>
                  <a:gd name="f45" fmla="val 839"/>
                  <a:gd name="f46" fmla="val 1824"/>
                  <a:gd name="f47" fmla="val 785"/>
                  <a:gd name="f48" fmla="val 1796"/>
                  <a:gd name="f49" fmla="val 622"/>
                  <a:gd name="f50" fmla="val 1870"/>
                  <a:gd name="f51" fmla="val 487"/>
                  <a:gd name="f52" fmla="val 1988"/>
                  <a:gd name="f53" fmla="val 385"/>
                  <a:gd name="f54" fmla="val 1910"/>
                  <a:gd name="f55" fmla="val 280"/>
                  <a:gd name="f56" fmla="val 178"/>
                  <a:gd name="f57" fmla="val 1756"/>
                  <a:gd name="f58" fmla="val 72"/>
                  <a:gd name="f59" fmla="val 1663"/>
                  <a:gd name="f60" fmla="val 56"/>
                  <a:gd name="f61" fmla="val 1570"/>
                  <a:gd name="f62" fmla="val 43"/>
                  <a:gd name="f63" fmla="val 1477"/>
                  <a:gd name="f64" fmla="val 33"/>
                  <a:gd name="f65" fmla="val 1163"/>
                  <a:gd name="f66" fmla="val 870"/>
                  <a:gd name="f67" fmla="val 558"/>
                  <a:gd name="f68" fmla="val 463"/>
                  <a:gd name="f69" fmla="val 370"/>
                  <a:gd name="f70" fmla="val 279"/>
                  <a:gd name="f71" fmla="val 249"/>
                  <a:gd name="f72" fmla="val 111"/>
                  <a:gd name="f73" fmla="val 221"/>
                  <a:gd name="f74" fmla="val 149"/>
                  <a:gd name="f75" fmla="val 193"/>
                  <a:gd name="f76" fmla="val 188"/>
                  <a:gd name="f77" fmla="val 527"/>
                  <a:gd name="f78" fmla="val 540"/>
                  <a:gd name="f79" fmla="val 639"/>
                  <a:gd name="f80" fmla="val 368"/>
                  <a:gd name="f81" fmla="val 812"/>
                  <a:gd name="f82" fmla="val 243"/>
                  <a:gd name="f83" fmla="val 1015"/>
                  <a:gd name="f84" fmla="val 1225"/>
                  <a:gd name="f85" fmla="val 1401"/>
                  <a:gd name="f86" fmla="val 375"/>
                  <a:gd name="f87" fmla="val 1510"/>
                  <a:gd name="f88" fmla="val 555"/>
                  <a:gd name="f89" fmla="val 1573"/>
                  <a:gd name="f90" fmla="val 658"/>
                  <a:gd name="f91" fmla="val 1613"/>
                  <a:gd name="f92" fmla="val 772"/>
                  <a:gd name="f93" fmla="val 1632"/>
                  <a:gd name="f94" fmla="val 891"/>
                  <a:gd name="f95" fmla="val 1640"/>
                  <a:gd name="f96" fmla="val 946"/>
                  <a:gd name="f97" fmla="val 999"/>
                  <a:gd name="f98" fmla="val 518"/>
                  <a:gd name="f99" fmla="val 341"/>
                  <a:gd name="f100" fmla="val 1260"/>
                  <a:gd name="f101" fmla="val 845"/>
                  <a:gd name="f102" fmla="val 520"/>
                  <a:gd name="f103" fmla="val 553"/>
                  <a:gd name="f104" fmla="val 184"/>
                  <a:gd name="f105" fmla="val 202"/>
                  <a:gd name="f106" fmla="val 137"/>
                  <a:gd name="f107" fmla="val 262"/>
                  <a:gd name="f108" fmla="val 92"/>
                  <a:gd name="f109" fmla="val 324"/>
                  <a:gd name="f110" fmla="val 46"/>
                  <a:gd name="f111" fmla="val 165"/>
                  <a:gd name="f112" fmla="val 237"/>
                  <a:gd name="f113" fmla="val 212"/>
                  <a:gd name="f114" fmla="val 209"/>
                  <a:gd name="f115" fmla="val 789"/>
                  <a:gd name="f116" fmla="val 201"/>
                  <a:gd name="f117" fmla="val 850"/>
                  <a:gd name="f118" fmla="val 191"/>
                  <a:gd name="f119" fmla="val 888"/>
                  <a:gd name="f120" fmla="val 173"/>
                  <a:gd name="f121" fmla="val 142"/>
                  <a:gd name="f122" fmla="val 103"/>
                  <a:gd name="f123" fmla="val 70"/>
                  <a:gd name="f124" fmla="val 49"/>
                  <a:gd name="f125" fmla="val 34"/>
                  <a:gd name="f126" fmla="val 21"/>
                  <a:gd name="f127" fmla="val 58"/>
                  <a:gd name="f128" fmla="val 80"/>
                  <a:gd name="f129" fmla="val 110"/>
                  <a:gd name="f130" fmla="val 337"/>
                  <a:gd name="f131" fmla="val 1959"/>
                  <a:gd name="f132" fmla="val 572"/>
                  <a:gd name="f133" fmla="val 2060"/>
                  <a:gd name="f134" fmla="val 788"/>
                  <a:gd name="f135" fmla="val 2194"/>
                  <a:gd name="f136" fmla="val 2196"/>
                  <a:gd name="f137" fmla="val 867"/>
                  <a:gd name="f138" fmla="val 2244"/>
                  <a:gd name="f139" fmla="val 953"/>
                  <a:gd name="f140" fmla="val 2299"/>
                  <a:gd name="f141" fmla="val 1016"/>
                  <a:gd name="f142" fmla="val 2368"/>
                  <a:gd name="f143" fmla="val 1082"/>
                  <a:gd name="f144" fmla="val 1166"/>
                  <a:gd name="f145" fmla="val 1244"/>
                  <a:gd name="f146" fmla="val 1246"/>
                  <a:gd name="f147" fmla="val 1427"/>
                  <a:gd name="f148" fmla="val 2083"/>
                  <a:gd name="f149" fmla="val 1620"/>
                  <a:gd name="f150" fmla="val 1995"/>
                  <a:gd name="f151" fmla="val 1794"/>
                  <a:gd name="f152" fmla="val 1869"/>
                  <a:gd name="f153" fmla="val 1503"/>
                  <a:gd name="f154" fmla="val 1566"/>
                  <a:gd name="f155" fmla="val 1394"/>
                  <a:gd name="f156" fmla="val 1739"/>
                  <a:gd name="f157" fmla="val 1224"/>
                  <a:gd name="f158" fmla="val 1020"/>
                  <a:gd name="f159" fmla="val 1012"/>
                  <a:gd name="f160" fmla="val 803"/>
                  <a:gd name="f161" fmla="val 1861"/>
                  <a:gd name="f162" fmla="val 628"/>
                  <a:gd name="f163" fmla="val 1730"/>
                  <a:gd name="f164" fmla="*/ f0 1 2037"/>
                  <a:gd name="f165" fmla="*/ f1 1 2369"/>
                  <a:gd name="f166" fmla="+- f4 0 f2"/>
                  <a:gd name="f167" fmla="+- f3 0 f2"/>
                  <a:gd name="f168" fmla="*/ f167 1 2037"/>
                  <a:gd name="f169" fmla="*/ f166 1 2369"/>
                  <a:gd name="f170" fmla="*/ f2 1 f168"/>
                  <a:gd name="f171" fmla="*/ f3 1 f168"/>
                  <a:gd name="f172" fmla="*/ f2 1 f169"/>
                  <a:gd name="f173" fmla="*/ f4 1 f169"/>
                  <a:gd name="f174" fmla="*/ f170 f164 1"/>
                  <a:gd name="f175" fmla="*/ f171 f164 1"/>
                  <a:gd name="f176" fmla="*/ f173 f165 1"/>
                  <a:gd name="f177" fmla="*/ f172 f16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4" t="f177" r="f175" b="f176"/>
                <a:pathLst>
                  <a:path w="2037" h="2369">
                    <a:moveTo>
                      <a:pt x="f5" y="f6"/>
                    </a:moveTo>
                    <a:cubicBezTo>
                      <a:pt x="f5" y="f7"/>
                      <a:pt x="f8" y="f9"/>
                      <a:pt x="f10" y="f11"/>
                    </a:cubicBezTo>
                    <a:lnTo>
                      <a:pt x="f12" y="f13"/>
                    </a:lnTo>
                    <a:cubicBezTo>
                      <a:pt x="f14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3" y="f24"/>
                    </a:cubicBezTo>
                    <a:cubicBezTo>
                      <a:pt x="f25" y="f26"/>
                      <a:pt x="f25" y="f27"/>
                      <a:pt x="f28" y="f29"/>
                    </a:cubicBezTo>
                    <a:cubicBezTo>
                      <a:pt x="f30" y="f31"/>
                      <a:pt x="f32" y="f33"/>
                      <a:pt x="f34" y="f35"/>
                    </a:cubicBezTo>
                    <a:cubicBezTo>
                      <a:pt x="f36" y="f37"/>
                      <a:pt x="f38" y="f39"/>
                      <a:pt x="f40" y="f41"/>
                    </a:cubicBezTo>
                    <a:cubicBezTo>
                      <a:pt x="f42" y="f43"/>
                      <a:pt x="f44" y="f45"/>
                      <a:pt x="f46" y="f47"/>
                    </a:cubicBezTo>
                    <a:cubicBezTo>
                      <a:pt x="f48" y="f49"/>
                      <a:pt x="f50" y="f51"/>
                      <a:pt x="f52" y="f53"/>
                    </a:cubicBezTo>
                    <a:cubicBezTo>
                      <a:pt x="f54" y="f55"/>
                      <a:pt x="f44" y="f56"/>
                      <a:pt x="f57" y="f58"/>
                    </a:cubicBezTo>
                    <a:cubicBezTo>
                      <a:pt x="f59" y="f60"/>
                      <a:pt x="f61" y="f62"/>
                      <a:pt x="f63" y="f64"/>
                    </a:cubicBezTo>
                    <a:cubicBezTo>
                      <a:pt x="f65" y="f2"/>
                      <a:pt x="f66" y="f2"/>
                      <a:pt x="f67" y="f64"/>
                    </a:cubicBezTo>
                    <a:cubicBezTo>
                      <a:pt x="f68" y="f62"/>
                      <a:pt x="f69" y="f60"/>
                      <a:pt x="f70" y="f58"/>
                    </a:cubicBezTo>
                    <a:cubicBezTo>
                      <a:pt x="f71" y="f72"/>
                      <a:pt x="f73" y="f74"/>
                      <a:pt x="f75" y="f76"/>
                    </a:cubicBezTo>
                    <a:lnTo>
                      <a:pt x="f77" y="f78"/>
                    </a:lnTo>
                    <a:cubicBezTo>
                      <a:pt x="f79" y="f80"/>
                      <a:pt x="f81" y="f82"/>
                      <a:pt x="f83" y="f82"/>
                    </a:cubicBezTo>
                    <a:cubicBezTo>
                      <a:pt x="f84" y="f82"/>
                      <a:pt x="f85" y="f86"/>
                      <a:pt x="f87" y="f88"/>
                    </a:cubicBezTo>
                    <a:cubicBezTo>
                      <a:pt x="f89" y="f90"/>
                      <a:pt x="f91" y="f92"/>
                      <a:pt x="f93" y="f94"/>
                    </a:cubicBezTo>
                    <a:lnTo>
                      <a:pt x="f93" y="f43"/>
                    </a:lnTo>
                    <a:cubicBezTo>
                      <a:pt x="f95" y="f96"/>
                      <a:pt x="f5" y="f97"/>
                      <a:pt x="f5" y="f6"/>
                    </a:cubicBez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98" y="f11"/>
                    </a:moveTo>
                    <a:cubicBezTo>
                      <a:pt x="f99" y="f100"/>
                      <a:pt x="f99" y="f101"/>
                      <a:pt x="f98" y="f88"/>
                    </a:cubicBezTo>
                    <a:lnTo>
                      <a:pt x="f102" y="f103"/>
                    </a:lnTo>
                    <a:lnTo>
                      <a:pt x="f104" y="f105"/>
                    </a:lnTo>
                    <a:cubicBezTo>
                      <a:pt x="f106" y="f107"/>
                      <a:pt x="f108" y="f109"/>
                      <a:pt x="f110" y="f53"/>
                    </a:cubicBezTo>
                    <a:cubicBezTo>
                      <a:pt x="f111" y="f51"/>
                      <a:pt x="f112" y="f49"/>
                      <a:pt x="f113" y="f47"/>
                    </a:cubicBezTo>
                    <a:lnTo>
                      <a:pt x="f114" y="f115"/>
                    </a:lnTo>
                    <a:lnTo>
                      <a:pt x="f113" y="f115"/>
                    </a:lnTo>
                    <a:cubicBezTo>
                      <a:pt x="f116" y="f117"/>
                      <a:pt x="f118" y="f119"/>
                      <a:pt x="f120" y="f41"/>
                    </a:cubicBezTo>
                    <a:cubicBezTo>
                      <a:pt x="f121" y="f39"/>
                      <a:pt x="f122" y="f37"/>
                      <a:pt x="f123" y="f35"/>
                    </a:cubicBezTo>
                    <a:cubicBezTo>
                      <a:pt x="f124" y="f33"/>
                      <a:pt x="f125" y="f31"/>
                      <a:pt x="f126" y="f29"/>
                    </a:cubicBezTo>
                    <a:cubicBezTo>
                      <a:pt x="f2" y="f27"/>
                      <a:pt x="f2" y="f26"/>
                      <a:pt x="f127" y="f24"/>
                    </a:cubicBezTo>
                    <a:cubicBezTo>
                      <a:pt x="f128" y="f22"/>
                      <a:pt x="f129" y="f20"/>
                      <a:pt x="f121" y="f18"/>
                    </a:cubicBezTo>
                    <a:cubicBezTo>
                      <a:pt x="f130" y="f131"/>
                      <a:pt x="f132" y="f133"/>
                      <a:pt x="f134" y="f135"/>
                    </a:cubicBezTo>
                    <a:lnTo>
                      <a:pt x="f115" y="f136"/>
                    </a:lnTo>
                    <a:cubicBezTo>
                      <a:pt x="f137" y="f138"/>
                      <a:pt x="f139" y="f140"/>
                      <a:pt x="f141" y="f142"/>
                    </a:cubicBezTo>
                    <a:cubicBezTo>
                      <a:pt x="f143" y="f140"/>
                      <a:pt x="f144" y="f138"/>
                      <a:pt x="f145" y="f136"/>
                    </a:cubicBezTo>
                    <a:lnTo>
                      <a:pt x="f146" y="f135"/>
                    </a:lnTo>
                    <a:cubicBezTo>
                      <a:pt x="f147" y="f148"/>
                      <a:pt x="f149" y="f150"/>
                      <a:pt x="f151" y="f152"/>
                    </a:cubicBezTo>
                    <a:lnTo>
                      <a:pt x="f153" y="f154"/>
                    </a:lnTo>
                    <a:cubicBezTo>
                      <a:pt x="f155" y="f156"/>
                      <a:pt x="f157" y="f40"/>
                      <a:pt x="f158" y="f40"/>
                    </a:cubicBezTo>
                    <a:lnTo>
                      <a:pt x="f159" y="f40"/>
                    </a:lnTo>
                    <a:cubicBezTo>
                      <a:pt x="f160" y="f161"/>
                      <a:pt x="f162" y="f163"/>
                      <a:pt x="f98" y="f11"/>
                    </a:cubicBezTo>
                    <a:close/>
                  </a:path>
                </a:pathLst>
              </a:custGeom>
              <a:solidFill>
                <a:srgbClr val="009035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9" name="Forma Livre 8"/>
              <p:cNvSpPr/>
              <p:nvPr/>
            </p:nvSpPr>
            <p:spPr>
              <a:xfrm>
                <a:off x="9199440" y="5899315"/>
                <a:ext cx="417597" cy="2617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244"/>
                  <a:gd name="f4" fmla="val 797"/>
                  <a:gd name="f5" fmla="val 796"/>
                  <a:gd name="f6" fmla="val 2"/>
                  <a:gd name="f7" fmla="val 355"/>
                  <a:gd name="f8" fmla="val 279"/>
                  <a:gd name="f9" fmla="val 620"/>
                  <a:gd name="f10" fmla="val 964"/>
                  <a:gd name="f11" fmla="val 1239"/>
                  <a:gd name="f12" fmla="val 1243"/>
                  <a:gd name="f13" fmla="*/ f0 1 1244"/>
                  <a:gd name="f14" fmla="*/ f1 1 797"/>
                  <a:gd name="f15" fmla="+- f4 0 f2"/>
                  <a:gd name="f16" fmla="+- f3 0 f2"/>
                  <a:gd name="f17" fmla="*/ f16 1 1244"/>
                  <a:gd name="f18" fmla="*/ f15 1 797"/>
                  <a:gd name="f19" fmla="*/ f2 1 f17"/>
                  <a:gd name="f20" fmla="*/ f3 1 f17"/>
                  <a:gd name="f21" fmla="*/ f2 1 f18"/>
                  <a:gd name="f22" fmla="*/ f4 1 f18"/>
                  <a:gd name="f23" fmla="*/ f19 f13 1"/>
                  <a:gd name="f24" fmla="*/ f20 f13 1"/>
                  <a:gd name="f25" fmla="*/ f22 f14 1"/>
                  <a:gd name="f26" fmla="*/ f21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3" t="f26" r="f24" b="f25"/>
                <a:pathLst>
                  <a:path w="1244" h="797">
                    <a:moveTo>
                      <a:pt x="f2" y="f5"/>
                    </a:moveTo>
                    <a:cubicBezTo>
                      <a:pt x="f6" y="f7"/>
                      <a:pt x="f8" y="f2"/>
                      <a:pt x="f9" y="f2"/>
                    </a:cubicBezTo>
                    <a:cubicBezTo>
                      <a:pt x="f10" y="f2"/>
                      <a:pt x="f11" y="f7"/>
                      <a:pt x="f12" y="f5"/>
                    </a:cubicBezTo>
                    <a:lnTo>
                      <a:pt x="f2" y="f5"/>
                    </a:lnTo>
                  </a:path>
                </a:pathLst>
              </a:custGeom>
              <a:noFill/>
              <a:ln w="1801" cap="flat">
                <a:solidFill>
                  <a:srgbClr val="1B1918"/>
                </a:solidFill>
                <a:prstDash val="solid"/>
                <a:miter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0" name="Forma Livre 9"/>
              <p:cNvSpPr/>
              <p:nvPr/>
            </p:nvSpPr>
            <p:spPr>
              <a:xfrm>
                <a:off x="9451796" y="6195956"/>
                <a:ext cx="107999" cy="107999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375"/>
                  <a:gd name="f6" fmla="val 371"/>
                  <a:gd name="f7" fmla="val 214"/>
                  <a:gd name="f8" fmla="val 66"/>
                  <a:gd name="f9" fmla="val 193"/>
                  <a:gd name="f10" fmla="val 17"/>
                  <a:gd name="f11" fmla="val 195"/>
                  <a:gd name="f12" fmla="val 12"/>
                  <a:gd name="f13" fmla="val 189"/>
                  <a:gd name="f14" fmla="val 10"/>
                  <a:gd name="f15" fmla="val 7"/>
                  <a:gd name="f16" fmla="val 183"/>
                  <a:gd name="f17" fmla="val 160"/>
                  <a:gd name="f18" fmla="val 68"/>
                  <a:gd name="f19" fmla="val 168"/>
                  <a:gd name="f20" fmla="val 3"/>
                  <a:gd name="f21" fmla="val 159"/>
                  <a:gd name="f22" fmla="val 2"/>
                  <a:gd name="f23" fmla="val 152"/>
                  <a:gd name="f24" fmla="val 63"/>
                  <a:gd name="f25" fmla="val 145"/>
                  <a:gd name="f26" fmla="val 136"/>
                  <a:gd name="f27" fmla="val 143"/>
                  <a:gd name="f28" fmla="val 121"/>
                  <a:gd name="f29" fmla="val 5"/>
                  <a:gd name="f30" fmla="val 112"/>
                  <a:gd name="f31" fmla="val 8"/>
                  <a:gd name="f32" fmla="val 74"/>
                  <a:gd name="f33" fmla="val 93"/>
                  <a:gd name="f34" fmla="val 86"/>
                  <a:gd name="f35" fmla="val 23"/>
                  <a:gd name="f36" fmla="val 126"/>
                  <a:gd name="f37" fmla="val 76"/>
                  <a:gd name="f38" fmla="val 35"/>
                  <a:gd name="f39" fmla="val 71"/>
                  <a:gd name="f40" fmla="val 43"/>
                  <a:gd name="f41" fmla="val 81"/>
                  <a:gd name="f42" fmla="val 50"/>
                  <a:gd name="f43" fmla="val 52"/>
                  <a:gd name="f44" fmla="val 78"/>
                  <a:gd name="f45" fmla="val 64"/>
                  <a:gd name="f46" fmla="val 59"/>
                  <a:gd name="f47" fmla="val 60"/>
                  <a:gd name="f48" fmla="val 57"/>
                  <a:gd name="f49" fmla="val 61"/>
                  <a:gd name="f50" fmla="val 83"/>
                  <a:gd name="f51" fmla="val 116"/>
                  <a:gd name="f52" fmla="val 38"/>
                  <a:gd name="f53" fmla="val 32"/>
                  <a:gd name="f54" fmla="val 123"/>
                  <a:gd name="f55" fmla="val 26"/>
                  <a:gd name="f56" fmla="val 101"/>
                  <a:gd name="f57" fmla="val 109"/>
                  <a:gd name="f58" fmla="val 69"/>
                  <a:gd name="f59" fmla="val 129"/>
                  <a:gd name="f60" fmla="val 16"/>
                  <a:gd name="f61" fmla="val 124"/>
                  <a:gd name="f62" fmla="val 14"/>
                  <a:gd name="f63" fmla="val 133"/>
                  <a:gd name="f64" fmla="val 138"/>
                  <a:gd name="f65" fmla="val 144"/>
                  <a:gd name="f66" fmla="val 141"/>
                  <a:gd name="f67" fmla="val 11"/>
                  <a:gd name="f68" fmla="val 148"/>
                  <a:gd name="f69" fmla="val 151"/>
                  <a:gd name="f70" fmla="val 154"/>
                  <a:gd name="f71" fmla="val 20"/>
                  <a:gd name="f72" fmla="val 161"/>
                  <a:gd name="f73" fmla="val 172"/>
                  <a:gd name="f74" fmla="val 187"/>
                  <a:gd name="f75" fmla="val 199"/>
                  <a:gd name="f76" fmla="val 40"/>
                  <a:gd name="f77" fmla="val 202"/>
                  <a:gd name="f78" fmla="val 205"/>
                  <a:gd name="f79" fmla="val 4"/>
                  <a:gd name="f80" fmla="val 210"/>
                  <a:gd name="f81" fmla="val 212"/>
                  <a:gd name="f82" fmla="val 220"/>
                  <a:gd name="f83" fmla="val 47"/>
                  <a:gd name="f84" fmla="val 209"/>
                  <a:gd name="f85" fmla="val 237"/>
                  <a:gd name="f86" fmla="val 245"/>
                  <a:gd name="f87" fmla="val 67"/>
                  <a:gd name="f88" fmla="val 215"/>
                  <a:gd name="f89" fmla="val 19"/>
                  <a:gd name="f90" fmla="val 260"/>
                  <a:gd name="f91" fmla="val 24"/>
                  <a:gd name="f92" fmla="val 267"/>
                  <a:gd name="f93" fmla="val 72"/>
                  <a:gd name="f94" fmla="val 224"/>
                  <a:gd name="f95" fmla="val 266"/>
                  <a:gd name="f96" fmla="val 271"/>
                  <a:gd name="f97" fmla="val 281"/>
                  <a:gd name="f98" fmla="val 276"/>
                  <a:gd name="f99" fmla="val 48"/>
                  <a:gd name="f100" fmla="val 279"/>
                  <a:gd name="f101" fmla="val 272"/>
                  <a:gd name="f102" fmla="val 269"/>
                  <a:gd name="f103" fmla="val 29"/>
                  <a:gd name="f104" fmla="val 295"/>
                  <a:gd name="f105" fmla="val 303"/>
                  <a:gd name="f106" fmla="val 274"/>
                  <a:gd name="f107" fmla="val 288"/>
                  <a:gd name="f108" fmla="val 301"/>
                  <a:gd name="f109" fmla="val 316"/>
                  <a:gd name="f110" fmla="val 321"/>
                  <a:gd name="f111" fmla="val 55"/>
                  <a:gd name="f112" fmla="val 325"/>
                  <a:gd name="f113" fmla="val 308"/>
                  <a:gd name="f114" fmla="val 283"/>
                  <a:gd name="f115" fmla="val 335"/>
                  <a:gd name="f116" fmla="val 338"/>
                  <a:gd name="f117" fmla="val 90"/>
                  <a:gd name="f118" fmla="val 286"/>
                  <a:gd name="f119" fmla="val 336"/>
                  <a:gd name="f120" fmla="val 91"/>
                  <a:gd name="f121" fmla="val 340"/>
                  <a:gd name="f122" fmla="val 341"/>
                  <a:gd name="f123" fmla="val 98"/>
                  <a:gd name="f124" fmla="val 345"/>
                  <a:gd name="f125" fmla="val 102"/>
                  <a:gd name="f126" fmla="val 128"/>
                  <a:gd name="f127" fmla="val 107"/>
                  <a:gd name="f128" fmla="val 357"/>
                  <a:gd name="f129" fmla="val 114"/>
                  <a:gd name="f130" fmla="val 362"/>
                  <a:gd name="f131" fmla="val 330"/>
                  <a:gd name="f132" fmla="val 346"/>
                  <a:gd name="f133" fmla="val 365"/>
                  <a:gd name="f134" fmla="val 134"/>
                  <a:gd name="f135" fmla="val 370"/>
                  <a:gd name="f136" fmla="val 348"/>
                  <a:gd name="f137" fmla="val 333"/>
                  <a:gd name="f138" fmla="val 146"/>
                  <a:gd name="f139" fmla="val 320"/>
                  <a:gd name="f140" fmla="val 368"/>
                  <a:gd name="f141" fmla="val 153"/>
                  <a:gd name="f142" fmla="val 318"/>
                  <a:gd name="f143" fmla="val 363"/>
                  <a:gd name="f144" fmla="val 192"/>
                  <a:gd name="f145" fmla="val 207"/>
                  <a:gd name="f146" fmla="val 367"/>
                  <a:gd name="f147" fmla="val 216"/>
                  <a:gd name="f148" fmla="val 228"/>
                  <a:gd name="f149" fmla="val 229"/>
                  <a:gd name="f150" fmla="val 331"/>
                  <a:gd name="f151" fmla="val 231"/>
                  <a:gd name="f152" fmla="val 240"/>
                  <a:gd name="f153" fmla="val 238"/>
                  <a:gd name="f154" fmla="val 328"/>
                  <a:gd name="f155" fmla="val 315"/>
                  <a:gd name="f156" fmla="val 358"/>
                  <a:gd name="f157" fmla="val 355"/>
                  <a:gd name="f158" fmla="val 247"/>
                  <a:gd name="f159" fmla="val 313"/>
                  <a:gd name="f160" fmla="val 278"/>
                  <a:gd name="f161" fmla="val 343"/>
                  <a:gd name="f162" fmla="val 285"/>
                  <a:gd name="f163" fmla="val 298"/>
                  <a:gd name="f164" fmla="val 307"/>
                  <a:gd name="f165" fmla="val 293"/>
                  <a:gd name="f166" fmla="val 300"/>
                  <a:gd name="f167" fmla="val 309"/>
                  <a:gd name="f168" fmla="val 306"/>
                  <a:gd name="f169" fmla="val 317"/>
                  <a:gd name="f170" fmla="val 319"/>
                  <a:gd name="f171" fmla="val 326"/>
                  <a:gd name="f172" fmla="val 324"/>
                  <a:gd name="f173" fmla="val 314"/>
                  <a:gd name="f174" fmla="val 322"/>
                  <a:gd name="f175" fmla="val 277"/>
                  <a:gd name="f176" fmla="val 350"/>
                  <a:gd name="f177" fmla="val 262"/>
                  <a:gd name="f178" fmla="val 302"/>
                  <a:gd name="f179" fmla="val 222"/>
                  <a:gd name="f180" fmla="val 264"/>
                  <a:gd name="f181" fmla="val 259"/>
                  <a:gd name="f182" fmla="val 364"/>
                  <a:gd name="f183" fmla="val 244"/>
                  <a:gd name="f184" fmla="val 369"/>
                  <a:gd name="f185" fmla="val 235"/>
                  <a:gd name="f186" fmla="val 204"/>
                  <a:gd name="f187" fmla="val 217"/>
                  <a:gd name="f188" fmla="val 372"/>
                  <a:gd name="f189" fmla="val 219"/>
                  <a:gd name="f190" fmla="val 374"/>
                  <a:gd name="f191" fmla="val 352"/>
                  <a:gd name="f192" fmla="val 194"/>
                  <a:gd name="f193" fmla="val 185"/>
                  <a:gd name="f194" fmla="val 169"/>
                  <a:gd name="f195" fmla="val 177"/>
                  <a:gd name="f196" fmla="val 353"/>
                  <a:gd name="f197" fmla="val 359"/>
                  <a:gd name="f198" fmla="val 149"/>
                  <a:gd name="f199" fmla="val 139"/>
                  <a:gd name="f200" fmla="val 310"/>
                  <a:gd name="f201" fmla="val 131"/>
                  <a:gd name="f202" fmla="val 305"/>
                  <a:gd name="f203" fmla="val 108"/>
                  <a:gd name="f204" fmla="val 99"/>
                  <a:gd name="f205" fmla="val 119"/>
                  <a:gd name="f206" fmla="val 312"/>
                  <a:gd name="f207" fmla="val 58"/>
                  <a:gd name="f208" fmla="val 297"/>
                  <a:gd name="f209" fmla="val 42"/>
                  <a:gd name="f210" fmla="val 33"/>
                  <a:gd name="f211" fmla="val 248"/>
                  <a:gd name="f212" fmla="val 22"/>
                  <a:gd name="f213" fmla="val 15"/>
                  <a:gd name="f214" fmla="val 73"/>
                  <a:gd name="f215" fmla="val 254"/>
                  <a:gd name="f216" fmla="val 223"/>
                  <a:gd name="f217" fmla="val 181"/>
                  <a:gd name="f218" fmla="val 156"/>
                  <a:gd name="f219" fmla="val 200"/>
                  <a:gd name="f220" fmla="val 208"/>
                  <a:gd name="f221" fmla="val 188"/>
                  <a:gd name="f222" fmla="val 27"/>
                  <a:gd name="f223" fmla="val 157"/>
                  <a:gd name="f224" fmla="val 103"/>
                  <a:gd name="f225" fmla="val 165"/>
                  <a:gd name="f226" fmla="val 174"/>
                  <a:gd name="f227" fmla="val 227"/>
                  <a:gd name="f228" fmla="val 255"/>
                  <a:gd name="f229" fmla="val 290"/>
                  <a:gd name="f230" fmla="val 226"/>
                  <a:gd name="f231" fmla="val 291"/>
                  <a:gd name="f232" fmla="val 186"/>
                  <a:gd name="f233" fmla="val 257"/>
                  <a:gd name="f234" fmla="val 184"/>
                  <a:gd name="f235" fmla="val 190"/>
                  <a:gd name="f236" fmla="val 252"/>
                  <a:gd name="f237" fmla="val 239"/>
                  <a:gd name="f238" fmla="val 243"/>
                  <a:gd name="f239" fmla="val 236"/>
                  <a:gd name="f240" fmla="val 232"/>
                  <a:gd name="f241" fmla="val 197"/>
                  <a:gd name="f242" fmla="val 170"/>
                  <a:gd name="f243" fmla="val 182"/>
                  <a:gd name="f244" fmla="val 104"/>
                  <a:gd name="f245" fmla="val 79"/>
                  <a:gd name="f246" fmla="val 111"/>
                  <a:gd name="f247" fmla="val 53"/>
                  <a:gd name="f248" fmla="val 118"/>
                  <a:gd name="f249" fmla="val 105"/>
                  <a:gd name="f250" fmla="val 106"/>
                  <a:gd name="f251" fmla="val 171"/>
                  <a:gd name="f252" fmla="val 162"/>
                  <a:gd name="f253" fmla="val 122"/>
                  <a:gd name="f254" fmla="val 97"/>
                  <a:gd name="f255" fmla="val 140"/>
                  <a:gd name="f256" fmla="val 115"/>
                  <a:gd name="f257" fmla="val 88"/>
                  <a:gd name="f258" fmla="val 234"/>
                  <a:gd name="f259" fmla="val 150"/>
                  <a:gd name="f260" fmla="val 100"/>
                  <a:gd name="f261" fmla="val 95"/>
                  <a:gd name="f262" fmla="val 85"/>
                  <a:gd name="f263" fmla="val 113"/>
                  <a:gd name="f264" fmla="val 62"/>
                  <a:gd name="f265" fmla="*/ f2 1 375"/>
                  <a:gd name="f266" fmla="*/ f3 1 371"/>
                  <a:gd name="f267" fmla="+- f6 0 f4"/>
                  <a:gd name="f268" fmla="+- f5 0 f4"/>
                  <a:gd name="f269" fmla="*/ f268 1 375"/>
                  <a:gd name="f270" fmla="*/ f267 1 371"/>
                  <a:gd name="f271" fmla="*/ f4 1 f269"/>
                  <a:gd name="f272" fmla="*/ f5 1 f269"/>
                  <a:gd name="f273" fmla="*/ f4 1 f270"/>
                  <a:gd name="f274" fmla="*/ f6 1 f270"/>
                  <a:gd name="f275" fmla="*/ f271 f265 1"/>
                  <a:gd name="f276" fmla="*/ f272 f265 1"/>
                  <a:gd name="f277" fmla="*/ f274 f266 1"/>
                  <a:gd name="f278" fmla="*/ f273 f26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75" t="f278" r="f276" b="f277"/>
                <a:pathLst>
                  <a:path w="375" h="371">
                    <a:moveTo>
                      <a:pt x="f7" y="f8"/>
                    </a:moveTo>
                    <a:lnTo>
                      <a:pt x="f9" y="f10"/>
                    </a:lnTo>
                    <a:lnTo>
                      <a:pt x="f11" y="f12"/>
                    </a:lnTo>
                    <a:lnTo>
                      <a:pt x="f13" y="f14"/>
                    </a:lnTo>
                    <a:lnTo>
                      <a:pt x="f13" y="f15"/>
                    </a:lnTo>
                    <a:lnTo>
                      <a:pt x="f1" y="f14"/>
                    </a:lnTo>
                    <a:lnTo>
                      <a:pt x="f16" y="f10"/>
                    </a:lnTo>
                    <a:lnTo>
                      <a:pt x="f17" y="f18"/>
                    </a:lnTo>
                    <a:lnTo>
                      <a:pt x="f19" y="f20"/>
                    </a:lnTo>
                    <a:lnTo>
                      <a:pt x="f21" y="f22"/>
                    </a:lnTo>
                    <a:lnTo>
                      <a:pt x="f23" y="f24"/>
                    </a:lnTo>
                    <a:lnTo>
                      <a:pt x="f25" y="f22"/>
                    </a:lnTo>
                    <a:lnTo>
                      <a:pt x="f26" y="f22"/>
                    </a:lnTo>
                    <a:lnTo>
                      <a:pt x="f27" y="f18"/>
                    </a:lnTo>
                    <a:lnTo>
                      <a:pt x="f28" y="f29"/>
                    </a:lnTo>
                    <a:lnTo>
                      <a:pt x="f30" y="f31"/>
                    </a:lnTo>
                    <a:lnTo>
                      <a:pt x="f26" y="f32"/>
                    </a:lnTo>
                    <a:lnTo>
                      <a:pt x="f33" y="f10"/>
                    </a:lnTo>
                    <a:lnTo>
                      <a:pt x="f34" y="f35"/>
                    </a:lnTo>
                    <a:lnTo>
                      <a:pt x="f36" y="f37"/>
                    </a:lnTo>
                    <a:lnTo>
                      <a:pt x="f37" y="f38"/>
                    </a:lnTo>
                    <a:lnTo>
                      <a:pt x="f39" y="f40"/>
                    </a:lnTo>
                    <a:lnTo>
                      <a:pt x="f41" y="f42"/>
                    </a:lnTo>
                    <a:lnTo>
                      <a:pt x="f37" y="f43"/>
                    </a:lnTo>
                    <a:lnTo>
                      <a:pt x="f44" y="f8"/>
                    </a:lnTo>
                    <a:lnTo>
                      <a:pt x="f45" y="f46"/>
                    </a:lnTo>
                    <a:lnTo>
                      <a:pt x="f47" y="f8"/>
                    </a:lnTo>
                    <a:lnTo>
                      <a:pt x="f48" y="f49"/>
                    </a:lnTo>
                    <a:lnTo>
                      <a:pt x="f42" y="f8"/>
                    </a:lnTo>
                    <a:lnTo>
                      <a:pt x="f50" y="f51"/>
                    </a:lnTo>
                    <a:lnTo>
                      <a:pt x="f52" y="f44"/>
                    </a:lnTo>
                    <a:lnTo>
                      <a:pt x="f53" y="f34"/>
                    </a:lnTo>
                    <a:lnTo>
                      <a:pt x="f37" y="f54"/>
                    </a:lnTo>
                    <a:lnTo>
                      <a:pt x="f55" y="f56"/>
                    </a:lnTo>
                    <a:lnTo>
                      <a:pt x="f35" y="f57"/>
                    </a:lnTo>
                    <a:lnTo>
                      <a:pt x="f58" y="f59"/>
                    </a:lnTo>
                    <a:lnTo>
                      <a:pt x="f60" y="f61"/>
                    </a:lnTo>
                    <a:lnTo>
                      <a:pt x="f62" y="f63"/>
                    </a:lnTo>
                    <a:lnTo>
                      <a:pt x="f8" y="f64"/>
                    </a:lnTo>
                    <a:lnTo>
                      <a:pt x="f35" y="f65"/>
                    </a:lnTo>
                    <a:lnTo>
                      <a:pt x="f60" y="f66"/>
                    </a:lnTo>
                    <a:lnTo>
                      <a:pt x="f67" y="f68"/>
                    </a:lnTo>
                    <a:lnTo>
                      <a:pt x="f60" y="f69"/>
                    </a:lnTo>
                    <a:lnTo>
                      <a:pt x="f60" y="f70"/>
                    </a:lnTo>
                    <a:lnTo>
                      <a:pt x="f71" y="f70"/>
                    </a:lnTo>
                    <a:lnTo>
                      <a:pt x="f47" y="f1"/>
                    </a:lnTo>
                    <a:lnTo>
                      <a:pt x="f29" y="f72"/>
                    </a:lnTo>
                    <a:lnTo>
                      <a:pt x="f22" y="f73"/>
                    </a:lnTo>
                    <a:lnTo>
                      <a:pt x="f47" y="f13"/>
                    </a:lnTo>
                    <a:lnTo>
                      <a:pt x="f4" y="f74"/>
                    </a:lnTo>
                    <a:lnTo>
                      <a:pt x="f4" y="f11"/>
                    </a:lnTo>
                    <a:lnTo>
                      <a:pt x="f48" y="f75"/>
                    </a:lnTo>
                    <a:cubicBezTo>
                      <a:pt x="f76" y="f77"/>
                      <a:pt x="f35" y="f78"/>
                      <a:pt x="f79" y="f80"/>
                    </a:cubicBezTo>
                    <a:lnTo>
                      <a:pt x="f4" y="f81"/>
                    </a:lnTo>
                    <a:lnTo>
                      <a:pt x="f22" y="f82"/>
                    </a:lnTo>
                    <a:lnTo>
                      <a:pt x="f29" y="f82"/>
                    </a:lnTo>
                    <a:cubicBezTo>
                      <a:pt x="f55" y="f7"/>
                      <a:pt x="f83" y="f84"/>
                      <a:pt x="f8" y="f78"/>
                    </a:cubicBezTo>
                    <a:lnTo>
                      <a:pt x="f29" y="f85"/>
                    </a:lnTo>
                    <a:lnTo>
                      <a:pt x="f67" y="f86"/>
                    </a:lnTo>
                    <a:lnTo>
                      <a:pt x="f87" y="f88"/>
                    </a:lnTo>
                    <a:lnTo>
                      <a:pt x="f89" y="f90"/>
                    </a:lnTo>
                    <a:lnTo>
                      <a:pt x="f91" y="f92"/>
                    </a:lnTo>
                    <a:lnTo>
                      <a:pt x="f93" y="f94"/>
                    </a:lnTo>
                    <a:lnTo>
                      <a:pt x="f83" y="f95"/>
                    </a:lnTo>
                    <a:lnTo>
                      <a:pt x="f91" y="f96"/>
                    </a:lnTo>
                    <a:lnTo>
                      <a:pt x="f55" y="f97"/>
                    </a:lnTo>
                    <a:lnTo>
                      <a:pt x="f40" y="f98"/>
                    </a:lnTo>
                    <a:lnTo>
                      <a:pt x="f99" y="f100"/>
                    </a:lnTo>
                    <a:lnTo>
                      <a:pt x="f43" y="f101"/>
                    </a:lnTo>
                    <a:lnTo>
                      <a:pt x="f87" y="f102"/>
                    </a:lnTo>
                    <a:lnTo>
                      <a:pt x="f103" y="f104"/>
                    </a:lnTo>
                    <a:lnTo>
                      <a:pt x="f38" y="f105"/>
                    </a:lnTo>
                    <a:lnTo>
                      <a:pt x="f37" y="f106"/>
                    </a:lnTo>
                    <a:cubicBezTo>
                      <a:pt x="f87" y="f107"/>
                      <a:pt x="f47" y="f108"/>
                      <a:pt x="f42" y="f109"/>
                    </a:cubicBezTo>
                    <a:lnTo>
                      <a:pt x="f99" y="f110"/>
                    </a:lnTo>
                    <a:lnTo>
                      <a:pt x="f111" y="f112"/>
                    </a:lnTo>
                    <a:lnTo>
                      <a:pt x="f46" y="f110"/>
                    </a:lnTo>
                    <a:cubicBezTo>
                      <a:pt x="f8" y="f113"/>
                      <a:pt x="f32" y="f104"/>
                      <a:pt x="f41" y="f114"/>
                    </a:cubicBezTo>
                    <a:lnTo>
                      <a:pt x="f87" y="f115"/>
                    </a:lnTo>
                    <a:lnTo>
                      <a:pt x="f37" y="f116"/>
                    </a:lnTo>
                    <a:lnTo>
                      <a:pt x="f117" y="f118"/>
                    </a:lnTo>
                    <a:lnTo>
                      <a:pt x="f33" y="f119"/>
                    </a:lnTo>
                    <a:lnTo>
                      <a:pt x="f120" y="f116"/>
                    </a:lnTo>
                    <a:lnTo>
                      <a:pt x="f33" y="f121"/>
                    </a:lnTo>
                    <a:lnTo>
                      <a:pt x="f33" y="f122"/>
                    </a:lnTo>
                    <a:lnTo>
                      <a:pt x="f123" y="f124"/>
                    </a:lnTo>
                    <a:lnTo>
                      <a:pt x="f125" y="f122"/>
                    </a:lnTo>
                    <a:lnTo>
                      <a:pt x="f126" y="f109"/>
                    </a:lnTo>
                    <a:lnTo>
                      <a:pt x="f127" y="f128"/>
                    </a:lnTo>
                    <a:lnTo>
                      <a:pt x="f129" y="f130"/>
                    </a:lnTo>
                    <a:lnTo>
                      <a:pt x="f26" y="f109"/>
                    </a:lnTo>
                    <a:cubicBezTo>
                      <a:pt x="f26" y="f131"/>
                      <a:pt x="f26" y="f132"/>
                      <a:pt x="f26" y="f133"/>
                    </a:cubicBezTo>
                    <a:lnTo>
                      <a:pt x="f134" y="f135"/>
                    </a:lnTo>
                    <a:lnTo>
                      <a:pt x="f27" y="f135"/>
                    </a:lnTo>
                    <a:lnTo>
                      <a:pt x="f27" y="f133"/>
                    </a:lnTo>
                    <a:cubicBezTo>
                      <a:pt x="f25" y="f136"/>
                      <a:pt x="f25" y="f137"/>
                      <a:pt x="f138" y="f139"/>
                    </a:cubicBezTo>
                    <a:lnTo>
                      <a:pt x="f21" y="f135"/>
                    </a:lnTo>
                    <a:lnTo>
                      <a:pt x="f19" y="f140"/>
                    </a:lnTo>
                    <a:lnTo>
                      <a:pt x="f141" y="f142"/>
                    </a:lnTo>
                    <a:lnTo>
                      <a:pt x="f16" y="f143"/>
                    </a:lnTo>
                    <a:lnTo>
                      <a:pt x="f13" y="f0"/>
                    </a:lnTo>
                    <a:lnTo>
                      <a:pt x="f144" y="f130"/>
                    </a:lnTo>
                    <a:lnTo>
                      <a:pt x="f82" y="f109"/>
                    </a:lnTo>
                    <a:lnTo>
                      <a:pt x="f145" y="f146"/>
                    </a:lnTo>
                    <a:lnTo>
                      <a:pt x="f147" y="f135"/>
                    </a:lnTo>
                    <a:lnTo>
                      <a:pt x="f148" y="f142"/>
                    </a:lnTo>
                    <a:cubicBezTo>
                      <a:pt x="f149" y="f150"/>
                      <a:pt x="f149" y="f132"/>
                      <a:pt x="f151" y="f143"/>
                    </a:cubicBezTo>
                    <a:lnTo>
                      <a:pt x="f151" y="f140"/>
                    </a:lnTo>
                    <a:lnTo>
                      <a:pt x="f152" y="f146"/>
                    </a:lnTo>
                    <a:lnTo>
                      <a:pt x="f152" y="f130"/>
                    </a:lnTo>
                    <a:cubicBezTo>
                      <a:pt x="f153" y="f124"/>
                      <a:pt x="f153" y="f154"/>
                      <a:pt x="f153" y="f155"/>
                    </a:cubicBezTo>
                    <a:lnTo>
                      <a:pt x="f90" y="f156"/>
                    </a:lnTo>
                    <a:lnTo>
                      <a:pt x="f92" y="f157"/>
                    </a:lnTo>
                    <a:lnTo>
                      <a:pt x="f158" y="f159"/>
                    </a:lnTo>
                    <a:lnTo>
                      <a:pt x="f101" y="f116"/>
                    </a:lnTo>
                    <a:lnTo>
                      <a:pt x="f101" y="f121"/>
                    </a:lnTo>
                    <a:lnTo>
                      <a:pt x="f160" y="f161"/>
                    </a:lnTo>
                    <a:lnTo>
                      <a:pt x="f97" y="f121"/>
                    </a:lnTo>
                    <a:lnTo>
                      <a:pt x="f97" y="f116"/>
                    </a:lnTo>
                    <a:lnTo>
                      <a:pt x="f114" y="f119"/>
                    </a:lnTo>
                    <a:lnTo>
                      <a:pt x="f97" y="f115"/>
                    </a:lnTo>
                    <a:lnTo>
                      <a:pt x="f162" y="f162"/>
                    </a:lnTo>
                    <a:lnTo>
                      <a:pt x="f163" y="f115"/>
                    </a:lnTo>
                    <a:lnTo>
                      <a:pt x="f164" y="f137"/>
                    </a:lnTo>
                    <a:lnTo>
                      <a:pt x="f165" y="f97"/>
                    </a:lnTo>
                    <a:cubicBezTo>
                      <a:pt x="f166" y="f165"/>
                      <a:pt x="f167" y="f168"/>
                      <a:pt x="f169" y="f139"/>
                    </a:cubicBezTo>
                    <a:lnTo>
                      <a:pt x="f170" y="f112"/>
                    </a:lnTo>
                    <a:lnTo>
                      <a:pt x="f171" y="f139"/>
                    </a:lnTo>
                    <a:lnTo>
                      <a:pt x="f172" y="f109"/>
                    </a:lnTo>
                    <a:cubicBezTo>
                      <a:pt x="f173" y="f166"/>
                      <a:pt x="f164" y="f118"/>
                      <a:pt x="f163" y="f101"/>
                    </a:cubicBezTo>
                    <a:lnTo>
                      <a:pt x="f121" y="f108"/>
                    </a:lnTo>
                    <a:lnTo>
                      <a:pt x="f124" y="f165"/>
                    </a:lnTo>
                    <a:lnTo>
                      <a:pt x="f164" y="f92"/>
                    </a:lnTo>
                    <a:lnTo>
                      <a:pt x="f174" y="f96"/>
                    </a:lnTo>
                    <a:lnTo>
                      <a:pt x="f171" y="f175"/>
                    </a:lnTo>
                    <a:lnTo>
                      <a:pt x="f150" y="f101"/>
                    </a:lnTo>
                    <a:lnTo>
                      <a:pt x="f136" y="f100"/>
                    </a:lnTo>
                    <a:lnTo>
                      <a:pt x="f176" y="f102"/>
                    </a:lnTo>
                    <a:lnTo>
                      <a:pt x="f154" y="f177"/>
                    </a:lnTo>
                    <a:lnTo>
                      <a:pt x="f178" y="f179"/>
                    </a:lnTo>
                    <a:lnTo>
                      <a:pt x="f176" y="f180"/>
                    </a:lnTo>
                    <a:lnTo>
                      <a:pt x="f157" y="f181"/>
                    </a:lnTo>
                    <a:lnTo>
                      <a:pt x="f164" y="f7"/>
                    </a:lnTo>
                    <a:lnTo>
                      <a:pt x="f182" y="f183"/>
                    </a:lnTo>
                    <a:lnTo>
                      <a:pt x="f184" y="f185"/>
                    </a:lnTo>
                    <a:lnTo>
                      <a:pt x="f167" y="f186"/>
                    </a:lnTo>
                    <a:cubicBezTo>
                      <a:pt x="f154" y="f145"/>
                      <a:pt x="f136" y="f81"/>
                      <a:pt x="f184" y="f187"/>
                    </a:cubicBezTo>
                    <a:lnTo>
                      <a:pt x="f188" y="f189"/>
                    </a:lnTo>
                    <a:lnTo>
                      <a:pt x="f190" y="f80"/>
                    </a:lnTo>
                    <a:lnTo>
                      <a:pt x="f6" y="f84"/>
                    </a:lnTo>
                    <a:cubicBezTo>
                      <a:pt x="f191" y="f186"/>
                      <a:pt x="f119" y="f75"/>
                      <a:pt x="f169" y="f11"/>
                    </a:cubicBezTo>
                    <a:lnTo>
                      <a:pt x="f190" y="f192"/>
                    </a:lnTo>
                    <a:lnTo>
                      <a:pt x="f190" y="f193"/>
                    </a:lnTo>
                    <a:lnTo>
                      <a:pt x="f173" y="f74"/>
                    </a:lnTo>
                    <a:lnTo>
                      <a:pt x="f188" y="f194"/>
                    </a:lnTo>
                    <a:lnTo>
                      <a:pt x="f6" y="f21"/>
                    </a:lnTo>
                    <a:lnTo>
                      <a:pt x="f173" y="f195"/>
                    </a:lnTo>
                    <a:lnTo>
                      <a:pt x="f196" y="f141"/>
                    </a:lnTo>
                    <a:lnTo>
                      <a:pt x="f197" y="f141"/>
                    </a:lnTo>
                    <a:lnTo>
                      <a:pt x="f0" y="f198"/>
                    </a:lnTo>
                    <a:lnTo>
                      <a:pt x="f182" y="f138"/>
                    </a:lnTo>
                    <a:lnTo>
                      <a:pt x="f197" y="f199"/>
                    </a:lnTo>
                    <a:lnTo>
                      <a:pt x="f191" y="f27"/>
                    </a:lnTo>
                    <a:lnTo>
                      <a:pt x="f200" y="f26"/>
                    </a:lnTo>
                    <a:lnTo>
                      <a:pt x="f0" y="f201"/>
                    </a:lnTo>
                    <a:lnTo>
                      <a:pt x="f197" y="f28"/>
                    </a:lnTo>
                    <a:lnTo>
                      <a:pt x="f202" y="f126"/>
                    </a:lnTo>
                    <a:lnTo>
                      <a:pt x="f191" y="f203"/>
                    </a:lnTo>
                    <a:lnTo>
                      <a:pt x="f136" y="f204"/>
                    </a:lnTo>
                    <a:lnTo>
                      <a:pt x="f163" y="f205"/>
                    </a:lnTo>
                    <a:lnTo>
                      <a:pt x="f161" y="f50"/>
                    </a:lnTo>
                    <a:lnTo>
                      <a:pt x="f119" y="f37"/>
                    </a:lnTo>
                    <a:lnTo>
                      <a:pt x="f165" y="f129"/>
                    </a:lnTo>
                    <a:lnTo>
                      <a:pt x="f172" y="f45"/>
                    </a:lnTo>
                    <a:lnTo>
                      <a:pt x="f169" y="f46"/>
                    </a:lnTo>
                    <a:lnTo>
                      <a:pt x="f173" y="f45"/>
                    </a:lnTo>
                    <a:lnTo>
                      <a:pt x="f206" y="f207"/>
                    </a:lnTo>
                    <a:lnTo>
                      <a:pt x="f208" y="f45"/>
                    </a:lnTo>
                    <a:lnTo>
                      <a:pt x="f163" y="f42"/>
                    </a:lnTo>
                    <a:lnTo>
                      <a:pt x="f104" y="f99"/>
                    </a:lnTo>
                    <a:lnTo>
                      <a:pt x="f105" y="f209"/>
                    </a:lnTo>
                    <a:lnTo>
                      <a:pt x="f163" y="f210"/>
                    </a:lnTo>
                    <a:lnTo>
                      <a:pt x="f211" y="f32"/>
                    </a:lnTo>
                    <a:lnTo>
                      <a:pt x="f107" y="f212"/>
                    </a:lnTo>
                    <a:lnTo>
                      <a:pt x="f97" y="f213"/>
                    </a:lnTo>
                    <a:lnTo>
                      <a:pt x="f153" y="f214"/>
                    </a:lnTo>
                    <a:lnTo>
                      <a:pt x="f177" y="f15"/>
                    </a:lnTo>
                    <a:lnTo>
                      <a:pt x="f215" y="f20"/>
                    </a:lnTo>
                    <a:lnTo>
                      <a:pt x="f151" y="f8"/>
                    </a:lnTo>
                    <a:lnTo>
                      <a:pt x="f153" y="f4"/>
                    </a:lnTo>
                    <a:lnTo>
                      <a:pt x="f149" y="f4"/>
                    </a:lnTo>
                    <a:lnTo>
                      <a:pt x="f216" y="f49"/>
                    </a:lnTo>
                    <a:lnTo>
                      <a:pt x="f147" y="f4"/>
                    </a:lnTo>
                    <a:lnTo>
                      <a:pt x="f145" y="f22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17" y="f70"/>
                    </a:moveTo>
                    <a:lnTo>
                      <a:pt x="f217" y="f123"/>
                    </a:lnTo>
                    <a:lnTo>
                      <a:pt x="f144" y="f123"/>
                    </a:lnTo>
                    <a:lnTo>
                      <a:pt x="f144" y="f218"/>
                    </a:lnTo>
                    <a:cubicBezTo>
                      <a:pt x="f219" y="f64"/>
                      <a:pt x="f220" y="f205"/>
                      <a:pt x="f187" y="f56"/>
                    </a:cubicBezTo>
                    <a:lnTo>
                      <a:pt x="f147" y="f204"/>
                    </a:lnTo>
                    <a:lnTo>
                      <a:pt x="f187" y="f123"/>
                    </a:lnTo>
                    <a:lnTo>
                      <a:pt x="f221" y="f222"/>
                    </a:lnTo>
                    <a:lnTo>
                      <a:pt x="f223" y="f204"/>
                    </a:lnTo>
                    <a:lnTo>
                      <a:pt x="f21" y="f56"/>
                    </a:lnTo>
                    <a:lnTo>
                      <a:pt x="f223" y="f224"/>
                    </a:lnTo>
                    <a:cubicBezTo>
                      <a:pt x="f225" y="f205"/>
                      <a:pt x="f226" y="f26"/>
                      <a:pt x="f217" y="f70"/>
                    </a:cubicBezTo>
                    <a:close/>
                    <a:moveTo>
                      <a:pt x="f217" y="f70"/>
                    </a:moveTo>
                    <a:lnTo>
                      <a:pt x="f217" y="f70"/>
                    </a:lnTo>
                    <a:close/>
                    <a:moveTo>
                      <a:pt x="f221" y="f13"/>
                    </a:moveTo>
                    <a:lnTo>
                      <a:pt x="f13" y="f13"/>
                    </a:lnTo>
                    <a:cubicBezTo>
                      <a:pt x="f7" y="f227"/>
                      <a:pt x="f216" y="f228"/>
                      <a:pt x="f148" y="f229"/>
                    </a:cubicBezTo>
                    <a:lnTo>
                      <a:pt x="f230" y="f229"/>
                    </a:lnTo>
                    <a:lnTo>
                      <a:pt x="f230" y="f231"/>
                    </a:lnTo>
                    <a:lnTo>
                      <a:pt x="f232" y="f191"/>
                    </a:lnTo>
                    <a:lnTo>
                      <a:pt x="f68" y="f165"/>
                    </a:lnTo>
                    <a:lnTo>
                      <a:pt x="f68" y="f231"/>
                    </a:lnTo>
                    <a:cubicBezTo>
                      <a:pt x="f23" y="f233"/>
                      <a:pt x="f17" y="f149"/>
                      <a:pt x="f234" y="f235"/>
                    </a:cubicBezTo>
                    <a:lnTo>
                      <a:pt x="f232" y="f235"/>
                    </a:lnTo>
                    <a:lnTo>
                      <a:pt x="f232" y="f13"/>
                    </a:lnTo>
                    <a:lnTo>
                      <a:pt x="f221" y="f13"/>
                    </a:lnTo>
                    <a:close/>
                    <a:moveTo>
                      <a:pt x="f221" y="f13"/>
                    </a:moveTo>
                    <a:lnTo>
                      <a:pt x="f221" y="f13"/>
                    </a:lnTo>
                    <a:close/>
                    <a:moveTo>
                      <a:pt x="f81" y="f80"/>
                    </a:moveTo>
                    <a:lnTo>
                      <a:pt x="f86" y="f86"/>
                    </a:lnTo>
                    <a:lnTo>
                      <a:pt x="f236" y="f237"/>
                    </a:lnTo>
                    <a:lnTo>
                      <a:pt x="f147" y="f219"/>
                    </a:lnTo>
                    <a:cubicBezTo>
                      <a:pt x="f238" y="f187"/>
                      <a:pt x="f177" y="f185"/>
                      <a:pt x="f160" y="f233"/>
                    </a:cubicBezTo>
                    <a:lnTo>
                      <a:pt x="f98" y="f181"/>
                    </a:lnTo>
                    <a:lnTo>
                      <a:pt x="f160" y="f181"/>
                    </a:lnTo>
                    <a:lnTo>
                      <a:pt x="f101" y="f171"/>
                    </a:lnTo>
                    <a:lnTo>
                      <a:pt x="f239" y="f229"/>
                    </a:lnTo>
                    <a:lnTo>
                      <a:pt x="f153" y="f229"/>
                    </a:lnTo>
                    <a:lnTo>
                      <a:pt x="f185" y="f107"/>
                    </a:lnTo>
                    <a:cubicBezTo>
                      <a:pt x="f240" y="f177"/>
                      <a:pt x="f230" y="f85"/>
                      <a:pt x="f81" y="f80"/>
                    </a:cubicBezTo>
                    <a:close/>
                    <a:moveTo>
                      <a:pt x="f81" y="f80"/>
                    </a:moveTo>
                    <a:lnTo>
                      <a:pt x="f81" y="f80"/>
                    </a:lnTo>
                    <a:close/>
                    <a:moveTo>
                      <a:pt x="f240" y="f219"/>
                    </a:moveTo>
                    <a:lnTo>
                      <a:pt x="f92" y="f81"/>
                    </a:lnTo>
                    <a:lnTo>
                      <a:pt x="f96" y="f186"/>
                    </a:lnTo>
                    <a:lnTo>
                      <a:pt x="f230" y="f13"/>
                    </a:lnTo>
                    <a:cubicBezTo>
                      <a:pt x="f238" y="f235"/>
                      <a:pt x="f181" y="f192"/>
                      <a:pt x="f98" y="f241"/>
                    </a:cubicBezTo>
                    <a:lnTo>
                      <a:pt x="f160" y="f75"/>
                    </a:lnTo>
                    <a:lnTo>
                      <a:pt x="f155" y="f90"/>
                    </a:lnTo>
                    <a:lnTo>
                      <a:pt x="f118" y="f236"/>
                    </a:lnTo>
                    <a:lnTo>
                      <a:pt x="f162" y="f236"/>
                    </a:lnTo>
                    <a:cubicBezTo>
                      <a:pt x="f96" y="f240"/>
                      <a:pt x="f228" y="f187"/>
                      <a:pt x="f240" y="f219"/>
                    </a:cubicBezTo>
                    <a:close/>
                    <a:moveTo>
                      <a:pt x="f240" y="f219"/>
                    </a:moveTo>
                    <a:lnTo>
                      <a:pt x="f240" y="f219"/>
                    </a:lnTo>
                    <a:close/>
                    <a:moveTo>
                      <a:pt x="f230" y="f1"/>
                    </a:moveTo>
                    <a:lnTo>
                      <a:pt x="f96" y="f194"/>
                    </a:lnTo>
                    <a:lnTo>
                      <a:pt x="f96" y="f21"/>
                    </a:lnTo>
                    <a:lnTo>
                      <a:pt x="f94" y="f242"/>
                    </a:lnTo>
                    <a:lnTo>
                      <a:pt x="f101" y="f66"/>
                    </a:lnTo>
                    <a:lnTo>
                      <a:pt x="f106" y="f66"/>
                    </a:lnTo>
                    <a:lnTo>
                      <a:pt x="f98" y="f66"/>
                    </a:lnTo>
                    <a:lnTo>
                      <a:pt x="f98" y="f199"/>
                    </a:lnTo>
                    <a:lnTo>
                      <a:pt x="f121" y="f69"/>
                    </a:lnTo>
                    <a:lnTo>
                      <a:pt x="f100" y="f74"/>
                    </a:lnTo>
                    <a:lnTo>
                      <a:pt x="f160" y="f193"/>
                    </a:lnTo>
                    <a:lnTo>
                      <a:pt x="f98" y="f13"/>
                    </a:lnTo>
                    <a:cubicBezTo>
                      <a:pt x="f181" y="f193"/>
                      <a:pt x="f238" y="f243"/>
                      <a:pt x="f230" y="f1"/>
                    </a:cubicBezTo>
                    <a:close/>
                    <a:moveTo>
                      <a:pt x="f230" y="f1"/>
                    </a:moveTo>
                    <a:lnTo>
                      <a:pt x="f230" y="f1"/>
                    </a:lnTo>
                    <a:close/>
                    <a:moveTo>
                      <a:pt x="f145" y="f242"/>
                    </a:moveTo>
                    <a:lnTo>
                      <a:pt x="f158" y="f28"/>
                    </a:lnTo>
                    <a:lnTo>
                      <a:pt x="f153" y="f129"/>
                    </a:lnTo>
                    <a:lnTo>
                      <a:pt x="f9" y="f226"/>
                    </a:lnTo>
                    <a:cubicBezTo>
                      <a:pt x="f186" y="f198"/>
                      <a:pt x="f7" y="f36"/>
                      <a:pt x="f230" y="f224"/>
                    </a:cubicBezTo>
                    <a:lnTo>
                      <a:pt x="f148" y="f244"/>
                    </a:lnTo>
                    <a:lnTo>
                      <a:pt x="f148" y="f224"/>
                    </a:lnTo>
                    <a:lnTo>
                      <a:pt x="f148" y="f56"/>
                    </a:lnTo>
                    <a:lnTo>
                      <a:pt x="f114" y="f245"/>
                    </a:lnTo>
                    <a:lnTo>
                      <a:pt x="f102" y="f201"/>
                    </a:lnTo>
                    <a:lnTo>
                      <a:pt x="f92" y="f63"/>
                    </a:lnTo>
                    <a:lnTo>
                      <a:pt x="f92" y="f134"/>
                    </a:lnTo>
                    <a:lnTo>
                      <a:pt x="f145" y="f242"/>
                    </a:lnTo>
                    <a:close/>
                    <a:moveTo>
                      <a:pt x="f145" y="f242"/>
                    </a:moveTo>
                    <a:lnTo>
                      <a:pt x="f145" y="f242"/>
                    </a:lnTo>
                    <a:close/>
                    <a:moveTo>
                      <a:pt x="f165" y="f32"/>
                    </a:moveTo>
                    <a:lnTo>
                      <a:pt x="f206" y="f18"/>
                    </a:lnTo>
                    <a:lnTo>
                      <a:pt x="f162" y="f246"/>
                    </a:lnTo>
                    <a:lnTo>
                      <a:pt x="f165" y="f32"/>
                    </a:lnTo>
                    <a:close/>
                    <a:moveTo>
                      <a:pt x="f165" y="f32"/>
                    </a:moveTo>
                    <a:lnTo>
                      <a:pt x="f165" y="f32"/>
                    </a:lnTo>
                    <a:close/>
                    <a:moveTo>
                      <a:pt x="f118" y="f18"/>
                    </a:moveTo>
                    <a:lnTo>
                      <a:pt x="f228" y="f41"/>
                    </a:lnTo>
                    <a:lnTo>
                      <a:pt x="f229" y="f247"/>
                    </a:lnTo>
                    <a:lnTo>
                      <a:pt x="f118" y="f18"/>
                    </a:lnTo>
                    <a:close/>
                    <a:moveTo>
                      <a:pt x="f118" y="f18"/>
                    </a:moveTo>
                    <a:lnTo>
                      <a:pt x="f118" y="f18"/>
                    </a:lnTo>
                    <a:close/>
                    <a:moveTo>
                      <a:pt x="f1" y="f226"/>
                    </a:moveTo>
                    <a:lnTo>
                      <a:pt x="f26" y="f248"/>
                    </a:lnTo>
                    <a:lnTo>
                      <a:pt x="f59" y="f54"/>
                    </a:lnTo>
                    <a:lnTo>
                      <a:pt x="f19" y="f73"/>
                    </a:lnTo>
                    <a:lnTo>
                      <a:pt x="f127" y="f26"/>
                    </a:lnTo>
                    <a:lnTo>
                      <a:pt x="f127" y="f134"/>
                    </a:lnTo>
                    <a:lnTo>
                      <a:pt x="f249" y="f134"/>
                    </a:lnTo>
                    <a:lnTo>
                      <a:pt x="f120" y="f41"/>
                    </a:lnTo>
                    <a:lnTo>
                      <a:pt x="f138" y="f224"/>
                    </a:lnTo>
                    <a:lnTo>
                      <a:pt x="f138" y="f244"/>
                    </a:lnTo>
                    <a:lnTo>
                      <a:pt x="f138" y="f250"/>
                    </a:lnTo>
                    <a:lnTo>
                      <a:pt x="f68" y="f250"/>
                    </a:lnTo>
                    <a:cubicBezTo>
                      <a:pt x="f17" y="f126"/>
                      <a:pt x="f251" y="f198"/>
                      <a:pt x="f1" y="f226"/>
                    </a:cubicBezTo>
                    <a:close/>
                    <a:moveTo>
                      <a:pt x="f1" y="f226"/>
                    </a:moveTo>
                    <a:lnTo>
                      <a:pt x="f1" y="f226"/>
                    </a:lnTo>
                    <a:close/>
                    <a:moveTo>
                      <a:pt x="f252" y="f81"/>
                    </a:moveTo>
                    <a:lnTo>
                      <a:pt x="f59" y="f158"/>
                    </a:lnTo>
                    <a:lnTo>
                      <a:pt x="f253" y="f152"/>
                    </a:lnTo>
                    <a:lnTo>
                      <a:pt x="f21" y="f77"/>
                    </a:lnTo>
                    <a:cubicBezTo>
                      <a:pt x="f59" y="f82"/>
                      <a:pt x="f129" y="f85"/>
                      <a:pt x="f254" y="f181"/>
                    </a:cubicBezTo>
                    <a:lnTo>
                      <a:pt x="f123" y="f90"/>
                    </a:lnTo>
                    <a:lnTo>
                      <a:pt x="f254" y="f90"/>
                    </a:lnTo>
                    <a:lnTo>
                      <a:pt x="f125" y="f154"/>
                    </a:lnTo>
                    <a:lnTo>
                      <a:pt x="f64" y="f165"/>
                    </a:lnTo>
                    <a:lnTo>
                      <a:pt x="f64" y="f231"/>
                    </a:lnTo>
                    <a:lnTo>
                      <a:pt x="f255" y="f229"/>
                    </a:lnTo>
                    <a:cubicBezTo>
                      <a:pt x="f66" y="f177"/>
                      <a:pt x="f68" y="f152"/>
                      <a:pt x="f252" y="f81"/>
                    </a:cubicBezTo>
                    <a:close/>
                    <a:moveTo>
                      <a:pt x="f252" y="f81"/>
                    </a:moveTo>
                    <a:lnTo>
                      <a:pt x="f252" y="f81"/>
                    </a:lnTo>
                    <a:close/>
                    <a:moveTo>
                      <a:pt x="f27" y="f77"/>
                    </a:moveTo>
                    <a:lnTo>
                      <a:pt x="f127" y="f7"/>
                    </a:lnTo>
                    <a:lnTo>
                      <a:pt x="f224" y="f78"/>
                    </a:lnTo>
                    <a:lnTo>
                      <a:pt x="f68" y="f235"/>
                    </a:lnTo>
                    <a:cubicBezTo>
                      <a:pt x="f63" y="f192"/>
                      <a:pt x="f256" y="f11"/>
                      <a:pt x="f123" y="f75"/>
                    </a:cubicBezTo>
                    <a:lnTo>
                      <a:pt x="f254" y="f219"/>
                    </a:lnTo>
                    <a:lnTo>
                      <a:pt x="f46" y="f177"/>
                    </a:lnTo>
                    <a:lnTo>
                      <a:pt x="f257" y="f215"/>
                    </a:lnTo>
                    <a:lnTo>
                      <a:pt x="f117" y="f236"/>
                    </a:lnTo>
                    <a:cubicBezTo>
                      <a:pt x="f224" y="f258"/>
                      <a:pt x="f205" y="f187"/>
                      <a:pt x="f27" y="f77"/>
                    </a:cubicBezTo>
                    <a:close/>
                    <a:moveTo>
                      <a:pt x="f27" y="f77"/>
                    </a:moveTo>
                    <a:lnTo>
                      <a:pt x="f27" y="f77"/>
                    </a:lnTo>
                    <a:close/>
                    <a:moveTo>
                      <a:pt x="f68" y="f243"/>
                    </a:moveTo>
                    <a:lnTo>
                      <a:pt x="f224" y="f73"/>
                    </a:lnTo>
                    <a:lnTo>
                      <a:pt x="f249" y="f72"/>
                    </a:lnTo>
                    <a:lnTo>
                      <a:pt x="f259" y="f73"/>
                    </a:lnTo>
                    <a:lnTo>
                      <a:pt x="f125" y="f27"/>
                    </a:lnTo>
                    <a:lnTo>
                      <a:pt x="f260" y="f27"/>
                    </a:lnTo>
                    <a:lnTo>
                      <a:pt x="f123" y="f27"/>
                    </a:lnTo>
                    <a:lnTo>
                      <a:pt x="f38" y="f141"/>
                    </a:lnTo>
                    <a:lnTo>
                      <a:pt x="f261" y="f235"/>
                    </a:lnTo>
                    <a:lnTo>
                      <a:pt x="f254" y="f13"/>
                    </a:lnTo>
                    <a:lnTo>
                      <a:pt x="f123" y="f235"/>
                    </a:lnTo>
                    <a:cubicBezTo>
                      <a:pt x="f256" y="f74"/>
                      <a:pt x="f201" y="f234"/>
                      <a:pt x="f68" y="f243"/>
                    </a:cubicBezTo>
                    <a:close/>
                    <a:moveTo>
                      <a:pt x="f68" y="f243"/>
                    </a:moveTo>
                    <a:lnTo>
                      <a:pt x="f68" y="f243"/>
                    </a:lnTo>
                    <a:close/>
                    <a:moveTo>
                      <a:pt x="f257" y="f58"/>
                    </a:moveTo>
                    <a:lnTo>
                      <a:pt x="f262" y="f247"/>
                    </a:lnTo>
                    <a:lnTo>
                      <a:pt x="f205" y="f50"/>
                    </a:lnTo>
                    <a:lnTo>
                      <a:pt x="f257" y="f58"/>
                    </a:lnTo>
                    <a:close/>
                    <a:moveTo>
                      <a:pt x="f257" y="f58"/>
                    </a:moveTo>
                    <a:lnTo>
                      <a:pt x="f257" y="f58"/>
                    </a:lnTo>
                    <a:close/>
                    <a:moveTo>
                      <a:pt x="f41" y="f37"/>
                    </a:moveTo>
                    <a:lnTo>
                      <a:pt x="f120" y="f263"/>
                    </a:lnTo>
                    <a:lnTo>
                      <a:pt x="f264" y="f58"/>
                    </a:lnTo>
                    <a:lnTo>
                      <a:pt x="f41" y="f37"/>
                    </a:ln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1" name="Forma Livre 10"/>
              <p:cNvSpPr/>
              <p:nvPr/>
            </p:nvSpPr>
            <p:spPr>
              <a:xfrm>
                <a:off x="9505800" y="6261116"/>
                <a:ext cx="356" cy="12203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70"/>
                  <a:gd name="f4" fmla="val 408"/>
                  <a:gd name="f5" fmla="val 31"/>
                  <a:gd name="f6" fmla="val 8"/>
                  <a:gd name="f7" fmla="val 52"/>
                  <a:gd name="f8" fmla="val 23"/>
                  <a:gd name="f9" fmla="val 50"/>
                  <a:gd name="f10" fmla="val 35"/>
                  <a:gd name="f11" fmla="val 17"/>
                  <a:gd name="f12" fmla="val 10"/>
                  <a:gd name="f13" fmla="val 38"/>
                  <a:gd name="f14" fmla="val 64"/>
                  <a:gd name="f15" fmla="val 60"/>
                  <a:gd name="f16" fmla="val 388"/>
                  <a:gd name="f17" fmla="val 59"/>
                  <a:gd name="f18" fmla="val 358"/>
                  <a:gd name="f19" fmla="val 11"/>
                  <a:gd name="f20" fmla="val 325"/>
                  <a:gd name="f21" fmla="val 352"/>
                  <a:gd name="f22" fmla="val 346"/>
                  <a:gd name="f23" fmla="val 318"/>
                  <a:gd name="f24" fmla="val 286"/>
                  <a:gd name="f25" fmla="val 315"/>
                  <a:gd name="f26" fmla="val 308"/>
                  <a:gd name="f27" fmla="val 57"/>
                  <a:gd name="f28" fmla="val 277"/>
                  <a:gd name="f29" fmla="val 12"/>
                  <a:gd name="f30" fmla="val 245"/>
                  <a:gd name="f31" fmla="val 274"/>
                  <a:gd name="f32" fmla="val 266"/>
                  <a:gd name="f33" fmla="val 237"/>
                  <a:gd name="f34" fmla="val 14"/>
                  <a:gd name="f35" fmla="val 207"/>
                  <a:gd name="f36" fmla="val 235"/>
                  <a:gd name="f37" fmla="val 55"/>
                  <a:gd name="f38" fmla="val 225"/>
                  <a:gd name="f39" fmla="val 197"/>
                  <a:gd name="f40" fmla="val 169"/>
                  <a:gd name="f41" fmla="val 195"/>
                  <a:gd name="f42" fmla="val 185"/>
                  <a:gd name="f43" fmla="val 54"/>
                  <a:gd name="f44" fmla="val 154"/>
                  <a:gd name="f45" fmla="val 16"/>
                  <a:gd name="f46" fmla="val 128"/>
                  <a:gd name="f47" fmla="val 156"/>
                  <a:gd name="f48" fmla="val 144"/>
                  <a:gd name="f49" fmla="val 116"/>
                  <a:gd name="f50" fmla="val 89"/>
                  <a:gd name="f51" fmla="val 118"/>
                  <a:gd name="f52" fmla="val 104"/>
                  <a:gd name="f53" fmla="val 74"/>
                  <a:gd name="f54" fmla="val 79"/>
                  <a:gd name="f55" fmla="val 363"/>
                  <a:gd name="f56" fmla="val 397"/>
                  <a:gd name="f57" fmla="val 36"/>
                  <a:gd name="f58" fmla="val 407"/>
                  <a:gd name="f59" fmla="val 69"/>
                  <a:gd name="f60" fmla="*/ f0 1 70"/>
                  <a:gd name="f61" fmla="*/ f1 1 408"/>
                  <a:gd name="f62" fmla="+- f4 0 f2"/>
                  <a:gd name="f63" fmla="+- f3 0 f2"/>
                  <a:gd name="f64" fmla="*/ f63 1 70"/>
                  <a:gd name="f65" fmla="*/ f62 1 408"/>
                  <a:gd name="f66" fmla="*/ f2 1 f64"/>
                  <a:gd name="f67" fmla="*/ f3 1 f64"/>
                  <a:gd name="f68" fmla="*/ f2 1 f65"/>
                  <a:gd name="f69" fmla="*/ f4 1 f65"/>
                  <a:gd name="f70" fmla="*/ f66 f60 1"/>
                  <a:gd name="f71" fmla="*/ f67 f60 1"/>
                  <a:gd name="f72" fmla="*/ f69 f61 1"/>
                  <a:gd name="f73" fmla="*/ f68 f6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70" t="f73" r="f71" b="f72"/>
                <a:pathLst>
                  <a:path w="70" h="408">
                    <a:moveTo>
                      <a:pt x="f5" y="f6"/>
                    </a:moveTo>
                    <a:lnTo>
                      <a:pt x="f7" y="f8"/>
                    </a:lnTo>
                    <a:lnTo>
                      <a:pt x="f9" y="f6"/>
                    </a:ln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7" y="f10"/>
                    </a:moveTo>
                    <a:lnTo>
                      <a:pt x="f11" y="f12"/>
                    </a:lnTo>
                    <a:lnTo>
                      <a:pt x="f11" y="f13"/>
                    </a:lnTo>
                    <a:lnTo>
                      <a:pt x="f7" y="f14"/>
                    </a:lnTo>
                    <a:lnTo>
                      <a:pt x="f7" y="f10"/>
                    </a:lnTo>
                    <a:close/>
                    <a:moveTo>
                      <a:pt x="f7" y="f10"/>
                    </a:moveTo>
                    <a:lnTo>
                      <a:pt x="f7" y="f10"/>
                    </a:lnTo>
                    <a:close/>
                    <a:moveTo>
                      <a:pt x="f15" y="f16"/>
                    </a:moveTo>
                    <a:lnTo>
                      <a:pt x="f17" y="f18"/>
                    </a:lnTo>
                    <a:lnTo>
                      <a:pt x="f19" y="f20"/>
                    </a:lnTo>
                    <a:lnTo>
                      <a:pt x="f19" y="f21"/>
                    </a:lnTo>
                    <a:lnTo>
                      <a:pt x="f15" y="f16"/>
                    </a:lnTo>
                    <a:close/>
                    <a:moveTo>
                      <a:pt x="f15" y="f16"/>
                    </a:moveTo>
                    <a:lnTo>
                      <a:pt x="f15" y="f16"/>
                    </a:lnTo>
                    <a:close/>
                    <a:moveTo>
                      <a:pt x="f17" y="f22"/>
                    </a:moveTo>
                    <a:lnTo>
                      <a:pt x="f17" y="f23"/>
                    </a:lnTo>
                    <a:lnTo>
                      <a:pt x="f19" y="f24"/>
                    </a:lnTo>
                    <a:lnTo>
                      <a:pt x="f19" y="f25"/>
                    </a:lnTo>
                    <a:lnTo>
                      <a:pt x="f17" y="f22"/>
                    </a:lnTo>
                    <a:close/>
                    <a:moveTo>
                      <a:pt x="f17" y="f22"/>
                    </a:moveTo>
                    <a:lnTo>
                      <a:pt x="f17" y="f22"/>
                    </a:lnTo>
                    <a:close/>
                    <a:moveTo>
                      <a:pt x="f17" y="f26"/>
                    </a:moveTo>
                    <a:lnTo>
                      <a:pt x="f27" y="f28"/>
                    </a:lnTo>
                    <a:lnTo>
                      <a:pt x="f29" y="f30"/>
                    </a:lnTo>
                    <a:lnTo>
                      <a:pt x="f29" y="f31"/>
                    </a:lnTo>
                    <a:lnTo>
                      <a:pt x="f17" y="f26"/>
                    </a:lnTo>
                    <a:close/>
                    <a:moveTo>
                      <a:pt x="f17" y="f26"/>
                    </a:moveTo>
                    <a:lnTo>
                      <a:pt x="f17" y="f26"/>
                    </a:lnTo>
                    <a:close/>
                    <a:moveTo>
                      <a:pt x="f27" y="f32"/>
                    </a:moveTo>
                    <a:lnTo>
                      <a:pt x="f27" y="f33"/>
                    </a:lnTo>
                    <a:lnTo>
                      <a:pt x="f34" y="f35"/>
                    </a:lnTo>
                    <a:lnTo>
                      <a:pt x="f29" y="f36"/>
                    </a:lnTo>
                    <a:lnTo>
                      <a:pt x="f27" y="f32"/>
                    </a:lnTo>
                    <a:close/>
                    <a:moveTo>
                      <a:pt x="f27" y="f32"/>
                    </a:moveTo>
                    <a:lnTo>
                      <a:pt x="f27" y="f32"/>
                    </a:lnTo>
                    <a:close/>
                    <a:moveTo>
                      <a:pt x="f37" y="f38"/>
                    </a:moveTo>
                    <a:lnTo>
                      <a:pt x="f37" y="f39"/>
                    </a:lnTo>
                    <a:lnTo>
                      <a:pt x="f34" y="f40"/>
                    </a:lnTo>
                    <a:lnTo>
                      <a:pt x="f34" y="f41"/>
                    </a:lnTo>
                    <a:lnTo>
                      <a:pt x="f37" y="f38"/>
                    </a:lnTo>
                    <a:close/>
                    <a:moveTo>
                      <a:pt x="f37" y="f38"/>
                    </a:moveTo>
                    <a:lnTo>
                      <a:pt x="f37" y="f38"/>
                    </a:lnTo>
                    <a:close/>
                    <a:moveTo>
                      <a:pt x="f37" y="f42"/>
                    </a:moveTo>
                    <a:lnTo>
                      <a:pt x="f43" y="f44"/>
                    </a:lnTo>
                    <a:lnTo>
                      <a:pt x="f45" y="f46"/>
                    </a:lnTo>
                    <a:lnTo>
                      <a:pt x="f34" y="f47"/>
                    </a:lnTo>
                    <a:lnTo>
                      <a:pt x="f37" y="f42"/>
                    </a:lnTo>
                    <a:close/>
                    <a:moveTo>
                      <a:pt x="f37" y="f42"/>
                    </a:moveTo>
                    <a:lnTo>
                      <a:pt x="f37" y="f42"/>
                    </a:lnTo>
                    <a:close/>
                    <a:moveTo>
                      <a:pt x="f43" y="f48"/>
                    </a:moveTo>
                    <a:lnTo>
                      <a:pt x="f43" y="f49"/>
                    </a:lnTo>
                    <a:lnTo>
                      <a:pt x="f45" y="f50"/>
                    </a:lnTo>
                    <a:lnTo>
                      <a:pt x="f45" y="f51"/>
                    </a:lnTo>
                    <a:lnTo>
                      <a:pt x="f43" y="f48"/>
                    </a:lnTo>
                    <a:close/>
                    <a:moveTo>
                      <a:pt x="f43" y="f48"/>
                    </a:moveTo>
                    <a:lnTo>
                      <a:pt x="f43" y="f48"/>
                    </a:lnTo>
                    <a:close/>
                    <a:moveTo>
                      <a:pt x="f43" y="f52"/>
                    </a:moveTo>
                    <a:lnTo>
                      <a:pt x="f43" y="f53"/>
                    </a:lnTo>
                    <a:lnTo>
                      <a:pt x="f45" y="f9"/>
                    </a:lnTo>
                    <a:lnTo>
                      <a:pt x="f45" y="f54"/>
                    </a:lnTo>
                    <a:lnTo>
                      <a:pt x="f43" y="f52"/>
                    </a:lnTo>
                    <a:close/>
                    <a:moveTo>
                      <a:pt x="f43" y="f52"/>
                    </a:moveTo>
                    <a:lnTo>
                      <a:pt x="f43" y="f52"/>
                    </a:lnTo>
                    <a:close/>
                    <a:moveTo>
                      <a:pt x="f19" y="f55"/>
                    </a:moveTo>
                    <a:lnTo>
                      <a:pt x="f6" y="f56"/>
                    </a:lnTo>
                    <a:lnTo>
                      <a:pt x="f27" y="f56"/>
                    </a:lnTo>
                    <a:lnTo>
                      <a:pt x="f19" y="f55"/>
                    </a:lnTo>
                    <a:close/>
                    <a:moveTo>
                      <a:pt x="f19" y="f55"/>
                    </a:moveTo>
                    <a:lnTo>
                      <a:pt x="f19" y="f55"/>
                    </a:lnTo>
                    <a:close/>
                    <a:moveTo>
                      <a:pt x="f57" y="f58"/>
                    </a:moveTo>
                    <a:lnTo>
                      <a:pt x="f2" y="f58"/>
                    </a:lnTo>
                    <a:lnTo>
                      <a:pt x="f6" y="f2"/>
                    </a:lnTo>
                    <a:lnTo>
                      <a:pt x="f15" y="f2"/>
                    </a:lnTo>
                    <a:lnTo>
                      <a:pt x="f59" y="f58"/>
                    </a:lnTo>
                    <a:lnTo>
                      <a:pt x="f57" y="f58"/>
                    </a:ln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2" name="Forma Livre 11"/>
              <p:cNvSpPr/>
              <p:nvPr/>
            </p:nvSpPr>
            <p:spPr>
              <a:xfrm>
                <a:off x="9147236" y="5986439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3" name="Forma Livre 12"/>
              <p:cNvSpPr/>
              <p:nvPr/>
            </p:nvSpPr>
            <p:spPr>
              <a:xfrm>
                <a:off x="9102595" y="6280199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4" name="Forma Livre 13"/>
              <p:cNvSpPr/>
              <p:nvPr/>
            </p:nvSpPr>
            <p:spPr>
              <a:xfrm>
                <a:off x="9153363" y="6391436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5" name="Forma Livre 14"/>
              <p:cNvSpPr/>
              <p:nvPr/>
            </p:nvSpPr>
            <p:spPr>
              <a:xfrm>
                <a:off x="9259918" y="6464158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6" name="Forma Livre 15"/>
              <p:cNvSpPr/>
              <p:nvPr/>
            </p:nvSpPr>
            <p:spPr>
              <a:xfrm>
                <a:off x="9522003" y="6464158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7" name="Forma Livre 16"/>
              <p:cNvSpPr/>
              <p:nvPr/>
            </p:nvSpPr>
            <p:spPr>
              <a:xfrm>
                <a:off x="9194758" y="5594399"/>
                <a:ext cx="430197" cy="173159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1277"/>
                  <a:gd name="f5" fmla="val 551"/>
                  <a:gd name="f6" fmla="val 948"/>
                  <a:gd name="f7" fmla="val 325"/>
                  <a:gd name="f8" fmla="val 962"/>
                  <a:gd name="f9" fmla="val 432"/>
                  <a:gd name="f10" fmla="val 912"/>
                  <a:gd name="f11" fmla="val 427"/>
                  <a:gd name="f12" fmla="val 900"/>
                  <a:gd name="f13" fmla="val 311"/>
                  <a:gd name="f14" fmla="val 308"/>
                  <a:gd name="f15" fmla="val 902"/>
                  <a:gd name="f16" fmla="val 303"/>
                  <a:gd name="f17" fmla="val 905"/>
                  <a:gd name="f18" fmla="val 300"/>
                  <a:gd name="f19" fmla="val 295"/>
                  <a:gd name="f20" fmla="val 922"/>
                  <a:gd name="f21" fmla="val 296"/>
                  <a:gd name="f22" fmla="val 929"/>
                  <a:gd name="f23" fmla="val 298"/>
                  <a:gd name="f24" fmla="val 941"/>
                  <a:gd name="f25" fmla="val 946"/>
                  <a:gd name="f26" fmla="val 313"/>
                  <a:gd name="f27" fmla="val 1100"/>
                  <a:gd name="f28" fmla="val 50"/>
                  <a:gd name="f29" fmla="val 1026"/>
                  <a:gd name="f30" fmla="val 84"/>
                  <a:gd name="f31" fmla="val 91"/>
                  <a:gd name="f32" fmla="val 1002"/>
                  <a:gd name="f33" fmla="val 79"/>
                  <a:gd name="f34" fmla="val 33"/>
                  <a:gd name="f35" fmla="val 1273"/>
                  <a:gd name="f36" fmla="val 69"/>
                  <a:gd name="f37" fmla="val 143"/>
                  <a:gd name="f38" fmla="val 1242"/>
                  <a:gd name="f39" fmla="val 212"/>
                  <a:gd name="f40" fmla="val 1192"/>
                  <a:gd name="f41" fmla="val 254"/>
                  <a:gd name="f42" fmla="val 1152"/>
                  <a:gd name="f43" fmla="val 249"/>
                  <a:gd name="f44" fmla="val 1276"/>
                  <a:gd name="f45" fmla="val 550"/>
                  <a:gd name="f46" fmla="val 1269"/>
                  <a:gd name="f47" fmla="val 1263"/>
                  <a:gd name="f48" fmla="val 549"/>
                  <a:gd name="f49" fmla="val 1257"/>
                  <a:gd name="f50" fmla="val 1230"/>
                  <a:gd name="f51" fmla="val 479"/>
                  <a:gd name="f52" fmla="val 474"/>
                  <a:gd name="f53" fmla="val 1156"/>
                  <a:gd name="f54" fmla="val 469"/>
                  <a:gd name="f55" fmla="val 1117"/>
                  <a:gd name="f56" fmla="val 466"/>
                  <a:gd name="f57" fmla="val 1133"/>
                  <a:gd name="f58" fmla="val 532"/>
                  <a:gd name="f59" fmla="val 1126"/>
                  <a:gd name="f60" fmla="val 1121"/>
                  <a:gd name="f61" fmla="val 530"/>
                  <a:gd name="f62" fmla="val 1116"/>
                  <a:gd name="f63" fmla="val 463"/>
                  <a:gd name="f64" fmla="val 1069"/>
                  <a:gd name="f65" fmla="val 461"/>
                  <a:gd name="f66" fmla="val 1036"/>
                  <a:gd name="f67" fmla="val 458"/>
                  <a:gd name="f68" fmla="val 1004"/>
                  <a:gd name="f69" fmla="val 454"/>
                  <a:gd name="f70" fmla="val 1007"/>
                  <a:gd name="f71" fmla="val 478"/>
                  <a:gd name="f72" fmla="val 931"/>
                  <a:gd name="f73" fmla="val 878"/>
                  <a:gd name="f74" fmla="val 464"/>
                  <a:gd name="f75" fmla="val 876"/>
                  <a:gd name="f76" fmla="val 444"/>
                  <a:gd name="f77" fmla="val 851"/>
                  <a:gd name="f78" fmla="val 443"/>
                  <a:gd name="f79" fmla="val 828"/>
                  <a:gd name="f80" fmla="val 802"/>
                  <a:gd name="f81" fmla="val 808"/>
                  <a:gd name="f82" fmla="val 507"/>
                  <a:gd name="f83" fmla="val 796"/>
                  <a:gd name="f84" fmla="val 792"/>
                  <a:gd name="f85" fmla="val 505"/>
                  <a:gd name="f86" fmla="val 786"/>
                  <a:gd name="f87" fmla="val 441"/>
                  <a:gd name="f88" fmla="val 774"/>
                  <a:gd name="f89" fmla="val 760"/>
                  <a:gd name="f90" fmla="val 748"/>
                  <a:gd name="f91" fmla="val 439"/>
                  <a:gd name="f92" fmla="val 753"/>
                  <a:gd name="f93" fmla="val 746"/>
                  <a:gd name="f94" fmla="val 503"/>
                  <a:gd name="f95" fmla="val 741"/>
                  <a:gd name="f96" fmla="val 736"/>
                  <a:gd name="f97" fmla="val 733"/>
                  <a:gd name="f98" fmla="val 728"/>
                  <a:gd name="f99" fmla="val 390"/>
                  <a:gd name="f100" fmla="val 703"/>
                  <a:gd name="f101" fmla="val 315"/>
                  <a:gd name="f102" fmla="val 640"/>
                  <a:gd name="f103" fmla="val 577"/>
                  <a:gd name="f104" fmla="val 552"/>
                  <a:gd name="f105" fmla="val 548"/>
                  <a:gd name="f106" fmla="val 543"/>
                  <a:gd name="f107" fmla="val 538"/>
                  <a:gd name="f108" fmla="val 533"/>
                  <a:gd name="f109" fmla="val 528"/>
                  <a:gd name="f110" fmla="val 519"/>
                  <a:gd name="f111" fmla="val 491"/>
                  <a:gd name="f112" fmla="val 486"/>
                  <a:gd name="f113" fmla="val 481"/>
                  <a:gd name="f114" fmla="val 476"/>
                  <a:gd name="f115" fmla="val 471"/>
                  <a:gd name="f116" fmla="val 475"/>
                  <a:gd name="f117" fmla="val 448"/>
                  <a:gd name="f118" fmla="val 420"/>
                  <a:gd name="f119" fmla="val 393"/>
                  <a:gd name="f120" fmla="val 446"/>
                  <a:gd name="f121" fmla="val 392"/>
                  <a:gd name="f122" fmla="val 262"/>
                  <a:gd name="f123" fmla="val 264"/>
                  <a:gd name="f124" fmla="val 456"/>
                  <a:gd name="f125" fmla="val 235"/>
                  <a:gd name="f126" fmla="val 459"/>
                  <a:gd name="f127" fmla="val 207"/>
                  <a:gd name="f128" fmla="val 177"/>
                  <a:gd name="f129" fmla="val 162"/>
                  <a:gd name="f130" fmla="val 157"/>
                  <a:gd name="f131" fmla="val 152"/>
                  <a:gd name="f132" fmla="val 146"/>
                  <a:gd name="f133" fmla="val 468"/>
                  <a:gd name="f134" fmla="val 122"/>
                  <a:gd name="f135" fmla="val 83"/>
                  <a:gd name="f136" fmla="val 45"/>
                  <a:gd name="f137" fmla="val 483"/>
                  <a:gd name="f138" fmla="val 17"/>
                  <a:gd name="f139" fmla="val 12"/>
                  <a:gd name="f140" fmla="val 5"/>
                  <a:gd name="f141" fmla="val 124"/>
                  <a:gd name="f142" fmla="val 85"/>
                  <a:gd name="f143" fmla="val 35"/>
                  <a:gd name="f144" fmla="val 4"/>
                  <a:gd name="f145" fmla="val 176"/>
                  <a:gd name="f146" fmla="val 274"/>
                  <a:gd name="f147" fmla="val 276"/>
                  <a:gd name="f148" fmla="val 18"/>
                  <a:gd name="f149" fmla="val 450"/>
                  <a:gd name="f150" fmla="val 3"/>
                  <a:gd name="f151" fmla="val 8"/>
                  <a:gd name="f152" fmla="val 521"/>
                  <a:gd name="f153" fmla="val 66"/>
                  <a:gd name="f154" fmla="val 64"/>
                  <a:gd name="f155" fmla="val 638"/>
                  <a:gd name="f156" fmla="val 722"/>
                  <a:gd name="f157" fmla="val 724"/>
                  <a:gd name="f158" fmla="val 756"/>
                  <a:gd name="f159" fmla="val 826"/>
                  <a:gd name="f160" fmla="val 7"/>
                  <a:gd name="f161" fmla="val 1000"/>
                  <a:gd name="f162" fmla="val 28"/>
                  <a:gd name="f163" fmla="val 780"/>
                  <a:gd name="f164" fmla="val 68"/>
                  <a:gd name="f165" fmla="val 495"/>
                  <a:gd name="f166" fmla="val 248"/>
                  <a:gd name="f167" fmla="val 319"/>
                  <a:gd name="f168" fmla="val 305"/>
                  <a:gd name="f169" fmla="val 357"/>
                  <a:gd name="f170" fmla="val 369"/>
                  <a:gd name="f171" fmla="val 368"/>
                  <a:gd name="f172" fmla="val 362"/>
                  <a:gd name="f173" fmla="val 355"/>
                  <a:gd name="f174" fmla="val 346"/>
                  <a:gd name="f175" fmla="val 338"/>
                  <a:gd name="f176" fmla="val 328"/>
                  <a:gd name="f177" fmla="val 321"/>
                  <a:gd name="f178" fmla="val 569"/>
                  <a:gd name="f179" fmla="val 574"/>
                  <a:gd name="f180" fmla="val 436"/>
                  <a:gd name="f181" fmla="val 576"/>
                  <a:gd name="f182" fmla="val 396"/>
                  <a:gd name="f183" fmla="val 595"/>
                  <a:gd name="f184" fmla="val 341"/>
                  <a:gd name="f185" fmla="val 340"/>
                  <a:gd name="f186" fmla="val 686"/>
                  <a:gd name="f187" fmla="val 707"/>
                  <a:gd name="f188" fmla="val 710"/>
                  <a:gd name="f189" fmla="val 688"/>
                  <a:gd name="f190" fmla="val 667"/>
                  <a:gd name="f191" fmla="val 501"/>
                  <a:gd name="f192" fmla="val 645"/>
                  <a:gd name="f193" fmla="val 629"/>
                  <a:gd name="f194" fmla="val 608"/>
                  <a:gd name="f195" fmla="val 589"/>
                  <a:gd name="f196" fmla="val 279"/>
                  <a:gd name="f197" fmla="val 326"/>
                  <a:gd name="f198" fmla="val 281"/>
                  <a:gd name="f199" fmla="val 318"/>
                  <a:gd name="f200" fmla="val 283"/>
                  <a:gd name="f201" fmla="val 285"/>
                  <a:gd name="f202" fmla="val 301"/>
                  <a:gd name="f203" fmla="val 260"/>
                  <a:gd name="f204" fmla="val 238"/>
                  <a:gd name="f205" fmla="val 306"/>
                  <a:gd name="f206" fmla="val 214"/>
                  <a:gd name="f207" fmla="val 200"/>
                  <a:gd name="f208" fmla="val 370"/>
                  <a:gd name="f209" fmla="val 224"/>
                  <a:gd name="f210" fmla="val 250"/>
                  <a:gd name="f211" fmla="val 365"/>
                  <a:gd name="f212" fmla="val 309"/>
                  <a:gd name="f213" fmla="val 331"/>
                  <a:gd name="f214" fmla="val 255"/>
                  <a:gd name="f215" fmla="val 352"/>
                  <a:gd name="f216" fmla="val 222"/>
                  <a:gd name="f217" fmla="val 229"/>
                  <a:gd name="f218" fmla="val 245"/>
                  <a:gd name="f219" fmla="val 119"/>
                  <a:gd name="f220" fmla="val 174"/>
                  <a:gd name="f221" fmla="val 293"/>
                  <a:gd name="f222" fmla="val 205"/>
                  <a:gd name="f223" fmla="val 290"/>
                  <a:gd name="f224" fmla="val 266"/>
                  <a:gd name="f225" fmla="val 286"/>
                  <a:gd name="f226" fmla="val 259"/>
                  <a:gd name="f227" fmla="val 377"/>
                  <a:gd name="f228" fmla="val 386"/>
                  <a:gd name="f229" fmla="val 267"/>
                  <a:gd name="f230" fmla="val 395"/>
                  <a:gd name="f231" fmla="val 426"/>
                  <a:gd name="f232" fmla="val 272"/>
                  <a:gd name="f233" fmla="val 271"/>
                  <a:gd name="f234" fmla="val 493"/>
                  <a:gd name="f235" fmla="val 269"/>
                  <a:gd name="f236" fmla="val 584"/>
                  <a:gd name="f237" fmla="val 631"/>
                  <a:gd name="f238" fmla="val 545"/>
                  <a:gd name="f239" fmla="val 215"/>
                  <a:gd name="f240" fmla="val 372"/>
                  <a:gd name="f241" fmla="val 404"/>
                  <a:gd name="f242" fmla="val 291"/>
                  <a:gd name="f243" fmla="val 405"/>
                  <a:gd name="f244" fmla="val 407"/>
                  <a:gd name="f245" fmla="val 429"/>
                  <a:gd name="f246" fmla="val 350"/>
                  <a:gd name="f247" fmla="val 457"/>
                  <a:gd name="f248" fmla="val 348"/>
                  <a:gd name="f249" fmla="val 485"/>
                  <a:gd name="f250" fmla="val 490"/>
                  <a:gd name="f251" fmla="val 288"/>
                  <a:gd name="f252" fmla="val 460"/>
                  <a:gd name="f253" fmla="val 400"/>
                  <a:gd name="f254" fmla="val 442"/>
                  <a:gd name="f255" fmla="val 488"/>
                  <a:gd name="f256" fmla="val 424"/>
                  <a:gd name="f257" fmla="val 534"/>
                  <a:gd name="f258" fmla="val 402"/>
                  <a:gd name="f259" fmla="val 380"/>
                  <a:gd name="f260" fmla="val 553"/>
                  <a:gd name="f261" fmla="val 452"/>
                  <a:gd name="f262" fmla="val 385"/>
                  <a:gd name="f263" fmla="val 141"/>
                  <a:gd name="f264" fmla="val 394"/>
                  <a:gd name="f265" fmla="val 76"/>
                  <a:gd name="f266" fmla="val 406"/>
                  <a:gd name="f267" fmla="val 52"/>
                  <a:gd name="f268" fmla="val 195"/>
                  <a:gd name="f269" fmla="val 297"/>
                  <a:gd name="f270" fmla="val 376"/>
                  <a:gd name="f271" fmla="val 449"/>
                  <a:gd name="f272" fmla="val 389"/>
                  <a:gd name="f273" fmla="val 302"/>
                  <a:gd name="f274" fmla="val 989"/>
                  <a:gd name="f275" fmla="val 972"/>
                  <a:gd name="f276" fmla="val 964"/>
                  <a:gd name="f277" fmla="val 879"/>
                  <a:gd name="f278" fmla="val 257"/>
                  <a:gd name="f279" fmla="val 893"/>
                  <a:gd name="f280" fmla="val 874"/>
                  <a:gd name="f281" fmla="val 867"/>
                  <a:gd name="f282" fmla="val 367"/>
                  <a:gd name="f283" fmla="val 820"/>
                  <a:gd name="f284" fmla="val 363"/>
                  <a:gd name="f285" fmla="val 788"/>
                  <a:gd name="f286" fmla="val 831"/>
                  <a:gd name="f287" fmla="val 866"/>
                  <a:gd name="f288" fmla="val 860"/>
                  <a:gd name="f289" fmla="val 862"/>
                  <a:gd name="f290" fmla="val 863"/>
                  <a:gd name="f291" fmla="val 839"/>
                  <a:gd name="f292" fmla="val 814"/>
                  <a:gd name="f293" fmla="val 789"/>
                  <a:gd name="f294" fmla="val 795"/>
                  <a:gd name="f295" fmla="val 817"/>
                  <a:gd name="f296" fmla="val 842"/>
                  <a:gd name="f297" fmla="val 885"/>
                  <a:gd name="f298" fmla="val 897"/>
                  <a:gd name="f299" fmla="val 909"/>
                  <a:gd name="f300" fmla="val 220"/>
                  <a:gd name="f301" fmla="val 647"/>
                  <a:gd name="f302" fmla="val 800"/>
                  <a:gd name="f303" fmla="val 926"/>
                  <a:gd name="f304" fmla="val 943"/>
                  <a:gd name="f305" fmla="val 960"/>
                  <a:gd name="f306" fmla="val 1043"/>
                  <a:gd name="f307" fmla="val 1078"/>
                  <a:gd name="f308" fmla="val 1103"/>
                  <a:gd name="f309" fmla="val 1131"/>
                  <a:gd name="f310" fmla="val 1157"/>
                  <a:gd name="f311" fmla="val 244"/>
                  <a:gd name="f312" fmla="val 1062"/>
                  <a:gd name="f313" fmla="val 234"/>
                  <a:gd name="f314" fmla="val 992"/>
                  <a:gd name="f315" fmla="val 227"/>
                  <a:gd name="f316" fmla="val 919"/>
                  <a:gd name="f317" fmla="val 983"/>
                  <a:gd name="f318" fmla="val 984"/>
                  <a:gd name="f319" fmla="val 986"/>
                  <a:gd name="f320" fmla="val 988"/>
                  <a:gd name="f321" fmla="val 993"/>
                  <a:gd name="f322" fmla="val 1023"/>
                  <a:gd name="f323" fmla="val 1050"/>
                  <a:gd name="f324" fmla="val 1079"/>
                  <a:gd name="f325" fmla="val 1063"/>
                  <a:gd name="f326" fmla="val 1038"/>
                  <a:gd name="f327" fmla="val 1011"/>
                  <a:gd name="f328" fmla="val 995"/>
                  <a:gd name="f329" fmla="val 438"/>
                  <a:gd name="f330" fmla="val 1076"/>
                  <a:gd name="f331" fmla="val 1148"/>
                  <a:gd name="f332" fmla="val 453"/>
                  <a:gd name="f333" fmla="val 1223"/>
                  <a:gd name="f334" fmla="val 1196"/>
                  <a:gd name="f335" fmla="val 383"/>
                  <a:gd name="f336" fmla="val 717"/>
                  <a:gd name="f337" fmla="val 345"/>
                  <a:gd name="f338" fmla="val 738"/>
                  <a:gd name="f339" fmla="val 759"/>
                  <a:gd name="f340" fmla="val 777"/>
                  <a:gd name="f341" fmla="val 772"/>
                  <a:gd name="f342" fmla="val 685"/>
                  <a:gd name="f343" fmla="val 500"/>
                  <a:gd name="f344" fmla="val 541"/>
                  <a:gd name="f345" fmla="val 562"/>
                  <a:gd name="f346" fmla="val 580"/>
                  <a:gd name="f347" fmla="val 320"/>
                  <a:gd name="f348" fmla="val 602"/>
                  <a:gd name="f349" fmla="val 632"/>
                  <a:gd name="f350" fmla="val 648"/>
                  <a:gd name="f351" fmla="val 679"/>
                  <a:gd name="f352" fmla="val 702"/>
                  <a:gd name="f353" fmla="val 1095"/>
                  <a:gd name="f354" fmla="val 1128"/>
                  <a:gd name="f355" fmla="val 375"/>
                  <a:gd name="f356" fmla="val 1159"/>
                  <a:gd name="f357" fmla="val 1190"/>
                  <a:gd name="f358" fmla="val 1164"/>
                  <a:gd name="f359" fmla="val 1136"/>
                  <a:gd name="f360" fmla="val 316"/>
                  <a:gd name="f361" fmla="val 1109"/>
                  <a:gd name="f362" fmla="val 1081"/>
                  <a:gd name="f363" fmla="val 310"/>
                  <a:gd name="f364" fmla="val 196"/>
                  <a:gd name="f365" fmla="val 168"/>
                  <a:gd name="f366" fmla="val 140"/>
                  <a:gd name="f367" fmla="val 110"/>
                  <a:gd name="f368" fmla="val 323"/>
                  <a:gd name="f369" fmla="val 387"/>
                  <a:gd name="f370" fmla="val 117"/>
                  <a:gd name="f371" fmla="val 382"/>
                  <a:gd name="f372" fmla="val 150"/>
                  <a:gd name="f373" fmla="val 183"/>
                  <a:gd name="f374" fmla="val 373"/>
                  <a:gd name="f375" fmla="val 1188"/>
                  <a:gd name="f376" fmla="val 197"/>
                  <a:gd name="f377" fmla="val 134"/>
                  <a:gd name="f378" fmla="val 136"/>
                  <a:gd name="f379" fmla="val 47"/>
                  <a:gd name="f380" fmla="val 199"/>
                  <a:gd name="f381" fmla="val 90"/>
                  <a:gd name="f382" fmla="val 237"/>
                  <a:gd name="f383" fmla="val 166"/>
                  <a:gd name="f384" fmla="val 1238"/>
                  <a:gd name="f385" fmla="val 182"/>
                  <a:gd name="f386" fmla="val 139"/>
                  <a:gd name="f387" fmla="val 81"/>
                  <a:gd name="f388" fmla="val 53"/>
                  <a:gd name="f389" fmla="val 109"/>
                  <a:gd name="f390" fmla="val 96"/>
                  <a:gd name="f391" fmla="val 22"/>
                  <a:gd name="f392" fmla="val 843"/>
                  <a:gd name="f393" fmla="val 86"/>
                  <a:gd name="f394" fmla="val 709"/>
                  <a:gd name="f395" fmla="val 568"/>
                  <a:gd name="f396" fmla="val 160"/>
                  <a:gd name="f397" fmla="val 19"/>
                  <a:gd name="f398" fmla="val 40"/>
                  <a:gd name="f399" fmla="val 184"/>
                  <a:gd name="f400" fmla="val 118"/>
                  <a:gd name="f401" fmla="*/ f1 1 1277"/>
                  <a:gd name="f402" fmla="*/ f2 1 551"/>
                  <a:gd name="f403" fmla="+- f5 0 f3"/>
                  <a:gd name="f404" fmla="+- f4 0 f3"/>
                  <a:gd name="f405" fmla="*/ f404 1 1277"/>
                  <a:gd name="f406" fmla="*/ f403 1 551"/>
                  <a:gd name="f407" fmla="*/ f3 1 f405"/>
                  <a:gd name="f408" fmla="*/ f4 1 f405"/>
                  <a:gd name="f409" fmla="*/ f3 1 f406"/>
                  <a:gd name="f410" fmla="*/ f5 1 f406"/>
                  <a:gd name="f411" fmla="*/ f407 f401 1"/>
                  <a:gd name="f412" fmla="*/ f408 f401 1"/>
                  <a:gd name="f413" fmla="*/ f410 f402 1"/>
                  <a:gd name="f414" fmla="*/ f409 f40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411" t="f414" r="f412" b="f413"/>
                <a:pathLst>
                  <a:path w="1277" h="551">
                    <a:moveTo>
                      <a:pt x="f6" y="f7"/>
                    </a:moveTo>
                    <a:lnTo>
                      <a:pt x="f8" y="f9"/>
                    </a:lnTo>
                    <a:lnTo>
                      <a:pt x="f10" y="f11"/>
                    </a:lnTo>
                    <a:lnTo>
                      <a:pt x="f12" y="f13"/>
                    </a:lnTo>
                    <a:cubicBezTo>
                      <a:pt x="f12" y="f14"/>
                      <a:pt x="f15" y="f16"/>
                      <a:pt x="f17" y="f18"/>
                    </a:cubicBezTo>
                    <a:cubicBezTo>
                      <a:pt x="f10" y="f19"/>
                      <a:pt x="f20" y="f21"/>
                      <a:pt x="f22" y="f23"/>
                    </a:cubicBezTo>
                    <a:cubicBezTo>
                      <a:pt x="f24" y="f16"/>
                      <a:pt x="f25" y="f26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27" y="f28"/>
                    </a:moveTo>
                    <a:lnTo>
                      <a:pt x="f29" y="f30"/>
                    </a:lnTo>
                    <a:lnTo>
                      <a:pt x="f27" y="f31"/>
                    </a:lnTo>
                    <a:lnTo>
                      <a:pt x="f27" y="f28"/>
                    </a:lnTo>
                    <a:close/>
                    <a:moveTo>
                      <a:pt x="f27" y="f28"/>
                    </a:moveTo>
                    <a:lnTo>
                      <a:pt x="f27" y="f28"/>
                    </a:lnTo>
                    <a:close/>
                    <a:moveTo>
                      <a:pt x="f32" y="f33"/>
                    </a:moveTo>
                    <a:lnTo>
                      <a:pt x="f27" y="f34"/>
                    </a:lnTo>
                    <a:lnTo>
                      <a:pt x="f35" y="f36"/>
                    </a:lnTo>
                    <a:lnTo>
                      <a:pt x="f35" y="f37"/>
                    </a:lnTo>
                    <a:lnTo>
                      <a:pt x="f38" y="f39"/>
                    </a:lnTo>
                    <a:lnTo>
                      <a:pt x="f40" y="f41"/>
                    </a:lnTo>
                    <a:lnTo>
                      <a:pt x="f42" y="f43"/>
                    </a:lnTo>
                    <a:lnTo>
                      <a:pt x="f44" y="f45"/>
                    </a:lnTo>
                    <a:cubicBezTo>
                      <a:pt x="f46" y="f45"/>
                      <a:pt x="f47" y="f48"/>
                      <a:pt x="f49" y="f48"/>
                    </a:cubicBezTo>
                    <a:lnTo>
                      <a:pt x="f50" y="f51"/>
                    </a:lnTo>
                    <a:cubicBezTo>
                      <a:pt x="f40" y="f52"/>
                      <a:pt x="f53" y="f54"/>
                      <a:pt x="f55" y="f56"/>
                    </a:cubicBezTo>
                    <a:lnTo>
                      <a:pt x="f57" y="f58"/>
                    </a:lnTo>
                    <a:cubicBezTo>
                      <a:pt x="f59" y="f58"/>
                      <a:pt x="f60" y="f61"/>
                      <a:pt x="f62" y="f61"/>
                    </a:cubicBezTo>
                    <a:lnTo>
                      <a:pt x="f27" y="f63"/>
                    </a:lnTo>
                    <a:cubicBezTo>
                      <a:pt x="f64" y="f65"/>
                      <a:pt x="f66" y="f67"/>
                      <a:pt x="f68" y="f69"/>
                    </a:cubicBezTo>
                    <a:lnTo>
                      <a:pt x="f70" y="f71"/>
                    </a:lnTo>
                    <a:lnTo>
                      <a:pt x="f72" y="f54"/>
                    </a:lnTo>
                    <a:lnTo>
                      <a:pt x="f73" y="f74"/>
                    </a:lnTo>
                    <a:lnTo>
                      <a:pt x="f75" y="f76"/>
                    </a:lnTo>
                    <a:cubicBezTo>
                      <a:pt x="f77" y="f78"/>
                      <a:pt x="f79" y="f78"/>
                      <a:pt x="f80" y="f78"/>
                    </a:cubicBezTo>
                    <a:lnTo>
                      <a:pt x="f81" y="f82"/>
                    </a:lnTo>
                    <a:cubicBezTo>
                      <a:pt x="f80" y="f82"/>
                      <a:pt x="f83" y="f82"/>
                      <a:pt x="f84" y="f85"/>
                    </a:cubicBezTo>
                    <a:lnTo>
                      <a:pt x="f86" y="f87"/>
                    </a:lnTo>
                    <a:cubicBezTo>
                      <a:pt x="f88" y="f87"/>
                      <a:pt x="f89" y="f87"/>
                      <a:pt x="f90" y="f91"/>
                    </a:cubicBezTo>
                    <a:cubicBezTo>
                      <a:pt x="f90" y="f87"/>
                      <a:pt x="f90" y="f78"/>
                      <a:pt x="f90" y="f76"/>
                    </a:cubicBezTo>
                    <a:lnTo>
                      <a:pt x="f92" y="f85"/>
                    </a:lnTo>
                    <a:cubicBezTo>
                      <a:pt x="f93" y="f94"/>
                      <a:pt x="f95" y="f94"/>
                      <a:pt x="f96" y="f94"/>
                    </a:cubicBezTo>
                    <a:lnTo>
                      <a:pt x="f97" y="f76"/>
                    </a:lnTo>
                    <a:cubicBezTo>
                      <a:pt x="f98" y="f99"/>
                      <a:pt x="f100" y="f101"/>
                      <a:pt x="f102" y="f26"/>
                    </a:cubicBezTo>
                    <a:cubicBezTo>
                      <a:pt x="f103" y="f101"/>
                      <a:pt x="f104" y="f99"/>
                      <a:pt x="f105" y="f76"/>
                    </a:cubicBezTo>
                    <a:lnTo>
                      <a:pt x="f106" y="f94"/>
                    </a:lnTo>
                    <a:cubicBezTo>
                      <a:pt x="f107" y="f94"/>
                      <a:pt x="f108" y="f94"/>
                      <a:pt x="f109" y="f94"/>
                    </a:cubicBezTo>
                    <a:lnTo>
                      <a:pt x="f108" y="f76"/>
                    </a:lnTo>
                    <a:cubicBezTo>
                      <a:pt x="f108" y="f78"/>
                      <a:pt x="f108" y="f87"/>
                      <a:pt x="f108" y="f87"/>
                    </a:cubicBezTo>
                    <a:cubicBezTo>
                      <a:pt x="f110" y="f87"/>
                      <a:pt x="f85" y="f87"/>
                      <a:pt x="f111" y="f87"/>
                    </a:cubicBezTo>
                    <a:lnTo>
                      <a:pt x="f112" y="f85"/>
                    </a:lnTo>
                    <a:cubicBezTo>
                      <a:pt x="f113" y="f85"/>
                      <a:pt x="f114" y="f82"/>
                      <a:pt x="f115" y="f82"/>
                    </a:cubicBezTo>
                    <a:lnTo>
                      <a:pt x="f116" y="f78"/>
                    </a:lnTo>
                    <a:cubicBezTo>
                      <a:pt x="f117" y="f78"/>
                      <a:pt x="f118" y="f76"/>
                      <a:pt x="f119" y="f120"/>
                    </a:cubicBezTo>
                    <a:lnTo>
                      <a:pt x="f121" y="f74"/>
                    </a:lnTo>
                    <a:lnTo>
                      <a:pt x="f122" y="f71"/>
                    </a:lnTo>
                    <a:lnTo>
                      <a:pt x="f123" y="f124"/>
                    </a:lnTo>
                    <a:cubicBezTo>
                      <a:pt x="f125" y="f126"/>
                      <a:pt x="f127" y="f65"/>
                      <a:pt x="f128" y="f74"/>
                    </a:cubicBezTo>
                    <a:lnTo>
                      <a:pt x="f129" y="f61"/>
                    </a:lnTo>
                    <a:cubicBezTo>
                      <a:pt x="f130" y="f61"/>
                      <a:pt x="f131" y="f61"/>
                      <a:pt x="f132" y="f58"/>
                    </a:cubicBezTo>
                    <a:lnTo>
                      <a:pt x="f129" y="f133"/>
                    </a:lnTo>
                    <a:cubicBezTo>
                      <a:pt x="f134" y="f115"/>
                      <a:pt x="f135" y="f71"/>
                      <a:pt x="f136" y="f137"/>
                    </a:cubicBezTo>
                    <a:lnTo>
                      <a:pt x="f138" y="f48"/>
                    </a:lnTo>
                    <a:cubicBezTo>
                      <a:pt x="f139" y="f48"/>
                      <a:pt x="f140" y="f45"/>
                      <a:pt x="f3" y="f45"/>
                    </a:cubicBezTo>
                    <a:lnTo>
                      <a:pt x="f141" y="f43"/>
                    </a:lnTo>
                    <a:lnTo>
                      <a:pt x="f142" y="f41"/>
                    </a:lnTo>
                    <a:lnTo>
                      <a:pt x="f143" y="f39"/>
                    </a:lnTo>
                    <a:lnTo>
                      <a:pt x="f144" y="f37"/>
                    </a:lnTo>
                    <a:lnTo>
                      <a:pt x="f144" y="f36"/>
                    </a:lnTo>
                    <a:lnTo>
                      <a:pt x="f145" y="f34"/>
                    </a:lnTo>
                    <a:lnTo>
                      <a:pt x="f146" y="f33"/>
                    </a:lnTo>
                    <a:lnTo>
                      <a:pt x="f147" y="f148"/>
                    </a:lnTo>
                    <a:lnTo>
                      <a:pt x="f149" y="f150"/>
                    </a:lnTo>
                    <a:lnTo>
                      <a:pt x="f149" y="f151"/>
                    </a:lnTo>
                    <a:lnTo>
                      <a:pt x="f152" y="f153"/>
                    </a:lnTo>
                    <a:lnTo>
                      <a:pt x="f104" y="f154"/>
                    </a:lnTo>
                    <a:lnTo>
                      <a:pt x="f104" y="f3"/>
                    </a:lnTo>
                    <a:lnTo>
                      <a:pt x="f155" y="f3"/>
                    </a:lnTo>
                    <a:lnTo>
                      <a:pt x="f156" y="f3"/>
                    </a:lnTo>
                    <a:lnTo>
                      <a:pt x="f157" y="f154"/>
                    </a:lnTo>
                    <a:lnTo>
                      <a:pt x="f158" y="f153"/>
                    </a:lnTo>
                    <a:lnTo>
                      <a:pt x="f159" y="f160"/>
                    </a:lnTo>
                    <a:lnTo>
                      <a:pt x="f159" y="f150"/>
                    </a:lnTo>
                    <a:lnTo>
                      <a:pt x="f161" y="f148"/>
                    </a:lnTo>
                    <a:lnTo>
                      <a:pt x="f32" y="f33"/>
                    </a:lnTo>
                    <a:close/>
                    <a:moveTo>
                      <a:pt x="f32" y="f33"/>
                    </a:moveTo>
                    <a:lnTo>
                      <a:pt x="f32" y="f33"/>
                    </a:lnTo>
                    <a:close/>
                    <a:moveTo>
                      <a:pt x="f159" y="f162"/>
                    </a:moveTo>
                    <a:lnTo>
                      <a:pt x="f163" y="f164"/>
                    </a:lnTo>
                    <a:lnTo>
                      <a:pt x="f79" y="f36"/>
                    </a:lnTo>
                    <a:lnTo>
                      <a:pt x="f159" y="f162"/>
                    </a:lnTo>
                    <a:close/>
                    <a:moveTo>
                      <a:pt x="f159" y="f162"/>
                    </a:moveTo>
                    <a:lnTo>
                      <a:pt x="f159" y="f162"/>
                    </a:lnTo>
                    <a:close/>
                    <a:moveTo>
                      <a:pt x="f149" y="f162"/>
                    </a:moveTo>
                    <a:lnTo>
                      <a:pt x="f165" y="f164"/>
                    </a:lnTo>
                    <a:lnTo>
                      <a:pt x="f117" y="f36"/>
                    </a:lnTo>
                    <a:lnTo>
                      <a:pt x="f149" y="f162"/>
                    </a:lnTo>
                    <a:close/>
                    <a:moveTo>
                      <a:pt x="f149" y="f162"/>
                    </a:moveTo>
                    <a:lnTo>
                      <a:pt x="f149" y="f162"/>
                    </a:lnTo>
                    <a:close/>
                    <a:moveTo>
                      <a:pt x="f145" y="f28"/>
                    </a:moveTo>
                    <a:lnTo>
                      <a:pt x="f166" y="f30"/>
                    </a:lnTo>
                    <a:lnTo>
                      <a:pt x="f145" y="f31"/>
                    </a:lnTo>
                    <a:lnTo>
                      <a:pt x="f145" y="f28"/>
                    </a:lnTo>
                    <a:close/>
                    <a:moveTo>
                      <a:pt x="f145" y="f28"/>
                    </a:moveTo>
                    <a:lnTo>
                      <a:pt x="f145" y="f28"/>
                    </a:lnTo>
                    <a:close/>
                    <a:moveTo>
                      <a:pt x="f167" y="f7"/>
                    </a:moveTo>
                    <a:lnTo>
                      <a:pt x="f168" y="f9"/>
                    </a:lnTo>
                    <a:lnTo>
                      <a:pt x="f169" y="f11"/>
                    </a:lnTo>
                    <a:lnTo>
                      <a:pt x="f170" y="f13"/>
                    </a:lnTo>
                    <a:cubicBezTo>
                      <a:pt x="f170" y="f14"/>
                      <a:pt x="f171" y="f16"/>
                      <a:pt x="f172" y="f18"/>
                    </a:cubicBezTo>
                    <a:cubicBezTo>
                      <a:pt x="f173" y="f19"/>
                      <a:pt x="f174" y="f21"/>
                      <a:pt x="f175" y="f23"/>
                    </a:cubicBezTo>
                    <a:cubicBezTo>
                      <a:pt x="f176" y="f16"/>
                      <a:pt x="f177" y="f26"/>
                      <a:pt x="f167" y="f7"/>
                    </a:cubicBezTo>
                    <a:close/>
                    <a:moveTo>
                      <a:pt x="f167" y="f7"/>
                    </a:moveTo>
                    <a:lnTo>
                      <a:pt x="f167" y="f7"/>
                    </a:lnTo>
                    <a:close/>
                    <a:moveTo>
                      <a:pt x="f178" y="f94"/>
                    </a:moveTo>
                    <a:lnTo>
                      <a:pt x="f179" y="f180"/>
                    </a:lnTo>
                    <a:cubicBezTo>
                      <a:pt x="f181" y="f182"/>
                      <a:pt x="f183" y="f184"/>
                      <a:pt x="f102" y="f185"/>
                    </a:cubicBezTo>
                    <a:cubicBezTo>
                      <a:pt x="f186" y="f184"/>
                      <a:pt x="f100" y="f182"/>
                      <a:pt x="f187" y="f180"/>
                    </a:cubicBezTo>
                    <a:lnTo>
                      <a:pt x="f188" y="f94"/>
                    </a:lnTo>
                    <a:cubicBezTo>
                      <a:pt x="f189" y="f94"/>
                      <a:pt x="f190" y="f191"/>
                      <a:pt x="f192" y="f191"/>
                    </a:cubicBezTo>
                    <a:lnTo>
                      <a:pt x="f155" y="f191"/>
                    </a:lnTo>
                    <a:lnTo>
                      <a:pt x="f193" y="f191"/>
                    </a:lnTo>
                    <a:cubicBezTo>
                      <a:pt x="f194" y="f191"/>
                      <a:pt x="f195" y="f94"/>
                      <a:pt x="f178" y="f94"/>
                    </a:cubicBezTo>
                    <a:close/>
                    <a:moveTo>
                      <a:pt x="f178" y="f94"/>
                    </a:moveTo>
                    <a:lnTo>
                      <a:pt x="f178" y="f94"/>
                    </a:lnTo>
                    <a:close/>
                    <a:moveTo>
                      <a:pt x="f196" y="f197"/>
                    </a:moveTo>
                    <a:lnTo>
                      <a:pt x="f198" y="f199"/>
                    </a:lnTo>
                    <a:lnTo>
                      <a:pt x="f198" y="f13"/>
                    </a:lnTo>
                    <a:cubicBezTo>
                      <a:pt x="f200" y="f14"/>
                      <a:pt x="f200" y="f168"/>
                      <a:pt x="f201" y="f202"/>
                    </a:cubicBezTo>
                    <a:cubicBezTo>
                      <a:pt x="f203" y="f16"/>
                      <a:pt x="f204" y="f205"/>
                      <a:pt x="f206" y="f14"/>
                    </a:cubicBezTo>
                    <a:lnTo>
                      <a:pt x="f207" y="f208"/>
                    </a:lnTo>
                    <a:cubicBezTo>
                      <a:pt x="f209" y="f171"/>
                      <a:pt x="f210" y="f211"/>
                      <a:pt x="f147" y="f172"/>
                    </a:cubicBezTo>
                    <a:lnTo>
                      <a:pt x="f196" y="f197"/>
                    </a:lnTo>
                    <a:close/>
                    <a:moveTo>
                      <a:pt x="f196" y="f197"/>
                    </a:moveTo>
                    <a:lnTo>
                      <a:pt x="f196" y="f197"/>
                    </a:lnTo>
                    <a:close/>
                    <a:moveTo>
                      <a:pt x="f19" y="f201"/>
                    </a:moveTo>
                    <a:cubicBezTo>
                      <a:pt x="f212" y="f123"/>
                      <a:pt x="f213" y="f214"/>
                      <a:pt x="f215" y="f214"/>
                    </a:cubicBezTo>
                    <a:lnTo>
                      <a:pt x="f173" y="f216"/>
                    </a:lnTo>
                    <a:cubicBezTo>
                      <a:pt x="f201" y="f217"/>
                      <a:pt x="f39" y="f125"/>
                      <a:pt x="f37" y="f218"/>
                    </a:cubicBezTo>
                    <a:lnTo>
                      <a:pt x="f219" y="f168"/>
                    </a:lnTo>
                    <a:cubicBezTo>
                      <a:pt x="f132" y="f202"/>
                      <a:pt x="f220" y="f23"/>
                      <a:pt x="f207" y="f19"/>
                    </a:cubicBezTo>
                    <a:lnTo>
                      <a:pt x="f207" y="f221"/>
                    </a:lnTo>
                    <a:lnTo>
                      <a:pt x="f222" y="f221"/>
                    </a:lnTo>
                    <a:cubicBezTo>
                      <a:pt x="f125" y="f223"/>
                      <a:pt x="f224" y="f225"/>
                      <a:pt x="f19" y="f201"/>
                    </a:cubicBezTo>
                    <a:close/>
                    <a:moveTo>
                      <a:pt x="f19" y="f201"/>
                    </a:moveTo>
                    <a:lnTo>
                      <a:pt x="f19" y="f201"/>
                    </a:lnTo>
                    <a:close/>
                    <a:moveTo>
                      <a:pt x="f171" y="f226"/>
                    </a:moveTo>
                    <a:cubicBezTo>
                      <a:pt x="f227" y="f122"/>
                      <a:pt x="f228" y="f229"/>
                      <a:pt x="f230" y="f147"/>
                    </a:cubicBezTo>
                    <a:cubicBezTo>
                      <a:pt x="f231" y="f232"/>
                      <a:pt x="f126" y="f233"/>
                      <a:pt x="f111" y="f233"/>
                    </a:cubicBezTo>
                    <a:lnTo>
                      <a:pt x="f234" y="f233"/>
                    </a:lnTo>
                    <a:cubicBezTo>
                      <a:pt x="f107" y="f235"/>
                      <a:pt x="f236" y="f229"/>
                      <a:pt x="f237" y="f229"/>
                    </a:cubicBezTo>
                    <a:lnTo>
                      <a:pt x="f237" y="f39"/>
                    </a:lnTo>
                    <a:cubicBezTo>
                      <a:pt x="f238" y="f39"/>
                      <a:pt x="f126" y="f239"/>
                      <a:pt x="f240" y="f216"/>
                    </a:cubicBezTo>
                    <a:lnTo>
                      <a:pt x="f171" y="f226"/>
                    </a:lnTo>
                    <a:close/>
                    <a:moveTo>
                      <a:pt x="f171" y="f226"/>
                    </a:moveTo>
                    <a:lnTo>
                      <a:pt x="f171" y="f226"/>
                    </a:lnTo>
                    <a:close/>
                    <a:moveTo>
                      <a:pt x="f241" y="f242"/>
                    </a:moveTo>
                    <a:cubicBezTo>
                      <a:pt x="f243" y="f23"/>
                      <a:pt x="f244" y="f168"/>
                      <a:pt x="f244" y="f26"/>
                    </a:cubicBezTo>
                    <a:lnTo>
                      <a:pt x="f241" y="f215"/>
                    </a:lnTo>
                    <a:cubicBezTo>
                      <a:pt x="f245" y="f246"/>
                      <a:pt x="f247" y="f248"/>
                      <a:pt x="f249" y="f174"/>
                    </a:cubicBezTo>
                    <a:lnTo>
                      <a:pt x="f250" y="f251"/>
                    </a:lnTo>
                    <a:cubicBezTo>
                      <a:pt x="f252" y="f251"/>
                      <a:pt x="f9" y="f223"/>
                      <a:pt x="f241" y="f242"/>
                    </a:cubicBezTo>
                    <a:close/>
                    <a:moveTo>
                      <a:pt x="f241" y="f242"/>
                    </a:moveTo>
                    <a:lnTo>
                      <a:pt x="f241" y="f242"/>
                    </a:lnTo>
                    <a:close/>
                    <a:moveTo>
                      <a:pt x="f253" y="f171"/>
                    </a:moveTo>
                    <a:lnTo>
                      <a:pt x="f230" y="f245"/>
                    </a:lnTo>
                    <a:cubicBezTo>
                      <a:pt x="f254" y="f11"/>
                      <a:pt x="f255" y="f256"/>
                      <a:pt x="f257" y="f256"/>
                    </a:cubicBezTo>
                    <a:cubicBezTo>
                      <a:pt x="f107" y="f258"/>
                      <a:pt x="f238" y="f259"/>
                      <a:pt x="f260" y="f172"/>
                    </a:cubicBezTo>
                    <a:cubicBezTo>
                      <a:pt x="f94" y="f172"/>
                      <a:pt x="f261" y="f211"/>
                      <a:pt x="f253" y="f171"/>
                    </a:cubicBezTo>
                    <a:close/>
                    <a:moveTo>
                      <a:pt x="f253" y="f171"/>
                    </a:moveTo>
                    <a:lnTo>
                      <a:pt x="f253" y="f171"/>
                    </a:lnTo>
                    <a:close/>
                    <a:moveTo>
                      <a:pt x="f224" y="f91"/>
                    </a:moveTo>
                    <a:lnTo>
                      <a:pt x="f232" y="f259"/>
                    </a:lnTo>
                    <a:cubicBezTo>
                      <a:pt x="f127" y="f262"/>
                      <a:pt x="f263" y="f264"/>
                      <a:pt x="f265" y="f266"/>
                    </a:cubicBezTo>
                    <a:lnTo>
                      <a:pt x="f267" y="f74"/>
                    </a:lnTo>
                    <a:cubicBezTo>
                      <a:pt x="f141" y="f69"/>
                      <a:pt x="f268" y="f120"/>
                      <a:pt x="f224" y="f91"/>
                    </a:cubicBezTo>
                    <a:close/>
                    <a:moveTo>
                      <a:pt x="f224" y="f91"/>
                    </a:moveTo>
                    <a:lnTo>
                      <a:pt x="f224" y="f91"/>
                    </a:lnTo>
                    <a:close/>
                    <a:moveTo>
                      <a:pt x="f269" y="f177"/>
                    </a:moveTo>
                    <a:lnTo>
                      <a:pt x="f196" y="f126"/>
                    </a:lnTo>
                    <a:lnTo>
                      <a:pt x="f270" y="f271"/>
                    </a:lnTo>
                    <a:lnTo>
                      <a:pt x="f121" y="f26"/>
                    </a:lnTo>
                    <a:cubicBezTo>
                      <a:pt x="f272" y="f221"/>
                      <a:pt x="f259" y="f198"/>
                      <a:pt x="f211" y="f146"/>
                    </a:cubicBezTo>
                    <a:lnTo>
                      <a:pt x="f211" y="f147"/>
                    </a:lnTo>
                    <a:lnTo>
                      <a:pt x="f248" y="f232"/>
                    </a:lnTo>
                    <a:lnTo>
                      <a:pt x="f246" y="f232"/>
                    </a:lnTo>
                    <a:cubicBezTo>
                      <a:pt x="f197" y="f232"/>
                      <a:pt x="f273" y="f223"/>
                      <a:pt x="f269" y="f177"/>
                    </a:cubicBezTo>
                    <a:close/>
                    <a:moveTo>
                      <a:pt x="f269" y="f177"/>
                    </a:moveTo>
                    <a:lnTo>
                      <a:pt x="f269" y="f177"/>
                    </a:lnTo>
                    <a:close/>
                    <a:moveTo>
                      <a:pt x="f6" y="f69"/>
                    </a:moveTo>
                    <a:lnTo>
                      <a:pt x="f274" y="f126"/>
                    </a:lnTo>
                    <a:lnTo>
                      <a:pt x="f275" y="f177"/>
                    </a:lnTo>
                    <a:cubicBezTo>
                      <a:pt x="f276" y="f226"/>
                      <a:pt x="f277" y="f278"/>
                      <a:pt x="f73" y="f26"/>
                    </a:cubicBezTo>
                    <a:lnTo>
                      <a:pt x="f279" y="f271"/>
                    </a:lnTo>
                    <a:lnTo>
                      <a:pt x="f6" y="f69"/>
                    </a:lnTo>
                    <a:close/>
                    <a:moveTo>
                      <a:pt x="f6" y="f69"/>
                    </a:moveTo>
                    <a:lnTo>
                      <a:pt x="f6" y="f69"/>
                    </a:lnTo>
                    <a:close/>
                    <a:moveTo>
                      <a:pt x="f280" y="f245"/>
                    </a:moveTo>
                    <a:lnTo>
                      <a:pt x="f281" y="f282"/>
                    </a:lnTo>
                    <a:cubicBezTo>
                      <a:pt x="f283" y="f284"/>
                      <a:pt x="f88" y="f172"/>
                      <a:pt x="f98" y="f172"/>
                    </a:cubicBezTo>
                    <a:cubicBezTo>
                      <a:pt x="f96" y="f259"/>
                      <a:pt x="f95" y="f258"/>
                      <a:pt x="f93" y="f256"/>
                    </a:cubicBezTo>
                    <a:cubicBezTo>
                      <a:pt x="f285" y="f256"/>
                      <a:pt x="f286" y="f231"/>
                      <a:pt x="f280" y="f245"/>
                    </a:cubicBezTo>
                    <a:close/>
                    <a:moveTo>
                      <a:pt x="f280" y="f245"/>
                    </a:moveTo>
                    <a:lnTo>
                      <a:pt x="f280" y="f245"/>
                    </a:lnTo>
                    <a:close/>
                    <a:moveTo>
                      <a:pt x="f287" y="f215"/>
                    </a:moveTo>
                    <a:lnTo>
                      <a:pt x="f288" y="f26"/>
                    </a:lnTo>
                    <a:cubicBezTo>
                      <a:pt x="f289" y="f168"/>
                      <a:pt x="f290" y="f23"/>
                      <a:pt x="f287" y="f223"/>
                    </a:cubicBezTo>
                    <a:cubicBezTo>
                      <a:pt x="f291" y="f223"/>
                      <a:pt x="f292" y="f251"/>
                      <a:pt x="f293" y="f225"/>
                    </a:cubicBezTo>
                    <a:lnTo>
                      <a:pt x="f294" y="f174"/>
                    </a:lnTo>
                    <a:cubicBezTo>
                      <a:pt x="f295" y="f248"/>
                      <a:pt x="f296" y="f246"/>
                      <a:pt x="f287" y="f215"/>
                    </a:cubicBezTo>
                    <a:close/>
                    <a:moveTo>
                      <a:pt x="f287" y="f215"/>
                    </a:moveTo>
                    <a:lnTo>
                      <a:pt x="f287" y="f215"/>
                    </a:lnTo>
                    <a:close/>
                    <a:moveTo>
                      <a:pt x="f75" y="f146"/>
                    </a:moveTo>
                    <a:cubicBezTo>
                      <a:pt x="f297" y="f123"/>
                      <a:pt x="f298" y="f226"/>
                      <a:pt x="f299" y="f278"/>
                    </a:cubicBezTo>
                    <a:lnTo>
                      <a:pt x="f15" y="f300"/>
                    </a:lnTo>
                    <a:cubicBezTo>
                      <a:pt x="f295" y="f239"/>
                      <a:pt x="f97" y="f39"/>
                      <a:pt x="f301" y="f39"/>
                    </a:cubicBezTo>
                    <a:lnTo>
                      <a:pt x="f301" y="f229"/>
                    </a:lnTo>
                    <a:cubicBezTo>
                      <a:pt x="f157" y="f229"/>
                      <a:pt x="f302" y="f235"/>
                      <a:pt x="f75" y="f146"/>
                    </a:cubicBezTo>
                    <a:close/>
                    <a:moveTo>
                      <a:pt x="f75" y="f146"/>
                    </a:moveTo>
                    <a:lnTo>
                      <a:pt x="f75" y="f146"/>
                    </a:lnTo>
                    <a:close/>
                    <a:moveTo>
                      <a:pt x="f303" y="f214"/>
                    </a:moveTo>
                    <a:cubicBezTo>
                      <a:pt x="f304" y="f278"/>
                      <a:pt x="f305" y="f224"/>
                      <a:pt x="f275" y="f198"/>
                    </a:cubicBezTo>
                    <a:cubicBezTo>
                      <a:pt x="f70" y="f201"/>
                      <a:pt x="f306" y="f223"/>
                      <a:pt x="f307" y="f221"/>
                    </a:cubicBezTo>
                    <a:cubicBezTo>
                      <a:pt x="f308" y="f21"/>
                      <a:pt x="f309" y="f18"/>
                      <a:pt x="f310" y="f16"/>
                    </a:cubicBezTo>
                    <a:lnTo>
                      <a:pt x="f309" y="f311"/>
                    </a:lnTo>
                    <a:cubicBezTo>
                      <a:pt x="f312" y="f313"/>
                      <a:pt x="f314" y="f315"/>
                      <a:pt x="f316" y="f216"/>
                    </a:cubicBezTo>
                    <a:lnTo>
                      <a:pt x="f303" y="f214"/>
                    </a:lnTo>
                    <a:close/>
                    <a:moveTo>
                      <a:pt x="f303" y="f214"/>
                    </a:moveTo>
                    <a:lnTo>
                      <a:pt x="f303" y="f214"/>
                    </a:lnTo>
                    <a:close/>
                    <a:moveTo>
                      <a:pt x="f317" y="f18"/>
                    </a:moveTo>
                    <a:cubicBezTo>
                      <a:pt x="f318" y="f16"/>
                      <a:pt x="f319" y="f14"/>
                      <a:pt x="f319" y="f13"/>
                    </a:cubicBezTo>
                    <a:lnTo>
                      <a:pt x="f320" y="f13"/>
                    </a:lnTo>
                    <a:lnTo>
                      <a:pt x="f320" y="f199"/>
                    </a:lnTo>
                    <a:lnTo>
                      <a:pt x="f274" y="f197"/>
                    </a:lnTo>
                    <a:lnTo>
                      <a:pt x="f321" y="f0"/>
                    </a:lnTo>
                    <a:cubicBezTo>
                      <a:pt x="f322" y="f284"/>
                      <a:pt x="f323" y="f282"/>
                      <a:pt x="f324" y="f208"/>
                    </a:cubicBezTo>
                    <a:lnTo>
                      <a:pt x="f325" y="f14"/>
                    </a:lnTo>
                    <a:cubicBezTo>
                      <a:pt x="f326" y="f168"/>
                      <a:pt x="f327" y="f202"/>
                      <a:pt x="f317" y="f18"/>
                    </a:cubicBezTo>
                    <a:close/>
                    <a:moveTo>
                      <a:pt x="f317" y="f18"/>
                    </a:moveTo>
                    <a:lnTo>
                      <a:pt x="f317" y="f18"/>
                    </a:lnTo>
                    <a:close/>
                    <a:moveTo>
                      <a:pt x="f328" y="f227"/>
                    </a:moveTo>
                    <a:lnTo>
                      <a:pt x="f32" y="f329"/>
                    </a:lnTo>
                    <a:cubicBezTo>
                      <a:pt x="f330" y="f76"/>
                      <a:pt x="f331" y="f332"/>
                      <a:pt x="f333" y="f63"/>
                    </a:cubicBezTo>
                    <a:lnTo>
                      <a:pt x="f334" y="f258"/>
                    </a:lnTo>
                    <a:cubicBezTo>
                      <a:pt x="f309" y="f121"/>
                      <a:pt x="f312" y="f335"/>
                      <a:pt x="f328" y="f227"/>
                    </a:cubicBezTo>
                    <a:close/>
                    <a:moveTo>
                      <a:pt x="f328" y="f227"/>
                    </a:moveTo>
                    <a:lnTo>
                      <a:pt x="f328" y="f227"/>
                    </a:lnTo>
                    <a:close/>
                    <a:moveTo>
                      <a:pt x="f336" y="f337"/>
                    </a:moveTo>
                    <a:cubicBezTo>
                      <a:pt x="f338" y="f337"/>
                      <a:pt x="f339" y="f337"/>
                      <a:pt x="f340" y="f174"/>
                    </a:cubicBezTo>
                    <a:lnTo>
                      <a:pt x="f341" y="f225"/>
                    </a:lnTo>
                    <a:cubicBezTo>
                      <a:pt x="f342" y="f200"/>
                      <a:pt x="f183" y="f200"/>
                      <a:pt x="f85" y="f225"/>
                    </a:cubicBezTo>
                    <a:lnTo>
                      <a:pt x="f343" y="f174"/>
                    </a:lnTo>
                    <a:cubicBezTo>
                      <a:pt x="f152" y="f174"/>
                      <a:pt x="f344" y="f337"/>
                      <a:pt x="f345" y="f337"/>
                    </a:cubicBezTo>
                    <a:cubicBezTo>
                      <a:pt x="f346" y="f347"/>
                      <a:pt x="f348" y="f202"/>
                      <a:pt x="f349" y="f23"/>
                    </a:cubicBezTo>
                    <a:lnTo>
                      <a:pt x="f102" y="f23"/>
                    </a:lnTo>
                    <a:lnTo>
                      <a:pt x="f350" y="f23"/>
                    </a:lnTo>
                    <a:cubicBezTo>
                      <a:pt x="f351" y="f202"/>
                      <a:pt x="f352" y="f347"/>
                      <a:pt x="f336" y="f337"/>
                    </a:cubicBezTo>
                    <a:close/>
                    <a:moveTo>
                      <a:pt x="f336" y="f337"/>
                    </a:moveTo>
                    <a:lnTo>
                      <a:pt x="f336" y="f337"/>
                    </a:lnTo>
                    <a:close/>
                    <a:moveTo>
                      <a:pt x="f353" y="f240"/>
                    </a:moveTo>
                    <a:cubicBezTo>
                      <a:pt x="f354" y="f355"/>
                      <a:pt x="f356" y="f259"/>
                      <a:pt x="f357" y="f262"/>
                    </a:cubicBezTo>
                    <a:lnTo>
                      <a:pt x="f358" y="f347"/>
                    </a:lnTo>
                    <a:cubicBezTo>
                      <a:pt x="f359" y="f360"/>
                      <a:pt x="f361" y="f26"/>
                      <a:pt x="f362" y="f363"/>
                    </a:cubicBezTo>
                    <a:lnTo>
                      <a:pt x="f353" y="f240"/>
                    </a:lnTo>
                    <a:close/>
                    <a:moveTo>
                      <a:pt x="f353" y="f240"/>
                    </a:moveTo>
                    <a:lnTo>
                      <a:pt x="f353" y="f240"/>
                    </a:lnTo>
                    <a:close/>
                    <a:moveTo>
                      <a:pt x="f364" y="f13"/>
                    </a:moveTo>
                    <a:cubicBezTo>
                      <a:pt x="f365" y="f101"/>
                      <a:pt x="f366" y="f199"/>
                      <a:pt x="f367" y="f368"/>
                    </a:cubicBezTo>
                    <a:lnTo>
                      <a:pt x="f142" y="f369"/>
                    </a:lnTo>
                    <a:cubicBezTo>
                      <a:pt x="f370" y="f371"/>
                      <a:pt x="f372" y="f227"/>
                      <a:pt x="f373" y="f374"/>
                    </a:cubicBezTo>
                    <a:lnTo>
                      <a:pt x="f364" y="f13"/>
                    </a:lnTo>
                    <a:close/>
                    <a:moveTo>
                      <a:pt x="f364" y="f13"/>
                    </a:moveTo>
                    <a:lnTo>
                      <a:pt x="f364" y="f13"/>
                    </a:lnTo>
                    <a:close/>
                    <a:moveTo>
                      <a:pt x="f375" y="f125"/>
                    </a:moveTo>
                    <a:lnTo>
                      <a:pt x="f50" y="f207"/>
                    </a:lnTo>
                    <a:lnTo>
                      <a:pt x="f50" y="f376"/>
                    </a:lnTo>
                    <a:cubicBezTo>
                      <a:pt x="f291" y="f377"/>
                      <a:pt x="f180" y="f378"/>
                      <a:pt x="f379" y="f380"/>
                    </a:cubicBezTo>
                    <a:lnTo>
                      <a:pt x="f379" y="f207"/>
                    </a:lnTo>
                    <a:lnTo>
                      <a:pt x="f381" y="f382"/>
                    </a:lnTo>
                    <a:cubicBezTo>
                      <a:pt x="f23" y="f380"/>
                      <a:pt x="f80" y="f383"/>
                      <a:pt x="f375" y="f125"/>
                    </a:cubicBezTo>
                    <a:close/>
                    <a:moveTo>
                      <a:pt x="f375" y="f125"/>
                    </a:moveTo>
                    <a:lnTo>
                      <a:pt x="f375" y="f125"/>
                    </a:lnTo>
                    <a:close/>
                    <a:moveTo>
                      <a:pt x="f384" y="f385"/>
                    </a:moveTo>
                    <a:lnTo>
                      <a:pt x="f49" y="f386"/>
                    </a:lnTo>
                    <a:lnTo>
                      <a:pt x="f49" y="f387"/>
                    </a:lnTo>
                    <a:lnTo>
                      <a:pt x="f62" y="f388"/>
                    </a:lnTo>
                    <a:lnTo>
                      <a:pt x="f62" y="f389"/>
                    </a:lnTo>
                    <a:lnTo>
                      <a:pt x="f319" y="f390"/>
                    </a:lnTo>
                    <a:lnTo>
                      <a:pt x="f318" y="f34"/>
                    </a:lnTo>
                    <a:lnTo>
                      <a:pt x="f296" y="f391"/>
                    </a:lnTo>
                    <a:lnTo>
                      <a:pt x="f392" y="f393"/>
                    </a:lnTo>
                    <a:lnTo>
                      <a:pt x="f394" y="f387"/>
                    </a:lnTo>
                    <a:lnTo>
                      <a:pt x="f187" y="f138"/>
                    </a:lnTo>
                    <a:lnTo>
                      <a:pt x="f155" y="f138"/>
                    </a:lnTo>
                    <a:lnTo>
                      <a:pt x="f178" y="f138"/>
                    </a:lnTo>
                    <a:lnTo>
                      <a:pt x="f395" y="f387"/>
                    </a:lnTo>
                    <a:lnTo>
                      <a:pt x="f9" y="f393"/>
                    </a:lnTo>
                    <a:lnTo>
                      <a:pt x="f9" y="f391"/>
                    </a:lnTo>
                    <a:lnTo>
                      <a:pt x="f242" y="f34"/>
                    </a:lnTo>
                    <a:lnTo>
                      <a:pt x="f223" y="f390"/>
                    </a:lnTo>
                    <a:lnTo>
                      <a:pt x="f396" y="f389"/>
                    </a:lnTo>
                    <a:lnTo>
                      <a:pt x="f396" y="f388"/>
                    </a:lnTo>
                    <a:lnTo>
                      <a:pt x="f397" y="f387"/>
                    </a:lnTo>
                    <a:lnTo>
                      <a:pt x="f397" y="f386"/>
                    </a:lnTo>
                    <a:lnTo>
                      <a:pt x="f398" y="f399"/>
                    </a:lnTo>
                    <a:cubicBezTo>
                      <a:pt x="f9" y="f400"/>
                      <a:pt x="f392" y="f400"/>
                      <a:pt x="f384" y="f385"/>
                    </a:cubicBezTo>
                    <a:close/>
                  </a:path>
                </a:pathLst>
              </a:custGeom>
              <a:solidFill>
                <a:srgbClr val="513A2A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8" name="Forma Livre 17"/>
              <p:cNvSpPr/>
              <p:nvPr/>
            </p:nvSpPr>
            <p:spPr>
              <a:xfrm>
                <a:off x="9391683" y="6523201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9" name="Forma Livre 18"/>
              <p:cNvSpPr/>
              <p:nvPr/>
            </p:nvSpPr>
            <p:spPr>
              <a:xfrm>
                <a:off x="9129598" y="6140516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0" name="Forma Livre 19"/>
              <p:cNvSpPr/>
              <p:nvPr/>
            </p:nvSpPr>
            <p:spPr>
              <a:xfrm>
                <a:off x="9201241" y="5902195"/>
                <a:ext cx="363602" cy="254157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1089"/>
                  <a:gd name="f5" fmla="val 778"/>
                  <a:gd name="f6" fmla="val 457"/>
                  <a:gd name="f7" fmla="val 602"/>
                  <a:gd name="f8" fmla="val 516"/>
                  <a:gd name="f9" fmla="val 638"/>
                  <a:gd name="f10" fmla="val 557"/>
                  <a:gd name="f11" fmla="val 701"/>
                  <a:gd name="f12" fmla="val 560"/>
                  <a:gd name="f13" fmla="val 777"/>
                  <a:gd name="f14" fmla="val 576"/>
                  <a:gd name="f15" fmla="val 767"/>
                  <a:gd name="f16" fmla="val 574"/>
                  <a:gd name="f17" fmla="val 757"/>
                  <a:gd name="f18" fmla="val 572"/>
                  <a:gd name="f19" fmla="val 749"/>
                  <a:gd name="f20" fmla="val 616"/>
                  <a:gd name="f21" fmla="val 741"/>
                  <a:gd name="f22" fmla="val 739"/>
                  <a:gd name="f23" fmla="val 617"/>
                  <a:gd name="f24" fmla="val 737"/>
                  <a:gd name="f25" fmla="val 736"/>
                  <a:gd name="f26" fmla="val 734"/>
                  <a:gd name="f27" fmla="val 619"/>
                  <a:gd name="f28" fmla="val 732"/>
                  <a:gd name="f29" fmla="val 620"/>
                  <a:gd name="f30" fmla="val 731"/>
                  <a:gd name="f31" fmla="val 729"/>
                  <a:gd name="f32" fmla="val 623"/>
                  <a:gd name="f33" fmla="val 726"/>
                  <a:gd name="f34" fmla="val 725"/>
                  <a:gd name="f35" fmla="val 624"/>
                  <a:gd name="f36" fmla="val 723"/>
                  <a:gd name="f37" fmla="val 626"/>
                  <a:gd name="f38" fmla="val 721"/>
                  <a:gd name="f39" fmla="val 720"/>
                  <a:gd name="f40" fmla="val 628"/>
                  <a:gd name="f41" fmla="val 569"/>
                  <a:gd name="f42" fmla="val 568"/>
                  <a:gd name="f43" fmla="val 565"/>
                  <a:gd name="f44" fmla="val 713"/>
                  <a:gd name="f45" fmla="val 562"/>
                  <a:gd name="f46" fmla="val 705"/>
                  <a:gd name="f47" fmla="val 672"/>
                  <a:gd name="f48" fmla="val 656"/>
                  <a:gd name="f49" fmla="val 655"/>
                  <a:gd name="f50" fmla="val 674"/>
                  <a:gd name="f51" fmla="val 653"/>
                  <a:gd name="f52" fmla="val 676"/>
                  <a:gd name="f53" fmla="val 651"/>
                  <a:gd name="f54" fmla="val 678"/>
                  <a:gd name="f55" fmla="val 650"/>
                  <a:gd name="f56" fmla="val 679"/>
                  <a:gd name="f57" fmla="val 648"/>
                  <a:gd name="f58" fmla="val 681"/>
                  <a:gd name="f59" fmla="val 646"/>
                  <a:gd name="f60" fmla="val 683"/>
                  <a:gd name="f61" fmla="val 645"/>
                  <a:gd name="f62" fmla="val 643"/>
                  <a:gd name="f63" fmla="val 685"/>
                  <a:gd name="f64" fmla="val 641"/>
                  <a:gd name="f65" fmla="val 686"/>
                  <a:gd name="f66" fmla="val 640"/>
                  <a:gd name="f67" fmla="val 688"/>
                  <a:gd name="f68" fmla="val 690"/>
                  <a:gd name="f69" fmla="val 691"/>
                  <a:gd name="f70" fmla="val 635"/>
                  <a:gd name="f71" fmla="val 695"/>
                  <a:gd name="f72" fmla="val 631"/>
                  <a:gd name="f73" fmla="val 698"/>
                  <a:gd name="f74" fmla="val 556"/>
                  <a:gd name="f75" fmla="val 552"/>
                  <a:gd name="f76" fmla="val 546"/>
                  <a:gd name="f77" fmla="val 673"/>
                  <a:gd name="f78" fmla="val 543"/>
                  <a:gd name="f79" fmla="val 665"/>
                  <a:gd name="f80" fmla="val 859"/>
                  <a:gd name="f81" fmla="val 444"/>
                  <a:gd name="f82" fmla="val 443"/>
                  <a:gd name="f83" fmla="val 857"/>
                  <a:gd name="f84" fmla="val 855"/>
                  <a:gd name="f85" fmla="val 441"/>
                  <a:gd name="f86" fmla="val 854"/>
                  <a:gd name="f87" fmla="val 439"/>
                  <a:gd name="f88" fmla="val 851"/>
                  <a:gd name="f89" fmla="val 438"/>
                  <a:gd name="f90" fmla="val 850"/>
                  <a:gd name="f91" fmla="val 436"/>
                  <a:gd name="f92" fmla="val 848"/>
                  <a:gd name="f93" fmla="val 847"/>
                  <a:gd name="f94" fmla="val 434"/>
                  <a:gd name="f95" fmla="val 845"/>
                  <a:gd name="f96" fmla="val 534"/>
                  <a:gd name="f97" fmla="val 529"/>
                  <a:gd name="f98" fmla="val 522"/>
                  <a:gd name="f99" fmla="val 517"/>
                  <a:gd name="f100" fmla="val 724"/>
                  <a:gd name="f101" fmla="val 416"/>
                  <a:gd name="f102" fmla="val 414"/>
                  <a:gd name="f103" fmla="val 412"/>
                  <a:gd name="f104" fmla="val 411"/>
                  <a:gd name="f105" fmla="val 409"/>
                  <a:gd name="f106" fmla="val 407"/>
                  <a:gd name="f107" fmla="val 406"/>
                  <a:gd name="f108" fmla="val 404"/>
                  <a:gd name="f109" fmla="val 728"/>
                  <a:gd name="f110" fmla="val 402"/>
                  <a:gd name="f111" fmla="val 401"/>
                  <a:gd name="f112" fmla="val 399"/>
                  <a:gd name="f113" fmla="val 397"/>
                  <a:gd name="f114" fmla="val 396"/>
                  <a:gd name="f115" fmla="val 394"/>
                  <a:gd name="f116" fmla="val 392"/>
                  <a:gd name="f117" fmla="val 390"/>
                  <a:gd name="f118" fmla="val 388"/>
                  <a:gd name="f119" fmla="val 387"/>
                  <a:gd name="f120" fmla="val 385"/>
                  <a:gd name="f121" fmla="val 733"/>
                  <a:gd name="f122" fmla="val 383"/>
                  <a:gd name="f123" fmla="val 382"/>
                  <a:gd name="f124" fmla="val 505"/>
                  <a:gd name="f125" fmla="val 498"/>
                  <a:gd name="f126" fmla="val 614"/>
                  <a:gd name="f127" fmla="val 493"/>
                  <a:gd name="f128" fmla="val 607"/>
                  <a:gd name="f129" fmla="val 486"/>
                  <a:gd name="f130" fmla="val 293"/>
                  <a:gd name="f131" fmla="val 291"/>
                  <a:gd name="f132" fmla="val 290"/>
                  <a:gd name="f133" fmla="val 671"/>
                  <a:gd name="f134" fmla="val 669"/>
                  <a:gd name="f135" fmla="val 472"/>
                  <a:gd name="f136" fmla="val 592"/>
                  <a:gd name="f137" fmla="val 467"/>
                  <a:gd name="f138" fmla="val 589"/>
                  <a:gd name="f139" fmla="val 462"/>
                  <a:gd name="f140" fmla="val 587"/>
                  <a:gd name="f141" fmla="val 584"/>
                  <a:gd name="f142" fmla="val 141"/>
                  <a:gd name="f143" fmla="val 747"/>
                  <a:gd name="f144" fmla="val 715"/>
                  <a:gd name="f145" fmla="val 700"/>
                  <a:gd name="f146" fmla="val 143"/>
                  <a:gd name="f147" fmla="val 146"/>
                  <a:gd name="f148" fmla="val 148"/>
                  <a:gd name="f149" fmla="val 152"/>
                  <a:gd name="f150" fmla="val 16"/>
                  <a:gd name="f151" fmla="val 633"/>
                  <a:gd name="f152" fmla="val 17"/>
                  <a:gd name="f153" fmla="val 159"/>
                  <a:gd name="f154" fmla="val 162"/>
                  <a:gd name="f155" fmla="val 680"/>
                  <a:gd name="f156" fmla="val 168"/>
                  <a:gd name="f157" fmla="val 171"/>
                  <a:gd name="f158" fmla="val 29"/>
                  <a:gd name="f159" fmla="val 31"/>
                  <a:gd name="f160" fmla="val 32"/>
                  <a:gd name="f161" fmla="val 554"/>
                  <a:gd name="f162" fmla="val 549"/>
                  <a:gd name="f163" fmla="val 184"/>
                  <a:gd name="f164" fmla="val 192"/>
                  <a:gd name="f165" fmla="val 636"/>
                  <a:gd name="f166" fmla="val 196"/>
                  <a:gd name="f167" fmla="val 54"/>
                  <a:gd name="f168" fmla="val 479"/>
                  <a:gd name="f169" fmla="val 55"/>
                  <a:gd name="f170" fmla="val 474"/>
                  <a:gd name="f171" fmla="val 57"/>
                  <a:gd name="f172" fmla="val 469"/>
                  <a:gd name="f173" fmla="val 59"/>
                  <a:gd name="f174" fmla="val 463"/>
                  <a:gd name="f175" fmla="val 208"/>
                  <a:gd name="f176" fmla="val 216"/>
                  <a:gd name="f177" fmla="val 612"/>
                  <a:gd name="f178" fmla="val 223"/>
                  <a:gd name="f179" fmla="val 605"/>
                  <a:gd name="f180" fmla="val 229"/>
                  <a:gd name="f181" fmla="val 600"/>
                  <a:gd name="f182" fmla="val 90"/>
                  <a:gd name="f183" fmla="val 93"/>
                  <a:gd name="f184" fmla="val 380"/>
                  <a:gd name="f185" fmla="val 95"/>
                  <a:gd name="f186" fmla="val 373"/>
                  <a:gd name="f187" fmla="val 98"/>
                  <a:gd name="f188" fmla="val 368"/>
                  <a:gd name="f189" fmla="val 243"/>
                  <a:gd name="f190" fmla="val 247"/>
                  <a:gd name="f191" fmla="val 252"/>
                  <a:gd name="f192" fmla="val 257"/>
                  <a:gd name="f193" fmla="val 172"/>
                  <a:gd name="f194" fmla="val 157"/>
                  <a:gd name="f195" fmla="val 742"/>
                  <a:gd name="f196" fmla="val 744"/>
                  <a:gd name="f197" fmla="val 746"/>
                  <a:gd name="f198" fmla="val 155"/>
                  <a:gd name="f199" fmla="val 759"/>
                  <a:gd name="f200" fmla="val 153"/>
                  <a:gd name="f201" fmla="val 138"/>
                  <a:gd name="f202" fmla="val 140"/>
                  <a:gd name="f203" fmla="val 264"/>
                  <a:gd name="f204" fmla="val 512"/>
                  <a:gd name="f205" fmla="val 281"/>
                  <a:gd name="f206" fmla="val 276"/>
                  <a:gd name="f207" fmla="val 271"/>
                  <a:gd name="f208" fmla="val 245"/>
                  <a:gd name="f209" fmla="val 298"/>
                  <a:gd name="f210" fmla="val 449"/>
                  <a:gd name="f211" fmla="val 302"/>
                  <a:gd name="f212" fmla="val 309"/>
                  <a:gd name="f213" fmla="val 231"/>
                  <a:gd name="f214" fmla="val 174"/>
                  <a:gd name="f215" fmla="val 236"/>
                  <a:gd name="f216" fmla="val 170"/>
                  <a:gd name="f217" fmla="val 240"/>
                  <a:gd name="f218" fmla="val 164"/>
                  <a:gd name="f219" fmla="val 364"/>
                  <a:gd name="f220" fmla="val 69"/>
                  <a:gd name="f221" fmla="val 365"/>
                  <a:gd name="f222" fmla="val 272"/>
                  <a:gd name="f223" fmla="val 362"/>
                  <a:gd name="f224" fmla="val 359"/>
                  <a:gd name="f225" fmla="val 355"/>
                  <a:gd name="f226" fmla="val 353"/>
                  <a:gd name="f227" fmla="val 352"/>
                  <a:gd name="f228" fmla="val 348"/>
                  <a:gd name="f229" fmla="val 78"/>
                  <a:gd name="f230" fmla="val 74"/>
                  <a:gd name="f231" fmla="val 73"/>
                  <a:gd name="f232" fmla="val 8"/>
                  <a:gd name="f233" fmla="val 424"/>
                  <a:gd name="f234" fmla="val 12"/>
                  <a:gd name="f235" fmla="val 503"/>
                  <a:gd name="f236" fmla="val 509"/>
                  <a:gd name="f237" fmla="val 10"/>
                  <a:gd name="f238" fmla="val 2"/>
                  <a:gd name="f239" fmla="val 559"/>
                  <a:gd name="f240" fmla="val 515"/>
                  <a:gd name="f241" fmla="val 662"/>
                  <a:gd name="f242" fmla="val 842"/>
                  <a:gd name="f243" fmla="val 52"/>
                  <a:gd name="f244" fmla="val 716"/>
                  <a:gd name="f245" fmla="val 714"/>
                  <a:gd name="f246" fmla="val 712"/>
                  <a:gd name="f247" fmla="val 710"/>
                  <a:gd name="f248" fmla="val 709"/>
                  <a:gd name="f249" fmla="val 707"/>
                  <a:gd name="f250" fmla="val 703"/>
                  <a:gd name="f251" fmla="val 702"/>
                  <a:gd name="f252" fmla="val 697"/>
                  <a:gd name="f253" fmla="val 828"/>
                  <a:gd name="f254" fmla="val 45"/>
                  <a:gd name="f255" fmla="val 831"/>
                  <a:gd name="f256" fmla="val 47"/>
                  <a:gd name="f257" fmla="val 836"/>
                  <a:gd name="f258" fmla="val 48"/>
                  <a:gd name="f259" fmla="val 980"/>
                  <a:gd name="f260" fmla="val 149"/>
                  <a:gd name="f261" fmla="val 285"/>
                  <a:gd name="f262" fmla="val 283"/>
                  <a:gd name="f263" fmla="val 843"/>
                  <a:gd name="f264" fmla="val 279"/>
                  <a:gd name="f265" fmla="val 839"/>
                  <a:gd name="f266" fmla="val 838"/>
                  <a:gd name="f267" fmla="val 277"/>
                  <a:gd name="f268" fmla="val 835"/>
                  <a:gd name="f269" fmla="val 968"/>
                  <a:gd name="f270" fmla="val 972"/>
                  <a:gd name="f271" fmla="val 976"/>
                  <a:gd name="f272" fmla="val 144"/>
                  <a:gd name="f273" fmla="val 336"/>
                  <a:gd name="f274" fmla="val 335"/>
                  <a:gd name="f275" fmla="val 1088"/>
                  <a:gd name="f276" fmla="val 1024"/>
                  <a:gd name="f277" fmla="val 326"/>
                  <a:gd name="f278" fmla="val 325"/>
                  <a:gd name="f279" fmla="val 323"/>
                  <a:gd name="f280" fmla="val 1023"/>
                  <a:gd name="f281" fmla="val 321"/>
                  <a:gd name="f282" fmla="val 320"/>
                  <a:gd name="f283" fmla="val 1020"/>
                  <a:gd name="f284" fmla="val 318"/>
                  <a:gd name="f285" fmla="val 316"/>
                  <a:gd name="f286" fmla="val 1019"/>
                  <a:gd name="f287" fmla="val 315"/>
                  <a:gd name="f288" fmla="val 313"/>
                  <a:gd name="f289" fmla="val 311"/>
                  <a:gd name="f290" fmla="val 1079"/>
                  <a:gd name="f291" fmla="val 267"/>
                  <a:gd name="f292" fmla="val 1083"/>
                  <a:gd name="f293" fmla="val 1086"/>
                  <a:gd name="f294" fmla="val 1012"/>
                  <a:gd name="f295" fmla="val 507"/>
                  <a:gd name="f296" fmla="val 981"/>
                  <a:gd name="f297" fmla="val 510"/>
                  <a:gd name="f298" fmla="val 1027"/>
                  <a:gd name="f299" fmla="val 483"/>
                  <a:gd name="f300" fmla="val 1026"/>
                  <a:gd name="f301" fmla="val 484"/>
                  <a:gd name="f302" fmla="val 488"/>
                  <a:gd name="f303" fmla="val 489"/>
                  <a:gd name="f304" fmla="val 491"/>
                  <a:gd name="f305" fmla="val 494"/>
                  <a:gd name="f306" fmla="val 496"/>
                  <a:gd name="f307" fmla="val 1017"/>
                  <a:gd name="f308" fmla="val 499"/>
                  <a:gd name="f309" fmla="val 501"/>
                  <a:gd name="f310" fmla="val 1016"/>
                  <a:gd name="f311" fmla="val 1014"/>
                  <a:gd name="f312" fmla="val 886"/>
                  <a:gd name="f313" fmla="val 577"/>
                  <a:gd name="f314" fmla="val 575"/>
                  <a:gd name="f315" fmla="val 570"/>
                  <a:gd name="f316" fmla="val 833"/>
                  <a:gd name="f317" fmla="val 883"/>
                  <a:gd name="f318" fmla="val 545"/>
                  <a:gd name="f319" fmla="val 547"/>
                  <a:gd name="f320" fmla="val 550"/>
                  <a:gd name="f321" fmla="val 885"/>
                  <a:gd name="f322" fmla="val 555"/>
                  <a:gd name="f323" fmla="*/ f1 1 1089"/>
                  <a:gd name="f324" fmla="*/ f2 1 778"/>
                  <a:gd name="f325" fmla="+- f5 0 f3"/>
                  <a:gd name="f326" fmla="+- f4 0 f3"/>
                  <a:gd name="f327" fmla="*/ f326 1 1089"/>
                  <a:gd name="f328" fmla="*/ f325 1 778"/>
                  <a:gd name="f329" fmla="*/ f3 1 f327"/>
                  <a:gd name="f330" fmla="*/ f4 1 f327"/>
                  <a:gd name="f331" fmla="*/ f3 1 f328"/>
                  <a:gd name="f332" fmla="*/ f5 1 f328"/>
                  <a:gd name="f333" fmla="*/ f329 f323 1"/>
                  <a:gd name="f334" fmla="*/ f330 f323 1"/>
                  <a:gd name="f335" fmla="*/ f332 f324 1"/>
                  <a:gd name="f336" fmla="*/ f331 f32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33" t="f336" r="f334" b="f335"/>
                <a:pathLst>
                  <a:path w="1089" h="778">
                    <a:moveTo>
                      <a:pt x="f6" y="f7"/>
                    </a:moveTo>
                    <a:cubicBezTo>
                      <a:pt x="f8" y="f9"/>
                      <a:pt x="f10" y="f11"/>
                      <a:pt x="f12" y="f13"/>
                    </a:cubicBezTo>
                    <a:lnTo>
                      <a:pt x="f14" y="f13"/>
                    </a:lnTo>
                    <a:cubicBezTo>
                      <a:pt x="f14" y="f15"/>
                      <a:pt x="f16" y="f17"/>
                      <a:pt x="f18" y="f19"/>
                    </a:cubicBezTo>
                    <a:lnTo>
                      <a:pt x="f20" y="f21"/>
                    </a:lnTo>
                    <a:lnTo>
                      <a:pt x="f20" y="f22"/>
                    </a:lnTo>
                    <a:lnTo>
                      <a:pt x="f23" y="f24"/>
                    </a:lnTo>
                    <a:lnTo>
                      <a:pt x="f23" y="f25"/>
                    </a:lnTo>
                    <a:lnTo>
                      <a:pt x="f23" y="f26"/>
                    </a:lnTo>
                    <a:lnTo>
                      <a:pt x="f27" y="f26"/>
                    </a:lnTo>
                    <a:lnTo>
                      <a:pt x="f27" y="f28"/>
                    </a:lnTo>
                    <a:lnTo>
                      <a:pt x="f29" y="f28"/>
                    </a:lnTo>
                    <a:lnTo>
                      <a:pt x="f29" y="f30"/>
                    </a:lnTo>
                    <a:lnTo>
                      <a:pt x="f29" y="f31"/>
                    </a:lnTo>
                    <a:lnTo>
                      <a:pt x="f32" y="f31"/>
                    </a:lnTo>
                    <a:lnTo>
                      <a:pt x="f32" y="f33"/>
                    </a:lnTo>
                    <a:lnTo>
                      <a:pt x="f32" y="f34"/>
                    </a:lnTo>
                    <a:lnTo>
                      <a:pt x="f35" y="f34"/>
                    </a:lnTo>
                    <a:lnTo>
                      <a:pt x="f35" y="f36"/>
                    </a:lnTo>
                    <a:lnTo>
                      <a:pt x="f37" y="f36"/>
                    </a:lnTo>
                    <a:lnTo>
                      <a:pt x="f37" y="f38"/>
                    </a:lnTo>
                    <a:lnTo>
                      <a:pt x="f37" y="f39"/>
                    </a:lnTo>
                    <a:lnTo>
                      <a:pt x="f40" y="f39"/>
                    </a:lnTo>
                    <a:lnTo>
                      <a:pt x="f41" y="f28"/>
                    </a:lnTo>
                    <a:cubicBezTo>
                      <a:pt x="f42" y="f36"/>
                      <a:pt x="f43" y="f44"/>
                      <a:pt x="f45" y="f46"/>
                    </a:cubicBezTo>
                    <a:lnTo>
                      <a:pt x="f47" y="f48"/>
                    </a:lnTo>
                    <a:lnTo>
                      <a:pt x="f47" y="f49"/>
                    </a:lnTo>
                    <a:lnTo>
                      <a:pt x="f50" y="f49"/>
                    </a:lnTo>
                    <a:lnTo>
                      <a:pt x="f50" y="f51"/>
                    </a:lnTo>
                    <a:lnTo>
                      <a:pt x="f52" y="f51"/>
                    </a:lnTo>
                    <a:lnTo>
                      <a:pt x="f52" y="f53"/>
                    </a:lnTo>
                    <a:lnTo>
                      <a:pt x="f54" y="f53"/>
                    </a:lnTo>
                    <a:lnTo>
                      <a:pt x="f54" y="f55"/>
                    </a:lnTo>
                    <a:lnTo>
                      <a:pt x="f56" y="f55"/>
                    </a:lnTo>
                    <a:lnTo>
                      <a:pt x="f56" y="f57"/>
                    </a:lnTo>
                    <a:lnTo>
                      <a:pt x="f58" y="f59"/>
                    </a:lnTo>
                    <a:lnTo>
                      <a:pt x="f60" y="f61"/>
                    </a:lnTo>
                    <a:lnTo>
                      <a:pt x="f60" y="f62"/>
                    </a:lnTo>
                    <a:lnTo>
                      <a:pt x="f63" y="f62"/>
                    </a:lnTo>
                    <a:lnTo>
                      <a:pt x="f63" y="f64"/>
                    </a:lnTo>
                    <a:lnTo>
                      <a:pt x="f65" y="f64"/>
                    </a:lnTo>
                    <a:lnTo>
                      <a:pt x="f65" y="f66"/>
                    </a:lnTo>
                    <a:lnTo>
                      <a:pt x="f67" y="f66"/>
                    </a:lnTo>
                    <a:lnTo>
                      <a:pt x="f67" y="f9"/>
                    </a:lnTo>
                    <a:lnTo>
                      <a:pt x="f68" y="f9"/>
                    </a:lnTo>
                    <a:cubicBezTo>
                      <a:pt x="f69" y="f70"/>
                      <a:pt x="f71" y="f72"/>
                      <a:pt x="f73" y="f37"/>
                    </a:cubicBezTo>
                    <a:lnTo>
                      <a:pt x="f74" y="f68"/>
                    </a:lnTo>
                    <a:cubicBezTo>
                      <a:pt x="f75" y="f58"/>
                      <a:pt x="f76" y="f77"/>
                      <a:pt x="f78" y="f79"/>
                    </a:cubicBezTo>
                    <a:lnTo>
                      <a:pt x="f80" y="f81"/>
                    </a:lnTo>
                    <a:lnTo>
                      <a:pt x="f80" y="f82"/>
                    </a:lnTo>
                    <a:lnTo>
                      <a:pt x="f83" y="f82"/>
                    </a:lnTo>
                    <a:lnTo>
                      <a:pt x="f84" y="f82"/>
                    </a:lnTo>
                    <a:lnTo>
                      <a:pt x="f84" y="f85"/>
                    </a:lnTo>
                    <a:lnTo>
                      <a:pt x="f86" y="f85"/>
                    </a:lnTo>
                    <a:lnTo>
                      <a:pt x="f86" y="f87"/>
                    </a:lnTo>
                    <a:lnTo>
                      <a:pt x="f88" y="f87"/>
                    </a:lnTo>
                    <a:lnTo>
                      <a:pt x="f88" y="f89"/>
                    </a:lnTo>
                    <a:lnTo>
                      <a:pt x="f90" y="f89"/>
                    </a:lnTo>
                    <a:lnTo>
                      <a:pt x="f90" y="f91"/>
                    </a:lnTo>
                    <a:lnTo>
                      <a:pt x="f92" y="f91"/>
                    </a:lnTo>
                    <a:lnTo>
                      <a:pt x="f93" y="f91"/>
                    </a:lnTo>
                    <a:lnTo>
                      <a:pt x="f93" y="f94"/>
                    </a:lnTo>
                    <a:lnTo>
                      <a:pt x="f95" y="f94"/>
                    </a:lnTo>
                    <a:lnTo>
                      <a:pt x="f96" y="f53"/>
                    </a:lnTo>
                    <a:cubicBezTo>
                      <a:pt x="f97" y="f61"/>
                      <a:pt x="f98" y="f9"/>
                      <a:pt x="f99" y="f72"/>
                    </a:cubicBezTo>
                    <a:lnTo>
                      <a:pt x="f100" y="f101"/>
                    </a:lnTo>
                    <a:lnTo>
                      <a:pt x="f100" y="f102"/>
                    </a:lnTo>
                    <a:lnTo>
                      <a:pt x="f33" y="f103"/>
                    </a:lnTo>
                    <a:lnTo>
                      <a:pt x="f33" y="f104"/>
                    </a:lnTo>
                    <a:lnTo>
                      <a:pt x="f33" y="f105"/>
                    </a:lnTo>
                    <a:lnTo>
                      <a:pt x="f33" y="f106"/>
                    </a:lnTo>
                    <a:cubicBezTo>
                      <a:pt x="f33" y="f107"/>
                      <a:pt x="f33" y="f108"/>
                      <a:pt x="f33" y="f108"/>
                    </a:cubicBezTo>
                    <a:cubicBezTo>
                      <a:pt x="f109" y="f110"/>
                      <a:pt x="f109" y="f110"/>
                      <a:pt x="f109" y="f111"/>
                    </a:cubicBezTo>
                    <a:lnTo>
                      <a:pt x="f109" y="f112"/>
                    </a:lnTo>
                    <a:lnTo>
                      <a:pt x="f109" y="f113"/>
                    </a:lnTo>
                    <a:lnTo>
                      <a:pt x="f31" y="f113"/>
                    </a:lnTo>
                    <a:lnTo>
                      <a:pt x="f31" y="f114"/>
                    </a:lnTo>
                    <a:lnTo>
                      <a:pt x="f31" y="f115"/>
                    </a:lnTo>
                    <a:lnTo>
                      <a:pt x="f31" y="f116"/>
                    </a:lnTo>
                    <a:lnTo>
                      <a:pt x="f30" y="f116"/>
                    </a:lnTo>
                    <a:lnTo>
                      <a:pt x="f30" y="f117"/>
                    </a:lnTo>
                    <a:lnTo>
                      <a:pt x="f30" y="f118"/>
                    </a:lnTo>
                    <a:lnTo>
                      <a:pt x="f30" y="f119"/>
                    </a:lnTo>
                    <a:lnTo>
                      <a:pt x="f30" y="f120"/>
                    </a:lnTo>
                    <a:lnTo>
                      <a:pt x="f121" y="f120"/>
                    </a:lnTo>
                    <a:lnTo>
                      <a:pt x="f121" y="f122"/>
                    </a:lnTo>
                    <a:lnTo>
                      <a:pt x="f121" y="f123"/>
                    </a:lnTo>
                    <a:lnTo>
                      <a:pt x="f124" y="f29"/>
                    </a:lnTo>
                    <a:cubicBezTo>
                      <a:pt x="f125" y="f126"/>
                      <a:pt x="f127" y="f128"/>
                      <a:pt x="f129" y="f7"/>
                    </a:cubicBezTo>
                    <a:lnTo>
                      <a:pt x="f63" y="f130"/>
                    </a:lnTo>
                    <a:lnTo>
                      <a:pt x="f60" y="f130"/>
                    </a:lnTo>
                    <a:lnTo>
                      <a:pt x="f58" y="f130"/>
                    </a:lnTo>
                    <a:lnTo>
                      <a:pt x="f58" y="f131"/>
                    </a:lnTo>
                    <a:lnTo>
                      <a:pt x="f56" y="f131"/>
                    </a:lnTo>
                    <a:lnTo>
                      <a:pt x="f54" y="f131"/>
                    </a:lnTo>
                    <a:lnTo>
                      <a:pt x="f52" y="f131"/>
                    </a:lnTo>
                    <a:lnTo>
                      <a:pt x="f52" y="f132"/>
                    </a:lnTo>
                    <a:lnTo>
                      <a:pt x="f50" y="f132"/>
                    </a:lnTo>
                    <a:lnTo>
                      <a:pt x="f47" y="f132"/>
                    </a:lnTo>
                    <a:lnTo>
                      <a:pt x="f133" y="f132"/>
                    </a:lnTo>
                    <a:lnTo>
                      <a:pt x="f134" y="f132"/>
                    </a:lnTo>
                    <a:lnTo>
                      <a:pt x="f135" y="f136"/>
                    </a:lnTo>
                    <a:cubicBezTo>
                      <a:pt x="f137" y="f138"/>
                      <a:pt x="f139" y="f140"/>
                      <a:pt x="f6" y="f141"/>
                    </a:cubicBezTo>
                    <a:lnTo>
                      <a:pt x="f6" y="f7"/>
                    </a:ln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42" y="f143"/>
                    </a:moveTo>
                    <a:lnTo>
                      <a:pt x="f3" y="f144"/>
                    </a:lnTo>
                    <a:lnTo>
                      <a:pt x="f3" y="f145"/>
                    </a:lnTo>
                    <a:lnTo>
                      <a:pt x="f146" y="f28"/>
                    </a:lnTo>
                    <a:cubicBezTo>
                      <a:pt x="f147" y="f38"/>
                      <a:pt x="f148" y="f44"/>
                      <a:pt x="f149" y="f46"/>
                    </a:cubicBezTo>
                    <a:lnTo>
                      <a:pt x="f150" y="f61"/>
                    </a:lnTo>
                    <a:cubicBezTo>
                      <a:pt x="f150" y="f9"/>
                      <a:pt x="f150" y="f151"/>
                      <a:pt x="f152" y="f40"/>
                    </a:cubicBezTo>
                    <a:lnTo>
                      <a:pt x="f153" y="f67"/>
                    </a:lnTo>
                    <a:cubicBezTo>
                      <a:pt x="f154" y="f155"/>
                      <a:pt x="f156" y="f77"/>
                      <a:pt x="f157" y="f79"/>
                    </a:cubicBezTo>
                    <a:lnTo>
                      <a:pt x="f158" y="f43"/>
                    </a:lnTo>
                    <a:cubicBezTo>
                      <a:pt x="f159" y="f12"/>
                      <a:pt x="f160" y="f161"/>
                      <a:pt x="f160" y="f162"/>
                    </a:cubicBezTo>
                    <a:lnTo>
                      <a:pt x="f0" y="f53"/>
                    </a:lnTo>
                    <a:cubicBezTo>
                      <a:pt x="f163" y="f62"/>
                      <a:pt x="f164" y="f165"/>
                      <a:pt x="f166" y="f72"/>
                    </a:cubicBezTo>
                    <a:lnTo>
                      <a:pt x="f167" y="f168"/>
                    </a:lnTo>
                    <a:cubicBezTo>
                      <a:pt x="f169" y="f170"/>
                      <a:pt x="f171" y="f172"/>
                      <a:pt x="f173" y="f174"/>
                    </a:cubicBezTo>
                    <a:lnTo>
                      <a:pt x="f175" y="f29"/>
                    </a:lnTo>
                    <a:cubicBezTo>
                      <a:pt x="f176" y="f177"/>
                      <a:pt x="f178" y="f179"/>
                      <a:pt x="f180" y="f181"/>
                    </a:cubicBezTo>
                    <a:lnTo>
                      <a:pt x="f182" y="f120"/>
                    </a:lnTo>
                    <a:cubicBezTo>
                      <a:pt x="f183" y="f184"/>
                      <a:pt x="f185" y="f186"/>
                      <a:pt x="f187" y="f188"/>
                    </a:cubicBezTo>
                    <a:lnTo>
                      <a:pt x="f189" y="f136"/>
                    </a:lnTo>
                    <a:cubicBezTo>
                      <a:pt x="f190" y="f138"/>
                      <a:pt x="f191" y="f140"/>
                      <a:pt x="f192" y="f141"/>
                    </a:cubicBezTo>
                    <a:lnTo>
                      <a:pt x="f192" y="f7"/>
                    </a:lnTo>
                    <a:cubicBezTo>
                      <a:pt x="f175" y="f72"/>
                      <a:pt x="f193" y="f54"/>
                      <a:pt x="f153" y="f25"/>
                    </a:cubicBezTo>
                    <a:cubicBezTo>
                      <a:pt x="f153" y="f24"/>
                      <a:pt x="f153" y="f22"/>
                      <a:pt x="f153" y="f22"/>
                    </a:cubicBezTo>
                    <a:cubicBezTo>
                      <a:pt x="f153" y="f21"/>
                      <a:pt x="f194" y="f21"/>
                      <a:pt x="f194" y="f195"/>
                    </a:cubicBezTo>
                    <a:cubicBezTo>
                      <a:pt x="f194" y="f196"/>
                      <a:pt x="f194" y="f196"/>
                      <a:pt x="f194" y="f197"/>
                    </a:cubicBezTo>
                    <a:cubicBezTo>
                      <a:pt x="f194" y="f143"/>
                      <a:pt x="f194" y="f143"/>
                      <a:pt x="f194" y="f19"/>
                    </a:cubicBezTo>
                    <a:cubicBezTo>
                      <a:pt x="f198" y="f199"/>
                      <a:pt x="f200" y="f15"/>
                      <a:pt x="f200" y="f13"/>
                    </a:cubicBezTo>
                    <a:lnTo>
                      <a:pt x="f201" y="f13"/>
                    </a:lnTo>
                    <a:cubicBezTo>
                      <a:pt x="f201" y="f15"/>
                      <a:pt x="f202" y="f17"/>
                      <a:pt x="f142" y="f143"/>
                    </a:cubicBezTo>
                    <a:close/>
                    <a:moveTo>
                      <a:pt x="f142" y="f143"/>
                    </a:moveTo>
                    <a:lnTo>
                      <a:pt x="f142" y="f143"/>
                    </a:lnTo>
                    <a:close/>
                    <a:moveTo>
                      <a:pt x="f153" y="f203"/>
                    </a:moveTo>
                    <a:lnTo>
                      <a:pt x="f192" y="f204"/>
                    </a:lnTo>
                    <a:lnTo>
                      <a:pt x="f192" y="f161"/>
                    </a:lnTo>
                    <a:lnTo>
                      <a:pt x="f147" y="f205"/>
                    </a:lnTo>
                    <a:cubicBezTo>
                      <a:pt x="f149" y="f206"/>
                      <a:pt x="f198" y="f207"/>
                      <a:pt x="f153" y="f203"/>
                    </a:cubicBezTo>
                    <a:close/>
                    <a:moveTo>
                      <a:pt x="f153" y="f203"/>
                    </a:moveTo>
                    <a:lnTo>
                      <a:pt x="f153" y="f203"/>
                    </a:lnTo>
                    <a:close/>
                    <a:moveTo>
                      <a:pt x="f208" y="f153"/>
                    </a:moveTo>
                    <a:lnTo>
                      <a:pt x="f209" y="f94"/>
                    </a:lnTo>
                    <a:lnTo>
                      <a:pt x="f209" y="f210"/>
                    </a:lnTo>
                    <a:lnTo>
                      <a:pt x="f211" y="f210"/>
                    </a:lnTo>
                    <a:lnTo>
                      <a:pt x="f212" y="f129"/>
                    </a:lnTo>
                    <a:lnTo>
                      <a:pt x="f130" y="f129"/>
                    </a:lnTo>
                    <a:lnTo>
                      <a:pt x="f213" y="f214"/>
                    </a:lnTo>
                    <a:cubicBezTo>
                      <a:pt x="f215" y="f216"/>
                      <a:pt x="f217" y="f218"/>
                      <a:pt x="f208" y="f153"/>
                    </a:cubicBezTo>
                    <a:close/>
                    <a:moveTo>
                      <a:pt x="f208" y="f153"/>
                    </a:moveTo>
                    <a:lnTo>
                      <a:pt x="f208" y="f153"/>
                    </a:lnTo>
                    <a:close/>
                    <a:moveTo>
                      <a:pt x="f219" y="f220"/>
                    </a:moveTo>
                    <a:lnTo>
                      <a:pt x="f221" y="f222"/>
                    </a:lnTo>
                    <a:cubicBezTo>
                      <a:pt x="f223" y="f207"/>
                      <a:pt x="f224" y="f207"/>
                      <a:pt x="f225" y="f207"/>
                    </a:cubicBezTo>
                    <a:cubicBezTo>
                      <a:pt x="f226" y="f207"/>
                      <a:pt x="f227" y="f207"/>
                      <a:pt x="f228" y="f207"/>
                    </a:cubicBezTo>
                    <a:lnTo>
                      <a:pt x="f228" y="f229"/>
                    </a:lnTo>
                    <a:cubicBezTo>
                      <a:pt x="f226" y="f230"/>
                      <a:pt x="f224" y="f231"/>
                      <a:pt x="f219" y="f220"/>
                    </a:cubicBezTo>
                    <a:close/>
                    <a:moveTo>
                      <a:pt x="f219" y="f220"/>
                    </a:moveTo>
                    <a:lnTo>
                      <a:pt x="f219" y="f220"/>
                    </a:lnTo>
                    <a:close/>
                    <a:moveTo>
                      <a:pt x="f8" y="f232"/>
                    </a:moveTo>
                    <a:lnTo>
                      <a:pt x="f233" y="f129"/>
                    </a:lnTo>
                    <a:lnTo>
                      <a:pt x="f106" y="f129"/>
                    </a:lnTo>
                    <a:lnTo>
                      <a:pt x="f125" y="f234"/>
                    </a:lnTo>
                    <a:cubicBezTo>
                      <a:pt x="f235" y="f234"/>
                      <a:pt x="f236" y="f237"/>
                      <a:pt x="f8" y="f232"/>
                    </a:cubicBezTo>
                    <a:close/>
                    <a:moveTo>
                      <a:pt x="f8" y="f232"/>
                    </a:moveTo>
                    <a:lnTo>
                      <a:pt x="f8" y="f232"/>
                    </a:lnTo>
                    <a:close/>
                    <a:moveTo>
                      <a:pt x="f56" y="f238"/>
                    </a:moveTo>
                    <a:lnTo>
                      <a:pt x="f6" y="f239"/>
                    </a:lnTo>
                    <a:lnTo>
                      <a:pt x="f6" y="f240"/>
                    </a:lnTo>
                    <a:lnTo>
                      <a:pt x="f241" y="f3"/>
                    </a:lnTo>
                    <a:cubicBezTo>
                      <a:pt x="f134" y="f3"/>
                      <a:pt x="f50" y="f3"/>
                      <a:pt x="f56" y="f238"/>
                    </a:cubicBezTo>
                    <a:close/>
                    <a:moveTo>
                      <a:pt x="f56" y="f238"/>
                    </a:moveTo>
                    <a:lnTo>
                      <a:pt x="f56" y="f238"/>
                    </a:lnTo>
                    <a:close/>
                    <a:moveTo>
                      <a:pt x="f242" y="f243"/>
                    </a:moveTo>
                    <a:lnTo>
                      <a:pt x="f244" y="f208"/>
                    </a:lnTo>
                    <a:lnTo>
                      <a:pt x="f245" y="f208"/>
                    </a:lnTo>
                    <a:lnTo>
                      <a:pt x="f246" y="f208"/>
                    </a:lnTo>
                    <a:lnTo>
                      <a:pt x="f247" y="f208"/>
                    </a:lnTo>
                    <a:lnTo>
                      <a:pt x="f248" y="f208"/>
                    </a:lnTo>
                    <a:lnTo>
                      <a:pt x="f249" y="f208"/>
                    </a:lnTo>
                    <a:lnTo>
                      <a:pt x="f46" y="f208"/>
                    </a:lnTo>
                    <a:lnTo>
                      <a:pt x="f250" y="f208"/>
                    </a:lnTo>
                    <a:lnTo>
                      <a:pt x="f251" y="f208"/>
                    </a:lnTo>
                    <a:lnTo>
                      <a:pt x="f73" y="f208"/>
                    </a:lnTo>
                    <a:lnTo>
                      <a:pt x="f252" y="f208"/>
                    </a:lnTo>
                    <a:lnTo>
                      <a:pt x="f253" y="f254"/>
                    </a:lnTo>
                    <a:cubicBezTo>
                      <a:pt x="f255" y="f256"/>
                      <a:pt x="f257" y="f258"/>
                      <a:pt x="f242" y="f243"/>
                    </a:cubicBezTo>
                    <a:close/>
                    <a:moveTo>
                      <a:pt x="f242" y="f243"/>
                    </a:moveTo>
                    <a:lnTo>
                      <a:pt x="f242" y="f243"/>
                    </a:lnTo>
                    <a:close/>
                    <a:moveTo>
                      <a:pt x="f259" y="f260"/>
                    </a:moveTo>
                    <a:lnTo>
                      <a:pt x="f90" y="f261"/>
                    </a:lnTo>
                    <a:lnTo>
                      <a:pt x="f92" y="f262"/>
                    </a:lnTo>
                    <a:lnTo>
                      <a:pt x="f93" y="f262"/>
                    </a:lnTo>
                    <a:lnTo>
                      <a:pt x="f95" y="f205"/>
                    </a:lnTo>
                    <a:lnTo>
                      <a:pt x="f263" y="f205"/>
                    </a:lnTo>
                    <a:lnTo>
                      <a:pt x="f242" y="f264"/>
                    </a:lnTo>
                    <a:lnTo>
                      <a:pt x="f265" y="f264"/>
                    </a:lnTo>
                    <a:lnTo>
                      <a:pt x="f266" y="f267"/>
                    </a:lnTo>
                    <a:lnTo>
                      <a:pt x="f257" y="f267"/>
                    </a:lnTo>
                    <a:lnTo>
                      <a:pt x="f268" y="f267"/>
                    </a:lnTo>
                    <a:lnTo>
                      <a:pt x="f268" y="f206"/>
                    </a:lnTo>
                    <a:lnTo>
                      <a:pt x="f269" y="f201"/>
                    </a:lnTo>
                    <a:cubicBezTo>
                      <a:pt x="f270" y="f146"/>
                      <a:pt x="f271" y="f272"/>
                      <a:pt x="f259" y="f260"/>
                    </a:cubicBezTo>
                    <a:close/>
                    <a:moveTo>
                      <a:pt x="f259" y="f260"/>
                    </a:moveTo>
                    <a:lnTo>
                      <a:pt x="f259" y="f260"/>
                    </a:lnTo>
                    <a:close/>
                    <a:moveTo>
                      <a:pt x="f13" y="f273"/>
                    </a:moveTo>
                    <a:lnTo>
                      <a:pt x="f13" y="f274"/>
                    </a:lnTo>
                    <a:lnTo>
                      <a:pt x="f13" y="f273"/>
                    </a:lnTo>
                    <a:close/>
                    <a:moveTo>
                      <a:pt x="f13" y="f273"/>
                    </a:moveTo>
                    <a:lnTo>
                      <a:pt x="f13" y="f273"/>
                    </a:lnTo>
                    <a:close/>
                    <a:moveTo>
                      <a:pt x="f275" y="f205"/>
                    </a:moveTo>
                    <a:lnTo>
                      <a:pt x="f276" y="f277"/>
                    </a:lnTo>
                    <a:lnTo>
                      <a:pt x="f276" y="f278"/>
                    </a:lnTo>
                    <a:lnTo>
                      <a:pt x="f276" y="f279"/>
                    </a:lnTo>
                    <a:lnTo>
                      <a:pt x="f280" y="f279"/>
                    </a:lnTo>
                    <a:lnTo>
                      <a:pt x="f280" y="f281"/>
                    </a:lnTo>
                    <a:lnTo>
                      <a:pt x="f280" y="f282"/>
                    </a:lnTo>
                    <a:lnTo>
                      <a:pt x="f283" y="f282"/>
                    </a:lnTo>
                    <a:lnTo>
                      <a:pt x="f283" y="f284"/>
                    </a:lnTo>
                    <a:lnTo>
                      <a:pt x="f283" y="f285"/>
                    </a:lnTo>
                    <a:lnTo>
                      <a:pt x="f286" y="f285"/>
                    </a:lnTo>
                    <a:lnTo>
                      <a:pt x="f286" y="f287"/>
                    </a:lnTo>
                    <a:lnTo>
                      <a:pt x="f286" y="f288"/>
                    </a:lnTo>
                    <a:lnTo>
                      <a:pt x="f286" y="f289"/>
                    </a:lnTo>
                    <a:lnTo>
                      <a:pt x="f290" y="f291"/>
                    </a:lnTo>
                    <a:cubicBezTo>
                      <a:pt x="f292" y="f222"/>
                      <a:pt x="f293" y="f267"/>
                      <a:pt x="f275" y="f205"/>
                    </a:cubicBezTo>
                    <a:close/>
                    <a:moveTo>
                      <a:pt x="f275" y="f205"/>
                    </a:moveTo>
                    <a:lnTo>
                      <a:pt x="f275" y="f205"/>
                    </a:lnTo>
                    <a:close/>
                    <a:moveTo>
                      <a:pt x="f294" y="f295"/>
                    </a:moveTo>
                    <a:lnTo>
                      <a:pt x="f296" y="f98"/>
                    </a:lnTo>
                    <a:cubicBezTo>
                      <a:pt x="f296" y="f240"/>
                      <a:pt x="f296" y="f297"/>
                      <a:pt x="f296" y="f235"/>
                    </a:cubicBezTo>
                    <a:lnTo>
                      <a:pt x="f298" y="f299"/>
                    </a:lnTo>
                    <a:lnTo>
                      <a:pt x="f300" y="f299"/>
                    </a:lnTo>
                    <a:lnTo>
                      <a:pt x="f300" y="f301"/>
                    </a:lnTo>
                    <a:lnTo>
                      <a:pt x="f300" y="f129"/>
                    </a:lnTo>
                    <a:lnTo>
                      <a:pt x="f276" y="f129"/>
                    </a:lnTo>
                    <a:lnTo>
                      <a:pt x="f276" y="f302"/>
                    </a:lnTo>
                    <a:lnTo>
                      <a:pt x="f276" y="f303"/>
                    </a:lnTo>
                    <a:lnTo>
                      <a:pt x="f280" y="f303"/>
                    </a:lnTo>
                    <a:lnTo>
                      <a:pt x="f280" y="f304"/>
                    </a:lnTo>
                    <a:lnTo>
                      <a:pt x="f280" y="f127"/>
                    </a:lnTo>
                    <a:lnTo>
                      <a:pt x="f283" y="f127"/>
                    </a:lnTo>
                    <a:lnTo>
                      <a:pt x="f283" y="f305"/>
                    </a:lnTo>
                    <a:lnTo>
                      <a:pt x="f286" y="f306"/>
                    </a:lnTo>
                    <a:lnTo>
                      <a:pt x="f286" y="f125"/>
                    </a:lnTo>
                    <a:lnTo>
                      <a:pt x="f307" y="f308"/>
                    </a:lnTo>
                    <a:lnTo>
                      <a:pt x="f307" y="f309"/>
                    </a:lnTo>
                    <a:lnTo>
                      <a:pt x="f310" y="f309"/>
                    </a:lnTo>
                    <a:lnTo>
                      <a:pt x="f311" y="f124"/>
                    </a:lnTo>
                    <a:lnTo>
                      <a:pt x="f311" y="f295"/>
                    </a:lnTo>
                    <a:lnTo>
                      <a:pt x="f294" y="f295"/>
                    </a:lnTo>
                    <a:close/>
                    <a:moveTo>
                      <a:pt x="f294" y="f295"/>
                    </a:moveTo>
                    <a:lnTo>
                      <a:pt x="f294" y="f295"/>
                    </a:lnTo>
                    <a:close/>
                    <a:moveTo>
                      <a:pt x="f312" y="f45"/>
                    </a:moveTo>
                    <a:lnTo>
                      <a:pt x="f84" y="f313"/>
                    </a:lnTo>
                    <a:lnTo>
                      <a:pt x="f84" y="f314"/>
                    </a:lnTo>
                    <a:lnTo>
                      <a:pt x="f86" y="f314"/>
                    </a:lnTo>
                    <a:lnTo>
                      <a:pt x="f88" y="f314"/>
                    </a:lnTo>
                    <a:lnTo>
                      <a:pt x="f90" y="f16"/>
                    </a:lnTo>
                    <a:lnTo>
                      <a:pt x="f92" y="f16"/>
                    </a:lnTo>
                    <a:lnTo>
                      <a:pt x="f93" y="f16"/>
                    </a:lnTo>
                    <a:lnTo>
                      <a:pt x="f93" y="f18"/>
                    </a:lnTo>
                    <a:lnTo>
                      <a:pt x="f95" y="f18"/>
                    </a:lnTo>
                    <a:lnTo>
                      <a:pt x="f263" y="f18"/>
                    </a:lnTo>
                    <a:lnTo>
                      <a:pt x="f242" y="f18"/>
                    </a:lnTo>
                    <a:lnTo>
                      <a:pt x="f242" y="f315"/>
                    </a:lnTo>
                    <a:lnTo>
                      <a:pt x="f265" y="f315"/>
                    </a:lnTo>
                    <a:lnTo>
                      <a:pt x="f266" y="f315"/>
                    </a:lnTo>
                    <a:lnTo>
                      <a:pt x="f257" y="f315"/>
                    </a:lnTo>
                    <a:lnTo>
                      <a:pt x="f268" y="f315"/>
                    </a:lnTo>
                    <a:lnTo>
                      <a:pt x="f268" y="f41"/>
                    </a:lnTo>
                    <a:lnTo>
                      <a:pt x="f316" y="f41"/>
                    </a:lnTo>
                    <a:lnTo>
                      <a:pt x="f255" y="f41"/>
                    </a:lnTo>
                    <a:lnTo>
                      <a:pt x="f317" y="f318"/>
                    </a:lnTo>
                    <a:lnTo>
                      <a:pt x="f317" y="f319"/>
                    </a:lnTo>
                    <a:lnTo>
                      <a:pt x="f317" y="f162"/>
                    </a:lnTo>
                    <a:lnTo>
                      <a:pt x="f317" y="f320"/>
                    </a:lnTo>
                    <a:lnTo>
                      <a:pt x="f321" y="f320"/>
                    </a:lnTo>
                    <a:lnTo>
                      <a:pt x="f321" y="f75"/>
                    </a:lnTo>
                    <a:lnTo>
                      <a:pt x="f321" y="f161"/>
                    </a:lnTo>
                    <a:lnTo>
                      <a:pt x="f321" y="f322"/>
                    </a:lnTo>
                    <a:lnTo>
                      <a:pt x="f321" y="f10"/>
                    </a:lnTo>
                    <a:lnTo>
                      <a:pt x="f321" y="f239"/>
                    </a:lnTo>
                    <a:lnTo>
                      <a:pt x="f321" y="f12"/>
                    </a:lnTo>
                    <a:lnTo>
                      <a:pt x="f312" y="f12"/>
                    </a:lnTo>
                    <a:lnTo>
                      <a:pt x="f312" y="f45"/>
                    </a:lnTo>
                    <a:close/>
                  </a:path>
                </a:pathLst>
              </a:custGeom>
              <a:solidFill>
                <a:srgbClr val="FAD243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1" name="Forma Livre 20"/>
              <p:cNvSpPr/>
              <p:nvPr/>
            </p:nvSpPr>
            <p:spPr>
              <a:xfrm>
                <a:off x="9256681" y="6119640"/>
                <a:ext cx="120600" cy="38157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8"/>
                  <a:gd name="f4" fmla="val 176"/>
                  <a:gd name="f5" fmla="val 103"/>
                  <a:gd name="f6" fmla="val 175"/>
                  <a:gd name="f7" fmla="val 54"/>
                  <a:gd name="f8" fmla="val 27"/>
                  <a:gd name="f9" fmla="val 19"/>
                  <a:gd name="f10" fmla="val 76"/>
                  <a:gd name="f11" fmla="val 5"/>
                  <a:gd name="f12" fmla="val 134"/>
                  <a:gd name="f13" fmla="val 2"/>
                  <a:gd name="f14" fmla="val 146"/>
                  <a:gd name="f15" fmla="val 161"/>
                  <a:gd name="f16" fmla="val 303"/>
                  <a:gd name="f17" fmla="val 407"/>
                  <a:gd name="f18" fmla="val 404"/>
                  <a:gd name="f19" fmla="val 99"/>
                  <a:gd name="f20" fmla="val 362"/>
                  <a:gd name="f21" fmla="val 35"/>
                  <a:gd name="f22" fmla="*/ f0 1 408"/>
                  <a:gd name="f23" fmla="*/ f1 1 176"/>
                  <a:gd name="f24" fmla="+- f4 0 f2"/>
                  <a:gd name="f25" fmla="+- f3 0 f2"/>
                  <a:gd name="f26" fmla="*/ f25 1 408"/>
                  <a:gd name="f27" fmla="*/ f24 1 176"/>
                  <a:gd name="f28" fmla="*/ f2 1 f26"/>
                  <a:gd name="f29" fmla="*/ f3 1 f26"/>
                  <a:gd name="f30" fmla="*/ f2 1 f27"/>
                  <a:gd name="f31" fmla="*/ f4 1 f27"/>
                  <a:gd name="f32" fmla="*/ f28 f22 1"/>
                  <a:gd name="f33" fmla="*/ f29 f22 1"/>
                  <a:gd name="f34" fmla="*/ f31 f23 1"/>
                  <a:gd name="f35" fmla="*/ f30 f2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2" t="f35" r="f33" b="f34"/>
                <a:pathLst>
                  <a:path w="408" h="176">
                    <a:moveTo>
                      <a:pt x="f5" y="f6"/>
                    </a:moveTo>
                    <a:lnTo>
                      <a:pt x="f5" y="f2"/>
                    </a:lnTo>
                    <a:cubicBezTo>
                      <a:pt x="f7" y="f8"/>
                      <a:pt x="f9" y="f10"/>
                      <a:pt x="f11" y="f12"/>
                    </a:cubicBezTo>
                    <a:cubicBezTo>
                      <a:pt x="f13" y="f14"/>
                      <a:pt x="f2" y="f15"/>
                      <a:pt x="f2" y="f6"/>
                    </a:cubicBez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16" y="f2"/>
                    </a:moveTo>
                    <a:lnTo>
                      <a:pt x="f16" y="f6"/>
                    </a:lnTo>
                    <a:lnTo>
                      <a:pt x="f17" y="f6"/>
                    </a:lnTo>
                    <a:cubicBezTo>
                      <a:pt x="f18" y="f19"/>
                      <a:pt x="f20" y="f21"/>
                      <a:pt x="f16" y="f2"/>
                    </a:cubicBezTo>
                    <a:close/>
                  </a:path>
                </a:pathLst>
              </a:custGeom>
              <a:solidFill>
                <a:srgbClr val="FFEC00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2" name="Forma Livre 21"/>
              <p:cNvSpPr/>
              <p:nvPr/>
            </p:nvSpPr>
            <p:spPr>
              <a:xfrm>
                <a:off x="9199440" y="6184800"/>
                <a:ext cx="417597" cy="265322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244"/>
                  <a:gd name="f4" fmla="val 808"/>
                  <a:gd name="f5" fmla="val 624"/>
                  <a:gd name="f6" fmla="val 807"/>
                  <a:gd name="f7" fmla="val 278"/>
                  <a:gd name="f8" fmla="val 449"/>
                  <a:gd name="f9" fmla="val 5"/>
                  <a:gd name="f10" fmla="val 3"/>
                  <a:gd name="f11" fmla="val 2"/>
                  <a:gd name="f12" fmla="val 1243"/>
                  <a:gd name="f13" fmla="val 969"/>
                  <a:gd name="f14" fmla="*/ f0 1 1244"/>
                  <a:gd name="f15" fmla="*/ f1 1 808"/>
                  <a:gd name="f16" fmla="+- f4 0 f2"/>
                  <a:gd name="f17" fmla="+- f3 0 f2"/>
                  <a:gd name="f18" fmla="*/ f17 1 1244"/>
                  <a:gd name="f19" fmla="*/ f16 1 808"/>
                  <a:gd name="f20" fmla="*/ f2 1 f18"/>
                  <a:gd name="f21" fmla="*/ f3 1 f18"/>
                  <a:gd name="f22" fmla="*/ f2 1 f19"/>
                  <a:gd name="f23" fmla="*/ f4 1 f19"/>
                  <a:gd name="f24" fmla="*/ f20 f14 1"/>
                  <a:gd name="f25" fmla="*/ f21 f14 1"/>
                  <a:gd name="f26" fmla="*/ f23 f15 1"/>
                  <a:gd name="f27" fmla="*/ f22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4" t="f27" r="f25" b="f26"/>
                <a:pathLst>
                  <a:path w="1244" h="808">
                    <a:moveTo>
                      <a:pt x="f5" y="f6"/>
                    </a:moveTo>
                    <a:cubicBezTo>
                      <a:pt x="f7" y="f6"/>
                      <a:pt x="f2" y="f8"/>
                      <a:pt x="f2" y="f9"/>
                    </a:cubicBezTo>
                    <a:cubicBezTo>
                      <a:pt x="f2" y="f10"/>
                      <a:pt x="f2" y="f11"/>
                      <a:pt x="f2" y="f2"/>
                    </a:cubicBezTo>
                    <a:lnTo>
                      <a:pt x="f12" y="f2"/>
                    </a:lnTo>
                    <a:cubicBezTo>
                      <a:pt x="f12" y="f11"/>
                      <a:pt x="f12" y="f10"/>
                      <a:pt x="f12" y="f9"/>
                    </a:cubicBezTo>
                    <a:cubicBezTo>
                      <a:pt x="f12" y="f8"/>
                      <a:pt x="f13" y="f6"/>
                      <a:pt x="f5" y="f6"/>
                    </a:cubicBezTo>
                  </a:path>
                </a:pathLst>
              </a:custGeom>
              <a:noFill/>
              <a:ln w="1801" cap="flat">
                <a:solidFill>
                  <a:srgbClr val="1B1918"/>
                </a:solidFill>
                <a:prstDash val="solid"/>
                <a:miter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3" name="Forma Livre 22"/>
              <p:cNvSpPr/>
              <p:nvPr/>
            </p:nvSpPr>
            <p:spPr>
              <a:xfrm>
                <a:off x="9418676" y="6053044"/>
                <a:ext cx="193679" cy="103318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618"/>
                  <a:gd name="f5" fmla="val 357"/>
                  <a:gd name="f6" fmla="val 356"/>
                  <a:gd name="f7" fmla="val 255"/>
                  <a:gd name="f8" fmla="val 355"/>
                  <a:gd name="f9" fmla="val 302"/>
                  <a:gd name="f10" fmla="val 326"/>
                  <a:gd name="f11" fmla="val 368"/>
                  <a:gd name="f12" fmla="val 276"/>
                  <a:gd name="f13" fmla="val 400"/>
                  <a:gd name="f14" fmla="val 232"/>
                  <a:gd name="f15" fmla="val 419"/>
                  <a:gd name="f16" fmla="val 210"/>
                  <a:gd name="f17" fmla="val 442"/>
                  <a:gd name="f18" fmla="val 182"/>
                  <a:gd name="f19" fmla="val 472"/>
                  <a:gd name="f20" fmla="val 177"/>
                  <a:gd name="f21" fmla="val 503"/>
                  <a:gd name="f22" fmla="val 173"/>
                  <a:gd name="f23" fmla="val 574"/>
                  <a:gd name="f24" fmla="val 193"/>
                  <a:gd name="f25" fmla="val 605"/>
                  <a:gd name="f26" fmla="val 203"/>
                  <a:gd name="f27" fmla="val 593"/>
                  <a:gd name="f28" fmla="val 136"/>
                  <a:gd name="f29" fmla="val 576"/>
                  <a:gd name="f30" fmla="val 69"/>
                  <a:gd name="f31" fmla="val 550"/>
                  <a:gd name="f32" fmla="val 6"/>
                  <a:gd name="f33" fmla="val 519"/>
                  <a:gd name="f34" fmla="val 488"/>
                  <a:gd name="f35" fmla="val 1"/>
                  <a:gd name="f36" fmla="val 460"/>
                  <a:gd name="f37" fmla="val 25"/>
                  <a:gd name="f38" fmla="val 432"/>
                  <a:gd name="f39" fmla="val 51"/>
                  <a:gd name="f40" fmla="val 417"/>
                  <a:gd name="f41" fmla="val 91"/>
                  <a:gd name="f42" fmla="val 395"/>
                  <a:gd name="f43" fmla="val 122"/>
                  <a:gd name="f44" fmla="val 383"/>
                  <a:gd name="f45" fmla="val 139"/>
                  <a:gd name="f46" fmla="val 369"/>
                  <a:gd name="f47" fmla="val 161"/>
                  <a:gd name="f48" fmla="val 350"/>
                  <a:gd name="f49" fmla="val 175"/>
                  <a:gd name="f50" fmla="val 333"/>
                  <a:gd name="f51" fmla="val 222"/>
                  <a:gd name="f52" fmla="val 328"/>
                  <a:gd name="f53" fmla="val 225"/>
                  <a:gd name="f54" fmla="val 321"/>
                  <a:gd name="f55" fmla="val 279"/>
                  <a:gd name="f56" fmla="val 319"/>
                  <a:gd name="f57" fmla="val 291"/>
                  <a:gd name="f58" fmla="val 317"/>
                  <a:gd name="f59" fmla="val 314"/>
                  <a:gd name="f60" fmla="val 300"/>
                  <a:gd name="f61" fmla="val 316"/>
                  <a:gd name="f62" fmla="val 293"/>
                  <a:gd name="f63" fmla="val 286"/>
                  <a:gd name="f64" fmla="val 272"/>
                  <a:gd name="f65" fmla="val 283"/>
                  <a:gd name="f66" fmla="val 230"/>
                  <a:gd name="f67" fmla="val 278"/>
                  <a:gd name="f68" fmla="val 188"/>
                  <a:gd name="f69" fmla="val 266"/>
                  <a:gd name="f70" fmla="val 185"/>
                  <a:gd name="f71" fmla="val 245"/>
                  <a:gd name="f72" fmla="val 217"/>
                  <a:gd name="f73" fmla="val 163"/>
                  <a:gd name="f74" fmla="val 189"/>
                  <a:gd name="f75" fmla="val 158"/>
                  <a:gd name="f76" fmla="val 162"/>
                  <a:gd name="f77" fmla="val 170"/>
                  <a:gd name="f78" fmla="val 105"/>
                  <a:gd name="f79" fmla="val 207"/>
                  <a:gd name="f80" fmla="val 86"/>
                  <a:gd name="f81" fmla="val 227"/>
                  <a:gd name="f82" fmla="val 54"/>
                  <a:gd name="f83" fmla="val 264"/>
                  <a:gd name="f84" fmla="val 23"/>
                  <a:gd name="f85" fmla="val 311"/>
                  <a:gd name="f86" fmla="val 412"/>
                  <a:gd name="f87" fmla="val 242"/>
                  <a:gd name="f88" fmla="val 324"/>
                  <a:gd name="f89" fmla="val 617"/>
                  <a:gd name="f90" fmla="val 614"/>
                  <a:gd name="f91" fmla="val 265"/>
                  <a:gd name="f92" fmla="val 607"/>
                  <a:gd name="f93" fmla="val 580"/>
                  <a:gd name="f94" fmla="val 212"/>
                  <a:gd name="f95" fmla="val 474"/>
                  <a:gd name="f96" fmla="val 450"/>
                  <a:gd name="f97" fmla="val 197"/>
                  <a:gd name="f98" fmla="val 428"/>
                  <a:gd name="f99" fmla="val 223"/>
                  <a:gd name="f100" fmla="*/ f1 1 618"/>
                  <a:gd name="f101" fmla="*/ f2 1 357"/>
                  <a:gd name="f102" fmla="+- f5 0 f3"/>
                  <a:gd name="f103" fmla="+- f4 0 f3"/>
                  <a:gd name="f104" fmla="*/ f103 1 618"/>
                  <a:gd name="f105" fmla="*/ f102 1 357"/>
                  <a:gd name="f106" fmla="*/ f3 1 f104"/>
                  <a:gd name="f107" fmla="*/ f4 1 f104"/>
                  <a:gd name="f108" fmla="*/ f3 1 f105"/>
                  <a:gd name="f109" fmla="*/ f5 1 f105"/>
                  <a:gd name="f110" fmla="*/ f106 f100 1"/>
                  <a:gd name="f111" fmla="*/ f107 f100 1"/>
                  <a:gd name="f112" fmla="*/ f109 f101 1"/>
                  <a:gd name="f113" fmla="*/ f108 f10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10" t="f113" r="f111" b="f112"/>
                <a:pathLst>
                  <a:path w="618" h="357">
                    <a:moveTo>
                      <a:pt x="f3" y="f6"/>
                    </a:moveTo>
                    <a:lnTo>
                      <a:pt x="f7" y="f6"/>
                    </a:lnTo>
                    <a:lnTo>
                      <a:pt x="f7" y="f8"/>
                    </a:lnTo>
                    <a:cubicBezTo>
                      <a:pt x="f9" y="f10"/>
                      <a:pt x="f11" y="f12"/>
                      <a:pt x="f13" y="f14"/>
                    </a:cubicBezTo>
                    <a:cubicBezTo>
                      <a:pt x="f15" y="f16"/>
                      <a:pt x="f17" y="f18"/>
                      <a:pt x="f19" y="f20"/>
                    </a:cubicBez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27" y="f28"/>
                      <a:pt x="f29" y="f30"/>
                      <a:pt x="f31" y="f32"/>
                    </a:cubicBezTo>
                    <a:cubicBezTo>
                      <a:pt x="f33" y="f3"/>
                      <a:pt x="f34" y="f35"/>
                      <a:pt x="f36" y="f37"/>
                    </a:cubicBezTo>
                    <a:cubicBezTo>
                      <a:pt x="f38" y="f39"/>
                      <a:pt x="f40" y="f41"/>
                      <a:pt x="f42" y="f43"/>
                    </a:cubicBezTo>
                    <a:cubicBezTo>
                      <a:pt x="f44" y="f45"/>
                      <a:pt x="f46" y="f47"/>
                      <a:pt x="f48" y="f49"/>
                    </a:cubicBezTo>
                    <a:cubicBezTo>
                      <a:pt x="f50" y="f51"/>
                      <a:pt x="f52" y="f53"/>
                      <a:pt x="f54" y="f55"/>
                    </a:cubicBezTo>
                    <a:cubicBezTo>
                      <a:pt x="f56" y="f57"/>
                      <a:pt x="f58" y="f59"/>
                      <a:pt x="f60" y="f61"/>
                    </a:cubicBezTo>
                    <a:lnTo>
                      <a:pt x="f62" y="f61"/>
                    </a:lnTo>
                    <a:cubicBezTo>
                      <a:pt x="f63" y="f64"/>
                      <a:pt x="f65" y="f66"/>
                      <a:pt x="f67" y="f68"/>
                    </a:cubicBezTo>
                    <a:cubicBezTo>
                      <a:pt x="f69" y="f70"/>
                      <a:pt x="f7" y="f0"/>
                      <a:pt x="f71" y="f49"/>
                    </a:cubicBezTo>
                    <a:cubicBezTo>
                      <a:pt x="f72" y="f73"/>
                      <a:pt x="f74" y="f75"/>
                      <a:pt x="f76" y="f77"/>
                    </a:cubicBezTo>
                    <a:cubicBezTo>
                      <a:pt x="f28" y="f18"/>
                      <a:pt x="f78" y="f79"/>
                      <a:pt x="f80" y="f81"/>
                    </a:cubicBezTo>
                    <a:cubicBezTo>
                      <a:pt x="f82" y="f83"/>
                      <a:pt x="f84" y="f85"/>
                      <a:pt x="f3" y="f6"/>
                    </a:cubicBezTo>
                    <a:close/>
                    <a:moveTo>
                      <a:pt x="f3" y="f6"/>
                    </a:moveTo>
                    <a:lnTo>
                      <a:pt x="f3" y="f6"/>
                    </a:lnTo>
                    <a:close/>
                    <a:moveTo>
                      <a:pt x="f86" y="f87"/>
                    </a:moveTo>
                    <a:cubicBezTo>
                      <a:pt x="f44" y="f65"/>
                      <a:pt x="f88" y="f10"/>
                      <a:pt x="f65" y="f6"/>
                    </a:cubicBezTo>
                    <a:lnTo>
                      <a:pt x="f89" y="f6"/>
                    </a:lnTo>
                    <a:cubicBezTo>
                      <a:pt x="f89" y="f85"/>
                      <a:pt x="f90" y="f91"/>
                      <a:pt x="f92" y="f51"/>
                    </a:cubicBezTo>
                    <a:cubicBezTo>
                      <a:pt x="f93" y="f94"/>
                      <a:pt x="f21" y="f68"/>
                      <a:pt x="f95" y="f24"/>
                    </a:cubicBezTo>
                    <a:cubicBezTo>
                      <a:pt x="f96" y="f97"/>
                      <a:pt x="f98" y="f99"/>
                      <a:pt x="f86" y="f87"/>
                    </a:cubicBezTo>
                    <a:close/>
                  </a:path>
                </a:pathLst>
              </a:custGeom>
              <a:solidFill>
                <a:srgbClr val="009035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4" name="Forma Livre 23"/>
              <p:cNvSpPr/>
              <p:nvPr/>
            </p:nvSpPr>
            <p:spPr>
              <a:xfrm>
                <a:off x="9028081" y="5780160"/>
                <a:ext cx="762115" cy="904679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2208"/>
                  <a:gd name="f5" fmla="val 2585"/>
                  <a:gd name="f6" fmla="val 1330"/>
                  <a:gd name="f7" fmla="val 757"/>
                  <a:gd name="f8" fmla="val 1342"/>
                  <a:gd name="f9" fmla="val 766"/>
                  <a:gd name="f10" fmla="val 1356"/>
                  <a:gd name="f11" fmla="val 774"/>
                  <a:gd name="f12" fmla="val 1361"/>
                  <a:gd name="f13" fmla="val 789"/>
                  <a:gd name="f14" fmla="val 1382"/>
                  <a:gd name="f15" fmla="val 857"/>
                  <a:gd name="f16" fmla="val 1391"/>
                  <a:gd name="f17" fmla="val 969"/>
                  <a:gd name="f18" fmla="val 1401"/>
                  <a:gd name="f19" fmla="val 1041"/>
                  <a:gd name="f20" fmla="val 1404"/>
                  <a:gd name="f21" fmla="val 1018"/>
                  <a:gd name="f22" fmla="val 1406"/>
                  <a:gd name="f23" fmla="val 1001"/>
                  <a:gd name="f24" fmla="val 1413"/>
                  <a:gd name="f25" fmla="val 979"/>
                  <a:gd name="f26" fmla="val 1416"/>
                  <a:gd name="f27" fmla="val 971"/>
                  <a:gd name="f28" fmla="val 1420"/>
                  <a:gd name="f29" fmla="val 963"/>
                  <a:gd name="f30" fmla="val 1423"/>
                  <a:gd name="f31" fmla="val 954"/>
                  <a:gd name="f32" fmla="val 1422"/>
                  <a:gd name="f33" fmla="val 945"/>
                  <a:gd name="f34" fmla="val 1412"/>
                  <a:gd name="f35" fmla="val 905"/>
                  <a:gd name="f36" fmla="val 1403"/>
                  <a:gd name="f37" fmla="val 872"/>
                  <a:gd name="f38" fmla="val 1392"/>
                  <a:gd name="f39" fmla="val 831"/>
                  <a:gd name="f40" fmla="val 826"/>
                  <a:gd name="f41" fmla="val 862"/>
                  <a:gd name="f42" fmla="val 1425"/>
                  <a:gd name="f43" fmla="val 892"/>
                  <a:gd name="f44" fmla="val 1432"/>
                  <a:gd name="f45" fmla="val 927"/>
                  <a:gd name="f46" fmla="val 1435"/>
                  <a:gd name="f47" fmla="val 918"/>
                  <a:gd name="f48" fmla="val 1437"/>
                  <a:gd name="f49" fmla="val 912"/>
                  <a:gd name="f50" fmla="val 1440"/>
                  <a:gd name="f51" fmla="val 903"/>
                  <a:gd name="f52" fmla="val 898"/>
                  <a:gd name="f53" fmla="val 1443"/>
                  <a:gd name="f54" fmla="val 1444"/>
                  <a:gd name="f55" fmla="val 885"/>
                  <a:gd name="f56" fmla="val 880"/>
                  <a:gd name="f57" fmla="val 1434"/>
                  <a:gd name="f58" fmla="val 1419"/>
                  <a:gd name="f59" fmla="val 816"/>
                  <a:gd name="f60" fmla="val 809"/>
                  <a:gd name="f61" fmla="val 799"/>
                  <a:gd name="f62" fmla="val 811"/>
                  <a:gd name="f63" fmla="val 1427"/>
                  <a:gd name="f64" fmla="val 1439"/>
                  <a:gd name="f65" fmla="val 837"/>
                  <a:gd name="f66" fmla="val 845"/>
                  <a:gd name="f67" fmla="val 1446"/>
                  <a:gd name="f68" fmla="val 853"/>
                  <a:gd name="f69" fmla="val 832"/>
                  <a:gd name="f70" fmla="val 821"/>
                  <a:gd name="f71" fmla="val 801"/>
                  <a:gd name="f72" fmla="val 756"/>
                  <a:gd name="f73" fmla="val 1415"/>
                  <a:gd name="f74" fmla="val 741"/>
                  <a:gd name="f75" fmla="val 739"/>
                  <a:gd name="f76" fmla="val 723"/>
                  <a:gd name="f77" fmla="val 718"/>
                  <a:gd name="f78" fmla="val 1474"/>
                  <a:gd name="f79" fmla="val 713"/>
                  <a:gd name="f80" fmla="val 1494"/>
                  <a:gd name="f81" fmla="val 700"/>
                  <a:gd name="f82" fmla="val 1496"/>
                  <a:gd name="f83" fmla="val 698"/>
                  <a:gd name="f84" fmla="val 695"/>
                  <a:gd name="f85" fmla="val 691"/>
                  <a:gd name="f86" fmla="val 706"/>
                  <a:gd name="f87" fmla="val 1493"/>
                  <a:gd name="f88" fmla="val 675"/>
                  <a:gd name="f89" fmla="val 1489"/>
                  <a:gd name="f90" fmla="val 670"/>
                  <a:gd name="f91" fmla="val 1487"/>
                  <a:gd name="f92" fmla="val 663"/>
                  <a:gd name="f93" fmla="val 1483"/>
                  <a:gd name="f94" fmla="val 658"/>
                  <a:gd name="f95" fmla="val 680"/>
                  <a:gd name="f96" fmla="val 1428"/>
                  <a:gd name="f97" fmla="val 665"/>
                  <a:gd name="f98" fmla="val 1475"/>
                  <a:gd name="f99" fmla="val 643"/>
                  <a:gd name="f100" fmla="val 641"/>
                  <a:gd name="f101" fmla="val 640"/>
                  <a:gd name="f102" fmla="val 1470"/>
                  <a:gd name="f103" fmla="val 636"/>
                  <a:gd name="f104" fmla="val 1465"/>
                  <a:gd name="f105" fmla="val 635"/>
                  <a:gd name="f106" fmla="val 1462"/>
                  <a:gd name="f107" fmla="val 651"/>
                  <a:gd name="f108" fmla="val 1380"/>
                  <a:gd name="f109" fmla="val 671"/>
                  <a:gd name="f110" fmla="val 1353"/>
                  <a:gd name="f111" fmla="val 673"/>
                  <a:gd name="f112" fmla="val 1322"/>
                  <a:gd name="f113" fmla="val 681"/>
                  <a:gd name="f114" fmla="val 1299"/>
                  <a:gd name="f115" fmla="val 686"/>
                  <a:gd name="f116" fmla="val 1271"/>
                  <a:gd name="f117" fmla="val 690"/>
                  <a:gd name="f118" fmla="val 1251"/>
                  <a:gd name="f119" fmla="val 696"/>
                  <a:gd name="f120" fmla="val 1239"/>
                  <a:gd name="f121" fmla="val 701"/>
                  <a:gd name="f122" fmla="val 1228"/>
                  <a:gd name="f123" fmla="val 732"/>
                  <a:gd name="f124" fmla="val 1225"/>
                  <a:gd name="f125" fmla="val 746"/>
                  <a:gd name="f126" fmla="val 1237"/>
                  <a:gd name="f127" fmla="val 1249"/>
                  <a:gd name="f128" fmla="val 737"/>
                  <a:gd name="f129" fmla="val 1263"/>
                  <a:gd name="f130" fmla="val 1282"/>
                  <a:gd name="f131" fmla="val 1289"/>
                  <a:gd name="f132" fmla="val 1305"/>
                  <a:gd name="f133" fmla="val 1317"/>
                  <a:gd name="f134" fmla="val 749"/>
                  <a:gd name="f135" fmla="val 705"/>
                  <a:gd name="f136" fmla="val 1280"/>
                  <a:gd name="f137" fmla="val 1294"/>
                  <a:gd name="f138" fmla="val 1306"/>
                  <a:gd name="f139" fmla="val 1318"/>
                  <a:gd name="f140" fmla="val 666"/>
                  <a:gd name="f141" fmla="val 1329"/>
                  <a:gd name="f142" fmla="val 1341"/>
                  <a:gd name="f143" fmla="val 660"/>
                  <a:gd name="f144" fmla="val 1296"/>
                  <a:gd name="f145" fmla="val 614"/>
                  <a:gd name="f146" fmla="val 1213"/>
                  <a:gd name="f147" fmla="val 599"/>
                  <a:gd name="f148" fmla="val 1144"/>
                  <a:gd name="f149" fmla="val 600"/>
                  <a:gd name="f150" fmla="val 1137"/>
                  <a:gd name="f151" fmla="val 602"/>
                  <a:gd name="f152" fmla="val 1127"/>
                  <a:gd name="f153" fmla="val 1120"/>
                  <a:gd name="f154" fmla="val 1118"/>
                  <a:gd name="f155" fmla="val 604"/>
                  <a:gd name="f156" fmla="val 1160"/>
                  <a:gd name="f157" fmla="val 612"/>
                  <a:gd name="f158" fmla="val 1203"/>
                  <a:gd name="f159" fmla="val 626"/>
                  <a:gd name="f160" fmla="val 1240"/>
                  <a:gd name="f161" fmla="val 645"/>
                  <a:gd name="f162" fmla="val 1256"/>
                  <a:gd name="f163" fmla="val 655"/>
                  <a:gd name="f164" fmla="val 1267"/>
                  <a:gd name="f165" fmla="val 661"/>
                  <a:gd name="f166" fmla="val 856"/>
                  <a:gd name="f167" fmla="val 1417"/>
                  <a:gd name="f168" fmla="val 812"/>
                  <a:gd name="f169" fmla="val 1366"/>
                  <a:gd name="f170" fmla="val 785"/>
                  <a:gd name="f171" fmla="val 1313"/>
                  <a:gd name="f172" fmla="val 1247"/>
                  <a:gd name="f173" fmla="val 754"/>
                  <a:gd name="f174" fmla="val 1283"/>
                  <a:gd name="f175" fmla="val 1343"/>
                  <a:gd name="f176" fmla="val 710"/>
                  <a:gd name="f177" fmla="val 1460"/>
                  <a:gd name="f178" fmla="val 722"/>
                  <a:gd name="f179" fmla="val 1516"/>
                  <a:gd name="f180" fmla="val 748"/>
                  <a:gd name="f181" fmla="val 1558"/>
                  <a:gd name="f182" fmla="val 1560"/>
                  <a:gd name="f183" fmla="val 1563"/>
                  <a:gd name="f184" fmla="val 751"/>
                  <a:gd name="f185" fmla="val 1566"/>
                  <a:gd name="f186" fmla="val 806"/>
                  <a:gd name="f187" fmla="val 1533"/>
                  <a:gd name="f188" fmla="val 877"/>
                  <a:gd name="f189" fmla="val 1507"/>
                  <a:gd name="f190" fmla="val 939"/>
                  <a:gd name="f191" fmla="val 1492"/>
                  <a:gd name="f192" fmla="val 910"/>
                  <a:gd name="f193" fmla="val 1469"/>
                  <a:gd name="f194" fmla="val 92"/>
                  <a:gd name="f195" fmla="val 1450"/>
                  <a:gd name="f196" fmla="val 105"/>
                  <a:gd name="f197" fmla="val 120"/>
                  <a:gd name="f198" fmla="val 1336"/>
                  <a:gd name="f199" fmla="val 141"/>
                  <a:gd name="f200" fmla="val 173"/>
                  <a:gd name="f201" fmla="val 1191"/>
                  <a:gd name="f202" fmla="val 215"/>
                  <a:gd name="f203" fmla="val 1112"/>
                  <a:gd name="f204" fmla="val 244"/>
                  <a:gd name="f205" fmla="val 1019"/>
                  <a:gd name="f206" fmla="val 262"/>
                  <a:gd name="f207" fmla="val 966"/>
                  <a:gd name="f208" fmla="val 270"/>
                  <a:gd name="f209" fmla="val 925"/>
                  <a:gd name="f210" fmla="val 280"/>
                  <a:gd name="f211" fmla="val 868"/>
                  <a:gd name="f212" fmla="val 282"/>
                  <a:gd name="f213" fmla="val 308"/>
                  <a:gd name="f214" fmla="val 232"/>
                  <a:gd name="f215" fmla="val 569"/>
                  <a:gd name="f216" fmla="val 117"/>
                  <a:gd name="f217" fmla="val 469"/>
                  <a:gd name="f218" fmla="val 110"/>
                  <a:gd name="f219" fmla="val 464"/>
                  <a:gd name="f220" fmla="val 353"/>
                  <a:gd name="f221" fmla="val 138"/>
                  <a:gd name="f222" fmla="val 356"/>
                  <a:gd name="f223" fmla="val 134"/>
                  <a:gd name="f224" fmla="val 354"/>
                  <a:gd name="f225" fmla="val 136"/>
                  <a:gd name="f226" fmla="val 358"/>
                  <a:gd name="f227" fmla="val 889"/>
                  <a:gd name="f228" fmla="val 47"/>
                  <a:gd name="f229" fmla="val 1847"/>
                  <a:gd name="f230" fmla="val 1851"/>
                  <a:gd name="f231" fmla="val 1853"/>
                  <a:gd name="f232" fmla="val 2096"/>
                  <a:gd name="f233" fmla="val 2091"/>
                  <a:gd name="f234" fmla="val 1973"/>
                  <a:gd name="f235" fmla="val 1898"/>
                  <a:gd name="f236" fmla="val 1925"/>
                  <a:gd name="f237" fmla="val 1942"/>
                  <a:gd name="f238" fmla="val 968"/>
                  <a:gd name="f239" fmla="val 1968"/>
                  <a:gd name="f240" fmla="val 1046"/>
                  <a:gd name="f241" fmla="val 2010"/>
                  <a:gd name="f242" fmla="val 2028"/>
                  <a:gd name="f243" fmla="val 1190"/>
                  <a:gd name="f244" fmla="val 2047"/>
                  <a:gd name="f245" fmla="val 1233"/>
                  <a:gd name="f246" fmla="val 2065"/>
                  <a:gd name="f247" fmla="val 2086"/>
                  <a:gd name="f248" fmla="val 2101"/>
                  <a:gd name="f249" fmla="val 2113"/>
                  <a:gd name="f250" fmla="val 2137"/>
                  <a:gd name="f251" fmla="val 1679"/>
                  <a:gd name="f252" fmla="val 2075"/>
                  <a:gd name="f253" fmla="val 1780"/>
                  <a:gd name="f254" fmla="val 2053"/>
                  <a:gd name="f255" fmla="val 1817"/>
                  <a:gd name="f256" fmla="val 2022"/>
                  <a:gd name="f257" fmla="val 1987"/>
                  <a:gd name="f258" fmla="val 1879"/>
                  <a:gd name="f259" fmla="val 1794"/>
                  <a:gd name="f260" fmla="val 2051"/>
                  <a:gd name="f261" fmla="val 2153"/>
                  <a:gd name="f262" fmla="val 2286"/>
                  <a:gd name="f263" fmla="val 1339"/>
                  <a:gd name="f264" fmla="val 1259"/>
                  <a:gd name="f265" fmla="val 2337"/>
                  <a:gd name="f266" fmla="val 1173"/>
                  <a:gd name="f267" fmla="val 2394"/>
                  <a:gd name="f268" fmla="val 1110"/>
                  <a:gd name="f269" fmla="val 2465"/>
                  <a:gd name="f270" fmla="val 1103"/>
                  <a:gd name="f271" fmla="val 2470"/>
                  <a:gd name="f272" fmla="val 1077"/>
                  <a:gd name="f273" fmla="val 2443"/>
                  <a:gd name="f274" fmla="val 1056"/>
                  <a:gd name="f275" fmla="val 2423"/>
                  <a:gd name="f276" fmla="val 1027"/>
                  <a:gd name="f277" fmla="val 2399"/>
                  <a:gd name="f278" fmla="val 977"/>
                  <a:gd name="f279" fmla="val 2359"/>
                  <a:gd name="f280" fmla="val 922"/>
                  <a:gd name="f281" fmla="val 2322"/>
                  <a:gd name="f282" fmla="val 867"/>
                  <a:gd name="f283" fmla="val 649"/>
                  <a:gd name="f284" fmla="val 412"/>
                  <a:gd name="f285" fmla="val 218"/>
                  <a:gd name="f286" fmla="val 184"/>
                  <a:gd name="f287" fmla="val 154"/>
                  <a:gd name="f288" fmla="val 130"/>
                  <a:gd name="f289" fmla="val 68"/>
                  <a:gd name="f290" fmla="val 135"/>
                  <a:gd name="f291" fmla="val 1115"/>
                  <a:gd name="f292" fmla="val 1162"/>
                  <a:gd name="f293" fmla="val 96"/>
                  <a:gd name="f294" fmla="val 1208"/>
                  <a:gd name="f295" fmla="val 79"/>
                  <a:gd name="f296" fmla="val 1257"/>
                  <a:gd name="f297" fmla="val 56"/>
                  <a:gd name="f298" fmla="val 1314"/>
                  <a:gd name="f299" fmla="val 40"/>
                  <a:gd name="f300" fmla="val 1374"/>
                  <a:gd name="f301" fmla="val 27"/>
                  <a:gd name="f302" fmla="val 1568"/>
                  <a:gd name="f303" fmla="val 3"/>
                  <a:gd name="f304" fmla="val 1699"/>
                  <a:gd name="f305" fmla="val 75"/>
                  <a:gd name="f306" fmla="val 103"/>
                  <a:gd name="f307" fmla="val 1861"/>
                  <a:gd name="f308" fmla="val 175"/>
                  <a:gd name="f309" fmla="val 1933"/>
                  <a:gd name="f310" fmla="val 275"/>
                  <a:gd name="f311" fmla="val 2021"/>
                  <a:gd name="f312" fmla="val 384"/>
                  <a:gd name="f313" fmla="val 2092"/>
                  <a:gd name="f314" fmla="val 498"/>
                  <a:gd name="f315" fmla="val 2157"/>
                  <a:gd name="f316" fmla="val 609"/>
                  <a:gd name="f317" fmla="val 2221"/>
                  <a:gd name="f318" fmla="val 2278"/>
                  <a:gd name="f319" fmla="val 2345"/>
                  <a:gd name="f320" fmla="val 883"/>
                  <a:gd name="f321" fmla="val 2379"/>
                  <a:gd name="f322" fmla="val 937"/>
                  <a:gd name="f323" fmla="val 2413"/>
                  <a:gd name="f324" fmla="val 985"/>
                  <a:gd name="f325" fmla="val 2453"/>
                  <a:gd name="f326" fmla="val 988"/>
                  <a:gd name="f327" fmla="val 2455"/>
                  <a:gd name="f328" fmla="val 1012"/>
                  <a:gd name="f329" fmla="val 2475"/>
                  <a:gd name="f330" fmla="val 1034"/>
                  <a:gd name="f331" fmla="val 2495"/>
                  <a:gd name="f332" fmla="val 2518"/>
                  <a:gd name="f333" fmla="val 2521"/>
                  <a:gd name="f334" fmla="val 2522"/>
                  <a:gd name="f335" fmla="val 1058"/>
                  <a:gd name="f336" fmla="val 1074"/>
                  <a:gd name="f337" fmla="val 2539"/>
                  <a:gd name="f338" fmla="val 1087"/>
                  <a:gd name="f339" fmla="val 2557"/>
                  <a:gd name="f340" fmla="val 1099"/>
                  <a:gd name="f341" fmla="val 2577"/>
                  <a:gd name="f342" fmla="val 2581"/>
                  <a:gd name="f343" fmla="val 1101"/>
                  <a:gd name="f344" fmla="val 2582"/>
                  <a:gd name="f345" fmla="val 2584"/>
                  <a:gd name="f346" fmla="val 1105"/>
                  <a:gd name="f347" fmla="val 1106"/>
                  <a:gd name="f348" fmla="val 1132"/>
                  <a:gd name="f349" fmla="val 1148"/>
                  <a:gd name="f350" fmla="val 1149"/>
                  <a:gd name="f351" fmla="val 1151"/>
                  <a:gd name="f352" fmla="val 1172"/>
                  <a:gd name="f353" fmla="val 1194"/>
                  <a:gd name="f354" fmla="val 1219"/>
                  <a:gd name="f355" fmla="val 1220"/>
                  <a:gd name="f356" fmla="val 1268"/>
                  <a:gd name="f357" fmla="val 1376"/>
                  <a:gd name="f358" fmla="val 1597"/>
                  <a:gd name="f359" fmla="val 1708"/>
                  <a:gd name="f360" fmla="val 1822"/>
                  <a:gd name="f361" fmla="val 1932"/>
                  <a:gd name="f362" fmla="val 2031"/>
                  <a:gd name="f363" fmla="val 2070"/>
                  <a:gd name="f364" fmla="val 2105"/>
                  <a:gd name="f365" fmla="val 2132"/>
                  <a:gd name="f366" fmla="val 2204"/>
                  <a:gd name="f367" fmla="val 2207"/>
                  <a:gd name="f368" fmla="val 2179"/>
                  <a:gd name="f369" fmla="val 2167"/>
                  <a:gd name="f370" fmla="val 2149"/>
                  <a:gd name="f371" fmla="val 2129"/>
                  <a:gd name="f372" fmla="val 1215"/>
                  <a:gd name="f373" fmla="val 1176"/>
                  <a:gd name="f374" fmla="val 2080"/>
                  <a:gd name="f375" fmla="val 1139"/>
                  <a:gd name="f376" fmla="val 2077"/>
                  <a:gd name="f377" fmla="val 1130"/>
                  <a:gd name="f378" fmla="val 2074"/>
                  <a:gd name="f379" fmla="val 1124"/>
                  <a:gd name="f380" fmla="val 2055"/>
                  <a:gd name="f381" fmla="val 2039"/>
                  <a:gd name="f382" fmla="val 1038"/>
                  <a:gd name="f383" fmla="val 2025"/>
                  <a:gd name="f384" fmla="val 998"/>
                  <a:gd name="f385" fmla="val 948"/>
                  <a:gd name="f386" fmla="val 1997"/>
                  <a:gd name="f387" fmla="val 900"/>
                  <a:gd name="f388" fmla="val 1991"/>
                  <a:gd name="f389" fmla="val 850"/>
                  <a:gd name="f390" fmla="val 1963"/>
                  <a:gd name="f391" fmla="val 2067"/>
                  <a:gd name="f392" fmla="val 564"/>
                  <a:gd name="f393" fmla="val 2191"/>
                  <a:gd name="f394" fmla="val 479"/>
                  <a:gd name="f395" fmla="val 343"/>
                  <a:gd name="f396" fmla="val 209"/>
                  <a:gd name="f397" fmla="val 1887"/>
                  <a:gd name="f398" fmla="val 73"/>
                  <a:gd name="f399" fmla="val 1782"/>
                  <a:gd name="f400" fmla="val 53"/>
                  <a:gd name="f401" fmla="val 38"/>
                  <a:gd name="f402" fmla="val 1572"/>
                  <a:gd name="f403" fmla="val 10"/>
                  <a:gd name="f404" fmla="val 2"/>
                  <a:gd name="f405" fmla="val 1154"/>
                  <a:gd name="f406" fmla="val 1083"/>
                  <a:gd name="f407" fmla="val 1062"/>
                  <a:gd name="f408" fmla="val 1043"/>
                  <a:gd name="f409" fmla="val 960"/>
                  <a:gd name="f410" fmla="val 879"/>
                  <a:gd name="f411" fmla="val 5"/>
                  <a:gd name="f412" fmla="val 797"/>
                  <a:gd name="f413" fmla="val 12"/>
                  <a:gd name="f414" fmla="val 744"/>
                  <a:gd name="f415" fmla="val 15"/>
                  <a:gd name="f416" fmla="val 689"/>
                  <a:gd name="f417" fmla="val 20"/>
                  <a:gd name="f418" fmla="val 634"/>
                  <a:gd name="f419" fmla="val 529"/>
                  <a:gd name="f420" fmla="val 424"/>
                  <a:gd name="f421" fmla="val 320"/>
                  <a:gd name="f422" fmla="val 318"/>
                  <a:gd name="f423" fmla="val 16"/>
                  <a:gd name="f424" fmla="val 139"/>
                  <a:gd name="f425" fmla="val 243"/>
                  <a:gd name="f426" fmla="val 216"/>
                  <a:gd name="f427" fmla="val 208"/>
                  <a:gd name="f428" fmla="val 895"/>
                  <a:gd name="f429" fmla="val 200"/>
                  <a:gd name="f430" fmla="val 935"/>
                  <a:gd name="f431" fmla="val 188"/>
                  <a:gd name="f432" fmla="val 976"/>
                  <a:gd name="f433" fmla="val 185"/>
                  <a:gd name="f434" fmla="val 983"/>
                  <a:gd name="f435" fmla="val 989"/>
                  <a:gd name="f436" fmla="val 168"/>
                  <a:gd name="f437" fmla="val 151"/>
                  <a:gd name="f438" fmla="*/ f1 1 2208"/>
                  <a:gd name="f439" fmla="*/ f2 1 2585"/>
                  <a:gd name="f440" fmla="+- f5 0 f3"/>
                  <a:gd name="f441" fmla="+- f4 0 f3"/>
                  <a:gd name="f442" fmla="*/ f441 1 2208"/>
                  <a:gd name="f443" fmla="*/ f440 1 2585"/>
                  <a:gd name="f444" fmla="*/ f3 1 f442"/>
                  <a:gd name="f445" fmla="*/ f4 1 f442"/>
                  <a:gd name="f446" fmla="*/ f3 1 f443"/>
                  <a:gd name="f447" fmla="*/ f5 1 f443"/>
                  <a:gd name="f448" fmla="*/ f444 f438 1"/>
                  <a:gd name="f449" fmla="*/ f445 f438 1"/>
                  <a:gd name="f450" fmla="*/ f447 f439 1"/>
                  <a:gd name="f451" fmla="*/ f446 f439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448" t="f451" r="f449" b="f450"/>
                <a:pathLst>
                  <a:path w="2208" h="2585">
                    <a:moveTo>
                      <a:pt x="f6" y="f7"/>
                    </a:moveTo>
                    <a:cubicBezTo>
                      <a:pt x="f8" y="f9"/>
                      <a:pt x="f10" y="f11"/>
                      <a:pt x="f12" y="f13"/>
                    </a:cubicBezTo>
                    <a:cubicBezTo>
                      <a:pt x="f14" y="f15"/>
                      <a:pt x="f16" y="f17"/>
                      <a:pt x="f18" y="f19"/>
                    </a:cubicBezTo>
                    <a:cubicBezTo>
                      <a:pt x="f20" y="f21"/>
                      <a:pt x="f22" y="f23"/>
                      <a:pt x="f24" y="f25"/>
                    </a:cubicBezTo>
                    <a:cubicBezTo>
                      <a:pt x="f26" y="f27"/>
                      <a:pt x="f28" y="f29"/>
                      <a:pt x="f30" y="f31"/>
                    </a:cubicBezTo>
                    <a:lnTo>
                      <a:pt x="f32" y="f33"/>
                    </a:lnTo>
                    <a:cubicBezTo>
                      <a:pt x="f34" y="f35"/>
                      <a:pt x="f36" y="f37"/>
                      <a:pt x="f38" y="f39"/>
                    </a:cubicBezTo>
                    <a:lnTo>
                      <a:pt x="f22" y="f40"/>
                    </a:lnTo>
                    <a:cubicBezTo>
                      <a:pt x="f26" y="f41"/>
                      <a:pt x="f42" y="f43"/>
                      <a:pt x="f44" y="f45"/>
                    </a:cubicBezTo>
                    <a:cubicBezTo>
                      <a:pt x="f46" y="f47"/>
                      <a:pt x="f48" y="f49"/>
                      <a:pt x="f50" y="f51"/>
                    </a:cubicBezTo>
                    <a:cubicBezTo>
                      <a:pt x="f50" y="f52"/>
                      <a:pt x="f53" y="f43"/>
                      <a:pt x="f54" y="f55"/>
                    </a:cubicBezTo>
                    <a:lnTo>
                      <a:pt x="f50" y="f56"/>
                    </a:lnTo>
                    <a:cubicBezTo>
                      <a:pt x="f57" y="f41"/>
                      <a:pt x="f58" y="f39"/>
                      <a:pt x="f22" y="f59"/>
                    </a:cubicBezTo>
                    <a:lnTo>
                      <a:pt x="f36" y="f60"/>
                    </a:lnTo>
                    <a:lnTo>
                      <a:pt x="f24" y="f61"/>
                    </a:lnTo>
                    <a:cubicBezTo>
                      <a:pt x="f30" y="f62"/>
                      <a:pt x="f63" y="f59"/>
                      <a:pt x="f46" y="f39"/>
                    </a:cubicBezTo>
                    <a:cubicBezTo>
                      <a:pt x="f64" y="f65"/>
                      <a:pt x="f53" y="f66"/>
                      <a:pt x="f67" y="f68"/>
                    </a:cubicBezTo>
                    <a:cubicBezTo>
                      <a:pt x="f67" y="f69"/>
                      <a:pt x="f53" y="f70"/>
                      <a:pt x="f46" y="f71"/>
                    </a:cubicBezTo>
                    <a:lnTo>
                      <a:pt x="f48" y="f71"/>
                    </a:lnTo>
                    <a:lnTo>
                      <a:pt x="f32" y="f72"/>
                    </a:lnTo>
                    <a:cubicBezTo>
                      <a:pt x="f73" y="f74"/>
                      <a:pt x="f73" y="f75"/>
                      <a:pt x="f34" y="f76"/>
                    </a:cubicBezTo>
                    <a:cubicBezTo>
                      <a:pt x="f46" y="f77"/>
                      <a:pt x="f78" y="f79"/>
                      <a:pt x="f80" y="f81"/>
                    </a:cubicBezTo>
                    <a:cubicBezTo>
                      <a:pt x="f82" y="f83"/>
                      <a:pt x="f82" y="f84"/>
                      <a:pt x="f82" y="f85"/>
                    </a:cubicBezTo>
                    <a:lnTo>
                      <a:pt x="f67" y="f86"/>
                    </a:lnTo>
                    <a:lnTo>
                      <a:pt x="f50" y="f85"/>
                    </a:lnTo>
                    <a:lnTo>
                      <a:pt x="f87" y="f88"/>
                    </a:lnTo>
                    <a:cubicBezTo>
                      <a:pt x="f89" y="f90"/>
                      <a:pt x="f91" y="f92"/>
                      <a:pt x="f93" y="f94"/>
                    </a:cubicBezTo>
                    <a:lnTo>
                      <a:pt x="f46" y="f95"/>
                    </a:lnTo>
                    <a:lnTo>
                      <a:pt x="f96" y="f97"/>
                    </a:lnTo>
                    <a:lnTo>
                      <a:pt x="f98" y="f99"/>
                    </a:lnTo>
                    <a:cubicBezTo>
                      <a:pt x="f98" y="f100"/>
                      <a:pt x="f78" y="f101"/>
                      <a:pt x="f78" y="f101"/>
                    </a:cubicBezTo>
                    <a:cubicBezTo>
                      <a:pt x="f102" y="f103"/>
                      <a:pt x="f104" y="f105"/>
                      <a:pt x="f106" y="f103"/>
                    </a:cubicBezTo>
                    <a:cubicBezTo>
                      <a:pt x="f54" y="f101"/>
                      <a:pt x="f63" y="f107"/>
                      <a:pt x="f34" y="f94"/>
                    </a:cubicBezTo>
                    <a:cubicBezTo>
                      <a:pt x="f108" y="f109"/>
                      <a:pt x="f110" y="f111"/>
                      <a:pt x="f112" y="f113"/>
                    </a:cubicBezTo>
                    <a:cubicBezTo>
                      <a:pt x="f114" y="f115"/>
                      <a:pt x="f116" y="f117"/>
                      <a:pt x="f118" y="f119"/>
                    </a:cubicBezTo>
                    <a:cubicBezTo>
                      <a:pt x="f120" y="f121"/>
                      <a:pt x="f122" y="f123"/>
                      <a:pt x="f124" y="f125"/>
                    </a:cubicBezTo>
                    <a:cubicBezTo>
                      <a:pt x="f126" y="f74"/>
                      <a:pt x="f127" y="f128"/>
                      <a:pt x="f129" y="f128"/>
                    </a:cubicBezTo>
                    <a:cubicBezTo>
                      <a:pt x="f116" y="f128"/>
                      <a:pt x="f130" y="f128"/>
                      <a:pt x="f131" y="f75"/>
                    </a:cubicBezTo>
                    <a:cubicBezTo>
                      <a:pt x="f132" y="f125"/>
                      <a:pt x="f133" y="f134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16" y="f135"/>
                    </a:moveTo>
                    <a:cubicBezTo>
                      <a:pt x="f136" y="f135"/>
                      <a:pt x="f136" y="f77"/>
                      <a:pt x="f116" y="f77"/>
                    </a:cubicBezTo>
                    <a:cubicBezTo>
                      <a:pt x="f129" y="f77"/>
                      <a:pt x="f129" y="f135"/>
                      <a:pt x="f116" y="f135"/>
                    </a:cubicBezTo>
                    <a:close/>
                    <a:moveTo>
                      <a:pt x="f116" y="f135"/>
                    </a:moveTo>
                    <a:lnTo>
                      <a:pt x="f116" y="f135"/>
                    </a:lnTo>
                    <a:close/>
                    <a:moveTo>
                      <a:pt x="f136" y="f111"/>
                    </a:moveTo>
                    <a:cubicBezTo>
                      <a:pt x="f137" y="f90"/>
                      <a:pt x="f138" y="f90"/>
                      <a:pt x="f139" y="f140"/>
                    </a:cubicBezTo>
                    <a:cubicBezTo>
                      <a:pt x="f141" y="f92"/>
                      <a:pt x="f142" y="f143"/>
                      <a:pt x="f110" y="f94"/>
                    </a:cubicBezTo>
                    <a:cubicBezTo>
                      <a:pt x="f144" y="f145"/>
                      <a:pt x="f146" y="f147"/>
                      <a:pt x="f148" y="f149"/>
                    </a:cubicBezTo>
                    <a:cubicBezTo>
                      <a:pt x="f150" y="f151"/>
                      <a:pt x="f152" y="f151"/>
                      <a:pt x="f153" y="f151"/>
                    </a:cubicBezTo>
                    <a:lnTo>
                      <a:pt x="f154" y="f151"/>
                    </a:lnTo>
                    <a:lnTo>
                      <a:pt x="f153" y="f155"/>
                    </a:lnTo>
                    <a:cubicBezTo>
                      <a:pt x="f156" y="f157"/>
                      <a:pt x="f158" y="f159"/>
                      <a:pt x="f160" y="f161"/>
                    </a:cubicBezTo>
                    <a:cubicBezTo>
                      <a:pt x="f162" y="f163"/>
                      <a:pt x="f164" y="f165"/>
                      <a:pt x="f136" y="f111"/>
                    </a:cubicBezTo>
                    <a:close/>
                    <a:moveTo>
                      <a:pt x="f136" y="f111"/>
                    </a:moveTo>
                    <a:lnTo>
                      <a:pt x="f136" y="f111"/>
                    </a:lnTo>
                    <a:close/>
                    <a:moveTo>
                      <a:pt x="f166" y="f167"/>
                    </a:moveTo>
                    <a:cubicBezTo>
                      <a:pt x="f168" y="f169"/>
                      <a:pt x="f170" y="f171"/>
                      <a:pt x="f60" y="f172"/>
                    </a:cubicBezTo>
                    <a:cubicBezTo>
                      <a:pt x="f173" y="f174"/>
                      <a:pt x="f79" y="f175"/>
                      <a:pt x="f176" y="f34"/>
                    </a:cubicBezTo>
                    <a:cubicBezTo>
                      <a:pt x="f176" y="f177"/>
                      <a:pt x="f178" y="f179"/>
                      <a:pt x="f180" y="f181"/>
                    </a:cubicBezTo>
                    <a:cubicBezTo>
                      <a:pt x="f180" y="f182"/>
                      <a:pt x="f134" y="f183"/>
                      <a:pt x="f184" y="f185"/>
                    </a:cubicBezTo>
                    <a:cubicBezTo>
                      <a:pt x="f186" y="f187"/>
                      <a:pt x="f188" y="f189"/>
                      <a:pt x="f190" y="f191"/>
                    </a:cubicBezTo>
                    <a:cubicBezTo>
                      <a:pt x="f192" y="f193"/>
                      <a:pt x="f56" y="f54"/>
                      <a:pt x="f166" y="f167"/>
                    </a:cubicBezTo>
                    <a:close/>
                    <a:moveTo>
                      <a:pt x="f166" y="f167"/>
                    </a:moveTo>
                    <a:lnTo>
                      <a:pt x="f166" y="f167"/>
                    </a:lnTo>
                    <a:close/>
                    <a:moveTo>
                      <a:pt x="f194" y="f195"/>
                    </a:moveTo>
                    <a:cubicBezTo>
                      <a:pt x="f196" y="f16"/>
                      <a:pt x="f197" y="f198"/>
                      <a:pt x="f199" y="f136"/>
                    </a:cubicBezTo>
                    <a:cubicBezTo>
                      <a:pt x="f200" y="f201"/>
                      <a:pt x="f202" y="f203"/>
                      <a:pt x="f204" y="f205"/>
                    </a:cubicBezTo>
                    <a:cubicBezTo>
                      <a:pt x="f206" y="f207"/>
                      <a:pt x="f208" y="f209"/>
                      <a:pt x="f210" y="f211"/>
                    </a:cubicBezTo>
                    <a:lnTo>
                      <a:pt x="f212" y="f41"/>
                    </a:lnTo>
                    <a:cubicBezTo>
                      <a:pt x="f213" y="f81"/>
                      <a:pt x="f214" y="f215"/>
                      <a:pt x="f216" y="f217"/>
                    </a:cubicBezTo>
                    <a:lnTo>
                      <a:pt x="f218" y="f219"/>
                    </a:lnTo>
                    <a:lnTo>
                      <a:pt x="f220" y="f221"/>
                    </a:lnTo>
                    <a:cubicBezTo>
                      <a:pt x="f222" y="f223"/>
                      <a:pt x="f224" y="f225"/>
                      <a:pt x="f226" y="f223"/>
                    </a:cubicBezTo>
                    <a:cubicBezTo>
                      <a:pt x="f227" y="f228"/>
                      <a:pt x="f139" y="f228"/>
                      <a:pt x="f229" y="f223"/>
                    </a:cubicBezTo>
                    <a:cubicBezTo>
                      <a:pt x="f230" y="f225"/>
                      <a:pt x="f230" y="f223"/>
                      <a:pt x="f231" y="f221"/>
                    </a:cubicBezTo>
                    <a:lnTo>
                      <a:pt x="f232" y="f219"/>
                    </a:lnTo>
                    <a:lnTo>
                      <a:pt x="f233" y="f217"/>
                    </a:lnTo>
                    <a:cubicBezTo>
                      <a:pt x="f234" y="f215"/>
                      <a:pt x="f235" y="f81"/>
                      <a:pt x="f236" y="f41"/>
                    </a:cubicBezTo>
                    <a:cubicBezTo>
                      <a:pt x="f237" y="f238"/>
                      <a:pt x="f239" y="f240"/>
                      <a:pt x="f241" y="f148"/>
                    </a:cubicBezTo>
                    <a:cubicBezTo>
                      <a:pt x="f242" y="f243"/>
                      <a:pt x="f244" y="f245"/>
                      <a:pt x="f246" y="f136"/>
                    </a:cubicBezTo>
                    <a:cubicBezTo>
                      <a:pt x="f247" y="f198"/>
                      <a:pt x="f248" y="f16"/>
                      <a:pt x="f249" y="f195"/>
                    </a:cubicBezTo>
                    <a:cubicBezTo>
                      <a:pt x="f250" y="f183"/>
                      <a:pt x="f250" y="f251"/>
                      <a:pt x="f252" y="f253"/>
                    </a:cubicBezTo>
                    <a:cubicBezTo>
                      <a:pt x="f254" y="f255"/>
                      <a:pt x="f256" y="f230"/>
                      <a:pt x="f257" y="f258"/>
                    </a:cubicBezTo>
                    <a:cubicBezTo>
                      <a:pt x="f259" y="f260"/>
                      <a:pt x="f181" y="f261"/>
                      <a:pt x="f142" y="f262"/>
                    </a:cubicBezTo>
                    <a:lnTo>
                      <a:pt x="f263" y="f262"/>
                    </a:lnTo>
                    <a:cubicBezTo>
                      <a:pt x="f264" y="f265"/>
                      <a:pt x="f266" y="f267"/>
                      <a:pt x="f268" y="f269"/>
                    </a:cubicBezTo>
                    <a:lnTo>
                      <a:pt x="f270" y="f271"/>
                    </a:lnTo>
                    <a:cubicBezTo>
                      <a:pt x="f272" y="f273"/>
                      <a:pt x="f274" y="f275"/>
                      <a:pt x="f276" y="f277"/>
                    </a:cubicBezTo>
                    <a:cubicBezTo>
                      <a:pt x="f278" y="f279"/>
                      <a:pt x="f280" y="f281"/>
                      <a:pt x="f282" y="f262"/>
                    </a:cubicBezTo>
                    <a:cubicBezTo>
                      <a:pt x="f283" y="f261"/>
                      <a:pt x="f284" y="f260"/>
                      <a:pt x="f285" y="f258"/>
                    </a:cubicBezTo>
                    <a:cubicBezTo>
                      <a:pt x="f286" y="f230"/>
                      <a:pt x="f287" y="f255"/>
                      <a:pt x="f288" y="f253"/>
                    </a:cubicBezTo>
                    <a:cubicBezTo>
                      <a:pt x="f289" y="f251"/>
                      <a:pt x="f289" y="f183"/>
                      <a:pt x="f194" y="f195"/>
                    </a:cubicBezTo>
                    <a:close/>
                    <a:moveTo>
                      <a:pt x="f194" y="f195"/>
                    </a:moveTo>
                    <a:lnTo>
                      <a:pt x="f194" y="f195"/>
                    </a:lnTo>
                    <a:close/>
                    <a:moveTo>
                      <a:pt x="f290" y="f291"/>
                    </a:moveTo>
                    <a:cubicBezTo>
                      <a:pt x="f216" y="f292"/>
                      <a:pt x="f293" y="f294"/>
                      <a:pt x="f295" y="f296"/>
                    </a:cubicBezTo>
                    <a:cubicBezTo>
                      <a:pt x="f297" y="f298"/>
                      <a:pt x="f299" y="f300"/>
                      <a:pt x="f301" y="f48"/>
                    </a:cubicBezTo>
                    <a:cubicBezTo>
                      <a:pt x="f3" y="f302"/>
                      <a:pt x="f303" y="f304"/>
                      <a:pt x="f305" y="f255"/>
                    </a:cubicBezTo>
                    <a:cubicBezTo>
                      <a:pt x="f306" y="f307"/>
                      <a:pt x="f290" y="f235"/>
                      <a:pt x="f308" y="f309"/>
                    </a:cubicBezTo>
                    <a:cubicBezTo>
                      <a:pt x="f310" y="f311"/>
                      <a:pt x="f312" y="f313"/>
                      <a:pt x="f314" y="f315"/>
                    </a:cubicBezTo>
                    <a:cubicBezTo>
                      <a:pt x="f316" y="f317"/>
                      <a:pt x="f178" y="f318"/>
                      <a:pt x="f69" y="f319"/>
                    </a:cubicBezTo>
                    <a:cubicBezTo>
                      <a:pt x="f320" y="f321"/>
                      <a:pt x="f322" y="f323"/>
                      <a:pt x="f324" y="f325"/>
                    </a:cubicBezTo>
                    <a:lnTo>
                      <a:pt x="f326" y="f327"/>
                    </a:lnTo>
                    <a:cubicBezTo>
                      <a:pt x="f328" y="f329"/>
                      <a:pt x="f330" y="f331"/>
                      <a:pt x="f274" y="f332"/>
                    </a:cubicBezTo>
                    <a:cubicBezTo>
                      <a:pt x="f274" y="f333"/>
                      <a:pt x="f274" y="f334"/>
                      <a:pt x="f335" y="f334"/>
                    </a:cubicBezTo>
                    <a:cubicBezTo>
                      <a:pt x="f336" y="f337"/>
                      <a:pt x="f338" y="f339"/>
                      <a:pt x="f340" y="f341"/>
                    </a:cubicBezTo>
                    <a:cubicBezTo>
                      <a:pt x="f340" y="f342"/>
                      <a:pt x="f343" y="f344"/>
                      <a:pt x="f270" y="f345"/>
                    </a:cubicBezTo>
                    <a:cubicBezTo>
                      <a:pt x="f346" y="f344"/>
                      <a:pt x="f346" y="f342"/>
                      <a:pt x="f347" y="f341"/>
                    </a:cubicBezTo>
                    <a:cubicBezTo>
                      <a:pt x="f154" y="f339"/>
                      <a:pt x="f348" y="f337"/>
                      <a:pt x="f349" y="f334"/>
                    </a:cubicBezTo>
                    <a:cubicBezTo>
                      <a:pt x="f349" y="f334"/>
                      <a:pt x="f350" y="f333"/>
                      <a:pt x="f351" y="f332"/>
                    </a:cubicBezTo>
                    <a:cubicBezTo>
                      <a:pt x="f352" y="f331"/>
                      <a:pt x="f353" y="f329"/>
                      <a:pt x="f354" y="f327"/>
                    </a:cubicBezTo>
                    <a:cubicBezTo>
                      <a:pt x="f354" y="f327"/>
                      <a:pt x="f354" y="f325"/>
                      <a:pt x="f355" y="f325"/>
                    </a:cubicBezTo>
                    <a:cubicBezTo>
                      <a:pt x="f356" y="f323"/>
                      <a:pt x="f112" y="f321"/>
                      <a:pt x="f357" y="f319"/>
                    </a:cubicBezTo>
                    <a:cubicBezTo>
                      <a:pt x="f93" y="f318"/>
                      <a:pt x="f358" y="f317"/>
                      <a:pt x="f359" y="f315"/>
                    </a:cubicBezTo>
                    <a:cubicBezTo>
                      <a:pt x="f360" y="f313"/>
                      <a:pt x="f361" y="f311"/>
                      <a:pt x="f362" y="f309"/>
                    </a:cubicBezTo>
                    <a:cubicBezTo>
                      <a:pt x="f363" y="f235"/>
                      <a:pt x="f364" y="f307"/>
                      <a:pt x="f365" y="f255"/>
                    </a:cubicBezTo>
                    <a:cubicBezTo>
                      <a:pt x="f366" y="f304"/>
                      <a:pt x="f367" y="f302"/>
                      <a:pt x="f368" y="f48"/>
                    </a:cubicBezTo>
                    <a:cubicBezTo>
                      <a:pt x="f369" y="f300"/>
                      <a:pt x="f370" y="f298"/>
                      <a:pt x="f371" y="f296"/>
                    </a:cubicBezTo>
                    <a:cubicBezTo>
                      <a:pt x="f249" y="f372"/>
                      <a:pt x="f232" y="f373"/>
                      <a:pt x="f374" y="f375"/>
                    </a:cubicBezTo>
                    <a:cubicBezTo>
                      <a:pt x="f376" y="f377"/>
                      <a:pt x="f378" y="f379"/>
                      <a:pt x="f363" y="f291"/>
                    </a:cubicBezTo>
                    <a:cubicBezTo>
                      <a:pt x="f380" y="f272"/>
                      <a:pt x="f381" y="f382"/>
                      <a:pt x="f383" y="f384"/>
                    </a:cubicBezTo>
                    <a:cubicBezTo>
                      <a:pt x="f241" y="f385"/>
                      <a:pt x="f386" y="f387"/>
                      <a:pt x="f388" y="f389"/>
                    </a:cubicBezTo>
                    <a:cubicBezTo>
                      <a:pt x="f390" y="f115"/>
                      <a:pt x="f391" y="f392"/>
                      <a:pt x="f393" y="f394"/>
                    </a:cubicBezTo>
                    <a:cubicBezTo>
                      <a:pt x="f233" y="f395"/>
                      <a:pt x="f257" y="f396"/>
                      <a:pt x="f397" y="f398"/>
                    </a:cubicBezTo>
                    <a:cubicBezTo>
                      <a:pt x="f399" y="f400"/>
                      <a:pt x="f251" y="f401"/>
                      <a:pt x="f402" y="f301"/>
                    </a:cubicBezTo>
                    <a:cubicBezTo>
                      <a:pt x="f57" y="f403"/>
                      <a:pt x="f137" y="f404"/>
                      <a:pt x="f405" y="f3"/>
                    </a:cubicBezTo>
                    <a:cubicBezTo>
                      <a:pt x="f150" y="f3"/>
                      <a:pt x="f153" y="f3"/>
                      <a:pt x="f270" y="f3"/>
                    </a:cubicBezTo>
                    <a:cubicBezTo>
                      <a:pt x="f406" y="f3"/>
                      <a:pt x="f407" y="f3"/>
                      <a:pt x="f408" y="f3"/>
                    </a:cubicBezTo>
                    <a:cubicBezTo>
                      <a:pt x="f409" y="f404"/>
                      <a:pt x="f410" y="f411"/>
                      <a:pt x="f412" y="f413"/>
                    </a:cubicBezTo>
                    <a:cubicBezTo>
                      <a:pt x="f414" y="f415"/>
                      <a:pt x="f416" y="f417"/>
                      <a:pt x="f418" y="f301"/>
                    </a:cubicBezTo>
                    <a:cubicBezTo>
                      <a:pt x="f419" y="f401"/>
                      <a:pt x="f420" y="f400"/>
                      <a:pt x="f421" y="f398"/>
                    </a:cubicBezTo>
                    <a:cubicBezTo>
                      <a:pt x="f422" y="f398"/>
                      <a:pt x="f422" y="f398"/>
                      <a:pt x="f422" y="f398"/>
                    </a:cubicBezTo>
                    <a:cubicBezTo>
                      <a:pt x="f285" y="f396"/>
                      <a:pt x="f216" y="f395"/>
                      <a:pt x="f423" y="f394"/>
                    </a:cubicBezTo>
                    <a:cubicBezTo>
                      <a:pt x="f424" y="f392"/>
                      <a:pt x="f425" y="f115"/>
                      <a:pt x="f426" y="f389"/>
                    </a:cubicBezTo>
                    <a:cubicBezTo>
                      <a:pt x="f427" y="f428"/>
                      <a:pt x="f429" y="f430"/>
                      <a:pt x="f431" y="f432"/>
                    </a:cubicBezTo>
                    <a:cubicBezTo>
                      <a:pt x="f433" y="f434"/>
                      <a:pt x="f286" y="f435"/>
                      <a:pt x="f0" y="f384"/>
                    </a:cubicBezTo>
                    <a:cubicBezTo>
                      <a:pt x="f436" y="f382"/>
                      <a:pt x="f437" y="f272"/>
                      <a:pt x="f290" y="f291"/>
                    </a:cubicBezTo>
                    <a:close/>
                  </a:path>
                </a:pathLst>
              </a:custGeom>
              <a:solidFill>
                <a:srgbClr val="ECECED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5" name="Forma Livre 24"/>
              <p:cNvSpPr/>
              <p:nvPr/>
            </p:nvSpPr>
            <p:spPr>
              <a:xfrm>
                <a:off x="9202677" y="6188037"/>
                <a:ext cx="203399" cy="260283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643"/>
                  <a:gd name="f5" fmla="val 792"/>
                  <a:gd name="f6" fmla="val 556"/>
                  <a:gd name="f7" fmla="val 170"/>
                  <a:gd name="f8" fmla="val 43"/>
                  <a:gd name="f9" fmla="val 343"/>
                  <a:gd name="f10" fmla="val 131"/>
                  <a:gd name="f11" fmla="val 488"/>
                  <a:gd name="f12" fmla="val 232"/>
                  <a:gd name="f13" fmla="val 655"/>
                  <a:gd name="f14" fmla="val 393"/>
                  <a:gd name="f15" fmla="val 781"/>
                  <a:gd name="f16" fmla="val 588"/>
                  <a:gd name="f17" fmla="val 791"/>
                  <a:gd name="f18" fmla="val 586"/>
                  <a:gd name="f19" fmla="val 592"/>
                  <a:gd name="f20" fmla="val 784"/>
                  <a:gd name="f21" fmla="val 642"/>
                  <a:gd name="f22" fmla="val 705"/>
                  <a:gd name="f23" fmla="val 624"/>
                  <a:gd name="f24" fmla="val 599"/>
                  <a:gd name="f25" fmla="val 593"/>
                  <a:gd name="f26" fmla="val 517"/>
                  <a:gd name="f27" fmla="val 560"/>
                  <a:gd name="f28" fmla="val 434"/>
                  <a:gd name="f29" fmla="val 516"/>
                  <a:gd name="f30" fmla="val 479"/>
                  <a:gd name="f31" fmla="val 281"/>
                  <a:gd name="f32" fmla="val 460"/>
                  <a:gd name="f33" fmla="val 237"/>
                  <a:gd name="f34" fmla="val 438"/>
                  <a:gd name="f35" fmla="val 184"/>
                  <a:gd name="f36" fmla="val 442"/>
                  <a:gd name="f37" fmla="val 136"/>
                  <a:gd name="f38" fmla="val 447"/>
                  <a:gd name="f39" fmla="val 64"/>
                  <a:gd name="f40" fmla="val 495"/>
                  <a:gd name="f41" fmla="val 22"/>
                  <a:gd name="f42" fmla="val 169"/>
                  <a:gd name="f43" fmla="val 449"/>
                  <a:gd name="f44" fmla="val 196"/>
                  <a:gd name="f45" fmla="val 436"/>
                  <a:gd name="f46" fmla="val 199"/>
                  <a:gd name="f47" fmla="val 200"/>
                  <a:gd name="f48" fmla="val 219"/>
                  <a:gd name="f49" fmla="val 220"/>
                  <a:gd name="f50" fmla="val 223"/>
                  <a:gd name="f51" fmla="val 257"/>
                  <a:gd name="f52" fmla="val 243"/>
                  <a:gd name="f53" fmla="val 205"/>
                  <a:gd name="f54" fmla="val 365"/>
                  <a:gd name="f55" fmla="val 208"/>
                  <a:gd name="f56" fmla="val 277"/>
                  <a:gd name="f57" fmla="val 212"/>
                  <a:gd name="f58" fmla="val 163"/>
                  <a:gd name="f59" fmla="val 307"/>
                  <a:gd name="f60" fmla="val 94"/>
                  <a:gd name="f61" fmla="val 357"/>
                  <a:gd name="f62" fmla="val 78"/>
                  <a:gd name="f63" fmla="val 192"/>
                  <a:gd name="f64" fmla="val 362"/>
                  <a:gd name="f65" fmla="val 269"/>
                  <a:gd name="f66" fmla="val 486"/>
                  <a:gd name="f67" fmla="val 368"/>
                  <a:gd name="f68" fmla="val 359"/>
                  <a:gd name="f69" fmla="val 392"/>
                  <a:gd name="f70" fmla="val 286"/>
                  <a:gd name="f71" fmla="val 266"/>
                  <a:gd name="f72" fmla="val 422"/>
                  <a:gd name="f73" fmla="val 421"/>
                  <a:gd name="f74" fmla="val 417"/>
                  <a:gd name="f75" fmla="val 364"/>
                  <a:gd name="f76" fmla="val 395"/>
                  <a:gd name="f77" fmla="val 396"/>
                  <a:gd name="f78" fmla="val 428"/>
                  <a:gd name="f79" fmla="val 432"/>
                  <a:gd name="f80" fmla="val 458"/>
                  <a:gd name="f81" fmla="val 463"/>
                  <a:gd name="f82" fmla="val 466"/>
                  <a:gd name="f83" fmla="val 429"/>
                  <a:gd name="f84" fmla="val 469"/>
                  <a:gd name="f85" fmla="val 341"/>
                  <a:gd name="f86" fmla="val 255"/>
                  <a:gd name="f87" fmla="val 481"/>
                  <a:gd name="f88" fmla="val 162"/>
                  <a:gd name="f89" fmla="val 468"/>
                  <a:gd name="f90" fmla="val 164"/>
                  <a:gd name="f91" fmla="val 461"/>
                  <a:gd name="f92" fmla="val 454"/>
                  <a:gd name="f93" fmla="val 453"/>
                  <a:gd name="f94" fmla="val 165"/>
                  <a:gd name="f95" fmla="*/ f1 1 643"/>
                  <a:gd name="f96" fmla="*/ f2 1 792"/>
                  <a:gd name="f97" fmla="+- f5 0 f3"/>
                  <a:gd name="f98" fmla="+- f4 0 f3"/>
                  <a:gd name="f99" fmla="*/ f98 1 643"/>
                  <a:gd name="f100" fmla="*/ f97 1 792"/>
                  <a:gd name="f101" fmla="*/ f3 1 f99"/>
                  <a:gd name="f102" fmla="*/ f4 1 f99"/>
                  <a:gd name="f103" fmla="*/ f3 1 f100"/>
                  <a:gd name="f104" fmla="*/ f5 1 f100"/>
                  <a:gd name="f105" fmla="*/ f101 f95 1"/>
                  <a:gd name="f106" fmla="*/ f102 f95 1"/>
                  <a:gd name="f107" fmla="*/ f104 f96 1"/>
                  <a:gd name="f108" fmla="*/ f103 f9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05" t="f108" r="f106" b="f107"/>
                <a:pathLst>
                  <a:path w="643" h="792">
                    <a:moveTo>
                      <a:pt x="f6" y="f3"/>
                    </a:moveTo>
                    <a:lnTo>
                      <a:pt x="f3" y="f3"/>
                    </a:lnTo>
                    <a:cubicBezTo>
                      <a:pt x="f3" y="f7"/>
                      <a:pt x="f8" y="f9"/>
                      <a:pt x="f10" y="f11"/>
                    </a:cubicBezTo>
                    <a:cubicBezTo>
                      <a:pt x="f12" y="f13"/>
                      <a:pt x="f14" y="f15"/>
                      <a:pt x="f16" y="f17"/>
                    </a:cubicBezTo>
                    <a:lnTo>
                      <a:pt x="f18" y="f17"/>
                    </a:lnTo>
                    <a:lnTo>
                      <a:pt x="f19" y="f20"/>
                    </a:ln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27" y="f28"/>
                      <a:pt x="f29" y="f0"/>
                      <a:pt x="f30" y="f31"/>
                    </a:cubicBezTo>
                    <a:cubicBezTo>
                      <a:pt x="f32" y="f33"/>
                      <a:pt x="f34" y="f35"/>
                      <a:pt x="f36" y="f37"/>
                    </a:cubicBezTo>
                    <a:cubicBezTo>
                      <a:pt x="f38" y="f39"/>
                      <a:pt x="f40" y="f41"/>
                      <a:pt x="f6" y="f3"/>
                    </a:cubicBezTo>
                    <a:close/>
                    <a:moveTo>
                      <a:pt x="f6" y="f3"/>
                    </a:moveTo>
                    <a:lnTo>
                      <a:pt x="f6" y="f3"/>
                    </a:lnTo>
                    <a:close/>
                    <a:moveTo>
                      <a:pt x="f42" y="f43"/>
                    </a:moveTo>
                    <a:lnTo>
                      <a:pt x="f44" y="f43"/>
                    </a:lnTo>
                    <a:lnTo>
                      <a:pt x="f44" y="f34"/>
                    </a:lnTo>
                    <a:cubicBezTo>
                      <a:pt x="f44" y="f45"/>
                      <a:pt x="f46" y="f45"/>
                      <a:pt x="f47" y="f45"/>
                    </a:cubicBezTo>
                    <a:lnTo>
                      <a:pt x="f48" y="f45"/>
                    </a:lnTo>
                    <a:cubicBezTo>
                      <a:pt x="f49" y="f45"/>
                      <a:pt x="f50" y="f45"/>
                      <a:pt x="f50" y="f34"/>
                    </a:cubicBezTo>
                    <a:lnTo>
                      <a:pt x="f50" y="f43"/>
                    </a:lnTo>
                    <a:lnTo>
                      <a:pt x="f51" y="f43"/>
                    </a:lnTo>
                    <a:cubicBezTo>
                      <a:pt x="f52" y="f28"/>
                      <a:pt x="f53" y="f54"/>
                      <a:pt x="f55" y="f56"/>
                    </a:cubicBezTo>
                    <a:cubicBezTo>
                      <a:pt x="f57" y="f58"/>
                      <a:pt x="f59" y="f60"/>
                      <a:pt x="f61" y="f62"/>
                    </a:cubicBezTo>
                    <a:cubicBezTo>
                      <a:pt x="f31" y="f63"/>
                      <a:pt x="f64" y="f65"/>
                      <a:pt x="f66" y="f67"/>
                    </a:cubicBezTo>
                    <a:cubicBezTo>
                      <a:pt x="f68" y="f69"/>
                      <a:pt x="f70" y="f34"/>
                      <a:pt x="f71" y="f43"/>
                    </a:cubicBezTo>
                    <a:lnTo>
                      <a:pt x="f0" y="f43"/>
                    </a:lnTo>
                    <a:lnTo>
                      <a:pt x="f0" y="f72"/>
                    </a:lnTo>
                    <a:cubicBezTo>
                      <a:pt x="f0" y="f73"/>
                      <a:pt x="f64" y="f74"/>
                      <a:pt x="f75" y="f74"/>
                    </a:cubicBezTo>
                    <a:lnTo>
                      <a:pt x="f14" y="f74"/>
                    </a:lnTo>
                    <a:cubicBezTo>
                      <a:pt x="f76" y="f74"/>
                      <a:pt x="f77" y="f73"/>
                      <a:pt x="f77" y="f72"/>
                    </a:cubicBezTo>
                    <a:lnTo>
                      <a:pt x="f77" y="f43"/>
                    </a:lnTo>
                    <a:lnTo>
                      <a:pt x="f78" y="f43"/>
                    </a:lnTo>
                    <a:cubicBezTo>
                      <a:pt x="f79" y="f43"/>
                      <a:pt x="f79" y="f80"/>
                      <a:pt x="f79" y="f81"/>
                    </a:cubicBezTo>
                    <a:cubicBezTo>
                      <a:pt x="f79" y="f82"/>
                      <a:pt x="f83" y="f84"/>
                      <a:pt x="f78" y="f84"/>
                    </a:cubicBezTo>
                    <a:cubicBezTo>
                      <a:pt x="f85" y="f30"/>
                      <a:pt x="f86" y="f87"/>
                      <a:pt x="f42" y="f84"/>
                    </a:cubicBezTo>
                    <a:cubicBezTo>
                      <a:pt x="f88" y="f89"/>
                      <a:pt x="f90" y="f91"/>
                      <a:pt x="f90" y="f92"/>
                    </a:cubicBezTo>
                    <a:cubicBezTo>
                      <a:pt x="f90" y="f93"/>
                      <a:pt x="f94" y="f43"/>
                      <a:pt x="f42" y="f43"/>
                    </a:cubicBezTo>
                    <a:close/>
                  </a:path>
                </a:pathLst>
              </a:custGeom>
              <a:solidFill>
                <a:srgbClr val="9EDBF4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6" name="Forma Livre 25"/>
              <p:cNvSpPr/>
              <p:nvPr/>
            </p:nvSpPr>
            <p:spPr>
              <a:xfrm>
                <a:off x="9364681" y="6191283"/>
                <a:ext cx="187195" cy="257037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595"/>
                  <a:gd name="f5" fmla="val 785"/>
                  <a:gd name="f6" fmla="val 1"/>
                  <a:gd name="f7" fmla="val 128"/>
                  <a:gd name="f8" fmla="val 172"/>
                  <a:gd name="f9" fmla="val 20"/>
                  <a:gd name="f10" fmla="val 225"/>
                  <a:gd name="f11" fmla="val 37"/>
                  <a:gd name="f12" fmla="val 266"/>
                  <a:gd name="f13" fmla="val 74"/>
                  <a:gd name="f14" fmla="val 345"/>
                  <a:gd name="f15" fmla="val 118"/>
                  <a:gd name="f16" fmla="val 419"/>
                  <a:gd name="f17" fmla="val 151"/>
                  <a:gd name="f18" fmla="val 503"/>
                  <a:gd name="f19" fmla="val 186"/>
                  <a:gd name="f20" fmla="val 590"/>
                  <a:gd name="f21" fmla="val 201"/>
                  <a:gd name="f22" fmla="val 700"/>
                  <a:gd name="f23" fmla="val 150"/>
                  <a:gd name="f24" fmla="val 784"/>
                  <a:gd name="f25" fmla="val 165"/>
                  <a:gd name="f26" fmla="val 339"/>
                  <a:gd name="f27" fmla="val 782"/>
                  <a:gd name="f28" fmla="val 489"/>
                  <a:gd name="f29" fmla="val 690"/>
                  <a:gd name="f30" fmla="val 594"/>
                  <a:gd name="f31" fmla="val 550"/>
                  <a:gd name="f32" fmla="val 532"/>
                  <a:gd name="f33" fmla="val 506"/>
                  <a:gd name="f34" fmla="val 513"/>
                  <a:gd name="f35" fmla="val 461"/>
                  <a:gd name="f36" fmla="val 496"/>
                  <a:gd name="f37" fmla="val 463"/>
                  <a:gd name="f38" fmla="val 604"/>
                  <a:gd name="f39" fmla="val 431"/>
                  <a:gd name="f40" fmla="val 394"/>
                  <a:gd name="f41" fmla="val 398"/>
                  <a:gd name="f42" fmla="val 471"/>
                  <a:gd name="f43" fmla="val 378"/>
                  <a:gd name="f44" fmla="val 464"/>
                  <a:gd name="f45" fmla="val 458"/>
                  <a:gd name="f46" fmla="val 342"/>
                  <a:gd name="f47" fmla="val 451"/>
                  <a:gd name="f48" fmla="val 274"/>
                  <a:gd name="f49" fmla="val 429"/>
                  <a:gd name="f50" fmla="val 370"/>
                  <a:gd name="f51" fmla="val 157"/>
                  <a:gd name="f52" fmla="val 315"/>
                  <a:gd name="f53" fmla="val 111"/>
                  <a:gd name="f54" fmla="val 255"/>
                  <a:gd name="f55" fmla="val 80"/>
                  <a:gd name="f56" fmla="val 182"/>
                  <a:gd name="f57" fmla="val 94"/>
                  <a:gd name="f58" fmla="val 106"/>
                  <a:gd name="f59" fmla="val 99"/>
                  <a:gd name="f60" fmla="val 69"/>
                  <a:gd name="f61" fmla="val 110"/>
                  <a:gd name="f62" fmla="val 33"/>
                  <a:gd name="f63" fmla="val 123"/>
                  <a:gd name="f64" fmla="val 3"/>
                  <a:gd name="f65" fmla="val 89"/>
                  <a:gd name="f66" fmla="val 12"/>
                  <a:gd name="f67" fmla="val 22"/>
                  <a:gd name="f68" fmla="val 32"/>
                  <a:gd name="f69" fmla="val 43"/>
                  <a:gd name="f70" fmla="val 5"/>
                  <a:gd name="f71" fmla="val 79"/>
                  <a:gd name="f72" fmla="*/ f1 1 595"/>
                  <a:gd name="f73" fmla="*/ f2 1 785"/>
                  <a:gd name="f74" fmla="+- f5 0 f3"/>
                  <a:gd name="f75" fmla="+- f4 0 f3"/>
                  <a:gd name="f76" fmla="*/ f75 1 595"/>
                  <a:gd name="f77" fmla="*/ f74 1 785"/>
                  <a:gd name="f78" fmla="*/ f3 1 f76"/>
                  <a:gd name="f79" fmla="*/ f4 1 f76"/>
                  <a:gd name="f80" fmla="*/ f3 1 f77"/>
                  <a:gd name="f81" fmla="*/ f5 1 f77"/>
                  <a:gd name="f82" fmla="*/ f78 f72 1"/>
                  <a:gd name="f83" fmla="*/ f79 f72 1"/>
                  <a:gd name="f84" fmla="*/ f81 f73 1"/>
                  <a:gd name="f85" fmla="*/ f80 f7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82" t="f85" r="f83" b="f84"/>
                <a:pathLst>
                  <a:path w="595" h="785">
                    <a:moveTo>
                      <a:pt x="f6" y="f7"/>
                    </a:moveTo>
                    <a:cubicBezTo>
                      <a:pt x="f3" y="f8"/>
                      <a:pt x="f9" y="f10"/>
                      <a:pt x="f11" y="f12"/>
                    </a:cubicBezTo>
                    <a:cubicBezTo>
                      <a:pt x="f13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3" y="f24"/>
                    </a:cubicBezTo>
                    <a:lnTo>
                      <a:pt x="f25" y="f24"/>
                    </a:lnTo>
                    <a:cubicBezTo>
                      <a:pt x="f26" y="f27"/>
                      <a:pt x="f28" y="f29"/>
                      <a:pt x="f30" y="f31"/>
                    </a:cubicBezTo>
                    <a:cubicBezTo>
                      <a:pt x="f31" y="f32"/>
                      <a:pt x="f33" y="f34"/>
                      <a:pt x="f35" y="f36"/>
                    </a:cubicBezTo>
                    <a:lnTo>
                      <a:pt x="f37" y="f38"/>
                    </a:lnTo>
                    <a:lnTo>
                      <a:pt x="f39" y="f38"/>
                    </a:lnTo>
                    <a:lnTo>
                      <a:pt x="f40" y="f38"/>
                    </a:lnTo>
                    <a:lnTo>
                      <a:pt x="f41" y="f42"/>
                    </a:lnTo>
                    <a:cubicBezTo>
                      <a:pt x="f43" y="f44"/>
                      <a:pt x="f0" y="f45"/>
                      <a:pt x="f46" y="f47"/>
                    </a:cubicBezTo>
                    <a:cubicBezTo>
                      <a:pt x="f48" y="f49"/>
                      <a:pt x="f21" y="f50"/>
                      <a:pt x="f51" y="f52"/>
                    </a:cubicBezTo>
                    <a:cubicBezTo>
                      <a:pt x="f53" y="f54"/>
                      <a:pt x="f55" y="f56"/>
                      <a:pt x="f57" y="f58"/>
                    </a:cubicBezTo>
                    <a:cubicBezTo>
                      <a:pt x="f59" y="f60"/>
                      <a:pt x="f61" y="f62"/>
                      <a:pt x="f63" y="f3"/>
                    </a:cubicBezTo>
                    <a:cubicBezTo>
                      <a:pt x="f58" y="f64"/>
                      <a:pt x="f65" y="f66"/>
                      <a:pt x="f13" y="f67"/>
                    </a:cubicBezTo>
                    <a:cubicBezTo>
                      <a:pt x="f68" y="f69"/>
                      <a:pt x="f70" y="f71"/>
                      <a:pt x="f6" y="f7"/>
                    </a:cubicBez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7" name="Forma Livre 26"/>
              <p:cNvSpPr/>
              <p:nvPr/>
            </p:nvSpPr>
            <p:spPr>
              <a:xfrm>
                <a:off x="9396356" y="6188037"/>
                <a:ext cx="217444" cy="192243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683"/>
                  <a:gd name="f6" fmla="val 603"/>
                  <a:gd name="f7" fmla="val 504"/>
                  <a:gd name="f8" fmla="val 123"/>
                  <a:gd name="f9" fmla="val 507"/>
                  <a:gd name="f10" fmla="val 131"/>
                  <a:gd name="f11" fmla="val 459"/>
                  <a:gd name="f12" fmla="val 151"/>
                  <a:gd name="f13" fmla="val 514"/>
                  <a:gd name="f14" fmla="val 144"/>
                  <a:gd name="f15" fmla="val 154"/>
                  <a:gd name="f16" fmla="val 464"/>
                  <a:gd name="f17" fmla="val 161"/>
                  <a:gd name="f18" fmla="val 506"/>
                  <a:gd name="f19" fmla="val 166"/>
                  <a:gd name="f20" fmla="val 163"/>
                  <a:gd name="f21" fmla="val 518"/>
                  <a:gd name="f22" fmla="val 172"/>
                  <a:gd name="f23" fmla="val 174"/>
                  <a:gd name="f24" fmla="val 179"/>
                  <a:gd name="f25" fmla="val 177"/>
                  <a:gd name="f26" fmla="val 468"/>
                  <a:gd name="f27" fmla="val 200"/>
                  <a:gd name="f28" fmla="val 525"/>
                  <a:gd name="f29" fmla="val 184"/>
                  <a:gd name="f30" fmla="val 529"/>
                  <a:gd name="f31" fmla="val 194"/>
                  <a:gd name="f32" fmla="val 210"/>
                  <a:gd name="f33" fmla="val 209"/>
                  <a:gd name="f34" fmla="val 217"/>
                  <a:gd name="f35" fmla="val 473"/>
                  <a:gd name="f36" fmla="val 219"/>
                  <a:gd name="f37" fmla="val 490"/>
                  <a:gd name="f38" fmla="val 224"/>
                  <a:gd name="f39" fmla="val 227"/>
                  <a:gd name="f40" fmla="val 234"/>
                  <a:gd name="f41" fmla="val 530"/>
                  <a:gd name="f42" fmla="val 526"/>
                  <a:gd name="f43" fmla="val 244"/>
                  <a:gd name="f44" fmla="val 523"/>
                  <a:gd name="f45" fmla="val 242"/>
                  <a:gd name="f46" fmla="val 502"/>
                  <a:gd name="f47" fmla="val 235"/>
                  <a:gd name="f48" fmla="val 483"/>
                  <a:gd name="f49" fmla="val 230"/>
                  <a:gd name="f50" fmla="val 463"/>
                  <a:gd name="f51" fmla="val 259"/>
                  <a:gd name="f52" fmla="val 520"/>
                  <a:gd name="f53" fmla="val 267"/>
                  <a:gd name="f54" fmla="val 461"/>
                  <a:gd name="f55" fmla="val 237"/>
                  <a:gd name="f56" fmla="val 511"/>
                  <a:gd name="f57" fmla="val 283"/>
                  <a:gd name="f58" fmla="val 290"/>
                  <a:gd name="f59" fmla="val 458"/>
                  <a:gd name="f60" fmla="val 245"/>
                  <a:gd name="f61" fmla="val 288"/>
                  <a:gd name="f62" fmla="val 293"/>
                  <a:gd name="f63" fmla="val 303"/>
                  <a:gd name="f64" fmla="val 485"/>
                  <a:gd name="f65" fmla="val 298"/>
                  <a:gd name="f66" fmla="val 480"/>
                  <a:gd name="f67" fmla="val 301"/>
                  <a:gd name="f68" fmla="val 478"/>
                  <a:gd name="f69" fmla="val 296"/>
                  <a:gd name="f70" fmla="val 291"/>
                  <a:gd name="f71" fmla="val 499"/>
                  <a:gd name="f72" fmla="val 316"/>
                  <a:gd name="f73" fmla="val 495"/>
                  <a:gd name="f74" fmla="val 325"/>
                  <a:gd name="f75" fmla="val 454"/>
                  <a:gd name="f76" fmla="val 310"/>
                  <a:gd name="f77" fmla="val 470"/>
                  <a:gd name="f78" fmla="val 340"/>
                  <a:gd name="f79" fmla="val 482"/>
                  <a:gd name="f80" fmla="val 343"/>
                  <a:gd name="f81" fmla="val 348"/>
                  <a:gd name="f82" fmla="val 471"/>
                  <a:gd name="f83" fmla="val 330"/>
                  <a:gd name="f84" fmla="val 456"/>
                  <a:gd name="f85" fmla="val 447"/>
                  <a:gd name="f86" fmla="val 306"/>
                  <a:gd name="f87" fmla="val 357"/>
                  <a:gd name="f88" fmla="val 452"/>
                  <a:gd name="f89" fmla="val 440"/>
                  <a:gd name="f90" fmla="val 308"/>
                  <a:gd name="f91" fmla="val 437"/>
                  <a:gd name="f92" fmla="val 439"/>
                  <a:gd name="f93" fmla="val 362"/>
                  <a:gd name="f94" fmla="val 435"/>
                  <a:gd name="f95" fmla="val 363"/>
                  <a:gd name="f96" fmla="val 432"/>
                  <a:gd name="f97" fmla="val 367"/>
                  <a:gd name="f98" fmla="val 428"/>
                  <a:gd name="f99" fmla="val 427"/>
                  <a:gd name="f100" fmla="val 403"/>
                  <a:gd name="f101" fmla="val 336"/>
                  <a:gd name="f102" fmla="val 421"/>
                  <a:gd name="f103" fmla="val 378"/>
                  <a:gd name="f104" fmla="val 415"/>
                  <a:gd name="f105" fmla="val 382"/>
                  <a:gd name="f106" fmla="val 392"/>
                  <a:gd name="f107" fmla="val 338"/>
                  <a:gd name="f108" fmla="val 352"/>
                  <a:gd name="f109" fmla="val 394"/>
                  <a:gd name="f110" fmla="val 368"/>
                  <a:gd name="f111" fmla="val 387"/>
                  <a:gd name="f112" fmla="val 385"/>
                  <a:gd name="f113" fmla="val 370"/>
                  <a:gd name="f114" fmla="val 384"/>
                  <a:gd name="f115" fmla="val 355"/>
                  <a:gd name="f116" fmla="val 341"/>
                  <a:gd name="f117" fmla="val 369"/>
                  <a:gd name="f118" fmla="val 372"/>
                  <a:gd name="f119" fmla="val 486"/>
                  <a:gd name="f120" fmla="val 418"/>
                  <a:gd name="f121" fmla="val 505"/>
                  <a:gd name="f122" fmla="val 466"/>
                  <a:gd name="f123" fmla="val 545"/>
                  <a:gd name="f124" fmla="val 627"/>
                  <a:gd name="f125" fmla="val 390"/>
                  <a:gd name="f126" fmla="val 680"/>
                  <a:gd name="f127" fmla="val 192"/>
                  <a:gd name="f128" fmla="val 682"/>
                  <a:gd name="f129" fmla="val 56"/>
                  <a:gd name="f130" fmla="val 39"/>
                  <a:gd name="f131" fmla="val 37"/>
                  <a:gd name="f132" fmla="val 27"/>
                  <a:gd name="f133" fmla="val 76"/>
                  <a:gd name="f134" fmla="val 20"/>
                  <a:gd name="f135" fmla="val 118"/>
                  <a:gd name="f136" fmla="val 83"/>
                  <a:gd name="f137" fmla="val 335"/>
                  <a:gd name="f138" fmla="val 169"/>
                  <a:gd name="f139" fmla="val 397"/>
                  <a:gd name="f140" fmla="val 196"/>
                  <a:gd name="f141" fmla="val 416"/>
                  <a:gd name="f142" fmla="val 434"/>
                  <a:gd name="f143" fmla="val 256"/>
                  <a:gd name="f144" fmla="val 443"/>
                  <a:gd name="f145" fmla="val 273"/>
                  <a:gd name="f146" fmla="val 449"/>
                  <a:gd name="f147" fmla="val 307"/>
                  <a:gd name="f148" fmla="val 309"/>
                  <a:gd name="f149" fmla="val 299"/>
                  <a:gd name="f150" fmla="val 388"/>
                  <a:gd name="f151" fmla="val 353"/>
                  <a:gd name="f152" fmla="val 292"/>
                  <a:gd name="f153" fmla="val 270"/>
                  <a:gd name="f154" fmla="val 263"/>
                  <a:gd name="f155" fmla="val 380"/>
                  <a:gd name="f156" fmla="val 282"/>
                  <a:gd name="f157" fmla="val 258"/>
                  <a:gd name="f158" fmla="val 365"/>
                  <a:gd name="f159" fmla="val 252"/>
                  <a:gd name="f160" fmla="val 249"/>
                  <a:gd name="f161" fmla="val 247"/>
                  <a:gd name="f162" fmla="val 311"/>
                  <a:gd name="f163" fmla="val 232"/>
                  <a:gd name="f164" fmla="val 223"/>
                  <a:gd name="f165" fmla="val 228"/>
                  <a:gd name="f166" fmla="val 318"/>
                  <a:gd name="f167" fmla="val 221"/>
                  <a:gd name="f168" fmla="val 331"/>
                  <a:gd name="f169" fmla="val 212"/>
                  <a:gd name="f170" fmla="val 345"/>
                  <a:gd name="f171" fmla="val 350"/>
                  <a:gd name="f172" fmla="val 203"/>
                  <a:gd name="f173" fmla="val 204"/>
                  <a:gd name="f174" fmla="val 215"/>
                  <a:gd name="f175" fmla="val 188"/>
                  <a:gd name="f176" fmla="val 326"/>
                  <a:gd name="f177" fmla="val 185"/>
                  <a:gd name="f178" fmla="val 208"/>
                  <a:gd name="f179" fmla="val 197"/>
                  <a:gd name="f180" fmla="val 300"/>
                  <a:gd name="f181" fmla="val 181"/>
                  <a:gd name="f182" fmla="val 305"/>
                  <a:gd name="f183" fmla="val 295"/>
                  <a:gd name="f184" fmla="val 173"/>
                  <a:gd name="f185" fmla="val 285"/>
                  <a:gd name="f186" fmla="val 239"/>
                  <a:gd name="f187" fmla="val 165"/>
                  <a:gd name="f188" fmla="val 269"/>
                  <a:gd name="f189" fmla="val 260"/>
                  <a:gd name="f190" fmla="val 229"/>
                  <a:gd name="f191" fmla="val 157"/>
                  <a:gd name="f192" fmla="val 160"/>
                  <a:gd name="f193" fmla="val 225"/>
                  <a:gd name="f194" fmla="val 222"/>
                  <a:gd name="f195" fmla="val 216"/>
                  <a:gd name="f196" fmla="val 156"/>
                  <a:gd name="f197" fmla="val 195"/>
                  <a:gd name="f198" fmla="val 175"/>
                  <a:gd name="f199" fmla="val 164"/>
                  <a:gd name="f200" fmla="val 170"/>
                  <a:gd name="f201" fmla="val 220"/>
                  <a:gd name="f202" fmla="val 148"/>
                  <a:gd name="f203" fmla="val 153"/>
                  <a:gd name="f204" fmla="val 134"/>
                  <a:gd name="f205" fmla="val 124"/>
                  <a:gd name="f206" fmla="val 146"/>
                  <a:gd name="f207" fmla="val 187"/>
                  <a:gd name="f208" fmla="val 109"/>
                  <a:gd name="f209" fmla="val 103"/>
                  <a:gd name="f210" fmla="val 139"/>
                  <a:gd name="f211" fmla="val 91"/>
                  <a:gd name="f212" fmla="val 86"/>
                  <a:gd name="f213" fmla="val 218"/>
                  <a:gd name="f214" fmla="val 84"/>
                  <a:gd name="f215" fmla="val 78"/>
                  <a:gd name="f216" fmla="val 68"/>
                  <a:gd name="f217" fmla="val 61"/>
                  <a:gd name="f218" fmla="val 280"/>
                  <a:gd name="f219" fmla="val 99"/>
                  <a:gd name="f220" fmla="val 240"/>
                  <a:gd name="f221" fmla="val 47"/>
                  <a:gd name="f222" fmla="val 42"/>
                  <a:gd name="f223" fmla="val 268"/>
                  <a:gd name="f224" fmla="val 33"/>
                  <a:gd name="f225" fmla="val 275"/>
                  <a:gd name="f226" fmla="val 30"/>
                  <a:gd name="f227" fmla="val 88"/>
                  <a:gd name="f228" fmla="val 314"/>
                  <a:gd name="f229" fmla="val 323"/>
                  <a:gd name="f230" fmla="val 28"/>
                  <a:gd name="f231" fmla="val 93"/>
                  <a:gd name="f232" fmla="val 337"/>
                  <a:gd name="f233" fmla="val 40"/>
                  <a:gd name="f234" fmla="val 35"/>
                  <a:gd name="f235" fmla="val 344"/>
                  <a:gd name="f236" fmla="val 32"/>
                  <a:gd name="f237" fmla="val 349"/>
                  <a:gd name="f238" fmla="val 347"/>
                  <a:gd name="f239" fmla="val 361"/>
                  <a:gd name="f240" fmla="val 25"/>
                  <a:gd name="f241" fmla="val 376"/>
                  <a:gd name="f242" fmla="val 409"/>
                  <a:gd name="f243" fmla="val 98"/>
                  <a:gd name="f244" fmla="val 442"/>
                  <a:gd name="f245" fmla="val 45"/>
                  <a:gd name="f246" fmla="val 404"/>
                  <a:gd name="f247" fmla="val 59"/>
                  <a:gd name="f248" fmla="val 66"/>
                  <a:gd name="f249" fmla="val 74"/>
                  <a:gd name="f250" fmla="val 451"/>
                  <a:gd name="f251" fmla="val 81"/>
                  <a:gd name="f252" fmla="val 89"/>
                  <a:gd name="f253" fmla="val 138"/>
                  <a:gd name="f254" fmla="val 492"/>
                  <a:gd name="f255" fmla="val 101"/>
                  <a:gd name="f256" fmla="val 497"/>
                  <a:gd name="f257" fmla="val 108"/>
                  <a:gd name="f258" fmla="val 602"/>
                  <a:gd name="f259" fmla="val 569"/>
                  <a:gd name="f260" fmla="val 313"/>
                  <a:gd name="f261" fmla="val 557"/>
                  <a:gd name="f262" fmla="val 592"/>
                  <a:gd name="f263" fmla="val 564"/>
                  <a:gd name="f264" fmla="val 552"/>
                  <a:gd name="f265" fmla="val 524"/>
                  <a:gd name="f266" fmla="val 317"/>
                  <a:gd name="f267" fmla="val 489"/>
                  <a:gd name="f268" fmla="val 479"/>
                  <a:gd name="f269" fmla="val 512"/>
                  <a:gd name="f270" fmla="val 441"/>
                  <a:gd name="f271" fmla="val 412"/>
                  <a:gd name="f272" fmla="val 401"/>
                  <a:gd name="f273" fmla="val 431"/>
                  <a:gd name="f274" fmla="val 402"/>
                  <a:gd name="f275" fmla="val 377"/>
                  <a:gd name="f276" fmla="val 321"/>
                  <a:gd name="f277" fmla="val 375"/>
                  <a:gd name="f278" fmla="val 354"/>
                  <a:gd name="f279" fmla="val 320"/>
                  <a:gd name="f280" fmla="val 333"/>
                  <a:gd name="f281" fmla="val 356"/>
                  <a:gd name="f282" fmla="val 279"/>
                  <a:gd name="f283" fmla="val 254"/>
                  <a:gd name="f284" fmla="val 214"/>
                  <a:gd name="f285" fmla="val 246"/>
                  <a:gd name="f286" fmla="val 136"/>
                  <a:gd name="f287" fmla="val 94"/>
                  <a:gd name="f288" fmla="val 79"/>
                  <a:gd name="f289" fmla="val 444"/>
                  <a:gd name="f290" fmla="val 104"/>
                  <a:gd name="f291" fmla="val 294"/>
                  <a:gd name="f292" fmla="val 315"/>
                  <a:gd name="f293" fmla="val 297"/>
                  <a:gd name="f294" fmla="val 271"/>
                  <a:gd name="f295" fmla="val 277"/>
                  <a:gd name="f296" fmla="val 264"/>
                  <a:gd name="f297" fmla="val 262"/>
                  <a:gd name="f298" fmla="val 286"/>
                  <a:gd name="f299" fmla="val 304"/>
                  <a:gd name="f300" fmla="val 302"/>
                  <a:gd name="f301" fmla="val 328"/>
                  <a:gd name="f302" fmla="val 366"/>
                  <a:gd name="f303" fmla="val 250"/>
                  <a:gd name="f304" fmla="val 381"/>
                  <a:gd name="f305" fmla="val 272"/>
                  <a:gd name="f306" fmla="val 281"/>
                  <a:gd name="f307" fmla="val 399"/>
                  <a:gd name="f308" fmla="val 408"/>
                  <a:gd name="f309" fmla="val 400"/>
                  <a:gd name="f310" fmla="val 424"/>
                  <a:gd name="f311" fmla="val 255"/>
                  <a:gd name="f312" fmla="val 276"/>
                  <a:gd name="f313" fmla="val 430"/>
                  <a:gd name="f314" fmla="val 423"/>
                  <a:gd name="f315" fmla="val 205"/>
                  <a:gd name="f316" fmla="val 158"/>
                  <a:gd name="f317" fmla="val 126"/>
                  <a:gd name="f318" fmla="val 128"/>
                  <a:gd name="f319" fmla="val 149"/>
                  <a:gd name="f320" fmla="val 143"/>
                  <a:gd name="f321" fmla="val 373"/>
                  <a:gd name="f322" fmla="val 121"/>
                  <a:gd name="f323" fmla="val 342"/>
                  <a:gd name="f324" fmla="val 52"/>
                  <a:gd name="f325" fmla="val 329"/>
                  <a:gd name="f326" fmla="val 129"/>
                  <a:gd name="f327" fmla="val 159"/>
                  <a:gd name="f328" fmla="val 141"/>
                  <a:gd name="f329" fmla="val 190"/>
                  <a:gd name="f330" fmla="val 251"/>
                  <a:gd name="f331" fmla="val 287"/>
                  <a:gd name="f332" fmla="val 261"/>
                  <a:gd name="f333" fmla="val 257"/>
                  <a:gd name="f334" fmla="*/ f2 1 683"/>
                  <a:gd name="f335" fmla="*/ f3 1 603"/>
                  <a:gd name="f336" fmla="+- f6 0 f4"/>
                  <a:gd name="f337" fmla="+- f5 0 f4"/>
                  <a:gd name="f338" fmla="*/ f337 1 683"/>
                  <a:gd name="f339" fmla="*/ f336 1 603"/>
                  <a:gd name="f340" fmla="*/ f4 1 f338"/>
                  <a:gd name="f341" fmla="*/ f5 1 f338"/>
                  <a:gd name="f342" fmla="*/ f4 1 f339"/>
                  <a:gd name="f343" fmla="*/ f6 1 f339"/>
                  <a:gd name="f344" fmla="*/ f340 f334 1"/>
                  <a:gd name="f345" fmla="*/ f341 f334 1"/>
                  <a:gd name="f346" fmla="*/ f343 f335 1"/>
                  <a:gd name="f347" fmla="*/ f342 f33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44" t="f347" r="f345" b="f346"/>
                <a:pathLst>
                  <a:path w="683" h="603">
                    <a:moveTo>
                      <a:pt x="f7" y="f8"/>
                    </a:moveTo>
                    <a:lnTo>
                      <a:pt x="f9" y="f10"/>
                    </a:lnTo>
                    <a:lnTo>
                      <a:pt x="f11" y="f12"/>
                    </a:lnTo>
                    <a:lnTo>
                      <a:pt x="f13" y="f14"/>
                    </a:lnTo>
                    <a:lnTo>
                      <a:pt x="f13" y="f15"/>
                    </a:lnTo>
                    <a:lnTo>
                      <a:pt x="f16" y="f17"/>
                    </a:lnTo>
                    <a:lnTo>
                      <a:pt x="f18" y="f19"/>
                    </a:lnTo>
                    <a:lnTo>
                      <a:pt x="f13" y="f20"/>
                    </a:lnTo>
                    <a:lnTo>
                      <a:pt x="f21" y="f22"/>
                    </a:lnTo>
                    <a:lnTo>
                      <a:pt x="f13" y="f23"/>
                    </a:lnTo>
                    <a:lnTo>
                      <a:pt x="f13" y="f24"/>
                    </a:lnTo>
                    <a:lnTo>
                      <a:pt x="f9" y="f25"/>
                    </a:lnTo>
                    <a:lnTo>
                      <a:pt x="f26" y="f27"/>
                    </a:lnTo>
                    <a:lnTo>
                      <a:pt x="f28" y="f29"/>
                    </a:lnTo>
                    <a:lnTo>
                      <a:pt x="f30" y="f31"/>
                    </a:lnTo>
                    <a:lnTo>
                      <a:pt x="f26" y="f32"/>
                    </a:lnTo>
                    <a:lnTo>
                      <a:pt x="f30" y="f33"/>
                    </a:lnTo>
                    <a:lnTo>
                      <a:pt x="f30" y="f34"/>
                    </a:lnTo>
                    <a:lnTo>
                      <a:pt x="f35" y="f36"/>
                    </a:lnTo>
                    <a:cubicBezTo>
                      <a:pt x="f37" y="f38"/>
                      <a:pt x="f9" y="f39"/>
                      <a:pt x="f28" y="f40"/>
                    </a:cubicBezTo>
                    <a:lnTo>
                      <a:pt x="f41" y="f40"/>
                    </a:lnTo>
                    <a:lnTo>
                      <a:pt x="f42" y="f43"/>
                    </a:lnTo>
                    <a:lnTo>
                      <a:pt x="f44" y="f45"/>
                    </a:lnTo>
                    <a:cubicBezTo>
                      <a:pt x="f46" y="f47"/>
                      <a:pt x="f48" y="f49"/>
                      <a:pt x="f50" y="f39"/>
                    </a:cubicBezTo>
                    <a:lnTo>
                      <a:pt x="f44" y="f51"/>
                    </a:lnTo>
                    <a:lnTo>
                      <a:pt x="f52" y="f53"/>
                    </a:lnTo>
                    <a:lnTo>
                      <a:pt x="f54" y="f55"/>
                    </a:lnTo>
                    <a:lnTo>
                      <a:pt x="f56" y="f57"/>
                    </a:lnTo>
                    <a:lnTo>
                      <a:pt x="f7" y="f58"/>
                    </a:lnTo>
                    <a:lnTo>
                      <a:pt x="f59" y="f60"/>
                    </a:lnTo>
                    <a:lnTo>
                      <a:pt x="f48" y="f61"/>
                    </a:lnTo>
                    <a:lnTo>
                      <a:pt x="f18" y="f62"/>
                    </a:lnTo>
                    <a:lnTo>
                      <a:pt x="f46" y="f63"/>
                    </a:lnTo>
                    <a:lnTo>
                      <a:pt x="f64" y="f65"/>
                    </a:lnTo>
                    <a:lnTo>
                      <a:pt x="f66" y="f67"/>
                    </a:lnTo>
                    <a:lnTo>
                      <a:pt x="f68" y="f69"/>
                    </a:lnTo>
                    <a:lnTo>
                      <a:pt x="f50" y="f70"/>
                    </a:lnTo>
                    <a:lnTo>
                      <a:pt x="f71" y="f72"/>
                    </a:lnTo>
                    <a:lnTo>
                      <a:pt x="f73" y="f74"/>
                    </a:lnTo>
                    <a:lnTo>
                      <a:pt x="f75" y="f65"/>
                    </a:lnTo>
                    <a:cubicBezTo>
                      <a:pt x="f54" y="f76"/>
                      <a:pt x="f77" y="f74"/>
                      <a:pt x="f66" y="f78"/>
                    </a:cubicBezTo>
                    <a:lnTo>
                      <a:pt x="f79" y="f80"/>
                    </a:lnTo>
                    <a:lnTo>
                      <a:pt x="f35" y="f81"/>
                    </a:lnTo>
                    <a:lnTo>
                      <a:pt x="f82" y="f80"/>
                    </a:lnTo>
                    <a:cubicBezTo>
                      <a:pt x="f50" y="f83"/>
                      <a:pt x="f84" y="f72"/>
                      <a:pt x="f85" y="f86"/>
                    </a:cubicBezTo>
                    <a:lnTo>
                      <a:pt x="f54" y="f87"/>
                    </a:lnTo>
                    <a:lnTo>
                      <a:pt x="f88" y="f0"/>
                    </a:lnTo>
                    <a:lnTo>
                      <a:pt x="f89" y="f90"/>
                    </a:lnTo>
                    <a:lnTo>
                      <a:pt x="f91" y="f0"/>
                    </a:lnTo>
                    <a:lnTo>
                      <a:pt x="f92" y="f93"/>
                    </a:lnTo>
                    <a:lnTo>
                      <a:pt x="f94" y="f93"/>
                    </a:lnTo>
                    <a:lnTo>
                      <a:pt x="f94" y="f95"/>
                    </a:lnTo>
                    <a:lnTo>
                      <a:pt x="f96" y="f97"/>
                    </a:lnTo>
                    <a:lnTo>
                      <a:pt x="f98" y="f95"/>
                    </a:lnTo>
                    <a:lnTo>
                      <a:pt x="f99" y="f95"/>
                    </a:lnTo>
                    <a:lnTo>
                      <a:pt x="f99" y="f93"/>
                    </a:lnTo>
                    <a:lnTo>
                      <a:pt x="f100" y="f101"/>
                    </a:lnTo>
                    <a:lnTo>
                      <a:pt x="f102" y="f103"/>
                    </a:lnTo>
                    <a:lnTo>
                      <a:pt x="f104" y="f105"/>
                    </a:lnTo>
                    <a:lnTo>
                      <a:pt x="f106" y="f107"/>
                    </a:lnTo>
                    <a:cubicBezTo>
                      <a:pt x="f106" y="f108"/>
                      <a:pt x="f109" y="f110"/>
                      <a:pt x="f109" y="f111"/>
                    </a:cubicBezTo>
                    <a:lnTo>
                      <a:pt x="f109" y="f106"/>
                    </a:lnTo>
                    <a:lnTo>
                      <a:pt x="f112" y="f106"/>
                    </a:lnTo>
                    <a:lnTo>
                      <a:pt x="f112" y="f111"/>
                    </a:lnTo>
                    <a:cubicBezTo>
                      <a:pt x="f112" y="f113"/>
                      <a:pt x="f114" y="f115"/>
                      <a:pt x="f114" y="f116"/>
                    </a:cubicBezTo>
                    <a:lnTo>
                      <a:pt x="f117" y="f109"/>
                    </a:lnTo>
                    <a:lnTo>
                      <a:pt x="f110" y="f106"/>
                    </a:lnTo>
                    <a:lnTo>
                      <a:pt x="f118" y="f119"/>
                    </a:lnTo>
                    <a:cubicBezTo>
                      <a:pt x="f120" y="f121"/>
                      <a:pt x="f122" y="f28"/>
                      <a:pt x="f13" y="f123"/>
                    </a:cubicBezTo>
                    <a:cubicBezTo>
                      <a:pt x="f124" y="f125"/>
                      <a:pt x="f126" y="f127"/>
                      <a:pt x="f128" y="f4"/>
                    </a:cubicBezTo>
                    <a:lnTo>
                      <a:pt x="f129" y="f4"/>
                    </a:lnTo>
                    <a:cubicBezTo>
                      <a:pt x="f130" y="f131"/>
                      <a:pt x="f132" y="f133"/>
                      <a:pt x="f134" y="f135"/>
                    </a:cubicBezTo>
                    <a:cubicBezTo>
                      <a:pt x="f4" y="f49"/>
                      <a:pt x="f136" y="f137"/>
                      <a:pt x="f138" y="f139"/>
                    </a:cubicBezTo>
                    <a:cubicBezTo>
                      <a:pt x="f140" y="f141"/>
                      <a:pt x="f38" y="f142"/>
                      <a:pt x="f143" y="f144"/>
                    </a:cubicBezTo>
                    <a:cubicBezTo>
                      <a:pt x="f145" y="f146"/>
                      <a:pt x="f58" y="f84"/>
                      <a:pt x="f147" y="f54"/>
                    </a:cubicBezTo>
                    <a:lnTo>
                      <a:pt x="f148" y="f103"/>
                    </a:lnTo>
                    <a:lnTo>
                      <a:pt x="f67" y="f80"/>
                    </a:lnTo>
                    <a:cubicBezTo>
                      <a:pt x="f67" y="f87"/>
                      <a:pt x="f149" y="f118"/>
                      <a:pt x="f149" y="f150"/>
                    </a:cubicBezTo>
                    <a:lnTo>
                      <a:pt x="f149" y="f109"/>
                    </a:lnTo>
                    <a:lnTo>
                      <a:pt x="f58" y="f109"/>
                    </a:lnTo>
                    <a:lnTo>
                      <a:pt x="f58" y="f150"/>
                    </a:lnTo>
                    <a:cubicBezTo>
                      <a:pt x="f58" y="f113"/>
                      <a:pt x="f58" y="f151"/>
                      <a:pt x="f152" y="f78"/>
                    </a:cubicBezTo>
                    <a:lnTo>
                      <a:pt x="f153" y="f112"/>
                    </a:lnTo>
                    <a:lnTo>
                      <a:pt x="f154" y="f155"/>
                    </a:lnTo>
                    <a:lnTo>
                      <a:pt x="f156" y="f78"/>
                    </a:lnTo>
                    <a:lnTo>
                      <a:pt x="f157" y="f158"/>
                    </a:lnTo>
                    <a:lnTo>
                      <a:pt x="f159" y="f113"/>
                    </a:lnTo>
                    <a:lnTo>
                      <a:pt x="f160" y="f158"/>
                    </a:lnTo>
                    <a:lnTo>
                      <a:pt x="f161" y="f158"/>
                    </a:lnTo>
                    <a:lnTo>
                      <a:pt x="f161" y="f95"/>
                    </a:lnTo>
                    <a:lnTo>
                      <a:pt x="f161" y="f93"/>
                    </a:lnTo>
                    <a:lnTo>
                      <a:pt x="f43" y="f162"/>
                    </a:lnTo>
                    <a:lnTo>
                      <a:pt x="f163" y="f93"/>
                    </a:lnTo>
                    <a:lnTo>
                      <a:pt x="f164" y="f0"/>
                    </a:lnTo>
                    <a:lnTo>
                      <a:pt x="f47" y="f90"/>
                    </a:lnTo>
                    <a:cubicBezTo>
                      <a:pt x="f165" y="f166"/>
                      <a:pt x="f167" y="f168"/>
                      <a:pt x="f169" y="f170"/>
                    </a:cubicBezTo>
                    <a:lnTo>
                      <a:pt x="f33" y="f171"/>
                    </a:lnTo>
                    <a:lnTo>
                      <a:pt x="f172" y="f170"/>
                    </a:lnTo>
                    <a:lnTo>
                      <a:pt x="f173" y="f116"/>
                    </a:lnTo>
                    <a:cubicBezTo>
                      <a:pt x="f174" y="f74"/>
                      <a:pt x="f164" y="f162"/>
                      <a:pt x="f49" y="f65"/>
                    </a:cubicBezTo>
                    <a:lnTo>
                      <a:pt x="f175" y="f176"/>
                    </a:lnTo>
                    <a:lnTo>
                      <a:pt x="f177" y="f166"/>
                    </a:lnTo>
                    <a:lnTo>
                      <a:pt x="f167" y="f62"/>
                    </a:lnTo>
                    <a:lnTo>
                      <a:pt x="f178" y="f65"/>
                    </a:lnTo>
                    <a:lnTo>
                      <a:pt x="f172" y="f63"/>
                    </a:lnTo>
                    <a:lnTo>
                      <a:pt x="f179" y="f180"/>
                    </a:lnTo>
                    <a:lnTo>
                      <a:pt x="f181" y="f182"/>
                    </a:lnTo>
                    <a:lnTo>
                      <a:pt x="f1" y="f183"/>
                    </a:lnTo>
                    <a:lnTo>
                      <a:pt x="f27" y="f58"/>
                    </a:lnTo>
                    <a:lnTo>
                      <a:pt x="f39" y="f161"/>
                    </a:lnTo>
                    <a:lnTo>
                      <a:pt x="f1" y="f70"/>
                    </a:lnTo>
                    <a:lnTo>
                      <a:pt x="f184" y="f185"/>
                    </a:lnTo>
                    <a:lnTo>
                      <a:pt x="f164" y="f186"/>
                    </a:lnTo>
                    <a:lnTo>
                      <a:pt x="f187" y="f188"/>
                    </a:lnTo>
                    <a:lnTo>
                      <a:pt x="f17" y="f189"/>
                    </a:lnTo>
                    <a:lnTo>
                      <a:pt x="f167" y="f190"/>
                    </a:lnTo>
                    <a:cubicBezTo>
                      <a:pt x="f27" y="f40"/>
                      <a:pt x="f181" y="f55"/>
                      <a:pt x="f17" y="f43"/>
                    </a:cubicBezTo>
                    <a:lnTo>
                      <a:pt x="f191" y="f43"/>
                    </a:lnTo>
                    <a:lnTo>
                      <a:pt x="f15" y="f47"/>
                    </a:lnTo>
                    <a:lnTo>
                      <a:pt x="f192" y="f47"/>
                    </a:lnTo>
                    <a:cubicBezTo>
                      <a:pt x="f25" y="f49"/>
                      <a:pt x="f31" y="f193"/>
                      <a:pt x="f169" y="f194"/>
                    </a:cubicBezTo>
                    <a:lnTo>
                      <a:pt x="f15" y="f36"/>
                    </a:lnTo>
                    <a:lnTo>
                      <a:pt x="f15" y="f32"/>
                    </a:lnTo>
                    <a:lnTo>
                      <a:pt x="f195" y="f169"/>
                    </a:lnTo>
                    <a:lnTo>
                      <a:pt x="f196" y="f197"/>
                    </a:lnTo>
                    <a:lnTo>
                      <a:pt x="f192" y="f177"/>
                    </a:lnTo>
                    <a:lnTo>
                      <a:pt x="f195" y="f173"/>
                    </a:lnTo>
                    <a:lnTo>
                      <a:pt x="f25" y="f24"/>
                    </a:lnTo>
                    <a:lnTo>
                      <a:pt x="f22" y="f1"/>
                    </a:lnTo>
                    <a:lnTo>
                      <a:pt x="f138" y="f198"/>
                    </a:lnTo>
                    <a:lnTo>
                      <a:pt x="f187" y="f22"/>
                    </a:lnTo>
                    <a:lnTo>
                      <a:pt x="f138" y="f199"/>
                    </a:lnTo>
                    <a:lnTo>
                      <a:pt x="f25" y="f200"/>
                    </a:lnTo>
                    <a:lnTo>
                      <a:pt x="f201" y="f20"/>
                    </a:lnTo>
                    <a:lnTo>
                      <a:pt x="f138" y="f196"/>
                    </a:lnTo>
                    <a:lnTo>
                      <a:pt x="f22" y="f202"/>
                    </a:lnTo>
                    <a:lnTo>
                      <a:pt x="f38" y="f203"/>
                    </a:lnTo>
                    <a:lnTo>
                      <a:pt x="f25" y="f204"/>
                    </a:lnTo>
                    <a:lnTo>
                      <a:pt x="f1" y="f205"/>
                    </a:lnTo>
                    <a:lnTo>
                      <a:pt x="f49" y="f206"/>
                    </a:lnTo>
                    <a:lnTo>
                      <a:pt x="f207" y="f208"/>
                    </a:lnTo>
                    <a:lnTo>
                      <a:pt x="f127" y="f209"/>
                    </a:lnTo>
                    <a:lnTo>
                      <a:pt x="f55" y="f210"/>
                    </a:lnTo>
                    <a:lnTo>
                      <a:pt x="f173" y="f211"/>
                    </a:lnTo>
                    <a:lnTo>
                      <a:pt x="f169" y="f212"/>
                    </a:lnTo>
                    <a:lnTo>
                      <a:pt x="f174" y="f211"/>
                    </a:lnTo>
                    <a:lnTo>
                      <a:pt x="f213" y="f214"/>
                    </a:lnTo>
                    <a:lnTo>
                      <a:pt x="f40" y="f211"/>
                    </a:lnTo>
                    <a:lnTo>
                      <a:pt x="f49" y="f215"/>
                    </a:lnTo>
                    <a:lnTo>
                      <a:pt x="f47" y="f133"/>
                    </a:lnTo>
                    <a:lnTo>
                      <a:pt x="f38" y="f216"/>
                    </a:lnTo>
                    <a:lnTo>
                      <a:pt x="f49" y="f217"/>
                    </a:lnTo>
                    <a:lnTo>
                      <a:pt x="f218" y="f219"/>
                    </a:lnTo>
                    <a:lnTo>
                      <a:pt x="f220" y="f221"/>
                    </a:lnTo>
                    <a:lnTo>
                      <a:pt x="f161" y="f222"/>
                    </a:lnTo>
                    <a:lnTo>
                      <a:pt x="f58" y="f219"/>
                    </a:lnTo>
                    <a:lnTo>
                      <a:pt x="f223" y="f224"/>
                    </a:lnTo>
                    <a:lnTo>
                      <a:pt x="f225" y="f226"/>
                    </a:lnTo>
                    <a:lnTo>
                      <a:pt x="f149" y="f211"/>
                    </a:lnTo>
                    <a:lnTo>
                      <a:pt x="f58" y="f132"/>
                    </a:lnTo>
                    <a:lnTo>
                      <a:pt x="f67" y="f132"/>
                    </a:lnTo>
                    <a:lnTo>
                      <a:pt x="f86" y="f227"/>
                    </a:lnTo>
                    <a:lnTo>
                      <a:pt x="f228" y="f132"/>
                    </a:lnTo>
                    <a:lnTo>
                      <a:pt x="f229" y="f230"/>
                    </a:lnTo>
                    <a:lnTo>
                      <a:pt x="f228" y="f231"/>
                    </a:lnTo>
                    <a:lnTo>
                      <a:pt x="f232" y="f233"/>
                    </a:lnTo>
                    <a:lnTo>
                      <a:pt x="f137" y="f234"/>
                    </a:lnTo>
                    <a:lnTo>
                      <a:pt x="f235" y="f236"/>
                    </a:lnTo>
                    <a:lnTo>
                      <a:pt x="f235" y="f234"/>
                    </a:lnTo>
                    <a:lnTo>
                      <a:pt x="f237" y="f131"/>
                    </a:lnTo>
                    <a:lnTo>
                      <a:pt x="f238" y="f233"/>
                    </a:lnTo>
                    <a:lnTo>
                      <a:pt x="f117" y="f211"/>
                    </a:lnTo>
                    <a:lnTo>
                      <a:pt x="f239" y="f132"/>
                    </a:lnTo>
                    <a:lnTo>
                      <a:pt x="f117" y="f240"/>
                    </a:lnTo>
                    <a:lnTo>
                      <a:pt x="f241" y="f212"/>
                    </a:lnTo>
                    <a:lnTo>
                      <a:pt x="f114" y="f240"/>
                    </a:lnTo>
                    <a:lnTo>
                      <a:pt x="f106" y="f240"/>
                    </a:lnTo>
                    <a:lnTo>
                      <a:pt x="f111" y="f211"/>
                    </a:lnTo>
                    <a:lnTo>
                      <a:pt x="f242" y="f132"/>
                    </a:lnTo>
                    <a:lnTo>
                      <a:pt x="f120" y="f236"/>
                    </a:lnTo>
                    <a:lnTo>
                      <a:pt x="f106" y="f243"/>
                    </a:lnTo>
                    <a:lnTo>
                      <a:pt x="f94" y="f233"/>
                    </a:lnTo>
                    <a:lnTo>
                      <a:pt x="f244" y="f245"/>
                    </a:lnTo>
                    <a:lnTo>
                      <a:pt x="f246" y="f219"/>
                    </a:lnTo>
                    <a:lnTo>
                      <a:pt x="f75" y="f247"/>
                    </a:lnTo>
                    <a:lnTo>
                      <a:pt x="f11" y="f248"/>
                    </a:lnTo>
                    <a:lnTo>
                      <a:pt x="f146" y="f249"/>
                    </a:lnTo>
                    <a:lnTo>
                      <a:pt x="f75" y="f133"/>
                    </a:lnTo>
                    <a:lnTo>
                      <a:pt x="f250" y="f227"/>
                    </a:lnTo>
                    <a:lnTo>
                      <a:pt x="f122" y="f251"/>
                    </a:lnTo>
                    <a:lnTo>
                      <a:pt x="f26" y="f252"/>
                    </a:lnTo>
                    <a:lnTo>
                      <a:pt x="f82" y="f136"/>
                    </a:lnTo>
                    <a:lnTo>
                      <a:pt x="f66" y="f252"/>
                    </a:lnTo>
                    <a:lnTo>
                      <a:pt x="f85" y="f253"/>
                    </a:lnTo>
                    <a:lnTo>
                      <a:pt x="f254" y="f255"/>
                    </a:lnTo>
                    <a:lnTo>
                      <a:pt x="f256" y="f257"/>
                    </a:lnTo>
                    <a:lnTo>
                      <a:pt x="f75" y="f14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39" y="f258"/>
                    </a:moveTo>
                    <a:lnTo>
                      <a:pt x="f228" y="f259"/>
                    </a:lnTo>
                    <a:lnTo>
                      <a:pt x="f260" y="f258"/>
                    </a:lnTo>
                    <a:lnTo>
                      <a:pt x="f239" y="f258"/>
                    </a:lnTo>
                    <a:close/>
                    <a:moveTo>
                      <a:pt x="f239" y="f258"/>
                    </a:moveTo>
                    <a:lnTo>
                      <a:pt x="f239" y="f258"/>
                    </a:lnTo>
                    <a:close/>
                    <a:moveTo>
                      <a:pt x="f228" y="f261"/>
                    </a:moveTo>
                    <a:lnTo>
                      <a:pt x="f158" y="f262"/>
                    </a:lnTo>
                    <a:lnTo>
                      <a:pt x="f95" y="f263"/>
                    </a:lnTo>
                    <a:lnTo>
                      <a:pt x="f228" y="f41"/>
                    </a:lnTo>
                    <a:lnTo>
                      <a:pt x="f228" y="f261"/>
                    </a:lnTo>
                    <a:close/>
                    <a:moveTo>
                      <a:pt x="f228" y="f261"/>
                    </a:moveTo>
                    <a:lnTo>
                      <a:pt x="f228" y="f261"/>
                    </a:lnTo>
                    <a:close/>
                    <a:moveTo>
                      <a:pt x="f228" y="f21"/>
                    </a:moveTo>
                    <a:lnTo>
                      <a:pt x="f95" y="f264"/>
                    </a:lnTo>
                    <a:lnTo>
                      <a:pt x="f95" y="f265"/>
                    </a:lnTo>
                    <a:lnTo>
                      <a:pt x="f266" y="f267"/>
                    </a:lnTo>
                    <a:lnTo>
                      <a:pt x="f228" y="f21"/>
                    </a:lnTo>
                    <a:close/>
                    <a:moveTo>
                      <a:pt x="f228" y="f21"/>
                    </a:moveTo>
                    <a:lnTo>
                      <a:pt x="f228" y="f21"/>
                    </a:lnTo>
                    <a:close/>
                    <a:moveTo>
                      <a:pt x="f266" y="f268"/>
                    </a:moveTo>
                    <a:lnTo>
                      <a:pt x="f95" y="f269"/>
                    </a:lnTo>
                    <a:lnTo>
                      <a:pt x="f239" y="f48"/>
                    </a:lnTo>
                    <a:lnTo>
                      <a:pt x="f266" y="f250"/>
                    </a:lnTo>
                    <a:lnTo>
                      <a:pt x="f266" y="f268"/>
                    </a:lnTo>
                    <a:close/>
                    <a:moveTo>
                      <a:pt x="f266" y="f268"/>
                    </a:moveTo>
                    <a:lnTo>
                      <a:pt x="f266" y="f268"/>
                    </a:lnTo>
                    <a:close/>
                    <a:moveTo>
                      <a:pt x="f266" y="f270"/>
                    </a:moveTo>
                    <a:lnTo>
                      <a:pt x="f239" y="f82"/>
                    </a:lnTo>
                    <a:lnTo>
                      <a:pt x="f239" y="f144"/>
                    </a:lnTo>
                    <a:lnTo>
                      <a:pt x="f166" y="f271"/>
                    </a:lnTo>
                    <a:lnTo>
                      <a:pt x="f266" y="f270"/>
                    </a:lnTo>
                    <a:close/>
                    <a:moveTo>
                      <a:pt x="f266" y="f270"/>
                    </a:moveTo>
                    <a:lnTo>
                      <a:pt x="f266" y="f270"/>
                    </a:lnTo>
                    <a:close/>
                    <a:moveTo>
                      <a:pt x="f166" y="f272"/>
                    </a:moveTo>
                    <a:lnTo>
                      <a:pt x="f0" y="f273"/>
                    </a:lnTo>
                    <a:lnTo>
                      <a:pt x="f0" y="f274"/>
                    </a:lnTo>
                    <a:lnTo>
                      <a:pt x="f107" y="f111"/>
                    </a:lnTo>
                    <a:lnTo>
                      <a:pt x="f107" y="f150"/>
                    </a:lnTo>
                    <a:lnTo>
                      <a:pt x="f232" y="f112"/>
                    </a:lnTo>
                    <a:lnTo>
                      <a:pt x="f166" y="f118"/>
                    </a:lnTo>
                    <a:lnTo>
                      <a:pt x="f166" y="f275"/>
                    </a:lnTo>
                    <a:lnTo>
                      <a:pt x="f276" y="f106"/>
                    </a:lnTo>
                    <a:lnTo>
                      <a:pt x="f166" y="f109"/>
                    </a:lnTo>
                    <a:lnTo>
                      <a:pt x="f166" y="f272"/>
                    </a:lnTo>
                    <a:close/>
                    <a:moveTo>
                      <a:pt x="f166" y="f272"/>
                    </a:moveTo>
                    <a:lnTo>
                      <a:pt x="f166" y="f272"/>
                    </a:lnTo>
                    <a:close/>
                    <a:moveTo>
                      <a:pt x="f238" y="f105"/>
                    </a:moveTo>
                    <a:lnTo>
                      <a:pt x="f0" y="f125"/>
                    </a:lnTo>
                    <a:lnTo>
                      <a:pt x="f0" y="f158"/>
                    </a:lnTo>
                    <a:lnTo>
                      <a:pt x="f238" y="f105"/>
                    </a:lnTo>
                    <a:close/>
                    <a:moveTo>
                      <a:pt x="f238" y="f105"/>
                    </a:moveTo>
                    <a:lnTo>
                      <a:pt x="f238" y="f105"/>
                    </a:lnTo>
                    <a:close/>
                    <a:moveTo>
                      <a:pt x="f116" y="f277"/>
                    </a:moveTo>
                    <a:lnTo>
                      <a:pt x="f278" y="f87"/>
                    </a:lnTo>
                    <a:lnTo>
                      <a:pt x="f279" y="f280"/>
                    </a:lnTo>
                    <a:lnTo>
                      <a:pt x="f279" y="f116"/>
                    </a:lnTo>
                    <a:lnTo>
                      <a:pt x="f116" y="f277"/>
                    </a:lnTo>
                    <a:close/>
                    <a:moveTo>
                      <a:pt x="f116" y="f277"/>
                    </a:moveTo>
                    <a:lnTo>
                      <a:pt x="f116" y="f277"/>
                    </a:lnTo>
                    <a:close/>
                    <a:moveTo>
                      <a:pt x="f279" y="f229"/>
                    </a:moveTo>
                    <a:lnTo>
                      <a:pt x="f0" y="f171"/>
                    </a:lnTo>
                    <a:lnTo>
                      <a:pt x="f87" y="f276"/>
                    </a:lnTo>
                    <a:lnTo>
                      <a:pt x="f279" y="f183"/>
                    </a:lnTo>
                    <a:lnTo>
                      <a:pt x="f279" y="f229"/>
                    </a:lnTo>
                    <a:close/>
                    <a:moveTo>
                      <a:pt x="f279" y="f229"/>
                    </a:moveTo>
                    <a:lnTo>
                      <a:pt x="f279" y="f229"/>
                    </a:lnTo>
                    <a:close/>
                    <a:moveTo>
                      <a:pt x="f276" y="f57"/>
                    </a:moveTo>
                    <a:lnTo>
                      <a:pt x="f87" y="f76"/>
                    </a:lnTo>
                    <a:lnTo>
                      <a:pt x="f281" y="f282"/>
                    </a:lnTo>
                    <a:lnTo>
                      <a:pt x="f276" y="f283"/>
                    </a:lnTo>
                    <a:lnTo>
                      <a:pt x="f276" y="f57"/>
                    </a:lnTo>
                    <a:close/>
                    <a:moveTo>
                      <a:pt x="f276" y="f57"/>
                    </a:moveTo>
                    <a:lnTo>
                      <a:pt x="f276" y="f57"/>
                    </a:lnTo>
                    <a:close/>
                    <a:moveTo>
                      <a:pt x="f229" y="f43"/>
                    </a:moveTo>
                    <a:lnTo>
                      <a:pt x="f281" y="f53"/>
                    </a:lnTo>
                    <a:lnTo>
                      <a:pt x="f281" y="f186"/>
                    </a:lnTo>
                    <a:lnTo>
                      <a:pt x="f280" y="f38"/>
                    </a:lnTo>
                    <a:cubicBezTo>
                      <a:pt x="f83" y="f49"/>
                      <a:pt x="f176" y="f55"/>
                      <a:pt x="f229" y="f43"/>
                    </a:cubicBezTo>
                    <a:close/>
                    <a:moveTo>
                      <a:pt x="f229" y="f43"/>
                    </a:moveTo>
                    <a:lnTo>
                      <a:pt x="f229" y="f43"/>
                    </a:lnTo>
                    <a:close/>
                    <a:moveTo>
                      <a:pt x="f107" y="f34"/>
                    </a:moveTo>
                    <a:lnTo>
                      <a:pt x="f151" y="f193"/>
                    </a:lnTo>
                    <a:cubicBezTo>
                      <a:pt x="f237" y="f201"/>
                      <a:pt x="f238" y="f34"/>
                      <a:pt x="f235" y="f284"/>
                    </a:cubicBezTo>
                    <a:lnTo>
                      <a:pt x="f116" y="f284"/>
                    </a:lnTo>
                    <a:lnTo>
                      <a:pt x="f107" y="f174"/>
                    </a:lnTo>
                    <a:lnTo>
                      <a:pt x="f107" y="f34"/>
                    </a:lnTo>
                    <a:close/>
                    <a:moveTo>
                      <a:pt x="f107" y="f34"/>
                    </a:moveTo>
                    <a:lnTo>
                      <a:pt x="f107" y="f34"/>
                    </a:lnTo>
                    <a:close/>
                    <a:moveTo>
                      <a:pt x="f229" y="f158"/>
                    </a:moveTo>
                    <a:lnTo>
                      <a:pt x="f166" y="f87"/>
                    </a:lnTo>
                    <a:lnTo>
                      <a:pt x="f166" y="f93"/>
                    </a:lnTo>
                    <a:lnTo>
                      <a:pt x="f229" y="f158"/>
                    </a:lnTo>
                    <a:close/>
                    <a:moveTo>
                      <a:pt x="f229" y="f158"/>
                    </a:moveTo>
                    <a:lnTo>
                      <a:pt x="f229" y="f158"/>
                    </a:lnTo>
                    <a:close/>
                    <a:moveTo>
                      <a:pt x="f285" y="f286"/>
                    </a:moveTo>
                    <a:lnTo>
                      <a:pt x="f47" y="f255"/>
                    </a:lnTo>
                    <a:lnTo>
                      <a:pt x="f213" y="f231"/>
                    </a:lnTo>
                    <a:lnTo>
                      <a:pt x="f285" y="f286"/>
                    </a:lnTo>
                    <a:close/>
                    <a:moveTo>
                      <a:pt x="f285" y="f286"/>
                    </a:moveTo>
                    <a:lnTo>
                      <a:pt x="f285" y="f286"/>
                    </a:lnTo>
                    <a:close/>
                    <a:moveTo>
                      <a:pt x="f43" y="f287"/>
                    </a:moveTo>
                    <a:lnTo>
                      <a:pt x="f225" y="f257"/>
                    </a:lnTo>
                    <a:lnTo>
                      <a:pt x="f220" y="f288"/>
                    </a:lnTo>
                    <a:lnTo>
                      <a:pt x="f43" y="f287"/>
                    </a:lnTo>
                    <a:close/>
                    <a:moveTo>
                      <a:pt x="f43" y="f287"/>
                    </a:moveTo>
                    <a:lnTo>
                      <a:pt x="f43" y="f287"/>
                    </a:lnTo>
                    <a:close/>
                    <a:moveTo>
                      <a:pt x="f289" y="f215"/>
                    </a:moveTo>
                    <a:lnTo>
                      <a:pt x="f242" y="f290"/>
                    </a:lnTo>
                    <a:lnTo>
                      <a:pt x="f89" y="f231"/>
                    </a:lnTo>
                    <a:lnTo>
                      <a:pt x="f289" y="f215"/>
                    </a:lnTo>
                    <a:close/>
                    <a:moveTo>
                      <a:pt x="f289" y="f215"/>
                    </a:moveTo>
                    <a:lnTo>
                      <a:pt x="f289" y="f215"/>
                    </a:lnTo>
                    <a:close/>
                    <a:moveTo>
                      <a:pt x="f85" y="f219"/>
                    </a:moveTo>
                    <a:lnTo>
                      <a:pt x="f92" y="f204"/>
                    </a:lnTo>
                    <a:lnTo>
                      <a:pt x="f122" y="f211"/>
                    </a:lnTo>
                    <a:lnTo>
                      <a:pt x="f85" y="f219"/>
                    </a:lnTo>
                    <a:close/>
                    <a:moveTo>
                      <a:pt x="f85" y="f219"/>
                    </a:moveTo>
                    <a:lnTo>
                      <a:pt x="f85" y="f219"/>
                    </a:lnTo>
                    <a:close/>
                    <a:moveTo>
                      <a:pt x="f291" y="f292"/>
                    </a:moveTo>
                    <a:cubicBezTo>
                      <a:pt x="f293" y="f58"/>
                      <a:pt x="f67" y="f188"/>
                      <a:pt x="f260" y="f60"/>
                    </a:cubicBezTo>
                    <a:lnTo>
                      <a:pt x="f260" y="f220"/>
                    </a:lnTo>
                    <a:lnTo>
                      <a:pt x="f57" y="f294"/>
                    </a:lnTo>
                    <a:lnTo>
                      <a:pt x="f295" y="f296"/>
                    </a:lnTo>
                    <a:lnTo>
                      <a:pt x="f260" y="f39"/>
                    </a:lnTo>
                    <a:cubicBezTo>
                      <a:pt x="f185" y="f43"/>
                      <a:pt x="f223" y="f297"/>
                      <a:pt x="f159" y="f57"/>
                    </a:cubicBezTo>
                    <a:lnTo>
                      <a:pt x="f159" y="f185"/>
                    </a:lnTo>
                    <a:lnTo>
                      <a:pt x="f143" y="f108"/>
                    </a:lnTo>
                    <a:lnTo>
                      <a:pt x="f152" y="f72"/>
                    </a:lnTo>
                    <a:lnTo>
                      <a:pt x="f152" y="f292"/>
                    </a:lnTo>
                    <a:lnTo>
                      <a:pt x="f291" y="f292"/>
                    </a:lnTo>
                    <a:close/>
                    <a:moveTo>
                      <a:pt x="f291" y="f292"/>
                    </a:moveTo>
                    <a:lnTo>
                      <a:pt x="f291" y="f292"/>
                    </a:lnTo>
                    <a:close/>
                    <a:moveTo>
                      <a:pt x="f162" y="f294"/>
                    </a:moveTo>
                    <a:cubicBezTo>
                      <a:pt x="f147" y="f298"/>
                      <a:pt x="f299" y="f180"/>
                      <a:pt x="f300" y="f292"/>
                    </a:cubicBezTo>
                    <a:lnTo>
                      <a:pt x="f300" y="f72"/>
                    </a:lnTo>
                    <a:lnTo>
                      <a:pt x="f299" y="f72"/>
                    </a:lnTo>
                    <a:lnTo>
                      <a:pt x="f162" y="f301"/>
                    </a:lnTo>
                    <a:lnTo>
                      <a:pt x="f162" y="f294"/>
                    </a:lnTo>
                    <a:close/>
                    <a:moveTo>
                      <a:pt x="f162" y="f294"/>
                    </a:moveTo>
                    <a:lnTo>
                      <a:pt x="f162" y="f294"/>
                    </a:lnTo>
                    <a:close/>
                    <a:moveTo>
                      <a:pt x="f302" y="f303"/>
                    </a:moveTo>
                    <a:lnTo>
                      <a:pt x="f302" y="f137"/>
                    </a:lnTo>
                    <a:lnTo>
                      <a:pt x="f155" y="f292"/>
                    </a:lnTo>
                    <a:lnTo>
                      <a:pt x="f304" y="f260"/>
                    </a:lnTo>
                    <a:cubicBezTo>
                      <a:pt x="f103" y="f70"/>
                      <a:pt x="f277" y="f305"/>
                      <a:pt x="f302" y="f303"/>
                    </a:cubicBezTo>
                    <a:close/>
                    <a:moveTo>
                      <a:pt x="f302" y="f303"/>
                    </a:moveTo>
                    <a:lnTo>
                      <a:pt x="f302" y="f303"/>
                    </a:lnTo>
                    <a:close/>
                    <a:moveTo>
                      <a:pt x="f302" y="f47"/>
                    </a:moveTo>
                    <a:cubicBezTo>
                      <a:pt x="f304" y="f297"/>
                      <a:pt x="f111" y="f298"/>
                      <a:pt x="f125" y="f162"/>
                    </a:cubicBezTo>
                    <a:lnTo>
                      <a:pt x="f106" y="f260"/>
                    </a:lnTo>
                    <a:lnTo>
                      <a:pt x="f106" y="f292"/>
                    </a:lnTo>
                    <a:lnTo>
                      <a:pt x="f98" y="f108"/>
                    </a:lnTo>
                    <a:lnTo>
                      <a:pt x="f96" y="f57"/>
                    </a:lnTo>
                    <a:lnTo>
                      <a:pt x="f96" y="f306"/>
                    </a:lnTo>
                    <a:cubicBezTo>
                      <a:pt x="f141" y="f51"/>
                      <a:pt x="f307" y="f45"/>
                      <a:pt x="f117" y="f193"/>
                    </a:cubicBezTo>
                    <a:lnTo>
                      <a:pt x="f308" y="f297"/>
                    </a:lnTo>
                    <a:lnTo>
                      <a:pt x="f309" y="f188"/>
                    </a:lnTo>
                    <a:lnTo>
                      <a:pt x="f302" y="f47"/>
                    </a:lnTo>
                    <a:close/>
                    <a:moveTo>
                      <a:pt x="f302" y="f47"/>
                    </a:moveTo>
                    <a:lnTo>
                      <a:pt x="f302" y="f47"/>
                    </a:lnTo>
                    <a:close/>
                    <a:moveTo>
                      <a:pt x="f111" y="f38"/>
                    </a:moveTo>
                    <a:cubicBezTo>
                      <a:pt x="f242" y="f220"/>
                      <a:pt x="f310" y="f311"/>
                      <a:pt x="f92" y="f312"/>
                    </a:cubicBezTo>
                    <a:lnTo>
                      <a:pt x="f244" y="f312"/>
                    </a:lnTo>
                    <a:lnTo>
                      <a:pt x="f244" y="f295"/>
                    </a:lnTo>
                    <a:lnTo>
                      <a:pt x="f77" y="f185"/>
                    </a:lnTo>
                    <a:lnTo>
                      <a:pt x="f96" y="f194"/>
                    </a:lnTo>
                    <a:lnTo>
                      <a:pt x="f313" y="f201"/>
                    </a:lnTo>
                    <a:cubicBezTo>
                      <a:pt x="f104" y="f34"/>
                      <a:pt x="f139" y="f174"/>
                      <a:pt x="f155" y="f169"/>
                    </a:cubicBezTo>
                    <a:lnTo>
                      <a:pt x="f310" y="f39"/>
                    </a:lnTo>
                    <a:lnTo>
                      <a:pt x="f314" y="f47"/>
                    </a:lnTo>
                    <a:lnTo>
                      <a:pt x="f111" y="f38"/>
                    </a:lnTo>
                    <a:close/>
                    <a:moveTo>
                      <a:pt x="f111" y="f38"/>
                    </a:moveTo>
                    <a:lnTo>
                      <a:pt x="f111" y="f38"/>
                    </a:lnTo>
                    <a:close/>
                    <a:moveTo>
                      <a:pt x="f304" y="f173"/>
                    </a:moveTo>
                    <a:cubicBezTo>
                      <a:pt x="f139" y="f315"/>
                      <a:pt x="f104" y="f33"/>
                      <a:pt x="f313" y="f169"/>
                    </a:cubicBezTo>
                    <a:lnTo>
                      <a:pt x="f96" y="f33"/>
                    </a:lnTo>
                    <a:lnTo>
                      <a:pt x="f142" y="f32"/>
                    </a:lnTo>
                    <a:lnTo>
                      <a:pt x="f73" y="f198"/>
                    </a:lnTo>
                    <a:lnTo>
                      <a:pt x="f313" y="f199"/>
                    </a:lnTo>
                    <a:lnTo>
                      <a:pt x="f98" y="f199"/>
                    </a:lnTo>
                    <a:lnTo>
                      <a:pt x="f155" y="f31"/>
                    </a:lnTo>
                    <a:lnTo>
                      <a:pt x="f310" y="f29"/>
                    </a:lnTo>
                    <a:lnTo>
                      <a:pt x="f99" y="f127"/>
                    </a:lnTo>
                    <a:lnTo>
                      <a:pt x="f304" y="f173"/>
                    </a:lnTo>
                    <a:close/>
                    <a:moveTo>
                      <a:pt x="f304" y="f173"/>
                    </a:moveTo>
                    <a:lnTo>
                      <a:pt x="f304" y="f173"/>
                    </a:lnTo>
                    <a:close/>
                    <a:moveTo>
                      <a:pt x="f95" y="f31"/>
                    </a:moveTo>
                    <a:lnTo>
                      <a:pt x="f102" y="f316"/>
                    </a:lnTo>
                    <a:lnTo>
                      <a:pt x="f102" y="f196"/>
                    </a:lnTo>
                    <a:lnTo>
                      <a:pt x="f310" y="f15"/>
                    </a:lnTo>
                    <a:lnTo>
                      <a:pt x="f91" y="f209"/>
                    </a:lnTo>
                    <a:lnTo>
                      <a:pt x="f304" y="f317"/>
                    </a:lnTo>
                    <a:lnTo>
                      <a:pt x="f304" y="f318"/>
                    </a:lnTo>
                    <a:lnTo>
                      <a:pt x="f304" y="f317"/>
                    </a:lnTo>
                    <a:cubicBezTo>
                      <a:pt x="f117" y="f319"/>
                      <a:pt x="f0" y="f23"/>
                      <a:pt x="f238" y="f179"/>
                    </a:cubicBezTo>
                    <a:lnTo>
                      <a:pt x="f109" y="f253"/>
                    </a:lnTo>
                    <a:lnTo>
                      <a:pt x="f309" y="f14"/>
                    </a:lnTo>
                    <a:lnTo>
                      <a:pt x="f95" y="f31"/>
                    </a:lnTo>
                    <a:close/>
                    <a:moveTo>
                      <a:pt x="f95" y="f31"/>
                    </a:moveTo>
                    <a:lnTo>
                      <a:pt x="f95" y="f31"/>
                    </a:lnTo>
                    <a:close/>
                    <a:moveTo>
                      <a:pt x="f170" y="f1"/>
                    </a:moveTo>
                    <a:cubicBezTo>
                      <a:pt x="f278" y="f17"/>
                      <a:pt x="f95" y="f320"/>
                      <a:pt x="f118" y="f205"/>
                    </a:cubicBezTo>
                    <a:lnTo>
                      <a:pt x="f118" y="f8"/>
                    </a:lnTo>
                    <a:lnTo>
                      <a:pt x="f321" y="f322"/>
                    </a:lnTo>
                    <a:lnTo>
                      <a:pt x="f323" y="f324"/>
                    </a:lnTo>
                    <a:lnTo>
                      <a:pt x="f162" y="f205"/>
                    </a:lnTo>
                    <a:lnTo>
                      <a:pt x="f260" y="f317"/>
                    </a:lnTo>
                    <a:lnTo>
                      <a:pt x="f162" y="f317"/>
                    </a:lnTo>
                    <a:cubicBezTo>
                      <a:pt x="f276" y="f14"/>
                      <a:pt x="f325" y="f17"/>
                      <a:pt x="f232" y="f24"/>
                    </a:cubicBezTo>
                    <a:lnTo>
                      <a:pt x="f232" y="f322"/>
                    </a:lnTo>
                    <a:lnTo>
                      <a:pt x="f170" y="f322"/>
                    </a:lnTo>
                    <a:lnTo>
                      <a:pt x="f170" y="f1"/>
                    </a:lnTo>
                    <a:close/>
                    <a:moveTo>
                      <a:pt x="f170" y="f1"/>
                    </a:moveTo>
                    <a:lnTo>
                      <a:pt x="f170" y="f1"/>
                    </a:lnTo>
                    <a:close/>
                    <a:moveTo>
                      <a:pt x="f137" y="f179"/>
                    </a:moveTo>
                    <a:cubicBezTo>
                      <a:pt x="f74" y="f23"/>
                      <a:pt x="f228" y="f12"/>
                      <a:pt x="f300" y="f326"/>
                    </a:cubicBezTo>
                    <a:lnTo>
                      <a:pt x="f300" y="f318"/>
                    </a:lnTo>
                    <a:lnTo>
                      <a:pt x="f67" y="f317"/>
                    </a:lnTo>
                    <a:lnTo>
                      <a:pt x="f161" y="f290"/>
                    </a:lnTo>
                    <a:lnTo>
                      <a:pt x="f51" y="f316"/>
                    </a:lnTo>
                    <a:lnTo>
                      <a:pt x="f154" y="f316"/>
                    </a:lnTo>
                    <a:lnTo>
                      <a:pt x="f154" y="f327"/>
                    </a:lnTo>
                    <a:lnTo>
                      <a:pt x="f276" y="f197"/>
                    </a:lnTo>
                    <a:lnTo>
                      <a:pt x="f57" y="f206"/>
                    </a:lnTo>
                    <a:lnTo>
                      <a:pt x="f58" y="f328"/>
                    </a:lnTo>
                    <a:lnTo>
                      <a:pt x="f280" y="f179"/>
                    </a:lnTo>
                    <a:lnTo>
                      <a:pt x="f137" y="f179"/>
                    </a:lnTo>
                    <a:close/>
                    <a:moveTo>
                      <a:pt x="f137" y="f179"/>
                    </a:moveTo>
                    <a:lnTo>
                      <a:pt x="f137" y="f179"/>
                    </a:lnTo>
                    <a:close/>
                    <a:moveTo>
                      <a:pt x="f299" y="f179"/>
                    </a:moveTo>
                    <a:lnTo>
                      <a:pt x="f143" y="f19"/>
                    </a:lnTo>
                    <a:lnTo>
                      <a:pt x="f283" y="f19"/>
                    </a:lnTo>
                    <a:lnTo>
                      <a:pt x="f329" y="f25"/>
                    </a:lnTo>
                    <a:lnTo>
                      <a:pt x="f330" y="f284"/>
                    </a:lnTo>
                    <a:lnTo>
                      <a:pt x="f159" y="f169"/>
                    </a:lnTo>
                    <a:lnTo>
                      <a:pt x="f283" y="f284"/>
                    </a:lnTo>
                    <a:cubicBezTo>
                      <a:pt x="f153" y="f32"/>
                      <a:pt x="f331" y="f33"/>
                      <a:pt x="f300" y="f315"/>
                    </a:cubicBezTo>
                    <a:lnTo>
                      <a:pt x="f157" y="f197"/>
                    </a:lnTo>
                    <a:lnTo>
                      <a:pt x="f51" y="f177"/>
                    </a:lnTo>
                    <a:lnTo>
                      <a:pt x="f299" y="f179"/>
                    </a:lnTo>
                    <a:close/>
                    <a:moveTo>
                      <a:pt x="f299" y="f179"/>
                    </a:moveTo>
                    <a:lnTo>
                      <a:pt x="f299" y="f179"/>
                    </a:lnTo>
                    <a:close/>
                    <a:moveTo>
                      <a:pt x="f332" y="f55"/>
                    </a:moveTo>
                    <a:lnTo>
                      <a:pt x="f51" y="f190"/>
                    </a:lnTo>
                    <a:lnTo>
                      <a:pt x="f299" y="f174"/>
                    </a:lnTo>
                    <a:cubicBezTo>
                      <a:pt x="f331" y="f34"/>
                      <a:pt x="f153" y="f36"/>
                      <a:pt x="f283" y="f194"/>
                    </a:cubicBezTo>
                    <a:lnTo>
                      <a:pt x="f283" y="f38"/>
                    </a:lnTo>
                    <a:lnTo>
                      <a:pt x="f159" y="f38"/>
                    </a:lnTo>
                    <a:lnTo>
                      <a:pt x="f174" y="f298"/>
                    </a:lnTo>
                    <a:lnTo>
                      <a:pt x="f45" y="f282"/>
                    </a:lnTo>
                    <a:lnTo>
                      <a:pt x="f45" y="f295"/>
                    </a:lnTo>
                    <a:lnTo>
                      <a:pt x="f285" y="f295"/>
                    </a:lnTo>
                    <a:cubicBezTo>
                      <a:pt x="f51" y="f333"/>
                      <a:pt x="f225" y="f45"/>
                      <a:pt x="f293" y="f193"/>
                    </a:cubicBezTo>
                    <a:lnTo>
                      <a:pt x="f332" y="f55"/>
                    </a:lnTo>
                    <a:close/>
                    <a:moveTo>
                      <a:pt x="f332" y="f55"/>
                    </a:moveTo>
                    <a:lnTo>
                      <a:pt x="f332" y="f55"/>
                    </a:lnTo>
                    <a:close/>
                    <a:moveTo>
                      <a:pt x="f277" y="f78"/>
                    </a:moveTo>
                    <a:lnTo>
                      <a:pt x="f110" y="f108"/>
                    </a:lnTo>
                    <a:lnTo>
                      <a:pt x="f110" y="f110"/>
                    </a:lnTo>
                    <a:lnTo>
                      <a:pt x="f277" y="f78"/>
                    </a:lnTo>
                    <a:close/>
                  </a:path>
                </a:pathLst>
              </a:custGeom>
              <a:solidFill>
                <a:srgbClr val="D7B369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8" name="Forma Livre 27"/>
              <p:cNvSpPr/>
              <p:nvPr/>
            </p:nvSpPr>
            <p:spPr>
              <a:xfrm>
                <a:off x="9294839" y="5686562"/>
                <a:ext cx="227164" cy="63358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710"/>
                  <a:gd name="f5" fmla="val 246"/>
                  <a:gd name="f6" fmla="val 599"/>
                  <a:gd name="f7" fmla="val 53"/>
                  <a:gd name="f8" fmla="val 612"/>
                  <a:gd name="f9" fmla="val 192"/>
                  <a:gd name="f10" fmla="val 667"/>
                  <a:gd name="f11" fmla="val 197"/>
                  <a:gd name="f12" fmla="val 709"/>
                  <a:gd name="f13" fmla="val 202"/>
                  <a:gd name="f14" fmla="val 693"/>
                  <a:gd name="f15" fmla="val 63"/>
                  <a:gd name="f16" fmla="val 683"/>
                  <a:gd name="f17" fmla="val 2"/>
                  <a:gd name="f18" fmla="val 600"/>
                  <a:gd name="f19" fmla="val 632"/>
                  <a:gd name="f20" fmla="val 169"/>
                  <a:gd name="f21" fmla="val 620"/>
                  <a:gd name="f22" fmla="val 48"/>
                  <a:gd name="f23" fmla="val 623"/>
                  <a:gd name="f24" fmla="val 45"/>
                  <a:gd name="f25" fmla="val 626"/>
                  <a:gd name="f26" fmla="val 42"/>
                  <a:gd name="f27" fmla="val 37"/>
                  <a:gd name="f28" fmla="val 643"/>
                  <a:gd name="f29" fmla="val 650"/>
                  <a:gd name="f30" fmla="val 40"/>
                  <a:gd name="f31" fmla="val 662"/>
                  <a:gd name="f32" fmla="val 55"/>
                  <a:gd name="f33" fmla="val 669"/>
                  <a:gd name="f34" fmla="val 67"/>
                  <a:gd name="f35" fmla="val 174"/>
                  <a:gd name="f36" fmla="val 16"/>
                  <a:gd name="f37" fmla="val 97"/>
                  <a:gd name="f38" fmla="val 110"/>
                  <a:gd name="f39" fmla="val 109"/>
                  <a:gd name="f40" fmla="val 33"/>
                  <a:gd name="f41" fmla="val 98"/>
                  <a:gd name="f42" fmla="val 22"/>
                  <a:gd name="f43" fmla="val 85"/>
                  <a:gd name="f44" fmla="val 17"/>
                  <a:gd name="f45" fmla="val 18"/>
                  <a:gd name="f46" fmla="val 69"/>
                  <a:gd name="f47" fmla="val 15"/>
                  <a:gd name="f48" fmla="val 20"/>
                  <a:gd name="f49" fmla="val 32"/>
                  <a:gd name="f50" fmla="val 26"/>
                  <a:gd name="f51" fmla="val 38"/>
                  <a:gd name="f52" fmla="val 47"/>
                  <a:gd name="f53" fmla="val 57"/>
                  <a:gd name="f54" fmla="val 66"/>
                  <a:gd name="f55" fmla="val 76"/>
                  <a:gd name="f56" fmla="val 81"/>
                  <a:gd name="f57" fmla="val 86"/>
                  <a:gd name="f58" fmla="val 88"/>
                  <a:gd name="f59" fmla="val 452"/>
                  <a:gd name="f60" fmla="val 187"/>
                  <a:gd name="f61" fmla="val 448"/>
                  <a:gd name="f62" fmla="val 134"/>
                  <a:gd name="f63" fmla="val 423"/>
                  <a:gd name="f64" fmla="val 298"/>
                  <a:gd name="f65" fmla="val 272"/>
                  <a:gd name="f66" fmla="val 269"/>
                  <a:gd name="f67" fmla="val 264"/>
                  <a:gd name="f68" fmla="val 245"/>
                  <a:gd name="f69" fmla="val 281"/>
                  <a:gd name="f70" fmla="val 290"/>
                  <a:gd name="f71" fmla="val 293"/>
                  <a:gd name="f72" fmla="val 178"/>
                  <a:gd name="f73" fmla="val 297"/>
                  <a:gd name="f74" fmla="val 139"/>
                  <a:gd name="f75" fmla="val 315"/>
                  <a:gd name="f76" fmla="val 83"/>
                  <a:gd name="f77" fmla="val 405"/>
                  <a:gd name="f78" fmla="val 424"/>
                  <a:gd name="f79" fmla="val 428"/>
                  <a:gd name="f80" fmla="val 431"/>
                  <a:gd name="f81" fmla="val 440"/>
                  <a:gd name="f82" fmla="val 457"/>
                  <a:gd name="f83" fmla="*/ f1 1 710"/>
                  <a:gd name="f84" fmla="*/ f2 1 246"/>
                  <a:gd name="f85" fmla="+- f5 0 f3"/>
                  <a:gd name="f86" fmla="+- f4 0 f3"/>
                  <a:gd name="f87" fmla="*/ f86 1 710"/>
                  <a:gd name="f88" fmla="*/ f85 1 246"/>
                  <a:gd name="f89" fmla="*/ f3 1 f87"/>
                  <a:gd name="f90" fmla="*/ f4 1 f87"/>
                  <a:gd name="f91" fmla="*/ f3 1 f88"/>
                  <a:gd name="f92" fmla="*/ f5 1 f88"/>
                  <a:gd name="f93" fmla="*/ f89 f83 1"/>
                  <a:gd name="f94" fmla="*/ f90 f83 1"/>
                  <a:gd name="f95" fmla="*/ f92 f84 1"/>
                  <a:gd name="f96" fmla="*/ f91 f8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3" t="f96" r="f94" b="f95"/>
                <a:pathLst>
                  <a:path w="710" h="246">
                    <a:moveTo>
                      <a:pt x="f6" y="f7"/>
                    </a:moveTo>
                    <a:lnTo>
                      <a:pt x="f8" y="f9"/>
                    </a:lnTo>
                    <a:lnTo>
                      <a:pt x="f10" y="f11"/>
                    </a:lnTo>
                    <a:lnTo>
                      <a:pt x="f12" y="f13"/>
                    </a:lnTo>
                    <a:lnTo>
                      <a:pt x="f14" y="f15"/>
                    </a:lnTo>
                    <a:cubicBezTo>
                      <a:pt x="f16" y="f17"/>
                      <a:pt x="f18" y="f3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9" y="f20"/>
                    </a:moveTo>
                    <a:lnTo>
                      <a:pt x="f21" y="f7"/>
                    </a:ln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19" y="f27"/>
                      <a:pt x="f28" y="f27"/>
                      <a:pt x="f29" y="f30"/>
                    </a:cubicBezTo>
                    <a:cubicBezTo>
                      <a:pt x="f31" y="f24"/>
                      <a:pt x="f10" y="f32"/>
                      <a:pt x="f33" y="f34"/>
                    </a:cubicBezTo>
                    <a:lnTo>
                      <a:pt x="f16" y="f35"/>
                    </a:lnTo>
                    <a:lnTo>
                      <a:pt x="f19" y="f20"/>
                    </a:lnTo>
                    <a:close/>
                    <a:moveTo>
                      <a:pt x="f19" y="f20"/>
                    </a:moveTo>
                    <a:lnTo>
                      <a:pt x="f19" y="f20"/>
                    </a:lnTo>
                    <a:close/>
                    <a:moveTo>
                      <a:pt x="f36" y="f15"/>
                    </a:moveTo>
                    <a:lnTo>
                      <a:pt x="f3" y="f13"/>
                    </a:lnTo>
                    <a:lnTo>
                      <a:pt x="f37" y="f9"/>
                    </a:lnTo>
                    <a:lnTo>
                      <a:pt x="f38" y="f7"/>
                    </a:lnTo>
                    <a:cubicBezTo>
                      <a:pt x="f39" y="f40"/>
                      <a:pt x="f41" y="f42"/>
                      <a:pt x="f43" y="f44"/>
                    </a:cubicBezTo>
                    <a:lnTo>
                      <a:pt x="f43" y="f45"/>
                    </a:lnTo>
                    <a:lnTo>
                      <a:pt x="f46" y="f47"/>
                    </a:lnTo>
                    <a:cubicBezTo>
                      <a:pt x="f24" y="f47"/>
                      <a:pt x="f48" y="f49"/>
                      <a:pt x="f36" y="f15"/>
                    </a:cubicBezTo>
                    <a:close/>
                    <a:moveTo>
                      <a:pt x="f36" y="f15"/>
                    </a:moveTo>
                    <a:lnTo>
                      <a:pt x="f36" y="f15"/>
                    </a:lnTo>
                    <a:close/>
                    <a:moveTo>
                      <a:pt x="f50" y="f35"/>
                    </a:moveTo>
                    <a:lnTo>
                      <a:pt x="f51" y="f34"/>
                    </a:lnTo>
                    <a:cubicBezTo>
                      <a:pt x="f30" y="f32"/>
                      <a:pt x="f52" y="f24"/>
                      <a:pt x="f53" y="f30"/>
                    </a:cubicBezTo>
                    <a:cubicBezTo>
                      <a:pt x="f54" y="f27"/>
                      <a:pt x="f55" y="f27"/>
                      <a:pt x="f56" y="f26"/>
                    </a:cubicBezTo>
                    <a:cubicBezTo>
                      <a:pt x="f57" y="f24"/>
                      <a:pt x="f57" y="f22"/>
                      <a:pt x="f58" y="f7"/>
                    </a:cubicBezTo>
                    <a:lnTo>
                      <a:pt x="f55" y="f20"/>
                    </a:lnTo>
                    <a:lnTo>
                      <a:pt x="f50" y="f35"/>
                    </a:lnTo>
                    <a:close/>
                    <a:moveTo>
                      <a:pt x="f50" y="f35"/>
                    </a:moveTo>
                    <a:lnTo>
                      <a:pt x="f50" y="f35"/>
                    </a:lnTo>
                    <a:close/>
                    <a:moveTo>
                      <a:pt x="f59" y="f60"/>
                    </a:moveTo>
                    <a:cubicBezTo>
                      <a:pt x="f61" y="f62"/>
                      <a:pt x="f63" y="f53"/>
                      <a:pt x="f0" y="f32"/>
                    </a:cubicBezTo>
                    <a:cubicBezTo>
                      <a:pt x="f64" y="f53"/>
                      <a:pt x="f65" y="f62"/>
                      <a:pt x="f66" y="f60"/>
                    </a:cubicBezTo>
                    <a:lnTo>
                      <a:pt x="f67" y="f68"/>
                    </a:lnTo>
                    <a:cubicBezTo>
                      <a:pt x="f65" y="f68"/>
                      <a:pt x="f69" y="f68"/>
                      <a:pt x="f70" y="f68"/>
                    </a:cubicBezTo>
                    <a:lnTo>
                      <a:pt x="f71" y="f72"/>
                    </a:lnTo>
                    <a:cubicBezTo>
                      <a:pt x="f73" y="f74"/>
                      <a:pt x="f75" y="f76"/>
                      <a:pt x="f0" y="f76"/>
                    </a:cubicBezTo>
                    <a:cubicBezTo>
                      <a:pt x="f77" y="f76"/>
                      <a:pt x="f78" y="f74"/>
                      <a:pt x="f79" y="f72"/>
                    </a:cubicBezTo>
                    <a:lnTo>
                      <a:pt x="f80" y="f68"/>
                    </a:lnTo>
                    <a:cubicBezTo>
                      <a:pt x="f81" y="f68"/>
                      <a:pt x="f61" y="f68"/>
                      <a:pt x="f82" y="f68"/>
                    </a:cubicBezTo>
                    <a:lnTo>
                      <a:pt x="f59" y="f60"/>
                    </a:lnTo>
                    <a:close/>
                  </a:path>
                </a:pathLst>
              </a:custGeom>
              <a:solidFill>
                <a:srgbClr val="F8EBDA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9" name="Forma Livre 28"/>
              <p:cNvSpPr/>
              <p:nvPr/>
            </p:nvSpPr>
            <p:spPr>
              <a:xfrm>
                <a:off x="9296284" y="6005523"/>
                <a:ext cx="38157" cy="152284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75"/>
                  <a:gd name="f4" fmla="val 494"/>
                  <a:gd name="f5" fmla="val 109"/>
                  <a:gd name="f6" fmla="val 486"/>
                  <a:gd name="f7" fmla="val 174"/>
                  <a:gd name="f8" fmla="val 382"/>
                  <a:gd name="f9" fmla="val 493"/>
                  <a:gd name="f10" fmla="val 66"/>
                  <a:gd name="f11" fmla="val 427"/>
                  <a:gd name="f12" fmla="val 397"/>
                  <a:gd name="f13" fmla="val 367"/>
                  <a:gd name="f14" fmla="val 288"/>
                  <a:gd name="f15" fmla="val 308"/>
                  <a:gd name="f16" fmla="val 353"/>
                  <a:gd name="f17" fmla="val 274"/>
                  <a:gd name="f18" fmla="val 215"/>
                  <a:gd name="f19" fmla="val 146"/>
                  <a:gd name="f20" fmla="val 239"/>
                  <a:gd name="f21" fmla="val 126"/>
                  <a:gd name="f22" fmla="val 98"/>
                  <a:gd name="f23" fmla="val 76"/>
                  <a:gd name="f24" fmla="val 48"/>
                  <a:gd name="f25" fmla="val 28"/>
                  <a:gd name="f26" fmla="val 57"/>
                  <a:gd name="f27" fmla="val 202"/>
                  <a:gd name="f28" fmla="val 114"/>
                  <a:gd name="f29" fmla="val 164"/>
                  <a:gd name="f30" fmla="val 42"/>
                  <a:gd name="f31" fmla="val 151"/>
                  <a:gd name="f32" fmla="val 129"/>
                  <a:gd name="f33" fmla="val 119"/>
                  <a:gd name="f34" fmla="val 68"/>
                  <a:gd name="f35" fmla="val 43"/>
                  <a:gd name="f36" fmla="val 105"/>
                  <a:gd name="f37" fmla="val 85"/>
                  <a:gd name="f38" fmla="val 64"/>
                  <a:gd name="f39" fmla="val 78"/>
                  <a:gd name="f40" fmla="val 81"/>
                  <a:gd name="f41" fmla="val 108"/>
                  <a:gd name="f42" fmla="val 91"/>
                  <a:gd name="f43" fmla="val 71"/>
                  <a:gd name="f44" fmla="val 18"/>
                  <a:gd name="f45" fmla="val 79"/>
                  <a:gd name="f46" fmla="val 15"/>
                  <a:gd name="f47" fmla="val 100"/>
                  <a:gd name="f48" fmla="val 13"/>
                  <a:gd name="f49" fmla="val 5"/>
                  <a:gd name="f50" fmla="val 93"/>
                  <a:gd name="f51" fmla="*/ f0 1 175"/>
                  <a:gd name="f52" fmla="*/ f1 1 494"/>
                  <a:gd name="f53" fmla="+- f4 0 f2"/>
                  <a:gd name="f54" fmla="+- f3 0 f2"/>
                  <a:gd name="f55" fmla="*/ f54 1 175"/>
                  <a:gd name="f56" fmla="*/ f53 1 494"/>
                  <a:gd name="f57" fmla="*/ f2 1 f55"/>
                  <a:gd name="f58" fmla="*/ f3 1 f55"/>
                  <a:gd name="f59" fmla="*/ f2 1 f56"/>
                  <a:gd name="f60" fmla="*/ f4 1 f56"/>
                  <a:gd name="f61" fmla="*/ f57 f51 1"/>
                  <a:gd name="f62" fmla="*/ f58 f51 1"/>
                  <a:gd name="f63" fmla="*/ f60 f52 1"/>
                  <a:gd name="f64" fmla="*/ f59 f5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61" t="f64" r="f62" b="f63"/>
                <a:pathLst>
                  <a:path w="175" h="494"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7" y="f8"/>
                    </a:moveTo>
                    <a:lnTo>
                      <a:pt x="f2" y="f8"/>
                    </a:lnTo>
                    <a:lnTo>
                      <a:pt x="f2" y="f9"/>
                    </a:lnTo>
                    <a:lnTo>
                      <a:pt x="f10" y="f9"/>
                    </a:lnTo>
                    <a:lnTo>
                      <a:pt x="f10" y="f11"/>
                    </a:lnTo>
                    <a:cubicBezTo>
                      <a:pt x="f10" y="f12"/>
                      <a:pt x="f5" y="f12"/>
                      <a:pt x="f5" y="f11"/>
                    </a:cubicBezTo>
                    <a:lnTo>
                      <a:pt x="f5" y="f6"/>
                    </a:lnTo>
                    <a:lnTo>
                      <a:pt x="f5" y="f9"/>
                    </a:lnTo>
                    <a:lnTo>
                      <a:pt x="f7" y="f9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" y="f13"/>
                    </a:moveTo>
                    <a:lnTo>
                      <a:pt x="f7" y="f13"/>
                    </a:lnTo>
                    <a:lnTo>
                      <a:pt x="f7" y="f14"/>
                    </a:lnTo>
                    <a:lnTo>
                      <a:pt x="f2" y="f14"/>
                    </a:lnTo>
                    <a:lnTo>
                      <a:pt x="f2" y="f13"/>
                    </a:lnTo>
                    <a:close/>
                    <a:moveTo>
                      <a:pt x="f2" y="f13"/>
                    </a:moveTo>
                    <a:lnTo>
                      <a:pt x="f2" y="f13"/>
                    </a:lnTo>
                    <a:close/>
                    <a:moveTo>
                      <a:pt x="f5" y="f15"/>
                    </a:moveTo>
                    <a:lnTo>
                      <a:pt x="f5" y="f16"/>
                    </a:lnTo>
                    <a:lnTo>
                      <a:pt x="f10" y="f16"/>
                    </a:lnTo>
                    <a:lnTo>
                      <a:pt x="f10" y="f15"/>
                    </a:lnTo>
                    <a:lnTo>
                      <a:pt x="f5" y="f15"/>
                    </a:lnTo>
                    <a:close/>
                    <a:moveTo>
                      <a:pt x="f5" y="f15"/>
                    </a:moveTo>
                    <a:lnTo>
                      <a:pt x="f5" y="f15"/>
                    </a:lnTo>
                    <a:close/>
                    <a:moveTo>
                      <a:pt x="f2" y="f17"/>
                    </a:moveTo>
                    <a:lnTo>
                      <a:pt x="f7" y="f17"/>
                    </a:lnTo>
                    <a:lnTo>
                      <a:pt x="f7" y="f18"/>
                    </a:lnTo>
                    <a:lnTo>
                      <a:pt x="f19" y="f18"/>
                    </a:lnTo>
                    <a:lnTo>
                      <a:pt x="f19" y="f20"/>
                    </a:lnTo>
                    <a:lnTo>
                      <a:pt x="f21" y="f20"/>
                    </a:lnTo>
                    <a:lnTo>
                      <a:pt x="f21" y="f18"/>
                    </a:lnTo>
                    <a:lnTo>
                      <a:pt x="f22" y="f18"/>
                    </a:lnTo>
                    <a:lnTo>
                      <a:pt x="f22" y="f20"/>
                    </a:lnTo>
                    <a:lnTo>
                      <a:pt x="f23" y="f20"/>
                    </a:lnTo>
                    <a:lnTo>
                      <a:pt x="f23" y="f18"/>
                    </a:lnTo>
                    <a:lnTo>
                      <a:pt x="f24" y="f18"/>
                    </a:lnTo>
                    <a:lnTo>
                      <a:pt x="f24" y="f20"/>
                    </a:lnTo>
                    <a:lnTo>
                      <a:pt x="f25" y="f20"/>
                    </a:lnTo>
                    <a:lnTo>
                      <a:pt x="f25" y="f18"/>
                    </a:lnTo>
                    <a:lnTo>
                      <a:pt x="f2" y="f18"/>
                    </a:lnTo>
                    <a:lnTo>
                      <a:pt x="f2" y="f17"/>
                    </a:lnTo>
                    <a:close/>
                    <a:moveTo>
                      <a:pt x="f2" y="f17"/>
                    </a:moveTo>
                    <a:lnTo>
                      <a:pt x="f2" y="f17"/>
                    </a:lnTo>
                    <a:close/>
                    <a:moveTo>
                      <a:pt x="f26" y="f27"/>
                    </a:moveTo>
                    <a:lnTo>
                      <a:pt x="f28" y="f27"/>
                    </a:lnTo>
                    <a:lnTo>
                      <a:pt x="f28" y="f29"/>
                    </a:lnTo>
                    <a:lnTo>
                      <a:pt x="f26" y="f29"/>
                    </a:lnTo>
                    <a:lnTo>
                      <a:pt x="f26" y="f27"/>
                    </a:lnTo>
                    <a:close/>
                    <a:moveTo>
                      <a:pt x="f26" y="f27"/>
                    </a:moveTo>
                    <a:lnTo>
                      <a:pt x="f26" y="f27"/>
                    </a:lnTo>
                    <a:close/>
                    <a:moveTo>
                      <a:pt x="f30" y="f31"/>
                    </a:moveTo>
                    <a:lnTo>
                      <a:pt x="f32" y="f31"/>
                    </a:lnTo>
                    <a:lnTo>
                      <a:pt x="f32" y="f33"/>
                    </a:lnTo>
                    <a:lnTo>
                      <a:pt x="f30" y="f33"/>
                    </a:lnTo>
                    <a:lnTo>
                      <a:pt x="f30" y="f31"/>
                    </a:lnTo>
                    <a:close/>
                    <a:moveTo>
                      <a:pt x="f30" y="f31"/>
                    </a:moveTo>
                    <a:lnTo>
                      <a:pt x="f30" y="f31"/>
                    </a:lnTo>
                    <a:close/>
                    <a:moveTo>
                      <a:pt x="f30" y="f34"/>
                    </a:moveTo>
                    <a:lnTo>
                      <a:pt x="f32" y="f34"/>
                    </a:lnTo>
                    <a:lnTo>
                      <a:pt x="f32" y="f10"/>
                    </a:lnTo>
                    <a:cubicBezTo>
                      <a:pt x="f32" y="f35"/>
                      <a:pt x="f36" y="f25"/>
                      <a:pt x="f37" y="f25"/>
                    </a:cubicBezTo>
                    <a:cubicBezTo>
                      <a:pt x="f38" y="f25"/>
                      <a:pt x="f30" y="f35"/>
                      <a:pt x="f30" y="f10"/>
                    </a:cubicBezTo>
                    <a:lnTo>
                      <a:pt x="f30" y="f34"/>
                    </a:lnTo>
                    <a:close/>
                    <a:moveTo>
                      <a:pt x="f30" y="f34"/>
                    </a:moveTo>
                    <a:lnTo>
                      <a:pt x="f30" y="f34"/>
                    </a:lnTo>
                    <a:close/>
                    <a:moveTo>
                      <a:pt x="f39" y="f40"/>
                    </a:moveTo>
                    <a:lnTo>
                      <a:pt x="f26" y="f40"/>
                    </a:lnTo>
                    <a:lnTo>
                      <a:pt x="f26" y="f41"/>
                    </a:lnTo>
                    <a:lnTo>
                      <a:pt x="f39" y="f41"/>
                    </a:lnTo>
                    <a:lnTo>
                      <a:pt x="f39" y="f40"/>
                    </a:lnTo>
                    <a:close/>
                    <a:moveTo>
                      <a:pt x="f39" y="f40"/>
                    </a:moveTo>
                    <a:lnTo>
                      <a:pt x="f39" y="f40"/>
                    </a:lnTo>
                    <a:close/>
                    <a:moveTo>
                      <a:pt x="f42" y="f40"/>
                    </a:moveTo>
                    <a:lnTo>
                      <a:pt x="f42" y="f41"/>
                    </a:lnTo>
                    <a:lnTo>
                      <a:pt x="f28" y="f41"/>
                    </a:lnTo>
                    <a:lnTo>
                      <a:pt x="f28" y="f40"/>
                    </a:lnTo>
                    <a:lnTo>
                      <a:pt x="f42" y="f40"/>
                    </a:lnTo>
                    <a:close/>
                    <a:moveTo>
                      <a:pt x="f42" y="f40"/>
                    </a:moveTo>
                    <a:lnTo>
                      <a:pt x="f42" y="f40"/>
                    </a:lnTo>
                    <a:close/>
                    <a:moveTo>
                      <a:pt x="f43" y="f44"/>
                    </a:moveTo>
                    <a:cubicBezTo>
                      <a:pt x="f45" y="f46"/>
                      <a:pt x="f42" y="f46"/>
                      <a:pt x="f47" y="f44"/>
                    </a:cubicBezTo>
                    <a:lnTo>
                      <a:pt x="f47" y="f48"/>
                    </a:lnTo>
                    <a:cubicBezTo>
                      <a:pt x="f47" y="f49"/>
                      <a:pt x="f50" y="f2"/>
                      <a:pt x="f37" y="f2"/>
                    </a:cubicBezTo>
                    <a:cubicBezTo>
                      <a:pt x="f39" y="f2"/>
                      <a:pt x="f43" y="f49"/>
                      <a:pt x="f43" y="f48"/>
                    </a:cubicBezTo>
                    <a:lnTo>
                      <a:pt x="f43" y="f44"/>
                    </a:lnTo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30" name="Forma Livre 29"/>
              <p:cNvSpPr/>
              <p:nvPr/>
            </p:nvSpPr>
            <p:spPr>
              <a:xfrm>
                <a:off x="9023399" y="5773677"/>
                <a:ext cx="772924" cy="924120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2242"/>
                  <a:gd name="f5" fmla="val 2638"/>
                  <a:gd name="f6" fmla="val 1116"/>
                  <a:gd name="f7" fmla="val 1956"/>
                  <a:gd name="f8" fmla="val 1061"/>
                  <a:gd name="f9" fmla="val 1010"/>
                  <a:gd name="f10" fmla="val 1946"/>
                  <a:gd name="f11" fmla="val 959"/>
                  <a:gd name="f12" fmla="val 1930"/>
                  <a:gd name="f13" fmla="val 818"/>
                  <a:gd name="f14" fmla="val 1883"/>
                  <a:gd name="f15" fmla="val 702"/>
                  <a:gd name="f16" fmla="val 1775"/>
                  <a:gd name="f17" fmla="val 623"/>
                  <a:gd name="f18" fmla="val 1646"/>
                  <a:gd name="f19" fmla="val 532"/>
                  <a:gd name="f20" fmla="val 1497"/>
                  <a:gd name="f21" fmla="val 489"/>
                  <a:gd name="f22" fmla="val 1321"/>
                  <a:gd name="f23" fmla="val 1147"/>
                  <a:gd name="f24" fmla="val 973"/>
                  <a:gd name="f25" fmla="val 796"/>
                  <a:gd name="f26" fmla="val 650"/>
                  <a:gd name="f27" fmla="val 648"/>
                  <a:gd name="f28" fmla="val 287"/>
                  <a:gd name="f29" fmla="val 295"/>
                  <a:gd name="f30" fmla="val 240"/>
                  <a:gd name="f31" fmla="val 357"/>
                  <a:gd name="f32" fmla="val 195"/>
                  <a:gd name="f33" fmla="val 417"/>
                  <a:gd name="f34" fmla="val 151"/>
                  <a:gd name="f35" fmla="val 479"/>
                  <a:gd name="f36" fmla="val 207"/>
                  <a:gd name="f37" fmla="val 529"/>
                  <a:gd name="f38" fmla="val 258"/>
                  <a:gd name="f39" fmla="val 589"/>
                  <a:gd name="f40" fmla="val 289"/>
                  <a:gd name="f41" fmla="val 660"/>
                  <a:gd name="f42" fmla="val 320"/>
                  <a:gd name="f43" fmla="val 731"/>
                  <a:gd name="f44" fmla="val 326"/>
                  <a:gd name="f45" fmla="val 804"/>
                  <a:gd name="f46" fmla="val 314"/>
                  <a:gd name="f47" fmla="val 880"/>
                  <a:gd name="f48" fmla="val 883"/>
                  <a:gd name="f49" fmla="val 313"/>
                  <a:gd name="f50" fmla="val 892"/>
                  <a:gd name="f51" fmla="val 309"/>
                  <a:gd name="f52" fmla="val 915"/>
                  <a:gd name="f53" fmla="val 304"/>
                  <a:gd name="f54" fmla="val 940"/>
                  <a:gd name="f55" fmla="val 297"/>
                  <a:gd name="f56" fmla="val 966"/>
                  <a:gd name="f57" fmla="val 292"/>
                  <a:gd name="f58" fmla="val 991"/>
                  <a:gd name="f59" fmla="val 283"/>
                  <a:gd name="f60" fmla="val 1014"/>
                  <a:gd name="f61" fmla="val 277"/>
                  <a:gd name="f62" fmla="val 1039"/>
                  <a:gd name="f63" fmla="val 263"/>
                  <a:gd name="f64" fmla="val 1084"/>
                  <a:gd name="f65" fmla="val 246"/>
                  <a:gd name="f66" fmla="val 1124"/>
                  <a:gd name="f67" fmla="val 228"/>
                  <a:gd name="f68" fmla="val 1166"/>
                  <a:gd name="f69" fmla="val 210"/>
                  <a:gd name="f70" fmla="val 1211"/>
                  <a:gd name="f71" fmla="val 191"/>
                  <a:gd name="f72" fmla="val 1257"/>
                  <a:gd name="f73" fmla="val 173"/>
                  <a:gd name="f74" fmla="val 1302"/>
                  <a:gd name="f75" fmla="val 152"/>
                  <a:gd name="f76" fmla="val 1356"/>
                  <a:gd name="f77" fmla="val 137"/>
                  <a:gd name="f78" fmla="val 1414"/>
                  <a:gd name="f79" fmla="val 125"/>
                  <a:gd name="f80" fmla="val 1470"/>
                  <a:gd name="f81" fmla="val 102"/>
                  <a:gd name="f82" fmla="val 1580"/>
                  <a:gd name="f83" fmla="val 1691"/>
                  <a:gd name="f84" fmla="val 163"/>
                  <a:gd name="f85" fmla="val 1787"/>
                  <a:gd name="f86" fmla="val 185"/>
                  <a:gd name="f87" fmla="val 1823"/>
                  <a:gd name="f88" fmla="val 215"/>
                  <a:gd name="f89" fmla="val 1856"/>
                  <a:gd name="f90" fmla="val 1884"/>
                  <a:gd name="f91" fmla="val 342"/>
                  <a:gd name="f92" fmla="val 1967"/>
                  <a:gd name="f93" fmla="val 447"/>
                  <a:gd name="f94" fmla="val 2034"/>
                  <a:gd name="f95" fmla="val 556"/>
                  <a:gd name="f96" fmla="val 2097"/>
                  <a:gd name="f97" fmla="val 668"/>
                  <a:gd name="f98" fmla="val 2162"/>
                  <a:gd name="f99" fmla="val 782"/>
                  <a:gd name="f100" fmla="val 2221"/>
                  <a:gd name="f101" fmla="val 2288"/>
                  <a:gd name="f102" fmla="val 894"/>
                  <a:gd name="f103" fmla="val 947"/>
                  <a:gd name="f104" fmla="val 2324"/>
                  <a:gd name="f105" fmla="val 1004"/>
                  <a:gd name="f106" fmla="val 2360"/>
                  <a:gd name="f107" fmla="val 1056"/>
                  <a:gd name="f108" fmla="val 2402"/>
                  <a:gd name="f109" fmla="val 1078"/>
                  <a:gd name="f110" fmla="val 2421"/>
                  <a:gd name="f111" fmla="val 1099"/>
                  <a:gd name="f112" fmla="val 2440"/>
                  <a:gd name="f113" fmla="val 1121"/>
                  <a:gd name="f114" fmla="val 2461"/>
                  <a:gd name="f115" fmla="val 1142"/>
                  <a:gd name="f116" fmla="val 1163"/>
                  <a:gd name="f117" fmla="val 1187"/>
                  <a:gd name="f118" fmla="val 1237"/>
                  <a:gd name="f119" fmla="val 1294"/>
                  <a:gd name="f120" fmla="val 1349"/>
                  <a:gd name="f121" fmla="val 1459"/>
                  <a:gd name="f122" fmla="val 1573"/>
                  <a:gd name="f123" fmla="val 1685"/>
                  <a:gd name="f124" fmla="val 1758"/>
                  <a:gd name="f125" fmla="val 2056"/>
                  <a:gd name="f126" fmla="val 1830"/>
                  <a:gd name="f127" fmla="val 2012"/>
                  <a:gd name="f128" fmla="val 1897"/>
                  <a:gd name="f129" fmla="val 1962"/>
                  <a:gd name="f130" fmla="val 1607"/>
                  <a:gd name="f131" fmla="val 1661"/>
                  <a:gd name="f132" fmla="val 1530"/>
                  <a:gd name="f133" fmla="val 1780"/>
                  <a:gd name="f134" fmla="val 1423"/>
                  <a:gd name="f135" fmla="val 1881"/>
                  <a:gd name="f136" fmla="val 1289"/>
                  <a:gd name="f137" fmla="val 1928"/>
                  <a:gd name="f138" fmla="val 1235"/>
                  <a:gd name="f139" fmla="val 1180"/>
                  <a:gd name="f140" fmla="val 1123"/>
                  <a:gd name="f141" fmla="val 335"/>
                  <a:gd name="f142" fmla="val 88"/>
                  <a:gd name="f143" fmla="val 235"/>
                  <a:gd name="f144" fmla="val 224"/>
                  <a:gd name="f145" fmla="val 133"/>
                  <a:gd name="f146" fmla="val 34"/>
                  <a:gd name="f147" fmla="val 496"/>
                  <a:gd name="f148" fmla="val 157"/>
                  <a:gd name="f149" fmla="val 580"/>
                  <a:gd name="f150" fmla="val 259"/>
                  <a:gd name="f151" fmla="val 701"/>
                  <a:gd name="f152" fmla="val 234"/>
                  <a:gd name="f153" fmla="val 865"/>
                  <a:gd name="f154" fmla="val 225"/>
                  <a:gd name="f155" fmla="val 213"/>
                  <a:gd name="f156" fmla="val 964"/>
                  <a:gd name="f157" fmla="val 197"/>
                  <a:gd name="f158" fmla="val 1013"/>
                  <a:gd name="f159" fmla="val 1053"/>
                  <a:gd name="f160" fmla="val 169"/>
                  <a:gd name="f161" fmla="val 1094"/>
                  <a:gd name="f162" fmla="val 1132"/>
                  <a:gd name="f163" fmla="val 1178"/>
                  <a:gd name="f164" fmla="val 114"/>
                  <a:gd name="f165" fmla="val 1225"/>
                  <a:gd name="f166" fmla="val 96"/>
                  <a:gd name="f167" fmla="val 1272"/>
                  <a:gd name="f168" fmla="val 75"/>
                  <a:gd name="f169" fmla="val 1331"/>
                  <a:gd name="f170" fmla="val 58"/>
                  <a:gd name="f171" fmla="val 1391"/>
                  <a:gd name="f172" fmla="val 43"/>
                  <a:gd name="f173" fmla="val 1452"/>
                  <a:gd name="f174" fmla="val 16"/>
                  <a:gd name="f175" fmla="val 1585"/>
                  <a:gd name="f176" fmla="val 19"/>
                  <a:gd name="f177" fmla="val 1716"/>
                  <a:gd name="f178" fmla="val 92"/>
                  <a:gd name="f179" fmla="val 1832"/>
                  <a:gd name="f180" fmla="val 120"/>
                  <a:gd name="f181" fmla="val 1878"/>
                  <a:gd name="f182" fmla="val 154"/>
                  <a:gd name="f183" fmla="val 1916"/>
                  <a:gd name="f184" fmla="val 192"/>
                  <a:gd name="f185" fmla="val 1950"/>
                  <a:gd name="f186" fmla="val 2036"/>
                  <a:gd name="f187" fmla="val 403"/>
                  <a:gd name="f188" fmla="val 2107"/>
                  <a:gd name="f189" fmla="val 514"/>
                  <a:gd name="f190" fmla="val 2172"/>
                  <a:gd name="f191" fmla="val 627"/>
                  <a:gd name="f192" fmla="val 2236"/>
                  <a:gd name="f193" fmla="val 740"/>
                  <a:gd name="f194" fmla="val 2294"/>
                  <a:gd name="f195" fmla="val 849"/>
                  <a:gd name="f196" fmla="val 902"/>
                  <a:gd name="f197" fmla="val 2395"/>
                  <a:gd name="f198" fmla="val 956"/>
                  <a:gd name="f199" fmla="val 2430"/>
                  <a:gd name="f200" fmla="val 2468"/>
                  <a:gd name="f201" fmla="val 1047"/>
                  <a:gd name="f202" fmla="val 2503"/>
                  <a:gd name="f203" fmla="val 1089"/>
                  <a:gd name="f204" fmla="val 2546"/>
                  <a:gd name="f205" fmla="val 2594"/>
                  <a:gd name="f206" fmla="val 1118"/>
                  <a:gd name="f207" fmla="val 2596"/>
                  <a:gd name="f208" fmla="val 1120"/>
                  <a:gd name="f209" fmla="val 2599"/>
                  <a:gd name="f210" fmla="val 2601"/>
                  <a:gd name="f211" fmla="val 1125"/>
                  <a:gd name="f212" fmla="val 1154"/>
                  <a:gd name="f213" fmla="val 1194"/>
                  <a:gd name="f214" fmla="val 1285"/>
                  <a:gd name="f215" fmla="val 1339"/>
                  <a:gd name="f216" fmla="val 1392"/>
                  <a:gd name="f217" fmla="val 1501"/>
                  <a:gd name="f218" fmla="val 1614"/>
                  <a:gd name="f219" fmla="val 1727"/>
                  <a:gd name="f220" fmla="val 1838"/>
                  <a:gd name="f221" fmla="val 1949"/>
                  <a:gd name="f222" fmla="val 2049"/>
                  <a:gd name="f223" fmla="val 2087"/>
                  <a:gd name="f224" fmla="val 2121"/>
                  <a:gd name="f225" fmla="val 2149"/>
                  <a:gd name="f226" fmla="val 2222"/>
                  <a:gd name="f227" fmla="val 2225"/>
                  <a:gd name="f228" fmla="val 2198"/>
                  <a:gd name="f229" fmla="val 2183"/>
                  <a:gd name="f230" fmla="val 2166"/>
                  <a:gd name="f231" fmla="val 2145"/>
                  <a:gd name="f232" fmla="val 2128"/>
                  <a:gd name="f233" fmla="val 2108"/>
                  <a:gd name="f234" fmla="val 2089"/>
                  <a:gd name="f235" fmla="val 2071"/>
                  <a:gd name="f236" fmla="val 2044"/>
                  <a:gd name="f237" fmla="val 2028"/>
                  <a:gd name="f238" fmla="val 2016"/>
                  <a:gd name="f239" fmla="val 2007"/>
                  <a:gd name="f240" fmla="val 1982"/>
                  <a:gd name="f241" fmla="val 2085"/>
                  <a:gd name="f242" fmla="val 2207"/>
                  <a:gd name="f243" fmla="val 2006"/>
                  <a:gd name="f244" fmla="val 1906"/>
                  <a:gd name="f245" fmla="val 1801"/>
                  <a:gd name="f246" fmla="val 71"/>
                  <a:gd name="f247" fmla="val 1696"/>
                  <a:gd name="f248" fmla="val 53"/>
                  <a:gd name="f249" fmla="val 1588"/>
                  <a:gd name="f250" fmla="val 1434"/>
                  <a:gd name="f251" fmla="val 25"/>
                  <a:gd name="f252" fmla="val 1278"/>
                  <a:gd name="f253" fmla="val 17"/>
                  <a:gd name="f254" fmla="val 807"/>
                  <a:gd name="f255" fmla="val 653"/>
                  <a:gd name="f256" fmla="val 545"/>
                  <a:gd name="f257" fmla="val 440"/>
                  <a:gd name="f258" fmla="val 1113"/>
                  <a:gd name="f259" fmla="val 1128"/>
                  <a:gd name="f260" fmla="val 1284"/>
                  <a:gd name="f261" fmla="val 1437"/>
                  <a:gd name="f262" fmla="val 8"/>
                  <a:gd name="f263" fmla="val 1590"/>
                  <a:gd name="f264" fmla="val 27"/>
                  <a:gd name="f265" fmla="val 1699"/>
                  <a:gd name="f266" fmla="val 38"/>
                  <a:gd name="f267" fmla="val 1804"/>
                  <a:gd name="f268" fmla="val 1911"/>
                  <a:gd name="f269" fmla="val 73"/>
                  <a:gd name="f270" fmla="val 1915"/>
                  <a:gd name="f271" fmla="val 76"/>
                  <a:gd name="f272" fmla="val 2018"/>
                  <a:gd name="f273" fmla="val 2123"/>
                  <a:gd name="f274" fmla="val 353"/>
                  <a:gd name="f275" fmla="val 493"/>
                  <a:gd name="f276" fmla="val 2230"/>
                  <a:gd name="f277" fmla="val 499"/>
                  <a:gd name="f278" fmla="val 2223"/>
                  <a:gd name="f279" fmla="val 505"/>
                  <a:gd name="f280" fmla="val 2102"/>
                  <a:gd name="f281" fmla="val 585"/>
                  <a:gd name="f282" fmla="val 1998"/>
                  <a:gd name="f283" fmla="val 2023"/>
                  <a:gd name="f284" fmla="val 863"/>
                  <a:gd name="f285" fmla="val 2031"/>
                  <a:gd name="f286" fmla="val 912"/>
                  <a:gd name="f287" fmla="val 2042"/>
                  <a:gd name="f288" fmla="val 961"/>
                  <a:gd name="f289" fmla="val 2058"/>
                  <a:gd name="f290" fmla="val 1008"/>
                  <a:gd name="f291" fmla="val 2072"/>
                  <a:gd name="f292" fmla="val 1048"/>
                  <a:gd name="f293" fmla="val 1087"/>
                  <a:gd name="f294" fmla="val 1172"/>
                  <a:gd name="f295" fmla="val 2142"/>
                  <a:gd name="f296" fmla="val 1218"/>
                  <a:gd name="f297" fmla="val 2161"/>
                  <a:gd name="f298" fmla="val 1265"/>
                  <a:gd name="f299" fmla="val 2182"/>
                  <a:gd name="f300" fmla="val 1326"/>
                  <a:gd name="f301" fmla="val 2199"/>
                  <a:gd name="f302" fmla="val 1386"/>
                  <a:gd name="f303" fmla="val 2211"/>
                  <a:gd name="f304" fmla="val 1449"/>
                  <a:gd name="f305" fmla="val 2241"/>
                  <a:gd name="f306" fmla="val 2237"/>
                  <a:gd name="f307" fmla="val 1721"/>
                  <a:gd name="f308" fmla="val 2163"/>
                  <a:gd name="f309" fmla="val 1842"/>
                  <a:gd name="f310" fmla="val 2133"/>
                  <a:gd name="f311" fmla="val 1888"/>
                  <a:gd name="f312" fmla="val 2099"/>
                  <a:gd name="f313" fmla="val 1926"/>
                  <a:gd name="f314" fmla="val 2059"/>
                  <a:gd name="f315" fmla="val 1959"/>
                  <a:gd name="f316" fmla="val 1847"/>
                  <a:gd name="f317" fmla="val 2120"/>
                  <a:gd name="f318" fmla="val 1733"/>
                  <a:gd name="f319" fmla="val 2188"/>
                  <a:gd name="f320" fmla="val 1623"/>
                  <a:gd name="f321" fmla="val 2251"/>
                  <a:gd name="f322" fmla="val 1509"/>
                  <a:gd name="f323" fmla="val 2309"/>
                  <a:gd name="f324" fmla="val 1401"/>
                  <a:gd name="f325" fmla="val 2375"/>
                  <a:gd name="f326" fmla="val 2410"/>
                  <a:gd name="f327" fmla="val 1296"/>
                  <a:gd name="f328" fmla="val 2443"/>
                  <a:gd name="f329" fmla="val 1247"/>
                  <a:gd name="f330" fmla="val 2481"/>
                  <a:gd name="f331" fmla="val 1206"/>
                  <a:gd name="f332" fmla="val 2515"/>
                  <a:gd name="f333" fmla="val 1167"/>
                  <a:gd name="f334" fmla="val 2556"/>
                  <a:gd name="f335" fmla="val 1137"/>
                  <a:gd name="f336" fmla="val 2602"/>
                  <a:gd name="f337" fmla="val 1135"/>
                  <a:gd name="f338" fmla="val 2609"/>
                  <a:gd name="f339" fmla="val 2614"/>
                  <a:gd name="f340" fmla="val 1127"/>
                  <a:gd name="f341" fmla="val 2621"/>
                  <a:gd name="f342" fmla="val 2637"/>
                  <a:gd name="f343" fmla="val 1114"/>
                  <a:gd name="f344" fmla="val 1111"/>
                  <a:gd name="f345" fmla="val 1106"/>
                  <a:gd name="f346" fmla="val 1102"/>
                  <a:gd name="f347" fmla="val 1074"/>
                  <a:gd name="f348" fmla="val 1035"/>
                  <a:gd name="f349" fmla="val 994"/>
                  <a:gd name="f350" fmla="val 945"/>
                  <a:gd name="f351" fmla="val 840"/>
                  <a:gd name="f352" fmla="val 732"/>
                  <a:gd name="f353" fmla="val 618"/>
                  <a:gd name="f354" fmla="val 508"/>
                  <a:gd name="f355" fmla="val 394"/>
                  <a:gd name="f356" fmla="val 282"/>
                  <a:gd name="f357" fmla="val 182"/>
                  <a:gd name="f358" fmla="val 142"/>
                  <a:gd name="f359" fmla="val 108"/>
                  <a:gd name="f360" fmla="val 78"/>
                  <a:gd name="f361" fmla="val 6"/>
                  <a:gd name="f362" fmla="val 28"/>
                  <a:gd name="f363" fmla="val 42"/>
                  <a:gd name="f364" fmla="val 59"/>
                  <a:gd name="f365" fmla="val 82"/>
                  <a:gd name="f366" fmla="val 99"/>
                  <a:gd name="f367" fmla="val 139"/>
                  <a:gd name="f368" fmla="val 183"/>
                  <a:gd name="f369" fmla="val 199"/>
                  <a:gd name="f370" fmla="val 218"/>
                  <a:gd name="f371" fmla="val 243"/>
                  <a:gd name="f372" fmla="val 18"/>
                  <a:gd name="f373" fmla="val 11"/>
                  <a:gd name="f374" fmla="val 118"/>
                  <a:gd name="f375" fmla="val 223"/>
                  <a:gd name="f376" fmla="val 325"/>
                  <a:gd name="f377" fmla="val 330"/>
                  <a:gd name="f378" fmla="val 437"/>
                  <a:gd name="f379" fmla="val 542"/>
                  <a:gd name="f380" fmla="val 651"/>
                  <a:gd name="f381" fmla="val 957"/>
                  <a:gd name="f382" fmla="val 720"/>
                  <a:gd name="f383" fmla="val 1292"/>
                  <a:gd name="f384" fmla="val 723"/>
                  <a:gd name="f385" fmla="val 726"/>
                  <a:gd name="f386" fmla="val 734"/>
                  <a:gd name="f387" fmla="val 1282"/>
                  <a:gd name="f388" fmla="val 693"/>
                  <a:gd name="f389" fmla="val 1270"/>
                  <a:gd name="f390" fmla="val 686"/>
                  <a:gd name="f391" fmla="val 1258"/>
                  <a:gd name="f392" fmla="val 680"/>
                  <a:gd name="f393" fmla="val 1250"/>
                  <a:gd name="f394" fmla="val 676"/>
                  <a:gd name="f395" fmla="val 1213"/>
                  <a:gd name="f396" fmla="val 658"/>
                  <a:gd name="f397" fmla="val 1173"/>
                  <a:gd name="f398" fmla="val 645"/>
                  <a:gd name="f399" fmla="val 636"/>
                  <a:gd name="f400" fmla="val 635"/>
                  <a:gd name="f401" fmla="val 631"/>
                  <a:gd name="f402" fmla="val 625"/>
                  <a:gd name="f403" fmla="val 612"/>
                  <a:gd name="f404" fmla="val 604"/>
                  <a:gd name="f405" fmla="val 602"/>
                  <a:gd name="f406" fmla="val 1144"/>
                  <a:gd name="f407" fmla="val 1161"/>
                  <a:gd name="f408" fmla="val 600"/>
                  <a:gd name="f409" fmla="val 1183"/>
                  <a:gd name="f410" fmla="val 1204"/>
                  <a:gd name="f411" fmla="val 610"/>
                  <a:gd name="f412" fmla="val 1342"/>
                  <a:gd name="f413" fmla="val 628"/>
                  <a:gd name="f414" fmla="val 1387"/>
                  <a:gd name="f415" fmla="val 670"/>
                  <a:gd name="f416" fmla="val 666"/>
                  <a:gd name="f417" fmla="val 1411"/>
                  <a:gd name="f418" fmla="val 663"/>
                  <a:gd name="f419" fmla="val 1441"/>
                  <a:gd name="f420" fmla="val 1456"/>
                  <a:gd name="f421" fmla="val 641"/>
                  <a:gd name="f422" fmla="val 1474"/>
                  <a:gd name="f423" fmla="val 1484"/>
                  <a:gd name="f424" fmla="val 633"/>
                  <a:gd name="f425" fmla="val 1496"/>
                  <a:gd name="f426" fmla="val 1502"/>
                  <a:gd name="f427" fmla="val 1514"/>
                  <a:gd name="f428" fmla="val 1523"/>
                  <a:gd name="f429" fmla="val 678"/>
                  <a:gd name="f430" fmla="val 1528"/>
                  <a:gd name="f431" fmla="val 696"/>
                  <a:gd name="f432" fmla="val 708"/>
                  <a:gd name="f433" fmla="val 1520"/>
                  <a:gd name="f434" fmla="val 744"/>
                  <a:gd name="f435" fmla="val 1473"/>
                  <a:gd name="f436" fmla="val 747"/>
                  <a:gd name="f437" fmla="val 751"/>
                  <a:gd name="f438" fmla="val 1450"/>
                  <a:gd name="f439" fmla="val 756"/>
                  <a:gd name="f440" fmla="val 1453"/>
                  <a:gd name="f441" fmla="val 761"/>
                  <a:gd name="f442" fmla="val 1454"/>
                  <a:gd name="f443" fmla="val 766"/>
                  <a:gd name="f444" fmla="val 779"/>
                  <a:gd name="f445" fmla="val 1462"/>
                  <a:gd name="f446" fmla="val 792"/>
                  <a:gd name="f447" fmla="val 1468"/>
                  <a:gd name="f448" fmla="val 806"/>
                  <a:gd name="f449" fmla="val 814"/>
                  <a:gd name="f450" fmla="val 1471"/>
                  <a:gd name="f451" fmla="val 819"/>
                  <a:gd name="f452" fmla="val 1482"/>
                  <a:gd name="f453" fmla="val 853"/>
                  <a:gd name="f454" fmla="val 885"/>
                  <a:gd name="f455" fmla="val 917"/>
                  <a:gd name="f456" fmla="val 908"/>
                  <a:gd name="f457" fmla="val 1489"/>
                  <a:gd name="f458" fmla="val 900"/>
                  <a:gd name="f459" fmla="val 888"/>
                  <a:gd name="f460" fmla="val 1506"/>
                  <a:gd name="f461" fmla="val 873"/>
                  <a:gd name="f462" fmla="val 1516"/>
                  <a:gd name="f463" fmla="val 857"/>
                  <a:gd name="f464" fmla="val 1525"/>
                  <a:gd name="f465" fmla="val 842"/>
                  <a:gd name="f466" fmla="val 1535"/>
                  <a:gd name="f467" fmla="val 822"/>
                  <a:gd name="f468" fmla="val 1547"/>
                  <a:gd name="f469" fmla="val 1564"/>
                  <a:gd name="f470" fmla="val 789"/>
                  <a:gd name="f471" fmla="val 1656"/>
                  <a:gd name="f472" fmla="val 1641"/>
                  <a:gd name="f473" fmla="val 729"/>
                  <a:gd name="f474" fmla="val 1622"/>
                  <a:gd name="f475" fmla="val 691"/>
                  <a:gd name="f476" fmla="val 1601"/>
                  <a:gd name="f477" fmla="val 426"/>
                  <a:gd name="f478" fmla="val 1271"/>
                  <a:gd name="f479" fmla="val 380"/>
                  <a:gd name="f480" fmla="val 1223"/>
                  <a:gd name="f481" fmla="val 362"/>
                  <a:gd name="f482" fmla="val 1170"/>
                  <a:gd name="f483" fmla="val 1066"/>
                  <a:gd name="f484" fmla="val 1015"/>
                  <a:gd name="f485" fmla="val 825"/>
                  <a:gd name="f486" fmla="val 713"/>
                  <a:gd name="f487" fmla="val 549"/>
                  <a:gd name="f488" fmla="val 797"/>
                  <a:gd name="f489" fmla="val 504"/>
                  <a:gd name="f490" fmla="val 757"/>
                  <a:gd name="f491" fmla="val 815"/>
                  <a:gd name="f492" fmla="val 799"/>
                  <a:gd name="f493" fmla="val 721"/>
                  <a:gd name="f494" fmla="val 706"/>
                  <a:gd name="f495" fmla="val 811"/>
                  <a:gd name="f496" fmla="val 671"/>
                  <a:gd name="f497" fmla="val 828"/>
                  <a:gd name="f498" fmla="val 655"/>
                  <a:gd name="f499" fmla="val 640"/>
                  <a:gd name="f500" fmla="val 856"/>
                  <a:gd name="f501" fmla="val 870"/>
                  <a:gd name="f502" fmla="val 884"/>
                  <a:gd name="f503" fmla="val 899"/>
                  <a:gd name="f504" fmla="val 911"/>
                  <a:gd name="f505" fmla="val 897"/>
                  <a:gd name="f506" fmla="val 1096"/>
                  <a:gd name="f507" fmla="val 1109"/>
                  <a:gd name="f508" fmla="val 1105"/>
                  <a:gd name="f509" fmla="val 1080"/>
                  <a:gd name="f510" fmla="val 1140"/>
                  <a:gd name="f511" fmla="val 1033"/>
                  <a:gd name="f512" fmla="val 1171"/>
                  <a:gd name="f513" fmla="val 1188"/>
                  <a:gd name="f514" fmla="val 993"/>
                  <a:gd name="f515" fmla="val 1210"/>
                  <a:gd name="f516" fmla="val 971"/>
                  <a:gd name="f517" fmla="val 1242"/>
                  <a:gd name="f518" fmla="val 943"/>
                  <a:gd name="f519" fmla="val 932"/>
                  <a:gd name="f520" fmla="val 1335"/>
                  <a:gd name="f521" fmla="val 922"/>
                  <a:gd name="f522" fmla="val 1367"/>
                  <a:gd name="f523" fmla="val 937"/>
                  <a:gd name="f524" fmla="val 1375"/>
                  <a:gd name="f525" fmla="val 1382"/>
                  <a:gd name="f526" fmla="val 1388"/>
                  <a:gd name="f527" fmla="val 1379"/>
                  <a:gd name="f528" fmla="val 877"/>
                  <a:gd name="f529" fmla="val 855"/>
                  <a:gd name="f530" fmla="val 1370"/>
                  <a:gd name="f531" fmla="val 831"/>
                  <a:gd name="f532" fmla="val 1364"/>
                  <a:gd name="f533" fmla="val 809"/>
                  <a:gd name="f534" fmla="val 1361"/>
                  <a:gd name="f535" fmla="val 1340"/>
                  <a:gd name="f536" fmla="val 787"/>
                  <a:gd name="f537" fmla="val 1327"/>
                  <a:gd name="f538" fmla="val 1316"/>
                  <a:gd name="f539" fmla="val 776"/>
                  <a:gd name="f540" fmla="val 1301"/>
                  <a:gd name="f541" fmla="val 771"/>
                  <a:gd name="f542" fmla="val 1297"/>
                  <a:gd name="f543" fmla="val 769"/>
                  <a:gd name="f544" fmla="val 1280"/>
                  <a:gd name="f545" fmla="val 1249"/>
                  <a:gd name="f546" fmla="val 777"/>
                  <a:gd name="f547" fmla="val 1222"/>
                  <a:gd name="f548" fmla="val 774"/>
                  <a:gd name="f549" fmla="val 1226"/>
                  <a:gd name="f550" fmla="val 1231"/>
                  <a:gd name="f551" fmla="val 742"/>
                  <a:gd name="f552" fmla="val 716"/>
                  <a:gd name="f553" fmla="val 1262"/>
                  <a:gd name="f554" fmla="val 1268"/>
                  <a:gd name="f555" fmla="val 695"/>
                  <a:gd name="f556" fmla="val 1273"/>
                  <a:gd name="f557" fmla="val 1465"/>
                  <a:gd name="f558" fmla="val 953"/>
                  <a:gd name="f559" fmla="val 1458"/>
                  <a:gd name="f560" fmla="val 968"/>
                  <a:gd name="f561" fmla="val 984"/>
                  <a:gd name="f562" fmla="val 1446"/>
                  <a:gd name="f563" fmla="val 999"/>
                  <a:gd name="f564" fmla="val 1018"/>
                  <a:gd name="f565" fmla="val 1034"/>
                  <a:gd name="f566" fmla="val 1435"/>
                  <a:gd name="f567" fmla="val 1055"/>
                  <a:gd name="f568" fmla="val 1065"/>
                  <a:gd name="f569" fmla="val 1431"/>
                  <a:gd name="f570" fmla="val 1422"/>
                  <a:gd name="f571" fmla="val 1419"/>
                  <a:gd name="f572" fmla="val 1090"/>
                  <a:gd name="f573" fmla="val 1416"/>
                  <a:gd name="f574" fmla="val 1092"/>
                  <a:gd name="f575" fmla="val 1407"/>
                  <a:gd name="f576" fmla="val 1406"/>
                  <a:gd name="f577" fmla="val 1085"/>
                  <a:gd name="f578" fmla="val 1044"/>
                  <a:gd name="f579" fmla="val 1395"/>
                  <a:gd name="f580" fmla="val 1380"/>
                  <a:gd name="f581" fmla="val 958"/>
                  <a:gd name="f582" fmla="val 1359"/>
                  <a:gd name="f583" fmla="val 950"/>
                  <a:gd name="f584" fmla="val 1332"/>
                  <a:gd name="f585" fmla="val 938"/>
                  <a:gd name="f586" fmla="val 1304"/>
                  <a:gd name="f587" fmla="val 933"/>
                  <a:gd name="f588" fmla="val 1277"/>
                  <a:gd name="f589" fmla="val 1219"/>
                  <a:gd name="f590" fmla="val 983"/>
                  <a:gd name="f591" fmla="val 1201"/>
                  <a:gd name="f592" fmla="val 1023"/>
                  <a:gd name="f593" fmla="val 1168"/>
                  <a:gd name="f594" fmla="val 1152"/>
                  <a:gd name="f595" fmla="val 1139"/>
                  <a:gd name="f596" fmla="val 1130"/>
                  <a:gd name="f597" fmla="val 1376"/>
                  <a:gd name="f598" fmla="val 1112"/>
                  <a:gd name="f599" fmla="val 1428"/>
                  <a:gd name="f600" fmla="val 1041"/>
                  <a:gd name="f601" fmla="val 1026"/>
                  <a:gd name="f602" fmla="val 1009"/>
                  <a:gd name="f603" fmla="val 1532"/>
                  <a:gd name="f604" fmla="val 986"/>
                  <a:gd name="f605" fmla="val 1554"/>
                  <a:gd name="f606" fmla="val 954"/>
                  <a:gd name="f607" fmla="val 1598"/>
                  <a:gd name="f608" fmla="val 1610"/>
                  <a:gd name="f609" fmla="val 1635"/>
                  <a:gd name="f610" fmla="val 1650"/>
                  <a:gd name="f611" fmla="val 1665"/>
                  <a:gd name="f612" fmla="val 1684"/>
                  <a:gd name="f613" fmla="val 969"/>
                  <a:gd name="f614" fmla="val 1701"/>
                  <a:gd name="f615" fmla="val 974"/>
                  <a:gd name="f616" fmla="val 1718"/>
                  <a:gd name="f617" fmla="val 979"/>
                  <a:gd name="f618" fmla="val 1708"/>
                  <a:gd name="f619" fmla="val 913"/>
                  <a:gd name="f620" fmla="val 1690"/>
                  <a:gd name="f621" fmla="val 847"/>
                  <a:gd name="f622" fmla="val 1662"/>
                  <a:gd name="f623" fmla="val 784"/>
                  <a:gd name="f624" fmla="val 1631"/>
                  <a:gd name="f625" fmla="val 1575"/>
                  <a:gd name="f626" fmla="val 802"/>
                  <a:gd name="f627" fmla="val 1545"/>
                  <a:gd name="f628" fmla="val 827"/>
                  <a:gd name="f629" fmla="val 868"/>
                  <a:gd name="f630" fmla="val 898"/>
                  <a:gd name="f631" fmla="val 674"/>
                  <a:gd name="f632" fmla="val 1600"/>
                  <a:gd name="f633" fmla="val 1586"/>
                  <a:gd name="f634" fmla="val 704"/>
                  <a:gd name="f635" fmla="val 725"/>
                  <a:gd name="f636" fmla="val 727"/>
                  <a:gd name="f637" fmla="val 763"/>
                  <a:gd name="f638" fmla="val 749"/>
                  <a:gd name="f639" fmla="val 1583"/>
                  <a:gd name="f640" fmla="val 711"/>
                  <a:gd name="f641" fmla="val 1429"/>
                  <a:gd name="f642" fmla="val 1313"/>
                  <a:gd name="f643" fmla="val 813"/>
                  <a:gd name="f644" fmla="val 1243"/>
                  <a:gd name="f645" fmla="val 861"/>
                  <a:gd name="f646" fmla="val 1228"/>
                  <a:gd name="f647" fmla="val 1343"/>
                  <a:gd name="f648" fmla="val 866"/>
                  <a:gd name="f649" fmla="val 1518"/>
                  <a:gd name="f650" fmla="val 1543"/>
                  <a:gd name="f651" fmla="val 791"/>
                  <a:gd name="f652" fmla="val 1571"/>
                  <a:gd name="f653" fmla="val 1570"/>
                  <a:gd name="f654" fmla="val 1568"/>
                  <a:gd name="f655" fmla="val 935"/>
                  <a:gd name="f656" fmla="val 1605"/>
                  <a:gd name="f657" fmla="val 1613"/>
                  <a:gd name="f658" fmla="val 1616"/>
                  <a:gd name="f659" fmla="val 1618"/>
                  <a:gd name="f660" fmla="val 846"/>
                  <a:gd name="f661" fmla="val 1629"/>
                  <a:gd name="f662" fmla="val 759"/>
                  <a:gd name="f663" fmla="val 927"/>
                  <a:gd name="f664" fmla="val 1485"/>
                  <a:gd name="f665" fmla="val 1460"/>
                  <a:gd name="f666" fmla="val 1405"/>
                  <a:gd name="f667" fmla="val 1371"/>
                  <a:gd name="f668" fmla="val 816"/>
                  <a:gd name="f669" fmla="val 1308"/>
                  <a:gd name="f670" fmla="val 1283"/>
                  <a:gd name="f671" fmla="val 810"/>
                  <a:gd name="f672" fmla="val 794"/>
                  <a:gd name="f673" fmla="val 1287"/>
                  <a:gd name="f674" fmla="val 1338"/>
                  <a:gd name="f675" fmla="val 730"/>
                  <a:gd name="f676" fmla="val 728"/>
                  <a:gd name="f677" fmla="val 733"/>
                  <a:gd name="f678" fmla="val 1504"/>
                  <a:gd name="f679" fmla="val 1540"/>
                  <a:gd name="f680" fmla="val 752"/>
                  <a:gd name="f681" fmla="val 1551"/>
                  <a:gd name="f682" fmla="val 1563"/>
                  <a:gd name="f683" fmla="val 764"/>
                  <a:gd name="f684" fmla="val 1576"/>
                  <a:gd name="f685" fmla="val 768"/>
                  <a:gd name="f686" fmla="val 770"/>
                  <a:gd name="f687" fmla="val 1581"/>
                  <a:gd name="f688" fmla="val 775"/>
                  <a:gd name="f689" fmla="val 1578"/>
                  <a:gd name="f690" fmla="val 1561"/>
                  <a:gd name="f691" fmla="val 823"/>
                  <a:gd name="f692" fmla="val 1555"/>
                  <a:gd name="f693" fmla="val 909"/>
                  <a:gd name="f694" fmla="val 878"/>
                  <a:gd name="f695" fmla="val 944"/>
                  <a:gd name="f696" fmla="val 1021"/>
                  <a:gd name="f697" fmla="val 835"/>
                  <a:gd name="f698" fmla="val 1067"/>
                  <a:gd name="f699" fmla="val 1036"/>
                  <a:gd name="f700" fmla="val 683"/>
                  <a:gd name="f701" fmla="val 646"/>
                  <a:gd name="f702" fmla="val 862"/>
                  <a:gd name="f703" fmla="val 850"/>
                  <a:gd name="f704" fmla="val 656"/>
                  <a:gd name="f705" fmla="val 871"/>
                  <a:gd name="f706" fmla="val 916"/>
                  <a:gd name="f707" fmla="val 896"/>
                  <a:gd name="f708" fmla="val 948"/>
                  <a:gd name="f709" fmla="val 281"/>
                  <a:gd name="f710" fmla="val 709"/>
                  <a:gd name="f711" fmla="val 512"/>
                  <a:gd name="f712" fmla="val 409"/>
                  <a:gd name="f713" fmla="val 363"/>
                  <a:gd name="f714" fmla="val 1011"/>
                  <a:gd name="f715" fmla="val 346"/>
                  <a:gd name="f716" fmla="val 338"/>
                  <a:gd name="f717" fmla="val 411"/>
                  <a:gd name="f718" fmla="val 518"/>
                  <a:gd name="f719" fmla="val 1677"/>
                  <a:gd name="f720" fmla="val 867"/>
                  <a:gd name="f721" fmla="val 1735"/>
                  <a:gd name="f722" fmla="val 1737"/>
                  <a:gd name="f723" fmla="val 988"/>
                  <a:gd name="f724" fmla="val 1744"/>
                  <a:gd name="f725" fmla="val 1747"/>
                  <a:gd name="f726" fmla="val 1749"/>
                  <a:gd name="f727" fmla="val 1319"/>
                  <a:gd name="f728" fmla="val 1706"/>
                  <a:gd name="f729" fmla="val 1494"/>
                  <a:gd name="f730" fmla="val 1642"/>
                  <a:gd name="f731" fmla="val 1644"/>
                  <a:gd name="f732" fmla="val 1951"/>
                  <a:gd name="f733" fmla="val 1939"/>
                  <a:gd name="f734" fmla="val 1931"/>
                  <a:gd name="f735" fmla="val 1968"/>
                  <a:gd name="f736" fmla="val 1908"/>
                  <a:gd name="f737" fmla="val 1995"/>
                  <a:gd name="f738" fmla="val 2026"/>
                  <a:gd name="f739" fmla="val 2080"/>
                  <a:gd name="f740" fmla="val 2139"/>
                  <a:gd name="f741" fmla="val 2116"/>
                  <a:gd name="f742" fmla="val 2104"/>
                  <a:gd name="f743" fmla="val 2068"/>
                  <a:gd name="f744" fmla="val 2050"/>
                  <a:gd name="f745" fmla="val 2013"/>
                  <a:gd name="f746" fmla="val 1978"/>
                  <a:gd name="f747" fmla="val 1964"/>
                  <a:gd name="f748" fmla="val 1935"/>
                  <a:gd name="f749" fmla="val 1927"/>
                  <a:gd name="f750" fmla="val 1923"/>
                  <a:gd name="f751" fmla="val 1952"/>
                  <a:gd name="f752" fmla="val 1983"/>
                  <a:gd name="f753" fmla="val 2090"/>
                  <a:gd name="f754" fmla="val 2014"/>
                  <a:gd name="f755" fmla="val 375"/>
                  <a:gd name="f756" fmla="val 1937"/>
                  <a:gd name="f757" fmla="val 271"/>
                  <a:gd name="f758" fmla="val 1859"/>
                  <a:gd name="f759" fmla="val 166"/>
                  <a:gd name="f760" fmla="val 1767"/>
                  <a:gd name="f761" fmla="val 1673"/>
                  <a:gd name="f762" fmla="val 138"/>
                  <a:gd name="f763" fmla="val 128"/>
                  <a:gd name="f764" fmla="val 111"/>
                  <a:gd name="f765" fmla="val 101"/>
                  <a:gd name="f766" fmla="val 661"/>
                  <a:gd name="f767" fmla="val 568"/>
                  <a:gd name="f768" fmla="val 474"/>
                  <a:gd name="f769" fmla="val 382"/>
                  <a:gd name="f770" fmla="val 352"/>
                  <a:gd name="f771" fmla="val 205"/>
                  <a:gd name="f772" fmla="val 244"/>
                  <a:gd name="f773" fmla="val 299"/>
                  <a:gd name="f774" fmla="val 311"/>
                  <a:gd name="f775" fmla="val 302"/>
                  <a:gd name="f776" fmla="val 273"/>
                  <a:gd name="f777" fmla="val 595"/>
                  <a:gd name="f778" fmla="val 535"/>
                  <a:gd name="f779" fmla="val 486"/>
                  <a:gd name="f780" fmla="val 481"/>
                  <a:gd name="f781" fmla="val 132"/>
                  <a:gd name="f782" fmla="val 211"/>
                  <a:gd name="f783" fmla="val 368"/>
                  <a:gd name="f784" fmla="val 262"/>
                  <a:gd name="f785" fmla="val 371"/>
                  <a:gd name="f786" fmla="val 153"/>
                  <a:gd name="f787" fmla="val 373"/>
                  <a:gd name="f788" fmla="val 376"/>
                  <a:gd name="f789" fmla="val 470"/>
                  <a:gd name="f790" fmla="val 136"/>
                  <a:gd name="f791" fmla="val 564"/>
                  <a:gd name="f792" fmla="val 123"/>
                  <a:gd name="f793" fmla="val 659"/>
                  <a:gd name="f794" fmla="val 94"/>
                  <a:gd name="f795" fmla="val 967"/>
                  <a:gd name="f796" fmla="val 86"/>
                  <a:gd name="f797" fmla="val 1274"/>
                  <a:gd name="f798" fmla="val 1582"/>
                  <a:gd name="f799" fmla="val 1771"/>
                  <a:gd name="f800" fmla="val 1865"/>
                  <a:gd name="f801" fmla="val 1868"/>
                  <a:gd name="f802" fmla="val 1870"/>
                  <a:gd name="f803" fmla="val 2030"/>
                  <a:gd name="f804" fmla="val 2113"/>
                  <a:gd name="f805" fmla="val 1999"/>
                  <a:gd name="f806" fmla="val 1966"/>
                  <a:gd name="f807" fmla="val 1942"/>
                  <a:gd name="f808" fmla="val 930"/>
                  <a:gd name="f809" fmla="val 1963"/>
                  <a:gd name="f810" fmla="val 1980"/>
                  <a:gd name="f811" fmla="val 1994"/>
                  <a:gd name="f812" fmla="val 1077"/>
                  <a:gd name="f813" fmla="val 2010"/>
                  <a:gd name="f814" fmla="val 1119"/>
                  <a:gd name="f815" fmla="val 1159"/>
                  <a:gd name="f816" fmla="val 2046"/>
                  <a:gd name="f817" fmla="val 1205"/>
                  <a:gd name="f818" fmla="val 2066"/>
                  <a:gd name="f819" fmla="val 2084"/>
                  <a:gd name="f820" fmla="val 1353"/>
                  <a:gd name="f821" fmla="val 1410"/>
                  <a:gd name="f822" fmla="val 2132"/>
                  <a:gd name="f823" fmla="val 1467"/>
                  <a:gd name="f824" fmla="val 2156"/>
                  <a:gd name="f825" fmla="val 2092"/>
                  <a:gd name="f826" fmla="val 1795"/>
                  <a:gd name="f827" fmla="val 2070"/>
                  <a:gd name="f828" fmla="val 1834"/>
                  <a:gd name="f829" fmla="val 2038"/>
                  <a:gd name="f830" fmla="val 1896"/>
                  <a:gd name="f831" fmla="val 1909"/>
                  <a:gd name="f832" fmla="val 1802"/>
                  <a:gd name="f833" fmla="val 1694"/>
                  <a:gd name="f834" fmla="val 2112"/>
                  <a:gd name="f835" fmla="val 2175"/>
                  <a:gd name="f836" fmla="val 2234"/>
                  <a:gd name="f837" fmla="val 1357"/>
                  <a:gd name="f838" fmla="val 2302"/>
                  <a:gd name="f839" fmla="val 2304"/>
                  <a:gd name="f840" fmla="val 2339"/>
                  <a:gd name="f841" fmla="val 2374"/>
                  <a:gd name="f842" fmla="val 1195"/>
                  <a:gd name="f843" fmla="val 2415"/>
                  <a:gd name="f844" fmla="val 2435"/>
                  <a:gd name="f845" fmla="val 1149"/>
                  <a:gd name="f846" fmla="val 2456"/>
                  <a:gd name="f847" fmla="val 2480"/>
                  <a:gd name="f848" fmla="val 2485"/>
                  <a:gd name="f849" fmla="val 1070"/>
                  <a:gd name="f850" fmla="val 1046"/>
                  <a:gd name="f851" fmla="val 939"/>
                  <a:gd name="f852" fmla="val 773"/>
                  <a:gd name="f853" fmla="val 547"/>
                  <a:gd name="f854" fmla="val 439"/>
                  <a:gd name="f855" fmla="val 332"/>
                  <a:gd name="f856" fmla="val 203"/>
                  <a:gd name="f857" fmla="val 171"/>
                  <a:gd name="f858" fmla="val 149"/>
                  <a:gd name="f859" fmla="val 87"/>
                  <a:gd name="f860" fmla="val 109"/>
                  <a:gd name="f861" fmla="val 121"/>
                  <a:gd name="f862" fmla="val 175"/>
                  <a:gd name="f863" fmla="val 231"/>
                  <a:gd name="f864" fmla="val 247"/>
                  <a:gd name="f865" fmla="val 261"/>
                  <a:gd name="f866" fmla="val 270"/>
                  <a:gd name="f867" fmla="val 963"/>
                  <a:gd name="f868" fmla="val 294"/>
                  <a:gd name="f869" fmla="val 1933"/>
                  <a:gd name="f870" fmla="val 1854"/>
                  <a:gd name="f871" fmla="val 1748"/>
                  <a:gd name="f872" fmla="val 1097"/>
                  <a:gd name="f873" fmla="val 1666"/>
                  <a:gd name="f874" fmla="val 1620"/>
                  <a:gd name="f875" fmla="val 1068"/>
                  <a:gd name="f876" fmla="val 1596"/>
                  <a:gd name="f877" fmla="val 1040"/>
                  <a:gd name="f878" fmla="val 1541"/>
                  <a:gd name="f879" fmla="val 1487"/>
                  <a:gd name="f880" fmla="val 985"/>
                  <a:gd name="f881" fmla="val 1430"/>
                  <a:gd name="f882" fmla="val 1333"/>
                  <a:gd name="f883" fmla="val 951"/>
                  <a:gd name="f884" fmla="val 1230"/>
                  <a:gd name="f885" fmla="val 980"/>
                  <a:gd name="f886" fmla="val 1190"/>
                  <a:gd name="f887" fmla="val 1027"/>
                  <a:gd name="f888" fmla="val 1164"/>
                  <a:gd name="f889" fmla="val 1037"/>
                  <a:gd name="f890" fmla="val 1049"/>
                  <a:gd name="f891" fmla="val 1492"/>
                  <a:gd name="f892" fmla="val 1637"/>
                  <a:gd name="f893" fmla="val 1763"/>
                  <a:gd name="f894" fmla="val 1869"/>
                  <a:gd name="f895" fmla="val 1914"/>
                  <a:gd name="f896" fmla="val 1006"/>
                  <a:gd name="f897" fmla="val 1936"/>
                  <a:gd name="f898" fmla="val 1940"/>
                  <a:gd name="f899" fmla="val 1938"/>
                  <a:gd name="f900" fmla="val 998"/>
                  <a:gd name="f901" fmla="val 1682"/>
                  <a:gd name="f902" fmla="val 981"/>
                  <a:gd name="f903" fmla="val 1647"/>
                  <a:gd name="f904" fmla="val 976"/>
                  <a:gd name="f905" fmla="val 1634"/>
                  <a:gd name="f906" fmla="val 1619"/>
                  <a:gd name="f907" fmla="val 1587"/>
                  <a:gd name="f908" fmla="val 1542"/>
                  <a:gd name="f909" fmla="val 1527"/>
                  <a:gd name="f910" fmla="val 1019"/>
                  <a:gd name="f911" fmla="val 1513"/>
                  <a:gd name="f912" fmla="val 1478"/>
                  <a:gd name="f913" fmla="val 1069"/>
                  <a:gd name="f914" fmla="val 1104"/>
                  <a:gd name="f915" fmla="val 1402"/>
                  <a:gd name="f916" fmla="val 1129"/>
                  <a:gd name="f917" fmla="val 1397"/>
                  <a:gd name="f918" fmla="val 1732"/>
                  <a:gd name="f919" fmla="val 1728"/>
                  <a:gd name="f920" fmla="val 1043"/>
                  <a:gd name="f921" fmla="val 1186"/>
                  <a:gd name="f922" fmla="val 1227"/>
                  <a:gd name="f923" fmla="val 1323"/>
                  <a:gd name="f924" fmla="val 1073"/>
                  <a:gd name="f925" fmla="val 1156"/>
                  <a:gd name="f926" fmla="val 1546"/>
                  <a:gd name="f927" fmla="val 1246"/>
                  <a:gd name="f928" fmla="val 1565"/>
                  <a:gd name="f929" fmla="val 1306"/>
                  <a:gd name="f930" fmla="val 1593"/>
                  <a:gd name="f931" fmla="val 1325"/>
                  <a:gd name="f932" fmla="val 1611"/>
                  <a:gd name="f933" fmla="val 1621"/>
                  <a:gd name="f934" fmla="val 1615"/>
                  <a:gd name="f935" fmla="val 1608"/>
                  <a:gd name="f936" fmla="val 1238"/>
                  <a:gd name="f937" fmla="val 1560"/>
                  <a:gd name="f938" fmla="val 1176"/>
                  <a:gd name="f939" fmla="val 1472"/>
                  <a:gd name="f940" fmla="val 1396"/>
                  <a:gd name="f941" fmla="val 1058"/>
                  <a:gd name="f942" fmla="val 1354"/>
                  <a:gd name="f943" fmla="val 1050"/>
                  <a:gd name="f944" fmla="val 1324"/>
                  <a:gd name="f945" fmla="val 1054"/>
                  <a:gd name="f946" fmla="val 1263"/>
                  <a:gd name="f947" fmla="val 1071"/>
                  <a:gd name="f948" fmla="val 1191"/>
                  <a:gd name="f949" fmla="val 1157"/>
                  <a:gd name="f950" fmla="val 1169"/>
                  <a:gd name="f951" fmla="val 1383"/>
                  <a:gd name="f952" fmla="val 1424"/>
                  <a:gd name="f953" fmla="val 1479"/>
                  <a:gd name="f954" fmla="val 1082"/>
                  <a:gd name="f955" fmla="val 1636"/>
                  <a:gd name="f956" fmla="val 1145"/>
                  <a:gd name="f957" fmla="val 1858"/>
                  <a:gd name="f958" fmla="val 1234"/>
                  <a:gd name="f959" fmla="val 1913"/>
                  <a:gd name="f960" fmla="val 1874"/>
                  <a:gd name="f961" fmla="val 1800"/>
                  <a:gd name="f962" fmla="val 1707"/>
                  <a:gd name="f963" fmla="val 1511"/>
                  <a:gd name="f964" fmla="val 1689"/>
                  <a:gd name="f965" fmla="val 1466"/>
                  <a:gd name="f966" fmla="val 1671"/>
                  <a:gd name="f967" fmla="val 1654"/>
                  <a:gd name="f968" fmla="val 1674"/>
                  <a:gd name="f969" fmla="val 1579"/>
                  <a:gd name="f970" fmla="val 1592"/>
                  <a:gd name="f971" fmla="val 1604"/>
                  <a:gd name="f972" fmla="val 1299"/>
                  <a:gd name="f973" fmla="val 688"/>
                  <a:gd name="f974" fmla="val 1311"/>
                  <a:gd name="f975" fmla="val 685"/>
                  <a:gd name="f976" fmla="val 681"/>
                  <a:gd name="f977" fmla="val 1347"/>
                  <a:gd name="f978" fmla="val 673"/>
                  <a:gd name="f979" fmla="val 1328"/>
                  <a:gd name="f980" fmla="val 626"/>
                  <a:gd name="f981" fmla="val 621"/>
                  <a:gd name="f982" fmla="val 1203"/>
                  <a:gd name="f983" fmla="val 1182"/>
                  <a:gd name="f984" fmla="val 620"/>
                  <a:gd name="f985" fmla="val 1179"/>
                  <a:gd name="f986" fmla="val 630"/>
                  <a:gd name="f987" fmla="val 643"/>
                  <a:gd name="f988" fmla="val 690"/>
                  <a:gd name="f989" fmla="val 1508"/>
                  <a:gd name="f990" fmla="val 1490"/>
                  <a:gd name="f991" fmla="val 1461"/>
                  <a:gd name="f992" fmla="val 1394"/>
                  <a:gd name="f993" fmla="val 1363"/>
                  <a:gd name="f994" fmla="val 1351"/>
                  <a:gd name="f995" fmla="val 1330"/>
                  <a:gd name="f996" fmla="val 700"/>
                  <a:gd name="f997" fmla="val 1320"/>
                  <a:gd name="f998" fmla="val 1309"/>
                  <a:gd name="f999" fmla="val 703"/>
                  <a:gd name="f1000" fmla="val 705"/>
                  <a:gd name="f1001" fmla="val 1259"/>
                  <a:gd name="f1002" fmla="val 715"/>
                  <a:gd name="f1003" fmla="val 1254"/>
                  <a:gd name="f1004" fmla="val 737"/>
                  <a:gd name="f1005" fmla="val 1244"/>
                  <a:gd name="f1006" fmla="val 1256"/>
                  <a:gd name="f1007" fmla="val 772"/>
                  <a:gd name="f1008" fmla="val 781"/>
                  <a:gd name="f1009" fmla="val 826"/>
                  <a:gd name="f1010" fmla="val 1399"/>
                  <a:gd name="f1011" fmla="val 1418"/>
                  <a:gd name="f1012" fmla="val 1051"/>
                  <a:gd name="f1013" fmla="val 1031"/>
                  <a:gd name="f1014" fmla="val 1425"/>
                  <a:gd name="f1015" fmla="val 978"/>
                  <a:gd name="f1016" fmla="val 1438"/>
                  <a:gd name="f1017" fmla="val 925"/>
                  <a:gd name="f1018" fmla="val 890"/>
                  <a:gd name="f1019" fmla="val 848"/>
                  <a:gd name="f1020" fmla="val 843"/>
                  <a:gd name="f1021" fmla="val 1426"/>
                  <a:gd name="f1022" fmla="val 1444"/>
                  <a:gd name="f1023" fmla="val 942"/>
                  <a:gd name="f1024" fmla="val 920"/>
                  <a:gd name="f1025" fmla="val 907"/>
                  <a:gd name="f1026" fmla="val 895"/>
                  <a:gd name="f1027" fmla="val 882"/>
                  <a:gd name="f1028" fmla="val 839"/>
                  <a:gd name="f1029" fmla="val 824"/>
                  <a:gd name="f1030" fmla="val 821"/>
                  <a:gd name="f1031" fmla="val 1442"/>
                  <a:gd name="f1032" fmla="val 829"/>
                  <a:gd name="f1033" fmla="val 1447"/>
                  <a:gd name="f1034" fmla="val 837"/>
                  <a:gd name="f1035" fmla="val 817"/>
                  <a:gd name="f1036" fmla="val 812"/>
                  <a:gd name="f1037" fmla="val 739"/>
                  <a:gd name="f1038" fmla="val 710"/>
                  <a:gd name="f1039" fmla="*/ f1 1 2242"/>
                  <a:gd name="f1040" fmla="*/ f2 1 2638"/>
                  <a:gd name="f1041" fmla="+- f5 0 f3"/>
                  <a:gd name="f1042" fmla="+- f4 0 f3"/>
                  <a:gd name="f1043" fmla="*/ f1042 1 2242"/>
                  <a:gd name="f1044" fmla="*/ f1041 1 2638"/>
                  <a:gd name="f1045" fmla="*/ f3 1 f1043"/>
                  <a:gd name="f1046" fmla="*/ f4 1 f1043"/>
                  <a:gd name="f1047" fmla="*/ f3 1 f1044"/>
                  <a:gd name="f1048" fmla="*/ f5 1 f1044"/>
                  <a:gd name="f1049" fmla="*/ f1045 f1039 1"/>
                  <a:gd name="f1050" fmla="*/ f1046 f1039 1"/>
                  <a:gd name="f1051" fmla="*/ f1048 f1040 1"/>
                  <a:gd name="f1052" fmla="*/ f1047 f104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049" t="f1052" r="f1050" b="f1051"/>
                <a:pathLst>
                  <a:path w="2242" h="2638">
                    <a:moveTo>
                      <a:pt x="f6" y="f7"/>
                    </a:moveTo>
                    <a:cubicBezTo>
                      <a:pt x="f8" y="f7"/>
                      <a:pt x="f9" y="f10"/>
                      <a:pt x="f11" y="f12"/>
                    </a:cubicBezTo>
                    <a:cubicBezTo>
                      <a:pt x="f13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1" y="f23"/>
                    </a:cubicBezTo>
                    <a:cubicBezTo>
                      <a:pt x="f21" y="f24"/>
                      <a:pt x="f19" y="f25"/>
                      <a:pt x="f17" y="f26"/>
                    </a:cubicBezTo>
                    <a:lnTo>
                      <a:pt x="f17" y="f27"/>
                    </a:lnTo>
                    <a:lnTo>
                      <a:pt x="f28" y="f29"/>
                    </a:lnTo>
                    <a:cubicBezTo>
                      <a:pt x="f30" y="f31"/>
                      <a:pt x="f32" y="f33"/>
                      <a:pt x="f34" y="f35"/>
                    </a:cubicBezTo>
                    <a:cubicBezTo>
                      <a:pt x="f36" y="f37"/>
                      <a:pt x="f38" y="f39"/>
                      <a:pt x="f40" y="f41"/>
                    </a:cubicBezTo>
                    <a:cubicBezTo>
                      <a:pt x="f42" y="f43"/>
                      <a:pt x="f44" y="f45"/>
                      <a:pt x="f46" y="f47"/>
                    </a:cubicBezTo>
                    <a:lnTo>
                      <a:pt x="f46" y="f48"/>
                    </a:lnTo>
                    <a:lnTo>
                      <a:pt x="f49" y="f50"/>
                    </a:lnTo>
                    <a:cubicBezTo>
                      <a:pt x="f51" y="f52"/>
                      <a:pt x="f53" y="f54"/>
                      <a:pt x="f55" y="f56"/>
                    </a:cubicBezTo>
                    <a:cubicBezTo>
                      <a:pt x="f57" y="f58"/>
                      <a:pt x="f59" y="f60"/>
                      <a:pt x="f61" y="f62"/>
                    </a:cubicBezTo>
                    <a:cubicBezTo>
                      <a:pt x="f63" y="f64"/>
                      <a:pt x="f65" y="f66"/>
                      <a:pt x="f67" y="f68"/>
                    </a:cubicBezTo>
                    <a:cubicBezTo>
                      <a:pt x="f69" y="f70"/>
                      <a:pt x="f71" y="f72"/>
                      <a:pt x="f73" y="f74"/>
                    </a:cubicBezTo>
                    <a:cubicBezTo>
                      <a:pt x="f75" y="f76"/>
                      <a:pt x="f77" y="f78"/>
                      <a:pt x="f79" y="f80"/>
                    </a:cubicBezTo>
                    <a:cubicBezTo>
                      <a:pt x="f81" y="f82"/>
                      <a:pt x="f81" y="f83"/>
                      <a:pt x="f84" y="f85"/>
                    </a:cubicBezTo>
                    <a:cubicBezTo>
                      <a:pt x="f86" y="f87"/>
                      <a:pt x="f88" y="f89"/>
                      <a:pt x="f65" y="f90"/>
                    </a:cubicBezTo>
                    <a:cubicBezTo>
                      <a:pt x="f91" y="f92"/>
                      <a:pt x="f93" y="f94"/>
                      <a:pt x="f95" y="f96"/>
                    </a:cubicBezTo>
                    <a:cubicBezTo>
                      <a:pt x="f97" y="f98"/>
                      <a:pt x="f99" y="f100"/>
                      <a:pt x="f50" y="f101"/>
                    </a:cubicBezTo>
                    <a:lnTo>
                      <a:pt x="f102" y="f101"/>
                    </a:lnTo>
                    <a:cubicBezTo>
                      <a:pt x="f103" y="f104"/>
                      <a:pt x="f105" y="f106"/>
                      <a:pt x="f107" y="f108"/>
                    </a:cubicBezTo>
                    <a:cubicBezTo>
                      <a:pt x="f109" y="f110"/>
                      <a:pt x="f111" y="f112"/>
                      <a:pt x="f113" y="f114"/>
                    </a:cubicBezTo>
                    <a:cubicBezTo>
                      <a:pt x="f115" y="f112"/>
                      <a:pt x="f116" y="f110"/>
                      <a:pt x="f117" y="f108"/>
                    </a:cubicBezTo>
                    <a:cubicBezTo>
                      <a:pt x="f118" y="f106"/>
                      <a:pt x="f119" y="f104"/>
                      <a:pt x="f120" y="f101"/>
                    </a:cubicBezTo>
                    <a:cubicBezTo>
                      <a:pt x="f121" y="f100"/>
                      <a:pt x="f122" y="f98"/>
                      <a:pt x="f123" y="f96"/>
                    </a:cubicBezTo>
                    <a:cubicBezTo>
                      <a:pt x="f124" y="f125"/>
                      <a:pt x="f126" y="f127"/>
                      <a:pt x="f128" y="f129"/>
                    </a:cubicBezTo>
                    <a:lnTo>
                      <a:pt x="f130" y="f131"/>
                    </a:lnTo>
                    <a:cubicBezTo>
                      <a:pt x="f132" y="f133"/>
                      <a:pt x="f134" y="f135"/>
                      <a:pt x="f136" y="f137"/>
                    </a:cubicBezTo>
                    <a:cubicBezTo>
                      <a:pt x="f138" y="f10"/>
                      <a:pt x="f139" y="f7"/>
                      <a:pt x="f140" y="f7"/>
                    </a:cubicBezTo>
                    <a:lnTo>
                      <a:pt x="f6" y="f7"/>
                    </a:ln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41" y="f142"/>
                    </a:moveTo>
                    <a:cubicBezTo>
                      <a:pt x="f143" y="f144"/>
                      <a:pt x="f145" y="f0"/>
                      <a:pt x="f146" y="f147"/>
                    </a:cubicBezTo>
                    <a:cubicBezTo>
                      <a:pt x="f148" y="f149"/>
                      <a:pt x="f150" y="f151"/>
                      <a:pt x="f152" y="f153"/>
                    </a:cubicBezTo>
                    <a:cubicBezTo>
                      <a:pt x="f154" y="f52"/>
                      <a:pt x="f155" y="f156"/>
                      <a:pt x="f157" y="f158"/>
                    </a:cubicBezTo>
                    <a:cubicBezTo>
                      <a:pt x="f86" y="f159"/>
                      <a:pt x="f160" y="f161"/>
                      <a:pt x="f75" y="f162"/>
                    </a:cubicBezTo>
                    <a:cubicBezTo>
                      <a:pt x="f145" y="f163"/>
                      <a:pt x="f164" y="f165"/>
                      <a:pt x="f166" y="f167"/>
                    </a:cubicBezTo>
                    <a:cubicBezTo>
                      <a:pt x="f168" y="f169"/>
                      <a:pt x="f170" y="f171"/>
                      <a:pt x="f172" y="f173"/>
                    </a:cubicBezTo>
                    <a:cubicBezTo>
                      <a:pt x="f174" y="f175"/>
                      <a:pt x="f176" y="f177"/>
                      <a:pt x="f178" y="f179"/>
                    </a:cubicBezTo>
                    <a:cubicBezTo>
                      <a:pt x="f180" y="f181"/>
                      <a:pt x="f182" y="f183"/>
                      <a:pt x="f184" y="f185"/>
                    </a:cubicBezTo>
                    <a:cubicBezTo>
                      <a:pt x="f57" y="f186"/>
                      <a:pt x="f187" y="f188"/>
                      <a:pt x="f189" y="f190"/>
                    </a:cubicBezTo>
                    <a:cubicBezTo>
                      <a:pt x="f191" y="f192"/>
                      <a:pt x="f193" y="f194"/>
                      <a:pt x="f195" y="f106"/>
                    </a:cubicBezTo>
                    <a:cubicBezTo>
                      <a:pt x="f196" y="f197"/>
                      <a:pt x="f198" y="f199"/>
                      <a:pt x="f105" y="f200"/>
                    </a:cubicBezTo>
                    <a:cubicBezTo>
                      <a:pt x="f201" y="f202"/>
                      <a:pt x="f203" y="f204"/>
                      <a:pt x="f6" y="f205"/>
                    </a:cubicBezTo>
                    <a:cubicBezTo>
                      <a:pt x="f206" y="f207"/>
                      <a:pt x="f208" y="f209"/>
                      <a:pt x="f113" y="f210"/>
                    </a:cubicBezTo>
                    <a:cubicBezTo>
                      <a:pt x="f113" y="f209"/>
                      <a:pt x="f140" y="f207"/>
                      <a:pt x="f211" y="f205"/>
                    </a:cubicBezTo>
                    <a:cubicBezTo>
                      <a:pt x="f212" y="f204"/>
                      <a:pt x="f213" y="f202"/>
                      <a:pt x="f118" y="f200"/>
                    </a:cubicBezTo>
                    <a:cubicBezTo>
                      <a:pt x="f214" y="f199"/>
                      <a:pt x="f215" y="f197"/>
                      <a:pt x="f216" y="f106"/>
                    </a:cubicBezTo>
                    <a:cubicBezTo>
                      <a:pt x="f217" y="f194"/>
                      <a:pt x="f218" y="f192"/>
                      <a:pt x="f219" y="f190"/>
                    </a:cubicBezTo>
                    <a:cubicBezTo>
                      <a:pt x="f220" y="f188"/>
                      <a:pt x="f221" y="f186"/>
                      <a:pt x="f222" y="f185"/>
                    </a:cubicBezTo>
                    <a:cubicBezTo>
                      <a:pt x="f223" y="f183"/>
                      <a:pt x="f224" y="f181"/>
                      <a:pt x="f225" y="f179"/>
                    </a:cubicBezTo>
                    <a:cubicBezTo>
                      <a:pt x="f226" y="f177"/>
                      <a:pt x="f227" y="f175"/>
                      <a:pt x="f228" y="f173"/>
                    </a:cubicBezTo>
                    <a:cubicBezTo>
                      <a:pt x="f229" y="f171"/>
                      <a:pt x="f230" y="f169"/>
                      <a:pt x="f231" y="f167"/>
                    </a:cubicBezTo>
                    <a:cubicBezTo>
                      <a:pt x="f232" y="f165"/>
                      <a:pt x="f233" y="f163"/>
                      <a:pt x="f234" y="f162"/>
                    </a:cubicBezTo>
                    <a:cubicBezTo>
                      <a:pt x="f235" y="f161"/>
                      <a:pt x="f125" y="f159"/>
                      <a:pt x="f236" y="f158"/>
                    </a:cubicBezTo>
                    <a:cubicBezTo>
                      <a:pt x="f237" y="f156"/>
                      <a:pt x="f238" y="f52"/>
                      <a:pt x="f239" y="f153"/>
                    </a:cubicBezTo>
                    <a:cubicBezTo>
                      <a:pt x="f240" y="f151"/>
                      <a:pt x="f241" y="f149"/>
                      <a:pt x="f242" y="f147"/>
                    </a:cubicBezTo>
                    <a:cubicBezTo>
                      <a:pt x="f233" y="f0"/>
                      <a:pt x="f243" y="f144"/>
                      <a:pt x="f244" y="f142"/>
                    </a:cubicBezTo>
                    <a:cubicBezTo>
                      <a:pt x="f245" y="f246"/>
                      <a:pt x="f247" y="f248"/>
                      <a:pt x="f249" y="f172"/>
                    </a:cubicBezTo>
                    <a:cubicBezTo>
                      <a:pt x="f250" y="f251"/>
                      <a:pt x="f252" y="f253"/>
                      <a:pt x="f113" y="f253"/>
                    </a:cubicBezTo>
                    <a:cubicBezTo>
                      <a:pt x="f156" y="f253"/>
                      <a:pt x="f254" y="f251"/>
                      <a:pt x="f255" y="f172"/>
                    </a:cubicBezTo>
                    <a:cubicBezTo>
                      <a:pt x="f256" y="f248"/>
                      <a:pt x="f257" y="f246"/>
                      <a:pt x="f141" y="f142"/>
                    </a:cubicBezTo>
                    <a:close/>
                    <a:moveTo>
                      <a:pt x="f141" y="f142"/>
                    </a:moveTo>
                    <a:lnTo>
                      <a:pt x="f141" y="f142"/>
                    </a:lnTo>
                    <a:close/>
                    <a:moveTo>
                      <a:pt x="f258" y="f3"/>
                    </a:moveTo>
                    <a:lnTo>
                      <a:pt x="f113" y="f3"/>
                    </a:lnTo>
                    <a:lnTo>
                      <a:pt x="f259" y="f3"/>
                    </a:lnTo>
                    <a:cubicBezTo>
                      <a:pt x="f260" y="f3"/>
                      <a:pt x="f261" y="f262"/>
                      <a:pt x="f263" y="f264"/>
                    </a:cubicBezTo>
                    <a:cubicBezTo>
                      <a:pt x="f265" y="f266"/>
                      <a:pt x="f267" y="f248"/>
                      <a:pt x="f268" y="f269"/>
                    </a:cubicBezTo>
                    <a:lnTo>
                      <a:pt x="f270" y="f269"/>
                    </a:lnTo>
                    <a:lnTo>
                      <a:pt x="f183" y="f271"/>
                    </a:lnTo>
                    <a:cubicBezTo>
                      <a:pt x="f272" y="f88"/>
                      <a:pt x="f273" y="f274"/>
                      <a:pt x="f227" y="f275"/>
                    </a:cubicBezTo>
                    <a:lnTo>
                      <a:pt x="f276" y="f277"/>
                    </a:lnTo>
                    <a:lnTo>
                      <a:pt x="f278" y="f279"/>
                    </a:lnTo>
                    <a:cubicBezTo>
                      <a:pt x="f280" y="f281"/>
                      <a:pt x="f282" y="f151"/>
                      <a:pt x="f283" y="f284"/>
                    </a:cubicBezTo>
                    <a:cubicBezTo>
                      <a:pt x="f285" y="f286"/>
                      <a:pt x="f287" y="f288"/>
                      <a:pt x="f289" y="f290"/>
                    </a:cubicBezTo>
                    <a:cubicBezTo>
                      <a:pt x="f291" y="f292"/>
                      <a:pt x="f223" y="f293"/>
                      <a:pt x="f280" y="f211"/>
                    </a:cubicBezTo>
                    <a:cubicBezTo>
                      <a:pt x="f273" y="f294"/>
                      <a:pt x="f295" y="f296"/>
                      <a:pt x="f297" y="f298"/>
                    </a:cubicBezTo>
                    <a:cubicBezTo>
                      <a:pt x="f299" y="f300"/>
                      <a:pt x="f301" y="f302"/>
                      <a:pt x="f303" y="f304"/>
                    </a:cubicBezTo>
                    <a:cubicBezTo>
                      <a:pt x="f305" y="f175"/>
                      <a:pt x="f306" y="f307"/>
                      <a:pt x="f308" y="f309"/>
                    </a:cubicBezTo>
                    <a:cubicBezTo>
                      <a:pt x="f310" y="f311"/>
                      <a:pt x="f312" y="f313"/>
                      <a:pt x="f314" y="f129"/>
                    </a:cubicBezTo>
                    <a:cubicBezTo>
                      <a:pt x="f315" y="f222"/>
                      <a:pt x="f316" y="f317"/>
                      <a:pt x="f318" y="f319"/>
                    </a:cubicBezTo>
                    <a:cubicBezTo>
                      <a:pt x="f320" y="f321"/>
                      <a:pt x="f322" y="f323"/>
                      <a:pt x="f324" y="f325"/>
                    </a:cubicBezTo>
                    <a:cubicBezTo>
                      <a:pt x="f120" y="f326"/>
                      <a:pt x="f327" y="f328"/>
                      <a:pt x="f329" y="f330"/>
                    </a:cubicBezTo>
                    <a:cubicBezTo>
                      <a:pt x="f331" y="f332"/>
                      <a:pt x="f333" y="f334"/>
                      <a:pt x="f335" y="f336"/>
                    </a:cubicBezTo>
                    <a:cubicBezTo>
                      <a:pt x="f337" y="f338"/>
                      <a:pt x="f162" y="f339"/>
                      <a:pt x="f340" y="f341"/>
                    </a:cubicBezTo>
                    <a:lnTo>
                      <a:pt x="f113" y="f342"/>
                    </a:lnTo>
                    <a:lnTo>
                      <a:pt x="f343" y="f341"/>
                    </a:lnTo>
                    <a:cubicBezTo>
                      <a:pt x="f344" y="f339"/>
                      <a:pt x="f345" y="f338"/>
                      <a:pt x="f346" y="f336"/>
                    </a:cubicBezTo>
                    <a:cubicBezTo>
                      <a:pt x="f347" y="f334"/>
                      <a:pt x="f348" y="f332"/>
                      <a:pt x="f349" y="f330"/>
                    </a:cubicBezTo>
                    <a:cubicBezTo>
                      <a:pt x="f350" y="f328"/>
                      <a:pt x="f102" y="f326"/>
                      <a:pt x="f351" y="f325"/>
                    </a:cubicBezTo>
                    <a:cubicBezTo>
                      <a:pt x="f352" y="f323"/>
                      <a:pt x="f353" y="f321"/>
                      <a:pt x="f354" y="f319"/>
                    </a:cubicBezTo>
                    <a:cubicBezTo>
                      <a:pt x="f355" y="f317"/>
                      <a:pt x="f356" y="f222"/>
                      <a:pt x="f357" y="f129"/>
                    </a:cubicBezTo>
                    <a:cubicBezTo>
                      <a:pt x="f358" y="f313"/>
                      <a:pt x="f359" y="f311"/>
                      <a:pt x="f360" y="f309"/>
                    </a:cubicBezTo>
                    <a:cubicBezTo>
                      <a:pt x="f361" y="f307"/>
                      <a:pt x="f3" y="f175"/>
                      <a:pt x="f362" y="f304"/>
                    </a:cubicBezTo>
                    <a:cubicBezTo>
                      <a:pt x="f363" y="f302"/>
                      <a:pt x="f364" y="f300"/>
                      <a:pt x="f365" y="f298"/>
                    </a:cubicBezTo>
                    <a:cubicBezTo>
                      <a:pt x="f366" y="f296"/>
                      <a:pt x="f180" y="f294"/>
                      <a:pt x="f367" y="f211"/>
                    </a:cubicBezTo>
                    <a:cubicBezTo>
                      <a:pt x="f182" y="f293"/>
                      <a:pt x="f160" y="f292"/>
                      <a:pt x="f368" y="f290"/>
                    </a:cubicBezTo>
                    <a:cubicBezTo>
                      <a:pt x="f369" y="f288"/>
                      <a:pt x="f69" y="f286"/>
                      <a:pt x="f370" y="f284"/>
                    </a:cubicBezTo>
                    <a:cubicBezTo>
                      <a:pt x="f371" y="f151"/>
                      <a:pt x="f367" y="f281"/>
                      <a:pt x="f372" y="f279"/>
                    </a:cubicBezTo>
                    <a:lnTo>
                      <a:pt x="f373" y="f277"/>
                    </a:lnTo>
                    <a:lnTo>
                      <a:pt x="f174" y="f275"/>
                    </a:lnTo>
                    <a:cubicBezTo>
                      <a:pt x="f374" y="f274"/>
                      <a:pt x="f375" y="f88"/>
                      <a:pt x="f376" y="f271"/>
                    </a:cubicBezTo>
                    <a:lnTo>
                      <a:pt x="f44" y="f269"/>
                    </a:lnTo>
                    <a:lnTo>
                      <a:pt x="f377" y="f269"/>
                    </a:lnTo>
                    <a:cubicBezTo>
                      <a:pt x="f378" y="f248"/>
                      <a:pt x="f379" y="f266"/>
                      <a:pt x="f380" y="f264"/>
                    </a:cubicBezTo>
                    <a:cubicBezTo>
                      <a:pt x="f45" y="f262"/>
                      <a:pt x="f381" y="f3"/>
                      <a:pt x="f258" y="f3"/>
                    </a:cubicBezTo>
                    <a:close/>
                    <a:moveTo>
                      <a:pt x="f258" y="f3"/>
                    </a:moveTo>
                    <a:lnTo>
                      <a:pt x="f258" y="f3"/>
                    </a:lnTo>
                    <a:close/>
                    <a:moveTo>
                      <a:pt x="f136" y="f382"/>
                    </a:moveTo>
                    <a:cubicBezTo>
                      <a:pt x="f383" y="f382"/>
                      <a:pt x="f327" y="f384"/>
                      <a:pt x="f327" y="f385"/>
                    </a:cubicBezTo>
                    <a:cubicBezTo>
                      <a:pt x="f327" y="f352"/>
                      <a:pt x="f383" y="f386"/>
                      <a:pt x="f136" y="f386"/>
                    </a:cubicBezTo>
                    <a:cubicBezTo>
                      <a:pt x="f214" y="f386"/>
                      <a:pt x="f387" y="f352"/>
                      <a:pt x="f387" y="f385"/>
                    </a:cubicBezTo>
                    <a:cubicBezTo>
                      <a:pt x="f387" y="f384"/>
                      <a:pt x="f214" y="f382"/>
                      <a:pt x="f136" y="f382"/>
                    </a:cubicBezTo>
                    <a:close/>
                    <a:moveTo>
                      <a:pt x="f136" y="f382"/>
                    </a:moveTo>
                    <a:lnTo>
                      <a:pt x="f136" y="f382"/>
                    </a:lnTo>
                    <a:close/>
                    <a:moveTo>
                      <a:pt x="f252" y="f388"/>
                    </a:moveTo>
                    <a:cubicBezTo>
                      <a:pt x="f389" y="f390"/>
                      <a:pt x="f391" y="f392"/>
                      <a:pt x="f393" y="f394"/>
                    </a:cubicBezTo>
                    <a:cubicBezTo>
                      <a:pt x="f395" y="f396"/>
                      <a:pt x="f397" y="f398"/>
                      <a:pt x="f162" y="f399"/>
                    </a:cubicBezTo>
                    <a:lnTo>
                      <a:pt x="f162" y="f400"/>
                    </a:lnTo>
                    <a:cubicBezTo>
                      <a:pt x="f140" y="f401"/>
                      <a:pt x="f258" y="f402"/>
                      <a:pt x="f6" y="f403"/>
                    </a:cubicBezTo>
                    <a:cubicBezTo>
                      <a:pt x="f206" y="f404"/>
                      <a:pt x="f259" y="f405"/>
                      <a:pt x="f335" y="f405"/>
                    </a:cubicBezTo>
                    <a:cubicBezTo>
                      <a:pt x="f406" y="f405"/>
                      <a:pt x="f212" y="f405"/>
                      <a:pt x="f407" y="f408"/>
                    </a:cubicBezTo>
                    <a:cubicBezTo>
                      <a:pt x="f409" y="f408"/>
                      <a:pt x="f410" y="f405"/>
                      <a:pt x="f165" y="f404"/>
                    </a:cubicBezTo>
                    <a:cubicBezTo>
                      <a:pt x="f260" y="f411"/>
                      <a:pt x="f412" y="f413"/>
                      <a:pt x="f414" y="f97"/>
                    </a:cubicBezTo>
                    <a:lnTo>
                      <a:pt x="f171" y="f415"/>
                    </a:lnTo>
                    <a:cubicBezTo>
                      <a:pt x="f324" y="f416"/>
                      <a:pt x="f417" y="f418"/>
                      <a:pt x="f134" y="f396"/>
                    </a:cubicBezTo>
                    <a:cubicBezTo>
                      <a:pt x="f419" y="f380"/>
                      <a:pt x="f420" y="f421"/>
                      <a:pt x="f422" y="f399"/>
                    </a:cubicBezTo>
                    <a:cubicBezTo>
                      <a:pt x="f423" y="f424"/>
                      <a:pt x="f425" y="f399"/>
                      <a:pt x="f426" y="f398"/>
                    </a:cubicBezTo>
                    <a:cubicBezTo>
                      <a:pt x="f427" y="f41"/>
                      <a:pt x="f428" y="f429"/>
                      <a:pt x="f430" y="f431"/>
                    </a:cubicBezTo>
                    <a:cubicBezTo>
                      <a:pt x="f132" y="f432"/>
                      <a:pt x="f132" y="f384"/>
                      <a:pt x="f433" y="f43"/>
                    </a:cubicBezTo>
                    <a:cubicBezTo>
                      <a:pt x="f217" y="f434"/>
                      <a:pt x="f435" y="f436"/>
                      <a:pt x="f304" y="f437"/>
                    </a:cubicBezTo>
                    <a:cubicBezTo>
                      <a:pt x="f438" y="f439"/>
                      <a:pt x="f440" y="f441"/>
                      <a:pt x="f442" y="f443"/>
                    </a:cubicBezTo>
                    <a:cubicBezTo>
                      <a:pt x="f121" y="f444"/>
                      <a:pt x="f445" y="f446"/>
                      <a:pt x="f447" y="f448"/>
                    </a:cubicBezTo>
                    <a:lnTo>
                      <a:pt x="f80" y="f449"/>
                    </a:lnTo>
                    <a:lnTo>
                      <a:pt x="f450" y="f451"/>
                    </a:lnTo>
                    <a:cubicBezTo>
                      <a:pt x="f452" y="f453"/>
                      <a:pt x="f423" y="f454"/>
                      <a:pt x="f422" y="f455"/>
                    </a:cubicBezTo>
                    <a:cubicBezTo>
                      <a:pt x="f452" y="f456"/>
                      <a:pt x="f457" y="f458"/>
                      <a:pt x="f425" y="f459"/>
                    </a:cubicBezTo>
                    <a:cubicBezTo>
                      <a:pt x="f460" y="f461"/>
                      <a:pt x="f462" y="f463"/>
                      <a:pt x="f464" y="f465"/>
                    </a:cubicBezTo>
                    <a:cubicBezTo>
                      <a:pt x="f466" y="f467"/>
                      <a:pt x="f468" y="f45"/>
                      <a:pt x="f469" y="f470"/>
                    </a:cubicBezTo>
                    <a:cubicBezTo>
                      <a:pt x="f263" y="f443"/>
                      <a:pt x="f320" y="f441"/>
                      <a:pt x="f471" y="f443"/>
                    </a:cubicBezTo>
                    <a:cubicBezTo>
                      <a:pt x="f472" y="f473"/>
                      <a:pt x="f474" y="f475"/>
                      <a:pt x="f476" y="f396"/>
                    </a:cubicBezTo>
                    <a:cubicBezTo>
                      <a:pt x="f428" y="f19"/>
                      <a:pt x="f417" y="f477"/>
                      <a:pt x="f478" y="f479"/>
                    </a:cubicBezTo>
                    <a:cubicBezTo>
                      <a:pt x="f480" y="f481"/>
                      <a:pt x="f482" y="f274"/>
                      <a:pt x="f206" y="f274"/>
                    </a:cubicBezTo>
                    <a:cubicBezTo>
                      <a:pt x="f483" y="f274"/>
                      <a:pt x="f484" y="f481"/>
                      <a:pt x="f156" y="f479"/>
                    </a:cubicBezTo>
                    <a:cubicBezTo>
                      <a:pt x="f485" y="f477"/>
                      <a:pt x="f486" y="f19"/>
                      <a:pt x="f400" y="f396"/>
                    </a:cubicBezTo>
                    <a:cubicBezTo>
                      <a:pt x="f487" y="f488"/>
                      <a:pt x="f354" y="f56"/>
                      <a:pt x="f489" y="f162"/>
                    </a:cubicBezTo>
                    <a:lnTo>
                      <a:pt x="f490" y="f162"/>
                    </a:lnTo>
                    <a:lnTo>
                      <a:pt x="f490" y="f465"/>
                    </a:lnTo>
                    <a:lnTo>
                      <a:pt x="f491" y="f465"/>
                    </a:lnTo>
                    <a:lnTo>
                      <a:pt x="f491" y="f45"/>
                    </a:lnTo>
                    <a:lnTo>
                      <a:pt x="f492" y="f45"/>
                    </a:lnTo>
                    <a:lnTo>
                      <a:pt x="f492" y="f436"/>
                    </a:lnTo>
                    <a:lnTo>
                      <a:pt x="f491" y="f436"/>
                    </a:lnTo>
                    <a:lnTo>
                      <a:pt x="f491" y="f493"/>
                    </a:lnTo>
                    <a:lnTo>
                      <a:pt x="f492" y="f493"/>
                    </a:lnTo>
                    <a:lnTo>
                      <a:pt x="f492" y="f494"/>
                    </a:lnTo>
                    <a:cubicBezTo>
                      <a:pt x="f492" y="f390"/>
                      <a:pt x="f495" y="f496"/>
                      <a:pt x="f497" y="f418"/>
                    </a:cubicBezTo>
                    <a:lnTo>
                      <a:pt x="f497" y="f498"/>
                    </a:lnTo>
                    <a:cubicBezTo>
                      <a:pt x="f497" y="f499"/>
                      <a:pt x="f351" y="f413"/>
                      <a:pt x="f500" y="f413"/>
                    </a:cubicBezTo>
                    <a:cubicBezTo>
                      <a:pt x="f501" y="f413"/>
                      <a:pt x="f502" y="f499"/>
                      <a:pt x="f502" y="f498"/>
                    </a:cubicBezTo>
                    <a:lnTo>
                      <a:pt x="f502" y="f418"/>
                    </a:lnTo>
                    <a:cubicBezTo>
                      <a:pt x="f503" y="f496"/>
                      <a:pt x="f504" y="f390"/>
                      <a:pt x="f504" y="f494"/>
                    </a:cubicBezTo>
                    <a:lnTo>
                      <a:pt x="f504" y="f493"/>
                    </a:lnTo>
                    <a:lnTo>
                      <a:pt x="f505" y="f493"/>
                    </a:lnTo>
                    <a:lnTo>
                      <a:pt x="f505" y="f436"/>
                    </a:lnTo>
                    <a:lnTo>
                      <a:pt x="f504" y="f436"/>
                    </a:lnTo>
                    <a:lnTo>
                      <a:pt x="f504" y="f45"/>
                    </a:lnTo>
                    <a:lnTo>
                      <a:pt x="f505" y="f45"/>
                    </a:lnTo>
                    <a:lnTo>
                      <a:pt x="f505" y="f465"/>
                    </a:lnTo>
                    <a:lnTo>
                      <a:pt x="f381" y="f465"/>
                    </a:lnTo>
                    <a:lnTo>
                      <a:pt x="f381" y="f162"/>
                    </a:lnTo>
                    <a:lnTo>
                      <a:pt x="f506" y="f162"/>
                    </a:lnTo>
                    <a:cubicBezTo>
                      <a:pt x="f507" y="f508"/>
                      <a:pt x="f140" y="f509"/>
                      <a:pt x="f510" y="f107"/>
                    </a:cubicBezTo>
                    <a:cubicBezTo>
                      <a:pt x="f212" y="f511"/>
                      <a:pt x="f512" y="f158"/>
                      <a:pt x="f513" y="f514"/>
                    </a:cubicBezTo>
                    <a:cubicBezTo>
                      <a:pt x="f515" y="f516"/>
                      <a:pt x="f517" y="f518"/>
                      <a:pt x="f389" y="f519"/>
                    </a:cubicBezTo>
                    <a:cubicBezTo>
                      <a:pt x="f74" y="f455"/>
                      <a:pt x="f520" y="f521"/>
                      <a:pt x="f522" y="f523"/>
                    </a:cubicBezTo>
                    <a:cubicBezTo>
                      <a:pt x="f524" y="f54"/>
                      <a:pt x="f525" y="f518"/>
                      <a:pt x="f526" y="f350"/>
                    </a:cubicBezTo>
                    <a:cubicBezTo>
                      <a:pt x="f414" y="f521"/>
                      <a:pt x="f525" y="f458"/>
                      <a:pt x="f527" y="f528"/>
                    </a:cubicBezTo>
                    <a:cubicBezTo>
                      <a:pt x="f524" y="f529"/>
                      <a:pt x="f530" y="f531"/>
                      <a:pt x="f532" y="f533"/>
                    </a:cubicBezTo>
                    <a:cubicBezTo>
                      <a:pt x="f534" y="f492"/>
                      <a:pt x="f120" y="f446"/>
                      <a:pt x="f535" y="f536"/>
                    </a:cubicBezTo>
                    <a:cubicBezTo>
                      <a:pt x="f537" y="f444"/>
                      <a:pt x="f538" y="f539"/>
                      <a:pt x="f540" y="f541"/>
                    </a:cubicBezTo>
                    <a:cubicBezTo>
                      <a:pt x="f542" y="f543"/>
                      <a:pt x="f214" y="f543"/>
                      <a:pt x="f544" y="f543"/>
                    </a:cubicBezTo>
                    <a:cubicBezTo>
                      <a:pt x="f298" y="f543"/>
                      <a:pt x="f545" y="f546"/>
                      <a:pt x="f138" y="f99"/>
                    </a:cubicBezTo>
                    <a:lnTo>
                      <a:pt x="f547" y="f470"/>
                    </a:lnTo>
                    <a:lnTo>
                      <a:pt x="f165" y="f548"/>
                    </a:lnTo>
                    <a:cubicBezTo>
                      <a:pt x="f549" y="f441"/>
                      <a:pt x="f550" y="f551"/>
                      <a:pt x="f118" y="f43"/>
                    </a:cubicBezTo>
                    <a:cubicBezTo>
                      <a:pt x="f517" y="f552"/>
                      <a:pt x="f545" y="f151"/>
                      <a:pt x="f553" y="f431"/>
                    </a:cubicBezTo>
                    <a:cubicBezTo>
                      <a:pt x="f554" y="f555"/>
                      <a:pt x="f556" y="f388"/>
                      <a:pt x="f252" y="f388"/>
                    </a:cubicBezTo>
                    <a:close/>
                    <a:moveTo>
                      <a:pt x="f252" y="f388"/>
                    </a:moveTo>
                    <a:lnTo>
                      <a:pt x="f252" y="f388"/>
                    </a:lnTo>
                    <a:close/>
                    <a:moveTo>
                      <a:pt x="f557" y="f558"/>
                    </a:moveTo>
                    <a:cubicBezTo>
                      <a:pt x="f559" y="f560"/>
                      <a:pt x="f440" y="f561"/>
                      <a:pt x="f562" y="f563"/>
                    </a:cubicBezTo>
                    <a:cubicBezTo>
                      <a:pt x="f419" y="f564"/>
                      <a:pt x="f261" y="f565"/>
                      <a:pt x="f566" y="f567"/>
                    </a:cubicBezTo>
                    <a:cubicBezTo>
                      <a:pt x="f250" y="f568"/>
                      <a:pt x="f569" y="f64"/>
                      <a:pt x="f570" y="f203"/>
                    </a:cubicBezTo>
                    <a:cubicBezTo>
                      <a:pt x="f571" y="f572"/>
                      <a:pt x="f573" y="f574"/>
                      <a:pt x="f78" y="f574"/>
                    </a:cubicBezTo>
                    <a:lnTo>
                      <a:pt x="f575" y="f574"/>
                    </a:lnTo>
                    <a:lnTo>
                      <a:pt x="f576" y="f577"/>
                    </a:lnTo>
                    <a:cubicBezTo>
                      <a:pt x="f324" y="f578"/>
                      <a:pt x="f579" y="f105"/>
                      <a:pt x="f216" y="f156"/>
                    </a:cubicBezTo>
                    <a:cubicBezTo>
                      <a:pt x="f580" y="f288"/>
                      <a:pt x="f530" y="f581"/>
                      <a:pt x="f582" y="f583"/>
                    </a:cubicBezTo>
                    <a:cubicBezTo>
                      <a:pt x="f584" y="f585"/>
                      <a:pt x="f586" y="f587"/>
                      <a:pt x="f588" y="f103"/>
                    </a:cubicBezTo>
                    <a:cubicBezTo>
                      <a:pt x="f545" y="f581"/>
                      <a:pt x="f589" y="f590"/>
                      <a:pt x="f591" y="f105"/>
                    </a:cubicBezTo>
                    <a:cubicBezTo>
                      <a:pt x="f409" y="f592"/>
                      <a:pt x="f593" y="f578"/>
                      <a:pt x="f594" y="f568"/>
                    </a:cubicBezTo>
                    <a:cubicBezTo>
                      <a:pt x="f595" y="f293"/>
                      <a:pt x="f340" y="f507"/>
                      <a:pt x="f343" y="f162"/>
                    </a:cubicBezTo>
                    <a:lnTo>
                      <a:pt x="f530" y="f162"/>
                    </a:lnTo>
                    <a:lnTo>
                      <a:pt x="f530" y="f596"/>
                    </a:lnTo>
                    <a:lnTo>
                      <a:pt x="f597" y="f340"/>
                    </a:lnTo>
                    <a:cubicBezTo>
                      <a:pt x="f414" y="f208"/>
                      <a:pt x="f579" y="f598"/>
                      <a:pt x="f576" y="f508"/>
                    </a:cubicBezTo>
                    <a:cubicBezTo>
                      <a:pt x="f599" y="f572"/>
                      <a:pt x="f304" y="f347"/>
                      <a:pt x="f447" y="f107"/>
                    </a:cubicBezTo>
                    <a:cubicBezTo>
                      <a:pt x="f423" y="f600"/>
                      <a:pt x="f217" y="f601"/>
                      <a:pt x="f427" y="f602"/>
                    </a:cubicBezTo>
                    <a:cubicBezTo>
                      <a:pt x="f603" y="f604"/>
                      <a:pt x="f605" y="f581"/>
                      <a:pt x="f175" y="f606"/>
                    </a:cubicBezTo>
                    <a:cubicBezTo>
                      <a:pt x="f607" y="f583"/>
                      <a:pt x="f608" y="f606"/>
                      <a:pt x="f474" y="f198"/>
                    </a:cubicBezTo>
                    <a:cubicBezTo>
                      <a:pt x="f609" y="f581"/>
                      <a:pt x="f610" y="f288"/>
                      <a:pt x="f611" y="f156"/>
                    </a:cubicBezTo>
                    <a:cubicBezTo>
                      <a:pt x="f612" y="f613"/>
                      <a:pt x="f614" y="f615"/>
                      <a:pt x="f616" y="f617"/>
                    </a:cubicBezTo>
                    <a:cubicBezTo>
                      <a:pt x="f618" y="f619"/>
                      <a:pt x="f620" y="f621"/>
                      <a:pt x="f622" y="f623"/>
                    </a:cubicBezTo>
                    <a:cubicBezTo>
                      <a:pt x="f624" y="f546"/>
                      <a:pt x="f476" y="f444"/>
                      <a:pt x="f625" y="f626"/>
                    </a:cubicBezTo>
                    <a:cubicBezTo>
                      <a:pt x="f627" y="f628"/>
                      <a:pt x="f603" y="f629"/>
                      <a:pt x="f322" y="f630"/>
                    </a:cubicBezTo>
                    <a:cubicBezTo>
                      <a:pt x="f425" y="f52"/>
                      <a:pt x="f452" y="f523"/>
                      <a:pt x="f557" y="f558"/>
                    </a:cubicBezTo>
                    <a:close/>
                    <a:moveTo>
                      <a:pt x="f557" y="f558"/>
                    </a:moveTo>
                    <a:lnTo>
                      <a:pt x="f557" y="f558"/>
                    </a:lnTo>
                    <a:close/>
                    <a:moveTo>
                      <a:pt x="f631" y="f632"/>
                    </a:moveTo>
                    <a:lnTo>
                      <a:pt x="f15" y="f632"/>
                    </a:lnTo>
                    <a:lnTo>
                      <a:pt x="f15" y="f633"/>
                    </a:lnTo>
                    <a:cubicBezTo>
                      <a:pt x="f15" y="f633"/>
                      <a:pt x="f634" y="f175"/>
                      <a:pt x="f494" y="f175"/>
                    </a:cubicBezTo>
                    <a:lnTo>
                      <a:pt x="f635" y="f175"/>
                    </a:lnTo>
                    <a:cubicBezTo>
                      <a:pt x="f636" y="f175"/>
                      <a:pt x="f636" y="f633"/>
                      <a:pt x="f636" y="f633"/>
                    </a:cubicBezTo>
                    <a:lnTo>
                      <a:pt x="f636" y="f632"/>
                    </a:lnTo>
                    <a:lnTo>
                      <a:pt x="f637" y="f632"/>
                    </a:lnTo>
                    <a:cubicBezTo>
                      <a:pt x="f638" y="f639"/>
                      <a:pt x="f640" y="f462"/>
                      <a:pt x="f486" y="f641"/>
                    </a:cubicBezTo>
                    <a:cubicBezTo>
                      <a:pt x="f552" y="f642"/>
                      <a:pt x="f643" y="f644"/>
                      <a:pt x="f645" y="f646"/>
                    </a:cubicBezTo>
                    <a:cubicBezTo>
                      <a:pt x="f536" y="f647"/>
                      <a:pt x="f648" y="f571"/>
                      <a:pt x="f58" y="f649"/>
                    </a:cubicBezTo>
                    <a:cubicBezTo>
                      <a:pt x="f153" y="f650"/>
                      <a:pt x="f651" y="f633"/>
                      <a:pt x="f541" y="f632"/>
                    </a:cubicBezTo>
                    <a:lnTo>
                      <a:pt x="f153" y="f632"/>
                    </a:lnTo>
                    <a:lnTo>
                      <a:pt x="f153" y="f652"/>
                    </a:lnTo>
                    <a:cubicBezTo>
                      <a:pt x="f153" y="f653"/>
                      <a:pt x="f648" y="f654"/>
                      <a:pt x="f501" y="f654"/>
                    </a:cubicBezTo>
                    <a:lnTo>
                      <a:pt x="f505" y="f654"/>
                    </a:lnTo>
                    <a:cubicBezTo>
                      <a:pt x="f503" y="f654"/>
                      <a:pt x="f196" y="f653"/>
                      <a:pt x="f196" y="f652"/>
                    </a:cubicBezTo>
                    <a:lnTo>
                      <a:pt x="f196" y="f632"/>
                    </a:lnTo>
                    <a:lnTo>
                      <a:pt x="f519" y="f632"/>
                    </a:lnTo>
                    <a:cubicBezTo>
                      <a:pt x="f655" y="f632"/>
                      <a:pt x="f523" y="f476"/>
                      <a:pt x="f523" y="f656"/>
                    </a:cubicBezTo>
                    <a:lnTo>
                      <a:pt x="f523" y="f657"/>
                    </a:lnTo>
                    <a:cubicBezTo>
                      <a:pt x="f523" y="f658"/>
                      <a:pt x="f655" y="f659"/>
                      <a:pt x="f519" y="f659"/>
                    </a:cubicBezTo>
                    <a:cubicBezTo>
                      <a:pt x="f660" y="f661"/>
                      <a:pt x="f662" y="f624"/>
                      <a:pt x="f631" y="f659"/>
                    </a:cubicBezTo>
                    <a:cubicBezTo>
                      <a:pt x="f496" y="f659"/>
                      <a:pt x="f415" y="f658"/>
                      <a:pt x="f415" y="f657"/>
                    </a:cubicBezTo>
                    <a:lnTo>
                      <a:pt x="f415" y="f656"/>
                    </a:lnTo>
                    <a:cubicBezTo>
                      <a:pt x="f415" y="f476"/>
                      <a:pt x="f496" y="f632"/>
                      <a:pt x="f631" y="f632"/>
                    </a:cubicBezTo>
                    <a:close/>
                    <a:moveTo>
                      <a:pt x="f631" y="f632"/>
                    </a:moveTo>
                    <a:lnTo>
                      <a:pt x="f631" y="f632"/>
                    </a:lnTo>
                    <a:close/>
                    <a:moveTo>
                      <a:pt x="f198" y="f322"/>
                    </a:moveTo>
                    <a:cubicBezTo>
                      <a:pt x="f663" y="f664"/>
                      <a:pt x="f503" y="f665"/>
                      <a:pt x="f461" y="f250"/>
                    </a:cubicBezTo>
                    <a:cubicBezTo>
                      <a:pt x="f621" y="f666"/>
                      <a:pt x="f485" y="f667"/>
                      <a:pt x="f13" y="f169"/>
                    </a:cubicBezTo>
                    <a:cubicBezTo>
                      <a:pt x="f668" y="f669"/>
                      <a:pt x="f451" y="f670"/>
                      <a:pt x="f497" y="f553"/>
                    </a:cubicBezTo>
                    <a:cubicBezTo>
                      <a:pt x="f671" y="f556"/>
                      <a:pt x="f672" y="f673"/>
                      <a:pt x="f99" y="f540"/>
                    </a:cubicBezTo>
                    <a:cubicBezTo>
                      <a:pt x="f638" y="f674"/>
                      <a:pt x="f675" y="f527"/>
                      <a:pt x="f676" y="f641"/>
                    </a:cubicBezTo>
                    <a:cubicBezTo>
                      <a:pt x="f636" y="f557"/>
                      <a:pt x="f677" y="f678"/>
                      <a:pt x="f436" y="f679"/>
                    </a:cubicBezTo>
                    <a:cubicBezTo>
                      <a:pt x="f680" y="f681"/>
                      <a:pt x="f490" y="f682"/>
                      <a:pt x="f683" y="f625"/>
                    </a:cubicBezTo>
                    <a:cubicBezTo>
                      <a:pt x="f683" y="f684"/>
                      <a:pt x="f685" y="f82"/>
                      <a:pt x="f686" y="f639"/>
                    </a:cubicBezTo>
                    <a:cubicBezTo>
                      <a:pt x="f541" y="f687"/>
                      <a:pt x="f688" y="f82"/>
                      <a:pt x="f444" y="f689"/>
                    </a:cubicBezTo>
                    <a:cubicBezTo>
                      <a:pt x="f446" y="f653"/>
                      <a:pt x="f254" y="f690"/>
                      <a:pt x="f691" y="f692"/>
                    </a:cubicBezTo>
                    <a:cubicBezTo>
                      <a:pt x="f153" y="f466"/>
                      <a:pt x="f693" y="f433"/>
                      <a:pt x="f198" y="f322"/>
                    </a:cubicBezTo>
                    <a:close/>
                    <a:moveTo>
                      <a:pt x="f198" y="f322"/>
                    </a:moveTo>
                    <a:lnTo>
                      <a:pt x="f198" y="f322"/>
                    </a:lnTo>
                    <a:close/>
                    <a:moveTo>
                      <a:pt x="f694" y="f211"/>
                    </a:moveTo>
                    <a:lnTo>
                      <a:pt x="f694" y="f162"/>
                    </a:lnTo>
                    <a:lnTo>
                      <a:pt x="f695" y="f162"/>
                    </a:lnTo>
                    <a:lnTo>
                      <a:pt x="f695" y="f696"/>
                    </a:lnTo>
                    <a:lnTo>
                      <a:pt x="f686" y="f696"/>
                    </a:lnTo>
                    <a:lnTo>
                      <a:pt x="f686" y="f162"/>
                    </a:lnTo>
                    <a:lnTo>
                      <a:pt x="f697" y="f162"/>
                    </a:lnTo>
                    <a:lnTo>
                      <a:pt x="f697" y="f698"/>
                    </a:lnTo>
                    <a:cubicBezTo>
                      <a:pt x="f697" y="f699"/>
                      <a:pt x="f694" y="f699"/>
                      <a:pt x="f694" y="f698"/>
                    </a:cubicBezTo>
                    <a:lnTo>
                      <a:pt x="f694" y="f211"/>
                    </a:lnTo>
                    <a:close/>
                    <a:moveTo>
                      <a:pt x="f694" y="f211"/>
                    </a:moveTo>
                    <a:lnTo>
                      <a:pt x="f694" y="f211"/>
                    </a:lnTo>
                    <a:close/>
                    <a:moveTo>
                      <a:pt x="f503" y="f432"/>
                    </a:moveTo>
                    <a:lnTo>
                      <a:pt x="f503" y="f494"/>
                    </a:lnTo>
                    <a:cubicBezTo>
                      <a:pt x="f503" y="f700"/>
                      <a:pt x="f528" y="f415"/>
                      <a:pt x="f500" y="f415"/>
                    </a:cubicBezTo>
                    <a:cubicBezTo>
                      <a:pt x="f697" y="f415"/>
                      <a:pt x="f643" y="f700"/>
                      <a:pt x="f643" y="f494"/>
                    </a:cubicBezTo>
                    <a:lnTo>
                      <a:pt x="f643" y="f432"/>
                    </a:lnTo>
                    <a:lnTo>
                      <a:pt x="f503" y="f432"/>
                    </a:lnTo>
                    <a:close/>
                    <a:moveTo>
                      <a:pt x="f503" y="f432"/>
                    </a:moveTo>
                    <a:lnTo>
                      <a:pt x="f503" y="f432"/>
                    </a:lnTo>
                    <a:close/>
                    <a:moveTo>
                      <a:pt x="f501" y="f396"/>
                    </a:moveTo>
                    <a:lnTo>
                      <a:pt x="f501" y="f498"/>
                    </a:lnTo>
                    <a:cubicBezTo>
                      <a:pt x="f501" y="f701"/>
                      <a:pt x="f702" y="f421"/>
                      <a:pt x="f500" y="f421"/>
                    </a:cubicBezTo>
                    <a:cubicBezTo>
                      <a:pt x="f621" y="f421"/>
                      <a:pt x="f351" y="f701"/>
                      <a:pt x="f351" y="f498"/>
                    </a:cubicBezTo>
                    <a:lnTo>
                      <a:pt x="f351" y="f396"/>
                    </a:lnTo>
                    <a:cubicBezTo>
                      <a:pt x="f660" y="f396"/>
                      <a:pt x="f703" y="f704"/>
                      <a:pt x="f500" y="f704"/>
                    </a:cubicBezTo>
                    <a:cubicBezTo>
                      <a:pt x="f645" y="f704"/>
                      <a:pt x="f648" y="f396"/>
                      <a:pt x="f501" y="f396"/>
                    </a:cubicBezTo>
                    <a:close/>
                    <a:moveTo>
                      <a:pt x="f501" y="f396"/>
                    </a:moveTo>
                    <a:lnTo>
                      <a:pt x="f501" y="f396"/>
                    </a:lnTo>
                    <a:close/>
                    <a:moveTo>
                      <a:pt x="f495" y="f441"/>
                    </a:moveTo>
                    <a:lnTo>
                      <a:pt x="f495" y="f446"/>
                    </a:lnTo>
                    <a:lnTo>
                      <a:pt x="f503" y="f446"/>
                    </a:lnTo>
                    <a:lnTo>
                      <a:pt x="f503" y="f441"/>
                    </a:lnTo>
                    <a:lnTo>
                      <a:pt x="f495" y="f441"/>
                    </a:lnTo>
                    <a:close/>
                    <a:moveTo>
                      <a:pt x="f495" y="f441"/>
                    </a:moveTo>
                    <a:lnTo>
                      <a:pt x="f495" y="f441"/>
                    </a:lnTo>
                    <a:close/>
                    <a:moveTo>
                      <a:pt x="f628" y="f493"/>
                    </a:moveTo>
                    <a:lnTo>
                      <a:pt x="f628" y="f436"/>
                    </a:lnTo>
                    <a:lnTo>
                      <a:pt x="f621" y="f436"/>
                    </a:lnTo>
                    <a:lnTo>
                      <a:pt x="f195" y="f436"/>
                    </a:lnTo>
                    <a:lnTo>
                      <a:pt x="f195" y="f493"/>
                    </a:lnTo>
                    <a:lnTo>
                      <a:pt x="f628" y="f493"/>
                    </a:lnTo>
                    <a:close/>
                    <a:moveTo>
                      <a:pt x="f628" y="f493"/>
                    </a:moveTo>
                    <a:lnTo>
                      <a:pt x="f628" y="f493"/>
                    </a:lnTo>
                    <a:close/>
                    <a:moveTo>
                      <a:pt x="f645" y="f493"/>
                    </a:moveTo>
                    <a:lnTo>
                      <a:pt x="f645" y="f436"/>
                    </a:lnTo>
                    <a:lnTo>
                      <a:pt x="f502" y="f436"/>
                    </a:lnTo>
                    <a:lnTo>
                      <a:pt x="f502" y="f493"/>
                    </a:lnTo>
                    <a:lnTo>
                      <a:pt x="f705" y="f493"/>
                    </a:lnTo>
                    <a:lnTo>
                      <a:pt x="f645" y="f493"/>
                    </a:lnTo>
                    <a:close/>
                    <a:moveTo>
                      <a:pt x="f645" y="f493"/>
                    </a:moveTo>
                    <a:lnTo>
                      <a:pt x="f645" y="f493"/>
                    </a:lnTo>
                    <a:close/>
                    <a:moveTo>
                      <a:pt x="f695" y="f529"/>
                    </a:moveTo>
                    <a:lnTo>
                      <a:pt x="f706" y="f529"/>
                    </a:lnTo>
                    <a:lnTo>
                      <a:pt x="f706" y="f694"/>
                    </a:lnTo>
                    <a:lnTo>
                      <a:pt x="f707" y="f694"/>
                    </a:lnTo>
                    <a:lnTo>
                      <a:pt x="f707" y="f529"/>
                    </a:lnTo>
                    <a:lnTo>
                      <a:pt x="f629" y="f529"/>
                    </a:lnTo>
                    <a:lnTo>
                      <a:pt x="f629" y="f694"/>
                    </a:lnTo>
                    <a:lnTo>
                      <a:pt x="f621" y="f694"/>
                    </a:lnTo>
                    <a:lnTo>
                      <a:pt x="f621" y="f529"/>
                    </a:lnTo>
                    <a:lnTo>
                      <a:pt x="f13" y="f529"/>
                    </a:lnTo>
                    <a:lnTo>
                      <a:pt x="f13" y="f694"/>
                    </a:lnTo>
                    <a:lnTo>
                      <a:pt x="f488" y="f694"/>
                    </a:lnTo>
                    <a:lnTo>
                      <a:pt x="f488" y="f529"/>
                    </a:lnTo>
                    <a:lnTo>
                      <a:pt x="f686" y="f529"/>
                    </a:lnTo>
                    <a:lnTo>
                      <a:pt x="f686" y="f619"/>
                    </a:lnTo>
                    <a:lnTo>
                      <a:pt x="f695" y="f619"/>
                    </a:lnTo>
                    <a:lnTo>
                      <a:pt x="f695" y="f529"/>
                    </a:lnTo>
                    <a:close/>
                    <a:moveTo>
                      <a:pt x="f695" y="f529"/>
                    </a:moveTo>
                    <a:lnTo>
                      <a:pt x="f695" y="f529"/>
                    </a:lnTo>
                    <a:close/>
                    <a:moveTo>
                      <a:pt x="f628" y="f45"/>
                    </a:moveTo>
                    <a:lnTo>
                      <a:pt x="f628" y="f465"/>
                    </a:lnTo>
                    <a:lnTo>
                      <a:pt x="f502" y="f465"/>
                    </a:lnTo>
                    <a:lnTo>
                      <a:pt x="f502" y="f45"/>
                    </a:lnTo>
                    <a:lnTo>
                      <a:pt x="f628" y="f45"/>
                    </a:lnTo>
                    <a:close/>
                    <a:moveTo>
                      <a:pt x="f628" y="f45"/>
                    </a:moveTo>
                    <a:lnTo>
                      <a:pt x="f628" y="f45"/>
                    </a:lnTo>
                    <a:close/>
                    <a:moveTo>
                      <a:pt x="f697" y="f708"/>
                    </a:moveTo>
                    <a:lnTo>
                      <a:pt x="f694" y="f708"/>
                    </a:lnTo>
                    <a:lnTo>
                      <a:pt x="f694" y="f349"/>
                    </a:lnTo>
                    <a:lnTo>
                      <a:pt x="f697" y="f349"/>
                    </a:lnTo>
                    <a:lnTo>
                      <a:pt x="f697" y="f708"/>
                    </a:lnTo>
                    <a:close/>
                    <a:moveTo>
                      <a:pt x="f697" y="f708"/>
                    </a:moveTo>
                    <a:lnTo>
                      <a:pt x="f697" y="f708"/>
                    </a:lnTo>
                    <a:close/>
                    <a:moveTo>
                      <a:pt x="f686" y="f290"/>
                    </a:moveTo>
                    <a:lnTo>
                      <a:pt x="f695" y="f290"/>
                    </a:lnTo>
                    <a:lnTo>
                      <a:pt x="f695" y="f663"/>
                    </a:lnTo>
                    <a:lnTo>
                      <a:pt x="f686" y="f663"/>
                    </a:lnTo>
                    <a:lnTo>
                      <a:pt x="f686" y="f290"/>
                    </a:lnTo>
                    <a:close/>
                    <a:moveTo>
                      <a:pt x="f686" y="f290"/>
                    </a:moveTo>
                    <a:lnTo>
                      <a:pt x="f686" y="f290"/>
                    </a:lnTo>
                    <a:close/>
                    <a:moveTo>
                      <a:pt x="f55" y="f709"/>
                    </a:moveTo>
                    <a:lnTo>
                      <a:pt x="f401" y="f400"/>
                    </a:lnTo>
                    <a:cubicBezTo>
                      <a:pt x="f710" y="f711"/>
                      <a:pt x="f691" y="f712"/>
                      <a:pt x="f11" y="f713"/>
                    </a:cubicBezTo>
                    <a:cubicBezTo>
                      <a:pt x="f714" y="f715"/>
                      <a:pt x="f568" y="f716"/>
                      <a:pt x="f206" y="f716"/>
                    </a:cubicBezTo>
                    <a:cubicBezTo>
                      <a:pt x="f512" y="f716"/>
                      <a:pt x="f165" y="f715"/>
                      <a:pt x="f588" y="f713"/>
                    </a:cubicBezTo>
                    <a:cubicBezTo>
                      <a:pt x="f571" y="f717"/>
                      <a:pt x="f466" y="f718"/>
                      <a:pt x="f218" y="f26"/>
                    </a:cubicBezTo>
                    <a:cubicBezTo>
                      <a:pt x="f719" y="f437"/>
                      <a:pt x="f177" y="f720"/>
                      <a:pt x="f721" y="f604"/>
                    </a:cubicBezTo>
                    <a:lnTo>
                      <a:pt x="f722" y="f604"/>
                    </a:lnTo>
                    <a:lnTo>
                      <a:pt x="f721" y="f723"/>
                    </a:lnTo>
                    <a:cubicBezTo>
                      <a:pt x="f724" y="f62"/>
                      <a:pt x="f725" y="f161"/>
                      <a:pt x="f725" y="f23"/>
                    </a:cubicBezTo>
                    <a:cubicBezTo>
                      <a:pt x="f726" y="f727"/>
                      <a:pt x="f728" y="f729"/>
                      <a:pt x="f659" y="f730"/>
                    </a:cubicBezTo>
                    <a:cubicBezTo>
                      <a:pt x="f659" y="f731"/>
                      <a:pt x="f658" y="f18"/>
                      <a:pt x="f658" y="f18"/>
                    </a:cubicBezTo>
                    <a:lnTo>
                      <a:pt x="f268" y="f732"/>
                    </a:lnTo>
                    <a:cubicBezTo>
                      <a:pt x="f733" y="f734"/>
                      <a:pt x="f735" y="f736"/>
                      <a:pt x="f737" y="f90"/>
                    </a:cubicBezTo>
                    <a:cubicBezTo>
                      <a:pt x="f738" y="f89"/>
                      <a:pt x="f289" y="f87"/>
                      <a:pt x="f739" y="f85"/>
                    </a:cubicBezTo>
                    <a:cubicBezTo>
                      <a:pt x="f740" y="f83"/>
                      <a:pt x="f740" y="f82"/>
                      <a:pt x="f741" y="f80"/>
                    </a:cubicBezTo>
                    <a:cubicBezTo>
                      <a:pt x="f742" y="f78"/>
                      <a:pt x="f234" y="f76"/>
                      <a:pt x="f743" y="f74"/>
                    </a:cubicBezTo>
                    <a:cubicBezTo>
                      <a:pt x="f744" y="f72"/>
                      <a:pt x="f285" y="f70"/>
                      <a:pt x="f745" y="f68"/>
                    </a:cubicBezTo>
                    <a:cubicBezTo>
                      <a:pt x="f737" y="f66"/>
                      <a:pt x="f746" y="f64"/>
                      <a:pt x="f747" y="f62"/>
                    </a:cubicBezTo>
                    <a:cubicBezTo>
                      <a:pt x="f221" y="f723"/>
                      <a:pt x="f748" y="f587"/>
                      <a:pt x="f749" y="f47"/>
                    </a:cubicBezTo>
                    <a:cubicBezTo>
                      <a:pt x="f270" y="f45"/>
                      <a:pt x="f750" y="f43"/>
                      <a:pt x="f751" y="f41"/>
                    </a:cubicBezTo>
                    <a:cubicBezTo>
                      <a:pt x="f752" y="f39"/>
                      <a:pt x="f94" y="f37"/>
                      <a:pt x="f753" y="f35"/>
                    </a:cubicBezTo>
                    <a:cubicBezTo>
                      <a:pt x="f754" y="f755"/>
                      <a:pt x="f756" y="f757"/>
                      <a:pt x="f758" y="f759"/>
                    </a:cubicBezTo>
                    <a:cubicBezTo>
                      <a:pt x="f760" y="f34"/>
                      <a:pt x="f761" y="f762"/>
                      <a:pt x="f82" y="f763"/>
                    </a:cubicBezTo>
                    <a:cubicBezTo>
                      <a:pt x="f599" y="f764"/>
                      <a:pt x="f556" y="f765"/>
                      <a:pt x="f113" y="f765"/>
                    </a:cubicBezTo>
                    <a:cubicBezTo>
                      <a:pt x="f560" y="f765"/>
                      <a:pt x="f643" y="f764"/>
                      <a:pt x="f766" y="f763"/>
                    </a:cubicBezTo>
                    <a:cubicBezTo>
                      <a:pt x="f767" y="f762"/>
                      <a:pt x="f768" y="f34"/>
                      <a:pt x="f769" y="f759"/>
                    </a:cubicBezTo>
                    <a:cubicBezTo>
                      <a:pt x="f770" y="f771"/>
                      <a:pt x="f376" y="f772"/>
                      <a:pt x="f55" y="f709"/>
                    </a:cubicBezTo>
                    <a:close/>
                    <a:moveTo>
                      <a:pt x="f55" y="f709"/>
                    </a:moveTo>
                    <a:lnTo>
                      <a:pt x="f55" y="f709"/>
                    </a:lnTo>
                    <a:close/>
                    <a:moveTo>
                      <a:pt x="f55" y="f454"/>
                    </a:moveTo>
                    <a:lnTo>
                      <a:pt x="f773" y="f528"/>
                    </a:lnTo>
                    <a:cubicBezTo>
                      <a:pt x="f774" y="f45"/>
                      <a:pt x="f775" y="f386"/>
                      <a:pt x="f776" y="f97"/>
                    </a:cubicBezTo>
                    <a:cubicBezTo>
                      <a:pt x="f371" y="f777"/>
                      <a:pt x="f184" y="f778"/>
                      <a:pt x="f145" y="f779"/>
                    </a:cubicBezTo>
                    <a:lnTo>
                      <a:pt x="f763" y="f780"/>
                    </a:lnTo>
                    <a:lnTo>
                      <a:pt x="f781" y="f768"/>
                    </a:lnTo>
                    <a:cubicBezTo>
                      <a:pt x="f782" y="f783"/>
                      <a:pt x="f57" y="f784"/>
                      <a:pt x="f785" y="f786"/>
                    </a:cubicBezTo>
                    <a:lnTo>
                      <a:pt x="f787" y="f34"/>
                    </a:lnTo>
                    <a:lnTo>
                      <a:pt x="f788" y="f34"/>
                    </a:lnTo>
                    <a:cubicBezTo>
                      <a:pt x="f789" y="f790"/>
                      <a:pt x="f791" y="f792"/>
                      <a:pt x="f793" y="f764"/>
                    </a:cubicBezTo>
                    <a:cubicBezTo>
                      <a:pt x="f643" y="f794"/>
                      <a:pt x="f795" y="f796"/>
                      <a:pt x="f113" y="f796"/>
                    </a:cubicBezTo>
                    <a:cubicBezTo>
                      <a:pt x="f797" y="f796"/>
                      <a:pt x="f599" y="f794"/>
                      <a:pt x="f798" y="f764"/>
                    </a:cubicBezTo>
                    <a:cubicBezTo>
                      <a:pt x="f719" y="f792"/>
                      <a:pt x="f799" y="f790"/>
                      <a:pt x="f800" y="f34"/>
                    </a:cubicBezTo>
                    <a:lnTo>
                      <a:pt x="f801" y="f34"/>
                    </a:lnTo>
                    <a:lnTo>
                      <a:pt x="f802" y="f786"/>
                    </a:lnTo>
                    <a:cubicBezTo>
                      <a:pt x="f221" y="f784"/>
                      <a:pt x="f803" y="f783"/>
                      <a:pt x="f233" y="f768"/>
                    </a:cubicBezTo>
                    <a:lnTo>
                      <a:pt x="f804" y="f780"/>
                    </a:lnTo>
                    <a:lnTo>
                      <a:pt x="f233" y="f779"/>
                    </a:lnTo>
                    <a:cubicBezTo>
                      <a:pt x="f222" y="f778"/>
                      <a:pt x="f805" y="f777"/>
                      <a:pt x="f806" y="f97"/>
                    </a:cubicBezTo>
                    <a:cubicBezTo>
                      <a:pt x="f733" y="f386"/>
                      <a:pt x="f12" y="f45"/>
                      <a:pt x="f807" y="f528"/>
                    </a:cubicBezTo>
                    <a:cubicBezTo>
                      <a:pt x="f732" y="f808"/>
                      <a:pt x="f809" y="f590"/>
                      <a:pt x="f810" y="f565"/>
                    </a:cubicBezTo>
                    <a:cubicBezTo>
                      <a:pt x="f811" y="f812"/>
                      <a:pt x="f813" y="f814"/>
                      <a:pt x="f738" y="f815"/>
                    </a:cubicBezTo>
                    <a:cubicBezTo>
                      <a:pt x="f816" y="f817"/>
                      <a:pt x="f818" y="f393"/>
                      <a:pt x="f819" y="f327"/>
                    </a:cubicBezTo>
                    <a:cubicBezTo>
                      <a:pt x="f280" y="f820"/>
                      <a:pt x="f317" y="f821"/>
                      <a:pt x="f822" y="f823"/>
                    </a:cubicBezTo>
                    <a:cubicBezTo>
                      <a:pt x="f824" y="f82"/>
                      <a:pt x="f824" y="f247"/>
                      <a:pt x="f825" y="f826"/>
                    </a:cubicBezTo>
                    <a:cubicBezTo>
                      <a:pt x="f827" y="f828"/>
                      <a:pt x="f829" y="f801"/>
                      <a:pt x="f243" y="f830"/>
                    </a:cubicBezTo>
                    <a:cubicBezTo>
                      <a:pt x="f831" y="f810"/>
                      <a:pt x="f832" y="f222"/>
                      <a:pt x="f833" y="f834"/>
                    </a:cubicBezTo>
                    <a:cubicBezTo>
                      <a:pt x="f798" y="f835"/>
                      <a:pt x="f447" y="f836"/>
                      <a:pt x="f837" y="f838"/>
                    </a:cubicBezTo>
                    <a:lnTo>
                      <a:pt x="f837" y="f839"/>
                    </a:lnTo>
                    <a:cubicBezTo>
                      <a:pt x="f74" y="f840"/>
                      <a:pt x="f329" y="f841"/>
                      <a:pt x="f842" y="f843"/>
                    </a:cubicBezTo>
                    <a:cubicBezTo>
                      <a:pt x="f512" y="f844"/>
                      <a:pt x="f845" y="f846"/>
                      <a:pt x="f340" y="f847"/>
                    </a:cubicBezTo>
                    <a:lnTo>
                      <a:pt x="f113" y="f848"/>
                    </a:lnTo>
                    <a:lnTo>
                      <a:pt x="f343" y="f847"/>
                    </a:lnTo>
                    <a:cubicBezTo>
                      <a:pt x="f161" y="f846"/>
                      <a:pt x="f849" y="f844"/>
                      <a:pt x="f850" y="f843"/>
                    </a:cubicBezTo>
                    <a:cubicBezTo>
                      <a:pt x="f349" y="f841"/>
                      <a:pt x="f851" y="f840"/>
                      <a:pt x="f502" y="f839"/>
                    </a:cubicBezTo>
                    <a:lnTo>
                      <a:pt x="f502" y="f838"/>
                    </a:lnTo>
                    <a:cubicBezTo>
                      <a:pt x="f852" y="f836"/>
                      <a:pt x="f793" y="f835"/>
                      <a:pt x="f853" y="f834"/>
                    </a:cubicBezTo>
                    <a:cubicBezTo>
                      <a:pt x="f854" y="f222"/>
                      <a:pt x="f855" y="f810"/>
                      <a:pt x="f143" y="f830"/>
                    </a:cubicBezTo>
                    <a:cubicBezTo>
                      <a:pt x="f856" y="f801"/>
                      <a:pt x="f857" y="f828"/>
                      <a:pt x="f858" y="f826"/>
                    </a:cubicBezTo>
                    <a:cubicBezTo>
                      <a:pt x="f859" y="f247"/>
                      <a:pt x="f859" y="f82"/>
                      <a:pt x="f860" y="f823"/>
                    </a:cubicBezTo>
                    <a:cubicBezTo>
                      <a:pt x="f861" y="f821"/>
                      <a:pt x="f367" y="f820"/>
                      <a:pt x="f148" y="f327"/>
                    </a:cubicBezTo>
                    <a:cubicBezTo>
                      <a:pt x="f862" y="f393"/>
                      <a:pt x="f32" y="f817"/>
                      <a:pt x="f88" y="f815"/>
                    </a:cubicBezTo>
                    <a:cubicBezTo>
                      <a:pt x="f863" y="f814"/>
                      <a:pt x="f864" y="f812"/>
                      <a:pt x="f865" y="f565"/>
                    </a:cubicBezTo>
                    <a:cubicBezTo>
                      <a:pt x="f866" y="f714"/>
                      <a:pt x="f61" y="f604"/>
                      <a:pt x="f356" y="f867"/>
                    </a:cubicBezTo>
                    <a:cubicBezTo>
                      <a:pt x="f40" y="f523"/>
                      <a:pt x="f868" y="f619"/>
                      <a:pt x="f55" y="f459"/>
                    </a:cubicBezTo>
                    <a:lnTo>
                      <a:pt x="f55" y="f454"/>
                    </a:lnTo>
                    <a:close/>
                    <a:moveTo>
                      <a:pt x="f55" y="f454"/>
                    </a:moveTo>
                    <a:lnTo>
                      <a:pt x="f55" y="f454"/>
                    </a:lnTo>
                    <a:close/>
                    <a:moveTo>
                      <a:pt x="f506" y="f869"/>
                    </a:moveTo>
                    <a:cubicBezTo>
                      <a:pt x="f23" y="f870"/>
                      <a:pt x="f596" y="f871"/>
                      <a:pt x="f872" y="f873"/>
                    </a:cubicBezTo>
                    <a:cubicBezTo>
                      <a:pt x="f203" y="f731"/>
                      <a:pt x="f109" y="f874"/>
                      <a:pt x="f875" y="f876"/>
                    </a:cubicBezTo>
                    <a:cubicBezTo>
                      <a:pt x="f877" y="f878"/>
                      <a:pt x="f9" y="f879"/>
                      <a:pt x="f880" y="f881"/>
                    </a:cubicBezTo>
                    <a:cubicBezTo>
                      <a:pt x="f156" y="f526"/>
                      <a:pt x="f695" y="f882"/>
                      <a:pt x="f103" y="f670"/>
                    </a:cubicBezTo>
                    <a:cubicBezTo>
                      <a:pt x="f883" y="f884"/>
                      <a:pt x="f885" y="f886"/>
                      <a:pt x="f887" y="f888"/>
                    </a:cubicBezTo>
                    <a:cubicBezTo>
                      <a:pt x="f889" y="f815"/>
                      <a:pt x="f890" y="f212"/>
                      <a:pt x="f8" y="f845"/>
                    </a:cubicBezTo>
                    <a:lnTo>
                      <a:pt x="f489" y="f845"/>
                    </a:lnTo>
                    <a:cubicBezTo>
                      <a:pt x="f489" y="f727"/>
                      <a:pt x="f853" y="f891"/>
                      <a:pt x="f400" y="f892"/>
                    </a:cubicBezTo>
                    <a:cubicBezTo>
                      <a:pt x="f486" y="f893"/>
                      <a:pt x="f485" y="f894"/>
                      <a:pt x="f156" y="f895"/>
                    </a:cubicBezTo>
                    <a:cubicBezTo>
                      <a:pt x="f896" y="f137"/>
                      <a:pt x="f890" y="f897"/>
                      <a:pt x="f574" y="f898"/>
                    </a:cubicBezTo>
                    <a:lnTo>
                      <a:pt x="f574" y="f899"/>
                    </a:lnTo>
                    <a:lnTo>
                      <a:pt x="f506" y="f869"/>
                    </a:lnTo>
                    <a:close/>
                    <a:moveTo>
                      <a:pt x="f506" y="f869"/>
                    </a:moveTo>
                    <a:lnTo>
                      <a:pt x="f506" y="f869"/>
                    </a:lnTo>
                    <a:close/>
                    <a:moveTo>
                      <a:pt x="f307" y="f900"/>
                    </a:moveTo>
                    <a:cubicBezTo>
                      <a:pt x="f614" y="f514"/>
                      <a:pt x="f901" y="f604"/>
                      <a:pt x="f131" y="f902"/>
                    </a:cubicBezTo>
                    <a:cubicBezTo>
                      <a:pt x="f903" y="f904"/>
                      <a:pt x="f905" y="f615"/>
                      <a:pt x="f906" y="f516"/>
                    </a:cubicBezTo>
                    <a:cubicBezTo>
                      <a:pt x="f608" y="f613"/>
                      <a:pt x="f607" y="f560"/>
                      <a:pt x="f907" y="f613"/>
                    </a:cubicBezTo>
                    <a:cubicBezTo>
                      <a:pt x="f682" y="f24"/>
                      <a:pt x="f908" y="f563"/>
                      <a:pt x="f909" y="f910"/>
                    </a:cubicBezTo>
                    <a:cubicBezTo>
                      <a:pt x="f911" y="f699"/>
                      <a:pt x="f425" y="f159"/>
                      <a:pt x="f912" y="f913"/>
                    </a:cubicBezTo>
                    <a:cubicBezTo>
                      <a:pt x="f559" y="f293"/>
                      <a:pt x="f261" y="f914"/>
                      <a:pt x="f78" y="f208"/>
                    </a:cubicBezTo>
                    <a:cubicBezTo>
                      <a:pt x="f821" y="f66"/>
                      <a:pt x="f915" y="f916"/>
                      <a:pt x="f917" y="f162"/>
                    </a:cubicBezTo>
                    <a:lnTo>
                      <a:pt x="f918" y="f162"/>
                    </a:lnTo>
                    <a:cubicBezTo>
                      <a:pt x="f918" y="f293"/>
                      <a:pt x="f919" y="f920"/>
                      <a:pt x="f307" y="f900"/>
                    </a:cubicBezTo>
                    <a:close/>
                    <a:moveTo>
                      <a:pt x="f307" y="f900"/>
                    </a:moveTo>
                    <a:lnTo>
                      <a:pt x="f307" y="f900"/>
                    </a:lnTo>
                    <a:close/>
                    <a:moveTo>
                      <a:pt x="f918" y="f845"/>
                    </a:moveTo>
                    <a:lnTo>
                      <a:pt x="f345" y="f845"/>
                    </a:lnTo>
                    <a:cubicBezTo>
                      <a:pt x="f203" y="f921"/>
                      <a:pt x="f812" y="f922"/>
                      <a:pt x="f849" y="f298"/>
                    </a:cubicBezTo>
                    <a:cubicBezTo>
                      <a:pt x="f483" y="f119"/>
                      <a:pt x="f483" y="f923"/>
                      <a:pt x="f924" y="f120"/>
                    </a:cubicBezTo>
                    <a:cubicBezTo>
                      <a:pt x="f64" y="f171"/>
                      <a:pt x="f914" y="f641"/>
                      <a:pt x="f596" y="f445"/>
                    </a:cubicBezTo>
                    <a:cubicBezTo>
                      <a:pt x="f925" y="f891"/>
                      <a:pt x="f117" y="f428"/>
                      <a:pt x="f589" y="f926"/>
                    </a:cubicBezTo>
                    <a:cubicBezTo>
                      <a:pt x="f927" y="f928"/>
                      <a:pt x="f588" y="f687"/>
                      <a:pt x="f929" y="f930"/>
                    </a:cubicBezTo>
                    <a:cubicBezTo>
                      <a:pt x="f931" y="f607"/>
                      <a:pt x="f412" y="f656"/>
                      <a:pt x="f582" y="f932"/>
                    </a:cubicBezTo>
                    <a:lnTo>
                      <a:pt x="f837" y="f661"/>
                    </a:lnTo>
                    <a:cubicBezTo>
                      <a:pt x="f215" y="f933"/>
                      <a:pt x="f22" y="f934"/>
                      <a:pt x="f74" y="f935"/>
                    </a:cubicBezTo>
                    <a:cubicBezTo>
                      <a:pt x="f389" y="f607"/>
                      <a:pt x="f936" y="f689"/>
                      <a:pt x="f70" y="f937"/>
                    </a:cubicBezTo>
                    <a:cubicBezTo>
                      <a:pt x="f938" y="f466"/>
                      <a:pt x="f406" y="f678"/>
                      <a:pt x="f206" y="f939"/>
                    </a:cubicBezTo>
                    <a:cubicBezTo>
                      <a:pt x="f572" y="f261"/>
                      <a:pt x="f875" y="f940"/>
                      <a:pt x="f941" y="f942"/>
                    </a:cubicBezTo>
                    <a:cubicBezTo>
                      <a:pt x="f943" y="f944"/>
                      <a:pt x="f890" y="f383"/>
                      <a:pt x="f945" y="f946"/>
                    </a:cubicBezTo>
                    <a:cubicBezTo>
                      <a:pt x="f8" y="f922"/>
                      <a:pt x="f947" y="f948"/>
                      <a:pt x="f577" y="f949"/>
                    </a:cubicBezTo>
                    <a:cubicBezTo>
                      <a:pt x="f875" y="f407"/>
                      <a:pt x="f943" y="f950"/>
                      <a:pt x="f348" y="f139"/>
                    </a:cubicBezTo>
                    <a:cubicBezTo>
                      <a:pt x="f349" y="f591"/>
                      <a:pt x="f156" y="f118"/>
                      <a:pt x="f867" y="f214"/>
                    </a:cubicBezTo>
                    <a:cubicBezTo>
                      <a:pt x="f11" y="f169"/>
                      <a:pt x="f885" y="f951"/>
                      <a:pt x="f563" y="f952"/>
                    </a:cubicBezTo>
                    <a:cubicBezTo>
                      <a:pt x="f592" y="f953"/>
                      <a:pt x="f945" y="f466"/>
                      <a:pt x="f954" y="f263"/>
                    </a:cubicBezTo>
                    <a:cubicBezTo>
                      <a:pt x="f574" y="f657"/>
                      <a:pt x="f346" y="f955"/>
                      <a:pt x="f258" y="f131"/>
                    </a:cubicBezTo>
                    <a:cubicBezTo>
                      <a:pt x="f956" y="f725"/>
                      <a:pt x="f116" y="f957"/>
                      <a:pt x="f344" y="f898"/>
                    </a:cubicBezTo>
                    <a:cubicBezTo>
                      <a:pt x="f258" y="f898"/>
                      <a:pt x="f6" y="f898"/>
                      <a:pt x="f206" y="f898"/>
                    </a:cubicBezTo>
                    <a:lnTo>
                      <a:pt x="f340" y="f898"/>
                    </a:lnTo>
                    <a:cubicBezTo>
                      <a:pt x="f139" y="f898"/>
                      <a:pt x="f958" y="f734"/>
                      <a:pt x="f260" y="f959"/>
                    </a:cubicBezTo>
                    <a:cubicBezTo>
                      <a:pt x="f216" y="f960"/>
                      <a:pt x="f423" y="f961"/>
                      <a:pt x="f605" y="f962"/>
                    </a:cubicBezTo>
                    <a:cubicBezTo>
                      <a:pt x="f963" y="f964"/>
                      <a:pt x="f965" y="f966"/>
                      <a:pt x="f570" y="f967"/>
                    </a:cubicBezTo>
                    <a:lnTo>
                      <a:pt x="f571" y="f955"/>
                    </a:lnTo>
                    <a:cubicBezTo>
                      <a:pt x="f447" y="f967"/>
                      <a:pt x="f462" y="f968"/>
                      <a:pt x="f469" y="f833"/>
                    </a:cubicBezTo>
                    <a:cubicBezTo>
                      <a:pt x="f969" y="f968"/>
                      <a:pt x="f970" y="f967"/>
                      <a:pt x="f971" y="f905"/>
                    </a:cubicBezTo>
                    <a:cubicBezTo>
                      <a:pt x="f620" y="f457"/>
                      <a:pt x="f918" y="f727"/>
                      <a:pt x="f918" y="f845"/>
                    </a:cubicBezTo>
                    <a:close/>
                    <a:moveTo>
                      <a:pt x="f918" y="f845"/>
                    </a:moveTo>
                    <a:lnTo>
                      <a:pt x="f918" y="f845"/>
                    </a:lnTo>
                    <a:close/>
                    <a:moveTo>
                      <a:pt x="f972" y="f973"/>
                    </a:moveTo>
                    <a:cubicBezTo>
                      <a:pt x="f974" y="f390"/>
                      <a:pt x="f923" y="f975"/>
                      <a:pt x="f520" y="f976"/>
                    </a:cubicBezTo>
                    <a:cubicBezTo>
                      <a:pt x="f977" y="f429"/>
                      <a:pt x="f582" y="f394"/>
                      <a:pt x="f530" y="f978"/>
                    </a:cubicBezTo>
                    <a:cubicBezTo>
                      <a:pt x="f979" y="f421"/>
                      <a:pt x="f797" y="f980"/>
                      <a:pt x="f165" y="f981"/>
                    </a:cubicBezTo>
                    <a:cubicBezTo>
                      <a:pt x="f982" y="f353"/>
                      <a:pt x="f983" y="f353"/>
                      <a:pt x="f116" y="f353"/>
                    </a:cubicBezTo>
                    <a:cubicBezTo>
                      <a:pt x="f212" y="f353"/>
                      <a:pt x="f956" y="f353"/>
                      <a:pt x="f335" y="f984"/>
                    </a:cubicBezTo>
                    <a:lnTo>
                      <a:pt x="f337" y="f984"/>
                    </a:lnTo>
                    <a:cubicBezTo>
                      <a:pt x="f335" y="f984"/>
                      <a:pt x="f335" y="f981"/>
                      <a:pt x="f335" y="f981"/>
                    </a:cubicBezTo>
                    <a:cubicBezTo>
                      <a:pt x="f985" y="f986"/>
                      <a:pt x="f589" y="f987"/>
                      <a:pt x="f391" y="f766"/>
                    </a:cubicBezTo>
                    <a:cubicBezTo>
                      <a:pt x="f389" y="f97"/>
                      <a:pt x="f214" y="f394"/>
                      <a:pt x="f327" y="f975"/>
                    </a:cubicBezTo>
                    <a:lnTo>
                      <a:pt x="f972" y="f973"/>
                    </a:lnTo>
                    <a:close/>
                    <a:moveTo>
                      <a:pt x="f972" y="f973"/>
                    </a:moveTo>
                    <a:lnTo>
                      <a:pt x="f972" y="f973"/>
                    </a:lnTo>
                    <a:close/>
                    <a:moveTo>
                      <a:pt x="f911" y="f494"/>
                    </a:moveTo>
                    <a:lnTo>
                      <a:pt x="f445" y="f384"/>
                    </a:lnTo>
                    <a:lnTo>
                      <a:pt x="f559" y="f494"/>
                    </a:lnTo>
                    <a:lnTo>
                      <a:pt x="f322" y="f988"/>
                    </a:lnTo>
                    <a:cubicBezTo>
                      <a:pt x="f989" y="f975"/>
                      <a:pt x="f678" y="f429"/>
                      <a:pt x="f217" y="f978"/>
                    </a:cubicBezTo>
                    <a:lnTo>
                      <a:pt x="f440" y="f555"/>
                    </a:lnTo>
                    <a:lnTo>
                      <a:pt x="f562" y="f392"/>
                    </a:lnTo>
                    <a:lnTo>
                      <a:pt x="f729" y="f41"/>
                    </a:lnTo>
                    <a:cubicBezTo>
                      <a:pt x="f891" y="f396"/>
                      <a:pt x="f990" y="f704"/>
                      <a:pt x="f990" y="f498"/>
                    </a:cubicBezTo>
                    <a:cubicBezTo>
                      <a:pt x="f457" y="f380"/>
                      <a:pt x="f452" y="f380"/>
                      <a:pt x="f912" y="f380"/>
                    </a:cubicBezTo>
                    <a:cubicBezTo>
                      <a:pt x="f991" y="f704"/>
                      <a:pt x="f562" y="f416"/>
                      <a:pt x="f881" y="f978"/>
                    </a:cubicBezTo>
                    <a:cubicBezTo>
                      <a:pt x="f417" y="f976"/>
                      <a:pt x="f992" y="f390"/>
                      <a:pt x="f524" y="f988"/>
                    </a:cubicBezTo>
                    <a:cubicBezTo>
                      <a:pt x="f993" y="f475"/>
                      <a:pt x="f994" y="f388"/>
                      <a:pt x="f535" y="f431"/>
                    </a:cubicBezTo>
                    <a:cubicBezTo>
                      <a:pt x="f995" y="f996"/>
                      <a:pt x="f997" y="f151"/>
                      <a:pt x="f998" y="f999"/>
                    </a:cubicBezTo>
                    <a:cubicBezTo>
                      <a:pt x="f327" y="f1000"/>
                      <a:pt x="f387" y="f432"/>
                      <a:pt x="f554" y="f486"/>
                    </a:cubicBezTo>
                    <a:cubicBezTo>
                      <a:pt x="f1001" y="f1002"/>
                      <a:pt x="f1003" y="f473"/>
                      <a:pt x="f393" y="f1004"/>
                    </a:cubicBezTo>
                    <a:cubicBezTo>
                      <a:pt x="f545" y="f434"/>
                      <a:pt x="f927" y="f680"/>
                      <a:pt x="f1005" y="f441"/>
                    </a:cubicBezTo>
                    <a:cubicBezTo>
                      <a:pt x="f1006" y="f439"/>
                      <a:pt x="f554" y="f680"/>
                      <a:pt x="f387" y="f680"/>
                    </a:cubicBezTo>
                    <a:cubicBezTo>
                      <a:pt x="f136" y="f680"/>
                      <a:pt x="f972" y="f680"/>
                      <a:pt x="f929" y="f439"/>
                    </a:cubicBezTo>
                    <a:cubicBezTo>
                      <a:pt x="f22" y="f441"/>
                      <a:pt x="f882" y="f683"/>
                      <a:pt x="f120" y="f1007"/>
                    </a:cubicBezTo>
                    <a:cubicBezTo>
                      <a:pt x="f534" y="f1008"/>
                      <a:pt x="f524" y="f470"/>
                      <a:pt x="f527" y="f45"/>
                    </a:cubicBezTo>
                    <a:cubicBezTo>
                      <a:pt x="f414" y="f1009"/>
                      <a:pt x="f171" y="f703"/>
                      <a:pt x="f992" y="f461"/>
                    </a:cubicBezTo>
                    <a:cubicBezTo>
                      <a:pt x="f1010" y="f458"/>
                      <a:pt x="f915" y="f663"/>
                      <a:pt x="f576" y="f606"/>
                    </a:cubicBezTo>
                    <a:cubicBezTo>
                      <a:pt x="f821" y="f723"/>
                      <a:pt x="f78" y="f592"/>
                      <a:pt x="f1011" y="f107"/>
                    </a:cubicBezTo>
                    <a:cubicBezTo>
                      <a:pt x="f571" y="f567"/>
                      <a:pt x="f571" y="f159"/>
                      <a:pt x="f571" y="f1012"/>
                    </a:cubicBezTo>
                    <a:cubicBezTo>
                      <a:pt x="f570" y="f1013"/>
                      <a:pt x="f1014" y="f158"/>
                      <a:pt x="f881" y="f349"/>
                    </a:cubicBezTo>
                    <a:cubicBezTo>
                      <a:pt x="f250" y="f604"/>
                      <a:pt x="f261" y="f1015"/>
                      <a:pt x="f419" y="f613"/>
                    </a:cubicBezTo>
                    <a:lnTo>
                      <a:pt x="f1016" y="f288"/>
                    </a:lnTo>
                    <a:cubicBezTo>
                      <a:pt x="f881" y="f1017"/>
                      <a:pt x="f570" y="f1018"/>
                      <a:pt x="f417" y="f529"/>
                    </a:cubicBezTo>
                    <a:lnTo>
                      <a:pt x="f821" y="f1019"/>
                    </a:lnTo>
                    <a:lnTo>
                      <a:pt x="f1014" y="f1020"/>
                    </a:lnTo>
                    <a:lnTo>
                      <a:pt x="f1021" y="f703"/>
                    </a:lnTo>
                    <a:cubicBezTo>
                      <a:pt x="f566" y="f47"/>
                      <a:pt x="f1022" y="f286"/>
                      <a:pt x="f438" y="f1023"/>
                    </a:cubicBezTo>
                    <a:cubicBezTo>
                      <a:pt x="f440" y="f655"/>
                      <a:pt x="f420" y="f663"/>
                      <a:pt x="f559" y="f1024"/>
                    </a:cubicBezTo>
                    <a:cubicBezTo>
                      <a:pt x="f121" y="f619"/>
                      <a:pt x="f991" y="f1025"/>
                      <a:pt x="f445" y="f196"/>
                    </a:cubicBezTo>
                    <a:lnTo>
                      <a:pt x="f121" y="f1026"/>
                    </a:lnTo>
                    <a:cubicBezTo>
                      <a:pt x="f440" y="f1027"/>
                      <a:pt x="f562" y="f629"/>
                      <a:pt x="f1016" y="f529"/>
                    </a:cubicBezTo>
                    <a:cubicBezTo>
                      <a:pt x="f566" y="f1019"/>
                      <a:pt x="f881" y="f1028"/>
                      <a:pt x="f1014" y="f531"/>
                    </a:cubicBezTo>
                    <a:lnTo>
                      <a:pt x="f571" y="f1029"/>
                    </a:lnTo>
                    <a:lnTo>
                      <a:pt x="f569" y="f449"/>
                    </a:lnTo>
                    <a:lnTo>
                      <a:pt x="f261" y="f1030"/>
                    </a:lnTo>
                    <a:cubicBezTo>
                      <a:pt x="f1031" y="f1032"/>
                      <a:pt x="f1033" y="f1034"/>
                      <a:pt x="f440" y="f621"/>
                    </a:cubicBezTo>
                    <a:cubicBezTo>
                      <a:pt x="f559" y="f453"/>
                      <a:pt x="f991" y="f702"/>
                      <a:pt x="f557" y="f629"/>
                    </a:cubicBezTo>
                    <a:cubicBezTo>
                      <a:pt x="f445" y="f529"/>
                      <a:pt x="f991" y="f1028"/>
                      <a:pt x="f559" y="f1029"/>
                    </a:cubicBezTo>
                    <a:lnTo>
                      <a:pt x="f442" y="f1035"/>
                    </a:lnTo>
                    <a:lnTo>
                      <a:pt x="f442" y="f668"/>
                    </a:lnTo>
                    <a:lnTo>
                      <a:pt x="f440" y="f1036"/>
                    </a:lnTo>
                    <a:cubicBezTo>
                      <a:pt x="f304" y="f488"/>
                      <a:pt x="f1022" y="f623"/>
                      <a:pt x="f1016" y="f541"/>
                    </a:cubicBezTo>
                    <a:cubicBezTo>
                      <a:pt x="f566" y="f683"/>
                      <a:pt x="f569" y="f439"/>
                      <a:pt x="f881" y="f436"/>
                    </a:cubicBezTo>
                    <a:lnTo>
                      <a:pt x="f599" y="f1037"/>
                    </a:lnTo>
                    <a:lnTo>
                      <a:pt x="f261" y="f1004"/>
                    </a:lnTo>
                    <a:cubicBezTo>
                      <a:pt x="f121" y="f352"/>
                      <a:pt x="f990" y="f43"/>
                      <a:pt x="f963" y="f552"/>
                    </a:cubicBezTo>
                    <a:cubicBezTo>
                      <a:pt x="f911" y="f1002"/>
                      <a:pt x="f911" y="f1038"/>
                      <a:pt x="f911" y="f494"/>
                    </a:cubicBez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</p:grpSp>
      </p:grpSp>
      <p:sp>
        <p:nvSpPr>
          <p:cNvPr id="32" name="Retângulo Arredondado 31"/>
          <p:cNvSpPr/>
          <p:nvPr/>
        </p:nvSpPr>
        <p:spPr>
          <a:xfrm>
            <a:off x="101599" y="870656"/>
            <a:ext cx="11998164" cy="47651"/>
          </a:xfrm>
          <a:prstGeom prst="roundRect">
            <a:avLst>
              <a:gd name="adj" fmla="val 50000"/>
            </a:avLst>
          </a:prstGeom>
          <a:solidFill>
            <a:srgbClr val="EB2D4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3" name="Imagem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" y="5978557"/>
            <a:ext cx="511854" cy="461031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D48B1658-24CF-49AB-AEE8-B68157D86B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604" y="1324847"/>
            <a:ext cx="2499265" cy="444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0749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124" y="83184"/>
            <a:ext cx="11778472" cy="825500"/>
          </a:xfrm>
        </p:spPr>
        <p:txBody>
          <a:bodyPr>
            <a:noAutofit/>
          </a:bodyPr>
          <a:lstStyle/>
          <a:p>
            <a:pPr algn="just"/>
            <a:r>
              <a:rPr lang="pt-BR" sz="3000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► Experiência </a:t>
            </a:r>
            <a:r>
              <a:rPr lang="pt-BR" sz="3000" b="1" dirty="0" err="1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mandalla</a:t>
            </a:r>
            <a:r>
              <a:rPr lang="pt-BR" sz="3000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em Quiterianópolis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57131" y="1376039"/>
            <a:ext cx="6885119" cy="4325946"/>
          </a:xfrm>
        </p:spPr>
        <p:txBody>
          <a:bodyPr>
            <a:no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pt-BR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Mandalla</a:t>
            </a:r>
            <a:r>
              <a:rPr lang="pt-BR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pt-BR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Marcos Lopes Bonfim, da comunidade de São Francisco.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pt-BR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Produção:</a:t>
            </a:r>
            <a:r>
              <a:rPr lang="pt-BR" sz="2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Áreas irrigadas das culturas pimentão, banana, tomate, mamão, distribuindo tanto no município quanto na região. Faz parte do PAA e PNAE com entrega de produtos irrigado.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pt-BR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Trabalho executado pela extensionista Anna </a:t>
            </a:r>
            <a:r>
              <a:rPr lang="pt-BR" sz="2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Ysis</a:t>
            </a:r>
            <a:r>
              <a:rPr lang="pt-BR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Pedrosa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6467475"/>
            <a:ext cx="12192000" cy="381890"/>
          </a:xfrm>
          <a:prstGeom prst="rect">
            <a:avLst/>
          </a:prstGeom>
          <a:solidFill>
            <a:srgbClr val="00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5" name="Agrupar 4"/>
          <p:cNvGrpSpPr/>
          <p:nvPr/>
        </p:nvGrpSpPr>
        <p:grpSpPr>
          <a:xfrm>
            <a:off x="11818230" y="5970577"/>
            <a:ext cx="348074" cy="496898"/>
            <a:chOff x="9023399" y="5594399"/>
            <a:chExt cx="772924" cy="1103398"/>
          </a:xfrm>
        </p:grpSpPr>
        <p:grpSp>
          <p:nvGrpSpPr>
            <p:cNvPr id="6" name="Agrupar 5"/>
            <p:cNvGrpSpPr/>
            <p:nvPr/>
          </p:nvGrpSpPr>
          <p:grpSpPr>
            <a:xfrm>
              <a:off x="9023399" y="5594399"/>
              <a:ext cx="772924" cy="1103398"/>
              <a:chOff x="9023399" y="5594399"/>
              <a:chExt cx="772924" cy="1103398"/>
            </a:xfrm>
          </p:grpSpPr>
          <p:sp>
            <p:nvSpPr>
              <p:cNvPr id="7" name="Forma Livre 6"/>
              <p:cNvSpPr/>
              <p:nvPr/>
            </p:nvSpPr>
            <p:spPr>
              <a:xfrm>
                <a:off x="9201241" y="5600882"/>
                <a:ext cx="415795" cy="166676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1239"/>
                  <a:gd name="f6" fmla="val 533"/>
                  <a:gd name="f7" fmla="val 530"/>
                  <a:gd name="f8" fmla="val 150"/>
                  <a:gd name="f9" fmla="val 510"/>
                  <a:gd name="f10" fmla="val 298"/>
                  <a:gd name="f11" fmla="val 494"/>
                  <a:gd name="f12" fmla="val 452"/>
                  <a:gd name="f13" fmla="val 488"/>
                  <a:gd name="f14" fmla="val 457"/>
                  <a:gd name="f15" fmla="val 424"/>
                  <a:gd name="f16" fmla="val 429"/>
                  <a:gd name="f17" fmla="val 426"/>
                  <a:gd name="f18" fmla="val 402"/>
                  <a:gd name="f19" fmla="val 427"/>
                  <a:gd name="f20" fmla="val 374"/>
                  <a:gd name="f21" fmla="val 372"/>
                  <a:gd name="f22" fmla="val 448"/>
                  <a:gd name="f23" fmla="val 243"/>
                  <a:gd name="f24" fmla="val 461"/>
                  <a:gd name="f25" fmla="val 245"/>
                  <a:gd name="f26" fmla="val 439"/>
                  <a:gd name="f27" fmla="val 217"/>
                  <a:gd name="f28" fmla="val 443"/>
                  <a:gd name="f29" fmla="val 188"/>
                  <a:gd name="f30" fmla="val 444"/>
                  <a:gd name="f31" fmla="val 159"/>
                  <a:gd name="f32" fmla="val 145"/>
                  <a:gd name="f33" fmla="val 512"/>
                  <a:gd name="f34" fmla="val 128"/>
                  <a:gd name="f35" fmla="val 515"/>
                  <a:gd name="f36" fmla="val 143"/>
                  <a:gd name="f37" fmla="val 449"/>
                  <a:gd name="f38" fmla="val 103"/>
                  <a:gd name="f39" fmla="val 454"/>
                  <a:gd name="f40" fmla="val 66"/>
                  <a:gd name="f41" fmla="val 459"/>
                  <a:gd name="f42" fmla="val 28"/>
                  <a:gd name="f43" fmla="val 466"/>
                  <a:gd name="f44" fmla="val 472"/>
                  <a:gd name="f45" fmla="val 467"/>
                  <a:gd name="f46" fmla="val 481"/>
                  <a:gd name="f47" fmla="val 495"/>
                  <a:gd name="f48" fmla="val 509"/>
                  <a:gd name="f49" fmla="val 486"/>
                  <a:gd name="f50" fmla="val 514"/>
                  <a:gd name="f51" fmla="val 422"/>
                  <a:gd name="f52" fmla="val 500"/>
                  <a:gd name="f53" fmla="val 729"/>
                  <a:gd name="f54" fmla="val 734"/>
                  <a:gd name="f55" fmla="val 746"/>
                  <a:gd name="f56" fmla="val 760"/>
                  <a:gd name="f57" fmla="val 774"/>
                  <a:gd name="f58" fmla="val 769"/>
                  <a:gd name="f59" fmla="val 756"/>
                  <a:gd name="f60" fmla="val 741"/>
                  <a:gd name="f61" fmla="val 784"/>
                  <a:gd name="f62" fmla="val 789"/>
                  <a:gd name="f63" fmla="val 941"/>
                  <a:gd name="f64" fmla="val 1088"/>
                  <a:gd name="f65" fmla="val 1238"/>
                  <a:gd name="f66" fmla="val 532"/>
                  <a:gd name="f67" fmla="val 1211"/>
                  <a:gd name="f68" fmla="val 463"/>
                  <a:gd name="f69" fmla="val 1172"/>
                  <a:gd name="f70" fmla="val 458"/>
                  <a:gd name="f71" fmla="val 1136"/>
                  <a:gd name="f72" fmla="val 453"/>
                  <a:gd name="f73" fmla="val 1098"/>
                  <a:gd name="f74" fmla="val 1114"/>
                  <a:gd name="f75" fmla="val 1097"/>
                  <a:gd name="f76" fmla="val 513"/>
                  <a:gd name="f77" fmla="val 1081"/>
                  <a:gd name="f78" fmla="val 446"/>
                  <a:gd name="f79" fmla="val 1050"/>
                  <a:gd name="f80" fmla="val 1017"/>
                  <a:gd name="f81" fmla="val 986"/>
                  <a:gd name="f82" fmla="val 438"/>
                  <a:gd name="f83" fmla="val 988"/>
                  <a:gd name="f84" fmla="val 912"/>
                  <a:gd name="f85" fmla="val 860"/>
                  <a:gd name="f86" fmla="val 857"/>
                  <a:gd name="f87" fmla="val 833"/>
                  <a:gd name="f88" fmla="val 808"/>
                  <a:gd name="f89" fmla="val 248"/>
                  <a:gd name="f90" fmla="val 255"/>
                  <a:gd name="f91" fmla="val 362"/>
                  <a:gd name="f92" fmla="val 189"/>
                  <a:gd name="f93" fmla="val 370"/>
                  <a:gd name="f94" fmla="val 124"/>
                  <a:gd name="f95" fmla="val 378"/>
                  <a:gd name="f96" fmla="val 59"/>
                  <a:gd name="f97" fmla="val 388"/>
                  <a:gd name="f98" fmla="val 35"/>
                  <a:gd name="f99" fmla="val 105"/>
                  <a:gd name="f100" fmla="val 176"/>
                  <a:gd name="f101" fmla="val 383"/>
                  <a:gd name="f102" fmla="val 352"/>
                  <a:gd name="f103" fmla="val 376"/>
                  <a:gd name="f104" fmla="val 412"/>
                  <a:gd name="f105" fmla="val 423"/>
                  <a:gd name="f106" fmla="val 409"/>
                  <a:gd name="f107" fmla="val 469"/>
                  <a:gd name="f108" fmla="val 407"/>
                  <a:gd name="f109" fmla="val 516"/>
                  <a:gd name="f110" fmla="val 519"/>
                  <a:gd name="f111" fmla="val 385"/>
                  <a:gd name="f112" fmla="val 526"/>
                  <a:gd name="f113" fmla="val 363"/>
                  <a:gd name="f114" fmla="val 534"/>
                  <a:gd name="f115" fmla="val 345"/>
                  <a:gd name="f116" fmla="val 483"/>
                  <a:gd name="f117" fmla="val 346"/>
                  <a:gd name="f118" fmla="val 432"/>
                  <a:gd name="f119" fmla="val 348"/>
                  <a:gd name="f120" fmla="val 709"/>
                  <a:gd name="f121" fmla="val 717"/>
                  <a:gd name="f122" fmla="val 724"/>
                  <a:gd name="f123" fmla="val 728"/>
                  <a:gd name="f124" fmla="val 812"/>
                  <a:gd name="f125" fmla="val 855"/>
                  <a:gd name="f126" fmla="val 411"/>
                  <a:gd name="f127" fmla="val 850"/>
                  <a:gd name="f128" fmla="val 802"/>
                  <a:gd name="f129" fmla="val 976"/>
                  <a:gd name="f130" fmla="val 983"/>
                  <a:gd name="f131" fmla="val 421"/>
                  <a:gd name="f132" fmla="val 1057"/>
                  <a:gd name="f133" fmla="val 1131"/>
                  <a:gd name="f134" fmla="val 434"/>
                  <a:gd name="f135" fmla="val 1203"/>
                  <a:gd name="f136" fmla="val 1177"/>
                  <a:gd name="f137" fmla="val 1110"/>
                  <a:gd name="f138" fmla="val 375"/>
                  <a:gd name="f139" fmla="val 1045"/>
                  <a:gd name="f140" fmla="val 367"/>
                  <a:gd name="f141" fmla="val 974"/>
                  <a:gd name="f142" fmla="val 343"/>
                  <a:gd name="f143" fmla="val 1002"/>
                  <a:gd name="f144" fmla="val 1031"/>
                  <a:gd name="f145" fmla="val 350"/>
                  <a:gd name="f146" fmla="val 1060"/>
                  <a:gd name="f147" fmla="val 353"/>
                  <a:gd name="f148" fmla="val 291"/>
                  <a:gd name="f149" fmla="val 1019"/>
                  <a:gd name="f150" fmla="val 288"/>
                  <a:gd name="f151" fmla="val 992"/>
                  <a:gd name="f152" fmla="val 286"/>
                  <a:gd name="f153" fmla="val 964"/>
                  <a:gd name="f154" fmla="val 283"/>
                  <a:gd name="f155" fmla="val 965"/>
                  <a:gd name="f156" fmla="val 968"/>
                  <a:gd name="f157" fmla="val 290"/>
                  <a:gd name="f158" fmla="val 295"/>
                  <a:gd name="f159" fmla="val 969"/>
                  <a:gd name="f160" fmla="val 303"/>
                  <a:gd name="f161" fmla="val 971"/>
                  <a:gd name="f162" fmla="val 310"/>
                  <a:gd name="f163" fmla="val 1062"/>
                  <a:gd name="f164" fmla="val 293"/>
                  <a:gd name="f165" fmla="val 1076"/>
                  <a:gd name="f166" fmla="val 355"/>
                  <a:gd name="f167" fmla="val 1109"/>
                  <a:gd name="f168" fmla="val 1140"/>
                  <a:gd name="f169" fmla="val 1171"/>
                  <a:gd name="f170" fmla="val 368"/>
                  <a:gd name="f171" fmla="val 1145"/>
                  <a:gd name="f172" fmla="val 305"/>
                  <a:gd name="f173" fmla="val 1117"/>
                  <a:gd name="f174" fmla="val 300"/>
                  <a:gd name="f175" fmla="val 1090"/>
                  <a:gd name="f176" fmla="val 296"/>
                  <a:gd name="f177" fmla="val 1059"/>
                  <a:gd name="f178" fmla="val 276"/>
                  <a:gd name="f179" fmla="val 1085"/>
                  <a:gd name="f180" fmla="val 279"/>
                  <a:gd name="f181" fmla="val 1138"/>
                  <a:gd name="f182" fmla="val 1112"/>
                  <a:gd name="f183" fmla="val 225"/>
                  <a:gd name="f184" fmla="val 1042"/>
                  <a:gd name="f185" fmla="val 209"/>
                  <a:gd name="f186" fmla="val 900"/>
                  <a:gd name="f187" fmla="val 205"/>
                  <a:gd name="f188" fmla="val 907"/>
                  <a:gd name="f189" fmla="val 239"/>
                  <a:gd name="f190" fmla="val 924"/>
                  <a:gd name="f191" fmla="val 240"/>
                  <a:gd name="f192" fmla="val 249"/>
                  <a:gd name="f193" fmla="val 953"/>
                  <a:gd name="f194" fmla="val 264"/>
                  <a:gd name="f195" fmla="val 269"/>
                  <a:gd name="f196" fmla="val 1024"/>
                  <a:gd name="f197" fmla="val 271"/>
                  <a:gd name="f198" fmla="val 890"/>
                  <a:gd name="f199" fmla="val 883"/>
                  <a:gd name="f200" fmla="val 204"/>
                  <a:gd name="f201" fmla="val 799"/>
                  <a:gd name="f202" fmla="val 197"/>
                  <a:gd name="f203" fmla="val 714"/>
                  <a:gd name="f204" fmla="val 194"/>
                  <a:gd name="f205" fmla="val 629"/>
                  <a:gd name="f206" fmla="val 250"/>
                  <a:gd name="f207" fmla="val 705"/>
                  <a:gd name="f208" fmla="val 781"/>
                  <a:gd name="f209" fmla="val 252"/>
                  <a:gd name="f210" fmla="val 257"/>
                  <a:gd name="f211" fmla="val 866"/>
                  <a:gd name="f212" fmla="val 247"/>
                  <a:gd name="f213" fmla="val 878"/>
                  <a:gd name="f214" fmla="val 242"/>
                  <a:gd name="f215" fmla="val 848"/>
                  <a:gd name="f216" fmla="val 274"/>
                  <a:gd name="f217" fmla="val 823"/>
                  <a:gd name="f218" fmla="val 272"/>
                  <a:gd name="f219" fmla="val 796"/>
                  <a:gd name="f220" fmla="val 771"/>
                  <a:gd name="f221" fmla="val 776"/>
                  <a:gd name="f222" fmla="val 331"/>
                  <a:gd name="f223" fmla="val 800"/>
                  <a:gd name="f224" fmla="val 333"/>
                  <a:gd name="f225" fmla="val 847"/>
                  <a:gd name="f226" fmla="val 335"/>
                  <a:gd name="f227" fmla="val 843"/>
                  <a:gd name="f228" fmla="val 845"/>
                  <a:gd name="f229" fmla="val 281"/>
                  <a:gd name="f230" fmla="val 330"/>
                  <a:gd name="f231" fmla="val 666"/>
                  <a:gd name="f232" fmla="val 266"/>
                  <a:gd name="f233" fmla="val 576"/>
                  <a:gd name="f234" fmla="val 502"/>
                  <a:gd name="f235" fmla="val 522"/>
                  <a:gd name="f236" fmla="val 328"/>
                  <a:gd name="f237" fmla="val 543"/>
                  <a:gd name="f238" fmla="val 559"/>
                  <a:gd name="f239" fmla="val 583"/>
                  <a:gd name="f240" fmla="val 285"/>
                  <a:gd name="f241" fmla="val 614"/>
                  <a:gd name="f242" fmla="val 623"/>
                  <a:gd name="f243" fmla="val 660"/>
                  <a:gd name="f244" fmla="val 683"/>
                  <a:gd name="f245" fmla="val 700"/>
                  <a:gd name="f246" fmla="val 721"/>
                  <a:gd name="f247" fmla="val 740"/>
                  <a:gd name="f248" fmla="val 471"/>
                  <a:gd name="f249" fmla="val 442"/>
                  <a:gd name="f250" fmla="val 384"/>
                  <a:gd name="f251" fmla="val 386"/>
                  <a:gd name="f252" fmla="val 260"/>
                  <a:gd name="f253" fmla="val 262"/>
                  <a:gd name="f254" fmla="val 219"/>
                  <a:gd name="f255" fmla="val 195"/>
                  <a:gd name="f256" fmla="val 181"/>
                  <a:gd name="f257" fmla="val 231"/>
                  <a:gd name="f258" fmla="val 164"/>
                  <a:gd name="f259" fmla="val 357"/>
                  <a:gd name="f260" fmla="val 121"/>
                  <a:gd name="f261" fmla="val 301"/>
                  <a:gd name="f262" fmla="val 91"/>
                  <a:gd name="f263" fmla="val 306"/>
                  <a:gd name="f264" fmla="val 98"/>
                  <a:gd name="f265" fmla="val 365"/>
                  <a:gd name="f266" fmla="val 131"/>
                  <a:gd name="f267" fmla="val 100"/>
                  <a:gd name="f268" fmla="val 155"/>
                  <a:gd name="f269" fmla="val 183"/>
                  <a:gd name="f270" fmla="val 277"/>
                  <a:gd name="f271" fmla="val 186"/>
                  <a:gd name="f272" fmla="val 267"/>
                  <a:gd name="f273" fmla="val 312"/>
                  <a:gd name="f274" fmla="val 336"/>
                  <a:gd name="f275" fmla="val 210"/>
                  <a:gd name="f276" fmla="val 229"/>
                  <a:gd name="f277" fmla="val 359"/>
                  <a:gd name="f278" fmla="val 244"/>
                  <a:gd name="f279" fmla="val 369"/>
                  <a:gd name="f280" fmla="val 259"/>
                  <a:gd name="f281" fmla="val 440"/>
                  <a:gd name="f282" fmla="val 254"/>
                  <a:gd name="f283" fmla="val 474"/>
                  <a:gd name="f284" fmla="val 521"/>
                  <a:gd name="f285" fmla="val 565"/>
                  <a:gd name="f286" fmla="val 612"/>
                  <a:gd name="f287" fmla="val 199"/>
                  <a:gd name="f288" fmla="val 71"/>
                  <a:gd name="f289" fmla="val 220"/>
                  <a:gd name="f290" fmla="val 182"/>
                  <a:gd name="f291" fmla="val 149"/>
                  <a:gd name="f292" fmla="val 1169"/>
                  <a:gd name="f293" fmla="val 1208"/>
                  <a:gd name="f294" fmla="val 184"/>
                  <a:gd name="f295" fmla="val 1212"/>
                  <a:gd name="f296" fmla="val 118"/>
                  <a:gd name="f297" fmla="val 417"/>
                  <a:gd name="f298" fmla="val 119"/>
                  <a:gd name="f299" fmla="val 20"/>
                  <a:gd name="f300" fmla="val 166"/>
                  <a:gd name="f301" fmla="val 414"/>
                  <a:gd name="f302" fmla="val 824"/>
                  <a:gd name="f303" fmla="val 101"/>
                  <a:gd name="f304" fmla="val 1219"/>
                  <a:gd name="f305" fmla="val 1236"/>
                  <a:gd name="f306" fmla="val 123"/>
                  <a:gd name="f307" fmla="val 37"/>
                  <a:gd name="f308" fmla="val 93"/>
                  <a:gd name="f309" fmla="val 79"/>
                  <a:gd name="f310" fmla="val 17"/>
                  <a:gd name="f311" fmla="val 5"/>
                  <a:gd name="f312" fmla="val 69"/>
                  <a:gd name="f313" fmla="val 690"/>
                  <a:gd name="f314" fmla="val 64"/>
                  <a:gd name="f315" fmla="val 688"/>
                  <a:gd name="f316" fmla="val 619"/>
                  <a:gd name="f317" fmla="val 548"/>
                  <a:gd name="f318" fmla="val 141"/>
                  <a:gd name="f319" fmla="val 68"/>
                  <a:gd name="f320" fmla="val 157"/>
                  <a:gd name="f321" fmla="val 74"/>
                  <a:gd name="f322" fmla="val 13"/>
                  <a:gd name="f323" fmla="val 52"/>
                  <a:gd name="f324" fmla="val 476"/>
                  <a:gd name="f325" fmla="val 50"/>
                  <a:gd name="f326" fmla="val 807"/>
                  <a:gd name="f327" fmla="val 12"/>
                  <a:gd name="f328" fmla="val 33"/>
                  <a:gd name="f329" fmla="val 1007"/>
                  <a:gd name="f330" fmla="val 710"/>
                  <a:gd name="f331" fmla="val 685"/>
                  <a:gd name="f332" fmla="val 529"/>
                  <a:gd name="f333" fmla="val 541"/>
                  <a:gd name="f334" fmla="val 550"/>
                  <a:gd name="f335" fmla="val 556"/>
                  <a:gd name="f336" fmla="val 380"/>
                  <a:gd name="f337" fmla="val 325"/>
                  <a:gd name="f338" fmla="val 323"/>
                  <a:gd name="f339" fmla="val 667"/>
                  <a:gd name="f340" fmla="val 686"/>
                  <a:gd name="f341" fmla="val 693"/>
                  <a:gd name="f342" fmla="val 702"/>
                  <a:gd name="f343" fmla="val 719"/>
                  <a:gd name="f344" fmla="val 931"/>
                  <a:gd name="f345" fmla="val 308"/>
                  <a:gd name="f346" fmla="val 943"/>
                  <a:gd name="f347" fmla="val 416"/>
                  <a:gd name="f348" fmla="val 893"/>
                  <a:gd name="f349" fmla="val 881"/>
                  <a:gd name="f350" fmla="val 888"/>
                  <a:gd name="f351" fmla="val 905"/>
                  <a:gd name="f352" fmla="val 922"/>
                  <a:gd name="f353" fmla="val 929"/>
                  <a:gd name="f354" fmla="val 859"/>
                  <a:gd name="f355" fmla="val 874"/>
                  <a:gd name="f356" fmla="val 302"/>
                  <a:gd name="f357" fmla="val 309"/>
                  <a:gd name="f358" fmla="val 319"/>
                  <a:gd name="f359" fmla="val 326"/>
                  <a:gd name="f360" fmla="val 371"/>
                  <a:gd name="f361" fmla="val 307"/>
                  <a:gd name="f362" fmla="val 278"/>
                  <a:gd name="f363" fmla="*/ f2 1 1239"/>
                  <a:gd name="f364" fmla="*/ f3 1 533"/>
                  <a:gd name="f365" fmla="+- f6 0 f4"/>
                  <a:gd name="f366" fmla="+- f5 0 f4"/>
                  <a:gd name="f367" fmla="*/ f366 1 1239"/>
                  <a:gd name="f368" fmla="*/ f365 1 533"/>
                  <a:gd name="f369" fmla="*/ f4 1 f367"/>
                  <a:gd name="f370" fmla="*/ f5 1 f367"/>
                  <a:gd name="f371" fmla="*/ f4 1 f368"/>
                  <a:gd name="f372" fmla="*/ f6 1 f368"/>
                  <a:gd name="f373" fmla="*/ f369 f363 1"/>
                  <a:gd name="f374" fmla="*/ f370 f363 1"/>
                  <a:gd name="f375" fmla="*/ f372 f364 1"/>
                  <a:gd name="f376" fmla="*/ f371 f36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3" t="f376" r="f374" b="f375"/>
                <a:pathLst>
                  <a:path w="1239" h="533">
                    <a:moveTo>
                      <a:pt x="f4" y="f7"/>
                    </a:moveTo>
                    <a:cubicBezTo>
                      <a:pt x="f8" y="f9"/>
                      <a:pt x="f10" y="f11"/>
                      <a:pt x="f12" y="f13"/>
                    </a:cubicBezTo>
                    <a:lnTo>
                      <a:pt x="f14" y="f15"/>
                    </a:lnTo>
                    <a:cubicBezTo>
                      <a:pt x="f16" y="f17"/>
                      <a:pt x="f18" y="f19"/>
                      <a:pt x="f20" y="f16"/>
                    </a:cubicBezTo>
                    <a:lnTo>
                      <a:pt x="f21" y="f22"/>
                    </a:lnTo>
                    <a:lnTo>
                      <a:pt x="f23" y="f24"/>
                    </a:lnTo>
                    <a:lnTo>
                      <a:pt x="f25" y="f26"/>
                    </a:lnTo>
                    <a:cubicBezTo>
                      <a:pt x="f27" y="f28"/>
                      <a:pt x="f29" y="f30"/>
                      <a:pt x="f31" y="f22"/>
                    </a:cubicBezTo>
                    <a:lnTo>
                      <a:pt x="f32" y="f33"/>
                    </a:lnTo>
                    <a:lnTo>
                      <a:pt x="f34" y="f35"/>
                    </a:lnTo>
                    <a:lnTo>
                      <a:pt x="f36" y="f37"/>
                    </a:lnTo>
                    <a:cubicBezTo>
                      <a:pt x="f38" y="f39"/>
                      <a:pt x="f40" y="f41"/>
                      <a:pt x="f42" y="f43"/>
                    </a:cubicBezTo>
                    <a:lnTo>
                      <a:pt x="f4" y="f7"/>
                    </a:lnTo>
                    <a:close/>
                    <a:moveTo>
                      <a:pt x="f4" y="f7"/>
                    </a:moveTo>
                    <a:lnTo>
                      <a:pt x="f4" y="f7"/>
                    </a:lnTo>
                    <a:close/>
                    <a:moveTo>
                      <a:pt x="f44" y="f15"/>
                    </a:moveTo>
                    <a:lnTo>
                      <a:pt x="f45" y="f13"/>
                    </a:lnTo>
                    <a:cubicBezTo>
                      <a:pt x="f46" y="f13"/>
                      <a:pt x="f47" y="f13"/>
                      <a:pt x="f48" y="f49"/>
                    </a:cubicBezTo>
                    <a:lnTo>
                      <a:pt x="f50" y="f17"/>
                    </a:lnTo>
                    <a:lnTo>
                      <a:pt x="f50" y="f51"/>
                    </a:lnTo>
                    <a:cubicBezTo>
                      <a:pt x="f52" y="f15"/>
                      <a:pt x="f49" y="f15"/>
                      <a:pt x="f44" y="f15"/>
                    </a:cubicBezTo>
                    <a:close/>
                    <a:moveTo>
                      <a:pt x="f44" y="f15"/>
                    </a:moveTo>
                    <a:lnTo>
                      <a:pt x="f44" y="f15"/>
                    </a:lnTo>
                    <a:close/>
                    <a:moveTo>
                      <a:pt x="f53" y="f17"/>
                    </a:moveTo>
                    <a:lnTo>
                      <a:pt x="f54" y="f49"/>
                    </a:lnTo>
                    <a:cubicBezTo>
                      <a:pt x="f55" y="f13"/>
                      <a:pt x="f56" y="f13"/>
                      <a:pt x="f57" y="f13"/>
                    </a:cubicBezTo>
                    <a:lnTo>
                      <a:pt x="f58" y="f15"/>
                    </a:lnTo>
                    <a:cubicBezTo>
                      <a:pt x="f59" y="f15"/>
                      <a:pt x="f60" y="f15"/>
                      <a:pt x="f53" y="f51"/>
                    </a:cubicBezTo>
                    <a:lnTo>
                      <a:pt x="f53" y="f17"/>
                    </a:lnTo>
                    <a:close/>
                    <a:moveTo>
                      <a:pt x="f53" y="f17"/>
                    </a:moveTo>
                    <a:lnTo>
                      <a:pt x="f53" y="f17"/>
                    </a:lnTo>
                    <a:close/>
                    <a:moveTo>
                      <a:pt x="f61" y="f15"/>
                    </a:moveTo>
                    <a:lnTo>
                      <a:pt x="f62" y="f13"/>
                    </a:lnTo>
                    <a:cubicBezTo>
                      <a:pt x="f63" y="f11"/>
                      <a:pt x="f64" y="f9"/>
                      <a:pt x="f65" y="f66"/>
                    </a:cubicBezTo>
                    <a:lnTo>
                      <a:pt x="f67" y="f68"/>
                    </a:lnTo>
                    <a:cubicBezTo>
                      <a:pt x="f69" y="f70"/>
                      <a:pt x="f71" y="f72"/>
                      <a:pt x="f73" y="f37"/>
                    </a:cubicBezTo>
                    <a:lnTo>
                      <a:pt x="f74" y="f35"/>
                    </a:lnTo>
                    <a:lnTo>
                      <a:pt x="f75" y="f76"/>
                    </a:lnTo>
                    <a:lnTo>
                      <a:pt x="f77" y="f78"/>
                    </a:lnTo>
                    <a:cubicBezTo>
                      <a:pt x="f79" y="f28"/>
                      <a:pt x="f80" y="f26"/>
                      <a:pt x="f81" y="f82"/>
                    </a:cubicBezTo>
                    <a:lnTo>
                      <a:pt x="f83" y="f24"/>
                    </a:lnTo>
                    <a:lnTo>
                      <a:pt x="f84" y="f72"/>
                    </a:lnTo>
                    <a:lnTo>
                      <a:pt x="f85" y="f22"/>
                    </a:lnTo>
                    <a:lnTo>
                      <a:pt x="f86" y="f19"/>
                    </a:lnTo>
                    <a:cubicBezTo>
                      <a:pt x="f87" y="f17"/>
                      <a:pt x="f88" y="f17"/>
                      <a:pt x="f61" y="f15"/>
                    </a:cubicBezTo>
                    <a:close/>
                    <a:moveTo>
                      <a:pt x="f61" y="f15"/>
                    </a:moveTo>
                    <a:lnTo>
                      <a:pt x="f61" y="f15"/>
                    </a:lnTo>
                    <a:close/>
                    <a:moveTo>
                      <a:pt x="f89" y="f51"/>
                    </a:moveTo>
                    <a:lnTo>
                      <a:pt x="f90" y="f91"/>
                    </a:lnTo>
                    <a:cubicBezTo>
                      <a:pt x="f92" y="f93"/>
                      <a:pt x="f94" y="f95"/>
                      <a:pt x="f96" y="f97"/>
                    </a:cubicBezTo>
                    <a:lnTo>
                      <a:pt x="f98" y="f22"/>
                    </a:lnTo>
                    <a:cubicBezTo>
                      <a:pt x="f99" y="f82"/>
                      <a:pt x="f100" y="f16"/>
                      <a:pt x="f89" y="f51"/>
                    </a:cubicBezTo>
                    <a:close/>
                    <a:moveTo>
                      <a:pt x="f89" y="f51"/>
                    </a:moveTo>
                    <a:lnTo>
                      <a:pt x="f89" y="f51"/>
                    </a:lnTo>
                    <a:close/>
                    <a:moveTo>
                      <a:pt x="f101" y="f102"/>
                    </a:moveTo>
                    <a:lnTo>
                      <a:pt x="f103" y="f104"/>
                    </a:lnTo>
                    <a:cubicBezTo>
                      <a:pt x="f105" y="f106"/>
                      <a:pt x="f107" y="f108"/>
                      <a:pt x="f109" y="f108"/>
                    </a:cubicBezTo>
                    <a:cubicBezTo>
                      <a:pt x="f110" y="f111"/>
                      <a:pt x="f112" y="f113"/>
                      <a:pt x="f114" y="f115"/>
                    </a:cubicBezTo>
                    <a:cubicBezTo>
                      <a:pt x="f116" y="f117"/>
                      <a:pt x="f118" y="f119"/>
                      <a:pt x="f101" y="f102"/>
                    </a:cubicBezTo>
                    <a:close/>
                    <a:moveTo>
                      <a:pt x="f101" y="f102"/>
                    </a:moveTo>
                    <a:lnTo>
                      <a:pt x="f101" y="f102"/>
                    </a:lnTo>
                    <a:close/>
                    <a:moveTo>
                      <a:pt x="f120" y="f115"/>
                    </a:moveTo>
                    <a:cubicBezTo>
                      <a:pt x="f121" y="f113"/>
                      <a:pt x="f122" y="f111"/>
                      <a:pt x="f123" y="f108"/>
                    </a:cubicBezTo>
                    <a:cubicBezTo>
                      <a:pt x="f58" y="f108"/>
                      <a:pt x="f124" y="f106"/>
                      <a:pt x="f125" y="f126"/>
                    </a:cubicBezTo>
                    <a:lnTo>
                      <a:pt x="f127" y="f102"/>
                    </a:lnTo>
                    <a:cubicBezTo>
                      <a:pt x="f128" y="f119"/>
                      <a:pt x="f59" y="f117"/>
                      <a:pt x="f120" y="f115"/>
                    </a:cubicBezTo>
                    <a:close/>
                    <a:moveTo>
                      <a:pt x="f120" y="f115"/>
                    </a:moveTo>
                    <a:lnTo>
                      <a:pt x="f120" y="f115"/>
                    </a:lnTo>
                    <a:close/>
                    <a:moveTo>
                      <a:pt x="f129" y="f91"/>
                    </a:moveTo>
                    <a:lnTo>
                      <a:pt x="f130" y="f131"/>
                    </a:lnTo>
                    <a:cubicBezTo>
                      <a:pt x="f132" y="f17"/>
                      <a:pt x="f133" y="f134"/>
                      <a:pt x="f135" y="f78"/>
                    </a:cubicBezTo>
                    <a:lnTo>
                      <a:pt x="f136" y="f111"/>
                    </a:lnTo>
                    <a:cubicBezTo>
                      <a:pt x="f137" y="f138"/>
                      <a:pt x="f139" y="f140"/>
                      <a:pt x="f129" y="f91"/>
                    </a:cubicBezTo>
                    <a:close/>
                    <a:moveTo>
                      <a:pt x="f129" y="f91"/>
                    </a:moveTo>
                    <a:lnTo>
                      <a:pt x="f129" y="f91"/>
                    </a:lnTo>
                    <a:close/>
                    <a:moveTo>
                      <a:pt x="f141" y="f142"/>
                    </a:moveTo>
                    <a:cubicBezTo>
                      <a:pt x="f143" y="f117"/>
                      <a:pt x="f144" y="f145"/>
                      <a:pt x="f146" y="f147"/>
                    </a:cubicBezTo>
                    <a:lnTo>
                      <a:pt x="f139" y="f148"/>
                    </a:lnTo>
                    <a:cubicBezTo>
                      <a:pt x="f149" y="f150"/>
                      <a:pt x="f151" y="f152"/>
                      <a:pt x="f153" y="f154"/>
                    </a:cubicBezTo>
                    <a:cubicBezTo>
                      <a:pt x="f155" y="f152"/>
                      <a:pt x="f156" y="f157"/>
                      <a:pt x="f156" y="f158"/>
                    </a:cubicBezTo>
                    <a:lnTo>
                      <a:pt x="f159" y="f158"/>
                    </a:lnTo>
                    <a:lnTo>
                      <a:pt x="f159" y="f160"/>
                    </a:lnTo>
                    <a:lnTo>
                      <a:pt x="f161" y="f162"/>
                    </a:lnTo>
                    <a:lnTo>
                      <a:pt x="f141" y="f142"/>
                    </a:lnTo>
                    <a:close/>
                    <a:moveTo>
                      <a:pt x="f141" y="f142"/>
                    </a:moveTo>
                    <a:lnTo>
                      <a:pt x="f141" y="f142"/>
                    </a:lnTo>
                    <a:close/>
                    <a:moveTo>
                      <a:pt x="f163" y="f164"/>
                    </a:moveTo>
                    <a:lnTo>
                      <a:pt x="f165" y="f166"/>
                    </a:lnTo>
                    <a:cubicBezTo>
                      <a:pt x="f167" y="f0"/>
                      <a:pt x="f168" y="f113"/>
                      <a:pt x="f169" y="f170"/>
                    </a:cubicBezTo>
                    <a:lnTo>
                      <a:pt x="f171" y="f172"/>
                    </a:lnTo>
                    <a:cubicBezTo>
                      <a:pt x="f173" y="f174"/>
                      <a:pt x="f175" y="f176"/>
                      <a:pt x="f163" y="f164"/>
                    </a:cubicBezTo>
                    <a:close/>
                    <a:moveTo>
                      <a:pt x="f163" y="f164"/>
                    </a:moveTo>
                    <a:lnTo>
                      <a:pt x="f163" y="f164"/>
                    </a:lnTo>
                    <a:close/>
                    <a:moveTo>
                      <a:pt x="f177" y="f178"/>
                    </a:moveTo>
                    <a:cubicBezTo>
                      <a:pt x="f179" y="f180"/>
                      <a:pt x="f137" y="f154"/>
                      <a:pt x="f181" y="f152"/>
                    </a:cubicBezTo>
                    <a:lnTo>
                      <a:pt x="f182" y="f183"/>
                    </a:lnTo>
                    <a:cubicBezTo>
                      <a:pt x="f184" y="f27"/>
                      <a:pt x="f161" y="f185"/>
                      <a:pt x="f186" y="f187"/>
                    </a:cubicBezTo>
                    <a:lnTo>
                      <a:pt x="f188" y="f189"/>
                    </a:lnTo>
                    <a:cubicBezTo>
                      <a:pt x="f190" y="f191"/>
                      <a:pt x="f63" y="f192"/>
                      <a:pt x="f193" y="f194"/>
                    </a:cubicBezTo>
                    <a:cubicBezTo>
                      <a:pt x="f83" y="f195"/>
                      <a:pt x="f196" y="f197"/>
                      <a:pt x="f177" y="f178"/>
                    </a:cubicBezTo>
                    <a:close/>
                    <a:moveTo>
                      <a:pt x="f177" y="f178"/>
                    </a:moveTo>
                    <a:lnTo>
                      <a:pt x="f177" y="f178"/>
                    </a:lnTo>
                    <a:close/>
                    <a:moveTo>
                      <a:pt x="f198" y="f191"/>
                    </a:moveTo>
                    <a:lnTo>
                      <a:pt x="f199" y="f200"/>
                    </a:lnTo>
                    <a:cubicBezTo>
                      <a:pt x="f201" y="f202"/>
                      <a:pt x="f203" y="f204"/>
                      <a:pt x="f205" y="f204"/>
                    </a:cubicBezTo>
                    <a:lnTo>
                      <a:pt x="f205" y="f206"/>
                    </a:lnTo>
                    <a:cubicBezTo>
                      <a:pt x="f207" y="f206"/>
                      <a:pt x="f208" y="f209"/>
                      <a:pt x="f86" y="f210"/>
                    </a:cubicBezTo>
                    <a:cubicBezTo>
                      <a:pt x="f211" y="f212"/>
                      <a:pt x="f213" y="f214"/>
                      <a:pt x="f198" y="f191"/>
                    </a:cubicBezTo>
                    <a:close/>
                    <a:moveTo>
                      <a:pt x="f198" y="f191"/>
                    </a:moveTo>
                    <a:lnTo>
                      <a:pt x="f198" y="f191"/>
                    </a:lnTo>
                    <a:close/>
                    <a:moveTo>
                      <a:pt x="f215" y="f216"/>
                    </a:moveTo>
                    <a:cubicBezTo>
                      <a:pt x="f217" y="f218"/>
                      <a:pt x="f219" y="f197"/>
                      <a:pt x="f220" y="f197"/>
                    </a:cubicBezTo>
                    <a:lnTo>
                      <a:pt x="f221" y="f222"/>
                    </a:lnTo>
                    <a:cubicBezTo>
                      <a:pt x="f223" y="f222"/>
                      <a:pt x="f217" y="f224"/>
                      <a:pt x="f225" y="f226"/>
                    </a:cubicBezTo>
                    <a:lnTo>
                      <a:pt x="f227" y="f176"/>
                    </a:lnTo>
                    <a:cubicBezTo>
                      <a:pt x="f227" y="f150"/>
                      <a:pt x="f228" y="f229"/>
                      <a:pt x="f215" y="f216"/>
                    </a:cubicBezTo>
                    <a:close/>
                    <a:moveTo>
                      <a:pt x="f215" y="f216"/>
                    </a:moveTo>
                    <a:lnTo>
                      <a:pt x="f215" y="f216"/>
                    </a:lnTo>
                    <a:close/>
                    <a:moveTo>
                      <a:pt x="f56" y="f230"/>
                    </a:moveTo>
                    <a:lnTo>
                      <a:pt x="f59" y="f195"/>
                    </a:lnTo>
                    <a:cubicBezTo>
                      <a:pt x="f231" y="f232"/>
                      <a:pt x="f233" y="f232"/>
                      <a:pt x="f49" y="f197"/>
                    </a:cubicBezTo>
                    <a:lnTo>
                      <a:pt x="f46" y="f230"/>
                    </a:lnTo>
                    <a:cubicBezTo>
                      <a:pt x="f234" y="f230"/>
                      <a:pt x="f235" y="f236"/>
                      <a:pt x="f237" y="f236"/>
                    </a:cubicBezTo>
                    <a:cubicBezTo>
                      <a:pt x="f238" y="f160"/>
                      <a:pt x="f239" y="f240"/>
                      <a:pt x="f241" y="f229"/>
                    </a:cubicBezTo>
                    <a:lnTo>
                      <a:pt x="f242" y="f229"/>
                    </a:lnTo>
                    <a:lnTo>
                      <a:pt x="f205" y="f229"/>
                    </a:lnTo>
                    <a:cubicBezTo>
                      <a:pt x="f243" y="f240"/>
                      <a:pt x="f244" y="f160"/>
                      <a:pt x="f245" y="f236"/>
                    </a:cubicBezTo>
                    <a:cubicBezTo>
                      <a:pt x="f246" y="f236"/>
                      <a:pt x="f247" y="f230"/>
                      <a:pt x="f56" y="f230"/>
                    </a:cubicBezTo>
                    <a:close/>
                    <a:moveTo>
                      <a:pt x="f56" y="f230"/>
                    </a:moveTo>
                    <a:lnTo>
                      <a:pt x="f56" y="f230"/>
                    </a:lnTo>
                    <a:close/>
                    <a:moveTo>
                      <a:pt x="f43" y="f222"/>
                    </a:moveTo>
                    <a:lnTo>
                      <a:pt x="f248" y="f197"/>
                    </a:lnTo>
                    <a:cubicBezTo>
                      <a:pt x="f249" y="f197"/>
                      <a:pt x="f104" y="f218"/>
                      <a:pt x="f250" y="f216"/>
                    </a:cubicBezTo>
                    <a:cubicBezTo>
                      <a:pt x="f251" y="f229"/>
                      <a:pt x="f97" y="f150"/>
                      <a:pt x="f97" y="f176"/>
                    </a:cubicBezTo>
                    <a:lnTo>
                      <a:pt x="f250" y="f226"/>
                    </a:lnTo>
                    <a:cubicBezTo>
                      <a:pt x="f126" y="f226"/>
                      <a:pt x="f82" y="f224"/>
                      <a:pt x="f43" y="f222"/>
                    </a:cubicBezTo>
                    <a:close/>
                    <a:moveTo>
                      <a:pt x="f43" y="f222"/>
                    </a:moveTo>
                    <a:lnTo>
                      <a:pt x="f43" y="f222"/>
                    </a:lnTo>
                    <a:close/>
                    <a:moveTo>
                      <a:pt x="f210" y="f117"/>
                    </a:moveTo>
                    <a:lnTo>
                      <a:pt x="f252" y="f162"/>
                    </a:lnTo>
                    <a:lnTo>
                      <a:pt x="f253" y="f160"/>
                    </a:lnTo>
                    <a:lnTo>
                      <a:pt x="f253" y="f158"/>
                    </a:lnTo>
                    <a:lnTo>
                      <a:pt x="f194" y="f158"/>
                    </a:lnTo>
                    <a:cubicBezTo>
                      <a:pt x="f194" y="f148"/>
                      <a:pt x="f232" y="f150"/>
                      <a:pt x="f232" y="f240"/>
                    </a:cubicBezTo>
                    <a:cubicBezTo>
                      <a:pt x="f23" y="f150"/>
                      <a:pt x="f254" y="f157"/>
                      <a:pt x="f255" y="f164"/>
                    </a:cubicBezTo>
                    <a:lnTo>
                      <a:pt x="f256" y="f166"/>
                    </a:lnTo>
                    <a:cubicBezTo>
                      <a:pt x="f187" y="f102"/>
                      <a:pt x="f257" y="f119"/>
                      <a:pt x="f210" y="f117"/>
                    </a:cubicBezTo>
                    <a:close/>
                    <a:moveTo>
                      <a:pt x="f210" y="f117"/>
                    </a:moveTo>
                    <a:lnTo>
                      <a:pt x="f210" y="f117"/>
                    </a:lnTo>
                    <a:close/>
                    <a:moveTo>
                      <a:pt x="f258" y="f259"/>
                    </a:moveTo>
                    <a:lnTo>
                      <a:pt x="f1" y="f158"/>
                    </a:lnTo>
                    <a:cubicBezTo>
                      <a:pt x="f8" y="f10"/>
                      <a:pt x="f260" y="f261"/>
                      <a:pt x="f262" y="f263"/>
                    </a:cubicBezTo>
                    <a:lnTo>
                      <a:pt x="f40" y="f93"/>
                    </a:lnTo>
                    <a:cubicBezTo>
                      <a:pt x="f264" y="f265"/>
                      <a:pt x="f266" y="f91"/>
                      <a:pt x="f258" y="f259"/>
                    </a:cubicBezTo>
                    <a:close/>
                    <a:moveTo>
                      <a:pt x="f258" y="f259"/>
                    </a:moveTo>
                    <a:lnTo>
                      <a:pt x="f258" y="f259"/>
                    </a:lnTo>
                    <a:close/>
                    <a:moveTo>
                      <a:pt x="f267" y="f157"/>
                    </a:moveTo>
                    <a:cubicBezTo>
                      <a:pt x="f34" y="f240"/>
                      <a:pt x="f268" y="f229"/>
                      <a:pt x="f269" y="f270"/>
                    </a:cubicBezTo>
                    <a:lnTo>
                      <a:pt x="f269" y="f178"/>
                    </a:lnTo>
                    <a:lnTo>
                      <a:pt x="f271" y="f270"/>
                    </a:lnTo>
                    <a:cubicBezTo>
                      <a:pt x="f27" y="f218"/>
                      <a:pt x="f212" y="f197"/>
                      <a:pt x="f178" y="f272"/>
                    </a:cubicBezTo>
                    <a:cubicBezTo>
                      <a:pt x="f157" y="f212"/>
                      <a:pt x="f273" y="f189"/>
                      <a:pt x="f224" y="f189"/>
                    </a:cubicBezTo>
                    <a:lnTo>
                      <a:pt x="f274" y="f187"/>
                    </a:lnTo>
                    <a:cubicBezTo>
                      <a:pt x="f232" y="f275"/>
                      <a:pt x="f255" y="f254"/>
                      <a:pt x="f94" y="f276"/>
                    </a:cubicBezTo>
                    <a:lnTo>
                      <a:pt x="f267" y="f157"/>
                    </a:lnTo>
                    <a:close/>
                    <a:moveTo>
                      <a:pt x="f267" y="f157"/>
                    </a:moveTo>
                    <a:lnTo>
                      <a:pt x="f267" y="f157"/>
                    </a:lnTo>
                    <a:close/>
                    <a:moveTo>
                      <a:pt x="f119" y="f214"/>
                    </a:moveTo>
                    <a:cubicBezTo>
                      <a:pt x="f277" y="f278"/>
                      <a:pt x="f279" y="f206"/>
                      <a:pt x="f20" y="f280"/>
                    </a:cubicBezTo>
                    <a:cubicBezTo>
                      <a:pt x="f108" y="f90"/>
                      <a:pt x="f281" y="f282"/>
                      <a:pt x="f248" y="f209"/>
                    </a:cubicBezTo>
                    <a:lnTo>
                      <a:pt x="f283" y="f209"/>
                    </a:lnTo>
                    <a:cubicBezTo>
                      <a:pt x="f284" y="f206"/>
                      <a:pt x="f285" y="f206"/>
                      <a:pt x="f286" y="f206"/>
                    </a:cubicBezTo>
                    <a:lnTo>
                      <a:pt x="f286" y="f204"/>
                    </a:lnTo>
                    <a:cubicBezTo>
                      <a:pt x="f112" y="f255"/>
                      <a:pt x="f82" y="f287"/>
                      <a:pt x="f102" y="f200"/>
                    </a:cubicBezTo>
                    <a:lnTo>
                      <a:pt x="f119" y="f214"/>
                    </a:lnTo>
                    <a:close/>
                    <a:moveTo>
                      <a:pt x="f119" y="f214"/>
                    </a:moveTo>
                    <a:lnTo>
                      <a:pt x="f119" y="f214"/>
                    </a:lnTo>
                    <a:close/>
                    <a:moveTo>
                      <a:pt x="f288" y="f289"/>
                    </a:moveTo>
                    <a:cubicBezTo>
                      <a:pt x="f180" y="f290"/>
                      <a:pt x="f61" y="f291"/>
                      <a:pt x="f292" y="f27"/>
                    </a:cubicBezTo>
                    <a:lnTo>
                      <a:pt x="f293" y="f294"/>
                    </a:lnTo>
                    <a:lnTo>
                      <a:pt x="f295" y="f1"/>
                    </a:lnTo>
                    <a:cubicBezTo>
                      <a:pt x="f217" y="f296"/>
                      <a:pt x="f297" y="f298"/>
                      <a:pt x="f42" y="f290"/>
                    </a:cubicBezTo>
                    <a:lnTo>
                      <a:pt x="f42" y="f294"/>
                    </a:lnTo>
                    <a:lnTo>
                      <a:pt x="f288" y="f289"/>
                    </a:lnTo>
                    <a:close/>
                    <a:moveTo>
                      <a:pt x="f288" y="f289"/>
                    </a:moveTo>
                    <a:lnTo>
                      <a:pt x="f288" y="f289"/>
                    </a:lnTo>
                    <a:close/>
                    <a:moveTo>
                      <a:pt x="f299" y="f300"/>
                    </a:moveTo>
                    <a:cubicBezTo>
                      <a:pt x="f301" y="f38"/>
                      <a:pt x="f302" y="f303"/>
                      <a:pt x="f304" y="f258"/>
                    </a:cubicBezTo>
                    <a:lnTo>
                      <a:pt x="f305" y="f306"/>
                    </a:lnTo>
                    <a:lnTo>
                      <a:pt x="f305" y="f40"/>
                    </a:lnTo>
                    <a:lnTo>
                      <a:pt x="f75" y="f307"/>
                    </a:lnTo>
                    <a:lnTo>
                      <a:pt x="f75" y="f308"/>
                    </a:lnTo>
                    <a:lnTo>
                      <a:pt x="f155" y="f309"/>
                    </a:lnTo>
                    <a:lnTo>
                      <a:pt x="f155" y="f310"/>
                    </a:lnTo>
                    <a:lnTo>
                      <a:pt x="f217" y="f311"/>
                    </a:lnTo>
                    <a:lnTo>
                      <a:pt x="f302" y="f312"/>
                    </a:lnTo>
                    <a:lnTo>
                      <a:pt x="f313" y="f314"/>
                    </a:lnTo>
                    <a:lnTo>
                      <a:pt x="f315" y="f4"/>
                    </a:lnTo>
                    <a:lnTo>
                      <a:pt x="f316" y="f4"/>
                    </a:lnTo>
                    <a:lnTo>
                      <a:pt x="f317" y="f4"/>
                    </a:lnTo>
                    <a:lnTo>
                      <a:pt x="f317" y="f314"/>
                    </a:lnTo>
                    <a:lnTo>
                      <a:pt x="f301" y="f312"/>
                    </a:lnTo>
                    <a:lnTo>
                      <a:pt x="f301" y="f311"/>
                    </a:lnTo>
                    <a:lnTo>
                      <a:pt x="f218" y="f310"/>
                    </a:lnTo>
                    <a:lnTo>
                      <a:pt x="f197" y="f309"/>
                    </a:lnTo>
                    <a:lnTo>
                      <a:pt x="f318" y="f308"/>
                    </a:lnTo>
                    <a:lnTo>
                      <a:pt x="f318" y="f307"/>
                    </a:lnTo>
                    <a:lnTo>
                      <a:pt x="f4" y="f40"/>
                    </a:lnTo>
                    <a:lnTo>
                      <a:pt x="f4" y="f306"/>
                    </a:lnTo>
                    <a:lnTo>
                      <a:pt x="f299" y="f300"/>
                    </a:lnTo>
                    <a:close/>
                    <a:moveTo>
                      <a:pt x="f299" y="f300"/>
                    </a:moveTo>
                    <a:lnTo>
                      <a:pt x="f299" y="f300"/>
                    </a:lnTo>
                    <a:close/>
                    <a:moveTo>
                      <a:pt x="f276" y="f319"/>
                    </a:moveTo>
                    <a:lnTo>
                      <a:pt x="f320" y="f98"/>
                    </a:lnTo>
                    <a:lnTo>
                      <a:pt x="f320" y="f321"/>
                    </a:lnTo>
                    <a:lnTo>
                      <a:pt x="f276" y="f319"/>
                    </a:lnTo>
                    <a:close/>
                    <a:moveTo>
                      <a:pt x="f276" y="f319"/>
                    </a:moveTo>
                    <a:lnTo>
                      <a:pt x="f276" y="f319"/>
                    </a:lnTo>
                    <a:close/>
                    <a:moveTo>
                      <a:pt x="f16" y="f322"/>
                    </a:moveTo>
                    <a:lnTo>
                      <a:pt x="f16" y="f323"/>
                    </a:lnTo>
                    <a:lnTo>
                      <a:pt x="f324" y="f325"/>
                    </a:lnTo>
                    <a:lnTo>
                      <a:pt x="f16" y="f322"/>
                    </a:lnTo>
                    <a:close/>
                    <a:moveTo>
                      <a:pt x="f16" y="f322"/>
                    </a:moveTo>
                    <a:lnTo>
                      <a:pt x="f16" y="f322"/>
                    </a:lnTo>
                    <a:close/>
                    <a:moveTo>
                      <a:pt x="f326" y="f327"/>
                    </a:moveTo>
                    <a:lnTo>
                      <a:pt x="f56" y="f325"/>
                    </a:lnTo>
                    <a:lnTo>
                      <a:pt x="f88" y="f323"/>
                    </a:lnTo>
                    <a:lnTo>
                      <a:pt x="f326" y="f327"/>
                    </a:lnTo>
                    <a:close/>
                    <a:moveTo>
                      <a:pt x="f326" y="f327"/>
                    </a:moveTo>
                    <a:lnTo>
                      <a:pt x="f326" y="f327"/>
                    </a:lnTo>
                    <a:close/>
                    <a:moveTo>
                      <a:pt x="f77" y="f328"/>
                    </a:moveTo>
                    <a:lnTo>
                      <a:pt x="f329" y="f319"/>
                    </a:lnTo>
                    <a:lnTo>
                      <a:pt x="f77" y="f321"/>
                    </a:lnTo>
                    <a:lnTo>
                      <a:pt x="f77" y="f328"/>
                    </a:lnTo>
                    <a:close/>
                    <a:moveTo>
                      <a:pt x="f77" y="f328"/>
                    </a:moveTo>
                    <a:lnTo>
                      <a:pt x="f77" y="f328"/>
                    </a:lnTo>
                    <a:close/>
                    <a:moveTo>
                      <a:pt x="f203" y="f19"/>
                    </a:moveTo>
                    <a:cubicBezTo>
                      <a:pt x="f330" y="f138"/>
                      <a:pt x="f331" y="f10"/>
                      <a:pt x="f242" y="f10"/>
                    </a:cubicBezTo>
                    <a:cubicBezTo>
                      <a:pt x="f238" y="f10"/>
                      <a:pt x="f6" y="f138"/>
                      <a:pt x="f332" y="f19"/>
                    </a:cubicBezTo>
                    <a:lnTo>
                      <a:pt x="f112" y="f49"/>
                    </a:lnTo>
                    <a:cubicBezTo>
                      <a:pt x="f6" y="f49"/>
                      <a:pt x="f333" y="f49"/>
                      <a:pt x="f334" y="f49"/>
                    </a:cubicBezTo>
                    <a:lnTo>
                      <a:pt x="f335" y="f297"/>
                    </a:lnTo>
                    <a:cubicBezTo>
                      <a:pt x="f238" y="f336"/>
                      <a:pt x="f233" y="f337"/>
                      <a:pt x="f242" y="f338"/>
                    </a:cubicBezTo>
                    <a:cubicBezTo>
                      <a:pt x="f339" y="f337"/>
                      <a:pt x="f340" y="f336"/>
                      <a:pt x="f315" y="f297"/>
                    </a:cubicBezTo>
                    <a:lnTo>
                      <a:pt x="f341" y="f49"/>
                    </a:lnTo>
                    <a:cubicBezTo>
                      <a:pt x="f342" y="f49"/>
                      <a:pt x="f120" y="f49"/>
                      <a:pt x="f343" y="f49"/>
                    </a:cubicBezTo>
                    <a:lnTo>
                      <a:pt x="f203" y="f19"/>
                    </a:lnTo>
                    <a:close/>
                    <a:moveTo>
                      <a:pt x="f203" y="f19"/>
                    </a:moveTo>
                    <a:lnTo>
                      <a:pt x="f203" y="f19"/>
                    </a:lnTo>
                    <a:close/>
                    <a:moveTo>
                      <a:pt x="f344" y="f345"/>
                    </a:moveTo>
                    <a:lnTo>
                      <a:pt x="f346" y="f347"/>
                    </a:lnTo>
                    <a:lnTo>
                      <a:pt x="f348" y="f126"/>
                    </a:lnTo>
                    <a:lnTo>
                      <a:pt x="f349" y="f176"/>
                    </a:lnTo>
                    <a:cubicBezTo>
                      <a:pt x="f199" y="f157"/>
                      <a:pt x="f199" y="f152"/>
                      <a:pt x="f350" y="f154"/>
                    </a:cubicBezTo>
                    <a:cubicBezTo>
                      <a:pt x="f348" y="f180"/>
                      <a:pt x="f351" y="f180"/>
                      <a:pt x="f84" y="f229"/>
                    </a:cubicBezTo>
                    <a:cubicBezTo>
                      <a:pt x="f352" y="f152"/>
                      <a:pt x="f353" y="f176"/>
                      <a:pt x="f344" y="f345"/>
                    </a:cubicBezTo>
                    <a:close/>
                    <a:moveTo>
                      <a:pt x="f344" y="f345"/>
                    </a:moveTo>
                    <a:lnTo>
                      <a:pt x="f344" y="f345"/>
                    </a:lnTo>
                    <a:close/>
                    <a:moveTo>
                      <a:pt x="f354" y="f176"/>
                    </a:moveTo>
                    <a:lnTo>
                      <a:pt x="f355" y="f118"/>
                    </a:lnTo>
                    <a:lnTo>
                      <a:pt x="f353" y="f82"/>
                    </a:lnTo>
                    <a:lnTo>
                      <a:pt x="f159" y="f28"/>
                    </a:lnTo>
                    <a:lnTo>
                      <a:pt x="f193" y="f172"/>
                    </a:lnTo>
                    <a:cubicBezTo>
                      <a:pt x="f346" y="f214"/>
                      <a:pt x="f85" y="f189"/>
                      <a:pt x="f354" y="f176"/>
                    </a:cubicBezTo>
                    <a:close/>
                    <a:moveTo>
                      <a:pt x="f354" y="f176"/>
                    </a:moveTo>
                    <a:lnTo>
                      <a:pt x="f354" y="f176"/>
                    </a:lnTo>
                    <a:close/>
                    <a:moveTo>
                      <a:pt x="f174" y="f345"/>
                    </a:moveTo>
                    <a:cubicBezTo>
                      <a:pt x="f356" y="f176"/>
                      <a:pt x="f357" y="f152"/>
                      <a:pt x="f358" y="f229"/>
                    </a:cubicBezTo>
                    <a:cubicBezTo>
                      <a:pt x="f359" y="f180"/>
                      <a:pt x="f274" y="f180"/>
                      <a:pt x="f142" y="f154"/>
                    </a:cubicBezTo>
                    <a:cubicBezTo>
                      <a:pt x="f117" y="f152"/>
                      <a:pt x="f119" y="f157"/>
                      <a:pt x="f145" y="f176"/>
                    </a:cubicBezTo>
                    <a:lnTo>
                      <a:pt x="f274" y="f126"/>
                    </a:lnTo>
                    <a:lnTo>
                      <a:pt x="f152" y="f347"/>
                    </a:lnTo>
                    <a:lnTo>
                      <a:pt x="f174" y="f345"/>
                    </a:lnTo>
                    <a:close/>
                    <a:moveTo>
                      <a:pt x="f174" y="f345"/>
                    </a:moveTo>
                    <a:lnTo>
                      <a:pt x="f174" y="f345"/>
                    </a:lnTo>
                    <a:close/>
                    <a:moveTo>
                      <a:pt x="f259" y="f118"/>
                    </a:moveTo>
                    <a:lnTo>
                      <a:pt x="f21" y="f176"/>
                    </a:lnTo>
                    <a:cubicBezTo>
                      <a:pt x="f360" y="f178"/>
                      <a:pt x="f0" y="f253"/>
                      <a:pt x="f117" y="f210"/>
                    </a:cubicBezTo>
                    <a:lnTo>
                      <a:pt x="f117" y="f280"/>
                    </a:lnTo>
                    <a:lnTo>
                      <a:pt x="f222" y="f90"/>
                    </a:lnTo>
                    <a:cubicBezTo>
                      <a:pt x="f361" y="f90"/>
                      <a:pt x="f154" y="f218"/>
                      <a:pt x="f362" y="f172"/>
                    </a:cubicBezTo>
                    <a:lnTo>
                      <a:pt x="f252" y="f28"/>
                    </a:lnTo>
                    <a:lnTo>
                      <a:pt x="f259" y="f118"/>
                    </a:lnTo>
                    <a:close/>
                  </a:path>
                </a:pathLst>
              </a:custGeom>
              <a:gradFill>
                <a:gsLst>
                  <a:gs pos="0">
                    <a:srgbClr val="FFF480"/>
                  </a:gs>
                  <a:gs pos="100000">
                    <a:srgbClr val="D1B76C"/>
                  </a:gs>
                </a:gsLst>
                <a:path path="rect">
                  <a:fillToRect l="50000" t="50000" r="50000" b="50000"/>
                </a:path>
              </a:gra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8" name="Forma Livre 7"/>
              <p:cNvSpPr/>
              <p:nvPr/>
            </p:nvSpPr>
            <p:spPr>
              <a:xfrm>
                <a:off x="9059756" y="5808597"/>
                <a:ext cx="700201" cy="82727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037"/>
                  <a:gd name="f4" fmla="val 2369"/>
                  <a:gd name="f5" fmla="val 1644"/>
                  <a:gd name="f6" fmla="val 1052"/>
                  <a:gd name="f7" fmla="val 1228"/>
                  <a:gd name="f8" fmla="val 1601"/>
                  <a:gd name="f9" fmla="val 1402"/>
                  <a:gd name="f10" fmla="val 1511"/>
                  <a:gd name="f11" fmla="val 1553"/>
                  <a:gd name="f12" fmla="val 1806"/>
                  <a:gd name="f13" fmla="val 1859"/>
                  <a:gd name="f14" fmla="val 1836"/>
                  <a:gd name="f15" fmla="val 1865"/>
                  <a:gd name="f16" fmla="val 1815"/>
                  <a:gd name="f17" fmla="val 1893"/>
                  <a:gd name="f18" fmla="val 1790"/>
                  <a:gd name="f19" fmla="val 1923"/>
                  <a:gd name="f20" fmla="val 1761"/>
                  <a:gd name="f21" fmla="val 1953"/>
                  <a:gd name="f22" fmla="val 1729"/>
                  <a:gd name="f23" fmla="val 1976"/>
                  <a:gd name="f24" fmla="val 1692"/>
                  <a:gd name="f25" fmla="val 2036"/>
                  <a:gd name="f26" fmla="val 1596"/>
                  <a:gd name="f27" fmla="val 1485"/>
                  <a:gd name="f28" fmla="val 2012"/>
                  <a:gd name="f29" fmla="val 1376"/>
                  <a:gd name="f30" fmla="val 2000"/>
                  <a:gd name="f31" fmla="val 1319"/>
                  <a:gd name="f32" fmla="val 1984"/>
                  <a:gd name="f33" fmla="val 1263"/>
                  <a:gd name="f34" fmla="val 1965"/>
                  <a:gd name="f35" fmla="val 1209"/>
                  <a:gd name="f36" fmla="val 1930"/>
                  <a:gd name="f37" fmla="val 1118"/>
                  <a:gd name="f38" fmla="val 1891"/>
                  <a:gd name="f39" fmla="val 1039"/>
                  <a:gd name="f40" fmla="val 1862"/>
                  <a:gd name="f41" fmla="val 945"/>
                  <a:gd name="f42" fmla="val 1844"/>
                  <a:gd name="f43" fmla="val 893"/>
                  <a:gd name="f44" fmla="val 1832"/>
                  <a:gd name="f45" fmla="val 839"/>
                  <a:gd name="f46" fmla="val 1824"/>
                  <a:gd name="f47" fmla="val 785"/>
                  <a:gd name="f48" fmla="val 1796"/>
                  <a:gd name="f49" fmla="val 622"/>
                  <a:gd name="f50" fmla="val 1870"/>
                  <a:gd name="f51" fmla="val 487"/>
                  <a:gd name="f52" fmla="val 1988"/>
                  <a:gd name="f53" fmla="val 385"/>
                  <a:gd name="f54" fmla="val 1910"/>
                  <a:gd name="f55" fmla="val 280"/>
                  <a:gd name="f56" fmla="val 178"/>
                  <a:gd name="f57" fmla="val 1756"/>
                  <a:gd name="f58" fmla="val 72"/>
                  <a:gd name="f59" fmla="val 1663"/>
                  <a:gd name="f60" fmla="val 56"/>
                  <a:gd name="f61" fmla="val 1570"/>
                  <a:gd name="f62" fmla="val 43"/>
                  <a:gd name="f63" fmla="val 1477"/>
                  <a:gd name="f64" fmla="val 33"/>
                  <a:gd name="f65" fmla="val 1163"/>
                  <a:gd name="f66" fmla="val 870"/>
                  <a:gd name="f67" fmla="val 558"/>
                  <a:gd name="f68" fmla="val 463"/>
                  <a:gd name="f69" fmla="val 370"/>
                  <a:gd name="f70" fmla="val 279"/>
                  <a:gd name="f71" fmla="val 249"/>
                  <a:gd name="f72" fmla="val 111"/>
                  <a:gd name="f73" fmla="val 221"/>
                  <a:gd name="f74" fmla="val 149"/>
                  <a:gd name="f75" fmla="val 193"/>
                  <a:gd name="f76" fmla="val 188"/>
                  <a:gd name="f77" fmla="val 527"/>
                  <a:gd name="f78" fmla="val 540"/>
                  <a:gd name="f79" fmla="val 639"/>
                  <a:gd name="f80" fmla="val 368"/>
                  <a:gd name="f81" fmla="val 812"/>
                  <a:gd name="f82" fmla="val 243"/>
                  <a:gd name="f83" fmla="val 1015"/>
                  <a:gd name="f84" fmla="val 1225"/>
                  <a:gd name="f85" fmla="val 1401"/>
                  <a:gd name="f86" fmla="val 375"/>
                  <a:gd name="f87" fmla="val 1510"/>
                  <a:gd name="f88" fmla="val 555"/>
                  <a:gd name="f89" fmla="val 1573"/>
                  <a:gd name="f90" fmla="val 658"/>
                  <a:gd name="f91" fmla="val 1613"/>
                  <a:gd name="f92" fmla="val 772"/>
                  <a:gd name="f93" fmla="val 1632"/>
                  <a:gd name="f94" fmla="val 891"/>
                  <a:gd name="f95" fmla="val 1640"/>
                  <a:gd name="f96" fmla="val 946"/>
                  <a:gd name="f97" fmla="val 999"/>
                  <a:gd name="f98" fmla="val 518"/>
                  <a:gd name="f99" fmla="val 341"/>
                  <a:gd name="f100" fmla="val 1260"/>
                  <a:gd name="f101" fmla="val 845"/>
                  <a:gd name="f102" fmla="val 520"/>
                  <a:gd name="f103" fmla="val 553"/>
                  <a:gd name="f104" fmla="val 184"/>
                  <a:gd name="f105" fmla="val 202"/>
                  <a:gd name="f106" fmla="val 137"/>
                  <a:gd name="f107" fmla="val 262"/>
                  <a:gd name="f108" fmla="val 92"/>
                  <a:gd name="f109" fmla="val 324"/>
                  <a:gd name="f110" fmla="val 46"/>
                  <a:gd name="f111" fmla="val 165"/>
                  <a:gd name="f112" fmla="val 237"/>
                  <a:gd name="f113" fmla="val 212"/>
                  <a:gd name="f114" fmla="val 209"/>
                  <a:gd name="f115" fmla="val 789"/>
                  <a:gd name="f116" fmla="val 201"/>
                  <a:gd name="f117" fmla="val 850"/>
                  <a:gd name="f118" fmla="val 191"/>
                  <a:gd name="f119" fmla="val 888"/>
                  <a:gd name="f120" fmla="val 173"/>
                  <a:gd name="f121" fmla="val 142"/>
                  <a:gd name="f122" fmla="val 103"/>
                  <a:gd name="f123" fmla="val 70"/>
                  <a:gd name="f124" fmla="val 49"/>
                  <a:gd name="f125" fmla="val 34"/>
                  <a:gd name="f126" fmla="val 21"/>
                  <a:gd name="f127" fmla="val 58"/>
                  <a:gd name="f128" fmla="val 80"/>
                  <a:gd name="f129" fmla="val 110"/>
                  <a:gd name="f130" fmla="val 337"/>
                  <a:gd name="f131" fmla="val 1959"/>
                  <a:gd name="f132" fmla="val 572"/>
                  <a:gd name="f133" fmla="val 2060"/>
                  <a:gd name="f134" fmla="val 788"/>
                  <a:gd name="f135" fmla="val 2194"/>
                  <a:gd name="f136" fmla="val 2196"/>
                  <a:gd name="f137" fmla="val 867"/>
                  <a:gd name="f138" fmla="val 2244"/>
                  <a:gd name="f139" fmla="val 953"/>
                  <a:gd name="f140" fmla="val 2299"/>
                  <a:gd name="f141" fmla="val 1016"/>
                  <a:gd name="f142" fmla="val 2368"/>
                  <a:gd name="f143" fmla="val 1082"/>
                  <a:gd name="f144" fmla="val 1166"/>
                  <a:gd name="f145" fmla="val 1244"/>
                  <a:gd name="f146" fmla="val 1246"/>
                  <a:gd name="f147" fmla="val 1427"/>
                  <a:gd name="f148" fmla="val 2083"/>
                  <a:gd name="f149" fmla="val 1620"/>
                  <a:gd name="f150" fmla="val 1995"/>
                  <a:gd name="f151" fmla="val 1794"/>
                  <a:gd name="f152" fmla="val 1869"/>
                  <a:gd name="f153" fmla="val 1503"/>
                  <a:gd name="f154" fmla="val 1566"/>
                  <a:gd name="f155" fmla="val 1394"/>
                  <a:gd name="f156" fmla="val 1739"/>
                  <a:gd name="f157" fmla="val 1224"/>
                  <a:gd name="f158" fmla="val 1020"/>
                  <a:gd name="f159" fmla="val 1012"/>
                  <a:gd name="f160" fmla="val 803"/>
                  <a:gd name="f161" fmla="val 1861"/>
                  <a:gd name="f162" fmla="val 628"/>
                  <a:gd name="f163" fmla="val 1730"/>
                  <a:gd name="f164" fmla="*/ f0 1 2037"/>
                  <a:gd name="f165" fmla="*/ f1 1 2369"/>
                  <a:gd name="f166" fmla="+- f4 0 f2"/>
                  <a:gd name="f167" fmla="+- f3 0 f2"/>
                  <a:gd name="f168" fmla="*/ f167 1 2037"/>
                  <a:gd name="f169" fmla="*/ f166 1 2369"/>
                  <a:gd name="f170" fmla="*/ f2 1 f168"/>
                  <a:gd name="f171" fmla="*/ f3 1 f168"/>
                  <a:gd name="f172" fmla="*/ f2 1 f169"/>
                  <a:gd name="f173" fmla="*/ f4 1 f169"/>
                  <a:gd name="f174" fmla="*/ f170 f164 1"/>
                  <a:gd name="f175" fmla="*/ f171 f164 1"/>
                  <a:gd name="f176" fmla="*/ f173 f165 1"/>
                  <a:gd name="f177" fmla="*/ f172 f16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4" t="f177" r="f175" b="f176"/>
                <a:pathLst>
                  <a:path w="2037" h="2369">
                    <a:moveTo>
                      <a:pt x="f5" y="f6"/>
                    </a:moveTo>
                    <a:cubicBezTo>
                      <a:pt x="f5" y="f7"/>
                      <a:pt x="f8" y="f9"/>
                      <a:pt x="f10" y="f11"/>
                    </a:cubicBezTo>
                    <a:lnTo>
                      <a:pt x="f12" y="f13"/>
                    </a:lnTo>
                    <a:cubicBezTo>
                      <a:pt x="f14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3" y="f24"/>
                    </a:cubicBezTo>
                    <a:cubicBezTo>
                      <a:pt x="f25" y="f26"/>
                      <a:pt x="f25" y="f27"/>
                      <a:pt x="f28" y="f29"/>
                    </a:cubicBezTo>
                    <a:cubicBezTo>
                      <a:pt x="f30" y="f31"/>
                      <a:pt x="f32" y="f33"/>
                      <a:pt x="f34" y="f35"/>
                    </a:cubicBezTo>
                    <a:cubicBezTo>
                      <a:pt x="f36" y="f37"/>
                      <a:pt x="f38" y="f39"/>
                      <a:pt x="f40" y="f41"/>
                    </a:cubicBezTo>
                    <a:cubicBezTo>
                      <a:pt x="f42" y="f43"/>
                      <a:pt x="f44" y="f45"/>
                      <a:pt x="f46" y="f47"/>
                    </a:cubicBezTo>
                    <a:cubicBezTo>
                      <a:pt x="f48" y="f49"/>
                      <a:pt x="f50" y="f51"/>
                      <a:pt x="f52" y="f53"/>
                    </a:cubicBezTo>
                    <a:cubicBezTo>
                      <a:pt x="f54" y="f55"/>
                      <a:pt x="f44" y="f56"/>
                      <a:pt x="f57" y="f58"/>
                    </a:cubicBezTo>
                    <a:cubicBezTo>
                      <a:pt x="f59" y="f60"/>
                      <a:pt x="f61" y="f62"/>
                      <a:pt x="f63" y="f64"/>
                    </a:cubicBezTo>
                    <a:cubicBezTo>
                      <a:pt x="f65" y="f2"/>
                      <a:pt x="f66" y="f2"/>
                      <a:pt x="f67" y="f64"/>
                    </a:cubicBezTo>
                    <a:cubicBezTo>
                      <a:pt x="f68" y="f62"/>
                      <a:pt x="f69" y="f60"/>
                      <a:pt x="f70" y="f58"/>
                    </a:cubicBezTo>
                    <a:cubicBezTo>
                      <a:pt x="f71" y="f72"/>
                      <a:pt x="f73" y="f74"/>
                      <a:pt x="f75" y="f76"/>
                    </a:cubicBezTo>
                    <a:lnTo>
                      <a:pt x="f77" y="f78"/>
                    </a:lnTo>
                    <a:cubicBezTo>
                      <a:pt x="f79" y="f80"/>
                      <a:pt x="f81" y="f82"/>
                      <a:pt x="f83" y="f82"/>
                    </a:cubicBezTo>
                    <a:cubicBezTo>
                      <a:pt x="f84" y="f82"/>
                      <a:pt x="f85" y="f86"/>
                      <a:pt x="f87" y="f88"/>
                    </a:cubicBezTo>
                    <a:cubicBezTo>
                      <a:pt x="f89" y="f90"/>
                      <a:pt x="f91" y="f92"/>
                      <a:pt x="f93" y="f94"/>
                    </a:cubicBezTo>
                    <a:lnTo>
                      <a:pt x="f93" y="f43"/>
                    </a:lnTo>
                    <a:cubicBezTo>
                      <a:pt x="f95" y="f96"/>
                      <a:pt x="f5" y="f97"/>
                      <a:pt x="f5" y="f6"/>
                    </a:cubicBez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98" y="f11"/>
                    </a:moveTo>
                    <a:cubicBezTo>
                      <a:pt x="f99" y="f100"/>
                      <a:pt x="f99" y="f101"/>
                      <a:pt x="f98" y="f88"/>
                    </a:cubicBezTo>
                    <a:lnTo>
                      <a:pt x="f102" y="f103"/>
                    </a:lnTo>
                    <a:lnTo>
                      <a:pt x="f104" y="f105"/>
                    </a:lnTo>
                    <a:cubicBezTo>
                      <a:pt x="f106" y="f107"/>
                      <a:pt x="f108" y="f109"/>
                      <a:pt x="f110" y="f53"/>
                    </a:cubicBezTo>
                    <a:cubicBezTo>
                      <a:pt x="f111" y="f51"/>
                      <a:pt x="f112" y="f49"/>
                      <a:pt x="f113" y="f47"/>
                    </a:cubicBezTo>
                    <a:lnTo>
                      <a:pt x="f114" y="f115"/>
                    </a:lnTo>
                    <a:lnTo>
                      <a:pt x="f113" y="f115"/>
                    </a:lnTo>
                    <a:cubicBezTo>
                      <a:pt x="f116" y="f117"/>
                      <a:pt x="f118" y="f119"/>
                      <a:pt x="f120" y="f41"/>
                    </a:cubicBezTo>
                    <a:cubicBezTo>
                      <a:pt x="f121" y="f39"/>
                      <a:pt x="f122" y="f37"/>
                      <a:pt x="f123" y="f35"/>
                    </a:cubicBezTo>
                    <a:cubicBezTo>
                      <a:pt x="f124" y="f33"/>
                      <a:pt x="f125" y="f31"/>
                      <a:pt x="f126" y="f29"/>
                    </a:cubicBezTo>
                    <a:cubicBezTo>
                      <a:pt x="f2" y="f27"/>
                      <a:pt x="f2" y="f26"/>
                      <a:pt x="f127" y="f24"/>
                    </a:cubicBezTo>
                    <a:cubicBezTo>
                      <a:pt x="f128" y="f22"/>
                      <a:pt x="f129" y="f20"/>
                      <a:pt x="f121" y="f18"/>
                    </a:cubicBezTo>
                    <a:cubicBezTo>
                      <a:pt x="f130" y="f131"/>
                      <a:pt x="f132" y="f133"/>
                      <a:pt x="f134" y="f135"/>
                    </a:cubicBezTo>
                    <a:lnTo>
                      <a:pt x="f115" y="f136"/>
                    </a:lnTo>
                    <a:cubicBezTo>
                      <a:pt x="f137" y="f138"/>
                      <a:pt x="f139" y="f140"/>
                      <a:pt x="f141" y="f142"/>
                    </a:cubicBezTo>
                    <a:cubicBezTo>
                      <a:pt x="f143" y="f140"/>
                      <a:pt x="f144" y="f138"/>
                      <a:pt x="f145" y="f136"/>
                    </a:cubicBezTo>
                    <a:lnTo>
                      <a:pt x="f146" y="f135"/>
                    </a:lnTo>
                    <a:cubicBezTo>
                      <a:pt x="f147" y="f148"/>
                      <a:pt x="f149" y="f150"/>
                      <a:pt x="f151" y="f152"/>
                    </a:cubicBezTo>
                    <a:lnTo>
                      <a:pt x="f153" y="f154"/>
                    </a:lnTo>
                    <a:cubicBezTo>
                      <a:pt x="f155" y="f156"/>
                      <a:pt x="f157" y="f40"/>
                      <a:pt x="f158" y="f40"/>
                    </a:cubicBezTo>
                    <a:lnTo>
                      <a:pt x="f159" y="f40"/>
                    </a:lnTo>
                    <a:cubicBezTo>
                      <a:pt x="f160" y="f161"/>
                      <a:pt x="f162" y="f163"/>
                      <a:pt x="f98" y="f11"/>
                    </a:cubicBezTo>
                    <a:close/>
                  </a:path>
                </a:pathLst>
              </a:custGeom>
              <a:solidFill>
                <a:srgbClr val="009035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9" name="Forma Livre 8"/>
              <p:cNvSpPr/>
              <p:nvPr/>
            </p:nvSpPr>
            <p:spPr>
              <a:xfrm>
                <a:off x="9199440" y="5899315"/>
                <a:ext cx="417597" cy="2617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244"/>
                  <a:gd name="f4" fmla="val 797"/>
                  <a:gd name="f5" fmla="val 796"/>
                  <a:gd name="f6" fmla="val 2"/>
                  <a:gd name="f7" fmla="val 355"/>
                  <a:gd name="f8" fmla="val 279"/>
                  <a:gd name="f9" fmla="val 620"/>
                  <a:gd name="f10" fmla="val 964"/>
                  <a:gd name="f11" fmla="val 1239"/>
                  <a:gd name="f12" fmla="val 1243"/>
                  <a:gd name="f13" fmla="*/ f0 1 1244"/>
                  <a:gd name="f14" fmla="*/ f1 1 797"/>
                  <a:gd name="f15" fmla="+- f4 0 f2"/>
                  <a:gd name="f16" fmla="+- f3 0 f2"/>
                  <a:gd name="f17" fmla="*/ f16 1 1244"/>
                  <a:gd name="f18" fmla="*/ f15 1 797"/>
                  <a:gd name="f19" fmla="*/ f2 1 f17"/>
                  <a:gd name="f20" fmla="*/ f3 1 f17"/>
                  <a:gd name="f21" fmla="*/ f2 1 f18"/>
                  <a:gd name="f22" fmla="*/ f4 1 f18"/>
                  <a:gd name="f23" fmla="*/ f19 f13 1"/>
                  <a:gd name="f24" fmla="*/ f20 f13 1"/>
                  <a:gd name="f25" fmla="*/ f22 f14 1"/>
                  <a:gd name="f26" fmla="*/ f21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3" t="f26" r="f24" b="f25"/>
                <a:pathLst>
                  <a:path w="1244" h="797">
                    <a:moveTo>
                      <a:pt x="f2" y="f5"/>
                    </a:moveTo>
                    <a:cubicBezTo>
                      <a:pt x="f6" y="f7"/>
                      <a:pt x="f8" y="f2"/>
                      <a:pt x="f9" y="f2"/>
                    </a:cubicBezTo>
                    <a:cubicBezTo>
                      <a:pt x="f10" y="f2"/>
                      <a:pt x="f11" y="f7"/>
                      <a:pt x="f12" y="f5"/>
                    </a:cubicBezTo>
                    <a:lnTo>
                      <a:pt x="f2" y="f5"/>
                    </a:lnTo>
                  </a:path>
                </a:pathLst>
              </a:custGeom>
              <a:noFill/>
              <a:ln w="1801" cap="flat">
                <a:solidFill>
                  <a:srgbClr val="1B1918"/>
                </a:solidFill>
                <a:prstDash val="solid"/>
                <a:miter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0" name="Forma Livre 9"/>
              <p:cNvSpPr/>
              <p:nvPr/>
            </p:nvSpPr>
            <p:spPr>
              <a:xfrm>
                <a:off x="9451796" y="6195956"/>
                <a:ext cx="107999" cy="107999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375"/>
                  <a:gd name="f6" fmla="val 371"/>
                  <a:gd name="f7" fmla="val 214"/>
                  <a:gd name="f8" fmla="val 66"/>
                  <a:gd name="f9" fmla="val 193"/>
                  <a:gd name="f10" fmla="val 17"/>
                  <a:gd name="f11" fmla="val 195"/>
                  <a:gd name="f12" fmla="val 12"/>
                  <a:gd name="f13" fmla="val 189"/>
                  <a:gd name="f14" fmla="val 10"/>
                  <a:gd name="f15" fmla="val 7"/>
                  <a:gd name="f16" fmla="val 183"/>
                  <a:gd name="f17" fmla="val 160"/>
                  <a:gd name="f18" fmla="val 68"/>
                  <a:gd name="f19" fmla="val 168"/>
                  <a:gd name="f20" fmla="val 3"/>
                  <a:gd name="f21" fmla="val 159"/>
                  <a:gd name="f22" fmla="val 2"/>
                  <a:gd name="f23" fmla="val 152"/>
                  <a:gd name="f24" fmla="val 63"/>
                  <a:gd name="f25" fmla="val 145"/>
                  <a:gd name="f26" fmla="val 136"/>
                  <a:gd name="f27" fmla="val 143"/>
                  <a:gd name="f28" fmla="val 121"/>
                  <a:gd name="f29" fmla="val 5"/>
                  <a:gd name="f30" fmla="val 112"/>
                  <a:gd name="f31" fmla="val 8"/>
                  <a:gd name="f32" fmla="val 74"/>
                  <a:gd name="f33" fmla="val 93"/>
                  <a:gd name="f34" fmla="val 86"/>
                  <a:gd name="f35" fmla="val 23"/>
                  <a:gd name="f36" fmla="val 126"/>
                  <a:gd name="f37" fmla="val 76"/>
                  <a:gd name="f38" fmla="val 35"/>
                  <a:gd name="f39" fmla="val 71"/>
                  <a:gd name="f40" fmla="val 43"/>
                  <a:gd name="f41" fmla="val 81"/>
                  <a:gd name="f42" fmla="val 50"/>
                  <a:gd name="f43" fmla="val 52"/>
                  <a:gd name="f44" fmla="val 78"/>
                  <a:gd name="f45" fmla="val 64"/>
                  <a:gd name="f46" fmla="val 59"/>
                  <a:gd name="f47" fmla="val 60"/>
                  <a:gd name="f48" fmla="val 57"/>
                  <a:gd name="f49" fmla="val 61"/>
                  <a:gd name="f50" fmla="val 83"/>
                  <a:gd name="f51" fmla="val 116"/>
                  <a:gd name="f52" fmla="val 38"/>
                  <a:gd name="f53" fmla="val 32"/>
                  <a:gd name="f54" fmla="val 123"/>
                  <a:gd name="f55" fmla="val 26"/>
                  <a:gd name="f56" fmla="val 101"/>
                  <a:gd name="f57" fmla="val 109"/>
                  <a:gd name="f58" fmla="val 69"/>
                  <a:gd name="f59" fmla="val 129"/>
                  <a:gd name="f60" fmla="val 16"/>
                  <a:gd name="f61" fmla="val 124"/>
                  <a:gd name="f62" fmla="val 14"/>
                  <a:gd name="f63" fmla="val 133"/>
                  <a:gd name="f64" fmla="val 138"/>
                  <a:gd name="f65" fmla="val 144"/>
                  <a:gd name="f66" fmla="val 141"/>
                  <a:gd name="f67" fmla="val 11"/>
                  <a:gd name="f68" fmla="val 148"/>
                  <a:gd name="f69" fmla="val 151"/>
                  <a:gd name="f70" fmla="val 154"/>
                  <a:gd name="f71" fmla="val 20"/>
                  <a:gd name="f72" fmla="val 161"/>
                  <a:gd name="f73" fmla="val 172"/>
                  <a:gd name="f74" fmla="val 187"/>
                  <a:gd name="f75" fmla="val 199"/>
                  <a:gd name="f76" fmla="val 40"/>
                  <a:gd name="f77" fmla="val 202"/>
                  <a:gd name="f78" fmla="val 205"/>
                  <a:gd name="f79" fmla="val 4"/>
                  <a:gd name="f80" fmla="val 210"/>
                  <a:gd name="f81" fmla="val 212"/>
                  <a:gd name="f82" fmla="val 220"/>
                  <a:gd name="f83" fmla="val 47"/>
                  <a:gd name="f84" fmla="val 209"/>
                  <a:gd name="f85" fmla="val 237"/>
                  <a:gd name="f86" fmla="val 245"/>
                  <a:gd name="f87" fmla="val 67"/>
                  <a:gd name="f88" fmla="val 215"/>
                  <a:gd name="f89" fmla="val 19"/>
                  <a:gd name="f90" fmla="val 260"/>
                  <a:gd name="f91" fmla="val 24"/>
                  <a:gd name="f92" fmla="val 267"/>
                  <a:gd name="f93" fmla="val 72"/>
                  <a:gd name="f94" fmla="val 224"/>
                  <a:gd name="f95" fmla="val 266"/>
                  <a:gd name="f96" fmla="val 271"/>
                  <a:gd name="f97" fmla="val 281"/>
                  <a:gd name="f98" fmla="val 276"/>
                  <a:gd name="f99" fmla="val 48"/>
                  <a:gd name="f100" fmla="val 279"/>
                  <a:gd name="f101" fmla="val 272"/>
                  <a:gd name="f102" fmla="val 269"/>
                  <a:gd name="f103" fmla="val 29"/>
                  <a:gd name="f104" fmla="val 295"/>
                  <a:gd name="f105" fmla="val 303"/>
                  <a:gd name="f106" fmla="val 274"/>
                  <a:gd name="f107" fmla="val 288"/>
                  <a:gd name="f108" fmla="val 301"/>
                  <a:gd name="f109" fmla="val 316"/>
                  <a:gd name="f110" fmla="val 321"/>
                  <a:gd name="f111" fmla="val 55"/>
                  <a:gd name="f112" fmla="val 325"/>
                  <a:gd name="f113" fmla="val 308"/>
                  <a:gd name="f114" fmla="val 283"/>
                  <a:gd name="f115" fmla="val 335"/>
                  <a:gd name="f116" fmla="val 338"/>
                  <a:gd name="f117" fmla="val 90"/>
                  <a:gd name="f118" fmla="val 286"/>
                  <a:gd name="f119" fmla="val 336"/>
                  <a:gd name="f120" fmla="val 91"/>
                  <a:gd name="f121" fmla="val 340"/>
                  <a:gd name="f122" fmla="val 341"/>
                  <a:gd name="f123" fmla="val 98"/>
                  <a:gd name="f124" fmla="val 345"/>
                  <a:gd name="f125" fmla="val 102"/>
                  <a:gd name="f126" fmla="val 128"/>
                  <a:gd name="f127" fmla="val 107"/>
                  <a:gd name="f128" fmla="val 357"/>
                  <a:gd name="f129" fmla="val 114"/>
                  <a:gd name="f130" fmla="val 362"/>
                  <a:gd name="f131" fmla="val 330"/>
                  <a:gd name="f132" fmla="val 346"/>
                  <a:gd name="f133" fmla="val 365"/>
                  <a:gd name="f134" fmla="val 134"/>
                  <a:gd name="f135" fmla="val 370"/>
                  <a:gd name="f136" fmla="val 348"/>
                  <a:gd name="f137" fmla="val 333"/>
                  <a:gd name="f138" fmla="val 146"/>
                  <a:gd name="f139" fmla="val 320"/>
                  <a:gd name="f140" fmla="val 368"/>
                  <a:gd name="f141" fmla="val 153"/>
                  <a:gd name="f142" fmla="val 318"/>
                  <a:gd name="f143" fmla="val 363"/>
                  <a:gd name="f144" fmla="val 192"/>
                  <a:gd name="f145" fmla="val 207"/>
                  <a:gd name="f146" fmla="val 367"/>
                  <a:gd name="f147" fmla="val 216"/>
                  <a:gd name="f148" fmla="val 228"/>
                  <a:gd name="f149" fmla="val 229"/>
                  <a:gd name="f150" fmla="val 331"/>
                  <a:gd name="f151" fmla="val 231"/>
                  <a:gd name="f152" fmla="val 240"/>
                  <a:gd name="f153" fmla="val 238"/>
                  <a:gd name="f154" fmla="val 328"/>
                  <a:gd name="f155" fmla="val 315"/>
                  <a:gd name="f156" fmla="val 358"/>
                  <a:gd name="f157" fmla="val 355"/>
                  <a:gd name="f158" fmla="val 247"/>
                  <a:gd name="f159" fmla="val 313"/>
                  <a:gd name="f160" fmla="val 278"/>
                  <a:gd name="f161" fmla="val 343"/>
                  <a:gd name="f162" fmla="val 285"/>
                  <a:gd name="f163" fmla="val 298"/>
                  <a:gd name="f164" fmla="val 307"/>
                  <a:gd name="f165" fmla="val 293"/>
                  <a:gd name="f166" fmla="val 300"/>
                  <a:gd name="f167" fmla="val 309"/>
                  <a:gd name="f168" fmla="val 306"/>
                  <a:gd name="f169" fmla="val 317"/>
                  <a:gd name="f170" fmla="val 319"/>
                  <a:gd name="f171" fmla="val 326"/>
                  <a:gd name="f172" fmla="val 324"/>
                  <a:gd name="f173" fmla="val 314"/>
                  <a:gd name="f174" fmla="val 322"/>
                  <a:gd name="f175" fmla="val 277"/>
                  <a:gd name="f176" fmla="val 350"/>
                  <a:gd name="f177" fmla="val 262"/>
                  <a:gd name="f178" fmla="val 302"/>
                  <a:gd name="f179" fmla="val 222"/>
                  <a:gd name="f180" fmla="val 264"/>
                  <a:gd name="f181" fmla="val 259"/>
                  <a:gd name="f182" fmla="val 364"/>
                  <a:gd name="f183" fmla="val 244"/>
                  <a:gd name="f184" fmla="val 369"/>
                  <a:gd name="f185" fmla="val 235"/>
                  <a:gd name="f186" fmla="val 204"/>
                  <a:gd name="f187" fmla="val 217"/>
                  <a:gd name="f188" fmla="val 372"/>
                  <a:gd name="f189" fmla="val 219"/>
                  <a:gd name="f190" fmla="val 374"/>
                  <a:gd name="f191" fmla="val 352"/>
                  <a:gd name="f192" fmla="val 194"/>
                  <a:gd name="f193" fmla="val 185"/>
                  <a:gd name="f194" fmla="val 169"/>
                  <a:gd name="f195" fmla="val 177"/>
                  <a:gd name="f196" fmla="val 353"/>
                  <a:gd name="f197" fmla="val 359"/>
                  <a:gd name="f198" fmla="val 149"/>
                  <a:gd name="f199" fmla="val 139"/>
                  <a:gd name="f200" fmla="val 310"/>
                  <a:gd name="f201" fmla="val 131"/>
                  <a:gd name="f202" fmla="val 305"/>
                  <a:gd name="f203" fmla="val 108"/>
                  <a:gd name="f204" fmla="val 99"/>
                  <a:gd name="f205" fmla="val 119"/>
                  <a:gd name="f206" fmla="val 312"/>
                  <a:gd name="f207" fmla="val 58"/>
                  <a:gd name="f208" fmla="val 297"/>
                  <a:gd name="f209" fmla="val 42"/>
                  <a:gd name="f210" fmla="val 33"/>
                  <a:gd name="f211" fmla="val 248"/>
                  <a:gd name="f212" fmla="val 22"/>
                  <a:gd name="f213" fmla="val 15"/>
                  <a:gd name="f214" fmla="val 73"/>
                  <a:gd name="f215" fmla="val 254"/>
                  <a:gd name="f216" fmla="val 223"/>
                  <a:gd name="f217" fmla="val 181"/>
                  <a:gd name="f218" fmla="val 156"/>
                  <a:gd name="f219" fmla="val 200"/>
                  <a:gd name="f220" fmla="val 208"/>
                  <a:gd name="f221" fmla="val 188"/>
                  <a:gd name="f222" fmla="val 27"/>
                  <a:gd name="f223" fmla="val 157"/>
                  <a:gd name="f224" fmla="val 103"/>
                  <a:gd name="f225" fmla="val 165"/>
                  <a:gd name="f226" fmla="val 174"/>
                  <a:gd name="f227" fmla="val 227"/>
                  <a:gd name="f228" fmla="val 255"/>
                  <a:gd name="f229" fmla="val 290"/>
                  <a:gd name="f230" fmla="val 226"/>
                  <a:gd name="f231" fmla="val 291"/>
                  <a:gd name="f232" fmla="val 186"/>
                  <a:gd name="f233" fmla="val 257"/>
                  <a:gd name="f234" fmla="val 184"/>
                  <a:gd name="f235" fmla="val 190"/>
                  <a:gd name="f236" fmla="val 252"/>
                  <a:gd name="f237" fmla="val 239"/>
                  <a:gd name="f238" fmla="val 243"/>
                  <a:gd name="f239" fmla="val 236"/>
                  <a:gd name="f240" fmla="val 232"/>
                  <a:gd name="f241" fmla="val 197"/>
                  <a:gd name="f242" fmla="val 170"/>
                  <a:gd name="f243" fmla="val 182"/>
                  <a:gd name="f244" fmla="val 104"/>
                  <a:gd name="f245" fmla="val 79"/>
                  <a:gd name="f246" fmla="val 111"/>
                  <a:gd name="f247" fmla="val 53"/>
                  <a:gd name="f248" fmla="val 118"/>
                  <a:gd name="f249" fmla="val 105"/>
                  <a:gd name="f250" fmla="val 106"/>
                  <a:gd name="f251" fmla="val 171"/>
                  <a:gd name="f252" fmla="val 162"/>
                  <a:gd name="f253" fmla="val 122"/>
                  <a:gd name="f254" fmla="val 97"/>
                  <a:gd name="f255" fmla="val 140"/>
                  <a:gd name="f256" fmla="val 115"/>
                  <a:gd name="f257" fmla="val 88"/>
                  <a:gd name="f258" fmla="val 234"/>
                  <a:gd name="f259" fmla="val 150"/>
                  <a:gd name="f260" fmla="val 100"/>
                  <a:gd name="f261" fmla="val 95"/>
                  <a:gd name="f262" fmla="val 85"/>
                  <a:gd name="f263" fmla="val 113"/>
                  <a:gd name="f264" fmla="val 62"/>
                  <a:gd name="f265" fmla="*/ f2 1 375"/>
                  <a:gd name="f266" fmla="*/ f3 1 371"/>
                  <a:gd name="f267" fmla="+- f6 0 f4"/>
                  <a:gd name="f268" fmla="+- f5 0 f4"/>
                  <a:gd name="f269" fmla="*/ f268 1 375"/>
                  <a:gd name="f270" fmla="*/ f267 1 371"/>
                  <a:gd name="f271" fmla="*/ f4 1 f269"/>
                  <a:gd name="f272" fmla="*/ f5 1 f269"/>
                  <a:gd name="f273" fmla="*/ f4 1 f270"/>
                  <a:gd name="f274" fmla="*/ f6 1 f270"/>
                  <a:gd name="f275" fmla="*/ f271 f265 1"/>
                  <a:gd name="f276" fmla="*/ f272 f265 1"/>
                  <a:gd name="f277" fmla="*/ f274 f266 1"/>
                  <a:gd name="f278" fmla="*/ f273 f26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75" t="f278" r="f276" b="f277"/>
                <a:pathLst>
                  <a:path w="375" h="371">
                    <a:moveTo>
                      <a:pt x="f7" y="f8"/>
                    </a:moveTo>
                    <a:lnTo>
                      <a:pt x="f9" y="f10"/>
                    </a:lnTo>
                    <a:lnTo>
                      <a:pt x="f11" y="f12"/>
                    </a:lnTo>
                    <a:lnTo>
                      <a:pt x="f13" y="f14"/>
                    </a:lnTo>
                    <a:lnTo>
                      <a:pt x="f13" y="f15"/>
                    </a:lnTo>
                    <a:lnTo>
                      <a:pt x="f1" y="f14"/>
                    </a:lnTo>
                    <a:lnTo>
                      <a:pt x="f16" y="f10"/>
                    </a:lnTo>
                    <a:lnTo>
                      <a:pt x="f17" y="f18"/>
                    </a:lnTo>
                    <a:lnTo>
                      <a:pt x="f19" y="f20"/>
                    </a:lnTo>
                    <a:lnTo>
                      <a:pt x="f21" y="f22"/>
                    </a:lnTo>
                    <a:lnTo>
                      <a:pt x="f23" y="f24"/>
                    </a:lnTo>
                    <a:lnTo>
                      <a:pt x="f25" y="f22"/>
                    </a:lnTo>
                    <a:lnTo>
                      <a:pt x="f26" y="f22"/>
                    </a:lnTo>
                    <a:lnTo>
                      <a:pt x="f27" y="f18"/>
                    </a:lnTo>
                    <a:lnTo>
                      <a:pt x="f28" y="f29"/>
                    </a:lnTo>
                    <a:lnTo>
                      <a:pt x="f30" y="f31"/>
                    </a:lnTo>
                    <a:lnTo>
                      <a:pt x="f26" y="f32"/>
                    </a:lnTo>
                    <a:lnTo>
                      <a:pt x="f33" y="f10"/>
                    </a:lnTo>
                    <a:lnTo>
                      <a:pt x="f34" y="f35"/>
                    </a:lnTo>
                    <a:lnTo>
                      <a:pt x="f36" y="f37"/>
                    </a:lnTo>
                    <a:lnTo>
                      <a:pt x="f37" y="f38"/>
                    </a:lnTo>
                    <a:lnTo>
                      <a:pt x="f39" y="f40"/>
                    </a:lnTo>
                    <a:lnTo>
                      <a:pt x="f41" y="f42"/>
                    </a:lnTo>
                    <a:lnTo>
                      <a:pt x="f37" y="f43"/>
                    </a:lnTo>
                    <a:lnTo>
                      <a:pt x="f44" y="f8"/>
                    </a:lnTo>
                    <a:lnTo>
                      <a:pt x="f45" y="f46"/>
                    </a:lnTo>
                    <a:lnTo>
                      <a:pt x="f47" y="f8"/>
                    </a:lnTo>
                    <a:lnTo>
                      <a:pt x="f48" y="f49"/>
                    </a:lnTo>
                    <a:lnTo>
                      <a:pt x="f42" y="f8"/>
                    </a:lnTo>
                    <a:lnTo>
                      <a:pt x="f50" y="f51"/>
                    </a:lnTo>
                    <a:lnTo>
                      <a:pt x="f52" y="f44"/>
                    </a:lnTo>
                    <a:lnTo>
                      <a:pt x="f53" y="f34"/>
                    </a:lnTo>
                    <a:lnTo>
                      <a:pt x="f37" y="f54"/>
                    </a:lnTo>
                    <a:lnTo>
                      <a:pt x="f55" y="f56"/>
                    </a:lnTo>
                    <a:lnTo>
                      <a:pt x="f35" y="f57"/>
                    </a:lnTo>
                    <a:lnTo>
                      <a:pt x="f58" y="f59"/>
                    </a:lnTo>
                    <a:lnTo>
                      <a:pt x="f60" y="f61"/>
                    </a:lnTo>
                    <a:lnTo>
                      <a:pt x="f62" y="f63"/>
                    </a:lnTo>
                    <a:lnTo>
                      <a:pt x="f8" y="f64"/>
                    </a:lnTo>
                    <a:lnTo>
                      <a:pt x="f35" y="f65"/>
                    </a:lnTo>
                    <a:lnTo>
                      <a:pt x="f60" y="f66"/>
                    </a:lnTo>
                    <a:lnTo>
                      <a:pt x="f67" y="f68"/>
                    </a:lnTo>
                    <a:lnTo>
                      <a:pt x="f60" y="f69"/>
                    </a:lnTo>
                    <a:lnTo>
                      <a:pt x="f60" y="f70"/>
                    </a:lnTo>
                    <a:lnTo>
                      <a:pt x="f71" y="f70"/>
                    </a:lnTo>
                    <a:lnTo>
                      <a:pt x="f47" y="f1"/>
                    </a:lnTo>
                    <a:lnTo>
                      <a:pt x="f29" y="f72"/>
                    </a:lnTo>
                    <a:lnTo>
                      <a:pt x="f22" y="f73"/>
                    </a:lnTo>
                    <a:lnTo>
                      <a:pt x="f47" y="f13"/>
                    </a:lnTo>
                    <a:lnTo>
                      <a:pt x="f4" y="f74"/>
                    </a:lnTo>
                    <a:lnTo>
                      <a:pt x="f4" y="f11"/>
                    </a:lnTo>
                    <a:lnTo>
                      <a:pt x="f48" y="f75"/>
                    </a:lnTo>
                    <a:cubicBezTo>
                      <a:pt x="f76" y="f77"/>
                      <a:pt x="f35" y="f78"/>
                      <a:pt x="f79" y="f80"/>
                    </a:cubicBezTo>
                    <a:lnTo>
                      <a:pt x="f4" y="f81"/>
                    </a:lnTo>
                    <a:lnTo>
                      <a:pt x="f22" y="f82"/>
                    </a:lnTo>
                    <a:lnTo>
                      <a:pt x="f29" y="f82"/>
                    </a:lnTo>
                    <a:cubicBezTo>
                      <a:pt x="f55" y="f7"/>
                      <a:pt x="f83" y="f84"/>
                      <a:pt x="f8" y="f78"/>
                    </a:cubicBezTo>
                    <a:lnTo>
                      <a:pt x="f29" y="f85"/>
                    </a:lnTo>
                    <a:lnTo>
                      <a:pt x="f67" y="f86"/>
                    </a:lnTo>
                    <a:lnTo>
                      <a:pt x="f87" y="f88"/>
                    </a:lnTo>
                    <a:lnTo>
                      <a:pt x="f89" y="f90"/>
                    </a:lnTo>
                    <a:lnTo>
                      <a:pt x="f91" y="f92"/>
                    </a:lnTo>
                    <a:lnTo>
                      <a:pt x="f93" y="f94"/>
                    </a:lnTo>
                    <a:lnTo>
                      <a:pt x="f83" y="f95"/>
                    </a:lnTo>
                    <a:lnTo>
                      <a:pt x="f91" y="f96"/>
                    </a:lnTo>
                    <a:lnTo>
                      <a:pt x="f55" y="f97"/>
                    </a:lnTo>
                    <a:lnTo>
                      <a:pt x="f40" y="f98"/>
                    </a:lnTo>
                    <a:lnTo>
                      <a:pt x="f99" y="f100"/>
                    </a:lnTo>
                    <a:lnTo>
                      <a:pt x="f43" y="f101"/>
                    </a:lnTo>
                    <a:lnTo>
                      <a:pt x="f87" y="f102"/>
                    </a:lnTo>
                    <a:lnTo>
                      <a:pt x="f103" y="f104"/>
                    </a:lnTo>
                    <a:lnTo>
                      <a:pt x="f38" y="f105"/>
                    </a:lnTo>
                    <a:lnTo>
                      <a:pt x="f37" y="f106"/>
                    </a:lnTo>
                    <a:cubicBezTo>
                      <a:pt x="f87" y="f107"/>
                      <a:pt x="f47" y="f108"/>
                      <a:pt x="f42" y="f109"/>
                    </a:cubicBezTo>
                    <a:lnTo>
                      <a:pt x="f99" y="f110"/>
                    </a:lnTo>
                    <a:lnTo>
                      <a:pt x="f111" y="f112"/>
                    </a:lnTo>
                    <a:lnTo>
                      <a:pt x="f46" y="f110"/>
                    </a:lnTo>
                    <a:cubicBezTo>
                      <a:pt x="f8" y="f113"/>
                      <a:pt x="f32" y="f104"/>
                      <a:pt x="f41" y="f114"/>
                    </a:cubicBezTo>
                    <a:lnTo>
                      <a:pt x="f87" y="f115"/>
                    </a:lnTo>
                    <a:lnTo>
                      <a:pt x="f37" y="f116"/>
                    </a:lnTo>
                    <a:lnTo>
                      <a:pt x="f117" y="f118"/>
                    </a:lnTo>
                    <a:lnTo>
                      <a:pt x="f33" y="f119"/>
                    </a:lnTo>
                    <a:lnTo>
                      <a:pt x="f120" y="f116"/>
                    </a:lnTo>
                    <a:lnTo>
                      <a:pt x="f33" y="f121"/>
                    </a:lnTo>
                    <a:lnTo>
                      <a:pt x="f33" y="f122"/>
                    </a:lnTo>
                    <a:lnTo>
                      <a:pt x="f123" y="f124"/>
                    </a:lnTo>
                    <a:lnTo>
                      <a:pt x="f125" y="f122"/>
                    </a:lnTo>
                    <a:lnTo>
                      <a:pt x="f126" y="f109"/>
                    </a:lnTo>
                    <a:lnTo>
                      <a:pt x="f127" y="f128"/>
                    </a:lnTo>
                    <a:lnTo>
                      <a:pt x="f129" y="f130"/>
                    </a:lnTo>
                    <a:lnTo>
                      <a:pt x="f26" y="f109"/>
                    </a:lnTo>
                    <a:cubicBezTo>
                      <a:pt x="f26" y="f131"/>
                      <a:pt x="f26" y="f132"/>
                      <a:pt x="f26" y="f133"/>
                    </a:cubicBezTo>
                    <a:lnTo>
                      <a:pt x="f134" y="f135"/>
                    </a:lnTo>
                    <a:lnTo>
                      <a:pt x="f27" y="f135"/>
                    </a:lnTo>
                    <a:lnTo>
                      <a:pt x="f27" y="f133"/>
                    </a:lnTo>
                    <a:cubicBezTo>
                      <a:pt x="f25" y="f136"/>
                      <a:pt x="f25" y="f137"/>
                      <a:pt x="f138" y="f139"/>
                    </a:cubicBezTo>
                    <a:lnTo>
                      <a:pt x="f21" y="f135"/>
                    </a:lnTo>
                    <a:lnTo>
                      <a:pt x="f19" y="f140"/>
                    </a:lnTo>
                    <a:lnTo>
                      <a:pt x="f141" y="f142"/>
                    </a:lnTo>
                    <a:lnTo>
                      <a:pt x="f16" y="f143"/>
                    </a:lnTo>
                    <a:lnTo>
                      <a:pt x="f13" y="f0"/>
                    </a:lnTo>
                    <a:lnTo>
                      <a:pt x="f144" y="f130"/>
                    </a:lnTo>
                    <a:lnTo>
                      <a:pt x="f82" y="f109"/>
                    </a:lnTo>
                    <a:lnTo>
                      <a:pt x="f145" y="f146"/>
                    </a:lnTo>
                    <a:lnTo>
                      <a:pt x="f147" y="f135"/>
                    </a:lnTo>
                    <a:lnTo>
                      <a:pt x="f148" y="f142"/>
                    </a:lnTo>
                    <a:cubicBezTo>
                      <a:pt x="f149" y="f150"/>
                      <a:pt x="f149" y="f132"/>
                      <a:pt x="f151" y="f143"/>
                    </a:cubicBezTo>
                    <a:lnTo>
                      <a:pt x="f151" y="f140"/>
                    </a:lnTo>
                    <a:lnTo>
                      <a:pt x="f152" y="f146"/>
                    </a:lnTo>
                    <a:lnTo>
                      <a:pt x="f152" y="f130"/>
                    </a:lnTo>
                    <a:cubicBezTo>
                      <a:pt x="f153" y="f124"/>
                      <a:pt x="f153" y="f154"/>
                      <a:pt x="f153" y="f155"/>
                    </a:cubicBezTo>
                    <a:lnTo>
                      <a:pt x="f90" y="f156"/>
                    </a:lnTo>
                    <a:lnTo>
                      <a:pt x="f92" y="f157"/>
                    </a:lnTo>
                    <a:lnTo>
                      <a:pt x="f158" y="f159"/>
                    </a:lnTo>
                    <a:lnTo>
                      <a:pt x="f101" y="f116"/>
                    </a:lnTo>
                    <a:lnTo>
                      <a:pt x="f101" y="f121"/>
                    </a:lnTo>
                    <a:lnTo>
                      <a:pt x="f160" y="f161"/>
                    </a:lnTo>
                    <a:lnTo>
                      <a:pt x="f97" y="f121"/>
                    </a:lnTo>
                    <a:lnTo>
                      <a:pt x="f97" y="f116"/>
                    </a:lnTo>
                    <a:lnTo>
                      <a:pt x="f114" y="f119"/>
                    </a:lnTo>
                    <a:lnTo>
                      <a:pt x="f97" y="f115"/>
                    </a:lnTo>
                    <a:lnTo>
                      <a:pt x="f162" y="f162"/>
                    </a:lnTo>
                    <a:lnTo>
                      <a:pt x="f163" y="f115"/>
                    </a:lnTo>
                    <a:lnTo>
                      <a:pt x="f164" y="f137"/>
                    </a:lnTo>
                    <a:lnTo>
                      <a:pt x="f165" y="f97"/>
                    </a:lnTo>
                    <a:cubicBezTo>
                      <a:pt x="f166" y="f165"/>
                      <a:pt x="f167" y="f168"/>
                      <a:pt x="f169" y="f139"/>
                    </a:cubicBezTo>
                    <a:lnTo>
                      <a:pt x="f170" y="f112"/>
                    </a:lnTo>
                    <a:lnTo>
                      <a:pt x="f171" y="f139"/>
                    </a:lnTo>
                    <a:lnTo>
                      <a:pt x="f172" y="f109"/>
                    </a:lnTo>
                    <a:cubicBezTo>
                      <a:pt x="f173" y="f166"/>
                      <a:pt x="f164" y="f118"/>
                      <a:pt x="f163" y="f101"/>
                    </a:cubicBezTo>
                    <a:lnTo>
                      <a:pt x="f121" y="f108"/>
                    </a:lnTo>
                    <a:lnTo>
                      <a:pt x="f124" y="f165"/>
                    </a:lnTo>
                    <a:lnTo>
                      <a:pt x="f164" y="f92"/>
                    </a:lnTo>
                    <a:lnTo>
                      <a:pt x="f174" y="f96"/>
                    </a:lnTo>
                    <a:lnTo>
                      <a:pt x="f171" y="f175"/>
                    </a:lnTo>
                    <a:lnTo>
                      <a:pt x="f150" y="f101"/>
                    </a:lnTo>
                    <a:lnTo>
                      <a:pt x="f136" y="f100"/>
                    </a:lnTo>
                    <a:lnTo>
                      <a:pt x="f176" y="f102"/>
                    </a:lnTo>
                    <a:lnTo>
                      <a:pt x="f154" y="f177"/>
                    </a:lnTo>
                    <a:lnTo>
                      <a:pt x="f178" y="f179"/>
                    </a:lnTo>
                    <a:lnTo>
                      <a:pt x="f176" y="f180"/>
                    </a:lnTo>
                    <a:lnTo>
                      <a:pt x="f157" y="f181"/>
                    </a:lnTo>
                    <a:lnTo>
                      <a:pt x="f164" y="f7"/>
                    </a:lnTo>
                    <a:lnTo>
                      <a:pt x="f182" y="f183"/>
                    </a:lnTo>
                    <a:lnTo>
                      <a:pt x="f184" y="f185"/>
                    </a:lnTo>
                    <a:lnTo>
                      <a:pt x="f167" y="f186"/>
                    </a:lnTo>
                    <a:cubicBezTo>
                      <a:pt x="f154" y="f145"/>
                      <a:pt x="f136" y="f81"/>
                      <a:pt x="f184" y="f187"/>
                    </a:cubicBezTo>
                    <a:lnTo>
                      <a:pt x="f188" y="f189"/>
                    </a:lnTo>
                    <a:lnTo>
                      <a:pt x="f190" y="f80"/>
                    </a:lnTo>
                    <a:lnTo>
                      <a:pt x="f6" y="f84"/>
                    </a:lnTo>
                    <a:cubicBezTo>
                      <a:pt x="f191" y="f186"/>
                      <a:pt x="f119" y="f75"/>
                      <a:pt x="f169" y="f11"/>
                    </a:cubicBezTo>
                    <a:lnTo>
                      <a:pt x="f190" y="f192"/>
                    </a:lnTo>
                    <a:lnTo>
                      <a:pt x="f190" y="f193"/>
                    </a:lnTo>
                    <a:lnTo>
                      <a:pt x="f173" y="f74"/>
                    </a:lnTo>
                    <a:lnTo>
                      <a:pt x="f188" y="f194"/>
                    </a:lnTo>
                    <a:lnTo>
                      <a:pt x="f6" y="f21"/>
                    </a:lnTo>
                    <a:lnTo>
                      <a:pt x="f173" y="f195"/>
                    </a:lnTo>
                    <a:lnTo>
                      <a:pt x="f196" y="f141"/>
                    </a:lnTo>
                    <a:lnTo>
                      <a:pt x="f197" y="f141"/>
                    </a:lnTo>
                    <a:lnTo>
                      <a:pt x="f0" y="f198"/>
                    </a:lnTo>
                    <a:lnTo>
                      <a:pt x="f182" y="f138"/>
                    </a:lnTo>
                    <a:lnTo>
                      <a:pt x="f197" y="f199"/>
                    </a:lnTo>
                    <a:lnTo>
                      <a:pt x="f191" y="f27"/>
                    </a:lnTo>
                    <a:lnTo>
                      <a:pt x="f200" y="f26"/>
                    </a:lnTo>
                    <a:lnTo>
                      <a:pt x="f0" y="f201"/>
                    </a:lnTo>
                    <a:lnTo>
                      <a:pt x="f197" y="f28"/>
                    </a:lnTo>
                    <a:lnTo>
                      <a:pt x="f202" y="f126"/>
                    </a:lnTo>
                    <a:lnTo>
                      <a:pt x="f191" y="f203"/>
                    </a:lnTo>
                    <a:lnTo>
                      <a:pt x="f136" y="f204"/>
                    </a:lnTo>
                    <a:lnTo>
                      <a:pt x="f163" y="f205"/>
                    </a:lnTo>
                    <a:lnTo>
                      <a:pt x="f161" y="f50"/>
                    </a:lnTo>
                    <a:lnTo>
                      <a:pt x="f119" y="f37"/>
                    </a:lnTo>
                    <a:lnTo>
                      <a:pt x="f165" y="f129"/>
                    </a:lnTo>
                    <a:lnTo>
                      <a:pt x="f172" y="f45"/>
                    </a:lnTo>
                    <a:lnTo>
                      <a:pt x="f169" y="f46"/>
                    </a:lnTo>
                    <a:lnTo>
                      <a:pt x="f173" y="f45"/>
                    </a:lnTo>
                    <a:lnTo>
                      <a:pt x="f206" y="f207"/>
                    </a:lnTo>
                    <a:lnTo>
                      <a:pt x="f208" y="f45"/>
                    </a:lnTo>
                    <a:lnTo>
                      <a:pt x="f163" y="f42"/>
                    </a:lnTo>
                    <a:lnTo>
                      <a:pt x="f104" y="f99"/>
                    </a:lnTo>
                    <a:lnTo>
                      <a:pt x="f105" y="f209"/>
                    </a:lnTo>
                    <a:lnTo>
                      <a:pt x="f163" y="f210"/>
                    </a:lnTo>
                    <a:lnTo>
                      <a:pt x="f211" y="f32"/>
                    </a:lnTo>
                    <a:lnTo>
                      <a:pt x="f107" y="f212"/>
                    </a:lnTo>
                    <a:lnTo>
                      <a:pt x="f97" y="f213"/>
                    </a:lnTo>
                    <a:lnTo>
                      <a:pt x="f153" y="f214"/>
                    </a:lnTo>
                    <a:lnTo>
                      <a:pt x="f177" y="f15"/>
                    </a:lnTo>
                    <a:lnTo>
                      <a:pt x="f215" y="f20"/>
                    </a:lnTo>
                    <a:lnTo>
                      <a:pt x="f151" y="f8"/>
                    </a:lnTo>
                    <a:lnTo>
                      <a:pt x="f153" y="f4"/>
                    </a:lnTo>
                    <a:lnTo>
                      <a:pt x="f149" y="f4"/>
                    </a:lnTo>
                    <a:lnTo>
                      <a:pt x="f216" y="f49"/>
                    </a:lnTo>
                    <a:lnTo>
                      <a:pt x="f147" y="f4"/>
                    </a:lnTo>
                    <a:lnTo>
                      <a:pt x="f145" y="f22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17" y="f70"/>
                    </a:moveTo>
                    <a:lnTo>
                      <a:pt x="f217" y="f123"/>
                    </a:lnTo>
                    <a:lnTo>
                      <a:pt x="f144" y="f123"/>
                    </a:lnTo>
                    <a:lnTo>
                      <a:pt x="f144" y="f218"/>
                    </a:lnTo>
                    <a:cubicBezTo>
                      <a:pt x="f219" y="f64"/>
                      <a:pt x="f220" y="f205"/>
                      <a:pt x="f187" y="f56"/>
                    </a:cubicBezTo>
                    <a:lnTo>
                      <a:pt x="f147" y="f204"/>
                    </a:lnTo>
                    <a:lnTo>
                      <a:pt x="f187" y="f123"/>
                    </a:lnTo>
                    <a:lnTo>
                      <a:pt x="f221" y="f222"/>
                    </a:lnTo>
                    <a:lnTo>
                      <a:pt x="f223" y="f204"/>
                    </a:lnTo>
                    <a:lnTo>
                      <a:pt x="f21" y="f56"/>
                    </a:lnTo>
                    <a:lnTo>
                      <a:pt x="f223" y="f224"/>
                    </a:lnTo>
                    <a:cubicBezTo>
                      <a:pt x="f225" y="f205"/>
                      <a:pt x="f226" y="f26"/>
                      <a:pt x="f217" y="f70"/>
                    </a:cubicBezTo>
                    <a:close/>
                    <a:moveTo>
                      <a:pt x="f217" y="f70"/>
                    </a:moveTo>
                    <a:lnTo>
                      <a:pt x="f217" y="f70"/>
                    </a:lnTo>
                    <a:close/>
                    <a:moveTo>
                      <a:pt x="f221" y="f13"/>
                    </a:moveTo>
                    <a:lnTo>
                      <a:pt x="f13" y="f13"/>
                    </a:lnTo>
                    <a:cubicBezTo>
                      <a:pt x="f7" y="f227"/>
                      <a:pt x="f216" y="f228"/>
                      <a:pt x="f148" y="f229"/>
                    </a:cubicBezTo>
                    <a:lnTo>
                      <a:pt x="f230" y="f229"/>
                    </a:lnTo>
                    <a:lnTo>
                      <a:pt x="f230" y="f231"/>
                    </a:lnTo>
                    <a:lnTo>
                      <a:pt x="f232" y="f191"/>
                    </a:lnTo>
                    <a:lnTo>
                      <a:pt x="f68" y="f165"/>
                    </a:lnTo>
                    <a:lnTo>
                      <a:pt x="f68" y="f231"/>
                    </a:lnTo>
                    <a:cubicBezTo>
                      <a:pt x="f23" y="f233"/>
                      <a:pt x="f17" y="f149"/>
                      <a:pt x="f234" y="f235"/>
                    </a:cubicBezTo>
                    <a:lnTo>
                      <a:pt x="f232" y="f235"/>
                    </a:lnTo>
                    <a:lnTo>
                      <a:pt x="f232" y="f13"/>
                    </a:lnTo>
                    <a:lnTo>
                      <a:pt x="f221" y="f13"/>
                    </a:lnTo>
                    <a:close/>
                    <a:moveTo>
                      <a:pt x="f221" y="f13"/>
                    </a:moveTo>
                    <a:lnTo>
                      <a:pt x="f221" y="f13"/>
                    </a:lnTo>
                    <a:close/>
                    <a:moveTo>
                      <a:pt x="f81" y="f80"/>
                    </a:moveTo>
                    <a:lnTo>
                      <a:pt x="f86" y="f86"/>
                    </a:lnTo>
                    <a:lnTo>
                      <a:pt x="f236" y="f237"/>
                    </a:lnTo>
                    <a:lnTo>
                      <a:pt x="f147" y="f219"/>
                    </a:lnTo>
                    <a:cubicBezTo>
                      <a:pt x="f238" y="f187"/>
                      <a:pt x="f177" y="f185"/>
                      <a:pt x="f160" y="f233"/>
                    </a:cubicBezTo>
                    <a:lnTo>
                      <a:pt x="f98" y="f181"/>
                    </a:lnTo>
                    <a:lnTo>
                      <a:pt x="f160" y="f181"/>
                    </a:lnTo>
                    <a:lnTo>
                      <a:pt x="f101" y="f171"/>
                    </a:lnTo>
                    <a:lnTo>
                      <a:pt x="f239" y="f229"/>
                    </a:lnTo>
                    <a:lnTo>
                      <a:pt x="f153" y="f229"/>
                    </a:lnTo>
                    <a:lnTo>
                      <a:pt x="f185" y="f107"/>
                    </a:lnTo>
                    <a:cubicBezTo>
                      <a:pt x="f240" y="f177"/>
                      <a:pt x="f230" y="f85"/>
                      <a:pt x="f81" y="f80"/>
                    </a:cubicBezTo>
                    <a:close/>
                    <a:moveTo>
                      <a:pt x="f81" y="f80"/>
                    </a:moveTo>
                    <a:lnTo>
                      <a:pt x="f81" y="f80"/>
                    </a:lnTo>
                    <a:close/>
                    <a:moveTo>
                      <a:pt x="f240" y="f219"/>
                    </a:moveTo>
                    <a:lnTo>
                      <a:pt x="f92" y="f81"/>
                    </a:lnTo>
                    <a:lnTo>
                      <a:pt x="f96" y="f186"/>
                    </a:lnTo>
                    <a:lnTo>
                      <a:pt x="f230" y="f13"/>
                    </a:lnTo>
                    <a:cubicBezTo>
                      <a:pt x="f238" y="f235"/>
                      <a:pt x="f181" y="f192"/>
                      <a:pt x="f98" y="f241"/>
                    </a:cubicBezTo>
                    <a:lnTo>
                      <a:pt x="f160" y="f75"/>
                    </a:lnTo>
                    <a:lnTo>
                      <a:pt x="f155" y="f90"/>
                    </a:lnTo>
                    <a:lnTo>
                      <a:pt x="f118" y="f236"/>
                    </a:lnTo>
                    <a:lnTo>
                      <a:pt x="f162" y="f236"/>
                    </a:lnTo>
                    <a:cubicBezTo>
                      <a:pt x="f96" y="f240"/>
                      <a:pt x="f228" y="f187"/>
                      <a:pt x="f240" y="f219"/>
                    </a:cubicBezTo>
                    <a:close/>
                    <a:moveTo>
                      <a:pt x="f240" y="f219"/>
                    </a:moveTo>
                    <a:lnTo>
                      <a:pt x="f240" y="f219"/>
                    </a:lnTo>
                    <a:close/>
                    <a:moveTo>
                      <a:pt x="f230" y="f1"/>
                    </a:moveTo>
                    <a:lnTo>
                      <a:pt x="f96" y="f194"/>
                    </a:lnTo>
                    <a:lnTo>
                      <a:pt x="f96" y="f21"/>
                    </a:lnTo>
                    <a:lnTo>
                      <a:pt x="f94" y="f242"/>
                    </a:lnTo>
                    <a:lnTo>
                      <a:pt x="f101" y="f66"/>
                    </a:lnTo>
                    <a:lnTo>
                      <a:pt x="f106" y="f66"/>
                    </a:lnTo>
                    <a:lnTo>
                      <a:pt x="f98" y="f66"/>
                    </a:lnTo>
                    <a:lnTo>
                      <a:pt x="f98" y="f199"/>
                    </a:lnTo>
                    <a:lnTo>
                      <a:pt x="f121" y="f69"/>
                    </a:lnTo>
                    <a:lnTo>
                      <a:pt x="f100" y="f74"/>
                    </a:lnTo>
                    <a:lnTo>
                      <a:pt x="f160" y="f193"/>
                    </a:lnTo>
                    <a:lnTo>
                      <a:pt x="f98" y="f13"/>
                    </a:lnTo>
                    <a:cubicBezTo>
                      <a:pt x="f181" y="f193"/>
                      <a:pt x="f238" y="f243"/>
                      <a:pt x="f230" y="f1"/>
                    </a:cubicBezTo>
                    <a:close/>
                    <a:moveTo>
                      <a:pt x="f230" y="f1"/>
                    </a:moveTo>
                    <a:lnTo>
                      <a:pt x="f230" y="f1"/>
                    </a:lnTo>
                    <a:close/>
                    <a:moveTo>
                      <a:pt x="f145" y="f242"/>
                    </a:moveTo>
                    <a:lnTo>
                      <a:pt x="f158" y="f28"/>
                    </a:lnTo>
                    <a:lnTo>
                      <a:pt x="f153" y="f129"/>
                    </a:lnTo>
                    <a:lnTo>
                      <a:pt x="f9" y="f226"/>
                    </a:lnTo>
                    <a:cubicBezTo>
                      <a:pt x="f186" y="f198"/>
                      <a:pt x="f7" y="f36"/>
                      <a:pt x="f230" y="f224"/>
                    </a:cubicBezTo>
                    <a:lnTo>
                      <a:pt x="f148" y="f244"/>
                    </a:lnTo>
                    <a:lnTo>
                      <a:pt x="f148" y="f224"/>
                    </a:lnTo>
                    <a:lnTo>
                      <a:pt x="f148" y="f56"/>
                    </a:lnTo>
                    <a:lnTo>
                      <a:pt x="f114" y="f245"/>
                    </a:lnTo>
                    <a:lnTo>
                      <a:pt x="f102" y="f201"/>
                    </a:lnTo>
                    <a:lnTo>
                      <a:pt x="f92" y="f63"/>
                    </a:lnTo>
                    <a:lnTo>
                      <a:pt x="f92" y="f134"/>
                    </a:lnTo>
                    <a:lnTo>
                      <a:pt x="f145" y="f242"/>
                    </a:lnTo>
                    <a:close/>
                    <a:moveTo>
                      <a:pt x="f145" y="f242"/>
                    </a:moveTo>
                    <a:lnTo>
                      <a:pt x="f145" y="f242"/>
                    </a:lnTo>
                    <a:close/>
                    <a:moveTo>
                      <a:pt x="f165" y="f32"/>
                    </a:moveTo>
                    <a:lnTo>
                      <a:pt x="f206" y="f18"/>
                    </a:lnTo>
                    <a:lnTo>
                      <a:pt x="f162" y="f246"/>
                    </a:lnTo>
                    <a:lnTo>
                      <a:pt x="f165" y="f32"/>
                    </a:lnTo>
                    <a:close/>
                    <a:moveTo>
                      <a:pt x="f165" y="f32"/>
                    </a:moveTo>
                    <a:lnTo>
                      <a:pt x="f165" y="f32"/>
                    </a:lnTo>
                    <a:close/>
                    <a:moveTo>
                      <a:pt x="f118" y="f18"/>
                    </a:moveTo>
                    <a:lnTo>
                      <a:pt x="f228" y="f41"/>
                    </a:lnTo>
                    <a:lnTo>
                      <a:pt x="f229" y="f247"/>
                    </a:lnTo>
                    <a:lnTo>
                      <a:pt x="f118" y="f18"/>
                    </a:lnTo>
                    <a:close/>
                    <a:moveTo>
                      <a:pt x="f118" y="f18"/>
                    </a:moveTo>
                    <a:lnTo>
                      <a:pt x="f118" y="f18"/>
                    </a:lnTo>
                    <a:close/>
                    <a:moveTo>
                      <a:pt x="f1" y="f226"/>
                    </a:moveTo>
                    <a:lnTo>
                      <a:pt x="f26" y="f248"/>
                    </a:lnTo>
                    <a:lnTo>
                      <a:pt x="f59" y="f54"/>
                    </a:lnTo>
                    <a:lnTo>
                      <a:pt x="f19" y="f73"/>
                    </a:lnTo>
                    <a:lnTo>
                      <a:pt x="f127" y="f26"/>
                    </a:lnTo>
                    <a:lnTo>
                      <a:pt x="f127" y="f134"/>
                    </a:lnTo>
                    <a:lnTo>
                      <a:pt x="f249" y="f134"/>
                    </a:lnTo>
                    <a:lnTo>
                      <a:pt x="f120" y="f41"/>
                    </a:lnTo>
                    <a:lnTo>
                      <a:pt x="f138" y="f224"/>
                    </a:lnTo>
                    <a:lnTo>
                      <a:pt x="f138" y="f244"/>
                    </a:lnTo>
                    <a:lnTo>
                      <a:pt x="f138" y="f250"/>
                    </a:lnTo>
                    <a:lnTo>
                      <a:pt x="f68" y="f250"/>
                    </a:lnTo>
                    <a:cubicBezTo>
                      <a:pt x="f17" y="f126"/>
                      <a:pt x="f251" y="f198"/>
                      <a:pt x="f1" y="f226"/>
                    </a:cubicBezTo>
                    <a:close/>
                    <a:moveTo>
                      <a:pt x="f1" y="f226"/>
                    </a:moveTo>
                    <a:lnTo>
                      <a:pt x="f1" y="f226"/>
                    </a:lnTo>
                    <a:close/>
                    <a:moveTo>
                      <a:pt x="f252" y="f81"/>
                    </a:moveTo>
                    <a:lnTo>
                      <a:pt x="f59" y="f158"/>
                    </a:lnTo>
                    <a:lnTo>
                      <a:pt x="f253" y="f152"/>
                    </a:lnTo>
                    <a:lnTo>
                      <a:pt x="f21" y="f77"/>
                    </a:lnTo>
                    <a:cubicBezTo>
                      <a:pt x="f59" y="f82"/>
                      <a:pt x="f129" y="f85"/>
                      <a:pt x="f254" y="f181"/>
                    </a:cubicBezTo>
                    <a:lnTo>
                      <a:pt x="f123" y="f90"/>
                    </a:lnTo>
                    <a:lnTo>
                      <a:pt x="f254" y="f90"/>
                    </a:lnTo>
                    <a:lnTo>
                      <a:pt x="f125" y="f154"/>
                    </a:lnTo>
                    <a:lnTo>
                      <a:pt x="f64" y="f165"/>
                    </a:lnTo>
                    <a:lnTo>
                      <a:pt x="f64" y="f231"/>
                    </a:lnTo>
                    <a:lnTo>
                      <a:pt x="f255" y="f229"/>
                    </a:lnTo>
                    <a:cubicBezTo>
                      <a:pt x="f66" y="f177"/>
                      <a:pt x="f68" y="f152"/>
                      <a:pt x="f252" y="f81"/>
                    </a:cubicBezTo>
                    <a:close/>
                    <a:moveTo>
                      <a:pt x="f252" y="f81"/>
                    </a:moveTo>
                    <a:lnTo>
                      <a:pt x="f252" y="f81"/>
                    </a:lnTo>
                    <a:close/>
                    <a:moveTo>
                      <a:pt x="f27" y="f77"/>
                    </a:moveTo>
                    <a:lnTo>
                      <a:pt x="f127" y="f7"/>
                    </a:lnTo>
                    <a:lnTo>
                      <a:pt x="f224" y="f78"/>
                    </a:lnTo>
                    <a:lnTo>
                      <a:pt x="f68" y="f235"/>
                    </a:lnTo>
                    <a:cubicBezTo>
                      <a:pt x="f63" y="f192"/>
                      <a:pt x="f256" y="f11"/>
                      <a:pt x="f123" y="f75"/>
                    </a:cubicBezTo>
                    <a:lnTo>
                      <a:pt x="f254" y="f219"/>
                    </a:lnTo>
                    <a:lnTo>
                      <a:pt x="f46" y="f177"/>
                    </a:lnTo>
                    <a:lnTo>
                      <a:pt x="f257" y="f215"/>
                    </a:lnTo>
                    <a:lnTo>
                      <a:pt x="f117" y="f236"/>
                    </a:lnTo>
                    <a:cubicBezTo>
                      <a:pt x="f224" y="f258"/>
                      <a:pt x="f205" y="f187"/>
                      <a:pt x="f27" y="f77"/>
                    </a:cubicBezTo>
                    <a:close/>
                    <a:moveTo>
                      <a:pt x="f27" y="f77"/>
                    </a:moveTo>
                    <a:lnTo>
                      <a:pt x="f27" y="f77"/>
                    </a:lnTo>
                    <a:close/>
                    <a:moveTo>
                      <a:pt x="f68" y="f243"/>
                    </a:moveTo>
                    <a:lnTo>
                      <a:pt x="f224" y="f73"/>
                    </a:lnTo>
                    <a:lnTo>
                      <a:pt x="f249" y="f72"/>
                    </a:lnTo>
                    <a:lnTo>
                      <a:pt x="f259" y="f73"/>
                    </a:lnTo>
                    <a:lnTo>
                      <a:pt x="f125" y="f27"/>
                    </a:lnTo>
                    <a:lnTo>
                      <a:pt x="f260" y="f27"/>
                    </a:lnTo>
                    <a:lnTo>
                      <a:pt x="f123" y="f27"/>
                    </a:lnTo>
                    <a:lnTo>
                      <a:pt x="f38" y="f141"/>
                    </a:lnTo>
                    <a:lnTo>
                      <a:pt x="f261" y="f235"/>
                    </a:lnTo>
                    <a:lnTo>
                      <a:pt x="f254" y="f13"/>
                    </a:lnTo>
                    <a:lnTo>
                      <a:pt x="f123" y="f235"/>
                    </a:lnTo>
                    <a:cubicBezTo>
                      <a:pt x="f256" y="f74"/>
                      <a:pt x="f201" y="f234"/>
                      <a:pt x="f68" y="f243"/>
                    </a:cubicBezTo>
                    <a:close/>
                    <a:moveTo>
                      <a:pt x="f68" y="f243"/>
                    </a:moveTo>
                    <a:lnTo>
                      <a:pt x="f68" y="f243"/>
                    </a:lnTo>
                    <a:close/>
                    <a:moveTo>
                      <a:pt x="f257" y="f58"/>
                    </a:moveTo>
                    <a:lnTo>
                      <a:pt x="f262" y="f247"/>
                    </a:lnTo>
                    <a:lnTo>
                      <a:pt x="f205" y="f50"/>
                    </a:lnTo>
                    <a:lnTo>
                      <a:pt x="f257" y="f58"/>
                    </a:lnTo>
                    <a:close/>
                    <a:moveTo>
                      <a:pt x="f257" y="f58"/>
                    </a:moveTo>
                    <a:lnTo>
                      <a:pt x="f257" y="f58"/>
                    </a:lnTo>
                    <a:close/>
                    <a:moveTo>
                      <a:pt x="f41" y="f37"/>
                    </a:moveTo>
                    <a:lnTo>
                      <a:pt x="f120" y="f263"/>
                    </a:lnTo>
                    <a:lnTo>
                      <a:pt x="f264" y="f58"/>
                    </a:lnTo>
                    <a:lnTo>
                      <a:pt x="f41" y="f37"/>
                    </a:ln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1" name="Forma Livre 10"/>
              <p:cNvSpPr/>
              <p:nvPr/>
            </p:nvSpPr>
            <p:spPr>
              <a:xfrm>
                <a:off x="9505800" y="6261116"/>
                <a:ext cx="356" cy="12203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70"/>
                  <a:gd name="f4" fmla="val 408"/>
                  <a:gd name="f5" fmla="val 31"/>
                  <a:gd name="f6" fmla="val 8"/>
                  <a:gd name="f7" fmla="val 52"/>
                  <a:gd name="f8" fmla="val 23"/>
                  <a:gd name="f9" fmla="val 50"/>
                  <a:gd name="f10" fmla="val 35"/>
                  <a:gd name="f11" fmla="val 17"/>
                  <a:gd name="f12" fmla="val 10"/>
                  <a:gd name="f13" fmla="val 38"/>
                  <a:gd name="f14" fmla="val 64"/>
                  <a:gd name="f15" fmla="val 60"/>
                  <a:gd name="f16" fmla="val 388"/>
                  <a:gd name="f17" fmla="val 59"/>
                  <a:gd name="f18" fmla="val 358"/>
                  <a:gd name="f19" fmla="val 11"/>
                  <a:gd name="f20" fmla="val 325"/>
                  <a:gd name="f21" fmla="val 352"/>
                  <a:gd name="f22" fmla="val 346"/>
                  <a:gd name="f23" fmla="val 318"/>
                  <a:gd name="f24" fmla="val 286"/>
                  <a:gd name="f25" fmla="val 315"/>
                  <a:gd name="f26" fmla="val 308"/>
                  <a:gd name="f27" fmla="val 57"/>
                  <a:gd name="f28" fmla="val 277"/>
                  <a:gd name="f29" fmla="val 12"/>
                  <a:gd name="f30" fmla="val 245"/>
                  <a:gd name="f31" fmla="val 274"/>
                  <a:gd name="f32" fmla="val 266"/>
                  <a:gd name="f33" fmla="val 237"/>
                  <a:gd name="f34" fmla="val 14"/>
                  <a:gd name="f35" fmla="val 207"/>
                  <a:gd name="f36" fmla="val 235"/>
                  <a:gd name="f37" fmla="val 55"/>
                  <a:gd name="f38" fmla="val 225"/>
                  <a:gd name="f39" fmla="val 197"/>
                  <a:gd name="f40" fmla="val 169"/>
                  <a:gd name="f41" fmla="val 195"/>
                  <a:gd name="f42" fmla="val 185"/>
                  <a:gd name="f43" fmla="val 54"/>
                  <a:gd name="f44" fmla="val 154"/>
                  <a:gd name="f45" fmla="val 16"/>
                  <a:gd name="f46" fmla="val 128"/>
                  <a:gd name="f47" fmla="val 156"/>
                  <a:gd name="f48" fmla="val 144"/>
                  <a:gd name="f49" fmla="val 116"/>
                  <a:gd name="f50" fmla="val 89"/>
                  <a:gd name="f51" fmla="val 118"/>
                  <a:gd name="f52" fmla="val 104"/>
                  <a:gd name="f53" fmla="val 74"/>
                  <a:gd name="f54" fmla="val 79"/>
                  <a:gd name="f55" fmla="val 363"/>
                  <a:gd name="f56" fmla="val 397"/>
                  <a:gd name="f57" fmla="val 36"/>
                  <a:gd name="f58" fmla="val 407"/>
                  <a:gd name="f59" fmla="val 69"/>
                  <a:gd name="f60" fmla="*/ f0 1 70"/>
                  <a:gd name="f61" fmla="*/ f1 1 408"/>
                  <a:gd name="f62" fmla="+- f4 0 f2"/>
                  <a:gd name="f63" fmla="+- f3 0 f2"/>
                  <a:gd name="f64" fmla="*/ f63 1 70"/>
                  <a:gd name="f65" fmla="*/ f62 1 408"/>
                  <a:gd name="f66" fmla="*/ f2 1 f64"/>
                  <a:gd name="f67" fmla="*/ f3 1 f64"/>
                  <a:gd name="f68" fmla="*/ f2 1 f65"/>
                  <a:gd name="f69" fmla="*/ f4 1 f65"/>
                  <a:gd name="f70" fmla="*/ f66 f60 1"/>
                  <a:gd name="f71" fmla="*/ f67 f60 1"/>
                  <a:gd name="f72" fmla="*/ f69 f61 1"/>
                  <a:gd name="f73" fmla="*/ f68 f6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70" t="f73" r="f71" b="f72"/>
                <a:pathLst>
                  <a:path w="70" h="408">
                    <a:moveTo>
                      <a:pt x="f5" y="f6"/>
                    </a:moveTo>
                    <a:lnTo>
                      <a:pt x="f7" y="f8"/>
                    </a:lnTo>
                    <a:lnTo>
                      <a:pt x="f9" y="f6"/>
                    </a:ln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7" y="f10"/>
                    </a:moveTo>
                    <a:lnTo>
                      <a:pt x="f11" y="f12"/>
                    </a:lnTo>
                    <a:lnTo>
                      <a:pt x="f11" y="f13"/>
                    </a:lnTo>
                    <a:lnTo>
                      <a:pt x="f7" y="f14"/>
                    </a:lnTo>
                    <a:lnTo>
                      <a:pt x="f7" y="f10"/>
                    </a:lnTo>
                    <a:close/>
                    <a:moveTo>
                      <a:pt x="f7" y="f10"/>
                    </a:moveTo>
                    <a:lnTo>
                      <a:pt x="f7" y="f10"/>
                    </a:lnTo>
                    <a:close/>
                    <a:moveTo>
                      <a:pt x="f15" y="f16"/>
                    </a:moveTo>
                    <a:lnTo>
                      <a:pt x="f17" y="f18"/>
                    </a:lnTo>
                    <a:lnTo>
                      <a:pt x="f19" y="f20"/>
                    </a:lnTo>
                    <a:lnTo>
                      <a:pt x="f19" y="f21"/>
                    </a:lnTo>
                    <a:lnTo>
                      <a:pt x="f15" y="f16"/>
                    </a:lnTo>
                    <a:close/>
                    <a:moveTo>
                      <a:pt x="f15" y="f16"/>
                    </a:moveTo>
                    <a:lnTo>
                      <a:pt x="f15" y="f16"/>
                    </a:lnTo>
                    <a:close/>
                    <a:moveTo>
                      <a:pt x="f17" y="f22"/>
                    </a:moveTo>
                    <a:lnTo>
                      <a:pt x="f17" y="f23"/>
                    </a:lnTo>
                    <a:lnTo>
                      <a:pt x="f19" y="f24"/>
                    </a:lnTo>
                    <a:lnTo>
                      <a:pt x="f19" y="f25"/>
                    </a:lnTo>
                    <a:lnTo>
                      <a:pt x="f17" y="f22"/>
                    </a:lnTo>
                    <a:close/>
                    <a:moveTo>
                      <a:pt x="f17" y="f22"/>
                    </a:moveTo>
                    <a:lnTo>
                      <a:pt x="f17" y="f22"/>
                    </a:lnTo>
                    <a:close/>
                    <a:moveTo>
                      <a:pt x="f17" y="f26"/>
                    </a:moveTo>
                    <a:lnTo>
                      <a:pt x="f27" y="f28"/>
                    </a:lnTo>
                    <a:lnTo>
                      <a:pt x="f29" y="f30"/>
                    </a:lnTo>
                    <a:lnTo>
                      <a:pt x="f29" y="f31"/>
                    </a:lnTo>
                    <a:lnTo>
                      <a:pt x="f17" y="f26"/>
                    </a:lnTo>
                    <a:close/>
                    <a:moveTo>
                      <a:pt x="f17" y="f26"/>
                    </a:moveTo>
                    <a:lnTo>
                      <a:pt x="f17" y="f26"/>
                    </a:lnTo>
                    <a:close/>
                    <a:moveTo>
                      <a:pt x="f27" y="f32"/>
                    </a:moveTo>
                    <a:lnTo>
                      <a:pt x="f27" y="f33"/>
                    </a:lnTo>
                    <a:lnTo>
                      <a:pt x="f34" y="f35"/>
                    </a:lnTo>
                    <a:lnTo>
                      <a:pt x="f29" y="f36"/>
                    </a:lnTo>
                    <a:lnTo>
                      <a:pt x="f27" y="f32"/>
                    </a:lnTo>
                    <a:close/>
                    <a:moveTo>
                      <a:pt x="f27" y="f32"/>
                    </a:moveTo>
                    <a:lnTo>
                      <a:pt x="f27" y="f32"/>
                    </a:lnTo>
                    <a:close/>
                    <a:moveTo>
                      <a:pt x="f37" y="f38"/>
                    </a:moveTo>
                    <a:lnTo>
                      <a:pt x="f37" y="f39"/>
                    </a:lnTo>
                    <a:lnTo>
                      <a:pt x="f34" y="f40"/>
                    </a:lnTo>
                    <a:lnTo>
                      <a:pt x="f34" y="f41"/>
                    </a:lnTo>
                    <a:lnTo>
                      <a:pt x="f37" y="f38"/>
                    </a:lnTo>
                    <a:close/>
                    <a:moveTo>
                      <a:pt x="f37" y="f38"/>
                    </a:moveTo>
                    <a:lnTo>
                      <a:pt x="f37" y="f38"/>
                    </a:lnTo>
                    <a:close/>
                    <a:moveTo>
                      <a:pt x="f37" y="f42"/>
                    </a:moveTo>
                    <a:lnTo>
                      <a:pt x="f43" y="f44"/>
                    </a:lnTo>
                    <a:lnTo>
                      <a:pt x="f45" y="f46"/>
                    </a:lnTo>
                    <a:lnTo>
                      <a:pt x="f34" y="f47"/>
                    </a:lnTo>
                    <a:lnTo>
                      <a:pt x="f37" y="f42"/>
                    </a:lnTo>
                    <a:close/>
                    <a:moveTo>
                      <a:pt x="f37" y="f42"/>
                    </a:moveTo>
                    <a:lnTo>
                      <a:pt x="f37" y="f42"/>
                    </a:lnTo>
                    <a:close/>
                    <a:moveTo>
                      <a:pt x="f43" y="f48"/>
                    </a:moveTo>
                    <a:lnTo>
                      <a:pt x="f43" y="f49"/>
                    </a:lnTo>
                    <a:lnTo>
                      <a:pt x="f45" y="f50"/>
                    </a:lnTo>
                    <a:lnTo>
                      <a:pt x="f45" y="f51"/>
                    </a:lnTo>
                    <a:lnTo>
                      <a:pt x="f43" y="f48"/>
                    </a:lnTo>
                    <a:close/>
                    <a:moveTo>
                      <a:pt x="f43" y="f48"/>
                    </a:moveTo>
                    <a:lnTo>
                      <a:pt x="f43" y="f48"/>
                    </a:lnTo>
                    <a:close/>
                    <a:moveTo>
                      <a:pt x="f43" y="f52"/>
                    </a:moveTo>
                    <a:lnTo>
                      <a:pt x="f43" y="f53"/>
                    </a:lnTo>
                    <a:lnTo>
                      <a:pt x="f45" y="f9"/>
                    </a:lnTo>
                    <a:lnTo>
                      <a:pt x="f45" y="f54"/>
                    </a:lnTo>
                    <a:lnTo>
                      <a:pt x="f43" y="f52"/>
                    </a:lnTo>
                    <a:close/>
                    <a:moveTo>
                      <a:pt x="f43" y="f52"/>
                    </a:moveTo>
                    <a:lnTo>
                      <a:pt x="f43" y="f52"/>
                    </a:lnTo>
                    <a:close/>
                    <a:moveTo>
                      <a:pt x="f19" y="f55"/>
                    </a:moveTo>
                    <a:lnTo>
                      <a:pt x="f6" y="f56"/>
                    </a:lnTo>
                    <a:lnTo>
                      <a:pt x="f27" y="f56"/>
                    </a:lnTo>
                    <a:lnTo>
                      <a:pt x="f19" y="f55"/>
                    </a:lnTo>
                    <a:close/>
                    <a:moveTo>
                      <a:pt x="f19" y="f55"/>
                    </a:moveTo>
                    <a:lnTo>
                      <a:pt x="f19" y="f55"/>
                    </a:lnTo>
                    <a:close/>
                    <a:moveTo>
                      <a:pt x="f57" y="f58"/>
                    </a:moveTo>
                    <a:lnTo>
                      <a:pt x="f2" y="f58"/>
                    </a:lnTo>
                    <a:lnTo>
                      <a:pt x="f6" y="f2"/>
                    </a:lnTo>
                    <a:lnTo>
                      <a:pt x="f15" y="f2"/>
                    </a:lnTo>
                    <a:lnTo>
                      <a:pt x="f59" y="f58"/>
                    </a:lnTo>
                    <a:lnTo>
                      <a:pt x="f57" y="f58"/>
                    </a:ln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2" name="Forma Livre 11"/>
              <p:cNvSpPr/>
              <p:nvPr/>
            </p:nvSpPr>
            <p:spPr>
              <a:xfrm>
                <a:off x="9147236" y="5986439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3" name="Forma Livre 12"/>
              <p:cNvSpPr/>
              <p:nvPr/>
            </p:nvSpPr>
            <p:spPr>
              <a:xfrm>
                <a:off x="9102595" y="6280199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4" name="Forma Livre 13"/>
              <p:cNvSpPr/>
              <p:nvPr/>
            </p:nvSpPr>
            <p:spPr>
              <a:xfrm>
                <a:off x="9153363" y="6391436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5" name="Forma Livre 14"/>
              <p:cNvSpPr/>
              <p:nvPr/>
            </p:nvSpPr>
            <p:spPr>
              <a:xfrm>
                <a:off x="9259918" y="6464158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6" name="Forma Livre 15"/>
              <p:cNvSpPr/>
              <p:nvPr/>
            </p:nvSpPr>
            <p:spPr>
              <a:xfrm>
                <a:off x="9522003" y="6464158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7" name="Forma Livre 16"/>
              <p:cNvSpPr/>
              <p:nvPr/>
            </p:nvSpPr>
            <p:spPr>
              <a:xfrm>
                <a:off x="9194758" y="5594399"/>
                <a:ext cx="430197" cy="173159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1277"/>
                  <a:gd name="f5" fmla="val 551"/>
                  <a:gd name="f6" fmla="val 948"/>
                  <a:gd name="f7" fmla="val 325"/>
                  <a:gd name="f8" fmla="val 962"/>
                  <a:gd name="f9" fmla="val 432"/>
                  <a:gd name="f10" fmla="val 912"/>
                  <a:gd name="f11" fmla="val 427"/>
                  <a:gd name="f12" fmla="val 900"/>
                  <a:gd name="f13" fmla="val 311"/>
                  <a:gd name="f14" fmla="val 308"/>
                  <a:gd name="f15" fmla="val 902"/>
                  <a:gd name="f16" fmla="val 303"/>
                  <a:gd name="f17" fmla="val 905"/>
                  <a:gd name="f18" fmla="val 300"/>
                  <a:gd name="f19" fmla="val 295"/>
                  <a:gd name="f20" fmla="val 922"/>
                  <a:gd name="f21" fmla="val 296"/>
                  <a:gd name="f22" fmla="val 929"/>
                  <a:gd name="f23" fmla="val 298"/>
                  <a:gd name="f24" fmla="val 941"/>
                  <a:gd name="f25" fmla="val 946"/>
                  <a:gd name="f26" fmla="val 313"/>
                  <a:gd name="f27" fmla="val 1100"/>
                  <a:gd name="f28" fmla="val 50"/>
                  <a:gd name="f29" fmla="val 1026"/>
                  <a:gd name="f30" fmla="val 84"/>
                  <a:gd name="f31" fmla="val 91"/>
                  <a:gd name="f32" fmla="val 1002"/>
                  <a:gd name="f33" fmla="val 79"/>
                  <a:gd name="f34" fmla="val 33"/>
                  <a:gd name="f35" fmla="val 1273"/>
                  <a:gd name="f36" fmla="val 69"/>
                  <a:gd name="f37" fmla="val 143"/>
                  <a:gd name="f38" fmla="val 1242"/>
                  <a:gd name="f39" fmla="val 212"/>
                  <a:gd name="f40" fmla="val 1192"/>
                  <a:gd name="f41" fmla="val 254"/>
                  <a:gd name="f42" fmla="val 1152"/>
                  <a:gd name="f43" fmla="val 249"/>
                  <a:gd name="f44" fmla="val 1276"/>
                  <a:gd name="f45" fmla="val 550"/>
                  <a:gd name="f46" fmla="val 1269"/>
                  <a:gd name="f47" fmla="val 1263"/>
                  <a:gd name="f48" fmla="val 549"/>
                  <a:gd name="f49" fmla="val 1257"/>
                  <a:gd name="f50" fmla="val 1230"/>
                  <a:gd name="f51" fmla="val 479"/>
                  <a:gd name="f52" fmla="val 474"/>
                  <a:gd name="f53" fmla="val 1156"/>
                  <a:gd name="f54" fmla="val 469"/>
                  <a:gd name="f55" fmla="val 1117"/>
                  <a:gd name="f56" fmla="val 466"/>
                  <a:gd name="f57" fmla="val 1133"/>
                  <a:gd name="f58" fmla="val 532"/>
                  <a:gd name="f59" fmla="val 1126"/>
                  <a:gd name="f60" fmla="val 1121"/>
                  <a:gd name="f61" fmla="val 530"/>
                  <a:gd name="f62" fmla="val 1116"/>
                  <a:gd name="f63" fmla="val 463"/>
                  <a:gd name="f64" fmla="val 1069"/>
                  <a:gd name="f65" fmla="val 461"/>
                  <a:gd name="f66" fmla="val 1036"/>
                  <a:gd name="f67" fmla="val 458"/>
                  <a:gd name="f68" fmla="val 1004"/>
                  <a:gd name="f69" fmla="val 454"/>
                  <a:gd name="f70" fmla="val 1007"/>
                  <a:gd name="f71" fmla="val 478"/>
                  <a:gd name="f72" fmla="val 931"/>
                  <a:gd name="f73" fmla="val 878"/>
                  <a:gd name="f74" fmla="val 464"/>
                  <a:gd name="f75" fmla="val 876"/>
                  <a:gd name="f76" fmla="val 444"/>
                  <a:gd name="f77" fmla="val 851"/>
                  <a:gd name="f78" fmla="val 443"/>
                  <a:gd name="f79" fmla="val 828"/>
                  <a:gd name="f80" fmla="val 802"/>
                  <a:gd name="f81" fmla="val 808"/>
                  <a:gd name="f82" fmla="val 507"/>
                  <a:gd name="f83" fmla="val 796"/>
                  <a:gd name="f84" fmla="val 792"/>
                  <a:gd name="f85" fmla="val 505"/>
                  <a:gd name="f86" fmla="val 786"/>
                  <a:gd name="f87" fmla="val 441"/>
                  <a:gd name="f88" fmla="val 774"/>
                  <a:gd name="f89" fmla="val 760"/>
                  <a:gd name="f90" fmla="val 748"/>
                  <a:gd name="f91" fmla="val 439"/>
                  <a:gd name="f92" fmla="val 753"/>
                  <a:gd name="f93" fmla="val 746"/>
                  <a:gd name="f94" fmla="val 503"/>
                  <a:gd name="f95" fmla="val 741"/>
                  <a:gd name="f96" fmla="val 736"/>
                  <a:gd name="f97" fmla="val 733"/>
                  <a:gd name="f98" fmla="val 728"/>
                  <a:gd name="f99" fmla="val 390"/>
                  <a:gd name="f100" fmla="val 703"/>
                  <a:gd name="f101" fmla="val 315"/>
                  <a:gd name="f102" fmla="val 640"/>
                  <a:gd name="f103" fmla="val 577"/>
                  <a:gd name="f104" fmla="val 552"/>
                  <a:gd name="f105" fmla="val 548"/>
                  <a:gd name="f106" fmla="val 543"/>
                  <a:gd name="f107" fmla="val 538"/>
                  <a:gd name="f108" fmla="val 533"/>
                  <a:gd name="f109" fmla="val 528"/>
                  <a:gd name="f110" fmla="val 519"/>
                  <a:gd name="f111" fmla="val 491"/>
                  <a:gd name="f112" fmla="val 486"/>
                  <a:gd name="f113" fmla="val 481"/>
                  <a:gd name="f114" fmla="val 476"/>
                  <a:gd name="f115" fmla="val 471"/>
                  <a:gd name="f116" fmla="val 475"/>
                  <a:gd name="f117" fmla="val 448"/>
                  <a:gd name="f118" fmla="val 420"/>
                  <a:gd name="f119" fmla="val 393"/>
                  <a:gd name="f120" fmla="val 446"/>
                  <a:gd name="f121" fmla="val 392"/>
                  <a:gd name="f122" fmla="val 262"/>
                  <a:gd name="f123" fmla="val 264"/>
                  <a:gd name="f124" fmla="val 456"/>
                  <a:gd name="f125" fmla="val 235"/>
                  <a:gd name="f126" fmla="val 459"/>
                  <a:gd name="f127" fmla="val 207"/>
                  <a:gd name="f128" fmla="val 177"/>
                  <a:gd name="f129" fmla="val 162"/>
                  <a:gd name="f130" fmla="val 157"/>
                  <a:gd name="f131" fmla="val 152"/>
                  <a:gd name="f132" fmla="val 146"/>
                  <a:gd name="f133" fmla="val 468"/>
                  <a:gd name="f134" fmla="val 122"/>
                  <a:gd name="f135" fmla="val 83"/>
                  <a:gd name="f136" fmla="val 45"/>
                  <a:gd name="f137" fmla="val 483"/>
                  <a:gd name="f138" fmla="val 17"/>
                  <a:gd name="f139" fmla="val 12"/>
                  <a:gd name="f140" fmla="val 5"/>
                  <a:gd name="f141" fmla="val 124"/>
                  <a:gd name="f142" fmla="val 85"/>
                  <a:gd name="f143" fmla="val 35"/>
                  <a:gd name="f144" fmla="val 4"/>
                  <a:gd name="f145" fmla="val 176"/>
                  <a:gd name="f146" fmla="val 274"/>
                  <a:gd name="f147" fmla="val 276"/>
                  <a:gd name="f148" fmla="val 18"/>
                  <a:gd name="f149" fmla="val 450"/>
                  <a:gd name="f150" fmla="val 3"/>
                  <a:gd name="f151" fmla="val 8"/>
                  <a:gd name="f152" fmla="val 521"/>
                  <a:gd name="f153" fmla="val 66"/>
                  <a:gd name="f154" fmla="val 64"/>
                  <a:gd name="f155" fmla="val 638"/>
                  <a:gd name="f156" fmla="val 722"/>
                  <a:gd name="f157" fmla="val 724"/>
                  <a:gd name="f158" fmla="val 756"/>
                  <a:gd name="f159" fmla="val 826"/>
                  <a:gd name="f160" fmla="val 7"/>
                  <a:gd name="f161" fmla="val 1000"/>
                  <a:gd name="f162" fmla="val 28"/>
                  <a:gd name="f163" fmla="val 780"/>
                  <a:gd name="f164" fmla="val 68"/>
                  <a:gd name="f165" fmla="val 495"/>
                  <a:gd name="f166" fmla="val 248"/>
                  <a:gd name="f167" fmla="val 319"/>
                  <a:gd name="f168" fmla="val 305"/>
                  <a:gd name="f169" fmla="val 357"/>
                  <a:gd name="f170" fmla="val 369"/>
                  <a:gd name="f171" fmla="val 368"/>
                  <a:gd name="f172" fmla="val 362"/>
                  <a:gd name="f173" fmla="val 355"/>
                  <a:gd name="f174" fmla="val 346"/>
                  <a:gd name="f175" fmla="val 338"/>
                  <a:gd name="f176" fmla="val 328"/>
                  <a:gd name="f177" fmla="val 321"/>
                  <a:gd name="f178" fmla="val 569"/>
                  <a:gd name="f179" fmla="val 574"/>
                  <a:gd name="f180" fmla="val 436"/>
                  <a:gd name="f181" fmla="val 576"/>
                  <a:gd name="f182" fmla="val 396"/>
                  <a:gd name="f183" fmla="val 595"/>
                  <a:gd name="f184" fmla="val 341"/>
                  <a:gd name="f185" fmla="val 340"/>
                  <a:gd name="f186" fmla="val 686"/>
                  <a:gd name="f187" fmla="val 707"/>
                  <a:gd name="f188" fmla="val 710"/>
                  <a:gd name="f189" fmla="val 688"/>
                  <a:gd name="f190" fmla="val 667"/>
                  <a:gd name="f191" fmla="val 501"/>
                  <a:gd name="f192" fmla="val 645"/>
                  <a:gd name="f193" fmla="val 629"/>
                  <a:gd name="f194" fmla="val 608"/>
                  <a:gd name="f195" fmla="val 589"/>
                  <a:gd name="f196" fmla="val 279"/>
                  <a:gd name="f197" fmla="val 326"/>
                  <a:gd name="f198" fmla="val 281"/>
                  <a:gd name="f199" fmla="val 318"/>
                  <a:gd name="f200" fmla="val 283"/>
                  <a:gd name="f201" fmla="val 285"/>
                  <a:gd name="f202" fmla="val 301"/>
                  <a:gd name="f203" fmla="val 260"/>
                  <a:gd name="f204" fmla="val 238"/>
                  <a:gd name="f205" fmla="val 306"/>
                  <a:gd name="f206" fmla="val 214"/>
                  <a:gd name="f207" fmla="val 200"/>
                  <a:gd name="f208" fmla="val 370"/>
                  <a:gd name="f209" fmla="val 224"/>
                  <a:gd name="f210" fmla="val 250"/>
                  <a:gd name="f211" fmla="val 365"/>
                  <a:gd name="f212" fmla="val 309"/>
                  <a:gd name="f213" fmla="val 331"/>
                  <a:gd name="f214" fmla="val 255"/>
                  <a:gd name="f215" fmla="val 352"/>
                  <a:gd name="f216" fmla="val 222"/>
                  <a:gd name="f217" fmla="val 229"/>
                  <a:gd name="f218" fmla="val 245"/>
                  <a:gd name="f219" fmla="val 119"/>
                  <a:gd name="f220" fmla="val 174"/>
                  <a:gd name="f221" fmla="val 293"/>
                  <a:gd name="f222" fmla="val 205"/>
                  <a:gd name="f223" fmla="val 290"/>
                  <a:gd name="f224" fmla="val 266"/>
                  <a:gd name="f225" fmla="val 286"/>
                  <a:gd name="f226" fmla="val 259"/>
                  <a:gd name="f227" fmla="val 377"/>
                  <a:gd name="f228" fmla="val 386"/>
                  <a:gd name="f229" fmla="val 267"/>
                  <a:gd name="f230" fmla="val 395"/>
                  <a:gd name="f231" fmla="val 426"/>
                  <a:gd name="f232" fmla="val 272"/>
                  <a:gd name="f233" fmla="val 271"/>
                  <a:gd name="f234" fmla="val 493"/>
                  <a:gd name="f235" fmla="val 269"/>
                  <a:gd name="f236" fmla="val 584"/>
                  <a:gd name="f237" fmla="val 631"/>
                  <a:gd name="f238" fmla="val 545"/>
                  <a:gd name="f239" fmla="val 215"/>
                  <a:gd name="f240" fmla="val 372"/>
                  <a:gd name="f241" fmla="val 404"/>
                  <a:gd name="f242" fmla="val 291"/>
                  <a:gd name="f243" fmla="val 405"/>
                  <a:gd name="f244" fmla="val 407"/>
                  <a:gd name="f245" fmla="val 429"/>
                  <a:gd name="f246" fmla="val 350"/>
                  <a:gd name="f247" fmla="val 457"/>
                  <a:gd name="f248" fmla="val 348"/>
                  <a:gd name="f249" fmla="val 485"/>
                  <a:gd name="f250" fmla="val 490"/>
                  <a:gd name="f251" fmla="val 288"/>
                  <a:gd name="f252" fmla="val 460"/>
                  <a:gd name="f253" fmla="val 400"/>
                  <a:gd name="f254" fmla="val 442"/>
                  <a:gd name="f255" fmla="val 488"/>
                  <a:gd name="f256" fmla="val 424"/>
                  <a:gd name="f257" fmla="val 534"/>
                  <a:gd name="f258" fmla="val 402"/>
                  <a:gd name="f259" fmla="val 380"/>
                  <a:gd name="f260" fmla="val 553"/>
                  <a:gd name="f261" fmla="val 452"/>
                  <a:gd name="f262" fmla="val 385"/>
                  <a:gd name="f263" fmla="val 141"/>
                  <a:gd name="f264" fmla="val 394"/>
                  <a:gd name="f265" fmla="val 76"/>
                  <a:gd name="f266" fmla="val 406"/>
                  <a:gd name="f267" fmla="val 52"/>
                  <a:gd name="f268" fmla="val 195"/>
                  <a:gd name="f269" fmla="val 297"/>
                  <a:gd name="f270" fmla="val 376"/>
                  <a:gd name="f271" fmla="val 449"/>
                  <a:gd name="f272" fmla="val 389"/>
                  <a:gd name="f273" fmla="val 302"/>
                  <a:gd name="f274" fmla="val 989"/>
                  <a:gd name="f275" fmla="val 972"/>
                  <a:gd name="f276" fmla="val 964"/>
                  <a:gd name="f277" fmla="val 879"/>
                  <a:gd name="f278" fmla="val 257"/>
                  <a:gd name="f279" fmla="val 893"/>
                  <a:gd name="f280" fmla="val 874"/>
                  <a:gd name="f281" fmla="val 867"/>
                  <a:gd name="f282" fmla="val 367"/>
                  <a:gd name="f283" fmla="val 820"/>
                  <a:gd name="f284" fmla="val 363"/>
                  <a:gd name="f285" fmla="val 788"/>
                  <a:gd name="f286" fmla="val 831"/>
                  <a:gd name="f287" fmla="val 866"/>
                  <a:gd name="f288" fmla="val 860"/>
                  <a:gd name="f289" fmla="val 862"/>
                  <a:gd name="f290" fmla="val 863"/>
                  <a:gd name="f291" fmla="val 839"/>
                  <a:gd name="f292" fmla="val 814"/>
                  <a:gd name="f293" fmla="val 789"/>
                  <a:gd name="f294" fmla="val 795"/>
                  <a:gd name="f295" fmla="val 817"/>
                  <a:gd name="f296" fmla="val 842"/>
                  <a:gd name="f297" fmla="val 885"/>
                  <a:gd name="f298" fmla="val 897"/>
                  <a:gd name="f299" fmla="val 909"/>
                  <a:gd name="f300" fmla="val 220"/>
                  <a:gd name="f301" fmla="val 647"/>
                  <a:gd name="f302" fmla="val 800"/>
                  <a:gd name="f303" fmla="val 926"/>
                  <a:gd name="f304" fmla="val 943"/>
                  <a:gd name="f305" fmla="val 960"/>
                  <a:gd name="f306" fmla="val 1043"/>
                  <a:gd name="f307" fmla="val 1078"/>
                  <a:gd name="f308" fmla="val 1103"/>
                  <a:gd name="f309" fmla="val 1131"/>
                  <a:gd name="f310" fmla="val 1157"/>
                  <a:gd name="f311" fmla="val 244"/>
                  <a:gd name="f312" fmla="val 1062"/>
                  <a:gd name="f313" fmla="val 234"/>
                  <a:gd name="f314" fmla="val 992"/>
                  <a:gd name="f315" fmla="val 227"/>
                  <a:gd name="f316" fmla="val 919"/>
                  <a:gd name="f317" fmla="val 983"/>
                  <a:gd name="f318" fmla="val 984"/>
                  <a:gd name="f319" fmla="val 986"/>
                  <a:gd name="f320" fmla="val 988"/>
                  <a:gd name="f321" fmla="val 993"/>
                  <a:gd name="f322" fmla="val 1023"/>
                  <a:gd name="f323" fmla="val 1050"/>
                  <a:gd name="f324" fmla="val 1079"/>
                  <a:gd name="f325" fmla="val 1063"/>
                  <a:gd name="f326" fmla="val 1038"/>
                  <a:gd name="f327" fmla="val 1011"/>
                  <a:gd name="f328" fmla="val 995"/>
                  <a:gd name="f329" fmla="val 438"/>
                  <a:gd name="f330" fmla="val 1076"/>
                  <a:gd name="f331" fmla="val 1148"/>
                  <a:gd name="f332" fmla="val 453"/>
                  <a:gd name="f333" fmla="val 1223"/>
                  <a:gd name="f334" fmla="val 1196"/>
                  <a:gd name="f335" fmla="val 383"/>
                  <a:gd name="f336" fmla="val 717"/>
                  <a:gd name="f337" fmla="val 345"/>
                  <a:gd name="f338" fmla="val 738"/>
                  <a:gd name="f339" fmla="val 759"/>
                  <a:gd name="f340" fmla="val 777"/>
                  <a:gd name="f341" fmla="val 772"/>
                  <a:gd name="f342" fmla="val 685"/>
                  <a:gd name="f343" fmla="val 500"/>
                  <a:gd name="f344" fmla="val 541"/>
                  <a:gd name="f345" fmla="val 562"/>
                  <a:gd name="f346" fmla="val 580"/>
                  <a:gd name="f347" fmla="val 320"/>
                  <a:gd name="f348" fmla="val 602"/>
                  <a:gd name="f349" fmla="val 632"/>
                  <a:gd name="f350" fmla="val 648"/>
                  <a:gd name="f351" fmla="val 679"/>
                  <a:gd name="f352" fmla="val 702"/>
                  <a:gd name="f353" fmla="val 1095"/>
                  <a:gd name="f354" fmla="val 1128"/>
                  <a:gd name="f355" fmla="val 375"/>
                  <a:gd name="f356" fmla="val 1159"/>
                  <a:gd name="f357" fmla="val 1190"/>
                  <a:gd name="f358" fmla="val 1164"/>
                  <a:gd name="f359" fmla="val 1136"/>
                  <a:gd name="f360" fmla="val 316"/>
                  <a:gd name="f361" fmla="val 1109"/>
                  <a:gd name="f362" fmla="val 1081"/>
                  <a:gd name="f363" fmla="val 310"/>
                  <a:gd name="f364" fmla="val 196"/>
                  <a:gd name="f365" fmla="val 168"/>
                  <a:gd name="f366" fmla="val 140"/>
                  <a:gd name="f367" fmla="val 110"/>
                  <a:gd name="f368" fmla="val 323"/>
                  <a:gd name="f369" fmla="val 387"/>
                  <a:gd name="f370" fmla="val 117"/>
                  <a:gd name="f371" fmla="val 382"/>
                  <a:gd name="f372" fmla="val 150"/>
                  <a:gd name="f373" fmla="val 183"/>
                  <a:gd name="f374" fmla="val 373"/>
                  <a:gd name="f375" fmla="val 1188"/>
                  <a:gd name="f376" fmla="val 197"/>
                  <a:gd name="f377" fmla="val 134"/>
                  <a:gd name="f378" fmla="val 136"/>
                  <a:gd name="f379" fmla="val 47"/>
                  <a:gd name="f380" fmla="val 199"/>
                  <a:gd name="f381" fmla="val 90"/>
                  <a:gd name="f382" fmla="val 237"/>
                  <a:gd name="f383" fmla="val 166"/>
                  <a:gd name="f384" fmla="val 1238"/>
                  <a:gd name="f385" fmla="val 182"/>
                  <a:gd name="f386" fmla="val 139"/>
                  <a:gd name="f387" fmla="val 81"/>
                  <a:gd name="f388" fmla="val 53"/>
                  <a:gd name="f389" fmla="val 109"/>
                  <a:gd name="f390" fmla="val 96"/>
                  <a:gd name="f391" fmla="val 22"/>
                  <a:gd name="f392" fmla="val 843"/>
                  <a:gd name="f393" fmla="val 86"/>
                  <a:gd name="f394" fmla="val 709"/>
                  <a:gd name="f395" fmla="val 568"/>
                  <a:gd name="f396" fmla="val 160"/>
                  <a:gd name="f397" fmla="val 19"/>
                  <a:gd name="f398" fmla="val 40"/>
                  <a:gd name="f399" fmla="val 184"/>
                  <a:gd name="f400" fmla="val 118"/>
                  <a:gd name="f401" fmla="*/ f1 1 1277"/>
                  <a:gd name="f402" fmla="*/ f2 1 551"/>
                  <a:gd name="f403" fmla="+- f5 0 f3"/>
                  <a:gd name="f404" fmla="+- f4 0 f3"/>
                  <a:gd name="f405" fmla="*/ f404 1 1277"/>
                  <a:gd name="f406" fmla="*/ f403 1 551"/>
                  <a:gd name="f407" fmla="*/ f3 1 f405"/>
                  <a:gd name="f408" fmla="*/ f4 1 f405"/>
                  <a:gd name="f409" fmla="*/ f3 1 f406"/>
                  <a:gd name="f410" fmla="*/ f5 1 f406"/>
                  <a:gd name="f411" fmla="*/ f407 f401 1"/>
                  <a:gd name="f412" fmla="*/ f408 f401 1"/>
                  <a:gd name="f413" fmla="*/ f410 f402 1"/>
                  <a:gd name="f414" fmla="*/ f409 f40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411" t="f414" r="f412" b="f413"/>
                <a:pathLst>
                  <a:path w="1277" h="551">
                    <a:moveTo>
                      <a:pt x="f6" y="f7"/>
                    </a:moveTo>
                    <a:lnTo>
                      <a:pt x="f8" y="f9"/>
                    </a:lnTo>
                    <a:lnTo>
                      <a:pt x="f10" y="f11"/>
                    </a:lnTo>
                    <a:lnTo>
                      <a:pt x="f12" y="f13"/>
                    </a:lnTo>
                    <a:cubicBezTo>
                      <a:pt x="f12" y="f14"/>
                      <a:pt x="f15" y="f16"/>
                      <a:pt x="f17" y="f18"/>
                    </a:cubicBezTo>
                    <a:cubicBezTo>
                      <a:pt x="f10" y="f19"/>
                      <a:pt x="f20" y="f21"/>
                      <a:pt x="f22" y="f23"/>
                    </a:cubicBezTo>
                    <a:cubicBezTo>
                      <a:pt x="f24" y="f16"/>
                      <a:pt x="f25" y="f26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27" y="f28"/>
                    </a:moveTo>
                    <a:lnTo>
                      <a:pt x="f29" y="f30"/>
                    </a:lnTo>
                    <a:lnTo>
                      <a:pt x="f27" y="f31"/>
                    </a:lnTo>
                    <a:lnTo>
                      <a:pt x="f27" y="f28"/>
                    </a:lnTo>
                    <a:close/>
                    <a:moveTo>
                      <a:pt x="f27" y="f28"/>
                    </a:moveTo>
                    <a:lnTo>
                      <a:pt x="f27" y="f28"/>
                    </a:lnTo>
                    <a:close/>
                    <a:moveTo>
                      <a:pt x="f32" y="f33"/>
                    </a:moveTo>
                    <a:lnTo>
                      <a:pt x="f27" y="f34"/>
                    </a:lnTo>
                    <a:lnTo>
                      <a:pt x="f35" y="f36"/>
                    </a:lnTo>
                    <a:lnTo>
                      <a:pt x="f35" y="f37"/>
                    </a:lnTo>
                    <a:lnTo>
                      <a:pt x="f38" y="f39"/>
                    </a:lnTo>
                    <a:lnTo>
                      <a:pt x="f40" y="f41"/>
                    </a:lnTo>
                    <a:lnTo>
                      <a:pt x="f42" y="f43"/>
                    </a:lnTo>
                    <a:lnTo>
                      <a:pt x="f44" y="f45"/>
                    </a:lnTo>
                    <a:cubicBezTo>
                      <a:pt x="f46" y="f45"/>
                      <a:pt x="f47" y="f48"/>
                      <a:pt x="f49" y="f48"/>
                    </a:cubicBezTo>
                    <a:lnTo>
                      <a:pt x="f50" y="f51"/>
                    </a:lnTo>
                    <a:cubicBezTo>
                      <a:pt x="f40" y="f52"/>
                      <a:pt x="f53" y="f54"/>
                      <a:pt x="f55" y="f56"/>
                    </a:cubicBezTo>
                    <a:lnTo>
                      <a:pt x="f57" y="f58"/>
                    </a:lnTo>
                    <a:cubicBezTo>
                      <a:pt x="f59" y="f58"/>
                      <a:pt x="f60" y="f61"/>
                      <a:pt x="f62" y="f61"/>
                    </a:cubicBezTo>
                    <a:lnTo>
                      <a:pt x="f27" y="f63"/>
                    </a:lnTo>
                    <a:cubicBezTo>
                      <a:pt x="f64" y="f65"/>
                      <a:pt x="f66" y="f67"/>
                      <a:pt x="f68" y="f69"/>
                    </a:cubicBezTo>
                    <a:lnTo>
                      <a:pt x="f70" y="f71"/>
                    </a:lnTo>
                    <a:lnTo>
                      <a:pt x="f72" y="f54"/>
                    </a:lnTo>
                    <a:lnTo>
                      <a:pt x="f73" y="f74"/>
                    </a:lnTo>
                    <a:lnTo>
                      <a:pt x="f75" y="f76"/>
                    </a:lnTo>
                    <a:cubicBezTo>
                      <a:pt x="f77" y="f78"/>
                      <a:pt x="f79" y="f78"/>
                      <a:pt x="f80" y="f78"/>
                    </a:cubicBezTo>
                    <a:lnTo>
                      <a:pt x="f81" y="f82"/>
                    </a:lnTo>
                    <a:cubicBezTo>
                      <a:pt x="f80" y="f82"/>
                      <a:pt x="f83" y="f82"/>
                      <a:pt x="f84" y="f85"/>
                    </a:cubicBezTo>
                    <a:lnTo>
                      <a:pt x="f86" y="f87"/>
                    </a:lnTo>
                    <a:cubicBezTo>
                      <a:pt x="f88" y="f87"/>
                      <a:pt x="f89" y="f87"/>
                      <a:pt x="f90" y="f91"/>
                    </a:cubicBezTo>
                    <a:cubicBezTo>
                      <a:pt x="f90" y="f87"/>
                      <a:pt x="f90" y="f78"/>
                      <a:pt x="f90" y="f76"/>
                    </a:cubicBezTo>
                    <a:lnTo>
                      <a:pt x="f92" y="f85"/>
                    </a:lnTo>
                    <a:cubicBezTo>
                      <a:pt x="f93" y="f94"/>
                      <a:pt x="f95" y="f94"/>
                      <a:pt x="f96" y="f94"/>
                    </a:cubicBezTo>
                    <a:lnTo>
                      <a:pt x="f97" y="f76"/>
                    </a:lnTo>
                    <a:cubicBezTo>
                      <a:pt x="f98" y="f99"/>
                      <a:pt x="f100" y="f101"/>
                      <a:pt x="f102" y="f26"/>
                    </a:cubicBezTo>
                    <a:cubicBezTo>
                      <a:pt x="f103" y="f101"/>
                      <a:pt x="f104" y="f99"/>
                      <a:pt x="f105" y="f76"/>
                    </a:cubicBezTo>
                    <a:lnTo>
                      <a:pt x="f106" y="f94"/>
                    </a:lnTo>
                    <a:cubicBezTo>
                      <a:pt x="f107" y="f94"/>
                      <a:pt x="f108" y="f94"/>
                      <a:pt x="f109" y="f94"/>
                    </a:cubicBezTo>
                    <a:lnTo>
                      <a:pt x="f108" y="f76"/>
                    </a:lnTo>
                    <a:cubicBezTo>
                      <a:pt x="f108" y="f78"/>
                      <a:pt x="f108" y="f87"/>
                      <a:pt x="f108" y="f87"/>
                    </a:cubicBezTo>
                    <a:cubicBezTo>
                      <a:pt x="f110" y="f87"/>
                      <a:pt x="f85" y="f87"/>
                      <a:pt x="f111" y="f87"/>
                    </a:cubicBezTo>
                    <a:lnTo>
                      <a:pt x="f112" y="f85"/>
                    </a:lnTo>
                    <a:cubicBezTo>
                      <a:pt x="f113" y="f85"/>
                      <a:pt x="f114" y="f82"/>
                      <a:pt x="f115" y="f82"/>
                    </a:cubicBezTo>
                    <a:lnTo>
                      <a:pt x="f116" y="f78"/>
                    </a:lnTo>
                    <a:cubicBezTo>
                      <a:pt x="f117" y="f78"/>
                      <a:pt x="f118" y="f76"/>
                      <a:pt x="f119" y="f120"/>
                    </a:cubicBezTo>
                    <a:lnTo>
                      <a:pt x="f121" y="f74"/>
                    </a:lnTo>
                    <a:lnTo>
                      <a:pt x="f122" y="f71"/>
                    </a:lnTo>
                    <a:lnTo>
                      <a:pt x="f123" y="f124"/>
                    </a:lnTo>
                    <a:cubicBezTo>
                      <a:pt x="f125" y="f126"/>
                      <a:pt x="f127" y="f65"/>
                      <a:pt x="f128" y="f74"/>
                    </a:cubicBezTo>
                    <a:lnTo>
                      <a:pt x="f129" y="f61"/>
                    </a:lnTo>
                    <a:cubicBezTo>
                      <a:pt x="f130" y="f61"/>
                      <a:pt x="f131" y="f61"/>
                      <a:pt x="f132" y="f58"/>
                    </a:cubicBezTo>
                    <a:lnTo>
                      <a:pt x="f129" y="f133"/>
                    </a:lnTo>
                    <a:cubicBezTo>
                      <a:pt x="f134" y="f115"/>
                      <a:pt x="f135" y="f71"/>
                      <a:pt x="f136" y="f137"/>
                    </a:cubicBezTo>
                    <a:lnTo>
                      <a:pt x="f138" y="f48"/>
                    </a:lnTo>
                    <a:cubicBezTo>
                      <a:pt x="f139" y="f48"/>
                      <a:pt x="f140" y="f45"/>
                      <a:pt x="f3" y="f45"/>
                    </a:cubicBezTo>
                    <a:lnTo>
                      <a:pt x="f141" y="f43"/>
                    </a:lnTo>
                    <a:lnTo>
                      <a:pt x="f142" y="f41"/>
                    </a:lnTo>
                    <a:lnTo>
                      <a:pt x="f143" y="f39"/>
                    </a:lnTo>
                    <a:lnTo>
                      <a:pt x="f144" y="f37"/>
                    </a:lnTo>
                    <a:lnTo>
                      <a:pt x="f144" y="f36"/>
                    </a:lnTo>
                    <a:lnTo>
                      <a:pt x="f145" y="f34"/>
                    </a:lnTo>
                    <a:lnTo>
                      <a:pt x="f146" y="f33"/>
                    </a:lnTo>
                    <a:lnTo>
                      <a:pt x="f147" y="f148"/>
                    </a:lnTo>
                    <a:lnTo>
                      <a:pt x="f149" y="f150"/>
                    </a:lnTo>
                    <a:lnTo>
                      <a:pt x="f149" y="f151"/>
                    </a:lnTo>
                    <a:lnTo>
                      <a:pt x="f152" y="f153"/>
                    </a:lnTo>
                    <a:lnTo>
                      <a:pt x="f104" y="f154"/>
                    </a:lnTo>
                    <a:lnTo>
                      <a:pt x="f104" y="f3"/>
                    </a:lnTo>
                    <a:lnTo>
                      <a:pt x="f155" y="f3"/>
                    </a:lnTo>
                    <a:lnTo>
                      <a:pt x="f156" y="f3"/>
                    </a:lnTo>
                    <a:lnTo>
                      <a:pt x="f157" y="f154"/>
                    </a:lnTo>
                    <a:lnTo>
                      <a:pt x="f158" y="f153"/>
                    </a:lnTo>
                    <a:lnTo>
                      <a:pt x="f159" y="f160"/>
                    </a:lnTo>
                    <a:lnTo>
                      <a:pt x="f159" y="f150"/>
                    </a:lnTo>
                    <a:lnTo>
                      <a:pt x="f161" y="f148"/>
                    </a:lnTo>
                    <a:lnTo>
                      <a:pt x="f32" y="f33"/>
                    </a:lnTo>
                    <a:close/>
                    <a:moveTo>
                      <a:pt x="f32" y="f33"/>
                    </a:moveTo>
                    <a:lnTo>
                      <a:pt x="f32" y="f33"/>
                    </a:lnTo>
                    <a:close/>
                    <a:moveTo>
                      <a:pt x="f159" y="f162"/>
                    </a:moveTo>
                    <a:lnTo>
                      <a:pt x="f163" y="f164"/>
                    </a:lnTo>
                    <a:lnTo>
                      <a:pt x="f79" y="f36"/>
                    </a:lnTo>
                    <a:lnTo>
                      <a:pt x="f159" y="f162"/>
                    </a:lnTo>
                    <a:close/>
                    <a:moveTo>
                      <a:pt x="f159" y="f162"/>
                    </a:moveTo>
                    <a:lnTo>
                      <a:pt x="f159" y="f162"/>
                    </a:lnTo>
                    <a:close/>
                    <a:moveTo>
                      <a:pt x="f149" y="f162"/>
                    </a:moveTo>
                    <a:lnTo>
                      <a:pt x="f165" y="f164"/>
                    </a:lnTo>
                    <a:lnTo>
                      <a:pt x="f117" y="f36"/>
                    </a:lnTo>
                    <a:lnTo>
                      <a:pt x="f149" y="f162"/>
                    </a:lnTo>
                    <a:close/>
                    <a:moveTo>
                      <a:pt x="f149" y="f162"/>
                    </a:moveTo>
                    <a:lnTo>
                      <a:pt x="f149" y="f162"/>
                    </a:lnTo>
                    <a:close/>
                    <a:moveTo>
                      <a:pt x="f145" y="f28"/>
                    </a:moveTo>
                    <a:lnTo>
                      <a:pt x="f166" y="f30"/>
                    </a:lnTo>
                    <a:lnTo>
                      <a:pt x="f145" y="f31"/>
                    </a:lnTo>
                    <a:lnTo>
                      <a:pt x="f145" y="f28"/>
                    </a:lnTo>
                    <a:close/>
                    <a:moveTo>
                      <a:pt x="f145" y="f28"/>
                    </a:moveTo>
                    <a:lnTo>
                      <a:pt x="f145" y="f28"/>
                    </a:lnTo>
                    <a:close/>
                    <a:moveTo>
                      <a:pt x="f167" y="f7"/>
                    </a:moveTo>
                    <a:lnTo>
                      <a:pt x="f168" y="f9"/>
                    </a:lnTo>
                    <a:lnTo>
                      <a:pt x="f169" y="f11"/>
                    </a:lnTo>
                    <a:lnTo>
                      <a:pt x="f170" y="f13"/>
                    </a:lnTo>
                    <a:cubicBezTo>
                      <a:pt x="f170" y="f14"/>
                      <a:pt x="f171" y="f16"/>
                      <a:pt x="f172" y="f18"/>
                    </a:cubicBezTo>
                    <a:cubicBezTo>
                      <a:pt x="f173" y="f19"/>
                      <a:pt x="f174" y="f21"/>
                      <a:pt x="f175" y="f23"/>
                    </a:cubicBezTo>
                    <a:cubicBezTo>
                      <a:pt x="f176" y="f16"/>
                      <a:pt x="f177" y="f26"/>
                      <a:pt x="f167" y="f7"/>
                    </a:cubicBezTo>
                    <a:close/>
                    <a:moveTo>
                      <a:pt x="f167" y="f7"/>
                    </a:moveTo>
                    <a:lnTo>
                      <a:pt x="f167" y="f7"/>
                    </a:lnTo>
                    <a:close/>
                    <a:moveTo>
                      <a:pt x="f178" y="f94"/>
                    </a:moveTo>
                    <a:lnTo>
                      <a:pt x="f179" y="f180"/>
                    </a:lnTo>
                    <a:cubicBezTo>
                      <a:pt x="f181" y="f182"/>
                      <a:pt x="f183" y="f184"/>
                      <a:pt x="f102" y="f185"/>
                    </a:cubicBezTo>
                    <a:cubicBezTo>
                      <a:pt x="f186" y="f184"/>
                      <a:pt x="f100" y="f182"/>
                      <a:pt x="f187" y="f180"/>
                    </a:cubicBezTo>
                    <a:lnTo>
                      <a:pt x="f188" y="f94"/>
                    </a:lnTo>
                    <a:cubicBezTo>
                      <a:pt x="f189" y="f94"/>
                      <a:pt x="f190" y="f191"/>
                      <a:pt x="f192" y="f191"/>
                    </a:cubicBezTo>
                    <a:lnTo>
                      <a:pt x="f155" y="f191"/>
                    </a:lnTo>
                    <a:lnTo>
                      <a:pt x="f193" y="f191"/>
                    </a:lnTo>
                    <a:cubicBezTo>
                      <a:pt x="f194" y="f191"/>
                      <a:pt x="f195" y="f94"/>
                      <a:pt x="f178" y="f94"/>
                    </a:cubicBezTo>
                    <a:close/>
                    <a:moveTo>
                      <a:pt x="f178" y="f94"/>
                    </a:moveTo>
                    <a:lnTo>
                      <a:pt x="f178" y="f94"/>
                    </a:lnTo>
                    <a:close/>
                    <a:moveTo>
                      <a:pt x="f196" y="f197"/>
                    </a:moveTo>
                    <a:lnTo>
                      <a:pt x="f198" y="f199"/>
                    </a:lnTo>
                    <a:lnTo>
                      <a:pt x="f198" y="f13"/>
                    </a:lnTo>
                    <a:cubicBezTo>
                      <a:pt x="f200" y="f14"/>
                      <a:pt x="f200" y="f168"/>
                      <a:pt x="f201" y="f202"/>
                    </a:cubicBezTo>
                    <a:cubicBezTo>
                      <a:pt x="f203" y="f16"/>
                      <a:pt x="f204" y="f205"/>
                      <a:pt x="f206" y="f14"/>
                    </a:cubicBezTo>
                    <a:lnTo>
                      <a:pt x="f207" y="f208"/>
                    </a:lnTo>
                    <a:cubicBezTo>
                      <a:pt x="f209" y="f171"/>
                      <a:pt x="f210" y="f211"/>
                      <a:pt x="f147" y="f172"/>
                    </a:cubicBezTo>
                    <a:lnTo>
                      <a:pt x="f196" y="f197"/>
                    </a:lnTo>
                    <a:close/>
                    <a:moveTo>
                      <a:pt x="f196" y="f197"/>
                    </a:moveTo>
                    <a:lnTo>
                      <a:pt x="f196" y="f197"/>
                    </a:lnTo>
                    <a:close/>
                    <a:moveTo>
                      <a:pt x="f19" y="f201"/>
                    </a:moveTo>
                    <a:cubicBezTo>
                      <a:pt x="f212" y="f123"/>
                      <a:pt x="f213" y="f214"/>
                      <a:pt x="f215" y="f214"/>
                    </a:cubicBezTo>
                    <a:lnTo>
                      <a:pt x="f173" y="f216"/>
                    </a:lnTo>
                    <a:cubicBezTo>
                      <a:pt x="f201" y="f217"/>
                      <a:pt x="f39" y="f125"/>
                      <a:pt x="f37" y="f218"/>
                    </a:cubicBezTo>
                    <a:lnTo>
                      <a:pt x="f219" y="f168"/>
                    </a:lnTo>
                    <a:cubicBezTo>
                      <a:pt x="f132" y="f202"/>
                      <a:pt x="f220" y="f23"/>
                      <a:pt x="f207" y="f19"/>
                    </a:cubicBezTo>
                    <a:lnTo>
                      <a:pt x="f207" y="f221"/>
                    </a:lnTo>
                    <a:lnTo>
                      <a:pt x="f222" y="f221"/>
                    </a:lnTo>
                    <a:cubicBezTo>
                      <a:pt x="f125" y="f223"/>
                      <a:pt x="f224" y="f225"/>
                      <a:pt x="f19" y="f201"/>
                    </a:cubicBezTo>
                    <a:close/>
                    <a:moveTo>
                      <a:pt x="f19" y="f201"/>
                    </a:moveTo>
                    <a:lnTo>
                      <a:pt x="f19" y="f201"/>
                    </a:lnTo>
                    <a:close/>
                    <a:moveTo>
                      <a:pt x="f171" y="f226"/>
                    </a:moveTo>
                    <a:cubicBezTo>
                      <a:pt x="f227" y="f122"/>
                      <a:pt x="f228" y="f229"/>
                      <a:pt x="f230" y="f147"/>
                    </a:cubicBezTo>
                    <a:cubicBezTo>
                      <a:pt x="f231" y="f232"/>
                      <a:pt x="f126" y="f233"/>
                      <a:pt x="f111" y="f233"/>
                    </a:cubicBezTo>
                    <a:lnTo>
                      <a:pt x="f234" y="f233"/>
                    </a:lnTo>
                    <a:cubicBezTo>
                      <a:pt x="f107" y="f235"/>
                      <a:pt x="f236" y="f229"/>
                      <a:pt x="f237" y="f229"/>
                    </a:cubicBezTo>
                    <a:lnTo>
                      <a:pt x="f237" y="f39"/>
                    </a:lnTo>
                    <a:cubicBezTo>
                      <a:pt x="f238" y="f39"/>
                      <a:pt x="f126" y="f239"/>
                      <a:pt x="f240" y="f216"/>
                    </a:cubicBezTo>
                    <a:lnTo>
                      <a:pt x="f171" y="f226"/>
                    </a:lnTo>
                    <a:close/>
                    <a:moveTo>
                      <a:pt x="f171" y="f226"/>
                    </a:moveTo>
                    <a:lnTo>
                      <a:pt x="f171" y="f226"/>
                    </a:lnTo>
                    <a:close/>
                    <a:moveTo>
                      <a:pt x="f241" y="f242"/>
                    </a:moveTo>
                    <a:cubicBezTo>
                      <a:pt x="f243" y="f23"/>
                      <a:pt x="f244" y="f168"/>
                      <a:pt x="f244" y="f26"/>
                    </a:cubicBezTo>
                    <a:lnTo>
                      <a:pt x="f241" y="f215"/>
                    </a:lnTo>
                    <a:cubicBezTo>
                      <a:pt x="f245" y="f246"/>
                      <a:pt x="f247" y="f248"/>
                      <a:pt x="f249" y="f174"/>
                    </a:cubicBezTo>
                    <a:lnTo>
                      <a:pt x="f250" y="f251"/>
                    </a:lnTo>
                    <a:cubicBezTo>
                      <a:pt x="f252" y="f251"/>
                      <a:pt x="f9" y="f223"/>
                      <a:pt x="f241" y="f242"/>
                    </a:cubicBezTo>
                    <a:close/>
                    <a:moveTo>
                      <a:pt x="f241" y="f242"/>
                    </a:moveTo>
                    <a:lnTo>
                      <a:pt x="f241" y="f242"/>
                    </a:lnTo>
                    <a:close/>
                    <a:moveTo>
                      <a:pt x="f253" y="f171"/>
                    </a:moveTo>
                    <a:lnTo>
                      <a:pt x="f230" y="f245"/>
                    </a:lnTo>
                    <a:cubicBezTo>
                      <a:pt x="f254" y="f11"/>
                      <a:pt x="f255" y="f256"/>
                      <a:pt x="f257" y="f256"/>
                    </a:cubicBezTo>
                    <a:cubicBezTo>
                      <a:pt x="f107" y="f258"/>
                      <a:pt x="f238" y="f259"/>
                      <a:pt x="f260" y="f172"/>
                    </a:cubicBezTo>
                    <a:cubicBezTo>
                      <a:pt x="f94" y="f172"/>
                      <a:pt x="f261" y="f211"/>
                      <a:pt x="f253" y="f171"/>
                    </a:cubicBezTo>
                    <a:close/>
                    <a:moveTo>
                      <a:pt x="f253" y="f171"/>
                    </a:moveTo>
                    <a:lnTo>
                      <a:pt x="f253" y="f171"/>
                    </a:lnTo>
                    <a:close/>
                    <a:moveTo>
                      <a:pt x="f224" y="f91"/>
                    </a:moveTo>
                    <a:lnTo>
                      <a:pt x="f232" y="f259"/>
                    </a:lnTo>
                    <a:cubicBezTo>
                      <a:pt x="f127" y="f262"/>
                      <a:pt x="f263" y="f264"/>
                      <a:pt x="f265" y="f266"/>
                    </a:cubicBezTo>
                    <a:lnTo>
                      <a:pt x="f267" y="f74"/>
                    </a:lnTo>
                    <a:cubicBezTo>
                      <a:pt x="f141" y="f69"/>
                      <a:pt x="f268" y="f120"/>
                      <a:pt x="f224" y="f91"/>
                    </a:cubicBezTo>
                    <a:close/>
                    <a:moveTo>
                      <a:pt x="f224" y="f91"/>
                    </a:moveTo>
                    <a:lnTo>
                      <a:pt x="f224" y="f91"/>
                    </a:lnTo>
                    <a:close/>
                    <a:moveTo>
                      <a:pt x="f269" y="f177"/>
                    </a:moveTo>
                    <a:lnTo>
                      <a:pt x="f196" y="f126"/>
                    </a:lnTo>
                    <a:lnTo>
                      <a:pt x="f270" y="f271"/>
                    </a:lnTo>
                    <a:lnTo>
                      <a:pt x="f121" y="f26"/>
                    </a:lnTo>
                    <a:cubicBezTo>
                      <a:pt x="f272" y="f221"/>
                      <a:pt x="f259" y="f198"/>
                      <a:pt x="f211" y="f146"/>
                    </a:cubicBezTo>
                    <a:lnTo>
                      <a:pt x="f211" y="f147"/>
                    </a:lnTo>
                    <a:lnTo>
                      <a:pt x="f248" y="f232"/>
                    </a:lnTo>
                    <a:lnTo>
                      <a:pt x="f246" y="f232"/>
                    </a:lnTo>
                    <a:cubicBezTo>
                      <a:pt x="f197" y="f232"/>
                      <a:pt x="f273" y="f223"/>
                      <a:pt x="f269" y="f177"/>
                    </a:cubicBezTo>
                    <a:close/>
                    <a:moveTo>
                      <a:pt x="f269" y="f177"/>
                    </a:moveTo>
                    <a:lnTo>
                      <a:pt x="f269" y="f177"/>
                    </a:lnTo>
                    <a:close/>
                    <a:moveTo>
                      <a:pt x="f6" y="f69"/>
                    </a:moveTo>
                    <a:lnTo>
                      <a:pt x="f274" y="f126"/>
                    </a:lnTo>
                    <a:lnTo>
                      <a:pt x="f275" y="f177"/>
                    </a:lnTo>
                    <a:cubicBezTo>
                      <a:pt x="f276" y="f226"/>
                      <a:pt x="f277" y="f278"/>
                      <a:pt x="f73" y="f26"/>
                    </a:cubicBezTo>
                    <a:lnTo>
                      <a:pt x="f279" y="f271"/>
                    </a:lnTo>
                    <a:lnTo>
                      <a:pt x="f6" y="f69"/>
                    </a:lnTo>
                    <a:close/>
                    <a:moveTo>
                      <a:pt x="f6" y="f69"/>
                    </a:moveTo>
                    <a:lnTo>
                      <a:pt x="f6" y="f69"/>
                    </a:lnTo>
                    <a:close/>
                    <a:moveTo>
                      <a:pt x="f280" y="f245"/>
                    </a:moveTo>
                    <a:lnTo>
                      <a:pt x="f281" y="f282"/>
                    </a:lnTo>
                    <a:cubicBezTo>
                      <a:pt x="f283" y="f284"/>
                      <a:pt x="f88" y="f172"/>
                      <a:pt x="f98" y="f172"/>
                    </a:cubicBezTo>
                    <a:cubicBezTo>
                      <a:pt x="f96" y="f259"/>
                      <a:pt x="f95" y="f258"/>
                      <a:pt x="f93" y="f256"/>
                    </a:cubicBezTo>
                    <a:cubicBezTo>
                      <a:pt x="f285" y="f256"/>
                      <a:pt x="f286" y="f231"/>
                      <a:pt x="f280" y="f245"/>
                    </a:cubicBezTo>
                    <a:close/>
                    <a:moveTo>
                      <a:pt x="f280" y="f245"/>
                    </a:moveTo>
                    <a:lnTo>
                      <a:pt x="f280" y="f245"/>
                    </a:lnTo>
                    <a:close/>
                    <a:moveTo>
                      <a:pt x="f287" y="f215"/>
                    </a:moveTo>
                    <a:lnTo>
                      <a:pt x="f288" y="f26"/>
                    </a:lnTo>
                    <a:cubicBezTo>
                      <a:pt x="f289" y="f168"/>
                      <a:pt x="f290" y="f23"/>
                      <a:pt x="f287" y="f223"/>
                    </a:cubicBezTo>
                    <a:cubicBezTo>
                      <a:pt x="f291" y="f223"/>
                      <a:pt x="f292" y="f251"/>
                      <a:pt x="f293" y="f225"/>
                    </a:cubicBezTo>
                    <a:lnTo>
                      <a:pt x="f294" y="f174"/>
                    </a:lnTo>
                    <a:cubicBezTo>
                      <a:pt x="f295" y="f248"/>
                      <a:pt x="f296" y="f246"/>
                      <a:pt x="f287" y="f215"/>
                    </a:cubicBezTo>
                    <a:close/>
                    <a:moveTo>
                      <a:pt x="f287" y="f215"/>
                    </a:moveTo>
                    <a:lnTo>
                      <a:pt x="f287" y="f215"/>
                    </a:lnTo>
                    <a:close/>
                    <a:moveTo>
                      <a:pt x="f75" y="f146"/>
                    </a:moveTo>
                    <a:cubicBezTo>
                      <a:pt x="f297" y="f123"/>
                      <a:pt x="f298" y="f226"/>
                      <a:pt x="f299" y="f278"/>
                    </a:cubicBezTo>
                    <a:lnTo>
                      <a:pt x="f15" y="f300"/>
                    </a:lnTo>
                    <a:cubicBezTo>
                      <a:pt x="f295" y="f239"/>
                      <a:pt x="f97" y="f39"/>
                      <a:pt x="f301" y="f39"/>
                    </a:cubicBezTo>
                    <a:lnTo>
                      <a:pt x="f301" y="f229"/>
                    </a:lnTo>
                    <a:cubicBezTo>
                      <a:pt x="f157" y="f229"/>
                      <a:pt x="f302" y="f235"/>
                      <a:pt x="f75" y="f146"/>
                    </a:cubicBezTo>
                    <a:close/>
                    <a:moveTo>
                      <a:pt x="f75" y="f146"/>
                    </a:moveTo>
                    <a:lnTo>
                      <a:pt x="f75" y="f146"/>
                    </a:lnTo>
                    <a:close/>
                    <a:moveTo>
                      <a:pt x="f303" y="f214"/>
                    </a:moveTo>
                    <a:cubicBezTo>
                      <a:pt x="f304" y="f278"/>
                      <a:pt x="f305" y="f224"/>
                      <a:pt x="f275" y="f198"/>
                    </a:cubicBezTo>
                    <a:cubicBezTo>
                      <a:pt x="f70" y="f201"/>
                      <a:pt x="f306" y="f223"/>
                      <a:pt x="f307" y="f221"/>
                    </a:cubicBezTo>
                    <a:cubicBezTo>
                      <a:pt x="f308" y="f21"/>
                      <a:pt x="f309" y="f18"/>
                      <a:pt x="f310" y="f16"/>
                    </a:cubicBezTo>
                    <a:lnTo>
                      <a:pt x="f309" y="f311"/>
                    </a:lnTo>
                    <a:cubicBezTo>
                      <a:pt x="f312" y="f313"/>
                      <a:pt x="f314" y="f315"/>
                      <a:pt x="f316" y="f216"/>
                    </a:cubicBezTo>
                    <a:lnTo>
                      <a:pt x="f303" y="f214"/>
                    </a:lnTo>
                    <a:close/>
                    <a:moveTo>
                      <a:pt x="f303" y="f214"/>
                    </a:moveTo>
                    <a:lnTo>
                      <a:pt x="f303" y="f214"/>
                    </a:lnTo>
                    <a:close/>
                    <a:moveTo>
                      <a:pt x="f317" y="f18"/>
                    </a:moveTo>
                    <a:cubicBezTo>
                      <a:pt x="f318" y="f16"/>
                      <a:pt x="f319" y="f14"/>
                      <a:pt x="f319" y="f13"/>
                    </a:cubicBezTo>
                    <a:lnTo>
                      <a:pt x="f320" y="f13"/>
                    </a:lnTo>
                    <a:lnTo>
                      <a:pt x="f320" y="f199"/>
                    </a:lnTo>
                    <a:lnTo>
                      <a:pt x="f274" y="f197"/>
                    </a:lnTo>
                    <a:lnTo>
                      <a:pt x="f321" y="f0"/>
                    </a:lnTo>
                    <a:cubicBezTo>
                      <a:pt x="f322" y="f284"/>
                      <a:pt x="f323" y="f282"/>
                      <a:pt x="f324" y="f208"/>
                    </a:cubicBezTo>
                    <a:lnTo>
                      <a:pt x="f325" y="f14"/>
                    </a:lnTo>
                    <a:cubicBezTo>
                      <a:pt x="f326" y="f168"/>
                      <a:pt x="f327" y="f202"/>
                      <a:pt x="f317" y="f18"/>
                    </a:cubicBezTo>
                    <a:close/>
                    <a:moveTo>
                      <a:pt x="f317" y="f18"/>
                    </a:moveTo>
                    <a:lnTo>
                      <a:pt x="f317" y="f18"/>
                    </a:lnTo>
                    <a:close/>
                    <a:moveTo>
                      <a:pt x="f328" y="f227"/>
                    </a:moveTo>
                    <a:lnTo>
                      <a:pt x="f32" y="f329"/>
                    </a:lnTo>
                    <a:cubicBezTo>
                      <a:pt x="f330" y="f76"/>
                      <a:pt x="f331" y="f332"/>
                      <a:pt x="f333" y="f63"/>
                    </a:cubicBezTo>
                    <a:lnTo>
                      <a:pt x="f334" y="f258"/>
                    </a:lnTo>
                    <a:cubicBezTo>
                      <a:pt x="f309" y="f121"/>
                      <a:pt x="f312" y="f335"/>
                      <a:pt x="f328" y="f227"/>
                    </a:cubicBezTo>
                    <a:close/>
                    <a:moveTo>
                      <a:pt x="f328" y="f227"/>
                    </a:moveTo>
                    <a:lnTo>
                      <a:pt x="f328" y="f227"/>
                    </a:lnTo>
                    <a:close/>
                    <a:moveTo>
                      <a:pt x="f336" y="f337"/>
                    </a:moveTo>
                    <a:cubicBezTo>
                      <a:pt x="f338" y="f337"/>
                      <a:pt x="f339" y="f337"/>
                      <a:pt x="f340" y="f174"/>
                    </a:cubicBezTo>
                    <a:lnTo>
                      <a:pt x="f341" y="f225"/>
                    </a:lnTo>
                    <a:cubicBezTo>
                      <a:pt x="f342" y="f200"/>
                      <a:pt x="f183" y="f200"/>
                      <a:pt x="f85" y="f225"/>
                    </a:cubicBezTo>
                    <a:lnTo>
                      <a:pt x="f343" y="f174"/>
                    </a:lnTo>
                    <a:cubicBezTo>
                      <a:pt x="f152" y="f174"/>
                      <a:pt x="f344" y="f337"/>
                      <a:pt x="f345" y="f337"/>
                    </a:cubicBezTo>
                    <a:cubicBezTo>
                      <a:pt x="f346" y="f347"/>
                      <a:pt x="f348" y="f202"/>
                      <a:pt x="f349" y="f23"/>
                    </a:cubicBezTo>
                    <a:lnTo>
                      <a:pt x="f102" y="f23"/>
                    </a:lnTo>
                    <a:lnTo>
                      <a:pt x="f350" y="f23"/>
                    </a:lnTo>
                    <a:cubicBezTo>
                      <a:pt x="f351" y="f202"/>
                      <a:pt x="f352" y="f347"/>
                      <a:pt x="f336" y="f337"/>
                    </a:cubicBezTo>
                    <a:close/>
                    <a:moveTo>
                      <a:pt x="f336" y="f337"/>
                    </a:moveTo>
                    <a:lnTo>
                      <a:pt x="f336" y="f337"/>
                    </a:lnTo>
                    <a:close/>
                    <a:moveTo>
                      <a:pt x="f353" y="f240"/>
                    </a:moveTo>
                    <a:cubicBezTo>
                      <a:pt x="f354" y="f355"/>
                      <a:pt x="f356" y="f259"/>
                      <a:pt x="f357" y="f262"/>
                    </a:cubicBezTo>
                    <a:lnTo>
                      <a:pt x="f358" y="f347"/>
                    </a:lnTo>
                    <a:cubicBezTo>
                      <a:pt x="f359" y="f360"/>
                      <a:pt x="f361" y="f26"/>
                      <a:pt x="f362" y="f363"/>
                    </a:cubicBezTo>
                    <a:lnTo>
                      <a:pt x="f353" y="f240"/>
                    </a:lnTo>
                    <a:close/>
                    <a:moveTo>
                      <a:pt x="f353" y="f240"/>
                    </a:moveTo>
                    <a:lnTo>
                      <a:pt x="f353" y="f240"/>
                    </a:lnTo>
                    <a:close/>
                    <a:moveTo>
                      <a:pt x="f364" y="f13"/>
                    </a:moveTo>
                    <a:cubicBezTo>
                      <a:pt x="f365" y="f101"/>
                      <a:pt x="f366" y="f199"/>
                      <a:pt x="f367" y="f368"/>
                    </a:cubicBezTo>
                    <a:lnTo>
                      <a:pt x="f142" y="f369"/>
                    </a:lnTo>
                    <a:cubicBezTo>
                      <a:pt x="f370" y="f371"/>
                      <a:pt x="f372" y="f227"/>
                      <a:pt x="f373" y="f374"/>
                    </a:cubicBezTo>
                    <a:lnTo>
                      <a:pt x="f364" y="f13"/>
                    </a:lnTo>
                    <a:close/>
                    <a:moveTo>
                      <a:pt x="f364" y="f13"/>
                    </a:moveTo>
                    <a:lnTo>
                      <a:pt x="f364" y="f13"/>
                    </a:lnTo>
                    <a:close/>
                    <a:moveTo>
                      <a:pt x="f375" y="f125"/>
                    </a:moveTo>
                    <a:lnTo>
                      <a:pt x="f50" y="f207"/>
                    </a:lnTo>
                    <a:lnTo>
                      <a:pt x="f50" y="f376"/>
                    </a:lnTo>
                    <a:cubicBezTo>
                      <a:pt x="f291" y="f377"/>
                      <a:pt x="f180" y="f378"/>
                      <a:pt x="f379" y="f380"/>
                    </a:cubicBezTo>
                    <a:lnTo>
                      <a:pt x="f379" y="f207"/>
                    </a:lnTo>
                    <a:lnTo>
                      <a:pt x="f381" y="f382"/>
                    </a:lnTo>
                    <a:cubicBezTo>
                      <a:pt x="f23" y="f380"/>
                      <a:pt x="f80" y="f383"/>
                      <a:pt x="f375" y="f125"/>
                    </a:cubicBezTo>
                    <a:close/>
                    <a:moveTo>
                      <a:pt x="f375" y="f125"/>
                    </a:moveTo>
                    <a:lnTo>
                      <a:pt x="f375" y="f125"/>
                    </a:lnTo>
                    <a:close/>
                    <a:moveTo>
                      <a:pt x="f384" y="f385"/>
                    </a:moveTo>
                    <a:lnTo>
                      <a:pt x="f49" y="f386"/>
                    </a:lnTo>
                    <a:lnTo>
                      <a:pt x="f49" y="f387"/>
                    </a:lnTo>
                    <a:lnTo>
                      <a:pt x="f62" y="f388"/>
                    </a:lnTo>
                    <a:lnTo>
                      <a:pt x="f62" y="f389"/>
                    </a:lnTo>
                    <a:lnTo>
                      <a:pt x="f319" y="f390"/>
                    </a:lnTo>
                    <a:lnTo>
                      <a:pt x="f318" y="f34"/>
                    </a:lnTo>
                    <a:lnTo>
                      <a:pt x="f296" y="f391"/>
                    </a:lnTo>
                    <a:lnTo>
                      <a:pt x="f392" y="f393"/>
                    </a:lnTo>
                    <a:lnTo>
                      <a:pt x="f394" y="f387"/>
                    </a:lnTo>
                    <a:lnTo>
                      <a:pt x="f187" y="f138"/>
                    </a:lnTo>
                    <a:lnTo>
                      <a:pt x="f155" y="f138"/>
                    </a:lnTo>
                    <a:lnTo>
                      <a:pt x="f178" y="f138"/>
                    </a:lnTo>
                    <a:lnTo>
                      <a:pt x="f395" y="f387"/>
                    </a:lnTo>
                    <a:lnTo>
                      <a:pt x="f9" y="f393"/>
                    </a:lnTo>
                    <a:lnTo>
                      <a:pt x="f9" y="f391"/>
                    </a:lnTo>
                    <a:lnTo>
                      <a:pt x="f242" y="f34"/>
                    </a:lnTo>
                    <a:lnTo>
                      <a:pt x="f223" y="f390"/>
                    </a:lnTo>
                    <a:lnTo>
                      <a:pt x="f396" y="f389"/>
                    </a:lnTo>
                    <a:lnTo>
                      <a:pt x="f396" y="f388"/>
                    </a:lnTo>
                    <a:lnTo>
                      <a:pt x="f397" y="f387"/>
                    </a:lnTo>
                    <a:lnTo>
                      <a:pt x="f397" y="f386"/>
                    </a:lnTo>
                    <a:lnTo>
                      <a:pt x="f398" y="f399"/>
                    </a:lnTo>
                    <a:cubicBezTo>
                      <a:pt x="f9" y="f400"/>
                      <a:pt x="f392" y="f400"/>
                      <a:pt x="f384" y="f385"/>
                    </a:cubicBezTo>
                    <a:close/>
                  </a:path>
                </a:pathLst>
              </a:custGeom>
              <a:solidFill>
                <a:srgbClr val="513A2A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8" name="Forma Livre 17"/>
              <p:cNvSpPr/>
              <p:nvPr/>
            </p:nvSpPr>
            <p:spPr>
              <a:xfrm>
                <a:off x="9391683" y="6523201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9" name="Forma Livre 18"/>
              <p:cNvSpPr/>
              <p:nvPr/>
            </p:nvSpPr>
            <p:spPr>
              <a:xfrm>
                <a:off x="9129598" y="6140516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0" name="Forma Livre 19"/>
              <p:cNvSpPr/>
              <p:nvPr/>
            </p:nvSpPr>
            <p:spPr>
              <a:xfrm>
                <a:off x="9201241" y="5902195"/>
                <a:ext cx="363602" cy="254157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1089"/>
                  <a:gd name="f5" fmla="val 778"/>
                  <a:gd name="f6" fmla="val 457"/>
                  <a:gd name="f7" fmla="val 602"/>
                  <a:gd name="f8" fmla="val 516"/>
                  <a:gd name="f9" fmla="val 638"/>
                  <a:gd name="f10" fmla="val 557"/>
                  <a:gd name="f11" fmla="val 701"/>
                  <a:gd name="f12" fmla="val 560"/>
                  <a:gd name="f13" fmla="val 777"/>
                  <a:gd name="f14" fmla="val 576"/>
                  <a:gd name="f15" fmla="val 767"/>
                  <a:gd name="f16" fmla="val 574"/>
                  <a:gd name="f17" fmla="val 757"/>
                  <a:gd name="f18" fmla="val 572"/>
                  <a:gd name="f19" fmla="val 749"/>
                  <a:gd name="f20" fmla="val 616"/>
                  <a:gd name="f21" fmla="val 741"/>
                  <a:gd name="f22" fmla="val 739"/>
                  <a:gd name="f23" fmla="val 617"/>
                  <a:gd name="f24" fmla="val 737"/>
                  <a:gd name="f25" fmla="val 736"/>
                  <a:gd name="f26" fmla="val 734"/>
                  <a:gd name="f27" fmla="val 619"/>
                  <a:gd name="f28" fmla="val 732"/>
                  <a:gd name="f29" fmla="val 620"/>
                  <a:gd name="f30" fmla="val 731"/>
                  <a:gd name="f31" fmla="val 729"/>
                  <a:gd name="f32" fmla="val 623"/>
                  <a:gd name="f33" fmla="val 726"/>
                  <a:gd name="f34" fmla="val 725"/>
                  <a:gd name="f35" fmla="val 624"/>
                  <a:gd name="f36" fmla="val 723"/>
                  <a:gd name="f37" fmla="val 626"/>
                  <a:gd name="f38" fmla="val 721"/>
                  <a:gd name="f39" fmla="val 720"/>
                  <a:gd name="f40" fmla="val 628"/>
                  <a:gd name="f41" fmla="val 569"/>
                  <a:gd name="f42" fmla="val 568"/>
                  <a:gd name="f43" fmla="val 565"/>
                  <a:gd name="f44" fmla="val 713"/>
                  <a:gd name="f45" fmla="val 562"/>
                  <a:gd name="f46" fmla="val 705"/>
                  <a:gd name="f47" fmla="val 672"/>
                  <a:gd name="f48" fmla="val 656"/>
                  <a:gd name="f49" fmla="val 655"/>
                  <a:gd name="f50" fmla="val 674"/>
                  <a:gd name="f51" fmla="val 653"/>
                  <a:gd name="f52" fmla="val 676"/>
                  <a:gd name="f53" fmla="val 651"/>
                  <a:gd name="f54" fmla="val 678"/>
                  <a:gd name="f55" fmla="val 650"/>
                  <a:gd name="f56" fmla="val 679"/>
                  <a:gd name="f57" fmla="val 648"/>
                  <a:gd name="f58" fmla="val 681"/>
                  <a:gd name="f59" fmla="val 646"/>
                  <a:gd name="f60" fmla="val 683"/>
                  <a:gd name="f61" fmla="val 645"/>
                  <a:gd name="f62" fmla="val 643"/>
                  <a:gd name="f63" fmla="val 685"/>
                  <a:gd name="f64" fmla="val 641"/>
                  <a:gd name="f65" fmla="val 686"/>
                  <a:gd name="f66" fmla="val 640"/>
                  <a:gd name="f67" fmla="val 688"/>
                  <a:gd name="f68" fmla="val 690"/>
                  <a:gd name="f69" fmla="val 691"/>
                  <a:gd name="f70" fmla="val 635"/>
                  <a:gd name="f71" fmla="val 695"/>
                  <a:gd name="f72" fmla="val 631"/>
                  <a:gd name="f73" fmla="val 698"/>
                  <a:gd name="f74" fmla="val 556"/>
                  <a:gd name="f75" fmla="val 552"/>
                  <a:gd name="f76" fmla="val 546"/>
                  <a:gd name="f77" fmla="val 673"/>
                  <a:gd name="f78" fmla="val 543"/>
                  <a:gd name="f79" fmla="val 665"/>
                  <a:gd name="f80" fmla="val 859"/>
                  <a:gd name="f81" fmla="val 444"/>
                  <a:gd name="f82" fmla="val 443"/>
                  <a:gd name="f83" fmla="val 857"/>
                  <a:gd name="f84" fmla="val 855"/>
                  <a:gd name="f85" fmla="val 441"/>
                  <a:gd name="f86" fmla="val 854"/>
                  <a:gd name="f87" fmla="val 439"/>
                  <a:gd name="f88" fmla="val 851"/>
                  <a:gd name="f89" fmla="val 438"/>
                  <a:gd name="f90" fmla="val 850"/>
                  <a:gd name="f91" fmla="val 436"/>
                  <a:gd name="f92" fmla="val 848"/>
                  <a:gd name="f93" fmla="val 847"/>
                  <a:gd name="f94" fmla="val 434"/>
                  <a:gd name="f95" fmla="val 845"/>
                  <a:gd name="f96" fmla="val 534"/>
                  <a:gd name="f97" fmla="val 529"/>
                  <a:gd name="f98" fmla="val 522"/>
                  <a:gd name="f99" fmla="val 517"/>
                  <a:gd name="f100" fmla="val 724"/>
                  <a:gd name="f101" fmla="val 416"/>
                  <a:gd name="f102" fmla="val 414"/>
                  <a:gd name="f103" fmla="val 412"/>
                  <a:gd name="f104" fmla="val 411"/>
                  <a:gd name="f105" fmla="val 409"/>
                  <a:gd name="f106" fmla="val 407"/>
                  <a:gd name="f107" fmla="val 406"/>
                  <a:gd name="f108" fmla="val 404"/>
                  <a:gd name="f109" fmla="val 728"/>
                  <a:gd name="f110" fmla="val 402"/>
                  <a:gd name="f111" fmla="val 401"/>
                  <a:gd name="f112" fmla="val 399"/>
                  <a:gd name="f113" fmla="val 397"/>
                  <a:gd name="f114" fmla="val 396"/>
                  <a:gd name="f115" fmla="val 394"/>
                  <a:gd name="f116" fmla="val 392"/>
                  <a:gd name="f117" fmla="val 390"/>
                  <a:gd name="f118" fmla="val 388"/>
                  <a:gd name="f119" fmla="val 387"/>
                  <a:gd name="f120" fmla="val 385"/>
                  <a:gd name="f121" fmla="val 733"/>
                  <a:gd name="f122" fmla="val 383"/>
                  <a:gd name="f123" fmla="val 382"/>
                  <a:gd name="f124" fmla="val 505"/>
                  <a:gd name="f125" fmla="val 498"/>
                  <a:gd name="f126" fmla="val 614"/>
                  <a:gd name="f127" fmla="val 493"/>
                  <a:gd name="f128" fmla="val 607"/>
                  <a:gd name="f129" fmla="val 486"/>
                  <a:gd name="f130" fmla="val 293"/>
                  <a:gd name="f131" fmla="val 291"/>
                  <a:gd name="f132" fmla="val 290"/>
                  <a:gd name="f133" fmla="val 671"/>
                  <a:gd name="f134" fmla="val 669"/>
                  <a:gd name="f135" fmla="val 472"/>
                  <a:gd name="f136" fmla="val 592"/>
                  <a:gd name="f137" fmla="val 467"/>
                  <a:gd name="f138" fmla="val 589"/>
                  <a:gd name="f139" fmla="val 462"/>
                  <a:gd name="f140" fmla="val 587"/>
                  <a:gd name="f141" fmla="val 584"/>
                  <a:gd name="f142" fmla="val 141"/>
                  <a:gd name="f143" fmla="val 747"/>
                  <a:gd name="f144" fmla="val 715"/>
                  <a:gd name="f145" fmla="val 700"/>
                  <a:gd name="f146" fmla="val 143"/>
                  <a:gd name="f147" fmla="val 146"/>
                  <a:gd name="f148" fmla="val 148"/>
                  <a:gd name="f149" fmla="val 152"/>
                  <a:gd name="f150" fmla="val 16"/>
                  <a:gd name="f151" fmla="val 633"/>
                  <a:gd name="f152" fmla="val 17"/>
                  <a:gd name="f153" fmla="val 159"/>
                  <a:gd name="f154" fmla="val 162"/>
                  <a:gd name="f155" fmla="val 680"/>
                  <a:gd name="f156" fmla="val 168"/>
                  <a:gd name="f157" fmla="val 171"/>
                  <a:gd name="f158" fmla="val 29"/>
                  <a:gd name="f159" fmla="val 31"/>
                  <a:gd name="f160" fmla="val 32"/>
                  <a:gd name="f161" fmla="val 554"/>
                  <a:gd name="f162" fmla="val 549"/>
                  <a:gd name="f163" fmla="val 184"/>
                  <a:gd name="f164" fmla="val 192"/>
                  <a:gd name="f165" fmla="val 636"/>
                  <a:gd name="f166" fmla="val 196"/>
                  <a:gd name="f167" fmla="val 54"/>
                  <a:gd name="f168" fmla="val 479"/>
                  <a:gd name="f169" fmla="val 55"/>
                  <a:gd name="f170" fmla="val 474"/>
                  <a:gd name="f171" fmla="val 57"/>
                  <a:gd name="f172" fmla="val 469"/>
                  <a:gd name="f173" fmla="val 59"/>
                  <a:gd name="f174" fmla="val 463"/>
                  <a:gd name="f175" fmla="val 208"/>
                  <a:gd name="f176" fmla="val 216"/>
                  <a:gd name="f177" fmla="val 612"/>
                  <a:gd name="f178" fmla="val 223"/>
                  <a:gd name="f179" fmla="val 605"/>
                  <a:gd name="f180" fmla="val 229"/>
                  <a:gd name="f181" fmla="val 600"/>
                  <a:gd name="f182" fmla="val 90"/>
                  <a:gd name="f183" fmla="val 93"/>
                  <a:gd name="f184" fmla="val 380"/>
                  <a:gd name="f185" fmla="val 95"/>
                  <a:gd name="f186" fmla="val 373"/>
                  <a:gd name="f187" fmla="val 98"/>
                  <a:gd name="f188" fmla="val 368"/>
                  <a:gd name="f189" fmla="val 243"/>
                  <a:gd name="f190" fmla="val 247"/>
                  <a:gd name="f191" fmla="val 252"/>
                  <a:gd name="f192" fmla="val 257"/>
                  <a:gd name="f193" fmla="val 172"/>
                  <a:gd name="f194" fmla="val 157"/>
                  <a:gd name="f195" fmla="val 742"/>
                  <a:gd name="f196" fmla="val 744"/>
                  <a:gd name="f197" fmla="val 746"/>
                  <a:gd name="f198" fmla="val 155"/>
                  <a:gd name="f199" fmla="val 759"/>
                  <a:gd name="f200" fmla="val 153"/>
                  <a:gd name="f201" fmla="val 138"/>
                  <a:gd name="f202" fmla="val 140"/>
                  <a:gd name="f203" fmla="val 264"/>
                  <a:gd name="f204" fmla="val 512"/>
                  <a:gd name="f205" fmla="val 281"/>
                  <a:gd name="f206" fmla="val 276"/>
                  <a:gd name="f207" fmla="val 271"/>
                  <a:gd name="f208" fmla="val 245"/>
                  <a:gd name="f209" fmla="val 298"/>
                  <a:gd name="f210" fmla="val 449"/>
                  <a:gd name="f211" fmla="val 302"/>
                  <a:gd name="f212" fmla="val 309"/>
                  <a:gd name="f213" fmla="val 231"/>
                  <a:gd name="f214" fmla="val 174"/>
                  <a:gd name="f215" fmla="val 236"/>
                  <a:gd name="f216" fmla="val 170"/>
                  <a:gd name="f217" fmla="val 240"/>
                  <a:gd name="f218" fmla="val 164"/>
                  <a:gd name="f219" fmla="val 364"/>
                  <a:gd name="f220" fmla="val 69"/>
                  <a:gd name="f221" fmla="val 365"/>
                  <a:gd name="f222" fmla="val 272"/>
                  <a:gd name="f223" fmla="val 362"/>
                  <a:gd name="f224" fmla="val 359"/>
                  <a:gd name="f225" fmla="val 355"/>
                  <a:gd name="f226" fmla="val 353"/>
                  <a:gd name="f227" fmla="val 352"/>
                  <a:gd name="f228" fmla="val 348"/>
                  <a:gd name="f229" fmla="val 78"/>
                  <a:gd name="f230" fmla="val 74"/>
                  <a:gd name="f231" fmla="val 73"/>
                  <a:gd name="f232" fmla="val 8"/>
                  <a:gd name="f233" fmla="val 424"/>
                  <a:gd name="f234" fmla="val 12"/>
                  <a:gd name="f235" fmla="val 503"/>
                  <a:gd name="f236" fmla="val 509"/>
                  <a:gd name="f237" fmla="val 10"/>
                  <a:gd name="f238" fmla="val 2"/>
                  <a:gd name="f239" fmla="val 559"/>
                  <a:gd name="f240" fmla="val 515"/>
                  <a:gd name="f241" fmla="val 662"/>
                  <a:gd name="f242" fmla="val 842"/>
                  <a:gd name="f243" fmla="val 52"/>
                  <a:gd name="f244" fmla="val 716"/>
                  <a:gd name="f245" fmla="val 714"/>
                  <a:gd name="f246" fmla="val 712"/>
                  <a:gd name="f247" fmla="val 710"/>
                  <a:gd name="f248" fmla="val 709"/>
                  <a:gd name="f249" fmla="val 707"/>
                  <a:gd name="f250" fmla="val 703"/>
                  <a:gd name="f251" fmla="val 702"/>
                  <a:gd name="f252" fmla="val 697"/>
                  <a:gd name="f253" fmla="val 828"/>
                  <a:gd name="f254" fmla="val 45"/>
                  <a:gd name="f255" fmla="val 831"/>
                  <a:gd name="f256" fmla="val 47"/>
                  <a:gd name="f257" fmla="val 836"/>
                  <a:gd name="f258" fmla="val 48"/>
                  <a:gd name="f259" fmla="val 980"/>
                  <a:gd name="f260" fmla="val 149"/>
                  <a:gd name="f261" fmla="val 285"/>
                  <a:gd name="f262" fmla="val 283"/>
                  <a:gd name="f263" fmla="val 843"/>
                  <a:gd name="f264" fmla="val 279"/>
                  <a:gd name="f265" fmla="val 839"/>
                  <a:gd name="f266" fmla="val 838"/>
                  <a:gd name="f267" fmla="val 277"/>
                  <a:gd name="f268" fmla="val 835"/>
                  <a:gd name="f269" fmla="val 968"/>
                  <a:gd name="f270" fmla="val 972"/>
                  <a:gd name="f271" fmla="val 976"/>
                  <a:gd name="f272" fmla="val 144"/>
                  <a:gd name="f273" fmla="val 336"/>
                  <a:gd name="f274" fmla="val 335"/>
                  <a:gd name="f275" fmla="val 1088"/>
                  <a:gd name="f276" fmla="val 1024"/>
                  <a:gd name="f277" fmla="val 326"/>
                  <a:gd name="f278" fmla="val 325"/>
                  <a:gd name="f279" fmla="val 323"/>
                  <a:gd name="f280" fmla="val 1023"/>
                  <a:gd name="f281" fmla="val 321"/>
                  <a:gd name="f282" fmla="val 320"/>
                  <a:gd name="f283" fmla="val 1020"/>
                  <a:gd name="f284" fmla="val 318"/>
                  <a:gd name="f285" fmla="val 316"/>
                  <a:gd name="f286" fmla="val 1019"/>
                  <a:gd name="f287" fmla="val 315"/>
                  <a:gd name="f288" fmla="val 313"/>
                  <a:gd name="f289" fmla="val 311"/>
                  <a:gd name="f290" fmla="val 1079"/>
                  <a:gd name="f291" fmla="val 267"/>
                  <a:gd name="f292" fmla="val 1083"/>
                  <a:gd name="f293" fmla="val 1086"/>
                  <a:gd name="f294" fmla="val 1012"/>
                  <a:gd name="f295" fmla="val 507"/>
                  <a:gd name="f296" fmla="val 981"/>
                  <a:gd name="f297" fmla="val 510"/>
                  <a:gd name="f298" fmla="val 1027"/>
                  <a:gd name="f299" fmla="val 483"/>
                  <a:gd name="f300" fmla="val 1026"/>
                  <a:gd name="f301" fmla="val 484"/>
                  <a:gd name="f302" fmla="val 488"/>
                  <a:gd name="f303" fmla="val 489"/>
                  <a:gd name="f304" fmla="val 491"/>
                  <a:gd name="f305" fmla="val 494"/>
                  <a:gd name="f306" fmla="val 496"/>
                  <a:gd name="f307" fmla="val 1017"/>
                  <a:gd name="f308" fmla="val 499"/>
                  <a:gd name="f309" fmla="val 501"/>
                  <a:gd name="f310" fmla="val 1016"/>
                  <a:gd name="f311" fmla="val 1014"/>
                  <a:gd name="f312" fmla="val 886"/>
                  <a:gd name="f313" fmla="val 577"/>
                  <a:gd name="f314" fmla="val 575"/>
                  <a:gd name="f315" fmla="val 570"/>
                  <a:gd name="f316" fmla="val 833"/>
                  <a:gd name="f317" fmla="val 883"/>
                  <a:gd name="f318" fmla="val 545"/>
                  <a:gd name="f319" fmla="val 547"/>
                  <a:gd name="f320" fmla="val 550"/>
                  <a:gd name="f321" fmla="val 885"/>
                  <a:gd name="f322" fmla="val 555"/>
                  <a:gd name="f323" fmla="*/ f1 1 1089"/>
                  <a:gd name="f324" fmla="*/ f2 1 778"/>
                  <a:gd name="f325" fmla="+- f5 0 f3"/>
                  <a:gd name="f326" fmla="+- f4 0 f3"/>
                  <a:gd name="f327" fmla="*/ f326 1 1089"/>
                  <a:gd name="f328" fmla="*/ f325 1 778"/>
                  <a:gd name="f329" fmla="*/ f3 1 f327"/>
                  <a:gd name="f330" fmla="*/ f4 1 f327"/>
                  <a:gd name="f331" fmla="*/ f3 1 f328"/>
                  <a:gd name="f332" fmla="*/ f5 1 f328"/>
                  <a:gd name="f333" fmla="*/ f329 f323 1"/>
                  <a:gd name="f334" fmla="*/ f330 f323 1"/>
                  <a:gd name="f335" fmla="*/ f332 f324 1"/>
                  <a:gd name="f336" fmla="*/ f331 f32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33" t="f336" r="f334" b="f335"/>
                <a:pathLst>
                  <a:path w="1089" h="778">
                    <a:moveTo>
                      <a:pt x="f6" y="f7"/>
                    </a:moveTo>
                    <a:cubicBezTo>
                      <a:pt x="f8" y="f9"/>
                      <a:pt x="f10" y="f11"/>
                      <a:pt x="f12" y="f13"/>
                    </a:cubicBezTo>
                    <a:lnTo>
                      <a:pt x="f14" y="f13"/>
                    </a:lnTo>
                    <a:cubicBezTo>
                      <a:pt x="f14" y="f15"/>
                      <a:pt x="f16" y="f17"/>
                      <a:pt x="f18" y="f19"/>
                    </a:cubicBezTo>
                    <a:lnTo>
                      <a:pt x="f20" y="f21"/>
                    </a:lnTo>
                    <a:lnTo>
                      <a:pt x="f20" y="f22"/>
                    </a:lnTo>
                    <a:lnTo>
                      <a:pt x="f23" y="f24"/>
                    </a:lnTo>
                    <a:lnTo>
                      <a:pt x="f23" y="f25"/>
                    </a:lnTo>
                    <a:lnTo>
                      <a:pt x="f23" y="f26"/>
                    </a:lnTo>
                    <a:lnTo>
                      <a:pt x="f27" y="f26"/>
                    </a:lnTo>
                    <a:lnTo>
                      <a:pt x="f27" y="f28"/>
                    </a:lnTo>
                    <a:lnTo>
                      <a:pt x="f29" y="f28"/>
                    </a:lnTo>
                    <a:lnTo>
                      <a:pt x="f29" y="f30"/>
                    </a:lnTo>
                    <a:lnTo>
                      <a:pt x="f29" y="f31"/>
                    </a:lnTo>
                    <a:lnTo>
                      <a:pt x="f32" y="f31"/>
                    </a:lnTo>
                    <a:lnTo>
                      <a:pt x="f32" y="f33"/>
                    </a:lnTo>
                    <a:lnTo>
                      <a:pt x="f32" y="f34"/>
                    </a:lnTo>
                    <a:lnTo>
                      <a:pt x="f35" y="f34"/>
                    </a:lnTo>
                    <a:lnTo>
                      <a:pt x="f35" y="f36"/>
                    </a:lnTo>
                    <a:lnTo>
                      <a:pt x="f37" y="f36"/>
                    </a:lnTo>
                    <a:lnTo>
                      <a:pt x="f37" y="f38"/>
                    </a:lnTo>
                    <a:lnTo>
                      <a:pt x="f37" y="f39"/>
                    </a:lnTo>
                    <a:lnTo>
                      <a:pt x="f40" y="f39"/>
                    </a:lnTo>
                    <a:lnTo>
                      <a:pt x="f41" y="f28"/>
                    </a:lnTo>
                    <a:cubicBezTo>
                      <a:pt x="f42" y="f36"/>
                      <a:pt x="f43" y="f44"/>
                      <a:pt x="f45" y="f46"/>
                    </a:cubicBezTo>
                    <a:lnTo>
                      <a:pt x="f47" y="f48"/>
                    </a:lnTo>
                    <a:lnTo>
                      <a:pt x="f47" y="f49"/>
                    </a:lnTo>
                    <a:lnTo>
                      <a:pt x="f50" y="f49"/>
                    </a:lnTo>
                    <a:lnTo>
                      <a:pt x="f50" y="f51"/>
                    </a:lnTo>
                    <a:lnTo>
                      <a:pt x="f52" y="f51"/>
                    </a:lnTo>
                    <a:lnTo>
                      <a:pt x="f52" y="f53"/>
                    </a:lnTo>
                    <a:lnTo>
                      <a:pt x="f54" y="f53"/>
                    </a:lnTo>
                    <a:lnTo>
                      <a:pt x="f54" y="f55"/>
                    </a:lnTo>
                    <a:lnTo>
                      <a:pt x="f56" y="f55"/>
                    </a:lnTo>
                    <a:lnTo>
                      <a:pt x="f56" y="f57"/>
                    </a:lnTo>
                    <a:lnTo>
                      <a:pt x="f58" y="f59"/>
                    </a:lnTo>
                    <a:lnTo>
                      <a:pt x="f60" y="f61"/>
                    </a:lnTo>
                    <a:lnTo>
                      <a:pt x="f60" y="f62"/>
                    </a:lnTo>
                    <a:lnTo>
                      <a:pt x="f63" y="f62"/>
                    </a:lnTo>
                    <a:lnTo>
                      <a:pt x="f63" y="f64"/>
                    </a:lnTo>
                    <a:lnTo>
                      <a:pt x="f65" y="f64"/>
                    </a:lnTo>
                    <a:lnTo>
                      <a:pt x="f65" y="f66"/>
                    </a:lnTo>
                    <a:lnTo>
                      <a:pt x="f67" y="f66"/>
                    </a:lnTo>
                    <a:lnTo>
                      <a:pt x="f67" y="f9"/>
                    </a:lnTo>
                    <a:lnTo>
                      <a:pt x="f68" y="f9"/>
                    </a:lnTo>
                    <a:cubicBezTo>
                      <a:pt x="f69" y="f70"/>
                      <a:pt x="f71" y="f72"/>
                      <a:pt x="f73" y="f37"/>
                    </a:cubicBezTo>
                    <a:lnTo>
                      <a:pt x="f74" y="f68"/>
                    </a:lnTo>
                    <a:cubicBezTo>
                      <a:pt x="f75" y="f58"/>
                      <a:pt x="f76" y="f77"/>
                      <a:pt x="f78" y="f79"/>
                    </a:cubicBezTo>
                    <a:lnTo>
                      <a:pt x="f80" y="f81"/>
                    </a:lnTo>
                    <a:lnTo>
                      <a:pt x="f80" y="f82"/>
                    </a:lnTo>
                    <a:lnTo>
                      <a:pt x="f83" y="f82"/>
                    </a:lnTo>
                    <a:lnTo>
                      <a:pt x="f84" y="f82"/>
                    </a:lnTo>
                    <a:lnTo>
                      <a:pt x="f84" y="f85"/>
                    </a:lnTo>
                    <a:lnTo>
                      <a:pt x="f86" y="f85"/>
                    </a:lnTo>
                    <a:lnTo>
                      <a:pt x="f86" y="f87"/>
                    </a:lnTo>
                    <a:lnTo>
                      <a:pt x="f88" y="f87"/>
                    </a:lnTo>
                    <a:lnTo>
                      <a:pt x="f88" y="f89"/>
                    </a:lnTo>
                    <a:lnTo>
                      <a:pt x="f90" y="f89"/>
                    </a:lnTo>
                    <a:lnTo>
                      <a:pt x="f90" y="f91"/>
                    </a:lnTo>
                    <a:lnTo>
                      <a:pt x="f92" y="f91"/>
                    </a:lnTo>
                    <a:lnTo>
                      <a:pt x="f93" y="f91"/>
                    </a:lnTo>
                    <a:lnTo>
                      <a:pt x="f93" y="f94"/>
                    </a:lnTo>
                    <a:lnTo>
                      <a:pt x="f95" y="f94"/>
                    </a:lnTo>
                    <a:lnTo>
                      <a:pt x="f96" y="f53"/>
                    </a:lnTo>
                    <a:cubicBezTo>
                      <a:pt x="f97" y="f61"/>
                      <a:pt x="f98" y="f9"/>
                      <a:pt x="f99" y="f72"/>
                    </a:cubicBezTo>
                    <a:lnTo>
                      <a:pt x="f100" y="f101"/>
                    </a:lnTo>
                    <a:lnTo>
                      <a:pt x="f100" y="f102"/>
                    </a:lnTo>
                    <a:lnTo>
                      <a:pt x="f33" y="f103"/>
                    </a:lnTo>
                    <a:lnTo>
                      <a:pt x="f33" y="f104"/>
                    </a:lnTo>
                    <a:lnTo>
                      <a:pt x="f33" y="f105"/>
                    </a:lnTo>
                    <a:lnTo>
                      <a:pt x="f33" y="f106"/>
                    </a:lnTo>
                    <a:cubicBezTo>
                      <a:pt x="f33" y="f107"/>
                      <a:pt x="f33" y="f108"/>
                      <a:pt x="f33" y="f108"/>
                    </a:cubicBezTo>
                    <a:cubicBezTo>
                      <a:pt x="f109" y="f110"/>
                      <a:pt x="f109" y="f110"/>
                      <a:pt x="f109" y="f111"/>
                    </a:cubicBezTo>
                    <a:lnTo>
                      <a:pt x="f109" y="f112"/>
                    </a:lnTo>
                    <a:lnTo>
                      <a:pt x="f109" y="f113"/>
                    </a:lnTo>
                    <a:lnTo>
                      <a:pt x="f31" y="f113"/>
                    </a:lnTo>
                    <a:lnTo>
                      <a:pt x="f31" y="f114"/>
                    </a:lnTo>
                    <a:lnTo>
                      <a:pt x="f31" y="f115"/>
                    </a:lnTo>
                    <a:lnTo>
                      <a:pt x="f31" y="f116"/>
                    </a:lnTo>
                    <a:lnTo>
                      <a:pt x="f30" y="f116"/>
                    </a:lnTo>
                    <a:lnTo>
                      <a:pt x="f30" y="f117"/>
                    </a:lnTo>
                    <a:lnTo>
                      <a:pt x="f30" y="f118"/>
                    </a:lnTo>
                    <a:lnTo>
                      <a:pt x="f30" y="f119"/>
                    </a:lnTo>
                    <a:lnTo>
                      <a:pt x="f30" y="f120"/>
                    </a:lnTo>
                    <a:lnTo>
                      <a:pt x="f121" y="f120"/>
                    </a:lnTo>
                    <a:lnTo>
                      <a:pt x="f121" y="f122"/>
                    </a:lnTo>
                    <a:lnTo>
                      <a:pt x="f121" y="f123"/>
                    </a:lnTo>
                    <a:lnTo>
                      <a:pt x="f124" y="f29"/>
                    </a:lnTo>
                    <a:cubicBezTo>
                      <a:pt x="f125" y="f126"/>
                      <a:pt x="f127" y="f128"/>
                      <a:pt x="f129" y="f7"/>
                    </a:cubicBezTo>
                    <a:lnTo>
                      <a:pt x="f63" y="f130"/>
                    </a:lnTo>
                    <a:lnTo>
                      <a:pt x="f60" y="f130"/>
                    </a:lnTo>
                    <a:lnTo>
                      <a:pt x="f58" y="f130"/>
                    </a:lnTo>
                    <a:lnTo>
                      <a:pt x="f58" y="f131"/>
                    </a:lnTo>
                    <a:lnTo>
                      <a:pt x="f56" y="f131"/>
                    </a:lnTo>
                    <a:lnTo>
                      <a:pt x="f54" y="f131"/>
                    </a:lnTo>
                    <a:lnTo>
                      <a:pt x="f52" y="f131"/>
                    </a:lnTo>
                    <a:lnTo>
                      <a:pt x="f52" y="f132"/>
                    </a:lnTo>
                    <a:lnTo>
                      <a:pt x="f50" y="f132"/>
                    </a:lnTo>
                    <a:lnTo>
                      <a:pt x="f47" y="f132"/>
                    </a:lnTo>
                    <a:lnTo>
                      <a:pt x="f133" y="f132"/>
                    </a:lnTo>
                    <a:lnTo>
                      <a:pt x="f134" y="f132"/>
                    </a:lnTo>
                    <a:lnTo>
                      <a:pt x="f135" y="f136"/>
                    </a:lnTo>
                    <a:cubicBezTo>
                      <a:pt x="f137" y="f138"/>
                      <a:pt x="f139" y="f140"/>
                      <a:pt x="f6" y="f141"/>
                    </a:cubicBezTo>
                    <a:lnTo>
                      <a:pt x="f6" y="f7"/>
                    </a:ln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42" y="f143"/>
                    </a:moveTo>
                    <a:lnTo>
                      <a:pt x="f3" y="f144"/>
                    </a:lnTo>
                    <a:lnTo>
                      <a:pt x="f3" y="f145"/>
                    </a:lnTo>
                    <a:lnTo>
                      <a:pt x="f146" y="f28"/>
                    </a:lnTo>
                    <a:cubicBezTo>
                      <a:pt x="f147" y="f38"/>
                      <a:pt x="f148" y="f44"/>
                      <a:pt x="f149" y="f46"/>
                    </a:cubicBezTo>
                    <a:lnTo>
                      <a:pt x="f150" y="f61"/>
                    </a:lnTo>
                    <a:cubicBezTo>
                      <a:pt x="f150" y="f9"/>
                      <a:pt x="f150" y="f151"/>
                      <a:pt x="f152" y="f40"/>
                    </a:cubicBezTo>
                    <a:lnTo>
                      <a:pt x="f153" y="f67"/>
                    </a:lnTo>
                    <a:cubicBezTo>
                      <a:pt x="f154" y="f155"/>
                      <a:pt x="f156" y="f77"/>
                      <a:pt x="f157" y="f79"/>
                    </a:cubicBezTo>
                    <a:lnTo>
                      <a:pt x="f158" y="f43"/>
                    </a:lnTo>
                    <a:cubicBezTo>
                      <a:pt x="f159" y="f12"/>
                      <a:pt x="f160" y="f161"/>
                      <a:pt x="f160" y="f162"/>
                    </a:cubicBezTo>
                    <a:lnTo>
                      <a:pt x="f0" y="f53"/>
                    </a:lnTo>
                    <a:cubicBezTo>
                      <a:pt x="f163" y="f62"/>
                      <a:pt x="f164" y="f165"/>
                      <a:pt x="f166" y="f72"/>
                    </a:cubicBezTo>
                    <a:lnTo>
                      <a:pt x="f167" y="f168"/>
                    </a:lnTo>
                    <a:cubicBezTo>
                      <a:pt x="f169" y="f170"/>
                      <a:pt x="f171" y="f172"/>
                      <a:pt x="f173" y="f174"/>
                    </a:cubicBezTo>
                    <a:lnTo>
                      <a:pt x="f175" y="f29"/>
                    </a:lnTo>
                    <a:cubicBezTo>
                      <a:pt x="f176" y="f177"/>
                      <a:pt x="f178" y="f179"/>
                      <a:pt x="f180" y="f181"/>
                    </a:cubicBezTo>
                    <a:lnTo>
                      <a:pt x="f182" y="f120"/>
                    </a:lnTo>
                    <a:cubicBezTo>
                      <a:pt x="f183" y="f184"/>
                      <a:pt x="f185" y="f186"/>
                      <a:pt x="f187" y="f188"/>
                    </a:cubicBezTo>
                    <a:lnTo>
                      <a:pt x="f189" y="f136"/>
                    </a:lnTo>
                    <a:cubicBezTo>
                      <a:pt x="f190" y="f138"/>
                      <a:pt x="f191" y="f140"/>
                      <a:pt x="f192" y="f141"/>
                    </a:cubicBezTo>
                    <a:lnTo>
                      <a:pt x="f192" y="f7"/>
                    </a:lnTo>
                    <a:cubicBezTo>
                      <a:pt x="f175" y="f72"/>
                      <a:pt x="f193" y="f54"/>
                      <a:pt x="f153" y="f25"/>
                    </a:cubicBezTo>
                    <a:cubicBezTo>
                      <a:pt x="f153" y="f24"/>
                      <a:pt x="f153" y="f22"/>
                      <a:pt x="f153" y="f22"/>
                    </a:cubicBezTo>
                    <a:cubicBezTo>
                      <a:pt x="f153" y="f21"/>
                      <a:pt x="f194" y="f21"/>
                      <a:pt x="f194" y="f195"/>
                    </a:cubicBezTo>
                    <a:cubicBezTo>
                      <a:pt x="f194" y="f196"/>
                      <a:pt x="f194" y="f196"/>
                      <a:pt x="f194" y="f197"/>
                    </a:cubicBezTo>
                    <a:cubicBezTo>
                      <a:pt x="f194" y="f143"/>
                      <a:pt x="f194" y="f143"/>
                      <a:pt x="f194" y="f19"/>
                    </a:cubicBezTo>
                    <a:cubicBezTo>
                      <a:pt x="f198" y="f199"/>
                      <a:pt x="f200" y="f15"/>
                      <a:pt x="f200" y="f13"/>
                    </a:cubicBezTo>
                    <a:lnTo>
                      <a:pt x="f201" y="f13"/>
                    </a:lnTo>
                    <a:cubicBezTo>
                      <a:pt x="f201" y="f15"/>
                      <a:pt x="f202" y="f17"/>
                      <a:pt x="f142" y="f143"/>
                    </a:cubicBezTo>
                    <a:close/>
                    <a:moveTo>
                      <a:pt x="f142" y="f143"/>
                    </a:moveTo>
                    <a:lnTo>
                      <a:pt x="f142" y="f143"/>
                    </a:lnTo>
                    <a:close/>
                    <a:moveTo>
                      <a:pt x="f153" y="f203"/>
                    </a:moveTo>
                    <a:lnTo>
                      <a:pt x="f192" y="f204"/>
                    </a:lnTo>
                    <a:lnTo>
                      <a:pt x="f192" y="f161"/>
                    </a:lnTo>
                    <a:lnTo>
                      <a:pt x="f147" y="f205"/>
                    </a:lnTo>
                    <a:cubicBezTo>
                      <a:pt x="f149" y="f206"/>
                      <a:pt x="f198" y="f207"/>
                      <a:pt x="f153" y="f203"/>
                    </a:cubicBezTo>
                    <a:close/>
                    <a:moveTo>
                      <a:pt x="f153" y="f203"/>
                    </a:moveTo>
                    <a:lnTo>
                      <a:pt x="f153" y="f203"/>
                    </a:lnTo>
                    <a:close/>
                    <a:moveTo>
                      <a:pt x="f208" y="f153"/>
                    </a:moveTo>
                    <a:lnTo>
                      <a:pt x="f209" y="f94"/>
                    </a:lnTo>
                    <a:lnTo>
                      <a:pt x="f209" y="f210"/>
                    </a:lnTo>
                    <a:lnTo>
                      <a:pt x="f211" y="f210"/>
                    </a:lnTo>
                    <a:lnTo>
                      <a:pt x="f212" y="f129"/>
                    </a:lnTo>
                    <a:lnTo>
                      <a:pt x="f130" y="f129"/>
                    </a:lnTo>
                    <a:lnTo>
                      <a:pt x="f213" y="f214"/>
                    </a:lnTo>
                    <a:cubicBezTo>
                      <a:pt x="f215" y="f216"/>
                      <a:pt x="f217" y="f218"/>
                      <a:pt x="f208" y="f153"/>
                    </a:cubicBezTo>
                    <a:close/>
                    <a:moveTo>
                      <a:pt x="f208" y="f153"/>
                    </a:moveTo>
                    <a:lnTo>
                      <a:pt x="f208" y="f153"/>
                    </a:lnTo>
                    <a:close/>
                    <a:moveTo>
                      <a:pt x="f219" y="f220"/>
                    </a:moveTo>
                    <a:lnTo>
                      <a:pt x="f221" y="f222"/>
                    </a:lnTo>
                    <a:cubicBezTo>
                      <a:pt x="f223" y="f207"/>
                      <a:pt x="f224" y="f207"/>
                      <a:pt x="f225" y="f207"/>
                    </a:cubicBezTo>
                    <a:cubicBezTo>
                      <a:pt x="f226" y="f207"/>
                      <a:pt x="f227" y="f207"/>
                      <a:pt x="f228" y="f207"/>
                    </a:cubicBezTo>
                    <a:lnTo>
                      <a:pt x="f228" y="f229"/>
                    </a:lnTo>
                    <a:cubicBezTo>
                      <a:pt x="f226" y="f230"/>
                      <a:pt x="f224" y="f231"/>
                      <a:pt x="f219" y="f220"/>
                    </a:cubicBezTo>
                    <a:close/>
                    <a:moveTo>
                      <a:pt x="f219" y="f220"/>
                    </a:moveTo>
                    <a:lnTo>
                      <a:pt x="f219" y="f220"/>
                    </a:lnTo>
                    <a:close/>
                    <a:moveTo>
                      <a:pt x="f8" y="f232"/>
                    </a:moveTo>
                    <a:lnTo>
                      <a:pt x="f233" y="f129"/>
                    </a:lnTo>
                    <a:lnTo>
                      <a:pt x="f106" y="f129"/>
                    </a:lnTo>
                    <a:lnTo>
                      <a:pt x="f125" y="f234"/>
                    </a:lnTo>
                    <a:cubicBezTo>
                      <a:pt x="f235" y="f234"/>
                      <a:pt x="f236" y="f237"/>
                      <a:pt x="f8" y="f232"/>
                    </a:cubicBezTo>
                    <a:close/>
                    <a:moveTo>
                      <a:pt x="f8" y="f232"/>
                    </a:moveTo>
                    <a:lnTo>
                      <a:pt x="f8" y="f232"/>
                    </a:lnTo>
                    <a:close/>
                    <a:moveTo>
                      <a:pt x="f56" y="f238"/>
                    </a:moveTo>
                    <a:lnTo>
                      <a:pt x="f6" y="f239"/>
                    </a:lnTo>
                    <a:lnTo>
                      <a:pt x="f6" y="f240"/>
                    </a:lnTo>
                    <a:lnTo>
                      <a:pt x="f241" y="f3"/>
                    </a:lnTo>
                    <a:cubicBezTo>
                      <a:pt x="f134" y="f3"/>
                      <a:pt x="f50" y="f3"/>
                      <a:pt x="f56" y="f238"/>
                    </a:cubicBezTo>
                    <a:close/>
                    <a:moveTo>
                      <a:pt x="f56" y="f238"/>
                    </a:moveTo>
                    <a:lnTo>
                      <a:pt x="f56" y="f238"/>
                    </a:lnTo>
                    <a:close/>
                    <a:moveTo>
                      <a:pt x="f242" y="f243"/>
                    </a:moveTo>
                    <a:lnTo>
                      <a:pt x="f244" y="f208"/>
                    </a:lnTo>
                    <a:lnTo>
                      <a:pt x="f245" y="f208"/>
                    </a:lnTo>
                    <a:lnTo>
                      <a:pt x="f246" y="f208"/>
                    </a:lnTo>
                    <a:lnTo>
                      <a:pt x="f247" y="f208"/>
                    </a:lnTo>
                    <a:lnTo>
                      <a:pt x="f248" y="f208"/>
                    </a:lnTo>
                    <a:lnTo>
                      <a:pt x="f249" y="f208"/>
                    </a:lnTo>
                    <a:lnTo>
                      <a:pt x="f46" y="f208"/>
                    </a:lnTo>
                    <a:lnTo>
                      <a:pt x="f250" y="f208"/>
                    </a:lnTo>
                    <a:lnTo>
                      <a:pt x="f251" y="f208"/>
                    </a:lnTo>
                    <a:lnTo>
                      <a:pt x="f73" y="f208"/>
                    </a:lnTo>
                    <a:lnTo>
                      <a:pt x="f252" y="f208"/>
                    </a:lnTo>
                    <a:lnTo>
                      <a:pt x="f253" y="f254"/>
                    </a:lnTo>
                    <a:cubicBezTo>
                      <a:pt x="f255" y="f256"/>
                      <a:pt x="f257" y="f258"/>
                      <a:pt x="f242" y="f243"/>
                    </a:cubicBezTo>
                    <a:close/>
                    <a:moveTo>
                      <a:pt x="f242" y="f243"/>
                    </a:moveTo>
                    <a:lnTo>
                      <a:pt x="f242" y="f243"/>
                    </a:lnTo>
                    <a:close/>
                    <a:moveTo>
                      <a:pt x="f259" y="f260"/>
                    </a:moveTo>
                    <a:lnTo>
                      <a:pt x="f90" y="f261"/>
                    </a:lnTo>
                    <a:lnTo>
                      <a:pt x="f92" y="f262"/>
                    </a:lnTo>
                    <a:lnTo>
                      <a:pt x="f93" y="f262"/>
                    </a:lnTo>
                    <a:lnTo>
                      <a:pt x="f95" y="f205"/>
                    </a:lnTo>
                    <a:lnTo>
                      <a:pt x="f263" y="f205"/>
                    </a:lnTo>
                    <a:lnTo>
                      <a:pt x="f242" y="f264"/>
                    </a:lnTo>
                    <a:lnTo>
                      <a:pt x="f265" y="f264"/>
                    </a:lnTo>
                    <a:lnTo>
                      <a:pt x="f266" y="f267"/>
                    </a:lnTo>
                    <a:lnTo>
                      <a:pt x="f257" y="f267"/>
                    </a:lnTo>
                    <a:lnTo>
                      <a:pt x="f268" y="f267"/>
                    </a:lnTo>
                    <a:lnTo>
                      <a:pt x="f268" y="f206"/>
                    </a:lnTo>
                    <a:lnTo>
                      <a:pt x="f269" y="f201"/>
                    </a:lnTo>
                    <a:cubicBezTo>
                      <a:pt x="f270" y="f146"/>
                      <a:pt x="f271" y="f272"/>
                      <a:pt x="f259" y="f260"/>
                    </a:cubicBezTo>
                    <a:close/>
                    <a:moveTo>
                      <a:pt x="f259" y="f260"/>
                    </a:moveTo>
                    <a:lnTo>
                      <a:pt x="f259" y="f260"/>
                    </a:lnTo>
                    <a:close/>
                    <a:moveTo>
                      <a:pt x="f13" y="f273"/>
                    </a:moveTo>
                    <a:lnTo>
                      <a:pt x="f13" y="f274"/>
                    </a:lnTo>
                    <a:lnTo>
                      <a:pt x="f13" y="f273"/>
                    </a:lnTo>
                    <a:close/>
                    <a:moveTo>
                      <a:pt x="f13" y="f273"/>
                    </a:moveTo>
                    <a:lnTo>
                      <a:pt x="f13" y="f273"/>
                    </a:lnTo>
                    <a:close/>
                    <a:moveTo>
                      <a:pt x="f275" y="f205"/>
                    </a:moveTo>
                    <a:lnTo>
                      <a:pt x="f276" y="f277"/>
                    </a:lnTo>
                    <a:lnTo>
                      <a:pt x="f276" y="f278"/>
                    </a:lnTo>
                    <a:lnTo>
                      <a:pt x="f276" y="f279"/>
                    </a:lnTo>
                    <a:lnTo>
                      <a:pt x="f280" y="f279"/>
                    </a:lnTo>
                    <a:lnTo>
                      <a:pt x="f280" y="f281"/>
                    </a:lnTo>
                    <a:lnTo>
                      <a:pt x="f280" y="f282"/>
                    </a:lnTo>
                    <a:lnTo>
                      <a:pt x="f283" y="f282"/>
                    </a:lnTo>
                    <a:lnTo>
                      <a:pt x="f283" y="f284"/>
                    </a:lnTo>
                    <a:lnTo>
                      <a:pt x="f283" y="f285"/>
                    </a:lnTo>
                    <a:lnTo>
                      <a:pt x="f286" y="f285"/>
                    </a:lnTo>
                    <a:lnTo>
                      <a:pt x="f286" y="f287"/>
                    </a:lnTo>
                    <a:lnTo>
                      <a:pt x="f286" y="f288"/>
                    </a:lnTo>
                    <a:lnTo>
                      <a:pt x="f286" y="f289"/>
                    </a:lnTo>
                    <a:lnTo>
                      <a:pt x="f290" y="f291"/>
                    </a:lnTo>
                    <a:cubicBezTo>
                      <a:pt x="f292" y="f222"/>
                      <a:pt x="f293" y="f267"/>
                      <a:pt x="f275" y="f205"/>
                    </a:cubicBezTo>
                    <a:close/>
                    <a:moveTo>
                      <a:pt x="f275" y="f205"/>
                    </a:moveTo>
                    <a:lnTo>
                      <a:pt x="f275" y="f205"/>
                    </a:lnTo>
                    <a:close/>
                    <a:moveTo>
                      <a:pt x="f294" y="f295"/>
                    </a:moveTo>
                    <a:lnTo>
                      <a:pt x="f296" y="f98"/>
                    </a:lnTo>
                    <a:cubicBezTo>
                      <a:pt x="f296" y="f240"/>
                      <a:pt x="f296" y="f297"/>
                      <a:pt x="f296" y="f235"/>
                    </a:cubicBezTo>
                    <a:lnTo>
                      <a:pt x="f298" y="f299"/>
                    </a:lnTo>
                    <a:lnTo>
                      <a:pt x="f300" y="f299"/>
                    </a:lnTo>
                    <a:lnTo>
                      <a:pt x="f300" y="f301"/>
                    </a:lnTo>
                    <a:lnTo>
                      <a:pt x="f300" y="f129"/>
                    </a:lnTo>
                    <a:lnTo>
                      <a:pt x="f276" y="f129"/>
                    </a:lnTo>
                    <a:lnTo>
                      <a:pt x="f276" y="f302"/>
                    </a:lnTo>
                    <a:lnTo>
                      <a:pt x="f276" y="f303"/>
                    </a:lnTo>
                    <a:lnTo>
                      <a:pt x="f280" y="f303"/>
                    </a:lnTo>
                    <a:lnTo>
                      <a:pt x="f280" y="f304"/>
                    </a:lnTo>
                    <a:lnTo>
                      <a:pt x="f280" y="f127"/>
                    </a:lnTo>
                    <a:lnTo>
                      <a:pt x="f283" y="f127"/>
                    </a:lnTo>
                    <a:lnTo>
                      <a:pt x="f283" y="f305"/>
                    </a:lnTo>
                    <a:lnTo>
                      <a:pt x="f286" y="f306"/>
                    </a:lnTo>
                    <a:lnTo>
                      <a:pt x="f286" y="f125"/>
                    </a:lnTo>
                    <a:lnTo>
                      <a:pt x="f307" y="f308"/>
                    </a:lnTo>
                    <a:lnTo>
                      <a:pt x="f307" y="f309"/>
                    </a:lnTo>
                    <a:lnTo>
                      <a:pt x="f310" y="f309"/>
                    </a:lnTo>
                    <a:lnTo>
                      <a:pt x="f311" y="f124"/>
                    </a:lnTo>
                    <a:lnTo>
                      <a:pt x="f311" y="f295"/>
                    </a:lnTo>
                    <a:lnTo>
                      <a:pt x="f294" y="f295"/>
                    </a:lnTo>
                    <a:close/>
                    <a:moveTo>
                      <a:pt x="f294" y="f295"/>
                    </a:moveTo>
                    <a:lnTo>
                      <a:pt x="f294" y="f295"/>
                    </a:lnTo>
                    <a:close/>
                    <a:moveTo>
                      <a:pt x="f312" y="f45"/>
                    </a:moveTo>
                    <a:lnTo>
                      <a:pt x="f84" y="f313"/>
                    </a:lnTo>
                    <a:lnTo>
                      <a:pt x="f84" y="f314"/>
                    </a:lnTo>
                    <a:lnTo>
                      <a:pt x="f86" y="f314"/>
                    </a:lnTo>
                    <a:lnTo>
                      <a:pt x="f88" y="f314"/>
                    </a:lnTo>
                    <a:lnTo>
                      <a:pt x="f90" y="f16"/>
                    </a:lnTo>
                    <a:lnTo>
                      <a:pt x="f92" y="f16"/>
                    </a:lnTo>
                    <a:lnTo>
                      <a:pt x="f93" y="f16"/>
                    </a:lnTo>
                    <a:lnTo>
                      <a:pt x="f93" y="f18"/>
                    </a:lnTo>
                    <a:lnTo>
                      <a:pt x="f95" y="f18"/>
                    </a:lnTo>
                    <a:lnTo>
                      <a:pt x="f263" y="f18"/>
                    </a:lnTo>
                    <a:lnTo>
                      <a:pt x="f242" y="f18"/>
                    </a:lnTo>
                    <a:lnTo>
                      <a:pt x="f242" y="f315"/>
                    </a:lnTo>
                    <a:lnTo>
                      <a:pt x="f265" y="f315"/>
                    </a:lnTo>
                    <a:lnTo>
                      <a:pt x="f266" y="f315"/>
                    </a:lnTo>
                    <a:lnTo>
                      <a:pt x="f257" y="f315"/>
                    </a:lnTo>
                    <a:lnTo>
                      <a:pt x="f268" y="f315"/>
                    </a:lnTo>
                    <a:lnTo>
                      <a:pt x="f268" y="f41"/>
                    </a:lnTo>
                    <a:lnTo>
                      <a:pt x="f316" y="f41"/>
                    </a:lnTo>
                    <a:lnTo>
                      <a:pt x="f255" y="f41"/>
                    </a:lnTo>
                    <a:lnTo>
                      <a:pt x="f317" y="f318"/>
                    </a:lnTo>
                    <a:lnTo>
                      <a:pt x="f317" y="f319"/>
                    </a:lnTo>
                    <a:lnTo>
                      <a:pt x="f317" y="f162"/>
                    </a:lnTo>
                    <a:lnTo>
                      <a:pt x="f317" y="f320"/>
                    </a:lnTo>
                    <a:lnTo>
                      <a:pt x="f321" y="f320"/>
                    </a:lnTo>
                    <a:lnTo>
                      <a:pt x="f321" y="f75"/>
                    </a:lnTo>
                    <a:lnTo>
                      <a:pt x="f321" y="f161"/>
                    </a:lnTo>
                    <a:lnTo>
                      <a:pt x="f321" y="f322"/>
                    </a:lnTo>
                    <a:lnTo>
                      <a:pt x="f321" y="f10"/>
                    </a:lnTo>
                    <a:lnTo>
                      <a:pt x="f321" y="f239"/>
                    </a:lnTo>
                    <a:lnTo>
                      <a:pt x="f321" y="f12"/>
                    </a:lnTo>
                    <a:lnTo>
                      <a:pt x="f312" y="f12"/>
                    </a:lnTo>
                    <a:lnTo>
                      <a:pt x="f312" y="f45"/>
                    </a:lnTo>
                    <a:close/>
                  </a:path>
                </a:pathLst>
              </a:custGeom>
              <a:solidFill>
                <a:srgbClr val="FAD243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1" name="Forma Livre 20"/>
              <p:cNvSpPr/>
              <p:nvPr/>
            </p:nvSpPr>
            <p:spPr>
              <a:xfrm>
                <a:off x="9256681" y="6119640"/>
                <a:ext cx="120600" cy="38157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8"/>
                  <a:gd name="f4" fmla="val 176"/>
                  <a:gd name="f5" fmla="val 103"/>
                  <a:gd name="f6" fmla="val 175"/>
                  <a:gd name="f7" fmla="val 54"/>
                  <a:gd name="f8" fmla="val 27"/>
                  <a:gd name="f9" fmla="val 19"/>
                  <a:gd name="f10" fmla="val 76"/>
                  <a:gd name="f11" fmla="val 5"/>
                  <a:gd name="f12" fmla="val 134"/>
                  <a:gd name="f13" fmla="val 2"/>
                  <a:gd name="f14" fmla="val 146"/>
                  <a:gd name="f15" fmla="val 161"/>
                  <a:gd name="f16" fmla="val 303"/>
                  <a:gd name="f17" fmla="val 407"/>
                  <a:gd name="f18" fmla="val 404"/>
                  <a:gd name="f19" fmla="val 99"/>
                  <a:gd name="f20" fmla="val 362"/>
                  <a:gd name="f21" fmla="val 35"/>
                  <a:gd name="f22" fmla="*/ f0 1 408"/>
                  <a:gd name="f23" fmla="*/ f1 1 176"/>
                  <a:gd name="f24" fmla="+- f4 0 f2"/>
                  <a:gd name="f25" fmla="+- f3 0 f2"/>
                  <a:gd name="f26" fmla="*/ f25 1 408"/>
                  <a:gd name="f27" fmla="*/ f24 1 176"/>
                  <a:gd name="f28" fmla="*/ f2 1 f26"/>
                  <a:gd name="f29" fmla="*/ f3 1 f26"/>
                  <a:gd name="f30" fmla="*/ f2 1 f27"/>
                  <a:gd name="f31" fmla="*/ f4 1 f27"/>
                  <a:gd name="f32" fmla="*/ f28 f22 1"/>
                  <a:gd name="f33" fmla="*/ f29 f22 1"/>
                  <a:gd name="f34" fmla="*/ f31 f23 1"/>
                  <a:gd name="f35" fmla="*/ f30 f2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2" t="f35" r="f33" b="f34"/>
                <a:pathLst>
                  <a:path w="408" h="176">
                    <a:moveTo>
                      <a:pt x="f5" y="f6"/>
                    </a:moveTo>
                    <a:lnTo>
                      <a:pt x="f5" y="f2"/>
                    </a:lnTo>
                    <a:cubicBezTo>
                      <a:pt x="f7" y="f8"/>
                      <a:pt x="f9" y="f10"/>
                      <a:pt x="f11" y="f12"/>
                    </a:cubicBezTo>
                    <a:cubicBezTo>
                      <a:pt x="f13" y="f14"/>
                      <a:pt x="f2" y="f15"/>
                      <a:pt x="f2" y="f6"/>
                    </a:cubicBez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16" y="f2"/>
                    </a:moveTo>
                    <a:lnTo>
                      <a:pt x="f16" y="f6"/>
                    </a:lnTo>
                    <a:lnTo>
                      <a:pt x="f17" y="f6"/>
                    </a:lnTo>
                    <a:cubicBezTo>
                      <a:pt x="f18" y="f19"/>
                      <a:pt x="f20" y="f21"/>
                      <a:pt x="f16" y="f2"/>
                    </a:cubicBezTo>
                    <a:close/>
                  </a:path>
                </a:pathLst>
              </a:custGeom>
              <a:solidFill>
                <a:srgbClr val="FFEC00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2" name="Forma Livre 21"/>
              <p:cNvSpPr/>
              <p:nvPr/>
            </p:nvSpPr>
            <p:spPr>
              <a:xfrm>
                <a:off x="9199440" y="6184800"/>
                <a:ext cx="417597" cy="265322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244"/>
                  <a:gd name="f4" fmla="val 808"/>
                  <a:gd name="f5" fmla="val 624"/>
                  <a:gd name="f6" fmla="val 807"/>
                  <a:gd name="f7" fmla="val 278"/>
                  <a:gd name="f8" fmla="val 449"/>
                  <a:gd name="f9" fmla="val 5"/>
                  <a:gd name="f10" fmla="val 3"/>
                  <a:gd name="f11" fmla="val 2"/>
                  <a:gd name="f12" fmla="val 1243"/>
                  <a:gd name="f13" fmla="val 969"/>
                  <a:gd name="f14" fmla="*/ f0 1 1244"/>
                  <a:gd name="f15" fmla="*/ f1 1 808"/>
                  <a:gd name="f16" fmla="+- f4 0 f2"/>
                  <a:gd name="f17" fmla="+- f3 0 f2"/>
                  <a:gd name="f18" fmla="*/ f17 1 1244"/>
                  <a:gd name="f19" fmla="*/ f16 1 808"/>
                  <a:gd name="f20" fmla="*/ f2 1 f18"/>
                  <a:gd name="f21" fmla="*/ f3 1 f18"/>
                  <a:gd name="f22" fmla="*/ f2 1 f19"/>
                  <a:gd name="f23" fmla="*/ f4 1 f19"/>
                  <a:gd name="f24" fmla="*/ f20 f14 1"/>
                  <a:gd name="f25" fmla="*/ f21 f14 1"/>
                  <a:gd name="f26" fmla="*/ f23 f15 1"/>
                  <a:gd name="f27" fmla="*/ f22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4" t="f27" r="f25" b="f26"/>
                <a:pathLst>
                  <a:path w="1244" h="808">
                    <a:moveTo>
                      <a:pt x="f5" y="f6"/>
                    </a:moveTo>
                    <a:cubicBezTo>
                      <a:pt x="f7" y="f6"/>
                      <a:pt x="f2" y="f8"/>
                      <a:pt x="f2" y="f9"/>
                    </a:cubicBezTo>
                    <a:cubicBezTo>
                      <a:pt x="f2" y="f10"/>
                      <a:pt x="f2" y="f11"/>
                      <a:pt x="f2" y="f2"/>
                    </a:cubicBezTo>
                    <a:lnTo>
                      <a:pt x="f12" y="f2"/>
                    </a:lnTo>
                    <a:cubicBezTo>
                      <a:pt x="f12" y="f11"/>
                      <a:pt x="f12" y="f10"/>
                      <a:pt x="f12" y="f9"/>
                    </a:cubicBezTo>
                    <a:cubicBezTo>
                      <a:pt x="f12" y="f8"/>
                      <a:pt x="f13" y="f6"/>
                      <a:pt x="f5" y="f6"/>
                    </a:cubicBezTo>
                  </a:path>
                </a:pathLst>
              </a:custGeom>
              <a:noFill/>
              <a:ln w="1801" cap="flat">
                <a:solidFill>
                  <a:srgbClr val="1B1918"/>
                </a:solidFill>
                <a:prstDash val="solid"/>
                <a:miter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3" name="Forma Livre 22"/>
              <p:cNvSpPr/>
              <p:nvPr/>
            </p:nvSpPr>
            <p:spPr>
              <a:xfrm>
                <a:off x="9418676" y="6053044"/>
                <a:ext cx="193679" cy="103318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618"/>
                  <a:gd name="f5" fmla="val 357"/>
                  <a:gd name="f6" fmla="val 356"/>
                  <a:gd name="f7" fmla="val 255"/>
                  <a:gd name="f8" fmla="val 355"/>
                  <a:gd name="f9" fmla="val 302"/>
                  <a:gd name="f10" fmla="val 326"/>
                  <a:gd name="f11" fmla="val 368"/>
                  <a:gd name="f12" fmla="val 276"/>
                  <a:gd name="f13" fmla="val 400"/>
                  <a:gd name="f14" fmla="val 232"/>
                  <a:gd name="f15" fmla="val 419"/>
                  <a:gd name="f16" fmla="val 210"/>
                  <a:gd name="f17" fmla="val 442"/>
                  <a:gd name="f18" fmla="val 182"/>
                  <a:gd name="f19" fmla="val 472"/>
                  <a:gd name="f20" fmla="val 177"/>
                  <a:gd name="f21" fmla="val 503"/>
                  <a:gd name="f22" fmla="val 173"/>
                  <a:gd name="f23" fmla="val 574"/>
                  <a:gd name="f24" fmla="val 193"/>
                  <a:gd name="f25" fmla="val 605"/>
                  <a:gd name="f26" fmla="val 203"/>
                  <a:gd name="f27" fmla="val 593"/>
                  <a:gd name="f28" fmla="val 136"/>
                  <a:gd name="f29" fmla="val 576"/>
                  <a:gd name="f30" fmla="val 69"/>
                  <a:gd name="f31" fmla="val 550"/>
                  <a:gd name="f32" fmla="val 6"/>
                  <a:gd name="f33" fmla="val 519"/>
                  <a:gd name="f34" fmla="val 488"/>
                  <a:gd name="f35" fmla="val 1"/>
                  <a:gd name="f36" fmla="val 460"/>
                  <a:gd name="f37" fmla="val 25"/>
                  <a:gd name="f38" fmla="val 432"/>
                  <a:gd name="f39" fmla="val 51"/>
                  <a:gd name="f40" fmla="val 417"/>
                  <a:gd name="f41" fmla="val 91"/>
                  <a:gd name="f42" fmla="val 395"/>
                  <a:gd name="f43" fmla="val 122"/>
                  <a:gd name="f44" fmla="val 383"/>
                  <a:gd name="f45" fmla="val 139"/>
                  <a:gd name="f46" fmla="val 369"/>
                  <a:gd name="f47" fmla="val 161"/>
                  <a:gd name="f48" fmla="val 350"/>
                  <a:gd name="f49" fmla="val 175"/>
                  <a:gd name="f50" fmla="val 333"/>
                  <a:gd name="f51" fmla="val 222"/>
                  <a:gd name="f52" fmla="val 328"/>
                  <a:gd name="f53" fmla="val 225"/>
                  <a:gd name="f54" fmla="val 321"/>
                  <a:gd name="f55" fmla="val 279"/>
                  <a:gd name="f56" fmla="val 319"/>
                  <a:gd name="f57" fmla="val 291"/>
                  <a:gd name="f58" fmla="val 317"/>
                  <a:gd name="f59" fmla="val 314"/>
                  <a:gd name="f60" fmla="val 300"/>
                  <a:gd name="f61" fmla="val 316"/>
                  <a:gd name="f62" fmla="val 293"/>
                  <a:gd name="f63" fmla="val 286"/>
                  <a:gd name="f64" fmla="val 272"/>
                  <a:gd name="f65" fmla="val 283"/>
                  <a:gd name="f66" fmla="val 230"/>
                  <a:gd name="f67" fmla="val 278"/>
                  <a:gd name="f68" fmla="val 188"/>
                  <a:gd name="f69" fmla="val 266"/>
                  <a:gd name="f70" fmla="val 185"/>
                  <a:gd name="f71" fmla="val 245"/>
                  <a:gd name="f72" fmla="val 217"/>
                  <a:gd name="f73" fmla="val 163"/>
                  <a:gd name="f74" fmla="val 189"/>
                  <a:gd name="f75" fmla="val 158"/>
                  <a:gd name="f76" fmla="val 162"/>
                  <a:gd name="f77" fmla="val 170"/>
                  <a:gd name="f78" fmla="val 105"/>
                  <a:gd name="f79" fmla="val 207"/>
                  <a:gd name="f80" fmla="val 86"/>
                  <a:gd name="f81" fmla="val 227"/>
                  <a:gd name="f82" fmla="val 54"/>
                  <a:gd name="f83" fmla="val 264"/>
                  <a:gd name="f84" fmla="val 23"/>
                  <a:gd name="f85" fmla="val 311"/>
                  <a:gd name="f86" fmla="val 412"/>
                  <a:gd name="f87" fmla="val 242"/>
                  <a:gd name="f88" fmla="val 324"/>
                  <a:gd name="f89" fmla="val 617"/>
                  <a:gd name="f90" fmla="val 614"/>
                  <a:gd name="f91" fmla="val 265"/>
                  <a:gd name="f92" fmla="val 607"/>
                  <a:gd name="f93" fmla="val 580"/>
                  <a:gd name="f94" fmla="val 212"/>
                  <a:gd name="f95" fmla="val 474"/>
                  <a:gd name="f96" fmla="val 450"/>
                  <a:gd name="f97" fmla="val 197"/>
                  <a:gd name="f98" fmla="val 428"/>
                  <a:gd name="f99" fmla="val 223"/>
                  <a:gd name="f100" fmla="*/ f1 1 618"/>
                  <a:gd name="f101" fmla="*/ f2 1 357"/>
                  <a:gd name="f102" fmla="+- f5 0 f3"/>
                  <a:gd name="f103" fmla="+- f4 0 f3"/>
                  <a:gd name="f104" fmla="*/ f103 1 618"/>
                  <a:gd name="f105" fmla="*/ f102 1 357"/>
                  <a:gd name="f106" fmla="*/ f3 1 f104"/>
                  <a:gd name="f107" fmla="*/ f4 1 f104"/>
                  <a:gd name="f108" fmla="*/ f3 1 f105"/>
                  <a:gd name="f109" fmla="*/ f5 1 f105"/>
                  <a:gd name="f110" fmla="*/ f106 f100 1"/>
                  <a:gd name="f111" fmla="*/ f107 f100 1"/>
                  <a:gd name="f112" fmla="*/ f109 f101 1"/>
                  <a:gd name="f113" fmla="*/ f108 f10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10" t="f113" r="f111" b="f112"/>
                <a:pathLst>
                  <a:path w="618" h="357">
                    <a:moveTo>
                      <a:pt x="f3" y="f6"/>
                    </a:moveTo>
                    <a:lnTo>
                      <a:pt x="f7" y="f6"/>
                    </a:lnTo>
                    <a:lnTo>
                      <a:pt x="f7" y="f8"/>
                    </a:lnTo>
                    <a:cubicBezTo>
                      <a:pt x="f9" y="f10"/>
                      <a:pt x="f11" y="f12"/>
                      <a:pt x="f13" y="f14"/>
                    </a:cubicBezTo>
                    <a:cubicBezTo>
                      <a:pt x="f15" y="f16"/>
                      <a:pt x="f17" y="f18"/>
                      <a:pt x="f19" y="f20"/>
                    </a:cubicBez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27" y="f28"/>
                      <a:pt x="f29" y="f30"/>
                      <a:pt x="f31" y="f32"/>
                    </a:cubicBezTo>
                    <a:cubicBezTo>
                      <a:pt x="f33" y="f3"/>
                      <a:pt x="f34" y="f35"/>
                      <a:pt x="f36" y="f37"/>
                    </a:cubicBezTo>
                    <a:cubicBezTo>
                      <a:pt x="f38" y="f39"/>
                      <a:pt x="f40" y="f41"/>
                      <a:pt x="f42" y="f43"/>
                    </a:cubicBezTo>
                    <a:cubicBezTo>
                      <a:pt x="f44" y="f45"/>
                      <a:pt x="f46" y="f47"/>
                      <a:pt x="f48" y="f49"/>
                    </a:cubicBezTo>
                    <a:cubicBezTo>
                      <a:pt x="f50" y="f51"/>
                      <a:pt x="f52" y="f53"/>
                      <a:pt x="f54" y="f55"/>
                    </a:cubicBezTo>
                    <a:cubicBezTo>
                      <a:pt x="f56" y="f57"/>
                      <a:pt x="f58" y="f59"/>
                      <a:pt x="f60" y="f61"/>
                    </a:cubicBezTo>
                    <a:lnTo>
                      <a:pt x="f62" y="f61"/>
                    </a:lnTo>
                    <a:cubicBezTo>
                      <a:pt x="f63" y="f64"/>
                      <a:pt x="f65" y="f66"/>
                      <a:pt x="f67" y="f68"/>
                    </a:cubicBezTo>
                    <a:cubicBezTo>
                      <a:pt x="f69" y="f70"/>
                      <a:pt x="f7" y="f0"/>
                      <a:pt x="f71" y="f49"/>
                    </a:cubicBezTo>
                    <a:cubicBezTo>
                      <a:pt x="f72" y="f73"/>
                      <a:pt x="f74" y="f75"/>
                      <a:pt x="f76" y="f77"/>
                    </a:cubicBezTo>
                    <a:cubicBezTo>
                      <a:pt x="f28" y="f18"/>
                      <a:pt x="f78" y="f79"/>
                      <a:pt x="f80" y="f81"/>
                    </a:cubicBezTo>
                    <a:cubicBezTo>
                      <a:pt x="f82" y="f83"/>
                      <a:pt x="f84" y="f85"/>
                      <a:pt x="f3" y="f6"/>
                    </a:cubicBezTo>
                    <a:close/>
                    <a:moveTo>
                      <a:pt x="f3" y="f6"/>
                    </a:moveTo>
                    <a:lnTo>
                      <a:pt x="f3" y="f6"/>
                    </a:lnTo>
                    <a:close/>
                    <a:moveTo>
                      <a:pt x="f86" y="f87"/>
                    </a:moveTo>
                    <a:cubicBezTo>
                      <a:pt x="f44" y="f65"/>
                      <a:pt x="f88" y="f10"/>
                      <a:pt x="f65" y="f6"/>
                    </a:cubicBezTo>
                    <a:lnTo>
                      <a:pt x="f89" y="f6"/>
                    </a:lnTo>
                    <a:cubicBezTo>
                      <a:pt x="f89" y="f85"/>
                      <a:pt x="f90" y="f91"/>
                      <a:pt x="f92" y="f51"/>
                    </a:cubicBezTo>
                    <a:cubicBezTo>
                      <a:pt x="f93" y="f94"/>
                      <a:pt x="f21" y="f68"/>
                      <a:pt x="f95" y="f24"/>
                    </a:cubicBezTo>
                    <a:cubicBezTo>
                      <a:pt x="f96" y="f97"/>
                      <a:pt x="f98" y="f99"/>
                      <a:pt x="f86" y="f87"/>
                    </a:cubicBezTo>
                    <a:close/>
                  </a:path>
                </a:pathLst>
              </a:custGeom>
              <a:solidFill>
                <a:srgbClr val="009035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4" name="Forma Livre 23"/>
              <p:cNvSpPr/>
              <p:nvPr/>
            </p:nvSpPr>
            <p:spPr>
              <a:xfrm>
                <a:off x="9028081" y="5780160"/>
                <a:ext cx="762115" cy="904679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2208"/>
                  <a:gd name="f5" fmla="val 2585"/>
                  <a:gd name="f6" fmla="val 1330"/>
                  <a:gd name="f7" fmla="val 757"/>
                  <a:gd name="f8" fmla="val 1342"/>
                  <a:gd name="f9" fmla="val 766"/>
                  <a:gd name="f10" fmla="val 1356"/>
                  <a:gd name="f11" fmla="val 774"/>
                  <a:gd name="f12" fmla="val 1361"/>
                  <a:gd name="f13" fmla="val 789"/>
                  <a:gd name="f14" fmla="val 1382"/>
                  <a:gd name="f15" fmla="val 857"/>
                  <a:gd name="f16" fmla="val 1391"/>
                  <a:gd name="f17" fmla="val 969"/>
                  <a:gd name="f18" fmla="val 1401"/>
                  <a:gd name="f19" fmla="val 1041"/>
                  <a:gd name="f20" fmla="val 1404"/>
                  <a:gd name="f21" fmla="val 1018"/>
                  <a:gd name="f22" fmla="val 1406"/>
                  <a:gd name="f23" fmla="val 1001"/>
                  <a:gd name="f24" fmla="val 1413"/>
                  <a:gd name="f25" fmla="val 979"/>
                  <a:gd name="f26" fmla="val 1416"/>
                  <a:gd name="f27" fmla="val 971"/>
                  <a:gd name="f28" fmla="val 1420"/>
                  <a:gd name="f29" fmla="val 963"/>
                  <a:gd name="f30" fmla="val 1423"/>
                  <a:gd name="f31" fmla="val 954"/>
                  <a:gd name="f32" fmla="val 1422"/>
                  <a:gd name="f33" fmla="val 945"/>
                  <a:gd name="f34" fmla="val 1412"/>
                  <a:gd name="f35" fmla="val 905"/>
                  <a:gd name="f36" fmla="val 1403"/>
                  <a:gd name="f37" fmla="val 872"/>
                  <a:gd name="f38" fmla="val 1392"/>
                  <a:gd name="f39" fmla="val 831"/>
                  <a:gd name="f40" fmla="val 826"/>
                  <a:gd name="f41" fmla="val 862"/>
                  <a:gd name="f42" fmla="val 1425"/>
                  <a:gd name="f43" fmla="val 892"/>
                  <a:gd name="f44" fmla="val 1432"/>
                  <a:gd name="f45" fmla="val 927"/>
                  <a:gd name="f46" fmla="val 1435"/>
                  <a:gd name="f47" fmla="val 918"/>
                  <a:gd name="f48" fmla="val 1437"/>
                  <a:gd name="f49" fmla="val 912"/>
                  <a:gd name="f50" fmla="val 1440"/>
                  <a:gd name="f51" fmla="val 903"/>
                  <a:gd name="f52" fmla="val 898"/>
                  <a:gd name="f53" fmla="val 1443"/>
                  <a:gd name="f54" fmla="val 1444"/>
                  <a:gd name="f55" fmla="val 885"/>
                  <a:gd name="f56" fmla="val 880"/>
                  <a:gd name="f57" fmla="val 1434"/>
                  <a:gd name="f58" fmla="val 1419"/>
                  <a:gd name="f59" fmla="val 816"/>
                  <a:gd name="f60" fmla="val 809"/>
                  <a:gd name="f61" fmla="val 799"/>
                  <a:gd name="f62" fmla="val 811"/>
                  <a:gd name="f63" fmla="val 1427"/>
                  <a:gd name="f64" fmla="val 1439"/>
                  <a:gd name="f65" fmla="val 837"/>
                  <a:gd name="f66" fmla="val 845"/>
                  <a:gd name="f67" fmla="val 1446"/>
                  <a:gd name="f68" fmla="val 853"/>
                  <a:gd name="f69" fmla="val 832"/>
                  <a:gd name="f70" fmla="val 821"/>
                  <a:gd name="f71" fmla="val 801"/>
                  <a:gd name="f72" fmla="val 756"/>
                  <a:gd name="f73" fmla="val 1415"/>
                  <a:gd name="f74" fmla="val 741"/>
                  <a:gd name="f75" fmla="val 739"/>
                  <a:gd name="f76" fmla="val 723"/>
                  <a:gd name="f77" fmla="val 718"/>
                  <a:gd name="f78" fmla="val 1474"/>
                  <a:gd name="f79" fmla="val 713"/>
                  <a:gd name="f80" fmla="val 1494"/>
                  <a:gd name="f81" fmla="val 700"/>
                  <a:gd name="f82" fmla="val 1496"/>
                  <a:gd name="f83" fmla="val 698"/>
                  <a:gd name="f84" fmla="val 695"/>
                  <a:gd name="f85" fmla="val 691"/>
                  <a:gd name="f86" fmla="val 706"/>
                  <a:gd name="f87" fmla="val 1493"/>
                  <a:gd name="f88" fmla="val 675"/>
                  <a:gd name="f89" fmla="val 1489"/>
                  <a:gd name="f90" fmla="val 670"/>
                  <a:gd name="f91" fmla="val 1487"/>
                  <a:gd name="f92" fmla="val 663"/>
                  <a:gd name="f93" fmla="val 1483"/>
                  <a:gd name="f94" fmla="val 658"/>
                  <a:gd name="f95" fmla="val 680"/>
                  <a:gd name="f96" fmla="val 1428"/>
                  <a:gd name="f97" fmla="val 665"/>
                  <a:gd name="f98" fmla="val 1475"/>
                  <a:gd name="f99" fmla="val 643"/>
                  <a:gd name="f100" fmla="val 641"/>
                  <a:gd name="f101" fmla="val 640"/>
                  <a:gd name="f102" fmla="val 1470"/>
                  <a:gd name="f103" fmla="val 636"/>
                  <a:gd name="f104" fmla="val 1465"/>
                  <a:gd name="f105" fmla="val 635"/>
                  <a:gd name="f106" fmla="val 1462"/>
                  <a:gd name="f107" fmla="val 651"/>
                  <a:gd name="f108" fmla="val 1380"/>
                  <a:gd name="f109" fmla="val 671"/>
                  <a:gd name="f110" fmla="val 1353"/>
                  <a:gd name="f111" fmla="val 673"/>
                  <a:gd name="f112" fmla="val 1322"/>
                  <a:gd name="f113" fmla="val 681"/>
                  <a:gd name="f114" fmla="val 1299"/>
                  <a:gd name="f115" fmla="val 686"/>
                  <a:gd name="f116" fmla="val 1271"/>
                  <a:gd name="f117" fmla="val 690"/>
                  <a:gd name="f118" fmla="val 1251"/>
                  <a:gd name="f119" fmla="val 696"/>
                  <a:gd name="f120" fmla="val 1239"/>
                  <a:gd name="f121" fmla="val 701"/>
                  <a:gd name="f122" fmla="val 1228"/>
                  <a:gd name="f123" fmla="val 732"/>
                  <a:gd name="f124" fmla="val 1225"/>
                  <a:gd name="f125" fmla="val 746"/>
                  <a:gd name="f126" fmla="val 1237"/>
                  <a:gd name="f127" fmla="val 1249"/>
                  <a:gd name="f128" fmla="val 737"/>
                  <a:gd name="f129" fmla="val 1263"/>
                  <a:gd name="f130" fmla="val 1282"/>
                  <a:gd name="f131" fmla="val 1289"/>
                  <a:gd name="f132" fmla="val 1305"/>
                  <a:gd name="f133" fmla="val 1317"/>
                  <a:gd name="f134" fmla="val 749"/>
                  <a:gd name="f135" fmla="val 705"/>
                  <a:gd name="f136" fmla="val 1280"/>
                  <a:gd name="f137" fmla="val 1294"/>
                  <a:gd name="f138" fmla="val 1306"/>
                  <a:gd name="f139" fmla="val 1318"/>
                  <a:gd name="f140" fmla="val 666"/>
                  <a:gd name="f141" fmla="val 1329"/>
                  <a:gd name="f142" fmla="val 1341"/>
                  <a:gd name="f143" fmla="val 660"/>
                  <a:gd name="f144" fmla="val 1296"/>
                  <a:gd name="f145" fmla="val 614"/>
                  <a:gd name="f146" fmla="val 1213"/>
                  <a:gd name="f147" fmla="val 599"/>
                  <a:gd name="f148" fmla="val 1144"/>
                  <a:gd name="f149" fmla="val 600"/>
                  <a:gd name="f150" fmla="val 1137"/>
                  <a:gd name="f151" fmla="val 602"/>
                  <a:gd name="f152" fmla="val 1127"/>
                  <a:gd name="f153" fmla="val 1120"/>
                  <a:gd name="f154" fmla="val 1118"/>
                  <a:gd name="f155" fmla="val 604"/>
                  <a:gd name="f156" fmla="val 1160"/>
                  <a:gd name="f157" fmla="val 612"/>
                  <a:gd name="f158" fmla="val 1203"/>
                  <a:gd name="f159" fmla="val 626"/>
                  <a:gd name="f160" fmla="val 1240"/>
                  <a:gd name="f161" fmla="val 645"/>
                  <a:gd name="f162" fmla="val 1256"/>
                  <a:gd name="f163" fmla="val 655"/>
                  <a:gd name="f164" fmla="val 1267"/>
                  <a:gd name="f165" fmla="val 661"/>
                  <a:gd name="f166" fmla="val 856"/>
                  <a:gd name="f167" fmla="val 1417"/>
                  <a:gd name="f168" fmla="val 812"/>
                  <a:gd name="f169" fmla="val 1366"/>
                  <a:gd name="f170" fmla="val 785"/>
                  <a:gd name="f171" fmla="val 1313"/>
                  <a:gd name="f172" fmla="val 1247"/>
                  <a:gd name="f173" fmla="val 754"/>
                  <a:gd name="f174" fmla="val 1283"/>
                  <a:gd name="f175" fmla="val 1343"/>
                  <a:gd name="f176" fmla="val 710"/>
                  <a:gd name="f177" fmla="val 1460"/>
                  <a:gd name="f178" fmla="val 722"/>
                  <a:gd name="f179" fmla="val 1516"/>
                  <a:gd name="f180" fmla="val 748"/>
                  <a:gd name="f181" fmla="val 1558"/>
                  <a:gd name="f182" fmla="val 1560"/>
                  <a:gd name="f183" fmla="val 1563"/>
                  <a:gd name="f184" fmla="val 751"/>
                  <a:gd name="f185" fmla="val 1566"/>
                  <a:gd name="f186" fmla="val 806"/>
                  <a:gd name="f187" fmla="val 1533"/>
                  <a:gd name="f188" fmla="val 877"/>
                  <a:gd name="f189" fmla="val 1507"/>
                  <a:gd name="f190" fmla="val 939"/>
                  <a:gd name="f191" fmla="val 1492"/>
                  <a:gd name="f192" fmla="val 910"/>
                  <a:gd name="f193" fmla="val 1469"/>
                  <a:gd name="f194" fmla="val 92"/>
                  <a:gd name="f195" fmla="val 1450"/>
                  <a:gd name="f196" fmla="val 105"/>
                  <a:gd name="f197" fmla="val 120"/>
                  <a:gd name="f198" fmla="val 1336"/>
                  <a:gd name="f199" fmla="val 141"/>
                  <a:gd name="f200" fmla="val 173"/>
                  <a:gd name="f201" fmla="val 1191"/>
                  <a:gd name="f202" fmla="val 215"/>
                  <a:gd name="f203" fmla="val 1112"/>
                  <a:gd name="f204" fmla="val 244"/>
                  <a:gd name="f205" fmla="val 1019"/>
                  <a:gd name="f206" fmla="val 262"/>
                  <a:gd name="f207" fmla="val 966"/>
                  <a:gd name="f208" fmla="val 270"/>
                  <a:gd name="f209" fmla="val 925"/>
                  <a:gd name="f210" fmla="val 280"/>
                  <a:gd name="f211" fmla="val 868"/>
                  <a:gd name="f212" fmla="val 282"/>
                  <a:gd name="f213" fmla="val 308"/>
                  <a:gd name="f214" fmla="val 232"/>
                  <a:gd name="f215" fmla="val 569"/>
                  <a:gd name="f216" fmla="val 117"/>
                  <a:gd name="f217" fmla="val 469"/>
                  <a:gd name="f218" fmla="val 110"/>
                  <a:gd name="f219" fmla="val 464"/>
                  <a:gd name="f220" fmla="val 353"/>
                  <a:gd name="f221" fmla="val 138"/>
                  <a:gd name="f222" fmla="val 356"/>
                  <a:gd name="f223" fmla="val 134"/>
                  <a:gd name="f224" fmla="val 354"/>
                  <a:gd name="f225" fmla="val 136"/>
                  <a:gd name="f226" fmla="val 358"/>
                  <a:gd name="f227" fmla="val 889"/>
                  <a:gd name="f228" fmla="val 47"/>
                  <a:gd name="f229" fmla="val 1847"/>
                  <a:gd name="f230" fmla="val 1851"/>
                  <a:gd name="f231" fmla="val 1853"/>
                  <a:gd name="f232" fmla="val 2096"/>
                  <a:gd name="f233" fmla="val 2091"/>
                  <a:gd name="f234" fmla="val 1973"/>
                  <a:gd name="f235" fmla="val 1898"/>
                  <a:gd name="f236" fmla="val 1925"/>
                  <a:gd name="f237" fmla="val 1942"/>
                  <a:gd name="f238" fmla="val 968"/>
                  <a:gd name="f239" fmla="val 1968"/>
                  <a:gd name="f240" fmla="val 1046"/>
                  <a:gd name="f241" fmla="val 2010"/>
                  <a:gd name="f242" fmla="val 2028"/>
                  <a:gd name="f243" fmla="val 1190"/>
                  <a:gd name="f244" fmla="val 2047"/>
                  <a:gd name="f245" fmla="val 1233"/>
                  <a:gd name="f246" fmla="val 2065"/>
                  <a:gd name="f247" fmla="val 2086"/>
                  <a:gd name="f248" fmla="val 2101"/>
                  <a:gd name="f249" fmla="val 2113"/>
                  <a:gd name="f250" fmla="val 2137"/>
                  <a:gd name="f251" fmla="val 1679"/>
                  <a:gd name="f252" fmla="val 2075"/>
                  <a:gd name="f253" fmla="val 1780"/>
                  <a:gd name="f254" fmla="val 2053"/>
                  <a:gd name="f255" fmla="val 1817"/>
                  <a:gd name="f256" fmla="val 2022"/>
                  <a:gd name="f257" fmla="val 1987"/>
                  <a:gd name="f258" fmla="val 1879"/>
                  <a:gd name="f259" fmla="val 1794"/>
                  <a:gd name="f260" fmla="val 2051"/>
                  <a:gd name="f261" fmla="val 2153"/>
                  <a:gd name="f262" fmla="val 2286"/>
                  <a:gd name="f263" fmla="val 1339"/>
                  <a:gd name="f264" fmla="val 1259"/>
                  <a:gd name="f265" fmla="val 2337"/>
                  <a:gd name="f266" fmla="val 1173"/>
                  <a:gd name="f267" fmla="val 2394"/>
                  <a:gd name="f268" fmla="val 1110"/>
                  <a:gd name="f269" fmla="val 2465"/>
                  <a:gd name="f270" fmla="val 1103"/>
                  <a:gd name="f271" fmla="val 2470"/>
                  <a:gd name="f272" fmla="val 1077"/>
                  <a:gd name="f273" fmla="val 2443"/>
                  <a:gd name="f274" fmla="val 1056"/>
                  <a:gd name="f275" fmla="val 2423"/>
                  <a:gd name="f276" fmla="val 1027"/>
                  <a:gd name="f277" fmla="val 2399"/>
                  <a:gd name="f278" fmla="val 977"/>
                  <a:gd name="f279" fmla="val 2359"/>
                  <a:gd name="f280" fmla="val 922"/>
                  <a:gd name="f281" fmla="val 2322"/>
                  <a:gd name="f282" fmla="val 867"/>
                  <a:gd name="f283" fmla="val 649"/>
                  <a:gd name="f284" fmla="val 412"/>
                  <a:gd name="f285" fmla="val 218"/>
                  <a:gd name="f286" fmla="val 184"/>
                  <a:gd name="f287" fmla="val 154"/>
                  <a:gd name="f288" fmla="val 130"/>
                  <a:gd name="f289" fmla="val 68"/>
                  <a:gd name="f290" fmla="val 135"/>
                  <a:gd name="f291" fmla="val 1115"/>
                  <a:gd name="f292" fmla="val 1162"/>
                  <a:gd name="f293" fmla="val 96"/>
                  <a:gd name="f294" fmla="val 1208"/>
                  <a:gd name="f295" fmla="val 79"/>
                  <a:gd name="f296" fmla="val 1257"/>
                  <a:gd name="f297" fmla="val 56"/>
                  <a:gd name="f298" fmla="val 1314"/>
                  <a:gd name="f299" fmla="val 40"/>
                  <a:gd name="f300" fmla="val 1374"/>
                  <a:gd name="f301" fmla="val 27"/>
                  <a:gd name="f302" fmla="val 1568"/>
                  <a:gd name="f303" fmla="val 3"/>
                  <a:gd name="f304" fmla="val 1699"/>
                  <a:gd name="f305" fmla="val 75"/>
                  <a:gd name="f306" fmla="val 103"/>
                  <a:gd name="f307" fmla="val 1861"/>
                  <a:gd name="f308" fmla="val 175"/>
                  <a:gd name="f309" fmla="val 1933"/>
                  <a:gd name="f310" fmla="val 275"/>
                  <a:gd name="f311" fmla="val 2021"/>
                  <a:gd name="f312" fmla="val 384"/>
                  <a:gd name="f313" fmla="val 2092"/>
                  <a:gd name="f314" fmla="val 498"/>
                  <a:gd name="f315" fmla="val 2157"/>
                  <a:gd name="f316" fmla="val 609"/>
                  <a:gd name="f317" fmla="val 2221"/>
                  <a:gd name="f318" fmla="val 2278"/>
                  <a:gd name="f319" fmla="val 2345"/>
                  <a:gd name="f320" fmla="val 883"/>
                  <a:gd name="f321" fmla="val 2379"/>
                  <a:gd name="f322" fmla="val 937"/>
                  <a:gd name="f323" fmla="val 2413"/>
                  <a:gd name="f324" fmla="val 985"/>
                  <a:gd name="f325" fmla="val 2453"/>
                  <a:gd name="f326" fmla="val 988"/>
                  <a:gd name="f327" fmla="val 2455"/>
                  <a:gd name="f328" fmla="val 1012"/>
                  <a:gd name="f329" fmla="val 2475"/>
                  <a:gd name="f330" fmla="val 1034"/>
                  <a:gd name="f331" fmla="val 2495"/>
                  <a:gd name="f332" fmla="val 2518"/>
                  <a:gd name="f333" fmla="val 2521"/>
                  <a:gd name="f334" fmla="val 2522"/>
                  <a:gd name="f335" fmla="val 1058"/>
                  <a:gd name="f336" fmla="val 1074"/>
                  <a:gd name="f337" fmla="val 2539"/>
                  <a:gd name="f338" fmla="val 1087"/>
                  <a:gd name="f339" fmla="val 2557"/>
                  <a:gd name="f340" fmla="val 1099"/>
                  <a:gd name="f341" fmla="val 2577"/>
                  <a:gd name="f342" fmla="val 2581"/>
                  <a:gd name="f343" fmla="val 1101"/>
                  <a:gd name="f344" fmla="val 2582"/>
                  <a:gd name="f345" fmla="val 2584"/>
                  <a:gd name="f346" fmla="val 1105"/>
                  <a:gd name="f347" fmla="val 1106"/>
                  <a:gd name="f348" fmla="val 1132"/>
                  <a:gd name="f349" fmla="val 1148"/>
                  <a:gd name="f350" fmla="val 1149"/>
                  <a:gd name="f351" fmla="val 1151"/>
                  <a:gd name="f352" fmla="val 1172"/>
                  <a:gd name="f353" fmla="val 1194"/>
                  <a:gd name="f354" fmla="val 1219"/>
                  <a:gd name="f355" fmla="val 1220"/>
                  <a:gd name="f356" fmla="val 1268"/>
                  <a:gd name="f357" fmla="val 1376"/>
                  <a:gd name="f358" fmla="val 1597"/>
                  <a:gd name="f359" fmla="val 1708"/>
                  <a:gd name="f360" fmla="val 1822"/>
                  <a:gd name="f361" fmla="val 1932"/>
                  <a:gd name="f362" fmla="val 2031"/>
                  <a:gd name="f363" fmla="val 2070"/>
                  <a:gd name="f364" fmla="val 2105"/>
                  <a:gd name="f365" fmla="val 2132"/>
                  <a:gd name="f366" fmla="val 2204"/>
                  <a:gd name="f367" fmla="val 2207"/>
                  <a:gd name="f368" fmla="val 2179"/>
                  <a:gd name="f369" fmla="val 2167"/>
                  <a:gd name="f370" fmla="val 2149"/>
                  <a:gd name="f371" fmla="val 2129"/>
                  <a:gd name="f372" fmla="val 1215"/>
                  <a:gd name="f373" fmla="val 1176"/>
                  <a:gd name="f374" fmla="val 2080"/>
                  <a:gd name="f375" fmla="val 1139"/>
                  <a:gd name="f376" fmla="val 2077"/>
                  <a:gd name="f377" fmla="val 1130"/>
                  <a:gd name="f378" fmla="val 2074"/>
                  <a:gd name="f379" fmla="val 1124"/>
                  <a:gd name="f380" fmla="val 2055"/>
                  <a:gd name="f381" fmla="val 2039"/>
                  <a:gd name="f382" fmla="val 1038"/>
                  <a:gd name="f383" fmla="val 2025"/>
                  <a:gd name="f384" fmla="val 998"/>
                  <a:gd name="f385" fmla="val 948"/>
                  <a:gd name="f386" fmla="val 1997"/>
                  <a:gd name="f387" fmla="val 900"/>
                  <a:gd name="f388" fmla="val 1991"/>
                  <a:gd name="f389" fmla="val 850"/>
                  <a:gd name="f390" fmla="val 1963"/>
                  <a:gd name="f391" fmla="val 2067"/>
                  <a:gd name="f392" fmla="val 564"/>
                  <a:gd name="f393" fmla="val 2191"/>
                  <a:gd name="f394" fmla="val 479"/>
                  <a:gd name="f395" fmla="val 343"/>
                  <a:gd name="f396" fmla="val 209"/>
                  <a:gd name="f397" fmla="val 1887"/>
                  <a:gd name="f398" fmla="val 73"/>
                  <a:gd name="f399" fmla="val 1782"/>
                  <a:gd name="f400" fmla="val 53"/>
                  <a:gd name="f401" fmla="val 38"/>
                  <a:gd name="f402" fmla="val 1572"/>
                  <a:gd name="f403" fmla="val 10"/>
                  <a:gd name="f404" fmla="val 2"/>
                  <a:gd name="f405" fmla="val 1154"/>
                  <a:gd name="f406" fmla="val 1083"/>
                  <a:gd name="f407" fmla="val 1062"/>
                  <a:gd name="f408" fmla="val 1043"/>
                  <a:gd name="f409" fmla="val 960"/>
                  <a:gd name="f410" fmla="val 879"/>
                  <a:gd name="f411" fmla="val 5"/>
                  <a:gd name="f412" fmla="val 797"/>
                  <a:gd name="f413" fmla="val 12"/>
                  <a:gd name="f414" fmla="val 744"/>
                  <a:gd name="f415" fmla="val 15"/>
                  <a:gd name="f416" fmla="val 689"/>
                  <a:gd name="f417" fmla="val 20"/>
                  <a:gd name="f418" fmla="val 634"/>
                  <a:gd name="f419" fmla="val 529"/>
                  <a:gd name="f420" fmla="val 424"/>
                  <a:gd name="f421" fmla="val 320"/>
                  <a:gd name="f422" fmla="val 318"/>
                  <a:gd name="f423" fmla="val 16"/>
                  <a:gd name="f424" fmla="val 139"/>
                  <a:gd name="f425" fmla="val 243"/>
                  <a:gd name="f426" fmla="val 216"/>
                  <a:gd name="f427" fmla="val 208"/>
                  <a:gd name="f428" fmla="val 895"/>
                  <a:gd name="f429" fmla="val 200"/>
                  <a:gd name="f430" fmla="val 935"/>
                  <a:gd name="f431" fmla="val 188"/>
                  <a:gd name="f432" fmla="val 976"/>
                  <a:gd name="f433" fmla="val 185"/>
                  <a:gd name="f434" fmla="val 983"/>
                  <a:gd name="f435" fmla="val 989"/>
                  <a:gd name="f436" fmla="val 168"/>
                  <a:gd name="f437" fmla="val 151"/>
                  <a:gd name="f438" fmla="*/ f1 1 2208"/>
                  <a:gd name="f439" fmla="*/ f2 1 2585"/>
                  <a:gd name="f440" fmla="+- f5 0 f3"/>
                  <a:gd name="f441" fmla="+- f4 0 f3"/>
                  <a:gd name="f442" fmla="*/ f441 1 2208"/>
                  <a:gd name="f443" fmla="*/ f440 1 2585"/>
                  <a:gd name="f444" fmla="*/ f3 1 f442"/>
                  <a:gd name="f445" fmla="*/ f4 1 f442"/>
                  <a:gd name="f446" fmla="*/ f3 1 f443"/>
                  <a:gd name="f447" fmla="*/ f5 1 f443"/>
                  <a:gd name="f448" fmla="*/ f444 f438 1"/>
                  <a:gd name="f449" fmla="*/ f445 f438 1"/>
                  <a:gd name="f450" fmla="*/ f447 f439 1"/>
                  <a:gd name="f451" fmla="*/ f446 f439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448" t="f451" r="f449" b="f450"/>
                <a:pathLst>
                  <a:path w="2208" h="2585">
                    <a:moveTo>
                      <a:pt x="f6" y="f7"/>
                    </a:moveTo>
                    <a:cubicBezTo>
                      <a:pt x="f8" y="f9"/>
                      <a:pt x="f10" y="f11"/>
                      <a:pt x="f12" y="f13"/>
                    </a:cubicBezTo>
                    <a:cubicBezTo>
                      <a:pt x="f14" y="f15"/>
                      <a:pt x="f16" y="f17"/>
                      <a:pt x="f18" y="f19"/>
                    </a:cubicBezTo>
                    <a:cubicBezTo>
                      <a:pt x="f20" y="f21"/>
                      <a:pt x="f22" y="f23"/>
                      <a:pt x="f24" y="f25"/>
                    </a:cubicBezTo>
                    <a:cubicBezTo>
                      <a:pt x="f26" y="f27"/>
                      <a:pt x="f28" y="f29"/>
                      <a:pt x="f30" y="f31"/>
                    </a:cubicBezTo>
                    <a:lnTo>
                      <a:pt x="f32" y="f33"/>
                    </a:lnTo>
                    <a:cubicBezTo>
                      <a:pt x="f34" y="f35"/>
                      <a:pt x="f36" y="f37"/>
                      <a:pt x="f38" y="f39"/>
                    </a:cubicBezTo>
                    <a:lnTo>
                      <a:pt x="f22" y="f40"/>
                    </a:lnTo>
                    <a:cubicBezTo>
                      <a:pt x="f26" y="f41"/>
                      <a:pt x="f42" y="f43"/>
                      <a:pt x="f44" y="f45"/>
                    </a:cubicBezTo>
                    <a:cubicBezTo>
                      <a:pt x="f46" y="f47"/>
                      <a:pt x="f48" y="f49"/>
                      <a:pt x="f50" y="f51"/>
                    </a:cubicBezTo>
                    <a:cubicBezTo>
                      <a:pt x="f50" y="f52"/>
                      <a:pt x="f53" y="f43"/>
                      <a:pt x="f54" y="f55"/>
                    </a:cubicBezTo>
                    <a:lnTo>
                      <a:pt x="f50" y="f56"/>
                    </a:lnTo>
                    <a:cubicBezTo>
                      <a:pt x="f57" y="f41"/>
                      <a:pt x="f58" y="f39"/>
                      <a:pt x="f22" y="f59"/>
                    </a:cubicBezTo>
                    <a:lnTo>
                      <a:pt x="f36" y="f60"/>
                    </a:lnTo>
                    <a:lnTo>
                      <a:pt x="f24" y="f61"/>
                    </a:lnTo>
                    <a:cubicBezTo>
                      <a:pt x="f30" y="f62"/>
                      <a:pt x="f63" y="f59"/>
                      <a:pt x="f46" y="f39"/>
                    </a:cubicBezTo>
                    <a:cubicBezTo>
                      <a:pt x="f64" y="f65"/>
                      <a:pt x="f53" y="f66"/>
                      <a:pt x="f67" y="f68"/>
                    </a:cubicBezTo>
                    <a:cubicBezTo>
                      <a:pt x="f67" y="f69"/>
                      <a:pt x="f53" y="f70"/>
                      <a:pt x="f46" y="f71"/>
                    </a:cubicBezTo>
                    <a:lnTo>
                      <a:pt x="f48" y="f71"/>
                    </a:lnTo>
                    <a:lnTo>
                      <a:pt x="f32" y="f72"/>
                    </a:lnTo>
                    <a:cubicBezTo>
                      <a:pt x="f73" y="f74"/>
                      <a:pt x="f73" y="f75"/>
                      <a:pt x="f34" y="f76"/>
                    </a:cubicBezTo>
                    <a:cubicBezTo>
                      <a:pt x="f46" y="f77"/>
                      <a:pt x="f78" y="f79"/>
                      <a:pt x="f80" y="f81"/>
                    </a:cubicBezTo>
                    <a:cubicBezTo>
                      <a:pt x="f82" y="f83"/>
                      <a:pt x="f82" y="f84"/>
                      <a:pt x="f82" y="f85"/>
                    </a:cubicBezTo>
                    <a:lnTo>
                      <a:pt x="f67" y="f86"/>
                    </a:lnTo>
                    <a:lnTo>
                      <a:pt x="f50" y="f85"/>
                    </a:lnTo>
                    <a:lnTo>
                      <a:pt x="f87" y="f88"/>
                    </a:lnTo>
                    <a:cubicBezTo>
                      <a:pt x="f89" y="f90"/>
                      <a:pt x="f91" y="f92"/>
                      <a:pt x="f93" y="f94"/>
                    </a:cubicBezTo>
                    <a:lnTo>
                      <a:pt x="f46" y="f95"/>
                    </a:lnTo>
                    <a:lnTo>
                      <a:pt x="f96" y="f97"/>
                    </a:lnTo>
                    <a:lnTo>
                      <a:pt x="f98" y="f99"/>
                    </a:lnTo>
                    <a:cubicBezTo>
                      <a:pt x="f98" y="f100"/>
                      <a:pt x="f78" y="f101"/>
                      <a:pt x="f78" y="f101"/>
                    </a:cubicBezTo>
                    <a:cubicBezTo>
                      <a:pt x="f102" y="f103"/>
                      <a:pt x="f104" y="f105"/>
                      <a:pt x="f106" y="f103"/>
                    </a:cubicBezTo>
                    <a:cubicBezTo>
                      <a:pt x="f54" y="f101"/>
                      <a:pt x="f63" y="f107"/>
                      <a:pt x="f34" y="f94"/>
                    </a:cubicBezTo>
                    <a:cubicBezTo>
                      <a:pt x="f108" y="f109"/>
                      <a:pt x="f110" y="f111"/>
                      <a:pt x="f112" y="f113"/>
                    </a:cubicBezTo>
                    <a:cubicBezTo>
                      <a:pt x="f114" y="f115"/>
                      <a:pt x="f116" y="f117"/>
                      <a:pt x="f118" y="f119"/>
                    </a:cubicBezTo>
                    <a:cubicBezTo>
                      <a:pt x="f120" y="f121"/>
                      <a:pt x="f122" y="f123"/>
                      <a:pt x="f124" y="f125"/>
                    </a:cubicBezTo>
                    <a:cubicBezTo>
                      <a:pt x="f126" y="f74"/>
                      <a:pt x="f127" y="f128"/>
                      <a:pt x="f129" y="f128"/>
                    </a:cubicBezTo>
                    <a:cubicBezTo>
                      <a:pt x="f116" y="f128"/>
                      <a:pt x="f130" y="f128"/>
                      <a:pt x="f131" y="f75"/>
                    </a:cubicBezTo>
                    <a:cubicBezTo>
                      <a:pt x="f132" y="f125"/>
                      <a:pt x="f133" y="f134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16" y="f135"/>
                    </a:moveTo>
                    <a:cubicBezTo>
                      <a:pt x="f136" y="f135"/>
                      <a:pt x="f136" y="f77"/>
                      <a:pt x="f116" y="f77"/>
                    </a:cubicBezTo>
                    <a:cubicBezTo>
                      <a:pt x="f129" y="f77"/>
                      <a:pt x="f129" y="f135"/>
                      <a:pt x="f116" y="f135"/>
                    </a:cubicBezTo>
                    <a:close/>
                    <a:moveTo>
                      <a:pt x="f116" y="f135"/>
                    </a:moveTo>
                    <a:lnTo>
                      <a:pt x="f116" y="f135"/>
                    </a:lnTo>
                    <a:close/>
                    <a:moveTo>
                      <a:pt x="f136" y="f111"/>
                    </a:moveTo>
                    <a:cubicBezTo>
                      <a:pt x="f137" y="f90"/>
                      <a:pt x="f138" y="f90"/>
                      <a:pt x="f139" y="f140"/>
                    </a:cubicBezTo>
                    <a:cubicBezTo>
                      <a:pt x="f141" y="f92"/>
                      <a:pt x="f142" y="f143"/>
                      <a:pt x="f110" y="f94"/>
                    </a:cubicBezTo>
                    <a:cubicBezTo>
                      <a:pt x="f144" y="f145"/>
                      <a:pt x="f146" y="f147"/>
                      <a:pt x="f148" y="f149"/>
                    </a:cubicBezTo>
                    <a:cubicBezTo>
                      <a:pt x="f150" y="f151"/>
                      <a:pt x="f152" y="f151"/>
                      <a:pt x="f153" y="f151"/>
                    </a:cubicBezTo>
                    <a:lnTo>
                      <a:pt x="f154" y="f151"/>
                    </a:lnTo>
                    <a:lnTo>
                      <a:pt x="f153" y="f155"/>
                    </a:lnTo>
                    <a:cubicBezTo>
                      <a:pt x="f156" y="f157"/>
                      <a:pt x="f158" y="f159"/>
                      <a:pt x="f160" y="f161"/>
                    </a:cubicBezTo>
                    <a:cubicBezTo>
                      <a:pt x="f162" y="f163"/>
                      <a:pt x="f164" y="f165"/>
                      <a:pt x="f136" y="f111"/>
                    </a:cubicBezTo>
                    <a:close/>
                    <a:moveTo>
                      <a:pt x="f136" y="f111"/>
                    </a:moveTo>
                    <a:lnTo>
                      <a:pt x="f136" y="f111"/>
                    </a:lnTo>
                    <a:close/>
                    <a:moveTo>
                      <a:pt x="f166" y="f167"/>
                    </a:moveTo>
                    <a:cubicBezTo>
                      <a:pt x="f168" y="f169"/>
                      <a:pt x="f170" y="f171"/>
                      <a:pt x="f60" y="f172"/>
                    </a:cubicBezTo>
                    <a:cubicBezTo>
                      <a:pt x="f173" y="f174"/>
                      <a:pt x="f79" y="f175"/>
                      <a:pt x="f176" y="f34"/>
                    </a:cubicBezTo>
                    <a:cubicBezTo>
                      <a:pt x="f176" y="f177"/>
                      <a:pt x="f178" y="f179"/>
                      <a:pt x="f180" y="f181"/>
                    </a:cubicBezTo>
                    <a:cubicBezTo>
                      <a:pt x="f180" y="f182"/>
                      <a:pt x="f134" y="f183"/>
                      <a:pt x="f184" y="f185"/>
                    </a:cubicBezTo>
                    <a:cubicBezTo>
                      <a:pt x="f186" y="f187"/>
                      <a:pt x="f188" y="f189"/>
                      <a:pt x="f190" y="f191"/>
                    </a:cubicBezTo>
                    <a:cubicBezTo>
                      <a:pt x="f192" y="f193"/>
                      <a:pt x="f56" y="f54"/>
                      <a:pt x="f166" y="f167"/>
                    </a:cubicBezTo>
                    <a:close/>
                    <a:moveTo>
                      <a:pt x="f166" y="f167"/>
                    </a:moveTo>
                    <a:lnTo>
                      <a:pt x="f166" y="f167"/>
                    </a:lnTo>
                    <a:close/>
                    <a:moveTo>
                      <a:pt x="f194" y="f195"/>
                    </a:moveTo>
                    <a:cubicBezTo>
                      <a:pt x="f196" y="f16"/>
                      <a:pt x="f197" y="f198"/>
                      <a:pt x="f199" y="f136"/>
                    </a:cubicBezTo>
                    <a:cubicBezTo>
                      <a:pt x="f200" y="f201"/>
                      <a:pt x="f202" y="f203"/>
                      <a:pt x="f204" y="f205"/>
                    </a:cubicBezTo>
                    <a:cubicBezTo>
                      <a:pt x="f206" y="f207"/>
                      <a:pt x="f208" y="f209"/>
                      <a:pt x="f210" y="f211"/>
                    </a:cubicBezTo>
                    <a:lnTo>
                      <a:pt x="f212" y="f41"/>
                    </a:lnTo>
                    <a:cubicBezTo>
                      <a:pt x="f213" y="f81"/>
                      <a:pt x="f214" y="f215"/>
                      <a:pt x="f216" y="f217"/>
                    </a:cubicBezTo>
                    <a:lnTo>
                      <a:pt x="f218" y="f219"/>
                    </a:lnTo>
                    <a:lnTo>
                      <a:pt x="f220" y="f221"/>
                    </a:lnTo>
                    <a:cubicBezTo>
                      <a:pt x="f222" y="f223"/>
                      <a:pt x="f224" y="f225"/>
                      <a:pt x="f226" y="f223"/>
                    </a:cubicBezTo>
                    <a:cubicBezTo>
                      <a:pt x="f227" y="f228"/>
                      <a:pt x="f139" y="f228"/>
                      <a:pt x="f229" y="f223"/>
                    </a:cubicBezTo>
                    <a:cubicBezTo>
                      <a:pt x="f230" y="f225"/>
                      <a:pt x="f230" y="f223"/>
                      <a:pt x="f231" y="f221"/>
                    </a:cubicBezTo>
                    <a:lnTo>
                      <a:pt x="f232" y="f219"/>
                    </a:lnTo>
                    <a:lnTo>
                      <a:pt x="f233" y="f217"/>
                    </a:lnTo>
                    <a:cubicBezTo>
                      <a:pt x="f234" y="f215"/>
                      <a:pt x="f235" y="f81"/>
                      <a:pt x="f236" y="f41"/>
                    </a:cubicBezTo>
                    <a:cubicBezTo>
                      <a:pt x="f237" y="f238"/>
                      <a:pt x="f239" y="f240"/>
                      <a:pt x="f241" y="f148"/>
                    </a:cubicBezTo>
                    <a:cubicBezTo>
                      <a:pt x="f242" y="f243"/>
                      <a:pt x="f244" y="f245"/>
                      <a:pt x="f246" y="f136"/>
                    </a:cubicBezTo>
                    <a:cubicBezTo>
                      <a:pt x="f247" y="f198"/>
                      <a:pt x="f248" y="f16"/>
                      <a:pt x="f249" y="f195"/>
                    </a:cubicBezTo>
                    <a:cubicBezTo>
                      <a:pt x="f250" y="f183"/>
                      <a:pt x="f250" y="f251"/>
                      <a:pt x="f252" y="f253"/>
                    </a:cubicBezTo>
                    <a:cubicBezTo>
                      <a:pt x="f254" y="f255"/>
                      <a:pt x="f256" y="f230"/>
                      <a:pt x="f257" y="f258"/>
                    </a:cubicBezTo>
                    <a:cubicBezTo>
                      <a:pt x="f259" y="f260"/>
                      <a:pt x="f181" y="f261"/>
                      <a:pt x="f142" y="f262"/>
                    </a:cubicBezTo>
                    <a:lnTo>
                      <a:pt x="f263" y="f262"/>
                    </a:lnTo>
                    <a:cubicBezTo>
                      <a:pt x="f264" y="f265"/>
                      <a:pt x="f266" y="f267"/>
                      <a:pt x="f268" y="f269"/>
                    </a:cubicBezTo>
                    <a:lnTo>
                      <a:pt x="f270" y="f271"/>
                    </a:lnTo>
                    <a:cubicBezTo>
                      <a:pt x="f272" y="f273"/>
                      <a:pt x="f274" y="f275"/>
                      <a:pt x="f276" y="f277"/>
                    </a:cubicBezTo>
                    <a:cubicBezTo>
                      <a:pt x="f278" y="f279"/>
                      <a:pt x="f280" y="f281"/>
                      <a:pt x="f282" y="f262"/>
                    </a:cubicBezTo>
                    <a:cubicBezTo>
                      <a:pt x="f283" y="f261"/>
                      <a:pt x="f284" y="f260"/>
                      <a:pt x="f285" y="f258"/>
                    </a:cubicBezTo>
                    <a:cubicBezTo>
                      <a:pt x="f286" y="f230"/>
                      <a:pt x="f287" y="f255"/>
                      <a:pt x="f288" y="f253"/>
                    </a:cubicBezTo>
                    <a:cubicBezTo>
                      <a:pt x="f289" y="f251"/>
                      <a:pt x="f289" y="f183"/>
                      <a:pt x="f194" y="f195"/>
                    </a:cubicBezTo>
                    <a:close/>
                    <a:moveTo>
                      <a:pt x="f194" y="f195"/>
                    </a:moveTo>
                    <a:lnTo>
                      <a:pt x="f194" y="f195"/>
                    </a:lnTo>
                    <a:close/>
                    <a:moveTo>
                      <a:pt x="f290" y="f291"/>
                    </a:moveTo>
                    <a:cubicBezTo>
                      <a:pt x="f216" y="f292"/>
                      <a:pt x="f293" y="f294"/>
                      <a:pt x="f295" y="f296"/>
                    </a:cubicBezTo>
                    <a:cubicBezTo>
                      <a:pt x="f297" y="f298"/>
                      <a:pt x="f299" y="f300"/>
                      <a:pt x="f301" y="f48"/>
                    </a:cubicBezTo>
                    <a:cubicBezTo>
                      <a:pt x="f3" y="f302"/>
                      <a:pt x="f303" y="f304"/>
                      <a:pt x="f305" y="f255"/>
                    </a:cubicBezTo>
                    <a:cubicBezTo>
                      <a:pt x="f306" y="f307"/>
                      <a:pt x="f290" y="f235"/>
                      <a:pt x="f308" y="f309"/>
                    </a:cubicBezTo>
                    <a:cubicBezTo>
                      <a:pt x="f310" y="f311"/>
                      <a:pt x="f312" y="f313"/>
                      <a:pt x="f314" y="f315"/>
                    </a:cubicBezTo>
                    <a:cubicBezTo>
                      <a:pt x="f316" y="f317"/>
                      <a:pt x="f178" y="f318"/>
                      <a:pt x="f69" y="f319"/>
                    </a:cubicBezTo>
                    <a:cubicBezTo>
                      <a:pt x="f320" y="f321"/>
                      <a:pt x="f322" y="f323"/>
                      <a:pt x="f324" y="f325"/>
                    </a:cubicBezTo>
                    <a:lnTo>
                      <a:pt x="f326" y="f327"/>
                    </a:lnTo>
                    <a:cubicBezTo>
                      <a:pt x="f328" y="f329"/>
                      <a:pt x="f330" y="f331"/>
                      <a:pt x="f274" y="f332"/>
                    </a:cubicBezTo>
                    <a:cubicBezTo>
                      <a:pt x="f274" y="f333"/>
                      <a:pt x="f274" y="f334"/>
                      <a:pt x="f335" y="f334"/>
                    </a:cubicBezTo>
                    <a:cubicBezTo>
                      <a:pt x="f336" y="f337"/>
                      <a:pt x="f338" y="f339"/>
                      <a:pt x="f340" y="f341"/>
                    </a:cubicBezTo>
                    <a:cubicBezTo>
                      <a:pt x="f340" y="f342"/>
                      <a:pt x="f343" y="f344"/>
                      <a:pt x="f270" y="f345"/>
                    </a:cubicBezTo>
                    <a:cubicBezTo>
                      <a:pt x="f346" y="f344"/>
                      <a:pt x="f346" y="f342"/>
                      <a:pt x="f347" y="f341"/>
                    </a:cubicBezTo>
                    <a:cubicBezTo>
                      <a:pt x="f154" y="f339"/>
                      <a:pt x="f348" y="f337"/>
                      <a:pt x="f349" y="f334"/>
                    </a:cubicBezTo>
                    <a:cubicBezTo>
                      <a:pt x="f349" y="f334"/>
                      <a:pt x="f350" y="f333"/>
                      <a:pt x="f351" y="f332"/>
                    </a:cubicBezTo>
                    <a:cubicBezTo>
                      <a:pt x="f352" y="f331"/>
                      <a:pt x="f353" y="f329"/>
                      <a:pt x="f354" y="f327"/>
                    </a:cubicBezTo>
                    <a:cubicBezTo>
                      <a:pt x="f354" y="f327"/>
                      <a:pt x="f354" y="f325"/>
                      <a:pt x="f355" y="f325"/>
                    </a:cubicBezTo>
                    <a:cubicBezTo>
                      <a:pt x="f356" y="f323"/>
                      <a:pt x="f112" y="f321"/>
                      <a:pt x="f357" y="f319"/>
                    </a:cubicBezTo>
                    <a:cubicBezTo>
                      <a:pt x="f93" y="f318"/>
                      <a:pt x="f358" y="f317"/>
                      <a:pt x="f359" y="f315"/>
                    </a:cubicBezTo>
                    <a:cubicBezTo>
                      <a:pt x="f360" y="f313"/>
                      <a:pt x="f361" y="f311"/>
                      <a:pt x="f362" y="f309"/>
                    </a:cubicBezTo>
                    <a:cubicBezTo>
                      <a:pt x="f363" y="f235"/>
                      <a:pt x="f364" y="f307"/>
                      <a:pt x="f365" y="f255"/>
                    </a:cubicBezTo>
                    <a:cubicBezTo>
                      <a:pt x="f366" y="f304"/>
                      <a:pt x="f367" y="f302"/>
                      <a:pt x="f368" y="f48"/>
                    </a:cubicBezTo>
                    <a:cubicBezTo>
                      <a:pt x="f369" y="f300"/>
                      <a:pt x="f370" y="f298"/>
                      <a:pt x="f371" y="f296"/>
                    </a:cubicBezTo>
                    <a:cubicBezTo>
                      <a:pt x="f249" y="f372"/>
                      <a:pt x="f232" y="f373"/>
                      <a:pt x="f374" y="f375"/>
                    </a:cubicBezTo>
                    <a:cubicBezTo>
                      <a:pt x="f376" y="f377"/>
                      <a:pt x="f378" y="f379"/>
                      <a:pt x="f363" y="f291"/>
                    </a:cubicBezTo>
                    <a:cubicBezTo>
                      <a:pt x="f380" y="f272"/>
                      <a:pt x="f381" y="f382"/>
                      <a:pt x="f383" y="f384"/>
                    </a:cubicBezTo>
                    <a:cubicBezTo>
                      <a:pt x="f241" y="f385"/>
                      <a:pt x="f386" y="f387"/>
                      <a:pt x="f388" y="f389"/>
                    </a:cubicBezTo>
                    <a:cubicBezTo>
                      <a:pt x="f390" y="f115"/>
                      <a:pt x="f391" y="f392"/>
                      <a:pt x="f393" y="f394"/>
                    </a:cubicBezTo>
                    <a:cubicBezTo>
                      <a:pt x="f233" y="f395"/>
                      <a:pt x="f257" y="f396"/>
                      <a:pt x="f397" y="f398"/>
                    </a:cubicBezTo>
                    <a:cubicBezTo>
                      <a:pt x="f399" y="f400"/>
                      <a:pt x="f251" y="f401"/>
                      <a:pt x="f402" y="f301"/>
                    </a:cubicBezTo>
                    <a:cubicBezTo>
                      <a:pt x="f57" y="f403"/>
                      <a:pt x="f137" y="f404"/>
                      <a:pt x="f405" y="f3"/>
                    </a:cubicBezTo>
                    <a:cubicBezTo>
                      <a:pt x="f150" y="f3"/>
                      <a:pt x="f153" y="f3"/>
                      <a:pt x="f270" y="f3"/>
                    </a:cubicBezTo>
                    <a:cubicBezTo>
                      <a:pt x="f406" y="f3"/>
                      <a:pt x="f407" y="f3"/>
                      <a:pt x="f408" y="f3"/>
                    </a:cubicBezTo>
                    <a:cubicBezTo>
                      <a:pt x="f409" y="f404"/>
                      <a:pt x="f410" y="f411"/>
                      <a:pt x="f412" y="f413"/>
                    </a:cubicBezTo>
                    <a:cubicBezTo>
                      <a:pt x="f414" y="f415"/>
                      <a:pt x="f416" y="f417"/>
                      <a:pt x="f418" y="f301"/>
                    </a:cubicBezTo>
                    <a:cubicBezTo>
                      <a:pt x="f419" y="f401"/>
                      <a:pt x="f420" y="f400"/>
                      <a:pt x="f421" y="f398"/>
                    </a:cubicBezTo>
                    <a:cubicBezTo>
                      <a:pt x="f422" y="f398"/>
                      <a:pt x="f422" y="f398"/>
                      <a:pt x="f422" y="f398"/>
                    </a:cubicBezTo>
                    <a:cubicBezTo>
                      <a:pt x="f285" y="f396"/>
                      <a:pt x="f216" y="f395"/>
                      <a:pt x="f423" y="f394"/>
                    </a:cubicBezTo>
                    <a:cubicBezTo>
                      <a:pt x="f424" y="f392"/>
                      <a:pt x="f425" y="f115"/>
                      <a:pt x="f426" y="f389"/>
                    </a:cubicBezTo>
                    <a:cubicBezTo>
                      <a:pt x="f427" y="f428"/>
                      <a:pt x="f429" y="f430"/>
                      <a:pt x="f431" y="f432"/>
                    </a:cubicBezTo>
                    <a:cubicBezTo>
                      <a:pt x="f433" y="f434"/>
                      <a:pt x="f286" y="f435"/>
                      <a:pt x="f0" y="f384"/>
                    </a:cubicBezTo>
                    <a:cubicBezTo>
                      <a:pt x="f436" y="f382"/>
                      <a:pt x="f437" y="f272"/>
                      <a:pt x="f290" y="f291"/>
                    </a:cubicBezTo>
                    <a:close/>
                  </a:path>
                </a:pathLst>
              </a:custGeom>
              <a:solidFill>
                <a:srgbClr val="ECECED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5" name="Forma Livre 24"/>
              <p:cNvSpPr/>
              <p:nvPr/>
            </p:nvSpPr>
            <p:spPr>
              <a:xfrm>
                <a:off x="9202677" y="6188037"/>
                <a:ext cx="203399" cy="260283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643"/>
                  <a:gd name="f5" fmla="val 792"/>
                  <a:gd name="f6" fmla="val 556"/>
                  <a:gd name="f7" fmla="val 170"/>
                  <a:gd name="f8" fmla="val 43"/>
                  <a:gd name="f9" fmla="val 343"/>
                  <a:gd name="f10" fmla="val 131"/>
                  <a:gd name="f11" fmla="val 488"/>
                  <a:gd name="f12" fmla="val 232"/>
                  <a:gd name="f13" fmla="val 655"/>
                  <a:gd name="f14" fmla="val 393"/>
                  <a:gd name="f15" fmla="val 781"/>
                  <a:gd name="f16" fmla="val 588"/>
                  <a:gd name="f17" fmla="val 791"/>
                  <a:gd name="f18" fmla="val 586"/>
                  <a:gd name="f19" fmla="val 592"/>
                  <a:gd name="f20" fmla="val 784"/>
                  <a:gd name="f21" fmla="val 642"/>
                  <a:gd name="f22" fmla="val 705"/>
                  <a:gd name="f23" fmla="val 624"/>
                  <a:gd name="f24" fmla="val 599"/>
                  <a:gd name="f25" fmla="val 593"/>
                  <a:gd name="f26" fmla="val 517"/>
                  <a:gd name="f27" fmla="val 560"/>
                  <a:gd name="f28" fmla="val 434"/>
                  <a:gd name="f29" fmla="val 516"/>
                  <a:gd name="f30" fmla="val 479"/>
                  <a:gd name="f31" fmla="val 281"/>
                  <a:gd name="f32" fmla="val 460"/>
                  <a:gd name="f33" fmla="val 237"/>
                  <a:gd name="f34" fmla="val 438"/>
                  <a:gd name="f35" fmla="val 184"/>
                  <a:gd name="f36" fmla="val 442"/>
                  <a:gd name="f37" fmla="val 136"/>
                  <a:gd name="f38" fmla="val 447"/>
                  <a:gd name="f39" fmla="val 64"/>
                  <a:gd name="f40" fmla="val 495"/>
                  <a:gd name="f41" fmla="val 22"/>
                  <a:gd name="f42" fmla="val 169"/>
                  <a:gd name="f43" fmla="val 449"/>
                  <a:gd name="f44" fmla="val 196"/>
                  <a:gd name="f45" fmla="val 436"/>
                  <a:gd name="f46" fmla="val 199"/>
                  <a:gd name="f47" fmla="val 200"/>
                  <a:gd name="f48" fmla="val 219"/>
                  <a:gd name="f49" fmla="val 220"/>
                  <a:gd name="f50" fmla="val 223"/>
                  <a:gd name="f51" fmla="val 257"/>
                  <a:gd name="f52" fmla="val 243"/>
                  <a:gd name="f53" fmla="val 205"/>
                  <a:gd name="f54" fmla="val 365"/>
                  <a:gd name="f55" fmla="val 208"/>
                  <a:gd name="f56" fmla="val 277"/>
                  <a:gd name="f57" fmla="val 212"/>
                  <a:gd name="f58" fmla="val 163"/>
                  <a:gd name="f59" fmla="val 307"/>
                  <a:gd name="f60" fmla="val 94"/>
                  <a:gd name="f61" fmla="val 357"/>
                  <a:gd name="f62" fmla="val 78"/>
                  <a:gd name="f63" fmla="val 192"/>
                  <a:gd name="f64" fmla="val 362"/>
                  <a:gd name="f65" fmla="val 269"/>
                  <a:gd name="f66" fmla="val 486"/>
                  <a:gd name="f67" fmla="val 368"/>
                  <a:gd name="f68" fmla="val 359"/>
                  <a:gd name="f69" fmla="val 392"/>
                  <a:gd name="f70" fmla="val 286"/>
                  <a:gd name="f71" fmla="val 266"/>
                  <a:gd name="f72" fmla="val 422"/>
                  <a:gd name="f73" fmla="val 421"/>
                  <a:gd name="f74" fmla="val 417"/>
                  <a:gd name="f75" fmla="val 364"/>
                  <a:gd name="f76" fmla="val 395"/>
                  <a:gd name="f77" fmla="val 396"/>
                  <a:gd name="f78" fmla="val 428"/>
                  <a:gd name="f79" fmla="val 432"/>
                  <a:gd name="f80" fmla="val 458"/>
                  <a:gd name="f81" fmla="val 463"/>
                  <a:gd name="f82" fmla="val 466"/>
                  <a:gd name="f83" fmla="val 429"/>
                  <a:gd name="f84" fmla="val 469"/>
                  <a:gd name="f85" fmla="val 341"/>
                  <a:gd name="f86" fmla="val 255"/>
                  <a:gd name="f87" fmla="val 481"/>
                  <a:gd name="f88" fmla="val 162"/>
                  <a:gd name="f89" fmla="val 468"/>
                  <a:gd name="f90" fmla="val 164"/>
                  <a:gd name="f91" fmla="val 461"/>
                  <a:gd name="f92" fmla="val 454"/>
                  <a:gd name="f93" fmla="val 453"/>
                  <a:gd name="f94" fmla="val 165"/>
                  <a:gd name="f95" fmla="*/ f1 1 643"/>
                  <a:gd name="f96" fmla="*/ f2 1 792"/>
                  <a:gd name="f97" fmla="+- f5 0 f3"/>
                  <a:gd name="f98" fmla="+- f4 0 f3"/>
                  <a:gd name="f99" fmla="*/ f98 1 643"/>
                  <a:gd name="f100" fmla="*/ f97 1 792"/>
                  <a:gd name="f101" fmla="*/ f3 1 f99"/>
                  <a:gd name="f102" fmla="*/ f4 1 f99"/>
                  <a:gd name="f103" fmla="*/ f3 1 f100"/>
                  <a:gd name="f104" fmla="*/ f5 1 f100"/>
                  <a:gd name="f105" fmla="*/ f101 f95 1"/>
                  <a:gd name="f106" fmla="*/ f102 f95 1"/>
                  <a:gd name="f107" fmla="*/ f104 f96 1"/>
                  <a:gd name="f108" fmla="*/ f103 f9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05" t="f108" r="f106" b="f107"/>
                <a:pathLst>
                  <a:path w="643" h="792">
                    <a:moveTo>
                      <a:pt x="f6" y="f3"/>
                    </a:moveTo>
                    <a:lnTo>
                      <a:pt x="f3" y="f3"/>
                    </a:lnTo>
                    <a:cubicBezTo>
                      <a:pt x="f3" y="f7"/>
                      <a:pt x="f8" y="f9"/>
                      <a:pt x="f10" y="f11"/>
                    </a:cubicBezTo>
                    <a:cubicBezTo>
                      <a:pt x="f12" y="f13"/>
                      <a:pt x="f14" y="f15"/>
                      <a:pt x="f16" y="f17"/>
                    </a:cubicBezTo>
                    <a:lnTo>
                      <a:pt x="f18" y="f17"/>
                    </a:lnTo>
                    <a:lnTo>
                      <a:pt x="f19" y="f20"/>
                    </a:ln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27" y="f28"/>
                      <a:pt x="f29" y="f0"/>
                      <a:pt x="f30" y="f31"/>
                    </a:cubicBezTo>
                    <a:cubicBezTo>
                      <a:pt x="f32" y="f33"/>
                      <a:pt x="f34" y="f35"/>
                      <a:pt x="f36" y="f37"/>
                    </a:cubicBezTo>
                    <a:cubicBezTo>
                      <a:pt x="f38" y="f39"/>
                      <a:pt x="f40" y="f41"/>
                      <a:pt x="f6" y="f3"/>
                    </a:cubicBezTo>
                    <a:close/>
                    <a:moveTo>
                      <a:pt x="f6" y="f3"/>
                    </a:moveTo>
                    <a:lnTo>
                      <a:pt x="f6" y="f3"/>
                    </a:lnTo>
                    <a:close/>
                    <a:moveTo>
                      <a:pt x="f42" y="f43"/>
                    </a:moveTo>
                    <a:lnTo>
                      <a:pt x="f44" y="f43"/>
                    </a:lnTo>
                    <a:lnTo>
                      <a:pt x="f44" y="f34"/>
                    </a:lnTo>
                    <a:cubicBezTo>
                      <a:pt x="f44" y="f45"/>
                      <a:pt x="f46" y="f45"/>
                      <a:pt x="f47" y="f45"/>
                    </a:cubicBezTo>
                    <a:lnTo>
                      <a:pt x="f48" y="f45"/>
                    </a:lnTo>
                    <a:cubicBezTo>
                      <a:pt x="f49" y="f45"/>
                      <a:pt x="f50" y="f45"/>
                      <a:pt x="f50" y="f34"/>
                    </a:cubicBezTo>
                    <a:lnTo>
                      <a:pt x="f50" y="f43"/>
                    </a:lnTo>
                    <a:lnTo>
                      <a:pt x="f51" y="f43"/>
                    </a:lnTo>
                    <a:cubicBezTo>
                      <a:pt x="f52" y="f28"/>
                      <a:pt x="f53" y="f54"/>
                      <a:pt x="f55" y="f56"/>
                    </a:cubicBezTo>
                    <a:cubicBezTo>
                      <a:pt x="f57" y="f58"/>
                      <a:pt x="f59" y="f60"/>
                      <a:pt x="f61" y="f62"/>
                    </a:cubicBezTo>
                    <a:cubicBezTo>
                      <a:pt x="f31" y="f63"/>
                      <a:pt x="f64" y="f65"/>
                      <a:pt x="f66" y="f67"/>
                    </a:cubicBezTo>
                    <a:cubicBezTo>
                      <a:pt x="f68" y="f69"/>
                      <a:pt x="f70" y="f34"/>
                      <a:pt x="f71" y="f43"/>
                    </a:cubicBezTo>
                    <a:lnTo>
                      <a:pt x="f0" y="f43"/>
                    </a:lnTo>
                    <a:lnTo>
                      <a:pt x="f0" y="f72"/>
                    </a:lnTo>
                    <a:cubicBezTo>
                      <a:pt x="f0" y="f73"/>
                      <a:pt x="f64" y="f74"/>
                      <a:pt x="f75" y="f74"/>
                    </a:cubicBezTo>
                    <a:lnTo>
                      <a:pt x="f14" y="f74"/>
                    </a:lnTo>
                    <a:cubicBezTo>
                      <a:pt x="f76" y="f74"/>
                      <a:pt x="f77" y="f73"/>
                      <a:pt x="f77" y="f72"/>
                    </a:cubicBezTo>
                    <a:lnTo>
                      <a:pt x="f77" y="f43"/>
                    </a:lnTo>
                    <a:lnTo>
                      <a:pt x="f78" y="f43"/>
                    </a:lnTo>
                    <a:cubicBezTo>
                      <a:pt x="f79" y="f43"/>
                      <a:pt x="f79" y="f80"/>
                      <a:pt x="f79" y="f81"/>
                    </a:cubicBezTo>
                    <a:cubicBezTo>
                      <a:pt x="f79" y="f82"/>
                      <a:pt x="f83" y="f84"/>
                      <a:pt x="f78" y="f84"/>
                    </a:cubicBezTo>
                    <a:cubicBezTo>
                      <a:pt x="f85" y="f30"/>
                      <a:pt x="f86" y="f87"/>
                      <a:pt x="f42" y="f84"/>
                    </a:cubicBezTo>
                    <a:cubicBezTo>
                      <a:pt x="f88" y="f89"/>
                      <a:pt x="f90" y="f91"/>
                      <a:pt x="f90" y="f92"/>
                    </a:cubicBezTo>
                    <a:cubicBezTo>
                      <a:pt x="f90" y="f93"/>
                      <a:pt x="f94" y="f43"/>
                      <a:pt x="f42" y="f43"/>
                    </a:cubicBezTo>
                    <a:close/>
                  </a:path>
                </a:pathLst>
              </a:custGeom>
              <a:solidFill>
                <a:srgbClr val="9EDBF4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6" name="Forma Livre 25"/>
              <p:cNvSpPr/>
              <p:nvPr/>
            </p:nvSpPr>
            <p:spPr>
              <a:xfrm>
                <a:off x="9364681" y="6191283"/>
                <a:ext cx="187195" cy="257037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595"/>
                  <a:gd name="f5" fmla="val 785"/>
                  <a:gd name="f6" fmla="val 1"/>
                  <a:gd name="f7" fmla="val 128"/>
                  <a:gd name="f8" fmla="val 172"/>
                  <a:gd name="f9" fmla="val 20"/>
                  <a:gd name="f10" fmla="val 225"/>
                  <a:gd name="f11" fmla="val 37"/>
                  <a:gd name="f12" fmla="val 266"/>
                  <a:gd name="f13" fmla="val 74"/>
                  <a:gd name="f14" fmla="val 345"/>
                  <a:gd name="f15" fmla="val 118"/>
                  <a:gd name="f16" fmla="val 419"/>
                  <a:gd name="f17" fmla="val 151"/>
                  <a:gd name="f18" fmla="val 503"/>
                  <a:gd name="f19" fmla="val 186"/>
                  <a:gd name="f20" fmla="val 590"/>
                  <a:gd name="f21" fmla="val 201"/>
                  <a:gd name="f22" fmla="val 700"/>
                  <a:gd name="f23" fmla="val 150"/>
                  <a:gd name="f24" fmla="val 784"/>
                  <a:gd name="f25" fmla="val 165"/>
                  <a:gd name="f26" fmla="val 339"/>
                  <a:gd name="f27" fmla="val 782"/>
                  <a:gd name="f28" fmla="val 489"/>
                  <a:gd name="f29" fmla="val 690"/>
                  <a:gd name="f30" fmla="val 594"/>
                  <a:gd name="f31" fmla="val 550"/>
                  <a:gd name="f32" fmla="val 532"/>
                  <a:gd name="f33" fmla="val 506"/>
                  <a:gd name="f34" fmla="val 513"/>
                  <a:gd name="f35" fmla="val 461"/>
                  <a:gd name="f36" fmla="val 496"/>
                  <a:gd name="f37" fmla="val 463"/>
                  <a:gd name="f38" fmla="val 604"/>
                  <a:gd name="f39" fmla="val 431"/>
                  <a:gd name="f40" fmla="val 394"/>
                  <a:gd name="f41" fmla="val 398"/>
                  <a:gd name="f42" fmla="val 471"/>
                  <a:gd name="f43" fmla="val 378"/>
                  <a:gd name="f44" fmla="val 464"/>
                  <a:gd name="f45" fmla="val 458"/>
                  <a:gd name="f46" fmla="val 342"/>
                  <a:gd name="f47" fmla="val 451"/>
                  <a:gd name="f48" fmla="val 274"/>
                  <a:gd name="f49" fmla="val 429"/>
                  <a:gd name="f50" fmla="val 370"/>
                  <a:gd name="f51" fmla="val 157"/>
                  <a:gd name="f52" fmla="val 315"/>
                  <a:gd name="f53" fmla="val 111"/>
                  <a:gd name="f54" fmla="val 255"/>
                  <a:gd name="f55" fmla="val 80"/>
                  <a:gd name="f56" fmla="val 182"/>
                  <a:gd name="f57" fmla="val 94"/>
                  <a:gd name="f58" fmla="val 106"/>
                  <a:gd name="f59" fmla="val 99"/>
                  <a:gd name="f60" fmla="val 69"/>
                  <a:gd name="f61" fmla="val 110"/>
                  <a:gd name="f62" fmla="val 33"/>
                  <a:gd name="f63" fmla="val 123"/>
                  <a:gd name="f64" fmla="val 3"/>
                  <a:gd name="f65" fmla="val 89"/>
                  <a:gd name="f66" fmla="val 12"/>
                  <a:gd name="f67" fmla="val 22"/>
                  <a:gd name="f68" fmla="val 32"/>
                  <a:gd name="f69" fmla="val 43"/>
                  <a:gd name="f70" fmla="val 5"/>
                  <a:gd name="f71" fmla="val 79"/>
                  <a:gd name="f72" fmla="*/ f1 1 595"/>
                  <a:gd name="f73" fmla="*/ f2 1 785"/>
                  <a:gd name="f74" fmla="+- f5 0 f3"/>
                  <a:gd name="f75" fmla="+- f4 0 f3"/>
                  <a:gd name="f76" fmla="*/ f75 1 595"/>
                  <a:gd name="f77" fmla="*/ f74 1 785"/>
                  <a:gd name="f78" fmla="*/ f3 1 f76"/>
                  <a:gd name="f79" fmla="*/ f4 1 f76"/>
                  <a:gd name="f80" fmla="*/ f3 1 f77"/>
                  <a:gd name="f81" fmla="*/ f5 1 f77"/>
                  <a:gd name="f82" fmla="*/ f78 f72 1"/>
                  <a:gd name="f83" fmla="*/ f79 f72 1"/>
                  <a:gd name="f84" fmla="*/ f81 f73 1"/>
                  <a:gd name="f85" fmla="*/ f80 f7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82" t="f85" r="f83" b="f84"/>
                <a:pathLst>
                  <a:path w="595" h="785">
                    <a:moveTo>
                      <a:pt x="f6" y="f7"/>
                    </a:moveTo>
                    <a:cubicBezTo>
                      <a:pt x="f3" y="f8"/>
                      <a:pt x="f9" y="f10"/>
                      <a:pt x="f11" y="f12"/>
                    </a:cubicBezTo>
                    <a:cubicBezTo>
                      <a:pt x="f13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3" y="f24"/>
                    </a:cubicBezTo>
                    <a:lnTo>
                      <a:pt x="f25" y="f24"/>
                    </a:lnTo>
                    <a:cubicBezTo>
                      <a:pt x="f26" y="f27"/>
                      <a:pt x="f28" y="f29"/>
                      <a:pt x="f30" y="f31"/>
                    </a:cubicBezTo>
                    <a:cubicBezTo>
                      <a:pt x="f31" y="f32"/>
                      <a:pt x="f33" y="f34"/>
                      <a:pt x="f35" y="f36"/>
                    </a:cubicBezTo>
                    <a:lnTo>
                      <a:pt x="f37" y="f38"/>
                    </a:lnTo>
                    <a:lnTo>
                      <a:pt x="f39" y="f38"/>
                    </a:lnTo>
                    <a:lnTo>
                      <a:pt x="f40" y="f38"/>
                    </a:lnTo>
                    <a:lnTo>
                      <a:pt x="f41" y="f42"/>
                    </a:lnTo>
                    <a:cubicBezTo>
                      <a:pt x="f43" y="f44"/>
                      <a:pt x="f0" y="f45"/>
                      <a:pt x="f46" y="f47"/>
                    </a:cubicBezTo>
                    <a:cubicBezTo>
                      <a:pt x="f48" y="f49"/>
                      <a:pt x="f21" y="f50"/>
                      <a:pt x="f51" y="f52"/>
                    </a:cubicBezTo>
                    <a:cubicBezTo>
                      <a:pt x="f53" y="f54"/>
                      <a:pt x="f55" y="f56"/>
                      <a:pt x="f57" y="f58"/>
                    </a:cubicBezTo>
                    <a:cubicBezTo>
                      <a:pt x="f59" y="f60"/>
                      <a:pt x="f61" y="f62"/>
                      <a:pt x="f63" y="f3"/>
                    </a:cubicBezTo>
                    <a:cubicBezTo>
                      <a:pt x="f58" y="f64"/>
                      <a:pt x="f65" y="f66"/>
                      <a:pt x="f13" y="f67"/>
                    </a:cubicBezTo>
                    <a:cubicBezTo>
                      <a:pt x="f68" y="f69"/>
                      <a:pt x="f70" y="f71"/>
                      <a:pt x="f6" y="f7"/>
                    </a:cubicBez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7" name="Forma Livre 26"/>
              <p:cNvSpPr/>
              <p:nvPr/>
            </p:nvSpPr>
            <p:spPr>
              <a:xfrm>
                <a:off x="9396356" y="6188037"/>
                <a:ext cx="217444" cy="192243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683"/>
                  <a:gd name="f6" fmla="val 603"/>
                  <a:gd name="f7" fmla="val 504"/>
                  <a:gd name="f8" fmla="val 123"/>
                  <a:gd name="f9" fmla="val 507"/>
                  <a:gd name="f10" fmla="val 131"/>
                  <a:gd name="f11" fmla="val 459"/>
                  <a:gd name="f12" fmla="val 151"/>
                  <a:gd name="f13" fmla="val 514"/>
                  <a:gd name="f14" fmla="val 144"/>
                  <a:gd name="f15" fmla="val 154"/>
                  <a:gd name="f16" fmla="val 464"/>
                  <a:gd name="f17" fmla="val 161"/>
                  <a:gd name="f18" fmla="val 506"/>
                  <a:gd name="f19" fmla="val 166"/>
                  <a:gd name="f20" fmla="val 163"/>
                  <a:gd name="f21" fmla="val 518"/>
                  <a:gd name="f22" fmla="val 172"/>
                  <a:gd name="f23" fmla="val 174"/>
                  <a:gd name="f24" fmla="val 179"/>
                  <a:gd name="f25" fmla="val 177"/>
                  <a:gd name="f26" fmla="val 468"/>
                  <a:gd name="f27" fmla="val 200"/>
                  <a:gd name="f28" fmla="val 525"/>
                  <a:gd name="f29" fmla="val 184"/>
                  <a:gd name="f30" fmla="val 529"/>
                  <a:gd name="f31" fmla="val 194"/>
                  <a:gd name="f32" fmla="val 210"/>
                  <a:gd name="f33" fmla="val 209"/>
                  <a:gd name="f34" fmla="val 217"/>
                  <a:gd name="f35" fmla="val 473"/>
                  <a:gd name="f36" fmla="val 219"/>
                  <a:gd name="f37" fmla="val 490"/>
                  <a:gd name="f38" fmla="val 224"/>
                  <a:gd name="f39" fmla="val 227"/>
                  <a:gd name="f40" fmla="val 234"/>
                  <a:gd name="f41" fmla="val 530"/>
                  <a:gd name="f42" fmla="val 526"/>
                  <a:gd name="f43" fmla="val 244"/>
                  <a:gd name="f44" fmla="val 523"/>
                  <a:gd name="f45" fmla="val 242"/>
                  <a:gd name="f46" fmla="val 502"/>
                  <a:gd name="f47" fmla="val 235"/>
                  <a:gd name="f48" fmla="val 483"/>
                  <a:gd name="f49" fmla="val 230"/>
                  <a:gd name="f50" fmla="val 463"/>
                  <a:gd name="f51" fmla="val 259"/>
                  <a:gd name="f52" fmla="val 520"/>
                  <a:gd name="f53" fmla="val 267"/>
                  <a:gd name="f54" fmla="val 461"/>
                  <a:gd name="f55" fmla="val 237"/>
                  <a:gd name="f56" fmla="val 511"/>
                  <a:gd name="f57" fmla="val 283"/>
                  <a:gd name="f58" fmla="val 290"/>
                  <a:gd name="f59" fmla="val 458"/>
                  <a:gd name="f60" fmla="val 245"/>
                  <a:gd name="f61" fmla="val 288"/>
                  <a:gd name="f62" fmla="val 293"/>
                  <a:gd name="f63" fmla="val 303"/>
                  <a:gd name="f64" fmla="val 485"/>
                  <a:gd name="f65" fmla="val 298"/>
                  <a:gd name="f66" fmla="val 480"/>
                  <a:gd name="f67" fmla="val 301"/>
                  <a:gd name="f68" fmla="val 478"/>
                  <a:gd name="f69" fmla="val 296"/>
                  <a:gd name="f70" fmla="val 291"/>
                  <a:gd name="f71" fmla="val 499"/>
                  <a:gd name="f72" fmla="val 316"/>
                  <a:gd name="f73" fmla="val 495"/>
                  <a:gd name="f74" fmla="val 325"/>
                  <a:gd name="f75" fmla="val 454"/>
                  <a:gd name="f76" fmla="val 310"/>
                  <a:gd name="f77" fmla="val 470"/>
                  <a:gd name="f78" fmla="val 340"/>
                  <a:gd name="f79" fmla="val 482"/>
                  <a:gd name="f80" fmla="val 343"/>
                  <a:gd name="f81" fmla="val 348"/>
                  <a:gd name="f82" fmla="val 471"/>
                  <a:gd name="f83" fmla="val 330"/>
                  <a:gd name="f84" fmla="val 456"/>
                  <a:gd name="f85" fmla="val 447"/>
                  <a:gd name="f86" fmla="val 306"/>
                  <a:gd name="f87" fmla="val 357"/>
                  <a:gd name="f88" fmla="val 452"/>
                  <a:gd name="f89" fmla="val 440"/>
                  <a:gd name="f90" fmla="val 308"/>
                  <a:gd name="f91" fmla="val 437"/>
                  <a:gd name="f92" fmla="val 439"/>
                  <a:gd name="f93" fmla="val 362"/>
                  <a:gd name="f94" fmla="val 435"/>
                  <a:gd name="f95" fmla="val 363"/>
                  <a:gd name="f96" fmla="val 432"/>
                  <a:gd name="f97" fmla="val 367"/>
                  <a:gd name="f98" fmla="val 428"/>
                  <a:gd name="f99" fmla="val 427"/>
                  <a:gd name="f100" fmla="val 403"/>
                  <a:gd name="f101" fmla="val 336"/>
                  <a:gd name="f102" fmla="val 421"/>
                  <a:gd name="f103" fmla="val 378"/>
                  <a:gd name="f104" fmla="val 415"/>
                  <a:gd name="f105" fmla="val 382"/>
                  <a:gd name="f106" fmla="val 392"/>
                  <a:gd name="f107" fmla="val 338"/>
                  <a:gd name="f108" fmla="val 352"/>
                  <a:gd name="f109" fmla="val 394"/>
                  <a:gd name="f110" fmla="val 368"/>
                  <a:gd name="f111" fmla="val 387"/>
                  <a:gd name="f112" fmla="val 385"/>
                  <a:gd name="f113" fmla="val 370"/>
                  <a:gd name="f114" fmla="val 384"/>
                  <a:gd name="f115" fmla="val 355"/>
                  <a:gd name="f116" fmla="val 341"/>
                  <a:gd name="f117" fmla="val 369"/>
                  <a:gd name="f118" fmla="val 372"/>
                  <a:gd name="f119" fmla="val 486"/>
                  <a:gd name="f120" fmla="val 418"/>
                  <a:gd name="f121" fmla="val 505"/>
                  <a:gd name="f122" fmla="val 466"/>
                  <a:gd name="f123" fmla="val 545"/>
                  <a:gd name="f124" fmla="val 627"/>
                  <a:gd name="f125" fmla="val 390"/>
                  <a:gd name="f126" fmla="val 680"/>
                  <a:gd name="f127" fmla="val 192"/>
                  <a:gd name="f128" fmla="val 682"/>
                  <a:gd name="f129" fmla="val 56"/>
                  <a:gd name="f130" fmla="val 39"/>
                  <a:gd name="f131" fmla="val 37"/>
                  <a:gd name="f132" fmla="val 27"/>
                  <a:gd name="f133" fmla="val 76"/>
                  <a:gd name="f134" fmla="val 20"/>
                  <a:gd name="f135" fmla="val 118"/>
                  <a:gd name="f136" fmla="val 83"/>
                  <a:gd name="f137" fmla="val 335"/>
                  <a:gd name="f138" fmla="val 169"/>
                  <a:gd name="f139" fmla="val 397"/>
                  <a:gd name="f140" fmla="val 196"/>
                  <a:gd name="f141" fmla="val 416"/>
                  <a:gd name="f142" fmla="val 434"/>
                  <a:gd name="f143" fmla="val 256"/>
                  <a:gd name="f144" fmla="val 443"/>
                  <a:gd name="f145" fmla="val 273"/>
                  <a:gd name="f146" fmla="val 449"/>
                  <a:gd name="f147" fmla="val 307"/>
                  <a:gd name="f148" fmla="val 309"/>
                  <a:gd name="f149" fmla="val 299"/>
                  <a:gd name="f150" fmla="val 388"/>
                  <a:gd name="f151" fmla="val 353"/>
                  <a:gd name="f152" fmla="val 292"/>
                  <a:gd name="f153" fmla="val 270"/>
                  <a:gd name="f154" fmla="val 263"/>
                  <a:gd name="f155" fmla="val 380"/>
                  <a:gd name="f156" fmla="val 282"/>
                  <a:gd name="f157" fmla="val 258"/>
                  <a:gd name="f158" fmla="val 365"/>
                  <a:gd name="f159" fmla="val 252"/>
                  <a:gd name="f160" fmla="val 249"/>
                  <a:gd name="f161" fmla="val 247"/>
                  <a:gd name="f162" fmla="val 311"/>
                  <a:gd name="f163" fmla="val 232"/>
                  <a:gd name="f164" fmla="val 223"/>
                  <a:gd name="f165" fmla="val 228"/>
                  <a:gd name="f166" fmla="val 318"/>
                  <a:gd name="f167" fmla="val 221"/>
                  <a:gd name="f168" fmla="val 331"/>
                  <a:gd name="f169" fmla="val 212"/>
                  <a:gd name="f170" fmla="val 345"/>
                  <a:gd name="f171" fmla="val 350"/>
                  <a:gd name="f172" fmla="val 203"/>
                  <a:gd name="f173" fmla="val 204"/>
                  <a:gd name="f174" fmla="val 215"/>
                  <a:gd name="f175" fmla="val 188"/>
                  <a:gd name="f176" fmla="val 326"/>
                  <a:gd name="f177" fmla="val 185"/>
                  <a:gd name="f178" fmla="val 208"/>
                  <a:gd name="f179" fmla="val 197"/>
                  <a:gd name="f180" fmla="val 300"/>
                  <a:gd name="f181" fmla="val 181"/>
                  <a:gd name="f182" fmla="val 305"/>
                  <a:gd name="f183" fmla="val 295"/>
                  <a:gd name="f184" fmla="val 173"/>
                  <a:gd name="f185" fmla="val 285"/>
                  <a:gd name="f186" fmla="val 239"/>
                  <a:gd name="f187" fmla="val 165"/>
                  <a:gd name="f188" fmla="val 269"/>
                  <a:gd name="f189" fmla="val 260"/>
                  <a:gd name="f190" fmla="val 229"/>
                  <a:gd name="f191" fmla="val 157"/>
                  <a:gd name="f192" fmla="val 160"/>
                  <a:gd name="f193" fmla="val 225"/>
                  <a:gd name="f194" fmla="val 222"/>
                  <a:gd name="f195" fmla="val 216"/>
                  <a:gd name="f196" fmla="val 156"/>
                  <a:gd name="f197" fmla="val 195"/>
                  <a:gd name="f198" fmla="val 175"/>
                  <a:gd name="f199" fmla="val 164"/>
                  <a:gd name="f200" fmla="val 170"/>
                  <a:gd name="f201" fmla="val 220"/>
                  <a:gd name="f202" fmla="val 148"/>
                  <a:gd name="f203" fmla="val 153"/>
                  <a:gd name="f204" fmla="val 134"/>
                  <a:gd name="f205" fmla="val 124"/>
                  <a:gd name="f206" fmla="val 146"/>
                  <a:gd name="f207" fmla="val 187"/>
                  <a:gd name="f208" fmla="val 109"/>
                  <a:gd name="f209" fmla="val 103"/>
                  <a:gd name="f210" fmla="val 139"/>
                  <a:gd name="f211" fmla="val 91"/>
                  <a:gd name="f212" fmla="val 86"/>
                  <a:gd name="f213" fmla="val 218"/>
                  <a:gd name="f214" fmla="val 84"/>
                  <a:gd name="f215" fmla="val 78"/>
                  <a:gd name="f216" fmla="val 68"/>
                  <a:gd name="f217" fmla="val 61"/>
                  <a:gd name="f218" fmla="val 280"/>
                  <a:gd name="f219" fmla="val 99"/>
                  <a:gd name="f220" fmla="val 240"/>
                  <a:gd name="f221" fmla="val 47"/>
                  <a:gd name="f222" fmla="val 42"/>
                  <a:gd name="f223" fmla="val 268"/>
                  <a:gd name="f224" fmla="val 33"/>
                  <a:gd name="f225" fmla="val 275"/>
                  <a:gd name="f226" fmla="val 30"/>
                  <a:gd name="f227" fmla="val 88"/>
                  <a:gd name="f228" fmla="val 314"/>
                  <a:gd name="f229" fmla="val 323"/>
                  <a:gd name="f230" fmla="val 28"/>
                  <a:gd name="f231" fmla="val 93"/>
                  <a:gd name="f232" fmla="val 337"/>
                  <a:gd name="f233" fmla="val 40"/>
                  <a:gd name="f234" fmla="val 35"/>
                  <a:gd name="f235" fmla="val 344"/>
                  <a:gd name="f236" fmla="val 32"/>
                  <a:gd name="f237" fmla="val 349"/>
                  <a:gd name="f238" fmla="val 347"/>
                  <a:gd name="f239" fmla="val 361"/>
                  <a:gd name="f240" fmla="val 25"/>
                  <a:gd name="f241" fmla="val 376"/>
                  <a:gd name="f242" fmla="val 409"/>
                  <a:gd name="f243" fmla="val 98"/>
                  <a:gd name="f244" fmla="val 442"/>
                  <a:gd name="f245" fmla="val 45"/>
                  <a:gd name="f246" fmla="val 404"/>
                  <a:gd name="f247" fmla="val 59"/>
                  <a:gd name="f248" fmla="val 66"/>
                  <a:gd name="f249" fmla="val 74"/>
                  <a:gd name="f250" fmla="val 451"/>
                  <a:gd name="f251" fmla="val 81"/>
                  <a:gd name="f252" fmla="val 89"/>
                  <a:gd name="f253" fmla="val 138"/>
                  <a:gd name="f254" fmla="val 492"/>
                  <a:gd name="f255" fmla="val 101"/>
                  <a:gd name="f256" fmla="val 497"/>
                  <a:gd name="f257" fmla="val 108"/>
                  <a:gd name="f258" fmla="val 602"/>
                  <a:gd name="f259" fmla="val 569"/>
                  <a:gd name="f260" fmla="val 313"/>
                  <a:gd name="f261" fmla="val 557"/>
                  <a:gd name="f262" fmla="val 592"/>
                  <a:gd name="f263" fmla="val 564"/>
                  <a:gd name="f264" fmla="val 552"/>
                  <a:gd name="f265" fmla="val 524"/>
                  <a:gd name="f266" fmla="val 317"/>
                  <a:gd name="f267" fmla="val 489"/>
                  <a:gd name="f268" fmla="val 479"/>
                  <a:gd name="f269" fmla="val 512"/>
                  <a:gd name="f270" fmla="val 441"/>
                  <a:gd name="f271" fmla="val 412"/>
                  <a:gd name="f272" fmla="val 401"/>
                  <a:gd name="f273" fmla="val 431"/>
                  <a:gd name="f274" fmla="val 402"/>
                  <a:gd name="f275" fmla="val 377"/>
                  <a:gd name="f276" fmla="val 321"/>
                  <a:gd name="f277" fmla="val 375"/>
                  <a:gd name="f278" fmla="val 354"/>
                  <a:gd name="f279" fmla="val 320"/>
                  <a:gd name="f280" fmla="val 333"/>
                  <a:gd name="f281" fmla="val 356"/>
                  <a:gd name="f282" fmla="val 279"/>
                  <a:gd name="f283" fmla="val 254"/>
                  <a:gd name="f284" fmla="val 214"/>
                  <a:gd name="f285" fmla="val 246"/>
                  <a:gd name="f286" fmla="val 136"/>
                  <a:gd name="f287" fmla="val 94"/>
                  <a:gd name="f288" fmla="val 79"/>
                  <a:gd name="f289" fmla="val 444"/>
                  <a:gd name="f290" fmla="val 104"/>
                  <a:gd name="f291" fmla="val 294"/>
                  <a:gd name="f292" fmla="val 315"/>
                  <a:gd name="f293" fmla="val 297"/>
                  <a:gd name="f294" fmla="val 271"/>
                  <a:gd name="f295" fmla="val 277"/>
                  <a:gd name="f296" fmla="val 264"/>
                  <a:gd name="f297" fmla="val 262"/>
                  <a:gd name="f298" fmla="val 286"/>
                  <a:gd name="f299" fmla="val 304"/>
                  <a:gd name="f300" fmla="val 302"/>
                  <a:gd name="f301" fmla="val 328"/>
                  <a:gd name="f302" fmla="val 366"/>
                  <a:gd name="f303" fmla="val 250"/>
                  <a:gd name="f304" fmla="val 381"/>
                  <a:gd name="f305" fmla="val 272"/>
                  <a:gd name="f306" fmla="val 281"/>
                  <a:gd name="f307" fmla="val 399"/>
                  <a:gd name="f308" fmla="val 408"/>
                  <a:gd name="f309" fmla="val 400"/>
                  <a:gd name="f310" fmla="val 424"/>
                  <a:gd name="f311" fmla="val 255"/>
                  <a:gd name="f312" fmla="val 276"/>
                  <a:gd name="f313" fmla="val 430"/>
                  <a:gd name="f314" fmla="val 423"/>
                  <a:gd name="f315" fmla="val 205"/>
                  <a:gd name="f316" fmla="val 158"/>
                  <a:gd name="f317" fmla="val 126"/>
                  <a:gd name="f318" fmla="val 128"/>
                  <a:gd name="f319" fmla="val 149"/>
                  <a:gd name="f320" fmla="val 143"/>
                  <a:gd name="f321" fmla="val 373"/>
                  <a:gd name="f322" fmla="val 121"/>
                  <a:gd name="f323" fmla="val 342"/>
                  <a:gd name="f324" fmla="val 52"/>
                  <a:gd name="f325" fmla="val 329"/>
                  <a:gd name="f326" fmla="val 129"/>
                  <a:gd name="f327" fmla="val 159"/>
                  <a:gd name="f328" fmla="val 141"/>
                  <a:gd name="f329" fmla="val 190"/>
                  <a:gd name="f330" fmla="val 251"/>
                  <a:gd name="f331" fmla="val 287"/>
                  <a:gd name="f332" fmla="val 261"/>
                  <a:gd name="f333" fmla="val 257"/>
                  <a:gd name="f334" fmla="*/ f2 1 683"/>
                  <a:gd name="f335" fmla="*/ f3 1 603"/>
                  <a:gd name="f336" fmla="+- f6 0 f4"/>
                  <a:gd name="f337" fmla="+- f5 0 f4"/>
                  <a:gd name="f338" fmla="*/ f337 1 683"/>
                  <a:gd name="f339" fmla="*/ f336 1 603"/>
                  <a:gd name="f340" fmla="*/ f4 1 f338"/>
                  <a:gd name="f341" fmla="*/ f5 1 f338"/>
                  <a:gd name="f342" fmla="*/ f4 1 f339"/>
                  <a:gd name="f343" fmla="*/ f6 1 f339"/>
                  <a:gd name="f344" fmla="*/ f340 f334 1"/>
                  <a:gd name="f345" fmla="*/ f341 f334 1"/>
                  <a:gd name="f346" fmla="*/ f343 f335 1"/>
                  <a:gd name="f347" fmla="*/ f342 f33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44" t="f347" r="f345" b="f346"/>
                <a:pathLst>
                  <a:path w="683" h="603">
                    <a:moveTo>
                      <a:pt x="f7" y="f8"/>
                    </a:moveTo>
                    <a:lnTo>
                      <a:pt x="f9" y="f10"/>
                    </a:lnTo>
                    <a:lnTo>
                      <a:pt x="f11" y="f12"/>
                    </a:lnTo>
                    <a:lnTo>
                      <a:pt x="f13" y="f14"/>
                    </a:lnTo>
                    <a:lnTo>
                      <a:pt x="f13" y="f15"/>
                    </a:lnTo>
                    <a:lnTo>
                      <a:pt x="f16" y="f17"/>
                    </a:lnTo>
                    <a:lnTo>
                      <a:pt x="f18" y="f19"/>
                    </a:lnTo>
                    <a:lnTo>
                      <a:pt x="f13" y="f20"/>
                    </a:lnTo>
                    <a:lnTo>
                      <a:pt x="f21" y="f22"/>
                    </a:lnTo>
                    <a:lnTo>
                      <a:pt x="f13" y="f23"/>
                    </a:lnTo>
                    <a:lnTo>
                      <a:pt x="f13" y="f24"/>
                    </a:lnTo>
                    <a:lnTo>
                      <a:pt x="f9" y="f25"/>
                    </a:lnTo>
                    <a:lnTo>
                      <a:pt x="f26" y="f27"/>
                    </a:lnTo>
                    <a:lnTo>
                      <a:pt x="f28" y="f29"/>
                    </a:lnTo>
                    <a:lnTo>
                      <a:pt x="f30" y="f31"/>
                    </a:lnTo>
                    <a:lnTo>
                      <a:pt x="f26" y="f32"/>
                    </a:lnTo>
                    <a:lnTo>
                      <a:pt x="f30" y="f33"/>
                    </a:lnTo>
                    <a:lnTo>
                      <a:pt x="f30" y="f34"/>
                    </a:lnTo>
                    <a:lnTo>
                      <a:pt x="f35" y="f36"/>
                    </a:lnTo>
                    <a:cubicBezTo>
                      <a:pt x="f37" y="f38"/>
                      <a:pt x="f9" y="f39"/>
                      <a:pt x="f28" y="f40"/>
                    </a:cubicBezTo>
                    <a:lnTo>
                      <a:pt x="f41" y="f40"/>
                    </a:lnTo>
                    <a:lnTo>
                      <a:pt x="f42" y="f43"/>
                    </a:lnTo>
                    <a:lnTo>
                      <a:pt x="f44" y="f45"/>
                    </a:lnTo>
                    <a:cubicBezTo>
                      <a:pt x="f46" y="f47"/>
                      <a:pt x="f48" y="f49"/>
                      <a:pt x="f50" y="f39"/>
                    </a:cubicBezTo>
                    <a:lnTo>
                      <a:pt x="f44" y="f51"/>
                    </a:lnTo>
                    <a:lnTo>
                      <a:pt x="f52" y="f53"/>
                    </a:lnTo>
                    <a:lnTo>
                      <a:pt x="f54" y="f55"/>
                    </a:lnTo>
                    <a:lnTo>
                      <a:pt x="f56" y="f57"/>
                    </a:lnTo>
                    <a:lnTo>
                      <a:pt x="f7" y="f58"/>
                    </a:lnTo>
                    <a:lnTo>
                      <a:pt x="f59" y="f60"/>
                    </a:lnTo>
                    <a:lnTo>
                      <a:pt x="f48" y="f61"/>
                    </a:lnTo>
                    <a:lnTo>
                      <a:pt x="f18" y="f62"/>
                    </a:lnTo>
                    <a:lnTo>
                      <a:pt x="f46" y="f63"/>
                    </a:lnTo>
                    <a:lnTo>
                      <a:pt x="f64" y="f65"/>
                    </a:lnTo>
                    <a:lnTo>
                      <a:pt x="f66" y="f67"/>
                    </a:lnTo>
                    <a:lnTo>
                      <a:pt x="f68" y="f69"/>
                    </a:lnTo>
                    <a:lnTo>
                      <a:pt x="f50" y="f70"/>
                    </a:lnTo>
                    <a:lnTo>
                      <a:pt x="f71" y="f72"/>
                    </a:lnTo>
                    <a:lnTo>
                      <a:pt x="f73" y="f74"/>
                    </a:lnTo>
                    <a:lnTo>
                      <a:pt x="f75" y="f65"/>
                    </a:lnTo>
                    <a:cubicBezTo>
                      <a:pt x="f54" y="f76"/>
                      <a:pt x="f77" y="f74"/>
                      <a:pt x="f66" y="f78"/>
                    </a:cubicBezTo>
                    <a:lnTo>
                      <a:pt x="f79" y="f80"/>
                    </a:lnTo>
                    <a:lnTo>
                      <a:pt x="f35" y="f81"/>
                    </a:lnTo>
                    <a:lnTo>
                      <a:pt x="f82" y="f80"/>
                    </a:lnTo>
                    <a:cubicBezTo>
                      <a:pt x="f50" y="f83"/>
                      <a:pt x="f84" y="f72"/>
                      <a:pt x="f85" y="f86"/>
                    </a:cubicBezTo>
                    <a:lnTo>
                      <a:pt x="f54" y="f87"/>
                    </a:lnTo>
                    <a:lnTo>
                      <a:pt x="f88" y="f0"/>
                    </a:lnTo>
                    <a:lnTo>
                      <a:pt x="f89" y="f90"/>
                    </a:lnTo>
                    <a:lnTo>
                      <a:pt x="f91" y="f0"/>
                    </a:lnTo>
                    <a:lnTo>
                      <a:pt x="f92" y="f93"/>
                    </a:lnTo>
                    <a:lnTo>
                      <a:pt x="f94" y="f93"/>
                    </a:lnTo>
                    <a:lnTo>
                      <a:pt x="f94" y="f95"/>
                    </a:lnTo>
                    <a:lnTo>
                      <a:pt x="f96" y="f97"/>
                    </a:lnTo>
                    <a:lnTo>
                      <a:pt x="f98" y="f95"/>
                    </a:lnTo>
                    <a:lnTo>
                      <a:pt x="f99" y="f95"/>
                    </a:lnTo>
                    <a:lnTo>
                      <a:pt x="f99" y="f93"/>
                    </a:lnTo>
                    <a:lnTo>
                      <a:pt x="f100" y="f101"/>
                    </a:lnTo>
                    <a:lnTo>
                      <a:pt x="f102" y="f103"/>
                    </a:lnTo>
                    <a:lnTo>
                      <a:pt x="f104" y="f105"/>
                    </a:lnTo>
                    <a:lnTo>
                      <a:pt x="f106" y="f107"/>
                    </a:lnTo>
                    <a:cubicBezTo>
                      <a:pt x="f106" y="f108"/>
                      <a:pt x="f109" y="f110"/>
                      <a:pt x="f109" y="f111"/>
                    </a:cubicBezTo>
                    <a:lnTo>
                      <a:pt x="f109" y="f106"/>
                    </a:lnTo>
                    <a:lnTo>
                      <a:pt x="f112" y="f106"/>
                    </a:lnTo>
                    <a:lnTo>
                      <a:pt x="f112" y="f111"/>
                    </a:lnTo>
                    <a:cubicBezTo>
                      <a:pt x="f112" y="f113"/>
                      <a:pt x="f114" y="f115"/>
                      <a:pt x="f114" y="f116"/>
                    </a:cubicBezTo>
                    <a:lnTo>
                      <a:pt x="f117" y="f109"/>
                    </a:lnTo>
                    <a:lnTo>
                      <a:pt x="f110" y="f106"/>
                    </a:lnTo>
                    <a:lnTo>
                      <a:pt x="f118" y="f119"/>
                    </a:lnTo>
                    <a:cubicBezTo>
                      <a:pt x="f120" y="f121"/>
                      <a:pt x="f122" y="f28"/>
                      <a:pt x="f13" y="f123"/>
                    </a:cubicBezTo>
                    <a:cubicBezTo>
                      <a:pt x="f124" y="f125"/>
                      <a:pt x="f126" y="f127"/>
                      <a:pt x="f128" y="f4"/>
                    </a:cubicBezTo>
                    <a:lnTo>
                      <a:pt x="f129" y="f4"/>
                    </a:lnTo>
                    <a:cubicBezTo>
                      <a:pt x="f130" y="f131"/>
                      <a:pt x="f132" y="f133"/>
                      <a:pt x="f134" y="f135"/>
                    </a:cubicBezTo>
                    <a:cubicBezTo>
                      <a:pt x="f4" y="f49"/>
                      <a:pt x="f136" y="f137"/>
                      <a:pt x="f138" y="f139"/>
                    </a:cubicBezTo>
                    <a:cubicBezTo>
                      <a:pt x="f140" y="f141"/>
                      <a:pt x="f38" y="f142"/>
                      <a:pt x="f143" y="f144"/>
                    </a:cubicBezTo>
                    <a:cubicBezTo>
                      <a:pt x="f145" y="f146"/>
                      <a:pt x="f58" y="f84"/>
                      <a:pt x="f147" y="f54"/>
                    </a:cubicBezTo>
                    <a:lnTo>
                      <a:pt x="f148" y="f103"/>
                    </a:lnTo>
                    <a:lnTo>
                      <a:pt x="f67" y="f80"/>
                    </a:lnTo>
                    <a:cubicBezTo>
                      <a:pt x="f67" y="f87"/>
                      <a:pt x="f149" y="f118"/>
                      <a:pt x="f149" y="f150"/>
                    </a:cubicBezTo>
                    <a:lnTo>
                      <a:pt x="f149" y="f109"/>
                    </a:lnTo>
                    <a:lnTo>
                      <a:pt x="f58" y="f109"/>
                    </a:lnTo>
                    <a:lnTo>
                      <a:pt x="f58" y="f150"/>
                    </a:lnTo>
                    <a:cubicBezTo>
                      <a:pt x="f58" y="f113"/>
                      <a:pt x="f58" y="f151"/>
                      <a:pt x="f152" y="f78"/>
                    </a:cubicBezTo>
                    <a:lnTo>
                      <a:pt x="f153" y="f112"/>
                    </a:lnTo>
                    <a:lnTo>
                      <a:pt x="f154" y="f155"/>
                    </a:lnTo>
                    <a:lnTo>
                      <a:pt x="f156" y="f78"/>
                    </a:lnTo>
                    <a:lnTo>
                      <a:pt x="f157" y="f158"/>
                    </a:lnTo>
                    <a:lnTo>
                      <a:pt x="f159" y="f113"/>
                    </a:lnTo>
                    <a:lnTo>
                      <a:pt x="f160" y="f158"/>
                    </a:lnTo>
                    <a:lnTo>
                      <a:pt x="f161" y="f158"/>
                    </a:lnTo>
                    <a:lnTo>
                      <a:pt x="f161" y="f95"/>
                    </a:lnTo>
                    <a:lnTo>
                      <a:pt x="f161" y="f93"/>
                    </a:lnTo>
                    <a:lnTo>
                      <a:pt x="f43" y="f162"/>
                    </a:lnTo>
                    <a:lnTo>
                      <a:pt x="f163" y="f93"/>
                    </a:lnTo>
                    <a:lnTo>
                      <a:pt x="f164" y="f0"/>
                    </a:lnTo>
                    <a:lnTo>
                      <a:pt x="f47" y="f90"/>
                    </a:lnTo>
                    <a:cubicBezTo>
                      <a:pt x="f165" y="f166"/>
                      <a:pt x="f167" y="f168"/>
                      <a:pt x="f169" y="f170"/>
                    </a:cubicBezTo>
                    <a:lnTo>
                      <a:pt x="f33" y="f171"/>
                    </a:lnTo>
                    <a:lnTo>
                      <a:pt x="f172" y="f170"/>
                    </a:lnTo>
                    <a:lnTo>
                      <a:pt x="f173" y="f116"/>
                    </a:lnTo>
                    <a:cubicBezTo>
                      <a:pt x="f174" y="f74"/>
                      <a:pt x="f164" y="f162"/>
                      <a:pt x="f49" y="f65"/>
                    </a:cubicBezTo>
                    <a:lnTo>
                      <a:pt x="f175" y="f176"/>
                    </a:lnTo>
                    <a:lnTo>
                      <a:pt x="f177" y="f166"/>
                    </a:lnTo>
                    <a:lnTo>
                      <a:pt x="f167" y="f62"/>
                    </a:lnTo>
                    <a:lnTo>
                      <a:pt x="f178" y="f65"/>
                    </a:lnTo>
                    <a:lnTo>
                      <a:pt x="f172" y="f63"/>
                    </a:lnTo>
                    <a:lnTo>
                      <a:pt x="f179" y="f180"/>
                    </a:lnTo>
                    <a:lnTo>
                      <a:pt x="f181" y="f182"/>
                    </a:lnTo>
                    <a:lnTo>
                      <a:pt x="f1" y="f183"/>
                    </a:lnTo>
                    <a:lnTo>
                      <a:pt x="f27" y="f58"/>
                    </a:lnTo>
                    <a:lnTo>
                      <a:pt x="f39" y="f161"/>
                    </a:lnTo>
                    <a:lnTo>
                      <a:pt x="f1" y="f70"/>
                    </a:lnTo>
                    <a:lnTo>
                      <a:pt x="f184" y="f185"/>
                    </a:lnTo>
                    <a:lnTo>
                      <a:pt x="f164" y="f186"/>
                    </a:lnTo>
                    <a:lnTo>
                      <a:pt x="f187" y="f188"/>
                    </a:lnTo>
                    <a:lnTo>
                      <a:pt x="f17" y="f189"/>
                    </a:lnTo>
                    <a:lnTo>
                      <a:pt x="f167" y="f190"/>
                    </a:lnTo>
                    <a:cubicBezTo>
                      <a:pt x="f27" y="f40"/>
                      <a:pt x="f181" y="f55"/>
                      <a:pt x="f17" y="f43"/>
                    </a:cubicBezTo>
                    <a:lnTo>
                      <a:pt x="f191" y="f43"/>
                    </a:lnTo>
                    <a:lnTo>
                      <a:pt x="f15" y="f47"/>
                    </a:lnTo>
                    <a:lnTo>
                      <a:pt x="f192" y="f47"/>
                    </a:lnTo>
                    <a:cubicBezTo>
                      <a:pt x="f25" y="f49"/>
                      <a:pt x="f31" y="f193"/>
                      <a:pt x="f169" y="f194"/>
                    </a:cubicBezTo>
                    <a:lnTo>
                      <a:pt x="f15" y="f36"/>
                    </a:lnTo>
                    <a:lnTo>
                      <a:pt x="f15" y="f32"/>
                    </a:lnTo>
                    <a:lnTo>
                      <a:pt x="f195" y="f169"/>
                    </a:lnTo>
                    <a:lnTo>
                      <a:pt x="f196" y="f197"/>
                    </a:lnTo>
                    <a:lnTo>
                      <a:pt x="f192" y="f177"/>
                    </a:lnTo>
                    <a:lnTo>
                      <a:pt x="f195" y="f173"/>
                    </a:lnTo>
                    <a:lnTo>
                      <a:pt x="f25" y="f24"/>
                    </a:lnTo>
                    <a:lnTo>
                      <a:pt x="f22" y="f1"/>
                    </a:lnTo>
                    <a:lnTo>
                      <a:pt x="f138" y="f198"/>
                    </a:lnTo>
                    <a:lnTo>
                      <a:pt x="f187" y="f22"/>
                    </a:lnTo>
                    <a:lnTo>
                      <a:pt x="f138" y="f199"/>
                    </a:lnTo>
                    <a:lnTo>
                      <a:pt x="f25" y="f200"/>
                    </a:lnTo>
                    <a:lnTo>
                      <a:pt x="f201" y="f20"/>
                    </a:lnTo>
                    <a:lnTo>
                      <a:pt x="f138" y="f196"/>
                    </a:lnTo>
                    <a:lnTo>
                      <a:pt x="f22" y="f202"/>
                    </a:lnTo>
                    <a:lnTo>
                      <a:pt x="f38" y="f203"/>
                    </a:lnTo>
                    <a:lnTo>
                      <a:pt x="f25" y="f204"/>
                    </a:lnTo>
                    <a:lnTo>
                      <a:pt x="f1" y="f205"/>
                    </a:lnTo>
                    <a:lnTo>
                      <a:pt x="f49" y="f206"/>
                    </a:lnTo>
                    <a:lnTo>
                      <a:pt x="f207" y="f208"/>
                    </a:lnTo>
                    <a:lnTo>
                      <a:pt x="f127" y="f209"/>
                    </a:lnTo>
                    <a:lnTo>
                      <a:pt x="f55" y="f210"/>
                    </a:lnTo>
                    <a:lnTo>
                      <a:pt x="f173" y="f211"/>
                    </a:lnTo>
                    <a:lnTo>
                      <a:pt x="f169" y="f212"/>
                    </a:lnTo>
                    <a:lnTo>
                      <a:pt x="f174" y="f211"/>
                    </a:lnTo>
                    <a:lnTo>
                      <a:pt x="f213" y="f214"/>
                    </a:lnTo>
                    <a:lnTo>
                      <a:pt x="f40" y="f211"/>
                    </a:lnTo>
                    <a:lnTo>
                      <a:pt x="f49" y="f215"/>
                    </a:lnTo>
                    <a:lnTo>
                      <a:pt x="f47" y="f133"/>
                    </a:lnTo>
                    <a:lnTo>
                      <a:pt x="f38" y="f216"/>
                    </a:lnTo>
                    <a:lnTo>
                      <a:pt x="f49" y="f217"/>
                    </a:lnTo>
                    <a:lnTo>
                      <a:pt x="f218" y="f219"/>
                    </a:lnTo>
                    <a:lnTo>
                      <a:pt x="f220" y="f221"/>
                    </a:lnTo>
                    <a:lnTo>
                      <a:pt x="f161" y="f222"/>
                    </a:lnTo>
                    <a:lnTo>
                      <a:pt x="f58" y="f219"/>
                    </a:lnTo>
                    <a:lnTo>
                      <a:pt x="f223" y="f224"/>
                    </a:lnTo>
                    <a:lnTo>
                      <a:pt x="f225" y="f226"/>
                    </a:lnTo>
                    <a:lnTo>
                      <a:pt x="f149" y="f211"/>
                    </a:lnTo>
                    <a:lnTo>
                      <a:pt x="f58" y="f132"/>
                    </a:lnTo>
                    <a:lnTo>
                      <a:pt x="f67" y="f132"/>
                    </a:lnTo>
                    <a:lnTo>
                      <a:pt x="f86" y="f227"/>
                    </a:lnTo>
                    <a:lnTo>
                      <a:pt x="f228" y="f132"/>
                    </a:lnTo>
                    <a:lnTo>
                      <a:pt x="f229" y="f230"/>
                    </a:lnTo>
                    <a:lnTo>
                      <a:pt x="f228" y="f231"/>
                    </a:lnTo>
                    <a:lnTo>
                      <a:pt x="f232" y="f233"/>
                    </a:lnTo>
                    <a:lnTo>
                      <a:pt x="f137" y="f234"/>
                    </a:lnTo>
                    <a:lnTo>
                      <a:pt x="f235" y="f236"/>
                    </a:lnTo>
                    <a:lnTo>
                      <a:pt x="f235" y="f234"/>
                    </a:lnTo>
                    <a:lnTo>
                      <a:pt x="f237" y="f131"/>
                    </a:lnTo>
                    <a:lnTo>
                      <a:pt x="f238" y="f233"/>
                    </a:lnTo>
                    <a:lnTo>
                      <a:pt x="f117" y="f211"/>
                    </a:lnTo>
                    <a:lnTo>
                      <a:pt x="f239" y="f132"/>
                    </a:lnTo>
                    <a:lnTo>
                      <a:pt x="f117" y="f240"/>
                    </a:lnTo>
                    <a:lnTo>
                      <a:pt x="f241" y="f212"/>
                    </a:lnTo>
                    <a:lnTo>
                      <a:pt x="f114" y="f240"/>
                    </a:lnTo>
                    <a:lnTo>
                      <a:pt x="f106" y="f240"/>
                    </a:lnTo>
                    <a:lnTo>
                      <a:pt x="f111" y="f211"/>
                    </a:lnTo>
                    <a:lnTo>
                      <a:pt x="f242" y="f132"/>
                    </a:lnTo>
                    <a:lnTo>
                      <a:pt x="f120" y="f236"/>
                    </a:lnTo>
                    <a:lnTo>
                      <a:pt x="f106" y="f243"/>
                    </a:lnTo>
                    <a:lnTo>
                      <a:pt x="f94" y="f233"/>
                    </a:lnTo>
                    <a:lnTo>
                      <a:pt x="f244" y="f245"/>
                    </a:lnTo>
                    <a:lnTo>
                      <a:pt x="f246" y="f219"/>
                    </a:lnTo>
                    <a:lnTo>
                      <a:pt x="f75" y="f247"/>
                    </a:lnTo>
                    <a:lnTo>
                      <a:pt x="f11" y="f248"/>
                    </a:lnTo>
                    <a:lnTo>
                      <a:pt x="f146" y="f249"/>
                    </a:lnTo>
                    <a:lnTo>
                      <a:pt x="f75" y="f133"/>
                    </a:lnTo>
                    <a:lnTo>
                      <a:pt x="f250" y="f227"/>
                    </a:lnTo>
                    <a:lnTo>
                      <a:pt x="f122" y="f251"/>
                    </a:lnTo>
                    <a:lnTo>
                      <a:pt x="f26" y="f252"/>
                    </a:lnTo>
                    <a:lnTo>
                      <a:pt x="f82" y="f136"/>
                    </a:lnTo>
                    <a:lnTo>
                      <a:pt x="f66" y="f252"/>
                    </a:lnTo>
                    <a:lnTo>
                      <a:pt x="f85" y="f253"/>
                    </a:lnTo>
                    <a:lnTo>
                      <a:pt x="f254" y="f255"/>
                    </a:lnTo>
                    <a:lnTo>
                      <a:pt x="f256" y="f257"/>
                    </a:lnTo>
                    <a:lnTo>
                      <a:pt x="f75" y="f14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39" y="f258"/>
                    </a:moveTo>
                    <a:lnTo>
                      <a:pt x="f228" y="f259"/>
                    </a:lnTo>
                    <a:lnTo>
                      <a:pt x="f260" y="f258"/>
                    </a:lnTo>
                    <a:lnTo>
                      <a:pt x="f239" y="f258"/>
                    </a:lnTo>
                    <a:close/>
                    <a:moveTo>
                      <a:pt x="f239" y="f258"/>
                    </a:moveTo>
                    <a:lnTo>
                      <a:pt x="f239" y="f258"/>
                    </a:lnTo>
                    <a:close/>
                    <a:moveTo>
                      <a:pt x="f228" y="f261"/>
                    </a:moveTo>
                    <a:lnTo>
                      <a:pt x="f158" y="f262"/>
                    </a:lnTo>
                    <a:lnTo>
                      <a:pt x="f95" y="f263"/>
                    </a:lnTo>
                    <a:lnTo>
                      <a:pt x="f228" y="f41"/>
                    </a:lnTo>
                    <a:lnTo>
                      <a:pt x="f228" y="f261"/>
                    </a:lnTo>
                    <a:close/>
                    <a:moveTo>
                      <a:pt x="f228" y="f261"/>
                    </a:moveTo>
                    <a:lnTo>
                      <a:pt x="f228" y="f261"/>
                    </a:lnTo>
                    <a:close/>
                    <a:moveTo>
                      <a:pt x="f228" y="f21"/>
                    </a:moveTo>
                    <a:lnTo>
                      <a:pt x="f95" y="f264"/>
                    </a:lnTo>
                    <a:lnTo>
                      <a:pt x="f95" y="f265"/>
                    </a:lnTo>
                    <a:lnTo>
                      <a:pt x="f266" y="f267"/>
                    </a:lnTo>
                    <a:lnTo>
                      <a:pt x="f228" y="f21"/>
                    </a:lnTo>
                    <a:close/>
                    <a:moveTo>
                      <a:pt x="f228" y="f21"/>
                    </a:moveTo>
                    <a:lnTo>
                      <a:pt x="f228" y="f21"/>
                    </a:lnTo>
                    <a:close/>
                    <a:moveTo>
                      <a:pt x="f266" y="f268"/>
                    </a:moveTo>
                    <a:lnTo>
                      <a:pt x="f95" y="f269"/>
                    </a:lnTo>
                    <a:lnTo>
                      <a:pt x="f239" y="f48"/>
                    </a:lnTo>
                    <a:lnTo>
                      <a:pt x="f266" y="f250"/>
                    </a:lnTo>
                    <a:lnTo>
                      <a:pt x="f266" y="f268"/>
                    </a:lnTo>
                    <a:close/>
                    <a:moveTo>
                      <a:pt x="f266" y="f268"/>
                    </a:moveTo>
                    <a:lnTo>
                      <a:pt x="f266" y="f268"/>
                    </a:lnTo>
                    <a:close/>
                    <a:moveTo>
                      <a:pt x="f266" y="f270"/>
                    </a:moveTo>
                    <a:lnTo>
                      <a:pt x="f239" y="f82"/>
                    </a:lnTo>
                    <a:lnTo>
                      <a:pt x="f239" y="f144"/>
                    </a:lnTo>
                    <a:lnTo>
                      <a:pt x="f166" y="f271"/>
                    </a:lnTo>
                    <a:lnTo>
                      <a:pt x="f266" y="f270"/>
                    </a:lnTo>
                    <a:close/>
                    <a:moveTo>
                      <a:pt x="f266" y="f270"/>
                    </a:moveTo>
                    <a:lnTo>
                      <a:pt x="f266" y="f270"/>
                    </a:lnTo>
                    <a:close/>
                    <a:moveTo>
                      <a:pt x="f166" y="f272"/>
                    </a:moveTo>
                    <a:lnTo>
                      <a:pt x="f0" y="f273"/>
                    </a:lnTo>
                    <a:lnTo>
                      <a:pt x="f0" y="f274"/>
                    </a:lnTo>
                    <a:lnTo>
                      <a:pt x="f107" y="f111"/>
                    </a:lnTo>
                    <a:lnTo>
                      <a:pt x="f107" y="f150"/>
                    </a:lnTo>
                    <a:lnTo>
                      <a:pt x="f232" y="f112"/>
                    </a:lnTo>
                    <a:lnTo>
                      <a:pt x="f166" y="f118"/>
                    </a:lnTo>
                    <a:lnTo>
                      <a:pt x="f166" y="f275"/>
                    </a:lnTo>
                    <a:lnTo>
                      <a:pt x="f276" y="f106"/>
                    </a:lnTo>
                    <a:lnTo>
                      <a:pt x="f166" y="f109"/>
                    </a:lnTo>
                    <a:lnTo>
                      <a:pt x="f166" y="f272"/>
                    </a:lnTo>
                    <a:close/>
                    <a:moveTo>
                      <a:pt x="f166" y="f272"/>
                    </a:moveTo>
                    <a:lnTo>
                      <a:pt x="f166" y="f272"/>
                    </a:lnTo>
                    <a:close/>
                    <a:moveTo>
                      <a:pt x="f238" y="f105"/>
                    </a:moveTo>
                    <a:lnTo>
                      <a:pt x="f0" y="f125"/>
                    </a:lnTo>
                    <a:lnTo>
                      <a:pt x="f0" y="f158"/>
                    </a:lnTo>
                    <a:lnTo>
                      <a:pt x="f238" y="f105"/>
                    </a:lnTo>
                    <a:close/>
                    <a:moveTo>
                      <a:pt x="f238" y="f105"/>
                    </a:moveTo>
                    <a:lnTo>
                      <a:pt x="f238" y="f105"/>
                    </a:lnTo>
                    <a:close/>
                    <a:moveTo>
                      <a:pt x="f116" y="f277"/>
                    </a:moveTo>
                    <a:lnTo>
                      <a:pt x="f278" y="f87"/>
                    </a:lnTo>
                    <a:lnTo>
                      <a:pt x="f279" y="f280"/>
                    </a:lnTo>
                    <a:lnTo>
                      <a:pt x="f279" y="f116"/>
                    </a:lnTo>
                    <a:lnTo>
                      <a:pt x="f116" y="f277"/>
                    </a:lnTo>
                    <a:close/>
                    <a:moveTo>
                      <a:pt x="f116" y="f277"/>
                    </a:moveTo>
                    <a:lnTo>
                      <a:pt x="f116" y="f277"/>
                    </a:lnTo>
                    <a:close/>
                    <a:moveTo>
                      <a:pt x="f279" y="f229"/>
                    </a:moveTo>
                    <a:lnTo>
                      <a:pt x="f0" y="f171"/>
                    </a:lnTo>
                    <a:lnTo>
                      <a:pt x="f87" y="f276"/>
                    </a:lnTo>
                    <a:lnTo>
                      <a:pt x="f279" y="f183"/>
                    </a:lnTo>
                    <a:lnTo>
                      <a:pt x="f279" y="f229"/>
                    </a:lnTo>
                    <a:close/>
                    <a:moveTo>
                      <a:pt x="f279" y="f229"/>
                    </a:moveTo>
                    <a:lnTo>
                      <a:pt x="f279" y="f229"/>
                    </a:lnTo>
                    <a:close/>
                    <a:moveTo>
                      <a:pt x="f276" y="f57"/>
                    </a:moveTo>
                    <a:lnTo>
                      <a:pt x="f87" y="f76"/>
                    </a:lnTo>
                    <a:lnTo>
                      <a:pt x="f281" y="f282"/>
                    </a:lnTo>
                    <a:lnTo>
                      <a:pt x="f276" y="f283"/>
                    </a:lnTo>
                    <a:lnTo>
                      <a:pt x="f276" y="f57"/>
                    </a:lnTo>
                    <a:close/>
                    <a:moveTo>
                      <a:pt x="f276" y="f57"/>
                    </a:moveTo>
                    <a:lnTo>
                      <a:pt x="f276" y="f57"/>
                    </a:lnTo>
                    <a:close/>
                    <a:moveTo>
                      <a:pt x="f229" y="f43"/>
                    </a:moveTo>
                    <a:lnTo>
                      <a:pt x="f281" y="f53"/>
                    </a:lnTo>
                    <a:lnTo>
                      <a:pt x="f281" y="f186"/>
                    </a:lnTo>
                    <a:lnTo>
                      <a:pt x="f280" y="f38"/>
                    </a:lnTo>
                    <a:cubicBezTo>
                      <a:pt x="f83" y="f49"/>
                      <a:pt x="f176" y="f55"/>
                      <a:pt x="f229" y="f43"/>
                    </a:cubicBezTo>
                    <a:close/>
                    <a:moveTo>
                      <a:pt x="f229" y="f43"/>
                    </a:moveTo>
                    <a:lnTo>
                      <a:pt x="f229" y="f43"/>
                    </a:lnTo>
                    <a:close/>
                    <a:moveTo>
                      <a:pt x="f107" y="f34"/>
                    </a:moveTo>
                    <a:lnTo>
                      <a:pt x="f151" y="f193"/>
                    </a:lnTo>
                    <a:cubicBezTo>
                      <a:pt x="f237" y="f201"/>
                      <a:pt x="f238" y="f34"/>
                      <a:pt x="f235" y="f284"/>
                    </a:cubicBezTo>
                    <a:lnTo>
                      <a:pt x="f116" y="f284"/>
                    </a:lnTo>
                    <a:lnTo>
                      <a:pt x="f107" y="f174"/>
                    </a:lnTo>
                    <a:lnTo>
                      <a:pt x="f107" y="f34"/>
                    </a:lnTo>
                    <a:close/>
                    <a:moveTo>
                      <a:pt x="f107" y="f34"/>
                    </a:moveTo>
                    <a:lnTo>
                      <a:pt x="f107" y="f34"/>
                    </a:lnTo>
                    <a:close/>
                    <a:moveTo>
                      <a:pt x="f229" y="f158"/>
                    </a:moveTo>
                    <a:lnTo>
                      <a:pt x="f166" y="f87"/>
                    </a:lnTo>
                    <a:lnTo>
                      <a:pt x="f166" y="f93"/>
                    </a:lnTo>
                    <a:lnTo>
                      <a:pt x="f229" y="f158"/>
                    </a:lnTo>
                    <a:close/>
                    <a:moveTo>
                      <a:pt x="f229" y="f158"/>
                    </a:moveTo>
                    <a:lnTo>
                      <a:pt x="f229" y="f158"/>
                    </a:lnTo>
                    <a:close/>
                    <a:moveTo>
                      <a:pt x="f285" y="f286"/>
                    </a:moveTo>
                    <a:lnTo>
                      <a:pt x="f47" y="f255"/>
                    </a:lnTo>
                    <a:lnTo>
                      <a:pt x="f213" y="f231"/>
                    </a:lnTo>
                    <a:lnTo>
                      <a:pt x="f285" y="f286"/>
                    </a:lnTo>
                    <a:close/>
                    <a:moveTo>
                      <a:pt x="f285" y="f286"/>
                    </a:moveTo>
                    <a:lnTo>
                      <a:pt x="f285" y="f286"/>
                    </a:lnTo>
                    <a:close/>
                    <a:moveTo>
                      <a:pt x="f43" y="f287"/>
                    </a:moveTo>
                    <a:lnTo>
                      <a:pt x="f225" y="f257"/>
                    </a:lnTo>
                    <a:lnTo>
                      <a:pt x="f220" y="f288"/>
                    </a:lnTo>
                    <a:lnTo>
                      <a:pt x="f43" y="f287"/>
                    </a:lnTo>
                    <a:close/>
                    <a:moveTo>
                      <a:pt x="f43" y="f287"/>
                    </a:moveTo>
                    <a:lnTo>
                      <a:pt x="f43" y="f287"/>
                    </a:lnTo>
                    <a:close/>
                    <a:moveTo>
                      <a:pt x="f289" y="f215"/>
                    </a:moveTo>
                    <a:lnTo>
                      <a:pt x="f242" y="f290"/>
                    </a:lnTo>
                    <a:lnTo>
                      <a:pt x="f89" y="f231"/>
                    </a:lnTo>
                    <a:lnTo>
                      <a:pt x="f289" y="f215"/>
                    </a:lnTo>
                    <a:close/>
                    <a:moveTo>
                      <a:pt x="f289" y="f215"/>
                    </a:moveTo>
                    <a:lnTo>
                      <a:pt x="f289" y="f215"/>
                    </a:lnTo>
                    <a:close/>
                    <a:moveTo>
                      <a:pt x="f85" y="f219"/>
                    </a:moveTo>
                    <a:lnTo>
                      <a:pt x="f92" y="f204"/>
                    </a:lnTo>
                    <a:lnTo>
                      <a:pt x="f122" y="f211"/>
                    </a:lnTo>
                    <a:lnTo>
                      <a:pt x="f85" y="f219"/>
                    </a:lnTo>
                    <a:close/>
                    <a:moveTo>
                      <a:pt x="f85" y="f219"/>
                    </a:moveTo>
                    <a:lnTo>
                      <a:pt x="f85" y="f219"/>
                    </a:lnTo>
                    <a:close/>
                    <a:moveTo>
                      <a:pt x="f291" y="f292"/>
                    </a:moveTo>
                    <a:cubicBezTo>
                      <a:pt x="f293" y="f58"/>
                      <a:pt x="f67" y="f188"/>
                      <a:pt x="f260" y="f60"/>
                    </a:cubicBezTo>
                    <a:lnTo>
                      <a:pt x="f260" y="f220"/>
                    </a:lnTo>
                    <a:lnTo>
                      <a:pt x="f57" y="f294"/>
                    </a:lnTo>
                    <a:lnTo>
                      <a:pt x="f295" y="f296"/>
                    </a:lnTo>
                    <a:lnTo>
                      <a:pt x="f260" y="f39"/>
                    </a:lnTo>
                    <a:cubicBezTo>
                      <a:pt x="f185" y="f43"/>
                      <a:pt x="f223" y="f297"/>
                      <a:pt x="f159" y="f57"/>
                    </a:cubicBezTo>
                    <a:lnTo>
                      <a:pt x="f159" y="f185"/>
                    </a:lnTo>
                    <a:lnTo>
                      <a:pt x="f143" y="f108"/>
                    </a:lnTo>
                    <a:lnTo>
                      <a:pt x="f152" y="f72"/>
                    </a:lnTo>
                    <a:lnTo>
                      <a:pt x="f152" y="f292"/>
                    </a:lnTo>
                    <a:lnTo>
                      <a:pt x="f291" y="f292"/>
                    </a:lnTo>
                    <a:close/>
                    <a:moveTo>
                      <a:pt x="f291" y="f292"/>
                    </a:moveTo>
                    <a:lnTo>
                      <a:pt x="f291" y="f292"/>
                    </a:lnTo>
                    <a:close/>
                    <a:moveTo>
                      <a:pt x="f162" y="f294"/>
                    </a:moveTo>
                    <a:cubicBezTo>
                      <a:pt x="f147" y="f298"/>
                      <a:pt x="f299" y="f180"/>
                      <a:pt x="f300" y="f292"/>
                    </a:cubicBezTo>
                    <a:lnTo>
                      <a:pt x="f300" y="f72"/>
                    </a:lnTo>
                    <a:lnTo>
                      <a:pt x="f299" y="f72"/>
                    </a:lnTo>
                    <a:lnTo>
                      <a:pt x="f162" y="f301"/>
                    </a:lnTo>
                    <a:lnTo>
                      <a:pt x="f162" y="f294"/>
                    </a:lnTo>
                    <a:close/>
                    <a:moveTo>
                      <a:pt x="f162" y="f294"/>
                    </a:moveTo>
                    <a:lnTo>
                      <a:pt x="f162" y="f294"/>
                    </a:lnTo>
                    <a:close/>
                    <a:moveTo>
                      <a:pt x="f302" y="f303"/>
                    </a:moveTo>
                    <a:lnTo>
                      <a:pt x="f302" y="f137"/>
                    </a:lnTo>
                    <a:lnTo>
                      <a:pt x="f155" y="f292"/>
                    </a:lnTo>
                    <a:lnTo>
                      <a:pt x="f304" y="f260"/>
                    </a:lnTo>
                    <a:cubicBezTo>
                      <a:pt x="f103" y="f70"/>
                      <a:pt x="f277" y="f305"/>
                      <a:pt x="f302" y="f303"/>
                    </a:cubicBezTo>
                    <a:close/>
                    <a:moveTo>
                      <a:pt x="f302" y="f303"/>
                    </a:moveTo>
                    <a:lnTo>
                      <a:pt x="f302" y="f303"/>
                    </a:lnTo>
                    <a:close/>
                    <a:moveTo>
                      <a:pt x="f302" y="f47"/>
                    </a:moveTo>
                    <a:cubicBezTo>
                      <a:pt x="f304" y="f297"/>
                      <a:pt x="f111" y="f298"/>
                      <a:pt x="f125" y="f162"/>
                    </a:cubicBezTo>
                    <a:lnTo>
                      <a:pt x="f106" y="f260"/>
                    </a:lnTo>
                    <a:lnTo>
                      <a:pt x="f106" y="f292"/>
                    </a:lnTo>
                    <a:lnTo>
                      <a:pt x="f98" y="f108"/>
                    </a:lnTo>
                    <a:lnTo>
                      <a:pt x="f96" y="f57"/>
                    </a:lnTo>
                    <a:lnTo>
                      <a:pt x="f96" y="f306"/>
                    </a:lnTo>
                    <a:cubicBezTo>
                      <a:pt x="f141" y="f51"/>
                      <a:pt x="f307" y="f45"/>
                      <a:pt x="f117" y="f193"/>
                    </a:cubicBezTo>
                    <a:lnTo>
                      <a:pt x="f308" y="f297"/>
                    </a:lnTo>
                    <a:lnTo>
                      <a:pt x="f309" y="f188"/>
                    </a:lnTo>
                    <a:lnTo>
                      <a:pt x="f302" y="f47"/>
                    </a:lnTo>
                    <a:close/>
                    <a:moveTo>
                      <a:pt x="f302" y="f47"/>
                    </a:moveTo>
                    <a:lnTo>
                      <a:pt x="f302" y="f47"/>
                    </a:lnTo>
                    <a:close/>
                    <a:moveTo>
                      <a:pt x="f111" y="f38"/>
                    </a:moveTo>
                    <a:cubicBezTo>
                      <a:pt x="f242" y="f220"/>
                      <a:pt x="f310" y="f311"/>
                      <a:pt x="f92" y="f312"/>
                    </a:cubicBezTo>
                    <a:lnTo>
                      <a:pt x="f244" y="f312"/>
                    </a:lnTo>
                    <a:lnTo>
                      <a:pt x="f244" y="f295"/>
                    </a:lnTo>
                    <a:lnTo>
                      <a:pt x="f77" y="f185"/>
                    </a:lnTo>
                    <a:lnTo>
                      <a:pt x="f96" y="f194"/>
                    </a:lnTo>
                    <a:lnTo>
                      <a:pt x="f313" y="f201"/>
                    </a:lnTo>
                    <a:cubicBezTo>
                      <a:pt x="f104" y="f34"/>
                      <a:pt x="f139" y="f174"/>
                      <a:pt x="f155" y="f169"/>
                    </a:cubicBezTo>
                    <a:lnTo>
                      <a:pt x="f310" y="f39"/>
                    </a:lnTo>
                    <a:lnTo>
                      <a:pt x="f314" y="f47"/>
                    </a:lnTo>
                    <a:lnTo>
                      <a:pt x="f111" y="f38"/>
                    </a:lnTo>
                    <a:close/>
                    <a:moveTo>
                      <a:pt x="f111" y="f38"/>
                    </a:moveTo>
                    <a:lnTo>
                      <a:pt x="f111" y="f38"/>
                    </a:lnTo>
                    <a:close/>
                    <a:moveTo>
                      <a:pt x="f304" y="f173"/>
                    </a:moveTo>
                    <a:cubicBezTo>
                      <a:pt x="f139" y="f315"/>
                      <a:pt x="f104" y="f33"/>
                      <a:pt x="f313" y="f169"/>
                    </a:cubicBezTo>
                    <a:lnTo>
                      <a:pt x="f96" y="f33"/>
                    </a:lnTo>
                    <a:lnTo>
                      <a:pt x="f142" y="f32"/>
                    </a:lnTo>
                    <a:lnTo>
                      <a:pt x="f73" y="f198"/>
                    </a:lnTo>
                    <a:lnTo>
                      <a:pt x="f313" y="f199"/>
                    </a:lnTo>
                    <a:lnTo>
                      <a:pt x="f98" y="f199"/>
                    </a:lnTo>
                    <a:lnTo>
                      <a:pt x="f155" y="f31"/>
                    </a:lnTo>
                    <a:lnTo>
                      <a:pt x="f310" y="f29"/>
                    </a:lnTo>
                    <a:lnTo>
                      <a:pt x="f99" y="f127"/>
                    </a:lnTo>
                    <a:lnTo>
                      <a:pt x="f304" y="f173"/>
                    </a:lnTo>
                    <a:close/>
                    <a:moveTo>
                      <a:pt x="f304" y="f173"/>
                    </a:moveTo>
                    <a:lnTo>
                      <a:pt x="f304" y="f173"/>
                    </a:lnTo>
                    <a:close/>
                    <a:moveTo>
                      <a:pt x="f95" y="f31"/>
                    </a:moveTo>
                    <a:lnTo>
                      <a:pt x="f102" y="f316"/>
                    </a:lnTo>
                    <a:lnTo>
                      <a:pt x="f102" y="f196"/>
                    </a:lnTo>
                    <a:lnTo>
                      <a:pt x="f310" y="f15"/>
                    </a:lnTo>
                    <a:lnTo>
                      <a:pt x="f91" y="f209"/>
                    </a:lnTo>
                    <a:lnTo>
                      <a:pt x="f304" y="f317"/>
                    </a:lnTo>
                    <a:lnTo>
                      <a:pt x="f304" y="f318"/>
                    </a:lnTo>
                    <a:lnTo>
                      <a:pt x="f304" y="f317"/>
                    </a:lnTo>
                    <a:cubicBezTo>
                      <a:pt x="f117" y="f319"/>
                      <a:pt x="f0" y="f23"/>
                      <a:pt x="f238" y="f179"/>
                    </a:cubicBezTo>
                    <a:lnTo>
                      <a:pt x="f109" y="f253"/>
                    </a:lnTo>
                    <a:lnTo>
                      <a:pt x="f309" y="f14"/>
                    </a:lnTo>
                    <a:lnTo>
                      <a:pt x="f95" y="f31"/>
                    </a:lnTo>
                    <a:close/>
                    <a:moveTo>
                      <a:pt x="f95" y="f31"/>
                    </a:moveTo>
                    <a:lnTo>
                      <a:pt x="f95" y="f31"/>
                    </a:lnTo>
                    <a:close/>
                    <a:moveTo>
                      <a:pt x="f170" y="f1"/>
                    </a:moveTo>
                    <a:cubicBezTo>
                      <a:pt x="f278" y="f17"/>
                      <a:pt x="f95" y="f320"/>
                      <a:pt x="f118" y="f205"/>
                    </a:cubicBezTo>
                    <a:lnTo>
                      <a:pt x="f118" y="f8"/>
                    </a:lnTo>
                    <a:lnTo>
                      <a:pt x="f321" y="f322"/>
                    </a:lnTo>
                    <a:lnTo>
                      <a:pt x="f323" y="f324"/>
                    </a:lnTo>
                    <a:lnTo>
                      <a:pt x="f162" y="f205"/>
                    </a:lnTo>
                    <a:lnTo>
                      <a:pt x="f260" y="f317"/>
                    </a:lnTo>
                    <a:lnTo>
                      <a:pt x="f162" y="f317"/>
                    </a:lnTo>
                    <a:cubicBezTo>
                      <a:pt x="f276" y="f14"/>
                      <a:pt x="f325" y="f17"/>
                      <a:pt x="f232" y="f24"/>
                    </a:cubicBezTo>
                    <a:lnTo>
                      <a:pt x="f232" y="f322"/>
                    </a:lnTo>
                    <a:lnTo>
                      <a:pt x="f170" y="f322"/>
                    </a:lnTo>
                    <a:lnTo>
                      <a:pt x="f170" y="f1"/>
                    </a:lnTo>
                    <a:close/>
                    <a:moveTo>
                      <a:pt x="f170" y="f1"/>
                    </a:moveTo>
                    <a:lnTo>
                      <a:pt x="f170" y="f1"/>
                    </a:lnTo>
                    <a:close/>
                    <a:moveTo>
                      <a:pt x="f137" y="f179"/>
                    </a:moveTo>
                    <a:cubicBezTo>
                      <a:pt x="f74" y="f23"/>
                      <a:pt x="f228" y="f12"/>
                      <a:pt x="f300" y="f326"/>
                    </a:cubicBezTo>
                    <a:lnTo>
                      <a:pt x="f300" y="f318"/>
                    </a:lnTo>
                    <a:lnTo>
                      <a:pt x="f67" y="f317"/>
                    </a:lnTo>
                    <a:lnTo>
                      <a:pt x="f161" y="f290"/>
                    </a:lnTo>
                    <a:lnTo>
                      <a:pt x="f51" y="f316"/>
                    </a:lnTo>
                    <a:lnTo>
                      <a:pt x="f154" y="f316"/>
                    </a:lnTo>
                    <a:lnTo>
                      <a:pt x="f154" y="f327"/>
                    </a:lnTo>
                    <a:lnTo>
                      <a:pt x="f276" y="f197"/>
                    </a:lnTo>
                    <a:lnTo>
                      <a:pt x="f57" y="f206"/>
                    </a:lnTo>
                    <a:lnTo>
                      <a:pt x="f58" y="f328"/>
                    </a:lnTo>
                    <a:lnTo>
                      <a:pt x="f280" y="f179"/>
                    </a:lnTo>
                    <a:lnTo>
                      <a:pt x="f137" y="f179"/>
                    </a:lnTo>
                    <a:close/>
                    <a:moveTo>
                      <a:pt x="f137" y="f179"/>
                    </a:moveTo>
                    <a:lnTo>
                      <a:pt x="f137" y="f179"/>
                    </a:lnTo>
                    <a:close/>
                    <a:moveTo>
                      <a:pt x="f299" y="f179"/>
                    </a:moveTo>
                    <a:lnTo>
                      <a:pt x="f143" y="f19"/>
                    </a:lnTo>
                    <a:lnTo>
                      <a:pt x="f283" y="f19"/>
                    </a:lnTo>
                    <a:lnTo>
                      <a:pt x="f329" y="f25"/>
                    </a:lnTo>
                    <a:lnTo>
                      <a:pt x="f330" y="f284"/>
                    </a:lnTo>
                    <a:lnTo>
                      <a:pt x="f159" y="f169"/>
                    </a:lnTo>
                    <a:lnTo>
                      <a:pt x="f283" y="f284"/>
                    </a:lnTo>
                    <a:cubicBezTo>
                      <a:pt x="f153" y="f32"/>
                      <a:pt x="f331" y="f33"/>
                      <a:pt x="f300" y="f315"/>
                    </a:cubicBezTo>
                    <a:lnTo>
                      <a:pt x="f157" y="f197"/>
                    </a:lnTo>
                    <a:lnTo>
                      <a:pt x="f51" y="f177"/>
                    </a:lnTo>
                    <a:lnTo>
                      <a:pt x="f299" y="f179"/>
                    </a:lnTo>
                    <a:close/>
                    <a:moveTo>
                      <a:pt x="f299" y="f179"/>
                    </a:moveTo>
                    <a:lnTo>
                      <a:pt x="f299" y="f179"/>
                    </a:lnTo>
                    <a:close/>
                    <a:moveTo>
                      <a:pt x="f332" y="f55"/>
                    </a:moveTo>
                    <a:lnTo>
                      <a:pt x="f51" y="f190"/>
                    </a:lnTo>
                    <a:lnTo>
                      <a:pt x="f299" y="f174"/>
                    </a:lnTo>
                    <a:cubicBezTo>
                      <a:pt x="f331" y="f34"/>
                      <a:pt x="f153" y="f36"/>
                      <a:pt x="f283" y="f194"/>
                    </a:cubicBezTo>
                    <a:lnTo>
                      <a:pt x="f283" y="f38"/>
                    </a:lnTo>
                    <a:lnTo>
                      <a:pt x="f159" y="f38"/>
                    </a:lnTo>
                    <a:lnTo>
                      <a:pt x="f174" y="f298"/>
                    </a:lnTo>
                    <a:lnTo>
                      <a:pt x="f45" y="f282"/>
                    </a:lnTo>
                    <a:lnTo>
                      <a:pt x="f45" y="f295"/>
                    </a:lnTo>
                    <a:lnTo>
                      <a:pt x="f285" y="f295"/>
                    </a:lnTo>
                    <a:cubicBezTo>
                      <a:pt x="f51" y="f333"/>
                      <a:pt x="f225" y="f45"/>
                      <a:pt x="f293" y="f193"/>
                    </a:cubicBezTo>
                    <a:lnTo>
                      <a:pt x="f332" y="f55"/>
                    </a:lnTo>
                    <a:close/>
                    <a:moveTo>
                      <a:pt x="f332" y="f55"/>
                    </a:moveTo>
                    <a:lnTo>
                      <a:pt x="f332" y="f55"/>
                    </a:lnTo>
                    <a:close/>
                    <a:moveTo>
                      <a:pt x="f277" y="f78"/>
                    </a:moveTo>
                    <a:lnTo>
                      <a:pt x="f110" y="f108"/>
                    </a:lnTo>
                    <a:lnTo>
                      <a:pt x="f110" y="f110"/>
                    </a:lnTo>
                    <a:lnTo>
                      <a:pt x="f277" y="f78"/>
                    </a:lnTo>
                    <a:close/>
                  </a:path>
                </a:pathLst>
              </a:custGeom>
              <a:solidFill>
                <a:srgbClr val="D7B369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8" name="Forma Livre 27"/>
              <p:cNvSpPr/>
              <p:nvPr/>
            </p:nvSpPr>
            <p:spPr>
              <a:xfrm>
                <a:off x="9294839" y="5686562"/>
                <a:ext cx="227164" cy="63358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710"/>
                  <a:gd name="f5" fmla="val 246"/>
                  <a:gd name="f6" fmla="val 599"/>
                  <a:gd name="f7" fmla="val 53"/>
                  <a:gd name="f8" fmla="val 612"/>
                  <a:gd name="f9" fmla="val 192"/>
                  <a:gd name="f10" fmla="val 667"/>
                  <a:gd name="f11" fmla="val 197"/>
                  <a:gd name="f12" fmla="val 709"/>
                  <a:gd name="f13" fmla="val 202"/>
                  <a:gd name="f14" fmla="val 693"/>
                  <a:gd name="f15" fmla="val 63"/>
                  <a:gd name="f16" fmla="val 683"/>
                  <a:gd name="f17" fmla="val 2"/>
                  <a:gd name="f18" fmla="val 600"/>
                  <a:gd name="f19" fmla="val 632"/>
                  <a:gd name="f20" fmla="val 169"/>
                  <a:gd name="f21" fmla="val 620"/>
                  <a:gd name="f22" fmla="val 48"/>
                  <a:gd name="f23" fmla="val 623"/>
                  <a:gd name="f24" fmla="val 45"/>
                  <a:gd name="f25" fmla="val 626"/>
                  <a:gd name="f26" fmla="val 42"/>
                  <a:gd name="f27" fmla="val 37"/>
                  <a:gd name="f28" fmla="val 643"/>
                  <a:gd name="f29" fmla="val 650"/>
                  <a:gd name="f30" fmla="val 40"/>
                  <a:gd name="f31" fmla="val 662"/>
                  <a:gd name="f32" fmla="val 55"/>
                  <a:gd name="f33" fmla="val 669"/>
                  <a:gd name="f34" fmla="val 67"/>
                  <a:gd name="f35" fmla="val 174"/>
                  <a:gd name="f36" fmla="val 16"/>
                  <a:gd name="f37" fmla="val 97"/>
                  <a:gd name="f38" fmla="val 110"/>
                  <a:gd name="f39" fmla="val 109"/>
                  <a:gd name="f40" fmla="val 33"/>
                  <a:gd name="f41" fmla="val 98"/>
                  <a:gd name="f42" fmla="val 22"/>
                  <a:gd name="f43" fmla="val 85"/>
                  <a:gd name="f44" fmla="val 17"/>
                  <a:gd name="f45" fmla="val 18"/>
                  <a:gd name="f46" fmla="val 69"/>
                  <a:gd name="f47" fmla="val 15"/>
                  <a:gd name="f48" fmla="val 20"/>
                  <a:gd name="f49" fmla="val 32"/>
                  <a:gd name="f50" fmla="val 26"/>
                  <a:gd name="f51" fmla="val 38"/>
                  <a:gd name="f52" fmla="val 47"/>
                  <a:gd name="f53" fmla="val 57"/>
                  <a:gd name="f54" fmla="val 66"/>
                  <a:gd name="f55" fmla="val 76"/>
                  <a:gd name="f56" fmla="val 81"/>
                  <a:gd name="f57" fmla="val 86"/>
                  <a:gd name="f58" fmla="val 88"/>
                  <a:gd name="f59" fmla="val 452"/>
                  <a:gd name="f60" fmla="val 187"/>
                  <a:gd name="f61" fmla="val 448"/>
                  <a:gd name="f62" fmla="val 134"/>
                  <a:gd name="f63" fmla="val 423"/>
                  <a:gd name="f64" fmla="val 298"/>
                  <a:gd name="f65" fmla="val 272"/>
                  <a:gd name="f66" fmla="val 269"/>
                  <a:gd name="f67" fmla="val 264"/>
                  <a:gd name="f68" fmla="val 245"/>
                  <a:gd name="f69" fmla="val 281"/>
                  <a:gd name="f70" fmla="val 290"/>
                  <a:gd name="f71" fmla="val 293"/>
                  <a:gd name="f72" fmla="val 178"/>
                  <a:gd name="f73" fmla="val 297"/>
                  <a:gd name="f74" fmla="val 139"/>
                  <a:gd name="f75" fmla="val 315"/>
                  <a:gd name="f76" fmla="val 83"/>
                  <a:gd name="f77" fmla="val 405"/>
                  <a:gd name="f78" fmla="val 424"/>
                  <a:gd name="f79" fmla="val 428"/>
                  <a:gd name="f80" fmla="val 431"/>
                  <a:gd name="f81" fmla="val 440"/>
                  <a:gd name="f82" fmla="val 457"/>
                  <a:gd name="f83" fmla="*/ f1 1 710"/>
                  <a:gd name="f84" fmla="*/ f2 1 246"/>
                  <a:gd name="f85" fmla="+- f5 0 f3"/>
                  <a:gd name="f86" fmla="+- f4 0 f3"/>
                  <a:gd name="f87" fmla="*/ f86 1 710"/>
                  <a:gd name="f88" fmla="*/ f85 1 246"/>
                  <a:gd name="f89" fmla="*/ f3 1 f87"/>
                  <a:gd name="f90" fmla="*/ f4 1 f87"/>
                  <a:gd name="f91" fmla="*/ f3 1 f88"/>
                  <a:gd name="f92" fmla="*/ f5 1 f88"/>
                  <a:gd name="f93" fmla="*/ f89 f83 1"/>
                  <a:gd name="f94" fmla="*/ f90 f83 1"/>
                  <a:gd name="f95" fmla="*/ f92 f84 1"/>
                  <a:gd name="f96" fmla="*/ f91 f8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3" t="f96" r="f94" b="f95"/>
                <a:pathLst>
                  <a:path w="710" h="246">
                    <a:moveTo>
                      <a:pt x="f6" y="f7"/>
                    </a:moveTo>
                    <a:lnTo>
                      <a:pt x="f8" y="f9"/>
                    </a:lnTo>
                    <a:lnTo>
                      <a:pt x="f10" y="f11"/>
                    </a:lnTo>
                    <a:lnTo>
                      <a:pt x="f12" y="f13"/>
                    </a:lnTo>
                    <a:lnTo>
                      <a:pt x="f14" y="f15"/>
                    </a:lnTo>
                    <a:cubicBezTo>
                      <a:pt x="f16" y="f17"/>
                      <a:pt x="f18" y="f3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9" y="f20"/>
                    </a:moveTo>
                    <a:lnTo>
                      <a:pt x="f21" y="f7"/>
                    </a:ln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19" y="f27"/>
                      <a:pt x="f28" y="f27"/>
                      <a:pt x="f29" y="f30"/>
                    </a:cubicBezTo>
                    <a:cubicBezTo>
                      <a:pt x="f31" y="f24"/>
                      <a:pt x="f10" y="f32"/>
                      <a:pt x="f33" y="f34"/>
                    </a:cubicBezTo>
                    <a:lnTo>
                      <a:pt x="f16" y="f35"/>
                    </a:lnTo>
                    <a:lnTo>
                      <a:pt x="f19" y="f20"/>
                    </a:lnTo>
                    <a:close/>
                    <a:moveTo>
                      <a:pt x="f19" y="f20"/>
                    </a:moveTo>
                    <a:lnTo>
                      <a:pt x="f19" y="f20"/>
                    </a:lnTo>
                    <a:close/>
                    <a:moveTo>
                      <a:pt x="f36" y="f15"/>
                    </a:moveTo>
                    <a:lnTo>
                      <a:pt x="f3" y="f13"/>
                    </a:lnTo>
                    <a:lnTo>
                      <a:pt x="f37" y="f9"/>
                    </a:lnTo>
                    <a:lnTo>
                      <a:pt x="f38" y="f7"/>
                    </a:lnTo>
                    <a:cubicBezTo>
                      <a:pt x="f39" y="f40"/>
                      <a:pt x="f41" y="f42"/>
                      <a:pt x="f43" y="f44"/>
                    </a:cubicBezTo>
                    <a:lnTo>
                      <a:pt x="f43" y="f45"/>
                    </a:lnTo>
                    <a:lnTo>
                      <a:pt x="f46" y="f47"/>
                    </a:lnTo>
                    <a:cubicBezTo>
                      <a:pt x="f24" y="f47"/>
                      <a:pt x="f48" y="f49"/>
                      <a:pt x="f36" y="f15"/>
                    </a:cubicBezTo>
                    <a:close/>
                    <a:moveTo>
                      <a:pt x="f36" y="f15"/>
                    </a:moveTo>
                    <a:lnTo>
                      <a:pt x="f36" y="f15"/>
                    </a:lnTo>
                    <a:close/>
                    <a:moveTo>
                      <a:pt x="f50" y="f35"/>
                    </a:moveTo>
                    <a:lnTo>
                      <a:pt x="f51" y="f34"/>
                    </a:lnTo>
                    <a:cubicBezTo>
                      <a:pt x="f30" y="f32"/>
                      <a:pt x="f52" y="f24"/>
                      <a:pt x="f53" y="f30"/>
                    </a:cubicBezTo>
                    <a:cubicBezTo>
                      <a:pt x="f54" y="f27"/>
                      <a:pt x="f55" y="f27"/>
                      <a:pt x="f56" y="f26"/>
                    </a:cubicBezTo>
                    <a:cubicBezTo>
                      <a:pt x="f57" y="f24"/>
                      <a:pt x="f57" y="f22"/>
                      <a:pt x="f58" y="f7"/>
                    </a:cubicBezTo>
                    <a:lnTo>
                      <a:pt x="f55" y="f20"/>
                    </a:lnTo>
                    <a:lnTo>
                      <a:pt x="f50" y="f35"/>
                    </a:lnTo>
                    <a:close/>
                    <a:moveTo>
                      <a:pt x="f50" y="f35"/>
                    </a:moveTo>
                    <a:lnTo>
                      <a:pt x="f50" y="f35"/>
                    </a:lnTo>
                    <a:close/>
                    <a:moveTo>
                      <a:pt x="f59" y="f60"/>
                    </a:moveTo>
                    <a:cubicBezTo>
                      <a:pt x="f61" y="f62"/>
                      <a:pt x="f63" y="f53"/>
                      <a:pt x="f0" y="f32"/>
                    </a:cubicBezTo>
                    <a:cubicBezTo>
                      <a:pt x="f64" y="f53"/>
                      <a:pt x="f65" y="f62"/>
                      <a:pt x="f66" y="f60"/>
                    </a:cubicBezTo>
                    <a:lnTo>
                      <a:pt x="f67" y="f68"/>
                    </a:lnTo>
                    <a:cubicBezTo>
                      <a:pt x="f65" y="f68"/>
                      <a:pt x="f69" y="f68"/>
                      <a:pt x="f70" y="f68"/>
                    </a:cubicBezTo>
                    <a:lnTo>
                      <a:pt x="f71" y="f72"/>
                    </a:lnTo>
                    <a:cubicBezTo>
                      <a:pt x="f73" y="f74"/>
                      <a:pt x="f75" y="f76"/>
                      <a:pt x="f0" y="f76"/>
                    </a:cubicBezTo>
                    <a:cubicBezTo>
                      <a:pt x="f77" y="f76"/>
                      <a:pt x="f78" y="f74"/>
                      <a:pt x="f79" y="f72"/>
                    </a:cubicBezTo>
                    <a:lnTo>
                      <a:pt x="f80" y="f68"/>
                    </a:lnTo>
                    <a:cubicBezTo>
                      <a:pt x="f81" y="f68"/>
                      <a:pt x="f61" y="f68"/>
                      <a:pt x="f82" y="f68"/>
                    </a:cubicBezTo>
                    <a:lnTo>
                      <a:pt x="f59" y="f60"/>
                    </a:lnTo>
                    <a:close/>
                  </a:path>
                </a:pathLst>
              </a:custGeom>
              <a:solidFill>
                <a:srgbClr val="F8EBDA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9" name="Forma Livre 28"/>
              <p:cNvSpPr/>
              <p:nvPr/>
            </p:nvSpPr>
            <p:spPr>
              <a:xfrm>
                <a:off x="9296284" y="6005523"/>
                <a:ext cx="38157" cy="152284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75"/>
                  <a:gd name="f4" fmla="val 494"/>
                  <a:gd name="f5" fmla="val 109"/>
                  <a:gd name="f6" fmla="val 486"/>
                  <a:gd name="f7" fmla="val 174"/>
                  <a:gd name="f8" fmla="val 382"/>
                  <a:gd name="f9" fmla="val 493"/>
                  <a:gd name="f10" fmla="val 66"/>
                  <a:gd name="f11" fmla="val 427"/>
                  <a:gd name="f12" fmla="val 397"/>
                  <a:gd name="f13" fmla="val 367"/>
                  <a:gd name="f14" fmla="val 288"/>
                  <a:gd name="f15" fmla="val 308"/>
                  <a:gd name="f16" fmla="val 353"/>
                  <a:gd name="f17" fmla="val 274"/>
                  <a:gd name="f18" fmla="val 215"/>
                  <a:gd name="f19" fmla="val 146"/>
                  <a:gd name="f20" fmla="val 239"/>
                  <a:gd name="f21" fmla="val 126"/>
                  <a:gd name="f22" fmla="val 98"/>
                  <a:gd name="f23" fmla="val 76"/>
                  <a:gd name="f24" fmla="val 48"/>
                  <a:gd name="f25" fmla="val 28"/>
                  <a:gd name="f26" fmla="val 57"/>
                  <a:gd name="f27" fmla="val 202"/>
                  <a:gd name="f28" fmla="val 114"/>
                  <a:gd name="f29" fmla="val 164"/>
                  <a:gd name="f30" fmla="val 42"/>
                  <a:gd name="f31" fmla="val 151"/>
                  <a:gd name="f32" fmla="val 129"/>
                  <a:gd name="f33" fmla="val 119"/>
                  <a:gd name="f34" fmla="val 68"/>
                  <a:gd name="f35" fmla="val 43"/>
                  <a:gd name="f36" fmla="val 105"/>
                  <a:gd name="f37" fmla="val 85"/>
                  <a:gd name="f38" fmla="val 64"/>
                  <a:gd name="f39" fmla="val 78"/>
                  <a:gd name="f40" fmla="val 81"/>
                  <a:gd name="f41" fmla="val 108"/>
                  <a:gd name="f42" fmla="val 91"/>
                  <a:gd name="f43" fmla="val 71"/>
                  <a:gd name="f44" fmla="val 18"/>
                  <a:gd name="f45" fmla="val 79"/>
                  <a:gd name="f46" fmla="val 15"/>
                  <a:gd name="f47" fmla="val 100"/>
                  <a:gd name="f48" fmla="val 13"/>
                  <a:gd name="f49" fmla="val 5"/>
                  <a:gd name="f50" fmla="val 93"/>
                  <a:gd name="f51" fmla="*/ f0 1 175"/>
                  <a:gd name="f52" fmla="*/ f1 1 494"/>
                  <a:gd name="f53" fmla="+- f4 0 f2"/>
                  <a:gd name="f54" fmla="+- f3 0 f2"/>
                  <a:gd name="f55" fmla="*/ f54 1 175"/>
                  <a:gd name="f56" fmla="*/ f53 1 494"/>
                  <a:gd name="f57" fmla="*/ f2 1 f55"/>
                  <a:gd name="f58" fmla="*/ f3 1 f55"/>
                  <a:gd name="f59" fmla="*/ f2 1 f56"/>
                  <a:gd name="f60" fmla="*/ f4 1 f56"/>
                  <a:gd name="f61" fmla="*/ f57 f51 1"/>
                  <a:gd name="f62" fmla="*/ f58 f51 1"/>
                  <a:gd name="f63" fmla="*/ f60 f52 1"/>
                  <a:gd name="f64" fmla="*/ f59 f5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61" t="f64" r="f62" b="f63"/>
                <a:pathLst>
                  <a:path w="175" h="494"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7" y="f8"/>
                    </a:moveTo>
                    <a:lnTo>
                      <a:pt x="f2" y="f8"/>
                    </a:lnTo>
                    <a:lnTo>
                      <a:pt x="f2" y="f9"/>
                    </a:lnTo>
                    <a:lnTo>
                      <a:pt x="f10" y="f9"/>
                    </a:lnTo>
                    <a:lnTo>
                      <a:pt x="f10" y="f11"/>
                    </a:lnTo>
                    <a:cubicBezTo>
                      <a:pt x="f10" y="f12"/>
                      <a:pt x="f5" y="f12"/>
                      <a:pt x="f5" y="f11"/>
                    </a:cubicBezTo>
                    <a:lnTo>
                      <a:pt x="f5" y="f6"/>
                    </a:lnTo>
                    <a:lnTo>
                      <a:pt x="f5" y="f9"/>
                    </a:lnTo>
                    <a:lnTo>
                      <a:pt x="f7" y="f9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" y="f13"/>
                    </a:moveTo>
                    <a:lnTo>
                      <a:pt x="f7" y="f13"/>
                    </a:lnTo>
                    <a:lnTo>
                      <a:pt x="f7" y="f14"/>
                    </a:lnTo>
                    <a:lnTo>
                      <a:pt x="f2" y="f14"/>
                    </a:lnTo>
                    <a:lnTo>
                      <a:pt x="f2" y="f13"/>
                    </a:lnTo>
                    <a:close/>
                    <a:moveTo>
                      <a:pt x="f2" y="f13"/>
                    </a:moveTo>
                    <a:lnTo>
                      <a:pt x="f2" y="f13"/>
                    </a:lnTo>
                    <a:close/>
                    <a:moveTo>
                      <a:pt x="f5" y="f15"/>
                    </a:moveTo>
                    <a:lnTo>
                      <a:pt x="f5" y="f16"/>
                    </a:lnTo>
                    <a:lnTo>
                      <a:pt x="f10" y="f16"/>
                    </a:lnTo>
                    <a:lnTo>
                      <a:pt x="f10" y="f15"/>
                    </a:lnTo>
                    <a:lnTo>
                      <a:pt x="f5" y="f15"/>
                    </a:lnTo>
                    <a:close/>
                    <a:moveTo>
                      <a:pt x="f5" y="f15"/>
                    </a:moveTo>
                    <a:lnTo>
                      <a:pt x="f5" y="f15"/>
                    </a:lnTo>
                    <a:close/>
                    <a:moveTo>
                      <a:pt x="f2" y="f17"/>
                    </a:moveTo>
                    <a:lnTo>
                      <a:pt x="f7" y="f17"/>
                    </a:lnTo>
                    <a:lnTo>
                      <a:pt x="f7" y="f18"/>
                    </a:lnTo>
                    <a:lnTo>
                      <a:pt x="f19" y="f18"/>
                    </a:lnTo>
                    <a:lnTo>
                      <a:pt x="f19" y="f20"/>
                    </a:lnTo>
                    <a:lnTo>
                      <a:pt x="f21" y="f20"/>
                    </a:lnTo>
                    <a:lnTo>
                      <a:pt x="f21" y="f18"/>
                    </a:lnTo>
                    <a:lnTo>
                      <a:pt x="f22" y="f18"/>
                    </a:lnTo>
                    <a:lnTo>
                      <a:pt x="f22" y="f20"/>
                    </a:lnTo>
                    <a:lnTo>
                      <a:pt x="f23" y="f20"/>
                    </a:lnTo>
                    <a:lnTo>
                      <a:pt x="f23" y="f18"/>
                    </a:lnTo>
                    <a:lnTo>
                      <a:pt x="f24" y="f18"/>
                    </a:lnTo>
                    <a:lnTo>
                      <a:pt x="f24" y="f20"/>
                    </a:lnTo>
                    <a:lnTo>
                      <a:pt x="f25" y="f20"/>
                    </a:lnTo>
                    <a:lnTo>
                      <a:pt x="f25" y="f18"/>
                    </a:lnTo>
                    <a:lnTo>
                      <a:pt x="f2" y="f18"/>
                    </a:lnTo>
                    <a:lnTo>
                      <a:pt x="f2" y="f17"/>
                    </a:lnTo>
                    <a:close/>
                    <a:moveTo>
                      <a:pt x="f2" y="f17"/>
                    </a:moveTo>
                    <a:lnTo>
                      <a:pt x="f2" y="f17"/>
                    </a:lnTo>
                    <a:close/>
                    <a:moveTo>
                      <a:pt x="f26" y="f27"/>
                    </a:moveTo>
                    <a:lnTo>
                      <a:pt x="f28" y="f27"/>
                    </a:lnTo>
                    <a:lnTo>
                      <a:pt x="f28" y="f29"/>
                    </a:lnTo>
                    <a:lnTo>
                      <a:pt x="f26" y="f29"/>
                    </a:lnTo>
                    <a:lnTo>
                      <a:pt x="f26" y="f27"/>
                    </a:lnTo>
                    <a:close/>
                    <a:moveTo>
                      <a:pt x="f26" y="f27"/>
                    </a:moveTo>
                    <a:lnTo>
                      <a:pt x="f26" y="f27"/>
                    </a:lnTo>
                    <a:close/>
                    <a:moveTo>
                      <a:pt x="f30" y="f31"/>
                    </a:moveTo>
                    <a:lnTo>
                      <a:pt x="f32" y="f31"/>
                    </a:lnTo>
                    <a:lnTo>
                      <a:pt x="f32" y="f33"/>
                    </a:lnTo>
                    <a:lnTo>
                      <a:pt x="f30" y="f33"/>
                    </a:lnTo>
                    <a:lnTo>
                      <a:pt x="f30" y="f31"/>
                    </a:lnTo>
                    <a:close/>
                    <a:moveTo>
                      <a:pt x="f30" y="f31"/>
                    </a:moveTo>
                    <a:lnTo>
                      <a:pt x="f30" y="f31"/>
                    </a:lnTo>
                    <a:close/>
                    <a:moveTo>
                      <a:pt x="f30" y="f34"/>
                    </a:moveTo>
                    <a:lnTo>
                      <a:pt x="f32" y="f34"/>
                    </a:lnTo>
                    <a:lnTo>
                      <a:pt x="f32" y="f10"/>
                    </a:lnTo>
                    <a:cubicBezTo>
                      <a:pt x="f32" y="f35"/>
                      <a:pt x="f36" y="f25"/>
                      <a:pt x="f37" y="f25"/>
                    </a:cubicBezTo>
                    <a:cubicBezTo>
                      <a:pt x="f38" y="f25"/>
                      <a:pt x="f30" y="f35"/>
                      <a:pt x="f30" y="f10"/>
                    </a:cubicBezTo>
                    <a:lnTo>
                      <a:pt x="f30" y="f34"/>
                    </a:lnTo>
                    <a:close/>
                    <a:moveTo>
                      <a:pt x="f30" y="f34"/>
                    </a:moveTo>
                    <a:lnTo>
                      <a:pt x="f30" y="f34"/>
                    </a:lnTo>
                    <a:close/>
                    <a:moveTo>
                      <a:pt x="f39" y="f40"/>
                    </a:moveTo>
                    <a:lnTo>
                      <a:pt x="f26" y="f40"/>
                    </a:lnTo>
                    <a:lnTo>
                      <a:pt x="f26" y="f41"/>
                    </a:lnTo>
                    <a:lnTo>
                      <a:pt x="f39" y="f41"/>
                    </a:lnTo>
                    <a:lnTo>
                      <a:pt x="f39" y="f40"/>
                    </a:lnTo>
                    <a:close/>
                    <a:moveTo>
                      <a:pt x="f39" y="f40"/>
                    </a:moveTo>
                    <a:lnTo>
                      <a:pt x="f39" y="f40"/>
                    </a:lnTo>
                    <a:close/>
                    <a:moveTo>
                      <a:pt x="f42" y="f40"/>
                    </a:moveTo>
                    <a:lnTo>
                      <a:pt x="f42" y="f41"/>
                    </a:lnTo>
                    <a:lnTo>
                      <a:pt x="f28" y="f41"/>
                    </a:lnTo>
                    <a:lnTo>
                      <a:pt x="f28" y="f40"/>
                    </a:lnTo>
                    <a:lnTo>
                      <a:pt x="f42" y="f40"/>
                    </a:lnTo>
                    <a:close/>
                    <a:moveTo>
                      <a:pt x="f42" y="f40"/>
                    </a:moveTo>
                    <a:lnTo>
                      <a:pt x="f42" y="f40"/>
                    </a:lnTo>
                    <a:close/>
                    <a:moveTo>
                      <a:pt x="f43" y="f44"/>
                    </a:moveTo>
                    <a:cubicBezTo>
                      <a:pt x="f45" y="f46"/>
                      <a:pt x="f42" y="f46"/>
                      <a:pt x="f47" y="f44"/>
                    </a:cubicBezTo>
                    <a:lnTo>
                      <a:pt x="f47" y="f48"/>
                    </a:lnTo>
                    <a:cubicBezTo>
                      <a:pt x="f47" y="f49"/>
                      <a:pt x="f50" y="f2"/>
                      <a:pt x="f37" y="f2"/>
                    </a:cubicBezTo>
                    <a:cubicBezTo>
                      <a:pt x="f39" y="f2"/>
                      <a:pt x="f43" y="f49"/>
                      <a:pt x="f43" y="f48"/>
                    </a:cubicBezTo>
                    <a:lnTo>
                      <a:pt x="f43" y="f44"/>
                    </a:lnTo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30" name="Forma Livre 29"/>
              <p:cNvSpPr/>
              <p:nvPr/>
            </p:nvSpPr>
            <p:spPr>
              <a:xfrm>
                <a:off x="9023399" y="5773677"/>
                <a:ext cx="772924" cy="924120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2242"/>
                  <a:gd name="f5" fmla="val 2638"/>
                  <a:gd name="f6" fmla="val 1116"/>
                  <a:gd name="f7" fmla="val 1956"/>
                  <a:gd name="f8" fmla="val 1061"/>
                  <a:gd name="f9" fmla="val 1010"/>
                  <a:gd name="f10" fmla="val 1946"/>
                  <a:gd name="f11" fmla="val 959"/>
                  <a:gd name="f12" fmla="val 1930"/>
                  <a:gd name="f13" fmla="val 818"/>
                  <a:gd name="f14" fmla="val 1883"/>
                  <a:gd name="f15" fmla="val 702"/>
                  <a:gd name="f16" fmla="val 1775"/>
                  <a:gd name="f17" fmla="val 623"/>
                  <a:gd name="f18" fmla="val 1646"/>
                  <a:gd name="f19" fmla="val 532"/>
                  <a:gd name="f20" fmla="val 1497"/>
                  <a:gd name="f21" fmla="val 489"/>
                  <a:gd name="f22" fmla="val 1321"/>
                  <a:gd name="f23" fmla="val 1147"/>
                  <a:gd name="f24" fmla="val 973"/>
                  <a:gd name="f25" fmla="val 796"/>
                  <a:gd name="f26" fmla="val 650"/>
                  <a:gd name="f27" fmla="val 648"/>
                  <a:gd name="f28" fmla="val 287"/>
                  <a:gd name="f29" fmla="val 295"/>
                  <a:gd name="f30" fmla="val 240"/>
                  <a:gd name="f31" fmla="val 357"/>
                  <a:gd name="f32" fmla="val 195"/>
                  <a:gd name="f33" fmla="val 417"/>
                  <a:gd name="f34" fmla="val 151"/>
                  <a:gd name="f35" fmla="val 479"/>
                  <a:gd name="f36" fmla="val 207"/>
                  <a:gd name="f37" fmla="val 529"/>
                  <a:gd name="f38" fmla="val 258"/>
                  <a:gd name="f39" fmla="val 589"/>
                  <a:gd name="f40" fmla="val 289"/>
                  <a:gd name="f41" fmla="val 660"/>
                  <a:gd name="f42" fmla="val 320"/>
                  <a:gd name="f43" fmla="val 731"/>
                  <a:gd name="f44" fmla="val 326"/>
                  <a:gd name="f45" fmla="val 804"/>
                  <a:gd name="f46" fmla="val 314"/>
                  <a:gd name="f47" fmla="val 880"/>
                  <a:gd name="f48" fmla="val 883"/>
                  <a:gd name="f49" fmla="val 313"/>
                  <a:gd name="f50" fmla="val 892"/>
                  <a:gd name="f51" fmla="val 309"/>
                  <a:gd name="f52" fmla="val 915"/>
                  <a:gd name="f53" fmla="val 304"/>
                  <a:gd name="f54" fmla="val 940"/>
                  <a:gd name="f55" fmla="val 297"/>
                  <a:gd name="f56" fmla="val 966"/>
                  <a:gd name="f57" fmla="val 292"/>
                  <a:gd name="f58" fmla="val 991"/>
                  <a:gd name="f59" fmla="val 283"/>
                  <a:gd name="f60" fmla="val 1014"/>
                  <a:gd name="f61" fmla="val 277"/>
                  <a:gd name="f62" fmla="val 1039"/>
                  <a:gd name="f63" fmla="val 263"/>
                  <a:gd name="f64" fmla="val 1084"/>
                  <a:gd name="f65" fmla="val 246"/>
                  <a:gd name="f66" fmla="val 1124"/>
                  <a:gd name="f67" fmla="val 228"/>
                  <a:gd name="f68" fmla="val 1166"/>
                  <a:gd name="f69" fmla="val 210"/>
                  <a:gd name="f70" fmla="val 1211"/>
                  <a:gd name="f71" fmla="val 191"/>
                  <a:gd name="f72" fmla="val 1257"/>
                  <a:gd name="f73" fmla="val 173"/>
                  <a:gd name="f74" fmla="val 1302"/>
                  <a:gd name="f75" fmla="val 152"/>
                  <a:gd name="f76" fmla="val 1356"/>
                  <a:gd name="f77" fmla="val 137"/>
                  <a:gd name="f78" fmla="val 1414"/>
                  <a:gd name="f79" fmla="val 125"/>
                  <a:gd name="f80" fmla="val 1470"/>
                  <a:gd name="f81" fmla="val 102"/>
                  <a:gd name="f82" fmla="val 1580"/>
                  <a:gd name="f83" fmla="val 1691"/>
                  <a:gd name="f84" fmla="val 163"/>
                  <a:gd name="f85" fmla="val 1787"/>
                  <a:gd name="f86" fmla="val 185"/>
                  <a:gd name="f87" fmla="val 1823"/>
                  <a:gd name="f88" fmla="val 215"/>
                  <a:gd name="f89" fmla="val 1856"/>
                  <a:gd name="f90" fmla="val 1884"/>
                  <a:gd name="f91" fmla="val 342"/>
                  <a:gd name="f92" fmla="val 1967"/>
                  <a:gd name="f93" fmla="val 447"/>
                  <a:gd name="f94" fmla="val 2034"/>
                  <a:gd name="f95" fmla="val 556"/>
                  <a:gd name="f96" fmla="val 2097"/>
                  <a:gd name="f97" fmla="val 668"/>
                  <a:gd name="f98" fmla="val 2162"/>
                  <a:gd name="f99" fmla="val 782"/>
                  <a:gd name="f100" fmla="val 2221"/>
                  <a:gd name="f101" fmla="val 2288"/>
                  <a:gd name="f102" fmla="val 894"/>
                  <a:gd name="f103" fmla="val 947"/>
                  <a:gd name="f104" fmla="val 2324"/>
                  <a:gd name="f105" fmla="val 1004"/>
                  <a:gd name="f106" fmla="val 2360"/>
                  <a:gd name="f107" fmla="val 1056"/>
                  <a:gd name="f108" fmla="val 2402"/>
                  <a:gd name="f109" fmla="val 1078"/>
                  <a:gd name="f110" fmla="val 2421"/>
                  <a:gd name="f111" fmla="val 1099"/>
                  <a:gd name="f112" fmla="val 2440"/>
                  <a:gd name="f113" fmla="val 1121"/>
                  <a:gd name="f114" fmla="val 2461"/>
                  <a:gd name="f115" fmla="val 1142"/>
                  <a:gd name="f116" fmla="val 1163"/>
                  <a:gd name="f117" fmla="val 1187"/>
                  <a:gd name="f118" fmla="val 1237"/>
                  <a:gd name="f119" fmla="val 1294"/>
                  <a:gd name="f120" fmla="val 1349"/>
                  <a:gd name="f121" fmla="val 1459"/>
                  <a:gd name="f122" fmla="val 1573"/>
                  <a:gd name="f123" fmla="val 1685"/>
                  <a:gd name="f124" fmla="val 1758"/>
                  <a:gd name="f125" fmla="val 2056"/>
                  <a:gd name="f126" fmla="val 1830"/>
                  <a:gd name="f127" fmla="val 2012"/>
                  <a:gd name="f128" fmla="val 1897"/>
                  <a:gd name="f129" fmla="val 1962"/>
                  <a:gd name="f130" fmla="val 1607"/>
                  <a:gd name="f131" fmla="val 1661"/>
                  <a:gd name="f132" fmla="val 1530"/>
                  <a:gd name="f133" fmla="val 1780"/>
                  <a:gd name="f134" fmla="val 1423"/>
                  <a:gd name="f135" fmla="val 1881"/>
                  <a:gd name="f136" fmla="val 1289"/>
                  <a:gd name="f137" fmla="val 1928"/>
                  <a:gd name="f138" fmla="val 1235"/>
                  <a:gd name="f139" fmla="val 1180"/>
                  <a:gd name="f140" fmla="val 1123"/>
                  <a:gd name="f141" fmla="val 335"/>
                  <a:gd name="f142" fmla="val 88"/>
                  <a:gd name="f143" fmla="val 235"/>
                  <a:gd name="f144" fmla="val 224"/>
                  <a:gd name="f145" fmla="val 133"/>
                  <a:gd name="f146" fmla="val 34"/>
                  <a:gd name="f147" fmla="val 496"/>
                  <a:gd name="f148" fmla="val 157"/>
                  <a:gd name="f149" fmla="val 580"/>
                  <a:gd name="f150" fmla="val 259"/>
                  <a:gd name="f151" fmla="val 701"/>
                  <a:gd name="f152" fmla="val 234"/>
                  <a:gd name="f153" fmla="val 865"/>
                  <a:gd name="f154" fmla="val 225"/>
                  <a:gd name="f155" fmla="val 213"/>
                  <a:gd name="f156" fmla="val 964"/>
                  <a:gd name="f157" fmla="val 197"/>
                  <a:gd name="f158" fmla="val 1013"/>
                  <a:gd name="f159" fmla="val 1053"/>
                  <a:gd name="f160" fmla="val 169"/>
                  <a:gd name="f161" fmla="val 1094"/>
                  <a:gd name="f162" fmla="val 1132"/>
                  <a:gd name="f163" fmla="val 1178"/>
                  <a:gd name="f164" fmla="val 114"/>
                  <a:gd name="f165" fmla="val 1225"/>
                  <a:gd name="f166" fmla="val 96"/>
                  <a:gd name="f167" fmla="val 1272"/>
                  <a:gd name="f168" fmla="val 75"/>
                  <a:gd name="f169" fmla="val 1331"/>
                  <a:gd name="f170" fmla="val 58"/>
                  <a:gd name="f171" fmla="val 1391"/>
                  <a:gd name="f172" fmla="val 43"/>
                  <a:gd name="f173" fmla="val 1452"/>
                  <a:gd name="f174" fmla="val 16"/>
                  <a:gd name="f175" fmla="val 1585"/>
                  <a:gd name="f176" fmla="val 19"/>
                  <a:gd name="f177" fmla="val 1716"/>
                  <a:gd name="f178" fmla="val 92"/>
                  <a:gd name="f179" fmla="val 1832"/>
                  <a:gd name="f180" fmla="val 120"/>
                  <a:gd name="f181" fmla="val 1878"/>
                  <a:gd name="f182" fmla="val 154"/>
                  <a:gd name="f183" fmla="val 1916"/>
                  <a:gd name="f184" fmla="val 192"/>
                  <a:gd name="f185" fmla="val 1950"/>
                  <a:gd name="f186" fmla="val 2036"/>
                  <a:gd name="f187" fmla="val 403"/>
                  <a:gd name="f188" fmla="val 2107"/>
                  <a:gd name="f189" fmla="val 514"/>
                  <a:gd name="f190" fmla="val 2172"/>
                  <a:gd name="f191" fmla="val 627"/>
                  <a:gd name="f192" fmla="val 2236"/>
                  <a:gd name="f193" fmla="val 740"/>
                  <a:gd name="f194" fmla="val 2294"/>
                  <a:gd name="f195" fmla="val 849"/>
                  <a:gd name="f196" fmla="val 902"/>
                  <a:gd name="f197" fmla="val 2395"/>
                  <a:gd name="f198" fmla="val 956"/>
                  <a:gd name="f199" fmla="val 2430"/>
                  <a:gd name="f200" fmla="val 2468"/>
                  <a:gd name="f201" fmla="val 1047"/>
                  <a:gd name="f202" fmla="val 2503"/>
                  <a:gd name="f203" fmla="val 1089"/>
                  <a:gd name="f204" fmla="val 2546"/>
                  <a:gd name="f205" fmla="val 2594"/>
                  <a:gd name="f206" fmla="val 1118"/>
                  <a:gd name="f207" fmla="val 2596"/>
                  <a:gd name="f208" fmla="val 1120"/>
                  <a:gd name="f209" fmla="val 2599"/>
                  <a:gd name="f210" fmla="val 2601"/>
                  <a:gd name="f211" fmla="val 1125"/>
                  <a:gd name="f212" fmla="val 1154"/>
                  <a:gd name="f213" fmla="val 1194"/>
                  <a:gd name="f214" fmla="val 1285"/>
                  <a:gd name="f215" fmla="val 1339"/>
                  <a:gd name="f216" fmla="val 1392"/>
                  <a:gd name="f217" fmla="val 1501"/>
                  <a:gd name="f218" fmla="val 1614"/>
                  <a:gd name="f219" fmla="val 1727"/>
                  <a:gd name="f220" fmla="val 1838"/>
                  <a:gd name="f221" fmla="val 1949"/>
                  <a:gd name="f222" fmla="val 2049"/>
                  <a:gd name="f223" fmla="val 2087"/>
                  <a:gd name="f224" fmla="val 2121"/>
                  <a:gd name="f225" fmla="val 2149"/>
                  <a:gd name="f226" fmla="val 2222"/>
                  <a:gd name="f227" fmla="val 2225"/>
                  <a:gd name="f228" fmla="val 2198"/>
                  <a:gd name="f229" fmla="val 2183"/>
                  <a:gd name="f230" fmla="val 2166"/>
                  <a:gd name="f231" fmla="val 2145"/>
                  <a:gd name="f232" fmla="val 2128"/>
                  <a:gd name="f233" fmla="val 2108"/>
                  <a:gd name="f234" fmla="val 2089"/>
                  <a:gd name="f235" fmla="val 2071"/>
                  <a:gd name="f236" fmla="val 2044"/>
                  <a:gd name="f237" fmla="val 2028"/>
                  <a:gd name="f238" fmla="val 2016"/>
                  <a:gd name="f239" fmla="val 2007"/>
                  <a:gd name="f240" fmla="val 1982"/>
                  <a:gd name="f241" fmla="val 2085"/>
                  <a:gd name="f242" fmla="val 2207"/>
                  <a:gd name="f243" fmla="val 2006"/>
                  <a:gd name="f244" fmla="val 1906"/>
                  <a:gd name="f245" fmla="val 1801"/>
                  <a:gd name="f246" fmla="val 71"/>
                  <a:gd name="f247" fmla="val 1696"/>
                  <a:gd name="f248" fmla="val 53"/>
                  <a:gd name="f249" fmla="val 1588"/>
                  <a:gd name="f250" fmla="val 1434"/>
                  <a:gd name="f251" fmla="val 25"/>
                  <a:gd name="f252" fmla="val 1278"/>
                  <a:gd name="f253" fmla="val 17"/>
                  <a:gd name="f254" fmla="val 807"/>
                  <a:gd name="f255" fmla="val 653"/>
                  <a:gd name="f256" fmla="val 545"/>
                  <a:gd name="f257" fmla="val 440"/>
                  <a:gd name="f258" fmla="val 1113"/>
                  <a:gd name="f259" fmla="val 1128"/>
                  <a:gd name="f260" fmla="val 1284"/>
                  <a:gd name="f261" fmla="val 1437"/>
                  <a:gd name="f262" fmla="val 8"/>
                  <a:gd name="f263" fmla="val 1590"/>
                  <a:gd name="f264" fmla="val 27"/>
                  <a:gd name="f265" fmla="val 1699"/>
                  <a:gd name="f266" fmla="val 38"/>
                  <a:gd name="f267" fmla="val 1804"/>
                  <a:gd name="f268" fmla="val 1911"/>
                  <a:gd name="f269" fmla="val 73"/>
                  <a:gd name="f270" fmla="val 1915"/>
                  <a:gd name="f271" fmla="val 76"/>
                  <a:gd name="f272" fmla="val 2018"/>
                  <a:gd name="f273" fmla="val 2123"/>
                  <a:gd name="f274" fmla="val 353"/>
                  <a:gd name="f275" fmla="val 493"/>
                  <a:gd name="f276" fmla="val 2230"/>
                  <a:gd name="f277" fmla="val 499"/>
                  <a:gd name="f278" fmla="val 2223"/>
                  <a:gd name="f279" fmla="val 505"/>
                  <a:gd name="f280" fmla="val 2102"/>
                  <a:gd name="f281" fmla="val 585"/>
                  <a:gd name="f282" fmla="val 1998"/>
                  <a:gd name="f283" fmla="val 2023"/>
                  <a:gd name="f284" fmla="val 863"/>
                  <a:gd name="f285" fmla="val 2031"/>
                  <a:gd name="f286" fmla="val 912"/>
                  <a:gd name="f287" fmla="val 2042"/>
                  <a:gd name="f288" fmla="val 961"/>
                  <a:gd name="f289" fmla="val 2058"/>
                  <a:gd name="f290" fmla="val 1008"/>
                  <a:gd name="f291" fmla="val 2072"/>
                  <a:gd name="f292" fmla="val 1048"/>
                  <a:gd name="f293" fmla="val 1087"/>
                  <a:gd name="f294" fmla="val 1172"/>
                  <a:gd name="f295" fmla="val 2142"/>
                  <a:gd name="f296" fmla="val 1218"/>
                  <a:gd name="f297" fmla="val 2161"/>
                  <a:gd name="f298" fmla="val 1265"/>
                  <a:gd name="f299" fmla="val 2182"/>
                  <a:gd name="f300" fmla="val 1326"/>
                  <a:gd name="f301" fmla="val 2199"/>
                  <a:gd name="f302" fmla="val 1386"/>
                  <a:gd name="f303" fmla="val 2211"/>
                  <a:gd name="f304" fmla="val 1449"/>
                  <a:gd name="f305" fmla="val 2241"/>
                  <a:gd name="f306" fmla="val 2237"/>
                  <a:gd name="f307" fmla="val 1721"/>
                  <a:gd name="f308" fmla="val 2163"/>
                  <a:gd name="f309" fmla="val 1842"/>
                  <a:gd name="f310" fmla="val 2133"/>
                  <a:gd name="f311" fmla="val 1888"/>
                  <a:gd name="f312" fmla="val 2099"/>
                  <a:gd name="f313" fmla="val 1926"/>
                  <a:gd name="f314" fmla="val 2059"/>
                  <a:gd name="f315" fmla="val 1959"/>
                  <a:gd name="f316" fmla="val 1847"/>
                  <a:gd name="f317" fmla="val 2120"/>
                  <a:gd name="f318" fmla="val 1733"/>
                  <a:gd name="f319" fmla="val 2188"/>
                  <a:gd name="f320" fmla="val 1623"/>
                  <a:gd name="f321" fmla="val 2251"/>
                  <a:gd name="f322" fmla="val 1509"/>
                  <a:gd name="f323" fmla="val 2309"/>
                  <a:gd name="f324" fmla="val 1401"/>
                  <a:gd name="f325" fmla="val 2375"/>
                  <a:gd name="f326" fmla="val 2410"/>
                  <a:gd name="f327" fmla="val 1296"/>
                  <a:gd name="f328" fmla="val 2443"/>
                  <a:gd name="f329" fmla="val 1247"/>
                  <a:gd name="f330" fmla="val 2481"/>
                  <a:gd name="f331" fmla="val 1206"/>
                  <a:gd name="f332" fmla="val 2515"/>
                  <a:gd name="f333" fmla="val 1167"/>
                  <a:gd name="f334" fmla="val 2556"/>
                  <a:gd name="f335" fmla="val 1137"/>
                  <a:gd name="f336" fmla="val 2602"/>
                  <a:gd name="f337" fmla="val 1135"/>
                  <a:gd name="f338" fmla="val 2609"/>
                  <a:gd name="f339" fmla="val 2614"/>
                  <a:gd name="f340" fmla="val 1127"/>
                  <a:gd name="f341" fmla="val 2621"/>
                  <a:gd name="f342" fmla="val 2637"/>
                  <a:gd name="f343" fmla="val 1114"/>
                  <a:gd name="f344" fmla="val 1111"/>
                  <a:gd name="f345" fmla="val 1106"/>
                  <a:gd name="f346" fmla="val 1102"/>
                  <a:gd name="f347" fmla="val 1074"/>
                  <a:gd name="f348" fmla="val 1035"/>
                  <a:gd name="f349" fmla="val 994"/>
                  <a:gd name="f350" fmla="val 945"/>
                  <a:gd name="f351" fmla="val 840"/>
                  <a:gd name="f352" fmla="val 732"/>
                  <a:gd name="f353" fmla="val 618"/>
                  <a:gd name="f354" fmla="val 508"/>
                  <a:gd name="f355" fmla="val 394"/>
                  <a:gd name="f356" fmla="val 282"/>
                  <a:gd name="f357" fmla="val 182"/>
                  <a:gd name="f358" fmla="val 142"/>
                  <a:gd name="f359" fmla="val 108"/>
                  <a:gd name="f360" fmla="val 78"/>
                  <a:gd name="f361" fmla="val 6"/>
                  <a:gd name="f362" fmla="val 28"/>
                  <a:gd name="f363" fmla="val 42"/>
                  <a:gd name="f364" fmla="val 59"/>
                  <a:gd name="f365" fmla="val 82"/>
                  <a:gd name="f366" fmla="val 99"/>
                  <a:gd name="f367" fmla="val 139"/>
                  <a:gd name="f368" fmla="val 183"/>
                  <a:gd name="f369" fmla="val 199"/>
                  <a:gd name="f370" fmla="val 218"/>
                  <a:gd name="f371" fmla="val 243"/>
                  <a:gd name="f372" fmla="val 18"/>
                  <a:gd name="f373" fmla="val 11"/>
                  <a:gd name="f374" fmla="val 118"/>
                  <a:gd name="f375" fmla="val 223"/>
                  <a:gd name="f376" fmla="val 325"/>
                  <a:gd name="f377" fmla="val 330"/>
                  <a:gd name="f378" fmla="val 437"/>
                  <a:gd name="f379" fmla="val 542"/>
                  <a:gd name="f380" fmla="val 651"/>
                  <a:gd name="f381" fmla="val 957"/>
                  <a:gd name="f382" fmla="val 720"/>
                  <a:gd name="f383" fmla="val 1292"/>
                  <a:gd name="f384" fmla="val 723"/>
                  <a:gd name="f385" fmla="val 726"/>
                  <a:gd name="f386" fmla="val 734"/>
                  <a:gd name="f387" fmla="val 1282"/>
                  <a:gd name="f388" fmla="val 693"/>
                  <a:gd name="f389" fmla="val 1270"/>
                  <a:gd name="f390" fmla="val 686"/>
                  <a:gd name="f391" fmla="val 1258"/>
                  <a:gd name="f392" fmla="val 680"/>
                  <a:gd name="f393" fmla="val 1250"/>
                  <a:gd name="f394" fmla="val 676"/>
                  <a:gd name="f395" fmla="val 1213"/>
                  <a:gd name="f396" fmla="val 658"/>
                  <a:gd name="f397" fmla="val 1173"/>
                  <a:gd name="f398" fmla="val 645"/>
                  <a:gd name="f399" fmla="val 636"/>
                  <a:gd name="f400" fmla="val 635"/>
                  <a:gd name="f401" fmla="val 631"/>
                  <a:gd name="f402" fmla="val 625"/>
                  <a:gd name="f403" fmla="val 612"/>
                  <a:gd name="f404" fmla="val 604"/>
                  <a:gd name="f405" fmla="val 602"/>
                  <a:gd name="f406" fmla="val 1144"/>
                  <a:gd name="f407" fmla="val 1161"/>
                  <a:gd name="f408" fmla="val 600"/>
                  <a:gd name="f409" fmla="val 1183"/>
                  <a:gd name="f410" fmla="val 1204"/>
                  <a:gd name="f411" fmla="val 610"/>
                  <a:gd name="f412" fmla="val 1342"/>
                  <a:gd name="f413" fmla="val 628"/>
                  <a:gd name="f414" fmla="val 1387"/>
                  <a:gd name="f415" fmla="val 670"/>
                  <a:gd name="f416" fmla="val 666"/>
                  <a:gd name="f417" fmla="val 1411"/>
                  <a:gd name="f418" fmla="val 663"/>
                  <a:gd name="f419" fmla="val 1441"/>
                  <a:gd name="f420" fmla="val 1456"/>
                  <a:gd name="f421" fmla="val 641"/>
                  <a:gd name="f422" fmla="val 1474"/>
                  <a:gd name="f423" fmla="val 1484"/>
                  <a:gd name="f424" fmla="val 633"/>
                  <a:gd name="f425" fmla="val 1496"/>
                  <a:gd name="f426" fmla="val 1502"/>
                  <a:gd name="f427" fmla="val 1514"/>
                  <a:gd name="f428" fmla="val 1523"/>
                  <a:gd name="f429" fmla="val 678"/>
                  <a:gd name="f430" fmla="val 1528"/>
                  <a:gd name="f431" fmla="val 696"/>
                  <a:gd name="f432" fmla="val 708"/>
                  <a:gd name="f433" fmla="val 1520"/>
                  <a:gd name="f434" fmla="val 744"/>
                  <a:gd name="f435" fmla="val 1473"/>
                  <a:gd name="f436" fmla="val 747"/>
                  <a:gd name="f437" fmla="val 751"/>
                  <a:gd name="f438" fmla="val 1450"/>
                  <a:gd name="f439" fmla="val 756"/>
                  <a:gd name="f440" fmla="val 1453"/>
                  <a:gd name="f441" fmla="val 761"/>
                  <a:gd name="f442" fmla="val 1454"/>
                  <a:gd name="f443" fmla="val 766"/>
                  <a:gd name="f444" fmla="val 779"/>
                  <a:gd name="f445" fmla="val 1462"/>
                  <a:gd name="f446" fmla="val 792"/>
                  <a:gd name="f447" fmla="val 1468"/>
                  <a:gd name="f448" fmla="val 806"/>
                  <a:gd name="f449" fmla="val 814"/>
                  <a:gd name="f450" fmla="val 1471"/>
                  <a:gd name="f451" fmla="val 819"/>
                  <a:gd name="f452" fmla="val 1482"/>
                  <a:gd name="f453" fmla="val 853"/>
                  <a:gd name="f454" fmla="val 885"/>
                  <a:gd name="f455" fmla="val 917"/>
                  <a:gd name="f456" fmla="val 908"/>
                  <a:gd name="f457" fmla="val 1489"/>
                  <a:gd name="f458" fmla="val 900"/>
                  <a:gd name="f459" fmla="val 888"/>
                  <a:gd name="f460" fmla="val 1506"/>
                  <a:gd name="f461" fmla="val 873"/>
                  <a:gd name="f462" fmla="val 1516"/>
                  <a:gd name="f463" fmla="val 857"/>
                  <a:gd name="f464" fmla="val 1525"/>
                  <a:gd name="f465" fmla="val 842"/>
                  <a:gd name="f466" fmla="val 1535"/>
                  <a:gd name="f467" fmla="val 822"/>
                  <a:gd name="f468" fmla="val 1547"/>
                  <a:gd name="f469" fmla="val 1564"/>
                  <a:gd name="f470" fmla="val 789"/>
                  <a:gd name="f471" fmla="val 1656"/>
                  <a:gd name="f472" fmla="val 1641"/>
                  <a:gd name="f473" fmla="val 729"/>
                  <a:gd name="f474" fmla="val 1622"/>
                  <a:gd name="f475" fmla="val 691"/>
                  <a:gd name="f476" fmla="val 1601"/>
                  <a:gd name="f477" fmla="val 426"/>
                  <a:gd name="f478" fmla="val 1271"/>
                  <a:gd name="f479" fmla="val 380"/>
                  <a:gd name="f480" fmla="val 1223"/>
                  <a:gd name="f481" fmla="val 362"/>
                  <a:gd name="f482" fmla="val 1170"/>
                  <a:gd name="f483" fmla="val 1066"/>
                  <a:gd name="f484" fmla="val 1015"/>
                  <a:gd name="f485" fmla="val 825"/>
                  <a:gd name="f486" fmla="val 713"/>
                  <a:gd name="f487" fmla="val 549"/>
                  <a:gd name="f488" fmla="val 797"/>
                  <a:gd name="f489" fmla="val 504"/>
                  <a:gd name="f490" fmla="val 757"/>
                  <a:gd name="f491" fmla="val 815"/>
                  <a:gd name="f492" fmla="val 799"/>
                  <a:gd name="f493" fmla="val 721"/>
                  <a:gd name="f494" fmla="val 706"/>
                  <a:gd name="f495" fmla="val 811"/>
                  <a:gd name="f496" fmla="val 671"/>
                  <a:gd name="f497" fmla="val 828"/>
                  <a:gd name="f498" fmla="val 655"/>
                  <a:gd name="f499" fmla="val 640"/>
                  <a:gd name="f500" fmla="val 856"/>
                  <a:gd name="f501" fmla="val 870"/>
                  <a:gd name="f502" fmla="val 884"/>
                  <a:gd name="f503" fmla="val 899"/>
                  <a:gd name="f504" fmla="val 911"/>
                  <a:gd name="f505" fmla="val 897"/>
                  <a:gd name="f506" fmla="val 1096"/>
                  <a:gd name="f507" fmla="val 1109"/>
                  <a:gd name="f508" fmla="val 1105"/>
                  <a:gd name="f509" fmla="val 1080"/>
                  <a:gd name="f510" fmla="val 1140"/>
                  <a:gd name="f511" fmla="val 1033"/>
                  <a:gd name="f512" fmla="val 1171"/>
                  <a:gd name="f513" fmla="val 1188"/>
                  <a:gd name="f514" fmla="val 993"/>
                  <a:gd name="f515" fmla="val 1210"/>
                  <a:gd name="f516" fmla="val 971"/>
                  <a:gd name="f517" fmla="val 1242"/>
                  <a:gd name="f518" fmla="val 943"/>
                  <a:gd name="f519" fmla="val 932"/>
                  <a:gd name="f520" fmla="val 1335"/>
                  <a:gd name="f521" fmla="val 922"/>
                  <a:gd name="f522" fmla="val 1367"/>
                  <a:gd name="f523" fmla="val 937"/>
                  <a:gd name="f524" fmla="val 1375"/>
                  <a:gd name="f525" fmla="val 1382"/>
                  <a:gd name="f526" fmla="val 1388"/>
                  <a:gd name="f527" fmla="val 1379"/>
                  <a:gd name="f528" fmla="val 877"/>
                  <a:gd name="f529" fmla="val 855"/>
                  <a:gd name="f530" fmla="val 1370"/>
                  <a:gd name="f531" fmla="val 831"/>
                  <a:gd name="f532" fmla="val 1364"/>
                  <a:gd name="f533" fmla="val 809"/>
                  <a:gd name="f534" fmla="val 1361"/>
                  <a:gd name="f535" fmla="val 1340"/>
                  <a:gd name="f536" fmla="val 787"/>
                  <a:gd name="f537" fmla="val 1327"/>
                  <a:gd name="f538" fmla="val 1316"/>
                  <a:gd name="f539" fmla="val 776"/>
                  <a:gd name="f540" fmla="val 1301"/>
                  <a:gd name="f541" fmla="val 771"/>
                  <a:gd name="f542" fmla="val 1297"/>
                  <a:gd name="f543" fmla="val 769"/>
                  <a:gd name="f544" fmla="val 1280"/>
                  <a:gd name="f545" fmla="val 1249"/>
                  <a:gd name="f546" fmla="val 777"/>
                  <a:gd name="f547" fmla="val 1222"/>
                  <a:gd name="f548" fmla="val 774"/>
                  <a:gd name="f549" fmla="val 1226"/>
                  <a:gd name="f550" fmla="val 1231"/>
                  <a:gd name="f551" fmla="val 742"/>
                  <a:gd name="f552" fmla="val 716"/>
                  <a:gd name="f553" fmla="val 1262"/>
                  <a:gd name="f554" fmla="val 1268"/>
                  <a:gd name="f555" fmla="val 695"/>
                  <a:gd name="f556" fmla="val 1273"/>
                  <a:gd name="f557" fmla="val 1465"/>
                  <a:gd name="f558" fmla="val 953"/>
                  <a:gd name="f559" fmla="val 1458"/>
                  <a:gd name="f560" fmla="val 968"/>
                  <a:gd name="f561" fmla="val 984"/>
                  <a:gd name="f562" fmla="val 1446"/>
                  <a:gd name="f563" fmla="val 999"/>
                  <a:gd name="f564" fmla="val 1018"/>
                  <a:gd name="f565" fmla="val 1034"/>
                  <a:gd name="f566" fmla="val 1435"/>
                  <a:gd name="f567" fmla="val 1055"/>
                  <a:gd name="f568" fmla="val 1065"/>
                  <a:gd name="f569" fmla="val 1431"/>
                  <a:gd name="f570" fmla="val 1422"/>
                  <a:gd name="f571" fmla="val 1419"/>
                  <a:gd name="f572" fmla="val 1090"/>
                  <a:gd name="f573" fmla="val 1416"/>
                  <a:gd name="f574" fmla="val 1092"/>
                  <a:gd name="f575" fmla="val 1407"/>
                  <a:gd name="f576" fmla="val 1406"/>
                  <a:gd name="f577" fmla="val 1085"/>
                  <a:gd name="f578" fmla="val 1044"/>
                  <a:gd name="f579" fmla="val 1395"/>
                  <a:gd name="f580" fmla="val 1380"/>
                  <a:gd name="f581" fmla="val 958"/>
                  <a:gd name="f582" fmla="val 1359"/>
                  <a:gd name="f583" fmla="val 950"/>
                  <a:gd name="f584" fmla="val 1332"/>
                  <a:gd name="f585" fmla="val 938"/>
                  <a:gd name="f586" fmla="val 1304"/>
                  <a:gd name="f587" fmla="val 933"/>
                  <a:gd name="f588" fmla="val 1277"/>
                  <a:gd name="f589" fmla="val 1219"/>
                  <a:gd name="f590" fmla="val 983"/>
                  <a:gd name="f591" fmla="val 1201"/>
                  <a:gd name="f592" fmla="val 1023"/>
                  <a:gd name="f593" fmla="val 1168"/>
                  <a:gd name="f594" fmla="val 1152"/>
                  <a:gd name="f595" fmla="val 1139"/>
                  <a:gd name="f596" fmla="val 1130"/>
                  <a:gd name="f597" fmla="val 1376"/>
                  <a:gd name="f598" fmla="val 1112"/>
                  <a:gd name="f599" fmla="val 1428"/>
                  <a:gd name="f600" fmla="val 1041"/>
                  <a:gd name="f601" fmla="val 1026"/>
                  <a:gd name="f602" fmla="val 1009"/>
                  <a:gd name="f603" fmla="val 1532"/>
                  <a:gd name="f604" fmla="val 986"/>
                  <a:gd name="f605" fmla="val 1554"/>
                  <a:gd name="f606" fmla="val 954"/>
                  <a:gd name="f607" fmla="val 1598"/>
                  <a:gd name="f608" fmla="val 1610"/>
                  <a:gd name="f609" fmla="val 1635"/>
                  <a:gd name="f610" fmla="val 1650"/>
                  <a:gd name="f611" fmla="val 1665"/>
                  <a:gd name="f612" fmla="val 1684"/>
                  <a:gd name="f613" fmla="val 969"/>
                  <a:gd name="f614" fmla="val 1701"/>
                  <a:gd name="f615" fmla="val 974"/>
                  <a:gd name="f616" fmla="val 1718"/>
                  <a:gd name="f617" fmla="val 979"/>
                  <a:gd name="f618" fmla="val 1708"/>
                  <a:gd name="f619" fmla="val 913"/>
                  <a:gd name="f620" fmla="val 1690"/>
                  <a:gd name="f621" fmla="val 847"/>
                  <a:gd name="f622" fmla="val 1662"/>
                  <a:gd name="f623" fmla="val 784"/>
                  <a:gd name="f624" fmla="val 1631"/>
                  <a:gd name="f625" fmla="val 1575"/>
                  <a:gd name="f626" fmla="val 802"/>
                  <a:gd name="f627" fmla="val 1545"/>
                  <a:gd name="f628" fmla="val 827"/>
                  <a:gd name="f629" fmla="val 868"/>
                  <a:gd name="f630" fmla="val 898"/>
                  <a:gd name="f631" fmla="val 674"/>
                  <a:gd name="f632" fmla="val 1600"/>
                  <a:gd name="f633" fmla="val 1586"/>
                  <a:gd name="f634" fmla="val 704"/>
                  <a:gd name="f635" fmla="val 725"/>
                  <a:gd name="f636" fmla="val 727"/>
                  <a:gd name="f637" fmla="val 763"/>
                  <a:gd name="f638" fmla="val 749"/>
                  <a:gd name="f639" fmla="val 1583"/>
                  <a:gd name="f640" fmla="val 711"/>
                  <a:gd name="f641" fmla="val 1429"/>
                  <a:gd name="f642" fmla="val 1313"/>
                  <a:gd name="f643" fmla="val 813"/>
                  <a:gd name="f644" fmla="val 1243"/>
                  <a:gd name="f645" fmla="val 861"/>
                  <a:gd name="f646" fmla="val 1228"/>
                  <a:gd name="f647" fmla="val 1343"/>
                  <a:gd name="f648" fmla="val 866"/>
                  <a:gd name="f649" fmla="val 1518"/>
                  <a:gd name="f650" fmla="val 1543"/>
                  <a:gd name="f651" fmla="val 791"/>
                  <a:gd name="f652" fmla="val 1571"/>
                  <a:gd name="f653" fmla="val 1570"/>
                  <a:gd name="f654" fmla="val 1568"/>
                  <a:gd name="f655" fmla="val 935"/>
                  <a:gd name="f656" fmla="val 1605"/>
                  <a:gd name="f657" fmla="val 1613"/>
                  <a:gd name="f658" fmla="val 1616"/>
                  <a:gd name="f659" fmla="val 1618"/>
                  <a:gd name="f660" fmla="val 846"/>
                  <a:gd name="f661" fmla="val 1629"/>
                  <a:gd name="f662" fmla="val 759"/>
                  <a:gd name="f663" fmla="val 927"/>
                  <a:gd name="f664" fmla="val 1485"/>
                  <a:gd name="f665" fmla="val 1460"/>
                  <a:gd name="f666" fmla="val 1405"/>
                  <a:gd name="f667" fmla="val 1371"/>
                  <a:gd name="f668" fmla="val 816"/>
                  <a:gd name="f669" fmla="val 1308"/>
                  <a:gd name="f670" fmla="val 1283"/>
                  <a:gd name="f671" fmla="val 810"/>
                  <a:gd name="f672" fmla="val 794"/>
                  <a:gd name="f673" fmla="val 1287"/>
                  <a:gd name="f674" fmla="val 1338"/>
                  <a:gd name="f675" fmla="val 730"/>
                  <a:gd name="f676" fmla="val 728"/>
                  <a:gd name="f677" fmla="val 733"/>
                  <a:gd name="f678" fmla="val 1504"/>
                  <a:gd name="f679" fmla="val 1540"/>
                  <a:gd name="f680" fmla="val 752"/>
                  <a:gd name="f681" fmla="val 1551"/>
                  <a:gd name="f682" fmla="val 1563"/>
                  <a:gd name="f683" fmla="val 764"/>
                  <a:gd name="f684" fmla="val 1576"/>
                  <a:gd name="f685" fmla="val 768"/>
                  <a:gd name="f686" fmla="val 770"/>
                  <a:gd name="f687" fmla="val 1581"/>
                  <a:gd name="f688" fmla="val 775"/>
                  <a:gd name="f689" fmla="val 1578"/>
                  <a:gd name="f690" fmla="val 1561"/>
                  <a:gd name="f691" fmla="val 823"/>
                  <a:gd name="f692" fmla="val 1555"/>
                  <a:gd name="f693" fmla="val 909"/>
                  <a:gd name="f694" fmla="val 878"/>
                  <a:gd name="f695" fmla="val 944"/>
                  <a:gd name="f696" fmla="val 1021"/>
                  <a:gd name="f697" fmla="val 835"/>
                  <a:gd name="f698" fmla="val 1067"/>
                  <a:gd name="f699" fmla="val 1036"/>
                  <a:gd name="f700" fmla="val 683"/>
                  <a:gd name="f701" fmla="val 646"/>
                  <a:gd name="f702" fmla="val 862"/>
                  <a:gd name="f703" fmla="val 850"/>
                  <a:gd name="f704" fmla="val 656"/>
                  <a:gd name="f705" fmla="val 871"/>
                  <a:gd name="f706" fmla="val 916"/>
                  <a:gd name="f707" fmla="val 896"/>
                  <a:gd name="f708" fmla="val 948"/>
                  <a:gd name="f709" fmla="val 281"/>
                  <a:gd name="f710" fmla="val 709"/>
                  <a:gd name="f711" fmla="val 512"/>
                  <a:gd name="f712" fmla="val 409"/>
                  <a:gd name="f713" fmla="val 363"/>
                  <a:gd name="f714" fmla="val 1011"/>
                  <a:gd name="f715" fmla="val 346"/>
                  <a:gd name="f716" fmla="val 338"/>
                  <a:gd name="f717" fmla="val 411"/>
                  <a:gd name="f718" fmla="val 518"/>
                  <a:gd name="f719" fmla="val 1677"/>
                  <a:gd name="f720" fmla="val 867"/>
                  <a:gd name="f721" fmla="val 1735"/>
                  <a:gd name="f722" fmla="val 1737"/>
                  <a:gd name="f723" fmla="val 988"/>
                  <a:gd name="f724" fmla="val 1744"/>
                  <a:gd name="f725" fmla="val 1747"/>
                  <a:gd name="f726" fmla="val 1749"/>
                  <a:gd name="f727" fmla="val 1319"/>
                  <a:gd name="f728" fmla="val 1706"/>
                  <a:gd name="f729" fmla="val 1494"/>
                  <a:gd name="f730" fmla="val 1642"/>
                  <a:gd name="f731" fmla="val 1644"/>
                  <a:gd name="f732" fmla="val 1951"/>
                  <a:gd name="f733" fmla="val 1939"/>
                  <a:gd name="f734" fmla="val 1931"/>
                  <a:gd name="f735" fmla="val 1968"/>
                  <a:gd name="f736" fmla="val 1908"/>
                  <a:gd name="f737" fmla="val 1995"/>
                  <a:gd name="f738" fmla="val 2026"/>
                  <a:gd name="f739" fmla="val 2080"/>
                  <a:gd name="f740" fmla="val 2139"/>
                  <a:gd name="f741" fmla="val 2116"/>
                  <a:gd name="f742" fmla="val 2104"/>
                  <a:gd name="f743" fmla="val 2068"/>
                  <a:gd name="f744" fmla="val 2050"/>
                  <a:gd name="f745" fmla="val 2013"/>
                  <a:gd name="f746" fmla="val 1978"/>
                  <a:gd name="f747" fmla="val 1964"/>
                  <a:gd name="f748" fmla="val 1935"/>
                  <a:gd name="f749" fmla="val 1927"/>
                  <a:gd name="f750" fmla="val 1923"/>
                  <a:gd name="f751" fmla="val 1952"/>
                  <a:gd name="f752" fmla="val 1983"/>
                  <a:gd name="f753" fmla="val 2090"/>
                  <a:gd name="f754" fmla="val 2014"/>
                  <a:gd name="f755" fmla="val 375"/>
                  <a:gd name="f756" fmla="val 1937"/>
                  <a:gd name="f757" fmla="val 271"/>
                  <a:gd name="f758" fmla="val 1859"/>
                  <a:gd name="f759" fmla="val 166"/>
                  <a:gd name="f760" fmla="val 1767"/>
                  <a:gd name="f761" fmla="val 1673"/>
                  <a:gd name="f762" fmla="val 138"/>
                  <a:gd name="f763" fmla="val 128"/>
                  <a:gd name="f764" fmla="val 111"/>
                  <a:gd name="f765" fmla="val 101"/>
                  <a:gd name="f766" fmla="val 661"/>
                  <a:gd name="f767" fmla="val 568"/>
                  <a:gd name="f768" fmla="val 474"/>
                  <a:gd name="f769" fmla="val 382"/>
                  <a:gd name="f770" fmla="val 352"/>
                  <a:gd name="f771" fmla="val 205"/>
                  <a:gd name="f772" fmla="val 244"/>
                  <a:gd name="f773" fmla="val 299"/>
                  <a:gd name="f774" fmla="val 311"/>
                  <a:gd name="f775" fmla="val 302"/>
                  <a:gd name="f776" fmla="val 273"/>
                  <a:gd name="f777" fmla="val 595"/>
                  <a:gd name="f778" fmla="val 535"/>
                  <a:gd name="f779" fmla="val 486"/>
                  <a:gd name="f780" fmla="val 481"/>
                  <a:gd name="f781" fmla="val 132"/>
                  <a:gd name="f782" fmla="val 211"/>
                  <a:gd name="f783" fmla="val 368"/>
                  <a:gd name="f784" fmla="val 262"/>
                  <a:gd name="f785" fmla="val 371"/>
                  <a:gd name="f786" fmla="val 153"/>
                  <a:gd name="f787" fmla="val 373"/>
                  <a:gd name="f788" fmla="val 376"/>
                  <a:gd name="f789" fmla="val 470"/>
                  <a:gd name="f790" fmla="val 136"/>
                  <a:gd name="f791" fmla="val 564"/>
                  <a:gd name="f792" fmla="val 123"/>
                  <a:gd name="f793" fmla="val 659"/>
                  <a:gd name="f794" fmla="val 94"/>
                  <a:gd name="f795" fmla="val 967"/>
                  <a:gd name="f796" fmla="val 86"/>
                  <a:gd name="f797" fmla="val 1274"/>
                  <a:gd name="f798" fmla="val 1582"/>
                  <a:gd name="f799" fmla="val 1771"/>
                  <a:gd name="f800" fmla="val 1865"/>
                  <a:gd name="f801" fmla="val 1868"/>
                  <a:gd name="f802" fmla="val 1870"/>
                  <a:gd name="f803" fmla="val 2030"/>
                  <a:gd name="f804" fmla="val 2113"/>
                  <a:gd name="f805" fmla="val 1999"/>
                  <a:gd name="f806" fmla="val 1966"/>
                  <a:gd name="f807" fmla="val 1942"/>
                  <a:gd name="f808" fmla="val 930"/>
                  <a:gd name="f809" fmla="val 1963"/>
                  <a:gd name="f810" fmla="val 1980"/>
                  <a:gd name="f811" fmla="val 1994"/>
                  <a:gd name="f812" fmla="val 1077"/>
                  <a:gd name="f813" fmla="val 2010"/>
                  <a:gd name="f814" fmla="val 1119"/>
                  <a:gd name="f815" fmla="val 1159"/>
                  <a:gd name="f816" fmla="val 2046"/>
                  <a:gd name="f817" fmla="val 1205"/>
                  <a:gd name="f818" fmla="val 2066"/>
                  <a:gd name="f819" fmla="val 2084"/>
                  <a:gd name="f820" fmla="val 1353"/>
                  <a:gd name="f821" fmla="val 1410"/>
                  <a:gd name="f822" fmla="val 2132"/>
                  <a:gd name="f823" fmla="val 1467"/>
                  <a:gd name="f824" fmla="val 2156"/>
                  <a:gd name="f825" fmla="val 2092"/>
                  <a:gd name="f826" fmla="val 1795"/>
                  <a:gd name="f827" fmla="val 2070"/>
                  <a:gd name="f828" fmla="val 1834"/>
                  <a:gd name="f829" fmla="val 2038"/>
                  <a:gd name="f830" fmla="val 1896"/>
                  <a:gd name="f831" fmla="val 1909"/>
                  <a:gd name="f832" fmla="val 1802"/>
                  <a:gd name="f833" fmla="val 1694"/>
                  <a:gd name="f834" fmla="val 2112"/>
                  <a:gd name="f835" fmla="val 2175"/>
                  <a:gd name="f836" fmla="val 2234"/>
                  <a:gd name="f837" fmla="val 1357"/>
                  <a:gd name="f838" fmla="val 2302"/>
                  <a:gd name="f839" fmla="val 2304"/>
                  <a:gd name="f840" fmla="val 2339"/>
                  <a:gd name="f841" fmla="val 2374"/>
                  <a:gd name="f842" fmla="val 1195"/>
                  <a:gd name="f843" fmla="val 2415"/>
                  <a:gd name="f844" fmla="val 2435"/>
                  <a:gd name="f845" fmla="val 1149"/>
                  <a:gd name="f846" fmla="val 2456"/>
                  <a:gd name="f847" fmla="val 2480"/>
                  <a:gd name="f848" fmla="val 2485"/>
                  <a:gd name="f849" fmla="val 1070"/>
                  <a:gd name="f850" fmla="val 1046"/>
                  <a:gd name="f851" fmla="val 939"/>
                  <a:gd name="f852" fmla="val 773"/>
                  <a:gd name="f853" fmla="val 547"/>
                  <a:gd name="f854" fmla="val 439"/>
                  <a:gd name="f855" fmla="val 332"/>
                  <a:gd name="f856" fmla="val 203"/>
                  <a:gd name="f857" fmla="val 171"/>
                  <a:gd name="f858" fmla="val 149"/>
                  <a:gd name="f859" fmla="val 87"/>
                  <a:gd name="f860" fmla="val 109"/>
                  <a:gd name="f861" fmla="val 121"/>
                  <a:gd name="f862" fmla="val 175"/>
                  <a:gd name="f863" fmla="val 231"/>
                  <a:gd name="f864" fmla="val 247"/>
                  <a:gd name="f865" fmla="val 261"/>
                  <a:gd name="f866" fmla="val 270"/>
                  <a:gd name="f867" fmla="val 963"/>
                  <a:gd name="f868" fmla="val 294"/>
                  <a:gd name="f869" fmla="val 1933"/>
                  <a:gd name="f870" fmla="val 1854"/>
                  <a:gd name="f871" fmla="val 1748"/>
                  <a:gd name="f872" fmla="val 1097"/>
                  <a:gd name="f873" fmla="val 1666"/>
                  <a:gd name="f874" fmla="val 1620"/>
                  <a:gd name="f875" fmla="val 1068"/>
                  <a:gd name="f876" fmla="val 1596"/>
                  <a:gd name="f877" fmla="val 1040"/>
                  <a:gd name="f878" fmla="val 1541"/>
                  <a:gd name="f879" fmla="val 1487"/>
                  <a:gd name="f880" fmla="val 985"/>
                  <a:gd name="f881" fmla="val 1430"/>
                  <a:gd name="f882" fmla="val 1333"/>
                  <a:gd name="f883" fmla="val 951"/>
                  <a:gd name="f884" fmla="val 1230"/>
                  <a:gd name="f885" fmla="val 980"/>
                  <a:gd name="f886" fmla="val 1190"/>
                  <a:gd name="f887" fmla="val 1027"/>
                  <a:gd name="f888" fmla="val 1164"/>
                  <a:gd name="f889" fmla="val 1037"/>
                  <a:gd name="f890" fmla="val 1049"/>
                  <a:gd name="f891" fmla="val 1492"/>
                  <a:gd name="f892" fmla="val 1637"/>
                  <a:gd name="f893" fmla="val 1763"/>
                  <a:gd name="f894" fmla="val 1869"/>
                  <a:gd name="f895" fmla="val 1914"/>
                  <a:gd name="f896" fmla="val 1006"/>
                  <a:gd name="f897" fmla="val 1936"/>
                  <a:gd name="f898" fmla="val 1940"/>
                  <a:gd name="f899" fmla="val 1938"/>
                  <a:gd name="f900" fmla="val 998"/>
                  <a:gd name="f901" fmla="val 1682"/>
                  <a:gd name="f902" fmla="val 981"/>
                  <a:gd name="f903" fmla="val 1647"/>
                  <a:gd name="f904" fmla="val 976"/>
                  <a:gd name="f905" fmla="val 1634"/>
                  <a:gd name="f906" fmla="val 1619"/>
                  <a:gd name="f907" fmla="val 1587"/>
                  <a:gd name="f908" fmla="val 1542"/>
                  <a:gd name="f909" fmla="val 1527"/>
                  <a:gd name="f910" fmla="val 1019"/>
                  <a:gd name="f911" fmla="val 1513"/>
                  <a:gd name="f912" fmla="val 1478"/>
                  <a:gd name="f913" fmla="val 1069"/>
                  <a:gd name="f914" fmla="val 1104"/>
                  <a:gd name="f915" fmla="val 1402"/>
                  <a:gd name="f916" fmla="val 1129"/>
                  <a:gd name="f917" fmla="val 1397"/>
                  <a:gd name="f918" fmla="val 1732"/>
                  <a:gd name="f919" fmla="val 1728"/>
                  <a:gd name="f920" fmla="val 1043"/>
                  <a:gd name="f921" fmla="val 1186"/>
                  <a:gd name="f922" fmla="val 1227"/>
                  <a:gd name="f923" fmla="val 1323"/>
                  <a:gd name="f924" fmla="val 1073"/>
                  <a:gd name="f925" fmla="val 1156"/>
                  <a:gd name="f926" fmla="val 1546"/>
                  <a:gd name="f927" fmla="val 1246"/>
                  <a:gd name="f928" fmla="val 1565"/>
                  <a:gd name="f929" fmla="val 1306"/>
                  <a:gd name="f930" fmla="val 1593"/>
                  <a:gd name="f931" fmla="val 1325"/>
                  <a:gd name="f932" fmla="val 1611"/>
                  <a:gd name="f933" fmla="val 1621"/>
                  <a:gd name="f934" fmla="val 1615"/>
                  <a:gd name="f935" fmla="val 1608"/>
                  <a:gd name="f936" fmla="val 1238"/>
                  <a:gd name="f937" fmla="val 1560"/>
                  <a:gd name="f938" fmla="val 1176"/>
                  <a:gd name="f939" fmla="val 1472"/>
                  <a:gd name="f940" fmla="val 1396"/>
                  <a:gd name="f941" fmla="val 1058"/>
                  <a:gd name="f942" fmla="val 1354"/>
                  <a:gd name="f943" fmla="val 1050"/>
                  <a:gd name="f944" fmla="val 1324"/>
                  <a:gd name="f945" fmla="val 1054"/>
                  <a:gd name="f946" fmla="val 1263"/>
                  <a:gd name="f947" fmla="val 1071"/>
                  <a:gd name="f948" fmla="val 1191"/>
                  <a:gd name="f949" fmla="val 1157"/>
                  <a:gd name="f950" fmla="val 1169"/>
                  <a:gd name="f951" fmla="val 1383"/>
                  <a:gd name="f952" fmla="val 1424"/>
                  <a:gd name="f953" fmla="val 1479"/>
                  <a:gd name="f954" fmla="val 1082"/>
                  <a:gd name="f955" fmla="val 1636"/>
                  <a:gd name="f956" fmla="val 1145"/>
                  <a:gd name="f957" fmla="val 1858"/>
                  <a:gd name="f958" fmla="val 1234"/>
                  <a:gd name="f959" fmla="val 1913"/>
                  <a:gd name="f960" fmla="val 1874"/>
                  <a:gd name="f961" fmla="val 1800"/>
                  <a:gd name="f962" fmla="val 1707"/>
                  <a:gd name="f963" fmla="val 1511"/>
                  <a:gd name="f964" fmla="val 1689"/>
                  <a:gd name="f965" fmla="val 1466"/>
                  <a:gd name="f966" fmla="val 1671"/>
                  <a:gd name="f967" fmla="val 1654"/>
                  <a:gd name="f968" fmla="val 1674"/>
                  <a:gd name="f969" fmla="val 1579"/>
                  <a:gd name="f970" fmla="val 1592"/>
                  <a:gd name="f971" fmla="val 1604"/>
                  <a:gd name="f972" fmla="val 1299"/>
                  <a:gd name="f973" fmla="val 688"/>
                  <a:gd name="f974" fmla="val 1311"/>
                  <a:gd name="f975" fmla="val 685"/>
                  <a:gd name="f976" fmla="val 681"/>
                  <a:gd name="f977" fmla="val 1347"/>
                  <a:gd name="f978" fmla="val 673"/>
                  <a:gd name="f979" fmla="val 1328"/>
                  <a:gd name="f980" fmla="val 626"/>
                  <a:gd name="f981" fmla="val 621"/>
                  <a:gd name="f982" fmla="val 1203"/>
                  <a:gd name="f983" fmla="val 1182"/>
                  <a:gd name="f984" fmla="val 620"/>
                  <a:gd name="f985" fmla="val 1179"/>
                  <a:gd name="f986" fmla="val 630"/>
                  <a:gd name="f987" fmla="val 643"/>
                  <a:gd name="f988" fmla="val 690"/>
                  <a:gd name="f989" fmla="val 1508"/>
                  <a:gd name="f990" fmla="val 1490"/>
                  <a:gd name="f991" fmla="val 1461"/>
                  <a:gd name="f992" fmla="val 1394"/>
                  <a:gd name="f993" fmla="val 1363"/>
                  <a:gd name="f994" fmla="val 1351"/>
                  <a:gd name="f995" fmla="val 1330"/>
                  <a:gd name="f996" fmla="val 700"/>
                  <a:gd name="f997" fmla="val 1320"/>
                  <a:gd name="f998" fmla="val 1309"/>
                  <a:gd name="f999" fmla="val 703"/>
                  <a:gd name="f1000" fmla="val 705"/>
                  <a:gd name="f1001" fmla="val 1259"/>
                  <a:gd name="f1002" fmla="val 715"/>
                  <a:gd name="f1003" fmla="val 1254"/>
                  <a:gd name="f1004" fmla="val 737"/>
                  <a:gd name="f1005" fmla="val 1244"/>
                  <a:gd name="f1006" fmla="val 1256"/>
                  <a:gd name="f1007" fmla="val 772"/>
                  <a:gd name="f1008" fmla="val 781"/>
                  <a:gd name="f1009" fmla="val 826"/>
                  <a:gd name="f1010" fmla="val 1399"/>
                  <a:gd name="f1011" fmla="val 1418"/>
                  <a:gd name="f1012" fmla="val 1051"/>
                  <a:gd name="f1013" fmla="val 1031"/>
                  <a:gd name="f1014" fmla="val 1425"/>
                  <a:gd name="f1015" fmla="val 978"/>
                  <a:gd name="f1016" fmla="val 1438"/>
                  <a:gd name="f1017" fmla="val 925"/>
                  <a:gd name="f1018" fmla="val 890"/>
                  <a:gd name="f1019" fmla="val 848"/>
                  <a:gd name="f1020" fmla="val 843"/>
                  <a:gd name="f1021" fmla="val 1426"/>
                  <a:gd name="f1022" fmla="val 1444"/>
                  <a:gd name="f1023" fmla="val 942"/>
                  <a:gd name="f1024" fmla="val 920"/>
                  <a:gd name="f1025" fmla="val 907"/>
                  <a:gd name="f1026" fmla="val 895"/>
                  <a:gd name="f1027" fmla="val 882"/>
                  <a:gd name="f1028" fmla="val 839"/>
                  <a:gd name="f1029" fmla="val 824"/>
                  <a:gd name="f1030" fmla="val 821"/>
                  <a:gd name="f1031" fmla="val 1442"/>
                  <a:gd name="f1032" fmla="val 829"/>
                  <a:gd name="f1033" fmla="val 1447"/>
                  <a:gd name="f1034" fmla="val 837"/>
                  <a:gd name="f1035" fmla="val 817"/>
                  <a:gd name="f1036" fmla="val 812"/>
                  <a:gd name="f1037" fmla="val 739"/>
                  <a:gd name="f1038" fmla="val 710"/>
                  <a:gd name="f1039" fmla="*/ f1 1 2242"/>
                  <a:gd name="f1040" fmla="*/ f2 1 2638"/>
                  <a:gd name="f1041" fmla="+- f5 0 f3"/>
                  <a:gd name="f1042" fmla="+- f4 0 f3"/>
                  <a:gd name="f1043" fmla="*/ f1042 1 2242"/>
                  <a:gd name="f1044" fmla="*/ f1041 1 2638"/>
                  <a:gd name="f1045" fmla="*/ f3 1 f1043"/>
                  <a:gd name="f1046" fmla="*/ f4 1 f1043"/>
                  <a:gd name="f1047" fmla="*/ f3 1 f1044"/>
                  <a:gd name="f1048" fmla="*/ f5 1 f1044"/>
                  <a:gd name="f1049" fmla="*/ f1045 f1039 1"/>
                  <a:gd name="f1050" fmla="*/ f1046 f1039 1"/>
                  <a:gd name="f1051" fmla="*/ f1048 f1040 1"/>
                  <a:gd name="f1052" fmla="*/ f1047 f104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049" t="f1052" r="f1050" b="f1051"/>
                <a:pathLst>
                  <a:path w="2242" h="2638">
                    <a:moveTo>
                      <a:pt x="f6" y="f7"/>
                    </a:moveTo>
                    <a:cubicBezTo>
                      <a:pt x="f8" y="f7"/>
                      <a:pt x="f9" y="f10"/>
                      <a:pt x="f11" y="f12"/>
                    </a:cubicBezTo>
                    <a:cubicBezTo>
                      <a:pt x="f13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1" y="f23"/>
                    </a:cubicBezTo>
                    <a:cubicBezTo>
                      <a:pt x="f21" y="f24"/>
                      <a:pt x="f19" y="f25"/>
                      <a:pt x="f17" y="f26"/>
                    </a:cubicBezTo>
                    <a:lnTo>
                      <a:pt x="f17" y="f27"/>
                    </a:lnTo>
                    <a:lnTo>
                      <a:pt x="f28" y="f29"/>
                    </a:lnTo>
                    <a:cubicBezTo>
                      <a:pt x="f30" y="f31"/>
                      <a:pt x="f32" y="f33"/>
                      <a:pt x="f34" y="f35"/>
                    </a:cubicBezTo>
                    <a:cubicBezTo>
                      <a:pt x="f36" y="f37"/>
                      <a:pt x="f38" y="f39"/>
                      <a:pt x="f40" y="f41"/>
                    </a:cubicBezTo>
                    <a:cubicBezTo>
                      <a:pt x="f42" y="f43"/>
                      <a:pt x="f44" y="f45"/>
                      <a:pt x="f46" y="f47"/>
                    </a:cubicBezTo>
                    <a:lnTo>
                      <a:pt x="f46" y="f48"/>
                    </a:lnTo>
                    <a:lnTo>
                      <a:pt x="f49" y="f50"/>
                    </a:lnTo>
                    <a:cubicBezTo>
                      <a:pt x="f51" y="f52"/>
                      <a:pt x="f53" y="f54"/>
                      <a:pt x="f55" y="f56"/>
                    </a:cubicBezTo>
                    <a:cubicBezTo>
                      <a:pt x="f57" y="f58"/>
                      <a:pt x="f59" y="f60"/>
                      <a:pt x="f61" y="f62"/>
                    </a:cubicBezTo>
                    <a:cubicBezTo>
                      <a:pt x="f63" y="f64"/>
                      <a:pt x="f65" y="f66"/>
                      <a:pt x="f67" y="f68"/>
                    </a:cubicBezTo>
                    <a:cubicBezTo>
                      <a:pt x="f69" y="f70"/>
                      <a:pt x="f71" y="f72"/>
                      <a:pt x="f73" y="f74"/>
                    </a:cubicBezTo>
                    <a:cubicBezTo>
                      <a:pt x="f75" y="f76"/>
                      <a:pt x="f77" y="f78"/>
                      <a:pt x="f79" y="f80"/>
                    </a:cubicBezTo>
                    <a:cubicBezTo>
                      <a:pt x="f81" y="f82"/>
                      <a:pt x="f81" y="f83"/>
                      <a:pt x="f84" y="f85"/>
                    </a:cubicBezTo>
                    <a:cubicBezTo>
                      <a:pt x="f86" y="f87"/>
                      <a:pt x="f88" y="f89"/>
                      <a:pt x="f65" y="f90"/>
                    </a:cubicBezTo>
                    <a:cubicBezTo>
                      <a:pt x="f91" y="f92"/>
                      <a:pt x="f93" y="f94"/>
                      <a:pt x="f95" y="f96"/>
                    </a:cubicBezTo>
                    <a:cubicBezTo>
                      <a:pt x="f97" y="f98"/>
                      <a:pt x="f99" y="f100"/>
                      <a:pt x="f50" y="f101"/>
                    </a:cubicBezTo>
                    <a:lnTo>
                      <a:pt x="f102" y="f101"/>
                    </a:lnTo>
                    <a:cubicBezTo>
                      <a:pt x="f103" y="f104"/>
                      <a:pt x="f105" y="f106"/>
                      <a:pt x="f107" y="f108"/>
                    </a:cubicBezTo>
                    <a:cubicBezTo>
                      <a:pt x="f109" y="f110"/>
                      <a:pt x="f111" y="f112"/>
                      <a:pt x="f113" y="f114"/>
                    </a:cubicBezTo>
                    <a:cubicBezTo>
                      <a:pt x="f115" y="f112"/>
                      <a:pt x="f116" y="f110"/>
                      <a:pt x="f117" y="f108"/>
                    </a:cubicBezTo>
                    <a:cubicBezTo>
                      <a:pt x="f118" y="f106"/>
                      <a:pt x="f119" y="f104"/>
                      <a:pt x="f120" y="f101"/>
                    </a:cubicBezTo>
                    <a:cubicBezTo>
                      <a:pt x="f121" y="f100"/>
                      <a:pt x="f122" y="f98"/>
                      <a:pt x="f123" y="f96"/>
                    </a:cubicBezTo>
                    <a:cubicBezTo>
                      <a:pt x="f124" y="f125"/>
                      <a:pt x="f126" y="f127"/>
                      <a:pt x="f128" y="f129"/>
                    </a:cubicBezTo>
                    <a:lnTo>
                      <a:pt x="f130" y="f131"/>
                    </a:lnTo>
                    <a:cubicBezTo>
                      <a:pt x="f132" y="f133"/>
                      <a:pt x="f134" y="f135"/>
                      <a:pt x="f136" y="f137"/>
                    </a:cubicBezTo>
                    <a:cubicBezTo>
                      <a:pt x="f138" y="f10"/>
                      <a:pt x="f139" y="f7"/>
                      <a:pt x="f140" y="f7"/>
                    </a:cubicBezTo>
                    <a:lnTo>
                      <a:pt x="f6" y="f7"/>
                    </a:ln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41" y="f142"/>
                    </a:moveTo>
                    <a:cubicBezTo>
                      <a:pt x="f143" y="f144"/>
                      <a:pt x="f145" y="f0"/>
                      <a:pt x="f146" y="f147"/>
                    </a:cubicBezTo>
                    <a:cubicBezTo>
                      <a:pt x="f148" y="f149"/>
                      <a:pt x="f150" y="f151"/>
                      <a:pt x="f152" y="f153"/>
                    </a:cubicBezTo>
                    <a:cubicBezTo>
                      <a:pt x="f154" y="f52"/>
                      <a:pt x="f155" y="f156"/>
                      <a:pt x="f157" y="f158"/>
                    </a:cubicBezTo>
                    <a:cubicBezTo>
                      <a:pt x="f86" y="f159"/>
                      <a:pt x="f160" y="f161"/>
                      <a:pt x="f75" y="f162"/>
                    </a:cubicBezTo>
                    <a:cubicBezTo>
                      <a:pt x="f145" y="f163"/>
                      <a:pt x="f164" y="f165"/>
                      <a:pt x="f166" y="f167"/>
                    </a:cubicBezTo>
                    <a:cubicBezTo>
                      <a:pt x="f168" y="f169"/>
                      <a:pt x="f170" y="f171"/>
                      <a:pt x="f172" y="f173"/>
                    </a:cubicBezTo>
                    <a:cubicBezTo>
                      <a:pt x="f174" y="f175"/>
                      <a:pt x="f176" y="f177"/>
                      <a:pt x="f178" y="f179"/>
                    </a:cubicBezTo>
                    <a:cubicBezTo>
                      <a:pt x="f180" y="f181"/>
                      <a:pt x="f182" y="f183"/>
                      <a:pt x="f184" y="f185"/>
                    </a:cubicBezTo>
                    <a:cubicBezTo>
                      <a:pt x="f57" y="f186"/>
                      <a:pt x="f187" y="f188"/>
                      <a:pt x="f189" y="f190"/>
                    </a:cubicBezTo>
                    <a:cubicBezTo>
                      <a:pt x="f191" y="f192"/>
                      <a:pt x="f193" y="f194"/>
                      <a:pt x="f195" y="f106"/>
                    </a:cubicBezTo>
                    <a:cubicBezTo>
                      <a:pt x="f196" y="f197"/>
                      <a:pt x="f198" y="f199"/>
                      <a:pt x="f105" y="f200"/>
                    </a:cubicBezTo>
                    <a:cubicBezTo>
                      <a:pt x="f201" y="f202"/>
                      <a:pt x="f203" y="f204"/>
                      <a:pt x="f6" y="f205"/>
                    </a:cubicBezTo>
                    <a:cubicBezTo>
                      <a:pt x="f206" y="f207"/>
                      <a:pt x="f208" y="f209"/>
                      <a:pt x="f113" y="f210"/>
                    </a:cubicBezTo>
                    <a:cubicBezTo>
                      <a:pt x="f113" y="f209"/>
                      <a:pt x="f140" y="f207"/>
                      <a:pt x="f211" y="f205"/>
                    </a:cubicBezTo>
                    <a:cubicBezTo>
                      <a:pt x="f212" y="f204"/>
                      <a:pt x="f213" y="f202"/>
                      <a:pt x="f118" y="f200"/>
                    </a:cubicBezTo>
                    <a:cubicBezTo>
                      <a:pt x="f214" y="f199"/>
                      <a:pt x="f215" y="f197"/>
                      <a:pt x="f216" y="f106"/>
                    </a:cubicBezTo>
                    <a:cubicBezTo>
                      <a:pt x="f217" y="f194"/>
                      <a:pt x="f218" y="f192"/>
                      <a:pt x="f219" y="f190"/>
                    </a:cubicBezTo>
                    <a:cubicBezTo>
                      <a:pt x="f220" y="f188"/>
                      <a:pt x="f221" y="f186"/>
                      <a:pt x="f222" y="f185"/>
                    </a:cubicBezTo>
                    <a:cubicBezTo>
                      <a:pt x="f223" y="f183"/>
                      <a:pt x="f224" y="f181"/>
                      <a:pt x="f225" y="f179"/>
                    </a:cubicBezTo>
                    <a:cubicBezTo>
                      <a:pt x="f226" y="f177"/>
                      <a:pt x="f227" y="f175"/>
                      <a:pt x="f228" y="f173"/>
                    </a:cubicBezTo>
                    <a:cubicBezTo>
                      <a:pt x="f229" y="f171"/>
                      <a:pt x="f230" y="f169"/>
                      <a:pt x="f231" y="f167"/>
                    </a:cubicBezTo>
                    <a:cubicBezTo>
                      <a:pt x="f232" y="f165"/>
                      <a:pt x="f233" y="f163"/>
                      <a:pt x="f234" y="f162"/>
                    </a:cubicBezTo>
                    <a:cubicBezTo>
                      <a:pt x="f235" y="f161"/>
                      <a:pt x="f125" y="f159"/>
                      <a:pt x="f236" y="f158"/>
                    </a:cubicBezTo>
                    <a:cubicBezTo>
                      <a:pt x="f237" y="f156"/>
                      <a:pt x="f238" y="f52"/>
                      <a:pt x="f239" y="f153"/>
                    </a:cubicBezTo>
                    <a:cubicBezTo>
                      <a:pt x="f240" y="f151"/>
                      <a:pt x="f241" y="f149"/>
                      <a:pt x="f242" y="f147"/>
                    </a:cubicBezTo>
                    <a:cubicBezTo>
                      <a:pt x="f233" y="f0"/>
                      <a:pt x="f243" y="f144"/>
                      <a:pt x="f244" y="f142"/>
                    </a:cubicBezTo>
                    <a:cubicBezTo>
                      <a:pt x="f245" y="f246"/>
                      <a:pt x="f247" y="f248"/>
                      <a:pt x="f249" y="f172"/>
                    </a:cubicBezTo>
                    <a:cubicBezTo>
                      <a:pt x="f250" y="f251"/>
                      <a:pt x="f252" y="f253"/>
                      <a:pt x="f113" y="f253"/>
                    </a:cubicBezTo>
                    <a:cubicBezTo>
                      <a:pt x="f156" y="f253"/>
                      <a:pt x="f254" y="f251"/>
                      <a:pt x="f255" y="f172"/>
                    </a:cubicBezTo>
                    <a:cubicBezTo>
                      <a:pt x="f256" y="f248"/>
                      <a:pt x="f257" y="f246"/>
                      <a:pt x="f141" y="f142"/>
                    </a:cubicBezTo>
                    <a:close/>
                    <a:moveTo>
                      <a:pt x="f141" y="f142"/>
                    </a:moveTo>
                    <a:lnTo>
                      <a:pt x="f141" y="f142"/>
                    </a:lnTo>
                    <a:close/>
                    <a:moveTo>
                      <a:pt x="f258" y="f3"/>
                    </a:moveTo>
                    <a:lnTo>
                      <a:pt x="f113" y="f3"/>
                    </a:lnTo>
                    <a:lnTo>
                      <a:pt x="f259" y="f3"/>
                    </a:lnTo>
                    <a:cubicBezTo>
                      <a:pt x="f260" y="f3"/>
                      <a:pt x="f261" y="f262"/>
                      <a:pt x="f263" y="f264"/>
                    </a:cubicBezTo>
                    <a:cubicBezTo>
                      <a:pt x="f265" y="f266"/>
                      <a:pt x="f267" y="f248"/>
                      <a:pt x="f268" y="f269"/>
                    </a:cubicBezTo>
                    <a:lnTo>
                      <a:pt x="f270" y="f269"/>
                    </a:lnTo>
                    <a:lnTo>
                      <a:pt x="f183" y="f271"/>
                    </a:lnTo>
                    <a:cubicBezTo>
                      <a:pt x="f272" y="f88"/>
                      <a:pt x="f273" y="f274"/>
                      <a:pt x="f227" y="f275"/>
                    </a:cubicBezTo>
                    <a:lnTo>
                      <a:pt x="f276" y="f277"/>
                    </a:lnTo>
                    <a:lnTo>
                      <a:pt x="f278" y="f279"/>
                    </a:lnTo>
                    <a:cubicBezTo>
                      <a:pt x="f280" y="f281"/>
                      <a:pt x="f282" y="f151"/>
                      <a:pt x="f283" y="f284"/>
                    </a:cubicBezTo>
                    <a:cubicBezTo>
                      <a:pt x="f285" y="f286"/>
                      <a:pt x="f287" y="f288"/>
                      <a:pt x="f289" y="f290"/>
                    </a:cubicBezTo>
                    <a:cubicBezTo>
                      <a:pt x="f291" y="f292"/>
                      <a:pt x="f223" y="f293"/>
                      <a:pt x="f280" y="f211"/>
                    </a:cubicBezTo>
                    <a:cubicBezTo>
                      <a:pt x="f273" y="f294"/>
                      <a:pt x="f295" y="f296"/>
                      <a:pt x="f297" y="f298"/>
                    </a:cubicBezTo>
                    <a:cubicBezTo>
                      <a:pt x="f299" y="f300"/>
                      <a:pt x="f301" y="f302"/>
                      <a:pt x="f303" y="f304"/>
                    </a:cubicBezTo>
                    <a:cubicBezTo>
                      <a:pt x="f305" y="f175"/>
                      <a:pt x="f306" y="f307"/>
                      <a:pt x="f308" y="f309"/>
                    </a:cubicBezTo>
                    <a:cubicBezTo>
                      <a:pt x="f310" y="f311"/>
                      <a:pt x="f312" y="f313"/>
                      <a:pt x="f314" y="f129"/>
                    </a:cubicBezTo>
                    <a:cubicBezTo>
                      <a:pt x="f315" y="f222"/>
                      <a:pt x="f316" y="f317"/>
                      <a:pt x="f318" y="f319"/>
                    </a:cubicBezTo>
                    <a:cubicBezTo>
                      <a:pt x="f320" y="f321"/>
                      <a:pt x="f322" y="f323"/>
                      <a:pt x="f324" y="f325"/>
                    </a:cubicBezTo>
                    <a:cubicBezTo>
                      <a:pt x="f120" y="f326"/>
                      <a:pt x="f327" y="f328"/>
                      <a:pt x="f329" y="f330"/>
                    </a:cubicBezTo>
                    <a:cubicBezTo>
                      <a:pt x="f331" y="f332"/>
                      <a:pt x="f333" y="f334"/>
                      <a:pt x="f335" y="f336"/>
                    </a:cubicBezTo>
                    <a:cubicBezTo>
                      <a:pt x="f337" y="f338"/>
                      <a:pt x="f162" y="f339"/>
                      <a:pt x="f340" y="f341"/>
                    </a:cubicBezTo>
                    <a:lnTo>
                      <a:pt x="f113" y="f342"/>
                    </a:lnTo>
                    <a:lnTo>
                      <a:pt x="f343" y="f341"/>
                    </a:lnTo>
                    <a:cubicBezTo>
                      <a:pt x="f344" y="f339"/>
                      <a:pt x="f345" y="f338"/>
                      <a:pt x="f346" y="f336"/>
                    </a:cubicBezTo>
                    <a:cubicBezTo>
                      <a:pt x="f347" y="f334"/>
                      <a:pt x="f348" y="f332"/>
                      <a:pt x="f349" y="f330"/>
                    </a:cubicBezTo>
                    <a:cubicBezTo>
                      <a:pt x="f350" y="f328"/>
                      <a:pt x="f102" y="f326"/>
                      <a:pt x="f351" y="f325"/>
                    </a:cubicBezTo>
                    <a:cubicBezTo>
                      <a:pt x="f352" y="f323"/>
                      <a:pt x="f353" y="f321"/>
                      <a:pt x="f354" y="f319"/>
                    </a:cubicBezTo>
                    <a:cubicBezTo>
                      <a:pt x="f355" y="f317"/>
                      <a:pt x="f356" y="f222"/>
                      <a:pt x="f357" y="f129"/>
                    </a:cubicBezTo>
                    <a:cubicBezTo>
                      <a:pt x="f358" y="f313"/>
                      <a:pt x="f359" y="f311"/>
                      <a:pt x="f360" y="f309"/>
                    </a:cubicBezTo>
                    <a:cubicBezTo>
                      <a:pt x="f361" y="f307"/>
                      <a:pt x="f3" y="f175"/>
                      <a:pt x="f362" y="f304"/>
                    </a:cubicBezTo>
                    <a:cubicBezTo>
                      <a:pt x="f363" y="f302"/>
                      <a:pt x="f364" y="f300"/>
                      <a:pt x="f365" y="f298"/>
                    </a:cubicBezTo>
                    <a:cubicBezTo>
                      <a:pt x="f366" y="f296"/>
                      <a:pt x="f180" y="f294"/>
                      <a:pt x="f367" y="f211"/>
                    </a:cubicBezTo>
                    <a:cubicBezTo>
                      <a:pt x="f182" y="f293"/>
                      <a:pt x="f160" y="f292"/>
                      <a:pt x="f368" y="f290"/>
                    </a:cubicBezTo>
                    <a:cubicBezTo>
                      <a:pt x="f369" y="f288"/>
                      <a:pt x="f69" y="f286"/>
                      <a:pt x="f370" y="f284"/>
                    </a:cubicBezTo>
                    <a:cubicBezTo>
                      <a:pt x="f371" y="f151"/>
                      <a:pt x="f367" y="f281"/>
                      <a:pt x="f372" y="f279"/>
                    </a:cubicBezTo>
                    <a:lnTo>
                      <a:pt x="f373" y="f277"/>
                    </a:lnTo>
                    <a:lnTo>
                      <a:pt x="f174" y="f275"/>
                    </a:lnTo>
                    <a:cubicBezTo>
                      <a:pt x="f374" y="f274"/>
                      <a:pt x="f375" y="f88"/>
                      <a:pt x="f376" y="f271"/>
                    </a:cubicBezTo>
                    <a:lnTo>
                      <a:pt x="f44" y="f269"/>
                    </a:lnTo>
                    <a:lnTo>
                      <a:pt x="f377" y="f269"/>
                    </a:lnTo>
                    <a:cubicBezTo>
                      <a:pt x="f378" y="f248"/>
                      <a:pt x="f379" y="f266"/>
                      <a:pt x="f380" y="f264"/>
                    </a:cubicBezTo>
                    <a:cubicBezTo>
                      <a:pt x="f45" y="f262"/>
                      <a:pt x="f381" y="f3"/>
                      <a:pt x="f258" y="f3"/>
                    </a:cubicBezTo>
                    <a:close/>
                    <a:moveTo>
                      <a:pt x="f258" y="f3"/>
                    </a:moveTo>
                    <a:lnTo>
                      <a:pt x="f258" y="f3"/>
                    </a:lnTo>
                    <a:close/>
                    <a:moveTo>
                      <a:pt x="f136" y="f382"/>
                    </a:moveTo>
                    <a:cubicBezTo>
                      <a:pt x="f383" y="f382"/>
                      <a:pt x="f327" y="f384"/>
                      <a:pt x="f327" y="f385"/>
                    </a:cubicBezTo>
                    <a:cubicBezTo>
                      <a:pt x="f327" y="f352"/>
                      <a:pt x="f383" y="f386"/>
                      <a:pt x="f136" y="f386"/>
                    </a:cubicBezTo>
                    <a:cubicBezTo>
                      <a:pt x="f214" y="f386"/>
                      <a:pt x="f387" y="f352"/>
                      <a:pt x="f387" y="f385"/>
                    </a:cubicBezTo>
                    <a:cubicBezTo>
                      <a:pt x="f387" y="f384"/>
                      <a:pt x="f214" y="f382"/>
                      <a:pt x="f136" y="f382"/>
                    </a:cubicBezTo>
                    <a:close/>
                    <a:moveTo>
                      <a:pt x="f136" y="f382"/>
                    </a:moveTo>
                    <a:lnTo>
                      <a:pt x="f136" y="f382"/>
                    </a:lnTo>
                    <a:close/>
                    <a:moveTo>
                      <a:pt x="f252" y="f388"/>
                    </a:moveTo>
                    <a:cubicBezTo>
                      <a:pt x="f389" y="f390"/>
                      <a:pt x="f391" y="f392"/>
                      <a:pt x="f393" y="f394"/>
                    </a:cubicBezTo>
                    <a:cubicBezTo>
                      <a:pt x="f395" y="f396"/>
                      <a:pt x="f397" y="f398"/>
                      <a:pt x="f162" y="f399"/>
                    </a:cubicBezTo>
                    <a:lnTo>
                      <a:pt x="f162" y="f400"/>
                    </a:lnTo>
                    <a:cubicBezTo>
                      <a:pt x="f140" y="f401"/>
                      <a:pt x="f258" y="f402"/>
                      <a:pt x="f6" y="f403"/>
                    </a:cubicBezTo>
                    <a:cubicBezTo>
                      <a:pt x="f206" y="f404"/>
                      <a:pt x="f259" y="f405"/>
                      <a:pt x="f335" y="f405"/>
                    </a:cubicBezTo>
                    <a:cubicBezTo>
                      <a:pt x="f406" y="f405"/>
                      <a:pt x="f212" y="f405"/>
                      <a:pt x="f407" y="f408"/>
                    </a:cubicBezTo>
                    <a:cubicBezTo>
                      <a:pt x="f409" y="f408"/>
                      <a:pt x="f410" y="f405"/>
                      <a:pt x="f165" y="f404"/>
                    </a:cubicBezTo>
                    <a:cubicBezTo>
                      <a:pt x="f260" y="f411"/>
                      <a:pt x="f412" y="f413"/>
                      <a:pt x="f414" y="f97"/>
                    </a:cubicBezTo>
                    <a:lnTo>
                      <a:pt x="f171" y="f415"/>
                    </a:lnTo>
                    <a:cubicBezTo>
                      <a:pt x="f324" y="f416"/>
                      <a:pt x="f417" y="f418"/>
                      <a:pt x="f134" y="f396"/>
                    </a:cubicBezTo>
                    <a:cubicBezTo>
                      <a:pt x="f419" y="f380"/>
                      <a:pt x="f420" y="f421"/>
                      <a:pt x="f422" y="f399"/>
                    </a:cubicBezTo>
                    <a:cubicBezTo>
                      <a:pt x="f423" y="f424"/>
                      <a:pt x="f425" y="f399"/>
                      <a:pt x="f426" y="f398"/>
                    </a:cubicBezTo>
                    <a:cubicBezTo>
                      <a:pt x="f427" y="f41"/>
                      <a:pt x="f428" y="f429"/>
                      <a:pt x="f430" y="f431"/>
                    </a:cubicBezTo>
                    <a:cubicBezTo>
                      <a:pt x="f132" y="f432"/>
                      <a:pt x="f132" y="f384"/>
                      <a:pt x="f433" y="f43"/>
                    </a:cubicBezTo>
                    <a:cubicBezTo>
                      <a:pt x="f217" y="f434"/>
                      <a:pt x="f435" y="f436"/>
                      <a:pt x="f304" y="f437"/>
                    </a:cubicBezTo>
                    <a:cubicBezTo>
                      <a:pt x="f438" y="f439"/>
                      <a:pt x="f440" y="f441"/>
                      <a:pt x="f442" y="f443"/>
                    </a:cubicBezTo>
                    <a:cubicBezTo>
                      <a:pt x="f121" y="f444"/>
                      <a:pt x="f445" y="f446"/>
                      <a:pt x="f447" y="f448"/>
                    </a:cubicBezTo>
                    <a:lnTo>
                      <a:pt x="f80" y="f449"/>
                    </a:lnTo>
                    <a:lnTo>
                      <a:pt x="f450" y="f451"/>
                    </a:lnTo>
                    <a:cubicBezTo>
                      <a:pt x="f452" y="f453"/>
                      <a:pt x="f423" y="f454"/>
                      <a:pt x="f422" y="f455"/>
                    </a:cubicBezTo>
                    <a:cubicBezTo>
                      <a:pt x="f452" y="f456"/>
                      <a:pt x="f457" y="f458"/>
                      <a:pt x="f425" y="f459"/>
                    </a:cubicBezTo>
                    <a:cubicBezTo>
                      <a:pt x="f460" y="f461"/>
                      <a:pt x="f462" y="f463"/>
                      <a:pt x="f464" y="f465"/>
                    </a:cubicBezTo>
                    <a:cubicBezTo>
                      <a:pt x="f466" y="f467"/>
                      <a:pt x="f468" y="f45"/>
                      <a:pt x="f469" y="f470"/>
                    </a:cubicBezTo>
                    <a:cubicBezTo>
                      <a:pt x="f263" y="f443"/>
                      <a:pt x="f320" y="f441"/>
                      <a:pt x="f471" y="f443"/>
                    </a:cubicBezTo>
                    <a:cubicBezTo>
                      <a:pt x="f472" y="f473"/>
                      <a:pt x="f474" y="f475"/>
                      <a:pt x="f476" y="f396"/>
                    </a:cubicBezTo>
                    <a:cubicBezTo>
                      <a:pt x="f428" y="f19"/>
                      <a:pt x="f417" y="f477"/>
                      <a:pt x="f478" y="f479"/>
                    </a:cubicBezTo>
                    <a:cubicBezTo>
                      <a:pt x="f480" y="f481"/>
                      <a:pt x="f482" y="f274"/>
                      <a:pt x="f206" y="f274"/>
                    </a:cubicBezTo>
                    <a:cubicBezTo>
                      <a:pt x="f483" y="f274"/>
                      <a:pt x="f484" y="f481"/>
                      <a:pt x="f156" y="f479"/>
                    </a:cubicBezTo>
                    <a:cubicBezTo>
                      <a:pt x="f485" y="f477"/>
                      <a:pt x="f486" y="f19"/>
                      <a:pt x="f400" y="f396"/>
                    </a:cubicBezTo>
                    <a:cubicBezTo>
                      <a:pt x="f487" y="f488"/>
                      <a:pt x="f354" y="f56"/>
                      <a:pt x="f489" y="f162"/>
                    </a:cubicBezTo>
                    <a:lnTo>
                      <a:pt x="f490" y="f162"/>
                    </a:lnTo>
                    <a:lnTo>
                      <a:pt x="f490" y="f465"/>
                    </a:lnTo>
                    <a:lnTo>
                      <a:pt x="f491" y="f465"/>
                    </a:lnTo>
                    <a:lnTo>
                      <a:pt x="f491" y="f45"/>
                    </a:lnTo>
                    <a:lnTo>
                      <a:pt x="f492" y="f45"/>
                    </a:lnTo>
                    <a:lnTo>
                      <a:pt x="f492" y="f436"/>
                    </a:lnTo>
                    <a:lnTo>
                      <a:pt x="f491" y="f436"/>
                    </a:lnTo>
                    <a:lnTo>
                      <a:pt x="f491" y="f493"/>
                    </a:lnTo>
                    <a:lnTo>
                      <a:pt x="f492" y="f493"/>
                    </a:lnTo>
                    <a:lnTo>
                      <a:pt x="f492" y="f494"/>
                    </a:lnTo>
                    <a:cubicBezTo>
                      <a:pt x="f492" y="f390"/>
                      <a:pt x="f495" y="f496"/>
                      <a:pt x="f497" y="f418"/>
                    </a:cubicBezTo>
                    <a:lnTo>
                      <a:pt x="f497" y="f498"/>
                    </a:lnTo>
                    <a:cubicBezTo>
                      <a:pt x="f497" y="f499"/>
                      <a:pt x="f351" y="f413"/>
                      <a:pt x="f500" y="f413"/>
                    </a:cubicBezTo>
                    <a:cubicBezTo>
                      <a:pt x="f501" y="f413"/>
                      <a:pt x="f502" y="f499"/>
                      <a:pt x="f502" y="f498"/>
                    </a:cubicBezTo>
                    <a:lnTo>
                      <a:pt x="f502" y="f418"/>
                    </a:lnTo>
                    <a:cubicBezTo>
                      <a:pt x="f503" y="f496"/>
                      <a:pt x="f504" y="f390"/>
                      <a:pt x="f504" y="f494"/>
                    </a:cubicBezTo>
                    <a:lnTo>
                      <a:pt x="f504" y="f493"/>
                    </a:lnTo>
                    <a:lnTo>
                      <a:pt x="f505" y="f493"/>
                    </a:lnTo>
                    <a:lnTo>
                      <a:pt x="f505" y="f436"/>
                    </a:lnTo>
                    <a:lnTo>
                      <a:pt x="f504" y="f436"/>
                    </a:lnTo>
                    <a:lnTo>
                      <a:pt x="f504" y="f45"/>
                    </a:lnTo>
                    <a:lnTo>
                      <a:pt x="f505" y="f45"/>
                    </a:lnTo>
                    <a:lnTo>
                      <a:pt x="f505" y="f465"/>
                    </a:lnTo>
                    <a:lnTo>
                      <a:pt x="f381" y="f465"/>
                    </a:lnTo>
                    <a:lnTo>
                      <a:pt x="f381" y="f162"/>
                    </a:lnTo>
                    <a:lnTo>
                      <a:pt x="f506" y="f162"/>
                    </a:lnTo>
                    <a:cubicBezTo>
                      <a:pt x="f507" y="f508"/>
                      <a:pt x="f140" y="f509"/>
                      <a:pt x="f510" y="f107"/>
                    </a:cubicBezTo>
                    <a:cubicBezTo>
                      <a:pt x="f212" y="f511"/>
                      <a:pt x="f512" y="f158"/>
                      <a:pt x="f513" y="f514"/>
                    </a:cubicBezTo>
                    <a:cubicBezTo>
                      <a:pt x="f515" y="f516"/>
                      <a:pt x="f517" y="f518"/>
                      <a:pt x="f389" y="f519"/>
                    </a:cubicBezTo>
                    <a:cubicBezTo>
                      <a:pt x="f74" y="f455"/>
                      <a:pt x="f520" y="f521"/>
                      <a:pt x="f522" y="f523"/>
                    </a:cubicBezTo>
                    <a:cubicBezTo>
                      <a:pt x="f524" y="f54"/>
                      <a:pt x="f525" y="f518"/>
                      <a:pt x="f526" y="f350"/>
                    </a:cubicBezTo>
                    <a:cubicBezTo>
                      <a:pt x="f414" y="f521"/>
                      <a:pt x="f525" y="f458"/>
                      <a:pt x="f527" y="f528"/>
                    </a:cubicBezTo>
                    <a:cubicBezTo>
                      <a:pt x="f524" y="f529"/>
                      <a:pt x="f530" y="f531"/>
                      <a:pt x="f532" y="f533"/>
                    </a:cubicBezTo>
                    <a:cubicBezTo>
                      <a:pt x="f534" y="f492"/>
                      <a:pt x="f120" y="f446"/>
                      <a:pt x="f535" y="f536"/>
                    </a:cubicBezTo>
                    <a:cubicBezTo>
                      <a:pt x="f537" y="f444"/>
                      <a:pt x="f538" y="f539"/>
                      <a:pt x="f540" y="f541"/>
                    </a:cubicBezTo>
                    <a:cubicBezTo>
                      <a:pt x="f542" y="f543"/>
                      <a:pt x="f214" y="f543"/>
                      <a:pt x="f544" y="f543"/>
                    </a:cubicBezTo>
                    <a:cubicBezTo>
                      <a:pt x="f298" y="f543"/>
                      <a:pt x="f545" y="f546"/>
                      <a:pt x="f138" y="f99"/>
                    </a:cubicBezTo>
                    <a:lnTo>
                      <a:pt x="f547" y="f470"/>
                    </a:lnTo>
                    <a:lnTo>
                      <a:pt x="f165" y="f548"/>
                    </a:lnTo>
                    <a:cubicBezTo>
                      <a:pt x="f549" y="f441"/>
                      <a:pt x="f550" y="f551"/>
                      <a:pt x="f118" y="f43"/>
                    </a:cubicBezTo>
                    <a:cubicBezTo>
                      <a:pt x="f517" y="f552"/>
                      <a:pt x="f545" y="f151"/>
                      <a:pt x="f553" y="f431"/>
                    </a:cubicBezTo>
                    <a:cubicBezTo>
                      <a:pt x="f554" y="f555"/>
                      <a:pt x="f556" y="f388"/>
                      <a:pt x="f252" y="f388"/>
                    </a:cubicBezTo>
                    <a:close/>
                    <a:moveTo>
                      <a:pt x="f252" y="f388"/>
                    </a:moveTo>
                    <a:lnTo>
                      <a:pt x="f252" y="f388"/>
                    </a:lnTo>
                    <a:close/>
                    <a:moveTo>
                      <a:pt x="f557" y="f558"/>
                    </a:moveTo>
                    <a:cubicBezTo>
                      <a:pt x="f559" y="f560"/>
                      <a:pt x="f440" y="f561"/>
                      <a:pt x="f562" y="f563"/>
                    </a:cubicBezTo>
                    <a:cubicBezTo>
                      <a:pt x="f419" y="f564"/>
                      <a:pt x="f261" y="f565"/>
                      <a:pt x="f566" y="f567"/>
                    </a:cubicBezTo>
                    <a:cubicBezTo>
                      <a:pt x="f250" y="f568"/>
                      <a:pt x="f569" y="f64"/>
                      <a:pt x="f570" y="f203"/>
                    </a:cubicBezTo>
                    <a:cubicBezTo>
                      <a:pt x="f571" y="f572"/>
                      <a:pt x="f573" y="f574"/>
                      <a:pt x="f78" y="f574"/>
                    </a:cubicBezTo>
                    <a:lnTo>
                      <a:pt x="f575" y="f574"/>
                    </a:lnTo>
                    <a:lnTo>
                      <a:pt x="f576" y="f577"/>
                    </a:lnTo>
                    <a:cubicBezTo>
                      <a:pt x="f324" y="f578"/>
                      <a:pt x="f579" y="f105"/>
                      <a:pt x="f216" y="f156"/>
                    </a:cubicBezTo>
                    <a:cubicBezTo>
                      <a:pt x="f580" y="f288"/>
                      <a:pt x="f530" y="f581"/>
                      <a:pt x="f582" y="f583"/>
                    </a:cubicBezTo>
                    <a:cubicBezTo>
                      <a:pt x="f584" y="f585"/>
                      <a:pt x="f586" y="f587"/>
                      <a:pt x="f588" y="f103"/>
                    </a:cubicBezTo>
                    <a:cubicBezTo>
                      <a:pt x="f545" y="f581"/>
                      <a:pt x="f589" y="f590"/>
                      <a:pt x="f591" y="f105"/>
                    </a:cubicBezTo>
                    <a:cubicBezTo>
                      <a:pt x="f409" y="f592"/>
                      <a:pt x="f593" y="f578"/>
                      <a:pt x="f594" y="f568"/>
                    </a:cubicBezTo>
                    <a:cubicBezTo>
                      <a:pt x="f595" y="f293"/>
                      <a:pt x="f340" y="f507"/>
                      <a:pt x="f343" y="f162"/>
                    </a:cubicBezTo>
                    <a:lnTo>
                      <a:pt x="f530" y="f162"/>
                    </a:lnTo>
                    <a:lnTo>
                      <a:pt x="f530" y="f596"/>
                    </a:lnTo>
                    <a:lnTo>
                      <a:pt x="f597" y="f340"/>
                    </a:lnTo>
                    <a:cubicBezTo>
                      <a:pt x="f414" y="f208"/>
                      <a:pt x="f579" y="f598"/>
                      <a:pt x="f576" y="f508"/>
                    </a:cubicBezTo>
                    <a:cubicBezTo>
                      <a:pt x="f599" y="f572"/>
                      <a:pt x="f304" y="f347"/>
                      <a:pt x="f447" y="f107"/>
                    </a:cubicBezTo>
                    <a:cubicBezTo>
                      <a:pt x="f423" y="f600"/>
                      <a:pt x="f217" y="f601"/>
                      <a:pt x="f427" y="f602"/>
                    </a:cubicBezTo>
                    <a:cubicBezTo>
                      <a:pt x="f603" y="f604"/>
                      <a:pt x="f605" y="f581"/>
                      <a:pt x="f175" y="f606"/>
                    </a:cubicBezTo>
                    <a:cubicBezTo>
                      <a:pt x="f607" y="f583"/>
                      <a:pt x="f608" y="f606"/>
                      <a:pt x="f474" y="f198"/>
                    </a:cubicBezTo>
                    <a:cubicBezTo>
                      <a:pt x="f609" y="f581"/>
                      <a:pt x="f610" y="f288"/>
                      <a:pt x="f611" y="f156"/>
                    </a:cubicBezTo>
                    <a:cubicBezTo>
                      <a:pt x="f612" y="f613"/>
                      <a:pt x="f614" y="f615"/>
                      <a:pt x="f616" y="f617"/>
                    </a:cubicBezTo>
                    <a:cubicBezTo>
                      <a:pt x="f618" y="f619"/>
                      <a:pt x="f620" y="f621"/>
                      <a:pt x="f622" y="f623"/>
                    </a:cubicBezTo>
                    <a:cubicBezTo>
                      <a:pt x="f624" y="f546"/>
                      <a:pt x="f476" y="f444"/>
                      <a:pt x="f625" y="f626"/>
                    </a:cubicBezTo>
                    <a:cubicBezTo>
                      <a:pt x="f627" y="f628"/>
                      <a:pt x="f603" y="f629"/>
                      <a:pt x="f322" y="f630"/>
                    </a:cubicBezTo>
                    <a:cubicBezTo>
                      <a:pt x="f425" y="f52"/>
                      <a:pt x="f452" y="f523"/>
                      <a:pt x="f557" y="f558"/>
                    </a:cubicBezTo>
                    <a:close/>
                    <a:moveTo>
                      <a:pt x="f557" y="f558"/>
                    </a:moveTo>
                    <a:lnTo>
                      <a:pt x="f557" y="f558"/>
                    </a:lnTo>
                    <a:close/>
                    <a:moveTo>
                      <a:pt x="f631" y="f632"/>
                    </a:moveTo>
                    <a:lnTo>
                      <a:pt x="f15" y="f632"/>
                    </a:lnTo>
                    <a:lnTo>
                      <a:pt x="f15" y="f633"/>
                    </a:lnTo>
                    <a:cubicBezTo>
                      <a:pt x="f15" y="f633"/>
                      <a:pt x="f634" y="f175"/>
                      <a:pt x="f494" y="f175"/>
                    </a:cubicBezTo>
                    <a:lnTo>
                      <a:pt x="f635" y="f175"/>
                    </a:lnTo>
                    <a:cubicBezTo>
                      <a:pt x="f636" y="f175"/>
                      <a:pt x="f636" y="f633"/>
                      <a:pt x="f636" y="f633"/>
                    </a:cubicBezTo>
                    <a:lnTo>
                      <a:pt x="f636" y="f632"/>
                    </a:lnTo>
                    <a:lnTo>
                      <a:pt x="f637" y="f632"/>
                    </a:lnTo>
                    <a:cubicBezTo>
                      <a:pt x="f638" y="f639"/>
                      <a:pt x="f640" y="f462"/>
                      <a:pt x="f486" y="f641"/>
                    </a:cubicBezTo>
                    <a:cubicBezTo>
                      <a:pt x="f552" y="f642"/>
                      <a:pt x="f643" y="f644"/>
                      <a:pt x="f645" y="f646"/>
                    </a:cubicBezTo>
                    <a:cubicBezTo>
                      <a:pt x="f536" y="f647"/>
                      <a:pt x="f648" y="f571"/>
                      <a:pt x="f58" y="f649"/>
                    </a:cubicBezTo>
                    <a:cubicBezTo>
                      <a:pt x="f153" y="f650"/>
                      <a:pt x="f651" y="f633"/>
                      <a:pt x="f541" y="f632"/>
                    </a:cubicBezTo>
                    <a:lnTo>
                      <a:pt x="f153" y="f632"/>
                    </a:lnTo>
                    <a:lnTo>
                      <a:pt x="f153" y="f652"/>
                    </a:lnTo>
                    <a:cubicBezTo>
                      <a:pt x="f153" y="f653"/>
                      <a:pt x="f648" y="f654"/>
                      <a:pt x="f501" y="f654"/>
                    </a:cubicBezTo>
                    <a:lnTo>
                      <a:pt x="f505" y="f654"/>
                    </a:lnTo>
                    <a:cubicBezTo>
                      <a:pt x="f503" y="f654"/>
                      <a:pt x="f196" y="f653"/>
                      <a:pt x="f196" y="f652"/>
                    </a:cubicBezTo>
                    <a:lnTo>
                      <a:pt x="f196" y="f632"/>
                    </a:lnTo>
                    <a:lnTo>
                      <a:pt x="f519" y="f632"/>
                    </a:lnTo>
                    <a:cubicBezTo>
                      <a:pt x="f655" y="f632"/>
                      <a:pt x="f523" y="f476"/>
                      <a:pt x="f523" y="f656"/>
                    </a:cubicBezTo>
                    <a:lnTo>
                      <a:pt x="f523" y="f657"/>
                    </a:lnTo>
                    <a:cubicBezTo>
                      <a:pt x="f523" y="f658"/>
                      <a:pt x="f655" y="f659"/>
                      <a:pt x="f519" y="f659"/>
                    </a:cubicBezTo>
                    <a:cubicBezTo>
                      <a:pt x="f660" y="f661"/>
                      <a:pt x="f662" y="f624"/>
                      <a:pt x="f631" y="f659"/>
                    </a:cubicBezTo>
                    <a:cubicBezTo>
                      <a:pt x="f496" y="f659"/>
                      <a:pt x="f415" y="f658"/>
                      <a:pt x="f415" y="f657"/>
                    </a:cubicBezTo>
                    <a:lnTo>
                      <a:pt x="f415" y="f656"/>
                    </a:lnTo>
                    <a:cubicBezTo>
                      <a:pt x="f415" y="f476"/>
                      <a:pt x="f496" y="f632"/>
                      <a:pt x="f631" y="f632"/>
                    </a:cubicBezTo>
                    <a:close/>
                    <a:moveTo>
                      <a:pt x="f631" y="f632"/>
                    </a:moveTo>
                    <a:lnTo>
                      <a:pt x="f631" y="f632"/>
                    </a:lnTo>
                    <a:close/>
                    <a:moveTo>
                      <a:pt x="f198" y="f322"/>
                    </a:moveTo>
                    <a:cubicBezTo>
                      <a:pt x="f663" y="f664"/>
                      <a:pt x="f503" y="f665"/>
                      <a:pt x="f461" y="f250"/>
                    </a:cubicBezTo>
                    <a:cubicBezTo>
                      <a:pt x="f621" y="f666"/>
                      <a:pt x="f485" y="f667"/>
                      <a:pt x="f13" y="f169"/>
                    </a:cubicBezTo>
                    <a:cubicBezTo>
                      <a:pt x="f668" y="f669"/>
                      <a:pt x="f451" y="f670"/>
                      <a:pt x="f497" y="f553"/>
                    </a:cubicBezTo>
                    <a:cubicBezTo>
                      <a:pt x="f671" y="f556"/>
                      <a:pt x="f672" y="f673"/>
                      <a:pt x="f99" y="f540"/>
                    </a:cubicBezTo>
                    <a:cubicBezTo>
                      <a:pt x="f638" y="f674"/>
                      <a:pt x="f675" y="f527"/>
                      <a:pt x="f676" y="f641"/>
                    </a:cubicBezTo>
                    <a:cubicBezTo>
                      <a:pt x="f636" y="f557"/>
                      <a:pt x="f677" y="f678"/>
                      <a:pt x="f436" y="f679"/>
                    </a:cubicBezTo>
                    <a:cubicBezTo>
                      <a:pt x="f680" y="f681"/>
                      <a:pt x="f490" y="f682"/>
                      <a:pt x="f683" y="f625"/>
                    </a:cubicBezTo>
                    <a:cubicBezTo>
                      <a:pt x="f683" y="f684"/>
                      <a:pt x="f685" y="f82"/>
                      <a:pt x="f686" y="f639"/>
                    </a:cubicBezTo>
                    <a:cubicBezTo>
                      <a:pt x="f541" y="f687"/>
                      <a:pt x="f688" y="f82"/>
                      <a:pt x="f444" y="f689"/>
                    </a:cubicBezTo>
                    <a:cubicBezTo>
                      <a:pt x="f446" y="f653"/>
                      <a:pt x="f254" y="f690"/>
                      <a:pt x="f691" y="f692"/>
                    </a:cubicBezTo>
                    <a:cubicBezTo>
                      <a:pt x="f153" y="f466"/>
                      <a:pt x="f693" y="f433"/>
                      <a:pt x="f198" y="f322"/>
                    </a:cubicBezTo>
                    <a:close/>
                    <a:moveTo>
                      <a:pt x="f198" y="f322"/>
                    </a:moveTo>
                    <a:lnTo>
                      <a:pt x="f198" y="f322"/>
                    </a:lnTo>
                    <a:close/>
                    <a:moveTo>
                      <a:pt x="f694" y="f211"/>
                    </a:moveTo>
                    <a:lnTo>
                      <a:pt x="f694" y="f162"/>
                    </a:lnTo>
                    <a:lnTo>
                      <a:pt x="f695" y="f162"/>
                    </a:lnTo>
                    <a:lnTo>
                      <a:pt x="f695" y="f696"/>
                    </a:lnTo>
                    <a:lnTo>
                      <a:pt x="f686" y="f696"/>
                    </a:lnTo>
                    <a:lnTo>
                      <a:pt x="f686" y="f162"/>
                    </a:lnTo>
                    <a:lnTo>
                      <a:pt x="f697" y="f162"/>
                    </a:lnTo>
                    <a:lnTo>
                      <a:pt x="f697" y="f698"/>
                    </a:lnTo>
                    <a:cubicBezTo>
                      <a:pt x="f697" y="f699"/>
                      <a:pt x="f694" y="f699"/>
                      <a:pt x="f694" y="f698"/>
                    </a:cubicBezTo>
                    <a:lnTo>
                      <a:pt x="f694" y="f211"/>
                    </a:lnTo>
                    <a:close/>
                    <a:moveTo>
                      <a:pt x="f694" y="f211"/>
                    </a:moveTo>
                    <a:lnTo>
                      <a:pt x="f694" y="f211"/>
                    </a:lnTo>
                    <a:close/>
                    <a:moveTo>
                      <a:pt x="f503" y="f432"/>
                    </a:moveTo>
                    <a:lnTo>
                      <a:pt x="f503" y="f494"/>
                    </a:lnTo>
                    <a:cubicBezTo>
                      <a:pt x="f503" y="f700"/>
                      <a:pt x="f528" y="f415"/>
                      <a:pt x="f500" y="f415"/>
                    </a:cubicBezTo>
                    <a:cubicBezTo>
                      <a:pt x="f697" y="f415"/>
                      <a:pt x="f643" y="f700"/>
                      <a:pt x="f643" y="f494"/>
                    </a:cubicBezTo>
                    <a:lnTo>
                      <a:pt x="f643" y="f432"/>
                    </a:lnTo>
                    <a:lnTo>
                      <a:pt x="f503" y="f432"/>
                    </a:lnTo>
                    <a:close/>
                    <a:moveTo>
                      <a:pt x="f503" y="f432"/>
                    </a:moveTo>
                    <a:lnTo>
                      <a:pt x="f503" y="f432"/>
                    </a:lnTo>
                    <a:close/>
                    <a:moveTo>
                      <a:pt x="f501" y="f396"/>
                    </a:moveTo>
                    <a:lnTo>
                      <a:pt x="f501" y="f498"/>
                    </a:lnTo>
                    <a:cubicBezTo>
                      <a:pt x="f501" y="f701"/>
                      <a:pt x="f702" y="f421"/>
                      <a:pt x="f500" y="f421"/>
                    </a:cubicBezTo>
                    <a:cubicBezTo>
                      <a:pt x="f621" y="f421"/>
                      <a:pt x="f351" y="f701"/>
                      <a:pt x="f351" y="f498"/>
                    </a:cubicBezTo>
                    <a:lnTo>
                      <a:pt x="f351" y="f396"/>
                    </a:lnTo>
                    <a:cubicBezTo>
                      <a:pt x="f660" y="f396"/>
                      <a:pt x="f703" y="f704"/>
                      <a:pt x="f500" y="f704"/>
                    </a:cubicBezTo>
                    <a:cubicBezTo>
                      <a:pt x="f645" y="f704"/>
                      <a:pt x="f648" y="f396"/>
                      <a:pt x="f501" y="f396"/>
                    </a:cubicBezTo>
                    <a:close/>
                    <a:moveTo>
                      <a:pt x="f501" y="f396"/>
                    </a:moveTo>
                    <a:lnTo>
                      <a:pt x="f501" y="f396"/>
                    </a:lnTo>
                    <a:close/>
                    <a:moveTo>
                      <a:pt x="f495" y="f441"/>
                    </a:moveTo>
                    <a:lnTo>
                      <a:pt x="f495" y="f446"/>
                    </a:lnTo>
                    <a:lnTo>
                      <a:pt x="f503" y="f446"/>
                    </a:lnTo>
                    <a:lnTo>
                      <a:pt x="f503" y="f441"/>
                    </a:lnTo>
                    <a:lnTo>
                      <a:pt x="f495" y="f441"/>
                    </a:lnTo>
                    <a:close/>
                    <a:moveTo>
                      <a:pt x="f495" y="f441"/>
                    </a:moveTo>
                    <a:lnTo>
                      <a:pt x="f495" y="f441"/>
                    </a:lnTo>
                    <a:close/>
                    <a:moveTo>
                      <a:pt x="f628" y="f493"/>
                    </a:moveTo>
                    <a:lnTo>
                      <a:pt x="f628" y="f436"/>
                    </a:lnTo>
                    <a:lnTo>
                      <a:pt x="f621" y="f436"/>
                    </a:lnTo>
                    <a:lnTo>
                      <a:pt x="f195" y="f436"/>
                    </a:lnTo>
                    <a:lnTo>
                      <a:pt x="f195" y="f493"/>
                    </a:lnTo>
                    <a:lnTo>
                      <a:pt x="f628" y="f493"/>
                    </a:lnTo>
                    <a:close/>
                    <a:moveTo>
                      <a:pt x="f628" y="f493"/>
                    </a:moveTo>
                    <a:lnTo>
                      <a:pt x="f628" y="f493"/>
                    </a:lnTo>
                    <a:close/>
                    <a:moveTo>
                      <a:pt x="f645" y="f493"/>
                    </a:moveTo>
                    <a:lnTo>
                      <a:pt x="f645" y="f436"/>
                    </a:lnTo>
                    <a:lnTo>
                      <a:pt x="f502" y="f436"/>
                    </a:lnTo>
                    <a:lnTo>
                      <a:pt x="f502" y="f493"/>
                    </a:lnTo>
                    <a:lnTo>
                      <a:pt x="f705" y="f493"/>
                    </a:lnTo>
                    <a:lnTo>
                      <a:pt x="f645" y="f493"/>
                    </a:lnTo>
                    <a:close/>
                    <a:moveTo>
                      <a:pt x="f645" y="f493"/>
                    </a:moveTo>
                    <a:lnTo>
                      <a:pt x="f645" y="f493"/>
                    </a:lnTo>
                    <a:close/>
                    <a:moveTo>
                      <a:pt x="f695" y="f529"/>
                    </a:moveTo>
                    <a:lnTo>
                      <a:pt x="f706" y="f529"/>
                    </a:lnTo>
                    <a:lnTo>
                      <a:pt x="f706" y="f694"/>
                    </a:lnTo>
                    <a:lnTo>
                      <a:pt x="f707" y="f694"/>
                    </a:lnTo>
                    <a:lnTo>
                      <a:pt x="f707" y="f529"/>
                    </a:lnTo>
                    <a:lnTo>
                      <a:pt x="f629" y="f529"/>
                    </a:lnTo>
                    <a:lnTo>
                      <a:pt x="f629" y="f694"/>
                    </a:lnTo>
                    <a:lnTo>
                      <a:pt x="f621" y="f694"/>
                    </a:lnTo>
                    <a:lnTo>
                      <a:pt x="f621" y="f529"/>
                    </a:lnTo>
                    <a:lnTo>
                      <a:pt x="f13" y="f529"/>
                    </a:lnTo>
                    <a:lnTo>
                      <a:pt x="f13" y="f694"/>
                    </a:lnTo>
                    <a:lnTo>
                      <a:pt x="f488" y="f694"/>
                    </a:lnTo>
                    <a:lnTo>
                      <a:pt x="f488" y="f529"/>
                    </a:lnTo>
                    <a:lnTo>
                      <a:pt x="f686" y="f529"/>
                    </a:lnTo>
                    <a:lnTo>
                      <a:pt x="f686" y="f619"/>
                    </a:lnTo>
                    <a:lnTo>
                      <a:pt x="f695" y="f619"/>
                    </a:lnTo>
                    <a:lnTo>
                      <a:pt x="f695" y="f529"/>
                    </a:lnTo>
                    <a:close/>
                    <a:moveTo>
                      <a:pt x="f695" y="f529"/>
                    </a:moveTo>
                    <a:lnTo>
                      <a:pt x="f695" y="f529"/>
                    </a:lnTo>
                    <a:close/>
                    <a:moveTo>
                      <a:pt x="f628" y="f45"/>
                    </a:moveTo>
                    <a:lnTo>
                      <a:pt x="f628" y="f465"/>
                    </a:lnTo>
                    <a:lnTo>
                      <a:pt x="f502" y="f465"/>
                    </a:lnTo>
                    <a:lnTo>
                      <a:pt x="f502" y="f45"/>
                    </a:lnTo>
                    <a:lnTo>
                      <a:pt x="f628" y="f45"/>
                    </a:lnTo>
                    <a:close/>
                    <a:moveTo>
                      <a:pt x="f628" y="f45"/>
                    </a:moveTo>
                    <a:lnTo>
                      <a:pt x="f628" y="f45"/>
                    </a:lnTo>
                    <a:close/>
                    <a:moveTo>
                      <a:pt x="f697" y="f708"/>
                    </a:moveTo>
                    <a:lnTo>
                      <a:pt x="f694" y="f708"/>
                    </a:lnTo>
                    <a:lnTo>
                      <a:pt x="f694" y="f349"/>
                    </a:lnTo>
                    <a:lnTo>
                      <a:pt x="f697" y="f349"/>
                    </a:lnTo>
                    <a:lnTo>
                      <a:pt x="f697" y="f708"/>
                    </a:lnTo>
                    <a:close/>
                    <a:moveTo>
                      <a:pt x="f697" y="f708"/>
                    </a:moveTo>
                    <a:lnTo>
                      <a:pt x="f697" y="f708"/>
                    </a:lnTo>
                    <a:close/>
                    <a:moveTo>
                      <a:pt x="f686" y="f290"/>
                    </a:moveTo>
                    <a:lnTo>
                      <a:pt x="f695" y="f290"/>
                    </a:lnTo>
                    <a:lnTo>
                      <a:pt x="f695" y="f663"/>
                    </a:lnTo>
                    <a:lnTo>
                      <a:pt x="f686" y="f663"/>
                    </a:lnTo>
                    <a:lnTo>
                      <a:pt x="f686" y="f290"/>
                    </a:lnTo>
                    <a:close/>
                    <a:moveTo>
                      <a:pt x="f686" y="f290"/>
                    </a:moveTo>
                    <a:lnTo>
                      <a:pt x="f686" y="f290"/>
                    </a:lnTo>
                    <a:close/>
                    <a:moveTo>
                      <a:pt x="f55" y="f709"/>
                    </a:moveTo>
                    <a:lnTo>
                      <a:pt x="f401" y="f400"/>
                    </a:lnTo>
                    <a:cubicBezTo>
                      <a:pt x="f710" y="f711"/>
                      <a:pt x="f691" y="f712"/>
                      <a:pt x="f11" y="f713"/>
                    </a:cubicBezTo>
                    <a:cubicBezTo>
                      <a:pt x="f714" y="f715"/>
                      <a:pt x="f568" y="f716"/>
                      <a:pt x="f206" y="f716"/>
                    </a:cubicBezTo>
                    <a:cubicBezTo>
                      <a:pt x="f512" y="f716"/>
                      <a:pt x="f165" y="f715"/>
                      <a:pt x="f588" y="f713"/>
                    </a:cubicBezTo>
                    <a:cubicBezTo>
                      <a:pt x="f571" y="f717"/>
                      <a:pt x="f466" y="f718"/>
                      <a:pt x="f218" y="f26"/>
                    </a:cubicBezTo>
                    <a:cubicBezTo>
                      <a:pt x="f719" y="f437"/>
                      <a:pt x="f177" y="f720"/>
                      <a:pt x="f721" y="f604"/>
                    </a:cubicBezTo>
                    <a:lnTo>
                      <a:pt x="f722" y="f604"/>
                    </a:lnTo>
                    <a:lnTo>
                      <a:pt x="f721" y="f723"/>
                    </a:lnTo>
                    <a:cubicBezTo>
                      <a:pt x="f724" y="f62"/>
                      <a:pt x="f725" y="f161"/>
                      <a:pt x="f725" y="f23"/>
                    </a:cubicBezTo>
                    <a:cubicBezTo>
                      <a:pt x="f726" y="f727"/>
                      <a:pt x="f728" y="f729"/>
                      <a:pt x="f659" y="f730"/>
                    </a:cubicBezTo>
                    <a:cubicBezTo>
                      <a:pt x="f659" y="f731"/>
                      <a:pt x="f658" y="f18"/>
                      <a:pt x="f658" y="f18"/>
                    </a:cubicBezTo>
                    <a:lnTo>
                      <a:pt x="f268" y="f732"/>
                    </a:lnTo>
                    <a:cubicBezTo>
                      <a:pt x="f733" y="f734"/>
                      <a:pt x="f735" y="f736"/>
                      <a:pt x="f737" y="f90"/>
                    </a:cubicBezTo>
                    <a:cubicBezTo>
                      <a:pt x="f738" y="f89"/>
                      <a:pt x="f289" y="f87"/>
                      <a:pt x="f739" y="f85"/>
                    </a:cubicBezTo>
                    <a:cubicBezTo>
                      <a:pt x="f740" y="f83"/>
                      <a:pt x="f740" y="f82"/>
                      <a:pt x="f741" y="f80"/>
                    </a:cubicBezTo>
                    <a:cubicBezTo>
                      <a:pt x="f742" y="f78"/>
                      <a:pt x="f234" y="f76"/>
                      <a:pt x="f743" y="f74"/>
                    </a:cubicBezTo>
                    <a:cubicBezTo>
                      <a:pt x="f744" y="f72"/>
                      <a:pt x="f285" y="f70"/>
                      <a:pt x="f745" y="f68"/>
                    </a:cubicBezTo>
                    <a:cubicBezTo>
                      <a:pt x="f737" y="f66"/>
                      <a:pt x="f746" y="f64"/>
                      <a:pt x="f747" y="f62"/>
                    </a:cubicBezTo>
                    <a:cubicBezTo>
                      <a:pt x="f221" y="f723"/>
                      <a:pt x="f748" y="f587"/>
                      <a:pt x="f749" y="f47"/>
                    </a:cubicBezTo>
                    <a:cubicBezTo>
                      <a:pt x="f270" y="f45"/>
                      <a:pt x="f750" y="f43"/>
                      <a:pt x="f751" y="f41"/>
                    </a:cubicBezTo>
                    <a:cubicBezTo>
                      <a:pt x="f752" y="f39"/>
                      <a:pt x="f94" y="f37"/>
                      <a:pt x="f753" y="f35"/>
                    </a:cubicBezTo>
                    <a:cubicBezTo>
                      <a:pt x="f754" y="f755"/>
                      <a:pt x="f756" y="f757"/>
                      <a:pt x="f758" y="f759"/>
                    </a:cubicBezTo>
                    <a:cubicBezTo>
                      <a:pt x="f760" y="f34"/>
                      <a:pt x="f761" y="f762"/>
                      <a:pt x="f82" y="f763"/>
                    </a:cubicBezTo>
                    <a:cubicBezTo>
                      <a:pt x="f599" y="f764"/>
                      <a:pt x="f556" y="f765"/>
                      <a:pt x="f113" y="f765"/>
                    </a:cubicBezTo>
                    <a:cubicBezTo>
                      <a:pt x="f560" y="f765"/>
                      <a:pt x="f643" y="f764"/>
                      <a:pt x="f766" y="f763"/>
                    </a:cubicBezTo>
                    <a:cubicBezTo>
                      <a:pt x="f767" y="f762"/>
                      <a:pt x="f768" y="f34"/>
                      <a:pt x="f769" y="f759"/>
                    </a:cubicBezTo>
                    <a:cubicBezTo>
                      <a:pt x="f770" y="f771"/>
                      <a:pt x="f376" y="f772"/>
                      <a:pt x="f55" y="f709"/>
                    </a:cubicBezTo>
                    <a:close/>
                    <a:moveTo>
                      <a:pt x="f55" y="f709"/>
                    </a:moveTo>
                    <a:lnTo>
                      <a:pt x="f55" y="f709"/>
                    </a:lnTo>
                    <a:close/>
                    <a:moveTo>
                      <a:pt x="f55" y="f454"/>
                    </a:moveTo>
                    <a:lnTo>
                      <a:pt x="f773" y="f528"/>
                    </a:lnTo>
                    <a:cubicBezTo>
                      <a:pt x="f774" y="f45"/>
                      <a:pt x="f775" y="f386"/>
                      <a:pt x="f776" y="f97"/>
                    </a:cubicBezTo>
                    <a:cubicBezTo>
                      <a:pt x="f371" y="f777"/>
                      <a:pt x="f184" y="f778"/>
                      <a:pt x="f145" y="f779"/>
                    </a:cubicBezTo>
                    <a:lnTo>
                      <a:pt x="f763" y="f780"/>
                    </a:lnTo>
                    <a:lnTo>
                      <a:pt x="f781" y="f768"/>
                    </a:lnTo>
                    <a:cubicBezTo>
                      <a:pt x="f782" y="f783"/>
                      <a:pt x="f57" y="f784"/>
                      <a:pt x="f785" y="f786"/>
                    </a:cubicBezTo>
                    <a:lnTo>
                      <a:pt x="f787" y="f34"/>
                    </a:lnTo>
                    <a:lnTo>
                      <a:pt x="f788" y="f34"/>
                    </a:lnTo>
                    <a:cubicBezTo>
                      <a:pt x="f789" y="f790"/>
                      <a:pt x="f791" y="f792"/>
                      <a:pt x="f793" y="f764"/>
                    </a:cubicBezTo>
                    <a:cubicBezTo>
                      <a:pt x="f643" y="f794"/>
                      <a:pt x="f795" y="f796"/>
                      <a:pt x="f113" y="f796"/>
                    </a:cubicBezTo>
                    <a:cubicBezTo>
                      <a:pt x="f797" y="f796"/>
                      <a:pt x="f599" y="f794"/>
                      <a:pt x="f798" y="f764"/>
                    </a:cubicBezTo>
                    <a:cubicBezTo>
                      <a:pt x="f719" y="f792"/>
                      <a:pt x="f799" y="f790"/>
                      <a:pt x="f800" y="f34"/>
                    </a:cubicBezTo>
                    <a:lnTo>
                      <a:pt x="f801" y="f34"/>
                    </a:lnTo>
                    <a:lnTo>
                      <a:pt x="f802" y="f786"/>
                    </a:lnTo>
                    <a:cubicBezTo>
                      <a:pt x="f221" y="f784"/>
                      <a:pt x="f803" y="f783"/>
                      <a:pt x="f233" y="f768"/>
                    </a:cubicBezTo>
                    <a:lnTo>
                      <a:pt x="f804" y="f780"/>
                    </a:lnTo>
                    <a:lnTo>
                      <a:pt x="f233" y="f779"/>
                    </a:lnTo>
                    <a:cubicBezTo>
                      <a:pt x="f222" y="f778"/>
                      <a:pt x="f805" y="f777"/>
                      <a:pt x="f806" y="f97"/>
                    </a:cubicBezTo>
                    <a:cubicBezTo>
                      <a:pt x="f733" y="f386"/>
                      <a:pt x="f12" y="f45"/>
                      <a:pt x="f807" y="f528"/>
                    </a:cubicBezTo>
                    <a:cubicBezTo>
                      <a:pt x="f732" y="f808"/>
                      <a:pt x="f809" y="f590"/>
                      <a:pt x="f810" y="f565"/>
                    </a:cubicBezTo>
                    <a:cubicBezTo>
                      <a:pt x="f811" y="f812"/>
                      <a:pt x="f813" y="f814"/>
                      <a:pt x="f738" y="f815"/>
                    </a:cubicBezTo>
                    <a:cubicBezTo>
                      <a:pt x="f816" y="f817"/>
                      <a:pt x="f818" y="f393"/>
                      <a:pt x="f819" y="f327"/>
                    </a:cubicBezTo>
                    <a:cubicBezTo>
                      <a:pt x="f280" y="f820"/>
                      <a:pt x="f317" y="f821"/>
                      <a:pt x="f822" y="f823"/>
                    </a:cubicBezTo>
                    <a:cubicBezTo>
                      <a:pt x="f824" y="f82"/>
                      <a:pt x="f824" y="f247"/>
                      <a:pt x="f825" y="f826"/>
                    </a:cubicBezTo>
                    <a:cubicBezTo>
                      <a:pt x="f827" y="f828"/>
                      <a:pt x="f829" y="f801"/>
                      <a:pt x="f243" y="f830"/>
                    </a:cubicBezTo>
                    <a:cubicBezTo>
                      <a:pt x="f831" y="f810"/>
                      <a:pt x="f832" y="f222"/>
                      <a:pt x="f833" y="f834"/>
                    </a:cubicBezTo>
                    <a:cubicBezTo>
                      <a:pt x="f798" y="f835"/>
                      <a:pt x="f447" y="f836"/>
                      <a:pt x="f837" y="f838"/>
                    </a:cubicBezTo>
                    <a:lnTo>
                      <a:pt x="f837" y="f839"/>
                    </a:lnTo>
                    <a:cubicBezTo>
                      <a:pt x="f74" y="f840"/>
                      <a:pt x="f329" y="f841"/>
                      <a:pt x="f842" y="f843"/>
                    </a:cubicBezTo>
                    <a:cubicBezTo>
                      <a:pt x="f512" y="f844"/>
                      <a:pt x="f845" y="f846"/>
                      <a:pt x="f340" y="f847"/>
                    </a:cubicBezTo>
                    <a:lnTo>
                      <a:pt x="f113" y="f848"/>
                    </a:lnTo>
                    <a:lnTo>
                      <a:pt x="f343" y="f847"/>
                    </a:lnTo>
                    <a:cubicBezTo>
                      <a:pt x="f161" y="f846"/>
                      <a:pt x="f849" y="f844"/>
                      <a:pt x="f850" y="f843"/>
                    </a:cubicBezTo>
                    <a:cubicBezTo>
                      <a:pt x="f349" y="f841"/>
                      <a:pt x="f851" y="f840"/>
                      <a:pt x="f502" y="f839"/>
                    </a:cubicBezTo>
                    <a:lnTo>
                      <a:pt x="f502" y="f838"/>
                    </a:lnTo>
                    <a:cubicBezTo>
                      <a:pt x="f852" y="f836"/>
                      <a:pt x="f793" y="f835"/>
                      <a:pt x="f853" y="f834"/>
                    </a:cubicBezTo>
                    <a:cubicBezTo>
                      <a:pt x="f854" y="f222"/>
                      <a:pt x="f855" y="f810"/>
                      <a:pt x="f143" y="f830"/>
                    </a:cubicBezTo>
                    <a:cubicBezTo>
                      <a:pt x="f856" y="f801"/>
                      <a:pt x="f857" y="f828"/>
                      <a:pt x="f858" y="f826"/>
                    </a:cubicBezTo>
                    <a:cubicBezTo>
                      <a:pt x="f859" y="f247"/>
                      <a:pt x="f859" y="f82"/>
                      <a:pt x="f860" y="f823"/>
                    </a:cubicBezTo>
                    <a:cubicBezTo>
                      <a:pt x="f861" y="f821"/>
                      <a:pt x="f367" y="f820"/>
                      <a:pt x="f148" y="f327"/>
                    </a:cubicBezTo>
                    <a:cubicBezTo>
                      <a:pt x="f862" y="f393"/>
                      <a:pt x="f32" y="f817"/>
                      <a:pt x="f88" y="f815"/>
                    </a:cubicBezTo>
                    <a:cubicBezTo>
                      <a:pt x="f863" y="f814"/>
                      <a:pt x="f864" y="f812"/>
                      <a:pt x="f865" y="f565"/>
                    </a:cubicBezTo>
                    <a:cubicBezTo>
                      <a:pt x="f866" y="f714"/>
                      <a:pt x="f61" y="f604"/>
                      <a:pt x="f356" y="f867"/>
                    </a:cubicBezTo>
                    <a:cubicBezTo>
                      <a:pt x="f40" y="f523"/>
                      <a:pt x="f868" y="f619"/>
                      <a:pt x="f55" y="f459"/>
                    </a:cubicBezTo>
                    <a:lnTo>
                      <a:pt x="f55" y="f454"/>
                    </a:lnTo>
                    <a:close/>
                    <a:moveTo>
                      <a:pt x="f55" y="f454"/>
                    </a:moveTo>
                    <a:lnTo>
                      <a:pt x="f55" y="f454"/>
                    </a:lnTo>
                    <a:close/>
                    <a:moveTo>
                      <a:pt x="f506" y="f869"/>
                    </a:moveTo>
                    <a:cubicBezTo>
                      <a:pt x="f23" y="f870"/>
                      <a:pt x="f596" y="f871"/>
                      <a:pt x="f872" y="f873"/>
                    </a:cubicBezTo>
                    <a:cubicBezTo>
                      <a:pt x="f203" y="f731"/>
                      <a:pt x="f109" y="f874"/>
                      <a:pt x="f875" y="f876"/>
                    </a:cubicBezTo>
                    <a:cubicBezTo>
                      <a:pt x="f877" y="f878"/>
                      <a:pt x="f9" y="f879"/>
                      <a:pt x="f880" y="f881"/>
                    </a:cubicBezTo>
                    <a:cubicBezTo>
                      <a:pt x="f156" y="f526"/>
                      <a:pt x="f695" y="f882"/>
                      <a:pt x="f103" y="f670"/>
                    </a:cubicBezTo>
                    <a:cubicBezTo>
                      <a:pt x="f883" y="f884"/>
                      <a:pt x="f885" y="f886"/>
                      <a:pt x="f887" y="f888"/>
                    </a:cubicBezTo>
                    <a:cubicBezTo>
                      <a:pt x="f889" y="f815"/>
                      <a:pt x="f890" y="f212"/>
                      <a:pt x="f8" y="f845"/>
                    </a:cubicBezTo>
                    <a:lnTo>
                      <a:pt x="f489" y="f845"/>
                    </a:lnTo>
                    <a:cubicBezTo>
                      <a:pt x="f489" y="f727"/>
                      <a:pt x="f853" y="f891"/>
                      <a:pt x="f400" y="f892"/>
                    </a:cubicBezTo>
                    <a:cubicBezTo>
                      <a:pt x="f486" y="f893"/>
                      <a:pt x="f485" y="f894"/>
                      <a:pt x="f156" y="f895"/>
                    </a:cubicBezTo>
                    <a:cubicBezTo>
                      <a:pt x="f896" y="f137"/>
                      <a:pt x="f890" y="f897"/>
                      <a:pt x="f574" y="f898"/>
                    </a:cubicBezTo>
                    <a:lnTo>
                      <a:pt x="f574" y="f899"/>
                    </a:lnTo>
                    <a:lnTo>
                      <a:pt x="f506" y="f869"/>
                    </a:lnTo>
                    <a:close/>
                    <a:moveTo>
                      <a:pt x="f506" y="f869"/>
                    </a:moveTo>
                    <a:lnTo>
                      <a:pt x="f506" y="f869"/>
                    </a:lnTo>
                    <a:close/>
                    <a:moveTo>
                      <a:pt x="f307" y="f900"/>
                    </a:moveTo>
                    <a:cubicBezTo>
                      <a:pt x="f614" y="f514"/>
                      <a:pt x="f901" y="f604"/>
                      <a:pt x="f131" y="f902"/>
                    </a:cubicBezTo>
                    <a:cubicBezTo>
                      <a:pt x="f903" y="f904"/>
                      <a:pt x="f905" y="f615"/>
                      <a:pt x="f906" y="f516"/>
                    </a:cubicBezTo>
                    <a:cubicBezTo>
                      <a:pt x="f608" y="f613"/>
                      <a:pt x="f607" y="f560"/>
                      <a:pt x="f907" y="f613"/>
                    </a:cubicBezTo>
                    <a:cubicBezTo>
                      <a:pt x="f682" y="f24"/>
                      <a:pt x="f908" y="f563"/>
                      <a:pt x="f909" y="f910"/>
                    </a:cubicBezTo>
                    <a:cubicBezTo>
                      <a:pt x="f911" y="f699"/>
                      <a:pt x="f425" y="f159"/>
                      <a:pt x="f912" y="f913"/>
                    </a:cubicBezTo>
                    <a:cubicBezTo>
                      <a:pt x="f559" y="f293"/>
                      <a:pt x="f261" y="f914"/>
                      <a:pt x="f78" y="f208"/>
                    </a:cubicBezTo>
                    <a:cubicBezTo>
                      <a:pt x="f821" y="f66"/>
                      <a:pt x="f915" y="f916"/>
                      <a:pt x="f917" y="f162"/>
                    </a:cubicBezTo>
                    <a:lnTo>
                      <a:pt x="f918" y="f162"/>
                    </a:lnTo>
                    <a:cubicBezTo>
                      <a:pt x="f918" y="f293"/>
                      <a:pt x="f919" y="f920"/>
                      <a:pt x="f307" y="f900"/>
                    </a:cubicBezTo>
                    <a:close/>
                    <a:moveTo>
                      <a:pt x="f307" y="f900"/>
                    </a:moveTo>
                    <a:lnTo>
                      <a:pt x="f307" y="f900"/>
                    </a:lnTo>
                    <a:close/>
                    <a:moveTo>
                      <a:pt x="f918" y="f845"/>
                    </a:moveTo>
                    <a:lnTo>
                      <a:pt x="f345" y="f845"/>
                    </a:lnTo>
                    <a:cubicBezTo>
                      <a:pt x="f203" y="f921"/>
                      <a:pt x="f812" y="f922"/>
                      <a:pt x="f849" y="f298"/>
                    </a:cubicBezTo>
                    <a:cubicBezTo>
                      <a:pt x="f483" y="f119"/>
                      <a:pt x="f483" y="f923"/>
                      <a:pt x="f924" y="f120"/>
                    </a:cubicBezTo>
                    <a:cubicBezTo>
                      <a:pt x="f64" y="f171"/>
                      <a:pt x="f914" y="f641"/>
                      <a:pt x="f596" y="f445"/>
                    </a:cubicBezTo>
                    <a:cubicBezTo>
                      <a:pt x="f925" y="f891"/>
                      <a:pt x="f117" y="f428"/>
                      <a:pt x="f589" y="f926"/>
                    </a:cubicBezTo>
                    <a:cubicBezTo>
                      <a:pt x="f927" y="f928"/>
                      <a:pt x="f588" y="f687"/>
                      <a:pt x="f929" y="f930"/>
                    </a:cubicBezTo>
                    <a:cubicBezTo>
                      <a:pt x="f931" y="f607"/>
                      <a:pt x="f412" y="f656"/>
                      <a:pt x="f582" y="f932"/>
                    </a:cubicBezTo>
                    <a:lnTo>
                      <a:pt x="f837" y="f661"/>
                    </a:lnTo>
                    <a:cubicBezTo>
                      <a:pt x="f215" y="f933"/>
                      <a:pt x="f22" y="f934"/>
                      <a:pt x="f74" y="f935"/>
                    </a:cubicBezTo>
                    <a:cubicBezTo>
                      <a:pt x="f389" y="f607"/>
                      <a:pt x="f936" y="f689"/>
                      <a:pt x="f70" y="f937"/>
                    </a:cubicBezTo>
                    <a:cubicBezTo>
                      <a:pt x="f938" y="f466"/>
                      <a:pt x="f406" y="f678"/>
                      <a:pt x="f206" y="f939"/>
                    </a:cubicBezTo>
                    <a:cubicBezTo>
                      <a:pt x="f572" y="f261"/>
                      <a:pt x="f875" y="f940"/>
                      <a:pt x="f941" y="f942"/>
                    </a:cubicBezTo>
                    <a:cubicBezTo>
                      <a:pt x="f943" y="f944"/>
                      <a:pt x="f890" y="f383"/>
                      <a:pt x="f945" y="f946"/>
                    </a:cubicBezTo>
                    <a:cubicBezTo>
                      <a:pt x="f8" y="f922"/>
                      <a:pt x="f947" y="f948"/>
                      <a:pt x="f577" y="f949"/>
                    </a:cubicBezTo>
                    <a:cubicBezTo>
                      <a:pt x="f875" y="f407"/>
                      <a:pt x="f943" y="f950"/>
                      <a:pt x="f348" y="f139"/>
                    </a:cubicBezTo>
                    <a:cubicBezTo>
                      <a:pt x="f349" y="f591"/>
                      <a:pt x="f156" y="f118"/>
                      <a:pt x="f867" y="f214"/>
                    </a:cubicBezTo>
                    <a:cubicBezTo>
                      <a:pt x="f11" y="f169"/>
                      <a:pt x="f885" y="f951"/>
                      <a:pt x="f563" y="f952"/>
                    </a:cubicBezTo>
                    <a:cubicBezTo>
                      <a:pt x="f592" y="f953"/>
                      <a:pt x="f945" y="f466"/>
                      <a:pt x="f954" y="f263"/>
                    </a:cubicBezTo>
                    <a:cubicBezTo>
                      <a:pt x="f574" y="f657"/>
                      <a:pt x="f346" y="f955"/>
                      <a:pt x="f258" y="f131"/>
                    </a:cubicBezTo>
                    <a:cubicBezTo>
                      <a:pt x="f956" y="f725"/>
                      <a:pt x="f116" y="f957"/>
                      <a:pt x="f344" y="f898"/>
                    </a:cubicBezTo>
                    <a:cubicBezTo>
                      <a:pt x="f258" y="f898"/>
                      <a:pt x="f6" y="f898"/>
                      <a:pt x="f206" y="f898"/>
                    </a:cubicBezTo>
                    <a:lnTo>
                      <a:pt x="f340" y="f898"/>
                    </a:lnTo>
                    <a:cubicBezTo>
                      <a:pt x="f139" y="f898"/>
                      <a:pt x="f958" y="f734"/>
                      <a:pt x="f260" y="f959"/>
                    </a:cubicBezTo>
                    <a:cubicBezTo>
                      <a:pt x="f216" y="f960"/>
                      <a:pt x="f423" y="f961"/>
                      <a:pt x="f605" y="f962"/>
                    </a:cubicBezTo>
                    <a:cubicBezTo>
                      <a:pt x="f963" y="f964"/>
                      <a:pt x="f965" y="f966"/>
                      <a:pt x="f570" y="f967"/>
                    </a:cubicBezTo>
                    <a:lnTo>
                      <a:pt x="f571" y="f955"/>
                    </a:lnTo>
                    <a:cubicBezTo>
                      <a:pt x="f447" y="f967"/>
                      <a:pt x="f462" y="f968"/>
                      <a:pt x="f469" y="f833"/>
                    </a:cubicBezTo>
                    <a:cubicBezTo>
                      <a:pt x="f969" y="f968"/>
                      <a:pt x="f970" y="f967"/>
                      <a:pt x="f971" y="f905"/>
                    </a:cubicBezTo>
                    <a:cubicBezTo>
                      <a:pt x="f620" y="f457"/>
                      <a:pt x="f918" y="f727"/>
                      <a:pt x="f918" y="f845"/>
                    </a:cubicBezTo>
                    <a:close/>
                    <a:moveTo>
                      <a:pt x="f918" y="f845"/>
                    </a:moveTo>
                    <a:lnTo>
                      <a:pt x="f918" y="f845"/>
                    </a:lnTo>
                    <a:close/>
                    <a:moveTo>
                      <a:pt x="f972" y="f973"/>
                    </a:moveTo>
                    <a:cubicBezTo>
                      <a:pt x="f974" y="f390"/>
                      <a:pt x="f923" y="f975"/>
                      <a:pt x="f520" y="f976"/>
                    </a:cubicBezTo>
                    <a:cubicBezTo>
                      <a:pt x="f977" y="f429"/>
                      <a:pt x="f582" y="f394"/>
                      <a:pt x="f530" y="f978"/>
                    </a:cubicBezTo>
                    <a:cubicBezTo>
                      <a:pt x="f979" y="f421"/>
                      <a:pt x="f797" y="f980"/>
                      <a:pt x="f165" y="f981"/>
                    </a:cubicBezTo>
                    <a:cubicBezTo>
                      <a:pt x="f982" y="f353"/>
                      <a:pt x="f983" y="f353"/>
                      <a:pt x="f116" y="f353"/>
                    </a:cubicBezTo>
                    <a:cubicBezTo>
                      <a:pt x="f212" y="f353"/>
                      <a:pt x="f956" y="f353"/>
                      <a:pt x="f335" y="f984"/>
                    </a:cubicBezTo>
                    <a:lnTo>
                      <a:pt x="f337" y="f984"/>
                    </a:lnTo>
                    <a:cubicBezTo>
                      <a:pt x="f335" y="f984"/>
                      <a:pt x="f335" y="f981"/>
                      <a:pt x="f335" y="f981"/>
                    </a:cubicBezTo>
                    <a:cubicBezTo>
                      <a:pt x="f985" y="f986"/>
                      <a:pt x="f589" y="f987"/>
                      <a:pt x="f391" y="f766"/>
                    </a:cubicBezTo>
                    <a:cubicBezTo>
                      <a:pt x="f389" y="f97"/>
                      <a:pt x="f214" y="f394"/>
                      <a:pt x="f327" y="f975"/>
                    </a:cubicBezTo>
                    <a:lnTo>
                      <a:pt x="f972" y="f973"/>
                    </a:lnTo>
                    <a:close/>
                    <a:moveTo>
                      <a:pt x="f972" y="f973"/>
                    </a:moveTo>
                    <a:lnTo>
                      <a:pt x="f972" y="f973"/>
                    </a:lnTo>
                    <a:close/>
                    <a:moveTo>
                      <a:pt x="f911" y="f494"/>
                    </a:moveTo>
                    <a:lnTo>
                      <a:pt x="f445" y="f384"/>
                    </a:lnTo>
                    <a:lnTo>
                      <a:pt x="f559" y="f494"/>
                    </a:lnTo>
                    <a:lnTo>
                      <a:pt x="f322" y="f988"/>
                    </a:lnTo>
                    <a:cubicBezTo>
                      <a:pt x="f989" y="f975"/>
                      <a:pt x="f678" y="f429"/>
                      <a:pt x="f217" y="f978"/>
                    </a:cubicBezTo>
                    <a:lnTo>
                      <a:pt x="f440" y="f555"/>
                    </a:lnTo>
                    <a:lnTo>
                      <a:pt x="f562" y="f392"/>
                    </a:lnTo>
                    <a:lnTo>
                      <a:pt x="f729" y="f41"/>
                    </a:lnTo>
                    <a:cubicBezTo>
                      <a:pt x="f891" y="f396"/>
                      <a:pt x="f990" y="f704"/>
                      <a:pt x="f990" y="f498"/>
                    </a:cubicBezTo>
                    <a:cubicBezTo>
                      <a:pt x="f457" y="f380"/>
                      <a:pt x="f452" y="f380"/>
                      <a:pt x="f912" y="f380"/>
                    </a:cubicBezTo>
                    <a:cubicBezTo>
                      <a:pt x="f991" y="f704"/>
                      <a:pt x="f562" y="f416"/>
                      <a:pt x="f881" y="f978"/>
                    </a:cubicBezTo>
                    <a:cubicBezTo>
                      <a:pt x="f417" y="f976"/>
                      <a:pt x="f992" y="f390"/>
                      <a:pt x="f524" y="f988"/>
                    </a:cubicBezTo>
                    <a:cubicBezTo>
                      <a:pt x="f993" y="f475"/>
                      <a:pt x="f994" y="f388"/>
                      <a:pt x="f535" y="f431"/>
                    </a:cubicBezTo>
                    <a:cubicBezTo>
                      <a:pt x="f995" y="f996"/>
                      <a:pt x="f997" y="f151"/>
                      <a:pt x="f998" y="f999"/>
                    </a:cubicBezTo>
                    <a:cubicBezTo>
                      <a:pt x="f327" y="f1000"/>
                      <a:pt x="f387" y="f432"/>
                      <a:pt x="f554" y="f486"/>
                    </a:cubicBezTo>
                    <a:cubicBezTo>
                      <a:pt x="f1001" y="f1002"/>
                      <a:pt x="f1003" y="f473"/>
                      <a:pt x="f393" y="f1004"/>
                    </a:cubicBezTo>
                    <a:cubicBezTo>
                      <a:pt x="f545" y="f434"/>
                      <a:pt x="f927" y="f680"/>
                      <a:pt x="f1005" y="f441"/>
                    </a:cubicBezTo>
                    <a:cubicBezTo>
                      <a:pt x="f1006" y="f439"/>
                      <a:pt x="f554" y="f680"/>
                      <a:pt x="f387" y="f680"/>
                    </a:cubicBezTo>
                    <a:cubicBezTo>
                      <a:pt x="f136" y="f680"/>
                      <a:pt x="f972" y="f680"/>
                      <a:pt x="f929" y="f439"/>
                    </a:cubicBezTo>
                    <a:cubicBezTo>
                      <a:pt x="f22" y="f441"/>
                      <a:pt x="f882" y="f683"/>
                      <a:pt x="f120" y="f1007"/>
                    </a:cubicBezTo>
                    <a:cubicBezTo>
                      <a:pt x="f534" y="f1008"/>
                      <a:pt x="f524" y="f470"/>
                      <a:pt x="f527" y="f45"/>
                    </a:cubicBezTo>
                    <a:cubicBezTo>
                      <a:pt x="f414" y="f1009"/>
                      <a:pt x="f171" y="f703"/>
                      <a:pt x="f992" y="f461"/>
                    </a:cubicBezTo>
                    <a:cubicBezTo>
                      <a:pt x="f1010" y="f458"/>
                      <a:pt x="f915" y="f663"/>
                      <a:pt x="f576" y="f606"/>
                    </a:cubicBezTo>
                    <a:cubicBezTo>
                      <a:pt x="f821" y="f723"/>
                      <a:pt x="f78" y="f592"/>
                      <a:pt x="f1011" y="f107"/>
                    </a:cubicBezTo>
                    <a:cubicBezTo>
                      <a:pt x="f571" y="f567"/>
                      <a:pt x="f571" y="f159"/>
                      <a:pt x="f571" y="f1012"/>
                    </a:cubicBezTo>
                    <a:cubicBezTo>
                      <a:pt x="f570" y="f1013"/>
                      <a:pt x="f1014" y="f158"/>
                      <a:pt x="f881" y="f349"/>
                    </a:cubicBezTo>
                    <a:cubicBezTo>
                      <a:pt x="f250" y="f604"/>
                      <a:pt x="f261" y="f1015"/>
                      <a:pt x="f419" y="f613"/>
                    </a:cubicBezTo>
                    <a:lnTo>
                      <a:pt x="f1016" y="f288"/>
                    </a:lnTo>
                    <a:cubicBezTo>
                      <a:pt x="f881" y="f1017"/>
                      <a:pt x="f570" y="f1018"/>
                      <a:pt x="f417" y="f529"/>
                    </a:cubicBezTo>
                    <a:lnTo>
                      <a:pt x="f821" y="f1019"/>
                    </a:lnTo>
                    <a:lnTo>
                      <a:pt x="f1014" y="f1020"/>
                    </a:lnTo>
                    <a:lnTo>
                      <a:pt x="f1021" y="f703"/>
                    </a:lnTo>
                    <a:cubicBezTo>
                      <a:pt x="f566" y="f47"/>
                      <a:pt x="f1022" y="f286"/>
                      <a:pt x="f438" y="f1023"/>
                    </a:cubicBezTo>
                    <a:cubicBezTo>
                      <a:pt x="f440" y="f655"/>
                      <a:pt x="f420" y="f663"/>
                      <a:pt x="f559" y="f1024"/>
                    </a:cubicBezTo>
                    <a:cubicBezTo>
                      <a:pt x="f121" y="f619"/>
                      <a:pt x="f991" y="f1025"/>
                      <a:pt x="f445" y="f196"/>
                    </a:cubicBezTo>
                    <a:lnTo>
                      <a:pt x="f121" y="f1026"/>
                    </a:lnTo>
                    <a:cubicBezTo>
                      <a:pt x="f440" y="f1027"/>
                      <a:pt x="f562" y="f629"/>
                      <a:pt x="f1016" y="f529"/>
                    </a:cubicBezTo>
                    <a:cubicBezTo>
                      <a:pt x="f566" y="f1019"/>
                      <a:pt x="f881" y="f1028"/>
                      <a:pt x="f1014" y="f531"/>
                    </a:cubicBezTo>
                    <a:lnTo>
                      <a:pt x="f571" y="f1029"/>
                    </a:lnTo>
                    <a:lnTo>
                      <a:pt x="f569" y="f449"/>
                    </a:lnTo>
                    <a:lnTo>
                      <a:pt x="f261" y="f1030"/>
                    </a:lnTo>
                    <a:cubicBezTo>
                      <a:pt x="f1031" y="f1032"/>
                      <a:pt x="f1033" y="f1034"/>
                      <a:pt x="f440" y="f621"/>
                    </a:cubicBezTo>
                    <a:cubicBezTo>
                      <a:pt x="f559" y="f453"/>
                      <a:pt x="f991" y="f702"/>
                      <a:pt x="f557" y="f629"/>
                    </a:cubicBezTo>
                    <a:cubicBezTo>
                      <a:pt x="f445" y="f529"/>
                      <a:pt x="f991" y="f1028"/>
                      <a:pt x="f559" y="f1029"/>
                    </a:cubicBezTo>
                    <a:lnTo>
                      <a:pt x="f442" y="f1035"/>
                    </a:lnTo>
                    <a:lnTo>
                      <a:pt x="f442" y="f668"/>
                    </a:lnTo>
                    <a:lnTo>
                      <a:pt x="f440" y="f1036"/>
                    </a:lnTo>
                    <a:cubicBezTo>
                      <a:pt x="f304" y="f488"/>
                      <a:pt x="f1022" y="f623"/>
                      <a:pt x="f1016" y="f541"/>
                    </a:cubicBezTo>
                    <a:cubicBezTo>
                      <a:pt x="f566" y="f683"/>
                      <a:pt x="f569" y="f439"/>
                      <a:pt x="f881" y="f436"/>
                    </a:cubicBezTo>
                    <a:lnTo>
                      <a:pt x="f599" y="f1037"/>
                    </a:lnTo>
                    <a:lnTo>
                      <a:pt x="f261" y="f1004"/>
                    </a:lnTo>
                    <a:cubicBezTo>
                      <a:pt x="f121" y="f352"/>
                      <a:pt x="f990" y="f43"/>
                      <a:pt x="f963" y="f552"/>
                    </a:cubicBezTo>
                    <a:cubicBezTo>
                      <a:pt x="f911" y="f1002"/>
                      <a:pt x="f911" y="f1038"/>
                      <a:pt x="f911" y="f494"/>
                    </a:cubicBez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</p:grpSp>
      </p:grpSp>
      <p:sp>
        <p:nvSpPr>
          <p:cNvPr id="32" name="Retângulo Arredondado 31"/>
          <p:cNvSpPr/>
          <p:nvPr/>
        </p:nvSpPr>
        <p:spPr>
          <a:xfrm>
            <a:off x="101599" y="870656"/>
            <a:ext cx="11998164" cy="47651"/>
          </a:xfrm>
          <a:prstGeom prst="roundRect">
            <a:avLst>
              <a:gd name="adj" fmla="val 50000"/>
            </a:avLst>
          </a:prstGeom>
          <a:solidFill>
            <a:srgbClr val="EB2D4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3" name="Imagem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" y="5978557"/>
            <a:ext cx="511854" cy="461031"/>
          </a:xfrm>
          <a:prstGeom prst="rect">
            <a:avLst/>
          </a:prstGeom>
        </p:spPr>
      </p:pic>
      <p:pic>
        <p:nvPicPr>
          <p:cNvPr id="38" name="Imagem 37">
            <a:extLst>
              <a:ext uri="{FF2B5EF4-FFF2-40B4-BE49-F238E27FC236}">
                <a16:creationId xmlns:a16="http://schemas.microsoft.com/office/drawing/2014/main" id="{A990FCD3-294B-4D54-9BBE-C1887018B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0232" y="2000960"/>
            <a:ext cx="4339531" cy="252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9642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124" y="83184"/>
            <a:ext cx="11778472" cy="825500"/>
          </a:xfrm>
        </p:spPr>
        <p:txBody>
          <a:bodyPr>
            <a:noAutofit/>
          </a:bodyPr>
          <a:lstStyle/>
          <a:p>
            <a:r>
              <a:rPr lang="pt-BR" sz="3400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► Experiência  exitosa de Quixeramobim </a:t>
            </a:r>
            <a:r>
              <a:rPr lang="pt-BR" sz="3400" b="1" dirty="0" err="1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Coopvale</a:t>
            </a:r>
            <a:endParaRPr lang="pt-BR" sz="3400" b="1" dirty="0">
              <a:solidFill>
                <a:schemeClr val="accent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72862" y="1071235"/>
            <a:ext cx="7781026" cy="5251930"/>
          </a:xfrm>
        </p:spPr>
        <p:txBody>
          <a:bodyPr>
            <a:noAutofit/>
          </a:bodyPr>
          <a:lstStyle/>
          <a:p>
            <a:pPr marL="228600" indent="-228240" algn="just">
              <a:lnSpc>
                <a:spcPct val="150000"/>
              </a:lnSpc>
              <a:spcBef>
                <a:spcPts val="601"/>
              </a:spcBef>
              <a:buClr>
                <a:srgbClr val="262626"/>
              </a:buClr>
              <a:buFont typeface="Wingdings" charset="2"/>
              <a:buChar char=""/>
            </a:pPr>
            <a:r>
              <a:rPr lang="pt-BR" sz="1500" b="0" strike="noStrike" spc="-7" dirty="0">
                <a:solidFill>
                  <a:srgbClr val="262626"/>
                </a:solidFill>
                <a:latin typeface="Tahoma"/>
                <a:ea typeface="Tahoma"/>
              </a:rPr>
              <a:t>Acompanhamento técnico sobre a experiência de rastreabilidade de produtos desenvolvida no Vale do Forquilha, na </a:t>
            </a:r>
            <a:r>
              <a:rPr lang="pt-BR" sz="1500" b="0" strike="noStrike" spc="-7" dirty="0" err="1">
                <a:solidFill>
                  <a:srgbClr val="262626"/>
                </a:solidFill>
                <a:latin typeface="Tahoma"/>
                <a:ea typeface="Tahoma"/>
              </a:rPr>
              <a:t>Coopvale</a:t>
            </a:r>
            <a:r>
              <a:rPr lang="pt-BR" sz="1500" b="0" strike="noStrike" spc="-7" dirty="0">
                <a:solidFill>
                  <a:srgbClr val="262626"/>
                </a:solidFill>
                <a:latin typeface="Tahoma"/>
                <a:ea typeface="Tahoma"/>
              </a:rPr>
              <a:t>. A cooperativa participa de chamadas públicas para o PNAE e PAA. A rastreabilidade da </a:t>
            </a:r>
            <a:r>
              <a:rPr lang="pt-BR" sz="1500" b="0" strike="noStrike" spc="-7" dirty="0" err="1">
                <a:solidFill>
                  <a:srgbClr val="262626"/>
                </a:solidFill>
                <a:latin typeface="Tahoma"/>
                <a:ea typeface="Tahoma"/>
              </a:rPr>
              <a:t>Coopvale</a:t>
            </a:r>
            <a:r>
              <a:rPr lang="pt-BR" sz="1500" b="0" strike="noStrike" spc="-7" dirty="0">
                <a:solidFill>
                  <a:srgbClr val="262626"/>
                </a:solidFill>
                <a:latin typeface="Tahoma"/>
                <a:ea typeface="Tahoma"/>
              </a:rPr>
              <a:t> está sendo integrada ao Portal do Produtor desenvolvido pela SDA.</a:t>
            </a:r>
            <a:endParaRPr lang="pt-BR" sz="1500" spc="-1" dirty="0">
              <a:solidFill>
                <a:srgbClr val="000000"/>
              </a:solidFill>
              <a:latin typeface="Calibri"/>
              <a:ea typeface="Tahoma"/>
            </a:endParaRPr>
          </a:p>
          <a:p>
            <a:pPr marL="228600" indent="-228240" algn="just">
              <a:lnSpc>
                <a:spcPct val="150000"/>
              </a:lnSpc>
              <a:spcBef>
                <a:spcPts val="601"/>
              </a:spcBef>
              <a:buClr>
                <a:srgbClr val="262626"/>
              </a:buClr>
              <a:buFont typeface="Wingdings" charset="2"/>
              <a:buChar char=""/>
            </a:pPr>
            <a:r>
              <a:rPr lang="pt-BR" sz="1500" b="0" strike="noStrike" spc="-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</a:t>
            </a:r>
            <a:r>
              <a:rPr lang="pt-BR" sz="1500" b="0" strike="noStrike" spc="-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Coopvale</a:t>
            </a:r>
            <a:r>
              <a:rPr lang="pt-BR" sz="1500" b="0" strike="noStrike" spc="-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produz </a:t>
            </a:r>
            <a:r>
              <a:rPr lang="pt-BR" sz="1500" spc="-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hortaliças, frutas e tem agroindústria de polpa financiada pelo Projeto São José e coloca esses produtos nos diversos municípios do Ceará e estados vizinhos.</a:t>
            </a:r>
          </a:p>
          <a:p>
            <a:pPr marL="228600" indent="-228240" algn="just">
              <a:lnSpc>
                <a:spcPct val="150000"/>
              </a:lnSpc>
              <a:spcBef>
                <a:spcPts val="601"/>
              </a:spcBef>
              <a:buClr>
                <a:srgbClr val="262626"/>
              </a:buClr>
              <a:buFont typeface="Wingdings" charset="2"/>
              <a:buChar char=""/>
            </a:pPr>
            <a:r>
              <a:rPr lang="pt-BR" sz="1500" b="0" strike="noStrike" spc="-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cooperativa possui certificação em 18 tipos de polpas de frutas.</a:t>
            </a:r>
          </a:p>
          <a:p>
            <a:pPr marL="228600" indent="-228240" algn="just">
              <a:lnSpc>
                <a:spcPct val="150000"/>
              </a:lnSpc>
              <a:spcBef>
                <a:spcPts val="601"/>
              </a:spcBef>
              <a:buClr>
                <a:srgbClr val="262626"/>
              </a:buClr>
              <a:buFont typeface="Wingdings" charset="2"/>
              <a:buChar char=""/>
            </a:pPr>
            <a:r>
              <a:rPr lang="pt-BR" sz="1500" b="0" strike="noStrike" spc="-7" dirty="0">
                <a:solidFill>
                  <a:srgbClr val="262626"/>
                </a:solidFill>
                <a:latin typeface="Tahoma"/>
                <a:ea typeface="Tahoma"/>
              </a:rPr>
              <a:t>Reportagem: </a:t>
            </a:r>
            <a:r>
              <a:rPr lang="pt-BR" sz="1500" b="0" u="sng" strike="noStrike" spc="-7" dirty="0">
                <a:solidFill>
                  <a:srgbClr val="0563C1"/>
                </a:solidFill>
                <a:uFillTx/>
                <a:latin typeface="Tahoma"/>
                <a:ea typeface="Tahoma"/>
                <a:hlinkClick r:id="rId2"/>
              </a:rPr>
              <a:t>https://www.sda.ce.gov.br/2020/09/16/tecnicos-da-ematerce-e-sda-visitam-experiencia-de-rastreabilidade-de-produtos-agricolas/</a:t>
            </a:r>
            <a:endParaRPr lang="pt-BR" sz="1500" b="0" strike="noStrike" spc="-1" dirty="0">
              <a:solidFill>
                <a:srgbClr val="000000"/>
              </a:solidFill>
              <a:latin typeface="Calibri"/>
            </a:endParaRPr>
          </a:p>
          <a:p>
            <a:pPr marL="0" indent="0" algn="just">
              <a:lnSpc>
                <a:spcPct val="150000"/>
              </a:lnSpc>
              <a:spcBef>
                <a:spcPts val="600"/>
              </a:spcBef>
              <a:buNone/>
              <a:tabLst>
                <a:tab pos="534988" algn="l"/>
              </a:tabLst>
            </a:pPr>
            <a:endParaRPr lang="pt-BR" sz="1600" spc="-5" dirty="0">
              <a:solidFill>
                <a:srgbClr val="26262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0" y="6467475"/>
            <a:ext cx="12192000" cy="381890"/>
          </a:xfrm>
          <a:prstGeom prst="rect">
            <a:avLst/>
          </a:prstGeom>
          <a:solidFill>
            <a:srgbClr val="00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5" name="Agrupar 4"/>
          <p:cNvGrpSpPr/>
          <p:nvPr/>
        </p:nvGrpSpPr>
        <p:grpSpPr>
          <a:xfrm>
            <a:off x="11818230" y="5970577"/>
            <a:ext cx="348074" cy="496898"/>
            <a:chOff x="9023399" y="5594399"/>
            <a:chExt cx="772924" cy="1103398"/>
          </a:xfrm>
        </p:grpSpPr>
        <p:grpSp>
          <p:nvGrpSpPr>
            <p:cNvPr id="6" name="Agrupar 5"/>
            <p:cNvGrpSpPr/>
            <p:nvPr/>
          </p:nvGrpSpPr>
          <p:grpSpPr>
            <a:xfrm>
              <a:off x="9023399" y="5594399"/>
              <a:ext cx="772924" cy="1103398"/>
              <a:chOff x="9023399" y="5594399"/>
              <a:chExt cx="772924" cy="1103398"/>
            </a:xfrm>
          </p:grpSpPr>
          <p:sp>
            <p:nvSpPr>
              <p:cNvPr id="7" name="Forma Livre 6"/>
              <p:cNvSpPr/>
              <p:nvPr/>
            </p:nvSpPr>
            <p:spPr>
              <a:xfrm>
                <a:off x="9201241" y="5600882"/>
                <a:ext cx="415795" cy="166676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1239"/>
                  <a:gd name="f6" fmla="val 533"/>
                  <a:gd name="f7" fmla="val 530"/>
                  <a:gd name="f8" fmla="val 150"/>
                  <a:gd name="f9" fmla="val 510"/>
                  <a:gd name="f10" fmla="val 298"/>
                  <a:gd name="f11" fmla="val 494"/>
                  <a:gd name="f12" fmla="val 452"/>
                  <a:gd name="f13" fmla="val 488"/>
                  <a:gd name="f14" fmla="val 457"/>
                  <a:gd name="f15" fmla="val 424"/>
                  <a:gd name="f16" fmla="val 429"/>
                  <a:gd name="f17" fmla="val 426"/>
                  <a:gd name="f18" fmla="val 402"/>
                  <a:gd name="f19" fmla="val 427"/>
                  <a:gd name="f20" fmla="val 374"/>
                  <a:gd name="f21" fmla="val 372"/>
                  <a:gd name="f22" fmla="val 448"/>
                  <a:gd name="f23" fmla="val 243"/>
                  <a:gd name="f24" fmla="val 461"/>
                  <a:gd name="f25" fmla="val 245"/>
                  <a:gd name="f26" fmla="val 439"/>
                  <a:gd name="f27" fmla="val 217"/>
                  <a:gd name="f28" fmla="val 443"/>
                  <a:gd name="f29" fmla="val 188"/>
                  <a:gd name="f30" fmla="val 444"/>
                  <a:gd name="f31" fmla="val 159"/>
                  <a:gd name="f32" fmla="val 145"/>
                  <a:gd name="f33" fmla="val 512"/>
                  <a:gd name="f34" fmla="val 128"/>
                  <a:gd name="f35" fmla="val 515"/>
                  <a:gd name="f36" fmla="val 143"/>
                  <a:gd name="f37" fmla="val 449"/>
                  <a:gd name="f38" fmla="val 103"/>
                  <a:gd name="f39" fmla="val 454"/>
                  <a:gd name="f40" fmla="val 66"/>
                  <a:gd name="f41" fmla="val 459"/>
                  <a:gd name="f42" fmla="val 28"/>
                  <a:gd name="f43" fmla="val 466"/>
                  <a:gd name="f44" fmla="val 472"/>
                  <a:gd name="f45" fmla="val 467"/>
                  <a:gd name="f46" fmla="val 481"/>
                  <a:gd name="f47" fmla="val 495"/>
                  <a:gd name="f48" fmla="val 509"/>
                  <a:gd name="f49" fmla="val 486"/>
                  <a:gd name="f50" fmla="val 514"/>
                  <a:gd name="f51" fmla="val 422"/>
                  <a:gd name="f52" fmla="val 500"/>
                  <a:gd name="f53" fmla="val 729"/>
                  <a:gd name="f54" fmla="val 734"/>
                  <a:gd name="f55" fmla="val 746"/>
                  <a:gd name="f56" fmla="val 760"/>
                  <a:gd name="f57" fmla="val 774"/>
                  <a:gd name="f58" fmla="val 769"/>
                  <a:gd name="f59" fmla="val 756"/>
                  <a:gd name="f60" fmla="val 741"/>
                  <a:gd name="f61" fmla="val 784"/>
                  <a:gd name="f62" fmla="val 789"/>
                  <a:gd name="f63" fmla="val 941"/>
                  <a:gd name="f64" fmla="val 1088"/>
                  <a:gd name="f65" fmla="val 1238"/>
                  <a:gd name="f66" fmla="val 532"/>
                  <a:gd name="f67" fmla="val 1211"/>
                  <a:gd name="f68" fmla="val 463"/>
                  <a:gd name="f69" fmla="val 1172"/>
                  <a:gd name="f70" fmla="val 458"/>
                  <a:gd name="f71" fmla="val 1136"/>
                  <a:gd name="f72" fmla="val 453"/>
                  <a:gd name="f73" fmla="val 1098"/>
                  <a:gd name="f74" fmla="val 1114"/>
                  <a:gd name="f75" fmla="val 1097"/>
                  <a:gd name="f76" fmla="val 513"/>
                  <a:gd name="f77" fmla="val 1081"/>
                  <a:gd name="f78" fmla="val 446"/>
                  <a:gd name="f79" fmla="val 1050"/>
                  <a:gd name="f80" fmla="val 1017"/>
                  <a:gd name="f81" fmla="val 986"/>
                  <a:gd name="f82" fmla="val 438"/>
                  <a:gd name="f83" fmla="val 988"/>
                  <a:gd name="f84" fmla="val 912"/>
                  <a:gd name="f85" fmla="val 860"/>
                  <a:gd name="f86" fmla="val 857"/>
                  <a:gd name="f87" fmla="val 833"/>
                  <a:gd name="f88" fmla="val 808"/>
                  <a:gd name="f89" fmla="val 248"/>
                  <a:gd name="f90" fmla="val 255"/>
                  <a:gd name="f91" fmla="val 362"/>
                  <a:gd name="f92" fmla="val 189"/>
                  <a:gd name="f93" fmla="val 370"/>
                  <a:gd name="f94" fmla="val 124"/>
                  <a:gd name="f95" fmla="val 378"/>
                  <a:gd name="f96" fmla="val 59"/>
                  <a:gd name="f97" fmla="val 388"/>
                  <a:gd name="f98" fmla="val 35"/>
                  <a:gd name="f99" fmla="val 105"/>
                  <a:gd name="f100" fmla="val 176"/>
                  <a:gd name="f101" fmla="val 383"/>
                  <a:gd name="f102" fmla="val 352"/>
                  <a:gd name="f103" fmla="val 376"/>
                  <a:gd name="f104" fmla="val 412"/>
                  <a:gd name="f105" fmla="val 423"/>
                  <a:gd name="f106" fmla="val 409"/>
                  <a:gd name="f107" fmla="val 469"/>
                  <a:gd name="f108" fmla="val 407"/>
                  <a:gd name="f109" fmla="val 516"/>
                  <a:gd name="f110" fmla="val 519"/>
                  <a:gd name="f111" fmla="val 385"/>
                  <a:gd name="f112" fmla="val 526"/>
                  <a:gd name="f113" fmla="val 363"/>
                  <a:gd name="f114" fmla="val 534"/>
                  <a:gd name="f115" fmla="val 345"/>
                  <a:gd name="f116" fmla="val 483"/>
                  <a:gd name="f117" fmla="val 346"/>
                  <a:gd name="f118" fmla="val 432"/>
                  <a:gd name="f119" fmla="val 348"/>
                  <a:gd name="f120" fmla="val 709"/>
                  <a:gd name="f121" fmla="val 717"/>
                  <a:gd name="f122" fmla="val 724"/>
                  <a:gd name="f123" fmla="val 728"/>
                  <a:gd name="f124" fmla="val 812"/>
                  <a:gd name="f125" fmla="val 855"/>
                  <a:gd name="f126" fmla="val 411"/>
                  <a:gd name="f127" fmla="val 850"/>
                  <a:gd name="f128" fmla="val 802"/>
                  <a:gd name="f129" fmla="val 976"/>
                  <a:gd name="f130" fmla="val 983"/>
                  <a:gd name="f131" fmla="val 421"/>
                  <a:gd name="f132" fmla="val 1057"/>
                  <a:gd name="f133" fmla="val 1131"/>
                  <a:gd name="f134" fmla="val 434"/>
                  <a:gd name="f135" fmla="val 1203"/>
                  <a:gd name="f136" fmla="val 1177"/>
                  <a:gd name="f137" fmla="val 1110"/>
                  <a:gd name="f138" fmla="val 375"/>
                  <a:gd name="f139" fmla="val 1045"/>
                  <a:gd name="f140" fmla="val 367"/>
                  <a:gd name="f141" fmla="val 974"/>
                  <a:gd name="f142" fmla="val 343"/>
                  <a:gd name="f143" fmla="val 1002"/>
                  <a:gd name="f144" fmla="val 1031"/>
                  <a:gd name="f145" fmla="val 350"/>
                  <a:gd name="f146" fmla="val 1060"/>
                  <a:gd name="f147" fmla="val 353"/>
                  <a:gd name="f148" fmla="val 291"/>
                  <a:gd name="f149" fmla="val 1019"/>
                  <a:gd name="f150" fmla="val 288"/>
                  <a:gd name="f151" fmla="val 992"/>
                  <a:gd name="f152" fmla="val 286"/>
                  <a:gd name="f153" fmla="val 964"/>
                  <a:gd name="f154" fmla="val 283"/>
                  <a:gd name="f155" fmla="val 965"/>
                  <a:gd name="f156" fmla="val 968"/>
                  <a:gd name="f157" fmla="val 290"/>
                  <a:gd name="f158" fmla="val 295"/>
                  <a:gd name="f159" fmla="val 969"/>
                  <a:gd name="f160" fmla="val 303"/>
                  <a:gd name="f161" fmla="val 971"/>
                  <a:gd name="f162" fmla="val 310"/>
                  <a:gd name="f163" fmla="val 1062"/>
                  <a:gd name="f164" fmla="val 293"/>
                  <a:gd name="f165" fmla="val 1076"/>
                  <a:gd name="f166" fmla="val 355"/>
                  <a:gd name="f167" fmla="val 1109"/>
                  <a:gd name="f168" fmla="val 1140"/>
                  <a:gd name="f169" fmla="val 1171"/>
                  <a:gd name="f170" fmla="val 368"/>
                  <a:gd name="f171" fmla="val 1145"/>
                  <a:gd name="f172" fmla="val 305"/>
                  <a:gd name="f173" fmla="val 1117"/>
                  <a:gd name="f174" fmla="val 300"/>
                  <a:gd name="f175" fmla="val 1090"/>
                  <a:gd name="f176" fmla="val 296"/>
                  <a:gd name="f177" fmla="val 1059"/>
                  <a:gd name="f178" fmla="val 276"/>
                  <a:gd name="f179" fmla="val 1085"/>
                  <a:gd name="f180" fmla="val 279"/>
                  <a:gd name="f181" fmla="val 1138"/>
                  <a:gd name="f182" fmla="val 1112"/>
                  <a:gd name="f183" fmla="val 225"/>
                  <a:gd name="f184" fmla="val 1042"/>
                  <a:gd name="f185" fmla="val 209"/>
                  <a:gd name="f186" fmla="val 900"/>
                  <a:gd name="f187" fmla="val 205"/>
                  <a:gd name="f188" fmla="val 907"/>
                  <a:gd name="f189" fmla="val 239"/>
                  <a:gd name="f190" fmla="val 924"/>
                  <a:gd name="f191" fmla="val 240"/>
                  <a:gd name="f192" fmla="val 249"/>
                  <a:gd name="f193" fmla="val 953"/>
                  <a:gd name="f194" fmla="val 264"/>
                  <a:gd name="f195" fmla="val 269"/>
                  <a:gd name="f196" fmla="val 1024"/>
                  <a:gd name="f197" fmla="val 271"/>
                  <a:gd name="f198" fmla="val 890"/>
                  <a:gd name="f199" fmla="val 883"/>
                  <a:gd name="f200" fmla="val 204"/>
                  <a:gd name="f201" fmla="val 799"/>
                  <a:gd name="f202" fmla="val 197"/>
                  <a:gd name="f203" fmla="val 714"/>
                  <a:gd name="f204" fmla="val 194"/>
                  <a:gd name="f205" fmla="val 629"/>
                  <a:gd name="f206" fmla="val 250"/>
                  <a:gd name="f207" fmla="val 705"/>
                  <a:gd name="f208" fmla="val 781"/>
                  <a:gd name="f209" fmla="val 252"/>
                  <a:gd name="f210" fmla="val 257"/>
                  <a:gd name="f211" fmla="val 866"/>
                  <a:gd name="f212" fmla="val 247"/>
                  <a:gd name="f213" fmla="val 878"/>
                  <a:gd name="f214" fmla="val 242"/>
                  <a:gd name="f215" fmla="val 848"/>
                  <a:gd name="f216" fmla="val 274"/>
                  <a:gd name="f217" fmla="val 823"/>
                  <a:gd name="f218" fmla="val 272"/>
                  <a:gd name="f219" fmla="val 796"/>
                  <a:gd name="f220" fmla="val 771"/>
                  <a:gd name="f221" fmla="val 776"/>
                  <a:gd name="f222" fmla="val 331"/>
                  <a:gd name="f223" fmla="val 800"/>
                  <a:gd name="f224" fmla="val 333"/>
                  <a:gd name="f225" fmla="val 847"/>
                  <a:gd name="f226" fmla="val 335"/>
                  <a:gd name="f227" fmla="val 843"/>
                  <a:gd name="f228" fmla="val 845"/>
                  <a:gd name="f229" fmla="val 281"/>
                  <a:gd name="f230" fmla="val 330"/>
                  <a:gd name="f231" fmla="val 666"/>
                  <a:gd name="f232" fmla="val 266"/>
                  <a:gd name="f233" fmla="val 576"/>
                  <a:gd name="f234" fmla="val 502"/>
                  <a:gd name="f235" fmla="val 522"/>
                  <a:gd name="f236" fmla="val 328"/>
                  <a:gd name="f237" fmla="val 543"/>
                  <a:gd name="f238" fmla="val 559"/>
                  <a:gd name="f239" fmla="val 583"/>
                  <a:gd name="f240" fmla="val 285"/>
                  <a:gd name="f241" fmla="val 614"/>
                  <a:gd name="f242" fmla="val 623"/>
                  <a:gd name="f243" fmla="val 660"/>
                  <a:gd name="f244" fmla="val 683"/>
                  <a:gd name="f245" fmla="val 700"/>
                  <a:gd name="f246" fmla="val 721"/>
                  <a:gd name="f247" fmla="val 740"/>
                  <a:gd name="f248" fmla="val 471"/>
                  <a:gd name="f249" fmla="val 442"/>
                  <a:gd name="f250" fmla="val 384"/>
                  <a:gd name="f251" fmla="val 386"/>
                  <a:gd name="f252" fmla="val 260"/>
                  <a:gd name="f253" fmla="val 262"/>
                  <a:gd name="f254" fmla="val 219"/>
                  <a:gd name="f255" fmla="val 195"/>
                  <a:gd name="f256" fmla="val 181"/>
                  <a:gd name="f257" fmla="val 231"/>
                  <a:gd name="f258" fmla="val 164"/>
                  <a:gd name="f259" fmla="val 357"/>
                  <a:gd name="f260" fmla="val 121"/>
                  <a:gd name="f261" fmla="val 301"/>
                  <a:gd name="f262" fmla="val 91"/>
                  <a:gd name="f263" fmla="val 306"/>
                  <a:gd name="f264" fmla="val 98"/>
                  <a:gd name="f265" fmla="val 365"/>
                  <a:gd name="f266" fmla="val 131"/>
                  <a:gd name="f267" fmla="val 100"/>
                  <a:gd name="f268" fmla="val 155"/>
                  <a:gd name="f269" fmla="val 183"/>
                  <a:gd name="f270" fmla="val 277"/>
                  <a:gd name="f271" fmla="val 186"/>
                  <a:gd name="f272" fmla="val 267"/>
                  <a:gd name="f273" fmla="val 312"/>
                  <a:gd name="f274" fmla="val 336"/>
                  <a:gd name="f275" fmla="val 210"/>
                  <a:gd name="f276" fmla="val 229"/>
                  <a:gd name="f277" fmla="val 359"/>
                  <a:gd name="f278" fmla="val 244"/>
                  <a:gd name="f279" fmla="val 369"/>
                  <a:gd name="f280" fmla="val 259"/>
                  <a:gd name="f281" fmla="val 440"/>
                  <a:gd name="f282" fmla="val 254"/>
                  <a:gd name="f283" fmla="val 474"/>
                  <a:gd name="f284" fmla="val 521"/>
                  <a:gd name="f285" fmla="val 565"/>
                  <a:gd name="f286" fmla="val 612"/>
                  <a:gd name="f287" fmla="val 199"/>
                  <a:gd name="f288" fmla="val 71"/>
                  <a:gd name="f289" fmla="val 220"/>
                  <a:gd name="f290" fmla="val 182"/>
                  <a:gd name="f291" fmla="val 149"/>
                  <a:gd name="f292" fmla="val 1169"/>
                  <a:gd name="f293" fmla="val 1208"/>
                  <a:gd name="f294" fmla="val 184"/>
                  <a:gd name="f295" fmla="val 1212"/>
                  <a:gd name="f296" fmla="val 118"/>
                  <a:gd name="f297" fmla="val 417"/>
                  <a:gd name="f298" fmla="val 119"/>
                  <a:gd name="f299" fmla="val 20"/>
                  <a:gd name="f300" fmla="val 166"/>
                  <a:gd name="f301" fmla="val 414"/>
                  <a:gd name="f302" fmla="val 824"/>
                  <a:gd name="f303" fmla="val 101"/>
                  <a:gd name="f304" fmla="val 1219"/>
                  <a:gd name="f305" fmla="val 1236"/>
                  <a:gd name="f306" fmla="val 123"/>
                  <a:gd name="f307" fmla="val 37"/>
                  <a:gd name="f308" fmla="val 93"/>
                  <a:gd name="f309" fmla="val 79"/>
                  <a:gd name="f310" fmla="val 17"/>
                  <a:gd name="f311" fmla="val 5"/>
                  <a:gd name="f312" fmla="val 69"/>
                  <a:gd name="f313" fmla="val 690"/>
                  <a:gd name="f314" fmla="val 64"/>
                  <a:gd name="f315" fmla="val 688"/>
                  <a:gd name="f316" fmla="val 619"/>
                  <a:gd name="f317" fmla="val 548"/>
                  <a:gd name="f318" fmla="val 141"/>
                  <a:gd name="f319" fmla="val 68"/>
                  <a:gd name="f320" fmla="val 157"/>
                  <a:gd name="f321" fmla="val 74"/>
                  <a:gd name="f322" fmla="val 13"/>
                  <a:gd name="f323" fmla="val 52"/>
                  <a:gd name="f324" fmla="val 476"/>
                  <a:gd name="f325" fmla="val 50"/>
                  <a:gd name="f326" fmla="val 807"/>
                  <a:gd name="f327" fmla="val 12"/>
                  <a:gd name="f328" fmla="val 33"/>
                  <a:gd name="f329" fmla="val 1007"/>
                  <a:gd name="f330" fmla="val 710"/>
                  <a:gd name="f331" fmla="val 685"/>
                  <a:gd name="f332" fmla="val 529"/>
                  <a:gd name="f333" fmla="val 541"/>
                  <a:gd name="f334" fmla="val 550"/>
                  <a:gd name="f335" fmla="val 556"/>
                  <a:gd name="f336" fmla="val 380"/>
                  <a:gd name="f337" fmla="val 325"/>
                  <a:gd name="f338" fmla="val 323"/>
                  <a:gd name="f339" fmla="val 667"/>
                  <a:gd name="f340" fmla="val 686"/>
                  <a:gd name="f341" fmla="val 693"/>
                  <a:gd name="f342" fmla="val 702"/>
                  <a:gd name="f343" fmla="val 719"/>
                  <a:gd name="f344" fmla="val 931"/>
                  <a:gd name="f345" fmla="val 308"/>
                  <a:gd name="f346" fmla="val 943"/>
                  <a:gd name="f347" fmla="val 416"/>
                  <a:gd name="f348" fmla="val 893"/>
                  <a:gd name="f349" fmla="val 881"/>
                  <a:gd name="f350" fmla="val 888"/>
                  <a:gd name="f351" fmla="val 905"/>
                  <a:gd name="f352" fmla="val 922"/>
                  <a:gd name="f353" fmla="val 929"/>
                  <a:gd name="f354" fmla="val 859"/>
                  <a:gd name="f355" fmla="val 874"/>
                  <a:gd name="f356" fmla="val 302"/>
                  <a:gd name="f357" fmla="val 309"/>
                  <a:gd name="f358" fmla="val 319"/>
                  <a:gd name="f359" fmla="val 326"/>
                  <a:gd name="f360" fmla="val 371"/>
                  <a:gd name="f361" fmla="val 307"/>
                  <a:gd name="f362" fmla="val 278"/>
                  <a:gd name="f363" fmla="*/ f2 1 1239"/>
                  <a:gd name="f364" fmla="*/ f3 1 533"/>
                  <a:gd name="f365" fmla="+- f6 0 f4"/>
                  <a:gd name="f366" fmla="+- f5 0 f4"/>
                  <a:gd name="f367" fmla="*/ f366 1 1239"/>
                  <a:gd name="f368" fmla="*/ f365 1 533"/>
                  <a:gd name="f369" fmla="*/ f4 1 f367"/>
                  <a:gd name="f370" fmla="*/ f5 1 f367"/>
                  <a:gd name="f371" fmla="*/ f4 1 f368"/>
                  <a:gd name="f372" fmla="*/ f6 1 f368"/>
                  <a:gd name="f373" fmla="*/ f369 f363 1"/>
                  <a:gd name="f374" fmla="*/ f370 f363 1"/>
                  <a:gd name="f375" fmla="*/ f372 f364 1"/>
                  <a:gd name="f376" fmla="*/ f371 f36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3" t="f376" r="f374" b="f375"/>
                <a:pathLst>
                  <a:path w="1239" h="533">
                    <a:moveTo>
                      <a:pt x="f4" y="f7"/>
                    </a:moveTo>
                    <a:cubicBezTo>
                      <a:pt x="f8" y="f9"/>
                      <a:pt x="f10" y="f11"/>
                      <a:pt x="f12" y="f13"/>
                    </a:cubicBezTo>
                    <a:lnTo>
                      <a:pt x="f14" y="f15"/>
                    </a:lnTo>
                    <a:cubicBezTo>
                      <a:pt x="f16" y="f17"/>
                      <a:pt x="f18" y="f19"/>
                      <a:pt x="f20" y="f16"/>
                    </a:cubicBezTo>
                    <a:lnTo>
                      <a:pt x="f21" y="f22"/>
                    </a:lnTo>
                    <a:lnTo>
                      <a:pt x="f23" y="f24"/>
                    </a:lnTo>
                    <a:lnTo>
                      <a:pt x="f25" y="f26"/>
                    </a:lnTo>
                    <a:cubicBezTo>
                      <a:pt x="f27" y="f28"/>
                      <a:pt x="f29" y="f30"/>
                      <a:pt x="f31" y="f22"/>
                    </a:cubicBezTo>
                    <a:lnTo>
                      <a:pt x="f32" y="f33"/>
                    </a:lnTo>
                    <a:lnTo>
                      <a:pt x="f34" y="f35"/>
                    </a:lnTo>
                    <a:lnTo>
                      <a:pt x="f36" y="f37"/>
                    </a:lnTo>
                    <a:cubicBezTo>
                      <a:pt x="f38" y="f39"/>
                      <a:pt x="f40" y="f41"/>
                      <a:pt x="f42" y="f43"/>
                    </a:cubicBezTo>
                    <a:lnTo>
                      <a:pt x="f4" y="f7"/>
                    </a:lnTo>
                    <a:close/>
                    <a:moveTo>
                      <a:pt x="f4" y="f7"/>
                    </a:moveTo>
                    <a:lnTo>
                      <a:pt x="f4" y="f7"/>
                    </a:lnTo>
                    <a:close/>
                    <a:moveTo>
                      <a:pt x="f44" y="f15"/>
                    </a:moveTo>
                    <a:lnTo>
                      <a:pt x="f45" y="f13"/>
                    </a:lnTo>
                    <a:cubicBezTo>
                      <a:pt x="f46" y="f13"/>
                      <a:pt x="f47" y="f13"/>
                      <a:pt x="f48" y="f49"/>
                    </a:cubicBezTo>
                    <a:lnTo>
                      <a:pt x="f50" y="f17"/>
                    </a:lnTo>
                    <a:lnTo>
                      <a:pt x="f50" y="f51"/>
                    </a:lnTo>
                    <a:cubicBezTo>
                      <a:pt x="f52" y="f15"/>
                      <a:pt x="f49" y="f15"/>
                      <a:pt x="f44" y="f15"/>
                    </a:cubicBezTo>
                    <a:close/>
                    <a:moveTo>
                      <a:pt x="f44" y="f15"/>
                    </a:moveTo>
                    <a:lnTo>
                      <a:pt x="f44" y="f15"/>
                    </a:lnTo>
                    <a:close/>
                    <a:moveTo>
                      <a:pt x="f53" y="f17"/>
                    </a:moveTo>
                    <a:lnTo>
                      <a:pt x="f54" y="f49"/>
                    </a:lnTo>
                    <a:cubicBezTo>
                      <a:pt x="f55" y="f13"/>
                      <a:pt x="f56" y="f13"/>
                      <a:pt x="f57" y="f13"/>
                    </a:cubicBezTo>
                    <a:lnTo>
                      <a:pt x="f58" y="f15"/>
                    </a:lnTo>
                    <a:cubicBezTo>
                      <a:pt x="f59" y="f15"/>
                      <a:pt x="f60" y="f15"/>
                      <a:pt x="f53" y="f51"/>
                    </a:cubicBezTo>
                    <a:lnTo>
                      <a:pt x="f53" y="f17"/>
                    </a:lnTo>
                    <a:close/>
                    <a:moveTo>
                      <a:pt x="f53" y="f17"/>
                    </a:moveTo>
                    <a:lnTo>
                      <a:pt x="f53" y="f17"/>
                    </a:lnTo>
                    <a:close/>
                    <a:moveTo>
                      <a:pt x="f61" y="f15"/>
                    </a:moveTo>
                    <a:lnTo>
                      <a:pt x="f62" y="f13"/>
                    </a:lnTo>
                    <a:cubicBezTo>
                      <a:pt x="f63" y="f11"/>
                      <a:pt x="f64" y="f9"/>
                      <a:pt x="f65" y="f66"/>
                    </a:cubicBezTo>
                    <a:lnTo>
                      <a:pt x="f67" y="f68"/>
                    </a:lnTo>
                    <a:cubicBezTo>
                      <a:pt x="f69" y="f70"/>
                      <a:pt x="f71" y="f72"/>
                      <a:pt x="f73" y="f37"/>
                    </a:cubicBezTo>
                    <a:lnTo>
                      <a:pt x="f74" y="f35"/>
                    </a:lnTo>
                    <a:lnTo>
                      <a:pt x="f75" y="f76"/>
                    </a:lnTo>
                    <a:lnTo>
                      <a:pt x="f77" y="f78"/>
                    </a:lnTo>
                    <a:cubicBezTo>
                      <a:pt x="f79" y="f28"/>
                      <a:pt x="f80" y="f26"/>
                      <a:pt x="f81" y="f82"/>
                    </a:cubicBezTo>
                    <a:lnTo>
                      <a:pt x="f83" y="f24"/>
                    </a:lnTo>
                    <a:lnTo>
                      <a:pt x="f84" y="f72"/>
                    </a:lnTo>
                    <a:lnTo>
                      <a:pt x="f85" y="f22"/>
                    </a:lnTo>
                    <a:lnTo>
                      <a:pt x="f86" y="f19"/>
                    </a:lnTo>
                    <a:cubicBezTo>
                      <a:pt x="f87" y="f17"/>
                      <a:pt x="f88" y="f17"/>
                      <a:pt x="f61" y="f15"/>
                    </a:cubicBezTo>
                    <a:close/>
                    <a:moveTo>
                      <a:pt x="f61" y="f15"/>
                    </a:moveTo>
                    <a:lnTo>
                      <a:pt x="f61" y="f15"/>
                    </a:lnTo>
                    <a:close/>
                    <a:moveTo>
                      <a:pt x="f89" y="f51"/>
                    </a:moveTo>
                    <a:lnTo>
                      <a:pt x="f90" y="f91"/>
                    </a:lnTo>
                    <a:cubicBezTo>
                      <a:pt x="f92" y="f93"/>
                      <a:pt x="f94" y="f95"/>
                      <a:pt x="f96" y="f97"/>
                    </a:cubicBezTo>
                    <a:lnTo>
                      <a:pt x="f98" y="f22"/>
                    </a:lnTo>
                    <a:cubicBezTo>
                      <a:pt x="f99" y="f82"/>
                      <a:pt x="f100" y="f16"/>
                      <a:pt x="f89" y="f51"/>
                    </a:cubicBezTo>
                    <a:close/>
                    <a:moveTo>
                      <a:pt x="f89" y="f51"/>
                    </a:moveTo>
                    <a:lnTo>
                      <a:pt x="f89" y="f51"/>
                    </a:lnTo>
                    <a:close/>
                    <a:moveTo>
                      <a:pt x="f101" y="f102"/>
                    </a:moveTo>
                    <a:lnTo>
                      <a:pt x="f103" y="f104"/>
                    </a:lnTo>
                    <a:cubicBezTo>
                      <a:pt x="f105" y="f106"/>
                      <a:pt x="f107" y="f108"/>
                      <a:pt x="f109" y="f108"/>
                    </a:cubicBezTo>
                    <a:cubicBezTo>
                      <a:pt x="f110" y="f111"/>
                      <a:pt x="f112" y="f113"/>
                      <a:pt x="f114" y="f115"/>
                    </a:cubicBezTo>
                    <a:cubicBezTo>
                      <a:pt x="f116" y="f117"/>
                      <a:pt x="f118" y="f119"/>
                      <a:pt x="f101" y="f102"/>
                    </a:cubicBezTo>
                    <a:close/>
                    <a:moveTo>
                      <a:pt x="f101" y="f102"/>
                    </a:moveTo>
                    <a:lnTo>
                      <a:pt x="f101" y="f102"/>
                    </a:lnTo>
                    <a:close/>
                    <a:moveTo>
                      <a:pt x="f120" y="f115"/>
                    </a:moveTo>
                    <a:cubicBezTo>
                      <a:pt x="f121" y="f113"/>
                      <a:pt x="f122" y="f111"/>
                      <a:pt x="f123" y="f108"/>
                    </a:cubicBezTo>
                    <a:cubicBezTo>
                      <a:pt x="f58" y="f108"/>
                      <a:pt x="f124" y="f106"/>
                      <a:pt x="f125" y="f126"/>
                    </a:cubicBezTo>
                    <a:lnTo>
                      <a:pt x="f127" y="f102"/>
                    </a:lnTo>
                    <a:cubicBezTo>
                      <a:pt x="f128" y="f119"/>
                      <a:pt x="f59" y="f117"/>
                      <a:pt x="f120" y="f115"/>
                    </a:cubicBezTo>
                    <a:close/>
                    <a:moveTo>
                      <a:pt x="f120" y="f115"/>
                    </a:moveTo>
                    <a:lnTo>
                      <a:pt x="f120" y="f115"/>
                    </a:lnTo>
                    <a:close/>
                    <a:moveTo>
                      <a:pt x="f129" y="f91"/>
                    </a:moveTo>
                    <a:lnTo>
                      <a:pt x="f130" y="f131"/>
                    </a:lnTo>
                    <a:cubicBezTo>
                      <a:pt x="f132" y="f17"/>
                      <a:pt x="f133" y="f134"/>
                      <a:pt x="f135" y="f78"/>
                    </a:cubicBezTo>
                    <a:lnTo>
                      <a:pt x="f136" y="f111"/>
                    </a:lnTo>
                    <a:cubicBezTo>
                      <a:pt x="f137" y="f138"/>
                      <a:pt x="f139" y="f140"/>
                      <a:pt x="f129" y="f91"/>
                    </a:cubicBezTo>
                    <a:close/>
                    <a:moveTo>
                      <a:pt x="f129" y="f91"/>
                    </a:moveTo>
                    <a:lnTo>
                      <a:pt x="f129" y="f91"/>
                    </a:lnTo>
                    <a:close/>
                    <a:moveTo>
                      <a:pt x="f141" y="f142"/>
                    </a:moveTo>
                    <a:cubicBezTo>
                      <a:pt x="f143" y="f117"/>
                      <a:pt x="f144" y="f145"/>
                      <a:pt x="f146" y="f147"/>
                    </a:cubicBezTo>
                    <a:lnTo>
                      <a:pt x="f139" y="f148"/>
                    </a:lnTo>
                    <a:cubicBezTo>
                      <a:pt x="f149" y="f150"/>
                      <a:pt x="f151" y="f152"/>
                      <a:pt x="f153" y="f154"/>
                    </a:cubicBezTo>
                    <a:cubicBezTo>
                      <a:pt x="f155" y="f152"/>
                      <a:pt x="f156" y="f157"/>
                      <a:pt x="f156" y="f158"/>
                    </a:cubicBezTo>
                    <a:lnTo>
                      <a:pt x="f159" y="f158"/>
                    </a:lnTo>
                    <a:lnTo>
                      <a:pt x="f159" y="f160"/>
                    </a:lnTo>
                    <a:lnTo>
                      <a:pt x="f161" y="f162"/>
                    </a:lnTo>
                    <a:lnTo>
                      <a:pt x="f141" y="f142"/>
                    </a:lnTo>
                    <a:close/>
                    <a:moveTo>
                      <a:pt x="f141" y="f142"/>
                    </a:moveTo>
                    <a:lnTo>
                      <a:pt x="f141" y="f142"/>
                    </a:lnTo>
                    <a:close/>
                    <a:moveTo>
                      <a:pt x="f163" y="f164"/>
                    </a:moveTo>
                    <a:lnTo>
                      <a:pt x="f165" y="f166"/>
                    </a:lnTo>
                    <a:cubicBezTo>
                      <a:pt x="f167" y="f0"/>
                      <a:pt x="f168" y="f113"/>
                      <a:pt x="f169" y="f170"/>
                    </a:cubicBezTo>
                    <a:lnTo>
                      <a:pt x="f171" y="f172"/>
                    </a:lnTo>
                    <a:cubicBezTo>
                      <a:pt x="f173" y="f174"/>
                      <a:pt x="f175" y="f176"/>
                      <a:pt x="f163" y="f164"/>
                    </a:cubicBezTo>
                    <a:close/>
                    <a:moveTo>
                      <a:pt x="f163" y="f164"/>
                    </a:moveTo>
                    <a:lnTo>
                      <a:pt x="f163" y="f164"/>
                    </a:lnTo>
                    <a:close/>
                    <a:moveTo>
                      <a:pt x="f177" y="f178"/>
                    </a:moveTo>
                    <a:cubicBezTo>
                      <a:pt x="f179" y="f180"/>
                      <a:pt x="f137" y="f154"/>
                      <a:pt x="f181" y="f152"/>
                    </a:cubicBezTo>
                    <a:lnTo>
                      <a:pt x="f182" y="f183"/>
                    </a:lnTo>
                    <a:cubicBezTo>
                      <a:pt x="f184" y="f27"/>
                      <a:pt x="f161" y="f185"/>
                      <a:pt x="f186" y="f187"/>
                    </a:cubicBezTo>
                    <a:lnTo>
                      <a:pt x="f188" y="f189"/>
                    </a:lnTo>
                    <a:cubicBezTo>
                      <a:pt x="f190" y="f191"/>
                      <a:pt x="f63" y="f192"/>
                      <a:pt x="f193" y="f194"/>
                    </a:cubicBezTo>
                    <a:cubicBezTo>
                      <a:pt x="f83" y="f195"/>
                      <a:pt x="f196" y="f197"/>
                      <a:pt x="f177" y="f178"/>
                    </a:cubicBezTo>
                    <a:close/>
                    <a:moveTo>
                      <a:pt x="f177" y="f178"/>
                    </a:moveTo>
                    <a:lnTo>
                      <a:pt x="f177" y="f178"/>
                    </a:lnTo>
                    <a:close/>
                    <a:moveTo>
                      <a:pt x="f198" y="f191"/>
                    </a:moveTo>
                    <a:lnTo>
                      <a:pt x="f199" y="f200"/>
                    </a:lnTo>
                    <a:cubicBezTo>
                      <a:pt x="f201" y="f202"/>
                      <a:pt x="f203" y="f204"/>
                      <a:pt x="f205" y="f204"/>
                    </a:cubicBezTo>
                    <a:lnTo>
                      <a:pt x="f205" y="f206"/>
                    </a:lnTo>
                    <a:cubicBezTo>
                      <a:pt x="f207" y="f206"/>
                      <a:pt x="f208" y="f209"/>
                      <a:pt x="f86" y="f210"/>
                    </a:cubicBezTo>
                    <a:cubicBezTo>
                      <a:pt x="f211" y="f212"/>
                      <a:pt x="f213" y="f214"/>
                      <a:pt x="f198" y="f191"/>
                    </a:cubicBezTo>
                    <a:close/>
                    <a:moveTo>
                      <a:pt x="f198" y="f191"/>
                    </a:moveTo>
                    <a:lnTo>
                      <a:pt x="f198" y="f191"/>
                    </a:lnTo>
                    <a:close/>
                    <a:moveTo>
                      <a:pt x="f215" y="f216"/>
                    </a:moveTo>
                    <a:cubicBezTo>
                      <a:pt x="f217" y="f218"/>
                      <a:pt x="f219" y="f197"/>
                      <a:pt x="f220" y="f197"/>
                    </a:cubicBezTo>
                    <a:lnTo>
                      <a:pt x="f221" y="f222"/>
                    </a:lnTo>
                    <a:cubicBezTo>
                      <a:pt x="f223" y="f222"/>
                      <a:pt x="f217" y="f224"/>
                      <a:pt x="f225" y="f226"/>
                    </a:cubicBezTo>
                    <a:lnTo>
                      <a:pt x="f227" y="f176"/>
                    </a:lnTo>
                    <a:cubicBezTo>
                      <a:pt x="f227" y="f150"/>
                      <a:pt x="f228" y="f229"/>
                      <a:pt x="f215" y="f216"/>
                    </a:cubicBezTo>
                    <a:close/>
                    <a:moveTo>
                      <a:pt x="f215" y="f216"/>
                    </a:moveTo>
                    <a:lnTo>
                      <a:pt x="f215" y="f216"/>
                    </a:lnTo>
                    <a:close/>
                    <a:moveTo>
                      <a:pt x="f56" y="f230"/>
                    </a:moveTo>
                    <a:lnTo>
                      <a:pt x="f59" y="f195"/>
                    </a:lnTo>
                    <a:cubicBezTo>
                      <a:pt x="f231" y="f232"/>
                      <a:pt x="f233" y="f232"/>
                      <a:pt x="f49" y="f197"/>
                    </a:cubicBezTo>
                    <a:lnTo>
                      <a:pt x="f46" y="f230"/>
                    </a:lnTo>
                    <a:cubicBezTo>
                      <a:pt x="f234" y="f230"/>
                      <a:pt x="f235" y="f236"/>
                      <a:pt x="f237" y="f236"/>
                    </a:cubicBezTo>
                    <a:cubicBezTo>
                      <a:pt x="f238" y="f160"/>
                      <a:pt x="f239" y="f240"/>
                      <a:pt x="f241" y="f229"/>
                    </a:cubicBezTo>
                    <a:lnTo>
                      <a:pt x="f242" y="f229"/>
                    </a:lnTo>
                    <a:lnTo>
                      <a:pt x="f205" y="f229"/>
                    </a:lnTo>
                    <a:cubicBezTo>
                      <a:pt x="f243" y="f240"/>
                      <a:pt x="f244" y="f160"/>
                      <a:pt x="f245" y="f236"/>
                    </a:cubicBezTo>
                    <a:cubicBezTo>
                      <a:pt x="f246" y="f236"/>
                      <a:pt x="f247" y="f230"/>
                      <a:pt x="f56" y="f230"/>
                    </a:cubicBezTo>
                    <a:close/>
                    <a:moveTo>
                      <a:pt x="f56" y="f230"/>
                    </a:moveTo>
                    <a:lnTo>
                      <a:pt x="f56" y="f230"/>
                    </a:lnTo>
                    <a:close/>
                    <a:moveTo>
                      <a:pt x="f43" y="f222"/>
                    </a:moveTo>
                    <a:lnTo>
                      <a:pt x="f248" y="f197"/>
                    </a:lnTo>
                    <a:cubicBezTo>
                      <a:pt x="f249" y="f197"/>
                      <a:pt x="f104" y="f218"/>
                      <a:pt x="f250" y="f216"/>
                    </a:cubicBezTo>
                    <a:cubicBezTo>
                      <a:pt x="f251" y="f229"/>
                      <a:pt x="f97" y="f150"/>
                      <a:pt x="f97" y="f176"/>
                    </a:cubicBezTo>
                    <a:lnTo>
                      <a:pt x="f250" y="f226"/>
                    </a:lnTo>
                    <a:cubicBezTo>
                      <a:pt x="f126" y="f226"/>
                      <a:pt x="f82" y="f224"/>
                      <a:pt x="f43" y="f222"/>
                    </a:cubicBezTo>
                    <a:close/>
                    <a:moveTo>
                      <a:pt x="f43" y="f222"/>
                    </a:moveTo>
                    <a:lnTo>
                      <a:pt x="f43" y="f222"/>
                    </a:lnTo>
                    <a:close/>
                    <a:moveTo>
                      <a:pt x="f210" y="f117"/>
                    </a:moveTo>
                    <a:lnTo>
                      <a:pt x="f252" y="f162"/>
                    </a:lnTo>
                    <a:lnTo>
                      <a:pt x="f253" y="f160"/>
                    </a:lnTo>
                    <a:lnTo>
                      <a:pt x="f253" y="f158"/>
                    </a:lnTo>
                    <a:lnTo>
                      <a:pt x="f194" y="f158"/>
                    </a:lnTo>
                    <a:cubicBezTo>
                      <a:pt x="f194" y="f148"/>
                      <a:pt x="f232" y="f150"/>
                      <a:pt x="f232" y="f240"/>
                    </a:cubicBezTo>
                    <a:cubicBezTo>
                      <a:pt x="f23" y="f150"/>
                      <a:pt x="f254" y="f157"/>
                      <a:pt x="f255" y="f164"/>
                    </a:cubicBezTo>
                    <a:lnTo>
                      <a:pt x="f256" y="f166"/>
                    </a:lnTo>
                    <a:cubicBezTo>
                      <a:pt x="f187" y="f102"/>
                      <a:pt x="f257" y="f119"/>
                      <a:pt x="f210" y="f117"/>
                    </a:cubicBezTo>
                    <a:close/>
                    <a:moveTo>
                      <a:pt x="f210" y="f117"/>
                    </a:moveTo>
                    <a:lnTo>
                      <a:pt x="f210" y="f117"/>
                    </a:lnTo>
                    <a:close/>
                    <a:moveTo>
                      <a:pt x="f258" y="f259"/>
                    </a:moveTo>
                    <a:lnTo>
                      <a:pt x="f1" y="f158"/>
                    </a:lnTo>
                    <a:cubicBezTo>
                      <a:pt x="f8" y="f10"/>
                      <a:pt x="f260" y="f261"/>
                      <a:pt x="f262" y="f263"/>
                    </a:cubicBezTo>
                    <a:lnTo>
                      <a:pt x="f40" y="f93"/>
                    </a:lnTo>
                    <a:cubicBezTo>
                      <a:pt x="f264" y="f265"/>
                      <a:pt x="f266" y="f91"/>
                      <a:pt x="f258" y="f259"/>
                    </a:cubicBezTo>
                    <a:close/>
                    <a:moveTo>
                      <a:pt x="f258" y="f259"/>
                    </a:moveTo>
                    <a:lnTo>
                      <a:pt x="f258" y="f259"/>
                    </a:lnTo>
                    <a:close/>
                    <a:moveTo>
                      <a:pt x="f267" y="f157"/>
                    </a:moveTo>
                    <a:cubicBezTo>
                      <a:pt x="f34" y="f240"/>
                      <a:pt x="f268" y="f229"/>
                      <a:pt x="f269" y="f270"/>
                    </a:cubicBezTo>
                    <a:lnTo>
                      <a:pt x="f269" y="f178"/>
                    </a:lnTo>
                    <a:lnTo>
                      <a:pt x="f271" y="f270"/>
                    </a:lnTo>
                    <a:cubicBezTo>
                      <a:pt x="f27" y="f218"/>
                      <a:pt x="f212" y="f197"/>
                      <a:pt x="f178" y="f272"/>
                    </a:cubicBezTo>
                    <a:cubicBezTo>
                      <a:pt x="f157" y="f212"/>
                      <a:pt x="f273" y="f189"/>
                      <a:pt x="f224" y="f189"/>
                    </a:cubicBezTo>
                    <a:lnTo>
                      <a:pt x="f274" y="f187"/>
                    </a:lnTo>
                    <a:cubicBezTo>
                      <a:pt x="f232" y="f275"/>
                      <a:pt x="f255" y="f254"/>
                      <a:pt x="f94" y="f276"/>
                    </a:cubicBezTo>
                    <a:lnTo>
                      <a:pt x="f267" y="f157"/>
                    </a:lnTo>
                    <a:close/>
                    <a:moveTo>
                      <a:pt x="f267" y="f157"/>
                    </a:moveTo>
                    <a:lnTo>
                      <a:pt x="f267" y="f157"/>
                    </a:lnTo>
                    <a:close/>
                    <a:moveTo>
                      <a:pt x="f119" y="f214"/>
                    </a:moveTo>
                    <a:cubicBezTo>
                      <a:pt x="f277" y="f278"/>
                      <a:pt x="f279" y="f206"/>
                      <a:pt x="f20" y="f280"/>
                    </a:cubicBezTo>
                    <a:cubicBezTo>
                      <a:pt x="f108" y="f90"/>
                      <a:pt x="f281" y="f282"/>
                      <a:pt x="f248" y="f209"/>
                    </a:cubicBezTo>
                    <a:lnTo>
                      <a:pt x="f283" y="f209"/>
                    </a:lnTo>
                    <a:cubicBezTo>
                      <a:pt x="f284" y="f206"/>
                      <a:pt x="f285" y="f206"/>
                      <a:pt x="f286" y="f206"/>
                    </a:cubicBezTo>
                    <a:lnTo>
                      <a:pt x="f286" y="f204"/>
                    </a:lnTo>
                    <a:cubicBezTo>
                      <a:pt x="f112" y="f255"/>
                      <a:pt x="f82" y="f287"/>
                      <a:pt x="f102" y="f200"/>
                    </a:cubicBezTo>
                    <a:lnTo>
                      <a:pt x="f119" y="f214"/>
                    </a:lnTo>
                    <a:close/>
                    <a:moveTo>
                      <a:pt x="f119" y="f214"/>
                    </a:moveTo>
                    <a:lnTo>
                      <a:pt x="f119" y="f214"/>
                    </a:lnTo>
                    <a:close/>
                    <a:moveTo>
                      <a:pt x="f288" y="f289"/>
                    </a:moveTo>
                    <a:cubicBezTo>
                      <a:pt x="f180" y="f290"/>
                      <a:pt x="f61" y="f291"/>
                      <a:pt x="f292" y="f27"/>
                    </a:cubicBezTo>
                    <a:lnTo>
                      <a:pt x="f293" y="f294"/>
                    </a:lnTo>
                    <a:lnTo>
                      <a:pt x="f295" y="f1"/>
                    </a:lnTo>
                    <a:cubicBezTo>
                      <a:pt x="f217" y="f296"/>
                      <a:pt x="f297" y="f298"/>
                      <a:pt x="f42" y="f290"/>
                    </a:cubicBezTo>
                    <a:lnTo>
                      <a:pt x="f42" y="f294"/>
                    </a:lnTo>
                    <a:lnTo>
                      <a:pt x="f288" y="f289"/>
                    </a:lnTo>
                    <a:close/>
                    <a:moveTo>
                      <a:pt x="f288" y="f289"/>
                    </a:moveTo>
                    <a:lnTo>
                      <a:pt x="f288" y="f289"/>
                    </a:lnTo>
                    <a:close/>
                    <a:moveTo>
                      <a:pt x="f299" y="f300"/>
                    </a:moveTo>
                    <a:cubicBezTo>
                      <a:pt x="f301" y="f38"/>
                      <a:pt x="f302" y="f303"/>
                      <a:pt x="f304" y="f258"/>
                    </a:cubicBezTo>
                    <a:lnTo>
                      <a:pt x="f305" y="f306"/>
                    </a:lnTo>
                    <a:lnTo>
                      <a:pt x="f305" y="f40"/>
                    </a:lnTo>
                    <a:lnTo>
                      <a:pt x="f75" y="f307"/>
                    </a:lnTo>
                    <a:lnTo>
                      <a:pt x="f75" y="f308"/>
                    </a:lnTo>
                    <a:lnTo>
                      <a:pt x="f155" y="f309"/>
                    </a:lnTo>
                    <a:lnTo>
                      <a:pt x="f155" y="f310"/>
                    </a:lnTo>
                    <a:lnTo>
                      <a:pt x="f217" y="f311"/>
                    </a:lnTo>
                    <a:lnTo>
                      <a:pt x="f302" y="f312"/>
                    </a:lnTo>
                    <a:lnTo>
                      <a:pt x="f313" y="f314"/>
                    </a:lnTo>
                    <a:lnTo>
                      <a:pt x="f315" y="f4"/>
                    </a:lnTo>
                    <a:lnTo>
                      <a:pt x="f316" y="f4"/>
                    </a:lnTo>
                    <a:lnTo>
                      <a:pt x="f317" y="f4"/>
                    </a:lnTo>
                    <a:lnTo>
                      <a:pt x="f317" y="f314"/>
                    </a:lnTo>
                    <a:lnTo>
                      <a:pt x="f301" y="f312"/>
                    </a:lnTo>
                    <a:lnTo>
                      <a:pt x="f301" y="f311"/>
                    </a:lnTo>
                    <a:lnTo>
                      <a:pt x="f218" y="f310"/>
                    </a:lnTo>
                    <a:lnTo>
                      <a:pt x="f197" y="f309"/>
                    </a:lnTo>
                    <a:lnTo>
                      <a:pt x="f318" y="f308"/>
                    </a:lnTo>
                    <a:lnTo>
                      <a:pt x="f318" y="f307"/>
                    </a:lnTo>
                    <a:lnTo>
                      <a:pt x="f4" y="f40"/>
                    </a:lnTo>
                    <a:lnTo>
                      <a:pt x="f4" y="f306"/>
                    </a:lnTo>
                    <a:lnTo>
                      <a:pt x="f299" y="f300"/>
                    </a:lnTo>
                    <a:close/>
                    <a:moveTo>
                      <a:pt x="f299" y="f300"/>
                    </a:moveTo>
                    <a:lnTo>
                      <a:pt x="f299" y="f300"/>
                    </a:lnTo>
                    <a:close/>
                    <a:moveTo>
                      <a:pt x="f276" y="f319"/>
                    </a:moveTo>
                    <a:lnTo>
                      <a:pt x="f320" y="f98"/>
                    </a:lnTo>
                    <a:lnTo>
                      <a:pt x="f320" y="f321"/>
                    </a:lnTo>
                    <a:lnTo>
                      <a:pt x="f276" y="f319"/>
                    </a:lnTo>
                    <a:close/>
                    <a:moveTo>
                      <a:pt x="f276" y="f319"/>
                    </a:moveTo>
                    <a:lnTo>
                      <a:pt x="f276" y="f319"/>
                    </a:lnTo>
                    <a:close/>
                    <a:moveTo>
                      <a:pt x="f16" y="f322"/>
                    </a:moveTo>
                    <a:lnTo>
                      <a:pt x="f16" y="f323"/>
                    </a:lnTo>
                    <a:lnTo>
                      <a:pt x="f324" y="f325"/>
                    </a:lnTo>
                    <a:lnTo>
                      <a:pt x="f16" y="f322"/>
                    </a:lnTo>
                    <a:close/>
                    <a:moveTo>
                      <a:pt x="f16" y="f322"/>
                    </a:moveTo>
                    <a:lnTo>
                      <a:pt x="f16" y="f322"/>
                    </a:lnTo>
                    <a:close/>
                    <a:moveTo>
                      <a:pt x="f326" y="f327"/>
                    </a:moveTo>
                    <a:lnTo>
                      <a:pt x="f56" y="f325"/>
                    </a:lnTo>
                    <a:lnTo>
                      <a:pt x="f88" y="f323"/>
                    </a:lnTo>
                    <a:lnTo>
                      <a:pt x="f326" y="f327"/>
                    </a:lnTo>
                    <a:close/>
                    <a:moveTo>
                      <a:pt x="f326" y="f327"/>
                    </a:moveTo>
                    <a:lnTo>
                      <a:pt x="f326" y="f327"/>
                    </a:lnTo>
                    <a:close/>
                    <a:moveTo>
                      <a:pt x="f77" y="f328"/>
                    </a:moveTo>
                    <a:lnTo>
                      <a:pt x="f329" y="f319"/>
                    </a:lnTo>
                    <a:lnTo>
                      <a:pt x="f77" y="f321"/>
                    </a:lnTo>
                    <a:lnTo>
                      <a:pt x="f77" y="f328"/>
                    </a:lnTo>
                    <a:close/>
                    <a:moveTo>
                      <a:pt x="f77" y="f328"/>
                    </a:moveTo>
                    <a:lnTo>
                      <a:pt x="f77" y="f328"/>
                    </a:lnTo>
                    <a:close/>
                    <a:moveTo>
                      <a:pt x="f203" y="f19"/>
                    </a:moveTo>
                    <a:cubicBezTo>
                      <a:pt x="f330" y="f138"/>
                      <a:pt x="f331" y="f10"/>
                      <a:pt x="f242" y="f10"/>
                    </a:cubicBezTo>
                    <a:cubicBezTo>
                      <a:pt x="f238" y="f10"/>
                      <a:pt x="f6" y="f138"/>
                      <a:pt x="f332" y="f19"/>
                    </a:cubicBezTo>
                    <a:lnTo>
                      <a:pt x="f112" y="f49"/>
                    </a:lnTo>
                    <a:cubicBezTo>
                      <a:pt x="f6" y="f49"/>
                      <a:pt x="f333" y="f49"/>
                      <a:pt x="f334" y="f49"/>
                    </a:cubicBezTo>
                    <a:lnTo>
                      <a:pt x="f335" y="f297"/>
                    </a:lnTo>
                    <a:cubicBezTo>
                      <a:pt x="f238" y="f336"/>
                      <a:pt x="f233" y="f337"/>
                      <a:pt x="f242" y="f338"/>
                    </a:cubicBezTo>
                    <a:cubicBezTo>
                      <a:pt x="f339" y="f337"/>
                      <a:pt x="f340" y="f336"/>
                      <a:pt x="f315" y="f297"/>
                    </a:cubicBezTo>
                    <a:lnTo>
                      <a:pt x="f341" y="f49"/>
                    </a:lnTo>
                    <a:cubicBezTo>
                      <a:pt x="f342" y="f49"/>
                      <a:pt x="f120" y="f49"/>
                      <a:pt x="f343" y="f49"/>
                    </a:cubicBezTo>
                    <a:lnTo>
                      <a:pt x="f203" y="f19"/>
                    </a:lnTo>
                    <a:close/>
                    <a:moveTo>
                      <a:pt x="f203" y="f19"/>
                    </a:moveTo>
                    <a:lnTo>
                      <a:pt x="f203" y="f19"/>
                    </a:lnTo>
                    <a:close/>
                    <a:moveTo>
                      <a:pt x="f344" y="f345"/>
                    </a:moveTo>
                    <a:lnTo>
                      <a:pt x="f346" y="f347"/>
                    </a:lnTo>
                    <a:lnTo>
                      <a:pt x="f348" y="f126"/>
                    </a:lnTo>
                    <a:lnTo>
                      <a:pt x="f349" y="f176"/>
                    </a:lnTo>
                    <a:cubicBezTo>
                      <a:pt x="f199" y="f157"/>
                      <a:pt x="f199" y="f152"/>
                      <a:pt x="f350" y="f154"/>
                    </a:cubicBezTo>
                    <a:cubicBezTo>
                      <a:pt x="f348" y="f180"/>
                      <a:pt x="f351" y="f180"/>
                      <a:pt x="f84" y="f229"/>
                    </a:cubicBezTo>
                    <a:cubicBezTo>
                      <a:pt x="f352" y="f152"/>
                      <a:pt x="f353" y="f176"/>
                      <a:pt x="f344" y="f345"/>
                    </a:cubicBezTo>
                    <a:close/>
                    <a:moveTo>
                      <a:pt x="f344" y="f345"/>
                    </a:moveTo>
                    <a:lnTo>
                      <a:pt x="f344" y="f345"/>
                    </a:lnTo>
                    <a:close/>
                    <a:moveTo>
                      <a:pt x="f354" y="f176"/>
                    </a:moveTo>
                    <a:lnTo>
                      <a:pt x="f355" y="f118"/>
                    </a:lnTo>
                    <a:lnTo>
                      <a:pt x="f353" y="f82"/>
                    </a:lnTo>
                    <a:lnTo>
                      <a:pt x="f159" y="f28"/>
                    </a:lnTo>
                    <a:lnTo>
                      <a:pt x="f193" y="f172"/>
                    </a:lnTo>
                    <a:cubicBezTo>
                      <a:pt x="f346" y="f214"/>
                      <a:pt x="f85" y="f189"/>
                      <a:pt x="f354" y="f176"/>
                    </a:cubicBezTo>
                    <a:close/>
                    <a:moveTo>
                      <a:pt x="f354" y="f176"/>
                    </a:moveTo>
                    <a:lnTo>
                      <a:pt x="f354" y="f176"/>
                    </a:lnTo>
                    <a:close/>
                    <a:moveTo>
                      <a:pt x="f174" y="f345"/>
                    </a:moveTo>
                    <a:cubicBezTo>
                      <a:pt x="f356" y="f176"/>
                      <a:pt x="f357" y="f152"/>
                      <a:pt x="f358" y="f229"/>
                    </a:cubicBezTo>
                    <a:cubicBezTo>
                      <a:pt x="f359" y="f180"/>
                      <a:pt x="f274" y="f180"/>
                      <a:pt x="f142" y="f154"/>
                    </a:cubicBezTo>
                    <a:cubicBezTo>
                      <a:pt x="f117" y="f152"/>
                      <a:pt x="f119" y="f157"/>
                      <a:pt x="f145" y="f176"/>
                    </a:cubicBezTo>
                    <a:lnTo>
                      <a:pt x="f274" y="f126"/>
                    </a:lnTo>
                    <a:lnTo>
                      <a:pt x="f152" y="f347"/>
                    </a:lnTo>
                    <a:lnTo>
                      <a:pt x="f174" y="f345"/>
                    </a:lnTo>
                    <a:close/>
                    <a:moveTo>
                      <a:pt x="f174" y="f345"/>
                    </a:moveTo>
                    <a:lnTo>
                      <a:pt x="f174" y="f345"/>
                    </a:lnTo>
                    <a:close/>
                    <a:moveTo>
                      <a:pt x="f259" y="f118"/>
                    </a:moveTo>
                    <a:lnTo>
                      <a:pt x="f21" y="f176"/>
                    </a:lnTo>
                    <a:cubicBezTo>
                      <a:pt x="f360" y="f178"/>
                      <a:pt x="f0" y="f253"/>
                      <a:pt x="f117" y="f210"/>
                    </a:cubicBezTo>
                    <a:lnTo>
                      <a:pt x="f117" y="f280"/>
                    </a:lnTo>
                    <a:lnTo>
                      <a:pt x="f222" y="f90"/>
                    </a:lnTo>
                    <a:cubicBezTo>
                      <a:pt x="f361" y="f90"/>
                      <a:pt x="f154" y="f218"/>
                      <a:pt x="f362" y="f172"/>
                    </a:cubicBezTo>
                    <a:lnTo>
                      <a:pt x="f252" y="f28"/>
                    </a:lnTo>
                    <a:lnTo>
                      <a:pt x="f259" y="f118"/>
                    </a:lnTo>
                    <a:close/>
                  </a:path>
                </a:pathLst>
              </a:custGeom>
              <a:gradFill>
                <a:gsLst>
                  <a:gs pos="0">
                    <a:srgbClr val="FFF480"/>
                  </a:gs>
                  <a:gs pos="100000">
                    <a:srgbClr val="D1B76C"/>
                  </a:gs>
                </a:gsLst>
                <a:path path="rect">
                  <a:fillToRect l="50000" t="50000" r="50000" b="50000"/>
                </a:path>
              </a:gra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8" name="Forma Livre 7"/>
              <p:cNvSpPr/>
              <p:nvPr/>
            </p:nvSpPr>
            <p:spPr>
              <a:xfrm>
                <a:off x="9059756" y="5808597"/>
                <a:ext cx="700201" cy="82727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037"/>
                  <a:gd name="f4" fmla="val 2369"/>
                  <a:gd name="f5" fmla="val 1644"/>
                  <a:gd name="f6" fmla="val 1052"/>
                  <a:gd name="f7" fmla="val 1228"/>
                  <a:gd name="f8" fmla="val 1601"/>
                  <a:gd name="f9" fmla="val 1402"/>
                  <a:gd name="f10" fmla="val 1511"/>
                  <a:gd name="f11" fmla="val 1553"/>
                  <a:gd name="f12" fmla="val 1806"/>
                  <a:gd name="f13" fmla="val 1859"/>
                  <a:gd name="f14" fmla="val 1836"/>
                  <a:gd name="f15" fmla="val 1865"/>
                  <a:gd name="f16" fmla="val 1815"/>
                  <a:gd name="f17" fmla="val 1893"/>
                  <a:gd name="f18" fmla="val 1790"/>
                  <a:gd name="f19" fmla="val 1923"/>
                  <a:gd name="f20" fmla="val 1761"/>
                  <a:gd name="f21" fmla="val 1953"/>
                  <a:gd name="f22" fmla="val 1729"/>
                  <a:gd name="f23" fmla="val 1976"/>
                  <a:gd name="f24" fmla="val 1692"/>
                  <a:gd name="f25" fmla="val 2036"/>
                  <a:gd name="f26" fmla="val 1596"/>
                  <a:gd name="f27" fmla="val 1485"/>
                  <a:gd name="f28" fmla="val 2012"/>
                  <a:gd name="f29" fmla="val 1376"/>
                  <a:gd name="f30" fmla="val 2000"/>
                  <a:gd name="f31" fmla="val 1319"/>
                  <a:gd name="f32" fmla="val 1984"/>
                  <a:gd name="f33" fmla="val 1263"/>
                  <a:gd name="f34" fmla="val 1965"/>
                  <a:gd name="f35" fmla="val 1209"/>
                  <a:gd name="f36" fmla="val 1930"/>
                  <a:gd name="f37" fmla="val 1118"/>
                  <a:gd name="f38" fmla="val 1891"/>
                  <a:gd name="f39" fmla="val 1039"/>
                  <a:gd name="f40" fmla="val 1862"/>
                  <a:gd name="f41" fmla="val 945"/>
                  <a:gd name="f42" fmla="val 1844"/>
                  <a:gd name="f43" fmla="val 893"/>
                  <a:gd name="f44" fmla="val 1832"/>
                  <a:gd name="f45" fmla="val 839"/>
                  <a:gd name="f46" fmla="val 1824"/>
                  <a:gd name="f47" fmla="val 785"/>
                  <a:gd name="f48" fmla="val 1796"/>
                  <a:gd name="f49" fmla="val 622"/>
                  <a:gd name="f50" fmla="val 1870"/>
                  <a:gd name="f51" fmla="val 487"/>
                  <a:gd name="f52" fmla="val 1988"/>
                  <a:gd name="f53" fmla="val 385"/>
                  <a:gd name="f54" fmla="val 1910"/>
                  <a:gd name="f55" fmla="val 280"/>
                  <a:gd name="f56" fmla="val 178"/>
                  <a:gd name="f57" fmla="val 1756"/>
                  <a:gd name="f58" fmla="val 72"/>
                  <a:gd name="f59" fmla="val 1663"/>
                  <a:gd name="f60" fmla="val 56"/>
                  <a:gd name="f61" fmla="val 1570"/>
                  <a:gd name="f62" fmla="val 43"/>
                  <a:gd name="f63" fmla="val 1477"/>
                  <a:gd name="f64" fmla="val 33"/>
                  <a:gd name="f65" fmla="val 1163"/>
                  <a:gd name="f66" fmla="val 870"/>
                  <a:gd name="f67" fmla="val 558"/>
                  <a:gd name="f68" fmla="val 463"/>
                  <a:gd name="f69" fmla="val 370"/>
                  <a:gd name="f70" fmla="val 279"/>
                  <a:gd name="f71" fmla="val 249"/>
                  <a:gd name="f72" fmla="val 111"/>
                  <a:gd name="f73" fmla="val 221"/>
                  <a:gd name="f74" fmla="val 149"/>
                  <a:gd name="f75" fmla="val 193"/>
                  <a:gd name="f76" fmla="val 188"/>
                  <a:gd name="f77" fmla="val 527"/>
                  <a:gd name="f78" fmla="val 540"/>
                  <a:gd name="f79" fmla="val 639"/>
                  <a:gd name="f80" fmla="val 368"/>
                  <a:gd name="f81" fmla="val 812"/>
                  <a:gd name="f82" fmla="val 243"/>
                  <a:gd name="f83" fmla="val 1015"/>
                  <a:gd name="f84" fmla="val 1225"/>
                  <a:gd name="f85" fmla="val 1401"/>
                  <a:gd name="f86" fmla="val 375"/>
                  <a:gd name="f87" fmla="val 1510"/>
                  <a:gd name="f88" fmla="val 555"/>
                  <a:gd name="f89" fmla="val 1573"/>
                  <a:gd name="f90" fmla="val 658"/>
                  <a:gd name="f91" fmla="val 1613"/>
                  <a:gd name="f92" fmla="val 772"/>
                  <a:gd name="f93" fmla="val 1632"/>
                  <a:gd name="f94" fmla="val 891"/>
                  <a:gd name="f95" fmla="val 1640"/>
                  <a:gd name="f96" fmla="val 946"/>
                  <a:gd name="f97" fmla="val 999"/>
                  <a:gd name="f98" fmla="val 518"/>
                  <a:gd name="f99" fmla="val 341"/>
                  <a:gd name="f100" fmla="val 1260"/>
                  <a:gd name="f101" fmla="val 845"/>
                  <a:gd name="f102" fmla="val 520"/>
                  <a:gd name="f103" fmla="val 553"/>
                  <a:gd name="f104" fmla="val 184"/>
                  <a:gd name="f105" fmla="val 202"/>
                  <a:gd name="f106" fmla="val 137"/>
                  <a:gd name="f107" fmla="val 262"/>
                  <a:gd name="f108" fmla="val 92"/>
                  <a:gd name="f109" fmla="val 324"/>
                  <a:gd name="f110" fmla="val 46"/>
                  <a:gd name="f111" fmla="val 165"/>
                  <a:gd name="f112" fmla="val 237"/>
                  <a:gd name="f113" fmla="val 212"/>
                  <a:gd name="f114" fmla="val 209"/>
                  <a:gd name="f115" fmla="val 789"/>
                  <a:gd name="f116" fmla="val 201"/>
                  <a:gd name="f117" fmla="val 850"/>
                  <a:gd name="f118" fmla="val 191"/>
                  <a:gd name="f119" fmla="val 888"/>
                  <a:gd name="f120" fmla="val 173"/>
                  <a:gd name="f121" fmla="val 142"/>
                  <a:gd name="f122" fmla="val 103"/>
                  <a:gd name="f123" fmla="val 70"/>
                  <a:gd name="f124" fmla="val 49"/>
                  <a:gd name="f125" fmla="val 34"/>
                  <a:gd name="f126" fmla="val 21"/>
                  <a:gd name="f127" fmla="val 58"/>
                  <a:gd name="f128" fmla="val 80"/>
                  <a:gd name="f129" fmla="val 110"/>
                  <a:gd name="f130" fmla="val 337"/>
                  <a:gd name="f131" fmla="val 1959"/>
                  <a:gd name="f132" fmla="val 572"/>
                  <a:gd name="f133" fmla="val 2060"/>
                  <a:gd name="f134" fmla="val 788"/>
                  <a:gd name="f135" fmla="val 2194"/>
                  <a:gd name="f136" fmla="val 2196"/>
                  <a:gd name="f137" fmla="val 867"/>
                  <a:gd name="f138" fmla="val 2244"/>
                  <a:gd name="f139" fmla="val 953"/>
                  <a:gd name="f140" fmla="val 2299"/>
                  <a:gd name="f141" fmla="val 1016"/>
                  <a:gd name="f142" fmla="val 2368"/>
                  <a:gd name="f143" fmla="val 1082"/>
                  <a:gd name="f144" fmla="val 1166"/>
                  <a:gd name="f145" fmla="val 1244"/>
                  <a:gd name="f146" fmla="val 1246"/>
                  <a:gd name="f147" fmla="val 1427"/>
                  <a:gd name="f148" fmla="val 2083"/>
                  <a:gd name="f149" fmla="val 1620"/>
                  <a:gd name="f150" fmla="val 1995"/>
                  <a:gd name="f151" fmla="val 1794"/>
                  <a:gd name="f152" fmla="val 1869"/>
                  <a:gd name="f153" fmla="val 1503"/>
                  <a:gd name="f154" fmla="val 1566"/>
                  <a:gd name="f155" fmla="val 1394"/>
                  <a:gd name="f156" fmla="val 1739"/>
                  <a:gd name="f157" fmla="val 1224"/>
                  <a:gd name="f158" fmla="val 1020"/>
                  <a:gd name="f159" fmla="val 1012"/>
                  <a:gd name="f160" fmla="val 803"/>
                  <a:gd name="f161" fmla="val 1861"/>
                  <a:gd name="f162" fmla="val 628"/>
                  <a:gd name="f163" fmla="val 1730"/>
                  <a:gd name="f164" fmla="*/ f0 1 2037"/>
                  <a:gd name="f165" fmla="*/ f1 1 2369"/>
                  <a:gd name="f166" fmla="+- f4 0 f2"/>
                  <a:gd name="f167" fmla="+- f3 0 f2"/>
                  <a:gd name="f168" fmla="*/ f167 1 2037"/>
                  <a:gd name="f169" fmla="*/ f166 1 2369"/>
                  <a:gd name="f170" fmla="*/ f2 1 f168"/>
                  <a:gd name="f171" fmla="*/ f3 1 f168"/>
                  <a:gd name="f172" fmla="*/ f2 1 f169"/>
                  <a:gd name="f173" fmla="*/ f4 1 f169"/>
                  <a:gd name="f174" fmla="*/ f170 f164 1"/>
                  <a:gd name="f175" fmla="*/ f171 f164 1"/>
                  <a:gd name="f176" fmla="*/ f173 f165 1"/>
                  <a:gd name="f177" fmla="*/ f172 f16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4" t="f177" r="f175" b="f176"/>
                <a:pathLst>
                  <a:path w="2037" h="2369">
                    <a:moveTo>
                      <a:pt x="f5" y="f6"/>
                    </a:moveTo>
                    <a:cubicBezTo>
                      <a:pt x="f5" y="f7"/>
                      <a:pt x="f8" y="f9"/>
                      <a:pt x="f10" y="f11"/>
                    </a:cubicBezTo>
                    <a:lnTo>
                      <a:pt x="f12" y="f13"/>
                    </a:lnTo>
                    <a:cubicBezTo>
                      <a:pt x="f14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3" y="f24"/>
                    </a:cubicBezTo>
                    <a:cubicBezTo>
                      <a:pt x="f25" y="f26"/>
                      <a:pt x="f25" y="f27"/>
                      <a:pt x="f28" y="f29"/>
                    </a:cubicBezTo>
                    <a:cubicBezTo>
                      <a:pt x="f30" y="f31"/>
                      <a:pt x="f32" y="f33"/>
                      <a:pt x="f34" y="f35"/>
                    </a:cubicBezTo>
                    <a:cubicBezTo>
                      <a:pt x="f36" y="f37"/>
                      <a:pt x="f38" y="f39"/>
                      <a:pt x="f40" y="f41"/>
                    </a:cubicBezTo>
                    <a:cubicBezTo>
                      <a:pt x="f42" y="f43"/>
                      <a:pt x="f44" y="f45"/>
                      <a:pt x="f46" y="f47"/>
                    </a:cubicBezTo>
                    <a:cubicBezTo>
                      <a:pt x="f48" y="f49"/>
                      <a:pt x="f50" y="f51"/>
                      <a:pt x="f52" y="f53"/>
                    </a:cubicBezTo>
                    <a:cubicBezTo>
                      <a:pt x="f54" y="f55"/>
                      <a:pt x="f44" y="f56"/>
                      <a:pt x="f57" y="f58"/>
                    </a:cubicBezTo>
                    <a:cubicBezTo>
                      <a:pt x="f59" y="f60"/>
                      <a:pt x="f61" y="f62"/>
                      <a:pt x="f63" y="f64"/>
                    </a:cubicBezTo>
                    <a:cubicBezTo>
                      <a:pt x="f65" y="f2"/>
                      <a:pt x="f66" y="f2"/>
                      <a:pt x="f67" y="f64"/>
                    </a:cubicBezTo>
                    <a:cubicBezTo>
                      <a:pt x="f68" y="f62"/>
                      <a:pt x="f69" y="f60"/>
                      <a:pt x="f70" y="f58"/>
                    </a:cubicBezTo>
                    <a:cubicBezTo>
                      <a:pt x="f71" y="f72"/>
                      <a:pt x="f73" y="f74"/>
                      <a:pt x="f75" y="f76"/>
                    </a:cubicBezTo>
                    <a:lnTo>
                      <a:pt x="f77" y="f78"/>
                    </a:lnTo>
                    <a:cubicBezTo>
                      <a:pt x="f79" y="f80"/>
                      <a:pt x="f81" y="f82"/>
                      <a:pt x="f83" y="f82"/>
                    </a:cubicBezTo>
                    <a:cubicBezTo>
                      <a:pt x="f84" y="f82"/>
                      <a:pt x="f85" y="f86"/>
                      <a:pt x="f87" y="f88"/>
                    </a:cubicBezTo>
                    <a:cubicBezTo>
                      <a:pt x="f89" y="f90"/>
                      <a:pt x="f91" y="f92"/>
                      <a:pt x="f93" y="f94"/>
                    </a:cubicBezTo>
                    <a:lnTo>
                      <a:pt x="f93" y="f43"/>
                    </a:lnTo>
                    <a:cubicBezTo>
                      <a:pt x="f95" y="f96"/>
                      <a:pt x="f5" y="f97"/>
                      <a:pt x="f5" y="f6"/>
                    </a:cubicBez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98" y="f11"/>
                    </a:moveTo>
                    <a:cubicBezTo>
                      <a:pt x="f99" y="f100"/>
                      <a:pt x="f99" y="f101"/>
                      <a:pt x="f98" y="f88"/>
                    </a:cubicBezTo>
                    <a:lnTo>
                      <a:pt x="f102" y="f103"/>
                    </a:lnTo>
                    <a:lnTo>
                      <a:pt x="f104" y="f105"/>
                    </a:lnTo>
                    <a:cubicBezTo>
                      <a:pt x="f106" y="f107"/>
                      <a:pt x="f108" y="f109"/>
                      <a:pt x="f110" y="f53"/>
                    </a:cubicBezTo>
                    <a:cubicBezTo>
                      <a:pt x="f111" y="f51"/>
                      <a:pt x="f112" y="f49"/>
                      <a:pt x="f113" y="f47"/>
                    </a:cubicBezTo>
                    <a:lnTo>
                      <a:pt x="f114" y="f115"/>
                    </a:lnTo>
                    <a:lnTo>
                      <a:pt x="f113" y="f115"/>
                    </a:lnTo>
                    <a:cubicBezTo>
                      <a:pt x="f116" y="f117"/>
                      <a:pt x="f118" y="f119"/>
                      <a:pt x="f120" y="f41"/>
                    </a:cubicBezTo>
                    <a:cubicBezTo>
                      <a:pt x="f121" y="f39"/>
                      <a:pt x="f122" y="f37"/>
                      <a:pt x="f123" y="f35"/>
                    </a:cubicBezTo>
                    <a:cubicBezTo>
                      <a:pt x="f124" y="f33"/>
                      <a:pt x="f125" y="f31"/>
                      <a:pt x="f126" y="f29"/>
                    </a:cubicBezTo>
                    <a:cubicBezTo>
                      <a:pt x="f2" y="f27"/>
                      <a:pt x="f2" y="f26"/>
                      <a:pt x="f127" y="f24"/>
                    </a:cubicBezTo>
                    <a:cubicBezTo>
                      <a:pt x="f128" y="f22"/>
                      <a:pt x="f129" y="f20"/>
                      <a:pt x="f121" y="f18"/>
                    </a:cubicBezTo>
                    <a:cubicBezTo>
                      <a:pt x="f130" y="f131"/>
                      <a:pt x="f132" y="f133"/>
                      <a:pt x="f134" y="f135"/>
                    </a:cubicBezTo>
                    <a:lnTo>
                      <a:pt x="f115" y="f136"/>
                    </a:lnTo>
                    <a:cubicBezTo>
                      <a:pt x="f137" y="f138"/>
                      <a:pt x="f139" y="f140"/>
                      <a:pt x="f141" y="f142"/>
                    </a:cubicBezTo>
                    <a:cubicBezTo>
                      <a:pt x="f143" y="f140"/>
                      <a:pt x="f144" y="f138"/>
                      <a:pt x="f145" y="f136"/>
                    </a:cubicBezTo>
                    <a:lnTo>
                      <a:pt x="f146" y="f135"/>
                    </a:lnTo>
                    <a:cubicBezTo>
                      <a:pt x="f147" y="f148"/>
                      <a:pt x="f149" y="f150"/>
                      <a:pt x="f151" y="f152"/>
                    </a:cubicBezTo>
                    <a:lnTo>
                      <a:pt x="f153" y="f154"/>
                    </a:lnTo>
                    <a:cubicBezTo>
                      <a:pt x="f155" y="f156"/>
                      <a:pt x="f157" y="f40"/>
                      <a:pt x="f158" y="f40"/>
                    </a:cubicBezTo>
                    <a:lnTo>
                      <a:pt x="f159" y="f40"/>
                    </a:lnTo>
                    <a:cubicBezTo>
                      <a:pt x="f160" y="f161"/>
                      <a:pt x="f162" y="f163"/>
                      <a:pt x="f98" y="f11"/>
                    </a:cubicBezTo>
                    <a:close/>
                  </a:path>
                </a:pathLst>
              </a:custGeom>
              <a:solidFill>
                <a:srgbClr val="009035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9" name="Forma Livre 8"/>
              <p:cNvSpPr/>
              <p:nvPr/>
            </p:nvSpPr>
            <p:spPr>
              <a:xfrm>
                <a:off x="9199440" y="5899315"/>
                <a:ext cx="417597" cy="2617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244"/>
                  <a:gd name="f4" fmla="val 797"/>
                  <a:gd name="f5" fmla="val 796"/>
                  <a:gd name="f6" fmla="val 2"/>
                  <a:gd name="f7" fmla="val 355"/>
                  <a:gd name="f8" fmla="val 279"/>
                  <a:gd name="f9" fmla="val 620"/>
                  <a:gd name="f10" fmla="val 964"/>
                  <a:gd name="f11" fmla="val 1239"/>
                  <a:gd name="f12" fmla="val 1243"/>
                  <a:gd name="f13" fmla="*/ f0 1 1244"/>
                  <a:gd name="f14" fmla="*/ f1 1 797"/>
                  <a:gd name="f15" fmla="+- f4 0 f2"/>
                  <a:gd name="f16" fmla="+- f3 0 f2"/>
                  <a:gd name="f17" fmla="*/ f16 1 1244"/>
                  <a:gd name="f18" fmla="*/ f15 1 797"/>
                  <a:gd name="f19" fmla="*/ f2 1 f17"/>
                  <a:gd name="f20" fmla="*/ f3 1 f17"/>
                  <a:gd name="f21" fmla="*/ f2 1 f18"/>
                  <a:gd name="f22" fmla="*/ f4 1 f18"/>
                  <a:gd name="f23" fmla="*/ f19 f13 1"/>
                  <a:gd name="f24" fmla="*/ f20 f13 1"/>
                  <a:gd name="f25" fmla="*/ f22 f14 1"/>
                  <a:gd name="f26" fmla="*/ f21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3" t="f26" r="f24" b="f25"/>
                <a:pathLst>
                  <a:path w="1244" h="797">
                    <a:moveTo>
                      <a:pt x="f2" y="f5"/>
                    </a:moveTo>
                    <a:cubicBezTo>
                      <a:pt x="f6" y="f7"/>
                      <a:pt x="f8" y="f2"/>
                      <a:pt x="f9" y="f2"/>
                    </a:cubicBezTo>
                    <a:cubicBezTo>
                      <a:pt x="f10" y="f2"/>
                      <a:pt x="f11" y="f7"/>
                      <a:pt x="f12" y="f5"/>
                    </a:cubicBezTo>
                    <a:lnTo>
                      <a:pt x="f2" y="f5"/>
                    </a:lnTo>
                  </a:path>
                </a:pathLst>
              </a:custGeom>
              <a:noFill/>
              <a:ln w="1801" cap="flat">
                <a:solidFill>
                  <a:srgbClr val="1B1918"/>
                </a:solidFill>
                <a:prstDash val="solid"/>
                <a:miter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0" name="Forma Livre 9"/>
              <p:cNvSpPr/>
              <p:nvPr/>
            </p:nvSpPr>
            <p:spPr>
              <a:xfrm>
                <a:off x="9451796" y="6195956"/>
                <a:ext cx="107999" cy="107999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375"/>
                  <a:gd name="f6" fmla="val 371"/>
                  <a:gd name="f7" fmla="val 214"/>
                  <a:gd name="f8" fmla="val 66"/>
                  <a:gd name="f9" fmla="val 193"/>
                  <a:gd name="f10" fmla="val 17"/>
                  <a:gd name="f11" fmla="val 195"/>
                  <a:gd name="f12" fmla="val 12"/>
                  <a:gd name="f13" fmla="val 189"/>
                  <a:gd name="f14" fmla="val 10"/>
                  <a:gd name="f15" fmla="val 7"/>
                  <a:gd name="f16" fmla="val 183"/>
                  <a:gd name="f17" fmla="val 160"/>
                  <a:gd name="f18" fmla="val 68"/>
                  <a:gd name="f19" fmla="val 168"/>
                  <a:gd name="f20" fmla="val 3"/>
                  <a:gd name="f21" fmla="val 159"/>
                  <a:gd name="f22" fmla="val 2"/>
                  <a:gd name="f23" fmla="val 152"/>
                  <a:gd name="f24" fmla="val 63"/>
                  <a:gd name="f25" fmla="val 145"/>
                  <a:gd name="f26" fmla="val 136"/>
                  <a:gd name="f27" fmla="val 143"/>
                  <a:gd name="f28" fmla="val 121"/>
                  <a:gd name="f29" fmla="val 5"/>
                  <a:gd name="f30" fmla="val 112"/>
                  <a:gd name="f31" fmla="val 8"/>
                  <a:gd name="f32" fmla="val 74"/>
                  <a:gd name="f33" fmla="val 93"/>
                  <a:gd name="f34" fmla="val 86"/>
                  <a:gd name="f35" fmla="val 23"/>
                  <a:gd name="f36" fmla="val 126"/>
                  <a:gd name="f37" fmla="val 76"/>
                  <a:gd name="f38" fmla="val 35"/>
                  <a:gd name="f39" fmla="val 71"/>
                  <a:gd name="f40" fmla="val 43"/>
                  <a:gd name="f41" fmla="val 81"/>
                  <a:gd name="f42" fmla="val 50"/>
                  <a:gd name="f43" fmla="val 52"/>
                  <a:gd name="f44" fmla="val 78"/>
                  <a:gd name="f45" fmla="val 64"/>
                  <a:gd name="f46" fmla="val 59"/>
                  <a:gd name="f47" fmla="val 60"/>
                  <a:gd name="f48" fmla="val 57"/>
                  <a:gd name="f49" fmla="val 61"/>
                  <a:gd name="f50" fmla="val 83"/>
                  <a:gd name="f51" fmla="val 116"/>
                  <a:gd name="f52" fmla="val 38"/>
                  <a:gd name="f53" fmla="val 32"/>
                  <a:gd name="f54" fmla="val 123"/>
                  <a:gd name="f55" fmla="val 26"/>
                  <a:gd name="f56" fmla="val 101"/>
                  <a:gd name="f57" fmla="val 109"/>
                  <a:gd name="f58" fmla="val 69"/>
                  <a:gd name="f59" fmla="val 129"/>
                  <a:gd name="f60" fmla="val 16"/>
                  <a:gd name="f61" fmla="val 124"/>
                  <a:gd name="f62" fmla="val 14"/>
                  <a:gd name="f63" fmla="val 133"/>
                  <a:gd name="f64" fmla="val 138"/>
                  <a:gd name="f65" fmla="val 144"/>
                  <a:gd name="f66" fmla="val 141"/>
                  <a:gd name="f67" fmla="val 11"/>
                  <a:gd name="f68" fmla="val 148"/>
                  <a:gd name="f69" fmla="val 151"/>
                  <a:gd name="f70" fmla="val 154"/>
                  <a:gd name="f71" fmla="val 20"/>
                  <a:gd name="f72" fmla="val 161"/>
                  <a:gd name="f73" fmla="val 172"/>
                  <a:gd name="f74" fmla="val 187"/>
                  <a:gd name="f75" fmla="val 199"/>
                  <a:gd name="f76" fmla="val 40"/>
                  <a:gd name="f77" fmla="val 202"/>
                  <a:gd name="f78" fmla="val 205"/>
                  <a:gd name="f79" fmla="val 4"/>
                  <a:gd name="f80" fmla="val 210"/>
                  <a:gd name="f81" fmla="val 212"/>
                  <a:gd name="f82" fmla="val 220"/>
                  <a:gd name="f83" fmla="val 47"/>
                  <a:gd name="f84" fmla="val 209"/>
                  <a:gd name="f85" fmla="val 237"/>
                  <a:gd name="f86" fmla="val 245"/>
                  <a:gd name="f87" fmla="val 67"/>
                  <a:gd name="f88" fmla="val 215"/>
                  <a:gd name="f89" fmla="val 19"/>
                  <a:gd name="f90" fmla="val 260"/>
                  <a:gd name="f91" fmla="val 24"/>
                  <a:gd name="f92" fmla="val 267"/>
                  <a:gd name="f93" fmla="val 72"/>
                  <a:gd name="f94" fmla="val 224"/>
                  <a:gd name="f95" fmla="val 266"/>
                  <a:gd name="f96" fmla="val 271"/>
                  <a:gd name="f97" fmla="val 281"/>
                  <a:gd name="f98" fmla="val 276"/>
                  <a:gd name="f99" fmla="val 48"/>
                  <a:gd name="f100" fmla="val 279"/>
                  <a:gd name="f101" fmla="val 272"/>
                  <a:gd name="f102" fmla="val 269"/>
                  <a:gd name="f103" fmla="val 29"/>
                  <a:gd name="f104" fmla="val 295"/>
                  <a:gd name="f105" fmla="val 303"/>
                  <a:gd name="f106" fmla="val 274"/>
                  <a:gd name="f107" fmla="val 288"/>
                  <a:gd name="f108" fmla="val 301"/>
                  <a:gd name="f109" fmla="val 316"/>
                  <a:gd name="f110" fmla="val 321"/>
                  <a:gd name="f111" fmla="val 55"/>
                  <a:gd name="f112" fmla="val 325"/>
                  <a:gd name="f113" fmla="val 308"/>
                  <a:gd name="f114" fmla="val 283"/>
                  <a:gd name="f115" fmla="val 335"/>
                  <a:gd name="f116" fmla="val 338"/>
                  <a:gd name="f117" fmla="val 90"/>
                  <a:gd name="f118" fmla="val 286"/>
                  <a:gd name="f119" fmla="val 336"/>
                  <a:gd name="f120" fmla="val 91"/>
                  <a:gd name="f121" fmla="val 340"/>
                  <a:gd name="f122" fmla="val 341"/>
                  <a:gd name="f123" fmla="val 98"/>
                  <a:gd name="f124" fmla="val 345"/>
                  <a:gd name="f125" fmla="val 102"/>
                  <a:gd name="f126" fmla="val 128"/>
                  <a:gd name="f127" fmla="val 107"/>
                  <a:gd name="f128" fmla="val 357"/>
                  <a:gd name="f129" fmla="val 114"/>
                  <a:gd name="f130" fmla="val 362"/>
                  <a:gd name="f131" fmla="val 330"/>
                  <a:gd name="f132" fmla="val 346"/>
                  <a:gd name="f133" fmla="val 365"/>
                  <a:gd name="f134" fmla="val 134"/>
                  <a:gd name="f135" fmla="val 370"/>
                  <a:gd name="f136" fmla="val 348"/>
                  <a:gd name="f137" fmla="val 333"/>
                  <a:gd name="f138" fmla="val 146"/>
                  <a:gd name="f139" fmla="val 320"/>
                  <a:gd name="f140" fmla="val 368"/>
                  <a:gd name="f141" fmla="val 153"/>
                  <a:gd name="f142" fmla="val 318"/>
                  <a:gd name="f143" fmla="val 363"/>
                  <a:gd name="f144" fmla="val 192"/>
                  <a:gd name="f145" fmla="val 207"/>
                  <a:gd name="f146" fmla="val 367"/>
                  <a:gd name="f147" fmla="val 216"/>
                  <a:gd name="f148" fmla="val 228"/>
                  <a:gd name="f149" fmla="val 229"/>
                  <a:gd name="f150" fmla="val 331"/>
                  <a:gd name="f151" fmla="val 231"/>
                  <a:gd name="f152" fmla="val 240"/>
                  <a:gd name="f153" fmla="val 238"/>
                  <a:gd name="f154" fmla="val 328"/>
                  <a:gd name="f155" fmla="val 315"/>
                  <a:gd name="f156" fmla="val 358"/>
                  <a:gd name="f157" fmla="val 355"/>
                  <a:gd name="f158" fmla="val 247"/>
                  <a:gd name="f159" fmla="val 313"/>
                  <a:gd name="f160" fmla="val 278"/>
                  <a:gd name="f161" fmla="val 343"/>
                  <a:gd name="f162" fmla="val 285"/>
                  <a:gd name="f163" fmla="val 298"/>
                  <a:gd name="f164" fmla="val 307"/>
                  <a:gd name="f165" fmla="val 293"/>
                  <a:gd name="f166" fmla="val 300"/>
                  <a:gd name="f167" fmla="val 309"/>
                  <a:gd name="f168" fmla="val 306"/>
                  <a:gd name="f169" fmla="val 317"/>
                  <a:gd name="f170" fmla="val 319"/>
                  <a:gd name="f171" fmla="val 326"/>
                  <a:gd name="f172" fmla="val 324"/>
                  <a:gd name="f173" fmla="val 314"/>
                  <a:gd name="f174" fmla="val 322"/>
                  <a:gd name="f175" fmla="val 277"/>
                  <a:gd name="f176" fmla="val 350"/>
                  <a:gd name="f177" fmla="val 262"/>
                  <a:gd name="f178" fmla="val 302"/>
                  <a:gd name="f179" fmla="val 222"/>
                  <a:gd name="f180" fmla="val 264"/>
                  <a:gd name="f181" fmla="val 259"/>
                  <a:gd name="f182" fmla="val 364"/>
                  <a:gd name="f183" fmla="val 244"/>
                  <a:gd name="f184" fmla="val 369"/>
                  <a:gd name="f185" fmla="val 235"/>
                  <a:gd name="f186" fmla="val 204"/>
                  <a:gd name="f187" fmla="val 217"/>
                  <a:gd name="f188" fmla="val 372"/>
                  <a:gd name="f189" fmla="val 219"/>
                  <a:gd name="f190" fmla="val 374"/>
                  <a:gd name="f191" fmla="val 352"/>
                  <a:gd name="f192" fmla="val 194"/>
                  <a:gd name="f193" fmla="val 185"/>
                  <a:gd name="f194" fmla="val 169"/>
                  <a:gd name="f195" fmla="val 177"/>
                  <a:gd name="f196" fmla="val 353"/>
                  <a:gd name="f197" fmla="val 359"/>
                  <a:gd name="f198" fmla="val 149"/>
                  <a:gd name="f199" fmla="val 139"/>
                  <a:gd name="f200" fmla="val 310"/>
                  <a:gd name="f201" fmla="val 131"/>
                  <a:gd name="f202" fmla="val 305"/>
                  <a:gd name="f203" fmla="val 108"/>
                  <a:gd name="f204" fmla="val 99"/>
                  <a:gd name="f205" fmla="val 119"/>
                  <a:gd name="f206" fmla="val 312"/>
                  <a:gd name="f207" fmla="val 58"/>
                  <a:gd name="f208" fmla="val 297"/>
                  <a:gd name="f209" fmla="val 42"/>
                  <a:gd name="f210" fmla="val 33"/>
                  <a:gd name="f211" fmla="val 248"/>
                  <a:gd name="f212" fmla="val 22"/>
                  <a:gd name="f213" fmla="val 15"/>
                  <a:gd name="f214" fmla="val 73"/>
                  <a:gd name="f215" fmla="val 254"/>
                  <a:gd name="f216" fmla="val 223"/>
                  <a:gd name="f217" fmla="val 181"/>
                  <a:gd name="f218" fmla="val 156"/>
                  <a:gd name="f219" fmla="val 200"/>
                  <a:gd name="f220" fmla="val 208"/>
                  <a:gd name="f221" fmla="val 188"/>
                  <a:gd name="f222" fmla="val 27"/>
                  <a:gd name="f223" fmla="val 157"/>
                  <a:gd name="f224" fmla="val 103"/>
                  <a:gd name="f225" fmla="val 165"/>
                  <a:gd name="f226" fmla="val 174"/>
                  <a:gd name="f227" fmla="val 227"/>
                  <a:gd name="f228" fmla="val 255"/>
                  <a:gd name="f229" fmla="val 290"/>
                  <a:gd name="f230" fmla="val 226"/>
                  <a:gd name="f231" fmla="val 291"/>
                  <a:gd name="f232" fmla="val 186"/>
                  <a:gd name="f233" fmla="val 257"/>
                  <a:gd name="f234" fmla="val 184"/>
                  <a:gd name="f235" fmla="val 190"/>
                  <a:gd name="f236" fmla="val 252"/>
                  <a:gd name="f237" fmla="val 239"/>
                  <a:gd name="f238" fmla="val 243"/>
                  <a:gd name="f239" fmla="val 236"/>
                  <a:gd name="f240" fmla="val 232"/>
                  <a:gd name="f241" fmla="val 197"/>
                  <a:gd name="f242" fmla="val 170"/>
                  <a:gd name="f243" fmla="val 182"/>
                  <a:gd name="f244" fmla="val 104"/>
                  <a:gd name="f245" fmla="val 79"/>
                  <a:gd name="f246" fmla="val 111"/>
                  <a:gd name="f247" fmla="val 53"/>
                  <a:gd name="f248" fmla="val 118"/>
                  <a:gd name="f249" fmla="val 105"/>
                  <a:gd name="f250" fmla="val 106"/>
                  <a:gd name="f251" fmla="val 171"/>
                  <a:gd name="f252" fmla="val 162"/>
                  <a:gd name="f253" fmla="val 122"/>
                  <a:gd name="f254" fmla="val 97"/>
                  <a:gd name="f255" fmla="val 140"/>
                  <a:gd name="f256" fmla="val 115"/>
                  <a:gd name="f257" fmla="val 88"/>
                  <a:gd name="f258" fmla="val 234"/>
                  <a:gd name="f259" fmla="val 150"/>
                  <a:gd name="f260" fmla="val 100"/>
                  <a:gd name="f261" fmla="val 95"/>
                  <a:gd name="f262" fmla="val 85"/>
                  <a:gd name="f263" fmla="val 113"/>
                  <a:gd name="f264" fmla="val 62"/>
                  <a:gd name="f265" fmla="*/ f2 1 375"/>
                  <a:gd name="f266" fmla="*/ f3 1 371"/>
                  <a:gd name="f267" fmla="+- f6 0 f4"/>
                  <a:gd name="f268" fmla="+- f5 0 f4"/>
                  <a:gd name="f269" fmla="*/ f268 1 375"/>
                  <a:gd name="f270" fmla="*/ f267 1 371"/>
                  <a:gd name="f271" fmla="*/ f4 1 f269"/>
                  <a:gd name="f272" fmla="*/ f5 1 f269"/>
                  <a:gd name="f273" fmla="*/ f4 1 f270"/>
                  <a:gd name="f274" fmla="*/ f6 1 f270"/>
                  <a:gd name="f275" fmla="*/ f271 f265 1"/>
                  <a:gd name="f276" fmla="*/ f272 f265 1"/>
                  <a:gd name="f277" fmla="*/ f274 f266 1"/>
                  <a:gd name="f278" fmla="*/ f273 f26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75" t="f278" r="f276" b="f277"/>
                <a:pathLst>
                  <a:path w="375" h="371">
                    <a:moveTo>
                      <a:pt x="f7" y="f8"/>
                    </a:moveTo>
                    <a:lnTo>
                      <a:pt x="f9" y="f10"/>
                    </a:lnTo>
                    <a:lnTo>
                      <a:pt x="f11" y="f12"/>
                    </a:lnTo>
                    <a:lnTo>
                      <a:pt x="f13" y="f14"/>
                    </a:lnTo>
                    <a:lnTo>
                      <a:pt x="f13" y="f15"/>
                    </a:lnTo>
                    <a:lnTo>
                      <a:pt x="f1" y="f14"/>
                    </a:lnTo>
                    <a:lnTo>
                      <a:pt x="f16" y="f10"/>
                    </a:lnTo>
                    <a:lnTo>
                      <a:pt x="f17" y="f18"/>
                    </a:lnTo>
                    <a:lnTo>
                      <a:pt x="f19" y="f20"/>
                    </a:lnTo>
                    <a:lnTo>
                      <a:pt x="f21" y="f22"/>
                    </a:lnTo>
                    <a:lnTo>
                      <a:pt x="f23" y="f24"/>
                    </a:lnTo>
                    <a:lnTo>
                      <a:pt x="f25" y="f22"/>
                    </a:lnTo>
                    <a:lnTo>
                      <a:pt x="f26" y="f22"/>
                    </a:lnTo>
                    <a:lnTo>
                      <a:pt x="f27" y="f18"/>
                    </a:lnTo>
                    <a:lnTo>
                      <a:pt x="f28" y="f29"/>
                    </a:lnTo>
                    <a:lnTo>
                      <a:pt x="f30" y="f31"/>
                    </a:lnTo>
                    <a:lnTo>
                      <a:pt x="f26" y="f32"/>
                    </a:lnTo>
                    <a:lnTo>
                      <a:pt x="f33" y="f10"/>
                    </a:lnTo>
                    <a:lnTo>
                      <a:pt x="f34" y="f35"/>
                    </a:lnTo>
                    <a:lnTo>
                      <a:pt x="f36" y="f37"/>
                    </a:lnTo>
                    <a:lnTo>
                      <a:pt x="f37" y="f38"/>
                    </a:lnTo>
                    <a:lnTo>
                      <a:pt x="f39" y="f40"/>
                    </a:lnTo>
                    <a:lnTo>
                      <a:pt x="f41" y="f42"/>
                    </a:lnTo>
                    <a:lnTo>
                      <a:pt x="f37" y="f43"/>
                    </a:lnTo>
                    <a:lnTo>
                      <a:pt x="f44" y="f8"/>
                    </a:lnTo>
                    <a:lnTo>
                      <a:pt x="f45" y="f46"/>
                    </a:lnTo>
                    <a:lnTo>
                      <a:pt x="f47" y="f8"/>
                    </a:lnTo>
                    <a:lnTo>
                      <a:pt x="f48" y="f49"/>
                    </a:lnTo>
                    <a:lnTo>
                      <a:pt x="f42" y="f8"/>
                    </a:lnTo>
                    <a:lnTo>
                      <a:pt x="f50" y="f51"/>
                    </a:lnTo>
                    <a:lnTo>
                      <a:pt x="f52" y="f44"/>
                    </a:lnTo>
                    <a:lnTo>
                      <a:pt x="f53" y="f34"/>
                    </a:lnTo>
                    <a:lnTo>
                      <a:pt x="f37" y="f54"/>
                    </a:lnTo>
                    <a:lnTo>
                      <a:pt x="f55" y="f56"/>
                    </a:lnTo>
                    <a:lnTo>
                      <a:pt x="f35" y="f57"/>
                    </a:lnTo>
                    <a:lnTo>
                      <a:pt x="f58" y="f59"/>
                    </a:lnTo>
                    <a:lnTo>
                      <a:pt x="f60" y="f61"/>
                    </a:lnTo>
                    <a:lnTo>
                      <a:pt x="f62" y="f63"/>
                    </a:lnTo>
                    <a:lnTo>
                      <a:pt x="f8" y="f64"/>
                    </a:lnTo>
                    <a:lnTo>
                      <a:pt x="f35" y="f65"/>
                    </a:lnTo>
                    <a:lnTo>
                      <a:pt x="f60" y="f66"/>
                    </a:lnTo>
                    <a:lnTo>
                      <a:pt x="f67" y="f68"/>
                    </a:lnTo>
                    <a:lnTo>
                      <a:pt x="f60" y="f69"/>
                    </a:lnTo>
                    <a:lnTo>
                      <a:pt x="f60" y="f70"/>
                    </a:lnTo>
                    <a:lnTo>
                      <a:pt x="f71" y="f70"/>
                    </a:lnTo>
                    <a:lnTo>
                      <a:pt x="f47" y="f1"/>
                    </a:lnTo>
                    <a:lnTo>
                      <a:pt x="f29" y="f72"/>
                    </a:lnTo>
                    <a:lnTo>
                      <a:pt x="f22" y="f73"/>
                    </a:lnTo>
                    <a:lnTo>
                      <a:pt x="f47" y="f13"/>
                    </a:lnTo>
                    <a:lnTo>
                      <a:pt x="f4" y="f74"/>
                    </a:lnTo>
                    <a:lnTo>
                      <a:pt x="f4" y="f11"/>
                    </a:lnTo>
                    <a:lnTo>
                      <a:pt x="f48" y="f75"/>
                    </a:lnTo>
                    <a:cubicBezTo>
                      <a:pt x="f76" y="f77"/>
                      <a:pt x="f35" y="f78"/>
                      <a:pt x="f79" y="f80"/>
                    </a:cubicBezTo>
                    <a:lnTo>
                      <a:pt x="f4" y="f81"/>
                    </a:lnTo>
                    <a:lnTo>
                      <a:pt x="f22" y="f82"/>
                    </a:lnTo>
                    <a:lnTo>
                      <a:pt x="f29" y="f82"/>
                    </a:lnTo>
                    <a:cubicBezTo>
                      <a:pt x="f55" y="f7"/>
                      <a:pt x="f83" y="f84"/>
                      <a:pt x="f8" y="f78"/>
                    </a:cubicBezTo>
                    <a:lnTo>
                      <a:pt x="f29" y="f85"/>
                    </a:lnTo>
                    <a:lnTo>
                      <a:pt x="f67" y="f86"/>
                    </a:lnTo>
                    <a:lnTo>
                      <a:pt x="f87" y="f88"/>
                    </a:lnTo>
                    <a:lnTo>
                      <a:pt x="f89" y="f90"/>
                    </a:lnTo>
                    <a:lnTo>
                      <a:pt x="f91" y="f92"/>
                    </a:lnTo>
                    <a:lnTo>
                      <a:pt x="f93" y="f94"/>
                    </a:lnTo>
                    <a:lnTo>
                      <a:pt x="f83" y="f95"/>
                    </a:lnTo>
                    <a:lnTo>
                      <a:pt x="f91" y="f96"/>
                    </a:lnTo>
                    <a:lnTo>
                      <a:pt x="f55" y="f97"/>
                    </a:lnTo>
                    <a:lnTo>
                      <a:pt x="f40" y="f98"/>
                    </a:lnTo>
                    <a:lnTo>
                      <a:pt x="f99" y="f100"/>
                    </a:lnTo>
                    <a:lnTo>
                      <a:pt x="f43" y="f101"/>
                    </a:lnTo>
                    <a:lnTo>
                      <a:pt x="f87" y="f102"/>
                    </a:lnTo>
                    <a:lnTo>
                      <a:pt x="f103" y="f104"/>
                    </a:lnTo>
                    <a:lnTo>
                      <a:pt x="f38" y="f105"/>
                    </a:lnTo>
                    <a:lnTo>
                      <a:pt x="f37" y="f106"/>
                    </a:lnTo>
                    <a:cubicBezTo>
                      <a:pt x="f87" y="f107"/>
                      <a:pt x="f47" y="f108"/>
                      <a:pt x="f42" y="f109"/>
                    </a:cubicBezTo>
                    <a:lnTo>
                      <a:pt x="f99" y="f110"/>
                    </a:lnTo>
                    <a:lnTo>
                      <a:pt x="f111" y="f112"/>
                    </a:lnTo>
                    <a:lnTo>
                      <a:pt x="f46" y="f110"/>
                    </a:lnTo>
                    <a:cubicBezTo>
                      <a:pt x="f8" y="f113"/>
                      <a:pt x="f32" y="f104"/>
                      <a:pt x="f41" y="f114"/>
                    </a:cubicBezTo>
                    <a:lnTo>
                      <a:pt x="f87" y="f115"/>
                    </a:lnTo>
                    <a:lnTo>
                      <a:pt x="f37" y="f116"/>
                    </a:lnTo>
                    <a:lnTo>
                      <a:pt x="f117" y="f118"/>
                    </a:lnTo>
                    <a:lnTo>
                      <a:pt x="f33" y="f119"/>
                    </a:lnTo>
                    <a:lnTo>
                      <a:pt x="f120" y="f116"/>
                    </a:lnTo>
                    <a:lnTo>
                      <a:pt x="f33" y="f121"/>
                    </a:lnTo>
                    <a:lnTo>
                      <a:pt x="f33" y="f122"/>
                    </a:lnTo>
                    <a:lnTo>
                      <a:pt x="f123" y="f124"/>
                    </a:lnTo>
                    <a:lnTo>
                      <a:pt x="f125" y="f122"/>
                    </a:lnTo>
                    <a:lnTo>
                      <a:pt x="f126" y="f109"/>
                    </a:lnTo>
                    <a:lnTo>
                      <a:pt x="f127" y="f128"/>
                    </a:lnTo>
                    <a:lnTo>
                      <a:pt x="f129" y="f130"/>
                    </a:lnTo>
                    <a:lnTo>
                      <a:pt x="f26" y="f109"/>
                    </a:lnTo>
                    <a:cubicBezTo>
                      <a:pt x="f26" y="f131"/>
                      <a:pt x="f26" y="f132"/>
                      <a:pt x="f26" y="f133"/>
                    </a:cubicBezTo>
                    <a:lnTo>
                      <a:pt x="f134" y="f135"/>
                    </a:lnTo>
                    <a:lnTo>
                      <a:pt x="f27" y="f135"/>
                    </a:lnTo>
                    <a:lnTo>
                      <a:pt x="f27" y="f133"/>
                    </a:lnTo>
                    <a:cubicBezTo>
                      <a:pt x="f25" y="f136"/>
                      <a:pt x="f25" y="f137"/>
                      <a:pt x="f138" y="f139"/>
                    </a:cubicBezTo>
                    <a:lnTo>
                      <a:pt x="f21" y="f135"/>
                    </a:lnTo>
                    <a:lnTo>
                      <a:pt x="f19" y="f140"/>
                    </a:lnTo>
                    <a:lnTo>
                      <a:pt x="f141" y="f142"/>
                    </a:lnTo>
                    <a:lnTo>
                      <a:pt x="f16" y="f143"/>
                    </a:lnTo>
                    <a:lnTo>
                      <a:pt x="f13" y="f0"/>
                    </a:lnTo>
                    <a:lnTo>
                      <a:pt x="f144" y="f130"/>
                    </a:lnTo>
                    <a:lnTo>
                      <a:pt x="f82" y="f109"/>
                    </a:lnTo>
                    <a:lnTo>
                      <a:pt x="f145" y="f146"/>
                    </a:lnTo>
                    <a:lnTo>
                      <a:pt x="f147" y="f135"/>
                    </a:lnTo>
                    <a:lnTo>
                      <a:pt x="f148" y="f142"/>
                    </a:lnTo>
                    <a:cubicBezTo>
                      <a:pt x="f149" y="f150"/>
                      <a:pt x="f149" y="f132"/>
                      <a:pt x="f151" y="f143"/>
                    </a:cubicBezTo>
                    <a:lnTo>
                      <a:pt x="f151" y="f140"/>
                    </a:lnTo>
                    <a:lnTo>
                      <a:pt x="f152" y="f146"/>
                    </a:lnTo>
                    <a:lnTo>
                      <a:pt x="f152" y="f130"/>
                    </a:lnTo>
                    <a:cubicBezTo>
                      <a:pt x="f153" y="f124"/>
                      <a:pt x="f153" y="f154"/>
                      <a:pt x="f153" y="f155"/>
                    </a:cubicBezTo>
                    <a:lnTo>
                      <a:pt x="f90" y="f156"/>
                    </a:lnTo>
                    <a:lnTo>
                      <a:pt x="f92" y="f157"/>
                    </a:lnTo>
                    <a:lnTo>
                      <a:pt x="f158" y="f159"/>
                    </a:lnTo>
                    <a:lnTo>
                      <a:pt x="f101" y="f116"/>
                    </a:lnTo>
                    <a:lnTo>
                      <a:pt x="f101" y="f121"/>
                    </a:lnTo>
                    <a:lnTo>
                      <a:pt x="f160" y="f161"/>
                    </a:lnTo>
                    <a:lnTo>
                      <a:pt x="f97" y="f121"/>
                    </a:lnTo>
                    <a:lnTo>
                      <a:pt x="f97" y="f116"/>
                    </a:lnTo>
                    <a:lnTo>
                      <a:pt x="f114" y="f119"/>
                    </a:lnTo>
                    <a:lnTo>
                      <a:pt x="f97" y="f115"/>
                    </a:lnTo>
                    <a:lnTo>
                      <a:pt x="f162" y="f162"/>
                    </a:lnTo>
                    <a:lnTo>
                      <a:pt x="f163" y="f115"/>
                    </a:lnTo>
                    <a:lnTo>
                      <a:pt x="f164" y="f137"/>
                    </a:lnTo>
                    <a:lnTo>
                      <a:pt x="f165" y="f97"/>
                    </a:lnTo>
                    <a:cubicBezTo>
                      <a:pt x="f166" y="f165"/>
                      <a:pt x="f167" y="f168"/>
                      <a:pt x="f169" y="f139"/>
                    </a:cubicBezTo>
                    <a:lnTo>
                      <a:pt x="f170" y="f112"/>
                    </a:lnTo>
                    <a:lnTo>
                      <a:pt x="f171" y="f139"/>
                    </a:lnTo>
                    <a:lnTo>
                      <a:pt x="f172" y="f109"/>
                    </a:lnTo>
                    <a:cubicBezTo>
                      <a:pt x="f173" y="f166"/>
                      <a:pt x="f164" y="f118"/>
                      <a:pt x="f163" y="f101"/>
                    </a:cubicBezTo>
                    <a:lnTo>
                      <a:pt x="f121" y="f108"/>
                    </a:lnTo>
                    <a:lnTo>
                      <a:pt x="f124" y="f165"/>
                    </a:lnTo>
                    <a:lnTo>
                      <a:pt x="f164" y="f92"/>
                    </a:lnTo>
                    <a:lnTo>
                      <a:pt x="f174" y="f96"/>
                    </a:lnTo>
                    <a:lnTo>
                      <a:pt x="f171" y="f175"/>
                    </a:lnTo>
                    <a:lnTo>
                      <a:pt x="f150" y="f101"/>
                    </a:lnTo>
                    <a:lnTo>
                      <a:pt x="f136" y="f100"/>
                    </a:lnTo>
                    <a:lnTo>
                      <a:pt x="f176" y="f102"/>
                    </a:lnTo>
                    <a:lnTo>
                      <a:pt x="f154" y="f177"/>
                    </a:lnTo>
                    <a:lnTo>
                      <a:pt x="f178" y="f179"/>
                    </a:lnTo>
                    <a:lnTo>
                      <a:pt x="f176" y="f180"/>
                    </a:lnTo>
                    <a:lnTo>
                      <a:pt x="f157" y="f181"/>
                    </a:lnTo>
                    <a:lnTo>
                      <a:pt x="f164" y="f7"/>
                    </a:lnTo>
                    <a:lnTo>
                      <a:pt x="f182" y="f183"/>
                    </a:lnTo>
                    <a:lnTo>
                      <a:pt x="f184" y="f185"/>
                    </a:lnTo>
                    <a:lnTo>
                      <a:pt x="f167" y="f186"/>
                    </a:lnTo>
                    <a:cubicBezTo>
                      <a:pt x="f154" y="f145"/>
                      <a:pt x="f136" y="f81"/>
                      <a:pt x="f184" y="f187"/>
                    </a:cubicBezTo>
                    <a:lnTo>
                      <a:pt x="f188" y="f189"/>
                    </a:lnTo>
                    <a:lnTo>
                      <a:pt x="f190" y="f80"/>
                    </a:lnTo>
                    <a:lnTo>
                      <a:pt x="f6" y="f84"/>
                    </a:lnTo>
                    <a:cubicBezTo>
                      <a:pt x="f191" y="f186"/>
                      <a:pt x="f119" y="f75"/>
                      <a:pt x="f169" y="f11"/>
                    </a:cubicBezTo>
                    <a:lnTo>
                      <a:pt x="f190" y="f192"/>
                    </a:lnTo>
                    <a:lnTo>
                      <a:pt x="f190" y="f193"/>
                    </a:lnTo>
                    <a:lnTo>
                      <a:pt x="f173" y="f74"/>
                    </a:lnTo>
                    <a:lnTo>
                      <a:pt x="f188" y="f194"/>
                    </a:lnTo>
                    <a:lnTo>
                      <a:pt x="f6" y="f21"/>
                    </a:lnTo>
                    <a:lnTo>
                      <a:pt x="f173" y="f195"/>
                    </a:lnTo>
                    <a:lnTo>
                      <a:pt x="f196" y="f141"/>
                    </a:lnTo>
                    <a:lnTo>
                      <a:pt x="f197" y="f141"/>
                    </a:lnTo>
                    <a:lnTo>
                      <a:pt x="f0" y="f198"/>
                    </a:lnTo>
                    <a:lnTo>
                      <a:pt x="f182" y="f138"/>
                    </a:lnTo>
                    <a:lnTo>
                      <a:pt x="f197" y="f199"/>
                    </a:lnTo>
                    <a:lnTo>
                      <a:pt x="f191" y="f27"/>
                    </a:lnTo>
                    <a:lnTo>
                      <a:pt x="f200" y="f26"/>
                    </a:lnTo>
                    <a:lnTo>
                      <a:pt x="f0" y="f201"/>
                    </a:lnTo>
                    <a:lnTo>
                      <a:pt x="f197" y="f28"/>
                    </a:lnTo>
                    <a:lnTo>
                      <a:pt x="f202" y="f126"/>
                    </a:lnTo>
                    <a:lnTo>
                      <a:pt x="f191" y="f203"/>
                    </a:lnTo>
                    <a:lnTo>
                      <a:pt x="f136" y="f204"/>
                    </a:lnTo>
                    <a:lnTo>
                      <a:pt x="f163" y="f205"/>
                    </a:lnTo>
                    <a:lnTo>
                      <a:pt x="f161" y="f50"/>
                    </a:lnTo>
                    <a:lnTo>
                      <a:pt x="f119" y="f37"/>
                    </a:lnTo>
                    <a:lnTo>
                      <a:pt x="f165" y="f129"/>
                    </a:lnTo>
                    <a:lnTo>
                      <a:pt x="f172" y="f45"/>
                    </a:lnTo>
                    <a:lnTo>
                      <a:pt x="f169" y="f46"/>
                    </a:lnTo>
                    <a:lnTo>
                      <a:pt x="f173" y="f45"/>
                    </a:lnTo>
                    <a:lnTo>
                      <a:pt x="f206" y="f207"/>
                    </a:lnTo>
                    <a:lnTo>
                      <a:pt x="f208" y="f45"/>
                    </a:lnTo>
                    <a:lnTo>
                      <a:pt x="f163" y="f42"/>
                    </a:lnTo>
                    <a:lnTo>
                      <a:pt x="f104" y="f99"/>
                    </a:lnTo>
                    <a:lnTo>
                      <a:pt x="f105" y="f209"/>
                    </a:lnTo>
                    <a:lnTo>
                      <a:pt x="f163" y="f210"/>
                    </a:lnTo>
                    <a:lnTo>
                      <a:pt x="f211" y="f32"/>
                    </a:lnTo>
                    <a:lnTo>
                      <a:pt x="f107" y="f212"/>
                    </a:lnTo>
                    <a:lnTo>
                      <a:pt x="f97" y="f213"/>
                    </a:lnTo>
                    <a:lnTo>
                      <a:pt x="f153" y="f214"/>
                    </a:lnTo>
                    <a:lnTo>
                      <a:pt x="f177" y="f15"/>
                    </a:lnTo>
                    <a:lnTo>
                      <a:pt x="f215" y="f20"/>
                    </a:lnTo>
                    <a:lnTo>
                      <a:pt x="f151" y="f8"/>
                    </a:lnTo>
                    <a:lnTo>
                      <a:pt x="f153" y="f4"/>
                    </a:lnTo>
                    <a:lnTo>
                      <a:pt x="f149" y="f4"/>
                    </a:lnTo>
                    <a:lnTo>
                      <a:pt x="f216" y="f49"/>
                    </a:lnTo>
                    <a:lnTo>
                      <a:pt x="f147" y="f4"/>
                    </a:lnTo>
                    <a:lnTo>
                      <a:pt x="f145" y="f22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17" y="f70"/>
                    </a:moveTo>
                    <a:lnTo>
                      <a:pt x="f217" y="f123"/>
                    </a:lnTo>
                    <a:lnTo>
                      <a:pt x="f144" y="f123"/>
                    </a:lnTo>
                    <a:lnTo>
                      <a:pt x="f144" y="f218"/>
                    </a:lnTo>
                    <a:cubicBezTo>
                      <a:pt x="f219" y="f64"/>
                      <a:pt x="f220" y="f205"/>
                      <a:pt x="f187" y="f56"/>
                    </a:cubicBezTo>
                    <a:lnTo>
                      <a:pt x="f147" y="f204"/>
                    </a:lnTo>
                    <a:lnTo>
                      <a:pt x="f187" y="f123"/>
                    </a:lnTo>
                    <a:lnTo>
                      <a:pt x="f221" y="f222"/>
                    </a:lnTo>
                    <a:lnTo>
                      <a:pt x="f223" y="f204"/>
                    </a:lnTo>
                    <a:lnTo>
                      <a:pt x="f21" y="f56"/>
                    </a:lnTo>
                    <a:lnTo>
                      <a:pt x="f223" y="f224"/>
                    </a:lnTo>
                    <a:cubicBezTo>
                      <a:pt x="f225" y="f205"/>
                      <a:pt x="f226" y="f26"/>
                      <a:pt x="f217" y="f70"/>
                    </a:cubicBezTo>
                    <a:close/>
                    <a:moveTo>
                      <a:pt x="f217" y="f70"/>
                    </a:moveTo>
                    <a:lnTo>
                      <a:pt x="f217" y="f70"/>
                    </a:lnTo>
                    <a:close/>
                    <a:moveTo>
                      <a:pt x="f221" y="f13"/>
                    </a:moveTo>
                    <a:lnTo>
                      <a:pt x="f13" y="f13"/>
                    </a:lnTo>
                    <a:cubicBezTo>
                      <a:pt x="f7" y="f227"/>
                      <a:pt x="f216" y="f228"/>
                      <a:pt x="f148" y="f229"/>
                    </a:cubicBezTo>
                    <a:lnTo>
                      <a:pt x="f230" y="f229"/>
                    </a:lnTo>
                    <a:lnTo>
                      <a:pt x="f230" y="f231"/>
                    </a:lnTo>
                    <a:lnTo>
                      <a:pt x="f232" y="f191"/>
                    </a:lnTo>
                    <a:lnTo>
                      <a:pt x="f68" y="f165"/>
                    </a:lnTo>
                    <a:lnTo>
                      <a:pt x="f68" y="f231"/>
                    </a:lnTo>
                    <a:cubicBezTo>
                      <a:pt x="f23" y="f233"/>
                      <a:pt x="f17" y="f149"/>
                      <a:pt x="f234" y="f235"/>
                    </a:cubicBezTo>
                    <a:lnTo>
                      <a:pt x="f232" y="f235"/>
                    </a:lnTo>
                    <a:lnTo>
                      <a:pt x="f232" y="f13"/>
                    </a:lnTo>
                    <a:lnTo>
                      <a:pt x="f221" y="f13"/>
                    </a:lnTo>
                    <a:close/>
                    <a:moveTo>
                      <a:pt x="f221" y="f13"/>
                    </a:moveTo>
                    <a:lnTo>
                      <a:pt x="f221" y="f13"/>
                    </a:lnTo>
                    <a:close/>
                    <a:moveTo>
                      <a:pt x="f81" y="f80"/>
                    </a:moveTo>
                    <a:lnTo>
                      <a:pt x="f86" y="f86"/>
                    </a:lnTo>
                    <a:lnTo>
                      <a:pt x="f236" y="f237"/>
                    </a:lnTo>
                    <a:lnTo>
                      <a:pt x="f147" y="f219"/>
                    </a:lnTo>
                    <a:cubicBezTo>
                      <a:pt x="f238" y="f187"/>
                      <a:pt x="f177" y="f185"/>
                      <a:pt x="f160" y="f233"/>
                    </a:cubicBezTo>
                    <a:lnTo>
                      <a:pt x="f98" y="f181"/>
                    </a:lnTo>
                    <a:lnTo>
                      <a:pt x="f160" y="f181"/>
                    </a:lnTo>
                    <a:lnTo>
                      <a:pt x="f101" y="f171"/>
                    </a:lnTo>
                    <a:lnTo>
                      <a:pt x="f239" y="f229"/>
                    </a:lnTo>
                    <a:lnTo>
                      <a:pt x="f153" y="f229"/>
                    </a:lnTo>
                    <a:lnTo>
                      <a:pt x="f185" y="f107"/>
                    </a:lnTo>
                    <a:cubicBezTo>
                      <a:pt x="f240" y="f177"/>
                      <a:pt x="f230" y="f85"/>
                      <a:pt x="f81" y="f80"/>
                    </a:cubicBezTo>
                    <a:close/>
                    <a:moveTo>
                      <a:pt x="f81" y="f80"/>
                    </a:moveTo>
                    <a:lnTo>
                      <a:pt x="f81" y="f80"/>
                    </a:lnTo>
                    <a:close/>
                    <a:moveTo>
                      <a:pt x="f240" y="f219"/>
                    </a:moveTo>
                    <a:lnTo>
                      <a:pt x="f92" y="f81"/>
                    </a:lnTo>
                    <a:lnTo>
                      <a:pt x="f96" y="f186"/>
                    </a:lnTo>
                    <a:lnTo>
                      <a:pt x="f230" y="f13"/>
                    </a:lnTo>
                    <a:cubicBezTo>
                      <a:pt x="f238" y="f235"/>
                      <a:pt x="f181" y="f192"/>
                      <a:pt x="f98" y="f241"/>
                    </a:cubicBezTo>
                    <a:lnTo>
                      <a:pt x="f160" y="f75"/>
                    </a:lnTo>
                    <a:lnTo>
                      <a:pt x="f155" y="f90"/>
                    </a:lnTo>
                    <a:lnTo>
                      <a:pt x="f118" y="f236"/>
                    </a:lnTo>
                    <a:lnTo>
                      <a:pt x="f162" y="f236"/>
                    </a:lnTo>
                    <a:cubicBezTo>
                      <a:pt x="f96" y="f240"/>
                      <a:pt x="f228" y="f187"/>
                      <a:pt x="f240" y="f219"/>
                    </a:cubicBezTo>
                    <a:close/>
                    <a:moveTo>
                      <a:pt x="f240" y="f219"/>
                    </a:moveTo>
                    <a:lnTo>
                      <a:pt x="f240" y="f219"/>
                    </a:lnTo>
                    <a:close/>
                    <a:moveTo>
                      <a:pt x="f230" y="f1"/>
                    </a:moveTo>
                    <a:lnTo>
                      <a:pt x="f96" y="f194"/>
                    </a:lnTo>
                    <a:lnTo>
                      <a:pt x="f96" y="f21"/>
                    </a:lnTo>
                    <a:lnTo>
                      <a:pt x="f94" y="f242"/>
                    </a:lnTo>
                    <a:lnTo>
                      <a:pt x="f101" y="f66"/>
                    </a:lnTo>
                    <a:lnTo>
                      <a:pt x="f106" y="f66"/>
                    </a:lnTo>
                    <a:lnTo>
                      <a:pt x="f98" y="f66"/>
                    </a:lnTo>
                    <a:lnTo>
                      <a:pt x="f98" y="f199"/>
                    </a:lnTo>
                    <a:lnTo>
                      <a:pt x="f121" y="f69"/>
                    </a:lnTo>
                    <a:lnTo>
                      <a:pt x="f100" y="f74"/>
                    </a:lnTo>
                    <a:lnTo>
                      <a:pt x="f160" y="f193"/>
                    </a:lnTo>
                    <a:lnTo>
                      <a:pt x="f98" y="f13"/>
                    </a:lnTo>
                    <a:cubicBezTo>
                      <a:pt x="f181" y="f193"/>
                      <a:pt x="f238" y="f243"/>
                      <a:pt x="f230" y="f1"/>
                    </a:cubicBezTo>
                    <a:close/>
                    <a:moveTo>
                      <a:pt x="f230" y="f1"/>
                    </a:moveTo>
                    <a:lnTo>
                      <a:pt x="f230" y="f1"/>
                    </a:lnTo>
                    <a:close/>
                    <a:moveTo>
                      <a:pt x="f145" y="f242"/>
                    </a:moveTo>
                    <a:lnTo>
                      <a:pt x="f158" y="f28"/>
                    </a:lnTo>
                    <a:lnTo>
                      <a:pt x="f153" y="f129"/>
                    </a:lnTo>
                    <a:lnTo>
                      <a:pt x="f9" y="f226"/>
                    </a:lnTo>
                    <a:cubicBezTo>
                      <a:pt x="f186" y="f198"/>
                      <a:pt x="f7" y="f36"/>
                      <a:pt x="f230" y="f224"/>
                    </a:cubicBezTo>
                    <a:lnTo>
                      <a:pt x="f148" y="f244"/>
                    </a:lnTo>
                    <a:lnTo>
                      <a:pt x="f148" y="f224"/>
                    </a:lnTo>
                    <a:lnTo>
                      <a:pt x="f148" y="f56"/>
                    </a:lnTo>
                    <a:lnTo>
                      <a:pt x="f114" y="f245"/>
                    </a:lnTo>
                    <a:lnTo>
                      <a:pt x="f102" y="f201"/>
                    </a:lnTo>
                    <a:lnTo>
                      <a:pt x="f92" y="f63"/>
                    </a:lnTo>
                    <a:lnTo>
                      <a:pt x="f92" y="f134"/>
                    </a:lnTo>
                    <a:lnTo>
                      <a:pt x="f145" y="f242"/>
                    </a:lnTo>
                    <a:close/>
                    <a:moveTo>
                      <a:pt x="f145" y="f242"/>
                    </a:moveTo>
                    <a:lnTo>
                      <a:pt x="f145" y="f242"/>
                    </a:lnTo>
                    <a:close/>
                    <a:moveTo>
                      <a:pt x="f165" y="f32"/>
                    </a:moveTo>
                    <a:lnTo>
                      <a:pt x="f206" y="f18"/>
                    </a:lnTo>
                    <a:lnTo>
                      <a:pt x="f162" y="f246"/>
                    </a:lnTo>
                    <a:lnTo>
                      <a:pt x="f165" y="f32"/>
                    </a:lnTo>
                    <a:close/>
                    <a:moveTo>
                      <a:pt x="f165" y="f32"/>
                    </a:moveTo>
                    <a:lnTo>
                      <a:pt x="f165" y="f32"/>
                    </a:lnTo>
                    <a:close/>
                    <a:moveTo>
                      <a:pt x="f118" y="f18"/>
                    </a:moveTo>
                    <a:lnTo>
                      <a:pt x="f228" y="f41"/>
                    </a:lnTo>
                    <a:lnTo>
                      <a:pt x="f229" y="f247"/>
                    </a:lnTo>
                    <a:lnTo>
                      <a:pt x="f118" y="f18"/>
                    </a:lnTo>
                    <a:close/>
                    <a:moveTo>
                      <a:pt x="f118" y="f18"/>
                    </a:moveTo>
                    <a:lnTo>
                      <a:pt x="f118" y="f18"/>
                    </a:lnTo>
                    <a:close/>
                    <a:moveTo>
                      <a:pt x="f1" y="f226"/>
                    </a:moveTo>
                    <a:lnTo>
                      <a:pt x="f26" y="f248"/>
                    </a:lnTo>
                    <a:lnTo>
                      <a:pt x="f59" y="f54"/>
                    </a:lnTo>
                    <a:lnTo>
                      <a:pt x="f19" y="f73"/>
                    </a:lnTo>
                    <a:lnTo>
                      <a:pt x="f127" y="f26"/>
                    </a:lnTo>
                    <a:lnTo>
                      <a:pt x="f127" y="f134"/>
                    </a:lnTo>
                    <a:lnTo>
                      <a:pt x="f249" y="f134"/>
                    </a:lnTo>
                    <a:lnTo>
                      <a:pt x="f120" y="f41"/>
                    </a:lnTo>
                    <a:lnTo>
                      <a:pt x="f138" y="f224"/>
                    </a:lnTo>
                    <a:lnTo>
                      <a:pt x="f138" y="f244"/>
                    </a:lnTo>
                    <a:lnTo>
                      <a:pt x="f138" y="f250"/>
                    </a:lnTo>
                    <a:lnTo>
                      <a:pt x="f68" y="f250"/>
                    </a:lnTo>
                    <a:cubicBezTo>
                      <a:pt x="f17" y="f126"/>
                      <a:pt x="f251" y="f198"/>
                      <a:pt x="f1" y="f226"/>
                    </a:cubicBezTo>
                    <a:close/>
                    <a:moveTo>
                      <a:pt x="f1" y="f226"/>
                    </a:moveTo>
                    <a:lnTo>
                      <a:pt x="f1" y="f226"/>
                    </a:lnTo>
                    <a:close/>
                    <a:moveTo>
                      <a:pt x="f252" y="f81"/>
                    </a:moveTo>
                    <a:lnTo>
                      <a:pt x="f59" y="f158"/>
                    </a:lnTo>
                    <a:lnTo>
                      <a:pt x="f253" y="f152"/>
                    </a:lnTo>
                    <a:lnTo>
                      <a:pt x="f21" y="f77"/>
                    </a:lnTo>
                    <a:cubicBezTo>
                      <a:pt x="f59" y="f82"/>
                      <a:pt x="f129" y="f85"/>
                      <a:pt x="f254" y="f181"/>
                    </a:cubicBezTo>
                    <a:lnTo>
                      <a:pt x="f123" y="f90"/>
                    </a:lnTo>
                    <a:lnTo>
                      <a:pt x="f254" y="f90"/>
                    </a:lnTo>
                    <a:lnTo>
                      <a:pt x="f125" y="f154"/>
                    </a:lnTo>
                    <a:lnTo>
                      <a:pt x="f64" y="f165"/>
                    </a:lnTo>
                    <a:lnTo>
                      <a:pt x="f64" y="f231"/>
                    </a:lnTo>
                    <a:lnTo>
                      <a:pt x="f255" y="f229"/>
                    </a:lnTo>
                    <a:cubicBezTo>
                      <a:pt x="f66" y="f177"/>
                      <a:pt x="f68" y="f152"/>
                      <a:pt x="f252" y="f81"/>
                    </a:cubicBezTo>
                    <a:close/>
                    <a:moveTo>
                      <a:pt x="f252" y="f81"/>
                    </a:moveTo>
                    <a:lnTo>
                      <a:pt x="f252" y="f81"/>
                    </a:lnTo>
                    <a:close/>
                    <a:moveTo>
                      <a:pt x="f27" y="f77"/>
                    </a:moveTo>
                    <a:lnTo>
                      <a:pt x="f127" y="f7"/>
                    </a:lnTo>
                    <a:lnTo>
                      <a:pt x="f224" y="f78"/>
                    </a:lnTo>
                    <a:lnTo>
                      <a:pt x="f68" y="f235"/>
                    </a:lnTo>
                    <a:cubicBezTo>
                      <a:pt x="f63" y="f192"/>
                      <a:pt x="f256" y="f11"/>
                      <a:pt x="f123" y="f75"/>
                    </a:cubicBezTo>
                    <a:lnTo>
                      <a:pt x="f254" y="f219"/>
                    </a:lnTo>
                    <a:lnTo>
                      <a:pt x="f46" y="f177"/>
                    </a:lnTo>
                    <a:lnTo>
                      <a:pt x="f257" y="f215"/>
                    </a:lnTo>
                    <a:lnTo>
                      <a:pt x="f117" y="f236"/>
                    </a:lnTo>
                    <a:cubicBezTo>
                      <a:pt x="f224" y="f258"/>
                      <a:pt x="f205" y="f187"/>
                      <a:pt x="f27" y="f77"/>
                    </a:cubicBezTo>
                    <a:close/>
                    <a:moveTo>
                      <a:pt x="f27" y="f77"/>
                    </a:moveTo>
                    <a:lnTo>
                      <a:pt x="f27" y="f77"/>
                    </a:lnTo>
                    <a:close/>
                    <a:moveTo>
                      <a:pt x="f68" y="f243"/>
                    </a:moveTo>
                    <a:lnTo>
                      <a:pt x="f224" y="f73"/>
                    </a:lnTo>
                    <a:lnTo>
                      <a:pt x="f249" y="f72"/>
                    </a:lnTo>
                    <a:lnTo>
                      <a:pt x="f259" y="f73"/>
                    </a:lnTo>
                    <a:lnTo>
                      <a:pt x="f125" y="f27"/>
                    </a:lnTo>
                    <a:lnTo>
                      <a:pt x="f260" y="f27"/>
                    </a:lnTo>
                    <a:lnTo>
                      <a:pt x="f123" y="f27"/>
                    </a:lnTo>
                    <a:lnTo>
                      <a:pt x="f38" y="f141"/>
                    </a:lnTo>
                    <a:lnTo>
                      <a:pt x="f261" y="f235"/>
                    </a:lnTo>
                    <a:lnTo>
                      <a:pt x="f254" y="f13"/>
                    </a:lnTo>
                    <a:lnTo>
                      <a:pt x="f123" y="f235"/>
                    </a:lnTo>
                    <a:cubicBezTo>
                      <a:pt x="f256" y="f74"/>
                      <a:pt x="f201" y="f234"/>
                      <a:pt x="f68" y="f243"/>
                    </a:cubicBezTo>
                    <a:close/>
                    <a:moveTo>
                      <a:pt x="f68" y="f243"/>
                    </a:moveTo>
                    <a:lnTo>
                      <a:pt x="f68" y="f243"/>
                    </a:lnTo>
                    <a:close/>
                    <a:moveTo>
                      <a:pt x="f257" y="f58"/>
                    </a:moveTo>
                    <a:lnTo>
                      <a:pt x="f262" y="f247"/>
                    </a:lnTo>
                    <a:lnTo>
                      <a:pt x="f205" y="f50"/>
                    </a:lnTo>
                    <a:lnTo>
                      <a:pt x="f257" y="f58"/>
                    </a:lnTo>
                    <a:close/>
                    <a:moveTo>
                      <a:pt x="f257" y="f58"/>
                    </a:moveTo>
                    <a:lnTo>
                      <a:pt x="f257" y="f58"/>
                    </a:lnTo>
                    <a:close/>
                    <a:moveTo>
                      <a:pt x="f41" y="f37"/>
                    </a:moveTo>
                    <a:lnTo>
                      <a:pt x="f120" y="f263"/>
                    </a:lnTo>
                    <a:lnTo>
                      <a:pt x="f264" y="f58"/>
                    </a:lnTo>
                    <a:lnTo>
                      <a:pt x="f41" y="f37"/>
                    </a:ln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1" name="Forma Livre 10"/>
              <p:cNvSpPr/>
              <p:nvPr/>
            </p:nvSpPr>
            <p:spPr>
              <a:xfrm>
                <a:off x="9505800" y="6261116"/>
                <a:ext cx="356" cy="12203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70"/>
                  <a:gd name="f4" fmla="val 408"/>
                  <a:gd name="f5" fmla="val 31"/>
                  <a:gd name="f6" fmla="val 8"/>
                  <a:gd name="f7" fmla="val 52"/>
                  <a:gd name="f8" fmla="val 23"/>
                  <a:gd name="f9" fmla="val 50"/>
                  <a:gd name="f10" fmla="val 35"/>
                  <a:gd name="f11" fmla="val 17"/>
                  <a:gd name="f12" fmla="val 10"/>
                  <a:gd name="f13" fmla="val 38"/>
                  <a:gd name="f14" fmla="val 64"/>
                  <a:gd name="f15" fmla="val 60"/>
                  <a:gd name="f16" fmla="val 388"/>
                  <a:gd name="f17" fmla="val 59"/>
                  <a:gd name="f18" fmla="val 358"/>
                  <a:gd name="f19" fmla="val 11"/>
                  <a:gd name="f20" fmla="val 325"/>
                  <a:gd name="f21" fmla="val 352"/>
                  <a:gd name="f22" fmla="val 346"/>
                  <a:gd name="f23" fmla="val 318"/>
                  <a:gd name="f24" fmla="val 286"/>
                  <a:gd name="f25" fmla="val 315"/>
                  <a:gd name="f26" fmla="val 308"/>
                  <a:gd name="f27" fmla="val 57"/>
                  <a:gd name="f28" fmla="val 277"/>
                  <a:gd name="f29" fmla="val 12"/>
                  <a:gd name="f30" fmla="val 245"/>
                  <a:gd name="f31" fmla="val 274"/>
                  <a:gd name="f32" fmla="val 266"/>
                  <a:gd name="f33" fmla="val 237"/>
                  <a:gd name="f34" fmla="val 14"/>
                  <a:gd name="f35" fmla="val 207"/>
                  <a:gd name="f36" fmla="val 235"/>
                  <a:gd name="f37" fmla="val 55"/>
                  <a:gd name="f38" fmla="val 225"/>
                  <a:gd name="f39" fmla="val 197"/>
                  <a:gd name="f40" fmla="val 169"/>
                  <a:gd name="f41" fmla="val 195"/>
                  <a:gd name="f42" fmla="val 185"/>
                  <a:gd name="f43" fmla="val 54"/>
                  <a:gd name="f44" fmla="val 154"/>
                  <a:gd name="f45" fmla="val 16"/>
                  <a:gd name="f46" fmla="val 128"/>
                  <a:gd name="f47" fmla="val 156"/>
                  <a:gd name="f48" fmla="val 144"/>
                  <a:gd name="f49" fmla="val 116"/>
                  <a:gd name="f50" fmla="val 89"/>
                  <a:gd name="f51" fmla="val 118"/>
                  <a:gd name="f52" fmla="val 104"/>
                  <a:gd name="f53" fmla="val 74"/>
                  <a:gd name="f54" fmla="val 79"/>
                  <a:gd name="f55" fmla="val 363"/>
                  <a:gd name="f56" fmla="val 397"/>
                  <a:gd name="f57" fmla="val 36"/>
                  <a:gd name="f58" fmla="val 407"/>
                  <a:gd name="f59" fmla="val 69"/>
                  <a:gd name="f60" fmla="*/ f0 1 70"/>
                  <a:gd name="f61" fmla="*/ f1 1 408"/>
                  <a:gd name="f62" fmla="+- f4 0 f2"/>
                  <a:gd name="f63" fmla="+- f3 0 f2"/>
                  <a:gd name="f64" fmla="*/ f63 1 70"/>
                  <a:gd name="f65" fmla="*/ f62 1 408"/>
                  <a:gd name="f66" fmla="*/ f2 1 f64"/>
                  <a:gd name="f67" fmla="*/ f3 1 f64"/>
                  <a:gd name="f68" fmla="*/ f2 1 f65"/>
                  <a:gd name="f69" fmla="*/ f4 1 f65"/>
                  <a:gd name="f70" fmla="*/ f66 f60 1"/>
                  <a:gd name="f71" fmla="*/ f67 f60 1"/>
                  <a:gd name="f72" fmla="*/ f69 f61 1"/>
                  <a:gd name="f73" fmla="*/ f68 f6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70" t="f73" r="f71" b="f72"/>
                <a:pathLst>
                  <a:path w="70" h="408">
                    <a:moveTo>
                      <a:pt x="f5" y="f6"/>
                    </a:moveTo>
                    <a:lnTo>
                      <a:pt x="f7" y="f8"/>
                    </a:lnTo>
                    <a:lnTo>
                      <a:pt x="f9" y="f6"/>
                    </a:ln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7" y="f10"/>
                    </a:moveTo>
                    <a:lnTo>
                      <a:pt x="f11" y="f12"/>
                    </a:lnTo>
                    <a:lnTo>
                      <a:pt x="f11" y="f13"/>
                    </a:lnTo>
                    <a:lnTo>
                      <a:pt x="f7" y="f14"/>
                    </a:lnTo>
                    <a:lnTo>
                      <a:pt x="f7" y="f10"/>
                    </a:lnTo>
                    <a:close/>
                    <a:moveTo>
                      <a:pt x="f7" y="f10"/>
                    </a:moveTo>
                    <a:lnTo>
                      <a:pt x="f7" y="f10"/>
                    </a:lnTo>
                    <a:close/>
                    <a:moveTo>
                      <a:pt x="f15" y="f16"/>
                    </a:moveTo>
                    <a:lnTo>
                      <a:pt x="f17" y="f18"/>
                    </a:lnTo>
                    <a:lnTo>
                      <a:pt x="f19" y="f20"/>
                    </a:lnTo>
                    <a:lnTo>
                      <a:pt x="f19" y="f21"/>
                    </a:lnTo>
                    <a:lnTo>
                      <a:pt x="f15" y="f16"/>
                    </a:lnTo>
                    <a:close/>
                    <a:moveTo>
                      <a:pt x="f15" y="f16"/>
                    </a:moveTo>
                    <a:lnTo>
                      <a:pt x="f15" y="f16"/>
                    </a:lnTo>
                    <a:close/>
                    <a:moveTo>
                      <a:pt x="f17" y="f22"/>
                    </a:moveTo>
                    <a:lnTo>
                      <a:pt x="f17" y="f23"/>
                    </a:lnTo>
                    <a:lnTo>
                      <a:pt x="f19" y="f24"/>
                    </a:lnTo>
                    <a:lnTo>
                      <a:pt x="f19" y="f25"/>
                    </a:lnTo>
                    <a:lnTo>
                      <a:pt x="f17" y="f22"/>
                    </a:lnTo>
                    <a:close/>
                    <a:moveTo>
                      <a:pt x="f17" y="f22"/>
                    </a:moveTo>
                    <a:lnTo>
                      <a:pt x="f17" y="f22"/>
                    </a:lnTo>
                    <a:close/>
                    <a:moveTo>
                      <a:pt x="f17" y="f26"/>
                    </a:moveTo>
                    <a:lnTo>
                      <a:pt x="f27" y="f28"/>
                    </a:lnTo>
                    <a:lnTo>
                      <a:pt x="f29" y="f30"/>
                    </a:lnTo>
                    <a:lnTo>
                      <a:pt x="f29" y="f31"/>
                    </a:lnTo>
                    <a:lnTo>
                      <a:pt x="f17" y="f26"/>
                    </a:lnTo>
                    <a:close/>
                    <a:moveTo>
                      <a:pt x="f17" y="f26"/>
                    </a:moveTo>
                    <a:lnTo>
                      <a:pt x="f17" y="f26"/>
                    </a:lnTo>
                    <a:close/>
                    <a:moveTo>
                      <a:pt x="f27" y="f32"/>
                    </a:moveTo>
                    <a:lnTo>
                      <a:pt x="f27" y="f33"/>
                    </a:lnTo>
                    <a:lnTo>
                      <a:pt x="f34" y="f35"/>
                    </a:lnTo>
                    <a:lnTo>
                      <a:pt x="f29" y="f36"/>
                    </a:lnTo>
                    <a:lnTo>
                      <a:pt x="f27" y="f32"/>
                    </a:lnTo>
                    <a:close/>
                    <a:moveTo>
                      <a:pt x="f27" y="f32"/>
                    </a:moveTo>
                    <a:lnTo>
                      <a:pt x="f27" y="f32"/>
                    </a:lnTo>
                    <a:close/>
                    <a:moveTo>
                      <a:pt x="f37" y="f38"/>
                    </a:moveTo>
                    <a:lnTo>
                      <a:pt x="f37" y="f39"/>
                    </a:lnTo>
                    <a:lnTo>
                      <a:pt x="f34" y="f40"/>
                    </a:lnTo>
                    <a:lnTo>
                      <a:pt x="f34" y="f41"/>
                    </a:lnTo>
                    <a:lnTo>
                      <a:pt x="f37" y="f38"/>
                    </a:lnTo>
                    <a:close/>
                    <a:moveTo>
                      <a:pt x="f37" y="f38"/>
                    </a:moveTo>
                    <a:lnTo>
                      <a:pt x="f37" y="f38"/>
                    </a:lnTo>
                    <a:close/>
                    <a:moveTo>
                      <a:pt x="f37" y="f42"/>
                    </a:moveTo>
                    <a:lnTo>
                      <a:pt x="f43" y="f44"/>
                    </a:lnTo>
                    <a:lnTo>
                      <a:pt x="f45" y="f46"/>
                    </a:lnTo>
                    <a:lnTo>
                      <a:pt x="f34" y="f47"/>
                    </a:lnTo>
                    <a:lnTo>
                      <a:pt x="f37" y="f42"/>
                    </a:lnTo>
                    <a:close/>
                    <a:moveTo>
                      <a:pt x="f37" y="f42"/>
                    </a:moveTo>
                    <a:lnTo>
                      <a:pt x="f37" y="f42"/>
                    </a:lnTo>
                    <a:close/>
                    <a:moveTo>
                      <a:pt x="f43" y="f48"/>
                    </a:moveTo>
                    <a:lnTo>
                      <a:pt x="f43" y="f49"/>
                    </a:lnTo>
                    <a:lnTo>
                      <a:pt x="f45" y="f50"/>
                    </a:lnTo>
                    <a:lnTo>
                      <a:pt x="f45" y="f51"/>
                    </a:lnTo>
                    <a:lnTo>
                      <a:pt x="f43" y="f48"/>
                    </a:lnTo>
                    <a:close/>
                    <a:moveTo>
                      <a:pt x="f43" y="f48"/>
                    </a:moveTo>
                    <a:lnTo>
                      <a:pt x="f43" y="f48"/>
                    </a:lnTo>
                    <a:close/>
                    <a:moveTo>
                      <a:pt x="f43" y="f52"/>
                    </a:moveTo>
                    <a:lnTo>
                      <a:pt x="f43" y="f53"/>
                    </a:lnTo>
                    <a:lnTo>
                      <a:pt x="f45" y="f9"/>
                    </a:lnTo>
                    <a:lnTo>
                      <a:pt x="f45" y="f54"/>
                    </a:lnTo>
                    <a:lnTo>
                      <a:pt x="f43" y="f52"/>
                    </a:lnTo>
                    <a:close/>
                    <a:moveTo>
                      <a:pt x="f43" y="f52"/>
                    </a:moveTo>
                    <a:lnTo>
                      <a:pt x="f43" y="f52"/>
                    </a:lnTo>
                    <a:close/>
                    <a:moveTo>
                      <a:pt x="f19" y="f55"/>
                    </a:moveTo>
                    <a:lnTo>
                      <a:pt x="f6" y="f56"/>
                    </a:lnTo>
                    <a:lnTo>
                      <a:pt x="f27" y="f56"/>
                    </a:lnTo>
                    <a:lnTo>
                      <a:pt x="f19" y="f55"/>
                    </a:lnTo>
                    <a:close/>
                    <a:moveTo>
                      <a:pt x="f19" y="f55"/>
                    </a:moveTo>
                    <a:lnTo>
                      <a:pt x="f19" y="f55"/>
                    </a:lnTo>
                    <a:close/>
                    <a:moveTo>
                      <a:pt x="f57" y="f58"/>
                    </a:moveTo>
                    <a:lnTo>
                      <a:pt x="f2" y="f58"/>
                    </a:lnTo>
                    <a:lnTo>
                      <a:pt x="f6" y="f2"/>
                    </a:lnTo>
                    <a:lnTo>
                      <a:pt x="f15" y="f2"/>
                    </a:lnTo>
                    <a:lnTo>
                      <a:pt x="f59" y="f58"/>
                    </a:lnTo>
                    <a:lnTo>
                      <a:pt x="f57" y="f58"/>
                    </a:ln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2" name="Forma Livre 11"/>
              <p:cNvSpPr/>
              <p:nvPr/>
            </p:nvSpPr>
            <p:spPr>
              <a:xfrm>
                <a:off x="9147236" y="5986439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3" name="Forma Livre 12"/>
              <p:cNvSpPr/>
              <p:nvPr/>
            </p:nvSpPr>
            <p:spPr>
              <a:xfrm>
                <a:off x="9102595" y="6280199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4" name="Forma Livre 13"/>
              <p:cNvSpPr/>
              <p:nvPr/>
            </p:nvSpPr>
            <p:spPr>
              <a:xfrm>
                <a:off x="9153363" y="6391436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5" name="Forma Livre 14"/>
              <p:cNvSpPr/>
              <p:nvPr/>
            </p:nvSpPr>
            <p:spPr>
              <a:xfrm>
                <a:off x="9259918" y="6464158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6" name="Forma Livre 15"/>
              <p:cNvSpPr/>
              <p:nvPr/>
            </p:nvSpPr>
            <p:spPr>
              <a:xfrm>
                <a:off x="9522003" y="6464158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7" name="Forma Livre 16"/>
              <p:cNvSpPr/>
              <p:nvPr/>
            </p:nvSpPr>
            <p:spPr>
              <a:xfrm>
                <a:off x="9194758" y="5594399"/>
                <a:ext cx="430197" cy="173159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1277"/>
                  <a:gd name="f5" fmla="val 551"/>
                  <a:gd name="f6" fmla="val 948"/>
                  <a:gd name="f7" fmla="val 325"/>
                  <a:gd name="f8" fmla="val 962"/>
                  <a:gd name="f9" fmla="val 432"/>
                  <a:gd name="f10" fmla="val 912"/>
                  <a:gd name="f11" fmla="val 427"/>
                  <a:gd name="f12" fmla="val 900"/>
                  <a:gd name="f13" fmla="val 311"/>
                  <a:gd name="f14" fmla="val 308"/>
                  <a:gd name="f15" fmla="val 902"/>
                  <a:gd name="f16" fmla="val 303"/>
                  <a:gd name="f17" fmla="val 905"/>
                  <a:gd name="f18" fmla="val 300"/>
                  <a:gd name="f19" fmla="val 295"/>
                  <a:gd name="f20" fmla="val 922"/>
                  <a:gd name="f21" fmla="val 296"/>
                  <a:gd name="f22" fmla="val 929"/>
                  <a:gd name="f23" fmla="val 298"/>
                  <a:gd name="f24" fmla="val 941"/>
                  <a:gd name="f25" fmla="val 946"/>
                  <a:gd name="f26" fmla="val 313"/>
                  <a:gd name="f27" fmla="val 1100"/>
                  <a:gd name="f28" fmla="val 50"/>
                  <a:gd name="f29" fmla="val 1026"/>
                  <a:gd name="f30" fmla="val 84"/>
                  <a:gd name="f31" fmla="val 91"/>
                  <a:gd name="f32" fmla="val 1002"/>
                  <a:gd name="f33" fmla="val 79"/>
                  <a:gd name="f34" fmla="val 33"/>
                  <a:gd name="f35" fmla="val 1273"/>
                  <a:gd name="f36" fmla="val 69"/>
                  <a:gd name="f37" fmla="val 143"/>
                  <a:gd name="f38" fmla="val 1242"/>
                  <a:gd name="f39" fmla="val 212"/>
                  <a:gd name="f40" fmla="val 1192"/>
                  <a:gd name="f41" fmla="val 254"/>
                  <a:gd name="f42" fmla="val 1152"/>
                  <a:gd name="f43" fmla="val 249"/>
                  <a:gd name="f44" fmla="val 1276"/>
                  <a:gd name="f45" fmla="val 550"/>
                  <a:gd name="f46" fmla="val 1269"/>
                  <a:gd name="f47" fmla="val 1263"/>
                  <a:gd name="f48" fmla="val 549"/>
                  <a:gd name="f49" fmla="val 1257"/>
                  <a:gd name="f50" fmla="val 1230"/>
                  <a:gd name="f51" fmla="val 479"/>
                  <a:gd name="f52" fmla="val 474"/>
                  <a:gd name="f53" fmla="val 1156"/>
                  <a:gd name="f54" fmla="val 469"/>
                  <a:gd name="f55" fmla="val 1117"/>
                  <a:gd name="f56" fmla="val 466"/>
                  <a:gd name="f57" fmla="val 1133"/>
                  <a:gd name="f58" fmla="val 532"/>
                  <a:gd name="f59" fmla="val 1126"/>
                  <a:gd name="f60" fmla="val 1121"/>
                  <a:gd name="f61" fmla="val 530"/>
                  <a:gd name="f62" fmla="val 1116"/>
                  <a:gd name="f63" fmla="val 463"/>
                  <a:gd name="f64" fmla="val 1069"/>
                  <a:gd name="f65" fmla="val 461"/>
                  <a:gd name="f66" fmla="val 1036"/>
                  <a:gd name="f67" fmla="val 458"/>
                  <a:gd name="f68" fmla="val 1004"/>
                  <a:gd name="f69" fmla="val 454"/>
                  <a:gd name="f70" fmla="val 1007"/>
                  <a:gd name="f71" fmla="val 478"/>
                  <a:gd name="f72" fmla="val 931"/>
                  <a:gd name="f73" fmla="val 878"/>
                  <a:gd name="f74" fmla="val 464"/>
                  <a:gd name="f75" fmla="val 876"/>
                  <a:gd name="f76" fmla="val 444"/>
                  <a:gd name="f77" fmla="val 851"/>
                  <a:gd name="f78" fmla="val 443"/>
                  <a:gd name="f79" fmla="val 828"/>
                  <a:gd name="f80" fmla="val 802"/>
                  <a:gd name="f81" fmla="val 808"/>
                  <a:gd name="f82" fmla="val 507"/>
                  <a:gd name="f83" fmla="val 796"/>
                  <a:gd name="f84" fmla="val 792"/>
                  <a:gd name="f85" fmla="val 505"/>
                  <a:gd name="f86" fmla="val 786"/>
                  <a:gd name="f87" fmla="val 441"/>
                  <a:gd name="f88" fmla="val 774"/>
                  <a:gd name="f89" fmla="val 760"/>
                  <a:gd name="f90" fmla="val 748"/>
                  <a:gd name="f91" fmla="val 439"/>
                  <a:gd name="f92" fmla="val 753"/>
                  <a:gd name="f93" fmla="val 746"/>
                  <a:gd name="f94" fmla="val 503"/>
                  <a:gd name="f95" fmla="val 741"/>
                  <a:gd name="f96" fmla="val 736"/>
                  <a:gd name="f97" fmla="val 733"/>
                  <a:gd name="f98" fmla="val 728"/>
                  <a:gd name="f99" fmla="val 390"/>
                  <a:gd name="f100" fmla="val 703"/>
                  <a:gd name="f101" fmla="val 315"/>
                  <a:gd name="f102" fmla="val 640"/>
                  <a:gd name="f103" fmla="val 577"/>
                  <a:gd name="f104" fmla="val 552"/>
                  <a:gd name="f105" fmla="val 548"/>
                  <a:gd name="f106" fmla="val 543"/>
                  <a:gd name="f107" fmla="val 538"/>
                  <a:gd name="f108" fmla="val 533"/>
                  <a:gd name="f109" fmla="val 528"/>
                  <a:gd name="f110" fmla="val 519"/>
                  <a:gd name="f111" fmla="val 491"/>
                  <a:gd name="f112" fmla="val 486"/>
                  <a:gd name="f113" fmla="val 481"/>
                  <a:gd name="f114" fmla="val 476"/>
                  <a:gd name="f115" fmla="val 471"/>
                  <a:gd name="f116" fmla="val 475"/>
                  <a:gd name="f117" fmla="val 448"/>
                  <a:gd name="f118" fmla="val 420"/>
                  <a:gd name="f119" fmla="val 393"/>
                  <a:gd name="f120" fmla="val 446"/>
                  <a:gd name="f121" fmla="val 392"/>
                  <a:gd name="f122" fmla="val 262"/>
                  <a:gd name="f123" fmla="val 264"/>
                  <a:gd name="f124" fmla="val 456"/>
                  <a:gd name="f125" fmla="val 235"/>
                  <a:gd name="f126" fmla="val 459"/>
                  <a:gd name="f127" fmla="val 207"/>
                  <a:gd name="f128" fmla="val 177"/>
                  <a:gd name="f129" fmla="val 162"/>
                  <a:gd name="f130" fmla="val 157"/>
                  <a:gd name="f131" fmla="val 152"/>
                  <a:gd name="f132" fmla="val 146"/>
                  <a:gd name="f133" fmla="val 468"/>
                  <a:gd name="f134" fmla="val 122"/>
                  <a:gd name="f135" fmla="val 83"/>
                  <a:gd name="f136" fmla="val 45"/>
                  <a:gd name="f137" fmla="val 483"/>
                  <a:gd name="f138" fmla="val 17"/>
                  <a:gd name="f139" fmla="val 12"/>
                  <a:gd name="f140" fmla="val 5"/>
                  <a:gd name="f141" fmla="val 124"/>
                  <a:gd name="f142" fmla="val 85"/>
                  <a:gd name="f143" fmla="val 35"/>
                  <a:gd name="f144" fmla="val 4"/>
                  <a:gd name="f145" fmla="val 176"/>
                  <a:gd name="f146" fmla="val 274"/>
                  <a:gd name="f147" fmla="val 276"/>
                  <a:gd name="f148" fmla="val 18"/>
                  <a:gd name="f149" fmla="val 450"/>
                  <a:gd name="f150" fmla="val 3"/>
                  <a:gd name="f151" fmla="val 8"/>
                  <a:gd name="f152" fmla="val 521"/>
                  <a:gd name="f153" fmla="val 66"/>
                  <a:gd name="f154" fmla="val 64"/>
                  <a:gd name="f155" fmla="val 638"/>
                  <a:gd name="f156" fmla="val 722"/>
                  <a:gd name="f157" fmla="val 724"/>
                  <a:gd name="f158" fmla="val 756"/>
                  <a:gd name="f159" fmla="val 826"/>
                  <a:gd name="f160" fmla="val 7"/>
                  <a:gd name="f161" fmla="val 1000"/>
                  <a:gd name="f162" fmla="val 28"/>
                  <a:gd name="f163" fmla="val 780"/>
                  <a:gd name="f164" fmla="val 68"/>
                  <a:gd name="f165" fmla="val 495"/>
                  <a:gd name="f166" fmla="val 248"/>
                  <a:gd name="f167" fmla="val 319"/>
                  <a:gd name="f168" fmla="val 305"/>
                  <a:gd name="f169" fmla="val 357"/>
                  <a:gd name="f170" fmla="val 369"/>
                  <a:gd name="f171" fmla="val 368"/>
                  <a:gd name="f172" fmla="val 362"/>
                  <a:gd name="f173" fmla="val 355"/>
                  <a:gd name="f174" fmla="val 346"/>
                  <a:gd name="f175" fmla="val 338"/>
                  <a:gd name="f176" fmla="val 328"/>
                  <a:gd name="f177" fmla="val 321"/>
                  <a:gd name="f178" fmla="val 569"/>
                  <a:gd name="f179" fmla="val 574"/>
                  <a:gd name="f180" fmla="val 436"/>
                  <a:gd name="f181" fmla="val 576"/>
                  <a:gd name="f182" fmla="val 396"/>
                  <a:gd name="f183" fmla="val 595"/>
                  <a:gd name="f184" fmla="val 341"/>
                  <a:gd name="f185" fmla="val 340"/>
                  <a:gd name="f186" fmla="val 686"/>
                  <a:gd name="f187" fmla="val 707"/>
                  <a:gd name="f188" fmla="val 710"/>
                  <a:gd name="f189" fmla="val 688"/>
                  <a:gd name="f190" fmla="val 667"/>
                  <a:gd name="f191" fmla="val 501"/>
                  <a:gd name="f192" fmla="val 645"/>
                  <a:gd name="f193" fmla="val 629"/>
                  <a:gd name="f194" fmla="val 608"/>
                  <a:gd name="f195" fmla="val 589"/>
                  <a:gd name="f196" fmla="val 279"/>
                  <a:gd name="f197" fmla="val 326"/>
                  <a:gd name="f198" fmla="val 281"/>
                  <a:gd name="f199" fmla="val 318"/>
                  <a:gd name="f200" fmla="val 283"/>
                  <a:gd name="f201" fmla="val 285"/>
                  <a:gd name="f202" fmla="val 301"/>
                  <a:gd name="f203" fmla="val 260"/>
                  <a:gd name="f204" fmla="val 238"/>
                  <a:gd name="f205" fmla="val 306"/>
                  <a:gd name="f206" fmla="val 214"/>
                  <a:gd name="f207" fmla="val 200"/>
                  <a:gd name="f208" fmla="val 370"/>
                  <a:gd name="f209" fmla="val 224"/>
                  <a:gd name="f210" fmla="val 250"/>
                  <a:gd name="f211" fmla="val 365"/>
                  <a:gd name="f212" fmla="val 309"/>
                  <a:gd name="f213" fmla="val 331"/>
                  <a:gd name="f214" fmla="val 255"/>
                  <a:gd name="f215" fmla="val 352"/>
                  <a:gd name="f216" fmla="val 222"/>
                  <a:gd name="f217" fmla="val 229"/>
                  <a:gd name="f218" fmla="val 245"/>
                  <a:gd name="f219" fmla="val 119"/>
                  <a:gd name="f220" fmla="val 174"/>
                  <a:gd name="f221" fmla="val 293"/>
                  <a:gd name="f222" fmla="val 205"/>
                  <a:gd name="f223" fmla="val 290"/>
                  <a:gd name="f224" fmla="val 266"/>
                  <a:gd name="f225" fmla="val 286"/>
                  <a:gd name="f226" fmla="val 259"/>
                  <a:gd name="f227" fmla="val 377"/>
                  <a:gd name="f228" fmla="val 386"/>
                  <a:gd name="f229" fmla="val 267"/>
                  <a:gd name="f230" fmla="val 395"/>
                  <a:gd name="f231" fmla="val 426"/>
                  <a:gd name="f232" fmla="val 272"/>
                  <a:gd name="f233" fmla="val 271"/>
                  <a:gd name="f234" fmla="val 493"/>
                  <a:gd name="f235" fmla="val 269"/>
                  <a:gd name="f236" fmla="val 584"/>
                  <a:gd name="f237" fmla="val 631"/>
                  <a:gd name="f238" fmla="val 545"/>
                  <a:gd name="f239" fmla="val 215"/>
                  <a:gd name="f240" fmla="val 372"/>
                  <a:gd name="f241" fmla="val 404"/>
                  <a:gd name="f242" fmla="val 291"/>
                  <a:gd name="f243" fmla="val 405"/>
                  <a:gd name="f244" fmla="val 407"/>
                  <a:gd name="f245" fmla="val 429"/>
                  <a:gd name="f246" fmla="val 350"/>
                  <a:gd name="f247" fmla="val 457"/>
                  <a:gd name="f248" fmla="val 348"/>
                  <a:gd name="f249" fmla="val 485"/>
                  <a:gd name="f250" fmla="val 490"/>
                  <a:gd name="f251" fmla="val 288"/>
                  <a:gd name="f252" fmla="val 460"/>
                  <a:gd name="f253" fmla="val 400"/>
                  <a:gd name="f254" fmla="val 442"/>
                  <a:gd name="f255" fmla="val 488"/>
                  <a:gd name="f256" fmla="val 424"/>
                  <a:gd name="f257" fmla="val 534"/>
                  <a:gd name="f258" fmla="val 402"/>
                  <a:gd name="f259" fmla="val 380"/>
                  <a:gd name="f260" fmla="val 553"/>
                  <a:gd name="f261" fmla="val 452"/>
                  <a:gd name="f262" fmla="val 385"/>
                  <a:gd name="f263" fmla="val 141"/>
                  <a:gd name="f264" fmla="val 394"/>
                  <a:gd name="f265" fmla="val 76"/>
                  <a:gd name="f266" fmla="val 406"/>
                  <a:gd name="f267" fmla="val 52"/>
                  <a:gd name="f268" fmla="val 195"/>
                  <a:gd name="f269" fmla="val 297"/>
                  <a:gd name="f270" fmla="val 376"/>
                  <a:gd name="f271" fmla="val 449"/>
                  <a:gd name="f272" fmla="val 389"/>
                  <a:gd name="f273" fmla="val 302"/>
                  <a:gd name="f274" fmla="val 989"/>
                  <a:gd name="f275" fmla="val 972"/>
                  <a:gd name="f276" fmla="val 964"/>
                  <a:gd name="f277" fmla="val 879"/>
                  <a:gd name="f278" fmla="val 257"/>
                  <a:gd name="f279" fmla="val 893"/>
                  <a:gd name="f280" fmla="val 874"/>
                  <a:gd name="f281" fmla="val 867"/>
                  <a:gd name="f282" fmla="val 367"/>
                  <a:gd name="f283" fmla="val 820"/>
                  <a:gd name="f284" fmla="val 363"/>
                  <a:gd name="f285" fmla="val 788"/>
                  <a:gd name="f286" fmla="val 831"/>
                  <a:gd name="f287" fmla="val 866"/>
                  <a:gd name="f288" fmla="val 860"/>
                  <a:gd name="f289" fmla="val 862"/>
                  <a:gd name="f290" fmla="val 863"/>
                  <a:gd name="f291" fmla="val 839"/>
                  <a:gd name="f292" fmla="val 814"/>
                  <a:gd name="f293" fmla="val 789"/>
                  <a:gd name="f294" fmla="val 795"/>
                  <a:gd name="f295" fmla="val 817"/>
                  <a:gd name="f296" fmla="val 842"/>
                  <a:gd name="f297" fmla="val 885"/>
                  <a:gd name="f298" fmla="val 897"/>
                  <a:gd name="f299" fmla="val 909"/>
                  <a:gd name="f300" fmla="val 220"/>
                  <a:gd name="f301" fmla="val 647"/>
                  <a:gd name="f302" fmla="val 800"/>
                  <a:gd name="f303" fmla="val 926"/>
                  <a:gd name="f304" fmla="val 943"/>
                  <a:gd name="f305" fmla="val 960"/>
                  <a:gd name="f306" fmla="val 1043"/>
                  <a:gd name="f307" fmla="val 1078"/>
                  <a:gd name="f308" fmla="val 1103"/>
                  <a:gd name="f309" fmla="val 1131"/>
                  <a:gd name="f310" fmla="val 1157"/>
                  <a:gd name="f311" fmla="val 244"/>
                  <a:gd name="f312" fmla="val 1062"/>
                  <a:gd name="f313" fmla="val 234"/>
                  <a:gd name="f314" fmla="val 992"/>
                  <a:gd name="f315" fmla="val 227"/>
                  <a:gd name="f316" fmla="val 919"/>
                  <a:gd name="f317" fmla="val 983"/>
                  <a:gd name="f318" fmla="val 984"/>
                  <a:gd name="f319" fmla="val 986"/>
                  <a:gd name="f320" fmla="val 988"/>
                  <a:gd name="f321" fmla="val 993"/>
                  <a:gd name="f322" fmla="val 1023"/>
                  <a:gd name="f323" fmla="val 1050"/>
                  <a:gd name="f324" fmla="val 1079"/>
                  <a:gd name="f325" fmla="val 1063"/>
                  <a:gd name="f326" fmla="val 1038"/>
                  <a:gd name="f327" fmla="val 1011"/>
                  <a:gd name="f328" fmla="val 995"/>
                  <a:gd name="f329" fmla="val 438"/>
                  <a:gd name="f330" fmla="val 1076"/>
                  <a:gd name="f331" fmla="val 1148"/>
                  <a:gd name="f332" fmla="val 453"/>
                  <a:gd name="f333" fmla="val 1223"/>
                  <a:gd name="f334" fmla="val 1196"/>
                  <a:gd name="f335" fmla="val 383"/>
                  <a:gd name="f336" fmla="val 717"/>
                  <a:gd name="f337" fmla="val 345"/>
                  <a:gd name="f338" fmla="val 738"/>
                  <a:gd name="f339" fmla="val 759"/>
                  <a:gd name="f340" fmla="val 777"/>
                  <a:gd name="f341" fmla="val 772"/>
                  <a:gd name="f342" fmla="val 685"/>
                  <a:gd name="f343" fmla="val 500"/>
                  <a:gd name="f344" fmla="val 541"/>
                  <a:gd name="f345" fmla="val 562"/>
                  <a:gd name="f346" fmla="val 580"/>
                  <a:gd name="f347" fmla="val 320"/>
                  <a:gd name="f348" fmla="val 602"/>
                  <a:gd name="f349" fmla="val 632"/>
                  <a:gd name="f350" fmla="val 648"/>
                  <a:gd name="f351" fmla="val 679"/>
                  <a:gd name="f352" fmla="val 702"/>
                  <a:gd name="f353" fmla="val 1095"/>
                  <a:gd name="f354" fmla="val 1128"/>
                  <a:gd name="f355" fmla="val 375"/>
                  <a:gd name="f356" fmla="val 1159"/>
                  <a:gd name="f357" fmla="val 1190"/>
                  <a:gd name="f358" fmla="val 1164"/>
                  <a:gd name="f359" fmla="val 1136"/>
                  <a:gd name="f360" fmla="val 316"/>
                  <a:gd name="f361" fmla="val 1109"/>
                  <a:gd name="f362" fmla="val 1081"/>
                  <a:gd name="f363" fmla="val 310"/>
                  <a:gd name="f364" fmla="val 196"/>
                  <a:gd name="f365" fmla="val 168"/>
                  <a:gd name="f366" fmla="val 140"/>
                  <a:gd name="f367" fmla="val 110"/>
                  <a:gd name="f368" fmla="val 323"/>
                  <a:gd name="f369" fmla="val 387"/>
                  <a:gd name="f370" fmla="val 117"/>
                  <a:gd name="f371" fmla="val 382"/>
                  <a:gd name="f372" fmla="val 150"/>
                  <a:gd name="f373" fmla="val 183"/>
                  <a:gd name="f374" fmla="val 373"/>
                  <a:gd name="f375" fmla="val 1188"/>
                  <a:gd name="f376" fmla="val 197"/>
                  <a:gd name="f377" fmla="val 134"/>
                  <a:gd name="f378" fmla="val 136"/>
                  <a:gd name="f379" fmla="val 47"/>
                  <a:gd name="f380" fmla="val 199"/>
                  <a:gd name="f381" fmla="val 90"/>
                  <a:gd name="f382" fmla="val 237"/>
                  <a:gd name="f383" fmla="val 166"/>
                  <a:gd name="f384" fmla="val 1238"/>
                  <a:gd name="f385" fmla="val 182"/>
                  <a:gd name="f386" fmla="val 139"/>
                  <a:gd name="f387" fmla="val 81"/>
                  <a:gd name="f388" fmla="val 53"/>
                  <a:gd name="f389" fmla="val 109"/>
                  <a:gd name="f390" fmla="val 96"/>
                  <a:gd name="f391" fmla="val 22"/>
                  <a:gd name="f392" fmla="val 843"/>
                  <a:gd name="f393" fmla="val 86"/>
                  <a:gd name="f394" fmla="val 709"/>
                  <a:gd name="f395" fmla="val 568"/>
                  <a:gd name="f396" fmla="val 160"/>
                  <a:gd name="f397" fmla="val 19"/>
                  <a:gd name="f398" fmla="val 40"/>
                  <a:gd name="f399" fmla="val 184"/>
                  <a:gd name="f400" fmla="val 118"/>
                  <a:gd name="f401" fmla="*/ f1 1 1277"/>
                  <a:gd name="f402" fmla="*/ f2 1 551"/>
                  <a:gd name="f403" fmla="+- f5 0 f3"/>
                  <a:gd name="f404" fmla="+- f4 0 f3"/>
                  <a:gd name="f405" fmla="*/ f404 1 1277"/>
                  <a:gd name="f406" fmla="*/ f403 1 551"/>
                  <a:gd name="f407" fmla="*/ f3 1 f405"/>
                  <a:gd name="f408" fmla="*/ f4 1 f405"/>
                  <a:gd name="f409" fmla="*/ f3 1 f406"/>
                  <a:gd name="f410" fmla="*/ f5 1 f406"/>
                  <a:gd name="f411" fmla="*/ f407 f401 1"/>
                  <a:gd name="f412" fmla="*/ f408 f401 1"/>
                  <a:gd name="f413" fmla="*/ f410 f402 1"/>
                  <a:gd name="f414" fmla="*/ f409 f40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411" t="f414" r="f412" b="f413"/>
                <a:pathLst>
                  <a:path w="1277" h="551">
                    <a:moveTo>
                      <a:pt x="f6" y="f7"/>
                    </a:moveTo>
                    <a:lnTo>
                      <a:pt x="f8" y="f9"/>
                    </a:lnTo>
                    <a:lnTo>
                      <a:pt x="f10" y="f11"/>
                    </a:lnTo>
                    <a:lnTo>
                      <a:pt x="f12" y="f13"/>
                    </a:lnTo>
                    <a:cubicBezTo>
                      <a:pt x="f12" y="f14"/>
                      <a:pt x="f15" y="f16"/>
                      <a:pt x="f17" y="f18"/>
                    </a:cubicBezTo>
                    <a:cubicBezTo>
                      <a:pt x="f10" y="f19"/>
                      <a:pt x="f20" y="f21"/>
                      <a:pt x="f22" y="f23"/>
                    </a:cubicBezTo>
                    <a:cubicBezTo>
                      <a:pt x="f24" y="f16"/>
                      <a:pt x="f25" y="f26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27" y="f28"/>
                    </a:moveTo>
                    <a:lnTo>
                      <a:pt x="f29" y="f30"/>
                    </a:lnTo>
                    <a:lnTo>
                      <a:pt x="f27" y="f31"/>
                    </a:lnTo>
                    <a:lnTo>
                      <a:pt x="f27" y="f28"/>
                    </a:lnTo>
                    <a:close/>
                    <a:moveTo>
                      <a:pt x="f27" y="f28"/>
                    </a:moveTo>
                    <a:lnTo>
                      <a:pt x="f27" y="f28"/>
                    </a:lnTo>
                    <a:close/>
                    <a:moveTo>
                      <a:pt x="f32" y="f33"/>
                    </a:moveTo>
                    <a:lnTo>
                      <a:pt x="f27" y="f34"/>
                    </a:lnTo>
                    <a:lnTo>
                      <a:pt x="f35" y="f36"/>
                    </a:lnTo>
                    <a:lnTo>
                      <a:pt x="f35" y="f37"/>
                    </a:lnTo>
                    <a:lnTo>
                      <a:pt x="f38" y="f39"/>
                    </a:lnTo>
                    <a:lnTo>
                      <a:pt x="f40" y="f41"/>
                    </a:lnTo>
                    <a:lnTo>
                      <a:pt x="f42" y="f43"/>
                    </a:lnTo>
                    <a:lnTo>
                      <a:pt x="f44" y="f45"/>
                    </a:lnTo>
                    <a:cubicBezTo>
                      <a:pt x="f46" y="f45"/>
                      <a:pt x="f47" y="f48"/>
                      <a:pt x="f49" y="f48"/>
                    </a:cubicBezTo>
                    <a:lnTo>
                      <a:pt x="f50" y="f51"/>
                    </a:lnTo>
                    <a:cubicBezTo>
                      <a:pt x="f40" y="f52"/>
                      <a:pt x="f53" y="f54"/>
                      <a:pt x="f55" y="f56"/>
                    </a:cubicBezTo>
                    <a:lnTo>
                      <a:pt x="f57" y="f58"/>
                    </a:lnTo>
                    <a:cubicBezTo>
                      <a:pt x="f59" y="f58"/>
                      <a:pt x="f60" y="f61"/>
                      <a:pt x="f62" y="f61"/>
                    </a:cubicBezTo>
                    <a:lnTo>
                      <a:pt x="f27" y="f63"/>
                    </a:lnTo>
                    <a:cubicBezTo>
                      <a:pt x="f64" y="f65"/>
                      <a:pt x="f66" y="f67"/>
                      <a:pt x="f68" y="f69"/>
                    </a:cubicBezTo>
                    <a:lnTo>
                      <a:pt x="f70" y="f71"/>
                    </a:lnTo>
                    <a:lnTo>
                      <a:pt x="f72" y="f54"/>
                    </a:lnTo>
                    <a:lnTo>
                      <a:pt x="f73" y="f74"/>
                    </a:lnTo>
                    <a:lnTo>
                      <a:pt x="f75" y="f76"/>
                    </a:lnTo>
                    <a:cubicBezTo>
                      <a:pt x="f77" y="f78"/>
                      <a:pt x="f79" y="f78"/>
                      <a:pt x="f80" y="f78"/>
                    </a:cubicBezTo>
                    <a:lnTo>
                      <a:pt x="f81" y="f82"/>
                    </a:lnTo>
                    <a:cubicBezTo>
                      <a:pt x="f80" y="f82"/>
                      <a:pt x="f83" y="f82"/>
                      <a:pt x="f84" y="f85"/>
                    </a:cubicBezTo>
                    <a:lnTo>
                      <a:pt x="f86" y="f87"/>
                    </a:lnTo>
                    <a:cubicBezTo>
                      <a:pt x="f88" y="f87"/>
                      <a:pt x="f89" y="f87"/>
                      <a:pt x="f90" y="f91"/>
                    </a:cubicBezTo>
                    <a:cubicBezTo>
                      <a:pt x="f90" y="f87"/>
                      <a:pt x="f90" y="f78"/>
                      <a:pt x="f90" y="f76"/>
                    </a:cubicBezTo>
                    <a:lnTo>
                      <a:pt x="f92" y="f85"/>
                    </a:lnTo>
                    <a:cubicBezTo>
                      <a:pt x="f93" y="f94"/>
                      <a:pt x="f95" y="f94"/>
                      <a:pt x="f96" y="f94"/>
                    </a:cubicBezTo>
                    <a:lnTo>
                      <a:pt x="f97" y="f76"/>
                    </a:lnTo>
                    <a:cubicBezTo>
                      <a:pt x="f98" y="f99"/>
                      <a:pt x="f100" y="f101"/>
                      <a:pt x="f102" y="f26"/>
                    </a:cubicBezTo>
                    <a:cubicBezTo>
                      <a:pt x="f103" y="f101"/>
                      <a:pt x="f104" y="f99"/>
                      <a:pt x="f105" y="f76"/>
                    </a:cubicBezTo>
                    <a:lnTo>
                      <a:pt x="f106" y="f94"/>
                    </a:lnTo>
                    <a:cubicBezTo>
                      <a:pt x="f107" y="f94"/>
                      <a:pt x="f108" y="f94"/>
                      <a:pt x="f109" y="f94"/>
                    </a:cubicBezTo>
                    <a:lnTo>
                      <a:pt x="f108" y="f76"/>
                    </a:lnTo>
                    <a:cubicBezTo>
                      <a:pt x="f108" y="f78"/>
                      <a:pt x="f108" y="f87"/>
                      <a:pt x="f108" y="f87"/>
                    </a:cubicBezTo>
                    <a:cubicBezTo>
                      <a:pt x="f110" y="f87"/>
                      <a:pt x="f85" y="f87"/>
                      <a:pt x="f111" y="f87"/>
                    </a:cubicBezTo>
                    <a:lnTo>
                      <a:pt x="f112" y="f85"/>
                    </a:lnTo>
                    <a:cubicBezTo>
                      <a:pt x="f113" y="f85"/>
                      <a:pt x="f114" y="f82"/>
                      <a:pt x="f115" y="f82"/>
                    </a:cubicBezTo>
                    <a:lnTo>
                      <a:pt x="f116" y="f78"/>
                    </a:lnTo>
                    <a:cubicBezTo>
                      <a:pt x="f117" y="f78"/>
                      <a:pt x="f118" y="f76"/>
                      <a:pt x="f119" y="f120"/>
                    </a:cubicBezTo>
                    <a:lnTo>
                      <a:pt x="f121" y="f74"/>
                    </a:lnTo>
                    <a:lnTo>
                      <a:pt x="f122" y="f71"/>
                    </a:lnTo>
                    <a:lnTo>
                      <a:pt x="f123" y="f124"/>
                    </a:lnTo>
                    <a:cubicBezTo>
                      <a:pt x="f125" y="f126"/>
                      <a:pt x="f127" y="f65"/>
                      <a:pt x="f128" y="f74"/>
                    </a:cubicBezTo>
                    <a:lnTo>
                      <a:pt x="f129" y="f61"/>
                    </a:lnTo>
                    <a:cubicBezTo>
                      <a:pt x="f130" y="f61"/>
                      <a:pt x="f131" y="f61"/>
                      <a:pt x="f132" y="f58"/>
                    </a:cubicBezTo>
                    <a:lnTo>
                      <a:pt x="f129" y="f133"/>
                    </a:lnTo>
                    <a:cubicBezTo>
                      <a:pt x="f134" y="f115"/>
                      <a:pt x="f135" y="f71"/>
                      <a:pt x="f136" y="f137"/>
                    </a:cubicBezTo>
                    <a:lnTo>
                      <a:pt x="f138" y="f48"/>
                    </a:lnTo>
                    <a:cubicBezTo>
                      <a:pt x="f139" y="f48"/>
                      <a:pt x="f140" y="f45"/>
                      <a:pt x="f3" y="f45"/>
                    </a:cubicBezTo>
                    <a:lnTo>
                      <a:pt x="f141" y="f43"/>
                    </a:lnTo>
                    <a:lnTo>
                      <a:pt x="f142" y="f41"/>
                    </a:lnTo>
                    <a:lnTo>
                      <a:pt x="f143" y="f39"/>
                    </a:lnTo>
                    <a:lnTo>
                      <a:pt x="f144" y="f37"/>
                    </a:lnTo>
                    <a:lnTo>
                      <a:pt x="f144" y="f36"/>
                    </a:lnTo>
                    <a:lnTo>
                      <a:pt x="f145" y="f34"/>
                    </a:lnTo>
                    <a:lnTo>
                      <a:pt x="f146" y="f33"/>
                    </a:lnTo>
                    <a:lnTo>
                      <a:pt x="f147" y="f148"/>
                    </a:lnTo>
                    <a:lnTo>
                      <a:pt x="f149" y="f150"/>
                    </a:lnTo>
                    <a:lnTo>
                      <a:pt x="f149" y="f151"/>
                    </a:lnTo>
                    <a:lnTo>
                      <a:pt x="f152" y="f153"/>
                    </a:lnTo>
                    <a:lnTo>
                      <a:pt x="f104" y="f154"/>
                    </a:lnTo>
                    <a:lnTo>
                      <a:pt x="f104" y="f3"/>
                    </a:lnTo>
                    <a:lnTo>
                      <a:pt x="f155" y="f3"/>
                    </a:lnTo>
                    <a:lnTo>
                      <a:pt x="f156" y="f3"/>
                    </a:lnTo>
                    <a:lnTo>
                      <a:pt x="f157" y="f154"/>
                    </a:lnTo>
                    <a:lnTo>
                      <a:pt x="f158" y="f153"/>
                    </a:lnTo>
                    <a:lnTo>
                      <a:pt x="f159" y="f160"/>
                    </a:lnTo>
                    <a:lnTo>
                      <a:pt x="f159" y="f150"/>
                    </a:lnTo>
                    <a:lnTo>
                      <a:pt x="f161" y="f148"/>
                    </a:lnTo>
                    <a:lnTo>
                      <a:pt x="f32" y="f33"/>
                    </a:lnTo>
                    <a:close/>
                    <a:moveTo>
                      <a:pt x="f32" y="f33"/>
                    </a:moveTo>
                    <a:lnTo>
                      <a:pt x="f32" y="f33"/>
                    </a:lnTo>
                    <a:close/>
                    <a:moveTo>
                      <a:pt x="f159" y="f162"/>
                    </a:moveTo>
                    <a:lnTo>
                      <a:pt x="f163" y="f164"/>
                    </a:lnTo>
                    <a:lnTo>
                      <a:pt x="f79" y="f36"/>
                    </a:lnTo>
                    <a:lnTo>
                      <a:pt x="f159" y="f162"/>
                    </a:lnTo>
                    <a:close/>
                    <a:moveTo>
                      <a:pt x="f159" y="f162"/>
                    </a:moveTo>
                    <a:lnTo>
                      <a:pt x="f159" y="f162"/>
                    </a:lnTo>
                    <a:close/>
                    <a:moveTo>
                      <a:pt x="f149" y="f162"/>
                    </a:moveTo>
                    <a:lnTo>
                      <a:pt x="f165" y="f164"/>
                    </a:lnTo>
                    <a:lnTo>
                      <a:pt x="f117" y="f36"/>
                    </a:lnTo>
                    <a:lnTo>
                      <a:pt x="f149" y="f162"/>
                    </a:lnTo>
                    <a:close/>
                    <a:moveTo>
                      <a:pt x="f149" y="f162"/>
                    </a:moveTo>
                    <a:lnTo>
                      <a:pt x="f149" y="f162"/>
                    </a:lnTo>
                    <a:close/>
                    <a:moveTo>
                      <a:pt x="f145" y="f28"/>
                    </a:moveTo>
                    <a:lnTo>
                      <a:pt x="f166" y="f30"/>
                    </a:lnTo>
                    <a:lnTo>
                      <a:pt x="f145" y="f31"/>
                    </a:lnTo>
                    <a:lnTo>
                      <a:pt x="f145" y="f28"/>
                    </a:lnTo>
                    <a:close/>
                    <a:moveTo>
                      <a:pt x="f145" y="f28"/>
                    </a:moveTo>
                    <a:lnTo>
                      <a:pt x="f145" y="f28"/>
                    </a:lnTo>
                    <a:close/>
                    <a:moveTo>
                      <a:pt x="f167" y="f7"/>
                    </a:moveTo>
                    <a:lnTo>
                      <a:pt x="f168" y="f9"/>
                    </a:lnTo>
                    <a:lnTo>
                      <a:pt x="f169" y="f11"/>
                    </a:lnTo>
                    <a:lnTo>
                      <a:pt x="f170" y="f13"/>
                    </a:lnTo>
                    <a:cubicBezTo>
                      <a:pt x="f170" y="f14"/>
                      <a:pt x="f171" y="f16"/>
                      <a:pt x="f172" y="f18"/>
                    </a:cubicBezTo>
                    <a:cubicBezTo>
                      <a:pt x="f173" y="f19"/>
                      <a:pt x="f174" y="f21"/>
                      <a:pt x="f175" y="f23"/>
                    </a:cubicBezTo>
                    <a:cubicBezTo>
                      <a:pt x="f176" y="f16"/>
                      <a:pt x="f177" y="f26"/>
                      <a:pt x="f167" y="f7"/>
                    </a:cubicBezTo>
                    <a:close/>
                    <a:moveTo>
                      <a:pt x="f167" y="f7"/>
                    </a:moveTo>
                    <a:lnTo>
                      <a:pt x="f167" y="f7"/>
                    </a:lnTo>
                    <a:close/>
                    <a:moveTo>
                      <a:pt x="f178" y="f94"/>
                    </a:moveTo>
                    <a:lnTo>
                      <a:pt x="f179" y="f180"/>
                    </a:lnTo>
                    <a:cubicBezTo>
                      <a:pt x="f181" y="f182"/>
                      <a:pt x="f183" y="f184"/>
                      <a:pt x="f102" y="f185"/>
                    </a:cubicBezTo>
                    <a:cubicBezTo>
                      <a:pt x="f186" y="f184"/>
                      <a:pt x="f100" y="f182"/>
                      <a:pt x="f187" y="f180"/>
                    </a:cubicBezTo>
                    <a:lnTo>
                      <a:pt x="f188" y="f94"/>
                    </a:lnTo>
                    <a:cubicBezTo>
                      <a:pt x="f189" y="f94"/>
                      <a:pt x="f190" y="f191"/>
                      <a:pt x="f192" y="f191"/>
                    </a:cubicBezTo>
                    <a:lnTo>
                      <a:pt x="f155" y="f191"/>
                    </a:lnTo>
                    <a:lnTo>
                      <a:pt x="f193" y="f191"/>
                    </a:lnTo>
                    <a:cubicBezTo>
                      <a:pt x="f194" y="f191"/>
                      <a:pt x="f195" y="f94"/>
                      <a:pt x="f178" y="f94"/>
                    </a:cubicBezTo>
                    <a:close/>
                    <a:moveTo>
                      <a:pt x="f178" y="f94"/>
                    </a:moveTo>
                    <a:lnTo>
                      <a:pt x="f178" y="f94"/>
                    </a:lnTo>
                    <a:close/>
                    <a:moveTo>
                      <a:pt x="f196" y="f197"/>
                    </a:moveTo>
                    <a:lnTo>
                      <a:pt x="f198" y="f199"/>
                    </a:lnTo>
                    <a:lnTo>
                      <a:pt x="f198" y="f13"/>
                    </a:lnTo>
                    <a:cubicBezTo>
                      <a:pt x="f200" y="f14"/>
                      <a:pt x="f200" y="f168"/>
                      <a:pt x="f201" y="f202"/>
                    </a:cubicBezTo>
                    <a:cubicBezTo>
                      <a:pt x="f203" y="f16"/>
                      <a:pt x="f204" y="f205"/>
                      <a:pt x="f206" y="f14"/>
                    </a:cubicBezTo>
                    <a:lnTo>
                      <a:pt x="f207" y="f208"/>
                    </a:lnTo>
                    <a:cubicBezTo>
                      <a:pt x="f209" y="f171"/>
                      <a:pt x="f210" y="f211"/>
                      <a:pt x="f147" y="f172"/>
                    </a:cubicBezTo>
                    <a:lnTo>
                      <a:pt x="f196" y="f197"/>
                    </a:lnTo>
                    <a:close/>
                    <a:moveTo>
                      <a:pt x="f196" y="f197"/>
                    </a:moveTo>
                    <a:lnTo>
                      <a:pt x="f196" y="f197"/>
                    </a:lnTo>
                    <a:close/>
                    <a:moveTo>
                      <a:pt x="f19" y="f201"/>
                    </a:moveTo>
                    <a:cubicBezTo>
                      <a:pt x="f212" y="f123"/>
                      <a:pt x="f213" y="f214"/>
                      <a:pt x="f215" y="f214"/>
                    </a:cubicBezTo>
                    <a:lnTo>
                      <a:pt x="f173" y="f216"/>
                    </a:lnTo>
                    <a:cubicBezTo>
                      <a:pt x="f201" y="f217"/>
                      <a:pt x="f39" y="f125"/>
                      <a:pt x="f37" y="f218"/>
                    </a:cubicBezTo>
                    <a:lnTo>
                      <a:pt x="f219" y="f168"/>
                    </a:lnTo>
                    <a:cubicBezTo>
                      <a:pt x="f132" y="f202"/>
                      <a:pt x="f220" y="f23"/>
                      <a:pt x="f207" y="f19"/>
                    </a:cubicBezTo>
                    <a:lnTo>
                      <a:pt x="f207" y="f221"/>
                    </a:lnTo>
                    <a:lnTo>
                      <a:pt x="f222" y="f221"/>
                    </a:lnTo>
                    <a:cubicBezTo>
                      <a:pt x="f125" y="f223"/>
                      <a:pt x="f224" y="f225"/>
                      <a:pt x="f19" y="f201"/>
                    </a:cubicBezTo>
                    <a:close/>
                    <a:moveTo>
                      <a:pt x="f19" y="f201"/>
                    </a:moveTo>
                    <a:lnTo>
                      <a:pt x="f19" y="f201"/>
                    </a:lnTo>
                    <a:close/>
                    <a:moveTo>
                      <a:pt x="f171" y="f226"/>
                    </a:moveTo>
                    <a:cubicBezTo>
                      <a:pt x="f227" y="f122"/>
                      <a:pt x="f228" y="f229"/>
                      <a:pt x="f230" y="f147"/>
                    </a:cubicBezTo>
                    <a:cubicBezTo>
                      <a:pt x="f231" y="f232"/>
                      <a:pt x="f126" y="f233"/>
                      <a:pt x="f111" y="f233"/>
                    </a:cubicBezTo>
                    <a:lnTo>
                      <a:pt x="f234" y="f233"/>
                    </a:lnTo>
                    <a:cubicBezTo>
                      <a:pt x="f107" y="f235"/>
                      <a:pt x="f236" y="f229"/>
                      <a:pt x="f237" y="f229"/>
                    </a:cubicBezTo>
                    <a:lnTo>
                      <a:pt x="f237" y="f39"/>
                    </a:lnTo>
                    <a:cubicBezTo>
                      <a:pt x="f238" y="f39"/>
                      <a:pt x="f126" y="f239"/>
                      <a:pt x="f240" y="f216"/>
                    </a:cubicBezTo>
                    <a:lnTo>
                      <a:pt x="f171" y="f226"/>
                    </a:lnTo>
                    <a:close/>
                    <a:moveTo>
                      <a:pt x="f171" y="f226"/>
                    </a:moveTo>
                    <a:lnTo>
                      <a:pt x="f171" y="f226"/>
                    </a:lnTo>
                    <a:close/>
                    <a:moveTo>
                      <a:pt x="f241" y="f242"/>
                    </a:moveTo>
                    <a:cubicBezTo>
                      <a:pt x="f243" y="f23"/>
                      <a:pt x="f244" y="f168"/>
                      <a:pt x="f244" y="f26"/>
                    </a:cubicBezTo>
                    <a:lnTo>
                      <a:pt x="f241" y="f215"/>
                    </a:lnTo>
                    <a:cubicBezTo>
                      <a:pt x="f245" y="f246"/>
                      <a:pt x="f247" y="f248"/>
                      <a:pt x="f249" y="f174"/>
                    </a:cubicBezTo>
                    <a:lnTo>
                      <a:pt x="f250" y="f251"/>
                    </a:lnTo>
                    <a:cubicBezTo>
                      <a:pt x="f252" y="f251"/>
                      <a:pt x="f9" y="f223"/>
                      <a:pt x="f241" y="f242"/>
                    </a:cubicBezTo>
                    <a:close/>
                    <a:moveTo>
                      <a:pt x="f241" y="f242"/>
                    </a:moveTo>
                    <a:lnTo>
                      <a:pt x="f241" y="f242"/>
                    </a:lnTo>
                    <a:close/>
                    <a:moveTo>
                      <a:pt x="f253" y="f171"/>
                    </a:moveTo>
                    <a:lnTo>
                      <a:pt x="f230" y="f245"/>
                    </a:lnTo>
                    <a:cubicBezTo>
                      <a:pt x="f254" y="f11"/>
                      <a:pt x="f255" y="f256"/>
                      <a:pt x="f257" y="f256"/>
                    </a:cubicBezTo>
                    <a:cubicBezTo>
                      <a:pt x="f107" y="f258"/>
                      <a:pt x="f238" y="f259"/>
                      <a:pt x="f260" y="f172"/>
                    </a:cubicBezTo>
                    <a:cubicBezTo>
                      <a:pt x="f94" y="f172"/>
                      <a:pt x="f261" y="f211"/>
                      <a:pt x="f253" y="f171"/>
                    </a:cubicBezTo>
                    <a:close/>
                    <a:moveTo>
                      <a:pt x="f253" y="f171"/>
                    </a:moveTo>
                    <a:lnTo>
                      <a:pt x="f253" y="f171"/>
                    </a:lnTo>
                    <a:close/>
                    <a:moveTo>
                      <a:pt x="f224" y="f91"/>
                    </a:moveTo>
                    <a:lnTo>
                      <a:pt x="f232" y="f259"/>
                    </a:lnTo>
                    <a:cubicBezTo>
                      <a:pt x="f127" y="f262"/>
                      <a:pt x="f263" y="f264"/>
                      <a:pt x="f265" y="f266"/>
                    </a:cubicBezTo>
                    <a:lnTo>
                      <a:pt x="f267" y="f74"/>
                    </a:lnTo>
                    <a:cubicBezTo>
                      <a:pt x="f141" y="f69"/>
                      <a:pt x="f268" y="f120"/>
                      <a:pt x="f224" y="f91"/>
                    </a:cubicBezTo>
                    <a:close/>
                    <a:moveTo>
                      <a:pt x="f224" y="f91"/>
                    </a:moveTo>
                    <a:lnTo>
                      <a:pt x="f224" y="f91"/>
                    </a:lnTo>
                    <a:close/>
                    <a:moveTo>
                      <a:pt x="f269" y="f177"/>
                    </a:moveTo>
                    <a:lnTo>
                      <a:pt x="f196" y="f126"/>
                    </a:lnTo>
                    <a:lnTo>
                      <a:pt x="f270" y="f271"/>
                    </a:lnTo>
                    <a:lnTo>
                      <a:pt x="f121" y="f26"/>
                    </a:lnTo>
                    <a:cubicBezTo>
                      <a:pt x="f272" y="f221"/>
                      <a:pt x="f259" y="f198"/>
                      <a:pt x="f211" y="f146"/>
                    </a:cubicBezTo>
                    <a:lnTo>
                      <a:pt x="f211" y="f147"/>
                    </a:lnTo>
                    <a:lnTo>
                      <a:pt x="f248" y="f232"/>
                    </a:lnTo>
                    <a:lnTo>
                      <a:pt x="f246" y="f232"/>
                    </a:lnTo>
                    <a:cubicBezTo>
                      <a:pt x="f197" y="f232"/>
                      <a:pt x="f273" y="f223"/>
                      <a:pt x="f269" y="f177"/>
                    </a:cubicBezTo>
                    <a:close/>
                    <a:moveTo>
                      <a:pt x="f269" y="f177"/>
                    </a:moveTo>
                    <a:lnTo>
                      <a:pt x="f269" y="f177"/>
                    </a:lnTo>
                    <a:close/>
                    <a:moveTo>
                      <a:pt x="f6" y="f69"/>
                    </a:moveTo>
                    <a:lnTo>
                      <a:pt x="f274" y="f126"/>
                    </a:lnTo>
                    <a:lnTo>
                      <a:pt x="f275" y="f177"/>
                    </a:lnTo>
                    <a:cubicBezTo>
                      <a:pt x="f276" y="f226"/>
                      <a:pt x="f277" y="f278"/>
                      <a:pt x="f73" y="f26"/>
                    </a:cubicBezTo>
                    <a:lnTo>
                      <a:pt x="f279" y="f271"/>
                    </a:lnTo>
                    <a:lnTo>
                      <a:pt x="f6" y="f69"/>
                    </a:lnTo>
                    <a:close/>
                    <a:moveTo>
                      <a:pt x="f6" y="f69"/>
                    </a:moveTo>
                    <a:lnTo>
                      <a:pt x="f6" y="f69"/>
                    </a:lnTo>
                    <a:close/>
                    <a:moveTo>
                      <a:pt x="f280" y="f245"/>
                    </a:moveTo>
                    <a:lnTo>
                      <a:pt x="f281" y="f282"/>
                    </a:lnTo>
                    <a:cubicBezTo>
                      <a:pt x="f283" y="f284"/>
                      <a:pt x="f88" y="f172"/>
                      <a:pt x="f98" y="f172"/>
                    </a:cubicBezTo>
                    <a:cubicBezTo>
                      <a:pt x="f96" y="f259"/>
                      <a:pt x="f95" y="f258"/>
                      <a:pt x="f93" y="f256"/>
                    </a:cubicBezTo>
                    <a:cubicBezTo>
                      <a:pt x="f285" y="f256"/>
                      <a:pt x="f286" y="f231"/>
                      <a:pt x="f280" y="f245"/>
                    </a:cubicBezTo>
                    <a:close/>
                    <a:moveTo>
                      <a:pt x="f280" y="f245"/>
                    </a:moveTo>
                    <a:lnTo>
                      <a:pt x="f280" y="f245"/>
                    </a:lnTo>
                    <a:close/>
                    <a:moveTo>
                      <a:pt x="f287" y="f215"/>
                    </a:moveTo>
                    <a:lnTo>
                      <a:pt x="f288" y="f26"/>
                    </a:lnTo>
                    <a:cubicBezTo>
                      <a:pt x="f289" y="f168"/>
                      <a:pt x="f290" y="f23"/>
                      <a:pt x="f287" y="f223"/>
                    </a:cubicBezTo>
                    <a:cubicBezTo>
                      <a:pt x="f291" y="f223"/>
                      <a:pt x="f292" y="f251"/>
                      <a:pt x="f293" y="f225"/>
                    </a:cubicBezTo>
                    <a:lnTo>
                      <a:pt x="f294" y="f174"/>
                    </a:lnTo>
                    <a:cubicBezTo>
                      <a:pt x="f295" y="f248"/>
                      <a:pt x="f296" y="f246"/>
                      <a:pt x="f287" y="f215"/>
                    </a:cubicBezTo>
                    <a:close/>
                    <a:moveTo>
                      <a:pt x="f287" y="f215"/>
                    </a:moveTo>
                    <a:lnTo>
                      <a:pt x="f287" y="f215"/>
                    </a:lnTo>
                    <a:close/>
                    <a:moveTo>
                      <a:pt x="f75" y="f146"/>
                    </a:moveTo>
                    <a:cubicBezTo>
                      <a:pt x="f297" y="f123"/>
                      <a:pt x="f298" y="f226"/>
                      <a:pt x="f299" y="f278"/>
                    </a:cubicBezTo>
                    <a:lnTo>
                      <a:pt x="f15" y="f300"/>
                    </a:lnTo>
                    <a:cubicBezTo>
                      <a:pt x="f295" y="f239"/>
                      <a:pt x="f97" y="f39"/>
                      <a:pt x="f301" y="f39"/>
                    </a:cubicBezTo>
                    <a:lnTo>
                      <a:pt x="f301" y="f229"/>
                    </a:lnTo>
                    <a:cubicBezTo>
                      <a:pt x="f157" y="f229"/>
                      <a:pt x="f302" y="f235"/>
                      <a:pt x="f75" y="f146"/>
                    </a:cubicBezTo>
                    <a:close/>
                    <a:moveTo>
                      <a:pt x="f75" y="f146"/>
                    </a:moveTo>
                    <a:lnTo>
                      <a:pt x="f75" y="f146"/>
                    </a:lnTo>
                    <a:close/>
                    <a:moveTo>
                      <a:pt x="f303" y="f214"/>
                    </a:moveTo>
                    <a:cubicBezTo>
                      <a:pt x="f304" y="f278"/>
                      <a:pt x="f305" y="f224"/>
                      <a:pt x="f275" y="f198"/>
                    </a:cubicBezTo>
                    <a:cubicBezTo>
                      <a:pt x="f70" y="f201"/>
                      <a:pt x="f306" y="f223"/>
                      <a:pt x="f307" y="f221"/>
                    </a:cubicBezTo>
                    <a:cubicBezTo>
                      <a:pt x="f308" y="f21"/>
                      <a:pt x="f309" y="f18"/>
                      <a:pt x="f310" y="f16"/>
                    </a:cubicBezTo>
                    <a:lnTo>
                      <a:pt x="f309" y="f311"/>
                    </a:lnTo>
                    <a:cubicBezTo>
                      <a:pt x="f312" y="f313"/>
                      <a:pt x="f314" y="f315"/>
                      <a:pt x="f316" y="f216"/>
                    </a:cubicBezTo>
                    <a:lnTo>
                      <a:pt x="f303" y="f214"/>
                    </a:lnTo>
                    <a:close/>
                    <a:moveTo>
                      <a:pt x="f303" y="f214"/>
                    </a:moveTo>
                    <a:lnTo>
                      <a:pt x="f303" y="f214"/>
                    </a:lnTo>
                    <a:close/>
                    <a:moveTo>
                      <a:pt x="f317" y="f18"/>
                    </a:moveTo>
                    <a:cubicBezTo>
                      <a:pt x="f318" y="f16"/>
                      <a:pt x="f319" y="f14"/>
                      <a:pt x="f319" y="f13"/>
                    </a:cubicBezTo>
                    <a:lnTo>
                      <a:pt x="f320" y="f13"/>
                    </a:lnTo>
                    <a:lnTo>
                      <a:pt x="f320" y="f199"/>
                    </a:lnTo>
                    <a:lnTo>
                      <a:pt x="f274" y="f197"/>
                    </a:lnTo>
                    <a:lnTo>
                      <a:pt x="f321" y="f0"/>
                    </a:lnTo>
                    <a:cubicBezTo>
                      <a:pt x="f322" y="f284"/>
                      <a:pt x="f323" y="f282"/>
                      <a:pt x="f324" y="f208"/>
                    </a:cubicBezTo>
                    <a:lnTo>
                      <a:pt x="f325" y="f14"/>
                    </a:lnTo>
                    <a:cubicBezTo>
                      <a:pt x="f326" y="f168"/>
                      <a:pt x="f327" y="f202"/>
                      <a:pt x="f317" y="f18"/>
                    </a:cubicBezTo>
                    <a:close/>
                    <a:moveTo>
                      <a:pt x="f317" y="f18"/>
                    </a:moveTo>
                    <a:lnTo>
                      <a:pt x="f317" y="f18"/>
                    </a:lnTo>
                    <a:close/>
                    <a:moveTo>
                      <a:pt x="f328" y="f227"/>
                    </a:moveTo>
                    <a:lnTo>
                      <a:pt x="f32" y="f329"/>
                    </a:lnTo>
                    <a:cubicBezTo>
                      <a:pt x="f330" y="f76"/>
                      <a:pt x="f331" y="f332"/>
                      <a:pt x="f333" y="f63"/>
                    </a:cubicBezTo>
                    <a:lnTo>
                      <a:pt x="f334" y="f258"/>
                    </a:lnTo>
                    <a:cubicBezTo>
                      <a:pt x="f309" y="f121"/>
                      <a:pt x="f312" y="f335"/>
                      <a:pt x="f328" y="f227"/>
                    </a:cubicBezTo>
                    <a:close/>
                    <a:moveTo>
                      <a:pt x="f328" y="f227"/>
                    </a:moveTo>
                    <a:lnTo>
                      <a:pt x="f328" y="f227"/>
                    </a:lnTo>
                    <a:close/>
                    <a:moveTo>
                      <a:pt x="f336" y="f337"/>
                    </a:moveTo>
                    <a:cubicBezTo>
                      <a:pt x="f338" y="f337"/>
                      <a:pt x="f339" y="f337"/>
                      <a:pt x="f340" y="f174"/>
                    </a:cubicBezTo>
                    <a:lnTo>
                      <a:pt x="f341" y="f225"/>
                    </a:lnTo>
                    <a:cubicBezTo>
                      <a:pt x="f342" y="f200"/>
                      <a:pt x="f183" y="f200"/>
                      <a:pt x="f85" y="f225"/>
                    </a:cubicBezTo>
                    <a:lnTo>
                      <a:pt x="f343" y="f174"/>
                    </a:lnTo>
                    <a:cubicBezTo>
                      <a:pt x="f152" y="f174"/>
                      <a:pt x="f344" y="f337"/>
                      <a:pt x="f345" y="f337"/>
                    </a:cubicBezTo>
                    <a:cubicBezTo>
                      <a:pt x="f346" y="f347"/>
                      <a:pt x="f348" y="f202"/>
                      <a:pt x="f349" y="f23"/>
                    </a:cubicBezTo>
                    <a:lnTo>
                      <a:pt x="f102" y="f23"/>
                    </a:lnTo>
                    <a:lnTo>
                      <a:pt x="f350" y="f23"/>
                    </a:lnTo>
                    <a:cubicBezTo>
                      <a:pt x="f351" y="f202"/>
                      <a:pt x="f352" y="f347"/>
                      <a:pt x="f336" y="f337"/>
                    </a:cubicBezTo>
                    <a:close/>
                    <a:moveTo>
                      <a:pt x="f336" y="f337"/>
                    </a:moveTo>
                    <a:lnTo>
                      <a:pt x="f336" y="f337"/>
                    </a:lnTo>
                    <a:close/>
                    <a:moveTo>
                      <a:pt x="f353" y="f240"/>
                    </a:moveTo>
                    <a:cubicBezTo>
                      <a:pt x="f354" y="f355"/>
                      <a:pt x="f356" y="f259"/>
                      <a:pt x="f357" y="f262"/>
                    </a:cubicBezTo>
                    <a:lnTo>
                      <a:pt x="f358" y="f347"/>
                    </a:lnTo>
                    <a:cubicBezTo>
                      <a:pt x="f359" y="f360"/>
                      <a:pt x="f361" y="f26"/>
                      <a:pt x="f362" y="f363"/>
                    </a:cubicBezTo>
                    <a:lnTo>
                      <a:pt x="f353" y="f240"/>
                    </a:lnTo>
                    <a:close/>
                    <a:moveTo>
                      <a:pt x="f353" y="f240"/>
                    </a:moveTo>
                    <a:lnTo>
                      <a:pt x="f353" y="f240"/>
                    </a:lnTo>
                    <a:close/>
                    <a:moveTo>
                      <a:pt x="f364" y="f13"/>
                    </a:moveTo>
                    <a:cubicBezTo>
                      <a:pt x="f365" y="f101"/>
                      <a:pt x="f366" y="f199"/>
                      <a:pt x="f367" y="f368"/>
                    </a:cubicBezTo>
                    <a:lnTo>
                      <a:pt x="f142" y="f369"/>
                    </a:lnTo>
                    <a:cubicBezTo>
                      <a:pt x="f370" y="f371"/>
                      <a:pt x="f372" y="f227"/>
                      <a:pt x="f373" y="f374"/>
                    </a:cubicBezTo>
                    <a:lnTo>
                      <a:pt x="f364" y="f13"/>
                    </a:lnTo>
                    <a:close/>
                    <a:moveTo>
                      <a:pt x="f364" y="f13"/>
                    </a:moveTo>
                    <a:lnTo>
                      <a:pt x="f364" y="f13"/>
                    </a:lnTo>
                    <a:close/>
                    <a:moveTo>
                      <a:pt x="f375" y="f125"/>
                    </a:moveTo>
                    <a:lnTo>
                      <a:pt x="f50" y="f207"/>
                    </a:lnTo>
                    <a:lnTo>
                      <a:pt x="f50" y="f376"/>
                    </a:lnTo>
                    <a:cubicBezTo>
                      <a:pt x="f291" y="f377"/>
                      <a:pt x="f180" y="f378"/>
                      <a:pt x="f379" y="f380"/>
                    </a:cubicBezTo>
                    <a:lnTo>
                      <a:pt x="f379" y="f207"/>
                    </a:lnTo>
                    <a:lnTo>
                      <a:pt x="f381" y="f382"/>
                    </a:lnTo>
                    <a:cubicBezTo>
                      <a:pt x="f23" y="f380"/>
                      <a:pt x="f80" y="f383"/>
                      <a:pt x="f375" y="f125"/>
                    </a:cubicBezTo>
                    <a:close/>
                    <a:moveTo>
                      <a:pt x="f375" y="f125"/>
                    </a:moveTo>
                    <a:lnTo>
                      <a:pt x="f375" y="f125"/>
                    </a:lnTo>
                    <a:close/>
                    <a:moveTo>
                      <a:pt x="f384" y="f385"/>
                    </a:moveTo>
                    <a:lnTo>
                      <a:pt x="f49" y="f386"/>
                    </a:lnTo>
                    <a:lnTo>
                      <a:pt x="f49" y="f387"/>
                    </a:lnTo>
                    <a:lnTo>
                      <a:pt x="f62" y="f388"/>
                    </a:lnTo>
                    <a:lnTo>
                      <a:pt x="f62" y="f389"/>
                    </a:lnTo>
                    <a:lnTo>
                      <a:pt x="f319" y="f390"/>
                    </a:lnTo>
                    <a:lnTo>
                      <a:pt x="f318" y="f34"/>
                    </a:lnTo>
                    <a:lnTo>
                      <a:pt x="f296" y="f391"/>
                    </a:lnTo>
                    <a:lnTo>
                      <a:pt x="f392" y="f393"/>
                    </a:lnTo>
                    <a:lnTo>
                      <a:pt x="f394" y="f387"/>
                    </a:lnTo>
                    <a:lnTo>
                      <a:pt x="f187" y="f138"/>
                    </a:lnTo>
                    <a:lnTo>
                      <a:pt x="f155" y="f138"/>
                    </a:lnTo>
                    <a:lnTo>
                      <a:pt x="f178" y="f138"/>
                    </a:lnTo>
                    <a:lnTo>
                      <a:pt x="f395" y="f387"/>
                    </a:lnTo>
                    <a:lnTo>
                      <a:pt x="f9" y="f393"/>
                    </a:lnTo>
                    <a:lnTo>
                      <a:pt x="f9" y="f391"/>
                    </a:lnTo>
                    <a:lnTo>
                      <a:pt x="f242" y="f34"/>
                    </a:lnTo>
                    <a:lnTo>
                      <a:pt x="f223" y="f390"/>
                    </a:lnTo>
                    <a:lnTo>
                      <a:pt x="f396" y="f389"/>
                    </a:lnTo>
                    <a:lnTo>
                      <a:pt x="f396" y="f388"/>
                    </a:lnTo>
                    <a:lnTo>
                      <a:pt x="f397" y="f387"/>
                    </a:lnTo>
                    <a:lnTo>
                      <a:pt x="f397" y="f386"/>
                    </a:lnTo>
                    <a:lnTo>
                      <a:pt x="f398" y="f399"/>
                    </a:lnTo>
                    <a:cubicBezTo>
                      <a:pt x="f9" y="f400"/>
                      <a:pt x="f392" y="f400"/>
                      <a:pt x="f384" y="f385"/>
                    </a:cubicBezTo>
                    <a:close/>
                  </a:path>
                </a:pathLst>
              </a:custGeom>
              <a:solidFill>
                <a:srgbClr val="513A2A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8" name="Forma Livre 17"/>
              <p:cNvSpPr/>
              <p:nvPr/>
            </p:nvSpPr>
            <p:spPr>
              <a:xfrm>
                <a:off x="9391683" y="6523201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9" name="Forma Livre 18"/>
              <p:cNvSpPr/>
              <p:nvPr/>
            </p:nvSpPr>
            <p:spPr>
              <a:xfrm>
                <a:off x="9129598" y="6140516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0" name="Forma Livre 19"/>
              <p:cNvSpPr/>
              <p:nvPr/>
            </p:nvSpPr>
            <p:spPr>
              <a:xfrm>
                <a:off x="9201241" y="5902195"/>
                <a:ext cx="363602" cy="254157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1089"/>
                  <a:gd name="f5" fmla="val 778"/>
                  <a:gd name="f6" fmla="val 457"/>
                  <a:gd name="f7" fmla="val 602"/>
                  <a:gd name="f8" fmla="val 516"/>
                  <a:gd name="f9" fmla="val 638"/>
                  <a:gd name="f10" fmla="val 557"/>
                  <a:gd name="f11" fmla="val 701"/>
                  <a:gd name="f12" fmla="val 560"/>
                  <a:gd name="f13" fmla="val 777"/>
                  <a:gd name="f14" fmla="val 576"/>
                  <a:gd name="f15" fmla="val 767"/>
                  <a:gd name="f16" fmla="val 574"/>
                  <a:gd name="f17" fmla="val 757"/>
                  <a:gd name="f18" fmla="val 572"/>
                  <a:gd name="f19" fmla="val 749"/>
                  <a:gd name="f20" fmla="val 616"/>
                  <a:gd name="f21" fmla="val 741"/>
                  <a:gd name="f22" fmla="val 739"/>
                  <a:gd name="f23" fmla="val 617"/>
                  <a:gd name="f24" fmla="val 737"/>
                  <a:gd name="f25" fmla="val 736"/>
                  <a:gd name="f26" fmla="val 734"/>
                  <a:gd name="f27" fmla="val 619"/>
                  <a:gd name="f28" fmla="val 732"/>
                  <a:gd name="f29" fmla="val 620"/>
                  <a:gd name="f30" fmla="val 731"/>
                  <a:gd name="f31" fmla="val 729"/>
                  <a:gd name="f32" fmla="val 623"/>
                  <a:gd name="f33" fmla="val 726"/>
                  <a:gd name="f34" fmla="val 725"/>
                  <a:gd name="f35" fmla="val 624"/>
                  <a:gd name="f36" fmla="val 723"/>
                  <a:gd name="f37" fmla="val 626"/>
                  <a:gd name="f38" fmla="val 721"/>
                  <a:gd name="f39" fmla="val 720"/>
                  <a:gd name="f40" fmla="val 628"/>
                  <a:gd name="f41" fmla="val 569"/>
                  <a:gd name="f42" fmla="val 568"/>
                  <a:gd name="f43" fmla="val 565"/>
                  <a:gd name="f44" fmla="val 713"/>
                  <a:gd name="f45" fmla="val 562"/>
                  <a:gd name="f46" fmla="val 705"/>
                  <a:gd name="f47" fmla="val 672"/>
                  <a:gd name="f48" fmla="val 656"/>
                  <a:gd name="f49" fmla="val 655"/>
                  <a:gd name="f50" fmla="val 674"/>
                  <a:gd name="f51" fmla="val 653"/>
                  <a:gd name="f52" fmla="val 676"/>
                  <a:gd name="f53" fmla="val 651"/>
                  <a:gd name="f54" fmla="val 678"/>
                  <a:gd name="f55" fmla="val 650"/>
                  <a:gd name="f56" fmla="val 679"/>
                  <a:gd name="f57" fmla="val 648"/>
                  <a:gd name="f58" fmla="val 681"/>
                  <a:gd name="f59" fmla="val 646"/>
                  <a:gd name="f60" fmla="val 683"/>
                  <a:gd name="f61" fmla="val 645"/>
                  <a:gd name="f62" fmla="val 643"/>
                  <a:gd name="f63" fmla="val 685"/>
                  <a:gd name="f64" fmla="val 641"/>
                  <a:gd name="f65" fmla="val 686"/>
                  <a:gd name="f66" fmla="val 640"/>
                  <a:gd name="f67" fmla="val 688"/>
                  <a:gd name="f68" fmla="val 690"/>
                  <a:gd name="f69" fmla="val 691"/>
                  <a:gd name="f70" fmla="val 635"/>
                  <a:gd name="f71" fmla="val 695"/>
                  <a:gd name="f72" fmla="val 631"/>
                  <a:gd name="f73" fmla="val 698"/>
                  <a:gd name="f74" fmla="val 556"/>
                  <a:gd name="f75" fmla="val 552"/>
                  <a:gd name="f76" fmla="val 546"/>
                  <a:gd name="f77" fmla="val 673"/>
                  <a:gd name="f78" fmla="val 543"/>
                  <a:gd name="f79" fmla="val 665"/>
                  <a:gd name="f80" fmla="val 859"/>
                  <a:gd name="f81" fmla="val 444"/>
                  <a:gd name="f82" fmla="val 443"/>
                  <a:gd name="f83" fmla="val 857"/>
                  <a:gd name="f84" fmla="val 855"/>
                  <a:gd name="f85" fmla="val 441"/>
                  <a:gd name="f86" fmla="val 854"/>
                  <a:gd name="f87" fmla="val 439"/>
                  <a:gd name="f88" fmla="val 851"/>
                  <a:gd name="f89" fmla="val 438"/>
                  <a:gd name="f90" fmla="val 850"/>
                  <a:gd name="f91" fmla="val 436"/>
                  <a:gd name="f92" fmla="val 848"/>
                  <a:gd name="f93" fmla="val 847"/>
                  <a:gd name="f94" fmla="val 434"/>
                  <a:gd name="f95" fmla="val 845"/>
                  <a:gd name="f96" fmla="val 534"/>
                  <a:gd name="f97" fmla="val 529"/>
                  <a:gd name="f98" fmla="val 522"/>
                  <a:gd name="f99" fmla="val 517"/>
                  <a:gd name="f100" fmla="val 724"/>
                  <a:gd name="f101" fmla="val 416"/>
                  <a:gd name="f102" fmla="val 414"/>
                  <a:gd name="f103" fmla="val 412"/>
                  <a:gd name="f104" fmla="val 411"/>
                  <a:gd name="f105" fmla="val 409"/>
                  <a:gd name="f106" fmla="val 407"/>
                  <a:gd name="f107" fmla="val 406"/>
                  <a:gd name="f108" fmla="val 404"/>
                  <a:gd name="f109" fmla="val 728"/>
                  <a:gd name="f110" fmla="val 402"/>
                  <a:gd name="f111" fmla="val 401"/>
                  <a:gd name="f112" fmla="val 399"/>
                  <a:gd name="f113" fmla="val 397"/>
                  <a:gd name="f114" fmla="val 396"/>
                  <a:gd name="f115" fmla="val 394"/>
                  <a:gd name="f116" fmla="val 392"/>
                  <a:gd name="f117" fmla="val 390"/>
                  <a:gd name="f118" fmla="val 388"/>
                  <a:gd name="f119" fmla="val 387"/>
                  <a:gd name="f120" fmla="val 385"/>
                  <a:gd name="f121" fmla="val 733"/>
                  <a:gd name="f122" fmla="val 383"/>
                  <a:gd name="f123" fmla="val 382"/>
                  <a:gd name="f124" fmla="val 505"/>
                  <a:gd name="f125" fmla="val 498"/>
                  <a:gd name="f126" fmla="val 614"/>
                  <a:gd name="f127" fmla="val 493"/>
                  <a:gd name="f128" fmla="val 607"/>
                  <a:gd name="f129" fmla="val 486"/>
                  <a:gd name="f130" fmla="val 293"/>
                  <a:gd name="f131" fmla="val 291"/>
                  <a:gd name="f132" fmla="val 290"/>
                  <a:gd name="f133" fmla="val 671"/>
                  <a:gd name="f134" fmla="val 669"/>
                  <a:gd name="f135" fmla="val 472"/>
                  <a:gd name="f136" fmla="val 592"/>
                  <a:gd name="f137" fmla="val 467"/>
                  <a:gd name="f138" fmla="val 589"/>
                  <a:gd name="f139" fmla="val 462"/>
                  <a:gd name="f140" fmla="val 587"/>
                  <a:gd name="f141" fmla="val 584"/>
                  <a:gd name="f142" fmla="val 141"/>
                  <a:gd name="f143" fmla="val 747"/>
                  <a:gd name="f144" fmla="val 715"/>
                  <a:gd name="f145" fmla="val 700"/>
                  <a:gd name="f146" fmla="val 143"/>
                  <a:gd name="f147" fmla="val 146"/>
                  <a:gd name="f148" fmla="val 148"/>
                  <a:gd name="f149" fmla="val 152"/>
                  <a:gd name="f150" fmla="val 16"/>
                  <a:gd name="f151" fmla="val 633"/>
                  <a:gd name="f152" fmla="val 17"/>
                  <a:gd name="f153" fmla="val 159"/>
                  <a:gd name="f154" fmla="val 162"/>
                  <a:gd name="f155" fmla="val 680"/>
                  <a:gd name="f156" fmla="val 168"/>
                  <a:gd name="f157" fmla="val 171"/>
                  <a:gd name="f158" fmla="val 29"/>
                  <a:gd name="f159" fmla="val 31"/>
                  <a:gd name="f160" fmla="val 32"/>
                  <a:gd name="f161" fmla="val 554"/>
                  <a:gd name="f162" fmla="val 549"/>
                  <a:gd name="f163" fmla="val 184"/>
                  <a:gd name="f164" fmla="val 192"/>
                  <a:gd name="f165" fmla="val 636"/>
                  <a:gd name="f166" fmla="val 196"/>
                  <a:gd name="f167" fmla="val 54"/>
                  <a:gd name="f168" fmla="val 479"/>
                  <a:gd name="f169" fmla="val 55"/>
                  <a:gd name="f170" fmla="val 474"/>
                  <a:gd name="f171" fmla="val 57"/>
                  <a:gd name="f172" fmla="val 469"/>
                  <a:gd name="f173" fmla="val 59"/>
                  <a:gd name="f174" fmla="val 463"/>
                  <a:gd name="f175" fmla="val 208"/>
                  <a:gd name="f176" fmla="val 216"/>
                  <a:gd name="f177" fmla="val 612"/>
                  <a:gd name="f178" fmla="val 223"/>
                  <a:gd name="f179" fmla="val 605"/>
                  <a:gd name="f180" fmla="val 229"/>
                  <a:gd name="f181" fmla="val 600"/>
                  <a:gd name="f182" fmla="val 90"/>
                  <a:gd name="f183" fmla="val 93"/>
                  <a:gd name="f184" fmla="val 380"/>
                  <a:gd name="f185" fmla="val 95"/>
                  <a:gd name="f186" fmla="val 373"/>
                  <a:gd name="f187" fmla="val 98"/>
                  <a:gd name="f188" fmla="val 368"/>
                  <a:gd name="f189" fmla="val 243"/>
                  <a:gd name="f190" fmla="val 247"/>
                  <a:gd name="f191" fmla="val 252"/>
                  <a:gd name="f192" fmla="val 257"/>
                  <a:gd name="f193" fmla="val 172"/>
                  <a:gd name="f194" fmla="val 157"/>
                  <a:gd name="f195" fmla="val 742"/>
                  <a:gd name="f196" fmla="val 744"/>
                  <a:gd name="f197" fmla="val 746"/>
                  <a:gd name="f198" fmla="val 155"/>
                  <a:gd name="f199" fmla="val 759"/>
                  <a:gd name="f200" fmla="val 153"/>
                  <a:gd name="f201" fmla="val 138"/>
                  <a:gd name="f202" fmla="val 140"/>
                  <a:gd name="f203" fmla="val 264"/>
                  <a:gd name="f204" fmla="val 512"/>
                  <a:gd name="f205" fmla="val 281"/>
                  <a:gd name="f206" fmla="val 276"/>
                  <a:gd name="f207" fmla="val 271"/>
                  <a:gd name="f208" fmla="val 245"/>
                  <a:gd name="f209" fmla="val 298"/>
                  <a:gd name="f210" fmla="val 449"/>
                  <a:gd name="f211" fmla="val 302"/>
                  <a:gd name="f212" fmla="val 309"/>
                  <a:gd name="f213" fmla="val 231"/>
                  <a:gd name="f214" fmla="val 174"/>
                  <a:gd name="f215" fmla="val 236"/>
                  <a:gd name="f216" fmla="val 170"/>
                  <a:gd name="f217" fmla="val 240"/>
                  <a:gd name="f218" fmla="val 164"/>
                  <a:gd name="f219" fmla="val 364"/>
                  <a:gd name="f220" fmla="val 69"/>
                  <a:gd name="f221" fmla="val 365"/>
                  <a:gd name="f222" fmla="val 272"/>
                  <a:gd name="f223" fmla="val 362"/>
                  <a:gd name="f224" fmla="val 359"/>
                  <a:gd name="f225" fmla="val 355"/>
                  <a:gd name="f226" fmla="val 353"/>
                  <a:gd name="f227" fmla="val 352"/>
                  <a:gd name="f228" fmla="val 348"/>
                  <a:gd name="f229" fmla="val 78"/>
                  <a:gd name="f230" fmla="val 74"/>
                  <a:gd name="f231" fmla="val 73"/>
                  <a:gd name="f232" fmla="val 8"/>
                  <a:gd name="f233" fmla="val 424"/>
                  <a:gd name="f234" fmla="val 12"/>
                  <a:gd name="f235" fmla="val 503"/>
                  <a:gd name="f236" fmla="val 509"/>
                  <a:gd name="f237" fmla="val 10"/>
                  <a:gd name="f238" fmla="val 2"/>
                  <a:gd name="f239" fmla="val 559"/>
                  <a:gd name="f240" fmla="val 515"/>
                  <a:gd name="f241" fmla="val 662"/>
                  <a:gd name="f242" fmla="val 842"/>
                  <a:gd name="f243" fmla="val 52"/>
                  <a:gd name="f244" fmla="val 716"/>
                  <a:gd name="f245" fmla="val 714"/>
                  <a:gd name="f246" fmla="val 712"/>
                  <a:gd name="f247" fmla="val 710"/>
                  <a:gd name="f248" fmla="val 709"/>
                  <a:gd name="f249" fmla="val 707"/>
                  <a:gd name="f250" fmla="val 703"/>
                  <a:gd name="f251" fmla="val 702"/>
                  <a:gd name="f252" fmla="val 697"/>
                  <a:gd name="f253" fmla="val 828"/>
                  <a:gd name="f254" fmla="val 45"/>
                  <a:gd name="f255" fmla="val 831"/>
                  <a:gd name="f256" fmla="val 47"/>
                  <a:gd name="f257" fmla="val 836"/>
                  <a:gd name="f258" fmla="val 48"/>
                  <a:gd name="f259" fmla="val 980"/>
                  <a:gd name="f260" fmla="val 149"/>
                  <a:gd name="f261" fmla="val 285"/>
                  <a:gd name="f262" fmla="val 283"/>
                  <a:gd name="f263" fmla="val 843"/>
                  <a:gd name="f264" fmla="val 279"/>
                  <a:gd name="f265" fmla="val 839"/>
                  <a:gd name="f266" fmla="val 838"/>
                  <a:gd name="f267" fmla="val 277"/>
                  <a:gd name="f268" fmla="val 835"/>
                  <a:gd name="f269" fmla="val 968"/>
                  <a:gd name="f270" fmla="val 972"/>
                  <a:gd name="f271" fmla="val 976"/>
                  <a:gd name="f272" fmla="val 144"/>
                  <a:gd name="f273" fmla="val 336"/>
                  <a:gd name="f274" fmla="val 335"/>
                  <a:gd name="f275" fmla="val 1088"/>
                  <a:gd name="f276" fmla="val 1024"/>
                  <a:gd name="f277" fmla="val 326"/>
                  <a:gd name="f278" fmla="val 325"/>
                  <a:gd name="f279" fmla="val 323"/>
                  <a:gd name="f280" fmla="val 1023"/>
                  <a:gd name="f281" fmla="val 321"/>
                  <a:gd name="f282" fmla="val 320"/>
                  <a:gd name="f283" fmla="val 1020"/>
                  <a:gd name="f284" fmla="val 318"/>
                  <a:gd name="f285" fmla="val 316"/>
                  <a:gd name="f286" fmla="val 1019"/>
                  <a:gd name="f287" fmla="val 315"/>
                  <a:gd name="f288" fmla="val 313"/>
                  <a:gd name="f289" fmla="val 311"/>
                  <a:gd name="f290" fmla="val 1079"/>
                  <a:gd name="f291" fmla="val 267"/>
                  <a:gd name="f292" fmla="val 1083"/>
                  <a:gd name="f293" fmla="val 1086"/>
                  <a:gd name="f294" fmla="val 1012"/>
                  <a:gd name="f295" fmla="val 507"/>
                  <a:gd name="f296" fmla="val 981"/>
                  <a:gd name="f297" fmla="val 510"/>
                  <a:gd name="f298" fmla="val 1027"/>
                  <a:gd name="f299" fmla="val 483"/>
                  <a:gd name="f300" fmla="val 1026"/>
                  <a:gd name="f301" fmla="val 484"/>
                  <a:gd name="f302" fmla="val 488"/>
                  <a:gd name="f303" fmla="val 489"/>
                  <a:gd name="f304" fmla="val 491"/>
                  <a:gd name="f305" fmla="val 494"/>
                  <a:gd name="f306" fmla="val 496"/>
                  <a:gd name="f307" fmla="val 1017"/>
                  <a:gd name="f308" fmla="val 499"/>
                  <a:gd name="f309" fmla="val 501"/>
                  <a:gd name="f310" fmla="val 1016"/>
                  <a:gd name="f311" fmla="val 1014"/>
                  <a:gd name="f312" fmla="val 886"/>
                  <a:gd name="f313" fmla="val 577"/>
                  <a:gd name="f314" fmla="val 575"/>
                  <a:gd name="f315" fmla="val 570"/>
                  <a:gd name="f316" fmla="val 833"/>
                  <a:gd name="f317" fmla="val 883"/>
                  <a:gd name="f318" fmla="val 545"/>
                  <a:gd name="f319" fmla="val 547"/>
                  <a:gd name="f320" fmla="val 550"/>
                  <a:gd name="f321" fmla="val 885"/>
                  <a:gd name="f322" fmla="val 555"/>
                  <a:gd name="f323" fmla="*/ f1 1 1089"/>
                  <a:gd name="f324" fmla="*/ f2 1 778"/>
                  <a:gd name="f325" fmla="+- f5 0 f3"/>
                  <a:gd name="f326" fmla="+- f4 0 f3"/>
                  <a:gd name="f327" fmla="*/ f326 1 1089"/>
                  <a:gd name="f328" fmla="*/ f325 1 778"/>
                  <a:gd name="f329" fmla="*/ f3 1 f327"/>
                  <a:gd name="f330" fmla="*/ f4 1 f327"/>
                  <a:gd name="f331" fmla="*/ f3 1 f328"/>
                  <a:gd name="f332" fmla="*/ f5 1 f328"/>
                  <a:gd name="f333" fmla="*/ f329 f323 1"/>
                  <a:gd name="f334" fmla="*/ f330 f323 1"/>
                  <a:gd name="f335" fmla="*/ f332 f324 1"/>
                  <a:gd name="f336" fmla="*/ f331 f32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33" t="f336" r="f334" b="f335"/>
                <a:pathLst>
                  <a:path w="1089" h="778">
                    <a:moveTo>
                      <a:pt x="f6" y="f7"/>
                    </a:moveTo>
                    <a:cubicBezTo>
                      <a:pt x="f8" y="f9"/>
                      <a:pt x="f10" y="f11"/>
                      <a:pt x="f12" y="f13"/>
                    </a:cubicBezTo>
                    <a:lnTo>
                      <a:pt x="f14" y="f13"/>
                    </a:lnTo>
                    <a:cubicBezTo>
                      <a:pt x="f14" y="f15"/>
                      <a:pt x="f16" y="f17"/>
                      <a:pt x="f18" y="f19"/>
                    </a:cubicBezTo>
                    <a:lnTo>
                      <a:pt x="f20" y="f21"/>
                    </a:lnTo>
                    <a:lnTo>
                      <a:pt x="f20" y="f22"/>
                    </a:lnTo>
                    <a:lnTo>
                      <a:pt x="f23" y="f24"/>
                    </a:lnTo>
                    <a:lnTo>
                      <a:pt x="f23" y="f25"/>
                    </a:lnTo>
                    <a:lnTo>
                      <a:pt x="f23" y="f26"/>
                    </a:lnTo>
                    <a:lnTo>
                      <a:pt x="f27" y="f26"/>
                    </a:lnTo>
                    <a:lnTo>
                      <a:pt x="f27" y="f28"/>
                    </a:lnTo>
                    <a:lnTo>
                      <a:pt x="f29" y="f28"/>
                    </a:lnTo>
                    <a:lnTo>
                      <a:pt x="f29" y="f30"/>
                    </a:lnTo>
                    <a:lnTo>
                      <a:pt x="f29" y="f31"/>
                    </a:lnTo>
                    <a:lnTo>
                      <a:pt x="f32" y="f31"/>
                    </a:lnTo>
                    <a:lnTo>
                      <a:pt x="f32" y="f33"/>
                    </a:lnTo>
                    <a:lnTo>
                      <a:pt x="f32" y="f34"/>
                    </a:lnTo>
                    <a:lnTo>
                      <a:pt x="f35" y="f34"/>
                    </a:lnTo>
                    <a:lnTo>
                      <a:pt x="f35" y="f36"/>
                    </a:lnTo>
                    <a:lnTo>
                      <a:pt x="f37" y="f36"/>
                    </a:lnTo>
                    <a:lnTo>
                      <a:pt x="f37" y="f38"/>
                    </a:lnTo>
                    <a:lnTo>
                      <a:pt x="f37" y="f39"/>
                    </a:lnTo>
                    <a:lnTo>
                      <a:pt x="f40" y="f39"/>
                    </a:lnTo>
                    <a:lnTo>
                      <a:pt x="f41" y="f28"/>
                    </a:lnTo>
                    <a:cubicBezTo>
                      <a:pt x="f42" y="f36"/>
                      <a:pt x="f43" y="f44"/>
                      <a:pt x="f45" y="f46"/>
                    </a:cubicBezTo>
                    <a:lnTo>
                      <a:pt x="f47" y="f48"/>
                    </a:lnTo>
                    <a:lnTo>
                      <a:pt x="f47" y="f49"/>
                    </a:lnTo>
                    <a:lnTo>
                      <a:pt x="f50" y="f49"/>
                    </a:lnTo>
                    <a:lnTo>
                      <a:pt x="f50" y="f51"/>
                    </a:lnTo>
                    <a:lnTo>
                      <a:pt x="f52" y="f51"/>
                    </a:lnTo>
                    <a:lnTo>
                      <a:pt x="f52" y="f53"/>
                    </a:lnTo>
                    <a:lnTo>
                      <a:pt x="f54" y="f53"/>
                    </a:lnTo>
                    <a:lnTo>
                      <a:pt x="f54" y="f55"/>
                    </a:lnTo>
                    <a:lnTo>
                      <a:pt x="f56" y="f55"/>
                    </a:lnTo>
                    <a:lnTo>
                      <a:pt x="f56" y="f57"/>
                    </a:lnTo>
                    <a:lnTo>
                      <a:pt x="f58" y="f59"/>
                    </a:lnTo>
                    <a:lnTo>
                      <a:pt x="f60" y="f61"/>
                    </a:lnTo>
                    <a:lnTo>
                      <a:pt x="f60" y="f62"/>
                    </a:lnTo>
                    <a:lnTo>
                      <a:pt x="f63" y="f62"/>
                    </a:lnTo>
                    <a:lnTo>
                      <a:pt x="f63" y="f64"/>
                    </a:lnTo>
                    <a:lnTo>
                      <a:pt x="f65" y="f64"/>
                    </a:lnTo>
                    <a:lnTo>
                      <a:pt x="f65" y="f66"/>
                    </a:lnTo>
                    <a:lnTo>
                      <a:pt x="f67" y="f66"/>
                    </a:lnTo>
                    <a:lnTo>
                      <a:pt x="f67" y="f9"/>
                    </a:lnTo>
                    <a:lnTo>
                      <a:pt x="f68" y="f9"/>
                    </a:lnTo>
                    <a:cubicBezTo>
                      <a:pt x="f69" y="f70"/>
                      <a:pt x="f71" y="f72"/>
                      <a:pt x="f73" y="f37"/>
                    </a:cubicBezTo>
                    <a:lnTo>
                      <a:pt x="f74" y="f68"/>
                    </a:lnTo>
                    <a:cubicBezTo>
                      <a:pt x="f75" y="f58"/>
                      <a:pt x="f76" y="f77"/>
                      <a:pt x="f78" y="f79"/>
                    </a:cubicBezTo>
                    <a:lnTo>
                      <a:pt x="f80" y="f81"/>
                    </a:lnTo>
                    <a:lnTo>
                      <a:pt x="f80" y="f82"/>
                    </a:lnTo>
                    <a:lnTo>
                      <a:pt x="f83" y="f82"/>
                    </a:lnTo>
                    <a:lnTo>
                      <a:pt x="f84" y="f82"/>
                    </a:lnTo>
                    <a:lnTo>
                      <a:pt x="f84" y="f85"/>
                    </a:lnTo>
                    <a:lnTo>
                      <a:pt x="f86" y="f85"/>
                    </a:lnTo>
                    <a:lnTo>
                      <a:pt x="f86" y="f87"/>
                    </a:lnTo>
                    <a:lnTo>
                      <a:pt x="f88" y="f87"/>
                    </a:lnTo>
                    <a:lnTo>
                      <a:pt x="f88" y="f89"/>
                    </a:lnTo>
                    <a:lnTo>
                      <a:pt x="f90" y="f89"/>
                    </a:lnTo>
                    <a:lnTo>
                      <a:pt x="f90" y="f91"/>
                    </a:lnTo>
                    <a:lnTo>
                      <a:pt x="f92" y="f91"/>
                    </a:lnTo>
                    <a:lnTo>
                      <a:pt x="f93" y="f91"/>
                    </a:lnTo>
                    <a:lnTo>
                      <a:pt x="f93" y="f94"/>
                    </a:lnTo>
                    <a:lnTo>
                      <a:pt x="f95" y="f94"/>
                    </a:lnTo>
                    <a:lnTo>
                      <a:pt x="f96" y="f53"/>
                    </a:lnTo>
                    <a:cubicBezTo>
                      <a:pt x="f97" y="f61"/>
                      <a:pt x="f98" y="f9"/>
                      <a:pt x="f99" y="f72"/>
                    </a:cubicBezTo>
                    <a:lnTo>
                      <a:pt x="f100" y="f101"/>
                    </a:lnTo>
                    <a:lnTo>
                      <a:pt x="f100" y="f102"/>
                    </a:lnTo>
                    <a:lnTo>
                      <a:pt x="f33" y="f103"/>
                    </a:lnTo>
                    <a:lnTo>
                      <a:pt x="f33" y="f104"/>
                    </a:lnTo>
                    <a:lnTo>
                      <a:pt x="f33" y="f105"/>
                    </a:lnTo>
                    <a:lnTo>
                      <a:pt x="f33" y="f106"/>
                    </a:lnTo>
                    <a:cubicBezTo>
                      <a:pt x="f33" y="f107"/>
                      <a:pt x="f33" y="f108"/>
                      <a:pt x="f33" y="f108"/>
                    </a:cubicBezTo>
                    <a:cubicBezTo>
                      <a:pt x="f109" y="f110"/>
                      <a:pt x="f109" y="f110"/>
                      <a:pt x="f109" y="f111"/>
                    </a:cubicBezTo>
                    <a:lnTo>
                      <a:pt x="f109" y="f112"/>
                    </a:lnTo>
                    <a:lnTo>
                      <a:pt x="f109" y="f113"/>
                    </a:lnTo>
                    <a:lnTo>
                      <a:pt x="f31" y="f113"/>
                    </a:lnTo>
                    <a:lnTo>
                      <a:pt x="f31" y="f114"/>
                    </a:lnTo>
                    <a:lnTo>
                      <a:pt x="f31" y="f115"/>
                    </a:lnTo>
                    <a:lnTo>
                      <a:pt x="f31" y="f116"/>
                    </a:lnTo>
                    <a:lnTo>
                      <a:pt x="f30" y="f116"/>
                    </a:lnTo>
                    <a:lnTo>
                      <a:pt x="f30" y="f117"/>
                    </a:lnTo>
                    <a:lnTo>
                      <a:pt x="f30" y="f118"/>
                    </a:lnTo>
                    <a:lnTo>
                      <a:pt x="f30" y="f119"/>
                    </a:lnTo>
                    <a:lnTo>
                      <a:pt x="f30" y="f120"/>
                    </a:lnTo>
                    <a:lnTo>
                      <a:pt x="f121" y="f120"/>
                    </a:lnTo>
                    <a:lnTo>
                      <a:pt x="f121" y="f122"/>
                    </a:lnTo>
                    <a:lnTo>
                      <a:pt x="f121" y="f123"/>
                    </a:lnTo>
                    <a:lnTo>
                      <a:pt x="f124" y="f29"/>
                    </a:lnTo>
                    <a:cubicBezTo>
                      <a:pt x="f125" y="f126"/>
                      <a:pt x="f127" y="f128"/>
                      <a:pt x="f129" y="f7"/>
                    </a:cubicBezTo>
                    <a:lnTo>
                      <a:pt x="f63" y="f130"/>
                    </a:lnTo>
                    <a:lnTo>
                      <a:pt x="f60" y="f130"/>
                    </a:lnTo>
                    <a:lnTo>
                      <a:pt x="f58" y="f130"/>
                    </a:lnTo>
                    <a:lnTo>
                      <a:pt x="f58" y="f131"/>
                    </a:lnTo>
                    <a:lnTo>
                      <a:pt x="f56" y="f131"/>
                    </a:lnTo>
                    <a:lnTo>
                      <a:pt x="f54" y="f131"/>
                    </a:lnTo>
                    <a:lnTo>
                      <a:pt x="f52" y="f131"/>
                    </a:lnTo>
                    <a:lnTo>
                      <a:pt x="f52" y="f132"/>
                    </a:lnTo>
                    <a:lnTo>
                      <a:pt x="f50" y="f132"/>
                    </a:lnTo>
                    <a:lnTo>
                      <a:pt x="f47" y="f132"/>
                    </a:lnTo>
                    <a:lnTo>
                      <a:pt x="f133" y="f132"/>
                    </a:lnTo>
                    <a:lnTo>
                      <a:pt x="f134" y="f132"/>
                    </a:lnTo>
                    <a:lnTo>
                      <a:pt x="f135" y="f136"/>
                    </a:lnTo>
                    <a:cubicBezTo>
                      <a:pt x="f137" y="f138"/>
                      <a:pt x="f139" y="f140"/>
                      <a:pt x="f6" y="f141"/>
                    </a:cubicBezTo>
                    <a:lnTo>
                      <a:pt x="f6" y="f7"/>
                    </a:ln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42" y="f143"/>
                    </a:moveTo>
                    <a:lnTo>
                      <a:pt x="f3" y="f144"/>
                    </a:lnTo>
                    <a:lnTo>
                      <a:pt x="f3" y="f145"/>
                    </a:lnTo>
                    <a:lnTo>
                      <a:pt x="f146" y="f28"/>
                    </a:lnTo>
                    <a:cubicBezTo>
                      <a:pt x="f147" y="f38"/>
                      <a:pt x="f148" y="f44"/>
                      <a:pt x="f149" y="f46"/>
                    </a:cubicBezTo>
                    <a:lnTo>
                      <a:pt x="f150" y="f61"/>
                    </a:lnTo>
                    <a:cubicBezTo>
                      <a:pt x="f150" y="f9"/>
                      <a:pt x="f150" y="f151"/>
                      <a:pt x="f152" y="f40"/>
                    </a:cubicBezTo>
                    <a:lnTo>
                      <a:pt x="f153" y="f67"/>
                    </a:lnTo>
                    <a:cubicBezTo>
                      <a:pt x="f154" y="f155"/>
                      <a:pt x="f156" y="f77"/>
                      <a:pt x="f157" y="f79"/>
                    </a:cubicBezTo>
                    <a:lnTo>
                      <a:pt x="f158" y="f43"/>
                    </a:lnTo>
                    <a:cubicBezTo>
                      <a:pt x="f159" y="f12"/>
                      <a:pt x="f160" y="f161"/>
                      <a:pt x="f160" y="f162"/>
                    </a:cubicBezTo>
                    <a:lnTo>
                      <a:pt x="f0" y="f53"/>
                    </a:lnTo>
                    <a:cubicBezTo>
                      <a:pt x="f163" y="f62"/>
                      <a:pt x="f164" y="f165"/>
                      <a:pt x="f166" y="f72"/>
                    </a:cubicBezTo>
                    <a:lnTo>
                      <a:pt x="f167" y="f168"/>
                    </a:lnTo>
                    <a:cubicBezTo>
                      <a:pt x="f169" y="f170"/>
                      <a:pt x="f171" y="f172"/>
                      <a:pt x="f173" y="f174"/>
                    </a:cubicBezTo>
                    <a:lnTo>
                      <a:pt x="f175" y="f29"/>
                    </a:lnTo>
                    <a:cubicBezTo>
                      <a:pt x="f176" y="f177"/>
                      <a:pt x="f178" y="f179"/>
                      <a:pt x="f180" y="f181"/>
                    </a:cubicBezTo>
                    <a:lnTo>
                      <a:pt x="f182" y="f120"/>
                    </a:lnTo>
                    <a:cubicBezTo>
                      <a:pt x="f183" y="f184"/>
                      <a:pt x="f185" y="f186"/>
                      <a:pt x="f187" y="f188"/>
                    </a:cubicBezTo>
                    <a:lnTo>
                      <a:pt x="f189" y="f136"/>
                    </a:lnTo>
                    <a:cubicBezTo>
                      <a:pt x="f190" y="f138"/>
                      <a:pt x="f191" y="f140"/>
                      <a:pt x="f192" y="f141"/>
                    </a:cubicBezTo>
                    <a:lnTo>
                      <a:pt x="f192" y="f7"/>
                    </a:lnTo>
                    <a:cubicBezTo>
                      <a:pt x="f175" y="f72"/>
                      <a:pt x="f193" y="f54"/>
                      <a:pt x="f153" y="f25"/>
                    </a:cubicBezTo>
                    <a:cubicBezTo>
                      <a:pt x="f153" y="f24"/>
                      <a:pt x="f153" y="f22"/>
                      <a:pt x="f153" y="f22"/>
                    </a:cubicBezTo>
                    <a:cubicBezTo>
                      <a:pt x="f153" y="f21"/>
                      <a:pt x="f194" y="f21"/>
                      <a:pt x="f194" y="f195"/>
                    </a:cubicBezTo>
                    <a:cubicBezTo>
                      <a:pt x="f194" y="f196"/>
                      <a:pt x="f194" y="f196"/>
                      <a:pt x="f194" y="f197"/>
                    </a:cubicBezTo>
                    <a:cubicBezTo>
                      <a:pt x="f194" y="f143"/>
                      <a:pt x="f194" y="f143"/>
                      <a:pt x="f194" y="f19"/>
                    </a:cubicBezTo>
                    <a:cubicBezTo>
                      <a:pt x="f198" y="f199"/>
                      <a:pt x="f200" y="f15"/>
                      <a:pt x="f200" y="f13"/>
                    </a:cubicBezTo>
                    <a:lnTo>
                      <a:pt x="f201" y="f13"/>
                    </a:lnTo>
                    <a:cubicBezTo>
                      <a:pt x="f201" y="f15"/>
                      <a:pt x="f202" y="f17"/>
                      <a:pt x="f142" y="f143"/>
                    </a:cubicBezTo>
                    <a:close/>
                    <a:moveTo>
                      <a:pt x="f142" y="f143"/>
                    </a:moveTo>
                    <a:lnTo>
                      <a:pt x="f142" y="f143"/>
                    </a:lnTo>
                    <a:close/>
                    <a:moveTo>
                      <a:pt x="f153" y="f203"/>
                    </a:moveTo>
                    <a:lnTo>
                      <a:pt x="f192" y="f204"/>
                    </a:lnTo>
                    <a:lnTo>
                      <a:pt x="f192" y="f161"/>
                    </a:lnTo>
                    <a:lnTo>
                      <a:pt x="f147" y="f205"/>
                    </a:lnTo>
                    <a:cubicBezTo>
                      <a:pt x="f149" y="f206"/>
                      <a:pt x="f198" y="f207"/>
                      <a:pt x="f153" y="f203"/>
                    </a:cubicBezTo>
                    <a:close/>
                    <a:moveTo>
                      <a:pt x="f153" y="f203"/>
                    </a:moveTo>
                    <a:lnTo>
                      <a:pt x="f153" y="f203"/>
                    </a:lnTo>
                    <a:close/>
                    <a:moveTo>
                      <a:pt x="f208" y="f153"/>
                    </a:moveTo>
                    <a:lnTo>
                      <a:pt x="f209" y="f94"/>
                    </a:lnTo>
                    <a:lnTo>
                      <a:pt x="f209" y="f210"/>
                    </a:lnTo>
                    <a:lnTo>
                      <a:pt x="f211" y="f210"/>
                    </a:lnTo>
                    <a:lnTo>
                      <a:pt x="f212" y="f129"/>
                    </a:lnTo>
                    <a:lnTo>
                      <a:pt x="f130" y="f129"/>
                    </a:lnTo>
                    <a:lnTo>
                      <a:pt x="f213" y="f214"/>
                    </a:lnTo>
                    <a:cubicBezTo>
                      <a:pt x="f215" y="f216"/>
                      <a:pt x="f217" y="f218"/>
                      <a:pt x="f208" y="f153"/>
                    </a:cubicBezTo>
                    <a:close/>
                    <a:moveTo>
                      <a:pt x="f208" y="f153"/>
                    </a:moveTo>
                    <a:lnTo>
                      <a:pt x="f208" y="f153"/>
                    </a:lnTo>
                    <a:close/>
                    <a:moveTo>
                      <a:pt x="f219" y="f220"/>
                    </a:moveTo>
                    <a:lnTo>
                      <a:pt x="f221" y="f222"/>
                    </a:lnTo>
                    <a:cubicBezTo>
                      <a:pt x="f223" y="f207"/>
                      <a:pt x="f224" y="f207"/>
                      <a:pt x="f225" y="f207"/>
                    </a:cubicBezTo>
                    <a:cubicBezTo>
                      <a:pt x="f226" y="f207"/>
                      <a:pt x="f227" y="f207"/>
                      <a:pt x="f228" y="f207"/>
                    </a:cubicBezTo>
                    <a:lnTo>
                      <a:pt x="f228" y="f229"/>
                    </a:lnTo>
                    <a:cubicBezTo>
                      <a:pt x="f226" y="f230"/>
                      <a:pt x="f224" y="f231"/>
                      <a:pt x="f219" y="f220"/>
                    </a:cubicBezTo>
                    <a:close/>
                    <a:moveTo>
                      <a:pt x="f219" y="f220"/>
                    </a:moveTo>
                    <a:lnTo>
                      <a:pt x="f219" y="f220"/>
                    </a:lnTo>
                    <a:close/>
                    <a:moveTo>
                      <a:pt x="f8" y="f232"/>
                    </a:moveTo>
                    <a:lnTo>
                      <a:pt x="f233" y="f129"/>
                    </a:lnTo>
                    <a:lnTo>
                      <a:pt x="f106" y="f129"/>
                    </a:lnTo>
                    <a:lnTo>
                      <a:pt x="f125" y="f234"/>
                    </a:lnTo>
                    <a:cubicBezTo>
                      <a:pt x="f235" y="f234"/>
                      <a:pt x="f236" y="f237"/>
                      <a:pt x="f8" y="f232"/>
                    </a:cubicBezTo>
                    <a:close/>
                    <a:moveTo>
                      <a:pt x="f8" y="f232"/>
                    </a:moveTo>
                    <a:lnTo>
                      <a:pt x="f8" y="f232"/>
                    </a:lnTo>
                    <a:close/>
                    <a:moveTo>
                      <a:pt x="f56" y="f238"/>
                    </a:moveTo>
                    <a:lnTo>
                      <a:pt x="f6" y="f239"/>
                    </a:lnTo>
                    <a:lnTo>
                      <a:pt x="f6" y="f240"/>
                    </a:lnTo>
                    <a:lnTo>
                      <a:pt x="f241" y="f3"/>
                    </a:lnTo>
                    <a:cubicBezTo>
                      <a:pt x="f134" y="f3"/>
                      <a:pt x="f50" y="f3"/>
                      <a:pt x="f56" y="f238"/>
                    </a:cubicBezTo>
                    <a:close/>
                    <a:moveTo>
                      <a:pt x="f56" y="f238"/>
                    </a:moveTo>
                    <a:lnTo>
                      <a:pt x="f56" y="f238"/>
                    </a:lnTo>
                    <a:close/>
                    <a:moveTo>
                      <a:pt x="f242" y="f243"/>
                    </a:moveTo>
                    <a:lnTo>
                      <a:pt x="f244" y="f208"/>
                    </a:lnTo>
                    <a:lnTo>
                      <a:pt x="f245" y="f208"/>
                    </a:lnTo>
                    <a:lnTo>
                      <a:pt x="f246" y="f208"/>
                    </a:lnTo>
                    <a:lnTo>
                      <a:pt x="f247" y="f208"/>
                    </a:lnTo>
                    <a:lnTo>
                      <a:pt x="f248" y="f208"/>
                    </a:lnTo>
                    <a:lnTo>
                      <a:pt x="f249" y="f208"/>
                    </a:lnTo>
                    <a:lnTo>
                      <a:pt x="f46" y="f208"/>
                    </a:lnTo>
                    <a:lnTo>
                      <a:pt x="f250" y="f208"/>
                    </a:lnTo>
                    <a:lnTo>
                      <a:pt x="f251" y="f208"/>
                    </a:lnTo>
                    <a:lnTo>
                      <a:pt x="f73" y="f208"/>
                    </a:lnTo>
                    <a:lnTo>
                      <a:pt x="f252" y="f208"/>
                    </a:lnTo>
                    <a:lnTo>
                      <a:pt x="f253" y="f254"/>
                    </a:lnTo>
                    <a:cubicBezTo>
                      <a:pt x="f255" y="f256"/>
                      <a:pt x="f257" y="f258"/>
                      <a:pt x="f242" y="f243"/>
                    </a:cubicBezTo>
                    <a:close/>
                    <a:moveTo>
                      <a:pt x="f242" y="f243"/>
                    </a:moveTo>
                    <a:lnTo>
                      <a:pt x="f242" y="f243"/>
                    </a:lnTo>
                    <a:close/>
                    <a:moveTo>
                      <a:pt x="f259" y="f260"/>
                    </a:moveTo>
                    <a:lnTo>
                      <a:pt x="f90" y="f261"/>
                    </a:lnTo>
                    <a:lnTo>
                      <a:pt x="f92" y="f262"/>
                    </a:lnTo>
                    <a:lnTo>
                      <a:pt x="f93" y="f262"/>
                    </a:lnTo>
                    <a:lnTo>
                      <a:pt x="f95" y="f205"/>
                    </a:lnTo>
                    <a:lnTo>
                      <a:pt x="f263" y="f205"/>
                    </a:lnTo>
                    <a:lnTo>
                      <a:pt x="f242" y="f264"/>
                    </a:lnTo>
                    <a:lnTo>
                      <a:pt x="f265" y="f264"/>
                    </a:lnTo>
                    <a:lnTo>
                      <a:pt x="f266" y="f267"/>
                    </a:lnTo>
                    <a:lnTo>
                      <a:pt x="f257" y="f267"/>
                    </a:lnTo>
                    <a:lnTo>
                      <a:pt x="f268" y="f267"/>
                    </a:lnTo>
                    <a:lnTo>
                      <a:pt x="f268" y="f206"/>
                    </a:lnTo>
                    <a:lnTo>
                      <a:pt x="f269" y="f201"/>
                    </a:lnTo>
                    <a:cubicBezTo>
                      <a:pt x="f270" y="f146"/>
                      <a:pt x="f271" y="f272"/>
                      <a:pt x="f259" y="f260"/>
                    </a:cubicBezTo>
                    <a:close/>
                    <a:moveTo>
                      <a:pt x="f259" y="f260"/>
                    </a:moveTo>
                    <a:lnTo>
                      <a:pt x="f259" y="f260"/>
                    </a:lnTo>
                    <a:close/>
                    <a:moveTo>
                      <a:pt x="f13" y="f273"/>
                    </a:moveTo>
                    <a:lnTo>
                      <a:pt x="f13" y="f274"/>
                    </a:lnTo>
                    <a:lnTo>
                      <a:pt x="f13" y="f273"/>
                    </a:lnTo>
                    <a:close/>
                    <a:moveTo>
                      <a:pt x="f13" y="f273"/>
                    </a:moveTo>
                    <a:lnTo>
                      <a:pt x="f13" y="f273"/>
                    </a:lnTo>
                    <a:close/>
                    <a:moveTo>
                      <a:pt x="f275" y="f205"/>
                    </a:moveTo>
                    <a:lnTo>
                      <a:pt x="f276" y="f277"/>
                    </a:lnTo>
                    <a:lnTo>
                      <a:pt x="f276" y="f278"/>
                    </a:lnTo>
                    <a:lnTo>
                      <a:pt x="f276" y="f279"/>
                    </a:lnTo>
                    <a:lnTo>
                      <a:pt x="f280" y="f279"/>
                    </a:lnTo>
                    <a:lnTo>
                      <a:pt x="f280" y="f281"/>
                    </a:lnTo>
                    <a:lnTo>
                      <a:pt x="f280" y="f282"/>
                    </a:lnTo>
                    <a:lnTo>
                      <a:pt x="f283" y="f282"/>
                    </a:lnTo>
                    <a:lnTo>
                      <a:pt x="f283" y="f284"/>
                    </a:lnTo>
                    <a:lnTo>
                      <a:pt x="f283" y="f285"/>
                    </a:lnTo>
                    <a:lnTo>
                      <a:pt x="f286" y="f285"/>
                    </a:lnTo>
                    <a:lnTo>
                      <a:pt x="f286" y="f287"/>
                    </a:lnTo>
                    <a:lnTo>
                      <a:pt x="f286" y="f288"/>
                    </a:lnTo>
                    <a:lnTo>
                      <a:pt x="f286" y="f289"/>
                    </a:lnTo>
                    <a:lnTo>
                      <a:pt x="f290" y="f291"/>
                    </a:lnTo>
                    <a:cubicBezTo>
                      <a:pt x="f292" y="f222"/>
                      <a:pt x="f293" y="f267"/>
                      <a:pt x="f275" y="f205"/>
                    </a:cubicBezTo>
                    <a:close/>
                    <a:moveTo>
                      <a:pt x="f275" y="f205"/>
                    </a:moveTo>
                    <a:lnTo>
                      <a:pt x="f275" y="f205"/>
                    </a:lnTo>
                    <a:close/>
                    <a:moveTo>
                      <a:pt x="f294" y="f295"/>
                    </a:moveTo>
                    <a:lnTo>
                      <a:pt x="f296" y="f98"/>
                    </a:lnTo>
                    <a:cubicBezTo>
                      <a:pt x="f296" y="f240"/>
                      <a:pt x="f296" y="f297"/>
                      <a:pt x="f296" y="f235"/>
                    </a:cubicBezTo>
                    <a:lnTo>
                      <a:pt x="f298" y="f299"/>
                    </a:lnTo>
                    <a:lnTo>
                      <a:pt x="f300" y="f299"/>
                    </a:lnTo>
                    <a:lnTo>
                      <a:pt x="f300" y="f301"/>
                    </a:lnTo>
                    <a:lnTo>
                      <a:pt x="f300" y="f129"/>
                    </a:lnTo>
                    <a:lnTo>
                      <a:pt x="f276" y="f129"/>
                    </a:lnTo>
                    <a:lnTo>
                      <a:pt x="f276" y="f302"/>
                    </a:lnTo>
                    <a:lnTo>
                      <a:pt x="f276" y="f303"/>
                    </a:lnTo>
                    <a:lnTo>
                      <a:pt x="f280" y="f303"/>
                    </a:lnTo>
                    <a:lnTo>
                      <a:pt x="f280" y="f304"/>
                    </a:lnTo>
                    <a:lnTo>
                      <a:pt x="f280" y="f127"/>
                    </a:lnTo>
                    <a:lnTo>
                      <a:pt x="f283" y="f127"/>
                    </a:lnTo>
                    <a:lnTo>
                      <a:pt x="f283" y="f305"/>
                    </a:lnTo>
                    <a:lnTo>
                      <a:pt x="f286" y="f306"/>
                    </a:lnTo>
                    <a:lnTo>
                      <a:pt x="f286" y="f125"/>
                    </a:lnTo>
                    <a:lnTo>
                      <a:pt x="f307" y="f308"/>
                    </a:lnTo>
                    <a:lnTo>
                      <a:pt x="f307" y="f309"/>
                    </a:lnTo>
                    <a:lnTo>
                      <a:pt x="f310" y="f309"/>
                    </a:lnTo>
                    <a:lnTo>
                      <a:pt x="f311" y="f124"/>
                    </a:lnTo>
                    <a:lnTo>
                      <a:pt x="f311" y="f295"/>
                    </a:lnTo>
                    <a:lnTo>
                      <a:pt x="f294" y="f295"/>
                    </a:lnTo>
                    <a:close/>
                    <a:moveTo>
                      <a:pt x="f294" y="f295"/>
                    </a:moveTo>
                    <a:lnTo>
                      <a:pt x="f294" y="f295"/>
                    </a:lnTo>
                    <a:close/>
                    <a:moveTo>
                      <a:pt x="f312" y="f45"/>
                    </a:moveTo>
                    <a:lnTo>
                      <a:pt x="f84" y="f313"/>
                    </a:lnTo>
                    <a:lnTo>
                      <a:pt x="f84" y="f314"/>
                    </a:lnTo>
                    <a:lnTo>
                      <a:pt x="f86" y="f314"/>
                    </a:lnTo>
                    <a:lnTo>
                      <a:pt x="f88" y="f314"/>
                    </a:lnTo>
                    <a:lnTo>
                      <a:pt x="f90" y="f16"/>
                    </a:lnTo>
                    <a:lnTo>
                      <a:pt x="f92" y="f16"/>
                    </a:lnTo>
                    <a:lnTo>
                      <a:pt x="f93" y="f16"/>
                    </a:lnTo>
                    <a:lnTo>
                      <a:pt x="f93" y="f18"/>
                    </a:lnTo>
                    <a:lnTo>
                      <a:pt x="f95" y="f18"/>
                    </a:lnTo>
                    <a:lnTo>
                      <a:pt x="f263" y="f18"/>
                    </a:lnTo>
                    <a:lnTo>
                      <a:pt x="f242" y="f18"/>
                    </a:lnTo>
                    <a:lnTo>
                      <a:pt x="f242" y="f315"/>
                    </a:lnTo>
                    <a:lnTo>
                      <a:pt x="f265" y="f315"/>
                    </a:lnTo>
                    <a:lnTo>
                      <a:pt x="f266" y="f315"/>
                    </a:lnTo>
                    <a:lnTo>
                      <a:pt x="f257" y="f315"/>
                    </a:lnTo>
                    <a:lnTo>
                      <a:pt x="f268" y="f315"/>
                    </a:lnTo>
                    <a:lnTo>
                      <a:pt x="f268" y="f41"/>
                    </a:lnTo>
                    <a:lnTo>
                      <a:pt x="f316" y="f41"/>
                    </a:lnTo>
                    <a:lnTo>
                      <a:pt x="f255" y="f41"/>
                    </a:lnTo>
                    <a:lnTo>
                      <a:pt x="f317" y="f318"/>
                    </a:lnTo>
                    <a:lnTo>
                      <a:pt x="f317" y="f319"/>
                    </a:lnTo>
                    <a:lnTo>
                      <a:pt x="f317" y="f162"/>
                    </a:lnTo>
                    <a:lnTo>
                      <a:pt x="f317" y="f320"/>
                    </a:lnTo>
                    <a:lnTo>
                      <a:pt x="f321" y="f320"/>
                    </a:lnTo>
                    <a:lnTo>
                      <a:pt x="f321" y="f75"/>
                    </a:lnTo>
                    <a:lnTo>
                      <a:pt x="f321" y="f161"/>
                    </a:lnTo>
                    <a:lnTo>
                      <a:pt x="f321" y="f322"/>
                    </a:lnTo>
                    <a:lnTo>
                      <a:pt x="f321" y="f10"/>
                    </a:lnTo>
                    <a:lnTo>
                      <a:pt x="f321" y="f239"/>
                    </a:lnTo>
                    <a:lnTo>
                      <a:pt x="f321" y="f12"/>
                    </a:lnTo>
                    <a:lnTo>
                      <a:pt x="f312" y="f12"/>
                    </a:lnTo>
                    <a:lnTo>
                      <a:pt x="f312" y="f45"/>
                    </a:lnTo>
                    <a:close/>
                  </a:path>
                </a:pathLst>
              </a:custGeom>
              <a:solidFill>
                <a:srgbClr val="FAD243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1" name="Forma Livre 20"/>
              <p:cNvSpPr/>
              <p:nvPr/>
            </p:nvSpPr>
            <p:spPr>
              <a:xfrm>
                <a:off x="9256681" y="6119640"/>
                <a:ext cx="120600" cy="38157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8"/>
                  <a:gd name="f4" fmla="val 176"/>
                  <a:gd name="f5" fmla="val 103"/>
                  <a:gd name="f6" fmla="val 175"/>
                  <a:gd name="f7" fmla="val 54"/>
                  <a:gd name="f8" fmla="val 27"/>
                  <a:gd name="f9" fmla="val 19"/>
                  <a:gd name="f10" fmla="val 76"/>
                  <a:gd name="f11" fmla="val 5"/>
                  <a:gd name="f12" fmla="val 134"/>
                  <a:gd name="f13" fmla="val 2"/>
                  <a:gd name="f14" fmla="val 146"/>
                  <a:gd name="f15" fmla="val 161"/>
                  <a:gd name="f16" fmla="val 303"/>
                  <a:gd name="f17" fmla="val 407"/>
                  <a:gd name="f18" fmla="val 404"/>
                  <a:gd name="f19" fmla="val 99"/>
                  <a:gd name="f20" fmla="val 362"/>
                  <a:gd name="f21" fmla="val 35"/>
                  <a:gd name="f22" fmla="*/ f0 1 408"/>
                  <a:gd name="f23" fmla="*/ f1 1 176"/>
                  <a:gd name="f24" fmla="+- f4 0 f2"/>
                  <a:gd name="f25" fmla="+- f3 0 f2"/>
                  <a:gd name="f26" fmla="*/ f25 1 408"/>
                  <a:gd name="f27" fmla="*/ f24 1 176"/>
                  <a:gd name="f28" fmla="*/ f2 1 f26"/>
                  <a:gd name="f29" fmla="*/ f3 1 f26"/>
                  <a:gd name="f30" fmla="*/ f2 1 f27"/>
                  <a:gd name="f31" fmla="*/ f4 1 f27"/>
                  <a:gd name="f32" fmla="*/ f28 f22 1"/>
                  <a:gd name="f33" fmla="*/ f29 f22 1"/>
                  <a:gd name="f34" fmla="*/ f31 f23 1"/>
                  <a:gd name="f35" fmla="*/ f30 f2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2" t="f35" r="f33" b="f34"/>
                <a:pathLst>
                  <a:path w="408" h="176">
                    <a:moveTo>
                      <a:pt x="f5" y="f6"/>
                    </a:moveTo>
                    <a:lnTo>
                      <a:pt x="f5" y="f2"/>
                    </a:lnTo>
                    <a:cubicBezTo>
                      <a:pt x="f7" y="f8"/>
                      <a:pt x="f9" y="f10"/>
                      <a:pt x="f11" y="f12"/>
                    </a:cubicBezTo>
                    <a:cubicBezTo>
                      <a:pt x="f13" y="f14"/>
                      <a:pt x="f2" y="f15"/>
                      <a:pt x="f2" y="f6"/>
                    </a:cubicBez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16" y="f2"/>
                    </a:moveTo>
                    <a:lnTo>
                      <a:pt x="f16" y="f6"/>
                    </a:lnTo>
                    <a:lnTo>
                      <a:pt x="f17" y="f6"/>
                    </a:lnTo>
                    <a:cubicBezTo>
                      <a:pt x="f18" y="f19"/>
                      <a:pt x="f20" y="f21"/>
                      <a:pt x="f16" y="f2"/>
                    </a:cubicBezTo>
                    <a:close/>
                  </a:path>
                </a:pathLst>
              </a:custGeom>
              <a:solidFill>
                <a:srgbClr val="FFEC00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2" name="Forma Livre 21"/>
              <p:cNvSpPr/>
              <p:nvPr/>
            </p:nvSpPr>
            <p:spPr>
              <a:xfrm>
                <a:off x="9199440" y="6184800"/>
                <a:ext cx="417597" cy="265322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244"/>
                  <a:gd name="f4" fmla="val 808"/>
                  <a:gd name="f5" fmla="val 624"/>
                  <a:gd name="f6" fmla="val 807"/>
                  <a:gd name="f7" fmla="val 278"/>
                  <a:gd name="f8" fmla="val 449"/>
                  <a:gd name="f9" fmla="val 5"/>
                  <a:gd name="f10" fmla="val 3"/>
                  <a:gd name="f11" fmla="val 2"/>
                  <a:gd name="f12" fmla="val 1243"/>
                  <a:gd name="f13" fmla="val 969"/>
                  <a:gd name="f14" fmla="*/ f0 1 1244"/>
                  <a:gd name="f15" fmla="*/ f1 1 808"/>
                  <a:gd name="f16" fmla="+- f4 0 f2"/>
                  <a:gd name="f17" fmla="+- f3 0 f2"/>
                  <a:gd name="f18" fmla="*/ f17 1 1244"/>
                  <a:gd name="f19" fmla="*/ f16 1 808"/>
                  <a:gd name="f20" fmla="*/ f2 1 f18"/>
                  <a:gd name="f21" fmla="*/ f3 1 f18"/>
                  <a:gd name="f22" fmla="*/ f2 1 f19"/>
                  <a:gd name="f23" fmla="*/ f4 1 f19"/>
                  <a:gd name="f24" fmla="*/ f20 f14 1"/>
                  <a:gd name="f25" fmla="*/ f21 f14 1"/>
                  <a:gd name="f26" fmla="*/ f23 f15 1"/>
                  <a:gd name="f27" fmla="*/ f22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4" t="f27" r="f25" b="f26"/>
                <a:pathLst>
                  <a:path w="1244" h="808">
                    <a:moveTo>
                      <a:pt x="f5" y="f6"/>
                    </a:moveTo>
                    <a:cubicBezTo>
                      <a:pt x="f7" y="f6"/>
                      <a:pt x="f2" y="f8"/>
                      <a:pt x="f2" y="f9"/>
                    </a:cubicBezTo>
                    <a:cubicBezTo>
                      <a:pt x="f2" y="f10"/>
                      <a:pt x="f2" y="f11"/>
                      <a:pt x="f2" y="f2"/>
                    </a:cubicBezTo>
                    <a:lnTo>
                      <a:pt x="f12" y="f2"/>
                    </a:lnTo>
                    <a:cubicBezTo>
                      <a:pt x="f12" y="f11"/>
                      <a:pt x="f12" y="f10"/>
                      <a:pt x="f12" y="f9"/>
                    </a:cubicBezTo>
                    <a:cubicBezTo>
                      <a:pt x="f12" y="f8"/>
                      <a:pt x="f13" y="f6"/>
                      <a:pt x="f5" y="f6"/>
                    </a:cubicBezTo>
                  </a:path>
                </a:pathLst>
              </a:custGeom>
              <a:noFill/>
              <a:ln w="1801" cap="flat">
                <a:solidFill>
                  <a:srgbClr val="1B1918"/>
                </a:solidFill>
                <a:prstDash val="solid"/>
                <a:miter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3" name="Forma Livre 22"/>
              <p:cNvSpPr/>
              <p:nvPr/>
            </p:nvSpPr>
            <p:spPr>
              <a:xfrm>
                <a:off x="9418676" y="6053044"/>
                <a:ext cx="193679" cy="103318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618"/>
                  <a:gd name="f5" fmla="val 357"/>
                  <a:gd name="f6" fmla="val 356"/>
                  <a:gd name="f7" fmla="val 255"/>
                  <a:gd name="f8" fmla="val 355"/>
                  <a:gd name="f9" fmla="val 302"/>
                  <a:gd name="f10" fmla="val 326"/>
                  <a:gd name="f11" fmla="val 368"/>
                  <a:gd name="f12" fmla="val 276"/>
                  <a:gd name="f13" fmla="val 400"/>
                  <a:gd name="f14" fmla="val 232"/>
                  <a:gd name="f15" fmla="val 419"/>
                  <a:gd name="f16" fmla="val 210"/>
                  <a:gd name="f17" fmla="val 442"/>
                  <a:gd name="f18" fmla="val 182"/>
                  <a:gd name="f19" fmla="val 472"/>
                  <a:gd name="f20" fmla="val 177"/>
                  <a:gd name="f21" fmla="val 503"/>
                  <a:gd name="f22" fmla="val 173"/>
                  <a:gd name="f23" fmla="val 574"/>
                  <a:gd name="f24" fmla="val 193"/>
                  <a:gd name="f25" fmla="val 605"/>
                  <a:gd name="f26" fmla="val 203"/>
                  <a:gd name="f27" fmla="val 593"/>
                  <a:gd name="f28" fmla="val 136"/>
                  <a:gd name="f29" fmla="val 576"/>
                  <a:gd name="f30" fmla="val 69"/>
                  <a:gd name="f31" fmla="val 550"/>
                  <a:gd name="f32" fmla="val 6"/>
                  <a:gd name="f33" fmla="val 519"/>
                  <a:gd name="f34" fmla="val 488"/>
                  <a:gd name="f35" fmla="val 1"/>
                  <a:gd name="f36" fmla="val 460"/>
                  <a:gd name="f37" fmla="val 25"/>
                  <a:gd name="f38" fmla="val 432"/>
                  <a:gd name="f39" fmla="val 51"/>
                  <a:gd name="f40" fmla="val 417"/>
                  <a:gd name="f41" fmla="val 91"/>
                  <a:gd name="f42" fmla="val 395"/>
                  <a:gd name="f43" fmla="val 122"/>
                  <a:gd name="f44" fmla="val 383"/>
                  <a:gd name="f45" fmla="val 139"/>
                  <a:gd name="f46" fmla="val 369"/>
                  <a:gd name="f47" fmla="val 161"/>
                  <a:gd name="f48" fmla="val 350"/>
                  <a:gd name="f49" fmla="val 175"/>
                  <a:gd name="f50" fmla="val 333"/>
                  <a:gd name="f51" fmla="val 222"/>
                  <a:gd name="f52" fmla="val 328"/>
                  <a:gd name="f53" fmla="val 225"/>
                  <a:gd name="f54" fmla="val 321"/>
                  <a:gd name="f55" fmla="val 279"/>
                  <a:gd name="f56" fmla="val 319"/>
                  <a:gd name="f57" fmla="val 291"/>
                  <a:gd name="f58" fmla="val 317"/>
                  <a:gd name="f59" fmla="val 314"/>
                  <a:gd name="f60" fmla="val 300"/>
                  <a:gd name="f61" fmla="val 316"/>
                  <a:gd name="f62" fmla="val 293"/>
                  <a:gd name="f63" fmla="val 286"/>
                  <a:gd name="f64" fmla="val 272"/>
                  <a:gd name="f65" fmla="val 283"/>
                  <a:gd name="f66" fmla="val 230"/>
                  <a:gd name="f67" fmla="val 278"/>
                  <a:gd name="f68" fmla="val 188"/>
                  <a:gd name="f69" fmla="val 266"/>
                  <a:gd name="f70" fmla="val 185"/>
                  <a:gd name="f71" fmla="val 245"/>
                  <a:gd name="f72" fmla="val 217"/>
                  <a:gd name="f73" fmla="val 163"/>
                  <a:gd name="f74" fmla="val 189"/>
                  <a:gd name="f75" fmla="val 158"/>
                  <a:gd name="f76" fmla="val 162"/>
                  <a:gd name="f77" fmla="val 170"/>
                  <a:gd name="f78" fmla="val 105"/>
                  <a:gd name="f79" fmla="val 207"/>
                  <a:gd name="f80" fmla="val 86"/>
                  <a:gd name="f81" fmla="val 227"/>
                  <a:gd name="f82" fmla="val 54"/>
                  <a:gd name="f83" fmla="val 264"/>
                  <a:gd name="f84" fmla="val 23"/>
                  <a:gd name="f85" fmla="val 311"/>
                  <a:gd name="f86" fmla="val 412"/>
                  <a:gd name="f87" fmla="val 242"/>
                  <a:gd name="f88" fmla="val 324"/>
                  <a:gd name="f89" fmla="val 617"/>
                  <a:gd name="f90" fmla="val 614"/>
                  <a:gd name="f91" fmla="val 265"/>
                  <a:gd name="f92" fmla="val 607"/>
                  <a:gd name="f93" fmla="val 580"/>
                  <a:gd name="f94" fmla="val 212"/>
                  <a:gd name="f95" fmla="val 474"/>
                  <a:gd name="f96" fmla="val 450"/>
                  <a:gd name="f97" fmla="val 197"/>
                  <a:gd name="f98" fmla="val 428"/>
                  <a:gd name="f99" fmla="val 223"/>
                  <a:gd name="f100" fmla="*/ f1 1 618"/>
                  <a:gd name="f101" fmla="*/ f2 1 357"/>
                  <a:gd name="f102" fmla="+- f5 0 f3"/>
                  <a:gd name="f103" fmla="+- f4 0 f3"/>
                  <a:gd name="f104" fmla="*/ f103 1 618"/>
                  <a:gd name="f105" fmla="*/ f102 1 357"/>
                  <a:gd name="f106" fmla="*/ f3 1 f104"/>
                  <a:gd name="f107" fmla="*/ f4 1 f104"/>
                  <a:gd name="f108" fmla="*/ f3 1 f105"/>
                  <a:gd name="f109" fmla="*/ f5 1 f105"/>
                  <a:gd name="f110" fmla="*/ f106 f100 1"/>
                  <a:gd name="f111" fmla="*/ f107 f100 1"/>
                  <a:gd name="f112" fmla="*/ f109 f101 1"/>
                  <a:gd name="f113" fmla="*/ f108 f10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10" t="f113" r="f111" b="f112"/>
                <a:pathLst>
                  <a:path w="618" h="357">
                    <a:moveTo>
                      <a:pt x="f3" y="f6"/>
                    </a:moveTo>
                    <a:lnTo>
                      <a:pt x="f7" y="f6"/>
                    </a:lnTo>
                    <a:lnTo>
                      <a:pt x="f7" y="f8"/>
                    </a:lnTo>
                    <a:cubicBezTo>
                      <a:pt x="f9" y="f10"/>
                      <a:pt x="f11" y="f12"/>
                      <a:pt x="f13" y="f14"/>
                    </a:cubicBezTo>
                    <a:cubicBezTo>
                      <a:pt x="f15" y="f16"/>
                      <a:pt x="f17" y="f18"/>
                      <a:pt x="f19" y="f20"/>
                    </a:cubicBez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27" y="f28"/>
                      <a:pt x="f29" y="f30"/>
                      <a:pt x="f31" y="f32"/>
                    </a:cubicBezTo>
                    <a:cubicBezTo>
                      <a:pt x="f33" y="f3"/>
                      <a:pt x="f34" y="f35"/>
                      <a:pt x="f36" y="f37"/>
                    </a:cubicBezTo>
                    <a:cubicBezTo>
                      <a:pt x="f38" y="f39"/>
                      <a:pt x="f40" y="f41"/>
                      <a:pt x="f42" y="f43"/>
                    </a:cubicBezTo>
                    <a:cubicBezTo>
                      <a:pt x="f44" y="f45"/>
                      <a:pt x="f46" y="f47"/>
                      <a:pt x="f48" y="f49"/>
                    </a:cubicBezTo>
                    <a:cubicBezTo>
                      <a:pt x="f50" y="f51"/>
                      <a:pt x="f52" y="f53"/>
                      <a:pt x="f54" y="f55"/>
                    </a:cubicBezTo>
                    <a:cubicBezTo>
                      <a:pt x="f56" y="f57"/>
                      <a:pt x="f58" y="f59"/>
                      <a:pt x="f60" y="f61"/>
                    </a:cubicBezTo>
                    <a:lnTo>
                      <a:pt x="f62" y="f61"/>
                    </a:lnTo>
                    <a:cubicBezTo>
                      <a:pt x="f63" y="f64"/>
                      <a:pt x="f65" y="f66"/>
                      <a:pt x="f67" y="f68"/>
                    </a:cubicBezTo>
                    <a:cubicBezTo>
                      <a:pt x="f69" y="f70"/>
                      <a:pt x="f7" y="f0"/>
                      <a:pt x="f71" y="f49"/>
                    </a:cubicBezTo>
                    <a:cubicBezTo>
                      <a:pt x="f72" y="f73"/>
                      <a:pt x="f74" y="f75"/>
                      <a:pt x="f76" y="f77"/>
                    </a:cubicBezTo>
                    <a:cubicBezTo>
                      <a:pt x="f28" y="f18"/>
                      <a:pt x="f78" y="f79"/>
                      <a:pt x="f80" y="f81"/>
                    </a:cubicBezTo>
                    <a:cubicBezTo>
                      <a:pt x="f82" y="f83"/>
                      <a:pt x="f84" y="f85"/>
                      <a:pt x="f3" y="f6"/>
                    </a:cubicBezTo>
                    <a:close/>
                    <a:moveTo>
                      <a:pt x="f3" y="f6"/>
                    </a:moveTo>
                    <a:lnTo>
                      <a:pt x="f3" y="f6"/>
                    </a:lnTo>
                    <a:close/>
                    <a:moveTo>
                      <a:pt x="f86" y="f87"/>
                    </a:moveTo>
                    <a:cubicBezTo>
                      <a:pt x="f44" y="f65"/>
                      <a:pt x="f88" y="f10"/>
                      <a:pt x="f65" y="f6"/>
                    </a:cubicBezTo>
                    <a:lnTo>
                      <a:pt x="f89" y="f6"/>
                    </a:lnTo>
                    <a:cubicBezTo>
                      <a:pt x="f89" y="f85"/>
                      <a:pt x="f90" y="f91"/>
                      <a:pt x="f92" y="f51"/>
                    </a:cubicBezTo>
                    <a:cubicBezTo>
                      <a:pt x="f93" y="f94"/>
                      <a:pt x="f21" y="f68"/>
                      <a:pt x="f95" y="f24"/>
                    </a:cubicBezTo>
                    <a:cubicBezTo>
                      <a:pt x="f96" y="f97"/>
                      <a:pt x="f98" y="f99"/>
                      <a:pt x="f86" y="f87"/>
                    </a:cubicBezTo>
                    <a:close/>
                  </a:path>
                </a:pathLst>
              </a:custGeom>
              <a:solidFill>
                <a:srgbClr val="009035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4" name="Forma Livre 23"/>
              <p:cNvSpPr/>
              <p:nvPr/>
            </p:nvSpPr>
            <p:spPr>
              <a:xfrm>
                <a:off x="9028081" y="5780160"/>
                <a:ext cx="762115" cy="904679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2208"/>
                  <a:gd name="f5" fmla="val 2585"/>
                  <a:gd name="f6" fmla="val 1330"/>
                  <a:gd name="f7" fmla="val 757"/>
                  <a:gd name="f8" fmla="val 1342"/>
                  <a:gd name="f9" fmla="val 766"/>
                  <a:gd name="f10" fmla="val 1356"/>
                  <a:gd name="f11" fmla="val 774"/>
                  <a:gd name="f12" fmla="val 1361"/>
                  <a:gd name="f13" fmla="val 789"/>
                  <a:gd name="f14" fmla="val 1382"/>
                  <a:gd name="f15" fmla="val 857"/>
                  <a:gd name="f16" fmla="val 1391"/>
                  <a:gd name="f17" fmla="val 969"/>
                  <a:gd name="f18" fmla="val 1401"/>
                  <a:gd name="f19" fmla="val 1041"/>
                  <a:gd name="f20" fmla="val 1404"/>
                  <a:gd name="f21" fmla="val 1018"/>
                  <a:gd name="f22" fmla="val 1406"/>
                  <a:gd name="f23" fmla="val 1001"/>
                  <a:gd name="f24" fmla="val 1413"/>
                  <a:gd name="f25" fmla="val 979"/>
                  <a:gd name="f26" fmla="val 1416"/>
                  <a:gd name="f27" fmla="val 971"/>
                  <a:gd name="f28" fmla="val 1420"/>
                  <a:gd name="f29" fmla="val 963"/>
                  <a:gd name="f30" fmla="val 1423"/>
                  <a:gd name="f31" fmla="val 954"/>
                  <a:gd name="f32" fmla="val 1422"/>
                  <a:gd name="f33" fmla="val 945"/>
                  <a:gd name="f34" fmla="val 1412"/>
                  <a:gd name="f35" fmla="val 905"/>
                  <a:gd name="f36" fmla="val 1403"/>
                  <a:gd name="f37" fmla="val 872"/>
                  <a:gd name="f38" fmla="val 1392"/>
                  <a:gd name="f39" fmla="val 831"/>
                  <a:gd name="f40" fmla="val 826"/>
                  <a:gd name="f41" fmla="val 862"/>
                  <a:gd name="f42" fmla="val 1425"/>
                  <a:gd name="f43" fmla="val 892"/>
                  <a:gd name="f44" fmla="val 1432"/>
                  <a:gd name="f45" fmla="val 927"/>
                  <a:gd name="f46" fmla="val 1435"/>
                  <a:gd name="f47" fmla="val 918"/>
                  <a:gd name="f48" fmla="val 1437"/>
                  <a:gd name="f49" fmla="val 912"/>
                  <a:gd name="f50" fmla="val 1440"/>
                  <a:gd name="f51" fmla="val 903"/>
                  <a:gd name="f52" fmla="val 898"/>
                  <a:gd name="f53" fmla="val 1443"/>
                  <a:gd name="f54" fmla="val 1444"/>
                  <a:gd name="f55" fmla="val 885"/>
                  <a:gd name="f56" fmla="val 880"/>
                  <a:gd name="f57" fmla="val 1434"/>
                  <a:gd name="f58" fmla="val 1419"/>
                  <a:gd name="f59" fmla="val 816"/>
                  <a:gd name="f60" fmla="val 809"/>
                  <a:gd name="f61" fmla="val 799"/>
                  <a:gd name="f62" fmla="val 811"/>
                  <a:gd name="f63" fmla="val 1427"/>
                  <a:gd name="f64" fmla="val 1439"/>
                  <a:gd name="f65" fmla="val 837"/>
                  <a:gd name="f66" fmla="val 845"/>
                  <a:gd name="f67" fmla="val 1446"/>
                  <a:gd name="f68" fmla="val 853"/>
                  <a:gd name="f69" fmla="val 832"/>
                  <a:gd name="f70" fmla="val 821"/>
                  <a:gd name="f71" fmla="val 801"/>
                  <a:gd name="f72" fmla="val 756"/>
                  <a:gd name="f73" fmla="val 1415"/>
                  <a:gd name="f74" fmla="val 741"/>
                  <a:gd name="f75" fmla="val 739"/>
                  <a:gd name="f76" fmla="val 723"/>
                  <a:gd name="f77" fmla="val 718"/>
                  <a:gd name="f78" fmla="val 1474"/>
                  <a:gd name="f79" fmla="val 713"/>
                  <a:gd name="f80" fmla="val 1494"/>
                  <a:gd name="f81" fmla="val 700"/>
                  <a:gd name="f82" fmla="val 1496"/>
                  <a:gd name="f83" fmla="val 698"/>
                  <a:gd name="f84" fmla="val 695"/>
                  <a:gd name="f85" fmla="val 691"/>
                  <a:gd name="f86" fmla="val 706"/>
                  <a:gd name="f87" fmla="val 1493"/>
                  <a:gd name="f88" fmla="val 675"/>
                  <a:gd name="f89" fmla="val 1489"/>
                  <a:gd name="f90" fmla="val 670"/>
                  <a:gd name="f91" fmla="val 1487"/>
                  <a:gd name="f92" fmla="val 663"/>
                  <a:gd name="f93" fmla="val 1483"/>
                  <a:gd name="f94" fmla="val 658"/>
                  <a:gd name="f95" fmla="val 680"/>
                  <a:gd name="f96" fmla="val 1428"/>
                  <a:gd name="f97" fmla="val 665"/>
                  <a:gd name="f98" fmla="val 1475"/>
                  <a:gd name="f99" fmla="val 643"/>
                  <a:gd name="f100" fmla="val 641"/>
                  <a:gd name="f101" fmla="val 640"/>
                  <a:gd name="f102" fmla="val 1470"/>
                  <a:gd name="f103" fmla="val 636"/>
                  <a:gd name="f104" fmla="val 1465"/>
                  <a:gd name="f105" fmla="val 635"/>
                  <a:gd name="f106" fmla="val 1462"/>
                  <a:gd name="f107" fmla="val 651"/>
                  <a:gd name="f108" fmla="val 1380"/>
                  <a:gd name="f109" fmla="val 671"/>
                  <a:gd name="f110" fmla="val 1353"/>
                  <a:gd name="f111" fmla="val 673"/>
                  <a:gd name="f112" fmla="val 1322"/>
                  <a:gd name="f113" fmla="val 681"/>
                  <a:gd name="f114" fmla="val 1299"/>
                  <a:gd name="f115" fmla="val 686"/>
                  <a:gd name="f116" fmla="val 1271"/>
                  <a:gd name="f117" fmla="val 690"/>
                  <a:gd name="f118" fmla="val 1251"/>
                  <a:gd name="f119" fmla="val 696"/>
                  <a:gd name="f120" fmla="val 1239"/>
                  <a:gd name="f121" fmla="val 701"/>
                  <a:gd name="f122" fmla="val 1228"/>
                  <a:gd name="f123" fmla="val 732"/>
                  <a:gd name="f124" fmla="val 1225"/>
                  <a:gd name="f125" fmla="val 746"/>
                  <a:gd name="f126" fmla="val 1237"/>
                  <a:gd name="f127" fmla="val 1249"/>
                  <a:gd name="f128" fmla="val 737"/>
                  <a:gd name="f129" fmla="val 1263"/>
                  <a:gd name="f130" fmla="val 1282"/>
                  <a:gd name="f131" fmla="val 1289"/>
                  <a:gd name="f132" fmla="val 1305"/>
                  <a:gd name="f133" fmla="val 1317"/>
                  <a:gd name="f134" fmla="val 749"/>
                  <a:gd name="f135" fmla="val 705"/>
                  <a:gd name="f136" fmla="val 1280"/>
                  <a:gd name="f137" fmla="val 1294"/>
                  <a:gd name="f138" fmla="val 1306"/>
                  <a:gd name="f139" fmla="val 1318"/>
                  <a:gd name="f140" fmla="val 666"/>
                  <a:gd name="f141" fmla="val 1329"/>
                  <a:gd name="f142" fmla="val 1341"/>
                  <a:gd name="f143" fmla="val 660"/>
                  <a:gd name="f144" fmla="val 1296"/>
                  <a:gd name="f145" fmla="val 614"/>
                  <a:gd name="f146" fmla="val 1213"/>
                  <a:gd name="f147" fmla="val 599"/>
                  <a:gd name="f148" fmla="val 1144"/>
                  <a:gd name="f149" fmla="val 600"/>
                  <a:gd name="f150" fmla="val 1137"/>
                  <a:gd name="f151" fmla="val 602"/>
                  <a:gd name="f152" fmla="val 1127"/>
                  <a:gd name="f153" fmla="val 1120"/>
                  <a:gd name="f154" fmla="val 1118"/>
                  <a:gd name="f155" fmla="val 604"/>
                  <a:gd name="f156" fmla="val 1160"/>
                  <a:gd name="f157" fmla="val 612"/>
                  <a:gd name="f158" fmla="val 1203"/>
                  <a:gd name="f159" fmla="val 626"/>
                  <a:gd name="f160" fmla="val 1240"/>
                  <a:gd name="f161" fmla="val 645"/>
                  <a:gd name="f162" fmla="val 1256"/>
                  <a:gd name="f163" fmla="val 655"/>
                  <a:gd name="f164" fmla="val 1267"/>
                  <a:gd name="f165" fmla="val 661"/>
                  <a:gd name="f166" fmla="val 856"/>
                  <a:gd name="f167" fmla="val 1417"/>
                  <a:gd name="f168" fmla="val 812"/>
                  <a:gd name="f169" fmla="val 1366"/>
                  <a:gd name="f170" fmla="val 785"/>
                  <a:gd name="f171" fmla="val 1313"/>
                  <a:gd name="f172" fmla="val 1247"/>
                  <a:gd name="f173" fmla="val 754"/>
                  <a:gd name="f174" fmla="val 1283"/>
                  <a:gd name="f175" fmla="val 1343"/>
                  <a:gd name="f176" fmla="val 710"/>
                  <a:gd name="f177" fmla="val 1460"/>
                  <a:gd name="f178" fmla="val 722"/>
                  <a:gd name="f179" fmla="val 1516"/>
                  <a:gd name="f180" fmla="val 748"/>
                  <a:gd name="f181" fmla="val 1558"/>
                  <a:gd name="f182" fmla="val 1560"/>
                  <a:gd name="f183" fmla="val 1563"/>
                  <a:gd name="f184" fmla="val 751"/>
                  <a:gd name="f185" fmla="val 1566"/>
                  <a:gd name="f186" fmla="val 806"/>
                  <a:gd name="f187" fmla="val 1533"/>
                  <a:gd name="f188" fmla="val 877"/>
                  <a:gd name="f189" fmla="val 1507"/>
                  <a:gd name="f190" fmla="val 939"/>
                  <a:gd name="f191" fmla="val 1492"/>
                  <a:gd name="f192" fmla="val 910"/>
                  <a:gd name="f193" fmla="val 1469"/>
                  <a:gd name="f194" fmla="val 92"/>
                  <a:gd name="f195" fmla="val 1450"/>
                  <a:gd name="f196" fmla="val 105"/>
                  <a:gd name="f197" fmla="val 120"/>
                  <a:gd name="f198" fmla="val 1336"/>
                  <a:gd name="f199" fmla="val 141"/>
                  <a:gd name="f200" fmla="val 173"/>
                  <a:gd name="f201" fmla="val 1191"/>
                  <a:gd name="f202" fmla="val 215"/>
                  <a:gd name="f203" fmla="val 1112"/>
                  <a:gd name="f204" fmla="val 244"/>
                  <a:gd name="f205" fmla="val 1019"/>
                  <a:gd name="f206" fmla="val 262"/>
                  <a:gd name="f207" fmla="val 966"/>
                  <a:gd name="f208" fmla="val 270"/>
                  <a:gd name="f209" fmla="val 925"/>
                  <a:gd name="f210" fmla="val 280"/>
                  <a:gd name="f211" fmla="val 868"/>
                  <a:gd name="f212" fmla="val 282"/>
                  <a:gd name="f213" fmla="val 308"/>
                  <a:gd name="f214" fmla="val 232"/>
                  <a:gd name="f215" fmla="val 569"/>
                  <a:gd name="f216" fmla="val 117"/>
                  <a:gd name="f217" fmla="val 469"/>
                  <a:gd name="f218" fmla="val 110"/>
                  <a:gd name="f219" fmla="val 464"/>
                  <a:gd name="f220" fmla="val 353"/>
                  <a:gd name="f221" fmla="val 138"/>
                  <a:gd name="f222" fmla="val 356"/>
                  <a:gd name="f223" fmla="val 134"/>
                  <a:gd name="f224" fmla="val 354"/>
                  <a:gd name="f225" fmla="val 136"/>
                  <a:gd name="f226" fmla="val 358"/>
                  <a:gd name="f227" fmla="val 889"/>
                  <a:gd name="f228" fmla="val 47"/>
                  <a:gd name="f229" fmla="val 1847"/>
                  <a:gd name="f230" fmla="val 1851"/>
                  <a:gd name="f231" fmla="val 1853"/>
                  <a:gd name="f232" fmla="val 2096"/>
                  <a:gd name="f233" fmla="val 2091"/>
                  <a:gd name="f234" fmla="val 1973"/>
                  <a:gd name="f235" fmla="val 1898"/>
                  <a:gd name="f236" fmla="val 1925"/>
                  <a:gd name="f237" fmla="val 1942"/>
                  <a:gd name="f238" fmla="val 968"/>
                  <a:gd name="f239" fmla="val 1968"/>
                  <a:gd name="f240" fmla="val 1046"/>
                  <a:gd name="f241" fmla="val 2010"/>
                  <a:gd name="f242" fmla="val 2028"/>
                  <a:gd name="f243" fmla="val 1190"/>
                  <a:gd name="f244" fmla="val 2047"/>
                  <a:gd name="f245" fmla="val 1233"/>
                  <a:gd name="f246" fmla="val 2065"/>
                  <a:gd name="f247" fmla="val 2086"/>
                  <a:gd name="f248" fmla="val 2101"/>
                  <a:gd name="f249" fmla="val 2113"/>
                  <a:gd name="f250" fmla="val 2137"/>
                  <a:gd name="f251" fmla="val 1679"/>
                  <a:gd name="f252" fmla="val 2075"/>
                  <a:gd name="f253" fmla="val 1780"/>
                  <a:gd name="f254" fmla="val 2053"/>
                  <a:gd name="f255" fmla="val 1817"/>
                  <a:gd name="f256" fmla="val 2022"/>
                  <a:gd name="f257" fmla="val 1987"/>
                  <a:gd name="f258" fmla="val 1879"/>
                  <a:gd name="f259" fmla="val 1794"/>
                  <a:gd name="f260" fmla="val 2051"/>
                  <a:gd name="f261" fmla="val 2153"/>
                  <a:gd name="f262" fmla="val 2286"/>
                  <a:gd name="f263" fmla="val 1339"/>
                  <a:gd name="f264" fmla="val 1259"/>
                  <a:gd name="f265" fmla="val 2337"/>
                  <a:gd name="f266" fmla="val 1173"/>
                  <a:gd name="f267" fmla="val 2394"/>
                  <a:gd name="f268" fmla="val 1110"/>
                  <a:gd name="f269" fmla="val 2465"/>
                  <a:gd name="f270" fmla="val 1103"/>
                  <a:gd name="f271" fmla="val 2470"/>
                  <a:gd name="f272" fmla="val 1077"/>
                  <a:gd name="f273" fmla="val 2443"/>
                  <a:gd name="f274" fmla="val 1056"/>
                  <a:gd name="f275" fmla="val 2423"/>
                  <a:gd name="f276" fmla="val 1027"/>
                  <a:gd name="f277" fmla="val 2399"/>
                  <a:gd name="f278" fmla="val 977"/>
                  <a:gd name="f279" fmla="val 2359"/>
                  <a:gd name="f280" fmla="val 922"/>
                  <a:gd name="f281" fmla="val 2322"/>
                  <a:gd name="f282" fmla="val 867"/>
                  <a:gd name="f283" fmla="val 649"/>
                  <a:gd name="f284" fmla="val 412"/>
                  <a:gd name="f285" fmla="val 218"/>
                  <a:gd name="f286" fmla="val 184"/>
                  <a:gd name="f287" fmla="val 154"/>
                  <a:gd name="f288" fmla="val 130"/>
                  <a:gd name="f289" fmla="val 68"/>
                  <a:gd name="f290" fmla="val 135"/>
                  <a:gd name="f291" fmla="val 1115"/>
                  <a:gd name="f292" fmla="val 1162"/>
                  <a:gd name="f293" fmla="val 96"/>
                  <a:gd name="f294" fmla="val 1208"/>
                  <a:gd name="f295" fmla="val 79"/>
                  <a:gd name="f296" fmla="val 1257"/>
                  <a:gd name="f297" fmla="val 56"/>
                  <a:gd name="f298" fmla="val 1314"/>
                  <a:gd name="f299" fmla="val 40"/>
                  <a:gd name="f300" fmla="val 1374"/>
                  <a:gd name="f301" fmla="val 27"/>
                  <a:gd name="f302" fmla="val 1568"/>
                  <a:gd name="f303" fmla="val 3"/>
                  <a:gd name="f304" fmla="val 1699"/>
                  <a:gd name="f305" fmla="val 75"/>
                  <a:gd name="f306" fmla="val 103"/>
                  <a:gd name="f307" fmla="val 1861"/>
                  <a:gd name="f308" fmla="val 175"/>
                  <a:gd name="f309" fmla="val 1933"/>
                  <a:gd name="f310" fmla="val 275"/>
                  <a:gd name="f311" fmla="val 2021"/>
                  <a:gd name="f312" fmla="val 384"/>
                  <a:gd name="f313" fmla="val 2092"/>
                  <a:gd name="f314" fmla="val 498"/>
                  <a:gd name="f315" fmla="val 2157"/>
                  <a:gd name="f316" fmla="val 609"/>
                  <a:gd name="f317" fmla="val 2221"/>
                  <a:gd name="f318" fmla="val 2278"/>
                  <a:gd name="f319" fmla="val 2345"/>
                  <a:gd name="f320" fmla="val 883"/>
                  <a:gd name="f321" fmla="val 2379"/>
                  <a:gd name="f322" fmla="val 937"/>
                  <a:gd name="f323" fmla="val 2413"/>
                  <a:gd name="f324" fmla="val 985"/>
                  <a:gd name="f325" fmla="val 2453"/>
                  <a:gd name="f326" fmla="val 988"/>
                  <a:gd name="f327" fmla="val 2455"/>
                  <a:gd name="f328" fmla="val 1012"/>
                  <a:gd name="f329" fmla="val 2475"/>
                  <a:gd name="f330" fmla="val 1034"/>
                  <a:gd name="f331" fmla="val 2495"/>
                  <a:gd name="f332" fmla="val 2518"/>
                  <a:gd name="f333" fmla="val 2521"/>
                  <a:gd name="f334" fmla="val 2522"/>
                  <a:gd name="f335" fmla="val 1058"/>
                  <a:gd name="f336" fmla="val 1074"/>
                  <a:gd name="f337" fmla="val 2539"/>
                  <a:gd name="f338" fmla="val 1087"/>
                  <a:gd name="f339" fmla="val 2557"/>
                  <a:gd name="f340" fmla="val 1099"/>
                  <a:gd name="f341" fmla="val 2577"/>
                  <a:gd name="f342" fmla="val 2581"/>
                  <a:gd name="f343" fmla="val 1101"/>
                  <a:gd name="f344" fmla="val 2582"/>
                  <a:gd name="f345" fmla="val 2584"/>
                  <a:gd name="f346" fmla="val 1105"/>
                  <a:gd name="f347" fmla="val 1106"/>
                  <a:gd name="f348" fmla="val 1132"/>
                  <a:gd name="f349" fmla="val 1148"/>
                  <a:gd name="f350" fmla="val 1149"/>
                  <a:gd name="f351" fmla="val 1151"/>
                  <a:gd name="f352" fmla="val 1172"/>
                  <a:gd name="f353" fmla="val 1194"/>
                  <a:gd name="f354" fmla="val 1219"/>
                  <a:gd name="f355" fmla="val 1220"/>
                  <a:gd name="f356" fmla="val 1268"/>
                  <a:gd name="f357" fmla="val 1376"/>
                  <a:gd name="f358" fmla="val 1597"/>
                  <a:gd name="f359" fmla="val 1708"/>
                  <a:gd name="f360" fmla="val 1822"/>
                  <a:gd name="f361" fmla="val 1932"/>
                  <a:gd name="f362" fmla="val 2031"/>
                  <a:gd name="f363" fmla="val 2070"/>
                  <a:gd name="f364" fmla="val 2105"/>
                  <a:gd name="f365" fmla="val 2132"/>
                  <a:gd name="f366" fmla="val 2204"/>
                  <a:gd name="f367" fmla="val 2207"/>
                  <a:gd name="f368" fmla="val 2179"/>
                  <a:gd name="f369" fmla="val 2167"/>
                  <a:gd name="f370" fmla="val 2149"/>
                  <a:gd name="f371" fmla="val 2129"/>
                  <a:gd name="f372" fmla="val 1215"/>
                  <a:gd name="f373" fmla="val 1176"/>
                  <a:gd name="f374" fmla="val 2080"/>
                  <a:gd name="f375" fmla="val 1139"/>
                  <a:gd name="f376" fmla="val 2077"/>
                  <a:gd name="f377" fmla="val 1130"/>
                  <a:gd name="f378" fmla="val 2074"/>
                  <a:gd name="f379" fmla="val 1124"/>
                  <a:gd name="f380" fmla="val 2055"/>
                  <a:gd name="f381" fmla="val 2039"/>
                  <a:gd name="f382" fmla="val 1038"/>
                  <a:gd name="f383" fmla="val 2025"/>
                  <a:gd name="f384" fmla="val 998"/>
                  <a:gd name="f385" fmla="val 948"/>
                  <a:gd name="f386" fmla="val 1997"/>
                  <a:gd name="f387" fmla="val 900"/>
                  <a:gd name="f388" fmla="val 1991"/>
                  <a:gd name="f389" fmla="val 850"/>
                  <a:gd name="f390" fmla="val 1963"/>
                  <a:gd name="f391" fmla="val 2067"/>
                  <a:gd name="f392" fmla="val 564"/>
                  <a:gd name="f393" fmla="val 2191"/>
                  <a:gd name="f394" fmla="val 479"/>
                  <a:gd name="f395" fmla="val 343"/>
                  <a:gd name="f396" fmla="val 209"/>
                  <a:gd name="f397" fmla="val 1887"/>
                  <a:gd name="f398" fmla="val 73"/>
                  <a:gd name="f399" fmla="val 1782"/>
                  <a:gd name="f400" fmla="val 53"/>
                  <a:gd name="f401" fmla="val 38"/>
                  <a:gd name="f402" fmla="val 1572"/>
                  <a:gd name="f403" fmla="val 10"/>
                  <a:gd name="f404" fmla="val 2"/>
                  <a:gd name="f405" fmla="val 1154"/>
                  <a:gd name="f406" fmla="val 1083"/>
                  <a:gd name="f407" fmla="val 1062"/>
                  <a:gd name="f408" fmla="val 1043"/>
                  <a:gd name="f409" fmla="val 960"/>
                  <a:gd name="f410" fmla="val 879"/>
                  <a:gd name="f411" fmla="val 5"/>
                  <a:gd name="f412" fmla="val 797"/>
                  <a:gd name="f413" fmla="val 12"/>
                  <a:gd name="f414" fmla="val 744"/>
                  <a:gd name="f415" fmla="val 15"/>
                  <a:gd name="f416" fmla="val 689"/>
                  <a:gd name="f417" fmla="val 20"/>
                  <a:gd name="f418" fmla="val 634"/>
                  <a:gd name="f419" fmla="val 529"/>
                  <a:gd name="f420" fmla="val 424"/>
                  <a:gd name="f421" fmla="val 320"/>
                  <a:gd name="f422" fmla="val 318"/>
                  <a:gd name="f423" fmla="val 16"/>
                  <a:gd name="f424" fmla="val 139"/>
                  <a:gd name="f425" fmla="val 243"/>
                  <a:gd name="f426" fmla="val 216"/>
                  <a:gd name="f427" fmla="val 208"/>
                  <a:gd name="f428" fmla="val 895"/>
                  <a:gd name="f429" fmla="val 200"/>
                  <a:gd name="f430" fmla="val 935"/>
                  <a:gd name="f431" fmla="val 188"/>
                  <a:gd name="f432" fmla="val 976"/>
                  <a:gd name="f433" fmla="val 185"/>
                  <a:gd name="f434" fmla="val 983"/>
                  <a:gd name="f435" fmla="val 989"/>
                  <a:gd name="f436" fmla="val 168"/>
                  <a:gd name="f437" fmla="val 151"/>
                  <a:gd name="f438" fmla="*/ f1 1 2208"/>
                  <a:gd name="f439" fmla="*/ f2 1 2585"/>
                  <a:gd name="f440" fmla="+- f5 0 f3"/>
                  <a:gd name="f441" fmla="+- f4 0 f3"/>
                  <a:gd name="f442" fmla="*/ f441 1 2208"/>
                  <a:gd name="f443" fmla="*/ f440 1 2585"/>
                  <a:gd name="f444" fmla="*/ f3 1 f442"/>
                  <a:gd name="f445" fmla="*/ f4 1 f442"/>
                  <a:gd name="f446" fmla="*/ f3 1 f443"/>
                  <a:gd name="f447" fmla="*/ f5 1 f443"/>
                  <a:gd name="f448" fmla="*/ f444 f438 1"/>
                  <a:gd name="f449" fmla="*/ f445 f438 1"/>
                  <a:gd name="f450" fmla="*/ f447 f439 1"/>
                  <a:gd name="f451" fmla="*/ f446 f439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448" t="f451" r="f449" b="f450"/>
                <a:pathLst>
                  <a:path w="2208" h="2585">
                    <a:moveTo>
                      <a:pt x="f6" y="f7"/>
                    </a:moveTo>
                    <a:cubicBezTo>
                      <a:pt x="f8" y="f9"/>
                      <a:pt x="f10" y="f11"/>
                      <a:pt x="f12" y="f13"/>
                    </a:cubicBezTo>
                    <a:cubicBezTo>
                      <a:pt x="f14" y="f15"/>
                      <a:pt x="f16" y="f17"/>
                      <a:pt x="f18" y="f19"/>
                    </a:cubicBezTo>
                    <a:cubicBezTo>
                      <a:pt x="f20" y="f21"/>
                      <a:pt x="f22" y="f23"/>
                      <a:pt x="f24" y="f25"/>
                    </a:cubicBezTo>
                    <a:cubicBezTo>
                      <a:pt x="f26" y="f27"/>
                      <a:pt x="f28" y="f29"/>
                      <a:pt x="f30" y="f31"/>
                    </a:cubicBezTo>
                    <a:lnTo>
                      <a:pt x="f32" y="f33"/>
                    </a:lnTo>
                    <a:cubicBezTo>
                      <a:pt x="f34" y="f35"/>
                      <a:pt x="f36" y="f37"/>
                      <a:pt x="f38" y="f39"/>
                    </a:cubicBezTo>
                    <a:lnTo>
                      <a:pt x="f22" y="f40"/>
                    </a:lnTo>
                    <a:cubicBezTo>
                      <a:pt x="f26" y="f41"/>
                      <a:pt x="f42" y="f43"/>
                      <a:pt x="f44" y="f45"/>
                    </a:cubicBezTo>
                    <a:cubicBezTo>
                      <a:pt x="f46" y="f47"/>
                      <a:pt x="f48" y="f49"/>
                      <a:pt x="f50" y="f51"/>
                    </a:cubicBezTo>
                    <a:cubicBezTo>
                      <a:pt x="f50" y="f52"/>
                      <a:pt x="f53" y="f43"/>
                      <a:pt x="f54" y="f55"/>
                    </a:cubicBezTo>
                    <a:lnTo>
                      <a:pt x="f50" y="f56"/>
                    </a:lnTo>
                    <a:cubicBezTo>
                      <a:pt x="f57" y="f41"/>
                      <a:pt x="f58" y="f39"/>
                      <a:pt x="f22" y="f59"/>
                    </a:cubicBezTo>
                    <a:lnTo>
                      <a:pt x="f36" y="f60"/>
                    </a:lnTo>
                    <a:lnTo>
                      <a:pt x="f24" y="f61"/>
                    </a:lnTo>
                    <a:cubicBezTo>
                      <a:pt x="f30" y="f62"/>
                      <a:pt x="f63" y="f59"/>
                      <a:pt x="f46" y="f39"/>
                    </a:cubicBezTo>
                    <a:cubicBezTo>
                      <a:pt x="f64" y="f65"/>
                      <a:pt x="f53" y="f66"/>
                      <a:pt x="f67" y="f68"/>
                    </a:cubicBezTo>
                    <a:cubicBezTo>
                      <a:pt x="f67" y="f69"/>
                      <a:pt x="f53" y="f70"/>
                      <a:pt x="f46" y="f71"/>
                    </a:cubicBezTo>
                    <a:lnTo>
                      <a:pt x="f48" y="f71"/>
                    </a:lnTo>
                    <a:lnTo>
                      <a:pt x="f32" y="f72"/>
                    </a:lnTo>
                    <a:cubicBezTo>
                      <a:pt x="f73" y="f74"/>
                      <a:pt x="f73" y="f75"/>
                      <a:pt x="f34" y="f76"/>
                    </a:cubicBezTo>
                    <a:cubicBezTo>
                      <a:pt x="f46" y="f77"/>
                      <a:pt x="f78" y="f79"/>
                      <a:pt x="f80" y="f81"/>
                    </a:cubicBezTo>
                    <a:cubicBezTo>
                      <a:pt x="f82" y="f83"/>
                      <a:pt x="f82" y="f84"/>
                      <a:pt x="f82" y="f85"/>
                    </a:cubicBezTo>
                    <a:lnTo>
                      <a:pt x="f67" y="f86"/>
                    </a:lnTo>
                    <a:lnTo>
                      <a:pt x="f50" y="f85"/>
                    </a:lnTo>
                    <a:lnTo>
                      <a:pt x="f87" y="f88"/>
                    </a:lnTo>
                    <a:cubicBezTo>
                      <a:pt x="f89" y="f90"/>
                      <a:pt x="f91" y="f92"/>
                      <a:pt x="f93" y="f94"/>
                    </a:cubicBezTo>
                    <a:lnTo>
                      <a:pt x="f46" y="f95"/>
                    </a:lnTo>
                    <a:lnTo>
                      <a:pt x="f96" y="f97"/>
                    </a:lnTo>
                    <a:lnTo>
                      <a:pt x="f98" y="f99"/>
                    </a:lnTo>
                    <a:cubicBezTo>
                      <a:pt x="f98" y="f100"/>
                      <a:pt x="f78" y="f101"/>
                      <a:pt x="f78" y="f101"/>
                    </a:cubicBezTo>
                    <a:cubicBezTo>
                      <a:pt x="f102" y="f103"/>
                      <a:pt x="f104" y="f105"/>
                      <a:pt x="f106" y="f103"/>
                    </a:cubicBezTo>
                    <a:cubicBezTo>
                      <a:pt x="f54" y="f101"/>
                      <a:pt x="f63" y="f107"/>
                      <a:pt x="f34" y="f94"/>
                    </a:cubicBezTo>
                    <a:cubicBezTo>
                      <a:pt x="f108" y="f109"/>
                      <a:pt x="f110" y="f111"/>
                      <a:pt x="f112" y="f113"/>
                    </a:cubicBezTo>
                    <a:cubicBezTo>
                      <a:pt x="f114" y="f115"/>
                      <a:pt x="f116" y="f117"/>
                      <a:pt x="f118" y="f119"/>
                    </a:cubicBezTo>
                    <a:cubicBezTo>
                      <a:pt x="f120" y="f121"/>
                      <a:pt x="f122" y="f123"/>
                      <a:pt x="f124" y="f125"/>
                    </a:cubicBezTo>
                    <a:cubicBezTo>
                      <a:pt x="f126" y="f74"/>
                      <a:pt x="f127" y="f128"/>
                      <a:pt x="f129" y="f128"/>
                    </a:cubicBezTo>
                    <a:cubicBezTo>
                      <a:pt x="f116" y="f128"/>
                      <a:pt x="f130" y="f128"/>
                      <a:pt x="f131" y="f75"/>
                    </a:cubicBezTo>
                    <a:cubicBezTo>
                      <a:pt x="f132" y="f125"/>
                      <a:pt x="f133" y="f134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16" y="f135"/>
                    </a:moveTo>
                    <a:cubicBezTo>
                      <a:pt x="f136" y="f135"/>
                      <a:pt x="f136" y="f77"/>
                      <a:pt x="f116" y="f77"/>
                    </a:cubicBezTo>
                    <a:cubicBezTo>
                      <a:pt x="f129" y="f77"/>
                      <a:pt x="f129" y="f135"/>
                      <a:pt x="f116" y="f135"/>
                    </a:cubicBezTo>
                    <a:close/>
                    <a:moveTo>
                      <a:pt x="f116" y="f135"/>
                    </a:moveTo>
                    <a:lnTo>
                      <a:pt x="f116" y="f135"/>
                    </a:lnTo>
                    <a:close/>
                    <a:moveTo>
                      <a:pt x="f136" y="f111"/>
                    </a:moveTo>
                    <a:cubicBezTo>
                      <a:pt x="f137" y="f90"/>
                      <a:pt x="f138" y="f90"/>
                      <a:pt x="f139" y="f140"/>
                    </a:cubicBezTo>
                    <a:cubicBezTo>
                      <a:pt x="f141" y="f92"/>
                      <a:pt x="f142" y="f143"/>
                      <a:pt x="f110" y="f94"/>
                    </a:cubicBezTo>
                    <a:cubicBezTo>
                      <a:pt x="f144" y="f145"/>
                      <a:pt x="f146" y="f147"/>
                      <a:pt x="f148" y="f149"/>
                    </a:cubicBezTo>
                    <a:cubicBezTo>
                      <a:pt x="f150" y="f151"/>
                      <a:pt x="f152" y="f151"/>
                      <a:pt x="f153" y="f151"/>
                    </a:cubicBezTo>
                    <a:lnTo>
                      <a:pt x="f154" y="f151"/>
                    </a:lnTo>
                    <a:lnTo>
                      <a:pt x="f153" y="f155"/>
                    </a:lnTo>
                    <a:cubicBezTo>
                      <a:pt x="f156" y="f157"/>
                      <a:pt x="f158" y="f159"/>
                      <a:pt x="f160" y="f161"/>
                    </a:cubicBezTo>
                    <a:cubicBezTo>
                      <a:pt x="f162" y="f163"/>
                      <a:pt x="f164" y="f165"/>
                      <a:pt x="f136" y="f111"/>
                    </a:cubicBezTo>
                    <a:close/>
                    <a:moveTo>
                      <a:pt x="f136" y="f111"/>
                    </a:moveTo>
                    <a:lnTo>
                      <a:pt x="f136" y="f111"/>
                    </a:lnTo>
                    <a:close/>
                    <a:moveTo>
                      <a:pt x="f166" y="f167"/>
                    </a:moveTo>
                    <a:cubicBezTo>
                      <a:pt x="f168" y="f169"/>
                      <a:pt x="f170" y="f171"/>
                      <a:pt x="f60" y="f172"/>
                    </a:cubicBezTo>
                    <a:cubicBezTo>
                      <a:pt x="f173" y="f174"/>
                      <a:pt x="f79" y="f175"/>
                      <a:pt x="f176" y="f34"/>
                    </a:cubicBezTo>
                    <a:cubicBezTo>
                      <a:pt x="f176" y="f177"/>
                      <a:pt x="f178" y="f179"/>
                      <a:pt x="f180" y="f181"/>
                    </a:cubicBezTo>
                    <a:cubicBezTo>
                      <a:pt x="f180" y="f182"/>
                      <a:pt x="f134" y="f183"/>
                      <a:pt x="f184" y="f185"/>
                    </a:cubicBezTo>
                    <a:cubicBezTo>
                      <a:pt x="f186" y="f187"/>
                      <a:pt x="f188" y="f189"/>
                      <a:pt x="f190" y="f191"/>
                    </a:cubicBezTo>
                    <a:cubicBezTo>
                      <a:pt x="f192" y="f193"/>
                      <a:pt x="f56" y="f54"/>
                      <a:pt x="f166" y="f167"/>
                    </a:cubicBezTo>
                    <a:close/>
                    <a:moveTo>
                      <a:pt x="f166" y="f167"/>
                    </a:moveTo>
                    <a:lnTo>
                      <a:pt x="f166" y="f167"/>
                    </a:lnTo>
                    <a:close/>
                    <a:moveTo>
                      <a:pt x="f194" y="f195"/>
                    </a:moveTo>
                    <a:cubicBezTo>
                      <a:pt x="f196" y="f16"/>
                      <a:pt x="f197" y="f198"/>
                      <a:pt x="f199" y="f136"/>
                    </a:cubicBezTo>
                    <a:cubicBezTo>
                      <a:pt x="f200" y="f201"/>
                      <a:pt x="f202" y="f203"/>
                      <a:pt x="f204" y="f205"/>
                    </a:cubicBezTo>
                    <a:cubicBezTo>
                      <a:pt x="f206" y="f207"/>
                      <a:pt x="f208" y="f209"/>
                      <a:pt x="f210" y="f211"/>
                    </a:cubicBezTo>
                    <a:lnTo>
                      <a:pt x="f212" y="f41"/>
                    </a:lnTo>
                    <a:cubicBezTo>
                      <a:pt x="f213" y="f81"/>
                      <a:pt x="f214" y="f215"/>
                      <a:pt x="f216" y="f217"/>
                    </a:cubicBezTo>
                    <a:lnTo>
                      <a:pt x="f218" y="f219"/>
                    </a:lnTo>
                    <a:lnTo>
                      <a:pt x="f220" y="f221"/>
                    </a:lnTo>
                    <a:cubicBezTo>
                      <a:pt x="f222" y="f223"/>
                      <a:pt x="f224" y="f225"/>
                      <a:pt x="f226" y="f223"/>
                    </a:cubicBezTo>
                    <a:cubicBezTo>
                      <a:pt x="f227" y="f228"/>
                      <a:pt x="f139" y="f228"/>
                      <a:pt x="f229" y="f223"/>
                    </a:cubicBezTo>
                    <a:cubicBezTo>
                      <a:pt x="f230" y="f225"/>
                      <a:pt x="f230" y="f223"/>
                      <a:pt x="f231" y="f221"/>
                    </a:cubicBezTo>
                    <a:lnTo>
                      <a:pt x="f232" y="f219"/>
                    </a:lnTo>
                    <a:lnTo>
                      <a:pt x="f233" y="f217"/>
                    </a:lnTo>
                    <a:cubicBezTo>
                      <a:pt x="f234" y="f215"/>
                      <a:pt x="f235" y="f81"/>
                      <a:pt x="f236" y="f41"/>
                    </a:cubicBezTo>
                    <a:cubicBezTo>
                      <a:pt x="f237" y="f238"/>
                      <a:pt x="f239" y="f240"/>
                      <a:pt x="f241" y="f148"/>
                    </a:cubicBezTo>
                    <a:cubicBezTo>
                      <a:pt x="f242" y="f243"/>
                      <a:pt x="f244" y="f245"/>
                      <a:pt x="f246" y="f136"/>
                    </a:cubicBezTo>
                    <a:cubicBezTo>
                      <a:pt x="f247" y="f198"/>
                      <a:pt x="f248" y="f16"/>
                      <a:pt x="f249" y="f195"/>
                    </a:cubicBezTo>
                    <a:cubicBezTo>
                      <a:pt x="f250" y="f183"/>
                      <a:pt x="f250" y="f251"/>
                      <a:pt x="f252" y="f253"/>
                    </a:cubicBezTo>
                    <a:cubicBezTo>
                      <a:pt x="f254" y="f255"/>
                      <a:pt x="f256" y="f230"/>
                      <a:pt x="f257" y="f258"/>
                    </a:cubicBezTo>
                    <a:cubicBezTo>
                      <a:pt x="f259" y="f260"/>
                      <a:pt x="f181" y="f261"/>
                      <a:pt x="f142" y="f262"/>
                    </a:cubicBezTo>
                    <a:lnTo>
                      <a:pt x="f263" y="f262"/>
                    </a:lnTo>
                    <a:cubicBezTo>
                      <a:pt x="f264" y="f265"/>
                      <a:pt x="f266" y="f267"/>
                      <a:pt x="f268" y="f269"/>
                    </a:cubicBezTo>
                    <a:lnTo>
                      <a:pt x="f270" y="f271"/>
                    </a:lnTo>
                    <a:cubicBezTo>
                      <a:pt x="f272" y="f273"/>
                      <a:pt x="f274" y="f275"/>
                      <a:pt x="f276" y="f277"/>
                    </a:cubicBezTo>
                    <a:cubicBezTo>
                      <a:pt x="f278" y="f279"/>
                      <a:pt x="f280" y="f281"/>
                      <a:pt x="f282" y="f262"/>
                    </a:cubicBezTo>
                    <a:cubicBezTo>
                      <a:pt x="f283" y="f261"/>
                      <a:pt x="f284" y="f260"/>
                      <a:pt x="f285" y="f258"/>
                    </a:cubicBezTo>
                    <a:cubicBezTo>
                      <a:pt x="f286" y="f230"/>
                      <a:pt x="f287" y="f255"/>
                      <a:pt x="f288" y="f253"/>
                    </a:cubicBezTo>
                    <a:cubicBezTo>
                      <a:pt x="f289" y="f251"/>
                      <a:pt x="f289" y="f183"/>
                      <a:pt x="f194" y="f195"/>
                    </a:cubicBezTo>
                    <a:close/>
                    <a:moveTo>
                      <a:pt x="f194" y="f195"/>
                    </a:moveTo>
                    <a:lnTo>
                      <a:pt x="f194" y="f195"/>
                    </a:lnTo>
                    <a:close/>
                    <a:moveTo>
                      <a:pt x="f290" y="f291"/>
                    </a:moveTo>
                    <a:cubicBezTo>
                      <a:pt x="f216" y="f292"/>
                      <a:pt x="f293" y="f294"/>
                      <a:pt x="f295" y="f296"/>
                    </a:cubicBezTo>
                    <a:cubicBezTo>
                      <a:pt x="f297" y="f298"/>
                      <a:pt x="f299" y="f300"/>
                      <a:pt x="f301" y="f48"/>
                    </a:cubicBezTo>
                    <a:cubicBezTo>
                      <a:pt x="f3" y="f302"/>
                      <a:pt x="f303" y="f304"/>
                      <a:pt x="f305" y="f255"/>
                    </a:cubicBezTo>
                    <a:cubicBezTo>
                      <a:pt x="f306" y="f307"/>
                      <a:pt x="f290" y="f235"/>
                      <a:pt x="f308" y="f309"/>
                    </a:cubicBezTo>
                    <a:cubicBezTo>
                      <a:pt x="f310" y="f311"/>
                      <a:pt x="f312" y="f313"/>
                      <a:pt x="f314" y="f315"/>
                    </a:cubicBezTo>
                    <a:cubicBezTo>
                      <a:pt x="f316" y="f317"/>
                      <a:pt x="f178" y="f318"/>
                      <a:pt x="f69" y="f319"/>
                    </a:cubicBezTo>
                    <a:cubicBezTo>
                      <a:pt x="f320" y="f321"/>
                      <a:pt x="f322" y="f323"/>
                      <a:pt x="f324" y="f325"/>
                    </a:cubicBezTo>
                    <a:lnTo>
                      <a:pt x="f326" y="f327"/>
                    </a:lnTo>
                    <a:cubicBezTo>
                      <a:pt x="f328" y="f329"/>
                      <a:pt x="f330" y="f331"/>
                      <a:pt x="f274" y="f332"/>
                    </a:cubicBezTo>
                    <a:cubicBezTo>
                      <a:pt x="f274" y="f333"/>
                      <a:pt x="f274" y="f334"/>
                      <a:pt x="f335" y="f334"/>
                    </a:cubicBezTo>
                    <a:cubicBezTo>
                      <a:pt x="f336" y="f337"/>
                      <a:pt x="f338" y="f339"/>
                      <a:pt x="f340" y="f341"/>
                    </a:cubicBezTo>
                    <a:cubicBezTo>
                      <a:pt x="f340" y="f342"/>
                      <a:pt x="f343" y="f344"/>
                      <a:pt x="f270" y="f345"/>
                    </a:cubicBezTo>
                    <a:cubicBezTo>
                      <a:pt x="f346" y="f344"/>
                      <a:pt x="f346" y="f342"/>
                      <a:pt x="f347" y="f341"/>
                    </a:cubicBezTo>
                    <a:cubicBezTo>
                      <a:pt x="f154" y="f339"/>
                      <a:pt x="f348" y="f337"/>
                      <a:pt x="f349" y="f334"/>
                    </a:cubicBezTo>
                    <a:cubicBezTo>
                      <a:pt x="f349" y="f334"/>
                      <a:pt x="f350" y="f333"/>
                      <a:pt x="f351" y="f332"/>
                    </a:cubicBezTo>
                    <a:cubicBezTo>
                      <a:pt x="f352" y="f331"/>
                      <a:pt x="f353" y="f329"/>
                      <a:pt x="f354" y="f327"/>
                    </a:cubicBezTo>
                    <a:cubicBezTo>
                      <a:pt x="f354" y="f327"/>
                      <a:pt x="f354" y="f325"/>
                      <a:pt x="f355" y="f325"/>
                    </a:cubicBezTo>
                    <a:cubicBezTo>
                      <a:pt x="f356" y="f323"/>
                      <a:pt x="f112" y="f321"/>
                      <a:pt x="f357" y="f319"/>
                    </a:cubicBezTo>
                    <a:cubicBezTo>
                      <a:pt x="f93" y="f318"/>
                      <a:pt x="f358" y="f317"/>
                      <a:pt x="f359" y="f315"/>
                    </a:cubicBezTo>
                    <a:cubicBezTo>
                      <a:pt x="f360" y="f313"/>
                      <a:pt x="f361" y="f311"/>
                      <a:pt x="f362" y="f309"/>
                    </a:cubicBezTo>
                    <a:cubicBezTo>
                      <a:pt x="f363" y="f235"/>
                      <a:pt x="f364" y="f307"/>
                      <a:pt x="f365" y="f255"/>
                    </a:cubicBezTo>
                    <a:cubicBezTo>
                      <a:pt x="f366" y="f304"/>
                      <a:pt x="f367" y="f302"/>
                      <a:pt x="f368" y="f48"/>
                    </a:cubicBezTo>
                    <a:cubicBezTo>
                      <a:pt x="f369" y="f300"/>
                      <a:pt x="f370" y="f298"/>
                      <a:pt x="f371" y="f296"/>
                    </a:cubicBezTo>
                    <a:cubicBezTo>
                      <a:pt x="f249" y="f372"/>
                      <a:pt x="f232" y="f373"/>
                      <a:pt x="f374" y="f375"/>
                    </a:cubicBezTo>
                    <a:cubicBezTo>
                      <a:pt x="f376" y="f377"/>
                      <a:pt x="f378" y="f379"/>
                      <a:pt x="f363" y="f291"/>
                    </a:cubicBezTo>
                    <a:cubicBezTo>
                      <a:pt x="f380" y="f272"/>
                      <a:pt x="f381" y="f382"/>
                      <a:pt x="f383" y="f384"/>
                    </a:cubicBezTo>
                    <a:cubicBezTo>
                      <a:pt x="f241" y="f385"/>
                      <a:pt x="f386" y="f387"/>
                      <a:pt x="f388" y="f389"/>
                    </a:cubicBezTo>
                    <a:cubicBezTo>
                      <a:pt x="f390" y="f115"/>
                      <a:pt x="f391" y="f392"/>
                      <a:pt x="f393" y="f394"/>
                    </a:cubicBezTo>
                    <a:cubicBezTo>
                      <a:pt x="f233" y="f395"/>
                      <a:pt x="f257" y="f396"/>
                      <a:pt x="f397" y="f398"/>
                    </a:cubicBezTo>
                    <a:cubicBezTo>
                      <a:pt x="f399" y="f400"/>
                      <a:pt x="f251" y="f401"/>
                      <a:pt x="f402" y="f301"/>
                    </a:cubicBezTo>
                    <a:cubicBezTo>
                      <a:pt x="f57" y="f403"/>
                      <a:pt x="f137" y="f404"/>
                      <a:pt x="f405" y="f3"/>
                    </a:cubicBezTo>
                    <a:cubicBezTo>
                      <a:pt x="f150" y="f3"/>
                      <a:pt x="f153" y="f3"/>
                      <a:pt x="f270" y="f3"/>
                    </a:cubicBezTo>
                    <a:cubicBezTo>
                      <a:pt x="f406" y="f3"/>
                      <a:pt x="f407" y="f3"/>
                      <a:pt x="f408" y="f3"/>
                    </a:cubicBezTo>
                    <a:cubicBezTo>
                      <a:pt x="f409" y="f404"/>
                      <a:pt x="f410" y="f411"/>
                      <a:pt x="f412" y="f413"/>
                    </a:cubicBezTo>
                    <a:cubicBezTo>
                      <a:pt x="f414" y="f415"/>
                      <a:pt x="f416" y="f417"/>
                      <a:pt x="f418" y="f301"/>
                    </a:cubicBezTo>
                    <a:cubicBezTo>
                      <a:pt x="f419" y="f401"/>
                      <a:pt x="f420" y="f400"/>
                      <a:pt x="f421" y="f398"/>
                    </a:cubicBezTo>
                    <a:cubicBezTo>
                      <a:pt x="f422" y="f398"/>
                      <a:pt x="f422" y="f398"/>
                      <a:pt x="f422" y="f398"/>
                    </a:cubicBezTo>
                    <a:cubicBezTo>
                      <a:pt x="f285" y="f396"/>
                      <a:pt x="f216" y="f395"/>
                      <a:pt x="f423" y="f394"/>
                    </a:cubicBezTo>
                    <a:cubicBezTo>
                      <a:pt x="f424" y="f392"/>
                      <a:pt x="f425" y="f115"/>
                      <a:pt x="f426" y="f389"/>
                    </a:cubicBezTo>
                    <a:cubicBezTo>
                      <a:pt x="f427" y="f428"/>
                      <a:pt x="f429" y="f430"/>
                      <a:pt x="f431" y="f432"/>
                    </a:cubicBezTo>
                    <a:cubicBezTo>
                      <a:pt x="f433" y="f434"/>
                      <a:pt x="f286" y="f435"/>
                      <a:pt x="f0" y="f384"/>
                    </a:cubicBezTo>
                    <a:cubicBezTo>
                      <a:pt x="f436" y="f382"/>
                      <a:pt x="f437" y="f272"/>
                      <a:pt x="f290" y="f291"/>
                    </a:cubicBezTo>
                    <a:close/>
                  </a:path>
                </a:pathLst>
              </a:custGeom>
              <a:solidFill>
                <a:srgbClr val="ECECED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5" name="Forma Livre 24"/>
              <p:cNvSpPr/>
              <p:nvPr/>
            </p:nvSpPr>
            <p:spPr>
              <a:xfrm>
                <a:off x="9202677" y="6188037"/>
                <a:ext cx="203399" cy="260283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643"/>
                  <a:gd name="f5" fmla="val 792"/>
                  <a:gd name="f6" fmla="val 556"/>
                  <a:gd name="f7" fmla="val 170"/>
                  <a:gd name="f8" fmla="val 43"/>
                  <a:gd name="f9" fmla="val 343"/>
                  <a:gd name="f10" fmla="val 131"/>
                  <a:gd name="f11" fmla="val 488"/>
                  <a:gd name="f12" fmla="val 232"/>
                  <a:gd name="f13" fmla="val 655"/>
                  <a:gd name="f14" fmla="val 393"/>
                  <a:gd name="f15" fmla="val 781"/>
                  <a:gd name="f16" fmla="val 588"/>
                  <a:gd name="f17" fmla="val 791"/>
                  <a:gd name="f18" fmla="val 586"/>
                  <a:gd name="f19" fmla="val 592"/>
                  <a:gd name="f20" fmla="val 784"/>
                  <a:gd name="f21" fmla="val 642"/>
                  <a:gd name="f22" fmla="val 705"/>
                  <a:gd name="f23" fmla="val 624"/>
                  <a:gd name="f24" fmla="val 599"/>
                  <a:gd name="f25" fmla="val 593"/>
                  <a:gd name="f26" fmla="val 517"/>
                  <a:gd name="f27" fmla="val 560"/>
                  <a:gd name="f28" fmla="val 434"/>
                  <a:gd name="f29" fmla="val 516"/>
                  <a:gd name="f30" fmla="val 479"/>
                  <a:gd name="f31" fmla="val 281"/>
                  <a:gd name="f32" fmla="val 460"/>
                  <a:gd name="f33" fmla="val 237"/>
                  <a:gd name="f34" fmla="val 438"/>
                  <a:gd name="f35" fmla="val 184"/>
                  <a:gd name="f36" fmla="val 442"/>
                  <a:gd name="f37" fmla="val 136"/>
                  <a:gd name="f38" fmla="val 447"/>
                  <a:gd name="f39" fmla="val 64"/>
                  <a:gd name="f40" fmla="val 495"/>
                  <a:gd name="f41" fmla="val 22"/>
                  <a:gd name="f42" fmla="val 169"/>
                  <a:gd name="f43" fmla="val 449"/>
                  <a:gd name="f44" fmla="val 196"/>
                  <a:gd name="f45" fmla="val 436"/>
                  <a:gd name="f46" fmla="val 199"/>
                  <a:gd name="f47" fmla="val 200"/>
                  <a:gd name="f48" fmla="val 219"/>
                  <a:gd name="f49" fmla="val 220"/>
                  <a:gd name="f50" fmla="val 223"/>
                  <a:gd name="f51" fmla="val 257"/>
                  <a:gd name="f52" fmla="val 243"/>
                  <a:gd name="f53" fmla="val 205"/>
                  <a:gd name="f54" fmla="val 365"/>
                  <a:gd name="f55" fmla="val 208"/>
                  <a:gd name="f56" fmla="val 277"/>
                  <a:gd name="f57" fmla="val 212"/>
                  <a:gd name="f58" fmla="val 163"/>
                  <a:gd name="f59" fmla="val 307"/>
                  <a:gd name="f60" fmla="val 94"/>
                  <a:gd name="f61" fmla="val 357"/>
                  <a:gd name="f62" fmla="val 78"/>
                  <a:gd name="f63" fmla="val 192"/>
                  <a:gd name="f64" fmla="val 362"/>
                  <a:gd name="f65" fmla="val 269"/>
                  <a:gd name="f66" fmla="val 486"/>
                  <a:gd name="f67" fmla="val 368"/>
                  <a:gd name="f68" fmla="val 359"/>
                  <a:gd name="f69" fmla="val 392"/>
                  <a:gd name="f70" fmla="val 286"/>
                  <a:gd name="f71" fmla="val 266"/>
                  <a:gd name="f72" fmla="val 422"/>
                  <a:gd name="f73" fmla="val 421"/>
                  <a:gd name="f74" fmla="val 417"/>
                  <a:gd name="f75" fmla="val 364"/>
                  <a:gd name="f76" fmla="val 395"/>
                  <a:gd name="f77" fmla="val 396"/>
                  <a:gd name="f78" fmla="val 428"/>
                  <a:gd name="f79" fmla="val 432"/>
                  <a:gd name="f80" fmla="val 458"/>
                  <a:gd name="f81" fmla="val 463"/>
                  <a:gd name="f82" fmla="val 466"/>
                  <a:gd name="f83" fmla="val 429"/>
                  <a:gd name="f84" fmla="val 469"/>
                  <a:gd name="f85" fmla="val 341"/>
                  <a:gd name="f86" fmla="val 255"/>
                  <a:gd name="f87" fmla="val 481"/>
                  <a:gd name="f88" fmla="val 162"/>
                  <a:gd name="f89" fmla="val 468"/>
                  <a:gd name="f90" fmla="val 164"/>
                  <a:gd name="f91" fmla="val 461"/>
                  <a:gd name="f92" fmla="val 454"/>
                  <a:gd name="f93" fmla="val 453"/>
                  <a:gd name="f94" fmla="val 165"/>
                  <a:gd name="f95" fmla="*/ f1 1 643"/>
                  <a:gd name="f96" fmla="*/ f2 1 792"/>
                  <a:gd name="f97" fmla="+- f5 0 f3"/>
                  <a:gd name="f98" fmla="+- f4 0 f3"/>
                  <a:gd name="f99" fmla="*/ f98 1 643"/>
                  <a:gd name="f100" fmla="*/ f97 1 792"/>
                  <a:gd name="f101" fmla="*/ f3 1 f99"/>
                  <a:gd name="f102" fmla="*/ f4 1 f99"/>
                  <a:gd name="f103" fmla="*/ f3 1 f100"/>
                  <a:gd name="f104" fmla="*/ f5 1 f100"/>
                  <a:gd name="f105" fmla="*/ f101 f95 1"/>
                  <a:gd name="f106" fmla="*/ f102 f95 1"/>
                  <a:gd name="f107" fmla="*/ f104 f96 1"/>
                  <a:gd name="f108" fmla="*/ f103 f9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05" t="f108" r="f106" b="f107"/>
                <a:pathLst>
                  <a:path w="643" h="792">
                    <a:moveTo>
                      <a:pt x="f6" y="f3"/>
                    </a:moveTo>
                    <a:lnTo>
                      <a:pt x="f3" y="f3"/>
                    </a:lnTo>
                    <a:cubicBezTo>
                      <a:pt x="f3" y="f7"/>
                      <a:pt x="f8" y="f9"/>
                      <a:pt x="f10" y="f11"/>
                    </a:cubicBezTo>
                    <a:cubicBezTo>
                      <a:pt x="f12" y="f13"/>
                      <a:pt x="f14" y="f15"/>
                      <a:pt x="f16" y="f17"/>
                    </a:cubicBezTo>
                    <a:lnTo>
                      <a:pt x="f18" y="f17"/>
                    </a:lnTo>
                    <a:lnTo>
                      <a:pt x="f19" y="f20"/>
                    </a:ln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27" y="f28"/>
                      <a:pt x="f29" y="f0"/>
                      <a:pt x="f30" y="f31"/>
                    </a:cubicBezTo>
                    <a:cubicBezTo>
                      <a:pt x="f32" y="f33"/>
                      <a:pt x="f34" y="f35"/>
                      <a:pt x="f36" y="f37"/>
                    </a:cubicBezTo>
                    <a:cubicBezTo>
                      <a:pt x="f38" y="f39"/>
                      <a:pt x="f40" y="f41"/>
                      <a:pt x="f6" y="f3"/>
                    </a:cubicBezTo>
                    <a:close/>
                    <a:moveTo>
                      <a:pt x="f6" y="f3"/>
                    </a:moveTo>
                    <a:lnTo>
                      <a:pt x="f6" y="f3"/>
                    </a:lnTo>
                    <a:close/>
                    <a:moveTo>
                      <a:pt x="f42" y="f43"/>
                    </a:moveTo>
                    <a:lnTo>
                      <a:pt x="f44" y="f43"/>
                    </a:lnTo>
                    <a:lnTo>
                      <a:pt x="f44" y="f34"/>
                    </a:lnTo>
                    <a:cubicBezTo>
                      <a:pt x="f44" y="f45"/>
                      <a:pt x="f46" y="f45"/>
                      <a:pt x="f47" y="f45"/>
                    </a:cubicBezTo>
                    <a:lnTo>
                      <a:pt x="f48" y="f45"/>
                    </a:lnTo>
                    <a:cubicBezTo>
                      <a:pt x="f49" y="f45"/>
                      <a:pt x="f50" y="f45"/>
                      <a:pt x="f50" y="f34"/>
                    </a:cubicBezTo>
                    <a:lnTo>
                      <a:pt x="f50" y="f43"/>
                    </a:lnTo>
                    <a:lnTo>
                      <a:pt x="f51" y="f43"/>
                    </a:lnTo>
                    <a:cubicBezTo>
                      <a:pt x="f52" y="f28"/>
                      <a:pt x="f53" y="f54"/>
                      <a:pt x="f55" y="f56"/>
                    </a:cubicBezTo>
                    <a:cubicBezTo>
                      <a:pt x="f57" y="f58"/>
                      <a:pt x="f59" y="f60"/>
                      <a:pt x="f61" y="f62"/>
                    </a:cubicBezTo>
                    <a:cubicBezTo>
                      <a:pt x="f31" y="f63"/>
                      <a:pt x="f64" y="f65"/>
                      <a:pt x="f66" y="f67"/>
                    </a:cubicBezTo>
                    <a:cubicBezTo>
                      <a:pt x="f68" y="f69"/>
                      <a:pt x="f70" y="f34"/>
                      <a:pt x="f71" y="f43"/>
                    </a:cubicBezTo>
                    <a:lnTo>
                      <a:pt x="f0" y="f43"/>
                    </a:lnTo>
                    <a:lnTo>
                      <a:pt x="f0" y="f72"/>
                    </a:lnTo>
                    <a:cubicBezTo>
                      <a:pt x="f0" y="f73"/>
                      <a:pt x="f64" y="f74"/>
                      <a:pt x="f75" y="f74"/>
                    </a:cubicBezTo>
                    <a:lnTo>
                      <a:pt x="f14" y="f74"/>
                    </a:lnTo>
                    <a:cubicBezTo>
                      <a:pt x="f76" y="f74"/>
                      <a:pt x="f77" y="f73"/>
                      <a:pt x="f77" y="f72"/>
                    </a:cubicBezTo>
                    <a:lnTo>
                      <a:pt x="f77" y="f43"/>
                    </a:lnTo>
                    <a:lnTo>
                      <a:pt x="f78" y="f43"/>
                    </a:lnTo>
                    <a:cubicBezTo>
                      <a:pt x="f79" y="f43"/>
                      <a:pt x="f79" y="f80"/>
                      <a:pt x="f79" y="f81"/>
                    </a:cubicBezTo>
                    <a:cubicBezTo>
                      <a:pt x="f79" y="f82"/>
                      <a:pt x="f83" y="f84"/>
                      <a:pt x="f78" y="f84"/>
                    </a:cubicBezTo>
                    <a:cubicBezTo>
                      <a:pt x="f85" y="f30"/>
                      <a:pt x="f86" y="f87"/>
                      <a:pt x="f42" y="f84"/>
                    </a:cubicBezTo>
                    <a:cubicBezTo>
                      <a:pt x="f88" y="f89"/>
                      <a:pt x="f90" y="f91"/>
                      <a:pt x="f90" y="f92"/>
                    </a:cubicBezTo>
                    <a:cubicBezTo>
                      <a:pt x="f90" y="f93"/>
                      <a:pt x="f94" y="f43"/>
                      <a:pt x="f42" y="f43"/>
                    </a:cubicBezTo>
                    <a:close/>
                  </a:path>
                </a:pathLst>
              </a:custGeom>
              <a:solidFill>
                <a:srgbClr val="9EDBF4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6" name="Forma Livre 25"/>
              <p:cNvSpPr/>
              <p:nvPr/>
            </p:nvSpPr>
            <p:spPr>
              <a:xfrm>
                <a:off x="9364681" y="6191283"/>
                <a:ext cx="187195" cy="257037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595"/>
                  <a:gd name="f5" fmla="val 785"/>
                  <a:gd name="f6" fmla="val 1"/>
                  <a:gd name="f7" fmla="val 128"/>
                  <a:gd name="f8" fmla="val 172"/>
                  <a:gd name="f9" fmla="val 20"/>
                  <a:gd name="f10" fmla="val 225"/>
                  <a:gd name="f11" fmla="val 37"/>
                  <a:gd name="f12" fmla="val 266"/>
                  <a:gd name="f13" fmla="val 74"/>
                  <a:gd name="f14" fmla="val 345"/>
                  <a:gd name="f15" fmla="val 118"/>
                  <a:gd name="f16" fmla="val 419"/>
                  <a:gd name="f17" fmla="val 151"/>
                  <a:gd name="f18" fmla="val 503"/>
                  <a:gd name="f19" fmla="val 186"/>
                  <a:gd name="f20" fmla="val 590"/>
                  <a:gd name="f21" fmla="val 201"/>
                  <a:gd name="f22" fmla="val 700"/>
                  <a:gd name="f23" fmla="val 150"/>
                  <a:gd name="f24" fmla="val 784"/>
                  <a:gd name="f25" fmla="val 165"/>
                  <a:gd name="f26" fmla="val 339"/>
                  <a:gd name="f27" fmla="val 782"/>
                  <a:gd name="f28" fmla="val 489"/>
                  <a:gd name="f29" fmla="val 690"/>
                  <a:gd name="f30" fmla="val 594"/>
                  <a:gd name="f31" fmla="val 550"/>
                  <a:gd name="f32" fmla="val 532"/>
                  <a:gd name="f33" fmla="val 506"/>
                  <a:gd name="f34" fmla="val 513"/>
                  <a:gd name="f35" fmla="val 461"/>
                  <a:gd name="f36" fmla="val 496"/>
                  <a:gd name="f37" fmla="val 463"/>
                  <a:gd name="f38" fmla="val 604"/>
                  <a:gd name="f39" fmla="val 431"/>
                  <a:gd name="f40" fmla="val 394"/>
                  <a:gd name="f41" fmla="val 398"/>
                  <a:gd name="f42" fmla="val 471"/>
                  <a:gd name="f43" fmla="val 378"/>
                  <a:gd name="f44" fmla="val 464"/>
                  <a:gd name="f45" fmla="val 458"/>
                  <a:gd name="f46" fmla="val 342"/>
                  <a:gd name="f47" fmla="val 451"/>
                  <a:gd name="f48" fmla="val 274"/>
                  <a:gd name="f49" fmla="val 429"/>
                  <a:gd name="f50" fmla="val 370"/>
                  <a:gd name="f51" fmla="val 157"/>
                  <a:gd name="f52" fmla="val 315"/>
                  <a:gd name="f53" fmla="val 111"/>
                  <a:gd name="f54" fmla="val 255"/>
                  <a:gd name="f55" fmla="val 80"/>
                  <a:gd name="f56" fmla="val 182"/>
                  <a:gd name="f57" fmla="val 94"/>
                  <a:gd name="f58" fmla="val 106"/>
                  <a:gd name="f59" fmla="val 99"/>
                  <a:gd name="f60" fmla="val 69"/>
                  <a:gd name="f61" fmla="val 110"/>
                  <a:gd name="f62" fmla="val 33"/>
                  <a:gd name="f63" fmla="val 123"/>
                  <a:gd name="f64" fmla="val 3"/>
                  <a:gd name="f65" fmla="val 89"/>
                  <a:gd name="f66" fmla="val 12"/>
                  <a:gd name="f67" fmla="val 22"/>
                  <a:gd name="f68" fmla="val 32"/>
                  <a:gd name="f69" fmla="val 43"/>
                  <a:gd name="f70" fmla="val 5"/>
                  <a:gd name="f71" fmla="val 79"/>
                  <a:gd name="f72" fmla="*/ f1 1 595"/>
                  <a:gd name="f73" fmla="*/ f2 1 785"/>
                  <a:gd name="f74" fmla="+- f5 0 f3"/>
                  <a:gd name="f75" fmla="+- f4 0 f3"/>
                  <a:gd name="f76" fmla="*/ f75 1 595"/>
                  <a:gd name="f77" fmla="*/ f74 1 785"/>
                  <a:gd name="f78" fmla="*/ f3 1 f76"/>
                  <a:gd name="f79" fmla="*/ f4 1 f76"/>
                  <a:gd name="f80" fmla="*/ f3 1 f77"/>
                  <a:gd name="f81" fmla="*/ f5 1 f77"/>
                  <a:gd name="f82" fmla="*/ f78 f72 1"/>
                  <a:gd name="f83" fmla="*/ f79 f72 1"/>
                  <a:gd name="f84" fmla="*/ f81 f73 1"/>
                  <a:gd name="f85" fmla="*/ f80 f7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82" t="f85" r="f83" b="f84"/>
                <a:pathLst>
                  <a:path w="595" h="785">
                    <a:moveTo>
                      <a:pt x="f6" y="f7"/>
                    </a:moveTo>
                    <a:cubicBezTo>
                      <a:pt x="f3" y="f8"/>
                      <a:pt x="f9" y="f10"/>
                      <a:pt x="f11" y="f12"/>
                    </a:cubicBezTo>
                    <a:cubicBezTo>
                      <a:pt x="f13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3" y="f24"/>
                    </a:cubicBezTo>
                    <a:lnTo>
                      <a:pt x="f25" y="f24"/>
                    </a:lnTo>
                    <a:cubicBezTo>
                      <a:pt x="f26" y="f27"/>
                      <a:pt x="f28" y="f29"/>
                      <a:pt x="f30" y="f31"/>
                    </a:cubicBezTo>
                    <a:cubicBezTo>
                      <a:pt x="f31" y="f32"/>
                      <a:pt x="f33" y="f34"/>
                      <a:pt x="f35" y="f36"/>
                    </a:cubicBezTo>
                    <a:lnTo>
                      <a:pt x="f37" y="f38"/>
                    </a:lnTo>
                    <a:lnTo>
                      <a:pt x="f39" y="f38"/>
                    </a:lnTo>
                    <a:lnTo>
                      <a:pt x="f40" y="f38"/>
                    </a:lnTo>
                    <a:lnTo>
                      <a:pt x="f41" y="f42"/>
                    </a:lnTo>
                    <a:cubicBezTo>
                      <a:pt x="f43" y="f44"/>
                      <a:pt x="f0" y="f45"/>
                      <a:pt x="f46" y="f47"/>
                    </a:cubicBezTo>
                    <a:cubicBezTo>
                      <a:pt x="f48" y="f49"/>
                      <a:pt x="f21" y="f50"/>
                      <a:pt x="f51" y="f52"/>
                    </a:cubicBezTo>
                    <a:cubicBezTo>
                      <a:pt x="f53" y="f54"/>
                      <a:pt x="f55" y="f56"/>
                      <a:pt x="f57" y="f58"/>
                    </a:cubicBezTo>
                    <a:cubicBezTo>
                      <a:pt x="f59" y="f60"/>
                      <a:pt x="f61" y="f62"/>
                      <a:pt x="f63" y="f3"/>
                    </a:cubicBezTo>
                    <a:cubicBezTo>
                      <a:pt x="f58" y="f64"/>
                      <a:pt x="f65" y="f66"/>
                      <a:pt x="f13" y="f67"/>
                    </a:cubicBezTo>
                    <a:cubicBezTo>
                      <a:pt x="f68" y="f69"/>
                      <a:pt x="f70" y="f71"/>
                      <a:pt x="f6" y="f7"/>
                    </a:cubicBez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7" name="Forma Livre 26"/>
              <p:cNvSpPr/>
              <p:nvPr/>
            </p:nvSpPr>
            <p:spPr>
              <a:xfrm>
                <a:off x="9396356" y="6188037"/>
                <a:ext cx="217444" cy="192243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683"/>
                  <a:gd name="f6" fmla="val 603"/>
                  <a:gd name="f7" fmla="val 504"/>
                  <a:gd name="f8" fmla="val 123"/>
                  <a:gd name="f9" fmla="val 507"/>
                  <a:gd name="f10" fmla="val 131"/>
                  <a:gd name="f11" fmla="val 459"/>
                  <a:gd name="f12" fmla="val 151"/>
                  <a:gd name="f13" fmla="val 514"/>
                  <a:gd name="f14" fmla="val 144"/>
                  <a:gd name="f15" fmla="val 154"/>
                  <a:gd name="f16" fmla="val 464"/>
                  <a:gd name="f17" fmla="val 161"/>
                  <a:gd name="f18" fmla="val 506"/>
                  <a:gd name="f19" fmla="val 166"/>
                  <a:gd name="f20" fmla="val 163"/>
                  <a:gd name="f21" fmla="val 518"/>
                  <a:gd name="f22" fmla="val 172"/>
                  <a:gd name="f23" fmla="val 174"/>
                  <a:gd name="f24" fmla="val 179"/>
                  <a:gd name="f25" fmla="val 177"/>
                  <a:gd name="f26" fmla="val 468"/>
                  <a:gd name="f27" fmla="val 200"/>
                  <a:gd name="f28" fmla="val 525"/>
                  <a:gd name="f29" fmla="val 184"/>
                  <a:gd name="f30" fmla="val 529"/>
                  <a:gd name="f31" fmla="val 194"/>
                  <a:gd name="f32" fmla="val 210"/>
                  <a:gd name="f33" fmla="val 209"/>
                  <a:gd name="f34" fmla="val 217"/>
                  <a:gd name="f35" fmla="val 473"/>
                  <a:gd name="f36" fmla="val 219"/>
                  <a:gd name="f37" fmla="val 490"/>
                  <a:gd name="f38" fmla="val 224"/>
                  <a:gd name="f39" fmla="val 227"/>
                  <a:gd name="f40" fmla="val 234"/>
                  <a:gd name="f41" fmla="val 530"/>
                  <a:gd name="f42" fmla="val 526"/>
                  <a:gd name="f43" fmla="val 244"/>
                  <a:gd name="f44" fmla="val 523"/>
                  <a:gd name="f45" fmla="val 242"/>
                  <a:gd name="f46" fmla="val 502"/>
                  <a:gd name="f47" fmla="val 235"/>
                  <a:gd name="f48" fmla="val 483"/>
                  <a:gd name="f49" fmla="val 230"/>
                  <a:gd name="f50" fmla="val 463"/>
                  <a:gd name="f51" fmla="val 259"/>
                  <a:gd name="f52" fmla="val 520"/>
                  <a:gd name="f53" fmla="val 267"/>
                  <a:gd name="f54" fmla="val 461"/>
                  <a:gd name="f55" fmla="val 237"/>
                  <a:gd name="f56" fmla="val 511"/>
                  <a:gd name="f57" fmla="val 283"/>
                  <a:gd name="f58" fmla="val 290"/>
                  <a:gd name="f59" fmla="val 458"/>
                  <a:gd name="f60" fmla="val 245"/>
                  <a:gd name="f61" fmla="val 288"/>
                  <a:gd name="f62" fmla="val 293"/>
                  <a:gd name="f63" fmla="val 303"/>
                  <a:gd name="f64" fmla="val 485"/>
                  <a:gd name="f65" fmla="val 298"/>
                  <a:gd name="f66" fmla="val 480"/>
                  <a:gd name="f67" fmla="val 301"/>
                  <a:gd name="f68" fmla="val 478"/>
                  <a:gd name="f69" fmla="val 296"/>
                  <a:gd name="f70" fmla="val 291"/>
                  <a:gd name="f71" fmla="val 499"/>
                  <a:gd name="f72" fmla="val 316"/>
                  <a:gd name="f73" fmla="val 495"/>
                  <a:gd name="f74" fmla="val 325"/>
                  <a:gd name="f75" fmla="val 454"/>
                  <a:gd name="f76" fmla="val 310"/>
                  <a:gd name="f77" fmla="val 470"/>
                  <a:gd name="f78" fmla="val 340"/>
                  <a:gd name="f79" fmla="val 482"/>
                  <a:gd name="f80" fmla="val 343"/>
                  <a:gd name="f81" fmla="val 348"/>
                  <a:gd name="f82" fmla="val 471"/>
                  <a:gd name="f83" fmla="val 330"/>
                  <a:gd name="f84" fmla="val 456"/>
                  <a:gd name="f85" fmla="val 447"/>
                  <a:gd name="f86" fmla="val 306"/>
                  <a:gd name="f87" fmla="val 357"/>
                  <a:gd name="f88" fmla="val 452"/>
                  <a:gd name="f89" fmla="val 440"/>
                  <a:gd name="f90" fmla="val 308"/>
                  <a:gd name="f91" fmla="val 437"/>
                  <a:gd name="f92" fmla="val 439"/>
                  <a:gd name="f93" fmla="val 362"/>
                  <a:gd name="f94" fmla="val 435"/>
                  <a:gd name="f95" fmla="val 363"/>
                  <a:gd name="f96" fmla="val 432"/>
                  <a:gd name="f97" fmla="val 367"/>
                  <a:gd name="f98" fmla="val 428"/>
                  <a:gd name="f99" fmla="val 427"/>
                  <a:gd name="f100" fmla="val 403"/>
                  <a:gd name="f101" fmla="val 336"/>
                  <a:gd name="f102" fmla="val 421"/>
                  <a:gd name="f103" fmla="val 378"/>
                  <a:gd name="f104" fmla="val 415"/>
                  <a:gd name="f105" fmla="val 382"/>
                  <a:gd name="f106" fmla="val 392"/>
                  <a:gd name="f107" fmla="val 338"/>
                  <a:gd name="f108" fmla="val 352"/>
                  <a:gd name="f109" fmla="val 394"/>
                  <a:gd name="f110" fmla="val 368"/>
                  <a:gd name="f111" fmla="val 387"/>
                  <a:gd name="f112" fmla="val 385"/>
                  <a:gd name="f113" fmla="val 370"/>
                  <a:gd name="f114" fmla="val 384"/>
                  <a:gd name="f115" fmla="val 355"/>
                  <a:gd name="f116" fmla="val 341"/>
                  <a:gd name="f117" fmla="val 369"/>
                  <a:gd name="f118" fmla="val 372"/>
                  <a:gd name="f119" fmla="val 486"/>
                  <a:gd name="f120" fmla="val 418"/>
                  <a:gd name="f121" fmla="val 505"/>
                  <a:gd name="f122" fmla="val 466"/>
                  <a:gd name="f123" fmla="val 545"/>
                  <a:gd name="f124" fmla="val 627"/>
                  <a:gd name="f125" fmla="val 390"/>
                  <a:gd name="f126" fmla="val 680"/>
                  <a:gd name="f127" fmla="val 192"/>
                  <a:gd name="f128" fmla="val 682"/>
                  <a:gd name="f129" fmla="val 56"/>
                  <a:gd name="f130" fmla="val 39"/>
                  <a:gd name="f131" fmla="val 37"/>
                  <a:gd name="f132" fmla="val 27"/>
                  <a:gd name="f133" fmla="val 76"/>
                  <a:gd name="f134" fmla="val 20"/>
                  <a:gd name="f135" fmla="val 118"/>
                  <a:gd name="f136" fmla="val 83"/>
                  <a:gd name="f137" fmla="val 335"/>
                  <a:gd name="f138" fmla="val 169"/>
                  <a:gd name="f139" fmla="val 397"/>
                  <a:gd name="f140" fmla="val 196"/>
                  <a:gd name="f141" fmla="val 416"/>
                  <a:gd name="f142" fmla="val 434"/>
                  <a:gd name="f143" fmla="val 256"/>
                  <a:gd name="f144" fmla="val 443"/>
                  <a:gd name="f145" fmla="val 273"/>
                  <a:gd name="f146" fmla="val 449"/>
                  <a:gd name="f147" fmla="val 307"/>
                  <a:gd name="f148" fmla="val 309"/>
                  <a:gd name="f149" fmla="val 299"/>
                  <a:gd name="f150" fmla="val 388"/>
                  <a:gd name="f151" fmla="val 353"/>
                  <a:gd name="f152" fmla="val 292"/>
                  <a:gd name="f153" fmla="val 270"/>
                  <a:gd name="f154" fmla="val 263"/>
                  <a:gd name="f155" fmla="val 380"/>
                  <a:gd name="f156" fmla="val 282"/>
                  <a:gd name="f157" fmla="val 258"/>
                  <a:gd name="f158" fmla="val 365"/>
                  <a:gd name="f159" fmla="val 252"/>
                  <a:gd name="f160" fmla="val 249"/>
                  <a:gd name="f161" fmla="val 247"/>
                  <a:gd name="f162" fmla="val 311"/>
                  <a:gd name="f163" fmla="val 232"/>
                  <a:gd name="f164" fmla="val 223"/>
                  <a:gd name="f165" fmla="val 228"/>
                  <a:gd name="f166" fmla="val 318"/>
                  <a:gd name="f167" fmla="val 221"/>
                  <a:gd name="f168" fmla="val 331"/>
                  <a:gd name="f169" fmla="val 212"/>
                  <a:gd name="f170" fmla="val 345"/>
                  <a:gd name="f171" fmla="val 350"/>
                  <a:gd name="f172" fmla="val 203"/>
                  <a:gd name="f173" fmla="val 204"/>
                  <a:gd name="f174" fmla="val 215"/>
                  <a:gd name="f175" fmla="val 188"/>
                  <a:gd name="f176" fmla="val 326"/>
                  <a:gd name="f177" fmla="val 185"/>
                  <a:gd name="f178" fmla="val 208"/>
                  <a:gd name="f179" fmla="val 197"/>
                  <a:gd name="f180" fmla="val 300"/>
                  <a:gd name="f181" fmla="val 181"/>
                  <a:gd name="f182" fmla="val 305"/>
                  <a:gd name="f183" fmla="val 295"/>
                  <a:gd name="f184" fmla="val 173"/>
                  <a:gd name="f185" fmla="val 285"/>
                  <a:gd name="f186" fmla="val 239"/>
                  <a:gd name="f187" fmla="val 165"/>
                  <a:gd name="f188" fmla="val 269"/>
                  <a:gd name="f189" fmla="val 260"/>
                  <a:gd name="f190" fmla="val 229"/>
                  <a:gd name="f191" fmla="val 157"/>
                  <a:gd name="f192" fmla="val 160"/>
                  <a:gd name="f193" fmla="val 225"/>
                  <a:gd name="f194" fmla="val 222"/>
                  <a:gd name="f195" fmla="val 216"/>
                  <a:gd name="f196" fmla="val 156"/>
                  <a:gd name="f197" fmla="val 195"/>
                  <a:gd name="f198" fmla="val 175"/>
                  <a:gd name="f199" fmla="val 164"/>
                  <a:gd name="f200" fmla="val 170"/>
                  <a:gd name="f201" fmla="val 220"/>
                  <a:gd name="f202" fmla="val 148"/>
                  <a:gd name="f203" fmla="val 153"/>
                  <a:gd name="f204" fmla="val 134"/>
                  <a:gd name="f205" fmla="val 124"/>
                  <a:gd name="f206" fmla="val 146"/>
                  <a:gd name="f207" fmla="val 187"/>
                  <a:gd name="f208" fmla="val 109"/>
                  <a:gd name="f209" fmla="val 103"/>
                  <a:gd name="f210" fmla="val 139"/>
                  <a:gd name="f211" fmla="val 91"/>
                  <a:gd name="f212" fmla="val 86"/>
                  <a:gd name="f213" fmla="val 218"/>
                  <a:gd name="f214" fmla="val 84"/>
                  <a:gd name="f215" fmla="val 78"/>
                  <a:gd name="f216" fmla="val 68"/>
                  <a:gd name="f217" fmla="val 61"/>
                  <a:gd name="f218" fmla="val 280"/>
                  <a:gd name="f219" fmla="val 99"/>
                  <a:gd name="f220" fmla="val 240"/>
                  <a:gd name="f221" fmla="val 47"/>
                  <a:gd name="f222" fmla="val 42"/>
                  <a:gd name="f223" fmla="val 268"/>
                  <a:gd name="f224" fmla="val 33"/>
                  <a:gd name="f225" fmla="val 275"/>
                  <a:gd name="f226" fmla="val 30"/>
                  <a:gd name="f227" fmla="val 88"/>
                  <a:gd name="f228" fmla="val 314"/>
                  <a:gd name="f229" fmla="val 323"/>
                  <a:gd name="f230" fmla="val 28"/>
                  <a:gd name="f231" fmla="val 93"/>
                  <a:gd name="f232" fmla="val 337"/>
                  <a:gd name="f233" fmla="val 40"/>
                  <a:gd name="f234" fmla="val 35"/>
                  <a:gd name="f235" fmla="val 344"/>
                  <a:gd name="f236" fmla="val 32"/>
                  <a:gd name="f237" fmla="val 349"/>
                  <a:gd name="f238" fmla="val 347"/>
                  <a:gd name="f239" fmla="val 361"/>
                  <a:gd name="f240" fmla="val 25"/>
                  <a:gd name="f241" fmla="val 376"/>
                  <a:gd name="f242" fmla="val 409"/>
                  <a:gd name="f243" fmla="val 98"/>
                  <a:gd name="f244" fmla="val 442"/>
                  <a:gd name="f245" fmla="val 45"/>
                  <a:gd name="f246" fmla="val 404"/>
                  <a:gd name="f247" fmla="val 59"/>
                  <a:gd name="f248" fmla="val 66"/>
                  <a:gd name="f249" fmla="val 74"/>
                  <a:gd name="f250" fmla="val 451"/>
                  <a:gd name="f251" fmla="val 81"/>
                  <a:gd name="f252" fmla="val 89"/>
                  <a:gd name="f253" fmla="val 138"/>
                  <a:gd name="f254" fmla="val 492"/>
                  <a:gd name="f255" fmla="val 101"/>
                  <a:gd name="f256" fmla="val 497"/>
                  <a:gd name="f257" fmla="val 108"/>
                  <a:gd name="f258" fmla="val 602"/>
                  <a:gd name="f259" fmla="val 569"/>
                  <a:gd name="f260" fmla="val 313"/>
                  <a:gd name="f261" fmla="val 557"/>
                  <a:gd name="f262" fmla="val 592"/>
                  <a:gd name="f263" fmla="val 564"/>
                  <a:gd name="f264" fmla="val 552"/>
                  <a:gd name="f265" fmla="val 524"/>
                  <a:gd name="f266" fmla="val 317"/>
                  <a:gd name="f267" fmla="val 489"/>
                  <a:gd name="f268" fmla="val 479"/>
                  <a:gd name="f269" fmla="val 512"/>
                  <a:gd name="f270" fmla="val 441"/>
                  <a:gd name="f271" fmla="val 412"/>
                  <a:gd name="f272" fmla="val 401"/>
                  <a:gd name="f273" fmla="val 431"/>
                  <a:gd name="f274" fmla="val 402"/>
                  <a:gd name="f275" fmla="val 377"/>
                  <a:gd name="f276" fmla="val 321"/>
                  <a:gd name="f277" fmla="val 375"/>
                  <a:gd name="f278" fmla="val 354"/>
                  <a:gd name="f279" fmla="val 320"/>
                  <a:gd name="f280" fmla="val 333"/>
                  <a:gd name="f281" fmla="val 356"/>
                  <a:gd name="f282" fmla="val 279"/>
                  <a:gd name="f283" fmla="val 254"/>
                  <a:gd name="f284" fmla="val 214"/>
                  <a:gd name="f285" fmla="val 246"/>
                  <a:gd name="f286" fmla="val 136"/>
                  <a:gd name="f287" fmla="val 94"/>
                  <a:gd name="f288" fmla="val 79"/>
                  <a:gd name="f289" fmla="val 444"/>
                  <a:gd name="f290" fmla="val 104"/>
                  <a:gd name="f291" fmla="val 294"/>
                  <a:gd name="f292" fmla="val 315"/>
                  <a:gd name="f293" fmla="val 297"/>
                  <a:gd name="f294" fmla="val 271"/>
                  <a:gd name="f295" fmla="val 277"/>
                  <a:gd name="f296" fmla="val 264"/>
                  <a:gd name="f297" fmla="val 262"/>
                  <a:gd name="f298" fmla="val 286"/>
                  <a:gd name="f299" fmla="val 304"/>
                  <a:gd name="f300" fmla="val 302"/>
                  <a:gd name="f301" fmla="val 328"/>
                  <a:gd name="f302" fmla="val 366"/>
                  <a:gd name="f303" fmla="val 250"/>
                  <a:gd name="f304" fmla="val 381"/>
                  <a:gd name="f305" fmla="val 272"/>
                  <a:gd name="f306" fmla="val 281"/>
                  <a:gd name="f307" fmla="val 399"/>
                  <a:gd name="f308" fmla="val 408"/>
                  <a:gd name="f309" fmla="val 400"/>
                  <a:gd name="f310" fmla="val 424"/>
                  <a:gd name="f311" fmla="val 255"/>
                  <a:gd name="f312" fmla="val 276"/>
                  <a:gd name="f313" fmla="val 430"/>
                  <a:gd name="f314" fmla="val 423"/>
                  <a:gd name="f315" fmla="val 205"/>
                  <a:gd name="f316" fmla="val 158"/>
                  <a:gd name="f317" fmla="val 126"/>
                  <a:gd name="f318" fmla="val 128"/>
                  <a:gd name="f319" fmla="val 149"/>
                  <a:gd name="f320" fmla="val 143"/>
                  <a:gd name="f321" fmla="val 373"/>
                  <a:gd name="f322" fmla="val 121"/>
                  <a:gd name="f323" fmla="val 342"/>
                  <a:gd name="f324" fmla="val 52"/>
                  <a:gd name="f325" fmla="val 329"/>
                  <a:gd name="f326" fmla="val 129"/>
                  <a:gd name="f327" fmla="val 159"/>
                  <a:gd name="f328" fmla="val 141"/>
                  <a:gd name="f329" fmla="val 190"/>
                  <a:gd name="f330" fmla="val 251"/>
                  <a:gd name="f331" fmla="val 287"/>
                  <a:gd name="f332" fmla="val 261"/>
                  <a:gd name="f333" fmla="val 257"/>
                  <a:gd name="f334" fmla="*/ f2 1 683"/>
                  <a:gd name="f335" fmla="*/ f3 1 603"/>
                  <a:gd name="f336" fmla="+- f6 0 f4"/>
                  <a:gd name="f337" fmla="+- f5 0 f4"/>
                  <a:gd name="f338" fmla="*/ f337 1 683"/>
                  <a:gd name="f339" fmla="*/ f336 1 603"/>
                  <a:gd name="f340" fmla="*/ f4 1 f338"/>
                  <a:gd name="f341" fmla="*/ f5 1 f338"/>
                  <a:gd name="f342" fmla="*/ f4 1 f339"/>
                  <a:gd name="f343" fmla="*/ f6 1 f339"/>
                  <a:gd name="f344" fmla="*/ f340 f334 1"/>
                  <a:gd name="f345" fmla="*/ f341 f334 1"/>
                  <a:gd name="f346" fmla="*/ f343 f335 1"/>
                  <a:gd name="f347" fmla="*/ f342 f33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44" t="f347" r="f345" b="f346"/>
                <a:pathLst>
                  <a:path w="683" h="603">
                    <a:moveTo>
                      <a:pt x="f7" y="f8"/>
                    </a:moveTo>
                    <a:lnTo>
                      <a:pt x="f9" y="f10"/>
                    </a:lnTo>
                    <a:lnTo>
                      <a:pt x="f11" y="f12"/>
                    </a:lnTo>
                    <a:lnTo>
                      <a:pt x="f13" y="f14"/>
                    </a:lnTo>
                    <a:lnTo>
                      <a:pt x="f13" y="f15"/>
                    </a:lnTo>
                    <a:lnTo>
                      <a:pt x="f16" y="f17"/>
                    </a:lnTo>
                    <a:lnTo>
                      <a:pt x="f18" y="f19"/>
                    </a:lnTo>
                    <a:lnTo>
                      <a:pt x="f13" y="f20"/>
                    </a:lnTo>
                    <a:lnTo>
                      <a:pt x="f21" y="f22"/>
                    </a:lnTo>
                    <a:lnTo>
                      <a:pt x="f13" y="f23"/>
                    </a:lnTo>
                    <a:lnTo>
                      <a:pt x="f13" y="f24"/>
                    </a:lnTo>
                    <a:lnTo>
                      <a:pt x="f9" y="f25"/>
                    </a:lnTo>
                    <a:lnTo>
                      <a:pt x="f26" y="f27"/>
                    </a:lnTo>
                    <a:lnTo>
                      <a:pt x="f28" y="f29"/>
                    </a:lnTo>
                    <a:lnTo>
                      <a:pt x="f30" y="f31"/>
                    </a:lnTo>
                    <a:lnTo>
                      <a:pt x="f26" y="f32"/>
                    </a:lnTo>
                    <a:lnTo>
                      <a:pt x="f30" y="f33"/>
                    </a:lnTo>
                    <a:lnTo>
                      <a:pt x="f30" y="f34"/>
                    </a:lnTo>
                    <a:lnTo>
                      <a:pt x="f35" y="f36"/>
                    </a:lnTo>
                    <a:cubicBezTo>
                      <a:pt x="f37" y="f38"/>
                      <a:pt x="f9" y="f39"/>
                      <a:pt x="f28" y="f40"/>
                    </a:cubicBezTo>
                    <a:lnTo>
                      <a:pt x="f41" y="f40"/>
                    </a:lnTo>
                    <a:lnTo>
                      <a:pt x="f42" y="f43"/>
                    </a:lnTo>
                    <a:lnTo>
                      <a:pt x="f44" y="f45"/>
                    </a:lnTo>
                    <a:cubicBezTo>
                      <a:pt x="f46" y="f47"/>
                      <a:pt x="f48" y="f49"/>
                      <a:pt x="f50" y="f39"/>
                    </a:cubicBezTo>
                    <a:lnTo>
                      <a:pt x="f44" y="f51"/>
                    </a:lnTo>
                    <a:lnTo>
                      <a:pt x="f52" y="f53"/>
                    </a:lnTo>
                    <a:lnTo>
                      <a:pt x="f54" y="f55"/>
                    </a:lnTo>
                    <a:lnTo>
                      <a:pt x="f56" y="f57"/>
                    </a:lnTo>
                    <a:lnTo>
                      <a:pt x="f7" y="f58"/>
                    </a:lnTo>
                    <a:lnTo>
                      <a:pt x="f59" y="f60"/>
                    </a:lnTo>
                    <a:lnTo>
                      <a:pt x="f48" y="f61"/>
                    </a:lnTo>
                    <a:lnTo>
                      <a:pt x="f18" y="f62"/>
                    </a:lnTo>
                    <a:lnTo>
                      <a:pt x="f46" y="f63"/>
                    </a:lnTo>
                    <a:lnTo>
                      <a:pt x="f64" y="f65"/>
                    </a:lnTo>
                    <a:lnTo>
                      <a:pt x="f66" y="f67"/>
                    </a:lnTo>
                    <a:lnTo>
                      <a:pt x="f68" y="f69"/>
                    </a:lnTo>
                    <a:lnTo>
                      <a:pt x="f50" y="f70"/>
                    </a:lnTo>
                    <a:lnTo>
                      <a:pt x="f71" y="f72"/>
                    </a:lnTo>
                    <a:lnTo>
                      <a:pt x="f73" y="f74"/>
                    </a:lnTo>
                    <a:lnTo>
                      <a:pt x="f75" y="f65"/>
                    </a:lnTo>
                    <a:cubicBezTo>
                      <a:pt x="f54" y="f76"/>
                      <a:pt x="f77" y="f74"/>
                      <a:pt x="f66" y="f78"/>
                    </a:cubicBezTo>
                    <a:lnTo>
                      <a:pt x="f79" y="f80"/>
                    </a:lnTo>
                    <a:lnTo>
                      <a:pt x="f35" y="f81"/>
                    </a:lnTo>
                    <a:lnTo>
                      <a:pt x="f82" y="f80"/>
                    </a:lnTo>
                    <a:cubicBezTo>
                      <a:pt x="f50" y="f83"/>
                      <a:pt x="f84" y="f72"/>
                      <a:pt x="f85" y="f86"/>
                    </a:cubicBezTo>
                    <a:lnTo>
                      <a:pt x="f54" y="f87"/>
                    </a:lnTo>
                    <a:lnTo>
                      <a:pt x="f88" y="f0"/>
                    </a:lnTo>
                    <a:lnTo>
                      <a:pt x="f89" y="f90"/>
                    </a:lnTo>
                    <a:lnTo>
                      <a:pt x="f91" y="f0"/>
                    </a:lnTo>
                    <a:lnTo>
                      <a:pt x="f92" y="f93"/>
                    </a:lnTo>
                    <a:lnTo>
                      <a:pt x="f94" y="f93"/>
                    </a:lnTo>
                    <a:lnTo>
                      <a:pt x="f94" y="f95"/>
                    </a:lnTo>
                    <a:lnTo>
                      <a:pt x="f96" y="f97"/>
                    </a:lnTo>
                    <a:lnTo>
                      <a:pt x="f98" y="f95"/>
                    </a:lnTo>
                    <a:lnTo>
                      <a:pt x="f99" y="f95"/>
                    </a:lnTo>
                    <a:lnTo>
                      <a:pt x="f99" y="f93"/>
                    </a:lnTo>
                    <a:lnTo>
                      <a:pt x="f100" y="f101"/>
                    </a:lnTo>
                    <a:lnTo>
                      <a:pt x="f102" y="f103"/>
                    </a:lnTo>
                    <a:lnTo>
                      <a:pt x="f104" y="f105"/>
                    </a:lnTo>
                    <a:lnTo>
                      <a:pt x="f106" y="f107"/>
                    </a:lnTo>
                    <a:cubicBezTo>
                      <a:pt x="f106" y="f108"/>
                      <a:pt x="f109" y="f110"/>
                      <a:pt x="f109" y="f111"/>
                    </a:cubicBezTo>
                    <a:lnTo>
                      <a:pt x="f109" y="f106"/>
                    </a:lnTo>
                    <a:lnTo>
                      <a:pt x="f112" y="f106"/>
                    </a:lnTo>
                    <a:lnTo>
                      <a:pt x="f112" y="f111"/>
                    </a:lnTo>
                    <a:cubicBezTo>
                      <a:pt x="f112" y="f113"/>
                      <a:pt x="f114" y="f115"/>
                      <a:pt x="f114" y="f116"/>
                    </a:cubicBezTo>
                    <a:lnTo>
                      <a:pt x="f117" y="f109"/>
                    </a:lnTo>
                    <a:lnTo>
                      <a:pt x="f110" y="f106"/>
                    </a:lnTo>
                    <a:lnTo>
                      <a:pt x="f118" y="f119"/>
                    </a:lnTo>
                    <a:cubicBezTo>
                      <a:pt x="f120" y="f121"/>
                      <a:pt x="f122" y="f28"/>
                      <a:pt x="f13" y="f123"/>
                    </a:cubicBezTo>
                    <a:cubicBezTo>
                      <a:pt x="f124" y="f125"/>
                      <a:pt x="f126" y="f127"/>
                      <a:pt x="f128" y="f4"/>
                    </a:cubicBezTo>
                    <a:lnTo>
                      <a:pt x="f129" y="f4"/>
                    </a:lnTo>
                    <a:cubicBezTo>
                      <a:pt x="f130" y="f131"/>
                      <a:pt x="f132" y="f133"/>
                      <a:pt x="f134" y="f135"/>
                    </a:cubicBezTo>
                    <a:cubicBezTo>
                      <a:pt x="f4" y="f49"/>
                      <a:pt x="f136" y="f137"/>
                      <a:pt x="f138" y="f139"/>
                    </a:cubicBezTo>
                    <a:cubicBezTo>
                      <a:pt x="f140" y="f141"/>
                      <a:pt x="f38" y="f142"/>
                      <a:pt x="f143" y="f144"/>
                    </a:cubicBezTo>
                    <a:cubicBezTo>
                      <a:pt x="f145" y="f146"/>
                      <a:pt x="f58" y="f84"/>
                      <a:pt x="f147" y="f54"/>
                    </a:cubicBezTo>
                    <a:lnTo>
                      <a:pt x="f148" y="f103"/>
                    </a:lnTo>
                    <a:lnTo>
                      <a:pt x="f67" y="f80"/>
                    </a:lnTo>
                    <a:cubicBezTo>
                      <a:pt x="f67" y="f87"/>
                      <a:pt x="f149" y="f118"/>
                      <a:pt x="f149" y="f150"/>
                    </a:cubicBezTo>
                    <a:lnTo>
                      <a:pt x="f149" y="f109"/>
                    </a:lnTo>
                    <a:lnTo>
                      <a:pt x="f58" y="f109"/>
                    </a:lnTo>
                    <a:lnTo>
                      <a:pt x="f58" y="f150"/>
                    </a:lnTo>
                    <a:cubicBezTo>
                      <a:pt x="f58" y="f113"/>
                      <a:pt x="f58" y="f151"/>
                      <a:pt x="f152" y="f78"/>
                    </a:cubicBezTo>
                    <a:lnTo>
                      <a:pt x="f153" y="f112"/>
                    </a:lnTo>
                    <a:lnTo>
                      <a:pt x="f154" y="f155"/>
                    </a:lnTo>
                    <a:lnTo>
                      <a:pt x="f156" y="f78"/>
                    </a:lnTo>
                    <a:lnTo>
                      <a:pt x="f157" y="f158"/>
                    </a:lnTo>
                    <a:lnTo>
                      <a:pt x="f159" y="f113"/>
                    </a:lnTo>
                    <a:lnTo>
                      <a:pt x="f160" y="f158"/>
                    </a:lnTo>
                    <a:lnTo>
                      <a:pt x="f161" y="f158"/>
                    </a:lnTo>
                    <a:lnTo>
                      <a:pt x="f161" y="f95"/>
                    </a:lnTo>
                    <a:lnTo>
                      <a:pt x="f161" y="f93"/>
                    </a:lnTo>
                    <a:lnTo>
                      <a:pt x="f43" y="f162"/>
                    </a:lnTo>
                    <a:lnTo>
                      <a:pt x="f163" y="f93"/>
                    </a:lnTo>
                    <a:lnTo>
                      <a:pt x="f164" y="f0"/>
                    </a:lnTo>
                    <a:lnTo>
                      <a:pt x="f47" y="f90"/>
                    </a:lnTo>
                    <a:cubicBezTo>
                      <a:pt x="f165" y="f166"/>
                      <a:pt x="f167" y="f168"/>
                      <a:pt x="f169" y="f170"/>
                    </a:cubicBezTo>
                    <a:lnTo>
                      <a:pt x="f33" y="f171"/>
                    </a:lnTo>
                    <a:lnTo>
                      <a:pt x="f172" y="f170"/>
                    </a:lnTo>
                    <a:lnTo>
                      <a:pt x="f173" y="f116"/>
                    </a:lnTo>
                    <a:cubicBezTo>
                      <a:pt x="f174" y="f74"/>
                      <a:pt x="f164" y="f162"/>
                      <a:pt x="f49" y="f65"/>
                    </a:cubicBezTo>
                    <a:lnTo>
                      <a:pt x="f175" y="f176"/>
                    </a:lnTo>
                    <a:lnTo>
                      <a:pt x="f177" y="f166"/>
                    </a:lnTo>
                    <a:lnTo>
                      <a:pt x="f167" y="f62"/>
                    </a:lnTo>
                    <a:lnTo>
                      <a:pt x="f178" y="f65"/>
                    </a:lnTo>
                    <a:lnTo>
                      <a:pt x="f172" y="f63"/>
                    </a:lnTo>
                    <a:lnTo>
                      <a:pt x="f179" y="f180"/>
                    </a:lnTo>
                    <a:lnTo>
                      <a:pt x="f181" y="f182"/>
                    </a:lnTo>
                    <a:lnTo>
                      <a:pt x="f1" y="f183"/>
                    </a:lnTo>
                    <a:lnTo>
                      <a:pt x="f27" y="f58"/>
                    </a:lnTo>
                    <a:lnTo>
                      <a:pt x="f39" y="f161"/>
                    </a:lnTo>
                    <a:lnTo>
                      <a:pt x="f1" y="f70"/>
                    </a:lnTo>
                    <a:lnTo>
                      <a:pt x="f184" y="f185"/>
                    </a:lnTo>
                    <a:lnTo>
                      <a:pt x="f164" y="f186"/>
                    </a:lnTo>
                    <a:lnTo>
                      <a:pt x="f187" y="f188"/>
                    </a:lnTo>
                    <a:lnTo>
                      <a:pt x="f17" y="f189"/>
                    </a:lnTo>
                    <a:lnTo>
                      <a:pt x="f167" y="f190"/>
                    </a:lnTo>
                    <a:cubicBezTo>
                      <a:pt x="f27" y="f40"/>
                      <a:pt x="f181" y="f55"/>
                      <a:pt x="f17" y="f43"/>
                    </a:cubicBezTo>
                    <a:lnTo>
                      <a:pt x="f191" y="f43"/>
                    </a:lnTo>
                    <a:lnTo>
                      <a:pt x="f15" y="f47"/>
                    </a:lnTo>
                    <a:lnTo>
                      <a:pt x="f192" y="f47"/>
                    </a:lnTo>
                    <a:cubicBezTo>
                      <a:pt x="f25" y="f49"/>
                      <a:pt x="f31" y="f193"/>
                      <a:pt x="f169" y="f194"/>
                    </a:cubicBezTo>
                    <a:lnTo>
                      <a:pt x="f15" y="f36"/>
                    </a:lnTo>
                    <a:lnTo>
                      <a:pt x="f15" y="f32"/>
                    </a:lnTo>
                    <a:lnTo>
                      <a:pt x="f195" y="f169"/>
                    </a:lnTo>
                    <a:lnTo>
                      <a:pt x="f196" y="f197"/>
                    </a:lnTo>
                    <a:lnTo>
                      <a:pt x="f192" y="f177"/>
                    </a:lnTo>
                    <a:lnTo>
                      <a:pt x="f195" y="f173"/>
                    </a:lnTo>
                    <a:lnTo>
                      <a:pt x="f25" y="f24"/>
                    </a:lnTo>
                    <a:lnTo>
                      <a:pt x="f22" y="f1"/>
                    </a:lnTo>
                    <a:lnTo>
                      <a:pt x="f138" y="f198"/>
                    </a:lnTo>
                    <a:lnTo>
                      <a:pt x="f187" y="f22"/>
                    </a:lnTo>
                    <a:lnTo>
                      <a:pt x="f138" y="f199"/>
                    </a:lnTo>
                    <a:lnTo>
                      <a:pt x="f25" y="f200"/>
                    </a:lnTo>
                    <a:lnTo>
                      <a:pt x="f201" y="f20"/>
                    </a:lnTo>
                    <a:lnTo>
                      <a:pt x="f138" y="f196"/>
                    </a:lnTo>
                    <a:lnTo>
                      <a:pt x="f22" y="f202"/>
                    </a:lnTo>
                    <a:lnTo>
                      <a:pt x="f38" y="f203"/>
                    </a:lnTo>
                    <a:lnTo>
                      <a:pt x="f25" y="f204"/>
                    </a:lnTo>
                    <a:lnTo>
                      <a:pt x="f1" y="f205"/>
                    </a:lnTo>
                    <a:lnTo>
                      <a:pt x="f49" y="f206"/>
                    </a:lnTo>
                    <a:lnTo>
                      <a:pt x="f207" y="f208"/>
                    </a:lnTo>
                    <a:lnTo>
                      <a:pt x="f127" y="f209"/>
                    </a:lnTo>
                    <a:lnTo>
                      <a:pt x="f55" y="f210"/>
                    </a:lnTo>
                    <a:lnTo>
                      <a:pt x="f173" y="f211"/>
                    </a:lnTo>
                    <a:lnTo>
                      <a:pt x="f169" y="f212"/>
                    </a:lnTo>
                    <a:lnTo>
                      <a:pt x="f174" y="f211"/>
                    </a:lnTo>
                    <a:lnTo>
                      <a:pt x="f213" y="f214"/>
                    </a:lnTo>
                    <a:lnTo>
                      <a:pt x="f40" y="f211"/>
                    </a:lnTo>
                    <a:lnTo>
                      <a:pt x="f49" y="f215"/>
                    </a:lnTo>
                    <a:lnTo>
                      <a:pt x="f47" y="f133"/>
                    </a:lnTo>
                    <a:lnTo>
                      <a:pt x="f38" y="f216"/>
                    </a:lnTo>
                    <a:lnTo>
                      <a:pt x="f49" y="f217"/>
                    </a:lnTo>
                    <a:lnTo>
                      <a:pt x="f218" y="f219"/>
                    </a:lnTo>
                    <a:lnTo>
                      <a:pt x="f220" y="f221"/>
                    </a:lnTo>
                    <a:lnTo>
                      <a:pt x="f161" y="f222"/>
                    </a:lnTo>
                    <a:lnTo>
                      <a:pt x="f58" y="f219"/>
                    </a:lnTo>
                    <a:lnTo>
                      <a:pt x="f223" y="f224"/>
                    </a:lnTo>
                    <a:lnTo>
                      <a:pt x="f225" y="f226"/>
                    </a:lnTo>
                    <a:lnTo>
                      <a:pt x="f149" y="f211"/>
                    </a:lnTo>
                    <a:lnTo>
                      <a:pt x="f58" y="f132"/>
                    </a:lnTo>
                    <a:lnTo>
                      <a:pt x="f67" y="f132"/>
                    </a:lnTo>
                    <a:lnTo>
                      <a:pt x="f86" y="f227"/>
                    </a:lnTo>
                    <a:lnTo>
                      <a:pt x="f228" y="f132"/>
                    </a:lnTo>
                    <a:lnTo>
                      <a:pt x="f229" y="f230"/>
                    </a:lnTo>
                    <a:lnTo>
                      <a:pt x="f228" y="f231"/>
                    </a:lnTo>
                    <a:lnTo>
                      <a:pt x="f232" y="f233"/>
                    </a:lnTo>
                    <a:lnTo>
                      <a:pt x="f137" y="f234"/>
                    </a:lnTo>
                    <a:lnTo>
                      <a:pt x="f235" y="f236"/>
                    </a:lnTo>
                    <a:lnTo>
                      <a:pt x="f235" y="f234"/>
                    </a:lnTo>
                    <a:lnTo>
                      <a:pt x="f237" y="f131"/>
                    </a:lnTo>
                    <a:lnTo>
                      <a:pt x="f238" y="f233"/>
                    </a:lnTo>
                    <a:lnTo>
                      <a:pt x="f117" y="f211"/>
                    </a:lnTo>
                    <a:lnTo>
                      <a:pt x="f239" y="f132"/>
                    </a:lnTo>
                    <a:lnTo>
                      <a:pt x="f117" y="f240"/>
                    </a:lnTo>
                    <a:lnTo>
                      <a:pt x="f241" y="f212"/>
                    </a:lnTo>
                    <a:lnTo>
                      <a:pt x="f114" y="f240"/>
                    </a:lnTo>
                    <a:lnTo>
                      <a:pt x="f106" y="f240"/>
                    </a:lnTo>
                    <a:lnTo>
                      <a:pt x="f111" y="f211"/>
                    </a:lnTo>
                    <a:lnTo>
                      <a:pt x="f242" y="f132"/>
                    </a:lnTo>
                    <a:lnTo>
                      <a:pt x="f120" y="f236"/>
                    </a:lnTo>
                    <a:lnTo>
                      <a:pt x="f106" y="f243"/>
                    </a:lnTo>
                    <a:lnTo>
                      <a:pt x="f94" y="f233"/>
                    </a:lnTo>
                    <a:lnTo>
                      <a:pt x="f244" y="f245"/>
                    </a:lnTo>
                    <a:lnTo>
                      <a:pt x="f246" y="f219"/>
                    </a:lnTo>
                    <a:lnTo>
                      <a:pt x="f75" y="f247"/>
                    </a:lnTo>
                    <a:lnTo>
                      <a:pt x="f11" y="f248"/>
                    </a:lnTo>
                    <a:lnTo>
                      <a:pt x="f146" y="f249"/>
                    </a:lnTo>
                    <a:lnTo>
                      <a:pt x="f75" y="f133"/>
                    </a:lnTo>
                    <a:lnTo>
                      <a:pt x="f250" y="f227"/>
                    </a:lnTo>
                    <a:lnTo>
                      <a:pt x="f122" y="f251"/>
                    </a:lnTo>
                    <a:lnTo>
                      <a:pt x="f26" y="f252"/>
                    </a:lnTo>
                    <a:lnTo>
                      <a:pt x="f82" y="f136"/>
                    </a:lnTo>
                    <a:lnTo>
                      <a:pt x="f66" y="f252"/>
                    </a:lnTo>
                    <a:lnTo>
                      <a:pt x="f85" y="f253"/>
                    </a:lnTo>
                    <a:lnTo>
                      <a:pt x="f254" y="f255"/>
                    </a:lnTo>
                    <a:lnTo>
                      <a:pt x="f256" y="f257"/>
                    </a:lnTo>
                    <a:lnTo>
                      <a:pt x="f75" y="f14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39" y="f258"/>
                    </a:moveTo>
                    <a:lnTo>
                      <a:pt x="f228" y="f259"/>
                    </a:lnTo>
                    <a:lnTo>
                      <a:pt x="f260" y="f258"/>
                    </a:lnTo>
                    <a:lnTo>
                      <a:pt x="f239" y="f258"/>
                    </a:lnTo>
                    <a:close/>
                    <a:moveTo>
                      <a:pt x="f239" y="f258"/>
                    </a:moveTo>
                    <a:lnTo>
                      <a:pt x="f239" y="f258"/>
                    </a:lnTo>
                    <a:close/>
                    <a:moveTo>
                      <a:pt x="f228" y="f261"/>
                    </a:moveTo>
                    <a:lnTo>
                      <a:pt x="f158" y="f262"/>
                    </a:lnTo>
                    <a:lnTo>
                      <a:pt x="f95" y="f263"/>
                    </a:lnTo>
                    <a:lnTo>
                      <a:pt x="f228" y="f41"/>
                    </a:lnTo>
                    <a:lnTo>
                      <a:pt x="f228" y="f261"/>
                    </a:lnTo>
                    <a:close/>
                    <a:moveTo>
                      <a:pt x="f228" y="f261"/>
                    </a:moveTo>
                    <a:lnTo>
                      <a:pt x="f228" y="f261"/>
                    </a:lnTo>
                    <a:close/>
                    <a:moveTo>
                      <a:pt x="f228" y="f21"/>
                    </a:moveTo>
                    <a:lnTo>
                      <a:pt x="f95" y="f264"/>
                    </a:lnTo>
                    <a:lnTo>
                      <a:pt x="f95" y="f265"/>
                    </a:lnTo>
                    <a:lnTo>
                      <a:pt x="f266" y="f267"/>
                    </a:lnTo>
                    <a:lnTo>
                      <a:pt x="f228" y="f21"/>
                    </a:lnTo>
                    <a:close/>
                    <a:moveTo>
                      <a:pt x="f228" y="f21"/>
                    </a:moveTo>
                    <a:lnTo>
                      <a:pt x="f228" y="f21"/>
                    </a:lnTo>
                    <a:close/>
                    <a:moveTo>
                      <a:pt x="f266" y="f268"/>
                    </a:moveTo>
                    <a:lnTo>
                      <a:pt x="f95" y="f269"/>
                    </a:lnTo>
                    <a:lnTo>
                      <a:pt x="f239" y="f48"/>
                    </a:lnTo>
                    <a:lnTo>
                      <a:pt x="f266" y="f250"/>
                    </a:lnTo>
                    <a:lnTo>
                      <a:pt x="f266" y="f268"/>
                    </a:lnTo>
                    <a:close/>
                    <a:moveTo>
                      <a:pt x="f266" y="f268"/>
                    </a:moveTo>
                    <a:lnTo>
                      <a:pt x="f266" y="f268"/>
                    </a:lnTo>
                    <a:close/>
                    <a:moveTo>
                      <a:pt x="f266" y="f270"/>
                    </a:moveTo>
                    <a:lnTo>
                      <a:pt x="f239" y="f82"/>
                    </a:lnTo>
                    <a:lnTo>
                      <a:pt x="f239" y="f144"/>
                    </a:lnTo>
                    <a:lnTo>
                      <a:pt x="f166" y="f271"/>
                    </a:lnTo>
                    <a:lnTo>
                      <a:pt x="f266" y="f270"/>
                    </a:lnTo>
                    <a:close/>
                    <a:moveTo>
                      <a:pt x="f266" y="f270"/>
                    </a:moveTo>
                    <a:lnTo>
                      <a:pt x="f266" y="f270"/>
                    </a:lnTo>
                    <a:close/>
                    <a:moveTo>
                      <a:pt x="f166" y="f272"/>
                    </a:moveTo>
                    <a:lnTo>
                      <a:pt x="f0" y="f273"/>
                    </a:lnTo>
                    <a:lnTo>
                      <a:pt x="f0" y="f274"/>
                    </a:lnTo>
                    <a:lnTo>
                      <a:pt x="f107" y="f111"/>
                    </a:lnTo>
                    <a:lnTo>
                      <a:pt x="f107" y="f150"/>
                    </a:lnTo>
                    <a:lnTo>
                      <a:pt x="f232" y="f112"/>
                    </a:lnTo>
                    <a:lnTo>
                      <a:pt x="f166" y="f118"/>
                    </a:lnTo>
                    <a:lnTo>
                      <a:pt x="f166" y="f275"/>
                    </a:lnTo>
                    <a:lnTo>
                      <a:pt x="f276" y="f106"/>
                    </a:lnTo>
                    <a:lnTo>
                      <a:pt x="f166" y="f109"/>
                    </a:lnTo>
                    <a:lnTo>
                      <a:pt x="f166" y="f272"/>
                    </a:lnTo>
                    <a:close/>
                    <a:moveTo>
                      <a:pt x="f166" y="f272"/>
                    </a:moveTo>
                    <a:lnTo>
                      <a:pt x="f166" y="f272"/>
                    </a:lnTo>
                    <a:close/>
                    <a:moveTo>
                      <a:pt x="f238" y="f105"/>
                    </a:moveTo>
                    <a:lnTo>
                      <a:pt x="f0" y="f125"/>
                    </a:lnTo>
                    <a:lnTo>
                      <a:pt x="f0" y="f158"/>
                    </a:lnTo>
                    <a:lnTo>
                      <a:pt x="f238" y="f105"/>
                    </a:lnTo>
                    <a:close/>
                    <a:moveTo>
                      <a:pt x="f238" y="f105"/>
                    </a:moveTo>
                    <a:lnTo>
                      <a:pt x="f238" y="f105"/>
                    </a:lnTo>
                    <a:close/>
                    <a:moveTo>
                      <a:pt x="f116" y="f277"/>
                    </a:moveTo>
                    <a:lnTo>
                      <a:pt x="f278" y="f87"/>
                    </a:lnTo>
                    <a:lnTo>
                      <a:pt x="f279" y="f280"/>
                    </a:lnTo>
                    <a:lnTo>
                      <a:pt x="f279" y="f116"/>
                    </a:lnTo>
                    <a:lnTo>
                      <a:pt x="f116" y="f277"/>
                    </a:lnTo>
                    <a:close/>
                    <a:moveTo>
                      <a:pt x="f116" y="f277"/>
                    </a:moveTo>
                    <a:lnTo>
                      <a:pt x="f116" y="f277"/>
                    </a:lnTo>
                    <a:close/>
                    <a:moveTo>
                      <a:pt x="f279" y="f229"/>
                    </a:moveTo>
                    <a:lnTo>
                      <a:pt x="f0" y="f171"/>
                    </a:lnTo>
                    <a:lnTo>
                      <a:pt x="f87" y="f276"/>
                    </a:lnTo>
                    <a:lnTo>
                      <a:pt x="f279" y="f183"/>
                    </a:lnTo>
                    <a:lnTo>
                      <a:pt x="f279" y="f229"/>
                    </a:lnTo>
                    <a:close/>
                    <a:moveTo>
                      <a:pt x="f279" y="f229"/>
                    </a:moveTo>
                    <a:lnTo>
                      <a:pt x="f279" y="f229"/>
                    </a:lnTo>
                    <a:close/>
                    <a:moveTo>
                      <a:pt x="f276" y="f57"/>
                    </a:moveTo>
                    <a:lnTo>
                      <a:pt x="f87" y="f76"/>
                    </a:lnTo>
                    <a:lnTo>
                      <a:pt x="f281" y="f282"/>
                    </a:lnTo>
                    <a:lnTo>
                      <a:pt x="f276" y="f283"/>
                    </a:lnTo>
                    <a:lnTo>
                      <a:pt x="f276" y="f57"/>
                    </a:lnTo>
                    <a:close/>
                    <a:moveTo>
                      <a:pt x="f276" y="f57"/>
                    </a:moveTo>
                    <a:lnTo>
                      <a:pt x="f276" y="f57"/>
                    </a:lnTo>
                    <a:close/>
                    <a:moveTo>
                      <a:pt x="f229" y="f43"/>
                    </a:moveTo>
                    <a:lnTo>
                      <a:pt x="f281" y="f53"/>
                    </a:lnTo>
                    <a:lnTo>
                      <a:pt x="f281" y="f186"/>
                    </a:lnTo>
                    <a:lnTo>
                      <a:pt x="f280" y="f38"/>
                    </a:lnTo>
                    <a:cubicBezTo>
                      <a:pt x="f83" y="f49"/>
                      <a:pt x="f176" y="f55"/>
                      <a:pt x="f229" y="f43"/>
                    </a:cubicBezTo>
                    <a:close/>
                    <a:moveTo>
                      <a:pt x="f229" y="f43"/>
                    </a:moveTo>
                    <a:lnTo>
                      <a:pt x="f229" y="f43"/>
                    </a:lnTo>
                    <a:close/>
                    <a:moveTo>
                      <a:pt x="f107" y="f34"/>
                    </a:moveTo>
                    <a:lnTo>
                      <a:pt x="f151" y="f193"/>
                    </a:lnTo>
                    <a:cubicBezTo>
                      <a:pt x="f237" y="f201"/>
                      <a:pt x="f238" y="f34"/>
                      <a:pt x="f235" y="f284"/>
                    </a:cubicBezTo>
                    <a:lnTo>
                      <a:pt x="f116" y="f284"/>
                    </a:lnTo>
                    <a:lnTo>
                      <a:pt x="f107" y="f174"/>
                    </a:lnTo>
                    <a:lnTo>
                      <a:pt x="f107" y="f34"/>
                    </a:lnTo>
                    <a:close/>
                    <a:moveTo>
                      <a:pt x="f107" y="f34"/>
                    </a:moveTo>
                    <a:lnTo>
                      <a:pt x="f107" y="f34"/>
                    </a:lnTo>
                    <a:close/>
                    <a:moveTo>
                      <a:pt x="f229" y="f158"/>
                    </a:moveTo>
                    <a:lnTo>
                      <a:pt x="f166" y="f87"/>
                    </a:lnTo>
                    <a:lnTo>
                      <a:pt x="f166" y="f93"/>
                    </a:lnTo>
                    <a:lnTo>
                      <a:pt x="f229" y="f158"/>
                    </a:lnTo>
                    <a:close/>
                    <a:moveTo>
                      <a:pt x="f229" y="f158"/>
                    </a:moveTo>
                    <a:lnTo>
                      <a:pt x="f229" y="f158"/>
                    </a:lnTo>
                    <a:close/>
                    <a:moveTo>
                      <a:pt x="f285" y="f286"/>
                    </a:moveTo>
                    <a:lnTo>
                      <a:pt x="f47" y="f255"/>
                    </a:lnTo>
                    <a:lnTo>
                      <a:pt x="f213" y="f231"/>
                    </a:lnTo>
                    <a:lnTo>
                      <a:pt x="f285" y="f286"/>
                    </a:lnTo>
                    <a:close/>
                    <a:moveTo>
                      <a:pt x="f285" y="f286"/>
                    </a:moveTo>
                    <a:lnTo>
                      <a:pt x="f285" y="f286"/>
                    </a:lnTo>
                    <a:close/>
                    <a:moveTo>
                      <a:pt x="f43" y="f287"/>
                    </a:moveTo>
                    <a:lnTo>
                      <a:pt x="f225" y="f257"/>
                    </a:lnTo>
                    <a:lnTo>
                      <a:pt x="f220" y="f288"/>
                    </a:lnTo>
                    <a:lnTo>
                      <a:pt x="f43" y="f287"/>
                    </a:lnTo>
                    <a:close/>
                    <a:moveTo>
                      <a:pt x="f43" y="f287"/>
                    </a:moveTo>
                    <a:lnTo>
                      <a:pt x="f43" y="f287"/>
                    </a:lnTo>
                    <a:close/>
                    <a:moveTo>
                      <a:pt x="f289" y="f215"/>
                    </a:moveTo>
                    <a:lnTo>
                      <a:pt x="f242" y="f290"/>
                    </a:lnTo>
                    <a:lnTo>
                      <a:pt x="f89" y="f231"/>
                    </a:lnTo>
                    <a:lnTo>
                      <a:pt x="f289" y="f215"/>
                    </a:lnTo>
                    <a:close/>
                    <a:moveTo>
                      <a:pt x="f289" y="f215"/>
                    </a:moveTo>
                    <a:lnTo>
                      <a:pt x="f289" y="f215"/>
                    </a:lnTo>
                    <a:close/>
                    <a:moveTo>
                      <a:pt x="f85" y="f219"/>
                    </a:moveTo>
                    <a:lnTo>
                      <a:pt x="f92" y="f204"/>
                    </a:lnTo>
                    <a:lnTo>
                      <a:pt x="f122" y="f211"/>
                    </a:lnTo>
                    <a:lnTo>
                      <a:pt x="f85" y="f219"/>
                    </a:lnTo>
                    <a:close/>
                    <a:moveTo>
                      <a:pt x="f85" y="f219"/>
                    </a:moveTo>
                    <a:lnTo>
                      <a:pt x="f85" y="f219"/>
                    </a:lnTo>
                    <a:close/>
                    <a:moveTo>
                      <a:pt x="f291" y="f292"/>
                    </a:moveTo>
                    <a:cubicBezTo>
                      <a:pt x="f293" y="f58"/>
                      <a:pt x="f67" y="f188"/>
                      <a:pt x="f260" y="f60"/>
                    </a:cubicBezTo>
                    <a:lnTo>
                      <a:pt x="f260" y="f220"/>
                    </a:lnTo>
                    <a:lnTo>
                      <a:pt x="f57" y="f294"/>
                    </a:lnTo>
                    <a:lnTo>
                      <a:pt x="f295" y="f296"/>
                    </a:lnTo>
                    <a:lnTo>
                      <a:pt x="f260" y="f39"/>
                    </a:lnTo>
                    <a:cubicBezTo>
                      <a:pt x="f185" y="f43"/>
                      <a:pt x="f223" y="f297"/>
                      <a:pt x="f159" y="f57"/>
                    </a:cubicBezTo>
                    <a:lnTo>
                      <a:pt x="f159" y="f185"/>
                    </a:lnTo>
                    <a:lnTo>
                      <a:pt x="f143" y="f108"/>
                    </a:lnTo>
                    <a:lnTo>
                      <a:pt x="f152" y="f72"/>
                    </a:lnTo>
                    <a:lnTo>
                      <a:pt x="f152" y="f292"/>
                    </a:lnTo>
                    <a:lnTo>
                      <a:pt x="f291" y="f292"/>
                    </a:lnTo>
                    <a:close/>
                    <a:moveTo>
                      <a:pt x="f291" y="f292"/>
                    </a:moveTo>
                    <a:lnTo>
                      <a:pt x="f291" y="f292"/>
                    </a:lnTo>
                    <a:close/>
                    <a:moveTo>
                      <a:pt x="f162" y="f294"/>
                    </a:moveTo>
                    <a:cubicBezTo>
                      <a:pt x="f147" y="f298"/>
                      <a:pt x="f299" y="f180"/>
                      <a:pt x="f300" y="f292"/>
                    </a:cubicBezTo>
                    <a:lnTo>
                      <a:pt x="f300" y="f72"/>
                    </a:lnTo>
                    <a:lnTo>
                      <a:pt x="f299" y="f72"/>
                    </a:lnTo>
                    <a:lnTo>
                      <a:pt x="f162" y="f301"/>
                    </a:lnTo>
                    <a:lnTo>
                      <a:pt x="f162" y="f294"/>
                    </a:lnTo>
                    <a:close/>
                    <a:moveTo>
                      <a:pt x="f162" y="f294"/>
                    </a:moveTo>
                    <a:lnTo>
                      <a:pt x="f162" y="f294"/>
                    </a:lnTo>
                    <a:close/>
                    <a:moveTo>
                      <a:pt x="f302" y="f303"/>
                    </a:moveTo>
                    <a:lnTo>
                      <a:pt x="f302" y="f137"/>
                    </a:lnTo>
                    <a:lnTo>
                      <a:pt x="f155" y="f292"/>
                    </a:lnTo>
                    <a:lnTo>
                      <a:pt x="f304" y="f260"/>
                    </a:lnTo>
                    <a:cubicBezTo>
                      <a:pt x="f103" y="f70"/>
                      <a:pt x="f277" y="f305"/>
                      <a:pt x="f302" y="f303"/>
                    </a:cubicBezTo>
                    <a:close/>
                    <a:moveTo>
                      <a:pt x="f302" y="f303"/>
                    </a:moveTo>
                    <a:lnTo>
                      <a:pt x="f302" y="f303"/>
                    </a:lnTo>
                    <a:close/>
                    <a:moveTo>
                      <a:pt x="f302" y="f47"/>
                    </a:moveTo>
                    <a:cubicBezTo>
                      <a:pt x="f304" y="f297"/>
                      <a:pt x="f111" y="f298"/>
                      <a:pt x="f125" y="f162"/>
                    </a:cubicBezTo>
                    <a:lnTo>
                      <a:pt x="f106" y="f260"/>
                    </a:lnTo>
                    <a:lnTo>
                      <a:pt x="f106" y="f292"/>
                    </a:lnTo>
                    <a:lnTo>
                      <a:pt x="f98" y="f108"/>
                    </a:lnTo>
                    <a:lnTo>
                      <a:pt x="f96" y="f57"/>
                    </a:lnTo>
                    <a:lnTo>
                      <a:pt x="f96" y="f306"/>
                    </a:lnTo>
                    <a:cubicBezTo>
                      <a:pt x="f141" y="f51"/>
                      <a:pt x="f307" y="f45"/>
                      <a:pt x="f117" y="f193"/>
                    </a:cubicBezTo>
                    <a:lnTo>
                      <a:pt x="f308" y="f297"/>
                    </a:lnTo>
                    <a:lnTo>
                      <a:pt x="f309" y="f188"/>
                    </a:lnTo>
                    <a:lnTo>
                      <a:pt x="f302" y="f47"/>
                    </a:lnTo>
                    <a:close/>
                    <a:moveTo>
                      <a:pt x="f302" y="f47"/>
                    </a:moveTo>
                    <a:lnTo>
                      <a:pt x="f302" y="f47"/>
                    </a:lnTo>
                    <a:close/>
                    <a:moveTo>
                      <a:pt x="f111" y="f38"/>
                    </a:moveTo>
                    <a:cubicBezTo>
                      <a:pt x="f242" y="f220"/>
                      <a:pt x="f310" y="f311"/>
                      <a:pt x="f92" y="f312"/>
                    </a:cubicBezTo>
                    <a:lnTo>
                      <a:pt x="f244" y="f312"/>
                    </a:lnTo>
                    <a:lnTo>
                      <a:pt x="f244" y="f295"/>
                    </a:lnTo>
                    <a:lnTo>
                      <a:pt x="f77" y="f185"/>
                    </a:lnTo>
                    <a:lnTo>
                      <a:pt x="f96" y="f194"/>
                    </a:lnTo>
                    <a:lnTo>
                      <a:pt x="f313" y="f201"/>
                    </a:lnTo>
                    <a:cubicBezTo>
                      <a:pt x="f104" y="f34"/>
                      <a:pt x="f139" y="f174"/>
                      <a:pt x="f155" y="f169"/>
                    </a:cubicBezTo>
                    <a:lnTo>
                      <a:pt x="f310" y="f39"/>
                    </a:lnTo>
                    <a:lnTo>
                      <a:pt x="f314" y="f47"/>
                    </a:lnTo>
                    <a:lnTo>
                      <a:pt x="f111" y="f38"/>
                    </a:lnTo>
                    <a:close/>
                    <a:moveTo>
                      <a:pt x="f111" y="f38"/>
                    </a:moveTo>
                    <a:lnTo>
                      <a:pt x="f111" y="f38"/>
                    </a:lnTo>
                    <a:close/>
                    <a:moveTo>
                      <a:pt x="f304" y="f173"/>
                    </a:moveTo>
                    <a:cubicBezTo>
                      <a:pt x="f139" y="f315"/>
                      <a:pt x="f104" y="f33"/>
                      <a:pt x="f313" y="f169"/>
                    </a:cubicBezTo>
                    <a:lnTo>
                      <a:pt x="f96" y="f33"/>
                    </a:lnTo>
                    <a:lnTo>
                      <a:pt x="f142" y="f32"/>
                    </a:lnTo>
                    <a:lnTo>
                      <a:pt x="f73" y="f198"/>
                    </a:lnTo>
                    <a:lnTo>
                      <a:pt x="f313" y="f199"/>
                    </a:lnTo>
                    <a:lnTo>
                      <a:pt x="f98" y="f199"/>
                    </a:lnTo>
                    <a:lnTo>
                      <a:pt x="f155" y="f31"/>
                    </a:lnTo>
                    <a:lnTo>
                      <a:pt x="f310" y="f29"/>
                    </a:lnTo>
                    <a:lnTo>
                      <a:pt x="f99" y="f127"/>
                    </a:lnTo>
                    <a:lnTo>
                      <a:pt x="f304" y="f173"/>
                    </a:lnTo>
                    <a:close/>
                    <a:moveTo>
                      <a:pt x="f304" y="f173"/>
                    </a:moveTo>
                    <a:lnTo>
                      <a:pt x="f304" y="f173"/>
                    </a:lnTo>
                    <a:close/>
                    <a:moveTo>
                      <a:pt x="f95" y="f31"/>
                    </a:moveTo>
                    <a:lnTo>
                      <a:pt x="f102" y="f316"/>
                    </a:lnTo>
                    <a:lnTo>
                      <a:pt x="f102" y="f196"/>
                    </a:lnTo>
                    <a:lnTo>
                      <a:pt x="f310" y="f15"/>
                    </a:lnTo>
                    <a:lnTo>
                      <a:pt x="f91" y="f209"/>
                    </a:lnTo>
                    <a:lnTo>
                      <a:pt x="f304" y="f317"/>
                    </a:lnTo>
                    <a:lnTo>
                      <a:pt x="f304" y="f318"/>
                    </a:lnTo>
                    <a:lnTo>
                      <a:pt x="f304" y="f317"/>
                    </a:lnTo>
                    <a:cubicBezTo>
                      <a:pt x="f117" y="f319"/>
                      <a:pt x="f0" y="f23"/>
                      <a:pt x="f238" y="f179"/>
                    </a:cubicBezTo>
                    <a:lnTo>
                      <a:pt x="f109" y="f253"/>
                    </a:lnTo>
                    <a:lnTo>
                      <a:pt x="f309" y="f14"/>
                    </a:lnTo>
                    <a:lnTo>
                      <a:pt x="f95" y="f31"/>
                    </a:lnTo>
                    <a:close/>
                    <a:moveTo>
                      <a:pt x="f95" y="f31"/>
                    </a:moveTo>
                    <a:lnTo>
                      <a:pt x="f95" y="f31"/>
                    </a:lnTo>
                    <a:close/>
                    <a:moveTo>
                      <a:pt x="f170" y="f1"/>
                    </a:moveTo>
                    <a:cubicBezTo>
                      <a:pt x="f278" y="f17"/>
                      <a:pt x="f95" y="f320"/>
                      <a:pt x="f118" y="f205"/>
                    </a:cubicBezTo>
                    <a:lnTo>
                      <a:pt x="f118" y="f8"/>
                    </a:lnTo>
                    <a:lnTo>
                      <a:pt x="f321" y="f322"/>
                    </a:lnTo>
                    <a:lnTo>
                      <a:pt x="f323" y="f324"/>
                    </a:lnTo>
                    <a:lnTo>
                      <a:pt x="f162" y="f205"/>
                    </a:lnTo>
                    <a:lnTo>
                      <a:pt x="f260" y="f317"/>
                    </a:lnTo>
                    <a:lnTo>
                      <a:pt x="f162" y="f317"/>
                    </a:lnTo>
                    <a:cubicBezTo>
                      <a:pt x="f276" y="f14"/>
                      <a:pt x="f325" y="f17"/>
                      <a:pt x="f232" y="f24"/>
                    </a:cubicBezTo>
                    <a:lnTo>
                      <a:pt x="f232" y="f322"/>
                    </a:lnTo>
                    <a:lnTo>
                      <a:pt x="f170" y="f322"/>
                    </a:lnTo>
                    <a:lnTo>
                      <a:pt x="f170" y="f1"/>
                    </a:lnTo>
                    <a:close/>
                    <a:moveTo>
                      <a:pt x="f170" y="f1"/>
                    </a:moveTo>
                    <a:lnTo>
                      <a:pt x="f170" y="f1"/>
                    </a:lnTo>
                    <a:close/>
                    <a:moveTo>
                      <a:pt x="f137" y="f179"/>
                    </a:moveTo>
                    <a:cubicBezTo>
                      <a:pt x="f74" y="f23"/>
                      <a:pt x="f228" y="f12"/>
                      <a:pt x="f300" y="f326"/>
                    </a:cubicBezTo>
                    <a:lnTo>
                      <a:pt x="f300" y="f318"/>
                    </a:lnTo>
                    <a:lnTo>
                      <a:pt x="f67" y="f317"/>
                    </a:lnTo>
                    <a:lnTo>
                      <a:pt x="f161" y="f290"/>
                    </a:lnTo>
                    <a:lnTo>
                      <a:pt x="f51" y="f316"/>
                    </a:lnTo>
                    <a:lnTo>
                      <a:pt x="f154" y="f316"/>
                    </a:lnTo>
                    <a:lnTo>
                      <a:pt x="f154" y="f327"/>
                    </a:lnTo>
                    <a:lnTo>
                      <a:pt x="f276" y="f197"/>
                    </a:lnTo>
                    <a:lnTo>
                      <a:pt x="f57" y="f206"/>
                    </a:lnTo>
                    <a:lnTo>
                      <a:pt x="f58" y="f328"/>
                    </a:lnTo>
                    <a:lnTo>
                      <a:pt x="f280" y="f179"/>
                    </a:lnTo>
                    <a:lnTo>
                      <a:pt x="f137" y="f179"/>
                    </a:lnTo>
                    <a:close/>
                    <a:moveTo>
                      <a:pt x="f137" y="f179"/>
                    </a:moveTo>
                    <a:lnTo>
                      <a:pt x="f137" y="f179"/>
                    </a:lnTo>
                    <a:close/>
                    <a:moveTo>
                      <a:pt x="f299" y="f179"/>
                    </a:moveTo>
                    <a:lnTo>
                      <a:pt x="f143" y="f19"/>
                    </a:lnTo>
                    <a:lnTo>
                      <a:pt x="f283" y="f19"/>
                    </a:lnTo>
                    <a:lnTo>
                      <a:pt x="f329" y="f25"/>
                    </a:lnTo>
                    <a:lnTo>
                      <a:pt x="f330" y="f284"/>
                    </a:lnTo>
                    <a:lnTo>
                      <a:pt x="f159" y="f169"/>
                    </a:lnTo>
                    <a:lnTo>
                      <a:pt x="f283" y="f284"/>
                    </a:lnTo>
                    <a:cubicBezTo>
                      <a:pt x="f153" y="f32"/>
                      <a:pt x="f331" y="f33"/>
                      <a:pt x="f300" y="f315"/>
                    </a:cubicBezTo>
                    <a:lnTo>
                      <a:pt x="f157" y="f197"/>
                    </a:lnTo>
                    <a:lnTo>
                      <a:pt x="f51" y="f177"/>
                    </a:lnTo>
                    <a:lnTo>
                      <a:pt x="f299" y="f179"/>
                    </a:lnTo>
                    <a:close/>
                    <a:moveTo>
                      <a:pt x="f299" y="f179"/>
                    </a:moveTo>
                    <a:lnTo>
                      <a:pt x="f299" y="f179"/>
                    </a:lnTo>
                    <a:close/>
                    <a:moveTo>
                      <a:pt x="f332" y="f55"/>
                    </a:moveTo>
                    <a:lnTo>
                      <a:pt x="f51" y="f190"/>
                    </a:lnTo>
                    <a:lnTo>
                      <a:pt x="f299" y="f174"/>
                    </a:lnTo>
                    <a:cubicBezTo>
                      <a:pt x="f331" y="f34"/>
                      <a:pt x="f153" y="f36"/>
                      <a:pt x="f283" y="f194"/>
                    </a:cubicBezTo>
                    <a:lnTo>
                      <a:pt x="f283" y="f38"/>
                    </a:lnTo>
                    <a:lnTo>
                      <a:pt x="f159" y="f38"/>
                    </a:lnTo>
                    <a:lnTo>
                      <a:pt x="f174" y="f298"/>
                    </a:lnTo>
                    <a:lnTo>
                      <a:pt x="f45" y="f282"/>
                    </a:lnTo>
                    <a:lnTo>
                      <a:pt x="f45" y="f295"/>
                    </a:lnTo>
                    <a:lnTo>
                      <a:pt x="f285" y="f295"/>
                    </a:lnTo>
                    <a:cubicBezTo>
                      <a:pt x="f51" y="f333"/>
                      <a:pt x="f225" y="f45"/>
                      <a:pt x="f293" y="f193"/>
                    </a:cubicBezTo>
                    <a:lnTo>
                      <a:pt x="f332" y="f55"/>
                    </a:lnTo>
                    <a:close/>
                    <a:moveTo>
                      <a:pt x="f332" y="f55"/>
                    </a:moveTo>
                    <a:lnTo>
                      <a:pt x="f332" y="f55"/>
                    </a:lnTo>
                    <a:close/>
                    <a:moveTo>
                      <a:pt x="f277" y="f78"/>
                    </a:moveTo>
                    <a:lnTo>
                      <a:pt x="f110" y="f108"/>
                    </a:lnTo>
                    <a:lnTo>
                      <a:pt x="f110" y="f110"/>
                    </a:lnTo>
                    <a:lnTo>
                      <a:pt x="f277" y="f78"/>
                    </a:lnTo>
                    <a:close/>
                  </a:path>
                </a:pathLst>
              </a:custGeom>
              <a:solidFill>
                <a:srgbClr val="D7B369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8" name="Forma Livre 27"/>
              <p:cNvSpPr/>
              <p:nvPr/>
            </p:nvSpPr>
            <p:spPr>
              <a:xfrm>
                <a:off x="9294839" y="5686562"/>
                <a:ext cx="227164" cy="63358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710"/>
                  <a:gd name="f5" fmla="val 246"/>
                  <a:gd name="f6" fmla="val 599"/>
                  <a:gd name="f7" fmla="val 53"/>
                  <a:gd name="f8" fmla="val 612"/>
                  <a:gd name="f9" fmla="val 192"/>
                  <a:gd name="f10" fmla="val 667"/>
                  <a:gd name="f11" fmla="val 197"/>
                  <a:gd name="f12" fmla="val 709"/>
                  <a:gd name="f13" fmla="val 202"/>
                  <a:gd name="f14" fmla="val 693"/>
                  <a:gd name="f15" fmla="val 63"/>
                  <a:gd name="f16" fmla="val 683"/>
                  <a:gd name="f17" fmla="val 2"/>
                  <a:gd name="f18" fmla="val 600"/>
                  <a:gd name="f19" fmla="val 632"/>
                  <a:gd name="f20" fmla="val 169"/>
                  <a:gd name="f21" fmla="val 620"/>
                  <a:gd name="f22" fmla="val 48"/>
                  <a:gd name="f23" fmla="val 623"/>
                  <a:gd name="f24" fmla="val 45"/>
                  <a:gd name="f25" fmla="val 626"/>
                  <a:gd name="f26" fmla="val 42"/>
                  <a:gd name="f27" fmla="val 37"/>
                  <a:gd name="f28" fmla="val 643"/>
                  <a:gd name="f29" fmla="val 650"/>
                  <a:gd name="f30" fmla="val 40"/>
                  <a:gd name="f31" fmla="val 662"/>
                  <a:gd name="f32" fmla="val 55"/>
                  <a:gd name="f33" fmla="val 669"/>
                  <a:gd name="f34" fmla="val 67"/>
                  <a:gd name="f35" fmla="val 174"/>
                  <a:gd name="f36" fmla="val 16"/>
                  <a:gd name="f37" fmla="val 97"/>
                  <a:gd name="f38" fmla="val 110"/>
                  <a:gd name="f39" fmla="val 109"/>
                  <a:gd name="f40" fmla="val 33"/>
                  <a:gd name="f41" fmla="val 98"/>
                  <a:gd name="f42" fmla="val 22"/>
                  <a:gd name="f43" fmla="val 85"/>
                  <a:gd name="f44" fmla="val 17"/>
                  <a:gd name="f45" fmla="val 18"/>
                  <a:gd name="f46" fmla="val 69"/>
                  <a:gd name="f47" fmla="val 15"/>
                  <a:gd name="f48" fmla="val 20"/>
                  <a:gd name="f49" fmla="val 32"/>
                  <a:gd name="f50" fmla="val 26"/>
                  <a:gd name="f51" fmla="val 38"/>
                  <a:gd name="f52" fmla="val 47"/>
                  <a:gd name="f53" fmla="val 57"/>
                  <a:gd name="f54" fmla="val 66"/>
                  <a:gd name="f55" fmla="val 76"/>
                  <a:gd name="f56" fmla="val 81"/>
                  <a:gd name="f57" fmla="val 86"/>
                  <a:gd name="f58" fmla="val 88"/>
                  <a:gd name="f59" fmla="val 452"/>
                  <a:gd name="f60" fmla="val 187"/>
                  <a:gd name="f61" fmla="val 448"/>
                  <a:gd name="f62" fmla="val 134"/>
                  <a:gd name="f63" fmla="val 423"/>
                  <a:gd name="f64" fmla="val 298"/>
                  <a:gd name="f65" fmla="val 272"/>
                  <a:gd name="f66" fmla="val 269"/>
                  <a:gd name="f67" fmla="val 264"/>
                  <a:gd name="f68" fmla="val 245"/>
                  <a:gd name="f69" fmla="val 281"/>
                  <a:gd name="f70" fmla="val 290"/>
                  <a:gd name="f71" fmla="val 293"/>
                  <a:gd name="f72" fmla="val 178"/>
                  <a:gd name="f73" fmla="val 297"/>
                  <a:gd name="f74" fmla="val 139"/>
                  <a:gd name="f75" fmla="val 315"/>
                  <a:gd name="f76" fmla="val 83"/>
                  <a:gd name="f77" fmla="val 405"/>
                  <a:gd name="f78" fmla="val 424"/>
                  <a:gd name="f79" fmla="val 428"/>
                  <a:gd name="f80" fmla="val 431"/>
                  <a:gd name="f81" fmla="val 440"/>
                  <a:gd name="f82" fmla="val 457"/>
                  <a:gd name="f83" fmla="*/ f1 1 710"/>
                  <a:gd name="f84" fmla="*/ f2 1 246"/>
                  <a:gd name="f85" fmla="+- f5 0 f3"/>
                  <a:gd name="f86" fmla="+- f4 0 f3"/>
                  <a:gd name="f87" fmla="*/ f86 1 710"/>
                  <a:gd name="f88" fmla="*/ f85 1 246"/>
                  <a:gd name="f89" fmla="*/ f3 1 f87"/>
                  <a:gd name="f90" fmla="*/ f4 1 f87"/>
                  <a:gd name="f91" fmla="*/ f3 1 f88"/>
                  <a:gd name="f92" fmla="*/ f5 1 f88"/>
                  <a:gd name="f93" fmla="*/ f89 f83 1"/>
                  <a:gd name="f94" fmla="*/ f90 f83 1"/>
                  <a:gd name="f95" fmla="*/ f92 f84 1"/>
                  <a:gd name="f96" fmla="*/ f91 f8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3" t="f96" r="f94" b="f95"/>
                <a:pathLst>
                  <a:path w="710" h="246">
                    <a:moveTo>
                      <a:pt x="f6" y="f7"/>
                    </a:moveTo>
                    <a:lnTo>
                      <a:pt x="f8" y="f9"/>
                    </a:lnTo>
                    <a:lnTo>
                      <a:pt x="f10" y="f11"/>
                    </a:lnTo>
                    <a:lnTo>
                      <a:pt x="f12" y="f13"/>
                    </a:lnTo>
                    <a:lnTo>
                      <a:pt x="f14" y="f15"/>
                    </a:lnTo>
                    <a:cubicBezTo>
                      <a:pt x="f16" y="f17"/>
                      <a:pt x="f18" y="f3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9" y="f20"/>
                    </a:moveTo>
                    <a:lnTo>
                      <a:pt x="f21" y="f7"/>
                    </a:ln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19" y="f27"/>
                      <a:pt x="f28" y="f27"/>
                      <a:pt x="f29" y="f30"/>
                    </a:cubicBezTo>
                    <a:cubicBezTo>
                      <a:pt x="f31" y="f24"/>
                      <a:pt x="f10" y="f32"/>
                      <a:pt x="f33" y="f34"/>
                    </a:cubicBezTo>
                    <a:lnTo>
                      <a:pt x="f16" y="f35"/>
                    </a:lnTo>
                    <a:lnTo>
                      <a:pt x="f19" y="f20"/>
                    </a:lnTo>
                    <a:close/>
                    <a:moveTo>
                      <a:pt x="f19" y="f20"/>
                    </a:moveTo>
                    <a:lnTo>
                      <a:pt x="f19" y="f20"/>
                    </a:lnTo>
                    <a:close/>
                    <a:moveTo>
                      <a:pt x="f36" y="f15"/>
                    </a:moveTo>
                    <a:lnTo>
                      <a:pt x="f3" y="f13"/>
                    </a:lnTo>
                    <a:lnTo>
                      <a:pt x="f37" y="f9"/>
                    </a:lnTo>
                    <a:lnTo>
                      <a:pt x="f38" y="f7"/>
                    </a:lnTo>
                    <a:cubicBezTo>
                      <a:pt x="f39" y="f40"/>
                      <a:pt x="f41" y="f42"/>
                      <a:pt x="f43" y="f44"/>
                    </a:cubicBezTo>
                    <a:lnTo>
                      <a:pt x="f43" y="f45"/>
                    </a:lnTo>
                    <a:lnTo>
                      <a:pt x="f46" y="f47"/>
                    </a:lnTo>
                    <a:cubicBezTo>
                      <a:pt x="f24" y="f47"/>
                      <a:pt x="f48" y="f49"/>
                      <a:pt x="f36" y="f15"/>
                    </a:cubicBezTo>
                    <a:close/>
                    <a:moveTo>
                      <a:pt x="f36" y="f15"/>
                    </a:moveTo>
                    <a:lnTo>
                      <a:pt x="f36" y="f15"/>
                    </a:lnTo>
                    <a:close/>
                    <a:moveTo>
                      <a:pt x="f50" y="f35"/>
                    </a:moveTo>
                    <a:lnTo>
                      <a:pt x="f51" y="f34"/>
                    </a:lnTo>
                    <a:cubicBezTo>
                      <a:pt x="f30" y="f32"/>
                      <a:pt x="f52" y="f24"/>
                      <a:pt x="f53" y="f30"/>
                    </a:cubicBezTo>
                    <a:cubicBezTo>
                      <a:pt x="f54" y="f27"/>
                      <a:pt x="f55" y="f27"/>
                      <a:pt x="f56" y="f26"/>
                    </a:cubicBezTo>
                    <a:cubicBezTo>
                      <a:pt x="f57" y="f24"/>
                      <a:pt x="f57" y="f22"/>
                      <a:pt x="f58" y="f7"/>
                    </a:cubicBezTo>
                    <a:lnTo>
                      <a:pt x="f55" y="f20"/>
                    </a:lnTo>
                    <a:lnTo>
                      <a:pt x="f50" y="f35"/>
                    </a:lnTo>
                    <a:close/>
                    <a:moveTo>
                      <a:pt x="f50" y="f35"/>
                    </a:moveTo>
                    <a:lnTo>
                      <a:pt x="f50" y="f35"/>
                    </a:lnTo>
                    <a:close/>
                    <a:moveTo>
                      <a:pt x="f59" y="f60"/>
                    </a:moveTo>
                    <a:cubicBezTo>
                      <a:pt x="f61" y="f62"/>
                      <a:pt x="f63" y="f53"/>
                      <a:pt x="f0" y="f32"/>
                    </a:cubicBezTo>
                    <a:cubicBezTo>
                      <a:pt x="f64" y="f53"/>
                      <a:pt x="f65" y="f62"/>
                      <a:pt x="f66" y="f60"/>
                    </a:cubicBezTo>
                    <a:lnTo>
                      <a:pt x="f67" y="f68"/>
                    </a:lnTo>
                    <a:cubicBezTo>
                      <a:pt x="f65" y="f68"/>
                      <a:pt x="f69" y="f68"/>
                      <a:pt x="f70" y="f68"/>
                    </a:cubicBezTo>
                    <a:lnTo>
                      <a:pt x="f71" y="f72"/>
                    </a:lnTo>
                    <a:cubicBezTo>
                      <a:pt x="f73" y="f74"/>
                      <a:pt x="f75" y="f76"/>
                      <a:pt x="f0" y="f76"/>
                    </a:cubicBezTo>
                    <a:cubicBezTo>
                      <a:pt x="f77" y="f76"/>
                      <a:pt x="f78" y="f74"/>
                      <a:pt x="f79" y="f72"/>
                    </a:cubicBezTo>
                    <a:lnTo>
                      <a:pt x="f80" y="f68"/>
                    </a:lnTo>
                    <a:cubicBezTo>
                      <a:pt x="f81" y="f68"/>
                      <a:pt x="f61" y="f68"/>
                      <a:pt x="f82" y="f68"/>
                    </a:cubicBezTo>
                    <a:lnTo>
                      <a:pt x="f59" y="f60"/>
                    </a:lnTo>
                    <a:close/>
                  </a:path>
                </a:pathLst>
              </a:custGeom>
              <a:solidFill>
                <a:srgbClr val="F8EBDA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9" name="Forma Livre 28"/>
              <p:cNvSpPr/>
              <p:nvPr/>
            </p:nvSpPr>
            <p:spPr>
              <a:xfrm>
                <a:off x="9296284" y="6005523"/>
                <a:ext cx="38157" cy="152284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75"/>
                  <a:gd name="f4" fmla="val 494"/>
                  <a:gd name="f5" fmla="val 109"/>
                  <a:gd name="f6" fmla="val 486"/>
                  <a:gd name="f7" fmla="val 174"/>
                  <a:gd name="f8" fmla="val 382"/>
                  <a:gd name="f9" fmla="val 493"/>
                  <a:gd name="f10" fmla="val 66"/>
                  <a:gd name="f11" fmla="val 427"/>
                  <a:gd name="f12" fmla="val 397"/>
                  <a:gd name="f13" fmla="val 367"/>
                  <a:gd name="f14" fmla="val 288"/>
                  <a:gd name="f15" fmla="val 308"/>
                  <a:gd name="f16" fmla="val 353"/>
                  <a:gd name="f17" fmla="val 274"/>
                  <a:gd name="f18" fmla="val 215"/>
                  <a:gd name="f19" fmla="val 146"/>
                  <a:gd name="f20" fmla="val 239"/>
                  <a:gd name="f21" fmla="val 126"/>
                  <a:gd name="f22" fmla="val 98"/>
                  <a:gd name="f23" fmla="val 76"/>
                  <a:gd name="f24" fmla="val 48"/>
                  <a:gd name="f25" fmla="val 28"/>
                  <a:gd name="f26" fmla="val 57"/>
                  <a:gd name="f27" fmla="val 202"/>
                  <a:gd name="f28" fmla="val 114"/>
                  <a:gd name="f29" fmla="val 164"/>
                  <a:gd name="f30" fmla="val 42"/>
                  <a:gd name="f31" fmla="val 151"/>
                  <a:gd name="f32" fmla="val 129"/>
                  <a:gd name="f33" fmla="val 119"/>
                  <a:gd name="f34" fmla="val 68"/>
                  <a:gd name="f35" fmla="val 43"/>
                  <a:gd name="f36" fmla="val 105"/>
                  <a:gd name="f37" fmla="val 85"/>
                  <a:gd name="f38" fmla="val 64"/>
                  <a:gd name="f39" fmla="val 78"/>
                  <a:gd name="f40" fmla="val 81"/>
                  <a:gd name="f41" fmla="val 108"/>
                  <a:gd name="f42" fmla="val 91"/>
                  <a:gd name="f43" fmla="val 71"/>
                  <a:gd name="f44" fmla="val 18"/>
                  <a:gd name="f45" fmla="val 79"/>
                  <a:gd name="f46" fmla="val 15"/>
                  <a:gd name="f47" fmla="val 100"/>
                  <a:gd name="f48" fmla="val 13"/>
                  <a:gd name="f49" fmla="val 5"/>
                  <a:gd name="f50" fmla="val 93"/>
                  <a:gd name="f51" fmla="*/ f0 1 175"/>
                  <a:gd name="f52" fmla="*/ f1 1 494"/>
                  <a:gd name="f53" fmla="+- f4 0 f2"/>
                  <a:gd name="f54" fmla="+- f3 0 f2"/>
                  <a:gd name="f55" fmla="*/ f54 1 175"/>
                  <a:gd name="f56" fmla="*/ f53 1 494"/>
                  <a:gd name="f57" fmla="*/ f2 1 f55"/>
                  <a:gd name="f58" fmla="*/ f3 1 f55"/>
                  <a:gd name="f59" fmla="*/ f2 1 f56"/>
                  <a:gd name="f60" fmla="*/ f4 1 f56"/>
                  <a:gd name="f61" fmla="*/ f57 f51 1"/>
                  <a:gd name="f62" fmla="*/ f58 f51 1"/>
                  <a:gd name="f63" fmla="*/ f60 f52 1"/>
                  <a:gd name="f64" fmla="*/ f59 f5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61" t="f64" r="f62" b="f63"/>
                <a:pathLst>
                  <a:path w="175" h="494"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7" y="f8"/>
                    </a:moveTo>
                    <a:lnTo>
                      <a:pt x="f2" y="f8"/>
                    </a:lnTo>
                    <a:lnTo>
                      <a:pt x="f2" y="f9"/>
                    </a:lnTo>
                    <a:lnTo>
                      <a:pt x="f10" y="f9"/>
                    </a:lnTo>
                    <a:lnTo>
                      <a:pt x="f10" y="f11"/>
                    </a:lnTo>
                    <a:cubicBezTo>
                      <a:pt x="f10" y="f12"/>
                      <a:pt x="f5" y="f12"/>
                      <a:pt x="f5" y="f11"/>
                    </a:cubicBezTo>
                    <a:lnTo>
                      <a:pt x="f5" y="f6"/>
                    </a:lnTo>
                    <a:lnTo>
                      <a:pt x="f5" y="f9"/>
                    </a:lnTo>
                    <a:lnTo>
                      <a:pt x="f7" y="f9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" y="f13"/>
                    </a:moveTo>
                    <a:lnTo>
                      <a:pt x="f7" y="f13"/>
                    </a:lnTo>
                    <a:lnTo>
                      <a:pt x="f7" y="f14"/>
                    </a:lnTo>
                    <a:lnTo>
                      <a:pt x="f2" y="f14"/>
                    </a:lnTo>
                    <a:lnTo>
                      <a:pt x="f2" y="f13"/>
                    </a:lnTo>
                    <a:close/>
                    <a:moveTo>
                      <a:pt x="f2" y="f13"/>
                    </a:moveTo>
                    <a:lnTo>
                      <a:pt x="f2" y="f13"/>
                    </a:lnTo>
                    <a:close/>
                    <a:moveTo>
                      <a:pt x="f5" y="f15"/>
                    </a:moveTo>
                    <a:lnTo>
                      <a:pt x="f5" y="f16"/>
                    </a:lnTo>
                    <a:lnTo>
                      <a:pt x="f10" y="f16"/>
                    </a:lnTo>
                    <a:lnTo>
                      <a:pt x="f10" y="f15"/>
                    </a:lnTo>
                    <a:lnTo>
                      <a:pt x="f5" y="f15"/>
                    </a:lnTo>
                    <a:close/>
                    <a:moveTo>
                      <a:pt x="f5" y="f15"/>
                    </a:moveTo>
                    <a:lnTo>
                      <a:pt x="f5" y="f15"/>
                    </a:lnTo>
                    <a:close/>
                    <a:moveTo>
                      <a:pt x="f2" y="f17"/>
                    </a:moveTo>
                    <a:lnTo>
                      <a:pt x="f7" y="f17"/>
                    </a:lnTo>
                    <a:lnTo>
                      <a:pt x="f7" y="f18"/>
                    </a:lnTo>
                    <a:lnTo>
                      <a:pt x="f19" y="f18"/>
                    </a:lnTo>
                    <a:lnTo>
                      <a:pt x="f19" y="f20"/>
                    </a:lnTo>
                    <a:lnTo>
                      <a:pt x="f21" y="f20"/>
                    </a:lnTo>
                    <a:lnTo>
                      <a:pt x="f21" y="f18"/>
                    </a:lnTo>
                    <a:lnTo>
                      <a:pt x="f22" y="f18"/>
                    </a:lnTo>
                    <a:lnTo>
                      <a:pt x="f22" y="f20"/>
                    </a:lnTo>
                    <a:lnTo>
                      <a:pt x="f23" y="f20"/>
                    </a:lnTo>
                    <a:lnTo>
                      <a:pt x="f23" y="f18"/>
                    </a:lnTo>
                    <a:lnTo>
                      <a:pt x="f24" y="f18"/>
                    </a:lnTo>
                    <a:lnTo>
                      <a:pt x="f24" y="f20"/>
                    </a:lnTo>
                    <a:lnTo>
                      <a:pt x="f25" y="f20"/>
                    </a:lnTo>
                    <a:lnTo>
                      <a:pt x="f25" y="f18"/>
                    </a:lnTo>
                    <a:lnTo>
                      <a:pt x="f2" y="f18"/>
                    </a:lnTo>
                    <a:lnTo>
                      <a:pt x="f2" y="f17"/>
                    </a:lnTo>
                    <a:close/>
                    <a:moveTo>
                      <a:pt x="f2" y="f17"/>
                    </a:moveTo>
                    <a:lnTo>
                      <a:pt x="f2" y="f17"/>
                    </a:lnTo>
                    <a:close/>
                    <a:moveTo>
                      <a:pt x="f26" y="f27"/>
                    </a:moveTo>
                    <a:lnTo>
                      <a:pt x="f28" y="f27"/>
                    </a:lnTo>
                    <a:lnTo>
                      <a:pt x="f28" y="f29"/>
                    </a:lnTo>
                    <a:lnTo>
                      <a:pt x="f26" y="f29"/>
                    </a:lnTo>
                    <a:lnTo>
                      <a:pt x="f26" y="f27"/>
                    </a:lnTo>
                    <a:close/>
                    <a:moveTo>
                      <a:pt x="f26" y="f27"/>
                    </a:moveTo>
                    <a:lnTo>
                      <a:pt x="f26" y="f27"/>
                    </a:lnTo>
                    <a:close/>
                    <a:moveTo>
                      <a:pt x="f30" y="f31"/>
                    </a:moveTo>
                    <a:lnTo>
                      <a:pt x="f32" y="f31"/>
                    </a:lnTo>
                    <a:lnTo>
                      <a:pt x="f32" y="f33"/>
                    </a:lnTo>
                    <a:lnTo>
                      <a:pt x="f30" y="f33"/>
                    </a:lnTo>
                    <a:lnTo>
                      <a:pt x="f30" y="f31"/>
                    </a:lnTo>
                    <a:close/>
                    <a:moveTo>
                      <a:pt x="f30" y="f31"/>
                    </a:moveTo>
                    <a:lnTo>
                      <a:pt x="f30" y="f31"/>
                    </a:lnTo>
                    <a:close/>
                    <a:moveTo>
                      <a:pt x="f30" y="f34"/>
                    </a:moveTo>
                    <a:lnTo>
                      <a:pt x="f32" y="f34"/>
                    </a:lnTo>
                    <a:lnTo>
                      <a:pt x="f32" y="f10"/>
                    </a:lnTo>
                    <a:cubicBezTo>
                      <a:pt x="f32" y="f35"/>
                      <a:pt x="f36" y="f25"/>
                      <a:pt x="f37" y="f25"/>
                    </a:cubicBezTo>
                    <a:cubicBezTo>
                      <a:pt x="f38" y="f25"/>
                      <a:pt x="f30" y="f35"/>
                      <a:pt x="f30" y="f10"/>
                    </a:cubicBezTo>
                    <a:lnTo>
                      <a:pt x="f30" y="f34"/>
                    </a:lnTo>
                    <a:close/>
                    <a:moveTo>
                      <a:pt x="f30" y="f34"/>
                    </a:moveTo>
                    <a:lnTo>
                      <a:pt x="f30" y="f34"/>
                    </a:lnTo>
                    <a:close/>
                    <a:moveTo>
                      <a:pt x="f39" y="f40"/>
                    </a:moveTo>
                    <a:lnTo>
                      <a:pt x="f26" y="f40"/>
                    </a:lnTo>
                    <a:lnTo>
                      <a:pt x="f26" y="f41"/>
                    </a:lnTo>
                    <a:lnTo>
                      <a:pt x="f39" y="f41"/>
                    </a:lnTo>
                    <a:lnTo>
                      <a:pt x="f39" y="f40"/>
                    </a:lnTo>
                    <a:close/>
                    <a:moveTo>
                      <a:pt x="f39" y="f40"/>
                    </a:moveTo>
                    <a:lnTo>
                      <a:pt x="f39" y="f40"/>
                    </a:lnTo>
                    <a:close/>
                    <a:moveTo>
                      <a:pt x="f42" y="f40"/>
                    </a:moveTo>
                    <a:lnTo>
                      <a:pt x="f42" y="f41"/>
                    </a:lnTo>
                    <a:lnTo>
                      <a:pt x="f28" y="f41"/>
                    </a:lnTo>
                    <a:lnTo>
                      <a:pt x="f28" y="f40"/>
                    </a:lnTo>
                    <a:lnTo>
                      <a:pt x="f42" y="f40"/>
                    </a:lnTo>
                    <a:close/>
                    <a:moveTo>
                      <a:pt x="f42" y="f40"/>
                    </a:moveTo>
                    <a:lnTo>
                      <a:pt x="f42" y="f40"/>
                    </a:lnTo>
                    <a:close/>
                    <a:moveTo>
                      <a:pt x="f43" y="f44"/>
                    </a:moveTo>
                    <a:cubicBezTo>
                      <a:pt x="f45" y="f46"/>
                      <a:pt x="f42" y="f46"/>
                      <a:pt x="f47" y="f44"/>
                    </a:cubicBezTo>
                    <a:lnTo>
                      <a:pt x="f47" y="f48"/>
                    </a:lnTo>
                    <a:cubicBezTo>
                      <a:pt x="f47" y="f49"/>
                      <a:pt x="f50" y="f2"/>
                      <a:pt x="f37" y="f2"/>
                    </a:cubicBezTo>
                    <a:cubicBezTo>
                      <a:pt x="f39" y="f2"/>
                      <a:pt x="f43" y="f49"/>
                      <a:pt x="f43" y="f48"/>
                    </a:cubicBezTo>
                    <a:lnTo>
                      <a:pt x="f43" y="f44"/>
                    </a:lnTo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30" name="Forma Livre 29"/>
              <p:cNvSpPr/>
              <p:nvPr/>
            </p:nvSpPr>
            <p:spPr>
              <a:xfrm>
                <a:off x="9023399" y="5773677"/>
                <a:ext cx="772924" cy="924120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2242"/>
                  <a:gd name="f5" fmla="val 2638"/>
                  <a:gd name="f6" fmla="val 1116"/>
                  <a:gd name="f7" fmla="val 1956"/>
                  <a:gd name="f8" fmla="val 1061"/>
                  <a:gd name="f9" fmla="val 1010"/>
                  <a:gd name="f10" fmla="val 1946"/>
                  <a:gd name="f11" fmla="val 959"/>
                  <a:gd name="f12" fmla="val 1930"/>
                  <a:gd name="f13" fmla="val 818"/>
                  <a:gd name="f14" fmla="val 1883"/>
                  <a:gd name="f15" fmla="val 702"/>
                  <a:gd name="f16" fmla="val 1775"/>
                  <a:gd name="f17" fmla="val 623"/>
                  <a:gd name="f18" fmla="val 1646"/>
                  <a:gd name="f19" fmla="val 532"/>
                  <a:gd name="f20" fmla="val 1497"/>
                  <a:gd name="f21" fmla="val 489"/>
                  <a:gd name="f22" fmla="val 1321"/>
                  <a:gd name="f23" fmla="val 1147"/>
                  <a:gd name="f24" fmla="val 973"/>
                  <a:gd name="f25" fmla="val 796"/>
                  <a:gd name="f26" fmla="val 650"/>
                  <a:gd name="f27" fmla="val 648"/>
                  <a:gd name="f28" fmla="val 287"/>
                  <a:gd name="f29" fmla="val 295"/>
                  <a:gd name="f30" fmla="val 240"/>
                  <a:gd name="f31" fmla="val 357"/>
                  <a:gd name="f32" fmla="val 195"/>
                  <a:gd name="f33" fmla="val 417"/>
                  <a:gd name="f34" fmla="val 151"/>
                  <a:gd name="f35" fmla="val 479"/>
                  <a:gd name="f36" fmla="val 207"/>
                  <a:gd name="f37" fmla="val 529"/>
                  <a:gd name="f38" fmla="val 258"/>
                  <a:gd name="f39" fmla="val 589"/>
                  <a:gd name="f40" fmla="val 289"/>
                  <a:gd name="f41" fmla="val 660"/>
                  <a:gd name="f42" fmla="val 320"/>
                  <a:gd name="f43" fmla="val 731"/>
                  <a:gd name="f44" fmla="val 326"/>
                  <a:gd name="f45" fmla="val 804"/>
                  <a:gd name="f46" fmla="val 314"/>
                  <a:gd name="f47" fmla="val 880"/>
                  <a:gd name="f48" fmla="val 883"/>
                  <a:gd name="f49" fmla="val 313"/>
                  <a:gd name="f50" fmla="val 892"/>
                  <a:gd name="f51" fmla="val 309"/>
                  <a:gd name="f52" fmla="val 915"/>
                  <a:gd name="f53" fmla="val 304"/>
                  <a:gd name="f54" fmla="val 940"/>
                  <a:gd name="f55" fmla="val 297"/>
                  <a:gd name="f56" fmla="val 966"/>
                  <a:gd name="f57" fmla="val 292"/>
                  <a:gd name="f58" fmla="val 991"/>
                  <a:gd name="f59" fmla="val 283"/>
                  <a:gd name="f60" fmla="val 1014"/>
                  <a:gd name="f61" fmla="val 277"/>
                  <a:gd name="f62" fmla="val 1039"/>
                  <a:gd name="f63" fmla="val 263"/>
                  <a:gd name="f64" fmla="val 1084"/>
                  <a:gd name="f65" fmla="val 246"/>
                  <a:gd name="f66" fmla="val 1124"/>
                  <a:gd name="f67" fmla="val 228"/>
                  <a:gd name="f68" fmla="val 1166"/>
                  <a:gd name="f69" fmla="val 210"/>
                  <a:gd name="f70" fmla="val 1211"/>
                  <a:gd name="f71" fmla="val 191"/>
                  <a:gd name="f72" fmla="val 1257"/>
                  <a:gd name="f73" fmla="val 173"/>
                  <a:gd name="f74" fmla="val 1302"/>
                  <a:gd name="f75" fmla="val 152"/>
                  <a:gd name="f76" fmla="val 1356"/>
                  <a:gd name="f77" fmla="val 137"/>
                  <a:gd name="f78" fmla="val 1414"/>
                  <a:gd name="f79" fmla="val 125"/>
                  <a:gd name="f80" fmla="val 1470"/>
                  <a:gd name="f81" fmla="val 102"/>
                  <a:gd name="f82" fmla="val 1580"/>
                  <a:gd name="f83" fmla="val 1691"/>
                  <a:gd name="f84" fmla="val 163"/>
                  <a:gd name="f85" fmla="val 1787"/>
                  <a:gd name="f86" fmla="val 185"/>
                  <a:gd name="f87" fmla="val 1823"/>
                  <a:gd name="f88" fmla="val 215"/>
                  <a:gd name="f89" fmla="val 1856"/>
                  <a:gd name="f90" fmla="val 1884"/>
                  <a:gd name="f91" fmla="val 342"/>
                  <a:gd name="f92" fmla="val 1967"/>
                  <a:gd name="f93" fmla="val 447"/>
                  <a:gd name="f94" fmla="val 2034"/>
                  <a:gd name="f95" fmla="val 556"/>
                  <a:gd name="f96" fmla="val 2097"/>
                  <a:gd name="f97" fmla="val 668"/>
                  <a:gd name="f98" fmla="val 2162"/>
                  <a:gd name="f99" fmla="val 782"/>
                  <a:gd name="f100" fmla="val 2221"/>
                  <a:gd name="f101" fmla="val 2288"/>
                  <a:gd name="f102" fmla="val 894"/>
                  <a:gd name="f103" fmla="val 947"/>
                  <a:gd name="f104" fmla="val 2324"/>
                  <a:gd name="f105" fmla="val 1004"/>
                  <a:gd name="f106" fmla="val 2360"/>
                  <a:gd name="f107" fmla="val 1056"/>
                  <a:gd name="f108" fmla="val 2402"/>
                  <a:gd name="f109" fmla="val 1078"/>
                  <a:gd name="f110" fmla="val 2421"/>
                  <a:gd name="f111" fmla="val 1099"/>
                  <a:gd name="f112" fmla="val 2440"/>
                  <a:gd name="f113" fmla="val 1121"/>
                  <a:gd name="f114" fmla="val 2461"/>
                  <a:gd name="f115" fmla="val 1142"/>
                  <a:gd name="f116" fmla="val 1163"/>
                  <a:gd name="f117" fmla="val 1187"/>
                  <a:gd name="f118" fmla="val 1237"/>
                  <a:gd name="f119" fmla="val 1294"/>
                  <a:gd name="f120" fmla="val 1349"/>
                  <a:gd name="f121" fmla="val 1459"/>
                  <a:gd name="f122" fmla="val 1573"/>
                  <a:gd name="f123" fmla="val 1685"/>
                  <a:gd name="f124" fmla="val 1758"/>
                  <a:gd name="f125" fmla="val 2056"/>
                  <a:gd name="f126" fmla="val 1830"/>
                  <a:gd name="f127" fmla="val 2012"/>
                  <a:gd name="f128" fmla="val 1897"/>
                  <a:gd name="f129" fmla="val 1962"/>
                  <a:gd name="f130" fmla="val 1607"/>
                  <a:gd name="f131" fmla="val 1661"/>
                  <a:gd name="f132" fmla="val 1530"/>
                  <a:gd name="f133" fmla="val 1780"/>
                  <a:gd name="f134" fmla="val 1423"/>
                  <a:gd name="f135" fmla="val 1881"/>
                  <a:gd name="f136" fmla="val 1289"/>
                  <a:gd name="f137" fmla="val 1928"/>
                  <a:gd name="f138" fmla="val 1235"/>
                  <a:gd name="f139" fmla="val 1180"/>
                  <a:gd name="f140" fmla="val 1123"/>
                  <a:gd name="f141" fmla="val 335"/>
                  <a:gd name="f142" fmla="val 88"/>
                  <a:gd name="f143" fmla="val 235"/>
                  <a:gd name="f144" fmla="val 224"/>
                  <a:gd name="f145" fmla="val 133"/>
                  <a:gd name="f146" fmla="val 34"/>
                  <a:gd name="f147" fmla="val 496"/>
                  <a:gd name="f148" fmla="val 157"/>
                  <a:gd name="f149" fmla="val 580"/>
                  <a:gd name="f150" fmla="val 259"/>
                  <a:gd name="f151" fmla="val 701"/>
                  <a:gd name="f152" fmla="val 234"/>
                  <a:gd name="f153" fmla="val 865"/>
                  <a:gd name="f154" fmla="val 225"/>
                  <a:gd name="f155" fmla="val 213"/>
                  <a:gd name="f156" fmla="val 964"/>
                  <a:gd name="f157" fmla="val 197"/>
                  <a:gd name="f158" fmla="val 1013"/>
                  <a:gd name="f159" fmla="val 1053"/>
                  <a:gd name="f160" fmla="val 169"/>
                  <a:gd name="f161" fmla="val 1094"/>
                  <a:gd name="f162" fmla="val 1132"/>
                  <a:gd name="f163" fmla="val 1178"/>
                  <a:gd name="f164" fmla="val 114"/>
                  <a:gd name="f165" fmla="val 1225"/>
                  <a:gd name="f166" fmla="val 96"/>
                  <a:gd name="f167" fmla="val 1272"/>
                  <a:gd name="f168" fmla="val 75"/>
                  <a:gd name="f169" fmla="val 1331"/>
                  <a:gd name="f170" fmla="val 58"/>
                  <a:gd name="f171" fmla="val 1391"/>
                  <a:gd name="f172" fmla="val 43"/>
                  <a:gd name="f173" fmla="val 1452"/>
                  <a:gd name="f174" fmla="val 16"/>
                  <a:gd name="f175" fmla="val 1585"/>
                  <a:gd name="f176" fmla="val 19"/>
                  <a:gd name="f177" fmla="val 1716"/>
                  <a:gd name="f178" fmla="val 92"/>
                  <a:gd name="f179" fmla="val 1832"/>
                  <a:gd name="f180" fmla="val 120"/>
                  <a:gd name="f181" fmla="val 1878"/>
                  <a:gd name="f182" fmla="val 154"/>
                  <a:gd name="f183" fmla="val 1916"/>
                  <a:gd name="f184" fmla="val 192"/>
                  <a:gd name="f185" fmla="val 1950"/>
                  <a:gd name="f186" fmla="val 2036"/>
                  <a:gd name="f187" fmla="val 403"/>
                  <a:gd name="f188" fmla="val 2107"/>
                  <a:gd name="f189" fmla="val 514"/>
                  <a:gd name="f190" fmla="val 2172"/>
                  <a:gd name="f191" fmla="val 627"/>
                  <a:gd name="f192" fmla="val 2236"/>
                  <a:gd name="f193" fmla="val 740"/>
                  <a:gd name="f194" fmla="val 2294"/>
                  <a:gd name="f195" fmla="val 849"/>
                  <a:gd name="f196" fmla="val 902"/>
                  <a:gd name="f197" fmla="val 2395"/>
                  <a:gd name="f198" fmla="val 956"/>
                  <a:gd name="f199" fmla="val 2430"/>
                  <a:gd name="f200" fmla="val 2468"/>
                  <a:gd name="f201" fmla="val 1047"/>
                  <a:gd name="f202" fmla="val 2503"/>
                  <a:gd name="f203" fmla="val 1089"/>
                  <a:gd name="f204" fmla="val 2546"/>
                  <a:gd name="f205" fmla="val 2594"/>
                  <a:gd name="f206" fmla="val 1118"/>
                  <a:gd name="f207" fmla="val 2596"/>
                  <a:gd name="f208" fmla="val 1120"/>
                  <a:gd name="f209" fmla="val 2599"/>
                  <a:gd name="f210" fmla="val 2601"/>
                  <a:gd name="f211" fmla="val 1125"/>
                  <a:gd name="f212" fmla="val 1154"/>
                  <a:gd name="f213" fmla="val 1194"/>
                  <a:gd name="f214" fmla="val 1285"/>
                  <a:gd name="f215" fmla="val 1339"/>
                  <a:gd name="f216" fmla="val 1392"/>
                  <a:gd name="f217" fmla="val 1501"/>
                  <a:gd name="f218" fmla="val 1614"/>
                  <a:gd name="f219" fmla="val 1727"/>
                  <a:gd name="f220" fmla="val 1838"/>
                  <a:gd name="f221" fmla="val 1949"/>
                  <a:gd name="f222" fmla="val 2049"/>
                  <a:gd name="f223" fmla="val 2087"/>
                  <a:gd name="f224" fmla="val 2121"/>
                  <a:gd name="f225" fmla="val 2149"/>
                  <a:gd name="f226" fmla="val 2222"/>
                  <a:gd name="f227" fmla="val 2225"/>
                  <a:gd name="f228" fmla="val 2198"/>
                  <a:gd name="f229" fmla="val 2183"/>
                  <a:gd name="f230" fmla="val 2166"/>
                  <a:gd name="f231" fmla="val 2145"/>
                  <a:gd name="f232" fmla="val 2128"/>
                  <a:gd name="f233" fmla="val 2108"/>
                  <a:gd name="f234" fmla="val 2089"/>
                  <a:gd name="f235" fmla="val 2071"/>
                  <a:gd name="f236" fmla="val 2044"/>
                  <a:gd name="f237" fmla="val 2028"/>
                  <a:gd name="f238" fmla="val 2016"/>
                  <a:gd name="f239" fmla="val 2007"/>
                  <a:gd name="f240" fmla="val 1982"/>
                  <a:gd name="f241" fmla="val 2085"/>
                  <a:gd name="f242" fmla="val 2207"/>
                  <a:gd name="f243" fmla="val 2006"/>
                  <a:gd name="f244" fmla="val 1906"/>
                  <a:gd name="f245" fmla="val 1801"/>
                  <a:gd name="f246" fmla="val 71"/>
                  <a:gd name="f247" fmla="val 1696"/>
                  <a:gd name="f248" fmla="val 53"/>
                  <a:gd name="f249" fmla="val 1588"/>
                  <a:gd name="f250" fmla="val 1434"/>
                  <a:gd name="f251" fmla="val 25"/>
                  <a:gd name="f252" fmla="val 1278"/>
                  <a:gd name="f253" fmla="val 17"/>
                  <a:gd name="f254" fmla="val 807"/>
                  <a:gd name="f255" fmla="val 653"/>
                  <a:gd name="f256" fmla="val 545"/>
                  <a:gd name="f257" fmla="val 440"/>
                  <a:gd name="f258" fmla="val 1113"/>
                  <a:gd name="f259" fmla="val 1128"/>
                  <a:gd name="f260" fmla="val 1284"/>
                  <a:gd name="f261" fmla="val 1437"/>
                  <a:gd name="f262" fmla="val 8"/>
                  <a:gd name="f263" fmla="val 1590"/>
                  <a:gd name="f264" fmla="val 27"/>
                  <a:gd name="f265" fmla="val 1699"/>
                  <a:gd name="f266" fmla="val 38"/>
                  <a:gd name="f267" fmla="val 1804"/>
                  <a:gd name="f268" fmla="val 1911"/>
                  <a:gd name="f269" fmla="val 73"/>
                  <a:gd name="f270" fmla="val 1915"/>
                  <a:gd name="f271" fmla="val 76"/>
                  <a:gd name="f272" fmla="val 2018"/>
                  <a:gd name="f273" fmla="val 2123"/>
                  <a:gd name="f274" fmla="val 353"/>
                  <a:gd name="f275" fmla="val 493"/>
                  <a:gd name="f276" fmla="val 2230"/>
                  <a:gd name="f277" fmla="val 499"/>
                  <a:gd name="f278" fmla="val 2223"/>
                  <a:gd name="f279" fmla="val 505"/>
                  <a:gd name="f280" fmla="val 2102"/>
                  <a:gd name="f281" fmla="val 585"/>
                  <a:gd name="f282" fmla="val 1998"/>
                  <a:gd name="f283" fmla="val 2023"/>
                  <a:gd name="f284" fmla="val 863"/>
                  <a:gd name="f285" fmla="val 2031"/>
                  <a:gd name="f286" fmla="val 912"/>
                  <a:gd name="f287" fmla="val 2042"/>
                  <a:gd name="f288" fmla="val 961"/>
                  <a:gd name="f289" fmla="val 2058"/>
                  <a:gd name="f290" fmla="val 1008"/>
                  <a:gd name="f291" fmla="val 2072"/>
                  <a:gd name="f292" fmla="val 1048"/>
                  <a:gd name="f293" fmla="val 1087"/>
                  <a:gd name="f294" fmla="val 1172"/>
                  <a:gd name="f295" fmla="val 2142"/>
                  <a:gd name="f296" fmla="val 1218"/>
                  <a:gd name="f297" fmla="val 2161"/>
                  <a:gd name="f298" fmla="val 1265"/>
                  <a:gd name="f299" fmla="val 2182"/>
                  <a:gd name="f300" fmla="val 1326"/>
                  <a:gd name="f301" fmla="val 2199"/>
                  <a:gd name="f302" fmla="val 1386"/>
                  <a:gd name="f303" fmla="val 2211"/>
                  <a:gd name="f304" fmla="val 1449"/>
                  <a:gd name="f305" fmla="val 2241"/>
                  <a:gd name="f306" fmla="val 2237"/>
                  <a:gd name="f307" fmla="val 1721"/>
                  <a:gd name="f308" fmla="val 2163"/>
                  <a:gd name="f309" fmla="val 1842"/>
                  <a:gd name="f310" fmla="val 2133"/>
                  <a:gd name="f311" fmla="val 1888"/>
                  <a:gd name="f312" fmla="val 2099"/>
                  <a:gd name="f313" fmla="val 1926"/>
                  <a:gd name="f314" fmla="val 2059"/>
                  <a:gd name="f315" fmla="val 1959"/>
                  <a:gd name="f316" fmla="val 1847"/>
                  <a:gd name="f317" fmla="val 2120"/>
                  <a:gd name="f318" fmla="val 1733"/>
                  <a:gd name="f319" fmla="val 2188"/>
                  <a:gd name="f320" fmla="val 1623"/>
                  <a:gd name="f321" fmla="val 2251"/>
                  <a:gd name="f322" fmla="val 1509"/>
                  <a:gd name="f323" fmla="val 2309"/>
                  <a:gd name="f324" fmla="val 1401"/>
                  <a:gd name="f325" fmla="val 2375"/>
                  <a:gd name="f326" fmla="val 2410"/>
                  <a:gd name="f327" fmla="val 1296"/>
                  <a:gd name="f328" fmla="val 2443"/>
                  <a:gd name="f329" fmla="val 1247"/>
                  <a:gd name="f330" fmla="val 2481"/>
                  <a:gd name="f331" fmla="val 1206"/>
                  <a:gd name="f332" fmla="val 2515"/>
                  <a:gd name="f333" fmla="val 1167"/>
                  <a:gd name="f334" fmla="val 2556"/>
                  <a:gd name="f335" fmla="val 1137"/>
                  <a:gd name="f336" fmla="val 2602"/>
                  <a:gd name="f337" fmla="val 1135"/>
                  <a:gd name="f338" fmla="val 2609"/>
                  <a:gd name="f339" fmla="val 2614"/>
                  <a:gd name="f340" fmla="val 1127"/>
                  <a:gd name="f341" fmla="val 2621"/>
                  <a:gd name="f342" fmla="val 2637"/>
                  <a:gd name="f343" fmla="val 1114"/>
                  <a:gd name="f344" fmla="val 1111"/>
                  <a:gd name="f345" fmla="val 1106"/>
                  <a:gd name="f346" fmla="val 1102"/>
                  <a:gd name="f347" fmla="val 1074"/>
                  <a:gd name="f348" fmla="val 1035"/>
                  <a:gd name="f349" fmla="val 994"/>
                  <a:gd name="f350" fmla="val 945"/>
                  <a:gd name="f351" fmla="val 840"/>
                  <a:gd name="f352" fmla="val 732"/>
                  <a:gd name="f353" fmla="val 618"/>
                  <a:gd name="f354" fmla="val 508"/>
                  <a:gd name="f355" fmla="val 394"/>
                  <a:gd name="f356" fmla="val 282"/>
                  <a:gd name="f357" fmla="val 182"/>
                  <a:gd name="f358" fmla="val 142"/>
                  <a:gd name="f359" fmla="val 108"/>
                  <a:gd name="f360" fmla="val 78"/>
                  <a:gd name="f361" fmla="val 6"/>
                  <a:gd name="f362" fmla="val 28"/>
                  <a:gd name="f363" fmla="val 42"/>
                  <a:gd name="f364" fmla="val 59"/>
                  <a:gd name="f365" fmla="val 82"/>
                  <a:gd name="f366" fmla="val 99"/>
                  <a:gd name="f367" fmla="val 139"/>
                  <a:gd name="f368" fmla="val 183"/>
                  <a:gd name="f369" fmla="val 199"/>
                  <a:gd name="f370" fmla="val 218"/>
                  <a:gd name="f371" fmla="val 243"/>
                  <a:gd name="f372" fmla="val 18"/>
                  <a:gd name="f373" fmla="val 11"/>
                  <a:gd name="f374" fmla="val 118"/>
                  <a:gd name="f375" fmla="val 223"/>
                  <a:gd name="f376" fmla="val 325"/>
                  <a:gd name="f377" fmla="val 330"/>
                  <a:gd name="f378" fmla="val 437"/>
                  <a:gd name="f379" fmla="val 542"/>
                  <a:gd name="f380" fmla="val 651"/>
                  <a:gd name="f381" fmla="val 957"/>
                  <a:gd name="f382" fmla="val 720"/>
                  <a:gd name="f383" fmla="val 1292"/>
                  <a:gd name="f384" fmla="val 723"/>
                  <a:gd name="f385" fmla="val 726"/>
                  <a:gd name="f386" fmla="val 734"/>
                  <a:gd name="f387" fmla="val 1282"/>
                  <a:gd name="f388" fmla="val 693"/>
                  <a:gd name="f389" fmla="val 1270"/>
                  <a:gd name="f390" fmla="val 686"/>
                  <a:gd name="f391" fmla="val 1258"/>
                  <a:gd name="f392" fmla="val 680"/>
                  <a:gd name="f393" fmla="val 1250"/>
                  <a:gd name="f394" fmla="val 676"/>
                  <a:gd name="f395" fmla="val 1213"/>
                  <a:gd name="f396" fmla="val 658"/>
                  <a:gd name="f397" fmla="val 1173"/>
                  <a:gd name="f398" fmla="val 645"/>
                  <a:gd name="f399" fmla="val 636"/>
                  <a:gd name="f400" fmla="val 635"/>
                  <a:gd name="f401" fmla="val 631"/>
                  <a:gd name="f402" fmla="val 625"/>
                  <a:gd name="f403" fmla="val 612"/>
                  <a:gd name="f404" fmla="val 604"/>
                  <a:gd name="f405" fmla="val 602"/>
                  <a:gd name="f406" fmla="val 1144"/>
                  <a:gd name="f407" fmla="val 1161"/>
                  <a:gd name="f408" fmla="val 600"/>
                  <a:gd name="f409" fmla="val 1183"/>
                  <a:gd name="f410" fmla="val 1204"/>
                  <a:gd name="f411" fmla="val 610"/>
                  <a:gd name="f412" fmla="val 1342"/>
                  <a:gd name="f413" fmla="val 628"/>
                  <a:gd name="f414" fmla="val 1387"/>
                  <a:gd name="f415" fmla="val 670"/>
                  <a:gd name="f416" fmla="val 666"/>
                  <a:gd name="f417" fmla="val 1411"/>
                  <a:gd name="f418" fmla="val 663"/>
                  <a:gd name="f419" fmla="val 1441"/>
                  <a:gd name="f420" fmla="val 1456"/>
                  <a:gd name="f421" fmla="val 641"/>
                  <a:gd name="f422" fmla="val 1474"/>
                  <a:gd name="f423" fmla="val 1484"/>
                  <a:gd name="f424" fmla="val 633"/>
                  <a:gd name="f425" fmla="val 1496"/>
                  <a:gd name="f426" fmla="val 1502"/>
                  <a:gd name="f427" fmla="val 1514"/>
                  <a:gd name="f428" fmla="val 1523"/>
                  <a:gd name="f429" fmla="val 678"/>
                  <a:gd name="f430" fmla="val 1528"/>
                  <a:gd name="f431" fmla="val 696"/>
                  <a:gd name="f432" fmla="val 708"/>
                  <a:gd name="f433" fmla="val 1520"/>
                  <a:gd name="f434" fmla="val 744"/>
                  <a:gd name="f435" fmla="val 1473"/>
                  <a:gd name="f436" fmla="val 747"/>
                  <a:gd name="f437" fmla="val 751"/>
                  <a:gd name="f438" fmla="val 1450"/>
                  <a:gd name="f439" fmla="val 756"/>
                  <a:gd name="f440" fmla="val 1453"/>
                  <a:gd name="f441" fmla="val 761"/>
                  <a:gd name="f442" fmla="val 1454"/>
                  <a:gd name="f443" fmla="val 766"/>
                  <a:gd name="f444" fmla="val 779"/>
                  <a:gd name="f445" fmla="val 1462"/>
                  <a:gd name="f446" fmla="val 792"/>
                  <a:gd name="f447" fmla="val 1468"/>
                  <a:gd name="f448" fmla="val 806"/>
                  <a:gd name="f449" fmla="val 814"/>
                  <a:gd name="f450" fmla="val 1471"/>
                  <a:gd name="f451" fmla="val 819"/>
                  <a:gd name="f452" fmla="val 1482"/>
                  <a:gd name="f453" fmla="val 853"/>
                  <a:gd name="f454" fmla="val 885"/>
                  <a:gd name="f455" fmla="val 917"/>
                  <a:gd name="f456" fmla="val 908"/>
                  <a:gd name="f457" fmla="val 1489"/>
                  <a:gd name="f458" fmla="val 900"/>
                  <a:gd name="f459" fmla="val 888"/>
                  <a:gd name="f460" fmla="val 1506"/>
                  <a:gd name="f461" fmla="val 873"/>
                  <a:gd name="f462" fmla="val 1516"/>
                  <a:gd name="f463" fmla="val 857"/>
                  <a:gd name="f464" fmla="val 1525"/>
                  <a:gd name="f465" fmla="val 842"/>
                  <a:gd name="f466" fmla="val 1535"/>
                  <a:gd name="f467" fmla="val 822"/>
                  <a:gd name="f468" fmla="val 1547"/>
                  <a:gd name="f469" fmla="val 1564"/>
                  <a:gd name="f470" fmla="val 789"/>
                  <a:gd name="f471" fmla="val 1656"/>
                  <a:gd name="f472" fmla="val 1641"/>
                  <a:gd name="f473" fmla="val 729"/>
                  <a:gd name="f474" fmla="val 1622"/>
                  <a:gd name="f475" fmla="val 691"/>
                  <a:gd name="f476" fmla="val 1601"/>
                  <a:gd name="f477" fmla="val 426"/>
                  <a:gd name="f478" fmla="val 1271"/>
                  <a:gd name="f479" fmla="val 380"/>
                  <a:gd name="f480" fmla="val 1223"/>
                  <a:gd name="f481" fmla="val 362"/>
                  <a:gd name="f482" fmla="val 1170"/>
                  <a:gd name="f483" fmla="val 1066"/>
                  <a:gd name="f484" fmla="val 1015"/>
                  <a:gd name="f485" fmla="val 825"/>
                  <a:gd name="f486" fmla="val 713"/>
                  <a:gd name="f487" fmla="val 549"/>
                  <a:gd name="f488" fmla="val 797"/>
                  <a:gd name="f489" fmla="val 504"/>
                  <a:gd name="f490" fmla="val 757"/>
                  <a:gd name="f491" fmla="val 815"/>
                  <a:gd name="f492" fmla="val 799"/>
                  <a:gd name="f493" fmla="val 721"/>
                  <a:gd name="f494" fmla="val 706"/>
                  <a:gd name="f495" fmla="val 811"/>
                  <a:gd name="f496" fmla="val 671"/>
                  <a:gd name="f497" fmla="val 828"/>
                  <a:gd name="f498" fmla="val 655"/>
                  <a:gd name="f499" fmla="val 640"/>
                  <a:gd name="f500" fmla="val 856"/>
                  <a:gd name="f501" fmla="val 870"/>
                  <a:gd name="f502" fmla="val 884"/>
                  <a:gd name="f503" fmla="val 899"/>
                  <a:gd name="f504" fmla="val 911"/>
                  <a:gd name="f505" fmla="val 897"/>
                  <a:gd name="f506" fmla="val 1096"/>
                  <a:gd name="f507" fmla="val 1109"/>
                  <a:gd name="f508" fmla="val 1105"/>
                  <a:gd name="f509" fmla="val 1080"/>
                  <a:gd name="f510" fmla="val 1140"/>
                  <a:gd name="f511" fmla="val 1033"/>
                  <a:gd name="f512" fmla="val 1171"/>
                  <a:gd name="f513" fmla="val 1188"/>
                  <a:gd name="f514" fmla="val 993"/>
                  <a:gd name="f515" fmla="val 1210"/>
                  <a:gd name="f516" fmla="val 971"/>
                  <a:gd name="f517" fmla="val 1242"/>
                  <a:gd name="f518" fmla="val 943"/>
                  <a:gd name="f519" fmla="val 932"/>
                  <a:gd name="f520" fmla="val 1335"/>
                  <a:gd name="f521" fmla="val 922"/>
                  <a:gd name="f522" fmla="val 1367"/>
                  <a:gd name="f523" fmla="val 937"/>
                  <a:gd name="f524" fmla="val 1375"/>
                  <a:gd name="f525" fmla="val 1382"/>
                  <a:gd name="f526" fmla="val 1388"/>
                  <a:gd name="f527" fmla="val 1379"/>
                  <a:gd name="f528" fmla="val 877"/>
                  <a:gd name="f529" fmla="val 855"/>
                  <a:gd name="f530" fmla="val 1370"/>
                  <a:gd name="f531" fmla="val 831"/>
                  <a:gd name="f532" fmla="val 1364"/>
                  <a:gd name="f533" fmla="val 809"/>
                  <a:gd name="f534" fmla="val 1361"/>
                  <a:gd name="f535" fmla="val 1340"/>
                  <a:gd name="f536" fmla="val 787"/>
                  <a:gd name="f537" fmla="val 1327"/>
                  <a:gd name="f538" fmla="val 1316"/>
                  <a:gd name="f539" fmla="val 776"/>
                  <a:gd name="f540" fmla="val 1301"/>
                  <a:gd name="f541" fmla="val 771"/>
                  <a:gd name="f542" fmla="val 1297"/>
                  <a:gd name="f543" fmla="val 769"/>
                  <a:gd name="f544" fmla="val 1280"/>
                  <a:gd name="f545" fmla="val 1249"/>
                  <a:gd name="f546" fmla="val 777"/>
                  <a:gd name="f547" fmla="val 1222"/>
                  <a:gd name="f548" fmla="val 774"/>
                  <a:gd name="f549" fmla="val 1226"/>
                  <a:gd name="f550" fmla="val 1231"/>
                  <a:gd name="f551" fmla="val 742"/>
                  <a:gd name="f552" fmla="val 716"/>
                  <a:gd name="f553" fmla="val 1262"/>
                  <a:gd name="f554" fmla="val 1268"/>
                  <a:gd name="f555" fmla="val 695"/>
                  <a:gd name="f556" fmla="val 1273"/>
                  <a:gd name="f557" fmla="val 1465"/>
                  <a:gd name="f558" fmla="val 953"/>
                  <a:gd name="f559" fmla="val 1458"/>
                  <a:gd name="f560" fmla="val 968"/>
                  <a:gd name="f561" fmla="val 984"/>
                  <a:gd name="f562" fmla="val 1446"/>
                  <a:gd name="f563" fmla="val 999"/>
                  <a:gd name="f564" fmla="val 1018"/>
                  <a:gd name="f565" fmla="val 1034"/>
                  <a:gd name="f566" fmla="val 1435"/>
                  <a:gd name="f567" fmla="val 1055"/>
                  <a:gd name="f568" fmla="val 1065"/>
                  <a:gd name="f569" fmla="val 1431"/>
                  <a:gd name="f570" fmla="val 1422"/>
                  <a:gd name="f571" fmla="val 1419"/>
                  <a:gd name="f572" fmla="val 1090"/>
                  <a:gd name="f573" fmla="val 1416"/>
                  <a:gd name="f574" fmla="val 1092"/>
                  <a:gd name="f575" fmla="val 1407"/>
                  <a:gd name="f576" fmla="val 1406"/>
                  <a:gd name="f577" fmla="val 1085"/>
                  <a:gd name="f578" fmla="val 1044"/>
                  <a:gd name="f579" fmla="val 1395"/>
                  <a:gd name="f580" fmla="val 1380"/>
                  <a:gd name="f581" fmla="val 958"/>
                  <a:gd name="f582" fmla="val 1359"/>
                  <a:gd name="f583" fmla="val 950"/>
                  <a:gd name="f584" fmla="val 1332"/>
                  <a:gd name="f585" fmla="val 938"/>
                  <a:gd name="f586" fmla="val 1304"/>
                  <a:gd name="f587" fmla="val 933"/>
                  <a:gd name="f588" fmla="val 1277"/>
                  <a:gd name="f589" fmla="val 1219"/>
                  <a:gd name="f590" fmla="val 983"/>
                  <a:gd name="f591" fmla="val 1201"/>
                  <a:gd name="f592" fmla="val 1023"/>
                  <a:gd name="f593" fmla="val 1168"/>
                  <a:gd name="f594" fmla="val 1152"/>
                  <a:gd name="f595" fmla="val 1139"/>
                  <a:gd name="f596" fmla="val 1130"/>
                  <a:gd name="f597" fmla="val 1376"/>
                  <a:gd name="f598" fmla="val 1112"/>
                  <a:gd name="f599" fmla="val 1428"/>
                  <a:gd name="f600" fmla="val 1041"/>
                  <a:gd name="f601" fmla="val 1026"/>
                  <a:gd name="f602" fmla="val 1009"/>
                  <a:gd name="f603" fmla="val 1532"/>
                  <a:gd name="f604" fmla="val 986"/>
                  <a:gd name="f605" fmla="val 1554"/>
                  <a:gd name="f606" fmla="val 954"/>
                  <a:gd name="f607" fmla="val 1598"/>
                  <a:gd name="f608" fmla="val 1610"/>
                  <a:gd name="f609" fmla="val 1635"/>
                  <a:gd name="f610" fmla="val 1650"/>
                  <a:gd name="f611" fmla="val 1665"/>
                  <a:gd name="f612" fmla="val 1684"/>
                  <a:gd name="f613" fmla="val 969"/>
                  <a:gd name="f614" fmla="val 1701"/>
                  <a:gd name="f615" fmla="val 974"/>
                  <a:gd name="f616" fmla="val 1718"/>
                  <a:gd name="f617" fmla="val 979"/>
                  <a:gd name="f618" fmla="val 1708"/>
                  <a:gd name="f619" fmla="val 913"/>
                  <a:gd name="f620" fmla="val 1690"/>
                  <a:gd name="f621" fmla="val 847"/>
                  <a:gd name="f622" fmla="val 1662"/>
                  <a:gd name="f623" fmla="val 784"/>
                  <a:gd name="f624" fmla="val 1631"/>
                  <a:gd name="f625" fmla="val 1575"/>
                  <a:gd name="f626" fmla="val 802"/>
                  <a:gd name="f627" fmla="val 1545"/>
                  <a:gd name="f628" fmla="val 827"/>
                  <a:gd name="f629" fmla="val 868"/>
                  <a:gd name="f630" fmla="val 898"/>
                  <a:gd name="f631" fmla="val 674"/>
                  <a:gd name="f632" fmla="val 1600"/>
                  <a:gd name="f633" fmla="val 1586"/>
                  <a:gd name="f634" fmla="val 704"/>
                  <a:gd name="f635" fmla="val 725"/>
                  <a:gd name="f636" fmla="val 727"/>
                  <a:gd name="f637" fmla="val 763"/>
                  <a:gd name="f638" fmla="val 749"/>
                  <a:gd name="f639" fmla="val 1583"/>
                  <a:gd name="f640" fmla="val 711"/>
                  <a:gd name="f641" fmla="val 1429"/>
                  <a:gd name="f642" fmla="val 1313"/>
                  <a:gd name="f643" fmla="val 813"/>
                  <a:gd name="f644" fmla="val 1243"/>
                  <a:gd name="f645" fmla="val 861"/>
                  <a:gd name="f646" fmla="val 1228"/>
                  <a:gd name="f647" fmla="val 1343"/>
                  <a:gd name="f648" fmla="val 866"/>
                  <a:gd name="f649" fmla="val 1518"/>
                  <a:gd name="f650" fmla="val 1543"/>
                  <a:gd name="f651" fmla="val 791"/>
                  <a:gd name="f652" fmla="val 1571"/>
                  <a:gd name="f653" fmla="val 1570"/>
                  <a:gd name="f654" fmla="val 1568"/>
                  <a:gd name="f655" fmla="val 935"/>
                  <a:gd name="f656" fmla="val 1605"/>
                  <a:gd name="f657" fmla="val 1613"/>
                  <a:gd name="f658" fmla="val 1616"/>
                  <a:gd name="f659" fmla="val 1618"/>
                  <a:gd name="f660" fmla="val 846"/>
                  <a:gd name="f661" fmla="val 1629"/>
                  <a:gd name="f662" fmla="val 759"/>
                  <a:gd name="f663" fmla="val 927"/>
                  <a:gd name="f664" fmla="val 1485"/>
                  <a:gd name="f665" fmla="val 1460"/>
                  <a:gd name="f666" fmla="val 1405"/>
                  <a:gd name="f667" fmla="val 1371"/>
                  <a:gd name="f668" fmla="val 816"/>
                  <a:gd name="f669" fmla="val 1308"/>
                  <a:gd name="f670" fmla="val 1283"/>
                  <a:gd name="f671" fmla="val 810"/>
                  <a:gd name="f672" fmla="val 794"/>
                  <a:gd name="f673" fmla="val 1287"/>
                  <a:gd name="f674" fmla="val 1338"/>
                  <a:gd name="f675" fmla="val 730"/>
                  <a:gd name="f676" fmla="val 728"/>
                  <a:gd name="f677" fmla="val 733"/>
                  <a:gd name="f678" fmla="val 1504"/>
                  <a:gd name="f679" fmla="val 1540"/>
                  <a:gd name="f680" fmla="val 752"/>
                  <a:gd name="f681" fmla="val 1551"/>
                  <a:gd name="f682" fmla="val 1563"/>
                  <a:gd name="f683" fmla="val 764"/>
                  <a:gd name="f684" fmla="val 1576"/>
                  <a:gd name="f685" fmla="val 768"/>
                  <a:gd name="f686" fmla="val 770"/>
                  <a:gd name="f687" fmla="val 1581"/>
                  <a:gd name="f688" fmla="val 775"/>
                  <a:gd name="f689" fmla="val 1578"/>
                  <a:gd name="f690" fmla="val 1561"/>
                  <a:gd name="f691" fmla="val 823"/>
                  <a:gd name="f692" fmla="val 1555"/>
                  <a:gd name="f693" fmla="val 909"/>
                  <a:gd name="f694" fmla="val 878"/>
                  <a:gd name="f695" fmla="val 944"/>
                  <a:gd name="f696" fmla="val 1021"/>
                  <a:gd name="f697" fmla="val 835"/>
                  <a:gd name="f698" fmla="val 1067"/>
                  <a:gd name="f699" fmla="val 1036"/>
                  <a:gd name="f700" fmla="val 683"/>
                  <a:gd name="f701" fmla="val 646"/>
                  <a:gd name="f702" fmla="val 862"/>
                  <a:gd name="f703" fmla="val 850"/>
                  <a:gd name="f704" fmla="val 656"/>
                  <a:gd name="f705" fmla="val 871"/>
                  <a:gd name="f706" fmla="val 916"/>
                  <a:gd name="f707" fmla="val 896"/>
                  <a:gd name="f708" fmla="val 948"/>
                  <a:gd name="f709" fmla="val 281"/>
                  <a:gd name="f710" fmla="val 709"/>
                  <a:gd name="f711" fmla="val 512"/>
                  <a:gd name="f712" fmla="val 409"/>
                  <a:gd name="f713" fmla="val 363"/>
                  <a:gd name="f714" fmla="val 1011"/>
                  <a:gd name="f715" fmla="val 346"/>
                  <a:gd name="f716" fmla="val 338"/>
                  <a:gd name="f717" fmla="val 411"/>
                  <a:gd name="f718" fmla="val 518"/>
                  <a:gd name="f719" fmla="val 1677"/>
                  <a:gd name="f720" fmla="val 867"/>
                  <a:gd name="f721" fmla="val 1735"/>
                  <a:gd name="f722" fmla="val 1737"/>
                  <a:gd name="f723" fmla="val 988"/>
                  <a:gd name="f724" fmla="val 1744"/>
                  <a:gd name="f725" fmla="val 1747"/>
                  <a:gd name="f726" fmla="val 1749"/>
                  <a:gd name="f727" fmla="val 1319"/>
                  <a:gd name="f728" fmla="val 1706"/>
                  <a:gd name="f729" fmla="val 1494"/>
                  <a:gd name="f730" fmla="val 1642"/>
                  <a:gd name="f731" fmla="val 1644"/>
                  <a:gd name="f732" fmla="val 1951"/>
                  <a:gd name="f733" fmla="val 1939"/>
                  <a:gd name="f734" fmla="val 1931"/>
                  <a:gd name="f735" fmla="val 1968"/>
                  <a:gd name="f736" fmla="val 1908"/>
                  <a:gd name="f737" fmla="val 1995"/>
                  <a:gd name="f738" fmla="val 2026"/>
                  <a:gd name="f739" fmla="val 2080"/>
                  <a:gd name="f740" fmla="val 2139"/>
                  <a:gd name="f741" fmla="val 2116"/>
                  <a:gd name="f742" fmla="val 2104"/>
                  <a:gd name="f743" fmla="val 2068"/>
                  <a:gd name="f744" fmla="val 2050"/>
                  <a:gd name="f745" fmla="val 2013"/>
                  <a:gd name="f746" fmla="val 1978"/>
                  <a:gd name="f747" fmla="val 1964"/>
                  <a:gd name="f748" fmla="val 1935"/>
                  <a:gd name="f749" fmla="val 1927"/>
                  <a:gd name="f750" fmla="val 1923"/>
                  <a:gd name="f751" fmla="val 1952"/>
                  <a:gd name="f752" fmla="val 1983"/>
                  <a:gd name="f753" fmla="val 2090"/>
                  <a:gd name="f754" fmla="val 2014"/>
                  <a:gd name="f755" fmla="val 375"/>
                  <a:gd name="f756" fmla="val 1937"/>
                  <a:gd name="f757" fmla="val 271"/>
                  <a:gd name="f758" fmla="val 1859"/>
                  <a:gd name="f759" fmla="val 166"/>
                  <a:gd name="f760" fmla="val 1767"/>
                  <a:gd name="f761" fmla="val 1673"/>
                  <a:gd name="f762" fmla="val 138"/>
                  <a:gd name="f763" fmla="val 128"/>
                  <a:gd name="f764" fmla="val 111"/>
                  <a:gd name="f765" fmla="val 101"/>
                  <a:gd name="f766" fmla="val 661"/>
                  <a:gd name="f767" fmla="val 568"/>
                  <a:gd name="f768" fmla="val 474"/>
                  <a:gd name="f769" fmla="val 382"/>
                  <a:gd name="f770" fmla="val 352"/>
                  <a:gd name="f771" fmla="val 205"/>
                  <a:gd name="f772" fmla="val 244"/>
                  <a:gd name="f773" fmla="val 299"/>
                  <a:gd name="f774" fmla="val 311"/>
                  <a:gd name="f775" fmla="val 302"/>
                  <a:gd name="f776" fmla="val 273"/>
                  <a:gd name="f777" fmla="val 595"/>
                  <a:gd name="f778" fmla="val 535"/>
                  <a:gd name="f779" fmla="val 486"/>
                  <a:gd name="f780" fmla="val 481"/>
                  <a:gd name="f781" fmla="val 132"/>
                  <a:gd name="f782" fmla="val 211"/>
                  <a:gd name="f783" fmla="val 368"/>
                  <a:gd name="f784" fmla="val 262"/>
                  <a:gd name="f785" fmla="val 371"/>
                  <a:gd name="f786" fmla="val 153"/>
                  <a:gd name="f787" fmla="val 373"/>
                  <a:gd name="f788" fmla="val 376"/>
                  <a:gd name="f789" fmla="val 470"/>
                  <a:gd name="f790" fmla="val 136"/>
                  <a:gd name="f791" fmla="val 564"/>
                  <a:gd name="f792" fmla="val 123"/>
                  <a:gd name="f793" fmla="val 659"/>
                  <a:gd name="f794" fmla="val 94"/>
                  <a:gd name="f795" fmla="val 967"/>
                  <a:gd name="f796" fmla="val 86"/>
                  <a:gd name="f797" fmla="val 1274"/>
                  <a:gd name="f798" fmla="val 1582"/>
                  <a:gd name="f799" fmla="val 1771"/>
                  <a:gd name="f800" fmla="val 1865"/>
                  <a:gd name="f801" fmla="val 1868"/>
                  <a:gd name="f802" fmla="val 1870"/>
                  <a:gd name="f803" fmla="val 2030"/>
                  <a:gd name="f804" fmla="val 2113"/>
                  <a:gd name="f805" fmla="val 1999"/>
                  <a:gd name="f806" fmla="val 1966"/>
                  <a:gd name="f807" fmla="val 1942"/>
                  <a:gd name="f808" fmla="val 930"/>
                  <a:gd name="f809" fmla="val 1963"/>
                  <a:gd name="f810" fmla="val 1980"/>
                  <a:gd name="f811" fmla="val 1994"/>
                  <a:gd name="f812" fmla="val 1077"/>
                  <a:gd name="f813" fmla="val 2010"/>
                  <a:gd name="f814" fmla="val 1119"/>
                  <a:gd name="f815" fmla="val 1159"/>
                  <a:gd name="f816" fmla="val 2046"/>
                  <a:gd name="f817" fmla="val 1205"/>
                  <a:gd name="f818" fmla="val 2066"/>
                  <a:gd name="f819" fmla="val 2084"/>
                  <a:gd name="f820" fmla="val 1353"/>
                  <a:gd name="f821" fmla="val 1410"/>
                  <a:gd name="f822" fmla="val 2132"/>
                  <a:gd name="f823" fmla="val 1467"/>
                  <a:gd name="f824" fmla="val 2156"/>
                  <a:gd name="f825" fmla="val 2092"/>
                  <a:gd name="f826" fmla="val 1795"/>
                  <a:gd name="f827" fmla="val 2070"/>
                  <a:gd name="f828" fmla="val 1834"/>
                  <a:gd name="f829" fmla="val 2038"/>
                  <a:gd name="f830" fmla="val 1896"/>
                  <a:gd name="f831" fmla="val 1909"/>
                  <a:gd name="f832" fmla="val 1802"/>
                  <a:gd name="f833" fmla="val 1694"/>
                  <a:gd name="f834" fmla="val 2112"/>
                  <a:gd name="f835" fmla="val 2175"/>
                  <a:gd name="f836" fmla="val 2234"/>
                  <a:gd name="f837" fmla="val 1357"/>
                  <a:gd name="f838" fmla="val 2302"/>
                  <a:gd name="f839" fmla="val 2304"/>
                  <a:gd name="f840" fmla="val 2339"/>
                  <a:gd name="f841" fmla="val 2374"/>
                  <a:gd name="f842" fmla="val 1195"/>
                  <a:gd name="f843" fmla="val 2415"/>
                  <a:gd name="f844" fmla="val 2435"/>
                  <a:gd name="f845" fmla="val 1149"/>
                  <a:gd name="f846" fmla="val 2456"/>
                  <a:gd name="f847" fmla="val 2480"/>
                  <a:gd name="f848" fmla="val 2485"/>
                  <a:gd name="f849" fmla="val 1070"/>
                  <a:gd name="f850" fmla="val 1046"/>
                  <a:gd name="f851" fmla="val 939"/>
                  <a:gd name="f852" fmla="val 773"/>
                  <a:gd name="f853" fmla="val 547"/>
                  <a:gd name="f854" fmla="val 439"/>
                  <a:gd name="f855" fmla="val 332"/>
                  <a:gd name="f856" fmla="val 203"/>
                  <a:gd name="f857" fmla="val 171"/>
                  <a:gd name="f858" fmla="val 149"/>
                  <a:gd name="f859" fmla="val 87"/>
                  <a:gd name="f860" fmla="val 109"/>
                  <a:gd name="f861" fmla="val 121"/>
                  <a:gd name="f862" fmla="val 175"/>
                  <a:gd name="f863" fmla="val 231"/>
                  <a:gd name="f864" fmla="val 247"/>
                  <a:gd name="f865" fmla="val 261"/>
                  <a:gd name="f866" fmla="val 270"/>
                  <a:gd name="f867" fmla="val 963"/>
                  <a:gd name="f868" fmla="val 294"/>
                  <a:gd name="f869" fmla="val 1933"/>
                  <a:gd name="f870" fmla="val 1854"/>
                  <a:gd name="f871" fmla="val 1748"/>
                  <a:gd name="f872" fmla="val 1097"/>
                  <a:gd name="f873" fmla="val 1666"/>
                  <a:gd name="f874" fmla="val 1620"/>
                  <a:gd name="f875" fmla="val 1068"/>
                  <a:gd name="f876" fmla="val 1596"/>
                  <a:gd name="f877" fmla="val 1040"/>
                  <a:gd name="f878" fmla="val 1541"/>
                  <a:gd name="f879" fmla="val 1487"/>
                  <a:gd name="f880" fmla="val 985"/>
                  <a:gd name="f881" fmla="val 1430"/>
                  <a:gd name="f882" fmla="val 1333"/>
                  <a:gd name="f883" fmla="val 951"/>
                  <a:gd name="f884" fmla="val 1230"/>
                  <a:gd name="f885" fmla="val 980"/>
                  <a:gd name="f886" fmla="val 1190"/>
                  <a:gd name="f887" fmla="val 1027"/>
                  <a:gd name="f888" fmla="val 1164"/>
                  <a:gd name="f889" fmla="val 1037"/>
                  <a:gd name="f890" fmla="val 1049"/>
                  <a:gd name="f891" fmla="val 1492"/>
                  <a:gd name="f892" fmla="val 1637"/>
                  <a:gd name="f893" fmla="val 1763"/>
                  <a:gd name="f894" fmla="val 1869"/>
                  <a:gd name="f895" fmla="val 1914"/>
                  <a:gd name="f896" fmla="val 1006"/>
                  <a:gd name="f897" fmla="val 1936"/>
                  <a:gd name="f898" fmla="val 1940"/>
                  <a:gd name="f899" fmla="val 1938"/>
                  <a:gd name="f900" fmla="val 998"/>
                  <a:gd name="f901" fmla="val 1682"/>
                  <a:gd name="f902" fmla="val 981"/>
                  <a:gd name="f903" fmla="val 1647"/>
                  <a:gd name="f904" fmla="val 976"/>
                  <a:gd name="f905" fmla="val 1634"/>
                  <a:gd name="f906" fmla="val 1619"/>
                  <a:gd name="f907" fmla="val 1587"/>
                  <a:gd name="f908" fmla="val 1542"/>
                  <a:gd name="f909" fmla="val 1527"/>
                  <a:gd name="f910" fmla="val 1019"/>
                  <a:gd name="f911" fmla="val 1513"/>
                  <a:gd name="f912" fmla="val 1478"/>
                  <a:gd name="f913" fmla="val 1069"/>
                  <a:gd name="f914" fmla="val 1104"/>
                  <a:gd name="f915" fmla="val 1402"/>
                  <a:gd name="f916" fmla="val 1129"/>
                  <a:gd name="f917" fmla="val 1397"/>
                  <a:gd name="f918" fmla="val 1732"/>
                  <a:gd name="f919" fmla="val 1728"/>
                  <a:gd name="f920" fmla="val 1043"/>
                  <a:gd name="f921" fmla="val 1186"/>
                  <a:gd name="f922" fmla="val 1227"/>
                  <a:gd name="f923" fmla="val 1323"/>
                  <a:gd name="f924" fmla="val 1073"/>
                  <a:gd name="f925" fmla="val 1156"/>
                  <a:gd name="f926" fmla="val 1546"/>
                  <a:gd name="f927" fmla="val 1246"/>
                  <a:gd name="f928" fmla="val 1565"/>
                  <a:gd name="f929" fmla="val 1306"/>
                  <a:gd name="f930" fmla="val 1593"/>
                  <a:gd name="f931" fmla="val 1325"/>
                  <a:gd name="f932" fmla="val 1611"/>
                  <a:gd name="f933" fmla="val 1621"/>
                  <a:gd name="f934" fmla="val 1615"/>
                  <a:gd name="f935" fmla="val 1608"/>
                  <a:gd name="f936" fmla="val 1238"/>
                  <a:gd name="f937" fmla="val 1560"/>
                  <a:gd name="f938" fmla="val 1176"/>
                  <a:gd name="f939" fmla="val 1472"/>
                  <a:gd name="f940" fmla="val 1396"/>
                  <a:gd name="f941" fmla="val 1058"/>
                  <a:gd name="f942" fmla="val 1354"/>
                  <a:gd name="f943" fmla="val 1050"/>
                  <a:gd name="f944" fmla="val 1324"/>
                  <a:gd name="f945" fmla="val 1054"/>
                  <a:gd name="f946" fmla="val 1263"/>
                  <a:gd name="f947" fmla="val 1071"/>
                  <a:gd name="f948" fmla="val 1191"/>
                  <a:gd name="f949" fmla="val 1157"/>
                  <a:gd name="f950" fmla="val 1169"/>
                  <a:gd name="f951" fmla="val 1383"/>
                  <a:gd name="f952" fmla="val 1424"/>
                  <a:gd name="f953" fmla="val 1479"/>
                  <a:gd name="f954" fmla="val 1082"/>
                  <a:gd name="f955" fmla="val 1636"/>
                  <a:gd name="f956" fmla="val 1145"/>
                  <a:gd name="f957" fmla="val 1858"/>
                  <a:gd name="f958" fmla="val 1234"/>
                  <a:gd name="f959" fmla="val 1913"/>
                  <a:gd name="f960" fmla="val 1874"/>
                  <a:gd name="f961" fmla="val 1800"/>
                  <a:gd name="f962" fmla="val 1707"/>
                  <a:gd name="f963" fmla="val 1511"/>
                  <a:gd name="f964" fmla="val 1689"/>
                  <a:gd name="f965" fmla="val 1466"/>
                  <a:gd name="f966" fmla="val 1671"/>
                  <a:gd name="f967" fmla="val 1654"/>
                  <a:gd name="f968" fmla="val 1674"/>
                  <a:gd name="f969" fmla="val 1579"/>
                  <a:gd name="f970" fmla="val 1592"/>
                  <a:gd name="f971" fmla="val 1604"/>
                  <a:gd name="f972" fmla="val 1299"/>
                  <a:gd name="f973" fmla="val 688"/>
                  <a:gd name="f974" fmla="val 1311"/>
                  <a:gd name="f975" fmla="val 685"/>
                  <a:gd name="f976" fmla="val 681"/>
                  <a:gd name="f977" fmla="val 1347"/>
                  <a:gd name="f978" fmla="val 673"/>
                  <a:gd name="f979" fmla="val 1328"/>
                  <a:gd name="f980" fmla="val 626"/>
                  <a:gd name="f981" fmla="val 621"/>
                  <a:gd name="f982" fmla="val 1203"/>
                  <a:gd name="f983" fmla="val 1182"/>
                  <a:gd name="f984" fmla="val 620"/>
                  <a:gd name="f985" fmla="val 1179"/>
                  <a:gd name="f986" fmla="val 630"/>
                  <a:gd name="f987" fmla="val 643"/>
                  <a:gd name="f988" fmla="val 690"/>
                  <a:gd name="f989" fmla="val 1508"/>
                  <a:gd name="f990" fmla="val 1490"/>
                  <a:gd name="f991" fmla="val 1461"/>
                  <a:gd name="f992" fmla="val 1394"/>
                  <a:gd name="f993" fmla="val 1363"/>
                  <a:gd name="f994" fmla="val 1351"/>
                  <a:gd name="f995" fmla="val 1330"/>
                  <a:gd name="f996" fmla="val 700"/>
                  <a:gd name="f997" fmla="val 1320"/>
                  <a:gd name="f998" fmla="val 1309"/>
                  <a:gd name="f999" fmla="val 703"/>
                  <a:gd name="f1000" fmla="val 705"/>
                  <a:gd name="f1001" fmla="val 1259"/>
                  <a:gd name="f1002" fmla="val 715"/>
                  <a:gd name="f1003" fmla="val 1254"/>
                  <a:gd name="f1004" fmla="val 737"/>
                  <a:gd name="f1005" fmla="val 1244"/>
                  <a:gd name="f1006" fmla="val 1256"/>
                  <a:gd name="f1007" fmla="val 772"/>
                  <a:gd name="f1008" fmla="val 781"/>
                  <a:gd name="f1009" fmla="val 826"/>
                  <a:gd name="f1010" fmla="val 1399"/>
                  <a:gd name="f1011" fmla="val 1418"/>
                  <a:gd name="f1012" fmla="val 1051"/>
                  <a:gd name="f1013" fmla="val 1031"/>
                  <a:gd name="f1014" fmla="val 1425"/>
                  <a:gd name="f1015" fmla="val 978"/>
                  <a:gd name="f1016" fmla="val 1438"/>
                  <a:gd name="f1017" fmla="val 925"/>
                  <a:gd name="f1018" fmla="val 890"/>
                  <a:gd name="f1019" fmla="val 848"/>
                  <a:gd name="f1020" fmla="val 843"/>
                  <a:gd name="f1021" fmla="val 1426"/>
                  <a:gd name="f1022" fmla="val 1444"/>
                  <a:gd name="f1023" fmla="val 942"/>
                  <a:gd name="f1024" fmla="val 920"/>
                  <a:gd name="f1025" fmla="val 907"/>
                  <a:gd name="f1026" fmla="val 895"/>
                  <a:gd name="f1027" fmla="val 882"/>
                  <a:gd name="f1028" fmla="val 839"/>
                  <a:gd name="f1029" fmla="val 824"/>
                  <a:gd name="f1030" fmla="val 821"/>
                  <a:gd name="f1031" fmla="val 1442"/>
                  <a:gd name="f1032" fmla="val 829"/>
                  <a:gd name="f1033" fmla="val 1447"/>
                  <a:gd name="f1034" fmla="val 837"/>
                  <a:gd name="f1035" fmla="val 817"/>
                  <a:gd name="f1036" fmla="val 812"/>
                  <a:gd name="f1037" fmla="val 739"/>
                  <a:gd name="f1038" fmla="val 710"/>
                  <a:gd name="f1039" fmla="*/ f1 1 2242"/>
                  <a:gd name="f1040" fmla="*/ f2 1 2638"/>
                  <a:gd name="f1041" fmla="+- f5 0 f3"/>
                  <a:gd name="f1042" fmla="+- f4 0 f3"/>
                  <a:gd name="f1043" fmla="*/ f1042 1 2242"/>
                  <a:gd name="f1044" fmla="*/ f1041 1 2638"/>
                  <a:gd name="f1045" fmla="*/ f3 1 f1043"/>
                  <a:gd name="f1046" fmla="*/ f4 1 f1043"/>
                  <a:gd name="f1047" fmla="*/ f3 1 f1044"/>
                  <a:gd name="f1048" fmla="*/ f5 1 f1044"/>
                  <a:gd name="f1049" fmla="*/ f1045 f1039 1"/>
                  <a:gd name="f1050" fmla="*/ f1046 f1039 1"/>
                  <a:gd name="f1051" fmla="*/ f1048 f1040 1"/>
                  <a:gd name="f1052" fmla="*/ f1047 f104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049" t="f1052" r="f1050" b="f1051"/>
                <a:pathLst>
                  <a:path w="2242" h="2638">
                    <a:moveTo>
                      <a:pt x="f6" y="f7"/>
                    </a:moveTo>
                    <a:cubicBezTo>
                      <a:pt x="f8" y="f7"/>
                      <a:pt x="f9" y="f10"/>
                      <a:pt x="f11" y="f12"/>
                    </a:cubicBezTo>
                    <a:cubicBezTo>
                      <a:pt x="f13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1" y="f23"/>
                    </a:cubicBezTo>
                    <a:cubicBezTo>
                      <a:pt x="f21" y="f24"/>
                      <a:pt x="f19" y="f25"/>
                      <a:pt x="f17" y="f26"/>
                    </a:cubicBezTo>
                    <a:lnTo>
                      <a:pt x="f17" y="f27"/>
                    </a:lnTo>
                    <a:lnTo>
                      <a:pt x="f28" y="f29"/>
                    </a:lnTo>
                    <a:cubicBezTo>
                      <a:pt x="f30" y="f31"/>
                      <a:pt x="f32" y="f33"/>
                      <a:pt x="f34" y="f35"/>
                    </a:cubicBezTo>
                    <a:cubicBezTo>
                      <a:pt x="f36" y="f37"/>
                      <a:pt x="f38" y="f39"/>
                      <a:pt x="f40" y="f41"/>
                    </a:cubicBezTo>
                    <a:cubicBezTo>
                      <a:pt x="f42" y="f43"/>
                      <a:pt x="f44" y="f45"/>
                      <a:pt x="f46" y="f47"/>
                    </a:cubicBezTo>
                    <a:lnTo>
                      <a:pt x="f46" y="f48"/>
                    </a:lnTo>
                    <a:lnTo>
                      <a:pt x="f49" y="f50"/>
                    </a:lnTo>
                    <a:cubicBezTo>
                      <a:pt x="f51" y="f52"/>
                      <a:pt x="f53" y="f54"/>
                      <a:pt x="f55" y="f56"/>
                    </a:cubicBezTo>
                    <a:cubicBezTo>
                      <a:pt x="f57" y="f58"/>
                      <a:pt x="f59" y="f60"/>
                      <a:pt x="f61" y="f62"/>
                    </a:cubicBezTo>
                    <a:cubicBezTo>
                      <a:pt x="f63" y="f64"/>
                      <a:pt x="f65" y="f66"/>
                      <a:pt x="f67" y="f68"/>
                    </a:cubicBezTo>
                    <a:cubicBezTo>
                      <a:pt x="f69" y="f70"/>
                      <a:pt x="f71" y="f72"/>
                      <a:pt x="f73" y="f74"/>
                    </a:cubicBezTo>
                    <a:cubicBezTo>
                      <a:pt x="f75" y="f76"/>
                      <a:pt x="f77" y="f78"/>
                      <a:pt x="f79" y="f80"/>
                    </a:cubicBezTo>
                    <a:cubicBezTo>
                      <a:pt x="f81" y="f82"/>
                      <a:pt x="f81" y="f83"/>
                      <a:pt x="f84" y="f85"/>
                    </a:cubicBezTo>
                    <a:cubicBezTo>
                      <a:pt x="f86" y="f87"/>
                      <a:pt x="f88" y="f89"/>
                      <a:pt x="f65" y="f90"/>
                    </a:cubicBezTo>
                    <a:cubicBezTo>
                      <a:pt x="f91" y="f92"/>
                      <a:pt x="f93" y="f94"/>
                      <a:pt x="f95" y="f96"/>
                    </a:cubicBezTo>
                    <a:cubicBezTo>
                      <a:pt x="f97" y="f98"/>
                      <a:pt x="f99" y="f100"/>
                      <a:pt x="f50" y="f101"/>
                    </a:cubicBezTo>
                    <a:lnTo>
                      <a:pt x="f102" y="f101"/>
                    </a:lnTo>
                    <a:cubicBezTo>
                      <a:pt x="f103" y="f104"/>
                      <a:pt x="f105" y="f106"/>
                      <a:pt x="f107" y="f108"/>
                    </a:cubicBezTo>
                    <a:cubicBezTo>
                      <a:pt x="f109" y="f110"/>
                      <a:pt x="f111" y="f112"/>
                      <a:pt x="f113" y="f114"/>
                    </a:cubicBezTo>
                    <a:cubicBezTo>
                      <a:pt x="f115" y="f112"/>
                      <a:pt x="f116" y="f110"/>
                      <a:pt x="f117" y="f108"/>
                    </a:cubicBezTo>
                    <a:cubicBezTo>
                      <a:pt x="f118" y="f106"/>
                      <a:pt x="f119" y="f104"/>
                      <a:pt x="f120" y="f101"/>
                    </a:cubicBezTo>
                    <a:cubicBezTo>
                      <a:pt x="f121" y="f100"/>
                      <a:pt x="f122" y="f98"/>
                      <a:pt x="f123" y="f96"/>
                    </a:cubicBezTo>
                    <a:cubicBezTo>
                      <a:pt x="f124" y="f125"/>
                      <a:pt x="f126" y="f127"/>
                      <a:pt x="f128" y="f129"/>
                    </a:cubicBezTo>
                    <a:lnTo>
                      <a:pt x="f130" y="f131"/>
                    </a:lnTo>
                    <a:cubicBezTo>
                      <a:pt x="f132" y="f133"/>
                      <a:pt x="f134" y="f135"/>
                      <a:pt x="f136" y="f137"/>
                    </a:cubicBezTo>
                    <a:cubicBezTo>
                      <a:pt x="f138" y="f10"/>
                      <a:pt x="f139" y="f7"/>
                      <a:pt x="f140" y="f7"/>
                    </a:cubicBezTo>
                    <a:lnTo>
                      <a:pt x="f6" y="f7"/>
                    </a:ln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41" y="f142"/>
                    </a:moveTo>
                    <a:cubicBezTo>
                      <a:pt x="f143" y="f144"/>
                      <a:pt x="f145" y="f0"/>
                      <a:pt x="f146" y="f147"/>
                    </a:cubicBezTo>
                    <a:cubicBezTo>
                      <a:pt x="f148" y="f149"/>
                      <a:pt x="f150" y="f151"/>
                      <a:pt x="f152" y="f153"/>
                    </a:cubicBezTo>
                    <a:cubicBezTo>
                      <a:pt x="f154" y="f52"/>
                      <a:pt x="f155" y="f156"/>
                      <a:pt x="f157" y="f158"/>
                    </a:cubicBezTo>
                    <a:cubicBezTo>
                      <a:pt x="f86" y="f159"/>
                      <a:pt x="f160" y="f161"/>
                      <a:pt x="f75" y="f162"/>
                    </a:cubicBezTo>
                    <a:cubicBezTo>
                      <a:pt x="f145" y="f163"/>
                      <a:pt x="f164" y="f165"/>
                      <a:pt x="f166" y="f167"/>
                    </a:cubicBezTo>
                    <a:cubicBezTo>
                      <a:pt x="f168" y="f169"/>
                      <a:pt x="f170" y="f171"/>
                      <a:pt x="f172" y="f173"/>
                    </a:cubicBezTo>
                    <a:cubicBezTo>
                      <a:pt x="f174" y="f175"/>
                      <a:pt x="f176" y="f177"/>
                      <a:pt x="f178" y="f179"/>
                    </a:cubicBezTo>
                    <a:cubicBezTo>
                      <a:pt x="f180" y="f181"/>
                      <a:pt x="f182" y="f183"/>
                      <a:pt x="f184" y="f185"/>
                    </a:cubicBezTo>
                    <a:cubicBezTo>
                      <a:pt x="f57" y="f186"/>
                      <a:pt x="f187" y="f188"/>
                      <a:pt x="f189" y="f190"/>
                    </a:cubicBezTo>
                    <a:cubicBezTo>
                      <a:pt x="f191" y="f192"/>
                      <a:pt x="f193" y="f194"/>
                      <a:pt x="f195" y="f106"/>
                    </a:cubicBezTo>
                    <a:cubicBezTo>
                      <a:pt x="f196" y="f197"/>
                      <a:pt x="f198" y="f199"/>
                      <a:pt x="f105" y="f200"/>
                    </a:cubicBezTo>
                    <a:cubicBezTo>
                      <a:pt x="f201" y="f202"/>
                      <a:pt x="f203" y="f204"/>
                      <a:pt x="f6" y="f205"/>
                    </a:cubicBezTo>
                    <a:cubicBezTo>
                      <a:pt x="f206" y="f207"/>
                      <a:pt x="f208" y="f209"/>
                      <a:pt x="f113" y="f210"/>
                    </a:cubicBezTo>
                    <a:cubicBezTo>
                      <a:pt x="f113" y="f209"/>
                      <a:pt x="f140" y="f207"/>
                      <a:pt x="f211" y="f205"/>
                    </a:cubicBezTo>
                    <a:cubicBezTo>
                      <a:pt x="f212" y="f204"/>
                      <a:pt x="f213" y="f202"/>
                      <a:pt x="f118" y="f200"/>
                    </a:cubicBezTo>
                    <a:cubicBezTo>
                      <a:pt x="f214" y="f199"/>
                      <a:pt x="f215" y="f197"/>
                      <a:pt x="f216" y="f106"/>
                    </a:cubicBezTo>
                    <a:cubicBezTo>
                      <a:pt x="f217" y="f194"/>
                      <a:pt x="f218" y="f192"/>
                      <a:pt x="f219" y="f190"/>
                    </a:cubicBezTo>
                    <a:cubicBezTo>
                      <a:pt x="f220" y="f188"/>
                      <a:pt x="f221" y="f186"/>
                      <a:pt x="f222" y="f185"/>
                    </a:cubicBezTo>
                    <a:cubicBezTo>
                      <a:pt x="f223" y="f183"/>
                      <a:pt x="f224" y="f181"/>
                      <a:pt x="f225" y="f179"/>
                    </a:cubicBezTo>
                    <a:cubicBezTo>
                      <a:pt x="f226" y="f177"/>
                      <a:pt x="f227" y="f175"/>
                      <a:pt x="f228" y="f173"/>
                    </a:cubicBezTo>
                    <a:cubicBezTo>
                      <a:pt x="f229" y="f171"/>
                      <a:pt x="f230" y="f169"/>
                      <a:pt x="f231" y="f167"/>
                    </a:cubicBezTo>
                    <a:cubicBezTo>
                      <a:pt x="f232" y="f165"/>
                      <a:pt x="f233" y="f163"/>
                      <a:pt x="f234" y="f162"/>
                    </a:cubicBezTo>
                    <a:cubicBezTo>
                      <a:pt x="f235" y="f161"/>
                      <a:pt x="f125" y="f159"/>
                      <a:pt x="f236" y="f158"/>
                    </a:cubicBezTo>
                    <a:cubicBezTo>
                      <a:pt x="f237" y="f156"/>
                      <a:pt x="f238" y="f52"/>
                      <a:pt x="f239" y="f153"/>
                    </a:cubicBezTo>
                    <a:cubicBezTo>
                      <a:pt x="f240" y="f151"/>
                      <a:pt x="f241" y="f149"/>
                      <a:pt x="f242" y="f147"/>
                    </a:cubicBezTo>
                    <a:cubicBezTo>
                      <a:pt x="f233" y="f0"/>
                      <a:pt x="f243" y="f144"/>
                      <a:pt x="f244" y="f142"/>
                    </a:cubicBezTo>
                    <a:cubicBezTo>
                      <a:pt x="f245" y="f246"/>
                      <a:pt x="f247" y="f248"/>
                      <a:pt x="f249" y="f172"/>
                    </a:cubicBezTo>
                    <a:cubicBezTo>
                      <a:pt x="f250" y="f251"/>
                      <a:pt x="f252" y="f253"/>
                      <a:pt x="f113" y="f253"/>
                    </a:cubicBezTo>
                    <a:cubicBezTo>
                      <a:pt x="f156" y="f253"/>
                      <a:pt x="f254" y="f251"/>
                      <a:pt x="f255" y="f172"/>
                    </a:cubicBezTo>
                    <a:cubicBezTo>
                      <a:pt x="f256" y="f248"/>
                      <a:pt x="f257" y="f246"/>
                      <a:pt x="f141" y="f142"/>
                    </a:cubicBezTo>
                    <a:close/>
                    <a:moveTo>
                      <a:pt x="f141" y="f142"/>
                    </a:moveTo>
                    <a:lnTo>
                      <a:pt x="f141" y="f142"/>
                    </a:lnTo>
                    <a:close/>
                    <a:moveTo>
                      <a:pt x="f258" y="f3"/>
                    </a:moveTo>
                    <a:lnTo>
                      <a:pt x="f113" y="f3"/>
                    </a:lnTo>
                    <a:lnTo>
                      <a:pt x="f259" y="f3"/>
                    </a:lnTo>
                    <a:cubicBezTo>
                      <a:pt x="f260" y="f3"/>
                      <a:pt x="f261" y="f262"/>
                      <a:pt x="f263" y="f264"/>
                    </a:cubicBezTo>
                    <a:cubicBezTo>
                      <a:pt x="f265" y="f266"/>
                      <a:pt x="f267" y="f248"/>
                      <a:pt x="f268" y="f269"/>
                    </a:cubicBezTo>
                    <a:lnTo>
                      <a:pt x="f270" y="f269"/>
                    </a:lnTo>
                    <a:lnTo>
                      <a:pt x="f183" y="f271"/>
                    </a:lnTo>
                    <a:cubicBezTo>
                      <a:pt x="f272" y="f88"/>
                      <a:pt x="f273" y="f274"/>
                      <a:pt x="f227" y="f275"/>
                    </a:cubicBezTo>
                    <a:lnTo>
                      <a:pt x="f276" y="f277"/>
                    </a:lnTo>
                    <a:lnTo>
                      <a:pt x="f278" y="f279"/>
                    </a:lnTo>
                    <a:cubicBezTo>
                      <a:pt x="f280" y="f281"/>
                      <a:pt x="f282" y="f151"/>
                      <a:pt x="f283" y="f284"/>
                    </a:cubicBezTo>
                    <a:cubicBezTo>
                      <a:pt x="f285" y="f286"/>
                      <a:pt x="f287" y="f288"/>
                      <a:pt x="f289" y="f290"/>
                    </a:cubicBezTo>
                    <a:cubicBezTo>
                      <a:pt x="f291" y="f292"/>
                      <a:pt x="f223" y="f293"/>
                      <a:pt x="f280" y="f211"/>
                    </a:cubicBezTo>
                    <a:cubicBezTo>
                      <a:pt x="f273" y="f294"/>
                      <a:pt x="f295" y="f296"/>
                      <a:pt x="f297" y="f298"/>
                    </a:cubicBezTo>
                    <a:cubicBezTo>
                      <a:pt x="f299" y="f300"/>
                      <a:pt x="f301" y="f302"/>
                      <a:pt x="f303" y="f304"/>
                    </a:cubicBezTo>
                    <a:cubicBezTo>
                      <a:pt x="f305" y="f175"/>
                      <a:pt x="f306" y="f307"/>
                      <a:pt x="f308" y="f309"/>
                    </a:cubicBezTo>
                    <a:cubicBezTo>
                      <a:pt x="f310" y="f311"/>
                      <a:pt x="f312" y="f313"/>
                      <a:pt x="f314" y="f129"/>
                    </a:cubicBezTo>
                    <a:cubicBezTo>
                      <a:pt x="f315" y="f222"/>
                      <a:pt x="f316" y="f317"/>
                      <a:pt x="f318" y="f319"/>
                    </a:cubicBezTo>
                    <a:cubicBezTo>
                      <a:pt x="f320" y="f321"/>
                      <a:pt x="f322" y="f323"/>
                      <a:pt x="f324" y="f325"/>
                    </a:cubicBezTo>
                    <a:cubicBezTo>
                      <a:pt x="f120" y="f326"/>
                      <a:pt x="f327" y="f328"/>
                      <a:pt x="f329" y="f330"/>
                    </a:cubicBezTo>
                    <a:cubicBezTo>
                      <a:pt x="f331" y="f332"/>
                      <a:pt x="f333" y="f334"/>
                      <a:pt x="f335" y="f336"/>
                    </a:cubicBezTo>
                    <a:cubicBezTo>
                      <a:pt x="f337" y="f338"/>
                      <a:pt x="f162" y="f339"/>
                      <a:pt x="f340" y="f341"/>
                    </a:cubicBezTo>
                    <a:lnTo>
                      <a:pt x="f113" y="f342"/>
                    </a:lnTo>
                    <a:lnTo>
                      <a:pt x="f343" y="f341"/>
                    </a:lnTo>
                    <a:cubicBezTo>
                      <a:pt x="f344" y="f339"/>
                      <a:pt x="f345" y="f338"/>
                      <a:pt x="f346" y="f336"/>
                    </a:cubicBezTo>
                    <a:cubicBezTo>
                      <a:pt x="f347" y="f334"/>
                      <a:pt x="f348" y="f332"/>
                      <a:pt x="f349" y="f330"/>
                    </a:cubicBezTo>
                    <a:cubicBezTo>
                      <a:pt x="f350" y="f328"/>
                      <a:pt x="f102" y="f326"/>
                      <a:pt x="f351" y="f325"/>
                    </a:cubicBezTo>
                    <a:cubicBezTo>
                      <a:pt x="f352" y="f323"/>
                      <a:pt x="f353" y="f321"/>
                      <a:pt x="f354" y="f319"/>
                    </a:cubicBezTo>
                    <a:cubicBezTo>
                      <a:pt x="f355" y="f317"/>
                      <a:pt x="f356" y="f222"/>
                      <a:pt x="f357" y="f129"/>
                    </a:cubicBezTo>
                    <a:cubicBezTo>
                      <a:pt x="f358" y="f313"/>
                      <a:pt x="f359" y="f311"/>
                      <a:pt x="f360" y="f309"/>
                    </a:cubicBezTo>
                    <a:cubicBezTo>
                      <a:pt x="f361" y="f307"/>
                      <a:pt x="f3" y="f175"/>
                      <a:pt x="f362" y="f304"/>
                    </a:cubicBezTo>
                    <a:cubicBezTo>
                      <a:pt x="f363" y="f302"/>
                      <a:pt x="f364" y="f300"/>
                      <a:pt x="f365" y="f298"/>
                    </a:cubicBezTo>
                    <a:cubicBezTo>
                      <a:pt x="f366" y="f296"/>
                      <a:pt x="f180" y="f294"/>
                      <a:pt x="f367" y="f211"/>
                    </a:cubicBezTo>
                    <a:cubicBezTo>
                      <a:pt x="f182" y="f293"/>
                      <a:pt x="f160" y="f292"/>
                      <a:pt x="f368" y="f290"/>
                    </a:cubicBezTo>
                    <a:cubicBezTo>
                      <a:pt x="f369" y="f288"/>
                      <a:pt x="f69" y="f286"/>
                      <a:pt x="f370" y="f284"/>
                    </a:cubicBezTo>
                    <a:cubicBezTo>
                      <a:pt x="f371" y="f151"/>
                      <a:pt x="f367" y="f281"/>
                      <a:pt x="f372" y="f279"/>
                    </a:cubicBezTo>
                    <a:lnTo>
                      <a:pt x="f373" y="f277"/>
                    </a:lnTo>
                    <a:lnTo>
                      <a:pt x="f174" y="f275"/>
                    </a:lnTo>
                    <a:cubicBezTo>
                      <a:pt x="f374" y="f274"/>
                      <a:pt x="f375" y="f88"/>
                      <a:pt x="f376" y="f271"/>
                    </a:cubicBezTo>
                    <a:lnTo>
                      <a:pt x="f44" y="f269"/>
                    </a:lnTo>
                    <a:lnTo>
                      <a:pt x="f377" y="f269"/>
                    </a:lnTo>
                    <a:cubicBezTo>
                      <a:pt x="f378" y="f248"/>
                      <a:pt x="f379" y="f266"/>
                      <a:pt x="f380" y="f264"/>
                    </a:cubicBezTo>
                    <a:cubicBezTo>
                      <a:pt x="f45" y="f262"/>
                      <a:pt x="f381" y="f3"/>
                      <a:pt x="f258" y="f3"/>
                    </a:cubicBezTo>
                    <a:close/>
                    <a:moveTo>
                      <a:pt x="f258" y="f3"/>
                    </a:moveTo>
                    <a:lnTo>
                      <a:pt x="f258" y="f3"/>
                    </a:lnTo>
                    <a:close/>
                    <a:moveTo>
                      <a:pt x="f136" y="f382"/>
                    </a:moveTo>
                    <a:cubicBezTo>
                      <a:pt x="f383" y="f382"/>
                      <a:pt x="f327" y="f384"/>
                      <a:pt x="f327" y="f385"/>
                    </a:cubicBezTo>
                    <a:cubicBezTo>
                      <a:pt x="f327" y="f352"/>
                      <a:pt x="f383" y="f386"/>
                      <a:pt x="f136" y="f386"/>
                    </a:cubicBezTo>
                    <a:cubicBezTo>
                      <a:pt x="f214" y="f386"/>
                      <a:pt x="f387" y="f352"/>
                      <a:pt x="f387" y="f385"/>
                    </a:cubicBezTo>
                    <a:cubicBezTo>
                      <a:pt x="f387" y="f384"/>
                      <a:pt x="f214" y="f382"/>
                      <a:pt x="f136" y="f382"/>
                    </a:cubicBezTo>
                    <a:close/>
                    <a:moveTo>
                      <a:pt x="f136" y="f382"/>
                    </a:moveTo>
                    <a:lnTo>
                      <a:pt x="f136" y="f382"/>
                    </a:lnTo>
                    <a:close/>
                    <a:moveTo>
                      <a:pt x="f252" y="f388"/>
                    </a:moveTo>
                    <a:cubicBezTo>
                      <a:pt x="f389" y="f390"/>
                      <a:pt x="f391" y="f392"/>
                      <a:pt x="f393" y="f394"/>
                    </a:cubicBezTo>
                    <a:cubicBezTo>
                      <a:pt x="f395" y="f396"/>
                      <a:pt x="f397" y="f398"/>
                      <a:pt x="f162" y="f399"/>
                    </a:cubicBezTo>
                    <a:lnTo>
                      <a:pt x="f162" y="f400"/>
                    </a:lnTo>
                    <a:cubicBezTo>
                      <a:pt x="f140" y="f401"/>
                      <a:pt x="f258" y="f402"/>
                      <a:pt x="f6" y="f403"/>
                    </a:cubicBezTo>
                    <a:cubicBezTo>
                      <a:pt x="f206" y="f404"/>
                      <a:pt x="f259" y="f405"/>
                      <a:pt x="f335" y="f405"/>
                    </a:cubicBezTo>
                    <a:cubicBezTo>
                      <a:pt x="f406" y="f405"/>
                      <a:pt x="f212" y="f405"/>
                      <a:pt x="f407" y="f408"/>
                    </a:cubicBezTo>
                    <a:cubicBezTo>
                      <a:pt x="f409" y="f408"/>
                      <a:pt x="f410" y="f405"/>
                      <a:pt x="f165" y="f404"/>
                    </a:cubicBezTo>
                    <a:cubicBezTo>
                      <a:pt x="f260" y="f411"/>
                      <a:pt x="f412" y="f413"/>
                      <a:pt x="f414" y="f97"/>
                    </a:cubicBezTo>
                    <a:lnTo>
                      <a:pt x="f171" y="f415"/>
                    </a:lnTo>
                    <a:cubicBezTo>
                      <a:pt x="f324" y="f416"/>
                      <a:pt x="f417" y="f418"/>
                      <a:pt x="f134" y="f396"/>
                    </a:cubicBezTo>
                    <a:cubicBezTo>
                      <a:pt x="f419" y="f380"/>
                      <a:pt x="f420" y="f421"/>
                      <a:pt x="f422" y="f399"/>
                    </a:cubicBezTo>
                    <a:cubicBezTo>
                      <a:pt x="f423" y="f424"/>
                      <a:pt x="f425" y="f399"/>
                      <a:pt x="f426" y="f398"/>
                    </a:cubicBezTo>
                    <a:cubicBezTo>
                      <a:pt x="f427" y="f41"/>
                      <a:pt x="f428" y="f429"/>
                      <a:pt x="f430" y="f431"/>
                    </a:cubicBezTo>
                    <a:cubicBezTo>
                      <a:pt x="f132" y="f432"/>
                      <a:pt x="f132" y="f384"/>
                      <a:pt x="f433" y="f43"/>
                    </a:cubicBezTo>
                    <a:cubicBezTo>
                      <a:pt x="f217" y="f434"/>
                      <a:pt x="f435" y="f436"/>
                      <a:pt x="f304" y="f437"/>
                    </a:cubicBezTo>
                    <a:cubicBezTo>
                      <a:pt x="f438" y="f439"/>
                      <a:pt x="f440" y="f441"/>
                      <a:pt x="f442" y="f443"/>
                    </a:cubicBezTo>
                    <a:cubicBezTo>
                      <a:pt x="f121" y="f444"/>
                      <a:pt x="f445" y="f446"/>
                      <a:pt x="f447" y="f448"/>
                    </a:cubicBezTo>
                    <a:lnTo>
                      <a:pt x="f80" y="f449"/>
                    </a:lnTo>
                    <a:lnTo>
                      <a:pt x="f450" y="f451"/>
                    </a:lnTo>
                    <a:cubicBezTo>
                      <a:pt x="f452" y="f453"/>
                      <a:pt x="f423" y="f454"/>
                      <a:pt x="f422" y="f455"/>
                    </a:cubicBezTo>
                    <a:cubicBezTo>
                      <a:pt x="f452" y="f456"/>
                      <a:pt x="f457" y="f458"/>
                      <a:pt x="f425" y="f459"/>
                    </a:cubicBezTo>
                    <a:cubicBezTo>
                      <a:pt x="f460" y="f461"/>
                      <a:pt x="f462" y="f463"/>
                      <a:pt x="f464" y="f465"/>
                    </a:cubicBezTo>
                    <a:cubicBezTo>
                      <a:pt x="f466" y="f467"/>
                      <a:pt x="f468" y="f45"/>
                      <a:pt x="f469" y="f470"/>
                    </a:cubicBezTo>
                    <a:cubicBezTo>
                      <a:pt x="f263" y="f443"/>
                      <a:pt x="f320" y="f441"/>
                      <a:pt x="f471" y="f443"/>
                    </a:cubicBezTo>
                    <a:cubicBezTo>
                      <a:pt x="f472" y="f473"/>
                      <a:pt x="f474" y="f475"/>
                      <a:pt x="f476" y="f396"/>
                    </a:cubicBezTo>
                    <a:cubicBezTo>
                      <a:pt x="f428" y="f19"/>
                      <a:pt x="f417" y="f477"/>
                      <a:pt x="f478" y="f479"/>
                    </a:cubicBezTo>
                    <a:cubicBezTo>
                      <a:pt x="f480" y="f481"/>
                      <a:pt x="f482" y="f274"/>
                      <a:pt x="f206" y="f274"/>
                    </a:cubicBezTo>
                    <a:cubicBezTo>
                      <a:pt x="f483" y="f274"/>
                      <a:pt x="f484" y="f481"/>
                      <a:pt x="f156" y="f479"/>
                    </a:cubicBezTo>
                    <a:cubicBezTo>
                      <a:pt x="f485" y="f477"/>
                      <a:pt x="f486" y="f19"/>
                      <a:pt x="f400" y="f396"/>
                    </a:cubicBezTo>
                    <a:cubicBezTo>
                      <a:pt x="f487" y="f488"/>
                      <a:pt x="f354" y="f56"/>
                      <a:pt x="f489" y="f162"/>
                    </a:cubicBezTo>
                    <a:lnTo>
                      <a:pt x="f490" y="f162"/>
                    </a:lnTo>
                    <a:lnTo>
                      <a:pt x="f490" y="f465"/>
                    </a:lnTo>
                    <a:lnTo>
                      <a:pt x="f491" y="f465"/>
                    </a:lnTo>
                    <a:lnTo>
                      <a:pt x="f491" y="f45"/>
                    </a:lnTo>
                    <a:lnTo>
                      <a:pt x="f492" y="f45"/>
                    </a:lnTo>
                    <a:lnTo>
                      <a:pt x="f492" y="f436"/>
                    </a:lnTo>
                    <a:lnTo>
                      <a:pt x="f491" y="f436"/>
                    </a:lnTo>
                    <a:lnTo>
                      <a:pt x="f491" y="f493"/>
                    </a:lnTo>
                    <a:lnTo>
                      <a:pt x="f492" y="f493"/>
                    </a:lnTo>
                    <a:lnTo>
                      <a:pt x="f492" y="f494"/>
                    </a:lnTo>
                    <a:cubicBezTo>
                      <a:pt x="f492" y="f390"/>
                      <a:pt x="f495" y="f496"/>
                      <a:pt x="f497" y="f418"/>
                    </a:cubicBezTo>
                    <a:lnTo>
                      <a:pt x="f497" y="f498"/>
                    </a:lnTo>
                    <a:cubicBezTo>
                      <a:pt x="f497" y="f499"/>
                      <a:pt x="f351" y="f413"/>
                      <a:pt x="f500" y="f413"/>
                    </a:cubicBezTo>
                    <a:cubicBezTo>
                      <a:pt x="f501" y="f413"/>
                      <a:pt x="f502" y="f499"/>
                      <a:pt x="f502" y="f498"/>
                    </a:cubicBezTo>
                    <a:lnTo>
                      <a:pt x="f502" y="f418"/>
                    </a:lnTo>
                    <a:cubicBezTo>
                      <a:pt x="f503" y="f496"/>
                      <a:pt x="f504" y="f390"/>
                      <a:pt x="f504" y="f494"/>
                    </a:cubicBezTo>
                    <a:lnTo>
                      <a:pt x="f504" y="f493"/>
                    </a:lnTo>
                    <a:lnTo>
                      <a:pt x="f505" y="f493"/>
                    </a:lnTo>
                    <a:lnTo>
                      <a:pt x="f505" y="f436"/>
                    </a:lnTo>
                    <a:lnTo>
                      <a:pt x="f504" y="f436"/>
                    </a:lnTo>
                    <a:lnTo>
                      <a:pt x="f504" y="f45"/>
                    </a:lnTo>
                    <a:lnTo>
                      <a:pt x="f505" y="f45"/>
                    </a:lnTo>
                    <a:lnTo>
                      <a:pt x="f505" y="f465"/>
                    </a:lnTo>
                    <a:lnTo>
                      <a:pt x="f381" y="f465"/>
                    </a:lnTo>
                    <a:lnTo>
                      <a:pt x="f381" y="f162"/>
                    </a:lnTo>
                    <a:lnTo>
                      <a:pt x="f506" y="f162"/>
                    </a:lnTo>
                    <a:cubicBezTo>
                      <a:pt x="f507" y="f508"/>
                      <a:pt x="f140" y="f509"/>
                      <a:pt x="f510" y="f107"/>
                    </a:cubicBezTo>
                    <a:cubicBezTo>
                      <a:pt x="f212" y="f511"/>
                      <a:pt x="f512" y="f158"/>
                      <a:pt x="f513" y="f514"/>
                    </a:cubicBezTo>
                    <a:cubicBezTo>
                      <a:pt x="f515" y="f516"/>
                      <a:pt x="f517" y="f518"/>
                      <a:pt x="f389" y="f519"/>
                    </a:cubicBezTo>
                    <a:cubicBezTo>
                      <a:pt x="f74" y="f455"/>
                      <a:pt x="f520" y="f521"/>
                      <a:pt x="f522" y="f523"/>
                    </a:cubicBezTo>
                    <a:cubicBezTo>
                      <a:pt x="f524" y="f54"/>
                      <a:pt x="f525" y="f518"/>
                      <a:pt x="f526" y="f350"/>
                    </a:cubicBezTo>
                    <a:cubicBezTo>
                      <a:pt x="f414" y="f521"/>
                      <a:pt x="f525" y="f458"/>
                      <a:pt x="f527" y="f528"/>
                    </a:cubicBezTo>
                    <a:cubicBezTo>
                      <a:pt x="f524" y="f529"/>
                      <a:pt x="f530" y="f531"/>
                      <a:pt x="f532" y="f533"/>
                    </a:cubicBezTo>
                    <a:cubicBezTo>
                      <a:pt x="f534" y="f492"/>
                      <a:pt x="f120" y="f446"/>
                      <a:pt x="f535" y="f536"/>
                    </a:cubicBezTo>
                    <a:cubicBezTo>
                      <a:pt x="f537" y="f444"/>
                      <a:pt x="f538" y="f539"/>
                      <a:pt x="f540" y="f541"/>
                    </a:cubicBezTo>
                    <a:cubicBezTo>
                      <a:pt x="f542" y="f543"/>
                      <a:pt x="f214" y="f543"/>
                      <a:pt x="f544" y="f543"/>
                    </a:cubicBezTo>
                    <a:cubicBezTo>
                      <a:pt x="f298" y="f543"/>
                      <a:pt x="f545" y="f546"/>
                      <a:pt x="f138" y="f99"/>
                    </a:cubicBezTo>
                    <a:lnTo>
                      <a:pt x="f547" y="f470"/>
                    </a:lnTo>
                    <a:lnTo>
                      <a:pt x="f165" y="f548"/>
                    </a:lnTo>
                    <a:cubicBezTo>
                      <a:pt x="f549" y="f441"/>
                      <a:pt x="f550" y="f551"/>
                      <a:pt x="f118" y="f43"/>
                    </a:cubicBezTo>
                    <a:cubicBezTo>
                      <a:pt x="f517" y="f552"/>
                      <a:pt x="f545" y="f151"/>
                      <a:pt x="f553" y="f431"/>
                    </a:cubicBezTo>
                    <a:cubicBezTo>
                      <a:pt x="f554" y="f555"/>
                      <a:pt x="f556" y="f388"/>
                      <a:pt x="f252" y="f388"/>
                    </a:cubicBezTo>
                    <a:close/>
                    <a:moveTo>
                      <a:pt x="f252" y="f388"/>
                    </a:moveTo>
                    <a:lnTo>
                      <a:pt x="f252" y="f388"/>
                    </a:lnTo>
                    <a:close/>
                    <a:moveTo>
                      <a:pt x="f557" y="f558"/>
                    </a:moveTo>
                    <a:cubicBezTo>
                      <a:pt x="f559" y="f560"/>
                      <a:pt x="f440" y="f561"/>
                      <a:pt x="f562" y="f563"/>
                    </a:cubicBezTo>
                    <a:cubicBezTo>
                      <a:pt x="f419" y="f564"/>
                      <a:pt x="f261" y="f565"/>
                      <a:pt x="f566" y="f567"/>
                    </a:cubicBezTo>
                    <a:cubicBezTo>
                      <a:pt x="f250" y="f568"/>
                      <a:pt x="f569" y="f64"/>
                      <a:pt x="f570" y="f203"/>
                    </a:cubicBezTo>
                    <a:cubicBezTo>
                      <a:pt x="f571" y="f572"/>
                      <a:pt x="f573" y="f574"/>
                      <a:pt x="f78" y="f574"/>
                    </a:cubicBezTo>
                    <a:lnTo>
                      <a:pt x="f575" y="f574"/>
                    </a:lnTo>
                    <a:lnTo>
                      <a:pt x="f576" y="f577"/>
                    </a:lnTo>
                    <a:cubicBezTo>
                      <a:pt x="f324" y="f578"/>
                      <a:pt x="f579" y="f105"/>
                      <a:pt x="f216" y="f156"/>
                    </a:cubicBezTo>
                    <a:cubicBezTo>
                      <a:pt x="f580" y="f288"/>
                      <a:pt x="f530" y="f581"/>
                      <a:pt x="f582" y="f583"/>
                    </a:cubicBezTo>
                    <a:cubicBezTo>
                      <a:pt x="f584" y="f585"/>
                      <a:pt x="f586" y="f587"/>
                      <a:pt x="f588" y="f103"/>
                    </a:cubicBezTo>
                    <a:cubicBezTo>
                      <a:pt x="f545" y="f581"/>
                      <a:pt x="f589" y="f590"/>
                      <a:pt x="f591" y="f105"/>
                    </a:cubicBezTo>
                    <a:cubicBezTo>
                      <a:pt x="f409" y="f592"/>
                      <a:pt x="f593" y="f578"/>
                      <a:pt x="f594" y="f568"/>
                    </a:cubicBezTo>
                    <a:cubicBezTo>
                      <a:pt x="f595" y="f293"/>
                      <a:pt x="f340" y="f507"/>
                      <a:pt x="f343" y="f162"/>
                    </a:cubicBezTo>
                    <a:lnTo>
                      <a:pt x="f530" y="f162"/>
                    </a:lnTo>
                    <a:lnTo>
                      <a:pt x="f530" y="f596"/>
                    </a:lnTo>
                    <a:lnTo>
                      <a:pt x="f597" y="f340"/>
                    </a:lnTo>
                    <a:cubicBezTo>
                      <a:pt x="f414" y="f208"/>
                      <a:pt x="f579" y="f598"/>
                      <a:pt x="f576" y="f508"/>
                    </a:cubicBezTo>
                    <a:cubicBezTo>
                      <a:pt x="f599" y="f572"/>
                      <a:pt x="f304" y="f347"/>
                      <a:pt x="f447" y="f107"/>
                    </a:cubicBezTo>
                    <a:cubicBezTo>
                      <a:pt x="f423" y="f600"/>
                      <a:pt x="f217" y="f601"/>
                      <a:pt x="f427" y="f602"/>
                    </a:cubicBezTo>
                    <a:cubicBezTo>
                      <a:pt x="f603" y="f604"/>
                      <a:pt x="f605" y="f581"/>
                      <a:pt x="f175" y="f606"/>
                    </a:cubicBezTo>
                    <a:cubicBezTo>
                      <a:pt x="f607" y="f583"/>
                      <a:pt x="f608" y="f606"/>
                      <a:pt x="f474" y="f198"/>
                    </a:cubicBezTo>
                    <a:cubicBezTo>
                      <a:pt x="f609" y="f581"/>
                      <a:pt x="f610" y="f288"/>
                      <a:pt x="f611" y="f156"/>
                    </a:cubicBezTo>
                    <a:cubicBezTo>
                      <a:pt x="f612" y="f613"/>
                      <a:pt x="f614" y="f615"/>
                      <a:pt x="f616" y="f617"/>
                    </a:cubicBezTo>
                    <a:cubicBezTo>
                      <a:pt x="f618" y="f619"/>
                      <a:pt x="f620" y="f621"/>
                      <a:pt x="f622" y="f623"/>
                    </a:cubicBezTo>
                    <a:cubicBezTo>
                      <a:pt x="f624" y="f546"/>
                      <a:pt x="f476" y="f444"/>
                      <a:pt x="f625" y="f626"/>
                    </a:cubicBezTo>
                    <a:cubicBezTo>
                      <a:pt x="f627" y="f628"/>
                      <a:pt x="f603" y="f629"/>
                      <a:pt x="f322" y="f630"/>
                    </a:cubicBezTo>
                    <a:cubicBezTo>
                      <a:pt x="f425" y="f52"/>
                      <a:pt x="f452" y="f523"/>
                      <a:pt x="f557" y="f558"/>
                    </a:cubicBezTo>
                    <a:close/>
                    <a:moveTo>
                      <a:pt x="f557" y="f558"/>
                    </a:moveTo>
                    <a:lnTo>
                      <a:pt x="f557" y="f558"/>
                    </a:lnTo>
                    <a:close/>
                    <a:moveTo>
                      <a:pt x="f631" y="f632"/>
                    </a:moveTo>
                    <a:lnTo>
                      <a:pt x="f15" y="f632"/>
                    </a:lnTo>
                    <a:lnTo>
                      <a:pt x="f15" y="f633"/>
                    </a:lnTo>
                    <a:cubicBezTo>
                      <a:pt x="f15" y="f633"/>
                      <a:pt x="f634" y="f175"/>
                      <a:pt x="f494" y="f175"/>
                    </a:cubicBezTo>
                    <a:lnTo>
                      <a:pt x="f635" y="f175"/>
                    </a:lnTo>
                    <a:cubicBezTo>
                      <a:pt x="f636" y="f175"/>
                      <a:pt x="f636" y="f633"/>
                      <a:pt x="f636" y="f633"/>
                    </a:cubicBezTo>
                    <a:lnTo>
                      <a:pt x="f636" y="f632"/>
                    </a:lnTo>
                    <a:lnTo>
                      <a:pt x="f637" y="f632"/>
                    </a:lnTo>
                    <a:cubicBezTo>
                      <a:pt x="f638" y="f639"/>
                      <a:pt x="f640" y="f462"/>
                      <a:pt x="f486" y="f641"/>
                    </a:cubicBezTo>
                    <a:cubicBezTo>
                      <a:pt x="f552" y="f642"/>
                      <a:pt x="f643" y="f644"/>
                      <a:pt x="f645" y="f646"/>
                    </a:cubicBezTo>
                    <a:cubicBezTo>
                      <a:pt x="f536" y="f647"/>
                      <a:pt x="f648" y="f571"/>
                      <a:pt x="f58" y="f649"/>
                    </a:cubicBezTo>
                    <a:cubicBezTo>
                      <a:pt x="f153" y="f650"/>
                      <a:pt x="f651" y="f633"/>
                      <a:pt x="f541" y="f632"/>
                    </a:cubicBezTo>
                    <a:lnTo>
                      <a:pt x="f153" y="f632"/>
                    </a:lnTo>
                    <a:lnTo>
                      <a:pt x="f153" y="f652"/>
                    </a:lnTo>
                    <a:cubicBezTo>
                      <a:pt x="f153" y="f653"/>
                      <a:pt x="f648" y="f654"/>
                      <a:pt x="f501" y="f654"/>
                    </a:cubicBezTo>
                    <a:lnTo>
                      <a:pt x="f505" y="f654"/>
                    </a:lnTo>
                    <a:cubicBezTo>
                      <a:pt x="f503" y="f654"/>
                      <a:pt x="f196" y="f653"/>
                      <a:pt x="f196" y="f652"/>
                    </a:cubicBezTo>
                    <a:lnTo>
                      <a:pt x="f196" y="f632"/>
                    </a:lnTo>
                    <a:lnTo>
                      <a:pt x="f519" y="f632"/>
                    </a:lnTo>
                    <a:cubicBezTo>
                      <a:pt x="f655" y="f632"/>
                      <a:pt x="f523" y="f476"/>
                      <a:pt x="f523" y="f656"/>
                    </a:cubicBezTo>
                    <a:lnTo>
                      <a:pt x="f523" y="f657"/>
                    </a:lnTo>
                    <a:cubicBezTo>
                      <a:pt x="f523" y="f658"/>
                      <a:pt x="f655" y="f659"/>
                      <a:pt x="f519" y="f659"/>
                    </a:cubicBezTo>
                    <a:cubicBezTo>
                      <a:pt x="f660" y="f661"/>
                      <a:pt x="f662" y="f624"/>
                      <a:pt x="f631" y="f659"/>
                    </a:cubicBezTo>
                    <a:cubicBezTo>
                      <a:pt x="f496" y="f659"/>
                      <a:pt x="f415" y="f658"/>
                      <a:pt x="f415" y="f657"/>
                    </a:cubicBezTo>
                    <a:lnTo>
                      <a:pt x="f415" y="f656"/>
                    </a:lnTo>
                    <a:cubicBezTo>
                      <a:pt x="f415" y="f476"/>
                      <a:pt x="f496" y="f632"/>
                      <a:pt x="f631" y="f632"/>
                    </a:cubicBezTo>
                    <a:close/>
                    <a:moveTo>
                      <a:pt x="f631" y="f632"/>
                    </a:moveTo>
                    <a:lnTo>
                      <a:pt x="f631" y="f632"/>
                    </a:lnTo>
                    <a:close/>
                    <a:moveTo>
                      <a:pt x="f198" y="f322"/>
                    </a:moveTo>
                    <a:cubicBezTo>
                      <a:pt x="f663" y="f664"/>
                      <a:pt x="f503" y="f665"/>
                      <a:pt x="f461" y="f250"/>
                    </a:cubicBezTo>
                    <a:cubicBezTo>
                      <a:pt x="f621" y="f666"/>
                      <a:pt x="f485" y="f667"/>
                      <a:pt x="f13" y="f169"/>
                    </a:cubicBezTo>
                    <a:cubicBezTo>
                      <a:pt x="f668" y="f669"/>
                      <a:pt x="f451" y="f670"/>
                      <a:pt x="f497" y="f553"/>
                    </a:cubicBezTo>
                    <a:cubicBezTo>
                      <a:pt x="f671" y="f556"/>
                      <a:pt x="f672" y="f673"/>
                      <a:pt x="f99" y="f540"/>
                    </a:cubicBezTo>
                    <a:cubicBezTo>
                      <a:pt x="f638" y="f674"/>
                      <a:pt x="f675" y="f527"/>
                      <a:pt x="f676" y="f641"/>
                    </a:cubicBezTo>
                    <a:cubicBezTo>
                      <a:pt x="f636" y="f557"/>
                      <a:pt x="f677" y="f678"/>
                      <a:pt x="f436" y="f679"/>
                    </a:cubicBezTo>
                    <a:cubicBezTo>
                      <a:pt x="f680" y="f681"/>
                      <a:pt x="f490" y="f682"/>
                      <a:pt x="f683" y="f625"/>
                    </a:cubicBezTo>
                    <a:cubicBezTo>
                      <a:pt x="f683" y="f684"/>
                      <a:pt x="f685" y="f82"/>
                      <a:pt x="f686" y="f639"/>
                    </a:cubicBezTo>
                    <a:cubicBezTo>
                      <a:pt x="f541" y="f687"/>
                      <a:pt x="f688" y="f82"/>
                      <a:pt x="f444" y="f689"/>
                    </a:cubicBezTo>
                    <a:cubicBezTo>
                      <a:pt x="f446" y="f653"/>
                      <a:pt x="f254" y="f690"/>
                      <a:pt x="f691" y="f692"/>
                    </a:cubicBezTo>
                    <a:cubicBezTo>
                      <a:pt x="f153" y="f466"/>
                      <a:pt x="f693" y="f433"/>
                      <a:pt x="f198" y="f322"/>
                    </a:cubicBezTo>
                    <a:close/>
                    <a:moveTo>
                      <a:pt x="f198" y="f322"/>
                    </a:moveTo>
                    <a:lnTo>
                      <a:pt x="f198" y="f322"/>
                    </a:lnTo>
                    <a:close/>
                    <a:moveTo>
                      <a:pt x="f694" y="f211"/>
                    </a:moveTo>
                    <a:lnTo>
                      <a:pt x="f694" y="f162"/>
                    </a:lnTo>
                    <a:lnTo>
                      <a:pt x="f695" y="f162"/>
                    </a:lnTo>
                    <a:lnTo>
                      <a:pt x="f695" y="f696"/>
                    </a:lnTo>
                    <a:lnTo>
                      <a:pt x="f686" y="f696"/>
                    </a:lnTo>
                    <a:lnTo>
                      <a:pt x="f686" y="f162"/>
                    </a:lnTo>
                    <a:lnTo>
                      <a:pt x="f697" y="f162"/>
                    </a:lnTo>
                    <a:lnTo>
                      <a:pt x="f697" y="f698"/>
                    </a:lnTo>
                    <a:cubicBezTo>
                      <a:pt x="f697" y="f699"/>
                      <a:pt x="f694" y="f699"/>
                      <a:pt x="f694" y="f698"/>
                    </a:cubicBezTo>
                    <a:lnTo>
                      <a:pt x="f694" y="f211"/>
                    </a:lnTo>
                    <a:close/>
                    <a:moveTo>
                      <a:pt x="f694" y="f211"/>
                    </a:moveTo>
                    <a:lnTo>
                      <a:pt x="f694" y="f211"/>
                    </a:lnTo>
                    <a:close/>
                    <a:moveTo>
                      <a:pt x="f503" y="f432"/>
                    </a:moveTo>
                    <a:lnTo>
                      <a:pt x="f503" y="f494"/>
                    </a:lnTo>
                    <a:cubicBezTo>
                      <a:pt x="f503" y="f700"/>
                      <a:pt x="f528" y="f415"/>
                      <a:pt x="f500" y="f415"/>
                    </a:cubicBezTo>
                    <a:cubicBezTo>
                      <a:pt x="f697" y="f415"/>
                      <a:pt x="f643" y="f700"/>
                      <a:pt x="f643" y="f494"/>
                    </a:cubicBezTo>
                    <a:lnTo>
                      <a:pt x="f643" y="f432"/>
                    </a:lnTo>
                    <a:lnTo>
                      <a:pt x="f503" y="f432"/>
                    </a:lnTo>
                    <a:close/>
                    <a:moveTo>
                      <a:pt x="f503" y="f432"/>
                    </a:moveTo>
                    <a:lnTo>
                      <a:pt x="f503" y="f432"/>
                    </a:lnTo>
                    <a:close/>
                    <a:moveTo>
                      <a:pt x="f501" y="f396"/>
                    </a:moveTo>
                    <a:lnTo>
                      <a:pt x="f501" y="f498"/>
                    </a:lnTo>
                    <a:cubicBezTo>
                      <a:pt x="f501" y="f701"/>
                      <a:pt x="f702" y="f421"/>
                      <a:pt x="f500" y="f421"/>
                    </a:cubicBezTo>
                    <a:cubicBezTo>
                      <a:pt x="f621" y="f421"/>
                      <a:pt x="f351" y="f701"/>
                      <a:pt x="f351" y="f498"/>
                    </a:cubicBezTo>
                    <a:lnTo>
                      <a:pt x="f351" y="f396"/>
                    </a:lnTo>
                    <a:cubicBezTo>
                      <a:pt x="f660" y="f396"/>
                      <a:pt x="f703" y="f704"/>
                      <a:pt x="f500" y="f704"/>
                    </a:cubicBezTo>
                    <a:cubicBezTo>
                      <a:pt x="f645" y="f704"/>
                      <a:pt x="f648" y="f396"/>
                      <a:pt x="f501" y="f396"/>
                    </a:cubicBezTo>
                    <a:close/>
                    <a:moveTo>
                      <a:pt x="f501" y="f396"/>
                    </a:moveTo>
                    <a:lnTo>
                      <a:pt x="f501" y="f396"/>
                    </a:lnTo>
                    <a:close/>
                    <a:moveTo>
                      <a:pt x="f495" y="f441"/>
                    </a:moveTo>
                    <a:lnTo>
                      <a:pt x="f495" y="f446"/>
                    </a:lnTo>
                    <a:lnTo>
                      <a:pt x="f503" y="f446"/>
                    </a:lnTo>
                    <a:lnTo>
                      <a:pt x="f503" y="f441"/>
                    </a:lnTo>
                    <a:lnTo>
                      <a:pt x="f495" y="f441"/>
                    </a:lnTo>
                    <a:close/>
                    <a:moveTo>
                      <a:pt x="f495" y="f441"/>
                    </a:moveTo>
                    <a:lnTo>
                      <a:pt x="f495" y="f441"/>
                    </a:lnTo>
                    <a:close/>
                    <a:moveTo>
                      <a:pt x="f628" y="f493"/>
                    </a:moveTo>
                    <a:lnTo>
                      <a:pt x="f628" y="f436"/>
                    </a:lnTo>
                    <a:lnTo>
                      <a:pt x="f621" y="f436"/>
                    </a:lnTo>
                    <a:lnTo>
                      <a:pt x="f195" y="f436"/>
                    </a:lnTo>
                    <a:lnTo>
                      <a:pt x="f195" y="f493"/>
                    </a:lnTo>
                    <a:lnTo>
                      <a:pt x="f628" y="f493"/>
                    </a:lnTo>
                    <a:close/>
                    <a:moveTo>
                      <a:pt x="f628" y="f493"/>
                    </a:moveTo>
                    <a:lnTo>
                      <a:pt x="f628" y="f493"/>
                    </a:lnTo>
                    <a:close/>
                    <a:moveTo>
                      <a:pt x="f645" y="f493"/>
                    </a:moveTo>
                    <a:lnTo>
                      <a:pt x="f645" y="f436"/>
                    </a:lnTo>
                    <a:lnTo>
                      <a:pt x="f502" y="f436"/>
                    </a:lnTo>
                    <a:lnTo>
                      <a:pt x="f502" y="f493"/>
                    </a:lnTo>
                    <a:lnTo>
                      <a:pt x="f705" y="f493"/>
                    </a:lnTo>
                    <a:lnTo>
                      <a:pt x="f645" y="f493"/>
                    </a:lnTo>
                    <a:close/>
                    <a:moveTo>
                      <a:pt x="f645" y="f493"/>
                    </a:moveTo>
                    <a:lnTo>
                      <a:pt x="f645" y="f493"/>
                    </a:lnTo>
                    <a:close/>
                    <a:moveTo>
                      <a:pt x="f695" y="f529"/>
                    </a:moveTo>
                    <a:lnTo>
                      <a:pt x="f706" y="f529"/>
                    </a:lnTo>
                    <a:lnTo>
                      <a:pt x="f706" y="f694"/>
                    </a:lnTo>
                    <a:lnTo>
                      <a:pt x="f707" y="f694"/>
                    </a:lnTo>
                    <a:lnTo>
                      <a:pt x="f707" y="f529"/>
                    </a:lnTo>
                    <a:lnTo>
                      <a:pt x="f629" y="f529"/>
                    </a:lnTo>
                    <a:lnTo>
                      <a:pt x="f629" y="f694"/>
                    </a:lnTo>
                    <a:lnTo>
                      <a:pt x="f621" y="f694"/>
                    </a:lnTo>
                    <a:lnTo>
                      <a:pt x="f621" y="f529"/>
                    </a:lnTo>
                    <a:lnTo>
                      <a:pt x="f13" y="f529"/>
                    </a:lnTo>
                    <a:lnTo>
                      <a:pt x="f13" y="f694"/>
                    </a:lnTo>
                    <a:lnTo>
                      <a:pt x="f488" y="f694"/>
                    </a:lnTo>
                    <a:lnTo>
                      <a:pt x="f488" y="f529"/>
                    </a:lnTo>
                    <a:lnTo>
                      <a:pt x="f686" y="f529"/>
                    </a:lnTo>
                    <a:lnTo>
                      <a:pt x="f686" y="f619"/>
                    </a:lnTo>
                    <a:lnTo>
                      <a:pt x="f695" y="f619"/>
                    </a:lnTo>
                    <a:lnTo>
                      <a:pt x="f695" y="f529"/>
                    </a:lnTo>
                    <a:close/>
                    <a:moveTo>
                      <a:pt x="f695" y="f529"/>
                    </a:moveTo>
                    <a:lnTo>
                      <a:pt x="f695" y="f529"/>
                    </a:lnTo>
                    <a:close/>
                    <a:moveTo>
                      <a:pt x="f628" y="f45"/>
                    </a:moveTo>
                    <a:lnTo>
                      <a:pt x="f628" y="f465"/>
                    </a:lnTo>
                    <a:lnTo>
                      <a:pt x="f502" y="f465"/>
                    </a:lnTo>
                    <a:lnTo>
                      <a:pt x="f502" y="f45"/>
                    </a:lnTo>
                    <a:lnTo>
                      <a:pt x="f628" y="f45"/>
                    </a:lnTo>
                    <a:close/>
                    <a:moveTo>
                      <a:pt x="f628" y="f45"/>
                    </a:moveTo>
                    <a:lnTo>
                      <a:pt x="f628" y="f45"/>
                    </a:lnTo>
                    <a:close/>
                    <a:moveTo>
                      <a:pt x="f697" y="f708"/>
                    </a:moveTo>
                    <a:lnTo>
                      <a:pt x="f694" y="f708"/>
                    </a:lnTo>
                    <a:lnTo>
                      <a:pt x="f694" y="f349"/>
                    </a:lnTo>
                    <a:lnTo>
                      <a:pt x="f697" y="f349"/>
                    </a:lnTo>
                    <a:lnTo>
                      <a:pt x="f697" y="f708"/>
                    </a:lnTo>
                    <a:close/>
                    <a:moveTo>
                      <a:pt x="f697" y="f708"/>
                    </a:moveTo>
                    <a:lnTo>
                      <a:pt x="f697" y="f708"/>
                    </a:lnTo>
                    <a:close/>
                    <a:moveTo>
                      <a:pt x="f686" y="f290"/>
                    </a:moveTo>
                    <a:lnTo>
                      <a:pt x="f695" y="f290"/>
                    </a:lnTo>
                    <a:lnTo>
                      <a:pt x="f695" y="f663"/>
                    </a:lnTo>
                    <a:lnTo>
                      <a:pt x="f686" y="f663"/>
                    </a:lnTo>
                    <a:lnTo>
                      <a:pt x="f686" y="f290"/>
                    </a:lnTo>
                    <a:close/>
                    <a:moveTo>
                      <a:pt x="f686" y="f290"/>
                    </a:moveTo>
                    <a:lnTo>
                      <a:pt x="f686" y="f290"/>
                    </a:lnTo>
                    <a:close/>
                    <a:moveTo>
                      <a:pt x="f55" y="f709"/>
                    </a:moveTo>
                    <a:lnTo>
                      <a:pt x="f401" y="f400"/>
                    </a:lnTo>
                    <a:cubicBezTo>
                      <a:pt x="f710" y="f711"/>
                      <a:pt x="f691" y="f712"/>
                      <a:pt x="f11" y="f713"/>
                    </a:cubicBezTo>
                    <a:cubicBezTo>
                      <a:pt x="f714" y="f715"/>
                      <a:pt x="f568" y="f716"/>
                      <a:pt x="f206" y="f716"/>
                    </a:cubicBezTo>
                    <a:cubicBezTo>
                      <a:pt x="f512" y="f716"/>
                      <a:pt x="f165" y="f715"/>
                      <a:pt x="f588" y="f713"/>
                    </a:cubicBezTo>
                    <a:cubicBezTo>
                      <a:pt x="f571" y="f717"/>
                      <a:pt x="f466" y="f718"/>
                      <a:pt x="f218" y="f26"/>
                    </a:cubicBezTo>
                    <a:cubicBezTo>
                      <a:pt x="f719" y="f437"/>
                      <a:pt x="f177" y="f720"/>
                      <a:pt x="f721" y="f604"/>
                    </a:cubicBezTo>
                    <a:lnTo>
                      <a:pt x="f722" y="f604"/>
                    </a:lnTo>
                    <a:lnTo>
                      <a:pt x="f721" y="f723"/>
                    </a:lnTo>
                    <a:cubicBezTo>
                      <a:pt x="f724" y="f62"/>
                      <a:pt x="f725" y="f161"/>
                      <a:pt x="f725" y="f23"/>
                    </a:cubicBezTo>
                    <a:cubicBezTo>
                      <a:pt x="f726" y="f727"/>
                      <a:pt x="f728" y="f729"/>
                      <a:pt x="f659" y="f730"/>
                    </a:cubicBezTo>
                    <a:cubicBezTo>
                      <a:pt x="f659" y="f731"/>
                      <a:pt x="f658" y="f18"/>
                      <a:pt x="f658" y="f18"/>
                    </a:cubicBezTo>
                    <a:lnTo>
                      <a:pt x="f268" y="f732"/>
                    </a:lnTo>
                    <a:cubicBezTo>
                      <a:pt x="f733" y="f734"/>
                      <a:pt x="f735" y="f736"/>
                      <a:pt x="f737" y="f90"/>
                    </a:cubicBezTo>
                    <a:cubicBezTo>
                      <a:pt x="f738" y="f89"/>
                      <a:pt x="f289" y="f87"/>
                      <a:pt x="f739" y="f85"/>
                    </a:cubicBezTo>
                    <a:cubicBezTo>
                      <a:pt x="f740" y="f83"/>
                      <a:pt x="f740" y="f82"/>
                      <a:pt x="f741" y="f80"/>
                    </a:cubicBezTo>
                    <a:cubicBezTo>
                      <a:pt x="f742" y="f78"/>
                      <a:pt x="f234" y="f76"/>
                      <a:pt x="f743" y="f74"/>
                    </a:cubicBezTo>
                    <a:cubicBezTo>
                      <a:pt x="f744" y="f72"/>
                      <a:pt x="f285" y="f70"/>
                      <a:pt x="f745" y="f68"/>
                    </a:cubicBezTo>
                    <a:cubicBezTo>
                      <a:pt x="f737" y="f66"/>
                      <a:pt x="f746" y="f64"/>
                      <a:pt x="f747" y="f62"/>
                    </a:cubicBezTo>
                    <a:cubicBezTo>
                      <a:pt x="f221" y="f723"/>
                      <a:pt x="f748" y="f587"/>
                      <a:pt x="f749" y="f47"/>
                    </a:cubicBezTo>
                    <a:cubicBezTo>
                      <a:pt x="f270" y="f45"/>
                      <a:pt x="f750" y="f43"/>
                      <a:pt x="f751" y="f41"/>
                    </a:cubicBezTo>
                    <a:cubicBezTo>
                      <a:pt x="f752" y="f39"/>
                      <a:pt x="f94" y="f37"/>
                      <a:pt x="f753" y="f35"/>
                    </a:cubicBezTo>
                    <a:cubicBezTo>
                      <a:pt x="f754" y="f755"/>
                      <a:pt x="f756" y="f757"/>
                      <a:pt x="f758" y="f759"/>
                    </a:cubicBezTo>
                    <a:cubicBezTo>
                      <a:pt x="f760" y="f34"/>
                      <a:pt x="f761" y="f762"/>
                      <a:pt x="f82" y="f763"/>
                    </a:cubicBezTo>
                    <a:cubicBezTo>
                      <a:pt x="f599" y="f764"/>
                      <a:pt x="f556" y="f765"/>
                      <a:pt x="f113" y="f765"/>
                    </a:cubicBezTo>
                    <a:cubicBezTo>
                      <a:pt x="f560" y="f765"/>
                      <a:pt x="f643" y="f764"/>
                      <a:pt x="f766" y="f763"/>
                    </a:cubicBezTo>
                    <a:cubicBezTo>
                      <a:pt x="f767" y="f762"/>
                      <a:pt x="f768" y="f34"/>
                      <a:pt x="f769" y="f759"/>
                    </a:cubicBezTo>
                    <a:cubicBezTo>
                      <a:pt x="f770" y="f771"/>
                      <a:pt x="f376" y="f772"/>
                      <a:pt x="f55" y="f709"/>
                    </a:cubicBezTo>
                    <a:close/>
                    <a:moveTo>
                      <a:pt x="f55" y="f709"/>
                    </a:moveTo>
                    <a:lnTo>
                      <a:pt x="f55" y="f709"/>
                    </a:lnTo>
                    <a:close/>
                    <a:moveTo>
                      <a:pt x="f55" y="f454"/>
                    </a:moveTo>
                    <a:lnTo>
                      <a:pt x="f773" y="f528"/>
                    </a:lnTo>
                    <a:cubicBezTo>
                      <a:pt x="f774" y="f45"/>
                      <a:pt x="f775" y="f386"/>
                      <a:pt x="f776" y="f97"/>
                    </a:cubicBezTo>
                    <a:cubicBezTo>
                      <a:pt x="f371" y="f777"/>
                      <a:pt x="f184" y="f778"/>
                      <a:pt x="f145" y="f779"/>
                    </a:cubicBezTo>
                    <a:lnTo>
                      <a:pt x="f763" y="f780"/>
                    </a:lnTo>
                    <a:lnTo>
                      <a:pt x="f781" y="f768"/>
                    </a:lnTo>
                    <a:cubicBezTo>
                      <a:pt x="f782" y="f783"/>
                      <a:pt x="f57" y="f784"/>
                      <a:pt x="f785" y="f786"/>
                    </a:cubicBezTo>
                    <a:lnTo>
                      <a:pt x="f787" y="f34"/>
                    </a:lnTo>
                    <a:lnTo>
                      <a:pt x="f788" y="f34"/>
                    </a:lnTo>
                    <a:cubicBezTo>
                      <a:pt x="f789" y="f790"/>
                      <a:pt x="f791" y="f792"/>
                      <a:pt x="f793" y="f764"/>
                    </a:cubicBezTo>
                    <a:cubicBezTo>
                      <a:pt x="f643" y="f794"/>
                      <a:pt x="f795" y="f796"/>
                      <a:pt x="f113" y="f796"/>
                    </a:cubicBezTo>
                    <a:cubicBezTo>
                      <a:pt x="f797" y="f796"/>
                      <a:pt x="f599" y="f794"/>
                      <a:pt x="f798" y="f764"/>
                    </a:cubicBezTo>
                    <a:cubicBezTo>
                      <a:pt x="f719" y="f792"/>
                      <a:pt x="f799" y="f790"/>
                      <a:pt x="f800" y="f34"/>
                    </a:cubicBezTo>
                    <a:lnTo>
                      <a:pt x="f801" y="f34"/>
                    </a:lnTo>
                    <a:lnTo>
                      <a:pt x="f802" y="f786"/>
                    </a:lnTo>
                    <a:cubicBezTo>
                      <a:pt x="f221" y="f784"/>
                      <a:pt x="f803" y="f783"/>
                      <a:pt x="f233" y="f768"/>
                    </a:cubicBezTo>
                    <a:lnTo>
                      <a:pt x="f804" y="f780"/>
                    </a:lnTo>
                    <a:lnTo>
                      <a:pt x="f233" y="f779"/>
                    </a:lnTo>
                    <a:cubicBezTo>
                      <a:pt x="f222" y="f778"/>
                      <a:pt x="f805" y="f777"/>
                      <a:pt x="f806" y="f97"/>
                    </a:cubicBezTo>
                    <a:cubicBezTo>
                      <a:pt x="f733" y="f386"/>
                      <a:pt x="f12" y="f45"/>
                      <a:pt x="f807" y="f528"/>
                    </a:cubicBezTo>
                    <a:cubicBezTo>
                      <a:pt x="f732" y="f808"/>
                      <a:pt x="f809" y="f590"/>
                      <a:pt x="f810" y="f565"/>
                    </a:cubicBezTo>
                    <a:cubicBezTo>
                      <a:pt x="f811" y="f812"/>
                      <a:pt x="f813" y="f814"/>
                      <a:pt x="f738" y="f815"/>
                    </a:cubicBezTo>
                    <a:cubicBezTo>
                      <a:pt x="f816" y="f817"/>
                      <a:pt x="f818" y="f393"/>
                      <a:pt x="f819" y="f327"/>
                    </a:cubicBezTo>
                    <a:cubicBezTo>
                      <a:pt x="f280" y="f820"/>
                      <a:pt x="f317" y="f821"/>
                      <a:pt x="f822" y="f823"/>
                    </a:cubicBezTo>
                    <a:cubicBezTo>
                      <a:pt x="f824" y="f82"/>
                      <a:pt x="f824" y="f247"/>
                      <a:pt x="f825" y="f826"/>
                    </a:cubicBezTo>
                    <a:cubicBezTo>
                      <a:pt x="f827" y="f828"/>
                      <a:pt x="f829" y="f801"/>
                      <a:pt x="f243" y="f830"/>
                    </a:cubicBezTo>
                    <a:cubicBezTo>
                      <a:pt x="f831" y="f810"/>
                      <a:pt x="f832" y="f222"/>
                      <a:pt x="f833" y="f834"/>
                    </a:cubicBezTo>
                    <a:cubicBezTo>
                      <a:pt x="f798" y="f835"/>
                      <a:pt x="f447" y="f836"/>
                      <a:pt x="f837" y="f838"/>
                    </a:cubicBezTo>
                    <a:lnTo>
                      <a:pt x="f837" y="f839"/>
                    </a:lnTo>
                    <a:cubicBezTo>
                      <a:pt x="f74" y="f840"/>
                      <a:pt x="f329" y="f841"/>
                      <a:pt x="f842" y="f843"/>
                    </a:cubicBezTo>
                    <a:cubicBezTo>
                      <a:pt x="f512" y="f844"/>
                      <a:pt x="f845" y="f846"/>
                      <a:pt x="f340" y="f847"/>
                    </a:cubicBezTo>
                    <a:lnTo>
                      <a:pt x="f113" y="f848"/>
                    </a:lnTo>
                    <a:lnTo>
                      <a:pt x="f343" y="f847"/>
                    </a:lnTo>
                    <a:cubicBezTo>
                      <a:pt x="f161" y="f846"/>
                      <a:pt x="f849" y="f844"/>
                      <a:pt x="f850" y="f843"/>
                    </a:cubicBezTo>
                    <a:cubicBezTo>
                      <a:pt x="f349" y="f841"/>
                      <a:pt x="f851" y="f840"/>
                      <a:pt x="f502" y="f839"/>
                    </a:cubicBezTo>
                    <a:lnTo>
                      <a:pt x="f502" y="f838"/>
                    </a:lnTo>
                    <a:cubicBezTo>
                      <a:pt x="f852" y="f836"/>
                      <a:pt x="f793" y="f835"/>
                      <a:pt x="f853" y="f834"/>
                    </a:cubicBezTo>
                    <a:cubicBezTo>
                      <a:pt x="f854" y="f222"/>
                      <a:pt x="f855" y="f810"/>
                      <a:pt x="f143" y="f830"/>
                    </a:cubicBezTo>
                    <a:cubicBezTo>
                      <a:pt x="f856" y="f801"/>
                      <a:pt x="f857" y="f828"/>
                      <a:pt x="f858" y="f826"/>
                    </a:cubicBezTo>
                    <a:cubicBezTo>
                      <a:pt x="f859" y="f247"/>
                      <a:pt x="f859" y="f82"/>
                      <a:pt x="f860" y="f823"/>
                    </a:cubicBezTo>
                    <a:cubicBezTo>
                      <a:pt x="f861" y="f821"/>
                      <a:pt x="f367" y="f820"/>
                      <a:pt x="f148" y="f327"/>
                    </a:cubicBezTo>
                    <a:cubicBezTo>
                      <a:pt x="f862" y="f393"/>
                      <a:pt x="f32" y="f817"/>
                      <a:pt x="f88" y="f815"/>
                    </a:cubicBezTo>
                    <a:cubicBezTo>
                      <a:pt x="f863" y="f814"/>
                      <a:pt x="f864" y="f812"/>
                      <a:pt x="f865" y="f565"/>
                    </a:cubicBezTo>
                    <a:cubicBezTo>
                      <a:pt x="f866" y="f714"/>
                      <a:pt x="f61" y="f604"/>
                      <a:pt x="f356" y="f867"/>
                    </a:cubicBezTo>
                    <a:cubicBezTo>
                      <a:pt x="f40" y="f523"/>
                      <a:pt x="f868" y="f619"/>
                      <a:pt x="f55" y="f459"/>
                    </a:cubicBezTo>
                    <a:lnTo>
                      <a:pt x="f55" y="f454"/>
                    </a:lnTo>
                    <a:close/>
                    <a:moveTo>
                      <a:pt x="f55" y="f454"/>
                    </a:moveTo>
                    <a:lnTo>
                      <a:pt x="f55" y="f454"/>
                    </a:lnTo>
                    <a:close/>
                    <a:moveTo>
                      <a:pt x="f506" y="f869"/>
                    </a:moveTo>
                    <a:cubicBezTo>
                      <a:pt x="f23" y="f870"/>
                      <a:pt x="f596" y="f871"/>
                      <a:pt x="f872" y="f873"/>
                    </a:cubicBezTo>
                    <a:cubicBezTo>
                      <a:pt x="f203" y="f731"/>
                      <a:pt x="f109" y="f874"/>
                      <a:pt x="f875" y="f876"/>
                    </a:cubicBezTo>
                    <a:cubicBezTo>
                      <a:pt x="f877" y="f878"/>
                      <a:pt x="f9" y="f879"/>
                      <a:pt x="f880" y="f881"/>
                    </a:cubicBezTo>
                    <a:cubicBezTo>
                      <a:pt x="f156" y="f526"/>
                      <a:pt x="f695" y="f882"/>
                      <a:pt x="f103" y="f670"/>
                    </a:cubicBezTo>
                    <a:cubicBezTo>
                      <a:pt x="f883" y="f884"/>
                      <a:pt x="f885" y="f886"/>
                      <a:pt x="f887" y="f888"/>
                    </a:cubicBezTo>
                    <a:cubicBezTo>
                      <a:pt x="f889" y="f815"/>
                      <a:pt x="f890" y="f212"/>
                      <a:pt x="f8" y="f845"/>
                    </a:cubicBezTo>
                    <a:lnTo>
                      <a:pt x="f489" y="f845"/>
                    </a:lnTo>
                    <a:cubicBezTo>
                      <a:pt x="f489" y="f727"/>
                      <a:pt x="f853" y="f891"/>
                      <a:pt x="f400" y="f892"/>
                    </a:cubicBezTo>
                    <a:cubicBezTo>
                      <a:pt x="f486" y="f893"/>
                      <a:pt x="f485" y="f894"/>
                      <a:pt x="f156" y="f895"/>
                    </a:cubicBezTo>
                    <a:cubicBezTo>
                      <a:pt x="f896" y="f137"/>
                      <a:pt x="f890" y="f897"/>
                      <a:pt x="f574" y="f898"/>
                    </a:cubicBezTo>
                    <a:lnTo>
                      <a:pt x="f574" y="f899"/>
                    </a:lnTo>
                    <a:lnTo>
                      <a:pt x="f506" y="f869"/>
                    </a:lnTo>
                    <a:close/>
                    <a:moveTo>
                      <a:pt x="f506" y="f869"/>
                    </a:moveTo>
                    <a:lnTo>
                      <a:pt x="f506" y="f869"/>
                    </a:lnTo>
                    <a:close/>
                    <a:moveTo>
                      <a:pt x="f307" y="f900"/>
                    </a:moveTo>
                    <a:cubicBezTo>
                      <a:pt x="f614" y="f514"/>
                      <a:pt x="f901" y="f604"/>
                      <a:pt x="f131" y="f902"/>
                    </a:cubicBezTo>
                    <a:cubicBezTo>
                      <a:pt x="f903" y="f904"/>
                      <a:pt x="f905" y="f615"/>
                      <a:pt x="f906" y="f516"/>
                    </a:cubicBezTo>
                    <a:cubicBezTo>
                      <a:pt x="f608" y="f613"/>
                      <a:pt x="f607" y="f560"/>
                      <a:pt x="f907" y="f613"/>
                    </a:cubicBezTo>
                    <a:cubicBezTo>
                      <a:pt x="f682" y="f24"/>
                      <a:pt x="f908" y="f563"/>
                      <a:pt x="f909" y="f910"/>
                    </a:cubicBezTo>
                    <a:cubicBezTo>
                      <a:pt x="f911" y="f699"/>
                      <a:pt x="f425" y="f159"/>
                      <a:pt x="f912" y="f913"/>
                    </a:cubicBezTo>
                    <a:cubicBezTo>
                      <a:pt x="f559" y="f293"/>
                      <a:pt x="f261" y="f914"/>
                      <a:pt x="f78" y="f208"/>
                    </a:cubicBezTo>
                    <a:cubicBezTo>
                      <a:pt x="f821" y="f66"/>
                      <a:pt x="f915" y="f916"/>
                      <a:pt x="f917" y="f162"/>
                    </a:cubicBezTo>
                    <a:lnTo>
                      <a:pt x="f918" y="f162"/>
                    </a:lnTo>
                    <a:cubicBezTo>
                      <a:pt x="f918" y="f293"/>
                      <a:pt x="f919" y="f920"/>
                      <a:pt x="f307" y="f900"/>
                    </a:cubicBezTo>
                    <a:close/>
                    <a:moveTo>
                      <a:pt x="f307" y="f900"/>
                    </a:moveTo>
                    <a:lnTo>
                      <a:pt x="f307" y="f900"/>
                    </a:lnTo>
                    <a:close/>
                    <a:moveTo>
                      <a:pt x="f918" y="f845"/>
                    </a:moveTo>
                    <a:lnTo>
                      <a:pt x="f345" y="f845"/>
                    </a:lnTo>
                    <a:cubicBezTo>
                      <a:pt x="f203" y="f921"/>
                      <a:pt x="f812" y="f922"/>
                      <a:pt x="f849" y="f298"/>
                    </a:cubicBezTo>
                    <a:cubicBezTo>
                      <a:pt x="f483" y="f119"/>
                      <a:pt x="f483" y="f923"/>
                      <a:pt x="f924" y="f120"/>
                    </a:cubicBezTo>
                    <a:cubicBezTo>
                      <a:pt x="f64" y="f171"/>
                      <a:pt x="f914" y="f641"/>
                      <a:pt x="f596" y="f445"/>
                    </a:cubicBezTo>
                    <a:cubicBezTo>
                      <a:pt x="f925" y="f891"/>
                      <a:pt x="f117" y="f428"/>
                      <a:pt x="f589" y="f926"/>
                    </a:cubicBezTo>
                    <a:cubicBezTo>
                      <a:pt x="f927" y="f928"/>
                      <a:pt x="f588" y="f687"/>
                      <a:pt x="f929" y="f930"/>
                    </a:cubicBezTo>
                    <a:cubicBezTo>
                      <a:pt x="f931" y="f607"/>
                      <a:pt x="f412" y="f656"/>
                      <a:pt x="f582" y="f932"/>
                    </a:cubicBezTo>
                    <a:lnTo>
                      <a:pt x="f837" y="f661"/>
                    </a:lnTo>
                    <a:cubicBezTo>
                      <a:pt x="f215" y="f933"/>
                      <a:pt x="f22" y="f934"/>
                      <a:pt x="f74" y="f935"/>
                    </a:cubicBezTo>
                    <a:cubicBezTo>
                      <a:pt x="f389" y="f607"/>
                      <a:pt x="f936" y="f689"/>
                      <a:pt x="f70" y="f937"/>
                    </a:cubicBezTo>
                    <a:cubicBezTo>
                      <a:pt x="f938" y="f466"/>
                      <a:pt x="f406" y="f678"/>
                      <a:pt x="f206" y="f939"/>
                    </a:cubicBezTo>
                    <a:cubicBezTo>
                      <a:pt x="f572" y="f261"/>
                      <a:pt x="f875" y="f940"/>
                      <a:pt x="f941" y="f942"/>
                    </a:cubicBezTo>
                    <a:cubicBezTo>
                      <a:pt x="f943" y="f944"/>
                      <a:pt x="f890" y="f383"/>
                      <a:pt x="f945" y="f946"/>
                    </a:cubicBezTo>
                    <a:cubicBezTo>
                      <a:pt x="f8" y="f922"/>
                      <a:pt x="f947" y="f948"/>
                      <a:pt x="f577" y="f949"/>
                    </a:cubicBezTo>
                    <a:cubicBezTo>
                      <a:pt x="f875" y="f407"/>
                      <a:pt x="f943" y="f950"/>
                      <a:pt x="f348" y="f139"/>
                    </a:cubicBezTo>
                    <a:cubicBezTo>
                      <a:pt x="f349" y="f591"/>
                      <a:pt x="f156" y="f118"/>
                      <a:pt x="f867" y="f214"/>
                    </a:cubicBezTo>
                    <a:cubicBezTo>
                      <a:pt x="f11" y="f169"/>
                      <a:pt x="f885" y="f951"/>
                      <a:pt x="f563" y="f952"/>
                    </a:cubicBezTo>
                    <a:cubicBezTo>
                      <a:pt x="f592" y="f953"/>
                      <a:pt x="f945" y="f466"/>
                      <a:pt x="f954" y="f263"/>
                    </a:cubicBezTo>
                    <a:cubicBezTo>
                      <a:pt x="f574" y="f657"/>
                      <a:pt x="f346" y="f955"/>
                      <a:pt x="f258" y="f131"/>
                    </a:cubicBezTo>
                    <a:cubicBezTo>
                      <a:pt x="f956" y="f725"/>
                      <a:pt x="f116" y="f957"/>
                      <a:pt x="f344" y="f898"/>
                    </a:cubicBezTo>
                    <a:cubicBezTo>
                      <a:pt x="f258" y="f898"/>
                      <a:pt x="f6" y="f898"/>
                      <a:pt x="f206" y="f898"/>
                    </a:cubicBezTo>
                    <a:lnTo>
                      <a:pt x="f340" y="f898"/>
                    </a:lnTo>
                    <a:cubicBezTo>
                      <a:pt x="f139" y="f898"/>
                      <a:pt x="f958" y="f734"/>
                      <a:pt x="f260" y="f959"/>
                    </a:cubicBezTo>
                    <a:cubicBezTo>
                      <a:pt x="f216" y="f960"/>
                      <a:pt x="f423" y="f961"/>
                      <a:pt x="f605" y="f962"/>
                    </a:cubicBezTo>
                    <a:cubicBezTo>
                      <a:pt x="f963" y="f964"/>
                      <a:pt x="f965" y="f966"/>
                      <a:pt x="f570" y="f967"/>
                    </a:cubicBezTo>
                    <a:lnTo>
                      <a:pt x="f571" y="f955"/>
                    </a:lnTo>
                    <a:cubicBezTo>
                      <a:pt x="f447" y="f967"/>
                      <a:pt x="f462" y="f968"/>
                      <a:pt x="f469" y="f833"/>
                    </a:cubicBezTo>
                    <a:cubicBezTo>
                      <a:pt x="f969" y="f968"/>
                      <a:pt x="f970" y="f967"/>
                      <a:pt x="f971" y="f905"/>
                    </a:cubicBezTo>
                    <a:cubicBezTo>
                      <a:pt x="f620" y="f457"/>
                      <a:pt x="f918" y="f727"/>
                      <a:pt x="f918" y="f845"/>
                    </a:cubicBezTo>
                    <a:close/>
                    <a:moveTo>
                      <a:pt x="f918" y="f845"/>
                    </a:moveTo>
                    <a:lnTo>
                      <a:pt x="f918" y="f845"/>
                    </a:lnTo>
                    <a:close/>
                    <a:moveTo>
                      <a:pt x="f972" y="f973"/>
                    </a:moveTo>
                    <a:cubicBezTo>
                      <a:pt x="f974" y="f390"/>
                      <a:pt x="f923" y="f975"/>
                      <a:pt x="f520" y="f976"/>
                    </a:cubicBezTo>
                    <a:cubicBezTo>
                      <a:pt x="f977" y="f429"/>
                      <a:pt x="f582" y="f394"/>
                      <a:pt x="f530" y="f978"/>
                    </a:cubicBezTo>
                    <a:cubicBezTo>
                      <a:pt x="f979" y="f421"/>
                      <a:pt x="f797" y="f980"/>
                      <a:pt x="f165" y="f981"/>
                    </a:cubicBezTo>
                    <a:cubicBezTo>
                      <a:pt x="f982" y="f353"/>
                      <a:pt x="f983" y="f353"/>
                      <a:pt x="f116" y="f353"/>
                    </a:cubicBezTo>
                    <a:cubicBezTo>
                      <a:pt x="f212" y="f353"/>
                      <a:pt x="f956" y="f353"/>
                      <a:pt x="f335" y="f984"/>
                    </a:cubicBezTo>
                    <a:lnTo>
                      <a:pt x="f337" y="f984"/>
                    </a:lnTo>
                    <a:cubicBezTo>
                      <a:pt x="f335" y="f984"/>
                      <a:pt x="f335" y="f981"/>
                      <a:pt x="f335" y="f981"/>
                    </a:cubicBezTo>
                    <a:cubicBezTo>
                      <a:pt x="f985" y="f986"/>
                      <a:pt x="f589" y="f987"/>
                      <a:pt x="f391" y="f766"/>
                    </a:cubicBezTo>
                    <a:cubicBezTo>
                      <a:pt x="f389" y="f97"/>
                      <a:pt x="f214" y="f394"/>
                      <a:pt x="f327" y="f975"/>
                    </a:cubicBezTo>
                    <a:lnTo>
                      <a:pt x="f972" y="f973"/>
                    </a:lnTo>
                    <a:close/>
                    <a:moveTo>
                      <a:pt x="f972" y="f973"/>
                    </a:moveTo>
                    <a:lnTo>
                      <a:pt x="f972" y="f973"/>
                    </a:lnTo>
                    <a:close/>
                    <a:moveTo>
                      <a:pt x="f911" y="f494"/>
                    </a:moveTo>
                    <a:lnTo>
                      <a:pt x="f445" y="f384"/>
                    </a:lnTo>
                    <a:lnTo>
                      <a:pt x="f559" y="f494"/>
                    </a:lnTo>
                    <a:lnTo>
                      <a:pt x="f322" y="f988"/>
                    </a:lnTo>
                    <a:cubicBezTo>
                      <a:pt x="f989" y="f975"/>
                      <a:pt x="f678" y="f429"/>
                      <a:pt x="f217" y="f978"/>
                    </a:cubicBezTo>
                    <a:lnTo>
                      <a:pt x="f440" y="f555"/>
                    </a:lnTo>
                    <a:lnTo>
                      <a:pt x="f562" y="f392"/>
                    </a:lnTo>
                    <a:lnTo>
                      <a:pt x="f729" y="f41"/>
                    </a:lnTo>
                    <a:cubicBezTo>
                      <a:pt x="f891" y="f396"/>
                      <a:pt x="f990" y="f704"/>
                      <a:pt x="f990" y="f498"/>
                    </a:cubicBezTo>
                    <a:cubicBezTo>
                      <a:pt x="f457" y="f380"/>
                      <a:pt x="f452" y="f380"/>
                      <a:pt x="f912" y="f380"/>
                    </a:cubicBezTo>
                    <a:cubicBezTo>
                      <a:pt x="f991" y="f704"/>
                      <a:pt x="f562" y="f416"/>
                      <a:pt x="f881" y="f978"/>
                    </a:cubicBezTo>
                    <a:cubicBezTo>
                      <a:pt x="f417" y="f976"/>
                      <a:pt x="f992" y="f390"/>
                      <a:pt x="f524" y="f988"/>
                    </a:cubicBezTo>
                    <a:cubicBezTo>
                      <a:pt x="f993" y="f475"/>
                      <a:pt x="f994" y="f388"/>
                      <a:pt x="f535" y="f431"/>
                    </a:cubicBezTo>
                    <a:cubicBezTo>
                      <a:pt x="f995" y="f996"/>
                      <a:pt x="f997" y="f151"/>
                      <a:pt x="f998" y="f999"/>
                    </a:cubicBezTo>
                    <a:cubicBezTo>
                      <a:pt x="f327" y="f1000"/>
                      <a:pt x="f387" y="f432"/>
                      <a:pt x="f554" y="f486"/>
                    </a:cubicBezTo>
                    <a:cubicBezTo>
                      <a:pt x="f1001" y="f1002"/>
                      <a:pt x="f1003" y="f473"/>
                      <a:pt x="f393" y="f1004"/>
                    </a:cubicBezTo>
                    <a:cubicBezTo>
                      <a:pt x="f545" y="f434"/>
                      <a:pt x="f927" y="f680"/>
                      <a:pt x="f1005" y="f441"/>
                    </a:cubicBezTo>
                    <a:cubicBezTo>
                      <a:pt x="f1006" y="f439"/>
                      <a:pt x="f554" y="f680"/>
                      <a:pt x="f387" y="f680"/>
                    </a:cubicBezTo>
                    <a:cubicBezTo>
                      <a:pt x="f136" y="f680"/>
                      <a:pt x="f972" y="f680"/>
                      <a:pt x="f929" y="f439"/>
                    </a:cubicBezTo>
                    <a:cubicBezTo>
                      <a:pt x="f22" y="f441"/>
                      <a:pt x="f882" y="f683"/>
                      <a:pt x="f120" y="f1007"/>
                    </a:cubicBezTo>
                    <a:cubicBezTo>
                      <a:pt x="f534" y="f1008"/>
                      <a:pt x="f524" y="f470"/>
                      <a:pt x="f527" y="f45"/>
                    </a:cubicBezTo>
                    <a:cubicBezTo>
                      <a:pt x="f414" y="f1009"/>
                      <a:pt x="f171" y="f703"/>
                      <a:pt x="f992" y="f461"/>
                    </a:cubicBezTo>
                    <a:cubicBezTo>
                      <a:pt x="f1010" y="f458"/>
                      <a:pt x="f915" y="f663"/>
                      <a:pt x="f576" y="f606"/>
                    </a:cubicBezTo>
                    <a:cubicBezTo>
                      <a:pt x="f821" y="f723"/>
                      <a:pt x="f78" y="f592"/>
                      <a:pt x="f1011" y="f107"/>
                    </a:cubicBezTo>
                    <a:cubicBezTo>
                      <a:pt x="f571" y="f567"/>
                      <a:pt x="f571" y="f159"/>
                      <a:pt x="f571" y="f1012"/>
                    </a:cubicBezTo>
                    <a:cubicBezTo>
                      <a:pt x="f570" y="f1013"/>
                      <a:pt x="f1014" y="f158"/>
                      <a:pt x="f881" y="f349"/>
                    </a:cubicBezTo>
                    <a:cubicBezTo>
                      <a:pt x="f250" y="f604"/>
                      <a:pt x="f261" y="f1015"/>
                      <a:pt x="f419" y="f613"/>
                    </a:cubicBezTo>
                    <a:lnTo>
                      <a:pt x="f1016" y="f288"/>
                    </a:lnTo>
                    <a:cubicBezTo>
                      <a:pt x="f881" y="f1017"/>
                      <a:pt x="f570" y="f1018"/>
                      <a:pt x="f417" y="f529"/>
                    </a:cubicBezTo>
                    <a:lnTo>
                      <a:pt x="f821" y="f1019"/>
                    </a:lnTo>
                    <a:lnTo>
                      <a:pt x="f1014" y="f1020"/>
                    </a:lnTo>
                    <a:lnTo>
                      <a:pt x="f1021" y="f703"/>
                    </a:lnTo>
                    <a:cubicBezTo>
                      <a:pt x="f566" y="f47"/>
                      <a:pt x="f1022" y="f286"/>
                      <a:pt x="f438" y="f1023"/>
                    </a:cubicBezTo>
                    <a:cubicBezTo>
                      <a:pt x="f440" y="f655"/>
                      <a:pt x="f420" y="f663"/>
                      <a:pt x="f559" y="f1024"/>
                    </a:cubicBezTo>
                    <a:cubicBezTo>
                      <a:pt x="f121" y="f619"/>
                      <a:pt x="f991" y="f1025"/>
                      <a:pt x="f445" y="f196"/>
                    </a:cubicBezTo>
                    <a:lnTo>
                      <a:pt x="f121" y="f1026"/>
                    </a:lnTo>
                    <a:cubicBezTo>
                      <a:pt x="f440" y="f1027"/>
                      <a:pt x="f562" y="f629"/>
                      <a:pt x="f1016" y="f529"/>
                    </a:cubicBezTo>
                    <a:cubicBezTo>
                      <a:pt x="f566" y="f1019"/>
                      <a:pt x="f881" y="f1028"/>
                      <a:pt x="f1014" y="f531"/>
                    </a:cubicBezTo>
                    <a:lnTo>
                      <a:pt x="f571" y="f1029"/>
                    </a:lnTo>
                    <a:lnTo>
                      <a:pt x="f569" y="f449"/>
                    </a:lnTo>
                    <a:lnTo>
                      <a:pt x="f261" y="f1030"/>
                    </a:lnTo>
                    <a:cubicBezTo>
                      <a:pt x="f1031" y="f1032"/>
                      <a:pt x="f1033" y="f1034"/>
                      <a:pt x="f440" y="f621"/>
                    </a:cubicBezTo>
                    <a:cubicBezTo>
                      <a:pt x="f559" y="f453"/>
                      <a:pt x="f991" y="f702"/>
                      <a:pt x="f557" y="f629"/>
                    </a:cubicBezTo>
                    <a:cubicBezTo>
                      <a:pt x="f445" y="f529"/>
                      <a:pt x="f991" y="f1028"/>
                      <a:pt x="f559" y="f1029"/>
                    </a:cubicBezTo>
                    <a:lnTo>
                      <a:pt x="f442" y="f1035"/>
                    </a:lnTo>
                    <a:lnTo>
                      <a:pt x="f442" y="f668"/>
                    </a:lnTo>
                    <a:lnTo>
                      <a:pt x="f440" y="f1036"/>
                    </a:lnTo>
                    <a:cubicBezTo>
                      <a:pt x="f304" y="f488"/>
                      <a:pt x="f1022" y="f623"/>
                      <a:pt x="f1016" y="f541"/>
                    </a:cubicBezTo>
                    <a:cubicBezTo>
                      <a:pt x="f566" y="f683"/>
                      <a:pt x="f569" y="f439"/>
                      <a:pt x="f881" y="f436"/>
                    </a:cubicBezTo>
                    <a:lnTo>
                      <a:pt x="f599" y="f1037"/>
                    </a:lnTo>
                    <a:lnTo>
                      <a:pt x="f261" y="f1004"/>
                    </a:lnTo>
                    <a:cubicBezTo>
                      <a:pt x="f121" y="f352"/>
                      <a:pt x="f990" y="f43"/>
                      <a:pt x="f963" y="f552"/>
                    </a:cubicBezTo>
                    <a:cubicBezTo>
                      <a:pt x="f911" y="f1002"/>
                      <a:pt x="f911" y="f1038"/>
                      <a:pt x="f911" y="f494"/>
                    </a:cubicBez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</p:grpSp>
      </p:grpSp>
      <p:sp>
        <p:nvSpPr>
          <p:cNvPr id="32" name="Retângulo Arredondado 31"/>
          <p:cNvSpPr/>
          <p:nvPr/>
        </p:nvSpPr>
        <p:spPr>
          <a:xfrm>
            <a:off x="101599" y="870656"/>
            <a:ext cx="11998164" cy="47651"/>
          </a:xfrm>
          <a:prstGeom prst="roundRect">
            <a:avLst>
              <a:gd name="adj" fmla="val 50000"/>
            </a:avLst>
          </a:prstGeom>
          <a:solidFill>
            <a:srgbClr val="EB2D4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3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" y="5978557"/>
            <a:ext cx="511854" cy="461031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EE0E2A43-C6F9-458D-8505-D54219F457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509" y="1071235"/>
            <a:ext cx="2594264" cy="2594264"/>
          </a:xfrm>
          <a:prstGeom prst="rect">
            <a:avLst/>
          </a:prstGeom>
        </p:spPr>
      </p:pic>
      <p:pic>
        <p:nvPicPr>
          <p:cNvPr id="37" name="Imagem 36">
            <a:extLst>
              <a:ext uri="{FF2B5EF4-FFF2-40B4-BE49-F238E27FC236}">
                <a16:creationId xmlns:a16="http://schemas.microsoft.com/office/drawing/2014/main" id="{E62F070F-9FB4-455F-A28A-34BDE69EF4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771" y="3809809"/>
            <a:ext cx="2441864" cy="244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7111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124" y="83184"/>
            <a:ext cx="11778472" cy="825500"/>
          </a:xfrm>
        </p:spPr>
        <p:txBody>
          <a:bodyPr>
            <a:noAutofit/>
          </a:bodyPr>
          <a:lstStyle/>
          <a:p>
            <a:pPr algn="just"/>
            <a:r>
              <a:rPr lang="pt-BR" sz="2500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► Experiências Exitosas em </a:t>
            </a:r>
            <a:r>
              <a:rPr lang="pt-BR" sz="2500" b="1" dirty="0" err="1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Cariús</a:t>
            </a:r>
            <a:r>
              <a:rPr lang="pt-BR" sz="2500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Fomento Mulher, Parcerias Institucionais, Mulheres Artesãs e Dom Hélder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50498" y="1071235"/>
            <a:ext cx="7246189" cy="5251930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534988" algn="l"/>
              </a:tabLst>
            </a:pPr>
            <a:r>
              <a:rPr lang="pt-BR" sz="18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 meio da organização, acompanhamento e elaboração dos projetos pela Ematerce Local, Assentamento Flor da América acessou duas linhas de fomento: </a:t>
            </a:r>
            <a:r>
              <a:rPr lang="pt-BR" sz="1800" b="1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Fomento Mulher</a:t>
            </a:r>
            <a:r>
              <a:rPr lang="pt-BR" sz="18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(23 mulheres beneficiadas) e </a:t>
            </a:r>
            <a:r>
              <a:rPr lang="pt-BR" sz="1800" b="1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Fomento Operação Única </a:t>
            </a:r>
            <a:r>
              <a:rPr lang="pt-BR" sz="18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(27 beneficiários), resultando no montante de aproximadamente R$ 300 mil.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534988" algn="l"/>
              </a:tabLst>
            </a:pPr>
            <a:r>
              <a:rPr lang="pt-BR" sz="18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Oito mulheres atendidas com programação de capacitação e participação em feiras e exposições. 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534988" algn="l"/>
              </a:tabLst>
            </a:pPr>
            <a:r>
              <a:rPr lang="pt-BR" sz="18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 Dom Hélder Câmara, por meio da Ater, apoiou produtor Abel Alves e sua família no Sítio Gadelha, que se tornou referência produtiva para a agricultura familiar, produzindo amendoim, feijão verde e um quintal produtivo com muita diversificação.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534988" algn="l"/>
              </a:tabLst>
            </a:pPr>
            <a:r>
              <a:rPr lang="pt-BR" sz="1800" b="1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Trabalho executado pela extensionista Rosângela </a:t>
            </a:r>
            <a:endParaRPr lang="pt-BR" sz="1800" spc="-5" dirty="0">
              <a:solidFill>
                <a:srgbClr val="26262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just">
              <a:lnSpc>
                <a:spcPct val="150000"/>
              </a:lnSpc>
              <a:spcBef>
                <a:spcPts val="600"/>
              </a:spcBef>
              <a:buNone/>
              <a:tabLst>
                <a:tab pos="534988" algn="l"/>
              </a:tabLst>
            </a:pPr>
            <a:endParaRPr lang="pt-BR" sz="1600" spc="-5" dirty="0">
              <a:solidFill>
                <a:srgbClr val="26262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0" y="6467475"/>
            <a:ext cx="12192000" cy="381890"/>
          </a:xfrm>
          <a:prstGeom prst="rect">
            <a:avLst/>
          </a:prstGeom>
          <a:solidFill>
            <a:srgbClr val="00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5" name="Agrupar 4"/>
          <p:cNvGrpSpPr/>
          <p:nvPr/>
        </p:nvGrpSpPr>
        <p:grpSpPr>
          <a:xfrm>
            <a:off x="11818230" y="5970577"/>
            <a:ext cx="348074" cy="496898"/>
            <a:chOff x="9023399" y="5594399"/>
            <a:chExt cx="772924" cy="1103398"/>
          </a:xfrm>
        </p:grpSpPr>
        <p:grpSp>
          <p:nvGrpSpPr>
            <p:cNvPr id="6" name="Agrupar 5"/>
            <p:cNvGrpSpPr/>
            <p:nvPr/>
          </p:nvGrpSpPr>
          <p:grpSpPr>
            <a:xfrm>
              <a:off x="9023399" y="5594399"/>
              <a:ext cx="772924" cy="1103398"/>
              <a:chOff x="9023399" y="5594399"/>
              <a:chExt cx="772924" cy="1103398"/>
            </a:xfrm>
          </p:grpSpPr>
          <p:sp>
            <p:nvSpPr>
              <p:cNvPr id="7" name="Forma Livre 6"/>
              <p:cNvSpPr/>
              <p:nvPr/>
            </p:nvSpPr>
            <p:spPr>
              <a:xfrm>
                <a:off x="9201241" y="5600882"/>
                <a:ext cx="415795" cy="166676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1239"/>
                  <a:gd name="f6" fmla="val 533"/>
                  <a:gd name="f7" fmla="val 530"/>
                  <a:gd name="f8" fmla="val 150"/>
                  <a:gd name="f9" fmla="val 510"/>
                  <a:gd name="f10" fmla="val 298"/>
                  <a:gd name="f11" fmla="val 494"/>
                  <a:gd name="f12" fmla="val 452"/>
                  <a:gd name="f13" fmla="val 488"/>
                  <a:gd name="f14" fmla="val 457"/>
                  <a:gd name="f15" fmla="val 424"/>
                  <a:gd name="f16" fmla="val 429"/>
                  <a:gd name="f17" fmla="val 426"/>
                  <a:gd name="f18" fmla="val 402"/>
                  <a:gd name="f19" fmla="val 427"/>
                  <a:gd name="f20" fmla="val 374"/>
                  <a:gd name="f21" fmla="val 372"/>
                  <a:gd name="f22" fmla="val 448"/>
                  <a:gd name="f23" fmla="val 243"/>
                  <a:gd name="f24" fmla="val 461"/>
                  <a:gd name="f25" fmla="val 245"/>
                  <a:gd name="f26" fmla="val 439"/>
                  <a:gd name="f27" fmla="val 217"/>
                  <a:gd name="f28" fmla="val 443"/>
                  <a:gd name="f29" fmla="val 188"/>
                  <a:gd name="f30" fmla="val 444"/>
                  <a:gd name="f31" fmla="val 159"/>
                  <a:gd name="f32" fmla="val 145"/>
                  <a:gd name="f33" fmla="val 512"/>
                  <a:gd name="f34" fmla="val 128"/>
                  <a:gd name="f35" fmla="val 515"/>
                  <a:gd name="f36" fmla="val 143"/>
                  <a:gd name="f37" fmla="val 449"/>
                  <a:gd name="f38" fmla="val 103"/>
                  <a:gd name="f39" fmla="val 454"/>
                  <a:gd name="f40" fmla="val 66"/>
                  <a:gd name="f41" fmla="val 459"/>
                  <a:gd name="f42" fmla="val 28"/>
                  <a:gd name="f43" fmla="val 466"/>
                  <a:gd name="f44" fmla="val 472"/>
                  <a:gd name="f45" fmla="val 467"/>
                  <a:gd name="f46" fmla="val 481"/>
                  <a:gd name="f47" fmla="val 495"/>
                  <a:gd name="f48" fmla="val 509"/>
                  <a:gd name="f49" fmla="val 486"/>
                  <a:gd name="f50" fmla="val 514"/>
                  <a:gd name="f51" fmla="val 422"/>
                  <a:gd name="f52" fmla="val 500"/>
                  <a:gd name="f53" fmla="val 729"/>
                  <a:gd name="f54" fmla="val 734"/>
                  <a:gd name="f55" fmla="val 746"/>
                  <a:gd name="f56" fmla="val 760"/>
                  <a:gd name="f57" fmla="val 774"/>
                  <a:gd name="f58" fmla="val 769"/>
                  <a:gd name="f59" fmla="val 756"/>
                  <a:gd name="f60" fmla="val 741"/>
                  <a:gd name="f61" fmla="val 784"/>
                  <a:gd name="f62" fmla="val 789"/>
                  <a:gd name="f63" fmla="val 941"/>
                  <a:gd name="f64" fmla="val 1088"/>
                  <a:gd name="f65" fmla="val 1238"/>
                  <a:gd name="f66" fmla="val 532"/>
                  <a:gd name="f67" fmla="val 1211"/>
                  <a:gd name="f68" fmla="val 463"/>
                  <a:gd name="f69" fmla="val 1172"/>
                  <a:gd name="f70" fmla="val 458"/>
                  <a:gd name="f71" fmla="val 1136"/>
                  <a:gd name="f72" fmla="val 453"/>
                  <a:gd name="f73" fmla="val 1098"/>
                  <a:gd name="f74" fmla="val 1114"/>
                  <a:gd name="f75" fmla="val 1097"/>
                  <a:gd name="f76" fmla="val 513"/>
                  <a:gd name="f77" fmla="val 1081"/>
                  <a:gd name="f78" fmla="val 446"/>
                  <a:gd name="f79" fmla="val 1050"/>
                  <a:gd name="f80" fmla="val 1017"/>
                  <a:gd name="f81" fmla="val 986"/>
                  <a:gd name="f82" fmla="val 438"/>
                  <a:gd name="f83" fmla="val 988"/>
                  <a:gd name="f84" fmla="val 912"/>
                  <a:gd name="f85" fmla="val 860"/>
                  <a:gd name="f86" fmla="val 857"/>
                  <a:gd name="f87" fmla="val 833"/>
                  <a:gd name="f88" fmla="val 808"/>
                  <a:gd name="f89" fmla="val 248"/>
                  <a:gd name="f90" fmla="val 255"/>
                  <a:gd name="f91" fmla="val 362"/>
                  <a:gd name="f92" fmla="val 189"/>
                  <a:gd name="f93" fmla="val 370"/>
                  <a:gd name="f94" fmla="val 124"/>
                  <a:gd name="f95" fmla="val 378"/>
                  <a:gd name="f96" fmla="val 59"/>
                  <a:gd name="f97" fmla="val 388"/>
                  <a:gd name="f98" fmla="val 35"/>
                  <a:gd name="f99" fmla="val 105"/>
                  <a:gd name="f100" fmla="val 176"/>
                  <a:gd name="f101" fmla="val 383"/>
                  <a:gd name="f102" fmla="val 352"/>
                  <a:gd name="f103" fmla="val 376"/>
                  <a:gd name="f104" fmla="val 412"/>
                  <a:gd name="f105" fmla="val 423"/>
                  <a:gd name="f106" fmla="val 409"/>
                  <a:gd name="f107" fmla="val 469"/>
                  <a:gd name="f108" fmla="val 407"/>
                  <a:gd name="f109" fmla="val 516"/>
                  <a:gd name="f110" fmla="val 519"/>
                  <a:gd name="f111" fmla="val 385"/>
                  <a:gd name="f112" fmla="val 526"/>
                  <a:gd name="f113" fmla="val 363"/>
                  <a:gd name="f114" fmla="val 534"/>
                  <a:gd name="f115" fmla="val 345"/>
                  <a:gd name="f116" fmla="val 483"/>
                  <a:gd name="f117" fmla="val 346"/>
                  <a:gd name="f118" fmla="val 432"/>
                  <a:gd name="f119" fmla="val 348"/>
                  <a:gd name="f120" fmla="val 709"/>
                  <a:gd name="f121" fmla="val 717"/>
                  <a:gd name="f122" fmla="val 724"/>
                  <a:gd name="f123" fmla="val 728"/>
                  <a:gd name="f124" fmla="val 812"/>
                  <a:gd name="f125" fmla="val 855"/>
                  <a:gd name="f126" fmla="val 411"/>
                  <a:gd name="f127" fmla="val 850"/>
                  <a:gd name="f128" fmla="val 802"/>
                  <a:gd name="f129" fmla="val 976"/>
                  <a:gd name="f130" fmla="val 983"/>
                  <a:gd name="f131" fmla="val 421"/>
                  <a:gd name="f132" fmla="val 1057"/>
                  <a:gd name="f133" fmla="val 1131"/>
                  <a:gd name="f134" fmla="val 434"/>
                  <a:gd name="f135" fmla="val 1203"/>
                  <a:gd name="f136" fmla="val 1177"/>
                  <a:gd name="f137" fmla="val 1110"/>
                  <a:gd name="f138" fmla="val 375"/>
                  <a:gd name="f139" fmla="val 1045"/>
                  <a:gd name="f140" fmla="val 367"/>
                  <a:gd name="f141" fmla="val 974"/>
                  <a:gd name="f142" fmla="val 343"/>
                  <a:gd name="f143" fmla="val 1002"/>
                  <a:gd name="f144" fmla="val 1031"/>
                  <a:gd name="f145" fmla="val 350"/>
                  <a:gd name="f146" fmla="val 1060"/>
                  <a:gd name="f147" fmla="val 353"/>
                  <a:gd name="f148" fmla="val 291"/>
                  <a:gd name="f149" fmla="val 1019"/>
                  <a:gd name="f150" fmla="val 288"/>
                  <a:gd name="f151" fmla="val 992"/>
                  <a:gd name="f152" fmla="val 286"/>
                  <a:gd name="f153" fmla="val 964"/>
                  <a:gd name="f154" fmla="val 283"/>
                  <a:gd name="f155" fmla="val 965"/>
                  <a:gd name="f156" fmla="val 968"/>
                  <a:gd name="f157" fmla="val 290"/>
                  <a:gd name="f158" fmla="val 295"/>
                  <a:gd name="f159" fmla="val 969"/>
                  <a:gd name="f160" fmla="val 303"/>
                  <a:gd name="f161" fmla="val 971"/>
                  <a:gd name="f162" fmla="val 310"/>
                  <a:gd name="f163" fmla="val 1062"/>
                  <a:gd name="f164" fmla="val 293"/>
                  <a:gd name="f165" fmla="val 1076"/>
                  <a:gd name="f166" fmla="val 355"/>
                  <a:gd name="f167" fmla="val 1109"/>
                  <a:gd name="f168" fmla="val 1140"/>
                  <a:gd name="f169" fmla="val 1171"/>
                  <a:gd name="f170" fmla="val 368"/>
                  <a:gd name="f171" fmla="val 1145"/>
                  <a:gd name="f172" fmla="val 305"/>
                  <a:gd name="f173" fmla="val 1117"/>
                  <a:gd name="f174" fmla="val 300"/>
                  <a:gd name="f175" fmla="val 1090"/>
                  <a:gd name="f176" fmla="val 296"/>
                  <a:gd name="f177" fmla="val 1059"/>
                  <a:gd name="f178" fmla="val 276"/>
                  <a:gd name="f179" fmla="val 1085"/>
                  <a:gd name="f180" fmla="val 279"/>
                  <a:gd name="f181" fmla="val 1138"/>
                  <a:gd name="f182" fmla="val 1112"/>
                  <a:gd name="f183" fmla="val 225"/>
                  <a:gd name="f184" fmla="val 1042"/>
                  <a:gd name="f185" fmla="val 209"/>
                  <a:gd name="f186" fmla="val 900"/>
                  <a:gd name="f187" fmla="val 205"/>
                  <a:gd name="f188" fmla="val 907"/>
                  <a:gd name="f189" fmla="val 239"/>
                  <a:gd name="f190" fmla="val 924"/>
                  <a:gd name="f191" fmla="val 240"/>
                  <a:gd name="f192" fmla="val 249"/>
                  <a:gd name="f193" fmla="val 953"/>
                  <a:gd name="f194" fmla="val 264"/>
                  <a:gd name="f195" fmla="val 269"/>
                  <a:gd name="f196" fmla="val 1024"/>
                  <a:gd name="f197" fmla="val 271"/>
                  <a:gd name="f198" fmla="val 890"/>
                  <a:gd name="f199" fmla="val 883"/>
                  <a:gd name="f200" fmla="val 204"/>
                  <a:gd name="f201" fmla="val 799"/>
                  <a:gd name="f202" fmla="val 197"/>
                  <a:gd name="f203" fmla="val 714"/>
                  <a:gd name="f204" fmla="val 194"/>
                  <a:gd name="f205" fmla="val 629"/>
                  <a:gd name="f206" fmla="val 250"/>
                  <a:gd name="f207" fmla="val 705"/>
                  <a:gd name="f208" fmla="val 781"/>
                  <a:gd name="f209" fmla="val 252"/>
                  <a:gd name="f210" fmla="val 257"/>
                  <a:gd name="f211" fmla="val 866"/>
                  <a:gd name="f212" fmla="val 247"/>
                  <a:gd name="f213" fmla="val 878"/>
                  <a:gd name="f214" fmla="val 242"/>
                  <a:gd name="f215" fmla="val 848"/>
                  <a:gd name="f216" fmla="val 274"/>
                  <a:gd name="f217" fmla="val 823"/>
                  <a:gd name="f218" fmla="val 272"/>
                  <a:gd name="f219" fmla="val 796"/>
                  <a:gd name="f220" fmla="val 771"/>
                  <a:gd name="f221" fmla="val 776"/>
                  <a:gd name="f222" fmla="val 331"/>
                  <a:gd name="f223" fmla="val 800"/>
                  <a:gd name="f224" fmla="val 333"/>
                  <a:gd name="f225" fmla="val 847"/>
                  <a:gd name="f226" fmla="val 335"/>
                  <a:gd name="f227" fmla="val 843"/>
                  <a:gd name="f228" fmla="val 845"/>
                  <a:gd name="f229" fmla="val 281"/>
                  <a:gd name="f230" fmla="val 330"/>
                  <a:gd name="f231" fmla="val 666"/>
                  <a:gd name="f232" fmla="val 266"/>
                  <a:gd name="f233" fmla="val 576"/>
                  <a:gd name="f234" fmla="val 502"/>
                  <a:gd name="f235" fmla="val 522"/>
                  <a:gd name="f236" fmla="val 328"/>
                  <a:gd name="f237" fmla="val 543"/>
                  <a:gd name="f238" fmla="val 559"/>
                  <a:gd name="f239" fmla="val 583"/>
                  <a:gd name="f240" fmla="val 285"/>
                  <a:gd name="f241" fmla="val 614"/>
                  <a:gd name="f242" fmla="val 623"/>
                  <a:gd name="f243" fmla="val 660"/>
                  <a:gd name="f244" fmla="val 683"/>
                  <a:gd name="f245" fmla="val 700"/>
                  <a:gd name="f246" fmla="val 721"/>
                  <a:gd name="f247" fmla="val 740"/>
                  <a:gd name="f248" fmla="val 471"/>
                  <a:gd name="f249" fmla="val 442"/>
                  <a:gd name="f250" fmla="val 384"/>
                  <a:gd name="f251" fmla="val 386"/>
                  <a:gd name="f252" fmla="val 260"/>
                  <a:gd name="f253" fmla="val 262"/>
                  <a:gd name="f254" fmla="val 219"/>
                  <a:gd name="f255" fmla="val 195"/>
                  <a:gd name="f256" fmla="val 181"/>
                  <a:gd name="f257" fmla="val 231"/>
                  <a:gd name="f258" fmla="val 164"/>
                  <a:gd name="f259" fmla="val 357"/>
                  <a:gd name="f260" fmla="val 121"/>
                  <a:gd name="f261" fmla="val 301"/>
                  <a:gd name="f262" fmla="val 91"/>
                  <a:gd name="f263" fmla="val 306"/>
                  <a:gd name="f264" fmla="val 98"/>
                  <a:gd name="f265" fmla="val 365"/>
                  <a:gd name="f266" fmla="val 131"/>
                  <a:gd name="f267" fmla="val 100"/>
                  <a:gd name="f268" fmla="val 155"/>
                  <a:gd name="f269" fmla="val 183"/>
                  <a:gd name="f270" fmla="val 277"/>
                  <a:gd name="f271" fmla="val 186"/>
                  <a:gd name="f272" fmla="val 267"/>
                  <a:gd name="f273" fmla="val 312"/>
                  <a:gd name="f274" fmla="val 336"/>
                  <a:gd name="f275" fmla="val 210"/>
                  <a:gd name="f276" fmla="val 229"/>
                  <a:gd name="f277" fmla="val 359"/>
                  <a:gd name="f278" fmla="val 244"/>
                  <a:gd name="f279" fmla="val 369"/>
                  <a:gd name="f280" fmla="val 259"/>
                  <a:gd name="f281" fmla="val 440"/>
                  <a:gd name="f282" fmla="val 254"/>
                  <a:gd name="f283" fmla="val 474"/>
                  <a:gd name="f284" fmla="val 521"/>
                  <a:gd name="f285" fmla="val 565"/>
                  <a:gd name="f286" fmla="val 612"/>
                  <a:gd name="f287" fmla="val 199"/>
                  <a:gd name="f288" fmla="val 71"/>
                  <a:gd name="f289" fmla="val 220"/>
                  <a:gd name="f290" fmla="val 182"/>
                  <a:gd name="f291" fmla="val 149"/>
                  <a:gd name="f292" fmla="val 1169"/>
                  <a:gd name="f293" fmla="val 1208"/>
                  <a:gd name="f294" fmla="val 184"/>
                  <a:gd name="f295" fmla="val 1212"/>
                  <a:gd name="f296" fmla="val 118"/>
                  <a:gd name="f297" fmla="val 417"/>
                  <a:gd name="f298" fmla="val 119"/>
                  <a:gd name="f299" fmla="val 20"/>
                  <a:gd name="f300" fmla="val 166"/>
                  <a:gd name="f301" fmla="val 414"/>
                  <a:gd name="f302" fmla="val 824"/>
                  <a:gd name="f303" fmla="val 101"/>
                  <a:gd name="f304" fmla="val 1219"/>
                  <a:gd name="f305" fmla="val 1236"/>
                  <a:gd name="f306" fmla="val 123"/>
                  <a:gd name="f307" fmla="val 37"/>
                  <a:gd name="f308" fmla="val 93"/>
                  <a:gd name="f309" fmla="val 79"/>
                  <a:gd name="f310" fmla="val 17"/>
                  <a:gd name="f311" fmla="val 5"/>
                  <a:gd name="f312" fmla="val 69"/>
                  <a:gd name="f313" fmla="val 690"/>
                  <a:gd name="f314" fmla="val 64"/>
                  <a:gd name="f315" fmla="val 688"/>
                  <a:gd name="f316" fmla="val 619"/>
                  <a:gd name="f317" fmla="val 548"/>
                  <a:gd name="f318" fmla="val 141"/>
                  <a:gd name="f319" fmla="val 68"/>
                  <a:gd name="f320" fmla="val 157"/>
                  <a:gd name="f321" fmla="val 74"/>
                  <a:gd name="f322" fmla="val 13"/>
                  <a:gd name="f323" fmla="val 52"/>
                  <a:gd name="f324" fmla="val 476"/>
                  <a:gd name="f325" fmla="val 50"/>
                  <a:gd name="f326" fmla="val 807"/>
                  <a:gd name="f327" fmla="val 12"/>
                  <a:gd name="f328" fmla="val 33"/>
                  <a:gd name="f329" fmla="val 1007"/>
                  <a:gd name="f330" fmla="val 710"/>
                  <a:gd name="f331" fmla="val 685"/>
                  <a:gd name="f332" fmla="val 529"/>
                  <a:gd name="f333" fmla="val 541"/>
                  <a:gd name="f334" fmla="val 550"/>
                  <a:gd name="f335" fmla="val 556"/>
                  <a:gd name="f336" fmla="val 380"/>
                  <a:gd name="f337" fmla="val 325"/>
                  <a:gd name="f338" fmla="val 323"/>
                  <a:gd name="f339" fmla="val 667"/>
                  <a:gd name="f340" fmla="val 686"/>
                  <a:gd name="f341" fmla="val 693"/>
                  <a:gd name="f342" fmla="val 702"/>
                  <a:gd name="f343" fmla="val 719"/>
                  <a:gd name="f344" fmla="val 931"/>
                  <a:gd name="f345" fmla="val 308"/>
                  <a:gd name="f346" fmla="val 943"/>
                  <a:gd name="f347" fmla="val 416"/>
                  <a:gd name="f348" fmla="val 893"/>
                  <a:gd name="f349" fmla="val 881"/>
                  <a:gd name="f350" fmla="val 888"/>
                  <a:gd name="f351" fmla="val 905"/>
                  <a:gd name="f352" fmla="val 922"/>
                  <a:gd name="f353" fmla="val 929"/>
                  <a:gd name="f354" fmla="val 859"/>
                  <a:gd name="f355" fmla="val 874"/>
                  <a:gd name="f356" fmla="val 302"/>
                  <a:gd name="f357" fmla="val 309"/>
                  <a:gd name="f358" fmla="val 319"/>
                  <a:gd name="f359" fmla="val 326"/>
                  <a:gd name="f360" fmla="val 371"/>
                  <a:gd name="f361" fmla="val 307"/>
                  <a:gd name="f362" fmla="val 278"/>
                  <a:gd name="f363" fmla="*/ f2 1 1239"/>
                  <a:gd name="f364" fmla="*/ f3 1 533"/>
                  <a:gd name="f365" fmla="+- f6 0 f4"/>
                  <a:gd name="f366" fmla="+- f5 0 f4"/>
                  <a:gd name="f367" fmla="*/ f366 1 1239"/>
                  <a:gd name="f368" fmla="*/ f365 1 533"/>
                  <a:gd name="f369" fmla="*/ f4 1 f367"/>
                  <a:gd name="f370" fmla="*/ f5 1 f367"/>
                  <a:gd name="f371" fmla="*/ f4 1 f368"/>
                  <a:gd name="f372" fmla="*/ f6 1 f368"/>
                  <a:gd name="f373" fmla="*/ f369 f363 1"/>
                  <a:gd name="f374" fmla="*/ f370 f363 1"/>
                  <a:gd name="f375" fmla="*/ f372 f364 1"/>
                  <a:gd name="f376" fmla="*/ f371 f36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3" t="f376" r="f374" b="f375"/>
                <a:pathLst>
                  <a:path w="1239" h="533">
                    <a:moveTo>
                      <a:pt x="f4" y="f7"/>
                    </a:moveTo>
                    <a:cubicBezTo>
                      <a:pt x="f8" y="f9"/>
                      <a:pt x="f10" y="f11"/>
                      <a:pt x="f12" y="f13"/>
                    </a:cubicBezTo>
                    <a:lnTo>
                      <a:pt x="f14" y="f15"/>
                    </a:lnTo>
                    <a:cubicBezTo>
                      <a:pt x="f16" y="f17"/>
                      <a:pt x="f18" y="f19"/>
                      <a:pt x="f20" y="f16"/>
                    </a:cubicBezTo>
                    <a:lnTo>
                      <a:pt x="f21" y="f22"/>
                    </a:lnTo>
                    <a:lnTo>
                      <a:pt x="f23" y="f24"/>
                    </a:lnTo>
                    <a:lnTo>
                      <a:pt x="f25" y="f26"/>
                    </a:lnTo>
                    <a:cubicBezTo>
                      <a:pt x="f27" y="f28"/>
                      <a:pt x="f29" y="f30"/>
                      <a:pt x="f31" y="f22"/>
                    </a:cubicBezTo>
                    <a:lnTo>
                      <a:pt x="f32" y="f33"/>
                    </a:lnTo>
                    <a:lnTo>
                      <a:pt x="f34" y="f35"/>
                    </a:lnTo>
                    <a:lnTo>
                      <a:pt x="f36" y="f37"/>
                    </a:lnTo>
                    <a:cubicBezTo>
                      <a:pt x="f38" y="f39"/>
                      <a:pt x="f40" y="f41"/>
                      <a:pt x="f42" y="f43"/>
                    </a:cubicBezTo>
                    <a:lnTo>
                      <a:pt x="f4" y="f7"/>
                    </a:lnTo>
                    <a:close/>
                    <a:moveTo>
                      <a:pt x="f4" y="f7"/>
                    </a:moveTo>
                    <a:lnTo>
                      <a:pt x="f4" y="f7"/>
                    </a:lnTo>
                    <a:close/>
                    <a:moveTo>
                      <a:pt x="f44" y="f15"/>
                    </a:moveTo>
                    <a:lnTo>
                      <a:pt x="f45" y="f13"/>
                    </a:lnTo>
                    <a:cubicBezTo>
                      <a:pt x="f46" y="f13"/>
                      <a:pt x="f47" y="f13"/>
                      <a:pt x="f48" y="f49"/>
                    </a:cubicBezTo>
                    <a:lnTo>
                      <a:pt x="f50" y="f17"/>
                    </a:lnTo>
                    <a:lnTo>
                      <a:pt x="f50" y="f51"/>
                    </a:lnTo>
                    <a:cubicBezTo>
                      <a:pt x="f52" y="f15"/>
                      <a:pt x="f49" y="f15"/>
                      <a:pt x="f44" y="f15"/>
                    </a:cubicBezTo>
                    <a:close/>
                    <a:moveTo>
                      <a:pt x="f44" y="f15"/>
                    </a:moveTo>
                    <a:lnTo>
                      <a:pt x="f44" y="f15"/>
                    </a:lnTo>
                    <a:close/>
                    <a:moveTo>
                      <a:pt x="f53" y="f17"/>
                    </a:moveTo>
                    <a:lnTo>
                      <a:pt x="f54" y="f49"/>
                    </a:lnTo>
                    <a:cubicBezTo>
                      <a:pt x="f55" y="f13"/>
                      <a:pt x="f56" y="f13"/>
                      <a:pt x="f57" y="f13"/>
                    </a:cubicBezTo>
                    <a:lnTo>
                      <a:pt x="f58" y="f15"/>
                    </a:lnTo>
                    <a:cubicBezTo>
                      <a:pt x="f59" y="f15"/>
                      <a:pt x="f60" y="f15"/>
                      <a:pt x="f53" y="f51"/>
                    </a:cubicBezTo>
                    <a:lnTo>
                      <a:pt x="f53" y="f17"/>
                    </a:lnTo>
                    <a:close/>
                    <a:moveTo>
                      <a:pt x="f53" y="f17"/>
                    </a:moveTo>
                    <a:lnTo>
                      <a:pt x="f53" y="f17"/>
                    </a:lnTo>
                    <a:close/>
                    <a:moveTo>
                      <a:pt x="f61" y="f15"/>
                    </a:moveTo>
                    <a:lnTo>
                      <a:pt x="f62" y="f13"/>
                    </a:lnTo>
                    <a:cubicBezTo>
                      <a:pt x="f63" y="f11"/>
                      <a:pt x="f64" y="f9"/>
                      <a:pt x="f65" y="f66"/>
                    </a:cubicBezTo>
                    <a:lnTo>
                      <a:pt x="f67" y="f68"/>
                    </a:lnTo>
                    <a:cubicBezTo>
                      <a:pt x="f69" y="f70"/>
                      <a:pt x="f71" y="f72"/>
                      <a:pt x="f73" y="f37"/>
                    </a:cubicBezTo>
                    <a:lnTo>
                      <a:pt x="f74" y="f35"/>
                    </a:lnTo>
                    <a:lnTo>
                      <a:pt x="f75" y="f76"/>
                    </a:lnTo>
                    <a:lnTo>
                      <a:pt x="f77" y="f78"/>
                    </a:lnTo>
                    <a:cubicBezTo>
                      <a:pt x="f79" y="f28"/>
                      <a:pt x="f80" y="f26"/>
                      <a:pt x="f81" y="f82"/>
                    </a:cubicBezTo>
                    <a:lnTo>
                      <a:pt x="f83" y="f24"/>
                    </a:lnTo>
                    <a:lnTo>
                      <a:pt x="f84" y="f72"/>
                    </a:lnTo>
                    <a:lnTo>
                      <a:pt x="f85" y="f22"/>
                    </a:lnTo>
                    <a:lnTo>
                      <a:pt x="f86" y="f19"/>
                    </a:lnTo>
                    <a:cubicBezTo>
                      <a:pt x="f87" y="f17"/>
                      <a:pt x="f88" y="f17"/>
                      <a:pt x="f61" y="f15"/>
                    </a:cubicBezTo>
                    <a:close/>
                    <a:moveTo>
                      <a:pt x="f61" y="f15"/>
                    </a:moveTo>
                    <a:lnTo>
                      <a:pt x="f61" y="f15"/>
                    </a:lnTo>
                    <a:close/>
                    <a:moveTo>
                      <a:pt x="f89" y="f51"/>
                    </a:moveTo>
                    <a:lnTo>
                      <a:pt x="f90" y="f91"/>
                    </a:lnTo>
                    <a:cubicBezTo>
                      <a:pt x="f92" y="f93"/>
                      <a:pt x="f94" y="f95"/>
                      <a:pt x="f96" y="f97"/>
                    </a:cubicBezTo>
                    <a:lnTo>
                      <a:pt x="f98" y="f22"/>
                    </a:lnTo>
                    <a:cubicBezTo>
                      <a:pt x="f99" y="f82"/>
                      <a:pt x="f100" y="f16"/>
                      <a:pt x="f89" y="f51"/>
                    </a:cubicBezTo>
                    <a:close/>
                    <a:moveTo>
                      <a:pt x="f89" y="f51"/>
                    </a:moveTo>
                    <a:lnTo>
                      <a:pt x="f89" y="f51"/>
                    </a:lnTo>
                    <a:close/>
                    <a:moveTo>
                      <a:pt x="f101" y="f102"/>
                    </a:moveTo>
                    <a:lnTo>
                      <a:pt x="f103" y="f104"/>
                    </a:lnTo>
                    <a:cubicBezTo>
                      <a:pt x="f105" y="f106"/>
                      <a:pt x="f107" y="f108"/>
                      <a:pt x="f109" y="f108"/>
                    </a:cubicBezTo>
                    <a:cubicBezTo>
                      <a:pt x="f110" y="f111"/>
                      <a:pt x="f112" y="f113"/>
                      <a:pt x="f114" y="f115"/>
                    </a:cubicBezTo>
                    <a:cubicBezTo>
                      <a:pt x="f116" y="f117"/>
                      <a:pt x="f118" y="f119"/>
                      <a:pt x="f101" y="f102"/>
                    </a:cubicBezTo>
                    <a:close/>
                    <a:moveTo>
                      <a:pt x="f101" y="f102"/>
                    </a:moveTo>
                    <a:lnTo>
                      <a:pt x="f101" y="f102"/>
                    </a:lnTo>
                    <a:close/>
                    <a:moveTo>
                      <a:pt x="f120" y="f115"/>
                    </a:moveTo>
                    <a:cubicBezTo>
                      <a:pt x="f121" y="f113"/>
                      <a:pt x="f122" y="f111"/>
                      <a:pt x="f123" y="f108"/>
                    </a:cubicBezTo>
                    <a:cubicBezTo>
                      <a:pt x="f58" y="f108"/>
                      <a:pt x="f124" y="f106"/>
                      <a:pt x="f125" y="f126"/>
                    </a:cubicBezTo>
                    <a:lnTo>
                      <a:pt x="f127" y="f102"/>
                    </a:lnTo>
                    <a:cubicBezTo>
                      <a:pt x="f128" y="f119"/>
                      <a:pt x="f59" y="f117"/>
                      <a:pt x="f120" y="f115"/>
                    </a:cubicBezTo>
                    <a:close/>
                    <a:moveTo>
                      <a:pt x="f120" y="f115"/>
                    </a:moveTo>
                    <a:lnTo>
                      <a:pt x="f120" y="f115"/>
                    </a:lnTo>
                    <a:close/>
                    <a:moveTo>
                      <a:pt x="f129" y="f91"/>
                    </a:moveTo>
                    <a:lnTo>
                      <a:pt x="f130" y="f131"/>
                    </a:lnTo>
                    <a:cubicBezTo>
                      <a:pt x="f132" y="f17"/>
                      <a:pt x="f133" y="f134"/>
                      <a:pt x="f135" y="f78"/>
                    </a:cubicBezTo>
                    <a:lnTo>
                      <a:pt x="f136" y="f111"/>
                    </a:lnTo>
                    <a:cubicBezTo>
                      <a:pt x="f137" y="f138"/>
                      <a:pt x="f139" y="f140"/>
                      <a:pt x="f129" y="f91"/>
                    </a:cubicBezTo>
                    <a:close/>
                    <a:moveTo>
                      <a:pt x="f129" y="f91"/>
                    </a:moveTo>
                    <a:lnTo>
                      <a:pt x="f129" y="f91"/>
                    </a:lnTo>
                    <a:close/>
                    <a:moveTo>
                      <a:pt x="f141" y="f142"/>
                    </a:moveTo>
                    <a:cubicBezTo>
                      <a:pt x="f143" y="f117"/>
                      <a:pt x="f144" y="f145"/>
                      <a:pt x="f146" y="f147"/>
                    </a:cubicBezTo>
                    <a:lnTo>
                      <a:pt x="f139" y="f148"/>
                    </a:lnTo>
                    <a:cubicBezTo>
                      <a:pt x="f149" y="f150"/>
                      <a:pt x="f151" y="f152"/>
                      <a:pt x="f153" y="f154"/>
                    </a:cubicBezTo>
                    <a:cubicBezTo>
                      <a:pt x="f155" y="f152"/>
                      <a:pt x="f156" y="f157"/>
                      <a:pt x="f156" y="f158"/>
                    </a:cubicBezTo>
                    <a:lnTo>
                      <a:pt x="f159" y="f158"/>
                    </a:lnTo>
                    <a:lnTo>
                      <a:pt x="f159" y="f160"/>
                    </a:lnTo>
                    <a:lnTo>
                      <a:pt x="f161" y="f162"/>
                    </a:lnTo>
                    <a:lnTo>
                      <a:pt x="f141" y="f142"/>
                    </a:lnTo>
                    <a:close/>
                    <a:moveTo>
                      <a:pt x="f141" y="f142"/>
                    </a:moveTo>
                    <a:lnTo>
                      <a:pt x="f141" y="f142"/>
                    </a:lnTo>
                    <a:close/>
                    <a:moveTo>
                      <a:pt x="f163" y="f164"/>
                    </a:moveTo>
                    <a:lnTo>
                      <a:pt x="f165" y="f166"/>
                    </a:lnTo>
                    <a:cubicBezTo>
                      <a:pt x="f167" y="f0"/>
                      <a:pt x="f168" y="f113"/>
                      <a:pt x="f169" y="f170"/>
                    </a:cubicBezTo>
                    <a:lnTo>
                      <a:pt x="f171" y="f172"/>
                    </a:lnTo>
                    <a:cubicBezTo>
                      <a:pt x="f173" y="f174"/>
                      <a:pt x="f175" y="f176"/>
                      <a:pt x="f163" y="f164"/>
                    </a:cubicBezTo>
                    <a:close/>
                    <a:moveTo>
                      <a:pt x="f163" y="f164"/>
                    </a:moveTo>
                    <a:lnTo>
                      <a:pt x="f163" y="f164"/>
                    </a:lnTo>
                    <a:close/>
                    <a:moveTo>
                      <a:pt x="f177" y="f178"/>
                    </a:moveTo>
                    <a:cubicBezTo>
                      <a:pt x="f179" y="f180"/>
                      <a:pt x="f137" y="f154"/>
                      <a:pt x="f181" y="f152"/>
                    </a:cubicBezTo>
                    <a:lnTo>
                      <a:pt x="f182" y="f183"/>
                    </a:lnTo>
                    <a:cubicBezTo>
                      <a:pt x="f184" y="f27"/>
                      <a:pt x="f161" y="f185"/>
                      <a:pt x="f186" y="f187"/>
                    </a:cubicBezTo>
                    <a:lnTo>
                      <a:pt x="f188" y="f189"/>
                    </a:lnTo>
                    <a:cubicBezTo>
                      <a:pt x="f190" y="f191"/>
                      <a:pt x="f63" y="f192"/>
                      <a:pt x="f193" y="f194"/>
                    </a:cubicBezTo>
                    <a:cubicBezTo>
                      <a:pt x="f83" y="f195"/>
                      <a:pt x="f196" y="f197"/>
                      <a:pt x="f177" y="f178"/>
                    </a:cubicBezTo>
                    <a:close/>
                    <a:moveTo>
                      <a:pt x="f177" y="f178"/>
                    </a:moveTo>
                    <a:lnTo>
                      <a:pt x="f177" y="f178"/>
                    </a:lnTo>
                    <a:close/>
                    <a:moveTo>
                      <a:pt x="f198" y="f191"/>
                    </a:moveTo>
                    <a:lnTo>
                      <a:pt x="f199" y="f200"/>
                    </a:lnTo>
                    <a:cubicBezTo>
                      <a:pt x="f201" y="f202"/>
                      <a:pt x="f203" y="f204"/>
                      <a:pt x="f205" y="f204"/>
                    </a:cubicBezTo>
                    <a:lnTo>
                      <a:pt x="f205" y="f206"/>
                    </a:lnTo>
                    <a:cubicBezTo>
                      <a:pt x="f207" y="f206"/>
                      <a:pt x="f208" y="f209"/>
                      <a:pt x="f86" y="f210"/>
                    </a:cubicBezTo>
                    <a:cubicBezTo>
                      <a:pt x="f211" y="f212"/>
                      <a:pt x="f213" y="f214"/>
                      <a:pt x="f198" y="f191"/>
                    </a:cubicBezTo>
                    <a:close/>
                    <a:moveTo>
                      <a:pt x="f198" y="f191"/>
                    </a:moveTo>
                    <a:lnTo>
                      <a:pt x="f198" y="f191"/>
                    </a:lnTo>
                    <a:close/>
                    <a:moveTo>
                      <a:pt x="f215" y="f216"/>
                    </a:moveTo>
                    <a:cubicBezTo>
                      <a:pt x="f217" y="f218"/>
                      <a:pt x="f219" y="f197"/>
                      <a:pt x="f220" y="f197"/>
                    </a:cubicBezTo>
                    <a:lnTo>
                      <a:pt x="f221" y="f222"/>
                    </a:lnTo>
                    <a:cubicBezTo>
                      <a:pt x="f223" y="f222"/>
                      <a:pt x="f217" y="f224"/>
                      <a:pt x="f225" y="f226"/>
                    </a:cubicBezTo>
                    <a:lnTo>
                      <a:pt x="f227" y="f176"/>
                    </a:lnTo>
                    <a:cubicBezTo>
                      <a:pt x="f227" y="f150"/>
                      <a:pt x="f228" y="f229"/>
                      <a:pt x="f215" y="f216"/>
                    </a:cubicBezTo>
                    <a:close/>
                    <a:moveTo>
                      <a:pt x="f215" y="f216"/>
                    </a:moveTo>
                    <a:lnTo>
                      <a:pt x="f215" y="f216"/>
                    </a:lnTo>
                    <a:close/>
                    <a:moveTo>
                      <a:pt x="f56" y="f230"/>
                    </a:moveTo>
                    <a:lnTo>
                      <a:pt x="f59" y="f195"/>
                    </a:lnTo>
                    <a:cubicBezTo>
                      <a:pt x="f231" y="f232"/>
                      <a:pt x="f233" y="f232"/>
                      <a:pt x="f49" y="f197"/>
                    </a:cubicBezTo>
                    <a:lnTo>
                      <a:pt x="f46" y="f230"/>
                    </a:lnTo>
                    <a:cubicBezTo>
                      <a:pt x="f234" y="f230"/>
                      <a:pt x="f235" y="f236"/>
                      <a:pt x="f237" y="f236"/>
                    </a:cubicBezTo>
                    <a:cubicBezTo>
                      <a:pt x="f238" y="f160"/>
                      <a:pt x="f239" y="f240"/>
                      <a:pt x="f241" y="f229"/>
                    </a:cubicBezTo>
                    <a:lnTo>
                      <a:pt x="f242" y="f229"/>
                    </a:lnTo>
                    <a:lnTo>
                      <a:pt x="f205" y="f229"/>
                    </a:lnTo>
                    <a:cubicBezTo>
                      <a:pt x="f243" y="f240"/>
                      <a:pt x="f244" y="f160"/>
                      <a:pt x="f245" y="f236"/>
                    </a:cubicBezTo>
                    <a:cubicBezTo>
                      <a:pt x="f246" y="f236"/>
                      <a:pt x="f247" y="f230"/>
                      <a:pt x="f56" y="f230"/>
                    </a:cubicBezTo>
                    <a:close/>
                    <a:moveTo>
                      <a:pt x="f56" y="f230"/>
                    </a:moveTo>
                    <a:lnTo>
                      <a:pt x="f56" y="f230"/>
                    </a:lnTo>
                    <a:close/>
                    <a:moveTo>
                      <a:pt x="f43" y="f222"/>
                    </a:moveTo>
                    <a:lnTo>
                      <a:pt x="f248" y="f197"/>
                    </a:lnTo>
                    <a:cubicBezTo>
                      <a:pt x="f249" y="f197"/>
                      <a:pt x="f104" y="f218"/>
                      <a:pt x="f250" y="f216"/>
                    </a:cubicBezTo>
                    <a:cubicBezTo>
                      <a:pt x="f251" y="f229"/>
                      <a:pt x="f97" y="f150"/>
                      <a:pt x="f97" y="f176"/>
                    </a:cubicBezTo>
                    <a:lnTo>
                      <a:pt x="f250" y="f226"/>
                    </a:lnTo>
                    <a:cubicBezTo>
                      <a:pt x="f126" y="f226"/>
                      <a:pt x="f82" y="f224"/>
                      <a:pt x="f43" y="f222"/>
                    </a:cubicBezTo>
                    <a:close/>
                    <a:moveTo>
                      <a:pt x="f43" y="f222"/>
                    </a:moveTo>
                    <a:lnTo>
                      <a:pt x="f43" y="f222"/>
                    </a:lnTo>
                    <a:close/>
                    <a:moveTo>
                      <a:pt x="f210" y="f117"/>
                    </a:moveTo>
                    <a:lnTo>
                      <a:pt x="f252" y="f162"/>
                    </a:lnTo>
                    <a:lnTo>
                      <a:pt x="f253" y="f160"/>
                    </a:lnTo>
                    <a:lnTo>
                      <a:pt x="f253" y="f158"/>
                    </a:lnTo>
                    <a:lnTo>
                      <a:pt x="f194" y="f158"/>
                    </a:lnTo>
                    <a:cubicBezTo>
                      <a:pt x="f194" y="f148"/>
                      <a:pt x="f232" y="f150"/>
                      <a:pt x="f232" y="f240"/>
                    </a:cubicBezTo>
                    <a:cubicBezTo>
                      <a:pt x="f23" y="f150"/>
                      <a:pt x="f254" y="f157"/>
                      <a:pt x="f255" y="f164"/>
                    </a:cubicBezTo>
                    <a:lnTo>
                      <a:pt x="f256" y="f166"/>
                    </a:lnTo>
                    <a:cubicBezTo>
                      <a:pt x="f187" y="f102"/>
                      <a:pt x="f257" y="f119"/>
                      <a:pt x="f210" y="f117"/>
                    </a:cubicBezTo>
                    <a:close/>
                    <a:moveTo>
                      <a:pt x="f210" y="f117"/>
                    </a:moveTo>
                    <a:lnTo>
                      <a:pt x="f210" y="f117"/>
                    </a:lnTo>
                    <a:close/>
                    <a:moveTo>
                      <a:pt x="f258" y="f259"/>
                    </a:moveTo>
                    <a:lnTo>
                      <a:pt x="f1" y="f158"/>
                    </a:lnTo>
                    <a:cubicBezTo>
                      <a:pt x="f8" y="f10"/>
                      <a:pt x="f260" y="f261"/>
                      <a:pt x="f262" y="f263"/>
                    </a:cubicBezTo>
                    <a:lnTo>
                      <a:pt x="f40" y="f93"/>
                    </a:lnTo>
                    <a:cubicBezTo>
                      <a:pt x="f264" y="f265"/>
                      <a:pt x="f266" y="f91"/>
                      <a:pt x="f258" y="f259"/>
                    </a:cubicBezTo>
                    <a:close/>
                    <a:moveTo>
                      <a:pt x="f258" y="f259"/>
                    </a:moveTo>
                    <a:lnTo>
                      <a:pt x="f258" y="f259"/>
                    </a:lnTo>
                    <a:close/>
                    <a:moveTo>
                      <a:pt x="f267" y="f157"/>
                    </a:moveTo>
                    <a:cubicBezTo>
                      <a:pt x="f34" y="f240"/>
                      <a:pt x="f268" y="f229"/>
                      <a:pt x="f269" y="f270"/>
                    </a:cubicBezTo>
                    <a:lnTo>
                      <a:pt x="f269" y="f178"/>
                    </a:lnTo>
                    <a:lnTo>
                      <a:pt x="f271" y="f270"/>
                    </a:lnTo>
                    <a:cubicBezTo>
                      <a:pt x="f27" y="f218"/>
                      <a:pt x="f212" y="f197"/>
                      <a:pt x="f178" y="f272"/>
                    </a:cubicBezTo>
                    <a:cubicBezTo>
                      <a:pt x="f157" y="f212"/>
                      <a:pt x="f273" y="f189"/>
                      <a:pt x="f224" y="f189"/>
                    </a:cubicBezTo>
                    <a:lnTo>
                      <a:pt x="f274" y="f187"/>
                    </a:lnTo>
                    <a:cubicBezTo>
                      <a:pt x="f232" y="f275"/>
                      <a:pt x="f255" y="f254"/>
                      <a:pt x="f94" y="f276"/>
                    </a:cubicBezTo>
                    <a:lnTo>
                      <a:pt x="f267" y="f157"/>
                    </a:lnTo>
                    <a:close/>
                    <a:moveTo>
                      <a:pt x="f267" y="f157"/>
                    </a:moveTo>
                    <a:lnTo>
                      <a:pt x="f267" y="f157"/>
                    </a:lnTo>
                    <a:close/>
                    <a:moveTo>
                      <a:pt x="f119" y="f214"/>
                    </a:moveTo>
                    <a:cubicBezTo>
                      <a:pt x="f277" y="f278"/>
                      <a:pt x="f279" y="f206"/>
                      <a:pt x="f20" y="f280"/>
                    </a:cubicBezTo>
                    <a:cubicBezTo>
                      <a:pt x="f108" y="f90"/>
                      <a:pt x="f281" y="f282"/>
                      <a:pt x="f248" y="f209"/>
                    </a:cubicBezTo>
                    <a:lnTo>
                      <a:pt x="f283" y="f209"/>
                    </a:lnTo>
                    <a:cubicBezTo>
                      <a:pt x="f284" y="f206"/>
                      <a:pt x="f285" y="f206"/>
                      <a:pt x="f286" y="f206"/>
                    </a:cubicBezTo>
                    <a:lnTo>
                      <a:pt x="f286" y="f204"/>
                    </a:lnTo>
                    <a:cubicBezTo>
                      <a:pt x="f112" y="f255"/>
                      <a:pt x="f82" y="f287"/>
                      <a:pt x="f102" y="f200"/>
                    </a:cubicBezTo>
                    <a:lnTo>
                      <a:pt x="f119" y="f214"/>
                    </a:lnTo>
                    <a:close/>
                    <a:moveTo>
                      <a:pt x="f119" y="f214"/>
                    </a:moveTo>
                    <a:lnTo>
                      <a:pt x="f119" y="f214"/>
                    </a:lnTo>
                    <a:close/>
                    <a:moveTo>
                      <a:pt x="f288" y="f289"/>
                    </a:moveTo>
                    <a:cubicBezTo>
                      <a:pt x="f180" y="f290"/>
                      <a:pt x="f61" y="f291"/>
                      <a:pt x="f292" y="f27"/>
                    </a:cubicBezTo>
                    <a:lnTo>
                      <a:pt x="f293" y="f294"/>
                    </a:lnTo>
                    <a:lnTo>
                      <a:pt x="f295" y="f1"/>
                    </a:lnTo>
                    <a:cubicBezTo>
                      <a:pt x="f217" y="f296"/>
                      <a:pt x="f297" y="f298"/>
                      <a:pt x="f42" y="f290"/>
                    </a:cubicBezTo>
                    <a:lnTo>
                      <a:pt x="f42" y="f294"/>
                    </a:lnTo>
                    <a:lnTo>
                      <a:pt x="f288" y="f289"/>
                    </a:lnTo>
                    <a:close/>
                    <a:moveTo>
                      <a:pt x="f288" y="f289"/>
                    </a:moveTo>
                    <a:lnTo>
                      <a:pt x="f288" y="f289"/>
                    </a:lnTo>
                    <a:close/>
                    <a:moveTo>
                      <a:pt x="f299" y="f300"/>
                    </a:moveTo>
                    <a:cubicBezTo>
                      <a:pt x="f301" y="f38"/>
                      <a:pt x="f302" y="f303"/>
                      <a:pt x="f304" y="f258"/>
                    </a:cubicBezTo>
                    <a:lnTo>
                      <a:pt x="f305" y="f306"/>
                    </a:lnTo>
                    <a:lnTo>
                      <a:pt x="f305" y="f40"/>
                    </a:lnTo>
                    <a:lnTo>
                      <a:pt x="f75" y="f307"/>
                    </a:lnTo>
                    <a:lnTo>
                      <a:pt x="f75" y="f308"/>
                    </a:lnTo>
                    <a:lnTo>
                      <a:pt x="f155" y="f309"/>
                    </a:lnTo>
                    <a:lnTo>
                      <a:pt x="f155" y="f310"/>
                    </a:lnTo>
                    <a:lnTo>
                      <a:pt x="f217" y="f311"/>
                    </a:lnTo>
                    <a:lnTo>
                      <a:pt x="f302" y="f312"/>
                    </a:lnTo>
                    <a:lnTo>
                      <a:pt x="f313" y="f314"/>
                    </a:lnTo>
                    <a:lnTo>
                      <a:pt x="f315" y="f4"/>
                    </a:lnTo>
                    <a:lnTo>
                      <a:pt x="f316" y="f4"/>
                    </a:lnTo>
                    <a:lnTo>
                      <a:pt x="f317" y="f4"/>
                    </a:lnTo>
                    <a:lnTo>
                      <a:pt x="f317" y="f314"/>
                    </a:lnTo>
                    <a:lnTo>
                      <a:pt x="f301" y="f312"/>
                    </a:lnTo>
                    <a:lnTo>
                      <a:pt x="f301" y="f311"/>
                    </a:lnTo>
                    <a:lnTo>
                      <a:pt x="f218" y="f310"/>
                    </a:lnTo>
                    <a:lnTo>
                      <a:pt x="f197" y="f309"/>
                    </a:lnTo>
                    <a:lnTo>
                      <a:pt x="f318" y="f308"/>
                    </a:lnTo>
                    <a:lnTo>
                      <a:pt x="f318" y="f307"/>
                    </a:lnTo>
                    <a:lnTo>
                      <a:pt x="f4" y="f40"/>
                    </a:lnTo>
                    <a:lnTo>
                      <a:pt x="f4" y="f306"/>
                    </a:lnTo>
                    <a:lnTo>
                      <a:pt x="f299" y="f300"/>
                    </a:lnTo>
                    <a:close/>
                    <a:moveTo>
                      <a:pt x="f299" y="f300"/>
                    </a:moveTo>
                    <a:lnTo>
                      <a:pt x="f299" y="f300"/>
                    </a:lnTo>
                    <a:close/>
                    <a:moveTo>
                      <a:pt x="f276" y="f319"/>
                    </a:moveTo>
                    <a:lnTo>
                      <a:pt x="f320" y="f98"/>
                    </a:lnTo>
                    <a:lnTo>
                      <a:pt x="f320" y="f321"/>
                    </a:lnTo>
                    <a:lnTo>
                      <a:pt x="f276" y="f319"/>
                    </a:lnTo>
                    <a:close/>
                    <a:moveTo>
                      <a:pt x="f276" y="f319"/>
                    </a:moveTo>
                    <a:lnTo>
                      <a:pt x="f276" y="f319"/>
                    </a:lnTo>
                    <a:close/>
                    <a:moveTo>
                      <a:pt x="f16" y="f322"/>
                    </a:moveTo>
                    <a:lnTo>
                      <a:pt x="f16" y="f323"/>
                    </a:lnTo>
                    <a:lnTo>
                      <a:pt x="f324" y="f325"/>
                    </a:lnTo>
                    <a:lnTo>
                      <a:pt x="f16" y="f322"/>
                    </a:lnTo>
                    <a:close/>
                    <a:moveTo>
                      <a:pt x="f16" y="f322"/>
                    </a:moveTo>
                    <a:lnTo>
                      <a:pt x="f16" y="f322"/>
                    </a:lnTo>
                    <a:close/>
                    <a:moveTo>
                      <a:pt x="f326" y="f327"/>
                    </a:moveTo>
                    <a:lnTo>
                      <a:pt x="f56" y="f325"/>
                    </a:lnTo>
                    <a:lnTo>
                      <a:pt x="f88" y="f323"/>
                    </a:lnTo>
                    <a:lnTo>
                      <a:pt x="f326" y="f327"/>
                    </a:lnTo>
                    <a:close/>
                    <a:moveTo>
                      <a:pt x="f326" y="f327"/>
                    </a:moveTo>
                    <a:lnTo>
                      <a:pt x="f326" y="f327"/>
                    </a:lnTo>
                    <a:close/>
                    <a:moveTo>
                      <a:pt x="f77" y="f328"/>
                    </a:moveTo>
                    <a:lnTo>
                      <a:pt x="f329" y="f319"/>
                    </a:lnTo>
                    <a:lnTo>
                      <a:pt x="f77" y="f321"/>
                    </a:lnTo>
                    <a:lnTo>
                      <a:pt x="f77" y="f328"/>
                    </a:lnTo>
                    <a:close/>
                    <a:moveTo>
                      <a:pt x="f77" y="f328"/>
                    </a:moveTo>
                    <a:lnTo>
                      <a:pt x="f77" y="f328"/>
                    </a:lnTo>
                    <a:close/>
                    <a:moveTo>
                      <a:pt x="f203" y="f19"/>
                    </a:moveTo>
                    <a:cubicBezTo>
                      <a:pt x="f330" y="f138"/>
                      <a:pt x="f331" y="f10"/>
                      <a:pt x="f242" y="f10"/>
                    </a:cubicBezTo>
                    <a:cubicBezTo>
                      <a:pt x="f238" y="f10"/>
                      <a:pt x="f6" y="f138"/>
                      <a:pt x="f332" y="f19"/>
                    </a:cubicBezTo>
                    <a:lnTo>
                      <a:pt x="f112" y="f49"/>
                    </a:lnTo>
                    <a:cubicBezTo>
                      <a:pt x="f6" y="f49"/>
                      <a:pt x="f333" y="f49"/>
                      <a:pt x="f334" y="f49"/>
                    </a:cubicBezTo>
                    <a:lnTo>
                      <a:pt x="f335" y="f297"/>
                    </a:lnTo>
                    <a:cubicBezTo>
                      <a:pt x="f238" y="f336"/>
                      <a:pt x="f233" y="f337"/>
                      <a:pt x="f242" y="f338"/>
                    </a:cubicBezTo>
                    <a:cubicBezTo>
                      <a:pt x="f339" y="f337"/>
                      <a:pt x="f340" y="f336"/>
                      <a:pt x="f315" y="f297"/>
                    </a:cubicBezTo>
                    <a:lnTo>
                      <a:pt x="f341" y="f49"/>
                    </a:lnTo>
                    <a:cubicBezTo>
                      <a:pt x="f342" y="f49"/>
                      <a:pt x="f120" y="f49"/>
                      <a:pt x="f343" y="f49"/>
                    </a:cubicBezTo>
                    <a:lnTo>
                      <a:pt x="f203" y="f19"/>
                    </a:lnTo>
                    <a:close/>
                    <a:moveTo>
                      <a:pt x="f203" y="f19"/>
                    </a:moveTo>
                    <a:lnTo>
                      <a:pt x="f203" y="f19"/>
                    </a:lnTo>
                    <a:close/>
                    <a:moveTo>
                      <a:pt x="f344" y="f345"/>
                    </a:moveTo>
                    <a:lnTo>
                      <a:pt x="f346" y="f347"/>
                    </a:lnTo>
                    <a:lnTo>
                      <a:pt x="f348" y="f126"/>
                    </a:lnTo>
                    <a:lnTo>
                      <a:pt x="f349" y="f176"/>
                    </a:lnTo>
                    <a:cubicBezTo>
                      <a:pt x="f199" y="f157"/>
                      <a:pt x="f199" y="f152"/>
                      <a:pt x="f350" y="f154"/>
                    </a:cubicBezTo>
                    <a:cubicBezTo>
                      <a:pt x="f348" y="f180"/>
                      <a:pt x="f351" y="f180"/>
                      <a:pt x="f84" y="f229"/>
                    </a:cubicBezTo>
                    <a:cubicBezTo>
                      <a:pt x="f352" y="f152"/>
                      <a:pt x="f353" y="f176"/>
                      <a:pt x="f344" y="f345"/>
                    </a:cubicBezTo>
                    <a:close/>
                    <a:moveTo>
                      <a:pt x="f344" y="f345"/>
                    </a:moveTo>
                    <a:lnTo>
                      <a:pt x="f344" y="f345"/>
                    </a:lnTo>
                    <a:close/>
                    <a:moveTo>
                      <a:pt x="f354" y="f176"/>
                    </a:moveTo>
                    <a:lnTo>
                      <a:pt x="f355" y="f118"/>
                    </a:lnTo>
                    <a:lnTo>
                      <a:pt x="f353" y="f82"/>
                    </a:lnTo>
                    <a:lnTo>
                      <a:pt x="f159" y="f28"/>
                    </a:lnTo>
                    <a:lnTo>
                      <a:pt x="f193" y="f172"/>
                    </a:lnTo>
                    <a:cubicBezTo>
                      <a:pt x="f346" y="f214"/>
                      <a:pt x="f85" y="f189"/>
                      <a:pt x="f354" y="f176"/>
                    </a:cubicBezTo>
                    <a:close/>
                    <a:moveTo>
                      <a:pt x="f354" y="f176"/>
                    </a:moveTo>
                    <a:lnTo>
                      <a:pt x="f354" y="f176"/>
                    </a:lnTo>
                    <a:close/>
                    <a:moveTo>
                      <a:pt x="f174" y="f345"/>
                    </a:moveTo>
                    <a:cubicBezTo>
                      <a:pt x="f356" y="f176"/>
                      <a:pt x="f357" y="f152"/>
                      <a:pt x="f358" y="f229"/>
                    </a:cubicBezTo>
                    <a:cubicBezTo>
                      <a:pt x="f359" y="f180"/>
                      <a:pt x="f274" y="f180"/>
                      <a:pt x="f142" y="f154"/>
                    </a:cubicBezTo>
                    <a:cubicBezTo>
                      <a:pt x="f117" y="f152"/>
                      <a:pt x="f119" y="f157"/>
                      <a:pt x="f145" y="f176"/>
                    </a:cubicBezTo>
                    <a:lnTo>
                      <a:pt x="f274" y="f126"/>
                    </a:lnTo>
                    <a:lnTo>
                      <a:pt x="f152" y="f347"/>
                    </a:lnTo>
                    <a:lnTo>
                      <a:pt x="f174" y="f345"/>
                    </a:lnTo>
                    <a:close/>
                    <a:moveTo>
                      <a:pt x="f174" y="f345"/>
                    </a:moveTo>
                    <a:lnTo>
                      <a:pt x="f174" y="f345"/>
                    </a:lnTo>
                    <a:close/>
                    <a:moveTo>
                      <a:pt x="f259" y="f118"/>
                    </a:moveTo>
                    <a:lnTo>
                      <a:pt x="f21" y="f176"/>
                    </a:lnTo>
                    <a:cubicBezTo>
                      <a:pt x="f360" y="f178"/>
                      <a:pt x="f0" y="f253"/>
                      <a:pt x="f117" y="f210"/>
                    </a:cubicBezTo>
                    <a:lnTo>
                      <a:pt x="f117" y="f280"/>
                    </a:lnTo>
                    <a:lnTo>
                      <a:pt x="f222" y="f90"/>
                    </a:lnTo>
                    <a:cubicBezTo>
                      <a:pt x="f361" y="f90"/>
                      <a:pt x="f154" y="f218"/>
                      <a:pt x="f362" y="f172"/>
                    </a:cubicBezTo>
                    <a:lnTo>
                      <a:pt x="f252" y="f28"/>
                    </a:lnTo>
                    <a:lnTo>
                      <a:pt x="f259" y="f118"/>
                    </a:lnTo>
                    <a:close/>
                  </a:path>
                </a:pathLst>
              </a:custGeom>
              <a:gradFill>
                <a:gsLst>
                  <a:gs pos="0">
                    <a:srgbClr val="FFF480"/>
                  </a:gs>
                  <a:gs pos="100000">
                    <a:srgbClr val="D1B76C"/>
                  </a:gs>
                </a:gsLst>
                <a:path path="rect">
                  <a:fillToRect l="50000" t="50000" r="50000" b="50000"/>
                </a:path>
              </a:gra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8" name="Forma Livre 7"/>
              <p:cNvSpPr/>
              <p:nvPr/>
            </p:nvSpPr>
            <p:spPr>
              <a:xfrm>
                <a:off x="9059756" y="5808597"/>
                <a:ext cx="700201" cy="82727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037"/>
                  <a:gd name="f4" fmla="val 2369"/>
                  <a:gd name="f5" fmla="val 1644"/>
                  <a:gd name="f6" fmla="val 1052"/>
                  <a:gd name="f7" fmla="val 1228"/>
                  <a:gd name="f8" fmla="val 1601"/>
                  <a:gd name="f9" fmla="val 1402"/>
                  <a:gd name="f10" fmla="val 1511"/>
                  <a:gd name="f11" fmla="val 1553"/>
                  <a:gd name="f12" fmla="val 1806"/>
                  <a:gd name="f13" fmla="val 1859"/>
                  <a:gd name="f14" fmla="val 1836"/>
                  <a:gd name="f15" fmla="val 1865"/>
                  <a:gd name="f16" fmla="val 1815"/>
                  <a:gd name="f17" fmla="val 1893"/>
                  <a:gd name="f18" fmla="val 1790"/>
                  <a:gd name="f19" fmla="val 1923"/>
                  <a:gd name="f20" fmla="val 1761"/>
                  <a:gd name="f21" fmla="val 1953"/>
                  <a:gd name="f22" fmla="val 1729"/>
                  <a:gd name="f23" fmla="val 1976"/>
                  <a:gd name="f24" fmla="val 1692"/>
                  <a:gd name="f25" fmla="val 2036"/>
                  <a:gd name="f26" fmla="val 1596"/>
                  <a:gd name="f27" fmla="val 1485"/>
                  <a:gd name="f28" fmla="val 2012"/>
                  <a:gd name="f29" fmla="val 1376"/>
                  <a:gd name="f30" fmla="val 2000"/>
                  <a:gd name="f31" fmla="val 1319"/>
                  <a:gd name="f32" fmla="val 1984"/>
                  <a:gd name="f33" fmla="val 1263"/>
                  <a:gd name="f34" fmla="val 1965"/>
                  <a:gd name="f35" fmla="val 1209"/>
                  <a:gd name="f36" fmla="val 1930"/>
                  <a:gd name="f37" fmla="val 1118"/>
                  <a:gd name="f38" fmla="val 1891"/>
                  <a:gd name="f39" fmla="val 1039"/>
                  <a:gd name="f40" fmla="val 1862"/>
                  <a:gd name="f41" fmla="val 945"/>
                  <a:gd name="f42" fmla="val 1844"/>
                  <a:gd name="f43" fmla="val 893"/>
                  <a:gd name="f44" fmla="val 1832"/>
                  <a:gd name="f45" fmla="val 839"/>
                  <a:gd name="f46" fmla="val 1824"/>
                  <a:gd name="f47" fmla="val 785"/>
                  <a:gd name="f48" fmla="val 1796"/>
                  <a:gd name="f49" fmla="val 622"/>
                  <a:gd name="f50" fmla="val 1870"/>
                  <a:gd name="f51" fmla="val 487"/>
                  <a:gd name="f52" fmla="val 1988"/>
                  <a:gd name="f53" fmla="val 385"/>
                  <a:gd name="f54" fmla="val 1910"/>
                  <a:gd name="f55" fmla="val 280"/>
                  <a:gd name="f56" fmla="val 178"/>
                  <a:gd name="f57" fmla="val 1756"/>
                  <a:gd name="f58" fmla="val 72"/>
                  <a:gd name="f59" fmla="val 1663"/>
                  <a:gd name="f60" fmla="val 56"/>
                  <a:gd name="f61" fmla="val 1570"/>
                  <a:gd name="f62" fmla="val 43"/>
                  <a:gd name="f63" fmla="val 1477"/>
                  <a:gd name="f64" fmla="val 33"/>
                  <a:gd name="f65" fmla="val 1163"/>
                  <a:gd name="f66" fmla="val 870"/>
                  <a:gd name="f67" fmla="val 558"/>
                  <a:gd name="f68" fmla="val 463"/>
                  <a:gd name="f69" fmla="val 370"/>
                  <a:gd name="f70" fmla="val 279"/>
                  <a:gd name="f71" fmla="val 249"/>
                  <a:gd name="f72" fmla="val 111"/>
                  <a:gd name="f73" fmla="val 221"/>
                  <a:gd name="f74" fmla="val 149"/>
                  <a:gd name="f75" fmla="val 193"/>
                  <a:gd name="f76" fmla="val 188"/>
                  <a:gd name="f77" fmla="val 527"/>
                  <a:gd name="f78" fmla="val 540"/>
                  <a:gd name="f79" fmla="val 639"/>
                  <a:gd name="f80" fmla="val 368"/>
                  <a:gd name="f81" fmla="val 812"/>
                  <a:gd name="f82" fmla="val 243"/>
                  <a:gd name="f83" fmla="val 1015"/>
                  <a:gd name="f84" fmla="val 1225"/>
                  <a:gd name="f85" fmla="val 1401"/>
                  <a:gd name="f86" fmla="val 375"/>
                  <a:gd name="f87" fmla="val 1510"/>
                  <a:gd name="f88" fmla="val 555"/>
                  <a:gd name="f89" fmla="val 1573"/>
                  <a:gd name="f90" fmla="val 658"/>
                  <a:gd name="f91" fmla="val 1613"/>
                  <a:gd name="f92" fmla="val 772"/>
                  <a:gd name="f93" fmla="val 1632"/>
                  <a:gd name="f94" fmla="val 891"/>
                  <a:gd name="f95" fmla="val 1640"/>
                  <a:gd name="f96" fmla="val 946"/>
                  <a:gd name="f97" fmla="val 999"/>
                  <a:gd name="f98" fmla="val 518"/>
                  <a:gd name="f99" fmla="val 341"/>
                  <a:gd name="f100" fmla="val 1260"/>
                  <a:gd name="f101" fmla="val 845"/>
                  <a:gd name="f102" fmla="val 520"/>
                  <a:gd name="f103" fmla="val 553"/>
                  <a:gd name="f104" fmla="val 184"/>
                  <a:gd name="f105" fmla="val 202"/>
                  <a:gd name="f106" fmla="val 137"/>
                  <a:gd name="f107" fmla="val 262"/>
                  <a:gd name="f108" fmla="val 92"/>
                  <a:gd name="f109" fmla="val 324"/>
                  <a:gd name="f110" fmla="val 46"/>
                  <a:gd name="f111" fmla="val 165"/>
                  <a:gd name="f112" fmla="val 237"/>
                  <a:gd name="f113" fmla="val 212"/>
                  <a:gd name="f114" fmla="val 209"/>
                  <a:gd name="f115" fmla="val 789"/>
                  <a:gd name="f116" fmla="val 201"/>
                  <a:gd name="f117" fmla="val 850"/>
                  <a:gd name="f118" fmla="val 191"/>
                  <a:gd name="f119" fmla="val 888"/>
                  <a:gd name="f120" fmla="val 173"/>
                  <a:gd name="f121" fmla="val 142"/>
                  <a:gd name="f122" fmla="val 103"/>
                  <a:gd name="f123" fmla="val 70"/>
                  <a:gd name="f124" fmla="val 49"/>
                  <a:gd name="f125" fmla="val 34"/>
                  <a:gd name="f126" fmla="val 21"/>
                  <a:gd name="f127" fmla="val 58"/>
                  <a:gd name="f128" fmla="val 80"/>
                  <a:gd name="f129" fmla="val 110"/>
                  <a:gd name="f130" fmla="val 337"/>
                  <a:gd name="f131" fmla="val 1959"/>
                  <a:gd name="f132" fmla="val 572"/>
                  <a:gd name="f133" fmla="val 2060"/>
                  <a:gd name="f134" fmla="val 788"/>
                  <a:gd name="f135" fmla="val 2194"/>
                  <a:gd name="f136" fmla="val 2196"/>
                  <a:gd name="f137" fmla="val 867"/>
                  <a:gd name="f138" fmla="val 2244"/>
                  <a:gd name="f139" fmla="val 953"/>
                  <a:gd name="f140" fmla="val 2299"/>
                  <a:gd name="f141" fmla="val 1016"/>
                  <a:gd name="f142" fmla="val 2368"/>
                  <a:gd name="f143" fmla="val 1082"/>
                  <a:gd name="f144" fmla="val 1166"/>
                  <a:gd name="f145" fmla="val 1244"/>
                  <a:gd name="f146" fmla="val 1246"/>
                  <a:gd name="f147" fmla="val 1427"/>
                  <a:gd name="f148" fmla="val 2083"/>
                  <a:gd name="f149" fmla="val 1620"/>
                  <a:gd name="f150" fmla="val 1995"/>
                  <a:gd name="f151" fmla="val 1794"/>
                  <a:gd name="f152" fmla="val 1869"/>
                  <a:gd name="f153" fmla="val 1503"/>
                  <a:gd name="f154" fmla="val 1566"/>
                  <a:gd name="f155" fmla="val 1394"/>
                  <a:gd name="f156" fmla="val 1739"/>
                  <a:gd name="f157" fmla="val 1224"/>
                  <a:gd name="f158" fmla="val 1020"/>
                  <a:gd name="f159" fmla="val 1012"/>
                  <a:gd name="f160" fmla="val 803"/>
                  <a:gd name="f161" fmla="val 1861"/>
                  <a:gd name="f162" fmla="val 628"/>
                  <a:gd name="f163" fmla="val 1730"/>
                  <a:gd name="f164" fmla="*/ f0 1 2037"/>
                  <a:gd name="f165" fmla="*/ f1 1 2369"/>
                  <a:gd name="f166" fmla="+- f4 0 f2"/>
                  <a:gd name="f167" fmla="+- f3 0 f2"/>
                  <a:gd name="f168" fmla="*/ f167 1 2037"/>
                  <a:gd name="f169" fmla="*/ f166 1 2369"/>
                  <a:gd name="f170" fmla="*/ f2 1 f168"/>
                  <a:gd name="f171" fmla="*/ f3 1 f168"/>
                  <a:gd name="f172" fmla="*/ f2 1 f169"/>
                  <a:gd name="f173" fmla="*/ f4 1 f169"/>
                  <a:gd name="f174" fmla="*/ f170 f164 1"/>
                  <a:gd name="f175" fmla="*/ f171 f164 1"/>
                  <a:gd name="f176" fmla="*/ f173 f165 1"/>
                  <a:gd name="f177" fmla="*/ f172 f16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4" t="f177" r="f175" b="f176"/>
                <a:pathLst>
                  <a:path w="2037" h="2369">
                    <a:moveTo>
                      <a:pt x="f5" y="f6"/>
                    </a:moveTo>
                    <a:cubicBezTo>
                      <a:pt x="f5" y="f7"/>
                      <a:pt x="f8" y="f9"/>
                      <a:pt x="f10" y="f11"/>
                    </a:cubicBezTo>
                    <a:lnTo>
                      <a:pt x="f12" y="f13"/>
                    </a:lnTo>
                    <a:cubicBezTo>
                      <a:pt x="f14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3" y="f24"/>
                    </a:cubicBezTo>
                    <a:cubicBezTo>
                      <a:pt x="f25" y="f26"/>
                      <a:pt x="f25" y="f27"/>
                      <a:pt x="f28" y="f29"/>
                    </a:cubicBezTo>
                    <a:cubicBezTo>
                      <a:pt x="f30" y="f31"/>
                      <a:pt x="f32" y="f33"/>
                      <a:pt x="f34" y="f35"/>
                    </a:cubicBezTo>
                    <a:cubicBezTo>
                      <a:pt x="f36" y="f37"/>
                      <a:pt x="f38" y="f39"/>
                      <a:pt x="f40" y="f41"/>
                    </a:cubicBezTo>
                    <a:cubicBezTo>
                      <a:pt x="f42" y="f43"/>
                      <a:pt x="f44" y="f45"/>
                      <a:pt x="f46" y="f47"/>
                    </a:cubicBezTo>
                    <a:cubicBezTo>
                      <a:pt x="f48" y="f49"/>
                      <a:pt x="f50" y="f51"/>
                      <a:pt x="f52" y="f53"/>
                    </a:cubicBezTo>
                    <a:cubicBezTo>
                      <a:pt x="f54" y="f55"/>
                      <a:pt x="f44" y="f56"/>
                      <a:pt x="f57" y="f58"/>
                    </a:cubicBezTo>
                    <a:cubicBezTo>
                      <a:pt x="f59" y="f60"/>
                      <a:pt x="f61" y="f62"/>
                      <a:pt x="f63" y="f64"/>
                    </a:cubicBezTo>
                    <a:cubicBezTo>
                      <a:pt x="f65" y="f2"/>
                      <a:pt x="f66" y="f2"/>
                      <a:pt x="f67" y="f64"/>
                    </a:cubicBezTo>
                    <a:cubicBezTo>
                      <a:pt x="f68" y="f62"/>
                      <a:pt x="f69" y="f60"/>
                      <a:pt x="f70" y="f58"/>
                    </a:cubicBezTo>
                    <a:cubicBezTo>
                      <a:pt x="f71" y="f72"/>
                      <a:pt x="f73" y="f74"/>
                      <a:pt x="f75" y="f76"/>
                    </a:cubicBezTo>
                    <a:lnTo>
                      <a:pt x="f77" y="f78"/>
                    </a:lnTo>
                    <a:cubicBezTo>
                      <a:pt x="f79" y="f80"/>
                      <a:pt x="f81" y="f82"/>
                      <a:pt x="f83" y="f82"/>
                    </a:cubicBezTo>
                    <a:cubicBezTo>
                      <a:pt x="f84" y="f82"/>
                      <a:pt x="f85" y="f86"/>
                      <a:pt x="f87" y="f88"/>
                    </a:cubicBezTo>
                    <a:cubicBezTo>
                      <a:pt x="f89" y="f90"/>
                      <a:pt x="f91" y="f92"/>
                      <a:pt x="f93" y="f94"/>
                    </a:cubicBezTo>
                    <a:lnTo>
                      <a:pt x="f93" y="f43"/>
                    </a:lnTo>
                    <a:cubicBezTo>
                      <a:pt x="f95" y="f96"/>
                      <a:pt x="f5" y="f97"/>
                      <a:pt x="f5" y="f6"/>
                    </a:cubicBez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98" y="f11"/>
                    </a:moveTo>
                    <a:cubicBezTo>
                      <a:pt x="f99" y="f100"/>
                      <a:pt x="f99" y="f101"/>
                      <a:pt x="f98" y="f88"/>
                    </a:cubicBezTo>
                    <a:lnTo>
                      <a:pt x="f102" y="f103"/>
                    </a:lnTo>
                    <a:lnTo>
                      <a:pt x="f104" y="f105"/>
                    </a:lnTo>
                    <a:cubicBezTo>
                      <a:pt x="f106" y="f107"/>
                      <a:pt x="f108" y="f109"/>
                      <a:pt x="f110" y="f53"/>
                    </a:cubicBezTo>
                    <a:cubicBezTo>
                      <a:pt x="f111" y="f51"/>
                      <a:pt x="f112" y="f49"/>
                      <a:pt x="f113" y="f47"/>
                    </a:cubicBezTo>
                    <a:lnTo>
                      <a:pt x="f114" y="f115"/>
                    </a:lnTo>
                    <a:lnTo>
                      <a:pt x="f113" y="f115"/>
                    </a:lnTo>
                    <a:cubicBezTo>
                      <a:pt x="f116" y="f117"/>
                      <a:pt x="f118" y="f119"/>
                      <a:pt x="f120" y="f41"/>
                    </a:cubicBezTo>
                    <a:cubicBezTo>
                      <a:pt x="f121" y="f39"/>
                      <a:pt x="f122" y="f37"/>
                      <a:pt x="f123" y="f35"/>
                    </a:cubicBezTo>
                    <a:cubicBezTo>
                      <a:pt x="f124" y="f33"/>
                      <a:pt x="f125" y="f31"/>
                      <a:pt x="f126" y="f29"/>
                    </a:cubicBezTo>
                    <a:cubicBezTo>
                      <a:pt x="f2" y="f27"/>
                      <a:pt x="f2" y="f26"/>
                      <a:pt x="f127" y="f24"/>
                    </a:cubicBezTo>
                    <a:cubicBezTo>
                      <a:pt x="f128" y="f22"/>
                      <a:pt x="f129" y="f20"/>
                      <a:pt x="f121" y="f18"/>
                    </a:cubicBezTo>
                    <a:cubicBezTo>
                      <a:pt x="f130" y="f131"/>
                      <a:pt x="f132" y="f133"/>
                      <a:pt x="f134" y="f135"/>
                    </a:cubicBezTo>
                    <a:lnTo>
                      <a:pt x="f115" y="f136"/>
                    </a:lnTo>
                    <a:cubicBezTo>
                      <a:pt x="f137" y="f138"/>
                      <a:pt x="f139" y="f140"/>
                      <a:pt x="f141" y="f142"/>
                    </a:cubicBezTo>
                    <a:cubicBezTo>
                      <a:pt x="f143" y="f140"/>
                      <a:pt x="f144" y="f138"/>
                      <a:pt x="f145" y="f136"/>
                    </a:cubicBezTo>
                    <a:lnTo>
                      <a:pt x="f146" y="f135"/>
                    </a:lnTo>
                    <a:cubicBezTo>
                      <a:pt x="f147" y="f148"/>
                      <a:pt x="f149" y="f150"/>
                      <a:pt x="f151" y="f152"/>
                    </a:cubicBezTo>
                    <a:lnTo>
                      <a:pt x="f153" y="f154"/>
                    </a:lnTo>
                    <a:cubicBezTo>
                      <a:pt x="f155" y="f156"/>
                      <a:pt x="f157" y="f40"/>
                      <a:pt x="f158" y="f40"/>
                    </a:cubicBezTo>
                    <a:lnTo>
                      <a:pt x="f159" y="f40"/>
                    </a:lnTo>
                    <a:cubicBezTo>
                      <a:pt x="f160" y="f161"/>
                      <a:pt x="f162" y="f163"/>
                      <a:pt x="f98" y="f11"/>
                    </a:cubicBezTo>
                    <a:close/>
                  </a:path>
                </a:pathLst>
              </a:custGeom>
              <a:solidFill>
                <a:srgbClr val="009035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9" name="Forma Livre 8"/>
              <p:cNvSpPr/>
              <p:nvPr/>
            </p:nvSpPr>
            <p:spPr>
              <a:xfrm>
                <a:off x="9199440" y="5899315"/>
                <a:ext cx="417597" cy="2617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244"/>
                  <a:gd name="f4" fmla="val 797"/>
                  <a:gd name="f5" fmla="val 796"/>
                  <a:gd name="f6" fmla="val 2"/>
                  <a:gd name="f7" fmla="val 355"/>
                  <a:gd name="f8" fmla="val 279"/>
                  <a:gd name="f9" fmla="val 620"/>
                  <a:gd name="f10" fmla="val 964"/>
                  <a:gd name="f11" fmla="val 1239"/>
                  <a:gd name="f12" fmla="val 1243"/>
                  <a:gd name="f13" fmla="*/ f0 1 1244"/>
                  <a:gd name="f14" fmla="*/ f1 1 797"/>
                  <a:gd name="f15" fmla="+- f4 0 f2"/>
                  <a:gd name="f16" fmla="+- f3 0 f2"/>
                  <a:gd name="f17" fmla="*/ f16 1 1244"/>
                  <a:gd name="f18" fmla="*/ f15 1 797"/>
                  <a:gd name="f19" fmla="*/ f2 1 f17"/>
                  <a:gd name="f20" fmla="*/ f3 1 f17"/>
                  <a:gd name="f21" fmla="*/ f2 1 f18"/>
                  <a:gd name="f22" fmla="*/ f4 1 f18"/>
                  <a:gd name="f23" fmla="*/ f19 f13 1"/>
                  <a:gd name="f24" fmla="*/ f20 f13 1"/>
                  <a:gd name="f25" fmla="*/ f22 f14 1"/>
                  <a:gd name="f26" fmla="*/ f21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3" t="f26" r="f24" b="f25"/>
                <a:pathLst>
                  <a:path w="1244" h="797">
                    <a:moveTo>
                      <a:pt x="f2" y="f5"/>
                    </a:moveTo>
                    <a:cubicBezTo>
                      <a:pt x="f6" y="f7"/>
                      <a:pt x="f8" y="f2"/>
                      <a:pt x="f9" y="f2"/>
                    </a:cubicBezTo>
                    <a:cubicBezTo>
                      <a:pt x="f10" y="f2"/>
                      <a:pt x="f11" y="f7"/>
                      <a:pt x="f12" y="f5"/>
                    </a:cubicBezTo>
                    <a:lnTo>
                      <a:pt x="f2" y="f5"/>
                    </a:lnTo>
                  </a:path>
                </a:pathLst>
              </a:custGeom>
              <a:noFill/>
              <a:ln w="1801" cap="flat">
                <a:solidFill>
                  <a:srgbClr val="1B1918"/>
                </a:solidFill>
                <a:prstDash val="solid"/>
                <a:miter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0" name="Forma Livre 9"/>
              <p:cNvSpPr/>
              <p:nvPr/>
            </p:nvSpPr>
            <p:spPr>
              <a:xfrm>
                <a:off x="9451796" y="6195956"/>
                <a:ext cx="107999" cy="107999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375"/>
                  <a:gd name="f6" fmla="val 371"/>
                  <a:gd name="f7" fmla="val 214"/>
                  <a:gd name="f8" fmla="val 66"/>
                  <a:gd name="f9" fmla="val 193"/>
                  <a:gd name="f10" fmla="val 17"/>
                  <a:gd name="f11" fmla="val 195"/>
                  <a:gd name="f12" fmla="val 12"/>
                  <a:gd name="f13" fmla="val 189"/>
                  <a:gd name="f14" fmla="val 10"/>
                  <a:gd name="f15" fmla="val 7"/>
                  <a:gd name="f16" fmla="val 183"/>
                  <a:gd name="f17" fmla="val 160"/>
                  <a:gd name="f18" fmla="val 68"/>
                  <a:gd name="f19" fmla="val 168"/>
                  <a:gd name="f20" fmla="val 3"/>
                  <a:gd name="f21" fmla="val 159"/>
                  <a:gd name="f22" fmla="val 2"/>
                  <a:gd name="f23" fmla="val 152"/>
                  <a:gd name="f24" fmla="val 63"/>
                  <a:gd name="f25" fmla="val 145"/>
                  <a:gd name="f26" fmla="val 136"/>
                  <a:gd name="f27" fmla="val 143"/>
                  <a:gd name="f28" fmla="val 121"/>
                  <a:gd name="f29" fmla="val 5"/>
                  <a:gd name="f30" fmla="val 112"/>
                  <a:gd name="f31" fmla="val 8"/>
                  <a:gd name="f32" fmla="val 74"/>
                  <a:gd name="f33" fmla="val 93"/>
                  <a:gd name="f34" fmla="val 86"/>
                  <a:gd name="f35" fmla="val 23"/>
                  <a:gd name="f36" fmla="val 126"/>
                  <a:gd name="f37" fmla="val 76"/>
                  <a:gd name="f38" fmla="val 35"/>
                  <a:gd name="f39" fmla="val 71"/>
                  <a:gd name="f40" fmla="val 43"/>
                  <a:gd name="f41" fmla="val 81"/>
                  <a:gd name="f42" fmla="val 50"/>
                  <a:gd name="f43" fmla="val 52"/>
                  <a:gd name="f44" fmla="val 78"/>
                  <a:gd name="f45" fmla="val 64"/>
                  <a:gd name="f46" fmla="val 59"/>
                  <a:gd name="f47" fmla="val 60"/>
                  <a:gd name="f48" fmla="val 57"/>
                  <a:gd name="f49" fmla="val 61"/>
                  <a:gd name="f50" fmla="val 83"/>
                  <a:gd name="f51" fmla="val 116"/>
                  <a:gd name="f52" fmla="val 38"/>
                  <a:gd name="f53" fmla="val 32"/>
                  <a:gd name="f54" fmla="val 123"/>
                  <a:gd name="f55" fmla="val 26"/>
                  <a:gd name="f56" fmla="val 101"/>
                  <a:gd name="f57" fmla="val 109"/>
                  <a:gd name="f58" fmla="val 69"/>
                  <a:gd name="f59" fmla="val 129"/>
                  <a:gd name="f60" fmla="val 16"/>
                  <a:gd name="f61" fmla="val 124"/>
                  <a:gd name="f62" fmla="val 14"/>
                  <a:gd name="f63" fmla="val 133"/>
                  <a:gd name="f64" fmla="val 138"/>
                  <a:gd name="f65" fmla="val 144"/>
                  <a:gd name="f66" fmla="val 141"/>
                  <a:gd name="f67" fmla="val 11"/>
                  <a:gd name="f68" fmla="val 148"/>
                  <a:gd name="f69" fmla="val 151"/>
                  <a:gd name="f70" fmla="val 154"/>
                  <a:gd name="f71" fmla="val 20"/>
                  <a:gd name="f72" fmla="val 161"/>
                  <a:gd name="f73" fmla="val 172"/>
                  <a:gd name="f74" fmla="val 187"/>
                  <a:gd name="f75" fmla="val 199"/>
                  <a:gd name="f76" fmla="val 40"/>
                  <a:gd name="f77" fmla="val 202"/>
                  <a:gd name="f78" fmla="val 205"/>
                  <a:gd name="f79" fmla="val 4"/>
                  <a:gd name="f80" fmla="val 210"/>
                  <a:gd name="f81" fmla="val 212"/>
                  <a:gd name="f82" fmla="val 220"/>
                  <a:gd name="f83" fmla="val 47"/>
                  <a:gd name="f84" fmla="val 209"/>
                  <a:gd name="f85" fmla="val 237"/>
                  <a:gd name="f86" fmla="val 245"/>
                  <a:gd name="f87" fmla="val 67"/>
                  <a:gd name="f88" fmla="val 215"/>
                  <a:gd name="f89" fmla="val 19"/>
                  <a:gd name="f90" fmla="val 260"/>
                  <a:gd name="f91" fmla="val 24"/>
                  <a:gd name="f92" fmla="val 267"/>
                  <a:gd name="f93" fmla="val 72"/>
                  <a:gd name="f94" fmla="val 224"/>
                  <a:gd name="f95" fmla="val 266"/>
                  <a:gd name="f96" fmla="val 271"/>
                  <a:gd name="f97" fmla="val 281"/>
                  <a:gd name="f98" fmla="val 276"/>
                  <a:gd name="f99" fmla="val 48"/>
                  <a:gd name="f100" fmla="val 279"/>
                  <a:gd name="f101" fmla="val 272"/>
                  <a:gd name="f102" fmla="val 269"/>
                  <a:gd name="f103" fmla="val 29"/>
                  <a:gd name="f104" fmla="val 295"/>
                  <a:gd name="f105" fmla="val 303"/>
                  <a:gd name="f106" fmla="val 274"/>
                  <a:gd name="f107" fmla="val 288"/>
                  <a:gd name="f108" fmla="val 301"/>
                  <a:gd name="f109" fmla="val 316"/>
                  <a:gd name="f110" fmla="val 321"/>
                  <a:gd name="f111" fmla="val 55"/>
                  <a:gd name="f112" fmla="val 325"/>
                  <a:gd name="f113" fmla="val 308"/>
                  <a:gd name="f114" fmla="val 283"/>
                  <a:gd name="f115" fmla="val 335"/>
                  <a:gd name="f116" fmla="val 338"/>
                  <a:gd name="f117" fmla="val 90"/>
                  <a:gd name="f118" fmla="val 286"/>
                  <a:gd name="f119" fmla="val 336"/>
                  <a:gd name="f120" fmla="val 91"/>
                  <a:gd name="f121" fmla="val 340"/>
                  <a:gd name="f122" fmla="val 341"/>
                  <a:gd name="f123" fmla="val 98"/>
                  <a:gd name="f124" fmla="val 345"/>
                  <a:gd name="f125" fmla="val 102"/>
                  <a:gd name="f126" fmla="val 128"/>
                  <a:gd name="f127" fmla="val 107"/>
                  <a:gd name="f128" fmla="val 357"/>
                  <a:gd name="f129" fmla="val 114"/>
                  <a:gd name="f130" fmla="val 362"/>
                  <a:gd name="f131" fmla="val 330"/>
                  <a:gd name="f132" fmla="val 346"/>
                  <a:gd name="f133" fmla="val 365"/>
                  <a:gd name="f134" fmla="val 134"/>
                  <a:gd name="f135" fmla="val 370"/>
                  <a:gd name="f136" fmla="val 348"/>
                  <a:gd name="f137" fmla="val 333"/>
                  <a:gd name="f138" fmla="val 146"/>
                  <a:gd name="f139" fmla="val 320"/>
                  <a:gd name="f140" fmla="val 368"/>
                  <a:gd name="f141" fmla="val 153"/>
                  <a:gd name="f142" fmla="val 318"/>
                  <a:gd name="f143" fmla="val 363"/>
                  <a:gd name="f144" fmla="val 192"/>
                  <a:gd name="f145" fmla="val 207"/>
                  <a:gd name="f146" fmla="val 367"/>
                  <a:gd name="f147" fmla="val 216"/>
                  <a:gd name="f148" fmla="val 228"/>
                  <a:gd name="f149" fmla="val 229"/>
                  <a:gd name="f150" fmla="val 331"/>
                  <a:gd name="f151" fmla="val 231"/>
                  <a:gd name="f152" fmla="val 240"/>
                  <a:gd name="f153" fmla="val 238"/>
                  <a:gd name="f154" fmla="val 328"/>
                  <a:gd name="f155" fmla="val 315"/>
                  <a:gd name="f156" fmla="val 358"/>
                  <a:gd name="f157" fmla="val 355"/>
                  <a:gd name="f158" fmla="val 247"/>
                  <a:gd name="f159" fmla="val 313"/>
                  <a:gd name="f160" fmla="val 278"/>
                  <a:gd name="f161" fmla="val 343"/>
                  <a:gd name="f162" fmla="val 285"/>
                  <a:gd name="f163" fmla="val 298"/>
                  <a:gd name="f164" fmla="val 307"/>
                  <a:gd name="f165" fmla="val 293"/>
                  <a:gd name="f166" fmla="val 300"/>
                  <a:gd name="f167" fmla="val 309"/>
                  <a:gd name="f168" fmla="val 306"/>
                  <a:gd name="f169" fmla="val 317"/>
                  <a:gd name="f170" fmla="val 319"/>
                  <a:gd name="f171" fmla="val 326"/>
                  <a:gd name="f172" fmla="val 324"/>
                  <a:gd name="f173" fmla="val 314"/>
                  <a:gd name="f174" fmla="val 322"/>
                  <a:gd name="f175" fmla="val 277"/>
                  <a:gd name="f176" fmla="val 350"/>
                  <a:gd name="f177" fmla="val 262"/>
                  <a:gd name="f178" fmla="val 302"/>
                  <a:gd name="f179" fmla="val 222"/>
                  <a:gd name="f180" fmla="val 264"/>
                  <a:gd name="f181" fmla="val 259"/>
                  <a:gd name="f182" fmla="val 364"/>
                  <a:gd name="f183" fmla="val 244"/>
                  <a:gd name="f184" fmla="val 369"/>
                  <a:gd name="f185" fmla="val 235"/>
                  <a:gd name="f186" fmla="val 204"/>
                  <a:gd name="f187" fmla="val 217"/>
                  <a:gd name="f188" fmla="val 372"/>
                  <a:gd name="f189" fmla="val 219"/>
                  <a:gd name="f190" fmla="val 374"/>
                  <a:gd name="f191" fmla="val 352"/>
                  <a:gd name="f192" fmla="val 194"/>
                  <a:gd name="f193" fmla="val 185"/>
                  <a:gd name="f194" fmla="val 169"/>
                  <a:gd name="f195" fmla="val 177"/>
                  <a:gd name="f196" fmla="val 353"/>
                  <a:gd name="f197" fmla="val 359"/>
                  <a:gd name="f198" fmla="val 149"/>
                  <a:gd name="f199" fmla="val 139"/>
                  <a:gd name="f200" fmla="val 310"/>
                  <a:gd name="f201" fmla="val 131"/>
                  <a:gd name="f202" fmla="val 305"/>
                  <a:gd name="f203" fmla="val 108"/>
                  <a:gd name="f204" fmla="val 99"/>
                  <a:gd name="f205" fmla="val 119"/>
                  <a:gd name="f206" fmla="val 312"/>
                  <a:gd name="f207" fmla="val 58"/>
                  <a:gd name="f208" fmla="val 297"/>
                  <a:gd name="f209" fmla="val 42"/>
                  <a:gd name="f210" fmla="val 33"/>
                  <a:gd name="f211" fmla="val 248"/>
                  <a:gd name="f212" fmla="val 22"/>
                  <a:gd name="f213" fmla="val 15"/>
                  <a:gd name="f214" fmla="val 73"/>
                  <a:gd name="f215" fmla="val 254"/>
                  <a:gd name="f216" fmla="val 223"/>
                  <a:gd name="f217" fmla="val 181"/>
                  <a:gd name="f218" fmla="val 156"/>
                  <a:gd name="f219" fmla="val 200"/>
                  <a:gd name="f220" fmla="val 208"/>
                  <a:gd name="f221" fmla="val 188"/>
                  <a:gd name="f222" fmla="val 27"/>
                  <a:gd name="f223" fmla="val 157"/>
                  <a:gd name="f224" fmla="val 103"/>
                  <a:gd name="f225" fmla="val 165"/>
                  <a:gd name="f226" fmla="val 174"/>
                  <a:gd name="f227" fmla="val 227"/>
                  <a:gd name="f228" fmla="val 255"/>
                  <a:gd name="f229" fmla="val 290"/>
                  <a:gd name="f230" fmla="val 226"/>
                  <a:gd name="f231" fmla="val 291"/>
                  <a:gd name="f232" fmla="val 186"/>
                  <a:gd name="f233" fmla="val 257"/>
                  <a:gd name="f234" fmla="val 184"/>
                  <a:gd name="f235" fmla="val 190"/>
                  <a:gd name="f236" fmla="val 252"/>
                  <a:gd name="f237" fmla="val 239"/>
                  <a:gd name="f238" fmla="val 243"/>
                  <a:gd name="f239" fmla="val 236"/>
                  <a:gd name="f240" fmla="val 232"/>
                  <a:gd name="f241" fmla="val 197"/>
                  <a:gd name="f242" fmla="val 170"/>
                  <a:gd name="f243" fmla="val 182"/>
                  <a:gd name="f244" fmla="val 104"/>
                  <a:gd name="f245" fmla="val 79"/>
                  <a:gd name="f246" fmla="val 111"/>
                  <a:gd name="f247" fmla="val 53"/>
                  <a:gd name="f248" fmla="val 118"/>
                  <a:gd name="f249" fmla="val 105"/>
                  <a:gd name="f250" fmla="val 106"/>
                  <a:gd name="f251" fmla="val 171"/>
                  <a:gd name="f252" fmla="val 162"/>
                  <a:gd name="f253" fmla="val 122"/>
                  <a:gd name="f254" fmla="val 97"/>
                  <a:gd name="f255" fmla="val 140"/>
                  <a:gd name="f256" fmla="val 115"/>
                  <a:gd name="f257" fmla="val 88"/>
                  <a:gd name="f258" fmla="val 234"/>
                  <a:gd name="f259" fmla="val 150"/>
                  <a:gd name="f260" fmla="val 100"/>
                  <a:gd name="f261" fmla="val 95"/>
                  <a:gd name="f262" fmla="val 85"/>
                  <a:gd name="f263" fmla="val 113"/>
                  <a:gd name="f264" fmla="val 62"/>
                  <a:gd name="f265" fmla="*/ f2 1 375"/>
                  <a:gd name="f266" fmla="*/ f3 1 371"/>
                  <a:gd name="f267" fmla="+- f6 0 f4"/>
                  <a:gd name="f268" fmla="+- f5 0 f4"/>
                  <a:gd name="f269" fmla="*/ f268 1 375"/>
                  <a:gd name="f270" fmla="*/ f267 1 371"/>
                  <a:gd name="f271" fmla="*/ f4 1 f269"/>
                  <a:gd name="f272" fmla="*/ f5 1 f269"/>
                  <a:gd name="f273" fmla="*/ f4 1 f270"/>
                  <a:gd name="f274" fmla="*/ f6 1 f270"/>
                  <a:gd name="f275" fmla="*/ f271 f265 1"/>
                  <a:gd name="f276" fmla="*/ f272 f265 1"/>
                  <a:gd name="f277" fmla="*/ f274 f266 1"/>
                  <a:gd name="f278" fmla="*/ f273 f26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75" t="f278" r="f276" b="f277"/>
                <a:pathLst>
                  <a:path w="375" h="371">
                    <a:moveTo>
                      <a:pt x="f7" y="f8"/>
                    </a:moveTo>
                    <a:lnTo>
                      <a:pt x="f9" y="f10"/>
                    </a:lnTo>
                    <a:lnTo>
                      <a:pt x="f11" y="f12"/>
                    </a:lnTo>
                    <a:lnTo>
                      <a:pt x="f13" y="f14"/>
                    </a:lnTo>
                    <a:lnTo>
                      <a:pt x="f13" y="f15"/>
                    </a:lnTo>
                    <a:lnTo>
                      <a:pt x="f1" y="f14"/>
                    </a:lnTo>
                    <a:lnTo>
                      <a:pt x="f16" y="f10"/>
                    </a:lnTo>
                    <a:lnTo>
                      <a:pt x="f17" y="f18"/>
                    </a:lnTo>
                    <a:lnTo>
                      <a:pt x="f19" y="f20"/>
                    </a:lnTo>
                    <a:lnTo>
                      <a:pt x="f21" y="f22"/>
                    </a:lnTo>
                    <a:lnTo>
                      <a:pt x="f23" y="f24"/>
                    </a:lnTo>
                    <a:lnTo>
                      <a:pt x="f25" y="f22"/>
                    </a:lnTo>
                    <a:lnTo>
                      <a:pt x="f26" y="f22"/>
                    </a:lnTo>
                    <a:lnTo>
                      <a:pt x="f27" y="f18"/>
                    </a:lnTo>
                    <a:lnTo>
                      <a:pt x="f28" y="f29"/>
                    </a:lnTo>
                    <a:lnTo>
                      <a:pt x="f30" y="f31"/>
                    </a:lnTo>
                    <a:lnTo>
                      <a:pt x="f26" y="f32"/>
                    </a:lnTo>
                    <a:lnTo>
                      <a:pt x="f33" y="f10"/>
                    </a:lnTo>
                    <a:lnTo>
                      <a:pt x="f34" y="f35"/>
                    </a:lnTo>
                    <a:lnTo>
                      <a:pt x="f36" y="f37"/>
                    </a:lnTo>
                    <a:lnTo>
                      <a:pt x="f37" y="f38"/>
                    </a:lnTo>
                    <a:lnTo>
                      <a:pt x="f39" y="f40"/>
                    </a:lnTo>
                    <a:lnTo>
                      <a:pt x="f41" y="f42"/>
                    </a:lnTo>
                    <a:lnTo>
                      <a:pt x="f37" y="f43"/>
                    </a:lnTo>
                    <a:lnTo>
                      <a:pt x="f44" y="f8"/>
                    </a:lnTo>
                    <a:lnTo>
                      <a:pt x="f45" y="f46"/>
                    </a:lnTo>
                    <a:lnTo>
                      <a:pt x="f47" y="f8"/>
                    </a:lnTo>
                    <a:lnTo>
                      <a:pt x="f48" y="f49"/>
                    </a:lnTo>
                    <a:lnTo>
                      <a:pt x="f42" y="f8"/>
                    </a:lnTo>
                    <a:lnTo>
                      <a:pt x="f50" y="f51"/>
                    </a:lnTo>
                    <a:lnTo>
                      <a:pt x="f52" y="f44"/>
                    </a:lnTo>
                    <a:lnTo>
                      <a:pt x="f53" y="f34"/>
                    </a:lnTo>
                    <a:lnTo>
                      <a:pt x="f37" y="f54"/>
                    </a:lnTo>
                    <a:lnTo>
                      <a:pt x="f55" y="f56"/>
                    </a:lnTo>
                    <a:lnTo>
                      <a:pt x="f35" y="f57"/>
                    </a:lnTo>
                    <a:lnTo>
                      <a:pt x="f58" y="f59"/>
                    </a:lnTo>
                    <a:lnTo>
                      <a:pt x="f60" y="f61"/>
                    </a:lnTo>
                    <a:lnTo>
                      <a:pt x="f62" y="f63"/>
                    </a:lnTo>
                    <a:lnTo>
                      <a:pt x="f8" y="f64"/>
                    </a:lnTo>
                    <a:lnTo>
                      <a:pt x="f35" y="f65"/>
                    </a:lnTo>
                    <a:lnTo>
                      <a:pt x="f60" y="f66"/>
                    </a:lnTo>
                    <a:lnTo>
                      <a:pt x="f67" y="f68"/>
                    </a:lnTo>
                    <a:lnTo>
                      <a:pt x="f60" y="f69"/>
                    </a:lnTo>
                    <a:lnTo>
                      <a:pt x="f60" y="f70"/>
                    </a:lnTo>
                    <a:lnTo>
                      <a:pt x="f71" y="f70"/>
                    </a:lnTo>
                    <a:lnTo>
                      <a:pt x="f47" y="f1"/>
                    </a:lnTo>
                    <a:lnTo>
                      <a:pt x="f29" y="f72"/>
                    </a:lnTo>
                    <a:lnTo>
                      <a:pt x="f22" y="f73"/>
                    </a:lnTo>
                    <a:lnTo>
                      <a:pt x="f47" y="f13"/>
                    </a:lnTo>
                    <a:lnTo>
                      <a:pt x="f4" y="f74"/>
                    </a:lnTo>
                    <a:lnTo>
                      <a:pt x="f4" y="f11"/>
                    </a:lnTo>
                    <a:lnTo>
                      <a:pt x="f48" y="f75"/>
                    </a:lnTo>
                    <a:cubicBezTo>
                      <a:pt x="f76" y="f77"/>
                      <a:pt x="f35" y="f78"/>
                      <a:pt x="f79" y="f80"/>
                    </a:cubicBezTo>
                    <a:lnTo>
                      <a:pt x="f4" y="f81"/>
                    </a:lnTo>
                    <a:lnTo>
                      <a:pt x="f22" y="f82"/>
                    </a:lnTo>
                    <a:lnTo>
                      <a:pt x="f29" y="f82"/>
                    </a:lnTo>
                    <a:cubicBezTo>
                      <a:pt x="f55" y="f7"/>
                      <a:pt x="f83" y="f84"/>
                      <a:pt x="f8" y="f78"/>
                    </a:cubicBezTo>
                    <a:lnTo>
                      <a:pt x="f29" y="f85"/>
                    </a:lnTo>
                    <a:lnTo>
                      <a:pt x="f67" y="f86"/>
                    </a:lnTo>
                    <a:lnTo>
                      <a:pt x="f87" y="f88"/>
                    </a:lnTo>
                    <a:lnTo>
                      <a:pt x="f89" y="f90"/>
                    </a:lnTo>
                    <a:lnTo>
                      <a:pt x="f91" y="f92"/>
                    </a:lnTo>
                    <a:lnTo>
                      <a:pt x="f93" y="f94"/>
                    </a:lnTo>
                    <a:lnTo>
                      <a:pt x="f83" y="f95"/>
                    </a:lnTo>
                    <a:lnTo>
                      <a:pt x="f91" y="f96"/>
                    </a:lnTo>
                    <a:lnTo>
                      <a:pt x="f55" y="f97"/>
                    </a:lnTo>
                    <a:lnTo>
                      <a:pt x="f40" y="f98"/>
                    </a:lnTo>
                    <a:lnTo>
                      <a:pt x="f99" y="f100"/>
                    </a:lnTo>
                    <a:lnTo>
                      <a:pt x="f43" y="f101"/>
                    </a:lnTo>
                    <a:lnTo>
                      <a:pt x="f87" y="f102"/>
                    </a:lnTo>
                    <a:lnTo>
                      <a:pt x="f103" y="f104"/>
                    </a:lnTo>
                    <a:lnTo>
                      <a:pt x="f38" y="f105"/>
                    </a:lnTo>
                    <a:lnTo>
                      <a:pt x="f37" y="f106"/>
                    </a:lnTo>
                    <a:cubicBezTo>
                      <a:pt x="f87" y="f107"/>
                      <a:pt x="f47" y="f108"/>
                      <a:pt x="f42" y="f109"/>
                    </a:cubicBezTo>
                    <a:lnTo>
                      <a:pt x="f99" y="f110"/>
                    </a:lnTo>
                    <a:lnTo>
                      <a:pt x="f111" y="f112"/>
                    </a:lnTo>
                    <a:lnTo>
                      <a:pt x="f46" y="f110"/>
                    </a:lnTo>
                    <a:cubicBezTo>
                      <a:pt x="f8" y="f113"/>
                      <a:pt x="f32" y="f104"/>
                      <a:pt x="f41" y="f114"/>
                    </a:cubicBezTo>
                    <a:lnTo>
                      <a:pt x="f87" y="f115"/>
                    </a:lnTo>
                    <a:lnTo>
                      <a:pt x="f37" y="f116"/>
                    </a:lnTo>
                    <a:lnTo>
                      <a:pt x="f117" y="f118"/>
                    </a:lnTo>
                    <a:lnTo>
                      <a:pt x="f33" y="f119"/>
                    </a:lnTo>
                    <a:lnTo>
                      <a:pt x="f120" y="f116"/>
                    </a:lnTo>
                    <a:lnTo>
                      <a:pt x="f33" y="f121"/>
                    </a:lnTo>
                    <a:lnTo>
                      <a:pt x="f33" y="f122"/>
                    </a:lnTo>
                    <a:lnTo>
                      <a:pt x="f123" y="f124"/>
                    </a:lnTo>
                    <a:lnTo>
                      <a:pt x="f125" y="f122"/>
                    </a:lnTo>
                    <a:lnTo>
                      <a:pt x="f126" y="f109"/>
                    </a:lnTo>
                    <a:lnTo>
                      <a:pt x="f127" y="f128"/>
                    </a:lnTo>
                    <a:lnTo>
                      <a:pt x="f129" y="f130"/>
                    </a:lnTo>
                    <a:lnTo>
                      <a:pt x="f26" y="f109"/>
                    </a:lnTo>
                    <a:cubicBezTo>
                      <a:pt x="f26" y="f131"/>
                      <a:pt x="f26" y="f132"/>
                      <a:pt x="f26" y="f133"/>
                    </a:cubicBezTo>
                    <a:lnTo>
                      <a:pt x="f134" y="f135"/>
                    </a:lnTo>
                    <a:lnTo>
                      <a:pt x="f27" y="f135"/>
                    </a:lnTo>
                    <a:lnTo>
                      <a:pt x="f27" y="f133"/>
                    </a:lnTo>
                    <a:cubicBezTo>
                      <a:pt x="f25" y="f136"/>
                      <a:pt x="f25" y="f137"/>
                      <a:pt x="f138" y="f139"/>
                    </a:cubicBezTo>
                    <a:lnTo>
                      <a:pt x="f21" y="f135"/>
                    </a:lnTo>
                    <a:lnTo>
                      <a:pt x="f19" y="f140"/>
                    </a:lnTo>
                    <a:lnTo>
                      <a:pt x="f141" y="f142"/>
                    </a:lnTo>
                    <a:lnTo>
                      <a:pt x="f16" y="f143"/>
                    </a:lnTo>
                    <a:lnTo>
                      <a:pt x="f13" y="f0"/>
                    </a:lnTo>
                    <a:lnTo>
                      <a:pt x="f144" y="f130"/>
                    </a:lnTo>
                    <a:lnTo>
                      <a:pt x="f82" y="f109"/>
                    </a:lnTo>
                    <a:lnTo>
                      <a:pt x="f145" y="f146"/>
                    </a:lnTo>
                    <a:lnTo>
                      <a:pt x="f147" y="f135"/>
                    </a:lnTo>
                    <a:lnTo>
                      <a:pt x="f148" y="f142"/>
                    </a:lnTo>
                    <a:cubicBezTo>
                      <a:pt x="f149" y="f150"/>
                      <a:pt x="f149" y="f132"/>
                      <a:pt x="f151" y="f143"/>
                    </a:cubicBezTo>
                    <a:lnTo>
                      <a:pt x="f151" y="f140"/>
                    </a:lnTo>
                    <a:lnTo>
                      <a:pt x="f152" y="f146"/>
                    </a:lnTo>
                    <a:lnTo>
                      <a:pt x="f152" y="f130"/>
                    </a:lnTo>
                    <a:cubicBezTo>
                      <a:pt x="f153" y="f124"/>
                      <a:pt x="f153" y="f154"/>
                      <a:pt x="f153" y="f155"/>
                    </a:cubicBezTo>
                    <a:lnTo>
                      <a:pt x="f90" y="f156"/>
                    </a:lnTo>
                    <a:lnTo>
                      <a:pt x="f92" y="f157"/>
                    </a:lnTo>
                    <a:lnTo>
                      <a:pt x="f158" y="f159"/>
                    </a:lnTo>
                    <a:lnTo>
                      <a:pt x="f101" y="f116"/>
                    </a:lnTo>
                    <a:lnTo>
                      <a:pt x="f101" y="f121"/>
                    </a:lnTo>
                    <a:lnTo>
                      <a:pt x="f160" y="f161"/>
                    </a:lnTo>
                    <a:lnTo>
                      <a:pt x="f97" y="f121"/>
                    </a:lnTo>
                    <a:lnTo>
                      <a:pt x="f97" y="f116"/>
                    </a:lnTo>
                    <a:lnTo>
                      <a:pt x="f114" y="f119"/>
                    </a:lnTo>
                    <a:lnTo>
                      <a:pt x="f97" y="f115"/>
                    </a:lnTo>
                    <a:lnTo>
                      <a:pt x="f162" y="f162"/>
                    </a:lnTo>
                    <a:lnTo>
                      <a:pt x="f163" y="f115"/>
                    </a:lnTo>
                    <a:lnTo>
                      <a:pt x="f164" y="f137"/>
                    </a:lnTo>
                    <a:lnTo>
                      <a:pt x="f165" y="f97"/>
                    </a:lnTo>
                    <a:cubicBezTo>
                      <a:pt x="f166" y="f165"/>
                      <a:pt x="f167" y="f168"/>
                      <a:pt x="f169" y="f139"/>
                    </a:cubicBezTo>
                    <a:lnTo>
                      <a:pt x="f170" y="f112"/>
                    </a:lnTo>
                    <a:lnTo>
                      <a:pt x="f171" y="f139"/>
                    </a:lnTo>
                    <a:lnTo>
                      <a:pt x="f172" y="f109"/>
                    </a:lnTo>
                    <a:cubicBezTo>
                      <a:pt x="f173" y="f166"/>
                      <a:pt x="f164" y="f118"/>
                      <a:pt x="f163" y="f101"/>
                    </a:cubicBezTo>
                    <a:lnTo>
                      <a:pt x="f121" y="f108"/>
                    </a:lnTo>
                    <a:lnTo>
                      <a:pt x="f124" y="f165"/>
                    </a:lnTo>
                    <a:lnTo>
                      <a:pt x="f164" y="f92"/>
                    </a:lnTo>
                    <a:lnTo>
                      <a:pt x="f174" y="f96"/>
                    </a:lnTo>
                    <a:lnTo>
                      <a:pt x="f171" y="f175"/>
                    </a:lnTo>
                    <a:lnTo>
                      <a:pt x="f150" y="f101"/>
                    </a:lnTo>
                    <a:lnTo>
                      <a:pt x="f136" y="f100"/>
                    </a:lnTo>
                    <a:lnTo>
                      <a:pt x="f176" y="f102"/>
                    </a:lnTo>
                    <a:lnTo>
                      <a:pt x="f154" y="f177"/>
                    </a:lnTo>
                    <a:lnTo>
                      <a:pt x="f178" y="f179"/>
                    </a:lnTo>
                    <a:lnTo>
                      <a:pt x="f176" y="f180"/>
                    </a:lnTo>
                    <a:lnTo>
                      <a:pt x="f157" y="f181"/>
                    </a:lnTo>
                    <a:lnTo>
                      <a:pt x="f164" y="f7"/>
                    </a:lnTo>
                    <a:lnTo>
                      <a:pt x="f182" y="f183"/>
                    </a:lnTo>
                    <a:lnTo>
                      <a:pt x="f184" y="f185"/>
                    </a:lnTo>
                    <a:lnTo>
                      <a:pt x="f167" y="f186"/>
                    </a:lnTo>
                    <a:cubicBezTo>
                      <a:pt x="f154" y="f145"/>
                      <a:pt x="f136" y="f81"/>
                      <a:pt x="f184" y="f187"/>
                    </a:cubicBezTo>
                    <a:lnTo>
                      <a:pt x="f188" y="f189"/>
                    </a:lnTo>
                    <a:lnTo>
                      <a:pt x="f190" y="f80"/>
                    </a:lnTo>
                    <a:lnTo>
                      <a:pt x="f6" y="f84"/>
                    </a:lnTo>
                    <a:cubicBezTo>
                      <a:pt x="f191" y="f186"/>
                      <a:pt x="f119" y="f75"/>
                      <a:pt x="f169" y="f11"/>
                    </a:cubicBezTo>
                    <a:lnTo>
                      <a:pt x="f190" y="f192"/>
                    </a:lnTo>
                    <a:lnTo>
                      <a:pt x="f190" y="f193"/>
                    </a:lnTo>
                    <a:lnTo>
                      <a:pt x="f173" y="f74"/>
                    </a:lnTo>
                    <a:lnTo>
                      <a:pt x="f188" y="f194"/>
                    </a:lnTo>
                    <a:lnTo>
                      <a:pt x="f6" y="f21"/>
                    </a:lnTo>
                    <a:lnTo>
                      <a:pt x="f173" y="f195"/>
                    </a:lnTo>
                    <a:lnTo>
                      <a:pt x="f196" y="f141"/>
                    </a:lnTo>
                    <a:lnTo>
                      <a:pt x="f197" y="f141"/>
                    </a:lnTo>
                    <a:lnTo>
                      <a:pt x="f0" y="f198"/>
                    </a:lnTo>
                    <a:lnTo>
                      <a:pt x="f182" y="f138"/>
                    </a:lnTo>
                    <a:lnTo>
                      <a:pt x="f197" y="f199"/>
                    </a:lnTo>
                    <a:lnTo>
                      <a:pt x="f191" y="f27"/>
                    </a:lnTo>
                    <a:lnTo>
                      <a:pt x="f200" y="f26"/>
                    </a:lnTo>
                    <a:lnTo>
                      <a:pt x="f0" y="f201"/>
                    </a:lnTo>
                    <a:lnTo>
                      <a:pt x="f197" y="f28"/>
                    </a:lnTo>
                    <a:lnTo>
                      <a:pt x="f202" y="f126"/>
                    </a:lnTo>
                    <a:lnTo>
                      <a:pt x="f191" y="f203"/>
                    </a:lnTo>
                    <a:lnTo>
                      <a:pt x="f136" y="f204"/>
                    </a:lnTo>
                    <a:lnTo>
                      <a:pt x="f163" y="f205"/>
                    </a:lnTo>
                    <a:lnTo>
                      <a:pt x="f161" y="f50"/>
                    </a:lnTo>
                    <a:lnTo>
                      <a:pt x="f119" y="f37"/>
                    </a:lnTo>
                    <a:lnTo>
                      <a:pt x="f165" y="f129"/>
                    </a:lnTo>
                    <a:lnTo>
                      <a:pt x="f172" y="f45"/>
                    </a:lnTo>
                    <a:lnTo>
                      <a:pt x="f169" y="f46"/>
                    </a:lnTo>
                    <a:lnTo>
                      <a:pt x="f173" y="f45"/>
                    </a:lnTo>
                    <a:lnTo>
                      <a:pt x="f206" y="f207"/>
                    </a:lnTo>
                    <a:lnTo>
                      <a:pt x="f208" y="f45"/>
                    </a:lnTo>
                    <a:lnTo>
                      <a:pt x="f163" y="f42"/>
                    </a:lnTo>
                    <a:lnTo>
                      <a:pt x="f104" y="f99"/>
                    </a:lnTo>
                    <a:lnTo>
                      <a:pt x="f105" y="f209"/>
                    </a:lnTo>
                    <a:lnTo>
                      <a:pt x="f163" y="f210"/>
                    </a:lnTo>
                    <a:lnTo>
                      <a:pt x="f211" y="f32"/>
                    </a:lnTo>
                    <a:lnTo>
                      <a:pt x="f107" y="f212"/>
                    </a:lnTo>
                    <a:lnTo>
                      <a:pt x="f97" y="f213"/>
                    </a:lnTo>
                    <a:lnTo>
                      <a:pt x="f153" y="f214"/>
                    </a:lnTo>
                    <a:lnTo>
                      <a:pt x="f177" y="f15"/>
                    </a:lnTo>
                    <a:lnTo>
                      <a:pt x="f215" y="f20"/>
                    </a:lnTo>
                    <a:lnTo>
                      <a:pt x="f151" y="f8"/>
                    </a:lnTo>
                    <a:lnTo>
                      <a:pt x="f153" y="f4"/>
                    </a:lnTo>
                    <a:lnTo>
                      <a:pt x="f149" y="f4"/>
                    </a:lnTo>
                    <a:lnTo>
                      <a:pt x="f216" y="f49"/>
                    </a:lnTo>
                    <a:lnTo>
                      <a:pt x="f147" y="f4"/>
                    </a:lnTo>
                    <a:lnTo>
                      <a:pt x="f145" y="f22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17" y="f70"/>
                    </a:moveTo>
                    <a:lnTo>
                      <a:pt x="f217" y="f123"/>
                    </a:lnTo>
                    <a:lnTo>
                      <a:pt x="f144" y="f123"/>
                    </a:lnTo>
                    <a:lnTo>
                      <a:pt x="f144" y="f218"/>
                    </a:lnTo>
                    <a:cubicBezTo>
                      <a:pt x="f219" y="f64"/>
                      <a:pt x="f220" y="f205"/>
                      <a:pt x="f187" y="f56"/>
                    </a:cubicBezTo>
                    <a:lnTo>
                      <a:pt x="f147" y="f204"/>
                    </a:lnTo>
                    <a:lnTo>
                      <a:pt x="f187" y="f123"/>
                    </a:lnTo>
                    <a:lnTo>
                      <a:pt x="f221" y="f222"/>
                    </a:lnTo>
                    <a:lnTo>
                      <a:pt x="f223" y="f204"/>
                    </a:lnTo>
                    <a:lnTo>
                      <a:pt x="f21" y="f56"/>
                    </a:lnTo>
                    <a:lnTo>
                      <a:pt x="f223" y="f224"/>
                    </a:lnTo>
                    <a:cubicBezTo>
                      <a:pt x="f225" y="f205"/>
                      <a:pt x="f226" y="f26"/>
                      <a:pt x="f217" y="f70"/>
                    </a:cubicBezTo>
                    <a:close/>
                    <a:moveTo>
                      <a:pt x="f217" y="f70"/>
                    </a:moveTo>
                    <a:lnTo>
                      <a:pt x="f217" y="f70"/>
                    </a:lnTo>
                    <a:close/>
                    <a:moveTo>
                      <a:pt x="f221" y="f13"/>
                    </a:moveTo>
                    <a:lnTo>
                      <a:pt x="f13" y="f13"/>
                    </a:lnTo>
                    <a:cubicBezTo>
                      <a:pt x="f7" y="f227"/>
                      <a:pt x="f216" y="f228"/>
                      <a:pt x="f148" y="f229"/>
                    </a:cubicBezTo>
                    <a:lnTo>
                      <a:pt x="f230" y="f229"/>
                    </a:lnTo>
                    <a:lnTo>
                      <a:pt x="f230" y="f231"/>
                    </a:lnTo>
                    <a:lnTo>
                      <a:pt x="f232" y="f191"/>
                    </a:lnTo>
                    <a:lnTo>
                      <a:pt x="f68" y="f165"/>
                    </a:lnTo>
                    <a:lnTo>
                      <a:pt x="f68" y="f231"/>
                    </a:lnTo>
                    <a:cubicBezTo>
                      <a:pt x="f23" y="f233"/>
                      <a:pt x="f17" y="f149"/>
                      <a:pt x="f234" y="f235"/>
                    </a:cubicBezTo>
                    <a:lnTo>
                      <a:pt x="f232" y="f235"/>
                    </a:lnTo>
                    <a:lnTo>
                      <a:pt x="f232" y="f13"/>
                    </a:lnTo>
                    <a:lnTo>
                      <a:pt x="f221" y="f13"/>
                    </a:lnTo>
                    <a:close/>
                    <a:moveTo>
                      <a:pt x="f221" y="f13"/>
                    </a:moveTo>
                    <a:lnTo>
                      <a:pt x="f221" y="f13"/>
                    </a:lnTo>
                    <a:close/>
                    <a:moveTo>
                      <a:pt x="f81" y="f80"/>
                    </a:moveTo>
                    <a:lnTo>
                      <a:pt x="f86" y="f86"/>
                    </a:lnTo>
                    <a:lnTo>
                      <a:pt x="f236" y="f237"/>
                    </a:lnTo>
                    <a:lnTo>
                      <a:pt x="f147" y="f219"/>
                    </a:lnTo>
                    <a:cubicBezTo>
                      <a:pt x="f238" y="f187"/>
                      <a:pt x="f177" y="f185"/>
                      <a:pt x="f160" y="f233"/>
                    </a:cubicBezTo>
                    <a:lnTo>
                      <a:pt x="f98" y="f181"/>
                    </a:lnTo>
                    <a:lnTo>
                      <a:pt x="f160" y="f181"/>
                    </a:lnTo>
                    <a:lnTo>
                      <a:pt x="f101" y="f171"/>
                    </a:lnTo>
                    <a:lnTo>
                      <a:pt x="f239" y="f229"/>
                    </a:lnTo>
                    <a:lnTo>
                      <a:pt x="f153" y="f229"/>
                    </a:lnTo>
                    <a:lnTo>
                      <a:pt x="f185" y="f107"/>
                    </a:lnTo>
                    <a:cubicBezTo>
                      <a:pt x="f240" y="f177"/>
                      <a:pt x="f230" y="f85"/>
                      <a:pt x="f81" y="f80"/>
                    </a:cubicBezTo>
                    <a:close/>
                    <a:moveTo>
                      <a:pt x="f81" y="f80"/>
                    </a:moveTo>
                    <a:lnTo>
                      <a:pt x="f81" y="f80"/>
                    </a:lnTo>
                    <a:close/>
                    <a:moveTo>
                      <a:pt x="f240" y="f219"/>
                    </a:moveTo>
                    <a:lnTo>
                      <a:pt x="f92" y="f81"/>
                    </a:lnTo>
                    <a:lnTo>
                      <a:pt x="f96" y="f186"/>
                    </a:lnTo>
                    <a:lnTo>
                      <a:pt x="f230" y="f13"/>
                    </a:lnTo>
                    <a:cubicBezTo>
                      <a:pt x="f238" y="f235"/>
                      <a:pt x="f181" y="f192"/>
                      <a:pt x="f98" y="f241"/>
                    </a:cubicBezTo>
                    <a:lnTo>
                      <a:pt x="f160" y="f75"/>
                    </a:lnTo>
                    <a:lnTo>
                      <a:pt x="f155" y="f90"/>
                    </a:lnTo>
                    <a:lnTo>
                      <a:pt x="f118" y="f236"/>
                    </a:lnTo>
                    <a:lnTo>
                      <a:pt x="f162" y="f236"/>
                    </a:lnTo>
                    <a:cubicBezTo>
                      <a:pt x="f96" y="f240"/>
                      <a:pt x="f228" y="f187"/>
                      <a:pt x="f240" y="f219"/>
                    </a:cubicBezTo>
                    <a:close/>
                    <a:moveTo>
                      <a:pt x="f240" y="f219"/>
                    </a:moveTo>
                    <a:lnTo>
                      <a:pt x="f240" y="f219"/>
                    </a:lnTo>
                    <a:close/>
                    <a:moveTo>
                      <a:pt x="f230" y="f1"/>
                    </a:moveTo>
                    <a:lnTo>
                      <a:pt x="f96" y="f194"/>
                    </a:lnTo>
                    <a:lnTo>
                      <a:pt x="f96" y="f21"/>
                    </a:lnTo>
                    <a:lnTo>
                      <a:pt x="f94" y="f242"/>
                    </a:lnTo>
                    <a:lnTo>
                      <a:pt x="f101" y="f66"/>
                    </a:lnTo>
                    <a:lnTo>
                      <a:pt x="f106" y="f66"/>
                    </a:lnTo>
                    <a:lnTo>
                      <a:pt x="f98" y="f66"/>
                    </a:lnTo>
                    <a:lnTo>
                      <a:pt x="f98" y="f199"/>
                    </a:lnTo>
                    <a:lnTo>
                      <a:pt x="f121" y="f69"/>
                    </a:lnTo>
                    <a:lnTo>
                      <a:pt x="f100" y="f74"/>
                    </a:lnTo>
                    <a:lnTo>
                      <a:pt x="f160" y="f193"/>
                    </a:lnTo>
                    <a:lnTo>
                      <a:pt x="f98" y="f13"/>
                    </a:lnTo>
                    <a:cubicBezTo>
                      <a:pt x="f181" y="f193"/>
                      <a:pt x="f238" y="f243"/>
                      <a:pt x="f230" y="f1"/>
                    </a:cubicBezTo>
                    <a:close/>
                    <a:moveTo>
                      <a:pt x="f230" y="f1"/>
                    </a:moveTo>
                    <a:lnTo>
                      <a:pt x="f230" y="f1"/>
                    </a:lnTo>
                    <a:close/>
                    <a:moveTo>
                      <a:pt x="f145" y="f242"/>
                    </a:moveTo>
                    <a:lnTo>
                      <a:pt x="f158" y="f28"/>
                    </a:lnTo>
                    <a:lnTo>
                      <a:pt x="f153" y="f129"/>
                    </a:lnTo>
                    <a:lnTo>
                      <a:pt x="f9" y="f226"/>
                    </a:lnTo>
                    <a:cubicBezTo>
                      <a:pt x="f186" y="f198"/>
                      <a:pt x="f7" y="f36"/>
                      <a:pt x="f230" y="f224"/>
                    </a:cubicBezTo>
                    <a:lnTo>
                      <a:pt x="f148" y="f244"/>
                    </a:lnTo>
                    <a:lnTo>
                      <a:pt x="f148" y="f224"/>
                    </a:lnTo>
                    <a:lnTo>
                      <a:pt x="f148" y="f56"/>
                    </a:lnTo>
                    <a:lnTo>
                      <a:pt x="f114" y="f245"/>
                    </a:lnTo>
                    <a:lnTo>
                      <a:pt x="f102" y="f201"/>
                    </a:lnTo>
                    <a:lnTo>
                      <a:pt x="f92" y="f63"/>
                    </a:lnTo>
                    <a:lnTo>
                      <a:pt x="f92" y="f134"/>
                    </a:lnTo>
                    <a:lnTo>
                      <a:pt x="f145" y="f242"/>
                    </a:lnTo>
                    <a:close/>
                    <a:moveTo>
                      <a:pt x="f145" y="f242"/>
                    </a:moveTo>
                    <a:lnTo>
                      <a:pt x="f145" y="f242"/>
                    </a:lnTo>
                    <a:close/>
                    <a:moveTo>
                      <a:pt x="f165" y="f32"/>
                    </a:moveTo>
                    <a:lnTo>
                      <a:pt x="f206" y="f18"/>
                    </a:lnTo>
                    <a:lnTo>
                      <a:pt x="f162" y="f246"/>
                    </a:lnTo>
                    <a:lnTo>
                      <a:pt x="f165" y="f32"/>
                    </a:lnTo>
                    <a:close/>
                    <a:moveTo>
                      <a:pt x="f165" y="f32"/>
                    </a:moveTo>
                    <a:lnTo>
                      <a:pt x="f165" y="f32"/>
                    </a:lnTo>
                    <a:close/>
                    <a:moveTo>
                      <a:pt x="f118" y="f18"/>
                    </a:moveTo>
                    <a:lnTo>
                      <a:pt x="f228" y="f41"/>
                    </a:lnTo>
                    <a:lnTo>
                      <a:pt x="f229" y="f247"/>
                    </a:lnTo>
                    <a:lnTo>
                      <a:pt x="f118" y="f18"/>
                    </a:lnTo>
                    <a:close/>
                    <a:moveTo>
                      <a:pt x="f118" y="f18"/>
                    </a:moveTo>
                    <a:lnTo>
                      <a:pt x="f118" y="f18"/>
                    </a:lnTo>
                    <a:close/>
                    <a:moveTo>
                      <a:pt x="f1" y="f226"/>
                    </a:moveTo>
                    <a:lnTo>
                      <a:pt x="f26" y="f248"/>
                    </a:lnTo>
                    <a:lnTo>
                      <a:pt x="f59" y="f54"/>
                    </a:lnTo>
                    <a:lnTo>
                      <a:pt x="f19" y="f73"/>
                    </a:lnTo>
                    <a:lnTo>
                      <a:pt x="f127" y="f26"/>
                    </a:lnTo>
                    <a:lnTo>
                      <a:pt x="f127" y="f134"/>
                    </a:lnTo>
                    <a:lnTo>
                      <a:pt x="f249" y="f134"/>
                    </a:lnTo>
                    <a:lnTo>
                      <a:pt x="f120" y="f41"/>
                    </a:lnTo>
                    <a:lnTo>
                      <a:pt x="f138" y="f224"/>
                    </a:lnTo>
                    <a:lnTo>
                      <a:pt x="f138" y="f244"/>
                    </a:lnTo>
                    <a:lnTo>
                      <a:pt x="f138" y="f250"/>
                    </a:lnTo>
                    <a:lnTo>
                      <a:pt x="f68" y="f250"/>
                    </a:lnTo>
                    <a:cubicBezTo>
                      <a:pt x="f17" y="f126"/>
                      <a:pt x="f251" y="f198"/>
                      <a:pt x="f1" y="f226"/>
                    </a:cubicBezTo>
                    <a:close/>
                    <a:moveTo>
                      <a:pt x="f1" y="f226"/>
                    </a:moveTo>
                    <a:lnTo>
                      <a:pt x="f1" y="f226"/>
                    </a:lnTo>
                    <a:close/>
                    <a:moveTo>
                      <a:pt x="f252" y="f81"/>
                    </a:moveTo>
                    <a:lnTo>
                      <a:pt x="f59" y="f158"/>
                    </a:lnTo>
                    <a:lnTo>
                      <a:pt x="f253" y="f152"/>
                    </a:lnTo>
                    <a:lnTo>
                      <a:pt x="f21" y="f77"/>
                    </a:lnTo>
                    <a:cubicBezTo>
                      <a:pt x="f59" y="f82"/>
                      <a:pt x="f129" y="f85"/>
                      <a:pt x="f254" y="f181"/>
                    </a:cubicBezTo>
                    <a:lnTo>
                      <a:pt x="f123" y="f90"/>
                    </a:lnTo>
                    <a:lnTo>
                      <a:pt x="f254" y="f90"/>
                    </a:lnTo>
                    <a:lnTo>
                      <a:pt x="f125" y="f154"/>
                    </a:lnTo>
                    <a:lnTo>
                      <a:pt x="f64" y="f165"/>
                    </a:lnTo>
                    <a:lnTo>
                      <a:pt x="f64" y="f231"/>
                    </a:lnTo>
                    <a:lnTo>
                      <a:pt x="f255" y="f229"/>
                    </a:lnTo>
                    <a:cubicBezTo>
                      <a:pt x="f66" y="f177"/>
                      <a:pt x="f68" y="f152"/>
                      <a:pt x="f252" y="f81"/>
                    </a:cubicBezTo>
                    <a:close/>
                    <a:moveTo>
                      <a:pt x="f252" y="f81"/>
                    </a:moveTo>
                    <a:lnTo>
                      <a:pt x="f252" y="f81"/>
                    </a:lnTo>
                    <a:close/>
                    <a:moveTo>
                      <a:pt x="f27" y="f77"/>
                    </a:moveTo>
                    <a:lnTo>
                      <a:pt x="f127" y="f7"/>
                    </a:lnTo>
                    <a:lnTo>
                      <a:pt x="f224" y="f78"/>
                    </a:lnTo>
                    <a:lnTo>
                      <a:pt x="f68" y="f235"/>
                    </a:lnTo>
                    <a:cubicBezTo>
                      <a:pt x="f63" y="f192"/>
                      <a:pt x="f256" y="f11"/>
                      <a:pt x="f123" y="f75"/>
                    </a:cubicBezTo>
                    <a:lnTo>
                      <a:pt x="f254" y="f219"/>
                    </a:lnTo>
                    <a:lnTo>
                      <a:pt x="f46" y="f177"/>
                    </a:lnTo>
                    <a:lnTo>
                      <a:pt x="f257" y="f215"/>
                    </a:lnTo>
                    <a:lnTo>
                      <a:pt x="f117" y="f236"/>
                    </a:lnTo>
                    <a:cubicBezTo>
                      <a:pt x="f224" y="f258"/>
                      <a:pt x="f205" y="f187"/>
                      <a:pt x="f27" y="f77"/>
                    </a:cubicBezTo>
                    <a:close/>
                    <a:moveTo>
                      <a:pt x="f27" y="f77"/>
                    </a:moveTo>
                    <a:lnTo>
                      <a:pt x="f27" y="f77"/>
                    </a:lnTo>
                    <a:close/>
                    <a:moveTo>
                      <a:pt x="f68" y="f243"/>
                    </a:moveTo>
                    <a:lnTo>
                      <a:pt x="f224" y="f73"/>
                    </a:lnTo>
                    <a:lnTo>
                      <a:pt x="f249" y="f72"/>
                    </a:lnTo>
                    <a:lnTo>
                      <a:pt x="f259" y="f73"/>
                    </a:lnTo>
                    <a:lnTo>
                      <a:pt x="f125" y="f27"/>
                    </a:lnTo>
                    <a:lnTo>
                      <a:pt x="f260" y="f27"/>
                    </a:lnTo>
                    <a:lnTo>
                      <a:pt x="f123" y="f27"/>
                    </a:lnTo>
                    <a:lnTo>
                      <a:pt x="f38" y="f141"/>
                    </a:lnTo>
                    <a:lnTo>
                      <a:pt x="f261" y="f235"/>
                    </a:lnTo>
                    <a:lnTo>
                      <a:pt x="f254" y="f13"/>
                    </a:lnTo>
                    <a:lnTo>
                      <a:pt x="f123" y="f235"/>
                    </a:lnTo>
                    <a:cubicBezTo>
                      <a:pt x="f256" y="f74"/>
                      <a:pt x="f201" y="f234"/>
                      <a:pt x="f68" y="f243"/>
                    </a:cubicBezTo>
                    <a:close/>
                    <a:moveTo>
                      <a:pt x="f68" y="f243"/>
                    </a:moveTo>
                    <a:lnTo>
                      <a:pt x="f68" y="f243"/>
                    </a:lnTo>
                    <a:close/>
                    <a:moveTo>
                      <a:pt x="f257" y="f58"/>
                    </a:moveTo>
                    <a:lnTo>
                      <a:pt x="f262" y="f247"/>
                    </a:lnTo>
                    <a:lnTo>
                      <a:pt x="f205" y="f50"/>
                    </a:lnTo>
                    <a:lnTo>
                      <a:pt x="f257" y="f58"/>
                    </a:lnTo>
                    <a:close/>
                    <a:moveTo>
                      <a:pt x="f257" y="f58"/>
                    </a:moveTo>
                    <a:lnTo>
                      <a:pt x="f257" y="f58"/>
                    </a:lnTo>
                    <a:close/>
                    <a:moveTo>
                      <a:pt x="f41" y="f37"/>
                    </a:moveTo>
                    <a:lnTo>
                      <a:pt x="f120" y="f263"/>
                    </a:lnTo>
                    <a:lnTo>
                      <a:pt x="f264" y="f58"/>
                    </a:lnTo>
                    <a:lnTo>
                      <a:pt x="f41" y="f37"/>
                    </a:ln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1" name="Forma Livre 10"/>
              <p:cNvSpPr/>
              <p:nvPr/>
            </p:nvSpPr>
            <p:spPr>
              <a:xfrm>
                <a:off x="9505800" y="6261116"/>
                <a:ext cx="356" cy="12203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70"/>
                  <a:gd name="f4" fmla="val 408"/>
                  <a:gd name="f5" fmla="val 31"/>
                  <a:gd name="f6" fmla="val 8"/>
                  <a:gd name="f7" fmla="val 52"/>
                  <a:gd name="f8" fmla="val 23"/>
                  <a:gd name="f9" fmla="val 50"/>
                  <a:gd name="f10" fmla="val 35"/>
                  <a:gd name="f11" fmla="val 17"/>
                  <a:gd name="f12" fmla="val 10"/>
                  <a:gd name="f13" fmla="val 38"/>
                  <a:gd name="f14" fmla="val 64"/>
                  <a:gd name="f15" fmla="val 60"/>
                  <a:gd name="f16" fmla="val 388"/>
                  <a:gd name="f17" fmla="val 59"/>
                  <a:gd name="f18" fmla="val 358"/>
                  <a:gd name="f19" fmla="val 11"/>
                  <a:gd name="f20" fmla="val 325"/>
                  <a:gd name="f21" fmla="val 352"/>
                  <a:gd name="f22" fmla="val 346"/>
                  <a:gd name="f23" fmla="val 318"/>
                  <a:gd name="f24" fmla="val 286"/>
                  <a:gd name="f25" fmla="val 315"/>
                  <a:gd name="f26" fmla="val 308"/>
                  <a:gd name="f27" fmla="val 57"/>
                  <a:gd name="f28" fmla="val 277"/>
                  <a:gd name="f29" fmla="val 12"/>
                  <a:gd name="f30" fmla="val 245"/>
                  <a:gd name="f31" fmla="val 274"/>
                  <a:gd name="f32" fmla="val 266"/>
                  <a:gd name="f33" fmla="val 237"/>
                  <a:gd name="f34" fmla="val 14"/>
                  <a:gd name="f35" fmla="val 207"/>
                  <a:gd name="f36" fmla="val 235"/>
                  <a:gd name="f37" fmla="val 55"/>
                  <a:gd name="f38" fmla="val 225"/>
                  <a:gd name="f39" fmla="val 197"/>
                  <a:gd name="f40" fmla="val 169"/>
                  <a:gd name="f41" fmla="val 195"/>
                  <a:gd name="f42" fmla="val 185"/>
                  <a:gd name="f43" fmla="val 54"/>
                  <a:gd name="f44" fmla="val 154"/>
                  <a:gd name="f45" fmla="val 16"/>
                  <a:gd name="f46" fmla="val 128"/>
                  <a:gd name="f47" fmla="val 156"/>
                  <a:gd name="f48" fmla="val 144"/>
                  <a:gd name="f49" fmla="val 116"/>
                  <a:gd name="f50" fmla="val 89"/>
                  <a:gd name="f51" fmla="val 118"/>
                  <a:gd name="f52" fmla="val 104"/>
                  <a:gd name="f53" fmla="val 74"/>
                  <a:gd name="f54" fmla="val 79"/>
                  <a:gd name="f55" fmla="val 363"/>
                  <a:gd name="f56" fmla="val 397"/>
                  <a:gd name="f57" fmla="val 36"/>
                  <a:gd name="f58" fmla="val 407"/>
                  <a:gd name="f59" fmla="val 69"/>
                  <a:gd name="f60" fmla="*/ f0 1 70"/>
                  <a:gd name="f61" fmla="*/ f1 1 408"/>
                  <a:gd name="f62" fmla="+- f4 0 f2"/>
                  <a:gd name="f63" fmla="+- f3 0 f2"/>
                  <a:gd name="f64" fmla="*/ f63 1 70"/>
                  <a:gd name="f65" fmla="*/ f62 1 408"/>
                  <a:gd name="f66" fmla="*/ f2 1 f64"/>
                  <a:gd name="f67" fmla="*/ f3 1 f64"/>
                  <a:gd name="f68" fmla="*/ f2 1 f65"/>
                  <a:gd name="f69" fmla="*/ f4 1 f65"/>
                  <a:gd name="f70" fmla="*/ f66 f60 1"/>
                  <a:gd name="f71" fmla="*/ f67 f60 1"/>
                  <a:gd name="f72" fmla="*/ f69 f61 1"/>
                  <a:gd name="f73" fmla="*/ f68 f6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70" t="f73" r="f71" b="f72"/>
                <a:pathLst>
                  <a:path w="70" h="408">
                    <a:moveTo>
                      <a:pt x="f5" y="f6"/>
                    </a:moveTo>
                    <a:lnTo>
                      <a:pt x="f7" y="f8"/>
                    </a:lnTo>
                    <a:lnTo>
                      <a:pt x="f9" y="f6"/>
                    </a:ln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7" y="f10"/>
                    </a:moveTo>
                    <a:lnTo>
                      <a:pt x="f11" y="f12"/>
                    </a:lnTo>
                    <a:lnTo>
                      <a:pt x="f11" y="f13"/>
                    </a:lnTo>
                    <a:lnTo>
                      <a:pt x="f7" y="f14"/>
                    </a:lnTo>
                    <a:lnTo>
                      <a:pt x="f7" y="f10"/>
                    </a:lnTo>
                    <a:close/>
                    <a:moveTo>
                      <a:pt x="f7" y="f10"/>
                    </a:moveTo>
                    <a:lnTo>
                      <a:pt x="f7" y="f10"/>
                    </a:lnTo>
                    <a:close/>
                    <a:moveTo>
                      <a:pt x="f15" y="f16"/>
                    </a:moveTo>
                    <a:lnTo>
                      <a:pt x="f17" y="f18"/>
                    </a:lnTo>
                    <a:lnTo>
                      <a:pt x="f19" y="f20"/>
                    </a:lnTo>
                    <a:lnTo>
                      <a:pt x="f19" y="f21"/>
                    </a:lnTo>
                    <a:lnTo>
                      <a:pt x="f15" y="f16"/>
                    </a:lnTo>
                    <a:close/>
                    <a:moveTo>
                      <a:pt x="f15" y="f16"/>
                    </a:moveTo>
                    <a:lnTo>
                      <a:pt x="f15" y="f16"/>
                    </a:lnTo>
                    <a:close/>
                    <a:moveTo>
                      <a:pt x="f17" y="f22"/>
                    </a:moveTo>
                    <a:lnTo>
                      <a:pt x="f17" y="f23"/>
                    </a:lnTo>
                    <a:lnTo>
                      <a:pt x="f19" y="f24"/>
                    </a:lnTo>
                    <a:lnTo>
                      <a:pt x="f19" y="f25"/>
                    </a:lnTo>
                    <a:lnTo>
                      <a:pt x="f17" y="f22"/>
                    </a:lnTo>
                    <a:close/>
                    <a:moveTo>
                      <a:pt x="f17" y="f22"/>
                    </a:moveTo>
                    <a:lnTo>
                      <a:pt x="f17" y="f22"/>
                    </a:lnTo>
                    <a:close/>
                    <a:moveTo>
                      <a:pt x="f17" y="f26"/>
                    </a:moveTo>
                    <a:lnTo>
                      <a:pt x="f27" y="f28"/>
                    </a:lnTo>
                    <a:lnTo>
                      <a:pt x="f29" y="f30"/>
                    </a:lnTo>
                    <a:lnTo>
                      <a:pt x="f29" y="f31"/>
                    </a:lnTo>
                    <a:lnTo>
                      <a:pt x="f17" y="f26"/>
                    </a:lnTo>
                    <a:close/>
                    <a:moveTo>
                      <a:pt x="f17" y="f26"/>
                    </a:moveTo>
                    <a:lnTo>
                      <a:pt x="f17" y="f26"/>
                    </a:lnTo>
                    <a:close/>
                    <a:moveTo>
                      <a:pt x="f27" y="f32"/>
                    </a:moveTo>
                    <a:lnTo>
                      <a:pt x="f27" y="f33"/>
                    </a:lnTo>
                    <a:lnTo>
                      <a:pt x="f34" y="f35"/>
                    </a:lnTo>
                    <a:lnTo>
                      <a:pt x="f29" y="f36"/>
                    </a:lnTo>
                    <a:lnTo>
                      <a:pt x="f27" y="f32"/>
                    </a:lnTo>
                    <a:close/>
                    <a:moveTo>
                      <a:pt x="f27" y="f32"/>
                    </a:moveTo>
                    <a:lnTo>
                      <a:pt x="f27" y="f32"/>
                    </a:lnTo>
                    <a:close/>
                    <a:moveTo>
                      <a:pt x="f37" y="f38"/>
                    </a:moveTo>
                    <a:lnTo>
                      <a:pt x="f37" y="f39"/>
                    </a:lnTo>
                    <a:lnTo>
                      <a:pt x="f34" y="f40"/>
                    </a:lnTo>
                    <a:lnTo>
                      <a:pt x="f34" y="f41"/>
                    </a:lnTo>
                    <a:lnTo>
                      <a:pt x="f37" y="f38"/>
                    </a:lnTo>
                    <a:close/>
                    <a:moveTo>
                      <a:pt x="f37" y="f38"/>
                    </a:moveTo>
                    <a:lnTo>
                      <a:pt x="f37" y="f38"/>
                    </a:lnTo>
                    <a:close/>
                    <a:moveTo>
                      <a:pt x="f37" y="f42"/>
                    </a:moveTo>
                    <a:lnTo>
                      <a:pt x="f43" y="f44"/>
                    </a:lnTo>
                    <a:lnTo>
                      <a:pt x="f45" y="f46"/>
                    </a:lnTo>
                    <a:lnTo>
                      <a:pt x="f34" y="f47"/>
                    </a:lnTo>
                    <a:lnTo>
                      <a:pt x="f37" y="f42"/>
                    </a:lnTo>
                    <a:close/>
                    <a:moveTo>
                      <a:pt x="f37" y="f42"/>
                    </a:moveTo>
                    <a:lnTo>
                      <a:pt x="f37" y="f42"/>
                    </a:lnTo>
                    <a:close/>
                    <a:moveTo>
                      <a:pt x="f43" y="f48"/>
                    </a:moveTo>
                    <a:lnTo>
                      <a:pt x="f43" y="f49"/>
                    </a:lnTo>
                    <a:lnTo>
                      <a:pt x="f45" y="f50"/>
                    </a:lnTo>
                    <a:lnTo>
                      <a:pt x="f45" y="f51"/>
                    </a:lnTo>
                    <a:lnTo>
                      <a:pt x="f43" y="f48"/>
                    </a:lnTo>
                    <a:close/>
                    <a:moveTo>
                      <a:pt x="f43" y="f48"/>
                    </a:moveTo>
                    <a:lnTo>
                      <a:pt x="f43" y="f48"/>
                    </a:lnTo>
                    <a:close/>
                    <a:moveTo>
                      <a:pt x="f43" y="f52"/>
                    </a:moveTo>
                    <a:lnTo>
                      <a:pt x="f43" y="f53"/>
                    </a:lnTo>
                    <a:lnTo>
                      <a:pt x="f45" y="f9"/>
                    </a:lnTo>
                    <a:lnTo>
                      <a:pt x="f45" y="f54"/>
                    </a:lnTo>
                    <a:lnTo>
                      <a:pt x="f43" y="f52"/>
                    </a:lnTo>
                    <a:close/>
                    <a:moveTo>
                      <a:pt x="f43" y="f52"/>
                    </a:moveTo>
                    <a:lnTo>
                      <a:pt x="f43" y="f52"/>
                    </a:lnTo>
                    <a:close/>
                    <a:moveTo>
                      <a:pt x="f19" y="f55"/>
                    </a:moveTo>
                    <a:lnTo>
                      <a:pt x="f6" y="f56"/>
                    </a:lnTo>
                    <a:lnTo>
                      <a:pt x="f27" y="f56"/>
                    </a:lnTo>
                    <a:lnTo>
                      <a:pt x="f19" y="f55"/>
                    </a:lnTo>
                    <a:close/>
                    <a:moveTo>
                      <a:pt x="f19" y="f55"/>
                    </a:moveTo>
                    <a:lnTo>
                      <a:pt x="f19" y="f55"/>
                    </a:lnTo>
                    <a:close/>
                    <a:moveTo>
                      <a:pt x="f57" y="f58"/>
                    </a:moveTo>
                    <a:lnTo>
                      <a:pt x="f2" y="f58"/>
                    </a:lnTo>
                    <a:lnTo>
                      <a:pt x="f6" y="f2"/>
                    </a:lnTo>
                    <a:lnTo>
                      <a:pt x="f15" y="f2"/>
                    </a:lnTo>
                    <a:lnTo>
                      <a:pt x="f59" y="f58"/>
                    </a:lnTo>
                    <a:lnTo>
                      <a:pt x="f57" y="f58"/>
                    </a:ln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2" name="Forma Livre 11"/>
              <p:cNvSpPr/>
              <p:nvPr/>
            </p:nvSpPr>
            <p:spPr>
              <a:xfrm>
                <a:off x="9147236" y="5986439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3" name="Forma Livre 12"/>
              <p:cNvSpPr/>
              <p:nvPr/>
            </p:nvSpPr>
            <p:spPr>
              <a:xfrm>
                <a:off x="9102595" y="6280199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4" name="Forma Livre 13"/>
              <p:cNvSpPr/>
              <p:nvPr/>
            </p:nvSpPr>
            <p:spPr>
              <a:xfrm>
                <a:off x="9153363" y="6391436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5" name="Forma Livre 14"/>
              <p:cNvSpPr/>
              <p:nvPr/>
            </p:nvSpPr>
            <p:spPr>
              <a:xfrm>
                <a:off x="9259918" y="6464158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6" name="Forma Livre 15"/>
              <p:cNvSpPr/>
              <p:nvPr/>
            </p:nvSpPr>
            <p:spPr>
              <a:xfrm>
                <a:off x="9522003" y="6464158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7" name="Forma Livre 16"/>
              <p:cNvSpPr/>
              <p:nvPr/>
            </p:nvSpPr>
            <p:spPr>
              <a:xfrm>
                <a:off x="9194758" y="5594399"/>
                <a:ext cx="430197" cy="173159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1277"/>
                  <a:gd name="f5" fmla="val 551"/>
                  <a:gd name="f6" fmla="val 948"/>
                  <a:gd name="f7" fmla="val 325"/>
                  <a:gd name="f8" fmla="val 962"/>
                  <a:gd name="f9" fmla="val 432"/>
                  <a:gd name="f10" fmla="val 912"/>
                  <a:gd name="f11" fmla="val 427"/>
                  <a:gd name="f12" fmla="val 900"/>
                  <a:gd name="f13" fmla="val 311"/>
                  <a:gd name="f14" fmla="val 308"/>
                  <a:gd name="f15" fmla="val 902"/>
                  <a:gd name="f16" fmla="val 303"/>
                  <a:gd name="f17" fmla="val 905"/>
                  <a:gd name="f18" fmla="val 300"/>
                  <a:gd name="f19" fmla="val 295"/>
                  <a:gd name="f20" fmla="val 922"/>
                  <a:gd name="f21" fmla="val 296"/>
                  <a:gd name="f22" fmla="val 929"/>
                  <a:gd name="f23" fmla="val 298"/>
                  <a:gd name="f24" fmla="val 941"/>
                  <a:gd name="f25" fmla="val 946"/>
                  <a:gd name="f26" fmla="val 313"/>
                  <a:gd name="f27" fmla="val 1100"/>
                  <a:gd name="f28" fmla="val 50"/>
                  <a:gd name="f29" fmla="val 1026"/>
                  <a:gd name="f30" fmla="val 84"/>
                  <a:gd name="f31" fmla="val 91"/>
                  <a:gd name="f32" fmla="val 1002"/>
                  <a:gd name="f33" fmla="val 79"/>
                  <a:gd name="f34" fmla="val 33"/>
                  <a:gd name="f35" fmla="val 1273"/>
                  <a:gd name="f36" fmla="val 69"/>
                  <a:gd name="f37" fmla="val 143"/>
                  <a:gd name="f38" fmla="val 1242"/>
                  <a:gd name="f39" fmla="val 212"/>
                  <a:gd name="f40" fmla="val 1192"/>
                  <a:gd name="f41" fmla="val 254"/>
                  <a:gd name="f42" fmla="val 1152"/>
                  <a:gd name="f43" fmla="val 249"/>
                  <a:gd name="f44" fmla="val 1276"/>
                  <a:gd name="f45" fmla="val 550"/>
                  <a:gd name="f46" fmla="val 1269"/>
                  <a:gd name="f47" fmla="val 1263"/>
                  <a:gd name="f48" fmla="val 549"/>
                  <a:gd name="f49" fmla="val 1257"/>
                  <a:gd name="f50" fmla="val 1230"/>
                  <a:gd name="f51" fmla="val 479"/>
                  <a:gd name="f52" fmla="val 474"/>
                  <a:gd name="f53" fmla="val 1156"/>
                  <a:gd name="f54" fmla="val 469"/>
                  <a:gd name="f55" fmla="val 1117"/>
                  <a:gd name="f56" fmla="val 466"/>
                  <a:gd name="f57" fmla="val 1133"/>
                  <a:gd name="f58" fmla="val 532"/>
                  <a:gd name="f59" fmla="val 1126"/>
                  <a:gd name="f60" fmla="val 1121"/>
                  <a:gd name="f61" fmla="val 530"/>
                  <a:gd name="f62" fmla="val 1116"/>
                  <a:gd name="f63" fmla="val 463"/>
                  <a:gd name="f64" fmla="val 1069"/>
                  <a:gd name="f65" fmla="val 461"/>
                  <a:gd name="f66" fmla="val 1036"/>
                  <a:gd name="f67" fmla="val 458"/>
                  <a:gd name="f68" fmla="val 1004"/>
                  <a:gd name="f69" fmla="val 454"/>
                  <a:gd name="f70" fmla="val 1007"/>
                  <a:gd name="f71" fmla="val 478"/>
                  <a:gd name="f72" fmla="val 931"/>
                  <a:gd name="f73" fmla="val 878"/>
                  <a:gd name="f74" fmla="val 464"/>
                  <a:gd name="f75" fmla="val 876"/>
                  <a:gd name="f76" fmla="val 444"/>
                  <a:gd name="f77" fmla="val 851"/>
                  <a:gd name="f78" fmla="val 443"/>
                  <a:gd name="f79" fmla="val 828"/>
                  <a:gd name="f80" fmla="val 802"/>
                  <a:gd name="f81" fmla="val 808"/>
                  <a:gd name="f82" fmla="val 507"/>
                  <a:gd name="f83" fmla="val 796"/>
                  <a:gd name="f84" fmla="val 792"/>
                  <a:gd name="f85" fmla="val 505"/>
                  <a:gd name="f86" fmla="val 786"/>
                  <a:gd name="f87" fmla="val 441"/>
                  <a:gd name="f88" fmla="val 774"/>
                  <a:gd name="f89" fmla="val 760"/>
                  <a:gd name="f90" fmla="val 748"/>
                  <a:gd name="f91" fmla="val 439"/>
                  <a:gd name="f92" fmla="val 753"/>
                  <a:gd name="f93" fmla="val 746"/>
                  <a:gd name="f94" fmla="val 503"/>
                  <a:gd name="f95" fmla="val 741"/>
                  <a:gd name="f96" fmla="val 736"/>
                  <a:gd name="f97" fmla="val 733"/>
                  <a:gd name="f98" fmla="val 728"/>
                  <a:gd name="f99" fmla="val 390"/>
                  <a:gd name="f100" fmla="val 703"/>
                  <a:gd name="f101" fmla="val 315"/>
                  <a:gd name="f102" fmla="val 640"/>
                  <a:gd name="f103" fmla="val 577"/>
                  <a:gd name="f104" fmla="val 552"/>
                  <a:gd name="f105" fmla="val 548"/>
                  <a:gd name="f106" fmla="val 543"/>
                  <a:gd name="f107" fmla="val 538"/>
                  <a:gd name="f108" fmla="val 533"/>
                  <a:gd name="f109" fmla="val 528"/>
                  <a:gd name="f110" fmla="val 519"/>
                  <a:gd name="f111" fmla="val 491"/>
                  <a:gd name="f112" fmla="val 486"/>
                  <a:gd name="f113" fmla="val 481"/>
                  <a:gd name="f114" fmla="val 476"/>
                  <a:gd name="f115" fmla="val 471"/>
                  <a:gd name="f116" fmla="val 475"/>
                  <a:gd name="f117" fmla="val 448"/>
                  <a:gd name="f118" fmla="val 420"/>
                  <a:gd name="f119" fmla="val 393"/>
                  <a:gd name="f120" fmla="val 446"/>
                  <a:gd name="f121" fmla="val 392"/>
                  <a:gd name="f122" fmla="val 262"/>
                  <a:gd name="f123" fmla="val 264"/>
                  <a:gd name="f124" fmla="val 456"/>
                  <a:gd name="f125" fmla="val 235"/>
                  <a:gd name="f126" fmla="val 459"/>
                  <a:gd name="f127" fmla="val 207"/>
                  <a:gd name="f128" fmla="val 177"/>
                  <a:gd name="f129" fmla="val 162"/>
                  <a:gd name="f130" fmla="val 157"/>
                  <a:gd name="f131" fmla="val 152"/>
                  <a:gd name="f132" fmla="val 146"/>
                  <a:gd name="f133" fmla="val 468"/>
                  <a:gd name="f134" fmla="val 122"/>
                  <a:gd name="f135" fmla="val 83"/>
                  <a:gd name="f136" fmla="val 45"/>
                  <a:gd name="f137" fmla="val 483"/>
                  <a:gd name="f138" fmla="val 17"/>
                  <a:gd name="f139" fmla="val 12"/>
                  <a:gd name="f140" fmla="val 5"/>
                  <a:gd name="f141" fmla="val 124"/>
                  <a:gd name="f142" fmla="val 85"/>
                  <a:gd name="f143" fmla="val 35"/>
                  <a:gd name="f144" fmla="val 4"/>
                  <a:gd name="f145" fmla="val 176"/>
                  <a:gd name="f146" fmla="val 274"/>
                  <a:gd name="f147" fmla="val 276"/>
                  <a:gd name="f148" fmla="val 18"/>
                  <a:gd name="f149" fmla="val 450"/>
                  <a:gd name="f150" fmla="val 3"/>
                  <a:gd name="f151" fmla="val 8"/>
                  <a:gd name="f152" fmla="val 521"/>
                  <a:gd name="f153" fmla="val 66"/>
                  <a:gd name="f154" fmla="val 64"/>
                  <a:gd name="f155" fmla="val 638"/>
                  <a:gd name="f156" fmla="val 722"/>
                  <a:gd name="f157" fmla="val 724"/>
                  <a:gd name="f158" fmla="val 756"/>
                  <a:gd name="f159" fmla="val 826"/>
                  <a:gd name="f160" fmla="val 7"/>
                  <a:gd name="f161" fmla="val 1000"/>
                  <a:gd name="f162" fmla="val 28"/>
                  <a:gd name="f163" fmla="val 780"/>
                  <a:gd name="f164" fmla="val 68"/>
                  <a:gd name="f165" fmla="val 495"/>
                  <a:gd name="f166" fmla="val 248"/>
                  <a:gd name="f167" fmla="val 319"/>
                  <a:gd name="f168" fmla="val 305"/>
                  <a:gd name="f169" fmla="val 357"/>
                  <a:gd name="f170" fmla="val 369"/>
                  <a:gd name="f171" fmla="val 368"/>
                  <a:gd name="f172" fmla="val 362"/>
                  <a:gd name="f173" fmla="val 355"/>
                  <a:gd name="f174" fmla="val 346"/>
                  <a:gd name="f175" fmla="val 338"/>
                  <a:gd name="f176" fmla="val 328"/>
                  <a:gd name="f177" fmla="val 321"/>
                  <a:gd name="f178" fmla="val 569"/>
                  <a:gd name="f179" fmla="val 574"/>
                  <a:gd name="f180" fmla="val 436"/>
                  <a:gd name="f181" fmla="val 576"/>
                  <a:gd name="f182" fmla="val 396"/>
                  <a:gd name="f183" fmla="val 595"/>
                  <a:gd name="f184" fmla="val 341"/>
                  <a:gd name="f185" fmla="val 340"/>
                  <a:gd name="f186" fmla="val 686"/>
                  <a:gd name="f187" fmla="val 707"/>
                  <a:gd name="f188" fmla="val 710"/>
                  <a:gd name="f189" fmla="val 688"/>
                  <a:gd name="f190" fmla="val 667"/>
                  <a:gd name="f191" fmla="val 501"/>
                  <a:gd name="f192" fmla="val 645"/>
                  <a:gd name="f193" fmla="val 629"/>
                  <a:gd name="f194" fmla="val 608"/>
                  <a:gd name="f195" fmla="val 589"/>
                  <a:gd name="f196" fmla="val 279"/>
                  <a:gd name="f197" fmla="val 326"/>
                  <a:gd name="f198" fmla="val 281"/>
                  <a:gd name="f199" fmla="val 318"/>
                  <a:gd name="f200" fmla="val 283"/>
                  <a:gd name="f201" fmla="val 285"/>
                  <a:gd name="f202" fmla="val 301"/>
                  <a:gd name="f203" fmla="val 260"/>
                  <a:gd name="f204" fmla="val 238"/>
                  <a:gd name="f205" fmla="val 306"/>
                  <a:gd name="f206" fmla="val 214"/>
                  <a:gd name="f207" fmla="val 200"/>
                  <a:gd name="f208" fmla="val 370"/>
                  <a:gd name="f209" fmla="val 224"/>
                  <a:gd name="f210" fmla="val 250"/>
                  <a:gd name="f211" fmla="val 365"/>
                  <a:gd name="f212" fmla="val 309"/>
                  <a:gd name="f213" fmla="val 331"/>
                  <a:gd name="f214" fmla="val 255"/>
                  <a:gd name="f215" fmla="val 352"/>
                  <a:gd name="f216" fmla="val 222"/>
                  <a:gd name="f217" fmla="val 229"/>
                  <a:gd name="f218" fmla="val 245"/>
                  <a:gd name="f219" fmla="val 119"/>
                  <a:gd name="f220" fmla="val 174"/>
                  <a:gd name="f221" fmla="val 293"/>
                  <a:gd name="f222" fmla="val 205"/>
                  <a:gd name="f223" fmla="val 290"/>
                  <a:gd name="f224" fmla="val 266"/>
                  <a:gd name="f225" fmla="val 286"/>
                  <a:gd name="f226" fmla="val 259"/>
                  <a:gd name="f227" fmla="val 377"/>
                  <a:gd name="f228" fmla="val 386"/>
                  <a:gd name="f229" fmla="val 267"/>
                  <a:gd name="f230" fmla="val 395"/>
                  <a:gd name="f231" fmla="val 426"/>
                  <a:gd name="f232" fmla="val 272"/>
                  <a:gd name="f233" fmla="val 271"/>
                  <a:gd name="f234" fmla="val 493"/>
                  <a:gd name="f235" fmla="val 269"/>
                  <a:gd name="f236" fmla="val 584"/>
                  <a:gd name="f237" fmla="val 631"/>
                  <a:gd name="f238" fmla="val 545"/>
                  <a:gd name="f239" fmla="val 215"/>
                  <a:gd name="f240" fmla="val 372"/>
                  <a:gd name="f241" fmla="val 404"/>
                  <a:gd name="f242" fmla="val 291"/>
                  <a:gd name="f243" fmla="val 405"/>
                  <a:gd name="f244" fmla="val 407"/>
                  <a:gd name="f245" fmla="val 429"/>
                  <a:gd name="f246" fmla="val 350"/>
                  <a:gd name="f247" fmla="val 457"/>
                  <a:gd name="f248" fmla="val 348"/>
                  <a:gd name="f249" fmla="val 485"/>
                  <a:gd name="f250" fmla="val 490"/>
                  <a:gd name="f251" fmla="val 288"/>
                  <a:gd name="f252" fmla="val 460"/>
                  <a:gd name="f253" fmla="val 400"/>
                  <a:gd name="f254" fmla="val 442"/>
                  <a:gd name="f255" fmla="val 488"/>
                  <a:gd name="f256" fmla="val 424"/>
                  <a:gd name="f257" fmla="val 534"/>
                  <a:gd name="f258" fmla="val 402"/>
                  <a:gd name="f259" fmla="val 380"/>
                  <a:gd name="f260" fmla="val 553"/>
                  <a:gd name="f261" fmla="val 452"/>
                  <a:gd name="f262" fmla="val 385"/>
                  <a:gd name="f263" fmla="val 141"/>
                  <a:gd name="f264" fmla="val 394"/>
                  <a:gd name="f265" fmla="val 76"/>
                  <a:gd name="f266" fmla="val 406"/>
                  <a:gd name="f267" fmla="val 52"/>
                  <a:gd name="f268" fmla="val 195"/>
                  <a:gd name="f269" fmla="val 297"/>
                  <a:gd name="f270" fmla="val 376"/>
                  <a:gd name="f271" fmla="val 449"/>
                  <a:gd name="f272" fmla="val 389"/>
                  <a:gd name="f273" fmla="val 302"/>
                  <a:gd name="f274" fmla="val 989"/>
                  <a:gd name="f275" fmla="val 972"/>
                  <a:gd name="f276" fmla="val 964"/>
                  <a:gd name="f277" fmla="val 879"/>
                  <a:gd name="f278" fmla="val 257"/>
                  <a:gd name="f279" fmla="val 893"/>
                  <a:gd name="f280" fmla="val 874"/>
                  <a:gd name="f281" fmla="val 867"/>
                  <a:gd name="f282" fmla="val 367"/>
                  <a:gd name="f283" fmla="val 820"/>
                  <a:gd name="f284" fmla="val 363"/>
                  <a:gd name="f285" fmla="val 788"/>
                  <a:gd name="f286" fmla="val 831"/>
                  <a:gd name="f287" fmla="val 866"/>
                  <a:gd name="f288" fmla="val 860"/>
                  <a:gd name="f289" fmla="val 862"/>
                  <a:gd name="f290" fmla="val 863"/>
                  <a:gd name="f291" fmla="val 839"/>
                  <a:gd name="f292" fmla="val 814"/>
                  <a:gd name="f293" fmla="val 789"/>
                  <a:gd name="f294" fmla="val 795"/>
                  <a:gd name="f295" fmla="val 817"/>
                  <a:gd name="f296" fmla="val 842"/>
                  <a:gd name="f297" fmla="val 885"/>
                  <a:gd name="f298" fmla="val 897"/>
                  <a:gd name="f299" fmla="val 909"/>
                  <a:gd name="f300" fmla="val 220"/>
                  <a:gd name="f301" fmla="val 647"/>
                  <a:gd name="f302" fmla="val 800"/>
                  <a:gd name="f303" fmla="val 926"/>
                  <a:gd name="f304" fmla="val 943"/>
                  <a:gd name="f305" fmla="val 960"/>
                  <a:gd name="f306" fmla="val 1043"/>
                  <a:gd name="f307" fmla="val 1078"/>
                  <a:gd name="f308" fmla="val 1103"/>
                  <a:gd name="f309" fmla="val 1131"/>
                  <a:gd name="f310" fmla="val 1157"/>
                  <a:gd name="f311" fmla="val 244"/>
                  <a:gd name="f312" fmla="val 1062"/>
                  <a:gd name="f313" fmla="val 234"/>
                  <a:gd name="f314" fmla="val 992"/>
                  <a:gd name="f315" fmla="val 227"/>
                  <a:gd name="f316" fmla="val 919"/>
                  <a:gd name="f317" fmla="val 983"/>
                  <a:gd name="f318" fmla="val 984"/>
                  <a:gd name="f319" fmla="val 986"/>
                  <a:gd name="f320" fmla="val 988"/>
                  <a:gd name="f321" fmla="val 993"/>
                  <a:gd name="f322" fmla="val 1023"/>
                  <a:gd name="f323" fmla="val 1050"/>
                  <a:gd name="f324" fmla="val 1079"/>
                  <a:gd name="f325" fmla="val 1063"/>
                  <a:gd name="f326" fmla="val 1038"/>
                  <a:gd name="f327" fmla="val 1011"/>
                  <a:gd name="f328" fmla="val 995"/>
                  <a:gd name="f329" fmla="val 438"/>
                  <a:gd name="f330" fmla="val 1076"/>
                  <a:gd name="f331" fmla="val 1148"/>
                  <a:gd name="f332" fmla="val 453"/>
                  <a:gd name="f333" fmla="val 1223"/>
                  <a:gd name="f334" fmla="val 1196"/>
                  <a:gd name="f335" fmla="val 383"/>
                  <a:gd name="f336" fmla="val 717"/>
                  <a:gd name="f337" fmla="val 345"/>
                  <a:gd name="f338" fmla="val 738"/>
                  <a:gd name="f339" fmla="val 759"/>
                  <a:gd name="f340" fmla="val 777"/>
                  <a:gd name="f341" fmla="val 772"/>
                  <a:gd name="f342" fmla="val 685"/>
                  <a:gd name="f343" fmla="val 500"/>
                  <a:gd name="f344" fmla="val 541"/>
                  <a:gd name="f345" fmla="val 562"/>
                  <a:gd name="f346" fmla="val 580"/>
                  <a:gd name="f347" fmla="val 320"/>
                  <a:gd name="f348" fmla="val 602"/>
                  <a:gd name="f349" fmla="val 632"/>
                  <a:gd name="f350" fmla="val 648"/>
                  <a:gd name="f351" fmla="val 679"/>
                  <a:gd name="f352" fmla="val 702"/>
                  <a:gd name="f353" fmla="val 1095"/>
                  <a:gd name="f354" fmla="val 1128"/>
                  <a:gd name="f355" fmla="val 375"/>
                  <a:gd name="f356" fmla="val 1159"/>
                  <a:gd name="f357" fmla="val 1190"/>
                  <a:gd name="f358" fmla="val 1164"/>
                  <a:gd name="f359" fmla="val 1136"/>
                  <a:gd name="f360" fmla="val 316"/>
                  <a:gd name="f361" fmla="val 1109"/>
                  <a:gd name="f362" fmla="val 1081"/>
                  <a:gd name="f363" fmla="val 310"/>
                  <a:gd name="f364" fmla="val 196"/>
                  <a:gd name="f365" fmla="val 168"/>
                  <a:gd name="f366" fmla="val 140"/>
                  <a:gd name="f367" fmla="val 110"/>
                  <a:gd name="f368" fmla="val 323"/>
                  <a:gd name="f369" fmla="val 387"/>
                  <a:gd name="f370" fmla="val 117"/>
                  <a:gd name="f371" fmla="val 382"/>
                  <a:gd name="f372" fmla="val 150"/>
                  <a:gd name="f373" fmla="val 183"/>
                  <a:gd name="f374" fmla="val 373"/>
                  <a:gd name="f375" fmla="val 1188"/>
                  <a:gd name="f376" fmla="val 197"/>
                  <a:gd name="f377" fmla="val 134"/>
                  <a:gd name="f378" fmla="val 136"/>
                  <a:gd name="f379" fmla="val 47"/>
                  <a:gd name="f380" fmla="val 199"/>
                  <a:gd name="f381" fmla="val 90"/>
                  <a:gd name="f382" fmla="val 237"/>
                  <a:gd name="f383" fmla="val 166"/>
                  <a:gd name="f384" fmla="val 1238"/>
                  <a:gd name="f385" fmla="val 182"/>
                  <a:gd name="f386" fmla="val 139"/>
                  <a:gd name="f387" fmla="val 81"/>
                  <a:gd name="f388" fmla="val 53"/>
                  <a:gd name="f389" fmla="val 109"/>
                  <a:gd name="f390" fmla="val 96"/>
                  <a:gd name="f391" fmla="val 22"/>
                  <a:gd name="f392" fmla="val 843"/>
                  <a:gd name="f393" fmla="val 86"/>
                  <a:gd name="f394" fmla="val 709"/>
                  <a:gd name="f395" fmla="val 568"/>
                  <a:gd name="f396" fmla="val 160"/>
                  <a:gd name="f397" fmla="val 19"/>
                  <a:gd name="f398" fmla="val 40"/>
                  <a:gd name="f399" fmla="val 184"/>
                  <a:gd name="f400" fmla="val 118"/>
                  <a:gd name="f401" fmla="*/ f1 1 1277"/>
                  <a:gd name="f402" fmla="*/ f2 1 551"/>
                  <a:gd name="f403" fmla="+- f5 0 f3"/>
                  <a:gd name="f404" fmla="+- f4 0 f3"/>
                  <a:gd name="f405" fmla="*/ f404 1 1277"/>
                  <a:gd name="f406" fmla="*/ f403 1 551"/>
                  <a:gd name="f407" fmla="*/ f3 1 f405"/>
                  <a:gd name="f408" fmla="*/ f4 1 f405"/>
                  <a:gd name="f409" fmla="*/ f3 1 f406"/>
                  <a:gd name="f410" fmla="*/ f5 1 f406"/>
                  <a:gd name="f411" fmla="*/ f407 f401 1"/>
                  <a:gd name="f412" fmla="*/ f408 f401 1"/>
                  <a:gd name="f413" fmla="*/ f410 f402 1"/>
                  <a:gd name="f414" fmla="*/ f409 f40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411" t="f414" r="f412" b="f413"/>
                <a:pathLst>
                  <a:path w="1277" h="551">
                    <a:moveTo>
                      <a:pt x="f6" y="f7"/>
                    </a:moveTo>
                    <a:lnTo>
                      <a:pt x="f8" y="f9"/>
                    </a:lnTo>
                    <a:lnTo>
                      <a:pt x="f10" y="f11"/>
                    </a:lnTo>
                    <a:lnTo>
                      <a:pt x="f12" y="f13"/>
                    </a:lnTo>
                    <a:cubicBezTo>
                      <a:pt x="f12" y="f14"/>
                      <a:pt x="f15" y="f16"/>
                      <a:pt x="f17" y="f18"/>
                    </a:cubicBezTo>
                    <a:cubicBezTo>
                      <a:pt x="f10" y="f19"/>
                      <a:pt x="f20" y="f21"/>
                      <a:pt x="f22" y="f23"/>
                    </a:cubicBezTo>
                    <a:cubicBezTo>
                      <a:pt x="f24" y="f16"/>
                      <a:pt x="f25" y="f26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27" y="f28"/>
                    </a:moveTo>
                    <a:lnTo>
                      <a:pt x="f29" y="f30"/>
                    </a:lnTo>
                    <a:lnTo>
                      <a:pt x="f27" y="f31"/>
                    </a:lnTo>
                    <a:lnTo>
                      <a:pt x="f27" y="f28"/>
                    </a:lnTo>
                    <a:close/>
                    <a:moveTo>
                      <a:pt x="f27" y="f28"/>
                    </a:moveTo>
                    <a:lnTo>
                      <a:pt x="f27" y="f28"/>
                    </a:lnTo>
                    <a:close/>
                    <a:moveTo>
                      <a:pt x="f32" y="f33"/>
                    </a:moveTo>
                    <a:lnTo>
                      <a:pt x="f27" y="f34"/>
                    </a:lnTo>
                    <a:lnTo>
                      <a:pt x="f35" y="f36"/>
                    </a:lnTo>
                    <a:lnTo>
                      <a:pt x="f35" y="f37"/>
                    </a:lnTo>
                    <a:lnTo>
                      <a:pt x="f38" y="f39"/>
                    </a:lnTo>
                    <a:lnTo>
                      <a:pt x="f40" y="f41"/>
                    </a:lnTo>
                    <a:lnTo>
                      <a:pt x="f42" y="f43"/>
                    </a:lnTo>
                    <a:lnTo>
                      <a:pt x="f44" y="f45"/>
                    </a:lnTo>
                    <a:cubicBezTo>
                      <a:pt x="f46" y="f45"/>
                      <a:pt x="f47" y="f48"/>
                      <a:pt x="f49" y="f48"/>
                    </a:cubicBezTo>
                    <a:lnTo>
                      <a:pt x="f50" y="f51"/>
                    </a:lnTo>
                    <a:cubicBezTo>
                      <a:pt x="f40" y="f52"/>
                      <a:pt x="f53" y="f54"/>
                      <a:pt x="f55" y="f56"/>
                    </a:cubicBezTo>
                    <a:lnTo>
                      <a:pt x="f57" y="f58"/>
                    </a:lnTo>
                    <a:cubicBezTo>
                      <a:pt x="f59" y="f58"/>
                      <a:pt x="f60" y="f61"/>
                      <a:pt x="f62" y="f61"/>
                    </a:cubicBezTo>
                    <a:lnTo>
                      <a:pt x="f27" y="f63"/>
                    </a:lnTo>
                    <a:cubicBezTo>
                      <a:pt x="f64" y="f65"/>
                      <a:pt x="f66" y="f67"/>
                      <a:pt x="f68" y="f69"/>
                    </a:cubicBezTo>
                    <a:lnTo>
                      <a:pt x="f70" y="f71"/>
                    </a:lnTo>
                    <a:lnTo>
                      <a:pt x="f72" y="f54"/>
                    </a:lnTo>
                    <a:lnTo>
                      <a:pt x="f73" y="f74"/>
                    </a:lnTo>
                    <a:lnTo>
                      <a:pt x="f75" y="f76"/>
                    </a:lnTo>
                    <a:cubicBezTo>
                      <a:pt x="f77" y="f78"/>
                      <a:pt x="f79" y="f78"/>
                      <a:pt x="f80" y="f78"/>
                    </a:cubicBezTo>
                    <a:lnTo>
                      <a:pt x="f81" y="f82"/>
                    </a:lnTo>
                    <a:cubicBezTo>
                      <a:pt x="f80" y="f82"/>
                      <a:pt x="f83" y="f82"/>
                      <a:pt x="f84" y="f85"/>
                    </a:cubicBezTo>
                    <a:lnTo>
                      <a:pt x="f86" y="f87"/>
                    </a:lnTo>
                    <a:cubicBezTo>
                      <a:pt x="f88" y="f87"/>
                      <a:pt x="f89" y="f87"/>
                      <a:pt x="f90" y="f91"/>
                    </a:cubicBezTo>
                    <a:cubicBezTo>
                      <a:pt x="f90" y="f87"/>
                      <a:pt x="f90" y="f78"/>
                      <a:pt x="f90" y="f76"/>
                    </a:cubicBezTo>
                    <a:lnTo>
                      <a:pt x="f92" y="f85"/>
                    </a:lnTo>
                    <a:cubicBezTo>
                      <a:pt x="f93" y="f94"/>
                      <a:pt x="f95" y="f94"/>
                      <a:pt x="f96" y="f94"/>
                    </a:cubicBezTo>
                    <a:lnTo>
                      <a:pt x="f97" y="f76"/>
                    </a:lnTo>
                    <a:cubicBezTo>
                      <a:pt x="f98" y="f99"/>
                      <a:pt x="f100" y="f101"/>
                      <a:pt x="f102" y="f26"/>
                    </a:cubicBezTo>
                    <a:cubicBezTo>
                      <a:pt x="f103" y="f101"/>
                      <a:pt x="f104" y="f99"/>
                      <a:pt x="f105" y="f76"/>
                    </a:cubicBezTo>
                    <a:lnTo>
                      <a:pt x="f106" y="f94"/>
                    </a:lnTo>
                    <a:cubicBezTo>
                      <a:pt x="f107" y="f94"/>
                      <a:pt x="f108" y="f94"/>
                      <a:pt x="f109" y="f94"/>
                    </a:cubicBezTo>
                    <a:lnTo>
                      <a:pt x="f108" y="f76"/>
                    </a:lnTo>
                    <a:cubicBezTo>
                      <a:pt x="f108" y="f78"/>
                      <a:pt x="f108" y="f87"/>
                      <a:pt x="f108" y="f87"/>
                    </a:cubicBezTo>
                    <a:cubicBezTo>
                      <a:pt x="f110" y="f87"/>
                      <a:pt x="f85" y="f87"/>
                      <a:pt x="f111" y="f87"/>
                    </a:cubicBezTo>
                    <a:lnTo>
                      <a:pt x="f112" y="f85"/>
                    </a:lnTo>
                    <a:cubicBezTo>
                      <a:pt x="f113" y="f85"/>
                      <a:pt x="f114" y="f82"/>
                      <a:pt x="f115" y="f82"/>
                    </a:cubicBezTo>
                    <a:lnTo>
                      <a:pt x="f116" y="f78"/>
                    </a:lnTo>
                    <a:cubicBezTo>
                      <a:pt x="f117" y="f78"/>
                      <a:pt x="f118" y="f76"/>
                      <a:pt x="f119" y="f120"/>
                    </a:cubicBezTo>
                    <a:lnTo>
                      <a:pt x="f121" y="f74"/>
                    </a:lnTo>
                    <a:lnTo>
                      <a:pt x="f122" y="f71"/>
                    </a:lnTo>
                    <a:lnTo>
                      <a:pt x="f123" y="f124"/>
                    </a:lnTo>
                    <a:cubicBezTo>
                      <a:pt x="f125" y="f126"/>
                      <a:pt x="f127" y="f65"/>
                      <a:pt x="f128" y="f74"/>
                    </a:cubicBezTo>
                    <a:lnTo>
                      <a:pt x="f129" y="f61"/>
                    </a:lnTo>
                    <a:cubicBezTo>
                      <a:pt x="f130" y="f61"/>
                      <a:pt x="f131" y="f61"/>
                      <a:pt x="f132" y="f58"/>
                    </a:cubicBezTo>
                    <a:lnTo>
                      <a:pt x="f129" y="f133"/>
                    </a:lnTo>
                    <a:cubicBezTo>
                      <a:pt x="f134" y="f115"/>
                      <a:pt x="f135" y="f71"/>
                      <a:pt x="f136" y="f137"/>
                    </a:cubicBezTo>
                    <a:lnTo>
                      <a:pt x="f138" y="f48"/>
                    </a:lnTo>
                    <a:cubicBezTo>
                      <a:pt x="f139" y="f48"/>
                      <a:pt x="f140" y="f45"/>
                      <a:pt x="f3" y="f45"/>
                    </a:cubicBezTo>
                    <a:lnTo>
                      <a:pt x="f141" y="f43"/>
                    </a:lnTo>
                    <a:lnTo>
                      <a:pt x="f142" y="f41"/>
                    </a:lnTo>
                    <a:lnTo>
                      <a:pt x="f143" y="f39"/>
                    </a:lnTo>
                    <a:lnTo>
                      <a:pt x="f144" y="f37"/>
                    </a:lnTo>
                    <a:lnTo>
                      <a:pt x="f144" y="f36"/>
                    </a:lnTo>
                    <a:lnTo>
                      <a:pt x="f145" y="f34"/>
                    </a:lnTo>
                    <a:lnTo>
                      <a:pt x="f146" y="f33"/>
                    </a:lnTo>
                    <a:lnTo>
                      <a:pt x="f147" y="f148"/>
                    </a:lnTo>
                    <a:lnTo>
                      <a:pt x="f149" y="f150"/>
                    </a:lnTo>
                    <a:lnTo>
                      <a:pt x="f149" y="f151"/>
                    </a:lnTo>
                    <a:lnTo>
                      <a:pt x="f152" y="f153"/>
                    </a:lnTo>
                    <a:lnTo>
                      <a:pt x="f104" y="f154"/>
                    </a:lnTo>
                    <a:lnTo>
                      <a:pt x="f104" y="f3"/>
                    </a:lnTo>
                    <a:lnTo>
                      <a:pt x="f155" y="f3"/>
                    </a:lnTo>
                    <a:lnTo>
                      <a:pt x="f156" y="f3"/>
                    </a:lnTo>
                    <a:lnTo>
                      <a:pt x="f157" y="f154"/>
                    </a:lnTo>
                    <a:lnTo>
                      <a:pt x="f158" y="f153"/>
                    </a:lnTo>
                    <a:lnTo>
                      <a:pt x="f159" y="f160"/>
                    </a:lnTo>
                    <a:lnTo>
                      <a:pt x="f159" y="f150"/>
                    </a:lnTo>
                    <a:lnTo>
                      <a:pt x="f161" y="f148"/>
                    </a:lnTo>
                    <a:lnTo>
                      <a:pt x="f32" y="f33"/>
                    </a:lnTo>
                    <a:close/>
                    <a:moveTo>
                      <a:pt x="f32" y="f33"/>
                    </a:moveTo>
                    <a:lnTo>
                      <a:pt x="f32" y="f33"/>
                    </a:lnTo>
                    <a:close/>
                    <a:moveTo>
                      <a:pt x="f159" y="f162"/>
                    </a:moveTo>
                    <a:lnTo>
                      <a:pt x="f163" y="f164"/>
                    </a:lnTo>
                    <a:lnTo>
                      <a:pt x="f79" y="f36"/>
                    </a:lnTo>
                    <a:lnTo>
                      <a:pt x="f159" y="f162"/>
                    </a:lnTo>
                    <a:close/>
                    <a:moveTo>
                      <a:pt x="f159" y="f162"/>
                    </a:moveTo>
                    <a:lnTo>
                      <a:pt x="f159" y="f162"/>
                    </a:lnTo>
                    <a:close/>
                    <a:moveTo>
                      <a:pt x="f149" y="f162"/>
                    </a:moveTo>
                    <a:lnTo>
                      <a:pt x="f165" y="f164"/>
                    </a:lnTo>
                    <a:lnTo>
                      <a:pt x="f117" y="f36"/>
                    </a:lnTo>
                    <a:lnTo>
                      <a:pt x="f149" y="f162"/>
                    </a:lnTo>
                    <a:close/>
                    <a:moveTo>
                      <a:pt x="f149" y="f162"/>
                    </a:moveTo>
                    <a:lnTo>
                      <a:pt x="f149" y="f162"/>
                    </a:lnTo>
                    <a:close/>
                    <a:moveTo>
                      <a:pt x="f145" y="f28"/>
                    </a:moveTo>
                    <a:lnTo>
                      <a:pt x="f166" y="f30"/>
                    </a:lnTo>
                    <a:lnTo>
                      <a:pt x="f145" y="f31"/>
                    </a:lnTo>
                    <a:lnTo>
                      <a:pt x="f145" y="f28"/>
                    </a:lnTo>
                    <a:close/>
                    <a:moveTo>
                      <a:pt x="f145" y="f28"/>
                    </a:moveTo>
                    <a:lnTo>
                      <a:pt x="f145" y="f28"/>
                    </a:lnTo>
                    <a:close/>
                    <a:moveTo>
                      <a:pt x="f167" y="f7"/>
                    </a:moveTo>
                    <a:lnTo>
                      <a:pt x="f168" y="f9"/>
                    </a:lnTo>
                    <a:lnTo>
                      <a:pt x="f169" y="f11"/>
                    </a:lnTo>
                    <a:lnTo>
                      <a:pt x="f170" y="f13"/>
                    </a:lnTo>
                    <a:cubicBezTo>
                      <a:pt x="f170" y="f14"/>
                      <a:pt x="f171" y="f16"/>
                      <a:pt x="f172" y="f18"/>
                    </a:cubicBezTo>
                    <a:cubicBezTo>
                      <a:pt x="f173" y="f19"/>
                      <a:pt x="f174" y="f21"/>
                      <a:pt x="f175" y="f23"/>
                    </a:cubicBezTo>
                    <a:cubicBezTo>
                      <a:pt x="f176" y="f16"/>
                      <a:pt x="f177" y="f26"/>
                      <a:pt x="f167" y="f7"/>
                    </a:cubicBezTo>
                    <a:close/>
                    <a:moveTo>
                      <a:pt x="f167" y="f7"/>
                    </a:moveTo>
                    <a:lnTo>
                      <a:pt x="f167" y="f7"/>
                    </a:lnTo>
                    <a:close/>
                    <a:moveTo>
                      <a:pt x="f178" y="f94"/>
                    </a:moveTo>
                    <a:lnTo>
                      <a:pt x="f179" y="f180"/>
                    </a:lnTo>
                    <a:cubicBezTo>
                      <a:pt x="f181" y="f182"/>
                      <a:pt x="f183" y="f184"/>
                      <a:pt x="f102" y="f185"/>
                    </a:cubicBezTo>
                    <a:cubicBezTo>
                      <a:pt x="f186" y="f184"/>
                      <a:pt x="f100" y="f182"/>
                      <a:pt x="f187" y="f180"/>
                    </a:cubicBezTo>
                    <a:lnTo>
                      <a:pt x="f188" y="f94"/>
                    </a:lnTo>
                    <a:cubicBezTo>
                      <a:pt x="f189" y="f94"/>
                      <a:pt x="f190" y="f191"/>
                      <a:pt x="f192" y="f191"/>
                    </a:cubicBezTo>
                    <a:lnTo>
                      <a:pt x="f155" y="f191"/>
                    </a:lnTo>
                    <a:lnTo>
                      <a:pt x="f193" y="f191"/>
                    </a:lnTo>
                    <a:cubicBezTo>
                      <a:pt x="f194" y="f191"/>
                      <a:pt x="f195" y="f94"/>
                      <a:pt x="f178" y="f94"/>
                    </a:cubicBezTo>
                    <a:close/>
                    <a:moveTo>
                      <a:pt x="f178" y="f94"/>
                    </a:moveTo>
                    <a:lnTo>
                      <a:pt x="f178" y="f94"/>
                    </a:lnTo>
                    <a:close/>
                    <a:moveTo>
                      <a:pt x="f196" y="f197"/>
                    </a:moveTo>
                    <a:lnTo>
                      <a:pt x="f198" y="f199"/>
                    </a:lnTo>
                    <a:lnTo>
                      <a:pt x="f198" y="f13"/>
                    </a:lnTo>
                    <a:cubicBezTo>
                      <a:pt x="f200" y="f14"/>
                      <a:pt x="f200" y="f168"/>
                      <a:pt x="f201" y="f202"/>
                    </a:cubicBezTo>
                    <a:cubicBezTo>
                      <a:pt x="f203" y="f16"/>
                      <a:pt x="f204" y="f205"/>
                      <a:pt x="f206" y="f14"/>
                    </a:cubicBezTo>
                    <a:lnTo>
                      <a:pt x="f207" y="f208"/>
                    </a:lnTo>
                    <a:cubicBezTo>
                      <a:pt x="f209" y="f171"/>
                      <a:pt x="f210" y="f211"/>
                      <a:pt x="f147" y="f172"/>
                    </a:cubicBezTo>
                    <a:lnTo>
                      <a:pt x="f196" y="f197"/>
                    </a:lnTo>
                    <a:close/>
                    <a:moveTo>
                      <a:pt x="f196" y="f197"/>
                    </a:moveTo>
                    <a:lnTo>
                      <a:pt x="f196" y="f197"/>
                    </a:lnTo>
                    <a:close/>
                    <a:moveTo>
                      <a:pt x="f19" y="f201"/>
                    </a:moveTo>
                    <a:cubicBezTo>
                      <a:pt x="f212" y="f123"/>
                      <a:pt x="f213" y="f214"/>
                      <a:pt x="f215" y="f214"/>
                    </a:cubicBezTo>
                    <a:lnTo>
                      <a:pt x="f173" y="f216"/>
                    </a:lnTo>
                    <a:cubicBezTo>
                      <a:pt x="f201" y="f217"/>
                      <a:pt x="f39" y="f125"/>
                      <a:pt x="f37" y="f218"/>
                    </a:cubicBezTo>
                    <a:lnTo>
                      <a:pt x="f219" y="f168"/>
                    </a:lnTo>
                    <a:cubicBezTo>
                      <a:pt x="f132" y="f202"/>
                      <a:pt x="f220" y="f23"/>
                      <a:pt x="f207" y="f19"/>
                    </a:cubicBezTo>
                    <a:lnTo>
                      <a:pt x="f207" y="f221"/>
                    </a:lnTo>
                    <a:lnTo>
                      <a:pt x="f222" y="f221"/>
                    </a:lnTo>
                    <a:cubicBezTo>
                      <a:pt x="f125" y="f223"/>
                      <a:pt x="f224" y="f225"/>
                      <a:pt x="f19" y="f201"/>
                    </a:cubicBezTo>
                    <a:close/>
                    <a:moveTo>
                      <a:pt x="f19" y="f201"/>
                    </a:moveTo>
                    <a:lnTo>
                      <a:pt x="f19" y="f201"/>
                    </a:lnTo>
                    <a:close/>
                    <a:moveTo>
                      <a:pt x="f171" y="f226"/>
                    </a:moveTo>
                    <a:cubicBezTo>
                      <a:pt x="f227" y="f122"/>
                      <a:pt x="f228" y="f229"/>
                      <a:pt x="f230" y="f147"/>
                    </a:cubicBezTo>
                    <a:cubicBezTo>
                      <a:pt x="f231" y="f232"/>
                      <a:pt x="f126" y="f233"/>
                      <a:pt x="f111" y="f233"/>
                    </a:cubicBezTo>
                    <a:lnTo>
                      <a:pt x="f234" y="f233"/>
                    </a:lnTo>
                    <a:cubicBezTo>
                      <a:pt x="f107" y="f235"/>
                      <a:pt x="f236" y="f229"/>
                      <a:pt x="f237" y="f229"/>
                    </a:cubicBezTo>
                    <a:lnTo>
                      <a:pt x="f237" y="f39"/>
                    </a:lnTo>
                    <a:cubicBezTo>
                      <a:pt x="f238" y="f39"/>
                      <a:pt x="f126" y="f239"/>
                      <a:pt x="f240" y="f216"/>
                    </a:cubicBezTo>
                    <a:lnTo>
                      <a:pt x="f171" y="f226"/>
                    </a:lnTo>
                    <a:close/>
                    <a:moveTo>
                      <a:pt x="f171" y="f226"/>
                    </a:moveTo>
                    <a:lnTo>
                      <a:pt x="f171" y="f226"/>
                    </a:lnTo>
                    <a:close/>
                    <a:moveTo>
                      <a:pt x="f241" y="f242"/>
                    </a:moveTo>
                    <a:cubicBezTo>
                      <a:pt x="f243" y="f23"/>
                      <a:pt x="f244" y="f168"/>
                      <a:pt x="f244" y="f26"/>
                    </a:cubicBezTo>
                    <a:lnTo>
                      <a:pt x="f241" y="f215"/>
                    </a:lnTo>
                    <a:cubicBezTo>
                      <a:pt x="f245" y="f246"/>
                      <a:pt x="f247" y="f248"/>
                      <a:pt x="f249" y="f174"/>
                    </a:cubicBezTo>
                    <a:lnTo>
                      <a:pt x="f250" y="f251"/>
                    </a:lnTo>
                    <a:cubicBezTo>
                      <a:pt x="f252" y="f251"/>
                      <a:pt x="f9" y="f223"/>
                      <a:pt x="f241" y="f242"/>
                    </a:cubicBezTo>
                    <a:close/>
                    <a:moveTo>
                      <a:pt x="f241" y="f242"/>
                    </a:moveTo>
                    <a:lnTo>
                      <a:pt x="f241" y="f242"/>
                    </a:lnTo>
                    <a:close/>
                    <a:moveTo>
                      <a:pt x="f253" y="f171"/>
                    </a:moveTo>
                    <a:lnTo>
                      <a:pt x="f230" y="f245"/>
                    </a:lnTo>
                    <a:cubicBezTo>
                      <a:pt x="f254" y="f11"/>
                      <a:pt x="f255" y="f256"/>
                      <a:pt x="f257" y="f256"/>
                    </a:cubicBezTo>
                    <a:cubicBezTo>
                      <a:pt x="f107" y="f258"/>
                      <a:pt x="f238" y="f259"/>
                      <a:pt x="f260" y="f172"/>
                    </a:cubicBezTo>
                    <a:cubicBezTo>
                      <a:pt x="f94" y="f172"/>
                      <a:pt x="f261" y="f211"/>
                      <a:pt x="f253" y="f171"/>
                    </a:cubicBezTo>
                    <a:close/>
                    <a:moveTo>
                      <a:pt x="f253" y="f171"/>
                    </a:moveTo>
                    <a:lnTo>
                      <a:pt x="f253" y="f171"/>
                    </a:lnTo>
                    <a:close/>
                    <a:moveTo>
                      <a:pt x="f224" y="f91"/>
                    </a:moveTo>
                    <a:lnTo>
                      <a:pt x="f232" y="f259"/>
                    </a:lnTo>
                    <a:cubicBezTo>
                      <a:pt x="f127" y="f262"/>
                      <a:pt x="f263" y="f264"/>
                      <a:pt x="f265" y="f266"/>
                    </a:cubicBezTo>
                    <a:lnTo>
                      <a:pt x="f267" y="f74"/>
                    </a:lnTo>
                    <a:cubicBezTo>
                      <a:pt x="f141" y="f69"/>
                      <a:pt x="f268" y="f120"/>
                      <a:pt x="f224" y="f91"/>
                    </a:cubicBezTo>
                    <a:close/>
                    <a:moveTo>
                      <a:pt x="f224" y="f91"/>
                    </a:moveTo>
                    <a:lnTo>
                      <a:pt x="f224" y="f91"/>
                    </a:lnTo>
                    <a:close/>
                    <a:moveTo>
                      <a:pt x="f269" y="f177"/>
                    </a:moveTo>
                    <a:lnTo>
                      <a:pt x="f196" y="f126"/>
                    </a:lnTo>
                    <a:lnTo>
                      <a:pt x="f270" y="f271"/>
                    </a:lnTo>
                    <a:lnTo>
                      <a:pt x="f121" y="f26"/>
                    </a:lnTo>
                    <a:cubicBezTo>
                      <a:pt x="f272" y="f221"/>
                      <a:pt x="f259" y="f198"/>
                      <a:pt x="f211" y="f146"/>
                    </a:cubicBezTo>
                    <a:lnTo>
                      <a:pt x="f211" y="f147"/>
                    </a:lnTo>
                    <a:lnTo>
                      <a:pt x="f248" y="f232"/>
                    </a:lnTo>
                    <a:lnTo>
                      <a:pt x="f246" y="f232"/>
                    </a:lnTo>
                    <a:cubicBezTo>
                      <a:pt x="f197" y="f232"/>
                      <a:pt x="f273" y="f223"/>
                      <a:pt x="f269" y="f177"/>
                    </a:cubicBezTo>
                    <a:close/>
                    <a:moveTo>
                      <a:pt x="f269" y="f177"/>
                    </a:moveTo>
                    <a:lnTo>
                      <a:pt x="f269" y="f177"/>
                    </a:lnTo>
                    <a:close/>
                    <a:moveTo>
                      <a:pt x="f6" y="f69"/>
                    </a:moveTo>
                    <a:lnTo>
                      <a:pt x="f274" y="f126"/>
                    </a:lnTo>
                    <a:lnTo>
                      <a:pt x="f275" y="f177"/>
                    </a:lnTo>
                    <a:cubicBezTo>
                      <a:pt x="f276" y="f226"/>
                      <a:pt x="f277" y="f278"/>
                      <a:pt x="f73" y="f26"/>
                    </a:cubicBezTo>
                    <a:lnTo>
                      <a:pt x="f279" y="f271"/>
                    </a:lnTo>
                    <a:lnTo>
                      <a:pt x="f6" y="f69"/>
                    </a:lnTo>
                    <a:close/>
                    <a:moveTo>
                      <a:pt x="f6" y="f69"/>
                    </a:moveTo>
                    <a:lnTo>
                      <a:pt x="f6" y="f69"/>
                    </a:lnTo>
                    <a:close/>
                    <a:moveTo>
                      <a:pt x="f280" y="f245"/>
                    </a:moveTo>
                    <a:lnTo>
                      <a:pt x="f281" y="f282"/>
                    </a:lnTo>
                    <a:cubicBezTo>
                      <a:pt x="f283" y="f284"/>
                      <a:pt x="f88" y="f172"/>
                      <a:pt x="f98" y="f172"/>
                    </a:cubicBezTo>
                    <a:cubicBezTo>
                      <a:pt x="f96" y="f259"/>
                      <a:pt x="f95" y="f258"/>
                      <a:pt x="f93" y="f256"/>
                    </a:cubicBezTo>
                    <a:cubicBezTo>
                      <a:pt x="f285" y="f256"/>
                      <a:pt x="f286" y="f231"/>
                      <a:pt x="f280" y="f245"/>
                    </a:cubicBezTo>
                    <a:close/>
                    <a:moveTo>
                      <a:pt x="f280" y="f245"/>
                    </a:moveTo>
                    <a:lnTo>
                      <a:pt x="f280" y="f245"/>
                    </a:lnTo>
                    <a:close/>
                    <a:moveTo>
                      <a:pt x="f287" y="f215"/>
                    </a:moveTo>
                    <a:lnTo>
                      <a:pt x="f288" y="f26"/>
                    </a:lnTo>
                    <a:cubicBezTo>
                      <a:pt x="f289" y="f168"/>
                      <a:pt x="f290" y="f23"/>
                      <a:pt x="f287" y="f223"/>
                    </a:cubicBezTo>
                    <a:cubicBezTo>
                      <a:pt x="f291" y="f223"/>
                      <a:pt x="f292" y="f251"/>
                      <a:pt x="f293" y="f225"/>
                    </a:cubicBezTo>
                    <a:lnTo>
                      <a:pt x="f294" y="f174"/>
                    </a:lnTo>
                    <a:cubicBezTo>
                      <a:pt x="f295" y="f248"/>
                      <a:pt x="f296" y="f246"/>
                      <a:pt x="f287" y="f215"/>
                    </a:cubicBezTo>
                    <a:close/>
                    <a:moveTo>
                      <a:pt x="f287" y="f215"/>
                    </a:moveTo>
                    <a:lnTo>
                      <a:pt x="f287" y="f215"/>
                    </a:lnTo>
                    <a:close/>
                    <a:moveTo>
                      <a:pt x="f75" y="f146"/>
                    </a:moveTo>
                    <a:cubicBezTo>
                      <a:pt x="f297" y="f123"/>
                      <a:pt x="f298" y="f226"/>
                      <a:pt x="f299" y="f278"/>
                    </a:cubicBezTo>
                    <a:lnTo>
                      <a:pt x="f15" y="f300"/>
                    </a:lnTo>
                    <a:cubicBezTo>
                      <a:pt x="f295" y="f239"/>
                      <a:pt x="f97" y="f39"/>
                      <a:pt x="f301" y="f39"/>
                    </a:cubicBezTo>
                    <a:lnTo>
                      <a:pt x="f301" y="f229"/>
                    </a:lnTo>
                    <a:cubicBezTo>
                      <a:pt x="f157" y="f229"/>
                      <a:pt x="f302" y="f235"/>
                      <a:pt x="f75" y="f146"/>
                    </a:cubicBezTo>
                    <a:close/>
                    <a:moveTo>
                      <a:pt x="f75" y="f146"/>
                    </a:moveTo>
                    <a:lnTo>
                      <a:pt x="f75" y="f146"/>
                    </a:lnTo>
                    <a:close/>
                    <a:moveTo>
                      <a:pt x="f303" y="f214"/>
                    </a:moveTo>
                    <a:cubicBezTo>
                      <a:pt x="f304" y="f278"/>
                      <a:pt x="f305" y="f224"/>
                      <a:pt x="f275" y="f198"/>
                    </a:cubicBezTo>
                    <a:cubicBezTo>
                      <a:pt x="f70" y="f201"/>
                      <a:pt x="f306" y="f223"/>
                      <a:pt x="f307" y="f221"/>
                    </a:cubicBezTo>
                    <a:cubicBezTo>
                      <a:pt x="f308" y="f21"/>
                      <a:pt x="f309" y="f18"/>
                      <a:pt x="f310" y="f16"/>
                    </a:cubicBezTo>
                    <a:lnTo>
                      <a:pt x="f309" y="f311"/>
                    </a:lnTo>
                    <a:cubicBezTo>
                      <a:pt x="f312" y="f313"/>
                      <a:pt x="f314" y="f315"/>
                      <a:pt x="f316" y="f216"/>
                    </a:cubicBezTo>
                    <a:lnTo>
                      <a:pt x="f303" y="f214"/>
                    </a:lnTo>
                    <a:close/>
                    <a:moveTo>
                      <a:pt x="f303" y="f214"/>
                    </a:moveTo>
                    <a:lnTo>
                      <a:pt x="f303" y="f214"/>
                    </a:lnTo>
                    <a:close/>
                    <a:moveTo>
                      <a:pt x="f317" y="f18"/>
                    </a:moveTo>
                    <a:cubicBezTo>
                      <a:pt x="f318" y="f16"/>
                      <a:pt x="f319" y="f14"/>
                      <a:pt x="f319" y="f13"/>
                    </a:cubicBezTo>
                    <a:lnTo>
                      <a:pt x="f320" y="f13"/>
                    </a:lnTo>
                    <a:lnTo>
                      <a:pt x="f320" y="f199"/>
                    </a:lnTo>
                    <a:lnTo>
                      <a:pt x="f274" y="f197"/>
                    </a:lnTo>
                    <a:lnTo>
                      <a:pt x="f321" y="f0"/>
                    </a:lnTo>
                    <a:cubicBezTo>
                      <a:pt x="f322" y="f284"/>
                      <a:pt x="f323" y="f282"/>
                      <a:pt x="f324" y="f208"/>
                    </a:cubicBezTo>
                    <a:lnTo>
                      <a:pt x="f325" y="f14"/>
                    </a:lnTo>
                    <a:cubicBezTo>
                      <a:pt x="f326" y="f168"/>
                      <a:pt x="f327" y="f202"/>
                      <a:pt x="f317" y="f18"/>
                    </a:cubicBezTo>
                    <a:close/>
                    <a:moveTo>
                      <a:pt x="f317" y="f18"/>
                    </a:moveTo>
                    <a:lnTo>
                      <a:pt x="f317" y="f18"/>
                    </a:lnTo>
                    <a:close/>
                    <a:moveTo>
                      <a:pt x="f328" y="f227"/>
                    </a:moveTo>
                    <a:lnTo>
                      <a:pt x="f32" y="f329"/>
                    </a:lnTo>
                    <a:cubicBezTo>
                      <a:pt x="f330" y="f76"/>
                      <a:pt x="f331" y="f332"/>
                      <a:pt x="f333" y="f63"/>
                    </a:cubicBezTo>
                    <a:lnTo>
                      <a:pt x="f334" y="f258"/>
                    </a:lnTo>
                    <a:cubicBezTo>
                      <a:pt x="f309" y="f121"/>
                      <a:pt x="f312" y="f335"/>
                      <a:pt x="f328" y="f227"/>
                    </a:cubicBezTo>
                    <a:close/>
                    <a:moveTo>
                      <a:pt x="f328" y="f227"/>
                    </a:moveTo>
                    <a:lnTo>
                      <a:pt x="f328" y="f227"/>
                    </a:lnTo>
                    <a:close/>
                    <a:moveTo>
                      <a:pt x="f336" y="f337"/>
                    </a:moveTo>
                    <a:cubicBezTo>
                      <a:pt x="f338" y="f337"/>
                      <a:pt x="f339" y="f337"/>
                      <a:pt x="f340" y="f174"/>
                    </a:cubicBezTo>
                    <a:lnTo>
                      <a:pt x="f341" y="f225"/>
                    </a:lnTo>
                    <a:cubicBezTo>
                      <a:pt x="f342" y="f200"/>
                      <a:pt x="f183" y="f200"/>
                      <a:pt x="f85" y="f225"/>
                    </a:cubicBezTo>
                    <a:lnTo>
                      <a:pt x="f343" y="f174"/>
                    </a:lnTo>
                    <a:cubicBezTo>
                      <a:pt x="f152" y="f174"/>
                      <a:pt x="f344" y="f337"/>
                      <a:pt x="f345" y="f337"/>
                    </a:cubicBezTo>
                    <a:cubicBezTo>
                      <a:pt x="f346" y="f347"/>
                      <a:pt x="f348" y="f202"/>
                      <a:pt x="f349" y="f23"/>
                    </a:cubicBezTo>
                    <a:lnTo>
                      <a:pt x="f102" y="f23"/>
                    </a:lnTo>
                    <a:lnTo>
                      <a:pt x="f350" y="f23"/>
                    </a:lnTo>
                    <a:cubicBezTo>
                      <a:pt x="f351" y="f202"/>
                      <a:pt x="f352" y="f347"/>
                      <a:pt x="f336" y="f337"/>
                    </a:cubicBezTo>
                    <a:close/>
                    <a:moveTo>
                      <a:pt x="f336" y="f337"/>
                    </a:moveTo>
                    <a:lnTo>
                      <a:pt x="f336" y="f337"/>
                    </a:lnTo>
                    <a:close/>
                    <a:moveTo>
                      <a:pt x="f353" y="f240"/>
                    </a:moveTo>
                    <a:cubicBezTo>
                      <a:pt x="f354" y="f355"/>
                      <a:pt x="f356" y="f259"/>
                      <a:pt x="f357" y="f262"/>
                    </a:cubicBezTo>
                    <a:lnTo>
                      <a:pt x="f358" y="f347"/>
                    </a:lnTo>
                    <a:cubicBezTo>
                      <a:pt x="f359" y="f360"/>
                      <a:pt x="f361" y="f26"/>
                      <a:pt x="f362" y="f363"/>
                    </a:cubicBezTo>
                    <a:lnTo>
                      <a:pt x="f353" y="f240"/>
                    </a:lnTo>
                    <a:close/>
                    <a:moveTo>
                      <a:pt x="f353" y="f240"/>
                    </a:moveTo>
                    <a:lnTo>
                      <a:pt x="f353" y="f240"/>
                    </a:lnTo>
                    <a:close/>
                    <a:moveTo>
                      <a:pt x="f364" y="f13"/>
                    </a:moveTo>
                    <a:cubicBezTo>
                      <a:pt x="f365" y="f101"/>
                      <a:pt x="f366" y="f199"/>
                      <a:pt x="f367" y="f368"/>
                    </a:cubicBezTo>
                    <a:lnTo>
                      <a:pt x="f142" y="f369"/>
                    </a:lnTo>
                    <a:cubicBezTo>
                      <a:pt x="f370" y="f371"/>
                      <a:pt x="f372" y="f227"/>
                      <a:pt x="f373" y="f374"/>
                    </a:cubicBezTo>
                    <a:lnTo>
                      <a:pt x="f364" y="f13"/>
                    </a:lnTo>
                    <a:close/>
                    <a:moveTo>
                      <a:pt x="f364" y="f13"/>
                    </a:moveTo>
                    <a:lnTo>
                      <a:pt x="f364" y="f13"/>
                    </a:lnTo>
                    <a:close/>
                    <a:moveTo>
                      <a:pt x="f375" y="f125"/>
                    </a:moveTo>
                    <a:lnTo>
                      <a:pt x="f50" y="f207"/>
                    </a:lnTo>
                    <a:lnTo>
                      <a:pt x="f50" y="f376"/>
                    </a:lnTo>
                    <a:cubicBezTo>
                      <a:pt x="f291" y="f377"/>
                      <a:pt x="f180" y="f378"/>
                      <a:pt x="f379" y="f380"/>
                    </a:cubicBezTo>
                    <a:lnTo>
                      <a:pt x="f379" y="f207"/>
                    </a:lnTo>
                    <a:lnTo>
                      <a:pt x="f381" y="f382"/>
                    </a:lnTo>
                    <a:cubicBezTo>
                      <a:pt x="f23" y="f380"/>
                      <a:pt x="f80" y="f383"/>
                      <a:pt x="f375" y="f125"/>
                    </a:cubicBezTo>
                    <a:close/>
                    <a:moveTo>
                      <a:pt x="f375" y="f125"/>
                    </a:moveTo>
                    <a:lnTo>
                      <a:pt x="f375" y="f125"/>
                    </a:lnTo>
                    <a:close/>
                    <a:moveTo>
                      <a:pt x="f384" y="f385"/>
                    </a:moveTo>
                    <a:lnTo>
                      <a:pt x="f49" y="f386"/>
                    </a:lnTo>
                    <a:lnTo>
                      <a:pt x="f49" y="f387"/>
                    </a:lnTo>
                    <a:lnTo>
                      <a:pt x="f62" y="f388"/>
                    </a:lnTo>
                    <a:lnTo>
                      <a:pt x="f62" y="f389"/>
                    </a:lnTo>
                    <a:lnTo>
                      <a:pt x="f319" y="f390"/>
                    </a:lnTo>
                    <a:lnTo>
                      <a:pt x="f318" y="f34"/>
                    </a:lnTo>
                    <a:lnTo>
                      <a:pt x="f296" y="f391"/>
                    </a:lnTo>
                    <a:lnTo>
                      <a:pt x="f392" y="f393"/>
                    </a:lnTo>
                    <a:lnTo>
                      <a:pt x="f394" y="f387"/>
                    </a:lnTo>
                    <a:lnTo>
                      <a:pt x="f187" y="f138"/>
                    </a:lnTo>
                    <a:lnTo>
                      <a:pt x="f155" y="f138"/>
                    </a:lnTo>
                    <a:lnTo>
                      <a:pt x="f178" y="f138"/>
                    </a:lnTo>
                    <a:lnTo>
                      <a:pt x="f395" y="f387"/>
                    </a:lnTo>
                    <a:lnTo>
                      <a:pt x="f9" y="f393"/>
                    </a:lnTo>
                    <a:lnTo>
                      <a:pt x="f9" y="f391"/>
                    </a:lnTo>
                    <a:lnTo>
                      <a:pt x="f242" y="f34"/>
                    </a:lnTo>
                    <a:lnTo>
                      <a:pt x="f223" y="f390"/>
                    </a:lnTo>
                    <a:lnTo>
                      <a:pt x="f396" y="f389"/>
                    </a:lnTo>
                    <a:lnTo>
                      <a:pt x="f396" y="f388"/>
                    </a:lnTo>
                    <a:lnTo>
                      <a:pt x="f397" y="f387"/>
                    </a:lnTo>
                    <a:lnTo>
                      <a:pt x="f397" y="f386"/>
                    </a:lnTo>
                    <a:lnTo>
                      <a:pt x="f398" y="f399"/>
                    </a:lnTo>
                    <a:cubicBezTo>
                      <a:pt x="f9" y="f400"/>
                      <a:pt x="f392" y="f400"/>
                      <a:pt x="f384" y="f385"/>
                    </a:cubicBezTo>
                    <a:close/>
                  </a:path>
                </a:pathLst>
              </a:custGeom>
              <a:solidFill>
                <a:srgbClr val="513A2A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8" name="Forma Livre 17"/>
              <p:cNvSpPr/>
              <p:nvPr/>
            </p:nvSpPr>
            <p:spPr>
              <a:xfrm>
                <a:off x="9391683" y="6523201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9" name="Forma Livre 18"/>
              <p:cNvSpPr/>
              <p:nvPr/>
            </p:nvSpPr>
            <p:spPr>
              <a:xfrm>
                <a:off x="9129598" y="6140516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0" name="Forma Livre 19"/>
              <p:cNvSpPr/>
              <p:nvPr/>
            </p:nvSpPr>
            <p:spPr>
              <a:xfrm>
                <a:off x="9201241" y="5902195"/>
                <a:ext cx="363602" cy="254157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1089"/>
                  <a:gd name="f5" fmla="val 778"/>
                  <a:gd name="f6" fmla="val 457"/>
                  <a:gd name="f7" fmla="val 602"/>
                  <a:gd name="f8" fmla="val 516"/>
                  <a:gd name="f9" fmla="val 638"/>
                  <a:gd name="f10" fmla="val 557"/>
                  <a:gd name="f11" fmla="val 701"/>
                  <a:gd name="f12" fmla="val 560"/>
                  <a:gd name="f13" fmla="val 777"/>
                  <a:gd name="f14" fmla="val 576"/>
                  <a:gd name="f15" fmla="val 767"/>
                  <a:gd name="f16" fmla="val 574"/>
                  <a:gd name="f17" fmla="val 757"/>
                  <a:gd name="f18" fmla="val 572"/>
                  <a:gd name="f19" fmla="val 749"/>
                  <a:gd name="f20" fmla="val 616"/>
                  <a:gd name="f21" fmla="val 741"/>
                  <a:gd name="f22" fmla="val 739"/>
                  <a:gd name="f23" fmla="val 617"/>
                  <a:gd name="f24" fmla="val 737"/>
                  <a:gd name="f25" fmla="val 736"/>
                  <a:gd name="f26" fmla="val 734"/>
                  <a:gd name="f27" fmla="val 619"/>
                  <a:gd name="f28" fmla="val 732"/>
                  <a:gd name="f29" fmla="val 620"/>
                  <a:gd name="f30" fmla="val 731"/>
                  <a:gd name="f31" fmla="val 729"/>
                  <a:gd name="f32" fmla="val 623"/>
                  <a:gd name="f33" fmla="val 726"/>
                  <a:gd name="f34" fmla="val 725"/>
                  <a:gd name="f35" fmla="val 624"/>
                  <a:gd name="f36" fmla="val 723"/>
                  <a:gd name="f37" fmla="val 626"/>
                  <a:gd name="f38" fmla="val 721"/>
                  <a:gd name="f39" fmla="val 720"/>
                  <a:gd name="f40" fmla="val 628"/>
                  <a:gd name="f41" fmla="val 569"/>
                  <a:gd name="f42" fmla="val 568"/>
                  <a:gd name="f43" fmla="val 565"/>
                  <a:gd name="f44" fmla="val 713"/>
                  <a:gd name="f45" fmla="val 562"/>
                  <a:gd name="f46" fmla="val 705"/>
                  <a:gd name="f47" fmla="val 672"/>
                  <a:gd name="f48" fmla="val 656"/>
                  <a:gd name="f49" fmla="val 655"/>
                  <a:gd name="f50" fmla="val 674"/>
                  <a:gd name="f51" fmla="val 653"/>
                  <a:gd name="f52" fmla="val 676"/>
                  <a:gd name="f53" fmla="val 651"/>
                  <a:gd name="f54" fmla="val 678"/>
                  <a:gd name="f55" fmla="val 650"/>
                  <a:gd name="f56" fmla="val 679"/>
                  <a:gd name="f57" fmla="val 648"/>
                  <a:gd name="f58" fmla="val 681"/>
                  <a:gd name="f59" fmla="val 646"/>
                  <a:gd name="f60" fmla="val 683"/>
                  <a:gd name="f61" fmla="val 645"/>
                  <a:gd name="f62" fmla="val 643"/>
                  <a:gd name="f63" fmla="val 685"/>
                  <a:gd name="f64" fmla="val 641"/>
                  <a:gd name="f65" fmla="val 686"/>
                  <a:gd name="f66" fmla="val 640"/>
                  <a:gd name="f67" fmla="val 688"/>
                  <a:gd name="f68" fmla="val 690"/>
                  <a:gd name="f69" fmla="val 691"/>
                  <a:gd name="f70" fmla="val 635"/>
                  <a:gd name="f71" fmla="val 695"/>
                  <a:gd name="f72" fmla="val 631"/>
                  <a:gd name="f73" fmla="val 698"/>
                  <a:gd name="f74" fmla="val 556"/>
                  <a:gd name="f75" fmla="val 552"/>
                  <a:gd name="f76" fmla="val 546"/>
                  <a:gd name="f77" fmla="val 673"/>
                  <a:gd name="f78" fmla="val 543"/>
                  <a:gd name="f79" fmla="val 665"/>
                  <a:gd name="f80" fmla="val 859"/>
                  <a:gd name="f81" fmla="val 444"/>
                  <a:gd name="f82" fmla="val 443"/>
                  <a:gd name="f83" fmla="val 857"/>
                  <a:gd name="f84" fmla="val 855"/>
                  <a:gd name="f85" fmla="val 441"/>
                  <a:gd name="f86" fmla="val 854"/>
                  <a:gd name="f87" fmla="val 439"/>
                  <a:gd name="f88" fmla="val 851"/>
                  <a:gd name="f89" fmla="val 438"/>
                  <a:gd name="f90" fmla="val 850"/>
                  <a:gd name="f91" fmla="val 436"/>
                  <a:gd name="f92" fmla="val 848"/>
                  <a:gd name="f93" fmla="val 847"/>
                  <a:gd name="f94" fmla="val 434"/>
                  <a:gd name="f95" fmla="val 845"/>
                  <a:gd name="f96" fmla="val 534"/>
                  <a:gd name="f97" fmla="val 529"/>
                  <a:gd name="f98" fmla="val 522"/>
                  <a:gd name="f99" fmla="val 517"/>
                  <a:gd name="f100" fmla="val 724"/>
                  <a:gd name="f101" fmla="val 416"/>
                  <a:gd name="f102" fmla="val 414"/>
                  <a:gd name="f103" fmla="val 412"/>
                  <a:gd name="f104" fmla="val 411"/>
                  <a:gd name="f105" fmla="val 409"/>
                  <a:gd name="f106" fmla="val 407"/>
                  <a:gd name="f107" fmla="val 406"/>
                  <a:gd name="f108" fmla="val 404"/>
                  <a:gd name="f109" fmla="val 728"/>
                  <a:gd name="f110" fmla="val 402"/>
                  <a:gd name="f111" fmla="val 401"/>
                  <a:gd name="f112" fmla="val 399"/>
                  <a:gd name="f113" fmla="val 397"/>
                  <a:gd name="f114" fmla="val 396"/>
                  <a:gd name="f115" fmla="val 394"/>
                  <a:gd name="f116" fmla="val 392"/>
                  <a:gd name="f117" fmla="val 390"/>
                  <a:gd name="f118" fmla="val 388"/>
                  <a:gd name="f119" fmla="val 387"/>
                  <a:gd name="f120" fmla="val 385"/>
                  <a:gd name="f121" fmla="val 733"/>
                  <a:gd name="f122" fmla="val 383"/>
                  <a:gd name="f123" fmla="val 382"/>
                  <a:gd name="f124" fmla="val 505"/>
                  <a:gd name="f125" fmla="val 498"/>
                  <a:gd name="f126" fmla="val 614"/>
                  <a:gd name="f127" fmla="val 493"/>
                  <a:gd name="f128" fmla="val 607"/>
                  <a:gd name="f129" fmla="val 486"/>
                  <a:gd name="f130" fmla="val 293"/>
                  <a:gd name="f131" fmla="val 291"/>
                  <a:gd name="f132" fmla="val 290"/>
                  <a:gd name="f133" fmla="val 671"/>
                  <a:gd name="f134" fmla="val 669"/>
                  <a:gd name="f135" fmla="val 472"/>
                  <a:gd name="f136" fmla="val 592"/>
                  <a:gd name="f137" fmla="val 467"/>
                  <a:gd name="f138" fmla="val 589"/>
                  <a:gd name="f139" fmla="val 462"/>
                  <a:gd name="f140" fmla="val 587"/>
                  <a:gd name="f141" fmla="val 584"/>
                  <a:gd name="f142" fmla="val 141"/>
                  <a:gd name="f143" fmla="val 747"/>
                  <a:gd name="f144" fmla="val 715"/>
                  <a:gd name="f145" fmla="val 700"/>
                  <a:gd name="f146" fmla="val 143"/>
                  <a:gd name="f147" fmla="val 146"/>
                  <a:gd name="f148" fmla="val 148"/>
                  <a:gd name="f149" fmla="val 152"/>
                  <a:gd name="f150" fmla="val 16"/>
                  <a:gd name="f151" fmla="val 633"/>
                  <a:gd name="f152" fmla="val 17"/>
                  <a:gd name="f153" fmla="val 159"/>
                  <a:gd name="f154" fmla="val 162"/>
                  <a:gd name="f155" fmla="val 680"/>
                  <a:gd name="f156" fmla="val 168"/>
                  <a:gd name="f157" fmla="val 171"/>
                  <a:gd name="f158" fmla="val 29"/>
                  <a:gd name="f159" fmla="val 31"/>
                  <a:gd name="f160" fmla="val 32"/>
                  <a:gd name="f161" fmla="val 554"/>
                  <a:gd name="f162" fmla="val 549"/>
                  <a:gd name="f163" fmla="val 184"/>
                  <a:gd name="f164" fmla="val 192"/>
                  <a:gd name="f165" fmla="val 636"/>
                  <a:gd name="f166" fmla="val 196"/>
                  <a:gd name="f167" fmla="val 54"/>
                  <a:gd name="f168" fmla="val 479"/>
                  <a:gd name="f169" fmla="val 55"/>
                  <a:gd name="f170" fmla="val 474"/>
                  <a:gd name="f171" fmla="val 57"/>
                  <a:gd name="f172" fmla="val 469"/>
                  <a:gd name="f173" fmla="val 59"/>
                  <a:gd name="f174" fmla="val 463"/>
                  <a:gd name="f175" fmla="val 208"/>
                  <a:gd name="f176" fmla="val 216"/>
                  <a:gd name="f177" fmla="val 612"/>
                  <a:gd name="f178" fmla="val 223"/>
                  <a:gd name="f179" fmla="val 605"/>
                  <a:gd name="f180" fmla="val 229"/>
                  <a:gd name="f181" fmla="val 600"/>
                  <a:gd name="f182" fmla="val 90"/>
                  <a:gd name="f183" fmla="val 93"/>
                  <a:gd name="f184" fmla="val 380"/>
                  <a:gd name="f185" fmla="val 95"/>
                  <a:gd name="f186" fmla="val 373"/>
                  <a:gd name="f187" fmla="val 98"/>
                  <a:gd name="f188" fmla="val 368"/>
                  <a:gd name="f189" fmla="val 243"/>
                  <a:gd name="f190" fmla="val 247"/>
                  <a:gd name="f191" fmla="val 252"/>
                  <a:gd name="f192" fmla="val 257"/>
                  <a:gd name="f193" fmla="val 172"/>
                  <a:gd name="f194" fmla="val 157"/>
                  <a:gd name="f195" fmla="val 742"/>
                  <a:gd name="f196" fmla="val 744"/>
                  <a:gd name="f197" fmla="val 746"/>
                  <a:gd name="f198" fmla="val 155"/>
                  <a:gd name="f199" fmla="val 759"/>
                  <a:gd name="f200" fmla="val 153"/>
                  <a:gd name="f201" fmla="val 138"/>
                  <a:gd name="f202" fmla="val 140"/>
                  <a:gd name="f203" fmla="val 264"/>
                  <a:gd name="f204" fmla="val 512"/>
                  <a:gd name="f205" fmla="val 281"/>
                  <a:gd name="f206" fmla="val 276"/>
                  <a:gd name="f207" fmla="val 271"/>
                  <a:gd name="f208" fmla="val 245"/>
                  <a:gd name="f209" fmla="val 298"/>
                  <a:gd name="f210" fmla="val 449"/>
                  <a:gd name="f211" fmla="val 302"/>
                  <a:gd name="f212" fmla="val 309"/>
                  <a:gd name="f213" fmla="val 231"/>
                  <a:gd name="f214" fmla="val 174"/>
                  <a:gd name="f215" fmla="val 236"/>
                  <a:gd name="f216" fmla="val 170"/>
                  <a:gd name="f217" fmla="val 240"/>
                  <a:gd name="f218" fmla="val 164"/>
                  <a:gd name="f219" fmla="val 364"/>
                  <a:gd name="f220" fmla="val 69"/>
                  <a:gd name="f221" fmla="val 365"/>
                  <a:gd name="f222" fmla="val 272"/>
                  <a:gd name="f223" fmla="val 362"/>
                  <a:gd name="f224" fmla="val 359"/>
                  <a:gd name="f225" fmla="val 355"/>
                  <a:gd name="f226" fmla="val 353"/>
                  <a:gd name="f227" fmla="val 352"/>
                  <a:gd name="f228" fmla="val 348"/>
                  <a:gd name="f229" fmla="val 78"/>
                  <a:gd name="f230" fmla="val 74"/>
                  <a:gd name="f231" fmla="val 73"/>
                  <a:gd name="f232" fmla="val 8"/>
                  <a:gd name="f233" fmla="val 424"/>
                  <a:gd name="f234" fmla="val 12"/>
                  <a:gd name="f235" fmla="val 503"/>
                  <a:gd name="f236" fmla="val 509"/>
                  <a:gd name="f237" fmla="val 10"/>
                  <a:gd name="f238" fmla="val 2"/>
                  <a:gd name="f239" fmla="val 559"/>
                  <a:gd name="f240" fmla="val 515"/>
                  <a:gd name="f241" fmla="val 662"/>
                  <a:gd name="f242" fmla="val 842"/>
                  <a:gd name="f243" fmla="val 52"/>
                  <a:gd name="f244" fmla="val 716"/>
                  <a:gd name="f245" fmla="val 714"/>
                  <a:gd name="f246" fmla="val 712"/>
                  <a:gd name="f247" fmla="val 710"/>
                  <a:gd name="f248" fmla="val 709"/>
                  <a:gd name="f249" fmla="val 707"/>
                  <a:gd name="f250" fmla="val 703"/>
                  <a:gd name="f251" fmla="val 702"/>
                  <a:gd name="f252" fmla="val 697"/>
                  <a:gd name="f253" fmla="val 828"/>
                  <a:gd name="f254" fmla="val 45"/>
                  <a:gd name="f255" fmla="val 831"/>
                  <a:gd name="f256" fmla="val 47"/>
                  <a:gd name="f257" fmla="val 836"/>
                  <a:gd name="f258" fmla="val 48"/>
                  <a:gd name="f259" fmla="val 980"/>
                  <a:gd name="f260" fmla="val 149"/>
                  <a:gd name="f261" fmla="val 285"/>
                  <a:gd name="f262" fmla="val 283"/>
                  <a:gd name="f263" fmla="val 843"/>
                  <a:gd name="f264" fmla="val 279"/>
                  <a:gd name="f265" fmla="val 839"/>
                  <a:gd name="f266" fmla="val 838"/>
                  <a:gd name="f267" fmla="val 277"/>
                  <a:gd name="f268" fmla="val 835"/>
                  <a:gd name="f269" fmla="val 968"/>
                  <a:gd name="f270" fmla="val 972"/>
                  <a:gd name="f271" fmla="val 976"/>
                  <a:gd name="f272" fmla="val 144"/>
                  <a:gd name="f273" fmla="val 336"/>
                  <a:gd name="f274" fmla="val 335"/>
                  <a:gd name="f275" fmla="val 1088"/>
                  <a:gd name="f276" fmla="val 1024"/>
                  <a:gd name="f277" fmla="val 326"/>
                  <a:gd name="f278" fmla="val 325"/>
                  <a:gd name="f279" fmla="val 323"/>
                  <a:gd name="f280" fmla="val 1023"/>
                  <a:gd name="f281" fmla="val 321"/>
                  <a:gd name="f282" fmla="val 320"/>
                  <a:gd name="f283" fmla="val 1020"/>
                  <a:gd name="f284" fmla="val 318"/>
                  <a:gd name="f285" fmla="val 316"/>
                  <a:gd name="f286" fmla="val 1019"/>
                  <a:gd name="f287" fmla="val 315"/>
                  <a:gd name="f288" fmla="val 313"/>
                  <a:gd name="f289" fmla="val 311"/>
                  <a:gd name="f290" fmla="val 1079"/>
                  <a:gd name="f291" fmla="val 267"/>
                  <a:gd name="f292" fmla="val 1083"/>
                  <a:gd name="f293" fmla="val 1086"/>
                  <a:gd name="f294" fmla="val 1012"/>
                  <a:gd name="f295" fmla="val 507"/>
                  <a:gd name="f296" fmla="val 981"/>
                  <a:gd name="f297" fmla="val 510"/>
                  <a:gd name="f298" fmla="val 1027"/>
                  <a:gd name="f299" fmla="val 483"/>
                  <a:gd name="f300" fmla="val 1026"/>
                  <a:gd name="f301" fmla="val 484"/>
                  <a:gd name="f302" fmla="val 488"/>
                  <a:gd name="f303" fmla="val 489"/>
                  <a:gd name="f304" fmla="val 491"/>
                  <a:gd name="f305" fmla="val 494"/>
                  <a:gd name="f306" fmla="val 496"/>
                  <a:gd name="f307" fmla="val 1017"/>
                  <a:gd name="f308" fmla="val 499"/>
                  <a:gd name="f309" fmla="val 501"/>
                  <a:gd name="f310" fmla="val 1016"/>
                  <a:gd name="f311" fmla="val 1014"/>
                  <a:gd name="f312" fmla="val 886"/>
                  <a:gd name="f313" fmla="val 577"/>
                  <a:gd name="f314" fmla="val 575"/>
                  <a:gd name="f315" fmla="val 570"/>
                  <a:gd name="f316" fmla="val 833"/>
                  <a:gd name="f317" fmla="val 883"/>
                  <a:gd name="f318" fmla="val 545"/>
                  <a:gd name="f319" fmla="val 547"/>
                  <a:gd name="f320" fmla="val 550"/>
                  <a:gd name="f321" fmla="val 885"/>
                  <a:gd name="f322" fmla="val 555"/>
                  <a:gd name="f323" fmla="*/ f1 1 1089"/>
                  <a:gd name="f324" fmla="*/ f2 1 778"/>
                  <a:gd name="f325" fmla="+- f5 0 f3"/>
                  <a:gd name="f326" fmla="+- f4 0 f3"/>
                  <a:gd name="f327" fmla="*/ f326 1 1089"/>
                  <a:gd name="f328" fmla="*/ f325 1 778"/>
                  <a:gd name="f329" fmla="*/ f3 1 f327"/>
                  <a:gd name="f330" fmla="*/ f4 1 f327"/>
                  <a:gd name="f331" fmla="*/ f3 1 f328"/>
                  <a:gd name="f332" fmla="*/ f5 1 f328"/>
                  <a:gd name="f333" fmla="*/ f329 f323 1"/>
                  <a:gd name="f334" fmla="*/ f330 f323 1"/>
                  <a:gd name="f335" fmla="*/ f332 f324 1"/>
                  <a:gd name="f336" fmla="*/ f331 f32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33" t="f336" r="f334" b="f335"/>
                <a:pathLst>
                  <a:path w="1089" h="778">
                    <a:moveTo>
                      <a:pt x="f6" y="f7"/>
                    </a:moveTo>
                    <a:cubicBezTo>
                      <a:pt x="f8" y="f9"/>
                      <a:pt x="f10" y="f11"/>
                      <a:pt x="f12" y="f13"/>
                    </a:cubicBezTo>
                    <a:lnTo>
                      <a:pt x="f14" y="f13"/>
                    </a:lnTo>
                    <a:cubicBezTo>
                      <a:pt x="f14" y="f15"/>
                      <a:pt x="f16" y="f17"/>
                      <a:pt x="f18" y="f19"/>
                    </a:cubicBezTo>
                    <a:lnTo>
                      <a:pt x="f20" y="f21"/>
                    </a:lnTo>
                    <a:lnTo>
                      <a:pt x="f20" y="f22"/>
                    </a:lnTo>
                    <a:lnTo>
                      <a:pt x="f23" y="f24"/>
                    </a:lnTo>
                    <a:lnTo>
                      <a:pt x="f23" y="f25"/>
                    </a:lnTo>
                    <a:lnTo>
                      <a:pt x="f23" y="f26"/>
                    </a:lnTo>
                    <a:lnTo>
                      <a:pt x="f27" y="f26"/>
                    </a:lnTo>
                    <a:lnTo>
                      <a:pt x="f27" y="f28"/>
                    </a:lnTo>
                    <a:lnTo>
                      <a:pt x="f29" y="f28"/>
                    </a:lnTo>
                    <a:lnTo>
                      <a:pt x="f29" y="f30"/>
                    </a:lnTo>
                    <a:lnTo>
                      <a:pt x="f29" y="f31"/>
                    </a:lnTo>
                    <a:lnTo>
                      <a:pt x="f32" y="f31"/>
                    </a:lnTo>
                    <a:lnTo>
                      <a:pt x="f32" y="f33"/>
                    </a:lnTo>
                    <a:lnTo>
                      <a:pt x="f32" y="f34"/>
                    </a:lnTo>
                    <a:lnTo>
                      <a:pt x="f35" y="f34"/>
                    </a:lnTo>
                    <a:lnTo>
                      <a:pt x="f35" y="f36"/>
                    </a:lnTo>
                    <a:lnTo>
                      <a:pt x="f37" y="f36"/>
                    </a:lnTo>
                    <a:lnTo>
                      <a:pt x="f37" y="f38"/>
                    </a:lnTo>
                    <a:lnTo>
                      <a:pt x="f37" y="f39"/>
                    </a:lnTo>
                    <a:lnTo>
                      <a:pt x="f40" y="f39"/>
                    </a:lnTo>
                    <a:lnTo>
                      <a:pt x="f41" y="f28"/>
                    </a:lnTo>
                    <a:cubicBezTo>
                      <a:pt x="f42" y="f36"/>
                      <a:pt x="f43" y="f44"/>
                      <a:pt x="f45" y="f46"/>
                    </a:cubicBezTo>
                    <a:lnTo>
                      <a:pt x="f47" y="f48"/>
                    </a:lnTo>
                    <a:lnTo>
                      <a:pt x="f47" y="f49"/>
                    </a:lnTo>
                    <a:lnTo>
                      <a:pt x="f50" y="f49"/>
                    </a:lnTo>
                    <a:lnTo>
                      <a:pt x="f50" y="f51"/>
                    </a:lnTo>
                    <a:lnTo>
                      <a:pt x="f52" y="f51"/>
                    </a:lnTo>
                    <a:lnTo>
                      <a:pt x="f52" y="f53"/>
                    </a:lnTo>
                    <a:lnTo>
                      <a:pt x="f54" y="f53"/>
                    </a:lnTo>
                    <a:lnTo>
                      <a:pt x="f54" y="f55"/>
                    </a:lnTo>
                    <a:lnTo>
                      <a:pt x="f56" y="f55"/>
                    </a:lnTo>
                    <a:lnTo>
                      <a:pt x="f56" y="f57"/>
                    </a:lnTo>
                    <a:lnTo>
                      <a:pt x="f58" y="f59"/>
                    </a:lnTo>
                    <a:lnTo>
                      <a:pt x="f60" y="f61"/>
                    </a:lnTo>
                    <a:lnTo>
                      <a:pt x="f60" y="f62"/>
                    </a:lnTo>
                    <a:lnTo>
                      <a:pt x="f63" y="f62"/>
                    </a:lnTo>
                    <a:lnTo>
                      <a:pt x="f63" y="f64"/>
                    </a:lnTo>
                    <a:lnTo>
                      <a:pt x="f65" y="f64"/>
                    </a:lnTo>
                    <a:lnTo>
                      <a:pt x="f65" y="f66"/>
                    </a:lnTo>
                    <a:lnTo>
                      <a:pt x="f67" y="f66"/>
                    </a:lnTo>
                    <a:lnTo>
                      <a:pt x="f67" y="f9"/>
                    </a:lnTo>
                    <a:lnTo>
                      <a:pt x="f68" y="f9"/>
                    </a:lnTo>
                    <a:cubicBezTo>
                      <a:pt x="f69" y="f70"/>
                      <a:pt x="f71" y="f72"/>
                      <a:pt x="f73" y="f37"/>
                    </a:cubicBezTo>
                    <a:lnTo>
                      <a:pt x="f74" y="f68"/>
                    </a:lnTo>
                    <a:cubicBezTo>
                      <a:pt x="f75" y="f58"/>
                      <a:pt x="f76" y="f77"/>
                      <a:pt x="f78" y="f79"/>
                    </a:cubicBezTo>
                    <a:lnTo>
                      <a:pt x="f80" y="f81"/>
                    </a:lnTo>
                    <a:lnTo>
                      <a:pt x="f80" y="f82"/>
                    </a:lnTo>
                    <a:lnTo>
                      <a:pt x="f83" y="f82"/>
                    </a:lnTo>
                    <a:lnTo>
                      <a:pt x="f84" y="f82"/>
                    </a:lnTo>
                    <a:lnTo>
                      <a:pt x="f84" y="f85"/>
                    </a:lnTo>
                    <a:lnTo>
                      <a:pt x="f86" y="f85"/>
                    </a:lnTo>
                    <a:lnTo>
                      <a:pt x="f86" y="f87"/>
                    </a:lnTo>
                    <a:lnTo>
                      <a:pt x="f88" y="f87"/>
                    </a:lnTo>
                    <a:lnTo>
                      <a:pt x="f88" y="f89"/>
                    </a:lnTo>
                    <a:lnTo>
                      <a:pt x="f90" y="f89"/>
                    </a:lnTo>
                    <a:lnTo>
                      <a:pt x="f90" y="f91"/>
                    </a:lnTo>
                    <a:lnTo>
                      <a:pt x="f92" y="f91"/>
                    </a:lnTo>
                    <a:lnTo>
                      <a:pt x="f93" y="f91"/>
                    </a:lnTo>
                    <a:lnTo>
                      <a:pt x="f93" y="f94"/>
                    </a:lnTo>
                    <a:lnTo>
                      <a:pt x="f95" y="f94"/>
                    </a:lnTo>
                    <a:lnTo>
                      <a:pt x="f96" y="f53"/>
                    </a:lnTo>
                    <a:cubicBezTo>
                      <a:pt x="f97" y="f61"/>
                      <a:pt x="f98" y="f9"/>
                      <a:pt x="f99" y="f72"/>
                    </a:cubicBezTo>
                    <a:lnTo>
                      <a:pt x="f100" y="f101"/>
                    </a:lnTo>
                    <a:lnTo>
                      <a:pt x="f100" y="f102"/>
                    </a:lnTo>
                    <a:lnTo>
                      <a:pt x="f33" y="f103"/>
                    </a:lnTo>
                    <a:lnTo>
                      <a:pt x="f33" y="f104"/>
                    </a:lnTo>
                    <a:lnTo>
                      <a:pt x="f33" y="f105"/>
                    </a:lnTo>
                    <a:lnTo>
                      <a:pt x="f33" y="f106"/>
                    </a:lnTo>
                    <a:cubicBezTo>
                      <a:pt x="f33" y="f107"/>
                      <a:pt x="f33" y="f108"/>
                      <a:pt x="f33" y="f108"/>
                    </a:cubicBezTo>
                    <a:cubicBezTo>
                      <a:pt x="f109" y="f110"/>
                      <a:pt x="f109" y="f110"/>
                      <a:pt x="f109" y="f111"/>
                    </a:cubicBezTo>
                    <a:lnTo>
                      <a:pt x="f109" y="f112"/>
                    </a:lnTo>
                    <a:lnTo>
                      <a:pt x="f109" y="f113"/>
                    </a:lnTo>
                    <a:lnTo>
                      <a:pt x="f31" y="f113"/>
                    </a:lnTo>
                    <a:lnTo>
                      <a:pt x="f31" y="f114"/>
                    </a:lnTo>
                    <a:lnTo>
                      <a:pt x="f31" y="f115"/>
                    </a:lnTo>
                    <a:lnTo>
                      <a:pt x="f31" y="f116"/>
                    </a:lnTo>
                    <a:lnTo>
                      <a:pt x="f30" y="f116"/>
                    </a:lnTo>
                    <a:lnTo>
                      <a:pt x="f30" y="f117"/>
                    </a:lnTo>
                    <a:lnTo>
                      <a:pt x="f30" y="f118"/>
                    </a:lnTo>
                    <a:lnTo>
                      <a:pt x="f30" y="f119"/>
                    </a:lnTo>
                    <a:lnTo>
                      <a:pt x="f30" y="f120"/>
                    </a:lnTo>
                    <a:lnTo>
                      <a:pt x="f121" y="f120"/>
                    </a:lnTo>
                    <a:lnTo>
                      <a:pt x="f121" y="f122"/>
                    </a:lnTo>
                    <a:lnTo>
                      <a:pt x="f121" y="f123"/>
                    </a:lnTo>
                    <a:lnTo>
                      <a:pt x="f124" y="f29"/>
                    </a:lnTo>
                    <a:cubicBezTo>
                      <a:pt x="f125" y="f126"/>
                      <a:pt x="f127" y="f128"/>
                      <a:pt x="f129" y="f7"/>
                    </a:cubicBezTo>
                    <a:lnTo>
                      <a:pt x="f63" y="f130"/>
                    </a:lnTo>
                    <a:lnTo>
                      <a:pt x="f60" y="f130"/>
                    </a:lnTo>
                    <a:lnTo>
                      <a:pt x="f58" y="f130"/>
                    </a:lnTo>
                    <a:lnTo>
                      <a:pt x="f58" y="f131"/>
                    </a:lnTo>
                    <a:lnTo>
                      <a:pt x="f56" y="f131"/>
                    </a:lnTo>
                    <a:lnTo>
                      <a:pt x="f54" y="f131"/>
                    </a:lnTo>
                    <a:lnTo>
                      <a:pt x="f52" y="f131"/>
                    </a:lnTo>
                    <a:lnTo>
                      <a:pt x="f52" y="f132"/>
                    </a:lnTo>
                    <a:lnTo>
                      <a:pt x="f50" y="f132"/>
                    </a:lnTo>
                    <a:lnTo>
                      <a:pt x="f47" y="f132"/>
                    </a:lnTo>
                    <a:lnTo>
                      <a:pt x="f133" y="f132"/>
                    </a:lnTo>
                    <a:lnTo>
                      <a:pt x="f134" y="f132"/>
                    </a:lnTo>
                    <a:lnTo>
                      <a:pt x="f135" y="f136"/>
                    </a:lnTo>
                    <a:cubicBezTo>
                      <a:pt x="f137" y="f138"/>
                      <a:pt x="f139" y="f140"/>
                      <a:pt x="f6" y="f141"/>
                    </a:cubicBezTo>
                    <a:lnTo>
                      <a:pt x="f6" y="f7"/>
                    </a:ln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42" y="f143"/>
                    </a:moveTo>
                    <a:lnTo>
                      <a:pt x="f3" y="f144"/>
                    </a:lnTo>
                    <a:lnTo>
                      <a:pt x="f3" y="f145"/>
                    </a:lnTo>
                    <a:lnTo>
                      <a:pt x="f146" y="f28"/>
                    </a:lnTo>
                    <a:cubicBezTo>
                      <a:pt x="f147" y="f38"/>
                      <a:pt x="f148" y="f44"/>
                      <a:pt x="f149" y="f46"/>
                    </a:cubicBezTo>
                    <a:lnTo>
                      <a:pt x="f150" y="f61"/>
                    </a:lnTo>
                    <a:cubicBezTo>
                      <a:pt x="f150" y="f9"/>
                      <a:pt x="f150" y="f151"/>
                      <a:pt x="f152" y="f40"/>
                    </a:cubicBezTo>
                    <a:lnTo>
                      <a:pt x="f153" y="f67"/>
                    </a:lnTo>
                    <a:cubicBezTo>
                      <a:pt x="f154" y="f155"/>
                      <a:pt x="f156" y="f77"/>
                      <a:pt x="f157" y="f79"/>
                    </a:cubicBezTo>
                    <a:lnTo>
                      <a:pt x="f158" y="f43"/>
                    </a:lnTo>
                    <a:cubicBezTo>
                      <a:pt x="f159" y="f12"/>
                      <a:pt x="f160" y="f161"/>
                      <a:pt x="f160" y="f162"/>
                    </a:cubicBezTo>
                    <a:lnTo>
                      <a:pt x="f0" y="f53"/>
                    </a:lnTo>
                    <a:cubicBezTo>
                      <a:pt x="f163" y="f62"/>
                      <a:pt x="f164" y="f165"/>
                      <a:pt x="f166" y="f72"/>
                    </a:cubicBezTo>
                    <a:lnTo>
                      <a:pt x="f167" y="f168"/>
                    </a:lnTo>
                    <a:cubicBezTo>
                      <a:pt x="f169" y="f170"/>
                      <a:pt x="f171" y="f172"/>
                      <a:pt x="f173" y="f174"/>
                    </a:cubicBezTo>
                    <a:lnTo>
                      <a:pt x="f175" y="f29"/>
                    </a:lnTo>
                    <a:cubicBezTo>
                      <a:pt x="f176" y="f177"/>
                      <a:pt x="f178" y="f179"/>
                      <a:pt x="f180" y="f181"/>
                    </a:cubicBezTo>
                    <a:lnTo>
                      <a:pt x="f182" y="f120"/>
                    </a:lnTo>
                    <a:cubicBezTo>
                      <a:pt x="f183" y="f184"/>
                      <a:pt x="f185" y="f186"/>
                      <a:pt x="f187" y="f188"/>
                    </a:cubicBezTo>
                    <a:lnTo>
                      <a:pt x="f189" y="f136"/>
                    </a:lnTo>
                    <a:cubicBezTo>
                      <a:pt x="f190" y="f138"/>
                      <a:pt x="f191" y="f140"/>
                      <a:pt x="f192" y="f141"/>
                    </a:cubicBezTo>
                    <a:lnTo>
                      <a:pt x="f192" y="f7"/>
                    </a:lnTo>
                    <a:cubicBezTo>
                      <a:pt x="f175" y="f72"/>
                      <a:pt x="f193" y="f54"/>
                      <a:pt x="f153" y="f25"/>
                    </a:cubicBezTo>
                    <a:cubicBezTo>
                      <a:pt x="f153" y="f24"/>
                      <a:pt x="f153" y="f22"/>
                      <a:pt x="f153" y="f22"/>
                    </a:cubicBezTo>
                    <a:cubicBezTo>
                      <a:pt x="f153" y="f21"/>
                      <a:pt x="f194" y="f21"/>
                      <a:pt x="f194" y="f195"/>
                    </a:cubicBezTo>
                    <a:cubicBezTo>
                      <a:pt x="f194" y="f196"/>
                      <a:pt x="f194" y="f196"/>
                      <a:pt x="f194" y="f197"/>
                    </a:cubicBezTo>
                    <a:cubicBezTo>
                      <a:pt x="f194" y="f143"/>
                      <a:pt x="f194" y="f143"/>
                      <a:pt x="f194" y="f19"/>
                    </a:cubicBezTo>
                    <a:cubicBezTo>
                      <a:pt x="f198" y="f199"/>
                      <a:pt x="f200" y="f15"/>
                      <a:pt x="f200" y="f13"/>
                    </a:cubicBezTo>
                    <a:lnTo>
                      <a:pt x="f201" y="f13"/>
                    </a:lnTo>
                    <a:cubicBezTo>
                      <a:pt x="f201" y="f15"/>
                      <a:pt x="f202" y="f17"/>
                      <a:pt x="f142" y="f143"/>
                    </a:cubicBezTo>
                    <a:close/>
                    <a:moveTo>
                      <a:pt x="f142" y="f143"/>
                    </a:moveTo>
                    <a:lnTo>
                      <a:pt x="f142" y="f143"/>
                    </a:lnTo>
                    <a:close/>
                    <a:moveTo>
                      <a:pt x="f153" y="f203"/>
                    </a:moveTo>
                    <a:lnTo>
                      <a:pt x="f192" y="f204"/>
                    </a:lnTo>
                    <a:lnTo>
                      <a:pt x="f192" y="f161"/>
                    </a:lnTo>
                    <a:lnTo>
                      <a:pt x="f147" y="f205"/>
                    </a:lnTo>
                    <a:cubicBezTo>
                      <a:pt x="f149" y="f206"/>
                      <a:pt x="f198" y="f207"/>
                      <a:pt x="f153" y="f203"/>
                    </a:cubicBezTo>
                    <a:close/>
                    <a:moveTo>
                      <a:pt x="f153" y="f203"/>
                    </a:moveTo>
                    <a:lnTo>
                      <a:pt x="f153" y="f203"/>
                    </a:lnTo>
                    <a:close/>
                    <a:moveTo>
                      <a:pt x="f208" y="f153"/>
                    </a:moveTo>
                    <a:lnTo>
                      <a:pt x="f209" y="f94"/>
                    </a:lnTo>
                    <a:lnTo>
                      <a:pt x="f209" y="f210"/>
                    </a:lnTo>
                    <a:lnTo>
                      <a:pt x="f211" y="f210"/>
                    </a:lnTo>
                    <a:lnTo>
                      <a:pt x="f212" y="f129"/>
                    </a:lnTo>
                    <a:lnTo>
                      <a:pt x="f130" y="f129"/>
                    </a:lnTo>
                    <a:lnTo>
                      <a:pt x="f213" y="f214"/>
                    </a:lnTo>
                    <a:cubicBezTo>
                      <a:pt x="f215" y="f216"/>
                      <a:pt x="f217" y="f218"/>
                      <a:pt x="f208" y="f153"/>
                    </a:cubicBezTo>
                    <a:close/>
                    <a:moveTo>
                      <a:pt x="f208" y="f153"/>
                    </a:moveTo>
                    <a:lnTo>
                      <a:pt x="f208" y="f153"/>
                    </a:lnTo>
                    <a:close/>
                    <a:moveTo>
                      <a:pt x="f219" y="f220"/>
                    </a:moveTo>
                    <a:lnTo>
                      <a:pt x="f221" y="f222"/>
                    </a:lnTo>
                    <a:cubicBezTo>
                      <a:pt x="f223" y="f207"/>
                      <a:pt x="f224" y="f207"/>
                      <a:pt x="f225" y="f207"/>
                    </a:cubicBezTo>
                    <a:cubicBezTo>
                      <a:pt x="f226" y="f207"/>
                      <a:pt x="f227" y="f207"/>
                      <a:pt x="f228" y="f207"/>
                    </a:cubicBezTo>
                    <a:lnTo>
                      <a:pt x="f228" y="f229"/>
                    </a:lnTo>
                    <a:cubicBezTo>
                      <a:pt x="f226" y="f230"/>
                      <a:pt x="f224" y="f231"/>
                      <a:pt x="f219" y="f220"/>
                    </a:cubicBezTo>
                    <a:close/>
                    <a:moveTo>
                      <a:pt x="f219" y="f220"/>
                    </a:moveTo>
                    <a:lnTo>
                      <a:pt x="f219" y="f220"/>
                    </a:lnTo>
                    <a:close/>
                    <a:moveTo>
                      <a:pt x="f8" y="f232"/>
                    </a:moveTo>
                    <a:lnTo>
                      <a:pt x="f233" y="f129"/>
                    </a:lnTo>
                    <a:lnTo>
                      <a:pt x="f106" y="f129"/>
                    </a:lnTo>
                    <a:lnTo>
                      <a:pt x="f125" y="f234"/>
                    </a:lnTo>
                    <a:cubicBezTo>
                      <a:pt x="f235" y="f234"/>
                      <a:pt x="f236" y="f237"/>
                      <a:pt x="f8" y="f232"/>
                    </a:cubicBezTo>
                    <a:close/>
                    <a:moveTo>
                      <a:pt x="f8" y="f232"/>
                    </a:moveTo>
                    <a:lnTo>
                      <a:pt x="f8" y="f232"/>
                    </a:lnTo>
                    <a:close/>
                    <a:moveTo>
                      <a:pt x="f56" y="f238"/>
                    </a:moveTo>
                    <a:lnTo>
                      <a:pt x="f6" y="f239"/>
                    </a:lnTo>
                    <a:lnTo>
                      <a:pt x="f6" y="f240"/>
                    </a:lnTo>
                    <a:lnTo>
                      <a:pt x="f241" y="f3"/>
                    </a:lnTo>
                    <a:cubicBezTo>
                      <a:pt x="f134" y="f3"/>
                      <a:pt x="f50" y="f3"/>
                      <a:pt x="f56" y="f238"/>
                    </a:cubicBezTo>
                    <a:close/>
                    <a:moveTo>
                      <a:pt x="f56" y="f238"/>
                    </a:moveTo>
                    <a:lnTo>
                      <a:pt x="f56" y="f238"/>
                    </a:lnTo>
                    <a:close/>
                    <a:moveTo>
                      <a:pt x="f242" y="f243"/>
                    </a:moveTo>
                    <a:lnTo>
                      <a:pt x="f244" y="f208"/>
                    </a:lnTo>
                    <a:lnTo>
                      <a:pt x="f245" y="f208"/>
                    </a:lnTo>
                    <a:lnTo>
                      <a:pt x="f246" y="f208"/>
                    </a:lnTo>
                    <a:lnTo>
                      <a:pt x="f247" y="f208"/>
                    </a:lnTo>
                    <a:lnTo>
                      <a:pt x="f248" y="f208"/>
                    </a:lnTo>
                    <a:lnTo>
                      <a:pt x="f249" y="f208"/>
                    </a:lnTo>
                    <a:lnTo>
                      <a:pt x="f46" y="f208"/>
                    </a:lnTo>
                    <a:lnTo>
                      <a:pt x="f250" y="f208"/>
                    </a:lnTo>
                    <a:lnTo>
                      <a:pt x="f251" y="f208"/>
                    </a:lnTo>
                    <a:lnTo>
                      <a:pt x="f73" y="f208"/>
                    </a:lnTo>
                    <a:lnTo>
                      <a:pt x="f252" y="f208"/>
                    </a:lnTo>
                    <a:lnTo>
                      <a:pt x="f253" y="f254"/>
                    </a:lnTo>
                    <a:cubicBezTo>
                      <a:pt x="f255" y="f256"/>
                      <a:pt x="f257" y="f258"/>
                      <a:pt x="f242" y="f243"/>
                    </a:cubicBezTo>
                    <a:close/>
                    <a:moveTo>
                      <a:pt x="f242" y="f243"/>
                    </a:moveTo>
                    <a:lnTo>
                      <a:pt x="f242" y="f243"/>
                    </a:lnTo>
                    <a:close/>
                    <a:moveTo>
                      <a:pt x="f259" y="f260"/>
                    </a:moveTo>
                    <a:lnTo>
                      <a:pt x="f90" y="f261"/>
                    </a:lnTo>
                    <a:lnTo>
                      <a:pt x="f92" y="f262"/>
                    </a:lnTo>
                    <a:lnTo>
                      <a:pt x="f93" y="f262"/>
                    </a:lnTo>
                    <a:lnTo>
                      <a:pt x="f95" y="f205"/>
                    </a:lnTo>
                    <a:lnTo>
                      <a:pt x="f263" y="f205"/>
                    </a:lnTo>
                    <a:lnTo>
                      <a:pt x="f242" y="f264"/>
                    </a:lnTo>
                    <a:lnTo>
                      <a:pt x="f265" y="f264"/>
                    </a:lnTo>
                    <a:lnTo>
                      <a:pt x="f266" y="f267"/>
                    </a:lnTo>
                    <a:lnTo>
                      <a:pt x="f257" y="f267"/>
                    </a:lnTo>
                    <a:lnTo>
                      <a:pt x="f268" y="f267"/>
                    </a:lnTo>
                    <a:lnTo>
                      <a:pt x="f268" y="f206"/>
                    </a:lnTo>
                    <a:lnTo>
                      <a:pt x="f269" y="f201"/>
                    </a:lnTo>
                    <a:cubicBezTo>
                      <a:pt x="f270" y="f146"/>
                      <a:pt x="f271" y="f272"/>
                      <a:pt x="f259" y="f260"/>
                    </a:cubicBezTo>
                    <a:close/>
                    <a:moveTo>
                      <a:pt x="f259" y="f260"/>
                    </a:moveTo>
                    <a:lnTo>
                      <a:pt x="f259" y="f260"/>
                    </a:lnTo>
                    <a:close/>
                    <a:moveTo>
                      <a:pt x="f13" y="f273"/>
                    </a:moveTo>
                    <a:lnTo>
                      <a:pt x="f13" y="f274"/>
                    </a:lnTo>
                    <a:lnTo>
                      <a:pt x="f13" y="f273"/>
                    </a:lnTo>
                    <a:close/>
                    <a:moveTo>
                      <a:pt x="f13" y="f273"/>
                    </a:moveTo>
                    <a:lnTo>
                      <a:pt x="f13" y="f273"/>
                    </a:lnTo>
                    <a:close/>
                    <a:moveTo>
                      <a:pt x="f275" y="f205"/>
                    </a:moveTo>
                    <a:lnTo>
                      <a:pt x="f276" y="f277"/>
                    </a:lnTo>
                    <a:lnTo>
                      <a:pt x="f276" y="f278"/>
                    </a:lnTo>
                    <a:lnTo>
                      <a:pt x="f276" y="f279"/>
                    </a:lnTo>
                    <a:lnTo>
                      <a:pt x="f280" y="f279"/>
                    </a:lnTo>
                    <a:lnTo>
                      <a:pt x="f280" y="f281"/>
                    </a:lnTo>
                    <a:lnTo>
                      <a:pt x="f280" y="f282"/>
                    </a:lnTo>
                    <a:lnTo>
                      <a:pt x="f283" y="f282"/>
                    </a:lnTo>
                    <a:lnTo>
                      <a:pt x="f283" y="f284"/>
                    </a:lnTo>
                    <a:lnTo>
                      <a:pt x="f283" y="f285"/>
                    </a:lnTo>
                    <a:lnTo>
                      <a:pt x="f286" y="f285"/>
                    </a:lnTo>
                    <a:lnTo>
                      <a:pt x="f286" y="f287"/>
                    </a:lnTo>
                    <a:lnTo>
                      <a:pt x="f286" y="f288"/>
                    </a:lnTo>
                    <a:lnTo>
                      <a:pt x="f286" y="f289"/>
                    </a:lnTo>
                    <a:lnTo>
                      <a:pt x="f290" y="f291"/>
                    </a:lnTo>
                    <a:cubicBezTo>
                      <a:pt x="f292" y="f222"/>
                      <a:pt x="f293" y="f267"/>
                      <a:pt x="f275" y="f205"/>
                    </a:cubicBezTo>
                    <a:close/>
                    <a:moveTo>
                      <a:pt x="f275" y="f205"/>
                    </a:moveTo>
                    <a:lnTo>
                      <a:pt x="f275" y="f205"/>
                    </a:lnTo>
                    <a:close/>
                    <a:moveTo>
                      <a:pt x="f294" y="f295"/>
                    </a:moveTo>
                    <a:lnTo>
                      <a:pt x="f296" y="f98"/>
                    </a:lnTo>
                    <a:cubicBezTo>
                      <a:pt x="f296" y="f240"/>
                      <a:pt x="f296" y="f297"/>
                      <a:pt x="f296" y="f235"/>
                    </a:cubicBezTo>
                    <a:lnTo>
                      <a:pt x="f298" y="f299"/>
                    </a:lnTo>
                    <a:lnTo>
                      <a:pt x="f300" y="f299"/>
                    </a:lnTo>
                    <a:lnTo>
                      <a:pt x="f300" y="f301"/>
                    </a:lnTo>
                    <a:lnTo>
                      <a:pt x="f300" y="f129"/>
                    </a:lnTo>
                    <a:lnTo>
                      <a:pt x="f276" y="f129"/>
                    </a:lnTo>
                    <a:lnTo>
                      <a:pt x="f276" y="f302"/>
                    </a:lnTo>
                    <a:lnTo>
                      <a:pt x="f276" y="f303"/>
                    </a:lnTo>
                    <a:lnTo>
                      <a:pt x="f280" y="f303"/>
                    </a:lnTo>
                    <a:lnTo>
                      <a:pt x="f280" y="f304"/>
                    </a:lnTo>
                    <a:lnTo>
                      <a:pt x="f280" y="f127"/>
                    </a:lnTo>
                    <a:lnTo>
                      <a:pt x="f283" y="f127"/>
                    </a:lnTo>
                    <a:lnTo>
                      <a:pt x="f283" y="f305"/>
                    </a:lnTo>
                    <a:lnTo>
                      <a:pt x="f286" y="f306"/>
                    </a:lnTo>
                    <a:lnTo>
                      <a:pt x="f286" y="f125"/>
                    </a:lnTo>
                    <a:lnTo>
                      <a:pt x="f307" y="f308"/>
                    </a:lnTo>
                    <a:lnTo>
                      <a:pt x="f307" y="f309"/>
                    </a:lnTo>
                    <a:lnTo>
                      <a:pt x="f310" y="f309"/>
                    </a:lnTo>
                    <a:lnTo>
                      <a:pt x="f311" y="f124"/>
                    </a:lnTo>
                    <a:lnTo>
                      <a:pt x="f311" y="f295"/>
                    </a:lnTo>
                    <a:lnTo>
                      <a:pt x="f294" y="f295"/>
                    </a:lnTo>
                    <a:close/>
                    <a:moveTo>
                      <a:pt x="f294" y="f295"/>
                    </a:moveTo>
                    <a:lnTo>
                      <a:pt x="f294" y="f295"/>
                    </a:lnTo>
                    <a:close/>
                    <a:moveTo>
                      <a:pt x="f312" y="f45"/>
                    </a:moveTo>
                    <a:lnTo>
                      <a:pt x="f84" y="f313"/>
                    </a:lnTo>
                    <a:lnTo>
                      <a:pt x="f84" y="f314"/>
                    </a:lnTo>
                    <a:lnTo>
                      <a:pt x="f86" y="f314"/>
                    </a:lnTo>
                    <a:lnTo>
                      <a:pt x="f88" y="f314"/>
                    </a:lnTo>
                    <a:lnTo>
                      <a:pt x="f90" y="f16"/>
                    </a:lnTo>
                    <a:lnTo>
                      <a:pt x="f92" y="f16"/>
                    </a:lnTo>
                    <a:lnTo>
                      <a:pt x="f93" y="f16"/>
                    </a:lnTo>
                    <a:lnTo>
                      <a:pt x="f93" y="f18"/>
                    </a:lnTo>
                    <a:lnTo>
                      <a:pt x="f95" y="f18"/>
                    </a:lnTo>
                    <a:lnTo>
                      <a:pt x="f263" y="f18"/>
                    </a:lnTo>
                    <a:lnTo>
                      <a:pt x="f242" y="f18"/>
                    </a:lnTo>
                    <a:lnTo>
                      <a:pt x="f242" y="f315"/>
                    </a:lnTo>
                    <a:lnTo>
                      <a:pt x="f265" y="f315"/>
                    </a:lnTo>
                    <a:lnTo>
                      <a:pt x="f266" y="f315"/>
                    </a:lnTo>
                    <a:lnTo>
                      <a:pt x="f257" y="f315"/>
                    </a:lnTo>
                    <a:lnTo>
                      <a:pt x="f268" y="f315"/>
                    </a:lnTo>
                    <a:lnTo>
                      <a:pt x="f268" y="f41"/>
                    </a:lnTo>
                    <a:lnTo>
                      <a:pt x="f316" y="f41"/>
                    </a:lnTo>
                    <a:lnTo>
                      <a:pt x="f255" y="f41"/>
                    </a:lnTo>
                    <a:lnTo>
                      <a:pt x="f317" y="f318"/>
                    </a:lnTo>
                    <a:lnTo>
                      <a:pt x="f317" y="f319"/>
                    </a:lnTo>
                    <a:lnTo>
                      <a:pt x="f317" y="f162"/>
                    </a:lnTo>
                    <a:lnTo>
                      <a:pt x="f317" y="f320"/>
                    </a:lnTo>
                    <a:lnTo>
                      <a:pt x="f321" y="f320"/>
                    </a:lnTo>
                    <a:lnTo>
                      <a:pt x="f321" y="f75"/>
                    </a:lnTo>
                    <a:lnTo>
                      <a:pt x="f321" y="f161"/>
                    </a:lnTo>
                    <a:lnTo>
                      <a:pt x="f321" y="f322"/>
                    </a:lnTo>
                    <a:lnTo>
                      <a:pt x="f321" y="f10"/>
                    </a:lnTo>
                    <a:lnTo>
                      <a:pt x="f321" y="f239"/>
                    </a:lnTo>
                    <a:lnTo>
                      <a:pt x="f321" y="f12"/>
                    </a:lnTo>
                    <a:lnTo>
                      <a:pt x="f312" y="f12"/>
                    </a:lnTo>
                    <a:lnTo>
                      <a:pt x="f312" y="f45"/>
                    </a:lnTo>
                    <a:close/>
                  </a:path>
                </a:pathLst>
              </a:custGeom>
              <a:solidFill>
                <a:srgbClr val="FAD243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1" name="Forma Livre 20"/>
              <p:cNvSpPr/>
              <p:nvPr/>
            </p:nvSpPr>
            <p:spPr>
              <a:xfrm>
                <a:off x="9256681" y="6119640"/>
                <a:ext cx="120600" cy="38157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8"/>
                  <a:gd name="f4" fmla="val 176"/>
                  <a:gd name="f5" fmla="val 103"/>
                  <a:gd name="f6" fmla="val 175"/>
                  <a:gd name="f7" fmla="val 54"/>
                  <a:gd name="f8" fmla="val 27"/>
                  <a:gd name="f9" fmla="val 19"/>
                  <a:gd name="f10" fmla="val 76"/>
                  <a:gd name="f11" fmla="val 5"/>
                  <a:gd name="f12" fmla="val 134"/>
                  <a:gd name="f13" fmla="val 2"/>
                  <a:gd name="f14" fmla="val 146"/>
                  <a:gd name="f15" fmla="val 161"/>
                  <a:gd name="f16" fmla="val 303"/>
                  <a:gd name="f17" fmla="val 407"/>
                  <a:gd name="f18" fmla="val 404"/>
                  <a:gd name="f19" fmla="val 99"/>
                  <a:gd name="f20" fmla="val 362"/>
                  <a:gd name="f21" fmla="val 35"/>
                  <a:gd name="f22" fmla="*/ f0 1 408"/>
                  <a:gd name="f23" fmla="*/ f1 1 176"/>
                  <a:gd name="f24" fmla="+- f4 0 f2"/>
                  <a:gd name="f25" fmla="+- f3 0 f2"/>
                  <a:gd name="f26" fmla="*/ f25 1 408"/>
                  <a:gd name="f27" fmla="*/ f24 1 176"/>
                  <a:gd name="f28" fmla="*/ f2 1 f26"/>
                  <a:gd name="f29" fmla="*/ f3 1 f26"/>
                  <a:gd name="f30" fmla="*/ f2 1 f27"/>
                  <a:gd name="f31" fmla="*/ f4 1 f27"/>
                  <a:gd name="f32" fmla="*/ f28 f22 1"/>
                  <a:gd name="f33" fmla="*/ f29 f22 1"/>
                  <a:gd name="f34" fmla="*/ f31 f23 1"/>
                  <a:gd name="f35" fmla="*/ f30 f2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2" t="f35" r="f33" b="f34"/>
                <a:pathLst>
                  <a:path w="408" h="176">
                    <a:moveTo>
                      <a:pt x="f5" y="f6"/>
                    </a:moveTo>
                    <a:lnTo>
                      <a:pt x="f5" y="f2"/>
                    </a:lnTo>
                    <a:cubicBezTo>
                      <a:pt x="f7" y="f8"/>
                      <a:pt x="f9" y="f10"/>
                      <a:pt x="f11" y="f12"/>
                    </a:cubicBezTo>
                    <a:cubicBezTo>
                      <a:pt x="f13" y="f14"/>
                      <a:pt x="f2" y="f15"/>
                      <a:pt x="f2" y="f6"/>
                    </a:cubicBez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16" y="f2"/>
                    </a:moveTo>
                    <a:lnTo>
                      <a:pt x="f16" y="f6"/>
                    </a:lnTo>
                    <a:lnTo>
                      <a:pt x="f17" y="f6"/>
                    </a:lnTo>
                    <a:cubicBezTo>
                      <a:pt x="f18" y="f19"/>
                      <a:pt x="f20" y="f21"/>
                      <a:pt x="f16" y="f2"/>
                    </a:cubicBezTo>
                    <a:close/>
                  </a:path>
                </a:pathLst>
              </a:custGeom>
              <a:solidFill>
                <a:srgbClr val="FFEC00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2" name="Forma Livre 21"/>
              <p:cNvSpPr/>
              <p:nvPr/>
            </p:nvSpPr>
            <p:spPr>
              <a:xfrm>
                <a:off x="9199440" y="6184800"/>
                <a:ext cx="417597" cy="265322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244"/>
                  <a:gd name="f4" fmla="val 808"/>
                  <a:gd name="f5" fmla="val 624"/>
                  <a:gd name="f6" fmla="val 807"/>
                  <a:gd name="f7" fmla="val 278"/>
                  <a:gd name="f8" fmla="val 449"/>
                  <a:gd name="f9" fmla="val 5"/>
                  <a:gd name="f10" fmla="val 3"/>
                  <a:gd name="f11" fmla="val 2"/>
                  <a:gd name="f12" fmla="val 1243"/>
                  <a:gd name="f13" fmla="val 969"/>
                  <a:gd name="f14" fmla="*/ f0 1 1244"/>
                  <a:gd name="f15" fmla="*/ f1 1 808"/>
                  <a:gd name="f16" fmla="+- f4 0 f2"/>
                  <a:gd name="f17" fmla="+- f3 0 f2"/>
                  <a:gd name="f18" fmla="*/ f17 1 1244"/>
                  <a:gd name="f19" fmla="*/ f16 1 808"/>
                  <a:gd name="f20" fmla="*/ f2 1 f18"/>
                  <a:gd name="f21" fmla="*/ f3 1 f18"/>
                  <a:gd name="f22" fmla="*/ f2 1 f19"/>
                  <a:gd name="f23" fmla="*/ f4 1 f19"/>
                  <a:gd name="f24" fmla="*/ f20 f14 1"/>
                  <a:gd name="f25" fmla="*/ f21 f14 1"/>
                  <a:gd name="f26" fmla="*/ f23 f15 1"/>
                  <a:gd name="f27" fmla="*/ f22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4" t="f27" r="f25" b="f26"/>
                <a:pathLst>
                  <a:path w="1244" h="808">
                    <a:moveTo>
                      <a:pt x="f5" y="f6"/>
                    </a:moveTo>
                    <a:cubicBezTo>
                      <a:pt x="f7" y="f6"/>
                      <a:pt x="f2" y="f8"/>
                      <a:pt x="f2" y="f9"/>
                    </a:cubicBezTo>
                    <a:cubicBezTo>
                      <a:pt x="f2" y="f10"/>
                      <a:pt x="f2" y="f11"/>
                      <a:pt x="f2" y="f2"/>
                    </a:cubicBezTo>
                    <a:lnTo>
                      <a:pt x="f12" y="f2"/>
                    </a:lnTo>
                    <a:cubicBezTo>
                      <a:pt x="f12" y="f11"/>
                      <a:pt x="f12" y="f10"/>
                      <a:pt x="f12" y="f9"/>
                    </a:cubicBezTo>
                    <a:cubicBezTo>
                      <a:pt x="f12" y="f8"/>
                      <a:pt x="f13" y="f6"/>
                      <a:pt x="f5" y="f6"/>
                    </a:cubicBezTo>
                  </a:path>
                </a:pathLst>
              </a:custGeom>
              <a:noFill/>
              <a:ln w="1801" cap="flat">
                <a:solidFill>
                  <a:srgbClr val="1B1918"/>
                </a:solidFill>
                <a:prstDash val="solid"/>
                <a:miter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3" name="Forma Livre 22"/>
              <p:cNvSpPr/>
              <p:nvPr/>
            </p:nvSpPr>
            <p:spPr>
              <a:xfrm>
                <a:off x="9418676" y="6053044"/>
                <a:ext cx="193679" cy="103318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618"/>
                  <a:gd name="f5" fmla="val 357"/>
                  <a:gd name="f6" fmla="val 356"/>
                  <a:gd name="f7" fmla="val 255"/>
                  <a:gd name="f8" fmla="val 355"/>
                  <a:gd name="f9" fmla="val 302"/>
                  <a:gd name="f10" fmla="val 326"/>
                  <a:gd name="f11" fmla="val 368"/>
                  <a:gd name="f12" fmla="val 276"/>
                  <a:gd name="f13" fmla="val 400"/>
                  <a:gd name="f14" fmla="val 232"/>
                  <a:gd name="f15" fmla="val 419"/>
                  <a:gd name="f16" fmla="val 210"/>
                  <a:gd name="f17" fmla="val 442"/>
                  <a:gd name="f18" fmla="val 182"/>
                  <a:gd name="f19" fmla="val 472"/>
                  <a:gd name="f20" fmla="val 177"/>
                  <a:gd name="f21" fmla="val 503"/>
                  <a:gd name="f22" fmla="val 173"/>
                  <a:gd name="f23" fmla="val 574"/>
                  <a:gd name="f24" fmla="val 193"/>
                  <a:gd name="f25" fmla="val 605"/>
                  <a:gd name="f26" fmla="val 203"/>
                  <a:gd name="f27" fmla="val 593"/>
                  <a:gd name="f28" fmla="val 136"/>
                  <a:gd name="f29" fmla="val 576"/>
                  <a:gd name="f30" fmla="val 69"/>
                  <a:gd name="f31" fmla="val 550"/>
                  <a:gd name="f32" fmla="val 6"/>
                  <a:gd name="f33" fmla="val 519"/>
                  <a:gd name="f34" fmla="val 488"/>
                  <a:gd name="f35" fmla="val 1"/>
                  <a:gd name="f36" fmla="val 460"/>
                  <a:gd name="f37" fmla="val 25"/>
                  <a:gd name="f38" fmla="val 432"/>
                  <a:gd name="f39" fmla="val 51"/>
                  <a:gd name="f40" fmla="val 417"/>
                  <a:gd name="f41" fmla="val 91"/>
                  <a:gd name="f42" fmla="val 395"/>
                  <a:gd name="f43" fmla="val 122"/>
                  <a:gd name="f44" fmla="val 383"/>
                  <a:gd name="f45" fmla="val 139"/>
                  <a:gd name="f46" fmla="val 369"/>
                  <a:gd name="f47" fmla="val 161"/>
                  <a:gd name="f48" fmla="val 350"/>
                  <a:gd name="f49" fmla="val 175"/>
                  <a:gd name="f50" fmla="val 333"/>
                  <a:gd name="f51" fmla="val 222"/>
                  <a:gd name="f52" fmla="val 328"/>
                  <a:gd name="f53" fmla="val 225"/>
                  <a:gd name="f54" fmla="val 321"/>
                  <a:gd name="f55" fmla="val 279"/>
                  <a:gd name="f56" fmla="val 319"/>
                  <a:gd name="f57" fmla="val 291"/>
                  <a:gd name="f58" fmla="val 317"/>
                  <a:gd name="f59" fmla="val 314"/>
                  <a:gd name="f60" fmla="val 300"/>
                  <a:gd name="f61" fmla="val 316"/>
                  <a:gd name="f62" fmla="val 293"/>
                  <a:gd name="f63" fmla="val 286"/>
                  <a:gd name="f64" fmla="val 272"/>
                  <a:gd name="f65" fmla="val 283"/>
                  <a:gd name="f66" fmla="val 230"/>
                  <a:gd name="f67" fmla="val 278"/>
                  <a:gd name="f68" fmla="val 188"/>
                  <a:gd name="f69" fmla="val 266"/>
                  <a:gd name="f70" fmla="val 185"/>
                  <a:gd name="f71" fmla="val 245"/>
                  <a:gd name="f72" fmla="val 217"/>
                  <a:gd name="f73" fmla="val 163"/>
                  <a:gd name="f74" fmla="val 189"/>
                  <a:gd name="f75" fmla="val 158"/>
                  <a:gd name="f76" fmla="val 162"/>
                  <a:gd name="f77" fmla="val 170"/>
                  <a:gd name="f78" fmla="val 105"/>
                  <a:gd name="f79" fmla="val 207"/>
                  <a:gd name="f80" fmla="val 86"/>
                  <a:gd name="f81" fmla="val 227"/>
                  <a:gd name="f82" fmla="val 54"/>
                  <a:gd name="f83" fmla="val 264"/>
                  <a:gd name="f84" fmla="val 23"/>
                  <a:gd name="f85" fmla="val 311"/>
                  <a:gd name="f86" fmla="val 412"/>
                  <a:gd name="f87" fmla="val 242"/>
                  <a:gd name="f88" fmla="val 324"/>
                  <a:gd name="f89" fmla="val 617"/>
                  <a:gd name="f90" fmla="val 614"/>
                  <a:gd name="f91" fmla="val 265"/>
                  <a:gd name="f92" fmla="val 607"/>
                  <a:gd name="f93" fmla="val 580"/>
                  <a:gd name="f94" fmla="val 212"/>
                  <a:gd name="f95" fmla="val 474"/>
                  <a:gd name="f96" fmla="val 450"/>
                  <a:gd name="f97" fmla="val 197"/>
                  <a:gd name="f98" fmla="val 428"/>
                  <a:gd name="f99" fmla="val 223"/>
                  <a:gd name="f100" fmla="*/ f1 1 618"/>
                  <a:gd name="f101" fmla="*/ f2 1 357"/>
                  <a:gd name="f102" fmla="+- f5 0 f3"/>
                  <a:gd name="f103" fmla="+- f4 0 f3"/>
                  <a:gd name="f104" fmla="*/ f103 1 618"/>
                  <a:gd name="f105" fmla="*/ f102 1 357"/>
                  <a:gd name="f106" fmla="*/ f3 1 f104"/>
                  <a:gd name="f107" fmla="*/ f4 1 f104"/>
                  <a:gd name="f108" fmla="*/ f3 1 f105"/>
                  <a:gd name="f109" fmla="*/ f5 1 f105"/>
                  <a:gd name="f110" fmla="*/ f106 f100 1"/>
                  <a:gd name="f111" fmla="*/ f107 f100 1"/>
                  <a:gd name="f112" fmla="*/ f109 f101 1"/>
                  <a:gd name="f113" fmla="*/ f108 f10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10" t="f113" r="f111" b="f112"/>
                <a:pathLst>
                  <a:path w="618" h="357">
                    <a:moveTo>
                      <a:pt x="f3" y="f6"/>
                    </a:moveTo>
                    <a:lnTo>
                      <a:pt x="f7" y="f6"/>
                    </a:lnTo>
                    <a:lnTo>
                      <a:pt x="f7" y="f8"/>
                    </a:lnTo>
                    <a:cubicBezTo>
                      <a:pt x="f9" y="f10"/>
                      <a:pt x="f11" y="f12"/>
                      <a:pt x="f13" y="f14"/>
                    </a:cubicBezTo>
                    <a:cubicBezTo>
                      <a:pt x="f15" y="f16"/>
                      <a:pt x="f17" y="f18"/>
                      <a:pt x="f19" y="f20"/>
                    </a:cubicBez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27" y="f28"/>
                      <a:pt x="f29" y="f30"/>
                      <a:pt x="f31" y="f32"/>
                    </a:cubicBezTo>
                    <a:cubicBezTo>
                      <a:pt x="f33" y="f3"/>
                      <a:pt x="f34" y="f35"/>
                      <a:pt x="f36" y="f37"/>
                    </a:cubicBezTo>
                    <a:cubicBezTo>
                      <a:pt x="f38" y="f39"/>
                      <a:pt x="f40" y="f41"/>
                      <a:pt x="f42" y="f43"/>
                    </a:cubicBezTo>
                    <a:cubicBezTo>
                      <a:pt x="f44" y="f45"/>
                      <a:pt x="f46" y="f47"/>
                      <a:pt x="f48" y="f49"/>
                    </a:cubicBezTo>
                    <a:cubicBezTo>
                      <a:pt x="f50" y="f51"/>
                      <a:pt x="f52" y="f53"/>
                      <a:pt x="f54" y="f55"/>
                    </a:cubicBezTo>
                    <a:cubicBezTo>
                      <a:pt x="f56" y="f57"/>
                      <a:pt x="f58" y="f59"/>
                      <a:pt x="f60" y="f61"/>
                    </a:cubicBezTo>
                    <a:lnTo>
                      <a:pt x="f62" y="f61"/>
                    </a:lnTo>
                    <a:cubicBezTo>
                      <a:pt x="f63" y="f64"/>
                      <a:pt x="f65" y="f66"/>
                      <a:pt x="f67" y="f68"/>
                    </a:cubicBezTo>
                    <a:cubicBezTo>
                      <a:pt x="f69" y="f70"/>
                      <a:pt x="f7" y="f0"/>
                      <a:pt x="f71" y="f49"/>
                    </a:cubicBezTo>
                    <a:cubicBezTo>
                      <a:pt x="f72" y="f73"/>
                      <a:pt x="f74" y="f75"/>
                      <a:pt x="f76" y="f77"/>
                    </a:cubicBezTo>
                    <a:cubicBezTo>
                      <a:pt x="f28" y="f18"/>
                      <a:pt x="f78" y="f79"/>
                      <a:pt x="f80" y="f81"/>
                    </a:cubicBezTo>
                    <a:cubicBezTo>
                      <a:pt x="f82" y="f83"/>
                      <a:pt x="f84" y="f85"/>
                      <a:pt x="f3" y="f6"/>
                    </a:cubicBezTo>
                    <a:close/>
                    <a:moveTo>
                      <a:pt x="f3" y="f6"/>
                    </a:moveTo>
                    <a:lnTo>
                      <a:pt x="f3" y="f6"/>
                    </a:lnTo>
                    <a:close/>
                    <a:moveTo>
                      <a:pt x="f86" y="f87"/>
                    </a:moveTo>
                    <a:cubicBezTo>
                      <a:pt x="f44" y="f65"/>
                      <a:pt x="f88" y="f10"/>
                      <a:pt x="f65" y="f6"/>
                    </a:cubicBezTo>
                    <a:lnTo>
                      <a:pt x="f89" y="f6"/>
                    </a:lnTo>
                    <a:cubicBezTo>
                      <a:pt x="f89" y="f85"/>
                      <a:pt x="f90" y="f91"/>
                      <a:pt x="f92" y="f51"/>
                    </a:cubicBezTo>
                    <a:cubicBezTo>
                      <a:pt x="f93" y="f94"/>
                      <a:pt x="f21" y="f68"/>
                      <a:pt x="f95" y="f24"/>
                    </a:cubicBezTo>
                    <a:cubicBezTo>
                      <a:pt x="f96" y="f97"/>
                      <a:pt x="f98" y="f99"/>
                      <a:pt x="f86" y="f87"/>
                    </a:cubicBezTo>
                    <a:close/>
                  </a:path>
                </a:pathLst>
              </a:custGeom>
              <a:solidFill>
                <a:srgbClr val="009035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4" name="Forma Livre 23"/>
              <p:cNvSpPr/>
              <p:nvPr/>
            </p:nvSpPr>
            <p:spPr>
              <a:xfrm>
                <a:off x="9028081" y="5780160"/>
                <a:ext cx="762115" cy="904679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2208"/>
                  <a:gd name="f5" fmla="val 2585"/>
                  <a:gd name="f6" fmla="val 1330"/>
                  <a:gd name="f7" fmla="val 757"/>
                  <a:gd name="f8" fmla="val 1342"/>
                  <a:gd name="f9" fmla="val 766"/>
                  <a:gd name="f10" fmla="val 1356"/>
                  <a:gd name="f11" fmla="val 774"/>
                  <a:gd name="f12" fmla="val 1361"/>
                  <a:gd name="f13" fmla="val 789"/>
                  <a:gd name="f14" fmla="val 1382"/>
                  <a:gd name="f15" fmla="val 857"/>
                  <a:gd name="f16" fmla="val 1391"/>
                  <a:gd name="f17" fmla="val 969"/>
                  <a:gd name="f18" fmla="val 1401"/>
                  <a:gd name="f19" fmla="val 1041"/>
                  <a:gd name="f20" fmla="val 1404"/>
                  <a:gd name="f21" fmla="val 1018"/>
                  <a:gd name="f22" fmla="val 1406"/>
                  <a:gd name="f23" fmla="val 1001"/>
                  <a:gd name="f24" fmla="val 1413"/>
                  <a:gd name="f25" fmla="val 979"/>
                  <a:gd name="f26" fmla="val 1416"/>
                  <a:gd name="f27" fmla="val 971"/>
                  <a:gd name="f28" fmla="val 1420"/>
                  <a:gd name="f29" fmla="val 963"/>
                  <a:gd name="f30" fmla="val 1423"/>
                  <a:gd name="f31" fmla="val 954"/>
                  <a:gd name="f32" fmla="val 1422"/>
                  <a:gd name="f33" fmla="val 945"/>
                  <a:gd name="f34" fmla="val 1412"/>
                  <a:gd name="f35" fmla="val 905"/>
                  <a:gd name="f36" fmla="val 1403"/>
                  <a:gd name="f37" fmla="val 872"/>
                  <a:gd name="f38" fmla="val 1392"/>
                  <a:gd name="f39" fmla="val 831"/>
                  <a:gd name="f40" fmla="val 826"/>
                  <a:gd name="f41" fmla="val 862"/>
                  <a:gd name="f42" fmla="val 1425"/>
                  <a:gd name="f43" fmla="val 892"/>
                  <a:gd name="f44" fmla="val 1432"/>
                  <a:gd name="f45" fmla="val 927"/>
                  <a:gd name="f46" fmla="val 1435"/>
                  <a:gd name="f47" fmla="val 918"/>
                  <a:gd name="f48" fmla="val 1437"/>
                  <a:gd name="f49" fmla="val 912"/>
                  <a:gd name="f50" fmla="val 1440"/>
                  <a:gd name="f51" fmla="val 903"/>
                  <a:gd name="f52" fmla="val 898"/>
                  <a:gd name="f53" fmla="val 1443"/>
                  <a:gd name="f54" fmla="val 1444"/>
                  <a:gd name="f55" fmla="val 885"/>
                  <a:gd name="f56" fmla="val 880"/>
                  <a:gd name="f57" fmla="val 1434"/>
                  <a:gd name="f58" fmla="val 1419"/>
                  <a:gd name="f59" fmla="val 816"/>
                  <a:gd name="f60" fmla="val 809"/>
                  <a:gd name="f61" fmla="val 799"/>
                  <a:gd name="f62" fmla="val 811"/>
                  <a:gd name="f63" fmla="val 1427"/>
                  <a:gd name="f64" fmla="val 1439"/>
                  <a:gd name="f65" fmla="val 837"/>
                  <a:gd name="f66" fmla="val 845"/>
                  <a:gd name="f67" fmla="val 1446"/>
                  <a:gd name="f68" fmla="val 853"/>
                  <a:gd name="f69" fmla="val 832"/>
                  <a:gd name="f70" fmla="val 821"/>
                  <a:gd name="f71" fmla="val 801"/>
                  <a:gd name="f72" fmla="val 756"/>
                  <a:gd name="f73" fmla="val 1415"/>
                  <a:gd name="f74" fmla="val 741"/>
                  <a:gd name="f75" fmla="val 739"/>
                  <a:gd name="f76" fmla="val 723"/>
                  <a:gd name="f77" fmla="val 718"/>
                  <a:gd name="f78" fmla="val 1474"/>
                  <a:gd name="f79" fmla="val 713"/>
                  <a:gd name="f80" fmla="val 1494"/>
                  <a:gd name="f81" fmla="val 700"/>
                  <a:gd name="f82" fmla="val 1496"/>
                  <a:gd name="f83" fmla="val 698"/>
                  <a:gd name="f84" fmla="val 695"/>
                  <a:gd name="f85" fmla="val 691"/>
                  <a:gd name="f86" fmla="val 706"/>
                  <a:gd name="f87" fmla="val 1493"/>
                  <a:gd name="f88" fmla="val 675"/>
                  <a:gd name="f89" fmla="val 1489"/>
                  <a:gd name="f90" fmla="val 670"/>
                  <a:gd name="f91" fmla="val 1487"/>
                  <a:gd name="f92" fmla="val 663"/>
                  <a:gd name="f93" fmla="val 1483"/>
                  <a:gd name="f94" fmla="val 658"/>
                  <a:gd name="f95" fmla="val 680"/>
                  <a:gd name="f96" fmla="val 1428"/>
                  <a:gd name="f97" fmla="val 665"/>
                  <a:gd name="f98" fmla="val 1475"/>
                  <a:gd name="f99" fmla="val 643"/>
                  <a:gd name="f100" fmla="val 641"/>
                  <a:gd name="f101" fmla="val 640"/>
                  <a:gd name="f102" fmla="val 1470"/>
                  <a:gd name="f103" fmla="val 636"/>
                  <a:gd name="f104" fmla="val 1465"/>
                  <a:gd name="f105" fmla="val 635"/>
                  <a:gd name="f106" fmla="val 1462"/>
                  <a:gd name="f107" fmla="val 651"/>
                  <a:gd name="f108" fmla="val 1380"/>
                  <a:gd name="f109" fmla="val 671"/>
                  <a:gd name="f110" fmla="val 1353"/>
                  <a:gd name="f111" fmla="val 673"/>
                  <a:gd name="f112" fmla="val 1322"/>
                  <a:gd name="f113" fmla="val 681"/>
                  <a:gd name="f114" fmla="val 1299"/>
                  <a:gd name="f115" fmla="val 686"/>
                  <a:gd name="f116" fmla="val 1271"/>
                  <a:gd name="f117" fmla="val 690"/>
                  <a:gd name="f118" fmla="val 1251"/>
                  <a:gd name="f119" fmla="val 696"/>
                  <a:gd name="f120" fmla="val 1239"/>
                  <a:gd name="f121" fmla="val 701"/>
                  <a:gd name="f122" fmla="val 1228"/>
                  <a:gd name="f123" fmla="val 732"/>
                  <a:gd name="f124" fmla="val 1225"/>
                  <a:gd name="f125" fmla="val 746"/>
                  <a:gd name="f126" fmla="val 1237"/>
                  <a:gd name="f127" fmla="val 1249"/>
                  <a:gd name="f128" fmla="val 737"/>
                  <a:gd name="f129" fmla="val 1263"/>
                  <a:gd name="f130" fmla="val 1282"/>
                  <a:gd name="f131" fmla="val 1289"/>
                  <a:gd name="f132" fmla="val 1305"/>
                  <a:gd name="f133" fmla="val 1317"/>
                  <a:gd name="f134" fmla="val 749"/>
                  <a:gd name="f135" fmla="val 705"/>
                  <a:gd name="f136" fmla="val 1280"/>
                  <a:gd name="f137" fmla="val 1294"/>
                  <a:gd name="f138" fmla="val 1306"/>
                  <a:gd name="f139" fmla="val 1318"/>
                  <a:gd name="f140" fmla="val 666"/>
                  <a:gd name="f141" fmla="val 1329"/>
                  <a:gd name="f142" fmla="val 1341"/>
                  <a:gd name="f143" fmla="val 660"/>
                  <a:gd name="f144" fmla="val 1296"/>
                  <a:gd name="f145" fmla="val 614"/>
                  <a:gd name="f146" fmla="val 1213"/>
                  <a:gd name="f147" fmla="val 599"/>
                  <a:gd name="f148" fmla="val 1144"/>
                  <a:gd name="f149" fmla="val 600"/>
                  <a:gd name="f150" fmla="val 1137"/>
                  <a:gd name="f151" fmla="val 602"/>
                  <a:gd name="f152" fmla="val 1127"/>
                  <a:gd name="f153" fmla="val 1120"/>
                  <a:gd name="f154" fmla="val 1118"/>
                  <a:gd name="f155" fmla="val 604"/>
                  <a:gd name="f156" fmla="val 1160"/>
                  <a:gd name="f157" fmla="val 612"/>
                  <a:gd name="f158" fmla="val 1203"/>
                  <a:gd name="f159" fmla="val 626"/>
                  <a:gd name="f160" fmla="val 1240"/>
                  <a:gd name="f161" fmla="val 645"/>
                  <a:gd name="f162" fmla="val 1256"/>
                  <a:gd name="f163" fmla="val 655"/>
                  <a:gd name="f164" fmla="val 1267"/>
                  <a:gd name="f165" fmla="val 661"/>
                  <a:gd name="f166" fmla="val 856"/>
                  <a:gd name="f167" fmla="val 1417"/>
                  <a:gd name="f168" fmla="val 812"/>
                  <a:gd name="f169" fmla="val 1366"/>
                  <a:gd name="f170" fmla="val 785"/>
                  <a:gd name="f171" fmla="val 1313"/>
                  <a:gd name="f172" fmla="val 1247"/>
                  <a:gd name="f173" fmla="val 754"/>
                  <a:gd name="f174" fmla="val 1283"/>
                  <a:gd name="f175" fmla="val 1343"/>
                  <a:gd name="f176" fmla="val 710"/>
                  <a:gd name="f177" fmla="val 1460"/>
                  <a:gd name="f178" fmla="val 722"/>
                  <a:gd name="f179" fmla="val 1516"/>
                  <a:gd name="f180" fmla="val 748"/>
                  <a:gd name="f181" fmla="val 1558"/>
                  <a:gd name="f182" fmla="val 1560"/>
                  <a:gd name="f183" fmla="val 1563"/>
                  <a:gd name="f184" fmla="val 751"/>
                  <a:gd name="f185" fmla="val 1566"/>
                  <a:gd name="f186" fmla="val 806"/>
                  <a:gd name="f187" fmla="val 1533"/>
                  <a:gd name="f188" fmla="val 877"/>
                  <a:gd name="f189" fmla="val 1507"/>
                  <a:gd name="f190" fmla="val 939"/>
                  <a:gd name="f191" fmla="val 1492"/>
                  <a:gd name="f192" fmla="val 910"/>
                  <a:gd name="f193" fmla="val 1469"/>
                  <a:gd name="f194" fmla="val 92"/>
                  <a:gd name="f195" fmla="val 1450"/>
                  <a:gd name="f196" fmla="val 105"/>
                  <a:gd name="f197" fmla="val 120"/>
                  <a:gd name="f198" fmla="val 1336"/>
                  <a:gd name="f199" fmla="val 141"/>
                  <a:gd name="f200" fmla="val 173"/>
                  <a:gd name="f201" fmla="val 1191"/>
                  <a:gd name="f202" fmla="val 215"/>
                  <a:gd name="f203" fmla="val 1112"/>
                  <a:gd name="f204" fmla="val 244"/>
                  <a:gd name="f205" fmla="val 1019"/>
                  <a:gd name="f206" fmla="val 262"/>
                  <a:gd name="f207" fmla="val 966"/>
                  <a:gd name="f208" fmla="val 270"/>
                  <a:gd name="f209" fmla="val 925"/>
                  <a:gd name="f210" fmla="val 280"/>
                  <a:gd name="f211" fmla="val 868"/>
                  <a:gd name="f212" fmla="val 282"/>
                  <a:gd name="f213" fmla="val 308"/>
                  <a:gd name="f214" fmla="val 232"/>
                  <a:gd name="f215" fmla="val 569"/>
                  <a:gd name="f216" fmla="val 117"/>
                  <a:gd name="f217" fmla="val 469"/>
                  <a:gd name="f218" fmla="val 110"/>
                  <a:gd name="f219" fmla="val 464"/>
                  <a:gd name="f220" fmla="val 353"/>
                  <a:gd name="f221" fmla="val 138"/>
                  <a:gd name="f222" fmla="val 356"/>
                  <a:gd name="f223" fmla="val 134"/>
                  <a:gd name="f224" fmla="val 354"/>
                  <a:gd name="f225" fmla="val 136"/>
                  <a:gd name="f226" fmla="val 358"/>
                  <a:gd name="f227" fmla="val 889"/>
                  <a:gd name="f228" fmla="val 47"/>
                  <a:gd name="f229" fmla="val 1847"/>
                  <a:gd name="f230" fmla="val 1851"/>
                  <a:gd name="f231" fmla="val 1853"/>
                  <a:gd name="f232" fmla="val 2096"/>
                  <a:gd name="f233" fmla="val 2091"/>
                  <a:gd name="f234" fmla="val 1973"/>
                  <a:gd name="f235" fmla="val 1898"/>
                  <a:gd name="f236" fmla="val 1925"/>
                  <a:gd name="f237" fmla="val 1942"/>
                  <a:gd name="f238" fmla="val 968"/>
                  <a:gd name="f239" fmla="val 1968"/>
                  <a:gd name="f240" fmla="val 1046"/>
                  <a:gd name="f241" fmla="val 2010"/>
                  <a:gd name="f242" fmla="val 2028"/>
                  <a:gd name="f243" fmla="val 1190"/>
                  <a:gd name="f244" fmla="val 2047"/>
                  <a:gd name="f245" fmla="val 1233"/>
                  <a:gd name="f246" fmla="val 2065"/>
                  <a:gd name="f247" fmla="val 2086"/>
                  <a:gd name="f248" fmla="val 2101"/>
                  <a:gd name="f249" fmla="val 2113"/>
                  <a:gd name="f250" fmla="val 2137"/>
                  <a:gd name="f251" fmla="val 1679"/>
                  <a:gd name="f252" fmla="val 2075"/>
                  <a:gd name="f253" fmla="val 1780"/>
                  <a:gd name="f254" fmla="val 2053"/>
                  <a:gd name="f255" fmla="val 1817"/>
                  <a:gd name="f256" fmla="val 2022"/>
                  <a:gd name="f257" fmla="val 1987"/>
                  <a:gd name="f258" fmla="val 1879"/>
                  <a:gd name="f259" fmla="val 1794"/>
                  <a:gd name="f260" fmla="val 2051"/>
                  <a:gd name="f261" fmla="val 2153"/>
                  <a:gd name="f262" fmla="val 2286"/>
                  <a:gd name="f263" fmla="val 1339"/>
                  <a:gd name="f264" fmla="val 1259"/>
                  <a:gd name="f265" fmla="val 2337"/>
                  <a:gd name="f266" fmla="val 1173"/>
                  <a:gd name="f267" fmla="val 2394"/>
                  <a:gd name="f268" fmla="val 1110"/>
                  <a:gd name="f269" fmla="val 2465"/>
                  <a:gd name="f270" fmla="val 1103"/>
                  <a:gd name="f271" fmla="val 2470"/>
                  <a:gd name="f272" fmla="val 1077"/>
                  <a:gd name="f273" fmla="val 2443"/>
                  <a:gd name="f274" fmla="val 1056"/>
                  <a:gd name="f275" fmla="val 2423"/>
                  <a:gd name="f276" fmla="val 1027"/>
                  <a:gd name="f277" fmla="val 2399"/>
                  <a:gd name="f278" fmla="val 977"/>
                  <a:gd name="f279" fmla="val 2359"/>
                  <a:gd name="f280" fmla="val 922"/>
                  <a:gd name="f281" fmla="val 2322"/>
                  <a:gd name="f282" fmla="val 867"/>
                  <a:gd name="f283" fmla="val 649"/>
                  <a:gd name="f284" fmla="val 412"/>
                  <a:gd name="f285" fmla="val 218"/>
                  <a:gd name="f286" fmla="val 184"/>
                  <a:gd name="f287" fmla="val 154"/>
                  <a:gd name="f288" fmla="val 130"/>
                  <a:gd name="f289" fmla="val 68"/>
                  <a:gd name="f290" fmla="val 135"/>
                  <a:gd name="f291" fmla="val 1115"/>
                  <a:gd name="f292" fmla="val 1162"/>
                  <a:gd name="f293" fmla="val 96"/>
                  <a:gd name="f294" fmla="val 1208"/>
                  <a:gd name="f295" fmla="val 79"/>
                  <a:gd name="f296" fmla="val 1257"/>
                  <a:gd name="f297" fmla="val 56"/>
                  <a:gd name="f298" fmla="val 1314"/>
                  <a:gd name="f299" fmla="val 40"/>
                  <a:gd name="f300" fmla="val 1374"/>
                  <a:gd name="f301" fmla="val 27"/>
                  <a:gd name="f302" fmla="val 1568"/>
                  <a:gd name="f303" fmla="val 3"/>
                  <a:gd name="f304" fmla="val 1699"/>
                  <a:gd name="f305" fmla="val 75"/>
                  <a:gd name="f306" fmla="val 103"/>
                  <a:gd name="f307" fmla="val 1861"/>
                  <a:gd name="f308" fmla="val 175"/>
                  <a:gd name="f309" fmla="val 1933"/>
                  <a:gd name="f310" fmla="val 275"/>
                  <a:gd name="f311" fmla="val 2021"/>
                  <a:gd name="f312" fmla="val 384"/>
                  <a:gd name="f313" fmla="val 2092"/>
                  <a:gd name="f314" fmla="val 498"/>
                  <a:gd name="f315" fmla="val 2157"/>
                  <a:gd name="f316" fmla="val 609"/>
                  <a:gd name="f317" fmla="val 2221"/>
                  <a:gd name="f318" fmla="val 2278"/>
                  <a:gd name="f319" fmla="val 2345"/>
                  <a:gd name="f320" fmla="val 883"/>
                  <a:gd name="f321" fmla="val 2379"/>
                  <a:gd name="f322" fmla="val 937"/>
                  <a:gd name="f323" fmla="val 2413"/>
                  <a:gd name="f324" fmla="val 985"/>
                  <a:gd name="f325" fmla="val 2453"/>
                  <a:gd name="f326" fmla="val 988"/>
                  <a:gd name="f327" fmla="val 2455"/>
                  <a:gd name="f328" fmla="val 1012"/>
                  <a:gd name="f329" fmla="val 2475"/>
                  <a:gd name="f330" fmla="val 1034"/>
                  <a:gd name="f331" fmla="val 2495"/>
                  <a:gd name="f332" fmla="val 2518"/>
                  <a:gd name="f333" fmla="val 2521"/>
                  <a:gd name="f334" fmla="val 2522"/>
                  <a:gd name="f335" fmla="val 1058"/>
                  <a:gd name="f336" fmla="val 1074"/>
                  <a:gd name="f337" fmla="val 2539"/>
                  <a:gd name="f338" fmla="val 1087"/>
                  <a:gd name="f339" fmla="val 2557"/>
                  <a:gd name="f340" fmla="val 1099"/>
                  <a:gd name="f341" fmla="val 2577"/>
                  <a:gd name="f342" fmla="val 2581"/>
                  <a:gd name="f343" fmla="val 1101"/>
                  <a:gd name="f344" fmla="val 2582"/>
                  <a:gd name="f345" fmla="val 2584"/>
                  <a:gd name="f346" fmla="val 1105"/>
                  <a:gd name="f347" fmla="val 1106"/>
                  <a:gd name="f348" fmla="val 1132"/>
                  <a:gd name="f349" fmla="val 1148"/>
                  <a:gd name="f350" fmla="val 1149"/>
                  <a:gd name="f351" fmla="val 1151"/>
                  <a:gd name="f352" fmla="val 1172"/>
                  <a:gd name="f353" fmla="val 1194"/>
                  <a:gd name="f354" fmla="val 1219"/>
                  <a:gd name="f355" fmla="val 1220"/>
                  <a:gd name="f356" fmla="val 1268"/>
                  <a:gd name="f357" fmla="val 1376"/>
                  <a:gd name="f358" fmla="val 1597"/>
                  <a:gd name="f359" fmla="val 1708"/>
                  <a:gd name="f360" fmla="val 1822"/>
                  <a:gd name="f361" fmla="val 1932"/>
                  <a:gd name="f362" fmla="val 2031"/>
                  <a:gd name="f363" fmla="val 2070"/>
                  <a:gd name="f364" fmla="val 2105"/>
                  <a:gd name="f365" fmla="val 2132"/>
                  <a:gd name="f366" fmla="val 2204"/>
                  <a:gd name="f367" fmla="val 2207"/>
                  <a:gd name="f368" fmla="val 2179"/>
                  <a:gd name="f369" fmla="val 2167"/>
                  <a:gd name="f370" fmla="val 2149"/>
                  <a:gd name="f371" fmla="val 2129"/>
                  <a:gd name="f372" fmla="val 1215"/>
                  <a:gd name="f373" fmla="val 1176"/>
                  <a:gd name="f374" fmla="val 2080"/>
                  <a:gd name="f375" fmla="val 1139"/>
                  <a:gd name="f376" fmla="val 2077"/>
                  <a:gd name="f377" fmla="val 1130"/>
                  <a:gd name="f378" fmla="val 2074"/>
                  <a:gd name="f379" fmla="val 1124"/>
                  <a:gd name="f380" fmla="val 2055"/>
                  <a:gd name="f381" fmla="val 2039"/>
                  <a:gd name="f382" fmla="val 1038"/>
                  <a:gd name="f383" fmla="val 2025"/>
                  <a:gd name="f384" fmla="val 998"/>
                  <a:gd name="f385" fmla="val 948"/>
                  <a:gd name="f386" fmla="val 1997"/>
                  <a:gd name="f387" fmla="val 900"/>
                  <a:gd name="f388" fmla="val 1991"/>
                  <a:gd name="f389" fmla="val 850"/>
                  <a:gd name="f390" fmla="val 1963"/>
                  <a:gd name="f391" fmla="val 2067"/>
                  <a:gd name="f392" fmla="val 564"/>
                  <a:gd name="f393" fmla="val 2191"/>
                  <a:gd name="f394" fmla="val 479"/>
                  <a:gd name="f395" fmla="val 343"/>
                  <a:gd name="f396" fmla="val 209"/>
                  <a:gd name="f397" fmla="val 1887"/>
                  <a:gd name="f398" fmla="val 73"/>
                  <a:gd name="f399" fmla="val 1782"/>
                  <a:gd name="f400" fmla="val 53"/>
                  <a:gd name="f401" fmla="val 38"/>
                  <a:gd name="f402" fmla="val 1572"/>
                  <a:gd name="f403" fmla="val 10"/>
                  <a:gd name="f404" fmla="val 2"/>
                  <a:gd name="f405" fmla="val 1154"/>
                  <a:gd name="f406" fmla="val 1083"/>
                  <a:gd name="f407" fmla="val 1062"/>
                  <a:gd name="f408" fmla="val 1043"/>
                  <a:gd name="f409" fmla="val 960"/>
                  <a:gd name="f410" fmla="val 879"/>
                  <a:gd name="f411" fmla="val 5"/>
                  <a:gd name="f412" fmla="val 797"/>
                  <a:gd name="f413" fmla="val 12"/>
                  <a:gd name="f414" fmla="val 744"/>
                  <a:gd name="f415" fmla="val 15"/>
                  <a:gd name="f416" fmla="val 689"/>
                  <a:gd name="f417" fmla="val 20"/>
                  <a:gd name="f418" fmla="val 634"/>
                  <a:gd name="f419" fmla="val 529"/>
                  <a:gd name="f420" fmla="val 424"/>
                  <a:gd name="f421" fmla="val 320"/>
                  <a:gd name="f422" fmla="val 318"/>
                  <a:gd name="f423" fmla="val 16"/>
                  <a:gd name="f424" fmla="val 139"/>
                  <a:gd name="f425" fmla="val 243"/>
                  <a:gd name="f426" fmla="val 216"/>
                  <a:gd name="f427" fmla="val 208"/>
                  <a:gd name="f428" fmla="val 895"/>
                  <a:gd name="f429" fmla="val 200"/>
                  <a:gd name="f430" fmla="val 935"/>
                  <a:gd name="f431" fmla="val 188"/>
                  <a:gd name="f432" fmla="val 976"/>
                  <a:gd name="f433" fmla="val 185"/>
                  <a:gd name="f434" fmla="val 983"/>
                  <a:gd name="f435" fmla="val 989"/>
                  <a:gd name="f436" fmla="val 168"/>
                  <a:gd name="f437" fmla="val 151"/>
                  <a:gd name="f438" fmla="*/ f1 1 2208"/>
                  <a:gd name="f439" fmla="*/ f2 1 2585"/>
                  <a:gd name="f440" fmla="+- f5 0 f3"/>
                  <a:gd name="f441" fmla="+- f4 0 f3"/>
                  <a:gd name="f442" fmla="*/ f441 1 2208"/>
                  <a:gd name="f443" fmla="*/ f440 1 2585"/>
                  <a:gd name="f444" fmla="*/ f3 1 f442"/>
                  <a:gd name="f445" fmla="*/ f4 1 f442"/>
                  <a:gd name="f446" fmla="*/ f3 1 f443"/>
                  <a:gd name="f447" fmla="*/ f5 1 f443"/>
                  <a:gd name="f448" fmla="*/ f444 f438 1"/>
                  <a:gd name="f449" fmla="*/ f445 f438 1"/>
                  <a:gd name="f450" fmla="*/ f447 f439 1"/>
                  <a:gd name="f451" fmla="*/ f446 f439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448" t="f451" r="f449" b="f450"/>
                <a:pathLst>
                  <a:path w="2208" h="2585">
                    <a:moveTo>
                      <a:pt x="f6" y="f7"/>
                    </a:moveTo>
                    <a:cubicBezTo>
                      <a:pt x="f8" y="f9"/>
                      <a:pt x="f10" y="f11"/>
                      <a:pt x="f12" y="f13"/>
                    </a:cubicBezTo>
                    <a:cubicBezTo>
                      <a:pt x="f14" y="f15"/>
                      <a:pt x="f16" y="f17"/>
                      <a:pt x="f18" y="f19"/>
                    </a:cubicBezTo>
                    <a:cubicBezTo>
                      <a:pt x="f20" y="f21"/>
                      <a:pt x="f22" y="f23"/>
                      <a:pt x="f24" y="f25"/>
                    </a:cubicBezTo>
                    <a:cubicBezTo>
                      <a:pt x="f26" y="f27"/>
                      <a:pt x="f28" y="f29"/>
                      <a:pt x="f30" y="f31"/>
                    </a:cubicBezTo>
                    <a:lnTo>
                      <a:pt x="f32" y="f33"/>
                    </a:lnTo>
                    <a:cubicBezTo>
                      <a:pt x="f34" y="f35"/>
                      <a:pt x="f36" y="f37"/>
                      <a:pt x="f38" y="f39"/>
                    </a:cubicBezTo>
                    <a:lnTo>
                      <a:pt x="f22" y="f40"/>
                    </a:lnTo>
                    <a:cubicBezTo>
                      <a:pt x="f26" y="f41"/>
                      <a:pt x="f42" y="f43"/>
                      <a:pt x="f44" y="f45"/>
                    </a:cubicBezTo>
                    <a:cubicBezTo>
                      <a:pt x="f46" y="f47"/>
                      <a:pt x="f48" y="f49"/>
                      <a:pt x="f50" y="f51"/>
                    </a:cubicBezTo>
                    <a:cubicBezTo>
                      <a:pt x="f50" y="f52"/>
                      <a:pt x="f53" y="f43"/>
                      <a:pt x="f54" y="f55"/>
                    </a:cubicBezTo>
                    <a:lnTo>
                      <a:pt x="f50" y="f56"/>
                    </a:lnTo>
                    <a:cubicBezTo>
                      <a:pt x="f57" y="f41"/>
                      <a:pt x="f58" y="f39"/>
                      <a:pt x="f22" y="f59"/>
                    </a:cubicBezTo>
                    <a:lnTo>
                      <a:pt x="f36" y="f60"/>
                    </a:lnTo>
                    <a:lnTo>
                      <a:pt x="f24" y="f61"/>
                    </a:lnTo>
                    <a:cubicBezTo>
                      <a:pt x="f30" y="f62"/>
                      <a:pt x="f63" y="f59"/>
                      <a:pt x="f46" y="f39"/>
                    </a:cubicBezTo>
                    <a:cubicBezTo>
                      <a:pt x="f64" y="f65"/>
                      <a:pt x="f53" y="f66"/>
                      <a:pt x="f67" y="f68"/>
                    </a:cubicBezTo>
                    <a:cubicBezTo>
                      <a:pt x="f67" y="f69"/>
                      <a:pt x="f53" y="f70"/>
                      <a:pt x="f46" y="f71"/>
                    </a:cubicBezTo>
                    <a:lnTo>
                      <a:pt x="f48" y="f71"/>
                    </a:lnTo>
                    <a:lnTo>
                      <a:pt x="f32" y="f72"/>
                    </a:lnTo>
                    <a:cubicBezTo>
                      <a:pt x="f73" y="f74"/>
                      <a:pt x="f73" y="f75"/>
                      <a:pt x="f34" y="f76"/>
                    </a:cubicBezTo>
                    <a:cubicBezTo>
                      <a:pt x="f46" y="f77"/>
                      <a:pt x="f78" y="f79"/>
                      <a:pt x="f80" y="f81"/>
                    </a:cubicBezTo>
                    <a:cubicBezTo>
                      <a:pt x="f82" y="f83"/>
                      <a:pt x="f82" y="f84"/>
                      <a:pt x="f82" y="f85"/>
                    </a:cubicBezTo>
                    <a:lnTo>
                      <a:pt x="f67" y="f86"/>
                    </a:lnTo>
                    <a:lnTo>
                      <a:pt x="f50" y="f85"/>
                    </a:lnTo>
                    <a:lnTo>
                      <a:pt x="f87" y="f88"/>
                    </a:lnTo>
                    <a:cubicBezTo>
                      <a:pt x="f89" y="f90"/>
                      <a:pt x="f91" y="f92"/>
                      <a:pt x="f93" y="f94"/>
                    </a:cubicBezTo>
                    <a:lnTo>
                      <a:pt x="f46" y="f95"/>
                    </a:lnTo>
                    <a:lnTo>
                      <a:pt x="f96" y="f97"/>
                    </a:lnTo>
                    <a:lnTo>
                      <a:pt x="f98" y="f99"/>
                    </a:lnTo>
                    <a:cubicBezTo>
                      <a:pt x="f98" y="f100"/>
                      <a:pt x="f78" y="f101"/>
                      <a:pt x="f78" y="f101"/>
                    </a:cubicBezTo>
                    <a:cubicBezTo>
                      <a:pt x="f102" y="f103"/>
                      <a:pt x="f104" y="f105"/>
                      <a:pt x="f106" y="f103"/>
                    </a:cubicBezTo>
                    <a:cubicBezTo>
                      <a:pt x="f54" y="f101"/>
                      <a:pt x="f63" y="f107"/>
                      <a:pt x="f34" y="f94"/>
                    </a:cubicBezTo>
                    <a:cubicBezTo>
                      <a:pt x="f108" y="f109"/>
                      <a:pt x="f110" y="f111"/>
                      <a:pt x="f112" y="f113"/>
                    </a:cubicBezTo>
                    <a:cubicBezTo>
                      <a:pt x="f114" y="f115"/>
                      <a:pt x="f116" y="f117"/>
                      <a:pt x="f118" y="f119"/>
                    </a:cubicBezTo>
                    <a:cubicBezTo>
                      <a:pt x="f120" y="f121"/>
                      <a:pt x="f122" y="f123"/>
                      <a:pt x="f124" y="f125"/>
                    </a:cubicBezTo>
                    <a:cubicBezTo>
                      <a:pt x="f126" y="f74"/>
                      <a:pt x="f127" y="f128"/>
                      <a:pt x="f129" y="f128"/>
                    </a:cubicBezTo>
                    <a:cubicBezTo>
                      <a:pt x="f116" y="f128"/>
                      <a:pt x="f130" y="f128"/>
                      <a:pt x="f131" y="f75"/>
                    </a:cubicBezTo>
                    <a:cubicBezTo>
                      <a:pt x="f132" y="f125"/>
                      <a:pt x="f133" y="f134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16" y="f135"/>
                    </a:moveTo>
                    <a:cubicBezTo>
                      <a:pt x="f136" y="f135"/>
                      <a:pt x="f136" y="f77"/>
                      <a:pt x="f116" y="f77"/>
                    </a:cubicBezTo>
                    <a:cubicBezTo>
                      <a:pt x="f129" y="f77"/>
                      <a:pt x="f129" y="f135"/>
                      <a:pt x="f116" y="f135"/>
                    </a:cubicBezTo>
                    <a:close/>
                    <a:moveTo>
                      <a:pt x="f116" y="f135"/>
                    </a:moveTo>
                    <a:lnTo>
                      <a:pt x="f116" y="f135"/>
                    </a:lnTo>
                    <a:close/>
                    <a:moveTo>
                      <a:pt x="f136" y="f111"/>
                    </a:moveTo>
                    <a:cubicBezTo>
                      <a:pt x="f137" y="f90"/>
                      <a:pt x="f138" y="f90"/>
                      <a:pt x="f139" y="f140"/>
                    </a:cubicBezTo>
                    <a:cubicBezTo>
                      <a:pt x="f141" y="f92"/>
                      <a:pt x="f142" y="f143"/>
                      <a:pt x="f110" y="f94"/>
                    </a:cubicBezTo>
                    <a:cubicBezTo>
                      <a:pt x="f144" y="f145"/>
                      <a:pt x="f146" y="f147"/>
                      <a:pt x="f148" y="f149"/>
                    </a:cubicBezTo>
                    <a:cubicBezTo>
                      <a:pt x="f150" y="f151"/>
                      <a:pt x="f152" y="f151"/>
                      <a:pt x="f153" y="f151"/>
                    </a:cubicBezTo>
                    <a:lnTo>
                      <a:pt x="f154" y="f151"/>
                    </a:lnTo>
                    <a:lnTo>
                      <a:pt x="f153" y="f155"/>
                    </a:lnTo>
                    <a:cubicBezTo>
                      <a:pt x="f156" y="f157"/>
                      <a:pt x="f158" y="f159"/>
                      <a:pt x="f160" y="f161"/>
                    </a:cubicBezTo>
                    <a:cubicBezTo>
                      <a:pt x="f162" y="f163"/>
                      <a:pt x="f164" y="f165"/>
                      <a:pt x="f136" y="f111"/>
                    </a:cubicBezTo>
                    <a:close/>
                    <a:moveTo>
                      <a:pt x="f136" y="f111"/>
                    </a:moveTo>
                    <a:lnTo>
                      <a:pt x="f136" y="f111"/>
                    </a:lnTo>
                    <a:close/>
                    <a:moveTo>
                      <a:pt x="f166" y="f167"/>
                    </a:moveTo>
                    <a:cubicBezTo>
                      <a:pt x="f168" y="f169"/>
                      <a:pt x="f170" y="f171"/>
                      <a:pt x="f60" y="f172"/>
                    </a:cubicBezTo>
                    <a:cubicBezTo>
                      <a:pt x="f173" y="f174"/>
                      <a:pt x="f79" y="f175"/>
                      <a:pt x="f176" y="f34"/>
                    </a:cubicBezTo>
                    <a:cubicBezTo>
                      <a:pt x="f176" y="f177"/>
                      <a:pt x="f178" y="f179"/>
                      <a:pt x="f180" y="f181"/>
                    </a:cubicBezTo>
                    <a:cubicBezTo>
                      <a:pt x="f180" y="f182"/>
                      <a:pt x="f134" y="f183"/>
                      <a:pt x="f184" y="f185"/>
                    </a:cubicBezTo>
                    <a:cubicBezTo>
                      <a:pt x="f186" y="f187"/>
                      <a:pt x="f188" y="f189"/>
                      <a:pt x="f190" y="f191"/>
                    </a:cubicBezTo>
                    <a:cubicBezTo>
                      <a:pt x="f192" y="f193"/>
                      <a:pt x="f56" y="f54"/>
                      <a:pt x="f166" y="f167"/>
                    </a:cubicBezTo>
                    <a:close/>
                    <a:moveTo>
                      <a:pt x="f166" y="f167"/>
                    </a:moveTo>
                    <a:lnTo>
                      <a:pt x="f166" y="f167"/>
                    </a:lnTo>
                    <a:close/>
                    <a:moveTo>
                      <a:pt x="f194" y="f195"/>
                    </a:moveTo>
                    <a:cubicBezTo>
                      <a:pt x="f196" y="f16"/>
                      <a:pt x="f197" y="f198"/>
                      <a:pt x="f199" y="f136"/>
                    </a:cubicBezTo>
                    <a:cubicBezTo>
                      <a:pt x="f200" y="f201"/>
                      <a:pt x="f202" y="f203"/>
                      <a:pt x="f204" y="f205"/>
                    </a:cubicBezTo>
                    <a:cubicBezTo>
                      <a:pt x="f206" y="f207"/>
                      <a:pt x="f208" y="f209"/>
                      <a:pt x="f210" y="f211"/>
                    </a:cubicBezTo>
                    <a:lnTo>
                      <a:pt x="f212" y="f41"/>
                    </a:lnTo>
                    <a:cubicBezTo>
                      <a:pt x="f213" y="f81"/>
                      <a:pt x="f214" y="f215"/>
                      <a:pt x="f216" y="f217"/>
                    </a:cubicBezTo>
                    <a:lnTo>
                      <a:pt x="f218" y="f219"/>
                    </a:lnTo>
                    <a:lnTo>
                      <a:pt x="f220" y="f221"/>
                    </a:lnTo>
                    <a:cubicBezTo>
                      <a:pt x="f222" y="f223"/>
                      <a:pt x="f224" y="f225"/>
                      <a:pt x="f226" y="f223"/>
                    </a:cubicBezTo>
                    <a:cubicBezTo>
                      <a:pt x="f227" y="f228"/>
                      <a:pt x="f139" y="f228"/>
                      <a:pt x="f229" y="f223"/>
                    </a:cubicBezTo>
                    <a:cubicBezTo>
                      <a:pt x="f230" y="f225"/>
                      <a:pt x="f230" y="f223"/>
                      <a:pt x="f231" y="f221"/>
                    </a:cubicBezTo>
                    <a:lnTo>
                      <a:pt x="f232" y="f219"/>
                    </a:lnTo>
                    <a:lnTo>
                      <a:pt x="f233" y="f217"/>
                    </a:lnTo>
                    <a:cubicBezTo>
                      <a:pt x="f234" y="f215"/>
                      <a:pt x="f235" y="f81"/>
                      <a:pt x="f236" y="f41"/>
                    </a:cubicBezTo>
                    <a:cubicBezTo>
                      <a:pt x="f237" y="f238"/>
                      <a:pt x="f239" y="f240"/>
                      <a:pt x="f241" y="f148"/>
                    </a:cubicBezTo>
                    <a:cubicBezTo>
                      <a:pt x="f242" y="f243"/>
                      <a:pt x="f244" y="f245"/>
                      <a:pt x="f246" y="f136"/>
                    </a:cubicBezTo>
                    <a:cubicBezTo>
                      <a:pt x="f247" y="f198"/>
                      <a:pt x="f248" y="f16"/>
                      <a:pt x="f249" y="f195"/>
                    </a:cubicBezTo>
                    <a:cubicBezTo>
                      <a:pt x="f250" y="f183"/>
                      <a:pt x="f250" y="f251"/>
                      <a:pt x="f252" y="f253"/>
                    </a:cubicBezTo>
                    <a:cubicBezTo>
                      <a:pt x="f254" y="f255"/>
                      <a:pt x="f256" y="f230"/>
                      <a:pt x="f257" y="f258"/>
                    </a:cubicBezTo>
                    <a:cubicBezTo>
                      <a:pt x="f259" y="f260"/>
                      <a:pt x="f181" y="f261"/>
                      <a:pt x="f142" y="f262"/>
                    </a:cubicBezTo>
                    <a:lnTo>
                      <a:pt x="f263" y="f262"/>
                    </a:lnTo>
                    <a:cubicBezTo>
                      <a:pt x="f264" y="f265"/>
                      <a:pt x="f266" y="f267"/>
                      <a:pt x="f268" y="f269"/>
                    </a:cubicBezTo>
                    <a:lnTo>
                      <a:pt x="f270" y="f271"/>
                    </a:lnTo>
                    <a:cubicBezTo>
                      <a:pt x="f272" y="f273"/>
                      <a:pt x="f274" y="f275"/>
                      <a:pt x="f276" y="f277"/>
                    </a:cubicBezTo>
                    <a:cubicBezTo>
                      <a:pt x="f278" y="f279"/>
                      <a:pt x="f280" y="f281"/>
                      <a:pt x="f282" y="f262"/>
                    </a:cubicBezTo>
                    <a:cubicBezTo>
                      <a:pt x="f283" y="f261"/>
                      <a:pt x="f284" y="f260"/>
                      <a:pt x="f285" y="f258"/>
                    </a:cubicBezTo>
                    <a:cubicBezTo>
                      <a:pt x="f286" y="f230"/>
                      <a:pt x="f287" y="f255"/>
                      <a:pt x="f288" y="f253"/>
                    </a:cubicBezTo>
                    <a:cubicBezTo>
                      <a:pt x="f289" y="f251"/>
                      <a:pt x="f289" y="f183"/>
                      <a:pt x="f194" y="f195"/>
                    </a:cubicBezTo>
                    <a:close/>
                    <a:moveTo>
                      <a:pt x="f194" y="f195"/>
                    </a:moveTo>
                    <a:lnTo>
                      <a:pt x="f194" y="f195"/>
                    </a:lnTo>
                    <a:close/>
                    <a:moveTo>
                      <a:pt x="f290" y="f291"/>
                    </a:moveTo>
                    <a:cubicBezTo>
                      <a:pt x="f216" y="f292"/>
                      <a:pt x="f293" y="f294"/>
                      <a:pt x="f295" y="f296"/>
                    </a:cubicBezTo>
                    <a:cubicBezTo>
                      <a:pt x="f297" y="f298"/>
                      <a:pt x="f299" y="f300"/>
                      <a:pt x="f301" y="f48"/>
                    </a:cubicBezTo>
                    <a:cubicBezTo>
                      <a:pt x="f3" y="f302"/>
                      <a:pt x="f303" y="f304"/>
                      <a:pt x="f305" y="f255"/>
                    </a:cubicBezTo>
                    <a:cubicBezTo>
                      <a:pt x="f306" y="f307"/>
                      <a:pt x="f290" y="f235"/>
                      <a:pt x="f308" y="f309"/>
                    </a:cubicBezTo>
                    <a:cubicBezTo>
                      <a:pt x="f310" y="f311"/>
                      <a:pt x="f312" y="f313"/>
                      <a:pt x="f314" y="f315"/>
                    </a:cubicBezTo>
                    <a:cubicBezTo>
                      <a:pt x="f316" y="f317"/>
                      <a:pt x="f178" y="f318"/>
                      <a:pt x="f69" y="f319"/>
                    </a:cubicBezTo>
                    <a:cubicBezTo>
                      <a:pt x="f320" y="f321"/>
                      <a:pt x="f322" y="f323"/>
                      <a:pt x="f324" y="f325"/>
                    </a:cubicBezTo>
                    <a:lnTo>
                      <a:pt x="f326" y="f327"/>
                    </a:lnTo>
                    <a:cubicBezTo>
                      <a:pt x="f328" y="f329"/>
                      <a:pt x="f330" y="f331"/>
                      <a:pt x="f274" y="f332"/>
                    </a:cubicBezTo>
                    <a:cubicBezTo>
                      <a:pt x="f274" y="f333"/>
                      <a:pt x="f274" y="f334"/>
                      <a:pt x="f335" y="f334"/>
                    </a:cubicBezTo>
                    <a:cubicBezTo>
                      <a:pt x="f336" y="f337"/>
                      <a:pt x="f338" y="f339"/>
                      <a:pt x="f340" y="f341"/>
                    </a:cubicBezTo>
                    <a:cubicBezTo>
                      <a:pt x="f340" y="f342"/>
                      <a:pt x="f343" y="f344"/>
                      <a:pt x="f270" y="f345"/>
                    </a:cubicBezTo>
                    <a:cubicBezTo>
                      <a:pt x="f346" y="f344"/>
                      <a:pt x="f346" y="f342"/>
                      <a:pt x="f347" y="f341"/>
                    </a:cubicBezTo>
                    <a:cubicBezTo>
                      <a:pt x="f154" y="f339"/>
                      <a:pt x="f348" y="f337"/>
                      <a:pt x="f349" y="f334"/>
                    </a:cubicBezTo>
                    <a:cubicBezTo>
                      <a:pt x="f349" y="f334"/>
                      <a:pt x="f350" y="f333"/>
                      <a:pt x="f351" y="f332"/>
                    </a:cubicBezTo>
                    <a:cubicBezTo>
                      <a:pt x="f352" y="f331"/>
                      <a:pt x="f353" y="f329"/>
                      <a:pt x="f354" y="f327"/>
                    </a:cubicBezTo>
                    <a:cubicBezTo>
                      <a:pt x="f354" y="f327"/>
                      <a:pt x="f354" y="f325"/>
                      <a:pt x="f355" y="f325"/>
                    </a:cubicBezTo>
                    <a:cubicBezTo>
                      <a:pt x="f356" y="f323"/>
                      <a:pt x="f112" y="f321"/>
                      <a:pt x="f357" y="f319"/>
                    </a:cubicBezTo>
                    <a:cubicBezTo>
                      <a:pt x="f93" y="f318"/>
                      <a:pt x="f358" y="f317"/>
                      <a:pt x="f359" y="f315"/>
                    </a:cubicBezTo>
                    <a:cubicBezTo>
                      <a:pt x="f360" y="f313"/>
                      <a:pt x="f361" y="f311"/>
                      <a:pt x="f362" y="f309"/>
                    </a:cubicBezTo>
                    <a:cubicBezTo>
                      <a:pt x="f363" y="f235"/>
                      <a:pt x="f364" y="f307"/>
                      <a:pt x="f365" y="f255"/>
                    </a:cubicBezTo>
                    <a:cubicBezTo>
                      <a:pt x="f366" y="f304"/>
                      <a:pt x="f367" y="f302"/>
                      <a:pt x="f368" y="f48"/>
                    </a:cubicBezTo>
                    <a:cubicBezTo>
                      <a:pt x="f369" y="f300"/>
                      <a:pt x="f370" y="f298"/>
                      <a:pt x="f371" y="f296"/>
                    </a:cubicBezTo>
                    <a:cubicBezTo>
                      <a:pt x="f249" y="f372"/>
                      <a:pt x="f232" y="f373"/>
                      <a:pt x="f374" y="f375"/>
                    </a:cubicBezTo>
                    <a:cubicBezTo>
                      <a:pt x="f376" y="f377"/>
                      <a:pt x="f378" y="f379"/>
                      <a:pt x="f363" y="f291"/>
                    </a:cubicBezTo>
                    <a:cubicBezTo>
                      <a:pt x="f380" y="f272"/>
                      <a:pt x="f381" y="f382"/>
                      <a:pt x="f383" y="f384"/>
                    </a:cubicBezTo>
                    <a:cubicBezTo>
                      <a:pt x="f241" y="f385"/>
                      <a:pt x="f386" y="f387"/>
                      <a:pt x="f388" y="f389"/>
                    </a:cubicBezTo>
                    <a:cubicBezTo>
                      <a:pt x="f390" y="f115"/>
                      <a:pt x="f391" y="f392"/>
                      <a:pt x="f393" y="f394"/>
                    </a:cubicBezTo>
                    <a:cubicBezTo>
                      <a:pt x="f233" y="f395"/>
                      <a:pt x="f257" y="f396"/>
                      <a:pt x="f397" y="f398"/>
                    </a:cubicBezTo>
                    <a:cubicBezTo>
                      <a:pt x="f399" y="f400"/>
                      <a:pt x="f251" y="f401"/>
                      <a:pt x="f402" y="f301"/>
                    </a:cubicBezTo>
                    <a:cubicBezTo>
                      <a:pt x="f57" y="f403"/>
                      <a:pt x="f137" y="f404"/>
                      <a:pt x="f405" y="f3"/>
                    </a:cubicBezTo>
                    <a:cubicBezTo>
                      <a:pt x="f150" y="f3"/>
                      <a:pt x="f153" y="f3"/>
                      <a:pt x="f270" y="f3"/>
                    </a:cubicBezTo>
                    <a:cubicBezTo>
                      <a:pt x="f406" y="f3"/>
                      <a:pt x="f407" y="f3"/>
                      <a:pt x="f408" y="f3"/>
                    </a:cubicBezTo>
                    <a:cubicBezTo>
                      <a:pt x="f409" y="f404"/>
                      <a:pt x="f410" y="f411"/>
                      <a:pt x="f412" y="f413"/>
                    </a:cubicBezTo>
                    <a:cubicBezTo>
                      <a:pt x="f414" y="f415"/>
                      <a:pt x="f416" y="f417"/>
                      <a:pt x="f418" y="f301"/>
                    </a:cubicBezTo>
                    <a:cubicBezTo>
                      <a:pt x="f419" y="f401"/>
                      <a:pt x="f420" y="f400"/>
                      <a:pt x="f421" y="f398"/>
                    </a:cubicBezTo>
                    <a:cubicBezTo>
                      <a:pt x="f422" y="f398"/>
                      <a:pt x="f422" y="f398"/>
                      <a:pt x="f422" y="f398"/>
                    </a:cubicBezTo>
                    <a:cubicBezTo>
                      <a:pt x="f285" y="f396"/>
                      <a:pt x="f216" y="f395"/>
                      <a:pt x="f423" y="f394"/>
                    </a:cubicBezTo>
                    <a:cubicBezTo>
                      <a:pt x="f424" y="f392"/>
                      <a:pt x="f425" y="f115"/>
                      <a:pt x="f426" y="f389"/>
                    </a:cubicBezTo>
                    <a:cubicBezTo>
                      <a:pt x="f427" y="f428"/>
                      <a:pt x="f429" y="f430"/>
                      <a:pt x="f431" y="f432"/>
                    </a:cubicBezTo>
                    <a:cubicBezTo>
                      <a:pt x="f433" y="f434"/>
                      <a:pt x="f286" y="f435"/>
                      <a:pt x="f0" y="f384"/>
                    </a:cubicBezTo>
                    <a:cubicBezTo>
                      <a:pt x="f436" y="f382"/>
                      <a:pt x="f437" y="f272"/>
                      <a:pt x="f290" y="f291"/>
                    </a:cubicBezTo>
                    <a:close/>
                  </a:path>
                </a:pathLst>
              </a:custGeom>
              <a:solidFill>
                <a:srgbClr val="ECECED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5" name="Forma Livre 24"/>
              <p:cNvSpPr/>
              <p:nvPr/>
            </p:nvSpPr>
            <p:spPr>
              <a:xfrm>
                <a:off x="9202677" y="6188037"/>
                <a:ext cx="203399" cy="260283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643"/>
                  <a:gd name="f5" fmla="val 792"/>
                  <a:gd name="f6" fmla="val 556"/>
                  <a:gd name="f7" fmla="val 170"/>
                  <a:gd name="f8" fmla="val 43"/>
                  <a:gd name="f9" fmla="val 343"/>
                  <a:gd name="f10" fmla="val 131"/>
                  <a:gd name="f11" fmla="val 488"/>
                  <a:gd name="f12" fmla="val 232"/>
                  <a:gd name="f13" fmla="val 655"/>
                  <a:gd name="f14" fmla="val 393"/>
                  <a:gd name="f15" fmla="val 781"/>
                  <a:gd name="f16" fmla="val 588"/>
                  <a:gd name="f17" fmla="val 791"/>
                  <a:gd name="f18" fmla="val 586"/>
                  <a:gd name="f19" fmla="val 592"/>
                  <a:gd name="f20" fmla="val 784"/>
                  <a:gd name="f21" fmla="val 642"/>
                  <a:gd name="f22" fmla="val 705"/>
                  <a:gd name="f23" fmla="val 624"/>
                  <a:gd name="f24" fmla="val 599"/>
                  <a:gd name="f25" fmla="val 593"/>
                  <a:gd name="f26" fmla="val 517"/>
                  <a:gd name="f27" fmla="val 560"/>
                  <a:gd name="f28" fmla="val 434"/>
                  <a:gd name="f29" fmla="val 516"/>
                  <a:gd name="f30" fmla="val 479"/>
                  <a:gd name="f31" fmla="val 281"/>
                  <a:gd name="f32" fmla="val 460"/>
                  <a:gd name="f33" fmla="val 237"/>
                  <a:gd name="f34" fmla="val 438"/>
                  <a:gd name="f35" fmla="val 184"/>
                  <a:gd name="f36" fmla="val 442"/>
                  <a:gd name="f37" fmla="val 136"/>
                  <a:gd name="f38" fmla="val 447"/>
                  <a:gd name="f39" fmla="val 64"/>
                  <a:gd name="f40" fmla="val 495"/>
                  <a:gd name="f41" fmla="val 22"/>
                  <a:gd name="f42" fmla="val 169"/>
                  <a:gd name="f43" fmla="val 449"/>
                  <a:gd name="f44" fmla="val 196"/>
                  <a:gd name="f45" fmla="val 436"/>
                  <a:gd name="f46" fmla="val 199"/>
                  <a:gd name="f47" fmla="val 200"/>
                  <a:gd name="f48" fmla="val 219"/>
                  <a:gd name="f49" fmla="val 220"/>
                  <a:gd name="f50" fmla="val 223"/>
                  <a:gd name="f51" fmla="val 257"/>
                  <a:gd name="f52" fmla="val 243"/>
                  <a:gd name="f53" fmla="val 205"/>
                  <a:gd name="f54" fmla="val 365"/>
                  <a:gd name="f55" fmla="val 208"/>
                  <a:gd name="f56" fmla="val 277"/>
                  <a:gd name="f57" fmla="val 212"/>
                  <a:gd name="f58" fmla="val 163"/>
                  <a:gd name="f59" fmla="val 307"/>
                  <a:gd name="f60" fmla="val 94"/>
                  <a:gd name="f61" fmla="val 357"/>
                  <a:gd name="f62" fmla="val 78"/>
                  <a:gd name="f63" fmla="val 192"/>
                  <a:gd name="f64" fmla="val 362"/>
                  <a:gd name="f65" fmla="val 269"/>
                  <a:gd name="f66" fmla="val 486"/>
                  <a:gd name="f67" fmla="val 368"/>
                  <a:gd name="f68" fmla="val 359"/>
                  <a:gd name="f69" fmla="val 392"/>
                  <a:gd name="f70" fmla="val 286"/>
                  <a:gd name="f71" fmla="val 266"/>
                  <a:gd name="f72" fmla="val 422"/>
                  <a:gd name="f73" fmla="val 421"/>
                  <a:gd name="f74" fmla="val 417"/>
                  <a:gd name="f75" fmla="val 364"/>
                  <a:gd name="f76" fmla="val 395"/>
                  <a:gd name="f77" fmla="val 396"/>
                  <a:gd name="f78" fmla="val 428"/>
                  <a:gd name="f79" fmla="val 432"/>
                  <a:gd name="f80" fmla="val 458"/>
                  <a:gd name="f81" fmla="val 463"/>
                  <a:gd name="f82" fmla="val 466"/>
                  <a:gd name="f83" fmla="val 429"/>
                  <a:gd name="f84" fmla="val 469"/>
                  <a:gd name="f85" fmla="val 341"/>
                  <a:gd name="f86" fmla="val 255"/>
                  <a:gd name="f87" fmla="val 481"/>
                  <a:gd name="f88" fmla="val 162"/>
                  <a:gd name="f89" fmla="val 468"/>
                  <a:gd name="f90" fmla="val 164"/>
                  <a:gd name="f91" fmla="val 461"/>
                  <a:gd name="f92" fmla="val 454"/>
                  <a:gd name="f93" fmla="val 453"/>
                  <a:gd name="f94" fmla="val 165"/>
                  <a:gd name="f95" fmla="*/ f1 1 643"/>
                  <a:gd name="f96" fmla="*/ f2 1 792"/>
                  <a:gd name="f97" fmla="+- f5 0 f3"/>
                  <a:gd name="f98" fmla="+- f4 0 f3"/>
                  <a:gd name="f99" fmla="*/ f98 1 643"/>
                  <a:gd name="f100" fmla="*/ f97 1 792"/>
                  <a:gd name="f101" fmla="*/ f3 1 f99"/>
                  <a:gd name="f102" fmla="*/ f4 1 f99"/>
                  <a:gd name="f103" fmla="*/ f3 1 f100"/>
                  <a:gd name="f104" fmla="*/ f5 1 f100"/>
                  <a:gd name="f105" fmla="*/ f101 f95 1"/>
                  <a:gd name="f106" fmla="*/ f102 f95 1"/>
                  <a:gd name="f107" fmla="*/ f104 f96 1"/>
                  <a:gd name="f108" fmla="*/ f103 f9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05" t="f108" r="f106" b="f107"/>
                <a:pathLst>
                  <a:path w="643" h="792">
                    <a:moveTo>
                      <a:pt x="f6" y="f3"/>
                    </a:moveTo>
                    <a:lnTo>
                      <a:pt x="f3" y="f3"/>
                    </a:lnTo>
                    <a:cubicBezTo>
                      <a:pt x="f3" y="f7"/>
                      <a:pt x="f8" y="f9"/>
                      <a:pt x="f10" y="f11"/>
                    </a:cubicBezTo>
                    <a:cubicBezTo>
                      <a:pt x="f12" y="f13"/>
                      <a:pt x="f14" y="f15"/>
                      <a:pt x="f16" y="f17"/>
                    </a:cubicBezTo>
                    <a:lnTo>
                      <a:pt x="f18" y="f17"/>
                    </a:lnTo>
                    <a:lnTo>
                      <a:pt x="f19" y="f20"/>
                    </a:ln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27" y="f28"/>
                      <a:pt x="f29" y="f0"/>
                      <a:pt x="f30" y="f31"/>
                    </a:cubicBezTo>
                    <a:cubicBezTo>
                      <a:pt x="f32" y="f33"/>
                      <a:pt x="f34" y="f35"/>
                      <a:pt x="f36" y="f37"/>
                    </a:cubicBezTo>
                    <a:cubicBezTo>
                      <a:pt x="f38" y="f39"/>
                      <a:pt x="f40" y="f41"/>
                      <a:pt x="f6" y="f3"/>
                    </a:cubicBezTo>
                    <a:close/>
                    <a:moveTo>
                      <a:pt x="f6" y="f3"/>
                    </a:moveTo>
                    <a:lnTo>
                      <a:pt x="f6" y="f3"/>
                    </a:lnTo>
                    <a:close/>
                    <a:moveTo>
                      <a:pt x="f42" y="f43"/>
                    </a:moveTo>
                    <a:lnTo>
                      <a:pt x="f44" y="f43"/>
                    </a:lnTo>
                    <a:lnTo>
                      <a:pt x="f44" y="f34"/>
                    </a:lnTo>
                    <a:cubicBezTo>
                      <a:pt x="f44" y="f45"/>
                      <a:pt x="f46" y="f45"/>
                      <a:pt x="f47" y="f45"/>
                    </a:cubicBezTo>
                    <a:lnTo>
                      <a:pt x="f48" y="f45"/>
                    </a:lnTo>
                    <a:cubicBezTo>
                      <a:pt x="f49" y="f45"/>
                      <a:pt x="f50" y="f45"/>
                      <a:pt x="f50" y="f34"/>
                    </a:cubicBezTo>
                    <a:lnTo>
                      <a:pt x="f50" y="f43"/>
                    </a:lnTo>
                    <a:lnTo>
                      <a:pt x="f51" y="f43"/>
                    </a:lnTo>
                    <a:cubicBezTo>
                      <a:pt x="f52" y="f28"/>
                      <a:pt x="f53" y="f54"/>
                      <a:pt x="f55" y="f56"/>
                    </a:cubicBezTo>
                    <a:cubicBezTo>
                      <a:pt x="f57" y="f58"/>
                      <a:pt x="f59" y="f60"/>
                      <a:pt x="f61" y="f62"/>
                    </a:cubicBezTo>
                    <a:cubicBezTo>
                      <a:pt x="f31" y="f63"/>
                      <a:pt x="f64" y="f65"/>
                      <a:pt x="f66" y="f67"/>
                    </a:cubicBezTo>
                    <a:cubicBezTo>
                      <a:pt x="f68" y="f69"/>
                      <a:pt x="f70" y="f34"/>
                      <a:pt x="f71" y="f43"/>
                    </a:cubicBezTo>
                    <a:lnTo>
                      <a:pt x="f0" y="f43"/>
                    </a:lnTo>
                    <a:lnTo>
                      <a:pt x="f0" y="f72"/>
                    </a:lnTo>
                    <a:cubicBezTo>
                      <a:pt x="f0" y="f73"/>
                      <a:pt x="f64" y="f74"/>
                      <a:pt x="f75" y="f74"/>
                    </a:cubicBezTo>
                    <a:lnTo>
                      <a:pt x="f14" y="f74"/>
                    </a:lnTo>
                    <a:cubicBezTo>
                      <a:pt x="f76" y="f74"/>
                      <a:pt x="f77" y="f73"/>
                      <a:pt x="f77" y="f72"/>
                    </a:cubicBezTo>
                    <a:lnTo>
                      <a:pt x="f77" y="f43"/>
                    </a:lnTo>
                    <a:lnTo>
                      <a:pt x="f78" y="f43"/>
                    </a:lnTo>
                    <a:cubicBezTo>
                      <a:pt x="f79" y="f43"/>
                      <a:pt x="f79" y="f80"/>
                      <a:pt x="f79" y="f81"/>
                    </a:cubicBezTo>
                    <a:cubicBezTo>
                      <a:pt x="f79" y="f82"/>
                      <a:pt x="f83" y="f84"/>
                      <a:pt x="f78" y="f84"/>
                    </a:cubicBezTo>
                    <a:cubicBezTo>
                      <a:pt x="f85" y="f30"/>
                      <a:pt x="f86" y="f87"/>
                      <a:pt x="f42" y="f84"/>
                    </a:cubicBezTo>
                    <a:cubicBezTo>
                      <a:pt x="f88" y="f89"/>
                      <a:pt x="f90" y="f91"/>
                      <a:pt x="f90" y="f92"/>
                    </a:cubicBezTo>
                    <a:cubicBezTo>
                      <a:pt x="f90" y="f93"/>
                      <a:pt x="f94" y="f43"/>
                      <a:pt x="f42" y="f43"/>
                    </a:cubicBezTo>
                    <a:close/>
                  </a:path>
                </a:pathLst>
              </a:custGeom>
              <a:solidFill>
                <a:srgbClr val="9EDBF4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6" name="Forma Livre 25"/>
              <p:cNvSpPr/>
              <p:nvPr/>
            </p:nvSpPr>
            <p:spPr>
              <a:xfrm>
                <a:off x="9364681" y="6191283"/>
                <a:ext cx="187195" cy="257037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595"/>
                  <a:gd name="f5" fmla="val 785"/>
                  <a:gd name="f6" fmla="val 1"/>
                  <a:gd name="f7" fmla="val 128"/>
                  <a:gd name="f8" fmla="val 172"/>
                  <a:gd name="f9" fmla="val 20"/>
                  <a:gd name="f10" fmla="val 225"/>
                  <a:gd name="f11" fmla="val 37"/>
                  <a:gd name="f12" fmla="val 266"/>
                  <a:gd name="f13" fmla="val 74"/>
                  <a:gd name="f14" fmla="val 345"/>
                  <a:gd name="f15" fmla="val 118"/>
                  <a:gd name="f16" fmla="val 419"/>
                  <a:gd name="f17" fmla="val 151"/>
                  <a:gd name="f18" fmla="val 503"/>
                  <a:gd name="f19" fmla="val 186"/>
                  <a:gd name="f20" fmla="val 590"/>
                  <a:gd name="f21" fmla="val 201"/>
                  <a:gd name="f22" fmla="val 700"/>
                  <a:gd name="f23" fmla="val 150"/>
                  <a:gd name="f24" fmla="val 784"/>
                  <a:gd name="f25" fmla="val 165"/>
                  <a:gd name="f26" fmla="val 339"/>
                  <a:gd name="f27" fmla="val 782"/>
                  <a:gd name="f28" fmla="val 489"/>
                  <a:gd name="f29" fmla="val 690"/>
                  <a:gd name="f30" fmla="val 594"/>
                  <a:gd name="f31" fmla="val 550"/>
                  <a:gd name="f32" fmla="val 532"/>
                  <a:gd name="f33" fmla="val 506"/>
                  <a:gd name="f34" fmla="val 513"/>
                  <a:gd name="f35" fmla="val 461"/>
                  <a:gd name="f36" fmla="val 496"/>
                  <a:gd name="f37" fmla="val 463"/>
                  <a:gd name="f38" fmla="val 604"/>
                  <a:gd name="f39" fmla="val 431"/>
                  <a:gd name="f40" fmla="val 394"/>
                  <a:gd name="f41" fmla="val 398"/>
                  <a:gd name="f42" fmla="val 471"/>
                  <a:gd name="f43" fmla="val 378"/>
                  <a:gd name="f44" fmla="val 464"/>
                  <a:gd name="f45" fmla="val 458"/>
                  <a:gd name="f46" fmla="val 342"/>
                  <a:gd name="f47" fmla="val 451"/>
                  <a:gd name="f48" fmla="val 274"/>
                  <a:gd name="f49" fmla="val 429"/>
                  <a:gd name="f50" fmla="val 370"/>
                  <a:gd name="f51" fmla="val 157"/>
                  <a:gd name="f52" fmla="val 315"/>
                  <a:gd name="f53" fmla="val 111"/>
                  <a:gd name="f54" fmla="val 255"/>
                  <a:gd name="f55" fmla="val 80"/>
                  <a:gd name="f56" fmla="val 182"/>
                  <a:gd name="f57" fmla="val 94"/>
                  <a:gd name="f58" fmla="val 106"/>
                  <a:gd name="f59" fmla="val 99"/>
                  <a:gd name="f60" fmla="val 69"/>
                  <a:gd name="f61" fmla="val 110"/>
                  <a:gd name="f62" fmla="val 33"/>
                  <a:gd name="f63" fmla="val 123"/>
                  <a:gd name="f64" fmla="val 3"/>
                  <a:gd name="f65" fmla="val 89"/>
                  <a:gd name="f66" fmla="val 12"/>
                  <a:gd name="f67" fmla="val 22"/>
                  <a:gd name="f68" fmla="val 32"/>
                  <a:gd name="f69" fmla="val 43"/>
                  <a:gd name="f70" fmla="val 5"/>
                  <a:gd name="f71" fmla="val 79"/>
                  <a:gd name="f72" fmla="*/ f1 1 595"/>
                  <a:gd name="f73" fmla="*/ f2 1 785"/>
                  <a:gd name="f74" fmla="+- f5 0 f3"/>
                  <a:gd name="f75" fmla="+- f4 0 f3"/>
                  <a:gd name="f76" fmla="*/ f75 1 595"/>
                  <a:gd name="f77" fmla="*/ f74 1 785"/>
                  <a:gd name="f78" fmla="*/ f3 1 f76"/>
                  <a:gd name="f79" fmla="*/ f4 1 f76"/>
                  <a:gd name="f80" fmla="*/ f3 1 f77"/>
                  <a:gd name="f81" fmla="*/ f5 1 f77"/>
                  <a:gd name="f82" fmla="*/ f78 f72 1"/>
                  <a:gd name="f83" fmla="*/ f79 f72 1"/>
                  <a:gd name="f84" fmla="*/ f81 f73 1"/>
                  <a:gd name="f85" fmla="*/ f80 f7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82" t="f85" r="f83" b="f84"/>
                <a:pathLst>
                  <a:path w="595" h="785">
                    <a:moveTo>
                      <a:pt x="f6" y="f7"/>
                    </a:moveTo>
                    <a:cubicBezTo>
                      <a:pt x="f3" y="f8"/>
                      <a:pt x="f9" y="f10"/>
                      <a:pt x="f11" y="f12"/>
                    </a:cubicBezTo>
                    <a:cubicBezTo>
                      <a:pt x="f13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3" y="f24"/>
                    </a:cubicBezTo>
                    <a:lnTo>
                      <a:pt x="f25" y="f24"/>
                    </a:lnTo>
                    <a:cubicBezTo>
                      <a:pt x="f26" y="f27"/>
                      <a:pt x="f28" y="f29"/>
                      <a:pt x="f30" y="f31"/>
                    </a:cubicBezTo>
                    <a:cubicBezTo>
                      <a:pt x="f31" y="f32"/>
                      <a:pt x="f33" y="f34"/>
                      <a:pt x="f35" y="f36"/>
                    </a:cubicBezTo>
                    <a:lnTo>
                      <a:pt x="f37" y="f38"/>
                    </a:lnTo>
                    <a:lnTo>
                      <a:pt x="f39" y="f38"/>
                    </a:lnTo>
                    <a:lnTo>
                      <a:pt x="f40" y="f38"/>
                    </a:lnTo>
                    <a:lnTo>
                      <a:pt x="f41" y="f42"/>
                    </a:lnTo>
                    <a:cubicBezTo>
                      <a:pt x="f43" y="f44"/>
                      <a:pt x="f0" y="f45"/>
                      <a:pt x="f46" y="f47"/>
                    </a:cubicBezTo>
                    <a:cubicBezTo>
                      <a:pt x="f48" y="f49"/>
                      <a:pt x="f21" y="f50"/>
                      <a:pt x="f51" y="f52"/>
                    </a:cubicBezTo>
                    <a:cubicBezTo>
                      <a:pt x="f53" y="f54"/>
                      <a:pt x="f55" y="f56"/>
                      <a:pt x="f57" y="f58"/>
                    </a:cubicBezTo>
                    <a:cubicBezTo>
                      <a:pt x="f59" y="f60"/>
                      <a:pt x="f61" y="f62"/>
                      <a:pt x="f63" y="f3"/>
                    </a:cubicBezTo>
                    <a:cubicBezTo>
                      <a:pt x="f58" y="f64"/>
                      <a:pt x="f65" y="f66"/>
                      <a:pt x="f13" y="f67"/>
                    </a:cubicBezTo>
                    <a:cubicBezTo>
                      <a:pt x="f68" y="f69"/>
                      <a:pt x="f70" y="f71"/>
                      <a:pt x="f6" y="f7"/>
                    </a:cubicBez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7" name="Forma Livre 26"/>
              <p:cNvSpPr/>
              <p:nvPr/>
            </p:nvSpPr>
            <p:spPr>
              <a:xfrm>
                <a:off x="9396356" y="6188037"/>
                <a:ext cx="217444" cy="192243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683"/>
                  <a:gd name="f6" fmla="val 603"/>
                  <a:gd name="f7" fmla="val 504"/>
                  <a:gd name="f8" fmla="val 123"/>
                  <a:gd name="f9" fmla="val 507"/>
                  <a:gd name="f10" fmla="val 131"/>
                  <a:gd name="f11" fmla="val 459"/>
                  <a:gd name="f12" fmla="val 151"/>
                  <a:gd name="f13" fmla="val 514"/>
                  <a:gd name="f14" fmla="val 144"/>
                  <a:gd name="f15" fmla="val 154"/>
                  <a:gd name="f16" fmla="val 464"/>
                  <a:gd name="f17" fmla="val 161"/>
                  <a:gd name="f18" fmla="val 506"/>
                  <a:gd name="f19" fmla="val 166"/>
                  <a:gd name="f20" fmla="val 163"/>
                  <a:gd name="f21" fmla="val 518"/>
                  <a:gd name="f22" fmla="val 172"/>
                  <a:gd name="f23" fmla="val 174"/>
                  <a:gd name="f24" fmla="val 179"/>
                  <a:gd name="f25" fmla="val 177"/>
                  <a:gd name="f26" fmla="val 468"/>
                  <a:gd name="f27" fmla="val 200"/>
                  <a:gd name="f28" fmla="val 525"/>
                  <a:gd name="f29" fmla="val 184"/>
                  <a:gd name="f30" fmla="val 529"/>
                  <a:gd name="f31" fmla="val 194"/>
                  <a:gd name="f32" fmla="val 210"/>
                  <a:gd name="f33" fmla="val 209"/>
                  <a:gd name="f34" fmla="val 217"/>
                  <a:gd name="f35" fmla="val 473"/>
                  <a:gd name="f36" fmla="val 219"/>
                  <a:gd name="f37" fmla="val 490"/>
                  <a:gd name="f38" fmla="val 224"/>
                  <a:gd name="f39" fmla="val 227"/>
                  <a:gd name="f40" fmla="val 234"/>
                  <a:gd name="f41" fmla="val 530"/>
                  <a:gd name="f42" fmla="val 526"/>
                  <a:gd name="f43" fmla="val 244"/>
                  <a:gd name="f44" fmla="val 523"/>
                  <a:gd name="f45" fmla="val 242"/>
                  <a:gd name="f46" fmla="val 502"/>
                  <a:gd name="f47" fmla="val 235"/>
                  <a:gd name="f48" fmla="val 483"/>
                  <a:gd name="f49" fmla="val 230"/>
                  <a:gd name="f50" fmla="val 463"/>
                  <a:gd name="f51" fmla="val 259"/>
                  <a:gd name="f52" fmla="val 520"/>
                  <a:gd name="f53" fmla="val 267"/>
                  <a:gd name="f54" fmla="val 461"/>
                  <a:gd name="f55" fmla="val 237"/>
                  <a:gd name="f56" fmla="val 511"/>
                  <a:gd name="f57" fmla="val 283"/>
                  <a:gd name="f58" fmla="val 290"/>
                  <a:gd name="f59" fmla="val 458"/>
                  <a:gd name="f60" fmla="val 245"/>
                  <a:gd name="f61" fmla="val 288"/>
                  <a:gd name="f62" fmla="val 293"/>
                  <a:gd name="f63" fmla="val 303"/>
                  <a:gd name="f64" fmla="val 485"/>
                  <a:gd name="f65" fmla="val 298"/>
                  <a:gd name="f66" fmla="val 480"/>
                  <a:gd name="f67" fmla="val 301"/>
                  <a:gd name="f68" fmla="val 478"/>
                  <a:gd name="f69" fmla="val 296"/>
                  <a:gd name="f70" fmla="val 291"/>
                  <a:gd name="f71" fmla="val 499"/>
                  <a:gd name="f72" fmla="val 316"/>
                  <a:gd name="f73" fmla="val 495"/>
                  <a:gd name="f74" fmla="val 325"/>
                  <a:gd name="f75" fmla="val 454"/>
                  <a:gd name="f76" fmla="val 310"/>
                  <a:gd name="f77" fmla="val 470"/>
                  <a:gd name="f78" fmla="val 340"/>
                  <a:gd name="f79" fmla="val 482"/>
                  <a:gd name="f80" fmla="val 343"/>
                  <a:gd name="f81" fmla="val 348"/>
                  <a:gd name="f82" fmla="val 471"/>
                  <a:gd name="f83" fmla="val 330"/>
                  <a:gd name="f84" fmla="val 456"/>
                  <a:gd name="f85" fmla="val 447"/>
                  <a:gd name="f86" fmla="val 306"/>
                  <a:gd name="f87" fmla="val 357"/>
                  <a:gd name="f88" fmla="val 452"/>
                  <a:gd name="f89" fmla="val 440"/>
                  <a:gd name="f90" fmla="val 308"/>
                  <a:gd name="f91" fmla="val 437"/>
                  <a:gd name="f92" fmla="val 439"/>
                  <a:gd name="f93" fmla="val 362"/>
                  <a:gd name="f94" fmla="val 435"/>
                  <a:gd name="f95" fmla="val 363"/>
                  <a:gd name="f96" fmla="val 432"/>
                  <a:gd name="f97" fmla="val 367"/>
                  <a:gd name="f98" fmla="val 428"/>
                  <a:gd name="f99" fmla="val 427"/>
                  <a:gd name="f100" fmla="val 403"/>
                  <a:gd name="f101" fmla="val 336"/>
                  <a:gd name="f102" fmla="val 421"/>
                  <a:gd name="f103" fmla="val 378"/>
                  <a:gd name="f104" fmla="val 415"/>
                  <a:gd name="f105" fmla="val 382"/>
                  <a:gd name="f106" fmla="val 392"/>
                  <a:gd name="f107" fmla="val 338"/>
                  <a:gd name="f108" fmla="val 352"/>
                  <a:gd name="f109" fmla="val 394"/>
                  <a:gd name="f110" fmla="val 368"/>
                  <a:gd name="f111" fmla="val 387"/>
                  <a:gd name="f112" fmla="val 385"/>
                  <a:gd name="f113" fmla="val 370"/>
                  <a:gd name="f114" fmla="val 384"/>
                  <a:gd name="f115" fmla="val 355"/>
                  <a:gd name="f116" fmla="val 341"/>
                  <a:gd name="f117" fmla="val 369"/>
                  <a:gd name="f118" fmla="val 372"/>
                  <a:gd name="f119" fmla="val 486"/>
                  <a:gd name="f120" fmla="val 418"/>
                  <a:gd name="f121" fmla="val 505"/>
                  <a:gd name="f122" fmla="val 466"/>
                  <a:gd name="f123" fmla="val 545"/>
                  <a:gd name="f124" fmla="val 627"/>
                  <a:gd name="f125" fmla="val 390"/>
                  <a:gd name="f126" fmla="val 680"/>
                  <a:gd name="f127" fmla="val 192"/>
                  <a:gd name="f128" fmla="val 682"/>
                  <a:gd name="f129" fmla="val 56"/>
                  <a:gd name="f130" fmla="val 39"/>
                  <a:gd name="f131" fmla="val 37"/>
                  <a:gd name="f132" fmla="val 27"/>
                  <a:gd name="f133" fmla="val 76"/>
                  <a:gd name="f134" fmla="val 20"/>
                  <a:gd name="f135" fmla="val 118"/>
                  <a:gd name="f136" fmla="val 83"/>
                  <a:gd name="f137" fmla="val 335"/>
                  <a:gd name="f138" fmla="val 169"/>
                  <a:gd name="f139" fmla="val 397"/>
                  <a:gd name="f140" fmla="val 196"/>
                  <a:gd name="f141" fmla="val 416"/>
                  <a:gd name="f142" fmla="val 434"/>
                  <a:gd name="f143" fmla="val 256"/>
                  <a:gd name="f144" fmla="val 443"/>
                  <a:gd name="f145" fmla="val 273"/>
                  <a:gd name="f146" fmla="val 449"/>
                  <a:gd name="f147" fmla="val 307"/>
                  <a:gd name="f148" fmla="val 309"/>
                  <a:gd name="f149" fmla="val 299"/>
                  <a:gd name="f150" fmla="val 388"/>
                  <a:gd name="f151" fmla="val 353"/>
                  <a:gd name="f152" fmla="val 292"/>
                  <a:gd name="f153" fmla="val 270"/>
                  <a:gd name="f154" fmla="val 263"/>
                  <a:gd name="f155" fmla="val 380"/>
                  <a:gd name="f156" fmla="val 282"/>
                  <a:gd name="f157" fmla="val 258"/>
                  <a:gd name="f158" fmla="val 365"/>
                  <a:gd name="f159" fmla="val 252"/>
                  <a:gd name="f160" fmla="val 249"/>
                  <a:gd name="f161" fmla="val 247"/>
                  <a:gd name="f162" fmla="val 311"/>
                  <a:gd name="f163" fmla="val 232"/>
                  <a:gd name="f164" fmla="val 223"/>
                  <a:gd name="f165" fmla="val 228"/>
                  <a:gd name="f166" fmla="val 318"/>
                  <a:gd name="f167" fmla="val 221"/>
                  <a:gd name="f168" fmla="val 331"/>
                  <a:gd name="f169" fmla="val 212"/>
                  <a:gd name="f170" fmla="val 345"/>
                  <a:gd name="f171" fmla="val 350"/>
                  <a:gd name="f172" fmla="val 203"/>
                  <a:gd name="f173" fmla="val 204"/>
                  <a:gd name="f174" fmla="val 215"/>
                  <a:gd name="f175" fmla="val 188"/>
                  <a:gd name="f176" fmla="val 326"/>
                  <a:gd name="f177" fmla="val 185"/>
                  <a:gd name="f178" fmla="val 208"/>
                  <a:gd name="f179" fmla="val 197"/>
                  <a:gd name="f180" fmla="val 300"/>
                  <a:gd name="f181" fmla="val 181"/>
                  <a:gd name="f182" fmla="val 305"/>
                  <a:gd name="f183" fmla="val 295"/>
                  <a:gd name="f184" fmla="val 173"/>
                  <a:gd name="f185" fmla="val 285"/>
                  <a:gd name="f186" fmla="val 239"/>
                  <a:gd name="f187" fmla="val 165"/>
                  <a:gd name="f188" fmla="val 269"/>
                  <a:gd name="f189" fmla="val 260"/>
                  <a:gd name="f190" fmla="val 229"/>
                  <a:gd name="f191" fmla="val 157"/>
                  <a:gd name="f192" fmla="val 160"/>
                  <a:gd name="f193" fmla="val 225"/>
                  <a:gd name="f194" fmla="val 222"/>
                  <a:gd name="f195" fmla="val 216"/>
                  <a:gd name="f196" fmla="val 156"/>
                  <a:gd name="f197" fmla="val 195"/>
                  <a:gd name="f198" fmla="val 175"/>
                  <a:gd name="f199" fmla="val 164"/>
                  <a:gd name="f200" fmla="val 170"/>
                  <a:gd name="f201" fmla="val 220"/>
                  <a:gd name="f202" fmla="val 148"/>
                  <a:gd name="f203" fmla="val 153"/>
                  <a:gd name="f204" fmla="val 134"/>
                  <a:gd name="f205" fmla="val 124"/>
                  <a:gd name="f206" fmla="val 146"/>
                  <a:gd name="f207" fmla="val 187"/>
                  <a:gd name="f208" fmla="val 109"/>
                  <a:gd name="f209" fmla="val 103"/>
                  <a:gd name="f210" fmla="val 139"/>
                  <a:gd name="f211" fmla="val 91"/>
                  <a:gd name="f212" fmla="val 86"/>
                  <a:gd name="f213" fmla="val 218"/>
                  <a:gd name="f214" fmla="val 84"/>
                  <a:gd name="f215" fmla="val 78"/>
                  <a:gd name="f216" fmla="val 68"/>
                  <a:gd name="f217" fmla="val 61"/>
                  <a:gd name="f218" fmla="val 280"/>
                  <a:gd name="f219" fmla="val 99"/>
                  <a:gd name="f220" fmla="val 240"/>
                  <a:gd name="f221" fmla="val 47"/>
                  <a:gd name="f222" fmla="val 42"/>
                  <a:gd name="f223" fmla="val 268"/>
                  <a:gd name="f224" fmla="val 33"/>
                  <a:gd name="f225" fmla="val 275"/>
                  <a:gd name="f226" fmla="val 30"/>
                  <a:gd name="f227" fmla="val 88"/>
                  <a:gd name="f228" fmla="val 314"/>
                  <a:gd name="f229" fmla="val 323"/>
                  <a:gd name="f230" fmla="val 28"/>
                  <a:gd name="f231" fmla="val 93"/>
                  <a:gd name="f232" fmla="val 337"/>
                  <a:gd name="f233" fmla="val 40"/>
                  <a:gd name="f234" fmla="val 35"/>
                  <a:gd name="f235" fmla="val 344"/>
                  <a:gd name="f236" fmla="val 32"/>
                  <a:gd name="f237" fmla="val 349"/>
                  <a:gd name="f238" fmla="val 347"/>
                  <a:gd name="f239" fmla="val 361"/>
                  <a:gd name="f240" fmla="val 25"/>
                  <a:gd name="f241" fmla="val 376"/>
                  <a:gd name="f242" fmla="val 409"/>
                  <a:gd name="f243" fmla="val 98"/>
                  <a:gd name="f244" fmla="val 442"/>
                  <a:gd name="f245" fmla="val 45"/>
                  <a:gd name="f246" fmla="val 404"/>
                  <a:gd name="f247" fmla="val 59"/>
                  <a:gd name="f248" fmla="val 66"/>
                  <a:gd name="f249" fmla="val 74"/>
                  <a:gd name="f250" fmla="val 451"/>
                  <a:gd name="f251" fmla="val 81"/>
                  <a:gd name="f252" fmla="val 89"/>
                  <a:gd name="f253" fmla="val 138"/>
                  <a:gd name="f254" fmla="val 492"/>
                  <a:gd name="f255" fmla="val 101"/>
                  <a:gd name="f256" fmla="val 497"/>
                  <a:gd name="f257" fmla="val 108"/>
                  <a:gd name="f258" fmla="val 602"/>
                  <a:gd name="f259" fmla="val 569"/>
                  <a:gd name="f260" fmla="val 313"/>
                  <a:gd name="f261" fmla="val 557"/>
                  <a:gd name="f262" fmla="val 592"/>
                  <a:gd name="f263" fmla="val 564"/>
                  <a:gd name="f264" fmla="val 552"/>
                  <a:gd name="f265" fmla="val 524"/>
                  <a:gd name="f266" fmla="val 317"/>
                  <a:gd name="f267" fmla="val 489"/>
                  <a:gd name="f268" fmla="val 479"/>
                  <a:gd name="f269" fmla="val 512"/>
                  <a:gd name="f270" fmla="val 441"/>
                  <a:gd name="f271" fmla="val 412"/>
                  <a:gd name="f272" fmla="val 401"/>
                  <a:gd name="f273" fmla="val 431"/>
                  <a:gd name="f274" fmla="val 402"/>
                  <a:gd name="f275" fmla="val 377"/>
                  <a:gd name="f276" fmla="val 321"/>
                  <a:gd name="f277" fmla="val 375"/>
                  <a:gd name="f278" fmla="val 354"/>
                  <a:gd name="f279" fmla="val 320"/>
                  <a:gd name="f280" fmla="val 333"/>
                  <a:gd name="f281" fmla="val 356"/>
                  <a:gd name="f282" fmla="val 279"/>
                  <a:gd name="f283" fmla="val 254"/>
                  <a:gd name="f284" fmla="val 214"/>
                  <a:gd name="f285" fmla="val 246"/>
                  <a:gd name="f286" fmla="val 136"/>
                  <a:gd name="f287" fmla="val 94"/>
                  <a:gd name="f288" fmla="val 79"/>
                  <a:gd name="f289" fmla="val 444"/>
                  <a:gd name="f290" fmla="val 104"/>
                  <a:gd name="f291" fmla="val 294"/>
                  <a:gd name="f292" fmla="val 315"/>
                  <a:gd name="f293" fmla="val 297"/>
                  <a:gd name="f294" fmla="val 271"/>
                  <a:gd name="f295" fmla="val 277"/>
                  <a:gd name="f296" fmla="val 264"/>
                  <a:gd name="f297" fmla="val 262"/>
                  <a:gd name="f298" fmla="val 286"/>
                  <a:gd name="f299" fmla="val 304"/>
                  <a:gd name="f300" fmla="val 302"/>
                  <a:gd name="f301" fmla="val 328"/>
                  <a:gd name="f302" fmla="val 366"/>
                  <a:gd name="f303" fmla="val 250"/>
                  <a:gd name="f304" fmla="val 381"/>
                  <a:gd name="f305" fmla="val 272"/>
                  <a:gd name="f306" fmla="val 281"/>
                  <a:gd name="f307" fmla="val 399"/>
                  <a:gd name="f308" fmla="val 408"/>
                  <a:gd name="f309" fmla="val 400"/>
                  <a:gd name="f310" fmla="val 424"/>
                  <a:gd name="f311" fmla="val 255"/>
                  <a:gd name="f312" fmla="val 276"/>
                  <a:gd name="f313" fmla="val 430"/>
                  <a:gd name="f314" fmla="val 423"/>
                  <a:gd name="f315" fmla="val 205"/>
                  <a:gd name="f316" fmla="val 158"/>
                  <a:gd name="f317" fmla="val 126"/>
                  <a:gd name="f318" fmla="val 128"/>
                  <a:gd name="f319" fmla="val 149"/>
                  <a:gd name="f320" fmla="val 143"/>
                  <a:gd name="f321" fmla="val 373"/>
                  <a:gd name="f322" fmla="val 121"/>
                  <a:gd name="f323" fmla="val 342"/>
                  <a:gd name="f324" fmla="val 52"/>
                  <a:gd name="f325" fmla="val 329"/>
                  <a:gd name="f326" fmla="val 129"/>
                  <a:gd name="f327" fmla="val 159"/>
                  <a:gd name="f328" fmla="val 141"/>
                  <a:gd name="f329" fmla="val 190"/>
                  <a:gd name="f330" fmla="val 251"/>
                  <a:gd name="f331" fmla="val 287"/>
                  <a:gd name="f332" fmla="val 261"/>
                  <a:gd name="f333" fmla="val 257"/>
                  <a:gd name="f334" fmla="*/ f2 1 683"/>
                  <a:gd name="f335" fmla="*/ f3 1 603"/>
                  <a:gd name="f336" fmla="+- f6 0 f4"/>
                  <a:gd name="f337" fmla="+- f5 0 f4"/>
                  <a:gd name="f338" fmla="*/ f337 1 683"/>
                  <a:gd name="f339" fmla="*/ f336 1 603"/>
                  <a:gd name="f340" fmla="*/ f4 1 f338"/>
                  <a:gd name="f341" fmla="*/ f5 1 f338"/>
                  <a:gd name="f342" fmla="*/ f4 1 f339"/>
                  <a:gd name="f343" fmla="*/ f6 1 f339"/>
                  <a:gd name="f344" fmla="*/ f340 f334 1"/>
                  <a:gd name="f345" fmla="*/ f341 f334 1"/>
                  <a:gd name="f346" fmla="*/ f343 f335 1"/>
                  <a:gd name="f347" fmla="*/ f342 f33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44" t="f347" r="f345" b="f346"/>
                <a:pathLst>
                  <a:path w="683" h="603">
                    <a:moveTo>
                      <a:pt x="f7" y="f8"/>
                    </a:moveTo>
                    <a:lnTo>
                      <a:pt x="f9" y="f10"/>
                    </a:lnTo>
                    <a:lnTo>
                      <a:pt x="f11" y="f12"/>
                    </a:lnTo>
                    <a:lnTo>
                      <a:pt x="f13" y="f14"/>
                    </a:lnTo>
                    <a:lnTo>
                      <a:pt x="f13" y="f15"/>
                    </a:lnTo>
                    <a:lnTo>
                      <a:pt x="f16" y="f17"/>
                    </a:lnTo>
                    <a:lnTo>
                      <a:pt x="f18" y="f19"/>
                    </a:lnTo>
                    <a:lnTo>
                      <a:pt x="f13" y="f20"/>
                    </a:lnTo>
                    <a:lnTo>
                      <a:pt x="f21" y="f22"/>
                    </a:lnTo>
                    <a:lnTo>
                      <a:pt x="f13" y="f23"/>
                    </a:lnTo>
                    <a:lnTo>
                      <a:pt x="f13" y="f24"/>
                    </a:lnTo>
                    <a:lnTo>
                      <a:pt x="f9" y="f25"/>
                    </a:lnTo>
                    <a:lnTo>
                      <a:pt x="f26" y="f27"/>
                    </a:lnTo>
                    <a:lnTo>
                      <a:pt x="f28" y="f29"/>
                    </a:lnTo>
                    <a:lnTo>
                      <a:pt x="f30" y="f31"/>
                    </a:lnTo>
                    <a:lnTo>
                      <a:pt x="f26" y="f32"/>
                    </a:lnTo>
                    <a:lnTo>
                      <a:pt x="f30" y="f33"/>
                    </a:lnTo>
                    <a:lnTo>
                      <a:pt x="f30" y="f34"/>
                    </a:lnTo>
                    <a:lnTo>
                      <a:pt x="f35" y="f36"/>
                    </a:lnTo>
                    <a:cubicBezTo>
                      <a:pt x="f37" y="f38"/>
                      <a:pt x="f9" y="f39"/>
                      <a:pt x="f28" y="f40"/>
                    </a:cubicBezTo>
                    <a:lnTo>
                      <a:pt x="f41" y="f40"/>
                    </a:lnTo>
                    <a:lnTo>
                      <a:pt x="f42" y="f43"/>
                    </a:lnTo>
                    <a:lnTo>
                      <a:pt x="f44" y="f45"/>
                    </a:lnTo>
                    <a:cubicBezTo>
                      <a:pt x="f46" y="f47"/>
                      <a:pt x="f48" y="f49"/>
                      <a:pt x="f50" y="f39"/>
                    </a:cubicBezTo>
                    <a:lnTo>
                      <a:pt x="f44" y="f51"/>
                    </a:lnTo>
                    <a:lnTo>
                      <a:pt x="f52" y="f53"/>
                    </a:lnTo>
                    <a:lnTo>
                      <a:pt x="f54" y="f55"/>
                    </a:lnTo>
                    <a:lnTo>
                      <a:pt x="f56" y="f57"/>
                    </a:lnTo>
                    <a:lnTo>
                      <a:pt x="f7" y="f58"/>
                    </a:lnTo>
                    <a:lnTo>
                      <a:pt x="f59" y="f60"/>
                    </a:lnTo>
                    <a:lnTo>
                      <a:pt x="f48" y="f61"/>
                    </a:lnTo>
                    <a:lnTo>
                      <a:pt x="f18" y="f62"/>
                    </a:lnTo>
                    <a:lnTo>
                      <a:pt x="f46" y="f63"/>
                    </a:lnTo>
                    <a:lnTo>
                      <a:pt x="f64" y="f65"/>
                    </a:lnTo>
                    <a:lnTo>
                      <a:pt x="f66" y="f67"/>
                    </a:lnTo>
                    <a:lnTo>
                      <a:pt x="f68" y="f69"/>
                    </a:lnTo>
                    <a:lnTo>
                      <a:pt x="f50" y="f70"/>
                    </a:lnTo>
                    <a:lnTo>
                      <a:pt x="f71" y="f72"/>
                    </a:lnTo>
                    <a:lnTo>
                      <a:pt x="f73" y="f74"/>
                    </a:lnTo>
                    <a:lnTo>
                      <a:pt x="f75" y="f65"/>
                    </a:lnTo>
                    <a:cubicBezTo>
                      <a:pt x="f54" y="f76"/>
                      <a:pt x="f77" y="f74"/>
                      <a:pt x="f66" y="f78"/>
                    </a:cubicBezTo>
                    <a:lnTo>
                      <a:pt x="f79" y="f80"/>
                    </a:lnTo>
                    <a:lnTo>
                      <a:pt x="f35" y="f81"/>
                    </a:lnTo>
                    <a:lnTo>
                      <a:pt x="f82" y="f80"/>
                    </a:lnTo>
                    <a:cubicBezTo>
                      <a:pt x="f50" y="f83"/>
                      <a:pt x="f84" y="f72"/>
                      <a:pt x="f85" y="f86"/>
                    </a:cubicBezTo>
                    <a:lnTo>
                      <a:pt x="f54" y="f87"/>
                    </a:lnTo>
                    <a:lnTo>
                      <a:pt x="f88" y="f0"/>
                    </a:lnTo>
                    <a:lnTo>
                      <a:pt x="f89" y="f90"/>
                    </a:lnTo>
                    <a:lnTo>
                      <a:pt x="f91" y="f0"/>
                    </a:lnTo>
                    <a:lnTo>
                      <a:pt x="f92" y="f93"/>
                    </a:lnTo>
                    <a:lnTo>
                      <a:pt x="f94" y="f93"/>
                    </a:lnTo>
                    <a:lnTo>
                      <a:pt x="f94" y="f95"/>
                    </a:lnTo>
                    <a:lnTo>
                      <a:pt x="f96" y="f97"/>
                    </a:lnTo>
                    <a:lnTo>
                      <a:pt x="f98" y="f95"/>
                    </a:lnTo>
                    <a:lnTo>
                      <a:pt x="f99" y="f95"/>
                    </a:lnTo>
                    <a:lnTo>
                      <a:pt x="f99" y="f93"/>
                    </a:lnTo>
                    <a:lnTo>
                      <a:pt x="f100" y="f101"/>
                    </a:lnTo>
                    <a:lnTo>
                      <a:pt x="f102" y="f103"/>
                    </a:lnTo>
                    <a:lnTo>
                      <a:pt x="f104" y="f105"/>
                    </a:lnTo>
                    <a:lnTo>
                      <a:pt x="f106" y="f107"/>
                    </a:lnTo>
                    <a:cubicBezTo>
                      <a:pt x="f106" y="f108"/>
                      <a:pt x="f109" y="f110"/>
                      <a:pt x="f109" y="f111"/>
                    </a:cubicBezTo>
                    <a:lnTo>
                      <a:pt x="f109" y="f106"/>
                    </a:lnTo>
                    <a:lnTo>
                      <a:pt x="f112" y="f106"/>
                    </a:lnTo>
                    <a:lnTo>
                      <a:pt x="f112" y="f111"/>
                    </a:lnTo>
                    <a:cubicBezTo>
                      <a:pt x="f112" y="f113"/>
                      <a:pt x="f114" y="f115"/>
                      <a:pt x="f114" y="f116"/>
                    </a:cubicBezTo>
                    <a:lnTo>
                      <a:pt x="f117" y="f109"/>
                    </a:lnTo>
                    <a:lnTo>
                      <a:pt x="f110" y="f106"/>
                    </a:lnTo>
                    <a:lnTo>
                      <a:pt x="f118" y="f119"/>
                    </a:lnTo>
                    <a:cubicBezTo>
                      <a:pt x="f120" y="f121"/>
                      <a:pt x="f122" y="f28"/>
                      <a:pt x="f13" y="f123"/>
                    </a:cubicBezTo>
                    <a:cubicBezTo>
                      <a:pt x="f124" y="f125"/>
                      <a:pt x="f126" y="f127"/>
                      <a:pt x="f128" y="f4"/>
                    </a:cubicBezTo>
                    <a:lnTo>
                      <a:pt x="f129" y="f4"/>
                    </a:lnTo>
                    <a:cubicBezTo>
                      <a:pt x="f130" y="f131"/>
                      <a:pt x="f132" y="f133"/>
                      <a:pt x="f134" y="f135"/>
                    </a:cubicBezTo>
                    <a:cubicBezTo>
                      <a:pt x="f4" y="f49"/>
                      <a:pt x="f136" y="f137"/>
                      <a:pt x="f138" y="f139"/>
                    </a:cubicBezTo>
                    <a:cubicBezTo>
                      <a:pt x="f140" y="f141"/>
                      <a:pt x="f38" y="f142"/>
                      <a:pt x="f143" y="f144"/>
                    </a:cubicBezTo>
                    <a:cubicBezTo>
                      <a:pt x="f145" y="f146"/>
                      <a:pt x="f58" y="f84"/>
                      <a:pt x="f147" y="f54"/>
                    </a:cubicBezTo>
                    <a:lnTo>
                      <a:pt x="f148" y="f103"/>
                    </a:lnTo>
                    <a:lnTo>
                      <a:pt x="f67" y="f80"/>
                    </a:lnTo>
                    <a:cubicBezTo>
                      <a:pt x="f67" y="f87"/>
                      <a:pt x="f149" y="f118"/>
                      <a:pt x="f149" y="f150"/>
                    </a:cubicBezTo>
                    <a:lnTo>
                      <a:pt x="f149" y="f109"/>
                    </a:lnTo>
                    <a:lnTo>
                      <a:pt x="f58" y="f109"/>
                    </a:lnTo>
                    <a:lnTo>
                      <a:pt x="f58" y="f150"/>
                    </a:lnTo>
                    <a:cubicBezTo>
                      <a:pt x="f58" y="f113"/>
                      <a:pt x="f58" y="f151"/>
                      <a:pt x="f152" y="f78"/>
                    </a:cubicBezTo>
                    <a:lnTo>
                      <a:pt x="f153" y="f112"/>
                    </a:lnTo>
                    <a:lnTo>
                      <a:pt x="f154" y="f155"/>
                    </a:lnTo>
                    <a:lnTo>
                      <a:pt x="f156" y="f78"/>
                    </a:lnTo>
                    <a:lnTo>
                      <a:pt x="f157" y="f158"/>
                    </a:lnTo>
                    <a:lnTo>
                      <a:pt x="f159" y="f113"/>
                    </a:lnTo>
                    <a:lnTo>
                      <a:pt x="f160" y="f158"/>
                    </a:lnTo>
                    <a:lnTo>
                      <a:pt x="f161" y="f158"/>
                    </a:lnTo>
                    <a:lnTo>
                      <a:pt x="f161" y="f95"/>
                    </a:lnTo>
                    <a:lnTo>
                      <a:pt x="f161" y="f93"/>
                    </a:lnTo>
                    <a:lnTo>
                      <a:pt x="f43" y="f162"/>
                    </a:lnTo>
                    <a:lnTo>
                      <a:pt x="f163" y="f93"/>
                    </a:lnTo>
                    <a:lnTo>
                      <a:pt x="f164" y="f0"/>
                    </a:lnTo>
                    <a:lnTo>
                      <a:pt x="f47" y="f90"/>
                    </a:lnTo>
                    <a:cubicBezTo>
                      <a:pt x="f165" y="f166"/>
                      <a:pt x="f167" y="f168"/>
                      <a:pt x="f169" y="f170"/>
                    </a:cubicBezTo>
                    <a:lnTo>
                      <a:pt x="f33" y="f171"/>
                    </a:lnTo>
                    <a:lnTo>
                      <a:pt x="f172" y="f170"/>
                    </a:lnTo>
                    <a:lnTo>
                      <a:pt x="f173" y="f116"/>
                    </a:lnTo>
                    <a:cubicBezTo>
                      <a:pt x="f174" y="f74"/>
                      <a:pt x="f164" y="f162"/>
                      <a:pt x="f49" y="f65"/>
                    </a:cubicBezTo>
                    <a:lnTo>
                      <a:pt x="f175" y="f176"/>
                    </a:lnTo>
                    <a:lnTo>
                      <a:pt x="f177" y="f166"/>
                    </a:lnTo>
                    <a:lnTo>
                      <a:pt x="f167" y="f62"/>
                    </a:lnTo>
                    <a:lnTo>
                      <a:pt x="f178" y="f65"/>
                    </a:lnTo>
                    <a:lnTo>
                      <a:pt x="f172" y="f63"/>
                    </a:lnTo>
                    <a:lnTo>
                      <a:pt x="f179" y="f180"/>
                    </a:lnTo>
                    <a:lnTo>
                      <a:pt x="f181" y="f182"/>
                    </a:lnTo>
                    <a:lnTo>
                      <a:pt x="f1" y="f183"/>
                    </a:lnTo>
                    <a:lnTo>
                      <a:pt x="f27" y="f58"/>
                    </a:lnTo>
                    <a:lnTo>
                      <a:pt x="f39" y="f161"/>
                    </a:lnTo>
                    <a:lnTo>
                      <a:pt x="f1" y="f70"/>
                    </a:lnTo>
                    <a:lnTo>
                      <a:pt x="f184" y="f185"/>
                    </a:lnTo>
                    <a:lnTo>
                      <a:pt x="f164" y="f186"/>
                    </a:lnTo>
                    <a:lnTo>
                      <a:pt x="f187" y="f188"/>
                    </a:lnTo>
                    <a:lnTo>
                      <a:pt x="f17" y="f189"/>
                    </a:lnTo>
                    <a:lnTo>
                      <a:pt x="f167" y="f190"/>
                    </a:lnTo>
                    <a:cubicBezTo>
                      <a:pt x="f27" y="f40"/>
                      <a:pt x="f181" y="f55"/>
                      <a:pt x="f17" y="f43"/>
                    </a:cubicBezTo>
                    <a:lnTo>
                      <a:pt x="f191" y="f43"/>
                    </a:lnTo>
                    <a:lnTo>
                      <a:pt x="f15" y="f47"/>
                    </a:lnTo>
                    <a:lnTo>
                      <a:pt x="f192" y="f47"/>
                    </a:lnTo>
                    <a:cubicBezTo>
                      <a:pt x="f25" y="f49"/>
                      <a:pt x="f31" y="f193"/>
                      <a:pt x="f169" y="f194"/>
                    </a:cubicBezTo>
                    <a:lnTo>
                      <a:pt x="f15" y="f36"/>
                    </a:lnTo>
                    <a:lnTo>
                      <a:pt x="f15" y="f32"/>
                    </a:lnTo>
                    <a:lnTo>
                      <a:pt x="f195" y="f169"/>
                    </a:lnTo>
                    <a:lnTo>
                      <a:pt x="f196" y="f197"/>
                    </a:lnTo>
                    <a:lnTo>
                      <a:pt x="f192" y="f177"/>
                    </a:lnTo>
                    <a:lnTo>
                      <a:pt x="f195" y="f173"/>
                    </a:lnTo>
                    <a:lnTo>
                      <a:pt x="f25" y="f24"/>
                    </a:lnTo>
                    <a:lnTo>
                      <a:pt x="f22" y="f1"/>
                    </a:lnTo>
                    <a:lnTo>
                      <a:pt x="f138" y="f198"/>
                    </a:lnTo>
                    <a:lnTo>
                      <a:pt x="f187" y="f22"/>
                    </a:lnTo>
                    <a:lnTo>
                      <a:pt x="f138" y="f199"/>
                    </a:lnTo>
                    <a:lnTo>
                      <a:pt x="f25" y="f200"/>
                    </a:lnTo>
                    <a:lnTo>
                      <a:pt x="f201" y="f20"/>
                    </a:lnTo>
                    <a:lnTo>
                      <a:pt x="f138" y="f196"/>
                    </a:lnTo>
                    <a:lnTo>
                      <a:pt x="f22" y="f202"/>
                    </a:lnTo>
                    <a:lnTo>
                      <a:pt x="f38" y="f203"/>
                    </a:lnTo>
                    <a:lnTo>
                      <a:pt x="f25" y="f204"/>
                    </a:lnTo>
                    <a:lnTo>
                      <a:pt x="f1" y="f205"/>
                    </a:lnTo>
                    <a:lnTo>
                      <a:pt x="f49" y="f206"/>
                    </a:lnTo>
                    <a:lnTo>
                      <a:pt x="f207" y="f208"/>
                    </a:lnTo>
                    <a:lnTo>
                      <a:pt x="f127" y="f209"/>
                    </a:lnTo>
                    <a:lnTo>
                      <a:pt x="f55" y="f210"/>
                    </a:lnTo>
                    <a:lnTo>
                      <a:pt x="f173" y="f211"/>
                    </a:lnTo>
                    <a:lnTo>
                      <a:pt x="f169" y="f212"/>
                    </a:lnTo>
                    <a:lnTo>
                      <a:pt x="f174" y="f211"/>
                    </a:lnTo>
                    <a:lnTo>
                      <a:pt x="f213" y="f214"/>
                    </a:lnTo>
                    <a:lnTo>
                      <a:pt x="f40" y="f211"/>
                    </a:lnTo>
                    <a:lnTo>
                      <a:pt x="f49" y="f215"/>
                    </a:lnTo>
                    <a:lnTo>
                      <a:pt x="f47" y="f133"/>
                    </a:lnTo>
                    <a:lnTo>
                      <a:pt x="f38" y="f216"/>
                    </a:lnTo>
                    <a:lnTo>
                      <a:pt x="f49" y="f217"/>
                    </a:lnTo>
                    <a:lnTo>
                      <a:pt x="f218" y="f219"/>
                    </a:lnTo>
                    <a:lnTo>
                      <a:pt x="f220" y="f221"/>
                    </a:lnTo>
                    <a:lnTo>
                      <a:pt x="f161" y="f222"/>
                    </a:lnTo>
                    <a:lnTo>
                      <a:pt x="f58" y="f219"/>
                    </a:lnTo>
                    <a:lnTo>
                      <a:pt x="f223" y="f224"/>
                    </a:lnTo>
                    <a:lnTo>
                      <a:pt x="f225" y="f226"/>
                    </a:lnTo>
                    <a:lnTo>
                      <a:pt x="f149" y="f211"/>
                    </a:lnTo>
                    <a:lnTo>
                      <a:pt x="f58" y="f132"/>
                    </a:lnTo>
                    <a:lnTo>
                      <a:pt x="f67" y="f132"/>
                    </a:lnTo>
                    <a:lnTo>
                      <a:pt x="f86" y="f227"/>
                    </a:lnTo>
                    <a:lnTo>
                      <a:pt x="f228" y="f132"/>
                    </a:lnTo>
                    <a:lnTo>
                      <a:pt x="f229" y="f230"/>
                    </a:lnTo>
                    <a:lnTo>
                      <a:pt x="f228" y="f231"/>
                    </a:lnTo>
                    <a:lnTo>
                      <a:pt x="f232" y="f233"/>
                    </a:lnTo>
                    <a:lnTo>
                      <a:pt x="f137" y="f234"/>
                    </a:lnTo>
                    <a:lnTo>
                      <a:pt x="f235" y="f236"/>
                    </a:lnTo>
                    <a:lnTo>
                      <a:pt x="f235" y="f234"/>
                    </a:lnTo>
                    <a:lnTo>
                      <a:pt x="f237" y="f131"/>
                    </a:lnTo>
                    <a:lnTo>
                      <a:pt x="f238" y="f233"/>
                    </a:lnTo>
                    <a:lnTo>
                      <a:pt x="f117" y="f211"/>
                    </a:lnTo>
                    <a:lnTo>
                      <a:pt x="f239" y="f132"/>
                    </a:lnTo>
                    <a:lnTo>
                      <a:pt x="f117" y="f240"/>
                    </a:lnTo>
                    <a:lnTo>
                      <a:pt x="f241" y="f212"/>
                    </a:lnTo>
                    <a:lnTo>
                      <a:pt x="f114" y="f240"/>
                    </a:lnTo>
                    <a:lnTo>
                      <a:pt x="f106" y="f240"/>
                    </a:lnTo>
                    <a:lnTo>
                      <a:pt x="f111" y="f211"/>
                    </a:lnTo>
                    <a:lnTo>
                      <a:pt x="f242" y="f132"/>
                    </a:lnTo>
                    <a:lnTo>
                      <a:pt x="f120" y="f236"/>
                    </a:lnTo>
                    <a:lnTo>
                      <a:pt x="f106" y="f243"/>
                    </a:lnTo>
                    <a:lnTo>
                      <a:pt x="f94" y="f233"/>
                    </a:lnTo>
                    <a:lnTo>
                      <a:pt x="f244" y="f245"/>
                    </a:lnTo>
                    <a:lnTo>
                      <a:pt x="f246" y="f219"/>
                    </a:lnTo>
                    <a:lnTo>
                      <a:pt x="f75" y="f247"/>
                    </a:lnTo>
                    <a:lnTo>
                      <a:pt x="f11" y="f248"/>
                    </a:lnTo>
                    <a:lnTo>
                      <a:pt x="f146" y="f249"/>
                    </a:lnTo>
                    <a:lnTo>
                      <a:pt x="f75" y="f133"/>
                    </a:lnTo>
                    <a:lnTo>
                      <a:pt x="f250" y="f227"/>
                    </a:lnTo>
                    <a:lnTo>
                      <a:pt x="f122" y="f251"/>
                    </a:lnTo>
                    <a:lnTo>
                      <a:pt x="f26" y="f252"/>
                    </a:lnTo>
                    <a:lnTo>
                      <a:pt x="f82" y="f136"/>
                    </a:lnTo>
                    <a:lnTo>
                      <a:pt x="f66" y="f252"/>
                    </a:lnTo>
                    <a:lnTo>
                      <a:pt x="f85" y="f253"/>
                    </a:lnTo>
                    <a:lnTo>
                      <a:pt x="f254" y="f255"/>
                    </a:lnTo>
                    <a:lnTo>
                      <a:pt x="f256" y="f257"/>
                    </a:lnTo>
                    <a:lnTo>
                      <a:pt x="f75" y="f14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39" y="f258"/>
                    </a:moveTo>
                    <a:lnTo>
                      <a:pt x="f228" y="f259"/>
                    </a:lnTo>
                    <a:lnTo>
                      <a:pt x="f260" y="f258"/>
                    </a:lnTo>
                    <a:lnTo>
                      <a:pt x="f239" y="f258"/>
                    </a:lnTo>
                    <a:close/>
                    <a:moveTo>
                      <a:pt x="f239" y="f258"/>
                    </a:moveTo>
                    <a:lnTo>
                      <a:pt x="f239" y="f258"/>
                    </a:lnTo>
                    <a:close/>
                    <a:moveTo>
                      <a:pt x="f228" y="f261"/>
                    </a:moveTo>
                    <a:lnTo>
                      <a:pt x="f158" y="f262"/>
                    </a:lnTo>
                    <a:lnTo>
                      <a:pt x="f95" y="f263"/>
                    </a:lnTo>
                    <a:lnTo>
                      <a:pt x="f228" y="f41"/>
                    </a:lnTo>
                    <a:lnTo>
                      <a:pt x="f228" y="f261"/>
                    </a:lnTo>
                    <a:close/>
                    <a:moveTo>
                      <a:pt x="f228" y="f261"/>
                    </a:moveTo>
                    <a:lnTo>
                      <a:pt x="f228" y="f261"/>
                    </a:lnTo>
                    <a:close/>
                    <a:moveTo>
                      <a:pt x="f228" y="f21"/>
                    </a:moveTo>
                    <a:lnTo>
                      <a:pt x="f95" y="f264"/>
                    </a:lnTo>
                    <a:lnTo>
                      <a:pt x="f95" y="f265"/>
                    </a:lnTo>
                    <a:lnTo>
                      <a:pt x="f266" y="f267"/>
                    </a:lnTo>
                    <a:lnTo>
                      <a:pt x="f228" y="f21"/>
                    </a:lnTo>
                    <a:close/>
                    <a:moveTo>
                      <a:pt x="f228" y="f21"/>
                    </a:moveTo>
                    <a:lnTo>
                      <a:pt x="f228" y="f21"/>
                    </a:lnTo>
                    <a:close/>
                    <a:moveTo>
                      <a:pt x="f266" y="f268"/>
                    </a:moveTo>
                    <a:lnTo>
                      <a:pt x="f95" y="f269"/>
                    </a:lnTo>
                    <a:lnTo>
                      <a:pt x="f239" y="f48"/>
                    </a:lnTo>
                    <a:lnTo>
                      <a:pt x="f266" y="f250"/>
                    </a:lnTo>
                    <a:lnTo>
                      <a:pt x="f266" y="f268"/>
                    </a:lnTo>
                    <a:close/>
                    <a:moveTo>
                      <a:pt x="f266" y="f268"/>
                    </a:moveTo>
                    <a:lnTo>
                      <a:pt x="f266" y="f268"/>
                    </a:lnTo>
                    <a:close/>
                    <a:moveTo>
                      <a:pt x="f266" y="f270"/>
                    </a:moveTo>
                    <a:lnTo>
                      <a:pt x="f239" y="f82"/>
                    </a:lnTo>
                    <a:lnTo>
                      <a:pt x="f239" y="f144"/>
                    </a:lnTo>
                    <a:lnTo>
                      <a:pt x="f166" y="f271"/>
                    </a:lnTo>
                    <a:lnTo>
                      <a:pt x="f266" y="f270"/>
                    </a:lnTo>
                    <a:close/>
                    <a:moveTo>
                      <a:pt x="f266" y="f270"/>
                    </a:moveTo>
                    <a:lnTo>
                      <a:pt x="f266" y="f270"/>
                    </a:lnTo>
                    <a:close/>
                    <a:moveTo>
                      <a:pt x="f166" y="f272"/>
                    </a:moveTo>
                    <a:lnTo>
                      <a:pt x="f0" y="f273"/>
                    </a:lnTo>
                    <a:lnTo>
                      <a:pt x="f0" y="f274"/>
                    </a:lnTo>
                    <a:lnTo>
                      <a:pt x="f107" y="f111"/>
                    </a:lnTo>
                    <a:lnTo>
                      <a:pt x="f107" y="f150"/>
                    </a:lnTo>
                    <a:lnTo>
                      <a:pt x="f232" y="f112"/>
                    </a:lnTo>
                    <a:lnTo>
                      <a:pt x="f166" y="f118"/>
                    </a:lnTo>
                    <a:lnTo>
                      <a:pt x="f166" y="f275"/>
                    </a:lnTo>
                    <a:lnTo>
                      <a:pt x="f276" y="f106"/>
                    </a:lnTo>
                    <a:lnTo>
                      <a:pt x="f166" y="f109"/>
                    </a:lnTo>
                    <a:lnTo>
                      <a:pt x="f166" y="f272"/>
                    </a:lnTo>
                    <a:close/>
                    <a:moveTo>
                      <a:pt x="f166" y="f272"/>
                    </a:moveTo>
                    <a:lnTo>
                      <a:pt x="f166" y="f272"/>
                    </a:lnTo>
                    <a:close/>
                    <a:moveTo>
                      <a:pt x="f238" y="f105"/>
                    </a:moveTo>
                    <a:lnTo>
                      <a:pt x="f0" y="f125"/>
                    </a:lnTo>
                    <a:lnTo>
                      <a:pt x="f0" y="f158"/>
                    </a:lnTo>
                    <a:lnTo>
                      <a:pt x="f238" y="f105"/>
                    </a:lnTo>
                    <a:close/>
                    <a:moveTo>
                      <a:pt x="f238" y="f105"/>
                    </a:moveTo>
                    <a:lnTo>
                      <a:pt x="f238" y="f105"/>
                    </a:lnTo>
                    <a:close/>
                    <a:moveTo>
                      <a:pt x="f116" y="f277"/>
                    </a:moveTo>
                    <a:lnTo>
                      <a:pt x="f278" y="f87"/>
                    </a:lnTo>
                    <a:lnTo>
                      <a:pt x="f279" y="f280"/>
                    </a:lnTo>
                    <a:lnTo>
                      <a:pt x="f279" y="f116"/>
                    </a:lnTo>
                    <a:lnTo>
                      <a:pt x="f116" y="f277"/>
                    </a:lnTo>
                    <a:close/>
                    <a:moveTo>
                      <a:pt x="f116" y="f277"/>
                    </a:moveTo>
                    <a:lnTo>
                      <a:pt x="f116" y="f277"/>
                    </a:lnTo>
                    <a:close/>
                    <a:moveTo>
                      <a:pt x="f279" y="f229"/>
                    </a:moveTo>
                    <a:lnTo>
                      <a:pt x="f0" y="f171"/>
                    </a:lnTo>
                    <a:lnTo>
                      <a:pt x="f87" y="f276"/>
                    </a:lnTo>
                    <a:lnTo>
                      <a:pt x="f279" y="f183"/>
                    </a:lnTo>
                    <a:lnTo>
                      <a:pt x="f279" y="f229"/>
                    </a:lnTo>
                    <a:close/>
                    <a:moveTo>
                      <a:pt x="f279" y="f229"/>
                    </a:moveTo>
                    <a:lnTo>
                      <a:pt x="f279" y="f229"/>
                    </a:lnTo>
                    <a:close/>
                    <a:moveTo>
                      <a:pt x="f276" y="f57"/>
                    </a:moveTo>
                    <a:lnTo>
                      <a:pt x="f87" y="f76"/>
                    </a:lnTo>
                    <a:lnTo>
                      <a:pt x="f281" y="f282"/>
                    </a:lnTo>
                    <a:lnTo>
                      <a:pt x="f276" y="f283"/>
                    </a:lnTo>
                    <a:lnTo>
                      <a:pt x="f276" y="f57"/>
                    </a:lnTo>
                    <a:close/>
                    <a:moveTo>
                      <a:pt x="f276" y="f57"/>
                    </a:moveTo>
                    <a:lnTo>
                      <a:pt x="f276" y="f57"/>
                    </a:lnTo>
                    <a:close/>
                    <a:moveTo>
                      <a:pt x="f229" y="f43"/>
                    </a:moveTo>
                    <a:lnTo>
                      <a:pt x="f281" y="f53"/>
                    </a:lnTo>
                    <a:lnTo>
                      <a:pt x="f281" y="f186"/>
                    </a:lnTo>
                    <a:lnTo>
                      <a:pt x="f280" y="f38"/>
                    </a:lnTo>
                    <a:cubicBezTo>
                      <a:pt x="f83" y="f49"/>
                      <a:pt x="f176" y="f55"/>
                      <a:pt x="f229" y="f43"/>
                    </a:cubicBezTo>
                    <a:close/>
                    <a:moveTo>
                      <a:pt x="f229" y="f43"/>
                    </a:moveTo>
                    <a:lnTo>
                      <a:pt x="f229" y="f43"/>
                    </a:lnTo>
                    <a:close/>
                    <a:moveTo>
                      <a:pt x="f107" y="f34"/>
                    </a:moveTo>
                    <a:lnTo>
                      <a:pt x="f151" y="f193"/>
                    </a:lnTo>
                    <a:cubicBezTo>
                      <a:pt x="f237" y="f201"/>
                      <a:pt x="f238" y="f34"/>
                      <a:pt x="f235" y="f284"/>
                    </a:cubicBezTo>
                    <a:lnTo>
                      <a:pt x="f116" y="f284"/>
                    </a:lnTo>
                    <a:lnTo>
                      <a:pt x="f107" y="f174"/>
                    </a:lnTo>
                    <a:lnTo>
                      <a:pt x="f107" y="f34"/>
                    </a:lnTo>
                    <a:close/>
                    <a:moveTo>
                      <a:pt x="f107" y="f34"/>
                    </a:moveTo>
                    <a:lnTo>
                      <a:pt x="f107" y="f34"/>
                    </a:lnTo>
                    <a:close/>
                    <a:moveTo>
                      <a:pt x="f229" y="f158"/>
                    </a:moveTo>
                    <a:lnTo>
                      <a:pt x="f166" y="f87"/>
                    </a:lnTo>
                    <a:lnTo>
                      <a:pt x="f166" y="f93"/>
                    </a:lnTo>
                    <a:lnTo>
                      <a:pt x="f229" y="f158"/>
                    </a:lnTo>
                    <a:close/>
                    <a:moveTo>
                      <a:pt x="f229" y="f158"/>
                    </a:moveTo>
                    <a:lnTo>
                      <a:pt x="f229" y="f158"/>
                    </a:lnTo>
                    <a:close/>
                    <a:moveTo>
                      <a:pt x="f285" y="f286"/>
                    </a:moveTo>
                    <a:lnTo>
                      <a:pt x="f47" y="f255"/>
                    </a:lnTo>
                    <a:lnTo>
                      <a:pt x="f213" y="f231"/>
                    </a:lnTo>
                    <a:lnTo>
                      <a:pt x="f285" y="f286"/>
                    </a:lnTo>
                    <a:close/>
                    <a:moveTo>
                      <a:pt x="f285" y="f286"/>
                    </a:moveTo>
                    <a:lnTo>
                      <a:pt x="f285" y="f286"/>
                    </a:lnTo>
                    <a:close/>
                    <a:moveTo>
                      <a:pt x="f43" y="f287"/>
                    </a:moveTo>
                    <a:lnTo>
                      <a:pt x="f225" y="f257"/>
                    </a:lnTo>
                    <a:lnTo>
                      <a:pt x="f220" y="f288"/>
                    </a:lnTo>
                    <a:lnTo>
                      <a:pt x="f43" y="f287"/>
                    </a:lnTo>
                    <a:close/>
                    <a:moveTo>
                      <a:pt x="f43" y="f287"/>
                    </a:moveTo>
                    <a:lnTo>
                      <a:pt x="f43" y="f287"/>
                    </a:lnTo>
                    <a:close/>
                    <a:moveTo>
                      <a:pt x="f289" y="f215"/>
                    </a:moveTo>
                    <a:lnTo>
                      <a:pt x="f242" y="f290"/>
                    </a:lnTo>
                    <a:lnTo>
                      <a:pt x="f89" y="f231"/>
                    </a:lnTo>
                    <a:lnTo>
                      <a:pt x="f289" y="f215"/>
                    </a:lnTo>
                    <a:close/>
                    <a:moveTo>
                      <a:pt x="f289" y="f215"/>
                    </a:moveTo>
                    <a:lnTo>
                      <a:pt x="f289" y="f215"/>
                    </a:lnTo>
                    <a:close/>
                    <a:moveTo>
                      <a:pt x="f85" y="f219"/>
                    </a:moveTo>
                    <a:lnTo>
                      <a:pt x="f92" y="f204"/>
                    </a:lnTo>
                    <a:lnTo>
                      <a:pt x="f122" y="f211"/>
                    </a:lnTo>
                    <a:lnTo>
                      <a:pt x="f85" y="f219"/>
                    </a:lnTo>
                    <a:close/>
                    <a:moveTo>
                      <a:pt x="f85" y="f219"/>
                    </a:moveTo>
                    <a:lnTo>
                      <a:pt x="f85" y="f219"/>
                    </a:lnTo>
                    <a:close/>
                    <a:moveTo>
                      <a:pt x="f291" y="f292"/>
                    </a:moveTo>
                    <a:cubicBezTo>
                      <a:pt x="f293" y="f58"/>
                      <a:pt x="f67" y="f188"/>
                      <a:pt x="f260" y="f60"/>
                    </a:cubicBezTo>
                    <a:lnTo>
                      <a:pt x="f260" y="f220"/>
                    </a:lnTo>
                    <a:lnTo>
                      <a:pt x="f57" y="f294"/>
                    </a:lnTo>
                    <a:lnTo>
                      <a:pt x="f295" y="f296"/>
                    </a:lnTo>
                    <a:lnTo>
                      <a:pt x="f260" y="f39"/>
                    </a:lnTo>
                    <a:cubicBezTo>
                      <a:pt x="f185" y="f43"/>
                      <a:pt x="f223" y="f297"/>
                      <a:pt x="f159" y="f57"/>
                    </a:cubicBezTo>
                    <a:lnTo>
                      <a:pt x="f159" y="f185"/>
                    </a:lnTo>
                    <a:lnTo>
                      <a:pt x="f143" y="f108"/>
                    </a:lnTo>
                    <a:lnTo>
                      <a:pt x="f152" y="f72"/>
                    </a:lnTo>
                    <a:lnTo>
                      <a:pt x="f152" y="f292"/>
                    </a:lnTo>
                    <a:lnTo>
                      <a:pt x="f291" y="f292"/>
                    </a:lnTo>
                    <a:close/>
                    <a:moveTo>
                      <a:pt x="f291" y="f292"/>
                    </a:moveTo>
                    <a:lnTo>
                      <a:pt x="f291" y="f292"/>
                    </a:lnTo>
                    <a:close/>
                    <a:moveTo>
                      <a:pt x="f162" y="f294"/>
                    </a:moveTo>
                    <a:cubicBezTo>
                      <a:pt x="f147" y="f298"/>
                      <a:pt x="f299" y="f180"/>
                      <a:pt x="f300" y="f292"/>
                    </a:cubicBezTo>
                    <a:lnTo>
                      <a:pt x="f300" y="f72"/>
                    </a:lnTo>
                    <a:lnTo>
                      <a:pt x="f299" y="f72"/>
                    </a:lnTo>
                    <a:lnTo>
                      <a:pt x="f162" y="f301"/>
                    </a:lnTo>
                    <a:lnTo>
                      <a:pt x="f162" y="f294"/>
                    </a:lnTo>
                    <a:close/>
                    <a:moveTo>
                      <a:pt x="f162" y="f294"/>
                    </a:moveTo>
                    <a:lnTo>
                      <a:pt x="f162" y="f294"/>
                    </a:lnTo>
                    <a:close/>
                    <a:moveTo>
                      <a:pt x="f302" y="f303"/>
                    </a:moveTo>
                    <a:lnTo>
                      <a:pt x="f302" y="f137"/>
                    </a:lnTo>
                    <a:lnTo>
                      <a:pt x="f155" y="f292"/>
                    </a:lnTo>
                    <a:lnTo>
                      <a:pt x="f304" y="f260"/>
                    </a:lnTo>
                    <a:cubicBezTo>
                      <a:pt x="f103" y="f70"/>
                      <a:pt x="f277" y="f305"/>
                      <a:pt x="f302" y="f303"/>
                    </a:cubicBezTo>
                    <a:close/>
                    <a:moveTo>
                      <a:pt x="f302" y="f303"/>
                    </a:moveTo>
                    <a:lnTo>
                      <a:pt x="f302" y="f303"/>
                    </a:lnTo>
                    <a:close/>
                    <a:moveTo>
                      <a:pt x="f302" y="f47"/>
                    </a:moveTo>
                    <a:cubicBezTo>
                      <a:pt x="f304" y="f297"/>
                      <a:pt x="f111" y="f298"/>
                      <a:pt x="f125" y="f162"/>
                    </a:cubicBezTo>
                    <a:lnTo>
                      <a:pt x="f106" y="f260"/>
                    </a:lnTo>
                    <a:lnTo>
                      <a:pt x="f106" y="f292"/>
                    </a:lnTo>
                    <a:lnTo>
                      <a:pt x="f98" y="f108"/>
                    </a:lnTo>
                    <a:lnTo>
                      <a:pt x="f96" y="f57"/>
                    </a:lnTo>
                    <a:lnTo>
                      <a:pt x="f96" y="f306"/>
                    </a:lnTo>
                    <a:cubicBezTo>
                      <a:pt x="f141" y="f51"/>
                      <a:pt x="f307" y="f45"/>
                      <a:pt x="f117" y="f193"/>
                    </a:cubicBezTo>
                    <a:lnTo>
                      <a:pt x="f308" y="f297"/>
                    </a:lnTo>
                    <a:lnTo>
                      <a:pt x="f309" y="f188"/>
                    </a:lnTo>
                    <a:lnTo>
                      <a:pt x="f302" y="f47"/>
                    </a:lnTo>
                    <a:close/>
                    <a:moveTo>
                      <a:pt x="f302" y="f47"/>
                    </a:moveTo>
                    <a:lnTo>
                      <a:pt x="f302" y="f47"/>
                    </a:lnTo>
                    <a:close/>
                    <a:moveTo>
                      <a:pt x="f111" y="f38"/>
                    </a:moveTo>
                    <a:cubicBezTo>
                      <a:pt x="f242" y="f220"/>
                      <a:pt x="f310" y="f311"/>
                      <a:pt x="f92" y="f312"/>
                    </a:cubicBezTo>
                    <a:lnTo>
                      <a:pt x="f244" y="f312"/>
                    </a:lnTo>
                    <a:lnTo>
                      <a:pt x="f244" y="f295"/>
                    </a:lnTo>
                    <a:lnTo>
                      <a:pt x="f77" y="f185"/>
                    </a:lnTo>
                    <a:lnTo>
                      <a:pt x="f96" y="f194"/>
                    </a:lnTo>
                    <a:lnTo>
                      <a:pt x="f313" y="f201"/>
                    </a:lnTo>
                    <a:cubicBezTo>
                      <a:pt x="f104" y="f34"/>
                      <a:pt x="f139" y="f174"/>
                      <a:pt x="f155" y="f169"/>
                    </a:cubicBezTo>
                    <a:lnTo>
                      <a:pt x="f310" y="f39"/>
                    </a:lnTo>
                    <a:lnTo>
                      <a:pt x="f314" y="f47"/>
                    </a:lnTo>
                    <a:lnTo>
                      <a:pt x="f111" y="f38"/>
                    </a:lnTo>
                    <a:close/>
                    <a:moveTo>
                      <a:pt x="f111" y="f38"/>
                    </a:moveTo>
                    <a:lnTo>
                      <a:pt x="f111" y="f38"/>
                    </a:lnTo>
                    <a:close/>
                    <a:moveTo>
                      <a:pt x="f304" y="f173"/>
                    </a:moveTo>
                    <a:cubicBezTo>
                      <a:pt x="f139" y="f315"/>
                      <a:pt x="f104" y="f33"/>
                      <a:pt x="f313" y="f169"/>
                    </a:cubicBezTo>
                    <a:lnTo>
                      <a:pt x="f96" y="f33"/>
                    </a:lnTo>
                    <a:lnTo>
                      <a:pt x="f142" y="f32"/>
                    </a:lnTo>
                    <a:lnTo>
                      <a:pt x="f73" y="f198"/>
                    </a:lnTo>
                    <a:lnTo>
                      <a:pt x="f313" y="f199"/>
                    </a:lnTo>
                    <a:lnTo>
                      <a:pt x="f98" y="f199"/>
                    </a:lnTo>
                    <a:lnTo>
                      <a:pt x="f155" y="f31"/>
                    </a:lnTo>
                    <a:lnTo>
                      <a:pt x="f310" y="f29"/>
                    </a:lnTo>
                    <a:lnTo>
                      <a:pt x="f99" y="f127"/>
                    </a:lnTo>
                    <a:lnTo>
                      <a:pt x="f304" y="f173"/>
                    </a:lnTo>
                    <a:close/>
                    <a:moveTo>
                      <a:pt x="f304" y="f173"/>
                    </a:moveTo>
                    <a:lnTo>
                      <a:pt x="f304" y="f173"/>
                    </a:lnTo>
                    <a:close/>
                    <a:moveTo>
                      <a:pt x="f95" y="f31"/>
                    </a:moveTo>
                    <a:lnTo>
                      <a:pt x="f102" y="f316"/>
                    </a:lnTo>
                    <a:lnTo>
                      <a:pt x="f102" y="f196"/>
                    </a:lnTo>
                    <a:lnTo>
                      <a:pt x="f310" y="f15"/>
                    </a:lnTo>
                    <a:lnTo>
                      <a:pt x="f91" y="f209"/>
                    </a:lnTo>
                    <a:lnTo>
                      <a:pt x="f304" y="f317"/>
                    </a:lnTo>
                    <a:lnTo>
                      <a:pt x="f304" y="f318"/>
                    </a:lnTo>
                    <a:lnTo>
                      <a:pt x="f304" y="f317"/>
                    </a:lnTo>
                    <a:cubicBezTo>
                      <a:pt x="f117" y="f319"/>
                      <a:pt x="f0" y="f23"/>
                      <a:pt x="f238" y="f179"/>
                    </a:cubicBezTo>
                    <a:lnTo>
                      <a:pt x="f109" y="f253"/>
                    </a:lnTo>
                    <a:lnTo>
                      <a:pt x="f309" y="f14"/>
                    </a:lnTo>
                    <a:lnTo>
                      <a:pt x="f95" y="f31"/>
                    </a:lnTo>
                    <a:close/>
                    <a:moveTo>
                      <a:pt x="f95" y="f31"/>
                    </a:moveTo>
                    <a:lnTo>
                      <a:pt x="f95" y="f31"/>
                    </a:lnTo>
                    <a:close/>
                    <a:moveTo>
                      <a:pt x="f170" y="f1"/>
                    </a:moveTo>
                    <a:cubicBezTo>
                      <a:pt x="f278" y="f17"/>
                      <a:pt x="f95" y="f320"/>
                      <a:pt x="f118" y="f205"/>
                    </a:cubicBezTo>
                    <a:lnTo>
                      <a:pt x="f118" y="f8"/>
                    </a:lnTo>
                    <a:lnTo>
                      <a:pt x="f321" y="f322"/>
                    </a:lnTo>
                    <a:lnTo>
                      <a:pt x="f323" y="f324"/>
                    </a:lnTo>
                    <a:lnTo>
                      <a:pt x="f162" y="f205"/>
                    </a:lnTo>
                    <a:lnTo>
                      <a:pt x="f260" y="f317"/>
                    </a:lnTo>
                    <a:lnTo>
                      <a:pt x="f162" y="f317"/>
                    </a:lnTo>
                    <a:cubicBezTo>
                      <a:pt x="f276" y="f14"/>
                      <a:pt x="f325" y="f17"/>
                      <a:pt x="f232" y="f24"/>
                    </a:cubicBezTo>
                    <a:lnTo>
                      <a:pt x="f232" y="f322"/>
                    </a:lnTo>
                    <a:lnTo>
                      <a:pt x="f170" y="f322"/>
                    </a:lnTo>
                    <a:lnTo>
                      <a:pt x="f170" y="f1"/>
                    </a:lnTo>
                    <a:close/>
                    <a:moveTo>
                      <a:pt x="f170" y="f1"/>
                    </a:moveTo>
                    <a:lnTo>
                      <a:pt x="f170" y="f1"/>
                    </a:lnTo>
                    <a:close/>
                    <a:moveTo>
                      <a:pt x="f137" y="f179"/>
                    </a:moveTo>
                    <a:cubicBezTo>
                      <a:pt x="f74" y="f23"/>
                      <a:pt x="f228" y="f12"/>
                      <a:pt x="f300" y="f326"/>
                    </a:cubicBezTo>
                    <a:lnTo>
                      <a:pt x="f300" y="f318"/>
                    </a:lnTo>
                    <a:lnTo>
                      <a:pt x="f67" y="f317"/>
                    </a:lnTo>
                    <a:lnTo>
                      <a:pt x="f161" y="f290"/>
                    </a:lnTo>
                    <a:lnTo>
                      <a:pt x="f51" y="f316"/>
                    </a:lnTo>
                    <a:lnTo>
                      <a:pt x="f154" y="f316"/>
                    </a:lnTo>
                    <a:lnTo>
                      <a:pt x="f154" y="f327"/>
                    </a:lnTo>
                    <a:lnTo>
                      <a:pt x="f276" y="f197"/>
                    </a:lnTo>
                    <a:lnTo>
                      <a:pt x="f57" y="f206"/>
                    </a:lnTo>
                    <a:lnTo>
                      <a:pt x="f58" y="f328"/>
                    </a:lnTo>
                    <a:lnTo>
                      <a:pt x="f280" y="f179"/>
                    </a:lnTo>
                    <a:lnTo>
                      <a:pt x="f137" y="f179"/>
                    </a:lnTo>
                    <a:close/>
                    <a:moveTo>
                      <a:pt x="f137" y="f179"/>
                    </a:moveTo>
                    <a:lnTo>
                      <a:pt x="f137" y="f179"/>
                    </a:lnTo>
                    <a:close/>
                    <a:moveTo>
                      <a:pt x="f299" y="f179"/>
                    </a:moveTo>
                    <a:lnTo>
                      <a:pt x="f143" y="f19"/>
                    </a:lnTo>
                    <a:lnTo>
                      <a:pt x="f283" y="f19"/>
                    </a:lnTo>
                    <a:lnTo>
                      <a:pt x="f329" y="f25"/>
                    </a:lnTo>
                    <a:lnTo>
                      <a:pt x="f330" y="f284"/>
                    </a:lnTo>
                    <a:lnTo>
                      <a:pt x="f159" y="f169"/>
                    </a:lnTo>
                    <a:lnTo>
                      <a:pt x="f283" y="f284"/>
                    </a:lnTo>
                    <a:cubicBezTo>
                      <a:pt x="f153" y="f32"/>
                      <a:pt x="f331" y="f33"/>
                      <a:pt x="f300" y="f315"/>
                    </a:cubicBezTo>
                    <a:lnTo>
                      <a:pt x="f157" y="f197"/>
                    </a:lnTo>
                    <a:lnTo>
                      <a:pt x="f51" y="f177"/>
                    </a:lnTo>
                    <a:lnTo>
                      <a:pt x="f299" y="f179"/>
                    </a:lnTo>
                    <a:close/>
                    <a:moveTo>
                      <a:pt x="f299" y="f179"/>
                    </a:moveTo>
                    <a:lnTo>
                      <a:pt x="f299" y="f179"/>
                    </a:lnTo>
                    <a:close/>
                    <a:moveTo>
                      <a:pt x="f332" y="f55"/>
                    </a:moveTo>
                    <a:lnTo>
                      <a:pt x="f51" y="f190"/>
                    </a:lnTo>
                    <a:lnTo>
                      <a:pt x="f299" y="f174"/>
                    </a:lnTo>
                    <a:cubicBezTo>
                      <a:pt x="f331" y="f34"/>
                      <a:pt x="f153" y="f36"/>
                      <a:pt x="f283" y="f194"/>
                    </a:cubicBezTo>
                    <a:lnTo>
                      <a:pt x="f283" y="f38"/>
                    </a:lnTo>
                    <a:lnTo>
                      <a:pt x="f159" y="f38"/>
                    </a:lnTo>
                    <a:lnTo>
                      <a:pt x="f174" y="f298"/>
                    </a:lnTo>
                    <a:lnTo>
                      <a:pt x="f45" y="f282"/>
                    </a:lnTo>
                    <a:lnTo>
                      <a:pt x="f45" y="f295"/>
                    </a:lnTo>
                    <a:lnTo>
                      <a:pt x="f285" y="f295"/>
                    </a:lnTo>
                    <a:cubicBezTo>
                      <a:pt x="f51" y="f333"/>
                      <a:pt x="f225" y="f45"/>
                      <a:pt x="f293" y="f193"/>
                    </a:cubicBezTo>
                    <a:lnTo>
                      <a:pt x="f332" y="f55"/>
                    </a:lnTo>
                    <a:close/>
                    <a:moveTo>
                      <a:pt x="f332" y="f55"/>
                    </a:moveTo>
                    <a:lnTo>
                      <a:pt x="f332" y="f55"/>
                    </a:lnTo>
                    <a:close/>
                    <a:moveTo>
                      <a:pt x="f277" y="f78"/>
                    </a:moveTo>
                    <a:lnTo>
                      <a:pt x="f110" y="f108"/>
                    </a:lnTo>
                    <a:lnTo>
                      <a:pt x="f110" y="f110"/>
                    </a:lnTo>
                    <a:lnTo>
                      <a:pt x="f277" y="f78"/>
                    </a:lnTo>
                    <a:close/>
                  </a:path>
                </a:pathLst>
              </a:custGeom>
              <a:solidFill>
                <a:srgbClr val="D7B369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8" name="Forma Livre 27"/>
              <p:cNvSpPr/>
              <p:nvPr/>
            </p:nvSpPr>
            <p:spPr>
              <a:xfrm>
                <a:off x="9294839" y="5686562"/>
                <a:ext cx="227164" cy="63358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710"/>
                  <a:gd name="f5" fmla="val 246"/>
                  <a:gd name="f6" fmla="val 599"/>
                  <a:gd name="f7" fmla="val 53"/>
                  <a:gd name="f8" fmla="val 612"/>
                  <a:gd name="f9" fmla="val 192"/>
                  <a:gd name="f10" fmla="val 667"/>
                  <a:gd name="f11" fmla="val 197"/>
                  <a:gd name="f12" fmla="val 709"/>
                  <a:gd name="f13" fmla="val 202"/>
                  <a:gd name="f14" fmla="val 693"/>
                  <a:gd name="f15" fmla="val 63"/>
                  <a:gd name="f16" fmla="val 683"/>
                  <a:gd name="f17" fmla="val 2"/>
                  <a:gd name="f18" fmla="val 600"/>
                  <a:gd name="f19" fmla="val 632"/>
                  <a:gd name="f20" fmla="val 169"/>
                  <a:gd name="f21" fmla="val 620"/>
                  <a:gd name="f22" fmla="val 48"/>
                  <a:gd name="f23" fmla="val 623"/>
                  <a:gd name="f24" fmla="val 45"/>
                  <a:gd name="f25" fmla="val 626"/>
                  <a:gd name="f26" fmla="val 42"/>
                  <a:gd name="f27" fmla="val 37"/>
                  <a:gd name="f28" fmla="val 643"/>
                  <a:gd name="f29" fmla="val 650"/>
                  <a:gd name="f30" fmla="val 40"/>
                  <a:gd name="f31" fmla="val 662"/>
                  <a:gd name="f32" fmla="val 55"/>
                  <a:gd name="f33" fmla="val 669"/>
                  <a:gd name="f34" fmla="val 67"/>
                  <a:gd name="f35" fmla="val 174"/>
                  <a:gd name="f36" fmla="val 16"/>
                  <a:gd name="f37" fmla="val 97"/>
                  <a:gd name="f38" fmla="val 110"/>
                  <a:gd name="f39" fmla="val 109"/>
                  <a:gd name="f40" fmla="val 33"/>
                  <a:gd name="f41" fmla="val 98"/>
                  <a:gd name="f42" fmla="val 22"/>
                  <a:gd name="f43" fmla="val 85"/>
                  <a:gd name="f44" fmla="val 17"/>
                  <a:gd name="f45" fmla="val 18"/>
                  <a:gd name="f46" fmla="val 69"/>
                  <a:gd name="f47" fmla="val 15"/>
                  <a:gd name="f48" fmla="val 20"/>
                  <a:gd name="f49" fmla="val 32"/>
                  <a:gd name="f50" fmla="val 26"/>
                  <a:gd name="f51" fmla="val 38"/>
                  <a:gd name="f52" fmla="val 47"/>
                  <a:gd name="f53" fmla="val 57"/>
                  <a:gd name="f54" fmla="val 66"/>
                  <a:gd name="f55" fmla="val 76"/>
                  <a:gd name="f56" fmla="val 81"/>
                  <a:gd name="f57" fmla="val 86"/>
                  <a:gd name="f58" fmla="val 88"/>
                  <a:gd name="f59" fmla="val 452"/>
                  <a:gd name="f60" fmla="val 187"/>
                  <a:gd name="f61" fmla="val 448"/>
                  <a:gd name="f62" fmla="val 134"/>
                  <a:gd name="f63" fmla="val 423"/>
                  <a:gd name="f64" fmla="val 298"/>
                  <a:gd name="f65" fmla="val 272"/>
                  <a:gd name="f66" fmla="val 269"/>
                  <a:gd name="f67" fmla="val 264"/>
                  <a:gd name="f68" fmla="val 245"/>
                  <a:gd name="f69" fmla="val 281"/>
                  <a:gd name="f70" fmla="val 290"/>
                  <a:gd name="f71" fmla="val 293"/>
                  <a:gd name="f72" fmla="val 178"/>
                  <a:gd name="f73" fmla="val 297"/>
                  <a:gd name="f74" fmla="val 139"/>
                  <a:gd name="f75" fmla="val 315"/>
                  <a:gd name="f76" fmla="val 83"/>
                  <a:gd name="f77" fmla="val 405"/>
                  <a:gd name="f78" fmla="val 424"/>
                  <a:gd name="f79" fmla="val 428"/>
                  <a:gd name="f80" fmla="val 431"/>
                  <a:gd name="f81" fmla="val 440"/>
                  <a:gd name="f82" fmla="val 457"/>
                  <a:gd name="f83" fmla="*/ f1 1 710"/>
                  <a:gd name="f84" fmla="*/ f2 1 246"/>
                  <a:gd name="f85" fmla="+- f5 0 f3"/>
                  <a:gd name="f86" fmla="+- f4 0 f3"/>
                  <a:gd name="f87" fmla="*/ f86 1 710"/>
                  <a:gd name="f88" fmla="*/ f85 1 246"/>
                  <a:gd name="f89" fmla="*/ f3 1 f87"/>
                  <a:gd name="f90" fmla="*/ f4 1 f87"/>
                  <a:gd name="f91" fmla="*/ f3 1 f88"/>
                  <a:gd name="f92" fmla="*/ f5 1 f88"/>
                  <a:gd name="f93" fmla="*/ f89 f83 1"/>
                  <a:gd name="f94" fmla="*/ f90 f83 1"/>
                  <a:gd name="f95" fmla="*/ f92 f84 1"/>
                  <a:gd name="f96" fmla="*/ f91 f8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3" t="f96" r="f94" b="f95"/>
                <a:pathLst>
                  <a:path w="710" h="246">
                    <a:moveTo>
                      <a:pt x="f6" y="f7"/>
                    </a:moveTo>
                    <a:lnTo>
                      <a:pt x="f8" y="f9"/>
                    </a:lnTo>
                    <a:lnTo>
                      <a:pt x="f10" y="f11"/>
                    </a:lnTo>
                    <a:lnTo>
                      <a:pt x="f12" y="f13"/>
                    </a:lnTo>
                    <a:lnTo>
                      <a:pt x="f14" y="f15"/>
                    </a:lnTo>
                    <a:cubicBezTo>
                      <a:pt x="f16" y="f17"/>
                      <a:pt x="f18" y="f3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9" y="f20"/>
                    </a:moveTo>
                    <a:lnTo>
                      <a:pt x="f21" y="f7"/>
                    </a:ln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19" y="f27"/>
                      <a:pt x="f28" y="f27"/>
                      <a:pt x="f29" y="f30"/>
                    </a:cubicBezTo>
                    <a:cubicBezTo>
                      <a:pt x="f31" y="f24"/>
                      <a:pt x="f10" y="f32"/>
                      <a:pt x="f33" y="f34"/>
                    </a:cubicBezTo>
                    <a:lnTo>
                      <a:pt x="f16" y="f35"/>
                    </a:lnTo>
                    <a:lnTo>
                      <a:pt x="f19" y="f20"/>
                    </a:lnTo>
                    <a:close/>
                    <a:moveTo>
                      <a:pt x="f19" y="f20"/>
                    </a:moveTo>
                    <a:lnTo>
                      <a:pt x="f19" y="f20"/>
                    </a:lnTo>
                    <a:close/>
                    <a:moveTo>
                      <a:pt x="f36" y="f15"/>
                    </a:moveTo>
                    <a:lnTo>
                      <a:pt x="f3" y="f13"/>
                    </a:lnTo>
                    <a:lnTo>
                      <a:pt x="f37" y="f9"/>
                    </a:lnTo>
                    <a:lnTo>
                      <a:pt x="f38" y="f7"/>
                    </a:lnTo>
                    <a:cubicBezTo>
                      <a:pt x="f39" y="f40"/>
                      <a:pt x="f41" y="f42"/>
                      <a:pt x="f43" y="f44"/>
                    </a:cubicBezTo>
                    <a:lnTo>
                      <a:pt x="f43" y="f45"/>
                    </a:lnTo>
                    <a:lnTo>
                      <a:pt x="f46" y="f47"/>
                    </a:lnTo>
                    <a:cubicBezTo>
                      <a:pt x="f24" y="f47"/>
                      <a:pt x="f48" y="f49"/>
                      <a:pt x="f36" y="f15"/>
                    </a:cubicBezTo>
                    <a:close/>
                    <a:moveTo>
                      <a:pt x="f36" y="f15"/>
                    </a:moveTo>
                    <a:lnTo>
                      <a:pt x="f36" y="f15"/>
                    </a:lnTo>
                    <a:close/>
                    <a:moveTo>
                      <a:pt x="f50" y="f35"/>
                    </a:moveTo>
                    <a:lnTo>
                      <a:pt x="f51" y="f34"/>
                    </a:lnTo>
                    <a:cubicBezTo>
                      <a:pt x="f30" y="f32"/>
                      <a:pt x="f52" y="f24"/>
                      <a:pt x="f53" y="f30"/>
                    </a:cubicBezTo>
                    <a:cubicBezTo>
                      <a:pt x="f54" y="f27"/>
                      <a:pt x="f55" y="f27"/>
                      <a:pt x="f56" y="f26"/>
                    </a:cubicBezTo>
                    <a:cubicBezTo>
                      <a:pt x="f57" y="f24"/>
                      <a:pt x="f57" y="f22"/>
                      <a:pt x="f58" y="f7"/>
                    </a:cubicBezTo>
                    <a:lnTo>
                      <a:pt x="f55" y="f20"/>
                    </a:lnTo>
                    <a:lnTo>
                      <a:pt x="f50" y="f35"/>
                    </a:lnTo>
                    <a:close/>
                    <a:moveTo>
                      <a:pt x="f50" y="f35"/>
                    </a:moveTo>
                    <a:lnTo>
                      <a:pt x="f50" y="f35"/>
                    </a:lnTo>
                    <a:close/>
                    <a:moveTo>
                      <a:pt x="f59" y="f60"/>
                    </a:moveTo>
                    <a:cubicBezTo>
                      <a:pt x="f61" y="f62"/>
                      <a:pt x="f63" y="f53"/>
                      <a:pt x="f0" y="f32"/>
                    </a:cubicBezTo>
                    <a:cubicBezTo>
                      <a:pt x="f64" y="f53"/>
                      <a:pt x="f65" y="f62"/>
                      <a:pt x="f66" y="f60"/>
                    </a:cubicBezTo>
                    <a:lnTo>
                      <a:pt x="f67" y="f68"/>
                    </a:lnTo>
                    <a:cubicBezTo>
                      <a:pt x="f65" y="f68"/>
                      <a:pt x="f69" y="f68"/>
                      <a:pt x="f70" y="f68"/>
                    </a:cubicBezTo>
                    <a:lnTo>
                      <a:pt x="f71" y="f72"/>
                    </a:lnTo>
                    <a:cubicBezTo>
                      <a:pt x="f73" y="f74"/>
                      <a:pt x="f75" y="f76"/>
                      <a:pt x="f0" y="f76"/>
                    </a:cubicBezTo>
                    <a:cubicBezTo>
                      <a:pt x="f77" y="f76"/>
                      <a:pt x="f78" y="f74"/>
                      <a:pt x="f79" y="f72"/>
                    </a:cubicBezTo>
                    <a:lnTo>
                      <a:pt x="f80" y="f68"/>
                    </a:lnTo>
                    <a:cubicBezTo>
                      <a:pt x="f81" y="f68"/>
                      <a:pt x="f61" y="f68"/>
                      <a:pt x="f82" y="f68"/>
                    </a:cubicBezTo>
                    <a:lnTo>
                      <a:pt x="f59" y="f60"/>
                    </a:lnTo>
                    <a:close/>
                  </a:path>
                </a:pathLst>
              </a:custGeom>
              <a:solidFill>
                <a:srgbClr val="F8EBDA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9" name="Forma Livre 28"/>
              <p:cNvSpPr/>
              <p:nvPr/>
            </p:nvSpPr>
            <p:spPr>
              <a:xfrm>
                <a:off x="9296284" y="6005523"/>
                <a:ext cx="38157" cy="152284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75"/>
                  <a:gd name="f4" fmla="val 494"/>
                  <a:gd name="f5" fmla="val 109"/>
                  <a:gd name="f6" fmla="val 486"/>
                  <a:gd name="f7" fmla="val 174"/>
                  <a:gd name="f8" fmla="val 382"/>
                  <a:gd name="f9" fmla="val 493"/>
                  <a:gd name="f10" fmla="val 66"/>
                  <a:gd name="f11" fmla="val 427"/>
                  <a:gd name="f12" fmla="val 397"/>
                  <a:gd name="f13" fmla="val 367"/>
                  <a:gd name="f14" fmla="val 288"/>
                  <a:gd name="f15" fmla="val 308"/>
                  <a:gd name="f16" fmla="val 353"/>
                  <a:gd name="f17" fmla="val 274"/>
                  <a:gd name="f18" fmla="val 215"/>
                  <a:gd name="f19" fmla="val 146"/>
                  <a:gd name="f20" fmla="val 239"/>
                  <a:gd name="f21" fmla="val 126"/>
                  <a:gd name="f22" fmla="val 98"/>
                  <a:gd name="f23" fmla="val 76"/>
                  <a:gd name="f24" fmla="val 48"/>
                  <a:gd name="f25" fmla="val 28"/>
                  <a:gd name="f26" fmla="val 57"/>
                  <a:gd name="f27" fmla="val 202"/>
                  <a:gd name="f28" fmla="val 114"/>
                  <a:gd name="f29" fmla="val 164"/>
                  <a:gd name="f30" fmla="val 42"/>
                  <a:gd name="f31" fmla="val 151"/>
                  <a:gd name="f32" fmla="val 129"/>
                  <a:gd name="f33" fmla="val 119"/>
                  <a:gd name="f34" fmla="val 68"/>
                  <a:gd name="f35" fmla="val 43"/>
                  <a:gd name="f36" fmla="val 105"/>
                  <a:gd name="f37" fmla="val 85"/>
                  <a:gd name="f38" fmla="val 64"/>
                  <a:gd name="f39" fmla="val 78"/>
                  <a:gd name="f40" fmla="val 81"/>
                  <a:gd name="f41" fmla="val 108"/>
                  <a:gd name="f42" fmla="val 91"/>
                  <a:gd name="f43" fmla="val 71"/>
                  <a:gd name="f44" fmla="val 18"/>
                  <a:gd name="f45" fmla="val 79"/>
                  <a:gd name="f46" fmla="val 15"/>
                  <a:gd name="f47" fmla="val 100"/>
                  <a:gd name="f48" fmla="val 13"/>
                  <a:gd name="f49" fmla="val 5"/>
                  <a:gd name="f50" fmla="val 93"/>
                  <a:gd name="f51" fmla="*/ f0 1 175"/>
                  <a:gd name="f52" fmla="*/ f1 1 494"/>
                  <a:gd name="f53" fmla="+- f4 0 f2"/>
                  <a:gd name="f54" fmla="+- f3 0 f2"/>
                  <a:gd name="f55" fmla="*/ f54 1 175"/>
                  <a:gd name="f56" fmla="*/ f53 1 494"/>
                  <a:gd name="f57" fmla="*/ f2 1 f55"/>
                  <a:gd name="f58" fmla="*/ f3 1 f55"/>
                  <a:gd name="f59" fmla="*/ f2 1 f56"/>
                  <a:gd name="f60" fmla="*/ f4 1 f56"/>
                  <a:gd name="f61" fmla="*/ f57 f51 1"/>
                  <a:gd name="f62" fmla="*/ f58 f51 1"/>
                  <a:gd name="f63" fmla="*/ f60 f52 1"/>
                  <a:gd name="f64" fmla="*/ f59 f5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61" t="f64" r="f62" b="f63"/>
                <a:pathLst>
                  <a:path w="175" h="494"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7" y="f8"/>
                    </a:moveTo>
                    <a:lnTo>
                      <a:pt x="f2" y="f8"/>
                    </a:lnTo>
                    <a:lnTo>
                      <a:pt x="f2" y="f9"/>
                    </a:lnTo>
                    <a:lnTo>
                      <a:pt x="f10" y="f9"/>
                    </a:lnTo>
                    <a:lnTo>
                      <a:pt x="f10" y="f11"/>
                    </a:lnTo>
                    <a:cubicBezTo>
                      <a:pt x="f10" y="f12"/>
                      <a:pt x="f5" y="f12"/>
                      <a:pt x="f5" y="f11"/>
                    </a:cubicBezTo>
                    <a:lnTo>
                      <a:pt x="f5" y="f6"/>
                    </a:lnTo>
                    <a:lnTo>
                      <a:pt x="f5" y="f9"/>
                    </a:lnTo>
                    <a:lnTo>
                      <a:pt x="f7" y="f9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" y="f13"/>
                    </a:moveTo>
                    <a:lnTo>
                      <a:pt x="f7" y="f13"/>
                    </a:lnTo>
                    <a:lnTo>
                      <a:pt x="f7" y="f14"/>
                    </a:lnTo>
                    <a:lnTo>
                      <a:pt x="f2" y="f14"/>
                    </a:lnTo>
                    <a:lnTo>
                      <a:pt x="f2" y="f13"/>
                    </a:lnTo>
                    <a:close/>
                    <a:moveTo>
                      <a:pt x="f2" y="f13"/>
                    </a:moveTo>
                    <a:lnTo>
                      <a:pt x="f2" y="f13"/>
                    </a:lnTo>
                    <a:close/>
                    <a:moveTo>
                      <a:pt x="f5" y="f15"/>
                    </a:moveTo>
                    <a:lnTo>
                      <a:pt x="f5" y="f16"/>
                    </a:lnTo>
                    <a:lnTo>
                      <a:pt x="f10" y="f16"/>
                    </a:lnTo>
                    <a:lnTo>
                      <a:pt x="f10" y="f15"/>
                    </a:lnTo>
                    <a:lnTo>
                      <a:pt x="f5" y="f15"/>
                    </a:lnTo>
                    <a:close/>
                    <a:moveTo>
                      <a:pt x="f5" y="f15"/>
                    </a:moveTo>
                    <a:lnTo>
                      <a:pt x="f5" y="f15"/>
                    </a:lnTo>
                    <a:close/>
                    <a:moveTo>
                      <a:pt x="f2" y="f17"/>
                    </a:moveTo>
                    <a:lnTo>
                      <a:pt x="f7" y="f17"/>
                    </a:lnTo>
                    <a:lnTo>
                      <a:pt x="f7" y="f18"/>
                    </a:lnTo>
                    <a:lnTo>
                      <a:pt x="f19" y="f18"/>
                    </a:lnTo>
                    <a:lnTo>
                      <a:pt x="f19" y="f20"/>
                    </a:lnTo>
                    <a:lnTo>
                      <a:pt x="f21" y="f20"/>
                    </a:lnTo>
                    <a:lnTo>
                      <a:pt x="f21" y="f18"/>
                    </a:lnTo>
                    <a:lnTo>
                      <a:pt x="f22" y="f18"/>
                    </a:lnTo>
                    <a:lnTo>
                      <a:pt x="f22" y="f20"/>
                    </a:lnTo>
                    <a:lnTo>
                      <a:pt x="f23" y="f20"/>
                    </a:lnTo>
                    <a:lnTo>
                      <a:pt x="f23" y="f18"/>
                    </a:lnTo>
                    <a:lnTo>
                      <a:pt x="f24" y="f18"/>
                    </a:lnTo>
                    <a:lnTo>
                      <a:pt x="f24" y="f20"/>
                    </a:lnTo>
                    <a:lnTo>
                      <a:pt x="f25" y="f20"/>
                    </a:lnTo>
                    <a:lnTo>
                      <a:pt x="f25" y="f18"/>
                    </a:lnTo>
                    <a:lnTo>
                      <a:pt x="f2" y="f18"/>
                    </a:lnTo>
                    <a:lnTo>
                      <a:pt x="f2" y="f17"/>
                    </a:lnTo>
                    <a:close/>
                    <a:moveTo>
                      <a:pt x="f2" y="f17"/>
                    </a:moveTo>
                    <a:lnTo>
                      <a:pt x="f2" y="f17"/>
                    </a:lnTo>
                    <a:close/>
                    <a:moveTo>
                      <a:pt x="f26" y="f27"/>
                    </a:moveTo>
                    <a:lnTo>
                      <a:pt x="f28" y="f27"/>
                    </a:lnTo>
                    <a:lnTo>
                      <a:pt x="f28" y="f29"/>
                    </a:lnTo>
                    <a:lnTo>
                      <a:pt x="f26" y="f29"/>
                    </a:lnTo>
                    <a:lnTo>
                      <a:pt x="f26" y="f27"/>
                    </a:lnTo>
                    <a:close/>
                    <a:moveTo>
                      <a:pt x="f26" y="f27"/>
                    </a:moveTo>
                    <a:lnTo>
                      <a:pt x="f26" y="f27"/>
                    </a:lnTo>
                    <a:close/>
                    <a:moveTo>
                      <a:pt x="f30" y="f31"/>
                    </a:moveTo>
                    <a:lnTo>
                      <a:pt x="f32" y="f31"/>
                    </a:lnTo>
                    <a:lnTo>
                      <a:pt x="f32" y="f33"/>
                    </a:lnTo>
                    <a:lnTo>
                      <a:pt x="f30" y="f33"/>
                    </a:lnTo>
                    <a:lnTo>
                      <a:pt x="f30" y="f31"/>
                    </a:lnTo>
                    <a:close/>
                    <a:moveTo>
                      <a:pt x="f30" y="f31"/>
                    </a:moveTo>
                    <a:lnTo>
                      <a:pt x="f30" y="f31"/>
                    </a:lnTo>
                    <a:close/>
                    <a:moveTo>
                      <a:pt x="f30" y="f34"/>
                    </a:moveTo>
                    <a:lnTo>
                      <a:pt x="f32" y="f34"/>
                    </a:lnTo>
                    <a:lnTo>
                      <a:pt x="f32" y="f10"/>
                    </a:lnTo>
                    <a:cubicBezTo>
                      <a:pt x="f32" y="f35"/>
                      <a:pt x="f36" y="f25"/>
                      <a:pt x="f37" y="f25"/>
                    </a:cubicBezTo>
                    <a:cubicBezTo>
                      <a:pt x="f38" y="f25"/>
                      <a:pt x="f30" y="f35"/>
                      <a:pt x="f30" y="f10"/>
                    </a:cubicBezTo>
                    <a:lnTo>
                      <a:pt x="f30" y="f34"/>
                    </a:lnTo>
                    <a:close/>
                    <a:moveTo>
                      <a:pt x="f30" y="f34"/>
                    </a:moveTo>
                    <a:lnTo>
                      <a:pt x="f30" y="f34"/>
                    </a:lnTo>
                    <a:close/>
                    <a:moveTo>
                      <a:pt x="f39" y="f40"/>
                    </a:moveTo>
                    <a:lnTo>
                      <a:pt x="f26" y="f40"/>
                    </a:lnTo>
                    <a:lnTo>
                      <a:pt x="f26" y="f41"/>
                    </a:lnTo>
                    <a:lnTo>
                      <a:pt x="f39" y="f41"/>
                    </a:lnTo>
                    <a:lnTo>
                      <a:pt x="f39" y="f40"/>
                    </a:lnTo>
                    <a:close/>
                    <a:moveTo>
                      <a:pt x="f39" y="f40"/>
                    </a:moveTo>
                    <a:lnTo>
                      <a:pt x="f39" y="f40"/>
                    </a:lnTo>
                    <a:close/>
                    <a:moveTo>
                      <a:pt x="f42" y="f40"/>
                    </a:moveTo>
                    <a:lnTo>
                      <a:pt x="f42" y="f41"/>
                    </a:lnTo>
                    <a:lnTo>
                      <a:pt x="f28" y="f41"/>
                    </a:lnTo>
                    <a:lnTo>
                      <a:pt x="f28" y="f40"/>
                    </a:lnTo>
                    <a:lnTo>
                      <a:pt x="f42" y="f40"/>
                    </a:lnTo>
                    <a:close/>
                    <a:moveTo>
                      <a:pt x="f42" y="f40"/>
                    </a:moveTo>
                    <a:lnTo>
                      <a:pt x="f42" y="f40"/>
                    </a:lnTo>
                    <a:close/>
                    <a:moveTo>
                      <a:pt x="f43" y="f44"/>
                    </a:moveTo>
                    <a:cubicBezTo>
                      <a:pt x="f45" y="f46"/>
                      <a:pt x="f42" y="f46"/>
                      <a:pt x="f47" y="f44"/>
                    </a:cubicBezTo>
                    <a:lnTo>
                      <a:pt x="f47" y="f48"/>
                    </a:lnTo>
                    <a:cubicBezTo>
                      <a:pt x="f47" y="f49"/>
                      <a:pt x="f50" y="f2"/>
                      <a:pt x="f37" y="f2"/>
                    </a:cubicBezTo>
                    <a:cubicBezTo>
                      <a:pt x="f39" y="f2"/>
                      <a:pt x="f43" y="f49"/>
                      <a:pt x="f43" y="f48"/>
                    </a:cubicBezTo>
                    <a:lnTo>
                      <a:pt x="f43" y="f44"/>
                    </a:lnTo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30" name="Forma Livre 29"/>
              <p:cNvSpPr/>
              <p:nvPr/>
            </p:nvSpPr>
            <p:spPr>
              <a:xfrm>
                <a:off x="9023399" y="5773677"/>
                <a:ext cx="772924" cy="924120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2242"/>
                  <a:gd name="f5" fmla="val 2638"/>
                  <a:gd name="f6" fmla="val 1116"/>
                  <a:gd name="f7" fmla="val 1956"/>
                  <a:gd name="f8" fmla="val 1061"/>
                  <a:gd name="f9" fmla="val 1010"/>
                  <a:gd name="f10" fmla="val 1946"/>
                  <a:gd name="f11" fmla="val 959"/>
                  <a:gd name="f12" fmla="val 1930"/>
                  <a:gd name="f13" fmla="val 818"/>
                  <a:gd name="f14" fmla="val 1883"/>
                  <a:gd name="f15" fmla="val 702"/>
                  <a:gd name="f16" fmla="val 1775"/>
                  <a:gd name="f17" fmla="val 623"/>
                  <a:gd name="f18" fmla="val 1646"/>
                  <a:gd name="f19" fmla="val 532"/>
                  <a:gd name="f20" fmla="val 1497"/>
                  <a:gd name="f21" fmla="val 489"/>
                  <a:gd name="f22" fmla="val 1321"/>
                  <a:gd name="f23" fmla="val 1147"/>
                  <a:gd name="f24" fmla="val 973"/>
                  <a:gd name="f25" fmla="val 796"/>
                  <a:gd name="f26" fmla="val 650"/>
                  <a:gd name="f27" fmla="val 648"/>
                  <a:gd name="f28" fmla="val 287"/>
                  <a:gd name="f29" fmla="val 295"/>
                  <a:gd name="f30" fmla="val 240"/>
                  <a:gd name="f31" fmla="val 357"/>
                  <a:gd name="f32" fmla="val 195"/>
                  <a:gd name="f33" fmla="val 417"/>
                  <a:gd name="f34" fmla="val 151"/>
                  <a:gd name="f35" fmla="val 479"/>
                  <a:gd name="f36" fmla="val 207"/>
                  <a:gd name="f37" fmla="val 529"/>
                  <a:gd name="f38" fmla="val 258"/>
                  <a:gd name="f39" fmla="val 589"/>
                  <a:gd name="f40" fmla="val 289"/>
                  <a:gd name="f41" fmla="val 660"/>
                  <a:gd name="f42" fmla="val 320"/>
                  <a:gd name="f43" fmla="val 731"/>
                  <a:gd name="f44" fmla="val 326"/>
                  <a:gd name="f45" fmla="val 804"/>
                  <a:gd name="f46" fmla="val 314"/>
                  <a:gd name="f47" fmla="val 880"/>
                  <a:gd name="f48" fmla="val 883"/>
                  <a:gd name="f49" fmla="val 313"/>
                  <a:gd name="f50" fmla="val 892"/>
                  <a:gd name="f51" fmla="val 309"/>
                  <a:gd name="f52" fmla="val 915"/>
                  <a:gd name="f53" fmla="val 304"/>
                  <a:gd name="f54" fmla="val 940"/>
                  <a:gd name="f55" fmla="val 297"/>
                  <a:gd name="f56" fmla="val 966"/>
                  <a:gd name="f57" fmla="val 292"/>
                  <a:gd name="f58" fmla="val 991"/>
                  <a:gd name="f59" fmla="val 283"/>
                  <a:gd name="f60" fmla="val 1014"/>
                  <a:gd name="f61" fmla="val 277"/>
                  <a:gd name="f62" fmla="val 1039"/>
                  <a:gd name="f63" fmla="val 263"/>
                  <a:gd name="f64" fmla="val 1084"/>
                  <a:gd name="f65" fmla="val 246"/>
                  <a:gd name="f66" fmla="val 1124"/>
                  <a:gd name="f67" fmla="val 228"/>
                  <a:gd name="f68" fmla="val 1166"/>
                  <a:gd name="f69" fmla="val 210"/>
                  <a:gd name="f70" fmla="val 1211"/>
                  <a:gd name="f71" fmla="val 191"/>
                  <a:gd name="f72" fmla="val 1257"/>
                  <a:gd name="f73" fmla="val 173"/>
                  <a:gd name="f74" fmla="val 1302"/>
                  <a:gd name="f75" fmla="val 152"/>
                  <a:gd name="f76" fmla="val 1356"/>
                  <a:gd name="f77" fmla="val 137"/>
                  <a:gd name="f78" fmla="val 1414"/>
                  <a:gd name="f79" fmla="val 125"/>
                  <a:gd name="f80" fmla="val 1470"/>
                  <a:gd name="f81" fmla="val 102"/>
                  <a:gd name="f82" fmla="val 1580"/>
                  <a:gd name="f83" fmla="val 1691"/>
                  <a:gd name="f84" fmla="val 163"/>
                  <a:gd name="f85" fmla="val 1787"/>
                  <a:gd name="f86" fmla="val 185"/>
                  <a:gd name="f87" fmla="val 1823"/>
                  <a:gd name="f88" fmla="val 215"/>
                  <a:gd name="f89" fmla="val 1856"/>
                  <a:gd name="f90" fmla="val 1884"/>
                  <a:gd name="f91" fmla="val 342"/>
                  <a:gd name="f92" fmla="val 1967"/>
                  <a:gd name="f93" fmla="val 447"/>
                  <a:gd name="f94" fmla="val 2034"/>
                  <a:gd name="f95" fmla="val 556"/>
                  <a:gd name="f96" fmla="val 2097"/>
                  <a:gd name="f97" fmla="val 668"/>
                  <a:gd name="f98" fmla="val 2162"/>
                  <a:gd name="f99" fmla="val 782"/>
                  <a:gd name="f100" fmla="val 2221"/>
                  <a:gd name="f101" fmla="val 2288"/>
                  <a:gd name="f102" fmla="val 894"/>
                  <a:gd name="f103" fmla="val 947"/>
                  <a:gd name="f104" fmla="val 2324"/>
                  <a:gd name="f105" fmla="val 1004"/>
                  <a:gd name="f106" fmla="val 2360"/>
                  <a:gd name="f107" fmla="val 1056"/>
                  <a:gd name="f108" fmla="val 2402"/>
                  <a:gd name="f109" fmla="val 1078"/>
                  <a:gd name="f110" fmla="val 2421"/>
                  <a:gd name="f111" fmla="val 1099"/>
                  <a:gd name="f112" fmla="val 2440"/>
                  <a:gd name="f113" fmla="val 1121"/>
                  <a:gd name="f114" fmla="val 2461"/>
                  <a:gd name="f115" fmla="val 1142"/>
                  <a:gd name="f116" fmla="val 1163"/>
                  <a:gd name="f117" fmla="val 1187"/>
                  <a:gd name="f118" fmla="val 1237"/>
                  <a:gd name="f119" fmla="val 1294"/>
                  <a:gd name="f120" fmla="val 1349"/>
                  <a:gd name="f121" fmla="val 1459"/>
                  <a:gd name="f122" fmla="val 1573"/>
                  <a:gd name="f123" fmla="val 1685"/>
                  <a:gd name="f124" fmla="val 1758"/>
                  <a:gd name="f125" fmla="val 2056"/>
                  <a:gd name="f126" fmla="val 1830"/>
                  <a:gd name="f127" fmla="val 2012"/>
                  <a:gd name="f128" fmla="val 1897"/>
                  <a:gd name="f129" fmla="val 1962"/>
                  <a:gd name="f130" fmla="val 1607"/>
                  <a:gd name="f131" fmla="val 1661"/>
                  <a:gd name="f132" fmla="val 1530"/>
                  <a:gd name="f133" fmla="val 1780"/>
                  <a:gd name="f134" fmla="val 1423"/>
                  <a:gd name="f135" fmla="val 1881"/>
                  <a:gd name="f136" fmla="val 1289"/>
                  <a:gd name="f137" fmla="val 1928"/>
                  <a:gd name="f138" fmla="val 1235"/>
                  <a:gd name="f139" fmla="val 1180"/>
                  <a:gd name="f140" fmla="val 1123"/>
                  <a:gd name="f141" fmla="val 335"/>
                  <a:gd name="f142" fmla="val 88"/>
                  <a:gd name="f143" fmla="val 235"/>
                  <a:gd name="f144" fmla="val 224"/>
                  <a:gd name="f145" fmla="val 133"/>
                  <a:gd name="f146" fmla="val 34"/>
                  <a:gd name="f147" fmla="val 496"/>
                  <a:gd name="f148" fmla="val 157"/>
                  <a:gd name="f149" fmla="val 580"/>
                  <a:gd name="f150" fmla="val 259"/>
                  <a:gd name="f151" fmla="val 701"/>
                  <a:gd name="f152" fmla="val 234"/>
                  <a:gd name="f153" fmla="val 865"/>
                  <a:gd name="f154" fmla="val 225"/>
                  <a:gd name="f155" fmla="val 213"/>
                  <a:gd name="f156" fmla="val 964"/>
                  <a:gd name="f157" fmla="val 197"/>
                  <a:gd name="f158" fmla="val 1013"/>
                  <a:gd name="f159" fmla="val 1053"/>
                  <a:gd name="f160" fmla="val 169"/>
                  <a:gd name="f161" fmla="val 1094"/>
                  <a:gd name="f162" fmla="val 1132"/>
                  <a:gd name="f163" fmla="val 1178"/>
                  <a:gd name="f164" fmla="val 114"/>
                  <a:gd name="f165" fmla="val 1225"/>
                  <a:gd name="f166" fmla="val 96"/>
                  <a:gd name="f167" fmla="val 1272"/>
                  <a:gd name="f168" fmla="val 75"/>
                  <a:gd name="f169" fmla="val 1331"/>
                  <a:gd name="f170" fmla="val 58"/>
                  <a:gd name="f171" fmla="val 1391"/>
                  <a:gd name="f172" fmla="val 43"/>
                  <a:gd name="f173" fmla="val 1452"/>
                  <a:gd name="f174" fmla="val 16"/>
                  <a:gd name="f175" fmla="val 1585"/>
                  <a:gd name="f176" fmla="val 19"/>
                  <a:gd name="f177" fmla="val 1716"/>
                  <a:gd name="f178" fmla="val 92"/>
                  <a:gd name="f179" fmla="val 1832"/>
                  <a:gd name="f180" fmla="val 120"/>
                  <a:gd name="f181" fmla="val 1878"/>
                  <a:gd name="f182" fmla="val 154"/>
                  <a:gd name="f183" fmla="val 1916"/>
                  <a:gd name="f184" fmla="val 192"/>
                  <a:gd name="f185" fmla="val 1950"/>
                  <a:gd name="f186" fmla="val 2036"/>
                  <a:gd name="f187" fmla="val 403"/>
                  <a:gd name="f188" fmla="val 2107"/>
                  <a:gd name="f189" fmla="val 514"/>
                  <a:gd name="f190" fmla="val 2172"/>
                  <a:gd name="f191" fmla="val 627"/>
                  <a:gd name="f192" fmla="val 2236"/>
                  <a:gd name="f193" fmla="val 740"/>
                  <a:gd name="f194" fmla="val 2294"/>
                  <a:gd name="f195" fmla="val 849"/>
                  <a:gd name="f196" fmla="val 902"/>
                  <a:gd name="f197" fmla="val 2395"/>
                  <a:gd name="f198" fmla="val 956"/>
                  <a:gd name="f199" fmla="val 2430"/>
                  <a:gd name="f200" fmla="val 2468"/>
                  <a:gd name="f201" fmla="val 1047"/>
                  <a:gd name="f202" fmla="val 2503"/>
                  <a:gd name="f203" fmla="val 1089"/>
                  <a:gd name="f204" fmla="val 2546"/>
                  <a:gd name="f205" fmla="val 2594"/>
                  <a:gd name="f206" fmla="val 1118"/>
                  <a:gd name="f207" fmla="val 2596"/>
                  <a:gd name="f208" fmla="val 1120"/>
                  <a:gd name="f209" fmla="val 2599"/>
                  <a:gd name="f210" fmla="val 2601"/>
                  <a:gd name="f211" fmla="val 1125"/>
                  <a:gd name="f212" fmla="val 1154"/>
                  <a:gd name="f213" fmla="val 1194"/>
                  <a:gd name="f214" fmla="val 1285"/>
                  <a:gd name="f215" fmla="val 1339"/>
                  <a:gd name="f216" fmla="val 1392"/>
                  <a:gd name="f217" fmla="val 1501"/>
                  <a:gd name="f218" fmla="val 1614"/>
                  <a:gd name="f219" fmla="val 1727"/>
                  <a:gd name="f220" fmla="val 1838"/>
                  <a:gd name="f221" fmla="val 1949"/>
                  <a:gd name="f222" fmla="val 2049"/>
                  <a:gd name="f223" fmla="val 2087"/>
                  <a:gd name="f224" fmla="val 2121"/>
                  <a:gd name="f225" fmla="val 2149"/>
                  <a:gd name="f226" fmla="val 2222"/>
                  <a:gd name="f227" fmla="val 2225"/>
                  <a:gd name="f228" fmla="val 2198"/>
                  <a:gd name="f229" fmla="val 2183"/>
                  <a:gd name="f230" fmla="val 2166"/>
                  <a:gd name="f231" fmla="val 2145"/>
                  <a:gd name="f232" fmla="val 2128"/>
                  <a:gd name="f233" fmla="val 2108"/>
                  <a:gd name="f234" fmla="val 2089"/>
                  <a:gd name="f235" fmla="val 2071"/>
                  <a:gd name="f236" fmla="val 2044"/>
                  <a:gd name="f237" fmla="val 2028"/>
                  <a:gd name="f238" fmla="val 2016"/>
                  <a:gd name="f239" fmla="val 2007"/>
                  <a:gd name="f240" fmla="val 1982"/>
                  <a:gd name="f241" fmla="val 2085"/>
                  <a:gd name="f242" fmla="val 2207"/>
                  <a:gd name="f243" fmla="val 2006"/>
                  <a:gd name="f244" fmla="val 1906"/>
                  <a:gd name="f245" fmla="val 1801"/>
                  <a:gd name="f246" fmla="val 71"/>
                  <a:gd name="f247" fmla="val 1696"/>
                  <a:gd name="f248" fmla="val 53"/>
                  <a:gd name="f249" fmla="val 1588"/>
                  <a:gd name="f250" fmla="val 1434"/>
                  <a:gd name="f251" fmla="val 25"/>
                  <a:gd name="f252" fmla="val 1278"/>
                  <a:gd name="f253" fmla="val 17"/>
                  <a:gd name="f254" fmla="val 807"/>
                  <a:gd name="f255" fmla="val 653"/>
                  <a:gd name="f256" fmla="val 545"/>
                  <a:gd name="f257" fmla="val 440"/>
                  <a:gd name="f258" fmla="val 1113"/>
                  <a:gd name="f259" fmla="val 1128"/>
                  <a:gd name="f260" fmla="val 1284"/>
                  <a:gd name="f261" fmla="val 1437"/>
                  <a:gd name="f262" fmla="val 8"/>
                  <a:gd name="f263" fmla="val 1590"/>
                  <a:gd name="f264" fmla="val 27"/>
                  <a:gd name="f265" fmla="val 1699"/>
                  <a:gd name="f266" fmla="val 38"/>
                  <a:gd name="f267" fmla="val 1804"/>
                  <a:gd name="f268" fmla="val 1911"/>
                  <a:gd name="f269" fmla="val 73"/>
                  <a:gd name="f270" fmla="val 1915"/>
                  <a:gd name="f271" fmla="val 76"/>
                  <a:gd name="f272" fmla="val 2018"/>
                  <a:gd name="f273" fmla="val 2123"/>
                  <a:gd name="f274" fmla="val 353"/>
                  <a:gd name="f275" fmla="val 493"/>
                  <a:gd name="f276" fmla="val 2230"/>
                  <a:gd name="f277" fmla="val 499"/>
                  <a:gd name="f278" fmla="val 2223"/>
                  <a:gd name="f279" fmla="val 505"/>
                  <a:gd name="f280" fmla="val 2102"/>
                  <a:gd name="f281" fmla="val 585"/>
                  <a:gd name="f282" fmla="val 1998"/>
                  <a:gd name="f283" fmla="val 2023"/>
                  <a:gd name="f284" fmla="val 863"/>
                  <a:gd name="f285" fmla="val 2031"/>
                  <a:gd name="f286" fmla="val 912"/>
                  <a:gd name="f287" fmla="val 2042"/>
                  <a:gd name="f288" fmla="val 961"/>
                  <a:gd name="f289" fmla="val 2058"/>
                  <a:gd name="f290" fmla="val 1008"/>
                  <a:gd name="f291" fmla="val 2072"/>
                  <a:gd name="f292" fmla="val 1048"/>
                  <a:gd name="f293" fmla="val 1087"/>
                  <a:gd name="f294" fmla="val 1172"/>
                  <a:gd name="f295" fmla="val 2142"/>
                  <a:gd name="f296" fmla="val 1218"/>
                  <a:gd name="f297" fmla="val 2161"/>
                  <a:gd name="f298" fmla="val 1265"/>
                  <a:gd name="f299" fmla="val 2182"/>
                  <a:gd name="f300" fmla="val 1326"/>
                  <a:gd name="f301" fmla="val 2199"/>
                  <a:gd name="f302" fmla="val 1386"/>
                  <a:gd name="f303" fmla="val 2211"/>
                  <a:gd name="f304" fmla="val 1449"/>
                  <a:gd name="f305" fmla="val 2241"/>
                  <a:gd name="f306" fmla="val 2237"/>
                  <a:gd name="f307" fmla="val 1721"/>
                  <a:gd name="f308" fmla="val 2163"/>
                  <a:gd name="f309" fmla="val 1842"/>
                  <a:gd name="f310" fmla="val 2133"/>
                  <a:gd name="f311" fmla="val 1888"/>
                  <a:gd name="f312" fmla="val 2099"/>
                  <a:gd name="f313" fmla="val 1926"/>
                  <a:gd name="f314" fmla="val 2059"/>
                  <a:gd name="f315" fmla="val 1959"/>
                  <a:gd name="f316" fmla="val 1847"/>
                  <a:gd name="f317" fmla="val 2120"/>
                  <a:gd name="f318" fmla="val 1733"/>
                  <a:gd name="f319" fmla="val 2188"/>
                  <a:gd name="f320" fmla="val 1623"/>
                  <a:gd name="f321" fmla="val 2251"/>
                  <a:gd name="f322" fmla="val 1509"/>
                  <a:gd name="f323" fmla="val 2309"/>
                  <a:gd name="f324" fmla="val 1401"/>
                  <a:gd name="f325" fmla="val 2375"/>
                  <a:gd name="f326" fmla="val 2410"/>
                  <a:gd name="f327" fmla="val 1296"/>
                  <a:gd name="f328" fmla="val 2443"/>
                  <a:gd name="f329" fmla="val 1247"/>
                  <a:gd name="f330" fmla="val 2481"/>
                  <a:gd name="f331" fmla="val 1206"/>
                  <a:gd name="f332" fmla="val 2515"/>
                  <a:gd name="f333" fmla="val 1167"/>
                  <a:gd name="f334" fmla="val 2556"/>
                  <a:gd name="f335" fmla="val 1137"/>
                  <a:gd name="f336" fmla="val 2602"/>
                  <a:gd name="f337" fmla="val 1135"/>
                  <a:gd name="f338" fmla="val 2609"/>
                  <a:gd name="f339" fmla="val 2614"/>
                  <a:gd name="f340" fmla="val 1127"/>
                  <a:gd name="f341" fmla="val 2621"/>
                  <a:gd name="f342" fmla="val 2637"/>
                  <a:gd name="f343" fmla="val 1114"/>
                  <a:gd name="f344" fmla="val 1111"/>
                  <a:gd name="f345" fmla="val 1106"/>
                  <a:gd name="f346" fmla="val 1102"/>
                  <a:gd name="f347" fmla="val 1074"/>
                  <a:gd name="f348" fmla="val 1035"/>
                  <a:gd name="f349" fmla="val 994"/>
                  <a:gd name="f350" fmla="val 945"/>
                  <a:gd name="f351" fmla="val 840"/>
                  <a:gd name="f352" fmla="val 732"/>
                  <a:gd name="f353" fmla="val 618"/>
                  <a:gd name="f354" fmla="val 508"/>
                  <a:gd name="f355" fmla="val 394"/>
                  <a:gd name="f356" fmla="val 282"/>
                  <a:gd name="f357" fmla="val 182"/>
                  <a:gd name="f358" fmla="val 142"/>
                  <a:gd name="f359" fmla="val 108"/>
                  <a:gd name="f360" fmla="val 78"/>
                  <a:gd name="f361" fmla="val 6"/>
                  <a:gd name="f362" fmla="val 28"/>
                  <a:gd name="f363" fmla="val 42"/>
                  <a:gd name="f364" fmla="val 59"/>
                  <a:gd name="f365" fmla="val 82"/>
                  <a:gd name="f366" fmla="val 99"/>
                  <a:gd name="f367" fmla="val 139"/>
                  <a:gd name="f368" fmla="val 183"/>
                  <a:gd name="f369" fmla="val 199"/>
                  <a:gd name="f370" fmla="val 218"/>
                  <a:gd name="f371" fmla="val 243"/>
                  <a:gd name="f372" fmla="val 18"/>
                  <a:gd name="f373" fmla="val 11"/>
                  <a:gd name="f374" fmla="val 118"/>
                  <a:gd name="f375" fmla="val 223"/>
                  <a:gd name="f376" fmla="val 325"/>
                  <a:gd name="f377" fmla="val 330"/>
                  <a:gd name="f378" fmla="val 437"/>
                  <a:gd name="f379" fmla="val 542"/>
                  <a:gd name="f380" fmla="val 651"/>
                  <a:gd name="f381" fmla="val 957"/>
                  <a:gd name="f382" fmla="val 720"/>
                  <a:gd name="f383" fmla="val 1292"/>
                  <a:gd name="f384" fmla="val 723"/>
                  <a:gd name="f385" fmla="val 726"/>
                  <a:gd name="f386" fmla="val 734"/>
                  <a:gd name="f387" fmla="val 1282"/>
                  <a:gd name="f388" fmla="val 693"/>
                  <a:gd name="f389" fmla="val 1270"/>
                  <a:gd name="f390" fmla="val 686"/>
                  <a:gd name="f391" fmla="val 1258"/>
                  <a:gd name="f392" fmla="val 680"/>
                  <a:gd name="f393" fmla="val 1250"/>
                  <a:gd name="f394" fmla="val 676"/>
                  <a:gd name="f395" fmla="val 1213"/>
                  <a:gd name="f396" fmla="val 658"/>
                  <a:gd name="f397" fmla="val 1173"/>
                  <a:gd name="f398" fmla="val 645"/>
                  <a:gd name="f399" fmla="val 636"/>
                  <a:gd name="f400" fmla="val 635"/>
                  <a:gd name="f401" fmla="val 631"/>
                  <a:gd name="f402" fmla="val 625"/>
                  <a:gd name="f403" fmla="val 612"/>
                  <a:gd name="f404" fmla="val 604"/>
                  <a:gd name="f405" fmla="val 602"/>
                  <a:gd name="f406" fmla="val 1144"/>
                  <a:gd name="f407" fmla="val 1161"/>
                  <a:gd name="f408" fmla="val 600"/>
                  <a:gd name="f409" fmla="val 1183"/>
                  <a:gd name="f410" fmla="val 1204"/>
                  <a:gd name="f411" fmla="val 610"/>
                  <a:gd name="f412" fmla="val 1342"/>
                  <a:gd name="f413" fmla="val 628"/>
                  <a:gd name="f414" fmla="val 1387"/>
                  <a:gd name="f415" fmla="val 670"/>
                  <a:gd name="f416" fmla="val 666"/>
                  <a:gd name="f417" fmla="val 1411"/>
                  <a:gd name="f418" fmla="val 663"/>
                  <a:gd name="f419" fmla="val 1441"/>
                  <a:gd name="f420" fmla="val 1456"/>
                  <a:gd name="f421" fmla="val 641"/>
                  <a:gd name="f422" fmla="val 1474"/>
                  <a:gd name="f423" fmla="val 1484"/>
                  <a:gd name="f424" fmla="val 633"/>
                  <a:gd name="f425" fmla="val 1496"/>
                  <a:gd name="f426" fmla="val 1502"/>
                  <a:gd name="f427" fmla="val 1514"/>
                  <a:gd name="f428" fmla="val 1523"/>
                  <a:gd name="f429" fmla="val 678"/>
                  <a:gd name="f430" fmla="val 1528"/>
                  <a:gd name="f431" fmla="val 696"/>
                  <a:gd name="f432" fmla="val 708"/>
                  <a:gd name="f433" fmla="val 1520"/>
                  <a:gd name="f434" fmla="val 744"/>
                  <a:gd name="f435" fmla="val 1473"/>
                  <a:gd name="f436" fmla="val 747"/>
                  <a:gd name="f437" fmla="val 751"/>
                  <a:gd name="f438" fmla="val 1450"/>
                  <a:gd name="f439" fmla="val 756"/>
                  <a:gd name="f440" fmla="val 1453"/>
                  <a:gd name="f441" fmla="val 761"/>
                  <a:gd name="f442" fmla="val 1454"/>
                  <a:gd name="f443" fmla="val 766"/>
                  <a:gd name="f444" fmla="val 779"/>
                  <a:gd name="f445" fmla="val 1462"/>
                  <a:gd name="f446" fmla="val 792"/>
                  <a:gd name="f447" fmla="val 1468"/>
                  <a:gd name="f448" fmla="val 806"/>
                  <a:gd name="f449" fmla="val 814"/>
                  <a:gd name="f450" fmla="val 1471"/>
                  <a:gd name="f451" fmla="val 819"/>
                  <a:gd name="f452" fmla="val 1482"/>
                  <a:gd name="f453" fmla="val 853"/>
                  <a:gd name="f454" fmla="val 885"/>
                  <a:gd name="f455" fmla="val 917"/>
                  <a:gd name="f456" fmla="val 908"/>
                  <a:gd name="f457" fmla="val 1489"/>
                  <a:gd name="f458" fmla="val 900"/>
                  <a:gd name="f459" fmla="val 888"/>
                  <a:gd name="f460" fmla="val 1506"/>
                  <a:gd name="f461" fmla="val 873"/>
                  <a:gd name="f462" fmla="val 1516"/>
                  <a:gd name="f463" fmla="val 857"/>
                  <a:gd name="f464" fmla="val 1525"/>
                  <a:gd name="f465" fmla="val 842"/>
                  <a:gd name="f466" fmla="val 1535"/>
                  <a:gd name="f467" fmla="val 822"/>
                  <a:gd name="f468" fmla="val 1547"/>
                  <a:gd name="f469" fmla="val 1564"/>
                  <a:gd name="f470" fmla="val 789"/>
                  <a:gd name="f471" fmla="val 1656"/>
                  <a:gd name="f472" fmla="val 1641"/>
                  <a:gd name="f473" fmla="val 729"/>
                  <a:gd name="f474" fmla="val 1622"/>
                  <a:gd name="f475" fmla="val 691"/>
                  <a:gd name="f476" fmla="val 1601"/>
                  <a:gd name="f477" fmla="val 426"/>
                  <a:gd name="f478" fmla="val 1271"/>
                  <a:gd name="f479" fmla="val 380"/>
                  <a:gd name="f480" fmla="val 1223"/>
                  <a:gd name="f481" fmla="val 362"/>
                  <a:gd name="f482" fmla="val 1170"/>
                  <a:gd name="f483" fmla="val 1066"/>
                  <a:gd name="f484" fmla="val 1015"/>
                  <a:gd name="f485" fmla="val 825"/>
                  <a:gd name="f486" fmla="val 713"/>
                  <a:gd name="f487" fmla="val 549"/>
                  <a:gd name="f488" fmla="val 797"/>
                  <a:gd name="f489" fmla="val 504"/>
                  <a:gd name="f490" fmla="val 757"/>
                  <a:gd name="f491" fmla="val 815"/>
                  <a:gd name="f492" fmla="val 799"/>
                  <a:gd name="f493" fmla="val 721"/>
                  <a:gd name="f494" fmla="val 706"/>
                  <a:gd name="f495" fmla="val 811"/>
                  <a:gd name="f496" fmla="val 671"/>
                  <a:gd name="f497" fmla="val 828"/>
                  <a:gd name="f498" fmla="val 655"/>
                  <a:gd name="f499" fmla="val 640"/>
                  <a:gd name="f500" fmla="val 856"/>
                  <a:gd name="f501" fmla="val 870"/>
                  <a:gd name="f502" fmla="val 884"/>
                  <a:gd name="f503" fmla="val 899"/>
                  <a:gd name="f504" fmla="val 911"/>
                  <a:gd name="f505" fmla="val 897"/>
                  <a:gd name="f506" fmla="val 1096"/>
                  <a:gd name="f507" fmla="val 1109"/>
                  <a:gd name="f508" fmla="val 1105"/>
                  <a:gd name="f509" fmla="val 1080"/>
                  <a:gd name="f510" fmla="val 1140"/>
                  <a:gd name="f511" fmla="val 1033"/>
                  <a:gd name="f512" fmla="val 1171"/>
                  <a:gd name="f513" fmla="val 1188"/>
                  <a:gd name="f514" fmla="val 993"/>
                  <a:gd name="f515" fmla="val 1210"/>
                  <a:gd name="f516" fmla="val 971"/>
                  <a:gd name="f517" fmla="val 1242"/>
                  <a:gd name="f518" fmla="val 943"/>
                  <a:gd name="f519" fmla="val 932"/>
                  <a:gd name="f520" fmla="val 1335"/>
                  <a:gd name="f521" fmla="val 922"/>
                  <a:gd name="f522" fmla="val 1367"/>
                  <a:gd name="f523" fmla="val 937"/>
                  <a:gd name="f524" fmla="val 1375"/>
                  <a:gd name="f525" fmla="val 1382"/>
                  <a:gd name="f526" fmla="val 1388"/>
                  <a:gd name="f527" fmla="val 1379"/>
                  <a:gd name="f528" fmla="val 877"/>
                  <a:gd name="f529" fmla="val 855"/>
                  <a:gd name="f530" fmla="val 1370"/>
                  <a:gd name="f531" fmla="val 831"/>
                  <a:gd name="f532" fmla="val 1364"/>
                  <a:gd name="f533" fmla="val 809"/>
                  <a:gd name="f534" fmla="val 1361"/>
                  <a:gd name="f535" fmla="val 1340"/>
                  <a:gd name="f536" fmla="val 787"/>
                  <a:gd name="f537" fmla="val 1327"/>
                  <a:gd name="f538" fmla="val 1316"/>
                  <a:gd name="f539" fmla="val 776"/>
                  <a:gd name="f540" fmla="val 1301"/>
                  <a:gd name="f541" fmla="val 771"/>
                  <a:gd name="f542" fmla="val 1297"/>
                  <a:gd name="f543" fmla="val 769"/>
                  <a:gd name="f544" fmla="val 1280"/>
                  <a:gd name="f545" fmla="val 1249"/>
                  <a:gd name="f546" fmla="val 777"/>
                  <a:gd name="f547" fmla="val 1222"/>
                  <a:gd name="f548" fmla="val 774"/>
                  <a:gd name="f549" fmla="val 1226"/>
                  <a:gd name="f550" fmla="val 1231"/>
                  <a:gd name="f551" fmla="val 742"/>
                  <a:gd name="f552" fmla="val 716"/>
                  <a:gd name="f553" fmla="val 1262"/>
                  <a:gd name="f554" fmla="val 1268"/>
                  <a:gd name="f555" fmla="val 695"/>
                  <a:gd name="f556" fmla="val 1273"/>
                  <a:gd name="f557" fmla="val 1465"/>
                  <a:gd name="f558" fmla="val 953"/>
                  <a:gd name="f559" fmla="val 1458"/>
                  <a:gd name="f560" fmla="val 968"/>
                  <a:gd name="f561" fmla="val 984"/>
                  <a:gd name="f562" fmla="val 1446"/>
                  <a:gd name="f563" fmla="val 999"/>
                  <a:gd name="f564" fmla="val 1018"/>
                  <a:gd name="f565" fmla="val 1034"/>
                  <a:gd name="f566" fmla="val 1435"/>
                  <a:gd name="f567" fmla="val 1055"/>
                  <a:gd name="f568" fmla="val 1065"/>
                  <a:gd name="f569" fmla="val 1431"/>
                  <a:gd name="f570" fmla="val 1422"/>
                  <a:gd name="f571" fmla="val 1419"/>
                  <a:gd name="f572" fmla="val 1090"/>
                  <a:gd name="f573" fmla="val 1416"/>
                  <a:gd name="f574" fmla="val 1092"/>
                  <a:gd name="f575" fmla="val 1407"/>
                  <a:gd name="f576" fmla="val 1406"/>
                  <a:gd name="f577" fmla="val 1085"/>
                  <a:gd name="f578" fmla="val 1044"/>
                  <a:gd name="f579" fmla="val 1395"/>
                  <a:gd name="f580" fmla="val 1380"/>
                  <a:gd name="f581" fmla="val 958"/>
                  <a:gd name="f582" fmla="val 1359"/>
                  <a:gd name="f583" fmla="val 950"/>
                  <a:gd name="f584" fmla="val 1332"/>
                  <a:gd name="f585" fmla="val 938"/>
                  <a:gd name="f586" fmla="val 1304"/>
                  <a:gd name="f587" fmla="val 933"/>
                  <a:gd name="f588" fmla="val 1277"/>
                  <a:gd name="f589" fmla="val 1219"/>
                  <a:gd name="f590" fmla="val 983"/>
                  <a:gd name="f591" fmla="val 1201"/>
                  <a:gd name="f592" fmla="val 1023"/>
                  <a:gd name="f593" fmla="val 1168"/>
                  <a:gd name="f594" fmla="val 1152"/>
                  <a:gd name="f595" fmla="val 1139"/>
                  <a:gd name="f596" fmla="val 1130"/>
                  <a:gd name="f597" fmla="val 1376"/>
                  <a:gd name="f598" fmla="val 1112"/>
                  <a:gd name="f599" fmla="val 1428"/>
                  <a:gd name="f600" fmla="val 1041"/>
                  <a:gd name="f601" fmla="val 1026"/>
                  <a:gd name="f602" fmla="val 1009"/>
                  <a:gd name="f603" fmla="val 1532"/>
                  <a:gd name="f604" fmla="val 986"/>
                  <a:gd name="f605" fmla="val 1554"/>
                  <a:gd name="f606" fmla="val 954"/>
                  <a:gd name="f607" fmla="val 1598"/>
                  <a:gd name="f608" fmla="val 1610"/>
                  <a:gd name="f609" fmla="val 1635"/>
                  <a:gd name="f610" fmla="val 1650"/>
                  <a:gd name="f611" fmla="val 1665"/>
                  <a:gd name="f612" fmla="val 1684"/>
                  <a:gd name="f613" fmla="val 969"/>
                  <a:gd name="f614" fmla="val 1701"/>
                  <a:gd name="f615" fmla="val 974"/>
                  <a:gd name="f616" fmla="val 1718"/>
                  <a:gd name="f617" fmla="val 979"/>
                  <a:gd name="f618" fmla="val 1708"/>
                  <a:gd name="f619" fmla="val 913"/>
                  <a:gd name="f620" fmla="val 1690"/>
                  <a:gd name="f621" fmla="val 847"/>
                  <a:gd name="f622" fmla="val 1662"/>
                  <a:gd name="f623" fmla="val 784"/>
                  <a:gd name="f624" fmla="val 1631"/>
                  <a:gd name="f625" fmla="val 1575"/>
                  <a:gd name="f626" fmla="val 802"/>
                  <a:gd name="f627" fmla="val 1545"/>
                  <a:gd name="f628" fmla="val 827"/>
                  <a:gd name="f629" fmla="val 868"/>
                  <a:gd name="f630" fmla="val 898"/>
                  <a:gd name="f631" fmla="val 674"/>
                  <a:gd name="f632" fmla="val 1600"/>
                  <a:gd name="f633" fmla="val 1586"/>
                  <a:gd name="f634" fmla="val 704"/>
                  <a:gd name="f635" fmla="val 725"/>
                  <a:gd name="f636" fmla="val 727"/>
                  <a:gd name="f637" fmla="val 763"/>
                  <a:gd name="f638" fmla="val 749"/>
                  <a:gd name="f639" fmla="val 1583"/>
                  <a:gd name="f640" fmla="val 711"/>
                  <a:gd name="f641" fmla="val 1429"/>
                  <a:gd name="f642" fmla="val 1313"/>
                  <a:gd name="f643" fmla="val 813"/>
                  <a:gd name="f644" fmla="val 1243"/>
                  <a:gd name="f645" fmla="val 861"/>
                  <a:gd name="f646" fmla="val 1228"/>
                  <a:gd name="f647" fmla="val 1343"/>
                  <a:gd name="f648" fmla="val 866"/>
                  <a:gd name="f649" fmla="val 1518"/>
                  <a:gd name="f650" fmla="val 1543"/>
                  <a:gd name="f651" fmla="val 791"/>
                  <a:gd name="f652" fmla="val 1571"/>
                  <a:gd name="f653" fmla="val 1570"/>
                  <a:gd name="f654" fmla="val 1568"/>
                  <a:gd name="f655" fmla="val 935"/>
                  <a:gd name="f656" fmla="val 1605"/>
                  <a:gd name="f657" fmla="val 1613"/>
                  <a:gd name="f658" fmla="val 1616"/>
                  <a:gd name="f659" fmla="val 1618"/>
                  <a:gd name="f660" fmla="val 846"/>
                  <a:gd name="f661" fmla="val 1629"/>
                  <a:gd name="f662" fmla="val 759"/>
                  <a:gd name="f663" fmla="val 927"/>
                  <a:gd name="f664" fmla="val 1485"/>
                  <a:gd name="f665" fmla="val 1460"/>
                  <a:gd name="f666" fmla="val 1405"/>
                  <a:gd name="f667" fmla="val 1371"/>
                  <a:gd name="f668" fmla="val 816"/>
                  <a:gd name="f669" fmla="val 1308"/>
                  <a:gd name="f670" fmla="val 1283"/>
                  <a:gd name="f671" fmla="val 810"/>
                  <a:gd name="f672" fmla="val 794"/>
                  <a:gd name="f673" fmla="val 1287"/>
                  <a:gd name="f674" fmla="val 1338"/>
                  <a:gd name="f675" fmla="val 730"/>
                  <a:gd name="f676" fmla="val 728"/>
                  <a:gd name="f677" fmla="val 733"/>
                  <a:gd name="f678" fmla="val 1504"/>
                  <a:gd name="f679" fmla="val 1540"/>
                  <a:gd name="f680" fmla="val 752"/>
                  <a:gd name="f681" fmla="val 1551"/>
                  <a:gd name="f682" fmla="val 1563"/>
                  <a:gd name="f683" fmla="val 764"/>
                  <a:gd name="f684" fmla="val 1576"/>
                  <a:gd name="f685" fmla="val 768"/>
                  <a:gd name="f686" fmla="val 770"/>
                  <a:gd name="f687" fmla="val 1581"/>
                  <a:gd name="f688" fmla="val 775"/>
                  <a:gd name="f689" fmla="val 1578"/>
                  <a:gd name="f690" fmla="val 1561"/>
                  <a:gd name="f691" fmla="val 823"/>
                  <a:gd name="f692" fmla="val 1555"/>
                  <a:gd name="f693" fmla="val 909"/>
                  <a:gd name="f694" fmla="val 878"/>
                  <a:gd name="f695" fmla="val 944"/>
                  <a:gd name="f696" fmla="val 1021"/>
                  <a:gd name="f697" fmla="val 835"/>
                  <a:gd name="f698" fmla="val 1067"/>
                  <a:gd name="f699" fmla="val 1036"/>
                  <a:gd name="f700" fmla="val 683"/>
                  <a:gd name="f701" fmla="val 646"/>
                  <a:gd name="f702" fmla="val 862"/>
                  <a:gd name="f703" fmla="val 850"/>
                  <a:gd name="f704" fmla="val 656"/>
                  <a:gd name="f705" fmla="val 871"/>
                  <a:gd name="f706" fmla="val 916"/>
                  <a:gd name="f707" fmla="val 896"/>
                  <a:gd name="f708" fmla="val 948"/>
                  <a:gd name="f709" fmla="val 281"/>
                  <a:gd name="f710" fmla="val 709"/>
                  <a:gd name="f711" fmla="val 512"/>
                  <a:gd name="f712" fmla="val 409"/>
                  <a:gd name="f713" fmla="val 363"/>
                  <a:gd name="f714" fmla="val 1011"/>
                  <a:gd name="f715" fmla="val 346"/>
                  <a:gd name="f716" fmla="val 338"/>
                  <a:gd name="f717" fmla="val 411"/>
                  <a:gd name="f718" fmla="val 518"/>
                  <a:gd name="f719" fmla="val 1677"/>
                  <a:gd name="f720" fmla="val 867"/>
                  <a:gd name="f721" fmla="val 1735"/>
                  <a:gd name="f722" fmla="val 1737"/>
                  <a:gd name="f723" fmla="val 988"/>
                  <a:gd name="f724" fmla="val 1744"/>
                  <a:gd name="f725" fmla="val 1747"/>
                  <a:gd name="f726" fmla="val 1749"/>
                  <a:gd name="f727" fmla="val 1319"/>
                  <a:gd name="f728" fmla="val 1706"/>
                  <a:gd name="f729" fmla="val 1494"/>
                  <a:gd name="f730" fmla="val 1642"/>
                  <a:gd name="f731" fmla="val 1644"/>
                  <a:gd name="f732" fmla="val 1951"/>
                  <a:gd name="f733" fmla="val 1939"/>
                  <a:gd name="f734" fmla="val 1931"/>
                  <a:gd name="f735" fmla="val 1968"/>
                  <a:gd name="f736" fmla="val 1908"/>
                  <a:gd name="f737" fmla="val 1995"/>
                  <a:gd name="f738" fmla="val 2026"/>
                  <a:gd name="f739" fmla="val 2080"/>
                  <a:gd name="f740" fmla="val 2139"/>
                  <a:gd name="f741" fmla="val 2116"/>
                  <a:gd name="f742" fmla="val 2104"/>
                  <a:gd name="f743" fmla="val 2068"/>
                  <a:gd name="f744" fmla="val 2050"/>
                  <a:gd name="f745" fmla="val 2013"/>
                  <a:gd name="f746" fmla="val 1978"/>
                  <a:gd name="f747" fmla="val 1964"/>
                  <a:gd name="f748" fmla="val 1935"/>
                  <a:gd name="f749" fmla="val 1927"/>
                  <a:gd name="f750" fmla="val 1923"/>
                  <a:gd name="f751" fmla="val 1952"/>
                  <a:gd name="f752" fmla="val 1983"/>
                  <a:gd name="f753" fmla="val 2090"/>
                  <a:gd name="f754" fmla="val 2014"/>
                  <a:gd name="f755" fmla="val 375"/>
                  <a:gd name="f756" fmla="val 1937"/>
                  <a:gd name="f757" fmla="val 271"/>
                  <a:gd name="f758" fmla="val 1859"/>
                  <a:gd name="f759" fmla="val 166"/>
                  <a:gd name="f760" fmla="val 1767"/>
                  <a:gd name="f761" fmla="val 1673"/>
                  <a:gd name="f762" fmla="val 138"/>
                  <a:gd name="f763" fmla="val 128"/>
                  <a:gd name="f764" fmla="val 111"/>
                  <a:gd name="f765" fmla="val 101"/>
                  <a:gd name="f766" fmla="val 661"/>
                  <a:gd name="f767" fmla="val 568"/>
                  <a:gd name="f768" fmla="val 474"/>
                  <a:gd name="f769" fmla="val 382"/>
                  <a:gd name="f770" fmla="val 352"/>
                  <a:gd name="f771" fmla="val 205"/>
                  <a:gd name="f772" fmla="val 244"/>
                  <a:gd name="f773" fmla="val 299"/>
                  <a:gd name="f774" fmla="val 311"/>
                  <a:gd name="f775" fmla="val 302"/>
                  <a:gd name="f776" fmla="val 273"/>
                  <a:gd name="f777" fmla="val 595"/>
                  <a:gd name="f778" fmla="val 535"/>
                  <a:gd name="f779" fmla="val 486"/>
                  <a:gd name="f780" fmla="val 481"/>
                  <a:gd name="f781" fmla="val 132"/>
                  <a:gd name="f782" fmla="val 211"/>
                  <a:gd name="f783" fmla="val 368"/>
                  <a:gd name="f784" fmla="val 262"/>
                  <a:gd name="f785" fmla="val 371"/>
                  <a:gd name="f786" fmla="val 153"/>
                  <a:gd name="f787" fmla="val 373"/>
                  <a:gd name="f788" fmla="val 376"/>
                  <a:gd name="f789" fmla="val 470"/>
                  <a:gd name="f790" fmla="val 136"/>
                  <a:gd name="f791" fmla="val 564"/>
                  <a:gd name="f792" fmla="val 123"/>
                  <a:gd name="f793" fmla="val 659"/>
                  <a:gd name="f794" fmla="val 94"/>
                  <a:gd name="f795" fmla="val 967"/>
                  <a:gd name="f796" fmla="val 86"/>
                  <a:gd name="f797" fmla="val 1274"/>
                  <a:gd name="f798" fmla="val 1582"/>
                  <a:gd name="f799" fmla="val 1771"/>
                  <a:gd name="f800" fmla="val 1865"/>
                  <a:gd name="f801" fmla="val 1868"/>
                  <a:gd name="f802" fmla="val 1870"/>
                  <a:gd name="f803" fmla="val 2030"/>
                  <a:gd name="f804" fmla="val 2113"/>
                  <a:gd name="f805" fmla="val 1999"/>
                  <a:gd name="f806" fmla="val 1966"/>
                  <a:gd name="f807" fmla="val 1942"/>
                  <a:gd name="f808" fmla="val 930"/>
                  <a:gd name="f809" fmla="val 1963"/>
                  <a:gd name="f810" fmla="val 1980"/>
                  <a:gd name="f811" fmla="val 1994"/>
                  <a:gd name="f812" fmla="val 1077"/>
                  <a:gd name="f813" fmla="val 2010"/>
                  <a:gd name="f814" fmla="val 1119"/>
                  <a:gd name="f815" fmla="val 1159"/>
                  <a:gd name="f816" fmla="val 2046"/>
                  <a:gd name="f817" fmla="val 1205"/>
                  <a:gd name="f818" fmla="val 2066"/>
                  <a:gd name="f819" fmla="val 2084"/>
                  <a:gd name="f820" fmla="val 1353"/>
                  <a:gd name="f821" fmla="val 1410"/>
                  <a:gd name="f822" fmla="val 2132"/>
                  <a:gd name="f823" fmla="val 1467"/>
                  <a:gd name="f824" fmla="val 2156"/>
                  <a:gd name="f825" fmla="val 2092"/>
                  <a:gd name="f826" fmla="val 1795"/>
                  <a:gd name="f827" fmla="val 2070"/>
                  <a:gd name="f828" fmla="val 1834"/>
                  <a:gd name="f829" fmla="val 2038"/>
                  <a:gd name="f830" fmla="val 1896"/>
                  <a:gd name="f831" fmla="val 1909"/>
                  <a:gd name="f832" fmla="val 1802"/>
                  <a:gd name="f833" fmla="val 1694"/>
                  <a:gd name="f834" fmla="val 2112"/>
                  <a:gd name="f835" fmla="val 2175"/>
                  <a:gd name="f836" fmla="val 2234"/>
                  <a:gd name="f837" fmla="val 1357"/>
                  <a:gd name="f838" fmla="val 2302"/>
                  <a:gd name="f839" fmla="val 2304"/>
                  <a:gd name="f840" fmla="val 2339"/>
                  <a:gd name="f841" fmla="val 2374"/>
                  <a:gd name="f842" fmla="val 1195"/>
                  <a:gd name="f843" fmla="val 2415"/>
                  <a:gd name="f844" fmla="val 2435"/>
                  <a:gd name="f845" fmla="val 1149"/>
                  <a:gd name="f846" fmla="val 2456"/>
                  <a:gd name="f847" fmla="val 2480"/>
                  <a:gd name="f848" fmla="val 2485"/>
                  <a:gd name="f849" fmla="val 1070"/>
                  <a:gd name="f850" fmla="val 1046"/>
                  <a:gd name="f851" fmla="val 939"/>
                  <a:gd name="f852" fmla="val 773"/>
                  <a:gd name="f853" fmla="val 547"/>
                  <a:gd name="f854" fmla="val 439"/>
                  <a:gd name="f855" fmla="val 332"/>
                  <a:gd name="f856" fmla="val 203"/>
                  <a:gd name="f857" fmla="val 171"/>
                  <a:gd name="f858" fmla="val 149"/>
                  <a:gd name="f859" fmla="val 87"/>
                  <a:gd name="f860" fmla="val 109"/>
                  <a:gd name="f861" fmla="val 121"/>
                  <a:gd name="f862" fmla="val 175"/>
                  <a:gd name="f863" fmla="val 231"/>
                  <a:gd name="f864" fmla="val 247"/>
                  <a:gd name="f865" fmla="val 261"/>
                  <a:gd name="f866" fmla="val 270"/>
                  <a:gd name="f867" fmla="val 963"/>
                  <a:gd name="f868" fmla="val 294"/>
                  <a:gd name="f869" fmla="val 1933"/>
                  <a:gd name="f870" fmla="val 1854"/>
                  <a:gd name="f871" fmla="val 1748"/>
                  <a:gd name="f872" fmla="val 1097"/>
                  <a:gd name="f873" fmla="val 1666"/>
                  <a:gd name="f874" fmla="val 1620"/>
                  <a:gd name="f875" fmla="val 1068"/>
                  <a:gd name="f876" fmla="val 1596"/>
                  <a:gd name="f877" fmla="val 1040"/>
                  <a:gd name="f878" fmla="val 1541"/>
                  <a:gd name="f879" fmla="val 1487"/>
                  <a:gd name="f880" fmla="val 985"/>
                  <a:gd name="f881" fmla="val 1430"/>
                  <a:gd name="f882" fmla="val 1333"/>
                  <a:gd name="f883" fmla="val 951"/>
                  <a:gd name="f884" fmla="val 1230"/>
                  <a:gd name="f885" fmla="val 980"/>
                  <a:gd name="f886" fmla="val 1190"/>
                  <a:gd name="f887" fmla="val 1027"/>
                  <a:gd name="f888" fmla="val 1164"/>
                  <a:gd name="f889" fmla="val 1037"/>
                  <a:gd name="f890" fmla="val 1049"/>
                  <a:gd name="f891" fmla="val 1492"/>
                  <a:gd name="f892" fmla="val 1637"/>
                  <a:gd name="f893" fmla="val 1763"/>
                  <a:gd name="f894" fmla="val 1869"/>
                  <a:gd name="f895" fmla="val 1914"/>
                  <a:gd name="f896" fmla="val 1006"/>
                  <a:gd name="f897" fmla="val 1936"/>
                  <a:gd name="f898" fmla="val 1940"/>
                  <a:gd name="f899" fmla="val 1938"/>
                  <a:gd name="f900" fmla="val 998"/>
                  <a:gd name="f901" fmla="val 1682"/>
                  <a:gd name="f902" fmla="val 981"/>
                  <a:gd name="f903" fmla="val 1647"/>
                  <a:gd name="f904" fmla="val 976"/>
                  <a:gd name="f905" fmla="val 1634"/>
                  <a:gd name="f906" fmla="val 1619"/>
                  <a:gd name="f907" fmla="val 1587"/>
                  <a:gd name="f908" fmla="val 1542"/>
                  <a:gd name="f909" fmla="val 1527"/>
                  <a:gd name="f910" fmla="val 1019"/>
                  <a:gd name="f911" fmla="val 1513"/>
                  <a:gd name="f912" fmla="val 1478"/>
                  <a:gd name="f913" fmla="val 1069"/>
                  <a:gd name="f914" fmla="val 1104"/>
                  <a:gd name="f915" fmla="val 1402"/>
                  <a:gd name="f916" fmla="val 1129"/>
                  <a:gd name="f917" fmla="val 1397"/>
                  <a:gd name="f918" fmla="val 1732"/>
                  <a:gd name="f919" fmla="val 1728"/>
                  <a:gd name="f920" fmla="val 1043"/>
                  <a:gd name="f921" fmla="val 1186"/>
                  <a:gd name="f922" fmla="val 1227"/>
                  <a:gd name="f923" fmla="val 1323"/>
                  <a:gd name="f924" fmla="val 1073"/>
                  <a:gd name="f925" fmla="val 1156"/>
                  <a:gd name="f926" fmla="val 1546"/>
                  <a:gd name="f927" fmla="val 1246"/>
                  <a:gd name="f928" fmla="val 1565"/>
                  <a:gd name="f929" fmla="val 1306"/>
                  <a:gd name="f930" fmla="val 1593"/>
                  <a:gd name="f931" fmla="val 1325"/>
                  <a:gd name="f932" fmla="val 1611"/>
                  <a:gd name="f933" fmla="val 1621"/>
                  <a:gd name="f934" fmla="val 1615"/>
                  <a:gd name="f935" fmla="val 1608"/>
                  <a:gd name="f936" fmla="val 1238"/>
                  <a:gd name="f937" fmla="val 1560"/>
                  <a:gd name="f938" fmla="val 1176"/>
                  <a:gd name="f939" fmla="val 1472"/>
                  <a:gd name="f940" fmla="val 1396"/>
                  <a:gd name="f941" fmla="val 1058"/>
                  <a:gd name="f942" fmla="val 1354"/>
                  <a:gd name="f943" fmla="val 1050"/>
                  <a:gd name="f944" fmla="val 1324"/>
                  <a:gd name="f945" fmla="val 1054"/>
                  <a:gd name="f946" fmla="val 1263"/>
                  <a:gd name="f947" fmla="val 1071"/>
                  <a:gd name="f948" fmla="val 1191"/>
                  <a:gd name="f949" fmla="val 1157"/>
                  <a:gd name="f950" fmla="val 1169"/>
                  <a:gd name="f951" fmla="val 1383"/>
                  <a:gd name="f952" fmla="val 1424"/>
                  <a:gd name="f953" fmla="val 1479"/>
                  <a:gd name="f954" fmla="val 1082"/>
                  <a:gd name="f955" fmla="val 1636"/>
                  <a:gd name="f956" fmla="val 1145"/>
                  <a:gd name="f957" fmla="val 1858"/>
                  <a:gd name="f958" fmla="val 1234"/>
                  <a:gd name="f959" fmla="val 1913"/>
                  <a:gd name="f960" fmla="val 1874"/>
                  <a:gd name="f961" fmla="val 1800"/>
                  <a:gd name="f962" fmla="val 1707"/>
                  <a:gd name="f963" fmla="val 1511"/>
                  <a:gd name="f964" fmla="val 1689"/>
                  <a:gd name="f965" fmla="val 1466"/>
                  <a:gd name="f966" fmla="val 1671"/>
                  <a:gd name="f967" fmla="val 1654"/>
                  <a:gd name="f968" fmla="val 1674"/>
                  <a:gd name="f969" fmla="val 1579"/>
                  <a:gd name="f970" fmla="val 1592"/>
                  <a:gd name="f971" fmla="val 1604"/>
                  <a:gd name="f972" fmla="val 1299"/>
                  <a:gd name="f973" fmla="val 688"/>
                  <a:gd name="f974" fmla="val 1311"/>
                  <a:gd name="f975" fmla="val 685"/>
                  <a:gd name="f976" fmla="val 681"/>
                  <a:gd name="f977" fmla="val 1347"/>
                  <a:gd name="f978" fmla="val 673"/>
                  <a:gd name="f979" fmla="val 1328"/>
                  <a:gd name="f980" fmla="val 626"/>
                  <a:gd name="f981" fmla="val 621"/>
                  <a:gd name="f982" fmla="val 1203"/>
                  <a:gd name="f983" fmla="val 1182"/>
                  <a:gd name="f984" fmla="val 620"/>
                  <a:gd name="f985" fmla="val 1179"/>
                  <a:gd name="f986" fmla="val 630"/>
                  <a:gd name="f987" fmla="val 643"/>
                  <a:gd name="f988" fmla="val 690"/>
                  <a:gd name="f989" fmla="val 1508"/>
                  <a:gd name="f990" fmla="val 1490"/>
                  <a:gd name="f991" fmla="val 1461"/>
                  <a:gd name="f992" fmla="val 1394"/>
                  <a:gd name="f993" fmla="val 1363"/>
                  <a:gd name="f994" fmla="val 1351"/>
                  <a:gd name="f995" fmla="val 1330"/>
                  <a:gd name="f996" fmla="val 700"/>
                  <a:gd name="f997" fmla="val 1320"/>
                  <a:gd name="f998" fmla="val 1309"/>
                  <a:gd name="f999" fmla="val 703"/>
                  <a:gd name="f1000" fmla="val 705"/>
                  <a:gd name="f1001" fmla="val 1259"/>
                  <a:gd name="f1002" fmla="val 715"/>
                  <a:gd name="f1003" fmla="val 1254"/>
                  <a:gd name="f1004" fmla="val 737"/>
                  <a:gd name="f1005" fmla="val 1244"/>
                  <a:gd name="f1006" fmla="val 1256"/>
                  <a:gd name="f1007" fmla="val 772"/>
                  <a:gd name="f1008" fmla="val 781"/>
                  <a:gd name="f1009" fmla="val 826"/>
                  <a:gd name="f1010" fmla="val 1399"/>
                  <a:gd name="f1011" fmla="val 1418"/>
                  <a:gd name="f1012" fmla="val 1051"/>
                  <a:gd name="f1013" fmla="val 1031"/>
                  <a:gd name="f1014" fmla="val 1425"/>
                  <a:gd name="f1015" fmla="val 978"/>
                  <a:gd name="f1016" fmla="val 1438"/>
                  <a:gd name="f1017" fmla="val 925"/>
                  <a:gd name="f1018" fmla="val 890"/>
                  <a:gd name="f1019" fmla="val 848"/>
                  <a:gd name="f1020" fmla="val 843"/>
                  <a:gd name="f1021" fmla="val 1426"/>
                  <a:gd name="f1022" fmla="val 1444"/>
                  <a:gd name="f1023" fmla="val 942"/>
                  <a:gd name="f1024" fmla="val 920"/>
                  <a:gd name="f1025" fmla="val 907"/>
                  <a:gd name="f1026" fmla="val 895"/>
                  <a:gd name="f1027" fmla="val 882"/>
                  <a:gd name="f1028" fmla="val 839"/>
                  <a:gd name="f1029" fmla="val 824"/>
                  <a:gd name="f1030" fmla="val 821"/>
                  <a:gd name="f1031" fmla="val 1442"/>
                  <a:gd name="f1032" fmla="val 829"/>
                  <a:gd name="f1033" fmla="val 1447"/>
                  <a:gd name="f1034" fmla="val 837"/>
                  <a:gd name="f1035" fmla="val 817"/>
                  <a:gd name="f1036" fmla="val 812"/>
                  <a:gd name="f1037" fmla="val 739"/>
                  <a:gd name="f1038" fmla="val 710"/>
                  <a:gd name="f1039" fmla="*/ f1 1 2242"/>
                  <a:gd name="f1040" fmla="*/ f2 1 2638"/>
                  <a:gd name="f1041" fmla="+- f5 0 f3"/>
                  <a:gd name="f1042" fmla="+- f4 0 f3"/>
                  <a:gd name="f1043" fmla="*/ f1042 1 2242"/>
                  <a:gd name="f1044" fmla="*/ f1041 1 2638"/>
                  <a:gd name="f1045" fmla="*/ f3 1 f1043"/>
                  <a:gd name="f1046" fmla="*/ f4 1 f1043"/>
                  <a:gd name="f1047" fmla="*/ f3 1 f1044"/>
                  <a:gd name="f1048" fmla="*/ f5 1 f1044"/>
                  <a:gd name="f1049" fmla="*/ f1045 f1039 1"/>
                  <a:gd name="f1050" fmla="*/ f1046 f1039 1"/>
                  <a:gd name="f1051" fmla="*/ f1048 f1040 1"/>
                  <a:gd name="f1052" fmla="*/ f1047 f104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049" t="f1052" r="f1050" b="f1051"/>
                <a:pathLst>
                  <a:path w="2242" h="2638">
                    <a:moveTo>
                      <a:pt x="f6" y="f7"/>
                    </a:moveTo>
                    <a:cubicBezTo>
                      <a:pt x="f8" y="f7"/>
                      <a:pt x="f9" y="f10"/>
                      <a:pt x="f11" y="f12"/>
                    </a:cubicBezTo>
                    <a:cubicBezTo>
                      <a:pt x="f13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1" y="f23"/>
                    </a:cubicBezTo>
                    <a:cubicBezTo>
                      <a:pt x="f21" y="f24"/>
                      <a:pt x="f19" y="f25"/>
                      <a:pt x="f17" y="f26"/>
                    </a:cubicBezTo>
                    <a:lnTo>
                      <a:pt x="f17" y="f27"/>
                    </a:lnTo>
                    <a:lnTo>
                      <a:pt x="f28" y="f29"/>
                    </a:lnTo>
                    <a:cubicBezTo>
                      <a:pt x="f30" y="f31"/>
                      <a:pt x="f32" y="f33"/>
                      <a:pt x="f34" y="f35"/>
                    </a:cubicBezTo>
                    <a:cubicBezTo>
                      <a:pt x="f36" y="f37"/>
                      <a:pt x="f38" y="f39"/>
                      <a:pt x="f40" y="f41"/>
                    </a:cubicBezTo>
                    <a:cubicBezTo>
                      <a:pt x="f42" y="f43"/>
                      <a:pt x="f44" y="f45"/>
                      <a:pt x="f46" y="f47"/>
                    </a:cubicBezTo>
                    <a:lnTo>
                      <a:pt x="f46" y="f48"/>
                    </a:lnTo>
                    <a:lnTo>
                      <a:pt x="f49" y="f50"/>
                    </a:lnTo>
                    <a:cubicBezTo>
                      <a:pt x="f51" y="f52"/>
                      <a:pt x="f53" y="f54"/>
                      <a:pt x="f55" y="f56"/>
                    </a:cubicBezTo>
                    <a:cubicBezTo>
                      <a:pt x="f57" y="f58"/>
                      <a:pt x="f59" y="f60"/>
                      <a:pt x="f61" y="f62"/>
                    </a:cubicBezTo>
                    <a:cubicBezTo>
                      <a:pt x="f63" y="f64"/>
                      <a:pt x="f65" y="f66"/>
                      <a:pt x="f67" y="f68"/>
                    </a:cubicBezTo>
                    <a:cubicBezTo>
                      <a:pt x="f69" y="f70"/>
                      <a:pt x="f71" y="f72"/>
                      <a:pt x="f73" y="f74"/>
                    </a:cubicBezTo>
                    <a:cubicBezTo>
                      <a:pt x="f75" y="f76"/>
                      <a:pt x="f77" y="f78"/>
                      <a:pt x="f79" y="f80"/>
                    </a:cubicBezTo>
                    <a:cubicBezTo>
                      <a:pt x="f81" y="f82"/>
                      <a:pt x="f81" y="f83"/>
                      <a:pt x="f84" y="f85"/>
                    </a:cubicBezTo>
                    <a:cubicBezTo>
                      <a:pt x="f86" y="f87"/>
                      <a:pt x="f88" y="f89"/>
                      <a:pt x="f65" y="f90"/>
                    </a:cubicBezTo>
                    <a:cubicBezTo>
                      <a:pt x="f91" y="f92"/>
                      <a:pt x="f93" y="f94"/>
                      <a:pt x="f95" y="f96"/>
                    </a:cubicBezTo>
                    <a:cubicBezTo>
                      <a:pt x="f97" y="f98"/>
                      <a:pt x="f99" y="f100"/>
                      <a:pt x="f50" y="f101"/>
                    </a:cubicBezTo>
                    <a:lnTo>
                      <a:pt x="f102" y="f101"/>
                    </a:lnTo>
                    <a:cubicBezTo>
                      <a:pt x="f103" y="f104"/>
                      <a:pt x="f105" y="f106"/>
                      <a:pt x="f107" y="f108"/>
                    </a:cubicBezTo>
                    <a:cubicBezTo>
                      <a:pt x="f109" y="f110"/>
                      <a:pt x="f111" y="f112"/>
                      <a:pt x="f113" y="f114"/>
                    </a:cubicBezTo>
                    <a:cubicBezTo>
                      <a:pt x="f115" y="f112"/>
                      <a:pt x="f116" y="f110"/>
                      <a:pt x="f117" y="f108"/>
                    </a:cubicBezTo>
                    <a:cubicBezTo>
                      <a:pt x="f118" y="f106"/>
                      <a:pt x="f119" y="f104"/>
                      <a:pt x="f120" y="f101"/>
                    </a:cubicBezTo>
                    <a:cubicBezTo>
                      <a:pt x="f121" y="f100"/>
                      <a:pt x="f122" y="f98"/>
                      <a:pt x="f123" y="f96"/>
                    </a:cubicBezTo>
                    <a:cubicBezTo>
                      <a:pt x="f124" y="f125"/>
                      <a:pt x="f126" y="f127"/>
                      <a:pt x="f128" y="f129"/>
                    </a:cubicBezTo>
                    <a:lnTo>
                      <a:pt x="f130" y="f131"/>
                    </a:lnTo>
                    <a:cubicBezTo>
                      <a:pt x="f132" y="f133"/>
                      <a:pt x="f134" y="f135"/>
                      <a:pt x="f136" y="f137"/>
                    </a:cubicBezTo>
                    <a:cubicBezTo>
                      <a:pt x="f138" y="f10"/>
                      <a:pt x="f139" y="f7"/>
                      <a:pt x="f140" y="f7"/>
                    </a:cubicBezTo>
                    <a:lnTo>
                      <a:pt x="f6" y="f7"/>
                    </a:ln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41" y="f142"/>
                    </a:moveTo>
                    <a:cubicBezTo>
                      <a:pt x="f143" y="f144"/>
                      <a:pt x="f145" y="f0"/>
                      <a:pt x="f146" y="f147"/>
                    </a:cubicBezTo>
                    <a:cubicBezTo>
                      <a:pt x="f148" y="f149"/>
                      <a:pt x="f150" y="f151"/>
                      <a:pt x="f152" y="f153"/>
                    </a:cubicBezTo>
                    <a:cubicBezTo>
                      <a:pt x="f154" y="f52"/>
                      <a:pt x="f155" y="f156"/>
                      <a:pt x="f157" y="f158"/>
                    </a:cubicBezTo>
                    <a:cubicBezTo>
                      <a:pt x="f86" y="f159"/>
                      <a:pt x="f160" y="f161"/>
                      <a:pt x="f75" y="f162"/>
                    </a:cubicBezTo>
                    <a:cubicBezTo>
                      <a:pt x="f145" y="f163"/>
                      <a:pt x="f164" y="f165"/>
                      <a:pt x="f166" y="f167"/>
                    </a:cubicBezTo>
                    <a:cubicBezTo>
                      <a:pt x="f168" y="f169"/>
                      <a:pt x="f170" y="f171"/>
                      <a:pt x="f172" y="f173"/>
                    </a:cubicBezTo>
                    <a:cubicBezTo>
                      <a:pt x="f174" y="f175"/>
                      <a:pt x="f176" y="f177"/>
                      <a:pt x="f178" y="f179"/>
                    </a:cubicBezTo>
                    <a:cubicBezTo>
                      <a:pt x="f180" y="f181"/>
                      <a:pt x="f182" y="f183"/>
                      <a:pt x="f184" y="f185"/>
                    </a:cubicBezTo>
                    <a:cubicBezTo>
                      <a:pt x="f57" y="f186"/>
                      <a:pt x="f187" y="f188"/>
                      <a:pt x="f189" y="f190"/>
                    </a:cubicBezTo>
                    <a:cubicBezTo>
                      <a:pt x="f191" y="f192"/>
                      <a:pt x="f193" y="f194"/>
                      <a:pt x="f195" y="f106"/>
                    </a:cubicBezTo>
                    <a:cubicBezTo>
                      <a:pt x="f196" y="f197"/>
                      <a:pt x="f198" y="f199"/>
                      <a:pt x="f105" y="f200"/>
                    </a:cubicBezTo>
                    <a:cubicBezTo>
                      <a:pt x="f201" y="f202"/>
                      <a:pt x="f203" y="f204"/>
                      <a:pt x="f6" y="f205"/>
                    </a:cubicBezTo>
                    <a:cubicBezTo>
                      <a:pt x="f206" y="f207"/>
                      <a:pt x="f208" y="f209"/>
                      <a:pt x="f113" y="f210"/>
                    </a:cubicBezTo>
                    <a:cubicBezTo>
                      <a:pt x="f113" y="f209"/>
                      <a:pt x="f140" y="f207"/>
                      <a:pt x="f211" y="f205"/>
                    </a:cubicBezTo>
                    <a:cubicBezTo>
                      <a:pt x="f212" y="f204"/>
                      <a:pt x="f213" y="f202"/>
                      <a:pt x="f118" y="f200"/>
                    </a:cubicBezTo>
                    <a:cubicBezTo>
                      <a:pt x="f214" y="f199"/>
                      <a:pt x="f215" y="f197"/>
                      <a:pt x="f216" y="f106"/>
                    </a:cubicBezTo>
                    <a:cubicBezTo>
                      <a:pt x="f217" y="f194"/>
                      <a:pt x="f218" y="f192"/>
                      <a:pt x="f219" y="f190"/>
                    </a:cubicBezTo>
                    <a:cubicBezTo>
                      <a:pt x="f220" y="f188"/>
                      <a:pt x="f221" y="f186"/>
                      <a:pt x="f222" y="f185"/>
                    </a:cubicBezTo>
                    <a:cubicBezTo>
                      <a:pt x="f223" y="f183"/>
                      <a:pt x="f224" y="f181"/>
                      <a:pt x="f225" y="f179"/>
                    </a:cubicBezTo>
                    <a:cubicBezTo>
                      <a:pt x="f226" y="f177"/>
                      <a:pt x="f227" y="f175"/>
                      <a:pt x="f228" y="f173"/>
                    </a:cubicBezTo>
                    <a:cubicBezTo>
                      <a:pt x="f229" y="f171"/>
                      <a:pt x="f230" y="f169"/>
                      <a:pt x="f231" y="f167"/>
                    </a:cubicBezTo>
                    <a:cubicBezTo>
                      <a:pt x="f232" y="f165"/>
                      <a:pt x="f233" y="f163"/>
                      <a:pt x="f234" y="f162"/>
                    </a:cubicBezTo>
                    <a:cubicBezTo>
                      <a:pt x="f235" y="f161"/>
                      <a:pt x="f125" y="f159"/>
                      <a:pt x="f236" y="f158"/>
                    </a:cubicBezTo>
                    <a:cubicBezTo>
                      <a:pt x="f237" y="f156"/>
                      <a:pt x="f238" y="f52"/>
                      <a:pt x="f239" y="f153"/>
                    </a:cubicBezTo>
                    <a:cubicBezTo>
                      <a:pt x="f240" y="f151"/>
                      <a:pt x="f241" y="f149"/>
                      <a:pt x="f242" y="f147"/>
                    </a:cubicBezTo>
                    <a:cubicBezTo>
                      <a:pt x="f233" y="f0"/>
                      <a:pt x="f243" y="f144"/>
                      <a:pt x="f244" y="f142"/>
                    </a:cubicBezTo>
                    <a:cubicBezTo>
                      <a:pt x="f245" y="f246"/>
                      <a:pt x="f247" y="f248"/>
                      <a:pt x="f249" y="f172"/>
                    </a:cubicBezTo>
                    <a:cubicBezTo>
                      <a:pt x="f250" y="f251"/>
                      <a:pt x="f252" y="f253"/>
                      <a:pt x="f113" y="f253"/>
                    </a:cubicBezTo>
                    <a:cubicBezTo>
                      <a:pt x="f156" y="f253"/>
                      <a:pt x="f254" y="f251"/>
                      <a:pt x="f255" y="f172"/>
                    </a:cubicBezTo>
                    <a:cubicBezTo>
                      <a:pt x="f256" y="f248"/>
                      <a:pt x="f257" y="f246"/>
                      <a:pt x="f141" y="f142"/>
                    </a:cubicBezTo>
                    <a:close/>
                    <a:moveTo>
                      <a:pt x="f141" y="f142"/>
                    </a:moveTo>
                    <a:lnTo>
                      <a:pt x="f141" y="f142"/>
                    </a:lnTo>
                    <a:close/>
                    <a:moveTo>
                      <a:pt x="f258" y="f3"/>
                    </a:moveTo>
                    <a:lnTo>
                      <a:pt x="f113" y="f3"/>
                    </a:lnTo>
                    <a:lnTo>
                      <a:pt x="f259" y="f3"/>
                    </a:lnTo>
                    <a:cubicBezTo>
                      <a:pt x="f260" y="f3"/>
                      <a:pt x="f261" y="f262"/>
                      <a:pt x="f263" y="f264"/>
                    </a:cubicBezTo>
                    <a:cubicBezTo>
                      <a:pt x="f265" y="f266"/>
                      <a:pt x="f267" y="f248"/>
                      <a:pt x="f268" y="f269"/>
                    </a:cubicBezTo>
                    <a:lnTo>
                      <a:pt x="f270" y="f269"/>
                    </a:lnTo>
                    <a:lnTo>
                      <a:pt x="f183" y="f271"/>
                    </a:lnTo>
                    <a:cubicBezTo>
                      <a:pt x="f272" y="f88"/>
                      <a:pt x="f273" y="f274"/>
                      <a:pt x="f227" y="f275"/>
                    </a:cubicBezTo>
                    <a:lnTo>
                      <a:pt x="f276" y="f277"/>
                    </a:lnTo>
                    <a:lnTo>
                      <a:pt x="f278" y="f279"/>
                    </a:lnTo>
                    <a:cubicBezTo>
                      <a:pt x="f280" y="f281"/>
                      <a:pt x="f282" y="f151"/>
                      <a:pt x="f283" y="f284"/>
                    </a:cubicBezTo>
                    <a:cubicBezTo>
                      <a:pt x="f285" y="f286"/>
                      <a:pt x="f287" y="f288"/>
                      <a:pt x="f289" y="f290"/>
                    </a:cubicBezTo>
                    <a:cubicBezTo>
                      <a:pt x="f291" y="f292"/>
                      <a:pt x="f223" y="f293"/>
                      <a:pt x="f280" y="f211"/>
                    </a:cubicBezTo>
                    <a:cubicBezTo>
                      <a:pt x="f273" y="f294"/>
                      <a:pt x="f295" y="f296"/>
                      <a:pt x="f297" y="f298"/>
                    </a:cubicBezTo>
                    <a:cubicBezTo>
                      <a:pt x="f299" y="f300"/>
                      <a:pt x="f301" y="f302"/>
                      <a:pt x="f303" y="f304"/>
                    </a:cubicBezTo>
                    <a:cubicBezTo>
                      <a:pt x="f305" y="f175"/>
                      <a:pt x="f306" y="f307"/>
                      <a:pt x="f308" y="f309"/>
                    </a:cubicBezTo>
                    <a:cubicBezTo>
                      <a:pt x="f310" y="f311"/>
                      <a:pt x="f312" y="f313"/>
                      <a:pt x="f314" y="f129"/>
                    </a:cubicBezTo>
                    <a:cubicBezTo>
                      <a:pt x="f315" y="f222"/>
                      <a:pt x="f316" y="f317"/>
                      <a:pt x="f318" y="f319"/>
                    </a:cubicBezTo>
                    <a:cubicBezTo>
                      <a:pt x="f320" y="f321"/>
                      <a:pt x="f322" y="f323"/>
                      <a:pt x="f324" y="f325"/>
                    </a:cubicBezTo>
                    <a:cubicBezTo>
                      <a:pt x="f120" y="f326"/>
                      <a:pt x="f327" y="f328"/>
                      <a:pt x="f329" y="f330"/>
                    </a:cubicBezTo>
                    <a:cubicBezTo>
                      <a:pt x="f331" y="f332"/>
                      <a:pt x="f333" y="f334"/>
                      <a:pt x="f335" y="f336"/>
                    </a:cubicBezTo>
                    <a:cubicBezTo>
                      <a:pt x="f337" y="f338"/>
                      <a:pt x="f162" y="f339"/>
                      <a:pt x="f340" y="f341"/>
                    </a:cubicBezTo>
                    <a:lnTo>
                      <a:pt x="f113" y="f342"/>
                    </a:lnTo>
                    <a:lnTo>
                      <a:pt x="f343" y="f341"/>
                    </a:lnTo>
                    <a:cubicBezTo>
                      <a:pt x="f344" y="f339"/>
                      <a:pt x="f345" y="f338"/>
                      <a:pt x="f346" y="f336"/>
                    </a:cubicBezTo>
                    <a:cubicBezTo>
                      <a:pt x="f347" y="f334"/>
                      <a:pt x="f348" y="f332"/>
                      <a:pt x="f349" y="f330"/>
                    </a:cubicBezTo>
                    <a:cubicBezTo>
                      <a:pt x="f350" y="f328"/>
                      <a:pt x="f102" y="f326"/>
                      <a:pt x="f351" y="f325"/>
                    </a:cubicBezTo>
                    <a:cubicBezTo>
                      <a:pt x="f352" y="f323"/>
                      <a:pt x="f353" y="f321"/>
                      <a:pt x="f354" y="f319"/>
                    </a:cubicBezTo>
                    <a:cubicBezTo>
                      <a:pt x="f355" y="f317"/>
                      <a:pt x="f356" y="f222"/>
                      <a:pt x="f357" y="f129"/>
                    </a:cubicBezTo>
                    <a:cubicBezTo>
                      <a:pt x="f358" y="f313"/>
                      <a:pt x="f359" y="f311"/>
                      <a:pt x="f360" y="f309"/>
                    </a:cubicBezTo>
                    <a:cubicBezTo>
                      <a:pt x="f361" y="f307"/>
                      <a:pt x="f3" y="f175"/>
                      <a:pt x="f362" y="f304"/>
                    </a:cubicBezTo>
                    <a:cubicBezTo>
                      <a:pt x="f363" y="f302"/>
                      <a:pt x="f364" y="f300"/>
                      <a:pt x="f365" y="f298"/>
                    </a:cubicBezTo>
                    <a:cubicBezTo>
                      <a:pt x="f366" y="f296"/>
                      <a:pt x="f180" y="f294"/>
                      <a:pt x="f367" y="f211"/>
                    </a:cubicBezTo>
                    <a:cubicBezTo>
                      <a:pt x="f182" y="f293"/>
                      <a:pt x="f160" y="f292"/>
                      <a:pt x="f368" y="f290"/>
                    </a:cubicBezTo>
                    <a:cubicBezTo>
                      <a:pt x="f369" y="f288"/>
                      <a:pt x="f69" y="f286"/>
                      <a:pt x="f370" y="f284"/>
                    </a:cubicBezTo>
                    <a:cubicBezTo>
                      <a:pt x="f371" y="f151"/>
                      <a:pt x="f367" y="f281"/>
                      <a:pt x="f372" y="f279"/>
                    </a:cubicBezTo>
                    <a:lnTo>
                      <a:pt x="f373" y="f277"/>
                    </a:lnTo>
                    <a:lnTo>
                      <a:pt x="f174" y="f275"/>
                    </a:lnTo>
                    <a:cubicBezTo>
                      <a:pt x="f374" y="f274"/>
                      <a:pt x="f375" y="f88"/>
                      <a:pt x="f376" y="f271"/>
                    </a:cubicBezTo>
                    <a:lnTo>
                      <a:pt x="f44" y="f269"/>
                    </a:lnTo>
                    <a:lnTo>
                      <a:pt x="f377" y="f269"/>
                    </a:lnTo>
                    <a:cubicBezTo>
                      <a:pt x="f378" y="f248"/>
                      <a:pt x="f379" y="f266"/>
                      <a:pt x="f380" y="f264"/>
                    </a:cubicBezTo>
                    <a:cubicBezTo>
                      <a:pt x="f45" y="f262"/>
                      <a:pt x="f381" y="f3"/>
                      <a:pt x="f258" y="f3"/>
                    </a:cubicBezTo>
                    <a:close/>
                    <a:moveTo>
                      <a:pt x="f258" y="f3"/>
                    </a:moveTo>
                    <a:lnTo>
                      <a:pt x="f258" y="f3"/>
                    </a:lnTo>
                    <a:close/>
                    <a:moveTo>
                      <a:pt x="f136" y="f382"/>
                    </a:moveTo>
                    <a:cubicBezTo>
                      <a:pt x="f383" y="f382"/>
                      <a:pt x="f327" y="f384"/>
                      <a:pt x="f327" y="f385"/>
                    </a:cubicBezTo>
                    <a:cubicBezTo>
                      <a:pt x="f327" y="f352"/>
                      <a:pt x="f383" y="f386"/>
                      <a:pt x="f136" y="f386"/>
                    </a:cubicBezTo>
                    <a:cubicBezTo>
                      <a:pt x="f214" y="f386"/>
                      <a:pt x="f387" y="f352"/>
                      <a:pt x="f387" y="f385"/>
                    </a:cubicBezTo>
                    <a:cubicBezTo>
                      <a:pt x="f387" y="f384"/>
                      <a:pt x="f214" y="f382"/>
                      <a:pt x="f136" y="f382"/>
                    </a:cubicBezTo>
                    <a:close/>
                    <a:moveTo>
                      <a:pt x="f136" y="f382"/>
                    </a:moveTo>
                    <a:lnTo>
                      <a:pt x="f136" y="f382"/>
                    </a:lnTo>
                    <a:close/>
                    <a:moveTo>
                      <a:pt x="f252" y="f388"/>
                    </a:moveTo>
                    <a:cubicBezTo>
                      <a:pt x="f389" y="f390"/>
                      <a:pt x="f391" y="f392"/>
                      <a:pt x="f393" y="f394"/>
                    </a:cubicBezTo>
                    <a:cubicBezTo>
                      <a:pt x="f395" y="f396"/>
                      <a:pt x="f397" y="f398"/>
                      <a:pt x="f162" y="f399"/>
                    </a:cubicBezTo>
                    <a:lnTo>
                      <a:pt x="f162" y="f400"/>
                    </a:lnTo>
                    <a:cubicBezTo>
                      <a:pt x="f140" y="f401"/>
                      <a:pt x="f258" y="f402"/>
                      <a:pt x="f6" y="f403"/>
                    </a:cubicBezTo>
                    <a:cubicBezTo>
                      <a:pt x="f206" y="f404"/>
                      <a:pt x="f259" y="f405"/>
                      <a:pt x="f335" y="f405"/>
                    </a:cubicBezTo>
                    <a:cubicBezTo>
                      <a:pt x="f406" y="f405"/>
                      <a:pt x="f212" y="f405"/>
                      <a:pt x="f407" y="f408"/>
                    </a:cubicBezTo>
                    <a:cubicBezTo>
                      <a:pt x="f409" y="f408"/>
                      <a:pt x="f410" y="f405"/>
                      <a:pt x="f165" y="f404"/>
                    </a:cubicBezTo>
                    <a:cubicBezTo>
                      <a:pt x="f260" y="f411"/>
                      <a:pt x="f412" y="f413"/>
                      <a:pt x="f414" y="f97"/>
                    </a:cubicBezTo>
                    <a:lnTo>
                      <a:pt x="f171" y="f415"/>
                    </a:lnTo>
                    <a:cubicBezTo>
                      <a:pt x="f324" y="f416"/>
                      <a:pt x="f417" y="f418"/>
                      <a:pt x="f134" y="f396"/>
                    </a:cubicBezTo>
                    <a:cubicBezTo>
                      <a:pt x="f419" y="f380"/>
                      <a:pt x="f420" y="f421"/>
                      <a:pt x="f422" y="f399"/>
                    </a:cubicBezTo>
                    <a:cubicBezTo>
                      <a:pt x="f423" y="f424"/>
                      <a:pt x="f425" y="f399"/>
                      <a:pt x="f426" y="f398"/>
                    </a:cubicBezTo>
                    <a:cubicBezTo>
                      <a:pt x="f427" y="f41"/>
                      <a:pt x="f428" y="f429"/>
                      <a:pt x="f430" y="f431"/>
                    </a:cubicBezTo>
                    <a:cubicBezTo>
                      <a:pt x="f132" y="f432"/>
                      <a:pt x="f132" y="f384"/>
                      <a:pt x="f433" y="f43"/>
                    </a:cubicBezTo>
                    <a:cubicBezTo>
                      <a:pt x="f217" y="f434"/>
                      <a:pt x="f435" y="f436"/>
                      <a:pt x="f304" y="f437"/>
                    </a:cubicBezTo>
                    <a:cubicBezTo>
                      <a:pt x="f438" y="f439"/>
                      <a:pt x="f440" y="f441"/>
                      <a:pt x="f442" y="f443"/>
                    </a:cubicBezTo>
                    <a:cubicBezTo>
                      <a:pt x="f121" y="f444"/>
                      <a:pt x="f445" y="f446"/>
                      <a:pt x="f447" y="f448"/>
                    </a:cubicBezTo>
                    <a:lnTo>
                      <a:pt x="f80" y="f449"/>
                    </a:lnTo>
                    <a:lnTo>
                      <a:pt x="f450" y="f451"/>
                    </a:lnTo>
                    <a:cubicBezTo>
                      <a:pt x="f452" y="f453"/>
                      <a:pt x="f423" y="f454"/>
                      <a:pt x="f422" y="f455"/>
                    </a:cubicBezTo>
                    <a:cubicBezTo>
                      <a:pt x="f452" y="f456"/>
                      <a:pt x="f457" y="f458"/>
                      <a:pt x="f425" y="f459"/>
                    </a:cubicBezTo>
                    <a:cubicBezTo>
                      <a:pt x="f460" y="f461"/>
                      <a:pt x="f462" y="f463"/>
                      <a:pt x="f464" y="f465"/>
                    </a:cubicBezTo>
                    <a:cubicBezTo>
                      <a:pt x="f466" y="f467"/>
                      <a:pt x="f468" y="f45"/>
                      <a:pt x="f469" y="f470"/>
                    </a:cubicBezTo>
                    <a:cubicBezTo>
                      <a:pt x="f263" y="f443"/>
                      <a:pt x="f320" y="f441"/>
                      <a:pt x="f471" y="f443"/>
                    </a:cubicBezTo>
                    <a:cubicBezTo>
                      <a:pt x="f472" y="f473"/>
                      <a:pt x="f474" y="f475"/>
                      <a:pt x="f476" y="f396"/>
                    </a:cubicBezTo>
                    <a:cubicBezTo>
                      <a:pt x="f428" y="f19"/>
                      <a:pt x="f417" y="f477"/>
                      <a:pt x="f478" y="f479"/>
                    </a:cubicBezTo>
                    <a:cubicBezTo>
                      <a:pt x="f480" y="f481"/>
                      <a:pt x="f482" y="f274"/>
                      <a:pt x="f206" y="f274"/>
                    </a:cubicBezTo>
                    <a:cubicBezTo>
                      <a:pt x="f483" y="f274"/>
                      <a:pt x="f484" y="f481"/>
                      <a:pt x="f156" y="f479"/>
                    </a:cubicBezTo>
                    <a:cubicBezTo>
                      <a:pt x="f485" y="f477"/>
                      <a:pt x="f486" y="f19"/>
                      <a:pt x="f400" y="f396"/>
                    </a:cubicBezTo>
                    <a:cubicBezTo>
                      <a:pt x="f487" y="f488"/>
                      <a:pt x="f354" y="f56"/>
                      <a:pt x="f489" y="f162"/>
                    </a:cubicBezTo>
                    <a:lnTo>
                      <a:pt x="f490" y="f162"/>
                    </a:lnTo>
                    <a:lnTo>
                      <a:pt x="f490" y="f465"/>
                    </a:lnTo>
                    <a:lnTo>
                      <a:pt x="f491" y="f465"/>
                    </a:lnTo>
                    <a:lnTo>
                      <a:pt x="f491" y="f45"/>
                    </a:lnTo>
                    <a:lnTo>
                      <a:pt x="f492" y="f45"/>
                    </a:lnTo>
                    <a:lnTo>
                      <a:pt x="f492" y="f436"/>
                    </a:lnTo>
                    <a:lnTo>
                      <a:pt x="f491" y="f436"/>
                    </a:lnTo>
                    <a:lnTo>
                      <a:pt x="f491" y="f493"/>
                    </a:lnTo>
                    <a:lnTo>
                      <a:pt x="f492" y="f493"/>
                    </a:lnTo>
                    <a:lnTo>
                      <a:pt x="f492" y="f494"/>
                    </a:lnTo>
                    <a:cubicBezTo>
                      <a:pt x="f492" y="f390"/>
                      <a:pt x="f495" y="f496"/>
                      <a:pt x="f497" y="f418"/>
                    </a:cubicBezTo>
                    <a:lnTo>
                      <a:pt x="f497" y="f498"/>
                    </a:lnTo>
                    <a:cubicBezTo>
                      <a:pt x="f497" y="f499"/>
                      <a:pt x="f351" y="f413"/>
                      <a:pt x="f500" y="f413"/>
                    </a:cubicBezTo>
                    <a:cubicBezTo>
                      <a:pt x="f501" y="f413"/>
                      <a:pt x="f502" y="f499"/>
                      <a:pt x="f502" y="f498"/>
                    </a:cubicBezTo>
                    <a:lnTo>
                      <a:pt x="f502" y="f418"/>
                    </a:lnTo>
                    <a:cubicBezTo>
                      <a:pt x="f503" y="f496"/>
                      <a:pt x="f504" y="f390"/>
                      <a:pt x="f504" y="f494"/>
                    </a:cubicBezTo>
                    <a:lnTo>
                      <a:pt x="f504" y="f493"/>
                    </a:lnTo>
                    <a:lnTo>
                      <a:pt x="f505" y="f493"/>
                    </a:lnTo>
                    <a:lnTo>
                      <a:pt x="f505" y="f436"/>
                    </a:lnTo>
                    <a:lnTo>
                      <a:pt x="f504" y="f436"/>
                    </a:lnTo>
                    <a:lnTo>
                      <a:pt x="f504" y="f45"/>
                    </a:lnTo>
                    <a:lnTo>
                      <a:pt x="f505" y="f45"/>
                    </a:lnTo>
                    <a:lnTo>
                      <a:pt x="f505" y="f465"/>
                    </a:lnTo>
                    <a:lnTo>
                      <a:pt x="f381" y="f465"/>
                    </a:lnTo>
                    <a:lnTo>
                      <a:pt x="f381" y="f162"/>
                    </a:lnTo>
                    <a:lnTo>
                      <a:pt x="f506" y="f162"/>
                    </a:lnTo>
                    <a:cubicBezTo>
                      <a:pt x="f507" y="f508"/>
                      <a:pt x="f140" y="f509"/>
                      <a:pt x="f510" y="f107"/>
                    </a:cubicBezTo>
                    <a:cubicBezTo>
                      <a:pt x="f212" y="f511"/>
                      <a:pt x="f512" y="f158"/>
                      <a:pt x="f513" y="f514"/>
                    </a:cubicBezTo>
                    <a:cubicBezTo>
                      <a:pt x="f515" y="f516"/>
                      <a:pt x="f517" y="f518"/>
                      <a:pt x="f389" y="f519"/>
                    </a:cubicBezTo>
                    <a:cubicBezTo>
                      <a:pt x="f74" y="f455"/>
                      <a:pt x="f520" y="f521"/>
                      <a:pt x="f522" y="f523"/>
                    </a:cubicBezTo>
                    <a:cubicBezTo>
                      <a:pt x="f524" y="f54"/>
                      <a:pt x="f525" y="f518"/>
                      <a:pt x="f526" y="f350"/>
                    </a:cubicBezTo>
                    <a:cubicBezTo>
                      <a:pt x="f414" y="f521"/>
                      <a:pt x="f525" y="f458"/>
                      <a:pt x="f527" y="f528"/>
                    </a:cubicBezTo>
                    <a:cubicBezTo>
                      <a:pt x="f524" y="f529"/>
                      <a:pt x="f530" y="f531"/>
                      <a:pt x="f532" y="f533"/>
                    </a:cubicBezTo>
                    <a:cubicBezTo>
                      <a:pt x="f534" y="f492"/>
                      <a:pt x="f120" y="f446"/>
                      <a:pt x="f535" y="f536"/>
                    </a:cubicBezTo>
                    <a:cubicBezTo>
                      <a:pt x="f537" y="f444"/>
                      <a:pt x="f538" y="f539"/>
                      <a:pt x="f540" y="f541"/>
                    </a:cubicBezTo>
                    <a:cubicBezTo>
                      <a:pt x="f542" y="f543"/>
                      <a:pt x="f214" y="f543"/>
                      <a:pt x="f544" y="f543"/>
                    </a:cubicBezTo>
                    <a:cubicBezTo>
                      <a:pt x="f298" y="f543"/>
                      <a:pt x="f545" y="f546"/>
                      <a:pt x="f138" y="f99"/>
                    </a:cubicBezTo>
                    <a:lnTo>
                      <a:pt x="f547" y="f470"/>
                    </a:lnTo>
                    <a:lnTo>
                      <a:pt x="f165" y="f548"/>
                    </a:lnTo>
                    <a:cubicBezTo>
                      <a:pt x="f549" y="f441"/>
                      <a:pt x="f550" y="f551"/>
                      <a:pt x="f118" y="f43"/>
                    </a:cubicBezTo>
                    <a:cubicBezTo>
                      <a:pt x="f517" y="f552"/>
                      <a:pt x="f545" y="f151"/>
                      <a:pt x="f553" y="f431"/>
                    </a:cubicBezTo>
                    <a:cubicBezTo>
                      <a:pt x="f554" y="f555"/>
                      <a:pt x="f556" y="f388"/>
                      <a:pt x="f252" y="f388"/>
                    </a:cubicBezTo>
                    <a:close/>
                    <a:moveTo>
                      <a:pt x="f252" y="f388"/>
                    </a:moveTo>
                    <a:lnTo>
                      <a:pt x="f252" y="f388"/>
                    </a:lnTo>
                    <a:close/>
                    <a:moveTo>
                      <a:pt x="f557" y="f558"/>
                    </a:moveTo>
                    <a:cubicBezTo>
                      <a:pt x="f559" y="f560"/>
                      <a:pt x="f440" y="f561"/>
                      <a:pt x="f562" y="f563"/>
                    </a:cubicBezTo>
                    <a:cubicBezTo>
                      <a:pt x="f419" y="f564"/>
                      <a:pt x="f261" y="f565"/>
                      <a:pt x="f566" y="f567"/>
                    </a:cubicBezTo>
                    <a:cubicBezTo>
                      <a:pt x="f250" y="f568"/>
                      <a:pt x="f569" y="f64"/>
                      <a:pt x="f570" y="f203"/>
                    </a:cubicBezTo>
                    <a:cubicBezTo>
                      <a:pt x="f571" y="f572"/>
                      <a:pt x="f573" y="f574"/>
                      <a:pt x="f78" y="f574"/>
                    </a:cubicBezTo>
                    <a:lnTo>
                      <a:pt x="f575" y="f574"/>
                    </a:lnTo>
                    <a:lnTo>
                      <a:pt x="f576" y="f577"/>
                    </a:lnTo>
                    <a:cubicBezTo>
                      <a:pt x="f324" y="f578"/>
                      <a:pt x="f579" y="f105"/>
                      <a:pt x="f216" y="f156"/>
                    </a:cubicBezTo>
                    <a:cubicBezTo>
                      <a:pt x="f580" y="f288"/>
                      <a:pt x="f530" y="f581"/>
                      <a:pt x="f582" y="f583"/>
                    </a:cubicBezTo>
                    <a:cubicBezTo>
                      <a:pt x="f584" y="f585"/>
                      <a:pt x="f586" y="f587"/>
                      <a:pt x="f588" y="f103"/>
                    </a:cubicBezTo>
                    <a:cubicBezTo>
                      <a:pt x="f545" y="f581"/>
                      <a:pt x="f589" y="f590"/>
                      <a:pt x="f591" y="f105"/>
                    </a:cubicBezTo>
                    <a:cubicBezTo>
                      <a:pt x="f409" y="f592"/>
                      <a:pt x="f593" y="f578"/>
                      <a:pt x="f594" y="f568"/>
                    </a:cubicBezTo>
                    <a:cubicBezTo>
                      <a:pt x="f595" y="f293"/>
                      <a:pt x="f340" y="f507"/>
                      <a:pt x="f343" y="f162"/>
                    </a:cubicBezTo>
                    <a:lnTo>
                      <a:pt x="f530" y="f162"/>
                    </a:lnTo>
                    <a:lnTo>
                      <a:pt x="f530" y="f596"/>
                    </a:lnTo>
                    <a:lnTo>
                      <a:pt x="f597" y="f340"/>
                    </a:lnTo>
                    <a:cubicBezTo>
                      <a:pt x="f414" y="f208"/>
                      <a:pt x="f579" y="f598"/>
                      <a:pt x="f576" y="f508"/>
                    </a:cubicBezTo>
                    <a:cubicBezTo>
                      <a:pt x="f599" y="f572"/>
                      <a:pt x="f304" y="f347"/>
                      <a:pt x="f447" y="f107"/>
                    </a:cubicBezTo>
                    <a:cubicBezTo>
                      <a:pt x="f423" y="f600"/>
                      <a:pt x="f217" y="f601"/>
                      <a:pt x="f427" y="f602"/>
                    </a:cubicBezTo>
                    <a:cubicBezTo>
                      <a:pt x="f603" y="f604"/>
                      <a:pt x="f605" y="f581"/>
                      <a:pt x="f175" y="f606"/>
                    </a:cubicBezTo>
                    <a:cubicBezTo>
                      <a:pt x="f607" y="f583"/>
                      <a:pt x="f608" y="f606"/>
                      <a:pt x="f474" y="f198"/>
                    </a:cubicBezTo>
                    <a:cubicBezTo>
                      <a:pt x="f609" y="f581"/>
                      <a:pt x="f610" y="f288"/>
                      <a:pt x="f611" y="f156"/>
                    </a:cubicBezTo>
                    <a:cubicBezTo>
                      <a:pt x="f612" y="f613"/>
                      <a:pt x="f614" y="f615"/>
                      <a:pt x="f616" y="f617"/>
                    </a:cubicBezTo>
                    <a:cubicBezTo>
                      <a:pt x="f618" y="f619"/>
                      <a:pt x="f620" y="f621"/>
                      <a:pt x="f622" y="f623"/>
                    </a:cubicBezTo>
                    <a:cubicBezTo>
                      <a:pt x="f624" y="f546"/>
                      <a:pt x="f476" y="f444"/>
                      <a:pt x="f625" y="f626"/>
                    </a:cubicBezTo>
                    <a:cubicBezTo>
                      <a:pt x="f627" y="f628"/>
                      <a:pt x="f603" y="f629"/>
                      <a:pt x="f322" y="f630"/>
                    </a:cubicBezTo>
                    <a:cubicBezTo>
                      <a:pt x="f425" y="f52"/>
                      <a:pt x="f452" y="f523"/>
                      <a:pt x="f557" y="f558"/>
                    </a:cubicBezTo>
                    <a:close/>
                    <a:moveTo>
                      <a:pt x="f557" y="f558"/>
                    </a:moveTo>
                    <a:lnTo>
                      <a:pt x="f557" y="f558"/>
                    </a:lnTo>
                    <a:close/>
                    <a:moveTo>
                      <a:pt x="f631" y="f632"/>
                    </a:moveTo>
                    <a:lnTo>
                      <a:pt x="f15" y="f632"/>
                    </a:lnTo>
                    <a:lnTo>
                      <a:pt x="f15" y="f633"/>
                    </a:lnTo>
                    <a:cubicBezTo>
                      <a:pt x="f15" y="f633"/>
                      <a:pt x="f634" y="f175"/>
                      <a:pt x="f494" y="f175"/>
                    </a:cubicBezTo>
                    <a:lnTo>
                      <a:pt x="f635" y="f175"/>
                    </a:lnTo>
                    <a:cubicBezTo>
                      <a:pt x="f636" y="f175"/>
                      <a:pt x="f636" y="f633"/>
                      <a:pt x="f636" y="f633"/>
                    </a:cubicBezTo>
                    <a:lnTo>
                      <a:pt x="f636" y="f632"/>
                    </a:lnTo>
                    <a:lnTo>
                      <a:pt x="f637" y="f632"/>
                    </a:lnTo>
                    <a:cubicBezTo>
                      <a:pt x="f638" y="f639"/>
                      <a:pt x="f640" y="f462"/>
                      <a:pt x="f486" y="f641"/>
                    </a:cubicBezTo>
                    <a:cubicBezTo>
                      <a:pt x="f552" y="f642"/>
                      <a:pt x="f643" y="f644"/>
                      <a:pt x="f645" y="f646"/>
                    </a:cubicBezTo>
                    <a:cubicBezTo>
                      <a:pt x="f536" y="f647"/>
                      <a:pt x="f648" y="f571"/>
                      <a:pt x="f58" y="f649"/>
                    </a:cubicBezTo>
                    <a:cubicBezTo>
                      <a:pt x="f153" y="f650"/>
                      <a:pt x="f651" y="f633"/>
                      <a:pt x="f541" y="f632"/>
                    </a:cubicBezTo>
                    <a:lnTo>
                      <a:pt x="f153" y="f632"/>
                    </a:lnTo>
                    <a:lnTo>
                      <a:pt x="f153" y="f652"/>
                    </a:lnTo>
                    <a:cubicBezTo>
                      <a:pt x="f153" y="f653"/>
                      <a:pt x="f648" y="f654"/>
                      <a:pt x="f501" y="f654"/>
                    </a:cubicBezTo>
                    <a:lnTo>
                      <a:pt x="f505" y="f654"/>
                    </a:lnTo>
                    <a:cubicBezTo>
                      <a:pt x="f503" y="f654"/>
                      <a:pt x="f196" y="f653"/>
                      <a:pt x="f196" y="f652"/>
                    </a:cubicBezTo>
                    <a:lnTo>
                      <a:pt x="f196" y="f632"/>
                    </a:lnTo>
                    <a:lnTo>
                      <a:pt x="f519" y="f632"/>
                    </a:lnTo>
                    <a:cubicBezTo>
                      <a:pt x="f655" y="f632"/>
                      <a:pt x="f523" y="f476"/>
                      <a:pt x="f523" y="f656"/>
                    </a:cubicBezTo>
                    <a:lnTo>
                      <a:pt x="f523" y="f657"/>
                    </a:lnTo>
                    <a:cubicBezTo>
                      <a:pt x="f523" y="f658"/>
                      <a:pt x="f655" y="f659"/>
                      <a:pt x="f519" y="f659"/>
                    </a:cubicBezTo>
                    <a:cubicBezTo>
                      <a:pt x="f660" y="f661"/>
                      <a:pt x="f662" y="f624"/>
                      <a:pt x="f631" y="f659"/>
                    </a:cubicBezTo>
                    <a:cubicBezTo>
                      <a:pt x="f496" y="f659"/>
                      <a:pt x="f415" y="f658"/>
                      <a:pt x="f415" y="f657"/>
                    </a:cubicBezTo>
                    <a:lnTo>
                      <a:pt x="f415" y="f656"/>
                    </a:lnTo>
                    <a:cubicBezTo>
                      <a:pt x="f415" y="f476"/>
                      <a:pt x="f496" y="f632"/>
                      <a:pt x="f631" y="f632"/>
                    </a:cubicBezTo>
                    <a:close/>
                    <a:moveTo>
                      <a:pt x="f631" y="f632"/>
                    </a:moveTo>
                    <a:lnTo>
                      <a:pt x="f631" y="f632"/>
                    </a:lnTo>
                    <a:close/>
                    <a:moveTo>
                      <a:pt x="f198" y="f322"/>
                    </a:moveTo>
                    <a:cubicBezTo>
                      <a:pt x="f663" y="f664"/>
                      <a:pt x="f503" y="f665"/>
                      <a:pt x="f461" y="f250"/>
                    </a:cubicBezTo>
                    <a:cubicBezTo>
                      <a:pt x="f621" y="f666"/>
                      <a:pt x="f485" y="f667"/>
                      <a:pt x="f13" y="f169"/>
                    </a:cubicBezTo>
                    <a:cubicBezTo>
                      <a:pt x="f668" y="f669"/>
                      <a:pt x="f451" y="f670"/>
                      <a:pt x="f497" y="f553"/>
                    </a:cubicBezTo>
                    <a:cubicBezTo>
                      <a:pt x="f671" y="f556"/>
                      <a:pt x="f672" y="f673"/>
                      <a:pt x="f99" y="f540"/>
                    </a:cubicBezTo>
                    <a:cubicBezTo>
                      <a:pt x="f638" y="f674"/>
                      <a:pt x="f675" y="f527"/>
                      <a:pt x="f676" y="f641"/>
                    </a:cubicBezTo>
                    <a:cubicBezTo>
                      <a:pt x="f636" y="f557"/>
                      <a:pt x="f677" y="f678"/>
                      <a:pt x="f436" y="f679"/>
                    </a:cubicBezTo>
                    <a:cubicBezTo>
                      <a:pt x="f680" y="f681"/>
                      <a:pt x="f490" y="f682"/>
                      <a:pt x="f683" y="f625"/>
                    </a:cubicBezTo>
                    <a:cubicBezTo>
                      <a:pt x="f683" y="f684"/>
                      <a:pt x="f685" y="f82"/>
                      <a:pt x="f686" y="f639"/>
                    </a:cubicBezTo>
                    <a:cubicBezTo>
                      <a:pt x="f541" y="f687"/>
                      <a:pt x="f688" y="f82"/>
                      <a:pt x="f444" y="f689"/>
                    </a:cubicBezTo>
                    <a:cubicBezTo>
                      <a:pt x="f446" y="f653"/>
                      <a:pt x="f254" y="f690"/>
                      <a:pt x="f691" y="f692"/>
                    </a:cubicBezTo>
                    <a:cubicBezTo>
                      <a:pt x="f153" y="f466"/>
                      <a:pt x="f693" y="f433"/>
                      <a:pt x="f198" y="f322"/>
                    </a:cubicBezTo>
                    <a:close/>
                    <a:moveTo>
                      <a:pt x="f198" y="f322"/>
                    </a:moveTo>
                    <a:lnTo>
                      <a:pt x="f198" y="f322"/>
                    </a:lnTo>
                    <a:close/>
                    <a:moveTo>
                      <a:pt x="f694" y="f211"/>
                    </a:moveTo>
                    <a:lnTo>
                      <a:pt x="f694" y="f162"/>
                    </a:lnTo>
                    <a:lnTo>
                      <a:pt x="f695" y="f162"/>
                    </a:lnTo>
                    <a:lnTo>
                      <a:pt x="f695" y="f696"/>
                    </a:lnTo>
                    <a:lnTo>
                      <a:pt x="f686" y="f696"/>
                    </a:lnTo>
                    <a:lnTo>
                      <a:pt x="f686" y="f162"/>
                    </a:lnTo>
                    <a:lnTo>
                      <a:pt x="f697" y="f162"/>
                    </a:lnTo>
                    <a:lnTo>
                      <a:pt x="f697" y="f698"/>
                    </a:lnTo>
                    <a:cubicBezTo>
                      <a:pt x="f697" y="f699"/>
                      <a:pt x="f694" y="f699"/>
                      <a:pt x="f694" y="f698"/>
                    </a:cubicBezTo>
                    <a:lnTo>
                      <a:pt x="f694" y="f211"/>
                    </a:lnTo>
                    <a:close/>
                    <a:moveTo>
                      <a:pt x="f694" y="f211"/>
                    </a:moveTo>
                    <a:lnTo>
                      <a:pt x="f694" y="f211"/>
                    </a:lnTo>
                    <a:close/>
                    <a:moveTo>
                      <a:pt x="f503" y="f432"/>
                    </a:moveTo>
                    <a:lnTo>
                      <a:pt x="f503" y="f494"/>
                    </a:lnTo>
                    <a:cubicBezTo>
                      <a:pt x="f503" y="f700"/>
                      <a:pt x="f528" y="f415"/>
                      <a:pt x="f500" y="f415"/>
                    </a:cubicBezTo>
                    <a:cubicBezTo>
                      <a:pt x="f697" y="f415"/>
                      <a:pt x="f643" y="f700"/>
                      <a:pt x="f643" y="f494"/>
                    </a:cubicBezTo>
                    <a:lnTo>
                      <a:pt x="f643" y="f432"/>
                    </a:lnTo>
                    <a:lnTo>
                      <a:pt x="f503" y="f432"/>
                    </a:lnTo>
                    <a:close/>
                    <a:moveTo>
                      <a:pt x="f503" y="f432"/>
                    </a:moveTo>
                    <a:lnTo>
                      <a:pt x="f503" y="f432"/>
                    </a:lnTo>
                    <a:close/>
                    <a:moveTo>
                      <a:pt x="f501" y="f396"/>
                    </a:moveTo>
                    <a:lnTo>
                      <a:pt x="f501" y="f498"/>
                    </a:lnTo>
                    <a:cubicBezTo>
                      <a:pt x="f501" y="f701"/>
                      <a:pt x="f702" y="f421"/>
                      <a:pt x="f500" y="f421"/>
                    </a:cubicBezTo>
                    <a:cubicBezTo>
                      <a:pt x="f621" y="f421"/>
                      <a:pt x="f351" y="f701"/>
                      <a:pt x="f351" y="f498"/>
                    </a:cubicBezTo>
                    <a:lnTo>
                      <a:pt x="f351" y="f396"/>
                    </a:lnTo>
                    <a:cubicBezTo>
                      <a:pt x="f660" y="f396"/>
                      <a:pt x="f703" y="f704"/>
                      <a:pt x="f500" y="f704"/>
                    </a:cubicBezTo>
                    <a:cubicBezTo>
                      <a:pt x="f645" y="f704"/>
                      <a:pt x="f648" y="f396"/>
                      <a:pt x="f501" y="f396"/>
                    </a:cubicBezTo>
                    <a:close/>
                    <a:moveTo>
                      <a:pt x="f501" y="f396"/>
                    </a:moveTo>
                    <a:lnTo>
                      <a:pt x="f501" y="f396"/>
                    </a:lnTo>
                    <a:close/>
                    <a:moveTo>
                      <a:pt x="f495" y="f441"/>
                    </a:moveTo>
                    <a:lnTo>
                      <a:pt x="f495" y="f446"/>
                    </a:lnTo>
                    <a:lnTo>
                      <a:pt x="f503" y="f446"/>
                    </a:lnTo>
                    <a:lnTo>
                      <a:pt x="f503" y="f441"/>
                    </a:lnTo>
                    <a:lnTo>
                      <a:pt x="f495" y="f441"/>
                    </a:lnTo>
                    <a:close/>
                    <a:moveTo>
                      <a:pt x="f495" y="f441"/>
                    </a:moveTo>
                    <a:lnTo>
                      <a:pt x="f495" y="f441"/>
                    </a:lnTo>
                    <a:close/>
                    <a:moveTo>
                      <a:pt x="f628" y="f493"/>
                    </a:moveTo>
                    <a:lnTo>
                      <a:pt x="f628" y="f436"/>
                    </a:lnTo>
                    <a:lnTo>
                      <a:pt x="f621" y="f436"/>
                    </a:lnTo>
                    <a:lnTo>
                      <a:pt x="f195" y="f436"/>
                    </a:lnTo>
                    <a:lnTo>
                      <a:pt x="f195" y="f493"/>
                    </a:lnTo>
                    <a:lnTo>
                      <a:pt x="f628" y="f493"/>
                    </a:lnTo>
                    <a:close/>
                    <a:moveTo>
                      <a:pt x="f628" y="f493"/>
                    </a:moveTo>
                    <a:lnTo>
                      <a:pt x="f628" y="f493"/>
                    </a:lnTo>
                    <a:close/>
                    <a:moveTo>
                      <a:pt x="f645" y="f493"/>
                    </a:moveTo>
                    <a:lnTo>
                      <a:pt x="f645" y="f436"/>
                    </a:lnTo>
                    <a:lnTo>
                      <a:pt x="f502" y="f436"/>
                    </a:lnTo>
                    <a:lnTo>
                      <a:pt x="f502" y="f493"/>
                    </a:lnTo>
                    <a:lnTo>
                      <a:pt x="f705" y="f493"/>
                    </a:lnTo>
                    <a:lnTo>
                      <a:pt x="f645" y="f493"/>
                    </a:lnTo>
                    <a:close/>
                    <a:moveTo>
                      <a:pt x="f645" y="f493"/>
                    </a:moveTo>
                    <a:lnTo>
                      <a:pt x="f645" y="f493"/>
                    </a:lnTo>
                    <a:close/>
                    <a:moveTo>
                      <a:pt x="f695" y="f529"/>
                    </a:moveTo>
                    <a:lnTo>
                      <a:pt x="f706" y="f529"/>
                    </a:lnTo>
                    <a:lnTo>
                      <a:pt x="f706" y="f694"/>
                    </a:lnTo>
                    <a:lnTo>
                      <a:pt x="f707" y="f694"/>
                    </a:lnTo>
                    <a:lnTo>
                      <a:pt x="f707" y="f529"/>
                    </a:lnTo>
                    <a:lnTo>
                      <a:pt x="f629" y="f529"/>
                    </a:lnTo>
                    <a:lnTo>
                      <a:pt x="f629" y="f694"/>
                    </a:lnTo>
                    <a:lnTo>
                      <a:pt x="f621" y="f694"/>
                    </a:lnTo>
                    <a:lnTo>
                      <a:pt x="f621" y="f529"/>
                    </a:lnTo>
                    <a:lnTo>
                      <a:pt x="f13" y="f529"/>
                    </a:lnTo>
                    <a:lnTo>
                      <a:pt x="f13" y="f694"/>
                    </a:lnTo>
                    <a:lnTo>
                      <a:pt x="f488" y="f694"/>
                    </a:lnTo>
                    <a:lnTo>
                      <a:pt x="f488" y="f529"/>
                    </a:lnTo>
                    <a:lnTo>
                      <a:pt x="f686" y="f529"/>
                    </a:lnTo>
                    <a:lnTo>
                      <a:pt x="f686" y="f619"/>
                    </a:lnTo>
                    <a:lnTo>
                      <a:pt x="f695" y="f619"/>
                    </a:lnTo>
                    <a:lnTo>
                      <a:pt x="f695" y="f529"/>
                    </a:lnTo>
                    <a:close/>
                    <a:moveTo>
                      <a:pt x="f695" y="f529"/>
                    </a:moveTo>
                    <a:lnTo>
                      <a:pt x="f695" y="f529"/>
                    </a:lnTo>
                    <a:close/>
                    <a:moveTo>
                      <a:pt x="f628" y="f45"/>
                    </a:moveTo>
                    <a:lnTo>
                      <a:pt x="f628" y="f465"/>
                    </a:lnTo>
                    <a:lnTo>
                      <a:pt x="f502" y="f465"/>
                    </a:lnTo>
                    <a:lnTo>
                      <a:pt x="f502" y="f45"/>
                    </a:lnTo>
                    <a:lnTo>
                      <a:pt x="f628" y="f45"/>
                    </a:lnTo>
                    <a:close/>
                    <a:moveTo>
                      <a:pt x="f628" y="f45"/>
                    </a:moveTo>
                    <a:lnTo>
                      <a:pt x="f628" y="f45"/>
                    </a:lnTo>
                    <a:close/>
                    <a:moveTo>
                      <a:pt x="f697" y="f708"/>
                    </a:moveTo>
                    <a:lnTo>
                      <a:pt x="f694" y="f708"/>
                    </a:lnTo>
                    <a:lnTo>
                      <a:pt x="f694" y="f349"/>
                    </a:lnTo>
                    <a:lnTo>
                      <a:pt x="f697" y="f349"/>
                    </a:lnTo>
                    <a:lnTo>
                      <a:pt x="f697" y="f708"/>
                    </a:lnTo>
                    <a:close/>
                    <a:moveTo>
                      <a:pt x="f697" y="f708"/>
                    </a:moveTo>
                    <a:lnTo>
                      <a:pt x="f697" y="f708"/>
                    </a:lnTo>
                    <a:close/>
                    <a:moveTo>
                      <a:pt x="f686" y="f290"/>
                    </a:moveTo>
                    <a:lnTo>
                      <a:pt x="f695" y="f290"/>
                    </a:lnTo>
                    <a:lnTo>
                      <a:pt x="f695" y="f663"/>
                    </a:lnTo>
                    <a:lnTo>
                      <a:pt x="f686" y="f663"/>
                    </a:lnTo>
                    <a:lnTo>
                      <a:pt x="f686" y="f290"/>
                    </a:lnTo>
                    <a:close/>
                    <a:moveTo>
                      <a:pt x="f686" y="f290"/>
                    </a:moveTo>
                    <a:lnTo>
                      <a:pt x="f686" y="f290"/>
                    </a:lnTo>
                    <a:close/>
                    <a:moveTo>
                      <a:pt x="f55" y="f709"/>
                    </a:moveTo>
                    <a:lnTo>
                      <a:pt x="f401" y="f400"/>
                    </a:lnTo>
                    <a:cubicBezTo>
                      <a:pt x="f710" y="f711"/>
                      <a:pt x="f691" y="f712"/>
                      <a:pt x="f11" y="f713"/>
                    </a:cubicBezTo>
                    <a:cubicBezTo>
                      <a:pt x="f714" y="f715"/>
                      <a:pt x="f568" y="f716"/>
                      <a:pt x="f206" y="f716"/>
                    </a:cubicBezTo>
                    <a:cubicBezTo>
                      <a:pt x="f512" y="f716"/>
                      <a:pt x="f165" y="f715"/>
                      <a:pt x="f588" y="f713"/>
                    </a:cubicBezTo>
                    <a:cubicBezTo>
                      <a:pt x="f571" y="f717"/>
                      <a:pt x="f466" y="f718"/>
                      <a:pt x="f218" y="f26"/>
                    </a:cubicBezTo>
                    <a:cubicBezTo>
                      <a:pt x="f719" y="f437"/>
                      <a:pt x="f177" y="f720"/>
                      <a:pt x="f721" y="f604"/>
                    </a:cubicBezTo>
                    <a:lnTo>
                      <a:pt x="f722" y="f604"/>
                    </a:lnTo>
                    <a:lnTo>
                      <a:pt x="f721" y="f723"/>
                    </a:lnTo>
                    <a:cubicBezTo>
                      <a:pt x="f724" y="f62"/>
                      <a:pt x="f725" y="f161"/>
                      <a:pt x="f725" y="f23"/>
                    </a:cubicBezTo>
                    <a:cubicBezTo>
                      <a:pt x="f726" y="f727"/>
                      <a:pt x="f728" y="f729"/>
                      <a:pt x="f659" y="f730"/>
                    </a:cubicBezTo>
                    <a:cubicBezTo>
                      <a:pt x="f659" y="f731"/>
                      <a:pt x="f658" y="f18"/>
                      <a:pt x="f658" y="f18"/>
                    </a:cubicBezTo>
                    <a:lnTo>
                      <a:pt x="f268" y="f732"/>
                    </a:lnTo>
                    <a:cubicBezTo>
                      <a:pt x="f733" y="f734"/>
                      <a:pt x="f735" y="f736"/>
                      <a:pt x="f737" y="f90"/>
                    </a:cubicBezTo>
                    <a:cubicBezTo>
                      <a:pt x="f738" y="f89"/>
                      <a:pt x="f289" y="f87"/>
                      <a:pt x="f739" y="f85"/>
                    </a:cubicBezTo>
                    <a:cubicBezTo>
                      <a:pt x="f740" y="f83"/>
                      <a:pt x="f740" y="f82"/>
                      <a:pt x="f741" y="f80"/>
                    </a:cubicBezTo>
                    <a:cubicBezTo>
                      <a:pt x="f742" y="f78"/>
                      <a:pt x="f234" y="f76"/>
                      <a:pt x="f743" y="f74"/>
                    </a:cubicBezTo>
                    <a:cubicBezTo>
                      <a:pt x="f744" y="f72"/>
                      <a:pt x="f285" y="f70"/>
                      <a:pt x="f745" y="f68"/>
                    </a:cubicBezTo>
                    <a:cubicBezTo>
                      <a:pt x="f737" y="f66"/>
                      <a:pt x="f746" y="f64"/>
                      <a:pt x="f747" y="f62"/>
                    </a:cubicBezTo>
                    <a:cubicBezTo>
                      <a:pt x="f221" y="f723"/>
                      <a:pt x="f748" y="f587"/>
                      <a:pt x="f749" y="f47"/>
                    </a:cubicBezTo>
                    <a:cubicBezTo>
                      <a:pt x="f270" y="f45"/>
                      <a:pt x="f750" y="f43"/>
                      <a:pt x="f751" y="f41"/>
                    </a:cubicBezTo>
                    <a:cubicBezTo>
                      <a:pt x="f752" y="f39"/>
                      <a:pt x="f94" y="f37"/>
                      <a:pt x="f753" y="f35"/>
                    </a:cubicBezTo>
                    <a:cubicBezTo>
                      <a:pt x="f754" y="f755"/>
                      <a:pt x="f756" y="f757"/>
                      <a:pt x="f758" y="f759"/>
                    </a:cubicBezTo>
                    <a:cubicBezTo>
                      <a:pt x="f760" y="f34"/>
                      <a:pt x="f761" y="f762"/>
                      <a:pt x="f82" y="f763"/>
                    </a:cubicBezTo>
                    <a:cubicBezTo>
                      <a:pt x="f599" y="f764"/>
                      <a:pt x="f556" y="f765"/>
                      <a:pt x="f113" y="f765"/>
                    </a:cubicBezTo>
                    <a:cubicBezTo>
                      <a:pt x="f560" y="f765"/>
                      <a:pt x="f643" y="f764"/>
                      <a:pt x="f766" y="f763"/>
                    </a:cubicBezTo>
                    <a:cubicBezTo>
                      <a:pt x="f767" y="f762"/>
                      <a:pt x="f768" y="f34"/>
                      <a:pt x="f769" y="f759"/>
                    </a:cubicBezTo>
                    <a:cubicBezTo>
                      <a:pt x="f770" y="f771"/>
                      <a:pt x="f376" y="f772"/>
                      <a:pt x="f55" y="f709"/>
                    </a:cubicBezTo>
                    <a:close/>
                    <a:moveTo>
                      <a:pt x="f55" y="f709"/>
                    </a:moveTo>
                    <a:lnTo>
                      <a:pt x="f55" y="f709"/>
                    </a:lnTo>
                    <a:close/>
                    <a:moveTo>
                      <a:pt x="f55" y="f454"/>
                    </a:moveTo>
                    <a:lnTo>
                      <a:pt x="f773" y="f528"/>
                    </a:lnTo>
                    <a:cubicBezTo>
                      <a:pt x="f774" y="f45"/>
                      <a:pt x="f775" y="f386"/>
                      <a:pt x="f776" y="f97"/>
                    </a:cubicBezTo>
                    <a:cubicBezTo>
                      <a:pt x="f371" y="f777"/>
                      <a:pt x="f184" y="f778"/>
                      <a:pt x="f145" y="f779"/>
                    </a:cubicBezTo>
                    <a:lnTo>
                      <a:pt x="f763" y="f780"/>
                    </a:lnTo>
                    <a:lnTo>
                      <a:pt x="f781" y="f768"/>
                    </a:lnTo>
                    <a:cubicBezTo>
                      <a:pt x="f782" y="f783"/>
                      <a:pt x="f57" y="f784"/>
                      <a:pt x="f785" y="f786"/>
                    </a:cubicBezTo>
                    <a:lnTo>
                      <a:pt x="f787" y="f34"/>
                    </a:lnTo>
                    <a:lnTo>
                      <a:pt x="f788" y="f34"/>
                    </a:lnTo>
                    <a:cubicBezTo>
                      <a:pt x="f789" y="f790"/>
                      <a:pt x="f791" y="f792"/>
                      <a:pt x="f793" y="f764"/>
                    </a:cubicBezTo>
                    <a:cubicBezTo>
                      <a:pt x="f643" y="f794"/>
                      <a:pt x="f795" y="f796"/>
                      <a:pt x="f113" y="f796"/>
                    </a:cubicBezTo>
                    <a:cubicBezTo>
                      <a:pt x="f797" y="f796"/>
                      <a:pt x="f599" y="f794"/>
                      <a:pt x="f798" y="f764"/>
                    </a:cubicBezTo>
                    <a:cubicBezTo>
                      <a:pt x="f719" y="f792"/>
                      <a:pt x="f799" y="f790"/>
                      <a:pt x="f800" y="f34"/>
                    </a:cubicBezTo>
                    <a:lnTo>
                      <a:pt x="f801" y="f34"/>
                    </a:lnTo>
                    <a:lnTo>
                      <a:pt x="f802" y="f786"/>
                    </a:lnTo>
                    <a:cubicBezTo>
                      <a:pt x="f221" y="f784"/>
                      <a:pt x="f803" y="f783"/>
                      <a:pt x="f233" y="f768"/>
                    </a:cubicBezTo>
                    <a:lnTo>
                      <a:pt x="f804" y="f780"/>
                    </a:lnTo>
                    <a:lnTo>
                      <a:pt x="f233" y="f779"/>
                    </a:lnTo>
                    <a:cubicBezTo>
                      <a:pt x="f222" y="f778"/>
                      <a:pt x="f805" y="f777"/>
                      <a:pt x="f806" y="f97"/>
                    </a:cubicBezTo>
                    <a:cubicBezTo>
                      <a:pt x="f733" y="f386"/>
                      <a:pt x="f12" y="f45"/>
                      <a:pt x="f807" y="f528"/>
                    </a:cubicBezTo>
                    <a:cubicBezTo>
                      <a:pt x="f732" y="f808"/>
                      <a:pt x="f809" y="f590"/>
                      <a:pt x="f810" y="f565"/>
                    </a:cubicBezTo>
                    <a:cubicBezTo>
                      <a:pt x="f811" y="f812"/>
                      <a:pt x="f813" y="f814"/>
                      <a:pt x="f738" y="f815"/>
                    </a:cubicBezTo>
                    <a:cubicBezTo>
                      <a:pt x="f816" y="f817"/>
                      <a:pt x="f818" y="f393"/>
                      <a:pt x="f819" y="f327"/>
                    </a:cubicBezTo>
                    <a:cubicBezTo>
                      <a:pt x="f280" y="f820"/>
                      <a:pt x="f317" y="f821"/>
                      <a:pt x="f822" y="f823"/>
                    </a:cubicBezTo>
                    <a:cubicBezTo>
                      <a:pt x="f824" y="f82"/>
                      <a:pt x="f824" y="f247"/>
                      <a:pt x="f825" y="f826"/>
                    </a:cubicBezTo>
                    <a:cubicBezTo>
                      <a:pt x="f827" y="f828"/>
                      <a:pt x="f829" y="f801"/>
                      <a:pt x="f243" y="f830"/>
                    </a:cubicBezTo>
                    <a:cubicBezTo>
                      <a:pt x="f831" y="f810"/>
                      <a:pt x="f832" y="f222"/>
                      <a:pt x="f833" y="f834"/>
                    </a:cubicBezTo>
                    <a:cubicBezTo>
                      <a:pt x="f798" y="f835"/>
                      <a:pt x="f447" y="f836"/>
                      <a:pt x="f837" y="f838"/>
                    </a:cubicBezTo>
                    <a:lnTo>
                      <a:pt x="f837" y="f839"/>
                    </a:lnTo>
                    <a:cubicBezTo>
                      <a:pt x="f74" y="f840"/>
                      <a:pt x="f329" y="f841"/>
                      <a:pt x="f842" y="f843"/>
                    </a:cubicBezTo>
                    <a:cubicBezTo>
                      <a:pt x="f512" y="f844"/>
                      <a:pt x="f845" y="f846"/>
                      <a:pt x="f340" y="f847"/>
                    </a:cubicBezTo>
                    <a:lnTo>
                      <a:pt x="f113" y="f848"/>
                    </a:lnTo>
                    <a:lnTo>
                      <a:pt x="f343" y="f847"/>
                    </a:lnTo>
                    <a:cubicBezTo>
                      <a:pt x="f161" y="f846"/>
                      <a:pt x="f849" y="f844"/>
                      <a:pt x="f850" y="f843"/>
                    </a:cubicBezTo>
                    <a:cubicBezTo>
                      <a:pt x="f349" y="f841"/>
                      <a:pt x="f851" y="f840"/>
                      <a:pt x="f502" y="f839"/>
                    </a:cubicBezTo>
                    <a:lnTo>
                      <a:pt x="f502" y="f838"/>
                    </a:lnTo>
                    <a:cubicBezTo>
                      <a:pt x="f852" y="f836"/>
                      <a:pt x="f793" y="f835"/>
                      <a:pt x="f853" y="f834"/>
                    </a:cubicBezTo>
                    <a:cubicBezTo>
                      <a:pt x="f854" y="f222"/>
                      <a:pt x="f855" y="f810"/>
                      <a:pt x="f143" y="f830"/>
                    </a:cubicBezTo>
                    <a:cubicBezTo>
                      <a:pt x="f856" y="f801"/>
                      <a:pt x="f857" y="f828"/>
                      <a:pt x="f858" y="f826"/>
                    </a:cubicBezTo>
                    <a:cubicBezTo>
                      <a:pt x="f859" y="f247"/>
                      <a:pt x="f859" y="f82"/>
                      <a:pt x="f860" y="f823"/>
                    </a:cubicBezTo>
                    <a:cubicBezTo>
                      <a:pt x="f861" y="f821"/>
                      <a:pt x="f367" y="f820"/>
                      <a:pt x="f148" y="f327"/>
                    </a:cubicBezTo>
                    <a:cubicBezTo>
                      <a:pt x="f862" y="f393"/>
                      <a:pt x="f32" y="f817"/>
                      <a:pt x="f88" y="f815"/>
                    </a:cubicBezTo>
                    <a:cubicBezTo>
                      <a:pt x="f863" y="f814"/>
                      <a:pt x="f864" y="f812"/>
                      <a:pt x="f865" y="f565"/>
                    </a:cubicBezTo>
                    <a:cubicBezTo>
                      <a:pt x="f866" y="f714"/>
                      <a:pt x="f61" y="f604"/>
                      <a:pt x="f356" y="f867"/>
                    </a:cubicBezTo>
                    <a:cubicBezTo>
                      <a:pt x="f40" y="f523"/>
                      <a:pt x="f868" y="f619"/>
                      <a:pt x="f55" y="f459"/>
                    </a:cubicBezTo>
                    <a:lnTo>
                      <a:pt x="f55" y="f454"/>
                    </a:lnTo>
                    <a:close/>
                    <a:moveTo>
                      <a:pt x="f55" y="f454"/>
                    </a:moveTo>
                    <a:lnTo>
                      <a:pt x="f55" y="f454"/>
                    </a:lnTo>
                    <a:close/>
                    <a:moveTo>
                      <a:pt x="f506" y="f869"/>
                    </a:moveTo>
                    <a:cubicBezTo>
                      <a:pt x="f23" y="f870"/>
                      <a:pt x="f596" y="f871"/>
                      <a:pt x="f872" y="f873"/>
                    </a:cubicBezTo>
                    <a:cubicBezTo>
                      <a:pt x="f203" y="f731"/>
                      <a:pt x="f109" y="f874"/>
                      <a:pt x="f875" y="f876"/>
                    </a:cubicBezTo>
                    <a:cubicBezTo>
                      <a:pt x="f877" y="f878"/>
                      <a:pt x="f9" y="f879"/>
                      <a:pt x="f880" y="f881"/>
                    </a:cubicBezTo>
                    <a:cubicBezTo>
                      <a:pt x="f156" y="f526"/>
                      <a:pt x="f695" y="f882"/>
                      <a:pt x="f103" y="f670"/>
                    </a:cubicBezTo>
                    <a:cubicBezTo>
                      <a:pt x="f883" y="f884"/>
                      <a:pt x="f885" y="f886"/>
                      <a:pt x="f887" y="f888"/>
                    </a:cubicBezTo>
                    <a:cubicBezTo>
                      <a:pt x="f889" y="f815"/>
                      <a:pt x="f890" y="f212"/>
                      <a:pt x="f8" y="f845"/>
                    </a:cubicBezTo>
                    <a:lnTo>
                      <a:pt x="f489" y="f845"/>
                    </a:lnTo>
                    <a:cubicBezTo>
                      <a:pt x="f489" y="f727"/>
                      <a:pt x="f853" y="f891"/>
                      <a:pt x="f400" y="f892"/>
                    </a:cubicBezTo>
                    <a:cubicBezTo>
                      <a:pt x="f486" y="f893"/>
                      <a:pt x="f485" y="f894"/>
                      <a:pt x="f156" y="f895"/>
                    </a:cubicBezTo>
                    <a:cubicBezTo>
                      <a:pt x="f896" y="f137"/>
                      <a:pt x="f890" y="f897"/>
                      <a:pt x="f574" y="f898"/>
                    </a:cubicBezTo>
                    <a:lnTo>
                      <a:pt x="f574" y="f899"/>
                    </a:lnTo>
                    <a:lnTo>
                      <a:pt x="f506" y="f869"/>
                    </a:lnTo>
                    <a:close/>
                    <a:moveTo>
                      <a:pt x="f506" y="f869"/>
                    </a:moveTo>
                    <a:lnTo>
                      <a:pt x="f506" y="f869"/>
                    </a:lnTo>
                    <a:close/>
                    <a:moveTo>
                      <a:pt x="f307" y="f900"/>
                    </a:moveTo>
                    <a:cubicBezTo>
                      <a:pt x="f614" y="f514"/>
                      <a:pt x="f901" y="f604"/>
                      <a:pt x="f131" y="f902"/>
                    </a:cubicBezTo>
                    <a:cubicBezTo>
                      <a:pt x="f903" y="f904"/>
                      <a:pt x="f905" y="f615"/>
                      <a:pt x="f906" y="f516"/>
                    </a:cubicBezTo>
                    <a:cubicBezTo>
                      <a:pt x="f608" y="f613"/>
                      <a:pt x="f607" y="f560"/>
                      <a:pt x="f907" y="f613"/>
                    </a:cubicBezTo>
                    <a:cubicBezTo>
                      <a:pt x="f682" y="f24"/>
                      <a:pt x="f908" y="f563"/>
                      <a:pt x="f909" y="f910"/>
                    </a:cubicBezTo>
                    <a:cubicBezTo>
                      <a:pt x="f911" y="f699"/>
                      <a:pt x="f425" y="f159"/>
                      <a:pt x="f912" y="f913"/>
                    </a:cubicBezTo>
                    <a:cubicBezTo>
                      <a:pt x="f559" y="f293"/>
                      <a:pt x="f261" y="f914"/>
                      <a:pt x="f78" y="f208"/>
                    </a:cubicBezTo>
                    <a:cubicBezTo>
                      <a:pt x="f821" y="f66"/>
                      <a:pt x="f915" y="f916"/>
                      <a:pt x="f917" y="f162"/>
                    </a:cubicBezTo>
                    <a:lnTo>
                      <a:pt x="f918" y="f162"/>
                    </a:lnTo>
                    <a:cubicBezTo>
                      <a:pt x="f918" y="f293"/>
                      <a:pt x="f919" y="f920"/>
                      <a:pt x="f307" y="f900"/>
                    </a:cubicBezTo>
                    <a:close/>
                    <a:moveTo>
                      <a:pt x="f307" y="f900"/>
                    </a:moveTo>
                    <a:lnTo>
                      <a:pt x="f307" y="f900"/>
                    </a:lnTo>
                    <a:close/>
                    <a:moveTo>
                      <a:pt x="f918" y="f845"/>
                    </a:moveTo>
                    <a:lnTo>
                      <a:pt x="f345" y="f845"/>
                    </a:lnTo>
                    <a:cubicBezTo>
                      <a:pt x="f203" y="f921"/>
                      <a:pt x="f812" y="f922"/>
                      <a:pt x="f849" y="f298"/>
                    </a:cubicBezTo>
                    <a:cubicBezTo>
                      <a:pt x="f483" y="f119"/>
                      <a:pt x="f483" y="f923"/>
                      <a:pt x="f924" y="f120"/>
                    </a:cubicBezTo>
                    <a:cubicBezTo>
                      <a:pt x="f64" y="f171"/>
                      <a:pt x="f914" y="f641"/>
                      <a:pt x="f596" y="f445"/>
                    </a:cubicBezTo>
                    <a:cubicBezTo>
                      <a:pt x="f925" y="f891"/>
                      <a:pt x="f117" y="f428"/>
                      <a:pt x="f589" y="f926"/>
                    </a:cubicBezTo>
                    <a:cubicBezTo>
                      <a:pt x="f927" y="f928"/>
                      <a:pt x="f588" y="f687"/>
                      <a:pt x="f929" y="f930"/>
                    </a:cubicBezTo>
                    <a:cubicBezTo>
                      <a:pt x="f931" y="f607"/>
                      <a:pt x="f412" y="f656"/>
                      <a:pt x="f582" y="f932"/>
                    </a:cubicBezTo>
                    <a:lnTo>
                      <a:pt x="f837" y="f661"/>
                    </a:lnTo>
                    <a:cubicBezTo>
                      <a:pt x="f215" y="f933"/>
                      <a:pt x="f22" y="f934"/>
                      <a:pt x="f74" y="f935"/>
                    </a:cubicBezTo>
                    <a:cubicBezTo>
                      <a:pt x="f389" y="f607"/>
                      <a:pt x="f936" y="f689"/>
                      <a:pt x="f70" y="f937"/>
                    </a:cubicBezTo>
                    <a:cubicBezTo>
                      <a:pt x="f938" y="f466"/>
                      <a:pt x="f406" y="f678"/>
                      <a:pt x="f206" y="f939"/>
                    </a:cubicBezTo>
                    <a:cubicBezTo>
                      <a:pt x="f572" y="f261"/>
                      <a:pt x="f875" y="f940"/>
                      <a:pt x="f941" y="f942"/>
                    </a:cubicBezTo>
                    <a:cubicBezTo>
                      <a:pt x="f943" y="f944"/>
                      <a:pt x="f890" y="f383"/>
                      <a:pt x="f945" y="f946"/>
                    </a:cubicBezTo>
                    <a:cubicBezTo>
                      <a:pt x="f8" y="f922"/>
                      <a:pt x="f947" y="f948"/>
                      <a:pt x="f577" y="f949"/>
                    </a:cubicBezTo>
                    <a:cubicBezTo>
                      <a:pt x="f875" y="f407"/>
                      <a:pt x="f943" y="f950"/>
                      <a:pt x="f348" y="f139"/>
                    </a:cubicBezTo>
                    <a:cubicBezTo>
                      <a:pt x="f349" y="f591"/>
                      <a:pt x="f156" y="f118"/>
                      <a:pt x="f867" y="f214"/>
                    </a:cubicBezTo>
                    <a:cubicBezTo>
                      <a:pt x="f11" y="f169"/>
                      <a:pt x="f885" y="f951"/>
                      <a:pt x="f563" y="f952"/>
                    </a:cubicBezTo>
                    <a:cubicBezTo>
                      <a:pt x="f592" y="f953"/>
                      <a:pt x="f945" y="f466"/>
                      <a:pt x="f954" y="f263"/>
                    </a:cubicBezTo>
                    <a:cubicBezTo>
                      <a:pt x="f574" y="f657"/>
                      <a:pt x="f346" y="f955"/>
                      <a:pt x="f258" y="f131"/>
                    </a:cubicBezTo>
                    <a:cubicBezTo>
                      <a:pt x="f956" y="f725"/>
                      <a:pt x="f116" y="f957"/>
                      <a:pt x="f344" y="f898"/>
                    </a:cubicBezTo>
                    <a:cubicBezTo>
                      <a:pt x="f258" y="f898"/>
                      <a:pt x="f6" y="f898"/>
                      <a:pt x="f206" y="f898"/>
                    </a:cubicBezTo>
                    <a:lnTo>
                      <a:pt x="f340" y="f898"/>
                    </a:lnTo>
                    <a:cubicBezTo>
                      <a:pt x="f139" y="f898"/>
                      <a:pt x="f958" y="f734"/>
                      <a:pt x="f260" y="f959"/>
                    </a:cubicBezTo>
                    <a:cubicBezTo>
                      <a:pt x="f216" y="f960"/>
                      <a:pt x="f423" y="f961"/>
                      <a:pt x="f605" y="f962"/>
                    </a:cubicBezTo>
                    <a:cubicBezTo>
                      <a:pt x="f963" y="f964"/>
                      <a:pt x="f965" y="f966"/>
                      <a:pt x="f570" y="f967"/>
                    </a:cubicBezTo>
                    <a:lnTo>
                      <a:pt x="f571" y="f955"/>
                    </a:lnTo>
                    <a:cubicBezTo>
                      <a:pt x="f447" y="f967"/>
                      <a:pt x="f462" y="f968"/>
                      <a:pt x="f469" y="f833"/>
                    </a:cubicBezTo>
                    <a:cubicBezTo>
                      <a:pt x="f969" y="f968"/>
                      <a:pt x="f970" y="f967"/>
                      <a:pt x="f971" y="f905"/>
                    </a:cubicBezTo>
                    <a:cubicBezTo>
                      <a:pt x="f620" y="f457"/>
                      <a:pt x="f918" y="f727"/>
                      <a:pt x="f918" y="f845"/>
                    </a:cubicBezTo>
                    <a:close/>
                    <a:moveTo>
                      <a:pt x="f918" y="f845"/>
                    </a:moveTo>
                    <a:lnTo>
                      <a:pt x="f918" y="f845"/>
                    </a:lnTo>
                    <a:close/>
                    <a:moveTo>
                      <a:pt x="f972" y="f973"/>
                    </a:moveTo>
                    <a:cubicBezTo>
                      <a:pt x="f974" y="f390"/>
                      <a:pt x="f923" y="f975"/>
                      <a:pt x="f520" y="f976"/>
                    </a:cubicBezTo>
                    <a:cubicBezTo>
                      <a:pt x="f977" y="f429"/>
                      <a:pt x="f582" y="f394"/>
                      <a:pt x="f530" y="f978"/>
                    </a:cubicBezTo>
                    <a:cubicBezTo>
                      <a:pt x="f979" y="f421"/>
                      <a:pt x="f797" y="f980"/>
                      <a:pt x="f165" y="f981"/>
                    </a:cubicBezTo>
                    <a:cubicBezTo>
                      <a:pt x="f982" y="f353"/>
                      <a:pt x="f983" y="f353"/>
                      <a:pt x="f116" y="f353"/>
                    </a:cubicBezTo>
                    <a:cubicBezTo>
                      <a:pt x="f212" y="f353"/>
                      <a:pt x="f956" y="f353"/>
                      <a:pt x="f335" y="f984"/>
                    </a:cubicBezTo>
                    <a:lnTo>
                      <a:pt x="f337" y="f984"/>
                    </a:lnTo>
                    <a:cubicBezTo>
                      <a:pt x="f335" y="f984"/>
                      <a:pt x="f335" y="f981"/>
                      <a:pt x="f335" y="f981"/>
                    </a:cubicBezTo>
                    <a:cubicBezTo>
                      <a:pt x="f985" y="f986"/>
                      <a:pt x="f589" y="f987"/>
                      <a:pt x="f391" y="f766"/>
                    </a:cubicBezTo>
                    <a:cubicBezTo>
                      <a:pt x="f389" y="f97"/>
                      <a:pt x="f214" y="f394"/>
                      <a:pt x="f327" y="f975"/>
                    </a:cubicBezTo>
                    <a:lnTo>
                      <a:pt x="f972" y="f973"/>
                    </a:lnTo>
                    <a:close/>
                    <a:moveTo>
                      <a:pt x="f972" y="f973"/>
                    </a:moveTo>
                    <a:lnTo>
                      <a:pt x="f972" y="f973"/>
                    </a:lnTo>
                    <a:close/>
                    <a:moveTo>
                      <a:pt x="f911" y="f494"/>
                    </a:moveTo>
                    <a:lnTo>
                      <a:pt x="f445" y="f384"/>
                    </a:lnTo>
                    <a:lnTo>
                      <a:pt x="f559" y="f494"/>
                    </a:lnTo>
                    <a:lnTo>
                      <a:pt x="f322" y="f988"/>
                    </a:lnTo>
                    <a:cubicBezTo>
                      <a:pt x="f989" y="f975"/>
                      <a:pt x="f678" y="f429"/>
                      <a:pt x="f217" y="f978"/>
                    </a:cubicBezTo>
                    <a:lnTo>
                      <a:pt x="f440" y="f555"/>
                    </a:lnTo>
                    <a:lnTo>
                      <a:pt x="f562" y="f392"/>
                    </a:lnTo>
                    <a:lnTo>
                      <a:pt x="f729" y="f41"/>
                    </a:lnTo>
                    <a:cubicBezTo>
                      <a:pt x="f891" y="f396"/>
                      <a:pt x="f990" y="f704"/>
                      <a:pt x="f990" y="f498"/>
                    </a:cubicBezTo>
                    <a:cubicBezTo>
                      <a:pt x="f457" y="f380"/>
                      <a:pt x="f452" y="f380"/>
                      <a:pt x="f912" y="f380"/>
                    </a:cubicBezTo>
                    <a:cubicBezTo>
                      <a:pt x="f991" y="f704"/>
                      <a:pt x="f562" y="f416"/>
                      <a:pt x="f881" y="f978"/>
                    </a:cubicBezTo>
                    <a:cubicBezTo>
                      <a:pt x="f417" y="f976"/>
                      <a:pt x="f992" y="f390"/>
                      <a:pt x="f524" y="f988"/>
                    </a:cubicBezTo>
                    <a:cubicBezTo>
                      <a:pt x="f993" y="f475"/>
                      <a:pt x="f994" y="f388"/>
                      <a:pt x="f535" y="f431"/>
                    </a:cubicBezTo>
                    <a:cubicBezTo>
                      <a:pt x="f995" y="f996"/>
                      <a:pt x="f997" y="f151"/>
                      <a:pt x="f998" y="f999"/>
                    </a:cubicBezTo>
                    <a:cubicBezTo>
                      <a:pt x="f327" y="f1000"/>
                      <a:pt x="f387" y="f432"/>
                      <a:pt x="f554" y="f486"/>
                    </a:cubicBezTo>
                    <a:cubicBezTo>
                      <a:pt x="f1001" y="f1002"/>
                      <a:pt x="f1003" y="f473"/>
                      <a:pt x="f393" y="f1004"/>
                    </a:cubicBezTo>
                    <a:cubicBezTo>
                      <a:pt x="f545" y="f434"/>
                      <a:pt x="f927" y="f680"/>
                      <a:pt x="f1005" y="f441"/>
                    </a:cubicBezTo>
                    <a:cubicBezTo>
                      <a:pt x="f1006" y="f439"/>
                      <a:pt x="f554" y="f680"/>
                      <a:pt x="f387" y="f680"/>
                    </a:cubicBezTo>
                    <a:cubicBezTo>
                      <a:pt x="f136" y="f680"/>
                      <a:pt x="f972" y="f680"/>
                      <a:pt x="f929" y="f439"/>
                    </a:cubicBezTo>
                    <a:cubicBezTo>
                      <a:pt x="f22" y="f441"/>
                      <a:pt x="f882" y="f683"/>
                      <a:pt x="f120" y="f1007"/>
                    </a:cubicBezTo>
                    <a:cubicBezTo>
                      <a:pt x="f534" y="f1008"/>
                      <a:pt x="f524" y="f470"/>
                      <a:pt x="f527" y="f45"/>
                    </a:cubicBezTo>
                    <a:cubicBezTo>
                      <a:pt x="f414" y="f1009"/>
                      <a:pt x="f171" y="f703"/>
                      <a:pt x="f992" y="f461"/>
                    </a:cubicBezTo>
                    <a:cubicBezTo>
                      <a:pt x="f1010" y="f458"/>
                      <a:pt x="f915" y="f663"/>
                      <a:pt x="f576" y="f606"/>
                    </a:cubicBezTo>
                    <a:cubicBezTo>
                      <a:pt x="f821" y="f723"/>
                      <a:pt x="f78" y="f592"/>
                      <a:pt x="f1011" y="f107"/>
                    </a:cubicBezTo>
                    <a:cubicBezTo>
                      <a:pt x="f571" y="f567"/>
                      <a:pt x="f571" y="f159"/>
                      <a:pt x="f571" y="f1012"/>
                    </a:cubicBezTo>
                    <a:cubicBezTo>
                      <a:pt x="f570" y="f1013"/>
                      <a:pt x="f1014" y="f158"/>
                      <a:pt x="f881" y="f349"/>
                    </a:cubicBezTo>
                    <a:cubicBezTo>
                      <a:pt x="f250" y="f604"/>
                      <a:pt x="f261" y="f1015"/>
                      <a:pt x="f419" y="f613"/>
                    </a:cubicBezTo>
                    <a:lnTo>
                      <a:pt x="f1016" y="f288"/>
                    </a:lnTo>
                    <a:cubicBezTo>
                      <a:pt x="f881" y="f1017"/>
                      <a:pt x="f570" y="f1018"/>
                      <a:pt x="f417" y="f529"/>
                    </a:cubicBezTo>
                    <a:lnTo>
                      <a:pt x="f821" y="f1019"/>
                    </a:lnTo>
                    <a:lnTo>
                      <a:pt x="f1014" y="f1020"/>
                    </a:lnTo>
                    <a:lnTo>
                      <a:pt x="f1021" y="f703"/>
                    </a:lnTo>
                    <a:cubicBezTo>
                      <a:pt x="f566" y="f47"/>
                      <a:pt x="f1022" y="f286"/>
                      <a:pt x="f438" y="f1023"/>
                    </a:cubicBezTo>
                    <a:cubicBezTo>
                      <a:pt x="f440" y="f655"/>
                      <a:pt x="f420" y="f663"/>
                      <a:pt x="f559" y="f1024"/>
                    </a:cubicBezTo>
                    <a:cubicBezTo>
                      <a:pt x="f121" y="f619"/>
                      <a:pt x="f991" y="f1025"/>
                      <a:pt x="f445" y="f196"/>
                    </a:cubicBezTo>
                    <a:lnTo>
                      <a:pt x="f121" y="f1026"/>
                    </a:lnTo>
                    <a:cubicBezTo>
                      <a:pt x="f440" y="f1027"/>
                      <a:pt x="f562" y="f629"/>
                      <a:pt x="f1016" y="f529"/>
                    </a:cubicBezTo>
                    <a:cubicBezTo>
                      <a:pt x="f566" y="f1019"/>
                      <a:pt x="f881" y="f1028"/>
                      <a:pt x="f1014" y="f531"/>
                    </a:cubicBezTo>
                    <a:lnTo>
                      <a:pt x="f571" y="f1029"/>
                    </a:lnTo>
                    <a:lnTo>
                      <a:pt x="f569" y="f449"/>
                    </a:lnTo>
                    <a:lnTo>
                      <a:pt x="f261" y="f1030"/>
                    </a:lnTo>
                    <a:cubicBezTo>
                      <a:pt x="f1031" y="f1032"/>
                      <a:pt x="f1033" y="f1034"/>
                      <a:pt x="f440" y="f621"/>
                    </a:cubicBezTo>
                    <a:cubicBezTo>
                      <a:pt x="f559" y="f453"/>
                      <a:pt x="f991" y="f702"/>
                      <a:pt x="f557" y="f629"/>
                    </a:cubicBezTo>
                    <a:cubicBezTo>
                      <a:pt x="f445" y="f529"/>
                      <a:pt x="f991" y="f1028"/>
                      <a:pt x="f559" y="f1029"/>
                    </a:cubicBezTo>
                    <a:lnTo>
                      <a:pt x="f442" y="f1035"/>
                    </a:lnTo>
                    <a:lnTo>
                      <a:pt x="f442" y="f668"/>
                    </a:lnTo>
                    <a:lnTo>
                      <a:pt x="f440" y="f1036"/>
                    </a:lnTo>
                    <a:cubicBezTo>
                      <a:pt x="f304" y="f488"/>
                      <a:pt x="f1022" y="f623"/>
                      <a:pt x="f1016" y="f541"/>
                    </a:cubicBezTo>
                    <a:cubicBezTo>
                      <a:pt x="f566" y="f683"/>
                      <a:pt x="f569" y="f439"/>
                      <a:pt x="f881" y="f436"/>
                    </a:cubicBezTo>
                    <a:lnTo>
                      <a:pt x="f599" y="f1037"/>
                    </a:lnTo>
                    <a:lnTo>
                      <a:pt x="f261" y="f1004"/>
                    </a:lnTo>
                    <a:cubicBezTo>
                      <a:pt x="f121" y="f352"/>
                      <a:pt x="f990" y="f43"/>
                      <a:pt x="f963" y="f552"/>
                    </a:cubicBezTo>
                    <a:cubicBezTo>
                      <a:pt x="f911" y="f1002"/>
                      <a:pt x="f911" y="f1038"/>
                      <a:pt x="f911" y="f494"/>
                    </a:cubicBez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</p:grpSp>
      </p:grpSp>
      <p:sp>
        <p:nvSpPr>
          <p:cNvPr id="32" name="Retângulo Arredondado 31"/>
          <p:cNvSpPr/>
          <p:nvPr/>
        </p:nvSpPr>
        <p:spPr>
          <a:xfrm>
            <a:off x="101599" y="870656"/>
            <a:ext cx="11998164" cy="47651"/>
          </a:xfrm>
          <a:prstGeom prst="roundRect">
            <a:avLst>
              <a:gd name="adj" fmla="val 50000"/>
            </a:avLst>
          </a:prstGeom>
          <a:solidFill>
            <a:srgbClr val="EB2D4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3" name="Imagem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" y="5978557"/>
            <a:ext cx="511854" cy="461031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DE07A959-6A6C-424E-B710-7FC5F5206D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284" y="1138685"/>
            <a:ext cx="3344893" cy="445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162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125" y="83184"/>
            <a:ext cx="10515600" cy="825500"/>
          </a:xfrm>
        </p:spPr>
        <p:txBody>
          <a:bodyPr/>
          <a:lstStyle/>
          <a:p>
            <a:r>
              <a:rPr lang="pt-BR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► Inovações X Pandemia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89647" y="1217880"/>
            <a:ext cx="10096594" cy="5134315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30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2020 foi um ano que exigiu rápidas respostas. A Ematerce atendeu imediatamente à essa expectativa, mantendo o importante atendimento e serviço prestado ao produtor rural. A empresa adotou medidas para se adaptar a esse momento com atendimento remoto (chat e </a:t>
            </a:r>
            <a:r>
              <a:rPr lang="pt-BR" sz="3000" spc="-5" dirty="0" err="1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whatsapp</a:t>
            </a:r>
            <a:r>
              <a:rPr lang="pt-BR" sz="30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), videoconferências e fomentou a organização de vendas on-line.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6467475"/>
            <a:ext cx="12192000" cy="381890"/>
          </a:xfrm>
          <a:prstGeom prst="rect">
            <a:avLst/>
          </a:prstGeom>
          <a:solidFill>
            <a:srgbClr val="00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5" name="Agrupar 4"/>
          <p:cNvGrpSpPr/>
          <p:nvPr/>
        </p:nvGrpSpPr>
        <p:grpSpPr>
          <a:xfrm>
            <a:off x="11818230" y="5970577"/>
            <a:ext cx="348074" cy="496898"/>
            <a:chOff x="9023399" y="5594399"/>
            <a:chExt cx="772924" cy="1103398"/>
          </a:xfrm>
        </p:grpSpPr>
        <p:grpSp>
          <p:nvGrpSpPr>
            <p:cNvPr id="6" name="Agrupar 5"/>
            <p:cNvGrpSpPr/>
            <p:nvPr/>
          </p:nvGrpSpPr>
          <p:grpSpPr>
            <a:xfrm>
              <a:off x="9023399" y="5594399"/>
              <a:ext cx="772924" cy="1103398"/>
              <a:chOff x="9023399" y="5594399"/>
              <a:chExt cx="772924" cy="1103398"/>
            </a:xfrm>
          </p:grpSpPr>
          <p:sp>
            <p:nvSpPr>
              <p:cNvPr id="7" name="Forma Livre 6"/>
              <p:cNvSpPr/>
              <p:nvPr/>
            </p:nvSpPr>
            <p:spPr>
              <a:xfrm>
                <a:off x="9201241" y="5600882"/>
                <a:ext cx="415795" cy="166676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1239"/>
                  <a:gd name="f6" fmla="val 533"/>
                  <a:gd name="f7" fmla="val 530"/>
                  <a:gd name="f8" fmla="val 150"/>
                  <a:gd name="f9" fmla="val 510"/>
                  <a:gd name="f10" fmla="val 298"/>
                  <a:gd name="f11" fmla="val 494"/>
                  <a:gd name="f12" fmla="val 452"/>
                  <a:gd name="f13" fmla="val 488"/>
                  <a:gd name="f14" fmla="val 457"/>
                  <a:gd name="f15" fmla="val 424"/>
                  <a:gd name="f16" fmla="val 429"/>
                  <a:gd name="f17" fmla="val 426"/>
                  <a:gd name="f18" fmla="val 402"/>
                  <a:gd name="f19" fmla="val 427"/>
                  <a:gd name="f20" fmla="val 374"/>
                  <a:gd name="f21" fmla="val 372"/>
                  <a:gd name="f22" fmla="val 448"/>
                  <a:gd name="f23" fmla="val 243"/>
                  <a:gd name="f24" fmla="val 461"/>
                  <a:gd name="f25" fmla="val 245"/>
                  <a:gd name="f26" fmla="val 439"/>
                  <a:gd name="f27" fmla="val 217"/>
                  <a:gd name="f28" fmla="val 443"/>
                  <a:gd name="f29" fmla="val 188"/>
                  <a:gd name="f30" fmla="val 444"/>
                  <a:gd name="f31" fmla="val 159"/>
                  <a:gd name="f32" fmla="val 145"/>
                  <a:gd name="f33" fmla="val 512"/>
                  <a:gd name="f34" fmla="val 128"/>
                  <a:gd name="f35" fmla="val 515"/>
                  <a:gd name="f36" fmla="val 143"/>
                  <a:gd name="f37" fmla="val 449"/>
                  <a:gd name="f38" fmla="val 103"/>
                  <a:gd name="f39" fmla="val 454"/>
                  <a:gd name="f40" fmla="val 66"/>
                  <a:gd name="f41" fmla="val 459"/>
                  <a:gd name="f42" fmla="val 28"/>
                  <a:gd name="f43" fmla="val 466"/>
                  <a:gd name="f44" fmla="val 472"/>
                  <a:gd name="f45" fmla="val 467"/>
                  <a:gd name="f46" fmla="val 481"/>
                  <a:gd name="f47" fmla="val 495"/>
                  <a:gd name="f48" fmla="val 509"/>
                  <a:gd name="f49" fmla="val 486"/>
                  <a:gd name="f50" fmla="val 514"/>
                  <a:gd name="f51" fmla="val 422"/>
                  <a:gd name="f52" fmla="val 500"/>
                  <a:gd name="f53" fmla="val 729"/>
                  <a:gd name="f54" fmla="val 734"/>
                  <a:gd name="f55" fmla="val 746"/>
                  <a:gd name="f56" fmla="val 760"/>
                  <a:gd name="f57" fmla="val 774"/>
                  <a:gd name="f58" fmla="val 769"/>
                  <a:gd name="f59" fmla="val 756"/>
                  <a:gd name="f60" fmla="val 741"/>
                  <a:gd name="f61" fmla="val 784"/>
                  <a:gd name="f62" fmla="val 789"/>
                  <a:gd name="f63" fmla="val 941"/>
                  <a:gd name="f64" fmla="val 1088"/>
                  <a:gd name="f65" fmla="val 1238"/>
                  <a:gd name="f66" fmla="val 532"/>
                  <a:gd name="f67" fmla="val 1211"/>
                  <a:gd name="f68" fmla="val 463"/>
                  <a:gd name="f69" fmla="val 1172"/>
                  <a:gd name="f70" fmla="val 458"/>
                  <a:gd name="f71" fmla="val 1136"/>
                  <a:gd name="f72" fmla="val 453"/>
                  <a:gd name="f73" fmla="val 1098"/>
                  <a:gd name="f74" fmla="val 1114"/>
                  <a:gd name="f75" fmla="val 1097"/>
                  <a:gd name="f76" fmla="val 513"/>
                  <a:gd name="f77" fmla="val 1081"/>
                  <a:gd name="f78" fmla="val 446"/>
                  <a:gd name="f79" fmla="val 1050"/>
                  <a:gd name="f80" fmla="val 1017"/>
                  <a:gd name="f81" fmla="val 986"/>
                  <a:gd name="f82" fmla="val 438"/>
                  <a:gd name="f83" fmla="val 988"/>
                  <a:gd name="f84" fmla="val 912"/>
                  <a:gd name="f85" fmla="val 860"/>
                  <a:gd name="f86" fmla="val 857"/>
                  <a:gd name="f87" fmla="val 833"/>
                  <a:gd name="f88" fmla="val 808"/>
                  <a:gd name="f89" fmla="val 248"/>
                  <a:gd name="f90" fmla="val 255"/>
                  <a:gd name="f91" fmla="val 362"/>
                  <a:gd name="f92" fmla="val 189"/>
                  <a:gd name="f93" fmla="val 370"/>
                  <a:gd name="f94" fmla="val 124"/>
                  <a:gd name="f95" fmla="val 378"/>
                  <a:gd name="f96" fmla="val 59"/>
                  <a:gd name="f97" fmla="val 388"/>
                  <a:gd name="f98" fmla="val 35"/>
                  <a:gd name="f99" fmla="val 105"/>
                  <a:gd name="f100" fmla="val 176"/>
                  <a:gd name="f101" fmla="val 383"/>
                  <a:gd name="f102" fmla="val 352"/>
                  <a:gd name="f103" fmla="val 376"/>
                  <a:gd name="f104" fmla="val 412"/>
                  <a:gd name="f105" fmla="val 423"/>
                  <a:gd name="f106" fmla="val 409"/>
                  <a:gd name="f107" fmla="val 469"/>
                  <a:gd name="f108" fmla="val 407"/>
                  <a:gd name="f109" fmla="val 516"/>
                  <a:gd name="f110" fmla="val 519"/>
                  <a:gd name="f111" fmla="val 385"/>
                  <a:gd name="f112" fmla="val 526"/>
                  <a:gd name="f113" fmla="val 363"/>
                  <a:gd name="f114" fmla="val 534"/>
                  <a:gd name="f115" fmla="val 345"/>
                  <a:gd name="f116" fmla="val 483"/>
                  <a:gd name="f117" fmla="val 346"/>
                  <a:gd name="f118" fmla="val 432"/>
                  <a:gd name="f119" fmla="val 348"/>
                  <a:gd name="f120" fmla="val 709"/>
                  <a:gd name="f121" fmla="val 717"/>
                  <a:gd name="f122" fmla="val 724"/>
                  <a:gd name="f123" fmla="val 728"/>
                  <a:gd name="f124" fmla="val 812"/>
                  <a:gd name="f125" fmla="val 855"/>
                  <a:gd name="f126" fmla="val 411"/>
                  <a:gd name="f127" fmla="val 850"/>
                  <a:gd name="f128" fmla="val 802"/>
                  <a:gd name="f129" fmla="val 976"/>
                  <a:gd name="f130" fmla="val 983"/>
                  <a:gd name="f131" fmla="val 421"/>
                  <a:gd name="f132" fmla="val 1057"/>
                  <a:gd name="f133" fmla="val 1131"/>
                  <a:gd name="f134" fmla="val 434"/>
                  <a:gd name="f135" fmla="val 1203"/>
                  <a:gd name="f136" fmla="val 1177"/>
                  <a:gd name="f137" fmla="val 1110"/>
                  <a:gd name="f138" fmla="val 375"/>
                  <a:gd name="f139" fmla="val 1045"/>
                  <a:gd name="f140" fmla="val 367"/>
                  <a:gd name="f141" fmla="val 974"/>
                  <a:gd name="f142" fmla="val 343"/>
                  <a:gd name="f143" fmla="val 1002"/>
                  <a:gd name="f144" fmla="val 1031"/>
                  <a:gd name="f145" fmla="val 350"/>
                  <a:gd name="f146" fmla="val 1060"/>
                  <a:gd name="f147" fmla="val 353"/>
                  <a:gd name="f148" fmla="val 291"/>
                  <a:gd name="f149" fmla="val 1019"/>
                  <a:gd name="f150" fmla="val 288"/>
                  <a:gd name="f151" fmla="val 992"/>
                  <a:gd name="f152" fmla="val 286"/>
                  <a:gd name="f153" fmla="val 964"/>
                  <a:gd name="f154" fmla="val 283"/>
                  <a:gd name="f155" fmla="val 965"/>
                  <a:gd name="f156" fmla="val 968"/>
                  <a:gd name="f157" fmla="val 290"/>
                  <a:gd name="f158" fmla="val 295"/>
                  <a:gd name="f159" fmla="val 969"/>
                  <a:gd name="f160" fmla="val 303"/>
                  <a:gd name="f161" fmla="val 971"/>
                  <a:gd name="f162" fmla="val 310"/>
                  <a:gd name="f163" fmla="val 1062"/>
                  <a:gd name="f164" fmla="val 293"/>
                  <a:gd name="f165" fmla="val 1076"/>
                  <a:gd name="f166" fmla="val 355"/>
                  <a:gd name="f167" fmla="val 1109"/>
                  <a:gd name="f168" fmla="val 1140"/>
                  <a:gd name="f169" fmla="val 1171"/>
                  <a:gd name="f170" fmla="val 368"/>
                  <a:gd name="f171" fmla="val 1145"/>
                  <a:gd name="f172" fmla="val 305"/>
                  <a:gd name="f173" fmla="val 1117"/>
                  <a:gd name="f174" fmla="val 300"/>
                  <a:gd name="f175" fmla="val 1090"/>
                  <a:gd name="f176" fmla="val 296"/>
                  <a:gd name="f177" fmla="val 1059"/>
                  <a:gd name="f178" fmla="val 276"/>
                  <a:gd name="f179" fmla="val 1085"/>
                  <a:gd name="f180" fmla="val 279"/>
                  <a:gd name="f181" fmla="val 1138"/>
                  <a:gd name="f182" fmla="val 1112"/>
                  <a:gd name="f183" fmla="val 225"/>
                  <a:gd name="f184" fmla="val 1042"/>
                  <a:gd name="f185" fmla="val 209"/>
                  <a:gd name="f186" fmla="val 900"/>
                  <a:gd name="f187" fmla="val 205"/>
                  <a:gd name="f188" fmla="val 907"/>
                  <a:gd name="f189" fmla="val 239"/>
                  <a:gd name="f190" fmla="val 924"/>
                  <a:gd name="f191" fmla="val 240"/>
                  <a:gd name="f192" fmla="val 249"/>
                  <a:gd name="f193" fmla="val 953"/>
                  <a:gd name="f194" fmla="val 264"/>
                  <a:gd name="f195" fmla="val 269"/>
                  <a:gd name="f196" fmla="val 1024"/>
                  <a:gd name="f197" fmla="val 271"/>
                  <a:gd name="f198" fmla="val 890"/>
                  <a:gd name="f199" fmla="val 883"/>
                  <a:gd name="f200" fmla="val 204"/>
                  <a:gd name="f201" fmla="val 799"/>
                  <a:gd name="f202" fmla="val 197"/>
                  <a:gd name="f203" fmla="val 714"/>
                  <a:gd name="f204" fmla="val 194"/>
                  <a:gd name="f205" fmla="val 629"/>
                  <a:gd name="f206" fmla="val 250"/>
                  <a:gd name="f207" fmla="val 705"/>
                  <a:gd name="f208" fmla="val 781"/>
                  <a:gd name="f209" fmla="val 252"/>
                  <a:gd name="f210" fmla="val 257"/>
                  <a:gd name="f211" fmla="val 866"/>
                  <a:gd name="f212" fmla="val 247"/>
                  <a:gd name="f213" fmla="val 878"/>
                  <a:gd name="f214" fmla="val 242"/>
                  <a:gd name="f215" fmla="val 848"/>
                  <a:gd name="f216" fmla="val 274"/>
                  <a:gd name="f217" fmla="val 823"/>
                  <a:gd name="f218" fmla="val 272"/>
                  <a:gd name="f219" fmla="val 796"/>
                  <a:gd name="f220" fmla="val 771"/>
                  <a:gd name="f221" fmla="val 776"/>
                  <a:gd name="f222" fmla="val 331"/>
                  <a:gd name="f223" fmla="val 800"/>
                  <a:gd name="f224" fmla="val 333"/>
                  <a:gd name="f225" fmla="val 847"/>
                  <a:gd name="f226" fmla="val 335"/>
                  <a:gd name="f227" fmla="val 843"/>
                  <a:gd name="f228" fmla="val 845"/>
                  <a:gd name="f229" fmla="val 281"/>
                  <a:gd name="f230" fmla="val 330"/>
                  <a:gd name="f231" fmla="val 666"/>
                  <a:gd name="f232" fmla="val 266"/>
                  <a:gd name="f233" fmla="val 576"/>
                  <a:gd name="f234" fmla="val 502"/>
                  <a:gd name="f235" fmla="val 522"/>
                  <a:gd name="f236" fmla="val 328"/>
                  <a:gd name="f237" fmla="val 543"/>
                  <a:gd name="f238" fmla="val 559"/>
                  <a:gd name="f239" fmla="val 583"/>
                  <a:gd name="f240" fmla="val 285"/>
                  <a:gd name="f241" fmla="val 614"/>
                  <a:gd name="f242" fmla="val 623"/>
                  <a:gd name="f243" fmla="val 660"/>
                  <a:gd name="f244" fmla="val 683"/>
                  <a:gd name="f245" fmla="val 700"/>
                  <a:gd name="f246" fmla="val 721"/>
                  <a:gd name="f247" fmla="val 740"/>
                  <a:gd name="f248" fmla="val 471"/>
                  <a:gd name="f249" fmla="val 442"/>
                  <a:gd name="f250" fmla="val 384"/>
                  <a:gd name="f251" fmla="val 386"/>
                  <a:gd name="f252" fmla="val 260"/>
                  <a:gd name="f253" fmla="val 262"/>
                  <a:gd name="f254" fmla="val 219"/>
                  <a:gd name="f255" fmla="val 195"/>
                  <a:gd name="f256" fmla="val 181"/>
                  <a:gd name="f257" fmla="val 231"/>
                  <a:gd name="f258" fmla="val 164"/>
                  <a:gd name="f259" fmla="val 357"/>
                  <a:gd name="f260" fmla="val 121"/>
                  <a:gd name="f261" fmla="val 301"/>
                  <a:gd name="f262" fmla="val 91"/>
                  <a:gd name="f263" fmla="val 306"/>
                  <a:gd name="f264" fmla="val 98"/>
                  <a:gd name="f265" fmla="val 365"/>
                  <a:gd name="f266" fmla="val 131"/>
                  <a:gd name="f267" fmla="val 100"/>
                  <a:gd name="f268" fmla="val 155"/>
                  <a:gd name="f269" fmla="val 183"/>
                  <a:gd name="f270" fmla="val 277"/>
                  <a:gd name="f271" fmla="val 186"/>
                  <a:gd name="f272" fmla="val 267"/>
                  <a:gd name="f273" fmla="val 312"/>
                  <a:gd name="f274" fmla="val 336"/>
                  <a:gd name="f275" fmla="val 210"/>
                  <a:gd name="f276" fmla="val 229"/>
                  <a:gd name="f277" fmla="val 359"/>
                  <a:gd name="f278" fmla="val 244"/>
                  <a:gd name="f279" fmla="val 369"/>
                  <a:gd name="f280" fmla="val 259"/>
                  <a:gd name="f281" fmla="val 440"/>
                  <a:gd name="f282" fmla="val 254"/>
                  <a:gd name="f283" fmla="val 474"/>
                  <a:gd name="f284" fmla="val 521"/>
                  <a:gd name="f285" fmla="val 565"/>
                  <a:gd name="f286" fmla="val 612"/>
                  <a:gd name="f287" fmla="val 199"/>
                  <a:gd name="f288" fmla="val 71"/>
                  <a:gd name="f289" fmla="val 220"/>
                  <a:gd name="f290" fmla="val 182"/>
                  <a:gd name="f291" fmla="val 149"/>
                  <a:gd name="f292" fmla="val 1169"/>
                  <a:gd name="f293" fmla="val 1208"/>
                  <a:gd name="f294" fmla="val 184"/>
                  <a:gd name="f295" fmla="val 1212"/>
                  <a:gd name="f296" fmla="val 118"/>
                  <a:gd name="f297" fmla="val 417"/>
                  <a:gd name="f298" fmla="val 119"/>
                  <a:gd name="f299" fmla="val 20"/>
                  <a:gd name="f300" fmla="val 166"/>
                  <a:gd name="f301" fmla="val 414"/>
                  <a:gd name="f302" fmla="val 824"/>
                  <a:gd name="f303" fmla="val 101"/>
                  <a:gd name="f304" fmla="val 1219"/>
                  <a:gd name="f305" fmla="val 1236"/>
                  <a:gd name="f306" fmla="val 123"/>
                  <a:gd name="f307" fmla="val 37"/>
                  <a:gd name="f308" fmla="val 93"/>
                  <a:gd name="f309" fmla="val 79"/>
                  <a:gd name="f310" fmla="val 17"/>
                  <a:gd name="f311" fmla="val 5"/>
                  <a:gd name="f312" fmla="val 69"/>
                  <a:gd name="f313" fmla="val 690"/>
                  <a:gd name="f314" fmla="val 64"/>
                  <a:gd name="f315" fmla="val 688"/>
                  <a:gd name="f316" fmla="val 619"/>
                  <a:gd name="f317" fmla="val 548"/>
                  <a:gd name="f318" fmla="val 141"/>
                  <a:gd name="f319" fmla="val 68"/>
                  <a:gd name="f320" fmla="val 157"/>
                  <a:gd name="f321" fmla="val 74"/>
                  <a:gd name="f322" fmla="val 13"/>
                  <a:gd name="f323" fmla="val 52"/>
                  <a:gd name="f324" fmla="val 476"/>
                  <a:gd name="f325" fmla="val 50"/>
                  <a:gd name="f326" fmla="val 807"/>
                  <a:gd name="f327" fmla="val 12"/>
                  <a:gd name="f328" fmla="val 33"/>
                  <a:gd name="f329" fmla="val 1007"/>
                  <a:gd name="f330" fmla="val 710"/>
                  <a:gd name="f331" fmla="val 685"/>
                  <a:gd name="f332" fmla="val 529"/>
                  <a:gd name="f333" fmla="val 541"/>
                  <a:gd name="f334" fmla="val 550"/>
                  <a:gd name="f335" fmla="val 556"/>
                  <a:gd name="f336" fmla="val 380"/>
                  <a:gd name="f337" fmla="val 325"/>
                  <a:gd name="f338" fmla="val 323"/>
                  <a:gd name="f339" fmla="val 667"/>
                  <a:gd name="f340" fmla="val 686"/>
                  <a:gd name="f341" fmla="val 693"/>
                  <a:gd name="f342" fmla="val 702"/>
                  <a:gd name="f343" fmla="val 719"/>
                  <a:gd name="f344" fmla="val 931"/>
                  <a:gd name="f345" fmla="val 308"/>
                  <a:gd name="f346" fmla="val 943"/>
                  <a:gd name="f347" fmla="val 416"/>
                  <a:gd name="f348" fmla="val 893"/>
                  <a:gd name="f349" fmla="val 881"/>
                  <a:gd name="f350" fmla="val 888"/>
                  <a:gd name="f351" fmla="val 905"/>
                  <a:gd name="f352" fmla="val 922"/>
                  <a:gd name="f353" fmla="val 929"/>
                  <a:gd name="f354" fmla="val 859"/>
                  <a:gd name="f355" fmla="val 874"/>
                  <a:gd name="f356" fmla="val 302"/>
                  <a:gd name="f357" fmla="val 309"/>
                  <a:gd name="f358" fmla="val 319"/>
                  <a:gd name="f359" fmla="val 326"/>
                  <a:gd name="f360" fmla="val 371"/>
                  <a:gd name="f361" fmla="val 307"/>
                  <a:gd name="f362" fmla="val 278"/>
                  <a:gd name="f363" fmla="*/ f2 1 1239"/>
                  <a:gd name="f364" fmla="*/ f3 1 533"/>
                  <a:gd name="f365" fmla="+- f6 0 f4"/>
                  <a:gd name="f366" fmla="+- f5 0 f4"/>
                  <a:gd name="f367" fmla="*/ f366 1 1239"/>
                  <a:gd name="f368" fmla="*/ f365 1 533"/>
                  <a:gd name="f369" fmla="*/ f4 1 f367"/>
                  <a:gd name="f370" fmla="*/ f5 1 f367"/>
                  <a:gd name="f371" fmla="*/ f4 1 f368"/>
                  <a:gd name="f372" fmla="*/ f6 1 f368"/>
                  <a:gd name="f373" fmla="*/ f369 f363 1"/>
                  <a:gd name="f374" fmla="*/ f370 f363 1"/>
                  <a:gd name="f375" fmla="*/ f372 f364 1"/>
                  <a:gd name="f376" fmla="*/ f371 f36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3" t="f376" r="f374" b="f375"/>
                <a:pathLst>
                  <a:path w="1239" h="533">
                    <a:moveTo>
                      <a:pt x="f4" y="f7"/>
                    </a:moveTo>
                    <a:cubicBezTo>
                      <a:pt x="f8" y="f9"/>
                      <a:pt x="f10" y="f11"/>
                      <a:pt x="f12" y="f13"/>
                    </a:cubicBezTo>
                    <a:lnTo>
                      <a:pt x="f14" y="f15"/>
                    </a:lnTo>
                    <a:cubicBezTo>
                      <a:pt x="f16" y="f17"/>
                      <a:pt x="f18" y="f19"/>
                      <a:pt x="f20" y="f16"/>
                    </a:cubicBezTo>
                    <a:lnTo>
                      <a:pt x="f21" y="f22"/>
                    </a:lnTo>
                    <a:lnTo>
                      <a:pt x="f23" y="f24"/>
                    </a:lnTo>
                    <a:lnTo>
                      <a:pt x="f25" y="f26"/>
                    </a:lnTo>
                    <a:cubicBezTo>
                      <a:pt x="f27" y="f28"/>
                      <a:pt x="f29" y="f30"/>
                      <a:pt x="f31" y="f22"/>
                    </a:cubicBezTo>
                    <a:lnTo>
                      <a:pt x="f32" y="f33"/>
                    </a:lnTo>
                    <a:lnTo>
                      <a:pt x="f34" y="f35"/>
                    </a:lnTo>
                    <a:lnTo>
                      <a:pt x="f36" y="f37"/>
                    </a:lnTo>
                    <a:cubicBezTo>
                      <a:pt x="f38" y="f39"/>
                      <a:pt x="f40" y="f41"/>
                      <a:pt x="f42" y="f43"/>
                    </a:cubicBezTo>
                    <a:lnTo>
                      <a:pt x="f4" y="f7"/>
                    </a:lnTo>
                    <a:close/>
                    <a:moveTo>
                      <a:pt x="f4" y="f7"/>
                    </a:moveTo>
                    <a:lnTo>
                      <a:pt x="f4" y="f7"/>
                    </a:lnTo>
                    <a:close/>
                    <a:moveTo>
                      <a:pt x="f44" y="f15"/>
                    </a:moveTo>
                    <a:lnTo>
                      <a:pt x="f45" y="f13"/>
                    </a:lnTo>
                    <a:cubicBezTo>
                      <a:pt x="f46" y="f13"/>
                      <a:pt x="f47" y="f13"/>
                      <a:pt x="f48" y="f49"/>
                    </a:cubicBezTo>
                    <a:lnTo>
                      <a:pt x="f50" y="f17"/>
                    </a:lnTo>
                    <a:lnTo>
                      <a:pt x="f50" y="f51"/>
                    </a:lnTo>
                    <a:cubicBezTo>
                      <a:pt x="f52" y="f15"/>
                      <a:pt x="f49" y="f15"/>
                      <a:pt x="f44" y="f15"/>
                    </a:cubicBezTo>
                    <a:close/>
                    <a:moveTo>
                      <a:pt x="f44" y="f15"/>
                    </a:moveTo>
                    <a:lnTo>
                      <a:pt x="f44" y="f15"/>
                    </a:lnTo>
                    <a:close/>
                    <a:moveTo>
                      <a:pt x="f53" y="f17"/>
                    </a:moveTo>
                    <a:lnTo>
                      <a:pt x="f54" y="f49"/>
                    </a:lnTo>
                    <a:cubicBezTo>
                      <a:pt x="f55" y="f13"/>
                      <a:pt x="f56" y="f13"/>
                      <a:pt x="f57" y="f13"/>
                    </a:cubicBezTo>
                    <a:lnTo>
                      <a:pt x="f58" y="f15"/>
                    </a:lnTo>
                    <a:cubicBezTo>
                      <a:pt x="f59" y="f15"/>
                      <a:pt x="f60" y="f15"/>
                      <a:pt x="f53" y="f51"/>
                    </a:cubicBezTo>
                    <a:lnTo>
                      <a:pt x="f53" y="f17"/>
                    </a:lnTo>
                    <a:close/>
                    <a:moveTo>
                      <a:pt x="f53" y="f17"/>
                    </a:moveTo>
                    <a:lnTo>
                      <a:pt x="f53" y="f17"/>
                    </a:lnTo>
                    <a:close/>
                    <a:moveTo>
                      <a:pt x="f61" y="f15"/>
                    </a:moveTo>
                    <a:lnTo>
                      <a:pt x="f62" y="f13"/>
                    </a:lnTo>
                    <a:cubicBezTo>
                      <a:pt x="f63" y="f11"/>
                      <a:pt x="f64" y="f9"/>
                      <a:pt x="f65" y="f66"/>
                    </a:cubicBezTo>
                    <a:lnTo>
                      <a:pt x="f67" y="f68"/>
                    </a:lnTo>
                    <a:cubicBezTo>
                      <a:pt x="f69" y="f70"/>
                      <a:pt x="f71" y="f72"/>
                      <a:pt x="f73" y="f37"/>
                    </a:cubicBezTo>
                    <a:lnTo>
                      <a:pt x="f74" y="f35"/>
                    </a:lnTo>
                    <a:lnTo>
                      <a:pt x="f75" y="f76"/>
                    </a:lnTo>
                    <a:lnTo>
                      <a:pt x="f77" y="f78"/>
                    </a:lnTo>
                    <a:cubicBezTo>
                      <a:pt x="f79" y="f28"/>
                      <a:pt x="f80" y="f26"/>
                      <a:pt x="f81" y="f82"/>
                    </a:cubicBezTo>
                    <a:lnTo>
                      <a:pt x="f83" y="f24"/>
                    </a:lnTo>
                    <a:lnTo>
                      <a:pt x="f84" y="f72"/>
                    </a:lnTo>
                    <a:lnTo>
                      <a:pt x="f85" y="f22"/>
                    </a:lnTo>
                    <a:lnTo>
                      <a:pt x="f86" y="f19"/>
                    </a:lnTo>
                    <a:cubicBezTo>
                      <a:pt x="f87" y="f17"/>
                      <a:pt x="f88" y="f17"/>
                      <a:pt x="f61" y="f15"/>
                    </a:cubicBezTo>
                    <a:close/>
                    <a:moveTo>
                      <a:pt x="f61" y="f15"/>
                    </a:moveTo>
                    <a:lnTo>
                      <a:pt x="f61" y="f15"/>
                    </a:lnTo>
                    <a:close/>
                    <a:moveTo>
                      <a:pt x="f89" y="f51"/>
                    </a:moveTo>
                    <a:lnTo>
                      <a:pt x="f90" y="f91"/>
                    </a:lnTo>
                    <a:cubicBezTo>
                      <a:pt x="f92" y="f93"/>
                      <a:pt x="f94" y="f95"/>
                      <a:pt x="f96" y="f97"/>
                    </a:cubicBezTo>
                    <a:lnTo>
                      <a:pt x="f98" y="f22"/>
                    </a:lnTo>
                    <a:cubicBezTo>
                      <a:pt x="f99" y="f82"/>
                      <a:pt x="f100" y="f16"/>
                      <a:pt x="f89" y="f51"/>
                    </a:cubicBezTo>
                    <a:close/>
                    <a:moveTo>
                      <a:pt x="f89" y="f51"/>
                    </a:moveTo>
                    <a:lnTo>
                      <a:pt x="f89" y="f51"/>
                    </a:lnTo>
                    <a:close/>
                    <a:moveTo>
                      <a:pt x="f101" y="f102"/>
                    </a:moveTo>
                    <a:lnTo>
                      <a:pt x="f103" y="f104"/>
                    </a:lnTo>
                    <a:cubicBezTo>
                      <a:pt x="f105" y="f106"/>
                      <a:pt x="f107" y="f108"/>
                      <a:pt x="f109" y="f108"/>
                    </a:cubicBezTo>
                    <a:cubicBezTo>
                      <a:pt x="f110" y="f111"/>
                      <a:pt x="f112" y="f113"/>
                      <a:pt x="f114" y="f115"/>
                    </a:cubicBezTo>
                    <a:cubicBezTo>
                      <a:pt x="f116" y="f117"/>
                      <a:pt x="f118" y="f119"/>
                      <a:pt x="f101" y="f102"/>
                    </a:cubicBezTo>
                    <a:close/>
                    <a:moveTo>
                      <a:pt x="f101" y="f102"/>
                    </a:moveTo>
                    <a:lnTo>
                      <a:pt x="f101" y="f102"/>
                    </a:lnTo>
                    <a:close/>
                    <a:moveTo>
                      <a:pt x="f120" y="f115"/>
                    </a:moveTo>
                    <a:cubicBezTo>
                      <a:pt x="f121" y="f113"/>
                      <a:pt x="f122" y="f111"/>
                      <a:pt x="f123" y="f108"/>
                    </a:cubicBezTo>
                    <a:cubicBezTo>
                      <a:pt x="f58" y="f108"/>
                      <a:pt x="f124" y="f106"/>
                      <a:pt x="f125" y="f126"/>
                    </a:cubicBezTo>
                    <a:lnTo>
                      <a:pt x="f127" y="f102"/>
                    </a:lnTo>
                    <a:cubicBezTo>
                      <a:pt x="f128" y="f119"/>
                      <a:pt x="f59" y="f117"/>
                      <a:pt x="f120" y="f115"/>
                    </a:cubicBezTo>
                    <a:close/>
                    <a:moveTo>
                      <a:pt x="f120" y="f115"/>
                    </a:moveTo>
                    <a:lnTo>
                      <a:pt x="f120" y="f115"/>
                    </a:lnTo>
                    <a:close/>
                    <a:moveTo>
                      <a:pt x="f129" y="f91"/>
                    </a:moveTo>
                    <a:lnTo>
                      <a:pt x="f130" y="f131"/>
                    </a:lnTo>
                    <a:cubicBezTo>
                      <a:pt x="f132" y="f17"/>
                      <a:pt x="f133" y="f134"/>
                      <a:pt x="f135" y="f78"/>
                    </a:cubicBezTo>
                    <a:lnTo>
                      <a:pt x="f136" y="f111"/>
                    </a:lnTo>
                    <a:cubicBezTo>
                      <a:pt x="f137" y="f138"/>
                      <a:pt x="f139" y="f140"/>
                      <a:pt x="f129" y="f91"/>
                    </a:cubicBezTo>
                    <a:close/>
                    <a:moveTo>
                      <a:pt x="f129" y="f91"/>
                    </a:moveTo>
                    <a:lnTo>
                      <a:pt x="f129" y="f91"/>
                    </a:lnTo>
                    <a:close/>
                    <a:moveTo>
                      <a:pt x="f141" y="f142"/>
                    </a:moveTo>
                    <a:cubicBezTo>
                      <a:pt x="f143" y="f117"/>
                      <a:pt x="f144" y="f145"/>
                      <a:pt x="f146" y="f147"/>
                    </a:cubicBezTo>
                    <a:lnTo>
                      <a:pt x="f139" y="f148"/>
                    </a:lnTo>
                    <a:cubicBezTo>
                      <a:pt x="f149" y="f150"/>
                      <a:pt x="f151" y="f152"/>
                      <a:pt x="f153" y="f154"/>
                    </a:cubicBezTo>
                    <a:cubicBezTo>
                      <a:pt x="f155" y="f152"/>
                      <a:pt x="f156" y="f157"/>
                      <a:pt x="f156" y="f158"/>
                    </a:cubicBezTo>
                    <a:lnTo>
                      <a:pt x="f159" y="f158"/>
                    </a:lnTo>
                    <a:lnTo>
                      <a:pt x="f159" y="f160"/>
                    </a:lnTo>
                    <a:lnTo>
                      <a:pt x="f161" y="f162"/>
                    </a:lnTo>
                    <a:lnTo>
                      <a:pt x="f141" y="f142"/>
                    </a:lnTo>
                    <a:close/>
                    <a:moveTo>
                      <a:pt x="f141" y="f142"/>
                    </a:moveTo>
                    <a:lnTo>
                      <a:pt x="f141" y="f142"/>
                    </a:lnTo>
                    <a:close/>
                    <a:moveTo>
                      <a:pt x="f163" y="f164"/>
                    </a:moveTo>
                    <a:lnTo>
                      <a:pt x="f165" y="f166"/>
                    </a:lnTo>
                    <a:cubicBezTo>
                      <a:pt x="f167" y="f0"/>
                      <a:pt x="f168" y="f113"/>
                      <a:pt x="f169" y="f170"/>
                    </a:cubicBezTo>
                    <a:lnTo>
                      <a:pt x="f171" y="f172"/>
                    </a:lnTo>
                    <a:cubicBezTo>
                      <a:pt x="f173" y="f174"/>
                      <a:pt x="f175" y="f176"/>
                      <a:pt x="f163" y="f164"/>
                    </a:cubicBezTo>
                    <a:close/>
                    <a:moveTo>
                      <a:pt x="f163" y="f164"/>
                    </a:moveTo>
                    <a:lnTo>
                      <a:pt x="f163" y="f164"/>
                    </a:lnTo>
                    <a:close/>
                    <a:moveTo>
                      <a:pt x="f177" y="f178"/>
                    </a:moveTo>
                    <a:cubicBezTo>
                      <a:pt x="f179" y="f180"/>
                      <a:pt x="f137" y="f154"/>
                      <a:pt x="f181" y="f152"/>
                    </a:cubicBezTo>
                    <a:lnTo>
                      <a:pt x="f182" y="f183"/>
                    </a:lnTo>
                    <a:cubicBezTo>
                      <a:pt x="f184" y="f27"/>
                      <a:pt x="f161" y="f185"/>
                      <a:pt x="f186" y="f187"/>
                    </a:cubicBezTo>
                    <a:lnTo>
                      <a:pt x="f188" y="f189"/>
                    </a:lnTo>
                    <a:cubicBezTo>
                      <a:pt x="f190" y="f191"/>
                      <a:pt x="f63" y="f192"/>
                      <a:pt x="f193" y="f194"/>
                    </a:cubicBezTo>
                    <a:cubicBezTo>
                      <a:pt x="f83" y="f195"/>
                      <a:pt x="f196" y="f197"/>
                      <a:pt x="f177" y="f178"/>
                    </a:cubicBezTo>
                    <a:close/>
                    <a:moveTo>
                      <a:pt x="f177" y="f178"/>
                    </a:moveTo>
                    <a:lnTo>
                      <a:pt x="f177" y="f178"/>
                    </a:lnTo>
                    <a:close/>
                    <a:moveTo>
                      <a:pt x="f198" y="f191"/>
                    </a:moveTo>
                    <a:lnTo>
                      <a:pt x="f199" y="f200"/>
                    </a:lnTo>
                    <a:cubicBezTo>
                      <a:pt x="f201" y="f202"/>
                      <a:pt x="f203" y="f204"/>
                      <a:pt x="f205" y="f204"/>
                    </a:cubicBezTo>
                    <a:lnTo>
                      <a:pt x="f205" y="f206"/>
                    </a:lnTo>
                    <a:cubicBezTo>
                      <a:pt x="f207" y="f206"/>
                      <a:pt x="f208" y="f209"/>
                      <a:pt x="f86" y="f210"/>
                    </a:cubicBezTo>
                    <a:cubicBezTo>
                      <a:pt x="f211" y="f212"/>
                      <a:pt x="f213" y="f214"/>
                      <a:pt x="f198" y="f191"/>
                    </a:cubicBezTo>
                    <a:close/>
                    <a:moveTo>
                      <a:pt x="f198" y="f191"/>
                    </a:moveTo>
                    <a:lnTo>
                      <a:pt x="f198" y="f191"/>
                    </a:lnTo>
                    <a:close/>
                    <a:moveTo>
                      <a:pt x="f215" y="f216"/>
                    </a:moveTo>
                    <a:cubicBezTo>
                      <a:pt x="f217" y="f218"/>
                      <a:pt x="f219" y="f197"/>
                      <a:pt x="f220" y="f197"/>
                    </a:cubicBezTo>
                    <a:lnTo>
                      <a:pt x="f221" y="f222"/>
                    </a:lnTo>
                    <a:cubicBezTo>
                      <a:pt x="f223" y="f222"/>
                      <a:pt x="f217" y="f224"/>
                      <a:pt x="f225" y="f226"/>
                    </a:cubicBezTo>
                    <a:lnTo>
                      <a:pt x="f227" y="f176"/>
                    </a:lnTo>
                    <a:cubicBezTo>
                      <a:pt x="f227" y="f150"/>
                      <a:pt x="f228" y="f229"/>
                      <a:pt x="f215" y="f216"/>
                    </a:cubicBezTo>
                    <a:close/>
                    <a:moveTo>
                      <a:pt x="f215" y="f216"/>
                    </a:moveTo>
                    <a:lnTo>
                      <a:pt x="f215" y="f216"/>
                    </a:lnTo>
                    <a:close/>
                    <a:moveTo>
                      <a:pt x="f56" y="f230"/>
                    </a:moveTo>
                    <a:lnTo>
                      <a:pt x="f59" y="f195"/>
                    </a:lnTo>
                    <a:cubicBezTo>
                      <a:pt x="f231" y="f232"/>
                      <a:pt x="f233" y="f232"/>
                      <a:pt x="f49" y="f197"/>
                    </a:cubicBezTo>
                    <a:lnTo>
                      <a:pt x="f46" y="f230"/>
                    </a:lnTo>
                    <a:cubicBezTo>
                      <a:pt x="f234" y="f230"/>
                      <a:pt x="f235" y="f236"/>
                      <a:pt x="f237" y="f236"/>
                    </a:cubicBezTo>
                    <a:cubicBezTo>
                      <a:pt x="f238" y="f160"/>
                      <a:pt x="f239" y="f240"/>
                      <a:pt x="f241" y="f229"/>
                    </a:cubicBezTo>
                    <a:lnTo>
                      <a:pt x="f242" y="f229"/>
                    </a:lnTo>
                    <a:lnTo>
                      <a:pt x="f205" y="f229"/>
                    </a:lnTo>
                    <a:cubicBezTo>
                      <a:pt x="f243" y="f240"/>
                      <a:pt x="f244" y="f160"/>
                      <a:pt x="f245" y="f236"/>
                    </a:cubicBezTo>
                    <a:cubicBezTo>
                      <a:pt x="f246" y="f236"/>
                      <a:pt x="f247" y="f230"/>
                      <a:pt x="f56" y="f230"/>
                    </a:cubicBezTo>
                    <a:close/>
                    <a:moveTo>
                      <a:pt x="f56" y="f230"/>
                    </a:moveTo>
                    <a:lnTo>
                      <a:pt x="f56" y="f230"/>
                    </a:lnTo>
                    <a:close/>
                    <a:moveTo>
                      <a:pt x="f43" y="f222"/>
                    </a:moveTo>
                    <a:lnTo>
                      <a:pt x="f248" y="f197"/>
                    </a:lnTo>
                    <a:cubicBezTo>
                      <a:pt x="f249" y="f197"/>
                      <a:pt x="f104" y="f218"/>
                      <a:pt x="f250" y="f216"/>
                    </a:cubicBezTo>
                    <a:cubicBezTo>
                      <a:pt x="f251" y="f229"/>
                      <a:pt x="f97" y="f150"/>
                      <a:pt x="f97" y="f176"/>
                    </a:cubicBezTo>
                    <a:lnTo>
                      <a:pt x="f250" y="f226"/>
                    </a:lnTo>
                    <a:cubicBezTo>
                      <a:pt x="f126" y="f226"/>
                      <a:pt x="f82" y="f224"/>
                      <a:pt x="f43" y="f222"/>
                    </a:cubicBezTo>
                    <a:close/>
                    <a:moveTo>
                      <a:pt x="f43" y="f222"/>
                    </a:moveTo>
                    <a:lnTo>
                      <a:pt x="f43" y="f222"/>
                    </a:lnTo>
                    <a:close/>
                    <a:moveTo>
                      <a:pt x="f210" y="f117"/>
                    </a:moveTo>
                    <a:lnTo>
                      <a:pt x="f252" y="f162"/>
                    </a:lnTo>
                    <a:lnTo>
                      <a:pt x="f253" y="f160"/>
                    </a:lnTo>
                    <a:lnTo>
                      <a:pt x="f253" y="f158"/>
                    </a:lnTo>
                    <a:lnTo>
                      <a:pt x="f194" y="f158"/>
                    </a:lnTo>
                    <a:cubicBezTo>
                      <a:pt x="f194" y="f148"/>
                      <a:pt x="f232" y="f150"/>
                      <a:pt x="f232" y="f240"/>
                    </a:cubicBezTo>
                    <a:cubicBezTo>
                      <a:pt x="f23" y="f150"/>
                      <a:pt x="f254" y="f157"/>
                      <a:pt x="f255" y="f164"/>
                    </a:cubicBezTo>
                    <a:lnTo>
                      <a:pt x="f256" y="f166"/>
                    </a:lnTo>
                    <a:cubicBezTo>
                      <a:pt x="f187" y="f102"/>
                      <a:pt x="f257" y="f119"/>
                      <a:pt x="f210" y="f117"/>
                    </a:cubicBezTo>
                    <a:close/>
                    <a:moveTo>
                      <a:pt x="f210" y="f117"/>
                    </a:moveTo>
                    <a:lnTo>
                      <a:pt x="f210" y="f117"/>
                    </a:lnTo>
                    <a:close/>
                    <a:moveTo>
                      <a:pt x="f258" y="f259"/>
                    </a:moveTo>
                    <a:lnTo>
                      <a:pt x="f1" y="f158"/>
                    </a:lnTo>
                    <a:cubicBezTo>
                      <a:pt x="f8" y="f10"/>
                      <a:pt x="f260" y="f261"/>
                      <a:pt x="f262" y="f263"/>
                    </a:cubicBezTo>
                    <a:lnTo>
                      <a:pt x="f40" y="f93"/>
                    </a:lnTo>
                    <a:cubicBezTo>
                      <a:pt x="f264" y="f265"/>
                      <a:pt x="f266" y="f91"/>
                      <a:pt x="f258" y="f259"/>
                    </a:cubicBezTo>
                    <a:close/>
                    <a:moveTo>
                      <a:pt x="f258" y="f259"/>
                    </a:moveTo>
                    <a:lnTo>
                      <a:pt x="f258" y="f259"/>
                    </a:lnTo>
                    <a:close/>
                    <a:moveTo>
                      <a:pt x="f267" y="f157"/>
                    </a:moveTo>
                    <a:cubicBezTo>
                      <a:pt x="f34" y="f240"/>
                      <a:pt x="f268" y="f229"/>
                      <a:pt x="f269" y="f270"/>
                    </a:cubicBezTo>
                    <a:lnTo>
                      <a:pt x="f269" y="f178"/>
                    </a:lnTo>
                    <a:lnTo>
                      <a:pt x="f271" y="f270"/>
                    </a:lnTo>
                    <a:cubicBezTo>
                      <a:pt x="f27" y="f218"/>
                      <a:pt x="f212" y="f197"/>
                      <a:pt x="f178" y="f272"/>
                    </a:cubicBezTo>
                    <a:cubicBezTo>
                      <a:pt x="f157" y="f212"/>
                      <a:pt x="f273" y="f189"/>
                      <a:pt x="f224" y="f189"/>
                    </a:cubicBezTo>
                    <a:lnTo>
                      <a:pt x="f274" y="f187"/>
                    </a:lnTo>
                    <a:cubicBezTo>
                      <a:pt x="f232" y="f275"/>
                      <a:pt x="f255" y="f254"/>
                      <a:pt x="f94" y="f276"/>
                    </a:cubicBezTo>
                    <a:lnTo>
                      <a:pt x="f267" y="f157"/>
                    </a:lnTo>
                    <a:close/>
                    <a:moveTo>
                      <a:pt x="f267" y="f157"/>
                    </a:moveTo>
                    <a:lnTo>
                      <a:pt x="f267" y="f157"/>
                    </a:lnTo>
                    <a:close/>
                    <a:moveTo>
                      <a:pt x="f119" y="f214"/>
                    </a:moveTo>
                    <a:cubicBezTo>
                      <a:pt x="f277" y="f278"/>
                      <a:pt x="f279" y="f206"/>
                      <a:pt x="f20" y="f280"/>
                    </a:cubicBezTo>
                    <a:cubicBezTo>
                      <a:pt x="f108" y="f90"/>
                      <a:pt x="f281" y="f282"/>
                      <a:pt x="f248" y="f209"/>
                    </a:cubicBezTo>
                    <a:lnTo>
                      <a:pt x="f283" y="f209"/>
                    </a:lnTo>
                    <a:cubicBezTo>
                      <a:pt x="f284" y="f206"/>
                      <a:pt x="f285" y="f206"/>
                      <a:pt x="f286" y="f206"/>
                    </a:cubicBezTo>
                    <a:lnTo>
                      <a:pt x="f286" y="f204"/>
                    </a:lnTo>
                    <a:cubicBezTo>
                      <a:pt x="f112" y="f255"/>
                      <a:pt x="f82" y="f287"/>
                      <a:pt x="f102" y="f200"/>
                    </a:cubicBezTo>
                    <a:lnTo>
                      <a:pt x="f119" y="f214"/>
                    </a:lnTo>
                    <a:close/>
                    <a:moveTo>
                      <a:pt x="f119" y="f214"/>
                    </a:moveTo>
                    <a:lnTo>
                      <a:pt x="f119" y="f214"/>
                    </a:lnTo>
                    <a:close/>
                    <a:moveTo>
                      <a:pt x="f288" y="f289"/>
                    </a:moveTo>
                    <a:cubicBezTo>
                      <a:pt x="f180" y="f290"/>
                      <a:pt x="f61" y="f291"/>
                      <a:pt x="f292" y="f27"/>
                    </a:cubicBezTo>
                    <a:lnTo>
                      <a:pt x="f293" y="f294"/>
                    </a:lnTo>
                    <a:lnTo>
                      <a:pt x="f295" y="f1"/>
                    </a:lnTo>
                    <a:cubicBezTo>
                      <a:pt x="f217" y="f296"/>
                      <a:pt x="f297" y="f298"/>
                      <a:pt x="f42" y="f290"/>
                    </a:cubicBezTo>
                    <a:lnTo>
                      <a:pt x="f42" y="f294"/>
                    </a:lnTo>
                    <a:lnTo>
                      <a:pt x="f288" y="f289"/>
                    </a:lnTo>
                    <a:close/>
                    <a:moveTo>
                      <a:pt x="f288" y="f289"/>
                    </a:moveTo>
                    <a:lnTo>
                      <a:pt x="f288" y="f289"/>
                    </a:lnTo>
                    <a:close/>
                    <a:moveTo>
                      <a:pt x="f299" y="f300"/>
                    </a:moveTo>
                    <a:cubicBezTo>
                      <a:pt x="f301" y="f38"/>
                      <a:pt x="f302" y="f303"/>
                      <a:pt x="f304" y="f258"/>
                    </a:cubicBezTo>
                    <a:lnTo>
                      <a:pt x="f305" y="f306"/>
                    </a:lnTo>
                    <a:lnTo>
                      <a:pt x="f305" y="f40"/>
                    </a:lnTo>
                    <a:lnTo>
                      <a:pt x="f75" y="f307"/>
                    </a:lnTo>
                    <a:lnTo>
                      <a:pt x="f75" y="f308"/>
                    </a:lnTo>
                    <a:lnTo>
                      <a:pt x="f155" y="f309"/>
                    </a:lnTo>
                    <a:lnTo>
                      <a:pt x="f155" y="f310"/>
                    </a:lnTo>
                    <a:lnTo>
                      <a:pt x="f217" y="f311"/>
                    </a:lnTo>
                    <a:lnTo>
                      <a:pt x="f302" y="f312"/>
                    </a:lnTo>
                    <a:lnTo>
                      <a:pt x="f313" y="f314"/>
                    </a:lnTo>
                    <a:lnTo>
                      <a:pt x="f315" y="f4"/>
                    </a:lnTo>
                    <a:lnTo>
                      <a:pt x="f316" y="f4"/>
                    </a:lnTo>
                    <a:lnTo>
                      <a:pt x="f317" y="f4"/>
                    </a:lnTo>
                    <a:lnTo>
                      <a:pt x="f317" y="f314"/>
                    </a:lnTo>
                    <a:lnTo>
                      <a:pt x="f301" y="f312"/>
                    </a:lnTo>
                    <a:lnTo>
                      <a:pt x="f301" y="f311"/>
                    </a:lnTo>
                    <a:lnTo>
                      <a:pt x="f218" y="f310"/>
                    </a:lnTo>
                    <a:lnTo>
                      <a:pt x="f197" y="f309"/>
                    </a:lnTo>
                    <a:lnTo>
                      <a:pt x="f318" y="f308"/>
                    </a:lnTo>
                    <a:lnTo>
                      <a:pt x="f318" y="f307"/>
                    </a:lnTo>
                    <a:lnTo>
                      <a:pt x="f4" y="f40"/>
                    </a:lnTo>
                    <a:lnTo>
                      <a:pt x="f4" y="f306"/>
                    </a:lnTo>
                    <a:lnTo>
                      <a:pt x="f299" y="f300"/>
                    </a:lnTo>
                    <a:close/>
                    <a:moveTo>
                      <a:pt x="f299" y="f300"/>
                    </a:moveTo>
                    <a:lnTo>
                      <a:pt x="f299" y="f300"/>
                    </a:lnTo>
                    <a:close/>
                    <a:moveTo>
                      <a:pt x="f276" y="f319"/>
                    </a:moveTo>
                    <a:lnTo>
                      <a:pt x="f320" y="f98"/>
                    </a:lnTo>
                    <a:lnTo>
                      <a:pt x="f320" y="f321"/>
                    </a:lnTo>
                    <a:lnTo>
                      <a:pt x="f276" y="f319"/>
                    </a:lnTo>
                    <a:close/>
                    <a:moveTo>
                      <a:pt x="f276" y="f319"/>
                    </a:moveTo>
                    <a:lnTo>
                      <a:pt x="f276" y="f319"/>
                    </a:lnTo>
                    <a:close/>
                    <a:moveTo>
                      <a:pt x="f16" y="f322"/>
                    </a:moveTo>
                    <a:lnTo>
                      <a:pt x="f16" y="f323"/>
                    </a:lnTo>
                    <a:lnTo>
                      <a:pt x="f324" y="f325"/>
                    </a:lnTo>
                    <a:lnTo>
                      <a:pt x="f16" y="f322"/>
                    </a:lnTo>
                    <a:close/>
                    <a:moveTo>
                      <a:pt x="f16" y="f322"/>
                    </a:moveTo>
                    <a:lnTo>
                      <a:pt x="f16" y="f322"/>
                    </a:lnTo>
                    <a:close/>
                    <a:moveTo>
                      <a:pt x="f326" y="f327"/>
                    </a:moveTo>
                    <a:lnTo>
                      <a:pt x="f56" y="f325"/>
                    </a:lnTo>
                    <a:lnTo>
                      <a:pt x="f88" y="f323"/>
                    </a:lnTo>
                    <a:lnTo>
                      <a:pt x="f326" y="f327"/>
                    </a:lnTo>
                    <a:close/>
                    <a:moveTo>
                      <a:pt x="f326" y="f327"/>
                    </a:moveTo>
                    <a:lnTo>
                      <a:pt x="f326" y="f327"/>
                    </a:lnTo>
                    <a:close/>
                    <a:moveTo>
                      <a:pt x="f77" y="f328"/>
                    </a:moveTo>
                    <a:lnTo>
                      <a:pt x="f329" y="f319"/>
                    </a:lnTo>
                    <a:lnTo>
                      <a:pt x="f77" y="f321"/>
                    </a:lnTo>
                    <a:lnTo>
                      <a:pt x="f77" y="f328"/>
                    </a:lnTo>
                    <a:close/>
                    <a:moveTo>
                      <a:pt x="f77" y="f328"/>
                    </a:moveTo>
                    <a:lnTo>
                      <a:pt x="f77" y="f328"/>
                    </a:lnTo>
                    <a:close/>
                    <a:moveTo>
                      <a:pt x="f203" y="f19"/>
                    </a:moveTo>
                    <a:cubicBezTo>
                      <a:pt x="f330" y="f138"/>
                      <a:pt x="f331" y="f10"/>
                      <a:pt x="f242" y="f10"/>
                    </a:cubicBezTo>
                    <a:cubicBezTo>
                      <a:pt x="f238" y="f10"/>
                      <a:pt x="f6" y="f138"/>
                      <a:pt x="f332" y="f19"/>
                    </a:cubicBezTo>
                    <a:lnTo>
                      <a:pt x="f112" y="f49"/>
                    </a:lnTo>
                    <a:cubicBezTo>
                      <a:pt x="f6" y="f49"/>
                      <a:pt x="f333" y="f49"/>
                      <a:pt x="f334" y="f49"/>
                    </a:cubicBezTo>
                    <a:lnTo>
                      <a:pt x="f335" y="f297"/>
                    </a:lnTo>
                    <a:cubicBezTo>
                      <a:pt x="f238" y="f336"/>
                      <a:pt x="f233" y="f337"/>
                      <a:pt x="f242" y="f338"/>
                    </a:cubicBezTo>
                    <a:cubicBezTo>
                      <a:pt x="f339" y="f337"/>
                      <a:pt x="f340" y="f336"/>
                      <a:pt x="f315" y="f297"/>
                    </a:cubicBezTo>
                    <a:lnTo>
                      <a:pt x="f341" y="f49"/>
                    </a:lnTo>
                    <a:cubicBezTo>
                      <a:pt x="f342" y="f49"/>
                      <a:pt x="f120" y="f49"/>
                      <a:pt x="f343" y="f49"/>
                    </a:cubicBezTo>
                    <a:lnTo>
                      <a:pt x="f203" y="f19"/>
                    </a:lnTo>
                    <a:close/>
                    <a:moveTo>
                      <a:pt x="f203" y="f19"/>
                    </a:moveTo>
                    <a:lnTo>
                      <a:pt x="f203" y="f19"/>
                    </a:lnTo>
                    <a:close/>
                    <a:moveTo>
                      <a:pt x="f344" y="f345"/>
                    </a:moveTo>
                    <a:lnTo>
                      <a:pt x="f346" y="f347"/>
                    </a:lnTo>
                    <a:lnTo>
                      <a:pt x="f348" y="f126"/>
                    </a:lnTo>
                    <a:lnTo>
                      <a:pt x="f349" y="f176"/>
                    </a:lnTo>
                    <a:cubicBezTo>
                      <a:pt x="f199" y="f157"/>
                      <a:pt x="f199" y="f152"/>
                      <a:pt x="f350" y="f154"/>
                    </a:cubicBezTo>
                    <a:cubicBezTo>
                      <a:pt x="f348" y="f180"/>
                      <a:pt x="f351" y="f180"/>
                      <a:pt x="f84" y="f229"/>
                    </a:cubicBezTo>
                    <a:cubicBezTo>
                      <a:pt x="f352" y="f152"/>
                      <a:pt x="f353" y="f176"/>
                      <a:pt x="f344" y="f345"/>
                    </a:cubicBezTo>
                    <a:close/>
                    <a:moveTo>
                      <a:pt x="f344" y="f345"/>
                    </a:moveTo>
                    <a:lnTo>
                      <a:pt x="f344" y="f345"/>
                    </a:lnTo>
                    <a:close/>
                    <a:moveTo>
                      <a:pt x="f354" y="f176"/>
                    </a:moveTo>
                    <a:lnTo>
                      <a:pt x="f355" y="f118"/>
                    </a:lnTo>
                    <a:lnTo>
                      <a:pt x="f353" y="f82"/>
                    </a:lnTo>
                    <a:lnTo>
                      <a:pt x="f159" y="f28"/>
                    </a:lnTo>
                    <a:lnTo>
                      <a:pt x="f193" y="f172"/>
                    </a:lnTo>
                    <a:cubicBezTo>
                      <a:pt x="f346" y="f214"/>
                      <a:pt x="f85" y="f189"/>
                      <a:pt x="f354" y="f176"/>
                    </a:cubicBezTo>
                    <a:close/>
                    <a:moveTo>
                      <a:pt x="f354" y="f176"/>
                    </a:moveTo>
                    <a:lnTo>
                      <a:pt x="f354" y="f176"/>
                    </a:lnTo>
                    <a:close/>
                    <a:moveTo>
                      <a:pt x="f174" y="f345"/>
                    </a:moveTo>
                    <a:cubicBezTo>
                      <a:pt x="f356" y="f176"/>
                      <a:pt x="f357" y="f152"/>
                      <a:pt x="f358" y="f229"/>
                    </a:cubicBezTo>
                    <a:cubicBezTo>
                      <a:pt x="f359" y="f180"/>
                      <a:pt x="f274" y="f180"/>
                      <a:pt x="f142" y="f154"/>
                    </a:cubicBezTo>
                    <a:cubicBezTo>
                      <a:pt x="f117" y="f152"/>
                      <a:pt x="f119" y="f157"/>
                      <a:pt x="f145" y="f176"/>
                    </a:cubicBezTo>
                    <a:lnTo>
                      <a:pt x="f274" y="f126"/>
                    </a:lnTo>
                    <a:lnTo>
                      <a:pt x="f152" y="f347"/>
                    </a:lnTo>
                    <a:lnTo>
                      <a:pt x="f174" y="f345"/>
                    </a:lnTo>
                    <a:close/>
                    <a:moveTo>
                      <a:pt x="f174" y="f345"/>
                    </a:moveTo>
                    <a:lnTo>
                      <a:pt x="f174" y="f345"/>
                    </a:lnTo>
                    <a:close/>
                    <a:moveTo>
                      <a:pt x="f259" y="f118"/>
                    </a:moveTo>
                    <a:lnTo>
                      <a:pt x="f21" y="f176"/>
                    </a:lnTo>
                    <a:cubicBezTo>
                      <a:pt x="f360" y="f178"/>
                      <a:pt x="f0" y="f253"/>
                      <a:pt x="f117" y="f210"/>
                    </a:cubicBezTo>
                    <a:lnTo>
                      <a:pt x="f117" y="f280"/>
                    </a:lnTo>
                    <a:lnTo>
                      <a:pt x="f222" y="f90"/>
                    </a:lnTo>
                    <a:cubicBezTo>
                      <a:pt x="f361" y="f90"/>
                      <a:pt x="f154" y="f218"/>
                      <a:pt x="f362" y="f172"/>
                    </a:cubicBezTo>
                    <a:lnTo>
                      <a:pt x="f252" y="f28"/>
                    </a:lnTo>
                    <a:lnTo>
                      <a:pt x="f259" y="f118"/>
                    </a:lnTo>
                    <a:close/>
                  </a:path>
                </a:pathLst>
              </a:custGeom>
              <a:gradFill>
                <a:gsLst>
                  <a:gs pos="0">
                    <a:srgbClr val="FFF480"/>
                  </a:gs>
                  <a:gs pos="100000">
                    <a:srgbClr val="D1B76C"/>
                  </a:gs>
                </a:gsLst>
                <a:path path="rect">
                  <a:fillToRect l="50000" t="50000" r="50000" b="50000"/>
                </a:path>
              </a:gra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8" name="Forma Livre 7"/>
              <p:cNvSpPr/>
              <p:nvPr/>
            </p:nvSpPr>
            <p:spPr>
              <a:xfrm>
                <a:off x="9059756" y="5808597"/>
                <a:ext cx="700201" cy="82727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037"/>
                  <a:gd name="f4" fmla="val 2369"/>
                  <a:gd name="f5" fmla="val 1644"/>
                  <a:gd name="f6" fmla="val 1052"/>
                  <a:gd name="f7" fmla="val 1228"/>
                  <a:gd name="f8" fmla="val 1601"/>
                  <a:gd name="f9" fmla="val 1402"/>
                  <a:gd name="f10" fmla="val 1511"/>
                  <a:gd name="f11" fmla="val 1553"/>
                  <a:gd name="f12" fmla="val 1806"/>
                  <a:gd name="f13" fmla="val 1859"/>
                  <a:gd name="f14" fmla="val 1836"/>
                  <a:gd name="f15" fmla="val 1865"/>
                  <a:gd name="f16" fmla="val 1815"/>
                  <a:gd name="f17" fmla="val 1893"/>
                  <a:gd name="f18" fmla="val 1790"/>
                  <a:gd name="f19" fmla="val 1923"/>
                  <a:gd name="f20" fmla="val 1761"/>
                  <a:gd name="f21" fmla="val 1953"/>
                  <a:gd name="f22" fmla="val 1729"/>
                  <a:gd name="f23" fmla="val 1976"/>
                  <a:gd name="f24" fmla="val 1692"/>
                  <a:gd name="f25" fmla="val 2036"/>
                  <a:gd name="f26" fmla="val 1596"/>
                  <a:gd name="f27" fmla="val 1485"/>
                  <a:gd name="f28" fmla="val 2012"/>
                  <a:gd name="f29" fmla="val 1376"/>
                  <a:gd name="f30" fmla="val 2000"/>
                  <a:gd name="f31" fmla="val 1319"/>
                  <a:gd name="f32" fmla="val 1984"/>
                  <a:gd name="f33" fmla="val 1263"/>
                  <a:gd name="f34" fmla="val 1965"/>
                  <a:gd name="f35" fmla="val 1209"/>
                  <a:gd name="f36" fmla="val 1930"/>
                  <a:gd name="f37" fmla="val 1118"/>
                  <a:gd name="f38" fmla="val 1891"/>
                  <a:gd name="f39" fmla="val 1039"/>
                  <a:gd name="f40" fmla="val 1862"/>
                  <a:gd name="f41" fmla="val 945"/>
                  <a:gd name="f42" fmla="val 1844"/>
                  <a:gd name="f43" fmla="val 893"/>
                  <a:gd name="f44" fmla="val 1832"/>
                  <a:gd name="f45" fmla="val 839"/>
                  <a:gd name="f46" fmla="val 1824"/>
                  <a:gd name="f47" fmla="val 785"/>
                  <a:gd name="f48" fmla="val 1796"/>
                  <a:gd name="f49" fmla="val 622"/>
                  <a:gd name="f50" fmla="val 1870"/>
                  <a:gd name="f51" fmla="val 487"/>
                  <a:gd name="f52" fmla="val 1988"/>
                  <a:gd name="f53" fmla="val 385"/>
                  <a:gd name="f54" fmla="val 1910"/>
                  <a:gd name="f55" fmla="val 280"/>
                  <a:gd name="f56" fmla="val 178"/>
                  <a:gd name="f57" fmla="val 1756"/>
                  <a:gd name="f58" fmla="val 72"/>
                  <a:gd name="f59" fmla="val 1663"/>
                  <a:gd name="f60" fmla="val 56"/>
                  <a:gd name="f61" fmla="val 1570"/>
                  <a:gd name="f62" fmla="val 43"/>
                  <a:gd name="f63" fmla="val 1477"/>
                  <a:gd name="f64" fmla="val 33"/>
                  <a:gd name="f65" fmla="val 1163"/>
                  <a:gd name="f66" fmla="val 870"/>
                  <a:gd name="f67" fmla="val 558"/>
                  <a:gd name="f68" fmla="val 463"/>
                  <a:gd name="f69" fmla="val 370"/>
                  <a:gd name="f70" fmla="val 279"/>
                  <a:gd name="f71" fmla="val 249"/>
                  <a:gd name="f72" fmla="val 111"/>
                  <a:gd name="f73" fmla="val 221"/>
                  <a:gd name="f74" fmla="val 149"/>
                  <a:gd name="f75" fmla="val 193"/>
                  <a:gd name="f76" fmla="val 188"/>
                  <a:gd name="f77" fmla="val 527"/>
                  <a:gd name="f78" fmla="val 540"/>
                  <a:gd name="f79" fmla="val 639"/>
                  <a:gd name="f80" fmla="val 368"/>
                  <a:gd name="f81" fmla="val 812"/>
                  <a:gd name="f82" fmla="val 243"/>
                  <a:gd name="f83" fmla="val 1015"/>
                  <a:gd name="f84" fmla="val 1225"/>
                  <a:gd name="f85" fmla="val 1401"/>
                  <a:gd name="f86" fmla="val 375"/>
                  <a:gd name="f87" fmla="val 1510"/>
                  <a:gd name="f88" fmla="val 555"/>
                  <a:gd name="f89" fmla="val 1573"/>
                  <a:gd name="f90" fmla="val 658"/>
                  <a:gd name="f91" fmla="val 1613"/>
                  <a:gd name="f92" fmla="val 772"/>
                  <a:gd name="f93" fmla="val 1632"/>
                  <a:gd name="f94" fmla="val 891"/>
                  <a:gd name="f95" fmla="val 1640"/>
                  <a:gd name="f96" fmla="val 946"/>
                  <a:gd name="f97" fmla="val 999"/>
                  <a:gd name="f98" fmla="val 518"/>
                  <a:gd name="f99" fmla="val 341"/>
                  <a:gd name="f100" fmla="val 1260"/>
                  <a:gd name="f101" fmla="val 845"/>
                  <a:gd name="f102" fmla="val 520"/>
                  <a:gd name="f103" fmla="val 553"/>
                  <a:gd name="f104" fmla="val 184"/>
                  <a:gd name="f105" fmla="val 202"/>
                  <a:gd name="f106" fmla="val 137"/>
                  <a:gd name="f107" fmla="val 262"/>
                  <a:gd name="f108" fmla="val 92"/>
                  <a:gd name="f109" fmla="val 324"/>
                  <a:gd name="f110" fmla="val 46"/>
                  <a:gd name="f111" fmla="val 165"/>
                  <a:gd name="f112" fmla="val 237"/>
                  <a:gd name="f113" fmla="val 212"/>
                  <a:gd name="f114" fmla="val 209"/>
                  <a:gd name="f115" fmla="val 789"/>
                  <a:gd name="f116" fmla="val 201"/>
                  <a:gd name="f117" fmla="val 850"/>
                  <a:gd name="f118" fmla="val 191"/>
                  <a:gd name="f119" fmla="val 888"/>
                  <a:gd name="f120" fmla="val 173"/>
                  <a:gd name="f121" fmla="val 142"/>
                  <a:gd name="f122" fmla="val 103"/>
                  <a:gd name="f123" fmla="val 70"/>
                  <a:gd name="f124" fmla="val 49"/>
                  <a:gd name="f125" fmla="val 34"/>
                  <a:gd name="f126" fmla="val 21"/>
                  <a:gd name="f127" fmla="val 58"/>
                  <a:gd name="f128" fmla="val 80"/>
                  <a:gd name="f129" fmla="val 110"/>
                  <a:gd name="f130" fmla="val 337"/>
                  <a:gd name="f131" fmla="val 1959"/>
                  <a:gd name="f132" fmla="val 572"/>
                  <a:gd name="f133" fmla="val 2060"/>
                  <a:gd name="f134" fmla="val 788"/>
                  <a:gd name="f135" fmla="val 2194"/>
                  <a:gd name="f136" fmla="val 2196"/>
                  <a:gd name="f137" fmla="val 867"/>
                  <a:gd name="f138" fmla="val 2244"/>
                  <a:gd name="f139" fmla="val 953"/>
                  <a:gd name="f140" fmla="val 2299"/>
                  <a:gd name="f141" fmla="val 1016"/>
                  <a:gd name="f142" fmla="val 2368"/>
                  <a:gd name="f143" fmla="val 1082"/>
                  <a:gd name="f144" fmla="val 1166"/>
                  <a:gd name="f145" fmla="val 1244"/>
                  <a:gd name="f146" fmla="val 1246"/>
                  <a:gd name="f147" fmla="val 1427"/>
                  <a:gd name="f148" fmla="val 2083"/>
                  <a:gd name="f149" fmla="val 1620"/>
                  <a:gd name="f150" fmla="val 1995"/>
                  <a:gd name="f151" fmla="val 1794"/>
                  <a:gd name="f152" fmla="val 1869"/>
                  <a:gd name="f153" fmla="val 1503"/>
                  <a:gd name="f154" fmla="val 1566"/>
                  <a:gd name="f155" fmla="val 1394"/>
                  <a:gd name="f156" fmla="val 1739"/>
                  <a:gd name="f157" fmla="val 1224"/>
                  <a:gd name="f158" fmla="val 1020"/>
                  <a:gd name="f159" fmla="val 1012"/>
                  <a:gd name="f160" fmla="val 803"/>
                  <a:gd name="f161" fmla="val 1861"/>
                  <a:gd name="f162" fmla="val 628"/>
                  <a:gd name="f163" fmla="val 1730"/>
                  <a:gd name="f164" fmla="*/ f0 1 2037"/>
                  <a:gd name="f165" fmla="*/ f1 1 2369"/>
                  <a:gd name="f166" fmla="+- f4 0 f2"/>
                  <a:gd name="f167" fmla="+- f3 0 f2"/>
                  <a:gd name="f168" fmla="*/ f167 1 2037"/>
                  <a:gd name="f169" fmla="*/ f166 1 2369"/>
                  <a:gd name="f170" fmla="*/ f2 1 f168"/>
                  <a:gd name="f171" fmla="*/ f3 1 f168"/>
                  <a:gd name="f172" fmla="*/ f2 1 f169"/>
                  <a:gd name="f173" fmla="*/ f4 1 f169"/>
                  <a:gd name="f174" fmla="*/ f170 f164 1"/>
                  <a:gd name="f175" fmla="*/ f171 f164 1"/>
                  <a:gd name="f176" fmla="*/ f173 f165 1"/>
                  <a:gd name="f177" fmla="*/ f172 f16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4" t="f177" r="f175" b="f176"/>
                <a:pathLst>
                  <a:path w="2037" h="2369">
                    <a:moveTo>
                      <a:pt x="f5" y="f6"/>
                    </a:moveTo>
                    <a:cubicBezTo>
                      <a:pt x="f5" y="f7"/>
                      <a:pt x="f8" y="f9"/>
                      <a:pt x="f10" y="f11"/>
                    </a:cubicBezTo>
                    <a:lnTo>
                      <a:pt x="f12" y="f13"/>
                    </a:lnTo>
                    <a:cubicBezTo>
                      <a:pt x="f14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3" y="f24"/>
                    </a:cubicBezTo>
                    <a:cubicBezTo>
                      <a:pt x="f25" y="f26"/>
                      <a:pt x="f25" y="f27"/>
                      <a:pt x="f28" y="f29"/>
                    </a:cubicBezTo>
                    <a:cubicBezTo>
                      <a:pt x="f30" y="f31"/>
                      <a:pt x="f32" y="f33"/>
                      <a:pt x="f34" y="f35"/>
                    </a:cubicBezTo>
                    <a:cubicBezTo>
                      <a:pt x="f36" y="f37"/>
                      <a:pt x="f38" y="f39"/>
                      <a:pt x="f40" y="f41"/>
                    </a:cubicBezTo>
                    <a:cubicBezTo>
                      <a:pt x="f42" y="f43"/>
                      <a:pt x="f44" y="f45"/>
                      <a:pt x="f46" y="f47"/>
                    </a:cubicBezTo>
                    <a:cubicBezTo>
                      <a:pt x="f48" y="f49"/>
                      <a:pt x="f50" y="f51"/>
                      <a:pt x="f52" y="f53"/>
                    </a:cubicBezTo>
                    <a:cubicBezTo>
                      <a:pt x="f54" y="f55"/>
                      <a:pt x="f44" y="f56"/>
                      <a:pt x="f57" y="f58"/>
                    </a:cubicBezTo>
                    <a:cubicBezTo>
                      <a:pt x="f59" y="f60"/>
                      <a:pt x="f61" y="f62"/>
                      <a:pt x="f63" y="f64"/>
                    </a:cubicBezTo>
                    <a:cubicBezTo>
                      <a:pt x="f65" y="f2"/>
                      <a:pt x="f66" y="f2"/>
                      <a:pt x="f67" y="f64"/>
                    </a:cubicBezTo>
                    <a:cubicBezTo>
                      <a:pt x="f68" y="f62"/>
                      <a:pt x="f69" y="f60"/>
                      <a:pt x="f70" y="f58"/>
                    </a:cubicBezTo>
                    <a:cubicBezTo>
                      <a:pt x="f71" y="f72"/>
                      <a:pt x="f73" y="f74"/>
                      <a:pt x="f75" y="f76"/>
                    </a:cubicBezTo>
                    <a:lnTo>
                      <a:pt x="f77" y="f78"/>
                    </a:lnTo>
                    <a:cubicBezTo>
                      <a:pt x="f79" y="f80"/>
                      <a:pt x="f81" y="f82"/>
                      <a:pt x="f83" y="f82"/>
                    </a:cubicBezTo>
                    <a:cubicBezTo>
                      <a:pt x="f84" y="f82"/>
                      <a:pt x="f85" y="f86"/>
                      <a:pt x="f87" y="f88"/>
                    </a:cubicBezTo>
                    <a:cubicBezTo>
                      <a:pt x="f89" y="f90"/>
                      <a:pt x="f91" y="f92"/>
                      <a:pt x="f93" y="f94"/>
                    </a:cubicBezTo>
                    <a:lnTo>
                      <a:pt x="f93" y="f43"/>
                    </a:lnTo>
                    <a:cubicBezTo>
                      <a:pt x="f95" y="f96"/>
                      <a:pt x="f5" y="f97"/>
                      <a:pt x="f5" y="f6"/>
                    </a:cubicBez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98" y="f11"/>
                    </a:moveTo>
                    <a:cubicBezTo>
                      <a:pt x="f99" y="f100"/>
                      <a:pt x="f99" y="f101"/>
                      <a:pt x="f98" y="f88"/>
                    </a:cubicBezTo>
                    <a:lnTo>
                      <a:pt x="f102" y="f103"/>
                    </a:lnTo>
                    <a:lnTo>
                      <a:pt x="f104" y="f105"/>
                    </a:lnTo>
                    <a:cubicBezTo>
                      <a:pt x="f106" y="f107"/>
                      <a:pt x="f108" y="f109"/>
                      <a:pt x="f110" y="f53"/>
                    </a:cubicBezTo>
                    <a:cubicBezTo>
                      <a:pt x="f111" y="f51"/>
                      <a:pt x="f112" y="f49"/>
                      <a:pt x="f113" y="f47"/>
                    </a:cubicBezTo>
                    <a:lnTo>
                      <a:pt x="f114" y="f115"/>
                    </a:lnTo>
                    <a:lnTo>
                      <a:pt x="f113" y="f115"/>
                    </a:lnTo>
                    <a:cubicBezTo>
                      <a:pt x="f116" y="f117"/>
                      <a:pt x="f118" y="f119"/>
                      <a:pt x="f120" y="f41"/>
                    </a:cubicBezTo>
                    <a:cubicBezTo>
                      <a:pt x="f121" y="f39"/>
                      <a:pt x="f122" y="f37"/>
                      <a:pt x="f123" y="f35"/>
                    </a:cubicBezTo>
                    <a:cubicBezTo>
                      <a:pt x="f124" y="f33"/>
                      <a:pt x="f125" y="f31"/>
                      <a:pt x="f126" y="f29"/>
                    </a:cubicBezTo>
                    <a:cubicBezTo>
                      <a:pt x="f2" y="f27"/>
                      <a:pt x="f2" y="f26"/>
                      <a:pt x="f127" y="f24"/>
                    </a:cubicBezTo>
                    <a:cubicBezTo>
                      <a:pt x="f128" y="f22"/>
                      <a:pt x="f129" y="f20"/>
                      <a:pt x="f121" y="f18"/>
                    </a:cubicBezTo>
                    <a:cubicBezTo>
                      <a:pt x="f130" y="f131"/>
                      <a:pt x="f132" y="f133"/>
                      <a:pt x="f134" y="f135"/>
                    </a:cubicBezTo>
                    <a:lnTo>
                      <a:pt x="f115" y="f136"/>
                    </a:lnTo>
                    <a:cubicBezTo>
                      <a:pt x="f137" y="f138"/>
                      <a:pt x="f139" y="f140"/>
                      <a:pt x="f141" y="f142"/>
                    </a:cubicBezTo>
                    <a:cubicBezTo>
                      <a:pt x="f143" y="f140"/>
                      <a:pt x="f144" y="f138"/>
                      <a:pt x="f145" y="f136"/>
                    </a:cubicBezTo>
                    <a:lnTo>
                      <a:pt x="f146" y="f135"/>
                    </a:lnTo>
                    <a:cubicBezTo>
                      <a:pt x="f147" y="f148"/>
                      <a:pt x="f149" y="f150"/>
                      <a:pt x="f151" y="f152"/>
                    </a:cubicBezTo>
                    <a:lnTo>
                      <a:pt x="f153" y="f154"/>
                    </a:lnTo>
                    <a:cubicBezTo>
                      <a:pt x="f155" y="f156"/>
                      <a:pt x="f157" y="f40"/>
                      <a:pt x="f158" y="f40"/>
                    </a:cubicBezTo>
                    <a:lnTo>
                      <a:pt x="f159" y="f40"/>
                    </a:lnTo>
                    <a:cubicBezTo>
                      <a:pt x="f160" y="f161"/>
                      <a:pt x="f162" y="f163"/>
                      <a:pt x="f98" y="f11"/>
                    </a:cubicBezTo>
                    <a:close/>
                  </a:path>
                </a:pathLst>
              </a:custGeom>
              <a:solidFill>
                <a:srgbClr val="009035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9" name="Forma Livre 8"/>
              <p:cNvSpPr/>
              <p:nvPr/>
            </p:nvSpPr>
            <p:spPr>
              <a:xfrm>
                <a:off x="9199440" y="5899315"/>
                <a:ext cx="417597" cy="2617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244"/>
                  <a:gd name="f4" fmla="val 797"/>
                  <a:gd name="f5" fmla="val 796"/>
                  <a:gd name="f6" fmla="val 2"/>
                  <a:gd name="f7" fmla="val 355"/>
                  <a:gd name="f8" fmla="val 279"/>
                  <a:gd name="f9" fmla="val 620"/>
                  <a:gd name="f10" fmla="val 964"/>
                  <a:gd name="f11" fmla="val 1239"/>
                  <a:gd name="f12" fmla="val 1243"/>
                  <a:gd name="f13" fmla="*/ f0 1 1244"/>
                  <a:gd name="f14" fmla="*/ f1 1 797"/>
                  <a:gd name="f15" fmla="+- f4 0 f2"/>
                  <a:gd name="f16" fmla="+- f3 0 f2"/>
                  <a:gd name="f17" fmla="*/ f16 1 1244"/>
                  <a:gd name="f18" fmla="*/ f15 1 797"/>
                  <a:gd name="f19" fmla="*/ f2 1 f17"/>
                  <a:gd name="f20" fmla="*/ f3 1 f17"/>
                  <a:gd name="f21" fmla="*/ f2 1 f18"/>
                  <a:gd name="f22" fmla="*/ f4 1 f18"/>
                  <a:gd name="f23" fmla="*/ f19 f13 1"/>
                  <a:gd name="f24" fmla="*/ f20 f13 1"/>
                  <a:gd name="f25" fmla="*/ f22 f14 1"/>
                  <a:gd name="f26" fmla="*/ f21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3" t="f26" r="f24" b="f25"/>
                <a:pathLst>
                  <a:path w="1244" h="797">
                    <a:moveTo>
                      <a:pt x="f2" y="f5"/>
                    </a:moveTo>
                    <a:cubicBezTo>
                      <a:pt x="f6" y="f7"/>
                      <a:pt x="f8" y="f2"/>
                      <a:pt x="f9" y="f2"/>
                    </a:cubicBezTo>
                    <a:cubicBezTo>
                      <a:pt x="f10" y="f2"/>
                      <a:pt x="f11" y="f7"/>
                      <a:pt x="f12" y="f5"/>
                    </a:cubicBezTo>
                    <a:lnTo>
                      <a:pt x="f2" y="f5"/>
                    </a:lnTo>
                  </a:path>
                </a:pathLst>
              </a:custGeom>
              <a:noFill/>
              <a:ln w="1801" cap="flat">
                <a:solidFill>
                  <a:srgbClr val="1B1918"/>
                </a:solidFill>
                <a:prstDash val="solid"/>
                <a:miter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0" name="Forma Livre 9"/>
              <p:cNvSpPr/>
              <p:nvPr/>
            </p:nvSpPr>
            <p:spPr>
              <a:xfrm>
                <a:off x="9451796" y="6195956"/>
                <a:ext cx="107999" cy="107999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375"/>
                  <a:gd name="f6" fmla="val 371"/>
                  <a:gd name="f7" fmla="val 214"/>
                  <a:gd name="f8" fmla="val 66"/>
                  <a:gd name="f9" fmla="val 193"/>
                  <a:gd name="f10" fmla="val 17"/>
                  <a:gd name="f11" fmla="val 195"/>
                  <a:gd name="f12" fmla="val 12"/>
                  <a:gd name="f13" fmla="val 189"/>
                  <a:gd name="f14" fmla="val 10"/>
                  <a:gd name="f15" fmla="val 7"/>
                  <a:gd name="f16" fmla="val 183"/>
                  <a:gd name="f17" fmla="val 160"/>
                  <a:gd name="f18" fmla="val 68"/>
                  <a:gd name="f19" fmla="val 168"/>
                  <a:gd name="f20" fmla="val 3"/>
                  <a:gd name="f21" fmla="val 159"/>
                  <a:gd name="f22" fmla="val 2"/>
                  <a:gd name="f23" fmla="val 152"/>
                  <a:gd name="f24" fmla="val 63"/>
                  <a:gd name="f25" fmla="val 145"/>
                  <a:gd name="f26" fmla="val 136"/>
                  <a:gd name="f27" fmla="val 143"/>
                  <a:gd name="f28" fmla="val 121"/>
                  <a:gd name="f29" fmla="val 5"/>
                  <a:gd name="f30" fmla="val 112"/>
                  <a:gd name="f31" fmla="val 8"/>
                  <a:gd name="f32" fmla="val 74"/>
                  <a:gd name="f33" fmla="val 93"/>
                  <a:gd name="f34" fmla="val 86"/>
                  <a:gd name="f35" fmla="val 23"/>
                  <a:gd name="f36" fmla="val 126"/>
                  <a:gd name="f37" fmla="val 76"/>
                  <a:gd name="f38" fmla="val 35"/>
                  <a:gd name="f39" fmla="val 71"/>
                  <a:gd name="f40" fmla="val 43"/>
                  <a:gd name="f41" fmla="val 81"/>
                  <a:gd name="f42" fmla="val 50"/>
                  <a:gd name="f43" fmla="val 52"/>
                  <a:gd name="f44" fmla="val 78"/>
                  <a:gd name="f45" fmla="val 64"/>
                  <a:gd name="f46" fmla="val 59"/>
                  <a:gd name="f47" fmla="val 60"/>
                  <a:gd name="f48" fmla="val 57"/>
                  <a:gd name="f49" fmla="val 61"/>
                  <a:gd name="f50" fmla="val 83"/>
                  <a:gd name="f51" fmla="val 116"/>
                  <a:gd name="f52" fmla="val 38"/>
                  <a:gd name="f53" fmla="val 32"/>
                  <a:gd name="f54" fmla="val 123"/>
                  <a:gd name="f55" fmla="val 26"/>
                  <a:gd name="f56" fmla="val 101"/>
                  <a:gd name="f57" fmla="val 109"/>
                  <a:gd name="f58" fmla="val 69"/>
                  <a:gd name="f59" fmla="val 129"/>
                  <a:gd name="f60" fmla="val 16"/>
                  <a:gd name="f61" fmla="val 124"/>
                  <a:gd name="f62" fmla="val 14"/>
                  <a:gd name="f63" fmla="val 133"/>
                  <a:gd name="f64" fmla="val 138"/>
                  <a:gd name="f65" fmla="val 144"/>
                  <a:gd name="f66" fmla="val 141"/>
                  <a:gd name="f67" fmla="val 11"/>
                  <a:gd name="f68" fmla="val 148"/>
                  <a:gd name="f69" fmla="val 151"/>
                  <a:gd name="f70" fmla="val 154"/>
                  <a:gd name="f71" fmla="val 20"/>
                  <a:gd name="f72" fmla="val 161"/>
                  <a:gd name="f73" fmla="val 172"/>
                  <a:gd name="f74" fmla="val 187"/>
                  <a:gd name="f75" fmla="val 199"/>
                  <a:gd name="f76" fmla="val 40"/>
                  <a:gd name="f77" fmla="val 202"/>
                  <a:gd name="f78" fmla="val 205"/>
                  <a:gd name="f79" fmla="val 4"/>
                  <a:gd name="f80" fmla="val 210"/>
                  <a:gd name="f81" fmla="val 212"/>
                  <a:gd name="f82" fmla="val 220"/>
                  <a:gd name="f83" fmla="val 47"/>
                  <a:gd name="f84" fmla="val 209"/>
                  <a:gd name="f85" fmla="val 237"/>
                  <a:gd name="f86" fmla="val 245"/>
                  <a:gd name="f87" fmla="val 67"/>
                  <a:gd name="f88" fmla="val 215"/>
                  <a:gd name="f89" fmla="val 19"/>
                  <a:gd name="f90" fmla="val 260"/>
                  <a:gd name="f91" fmla="val 24"/>
                  <a:gd name="f92" fmla="val 267"/>
                  <a:gd name="f93" fmla="val 72"/>
                  <a:gd name="f94" fmla="val 224"/>
                  <a:gd name="f95" fmla="val 266"/>
                  <a:gd name="f96" fmla="val 271"/>
                  <a:gd name="f97" fmla="val 281"/>
                  <a:gd name="f98" fmla="val 276"/>
                  <a:gd name="f99" fmla="val 48"/>
                  <a:gd name="f100" fmla="val 279"/>
                  <a:gd name="f101" fmla="val 272"/>
                  <a:gd name="f102" fmla="val 269"/>
                  <a:gd name="f103" fmla="val 29"/>
                  <a:gd name="f104" fmla="val 295"/>
                  <a:gd name="f105" fmla="val 303"/>
                  <a:gd name="f106" fmla="val 274"/>
                  <a:gd name="f107" fmla="val 288"/>
                  <a:gd name="f108" fmla="val 301"/>
                  <a:gd name="f109" fmla="val 316"/>
                  <a:gd name="f110" fmla="val 321"/>
                  <a:gd name="f111" fmla="val 55"/>
                  <a:gd name="f112" fmla="val 325"/>
                  <a:gd name="f113" fmla="val 308"/>
                  <a:gd name="f114" fmla="val 283"/>
                  <a:gd name="f115" fmla="val 335"/>
                  <a:gd name="f116" fmla="val 338"/>
                  <a:gd name="f117" fmla="val 90"/>
                  <a:gd name="f118" fmla="val 286"/>
                  <a:gd name="f119" fmla="val 336"/>
                  <a:gd name="f120" fmla="val 91"/>
                  <a:gd name="f121" fmla="val 340"/>
                  <a:gd name="f122" fmla="val 341"/>
                  <a:gd name="f123" fmla="val 98"/>
                  <a:gd name="f124" fmla="val 345"/>
                  <a:gd name="f125" fmla="val 102"/>
                  <a:gd name="f126" fmla="val 128"/>
                  <a:gd name="f127" fmla="val 107"/>
                  <a:gd name="f128" fmla="val 357"/>
                  <a:gd name="f129" fmla="val 114"/>
                  <a:gd name="f130" fmla="val 362"/>
                  <a:gd name="f131" fmla="val 330"/>
                  <a:gd name="f132" fmla="val 346"/>
                  <a:gd name="f133" fmla="val 365"/>
                  <a:gd name="f134" fmla="val 134"/>
                  <a:gd name="f135" fmla="val 370"/>
                  <a:gd name="f136" fmla="val 348"/>
                  <a:gd name="f137" fmla="val 333"/>
                  <a:gd name="f138" fmla="val 146"/>
                  <a:gd name="f139" fmla="val 320"/>
                  <a:gd name="f140" fmla="val 368"/>
                  <a:gd name="f141" fmla="val 153"/>
                  <a:gd name="f142" fmla="val 318"/>
                  <a:gd name="f143" fmla="val 363"/>
                  <a:gd name="f144" fmla="val 192"/>
                  <a:gd name="f145" fmla="val 207"/>
                  <a:gd name="f146" fmla="val 367"/>
                  <a:gd name="f147" fmla="val 216"/>
                  <a:gd name="f148" fmla="val 228"/>
                  <a:gd name="f149" fmla="val 229"/>
                  <a:gd name="f150" fmla="val 331"/>
                  <a:gd name="f151" fmla="val 231"/>
                  <a:gd name="f152" fmla="val 240"/>
                  <a:gd name="f153" fmla="val 238"/>
                  <a:gd name="f154" fmla="val 328"/>
                  <a:gd name="f155" fmla="val 315"/>
                  <a:gd name="f156" fmla="val 358"/>
                  <a:gd name="f157" fmla="val 355"/>
                  <a:gd name="f158" fmla="val 247"/>
                  <a:gd name="f159" fmla="val 313"/>
                  <a:gd name="f160" fmla="val 278"/>
                  <a:gd name="f161" fmla="val 343"/>
                  <a:gd name="f162" fmla="val 285"/>
                  <a:gd name="f163" fmla="val 298"/>
                  <a:gd name="f164" fmla="val 307"/>
                  <a:gd name="f165" fmla="val 293"/>
                  <a:gd name="f166" fmla="val 300"/>
                  <a:gd name="f167" fmla="val 309"/>
                  <a:gd name="f168" fmla="val 306"/>
                  <a:gd name="f169" fmla="val 317"/>
                  <a:gd name="f170" fmla="val 319"/>
                  <a:gd name="f171" fmla="val 326"/>
                  <a:gd name="f172" fmla="val 324"/>
                  <a:gd name="f173" fmla="val 314"/>
                  <a:gd name="f174" fmla="val 322"/>
                  <a:gd name="f175" fmla="val 277"/>
                  <a:gd name="f176" fmla="val 350"/>
                  <a:gd name="f177" fmla="val 262"/>
                  <a:gd name="f178" fmla="val 302"/>
                  <a:gd name="f179" fmla="val 222"/>
                  <a:gd name="f180" fmla="val 264"/>
                  <a:gd name="f181" fmla="val 259"/>
                  <a:gd name="f182" fmla="val 364"/>
                  <a:gd name="f183" fmla="val 244"/>
                  <a:gd name="f184" fmla="val 369"/>
                  <a:gd name="f185" fmla="val 235"/>
                  <a:gd name="f186" fmla="val 204"/>
                  <a:gd name="f187" fmla="val 217"/>
                  <a:gd name="f188" fmla="val 372"/>
                  <a:gd name="f189" fmla="val 219"/>
                  <a:gd name="f190" fmla="val 374"/>
                  <a:gd name="f191" fmla="val 352"/>
                  <a:gd name="f192" fmla="val 194"/>
                  <a:gd name="f193" fmla="val 185"/>
                  <a:gd name="f194" fmla="val 169"/>
                  <a:gd name="f195" fmla="val 177"/>
                  <a:gd name="f196" fmla="val 353"/>
                  <a:gd name="f197" fmla="val 359"/>
                  <a:gd name="f198" fmla="val 149"/>
                  <a:gd name="f199" fmla="val 139"/>
                  <a:gd name="f200" fmla="val 310"/>
                  <a:gd name="f201" fmla="val 131"/>
                  <a:gd name="f202" fmla="val 305"/>
                  <a:gd name="f203" fmla="val 108"/>
                  <a:gd name="f204" fmla="val 99"/>
                  <a:gd name="f205" fmla="val 119"/>
                  <a:gd name="f206" fmla="val 312"/>
                  <a:gd name="f207" fmla="val 58"/>
                  <a:gd name="f208" fmla="val 297"/>
                  <a:gd name="f209" fmla="val 42"/>
                  <a:gd name="f210" fmla="val 33"/>
                  <a:gd name="f211" fmla="val 248"/>
                  <a:gd name="f212" fmla="val 22"/>
                  <a:gd name="f213" fmla="val 15"/>
                  <a:gd name="f214" fmla="val 73"/>
                  <a:gd name="f215" fmla="val 254"/>
                  <a:gd name="f216" fmla="val 223"/>
                  <a:gd name="f217" fmla="val 181"/>
                  <a:gd name="f218" fmla="val 156"/>
                  <a:gd name="f219" fmla="val 200"/>
                  <a:gd name="f220" fmla="val 208"/>
                  <a:gd name="f221" fmla="val 188"/>
                  <a:gd name="f222" fmla="val 27"/>
                  <a:gd name="f223" fmla="val 157"/>
                  <a:gd name="f224" fmla="val 103"/>
                  <a:gd name="f225" fmla="val 165"/>
                  <a:gd name="f226" fmla="val 174"/>
                  <a:gd name="f227" fmla="val 227"/>
                  <a:gd name="f228" fmla="val 255"/>
                  <a:gd name="f229" fmla="val 290"/>
                  <a:gd name="f230" fmla="val 226"/>
                  <a:gd name="f231" fmla="val 291"/>
                  <a:gd name="f232" fmla="val 186"/>
                  <a:gd name="f233" fmla="val 257"/>
                  <a:gd name="f234" fmla="val 184"/>
                  <a:gd name="f235" fmla="val 190"/>
                  <a:gd name="f236" fmla="val 252"/>
                  <a:gd name="f237" fmla="val 239"/>
                  <a:gd name="f238" fmla="val 243"/>
                  <a:gd name="f239" fmla="val 236"/>
                  <a:gd name="f240" fmla="val 232"/>
                  <a:gd name="f241" fmla="val 197"/>
                  <a:gd name="f242" fmla="val 170"/>
                  <a:gd name="f243" fmla="val 182"/>
                  <a:gd name="f244" fmla="val 104"/>
                  <a:gd name="f245" fmla="val 79"/>
                  <a:gd name="f246" fmla="val 111"/>
                  <a:gd name="f247" fmla="val 53"/>
                  <a:gd name="f248" fmla="val 118"/>
                  <a:gd name="f249" fmla="val 105"/>
                  <a:gd name="f250" fmla="val 106"/>
                  <a:gd name="f251" fmla="val 171"/>
                  <a:gd name="f252" fmla="val 162"/>
                  <a:gd name="f253" fmla="val 122"/>
                  <a:gd name="f254" fmla="val 97"/>
                  <a:gd name="f255" fmla="val 140"/>
                  <a:gd name="f256" fmla="val 115"/>
                  <a:gd name="f257" fmla="val 88"/>
                  <a:gd name="f258" fmla="val 234"/>
                  <a:gd name="f259" fmla="val 150"/>
                  <a:gd name="f260" fmla="val 100"/>
                  <a:gd name="f261" fmla="val 95"/>
                  <a:gd name="f262" fmla="val 85"/>
                  <a:gd name="f263" fmla="val 113"/>
                  <a:gd name="f264" fmla="val 62"/>
                  <a:gd name="f265" fmla="*/ f2 1 375"/>
                  <a:gd name="f266" fmla="*/ f3 1 371"/>
                  <a:gd name="f267" fmla="+- f6 0 f4"/>
                  <a:gd name="f268" fmla="+- f5 0 f4"/>
                  <a:gd name="f269" fmla="*/ f268 1 375"/>
                  <a:gd name="f270" fmla="*/ f267 1 371"/>
                  <a:gd name="f271" fmla="*/ f4 1 f269"/>
                  <a:gd name="f272" fmla="*/ f5 1 f269"/>
                  <a:gd name="f273" fmla="*/ f4 1 f270"/>
                  <a:gd name="f274" fmla="*/ f6 1 f270"/>
                  <a:gd name="f275" fmla="*/ f271 f265 1"/>
                  <a:gd name="f276" fmla="*/ f272 f265 1"/>
                  <a:gd name="f277" fmla="*/ f274 f266 1"/>
                  <a:gd name="f278" fmla="*/ f273 f26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75" t="f278" r="f276" b="f277"/>
                <a:pathLst>
                  <a:path w="375" h="371">
                    <a:moveTo>
                      <a:pt x="f7" y="f8"/>
                    </a:moveTo>
                    <a:lnTo>
                      <a:pt x="f9" y="f10"/>
                    </a:lnTo>
                    <a:lnTo>
                      <a:pt x="f11" y="f12"/>
                    </a:lnTo>
                    <a:lnTo>
                      <a:pt x="f13" y="f14"/>
                    </a:lnTo>
                    <a:lnTo>
                      <a:pt x="f13" y="f15"/>
                    </a:lnTo>
                    <a:lnTo>
                      <a:pt x="f1" y="f14"/>
                    </a:lnTo>
                    <a:lnTo>
                      <a:pt x="f16" y="f10"/>
                    </a:lnTo>
                    <a:lnTo>
                      <a:pt x="f17" y="f18"/>
                    </a:lnTo>
                    <a:lnTo>
                      <a:pt x="f19" y="f20"/>
                    </a:lnTo>
                    <a:lnTo>
                      <a:pt x="f21" y="f22"/>
                    </a:lnTo>
                    <a:lnTo>
                      <a:pt x="f23" y="f24"/>
                    </a:lnTo>
                    <a:lnTo>
                      <a:pt x="f25" y="f22"/>
                    </a:lnTo>
                    <a:lnTo>
                      <a:pt x="f26" y="f22"/>
                    </a:lnTo>
                    <a:lnTo>
                      <a:pt x="f27" y="f18"/>
                    </a:lnTo>
                    <a:lnTo>
                      <a:pt x="f28" y="f29"/>
                    </a:lnTo>
                    <a:lnTo>
                      <a:pt x="f30" y="f31"/>
                    </a:lnTo>
                    <a:lnTo>
                      <a:pt x="f26" y="f32"/>
                    </a:lnTo>
                    <a:lnTo>
                      <a:pt x="f33" y="f10"/>
                    </a:lnTo>
                    <a:lnTo>
                      <a:pt x="f34" y="f35"/>
                    </a:lnTo>
                    <a:lnTo>
                      <a:pt x="f36" y="f37"/>
                    </a:lnTo>
                    <a:lnTo>
                      <a:pt x="f37" y="f38"/>
                    </a:lnTo>
                    <a:lnTo>
                      <a:pt x="f39" y="f40"/>
                    </a:lnTo>
                    <a:lnTo>
                      <a:pt x="f41" y="f42"/>
                    </a:lnTo>
                    <a:lnTo>
                      <a:pt x="f37" y="f43"/>
                    </a:lnTo>
                    <a:lnTo>
                      <a:pt x="f44" y="f8"/>
                    </a:lnTo>
                    <a:lnTo>
                      <a:pt x="f45" y="f46"/>
                    </a:lnTo>
                    <a:lnTo>
                      <a:pt x="f47" y="f8"/>
                    </a:lnTo>
                    <a:lnTo>
                      <a:pt x="f48" y="f49"/>
                    </a:lnTo>
                    <a:lnTo>
                      <a:pt x="f42" y="f8"/>
                    </a:lnTo>
                    <a:lnTo>
                      <a:pt x="f50" y="f51"/>
                    </a:lnTo>
                    <a:lnTo>
                      <a:pt x="f52" y="f44"/>
                    </a:lnTo>
                    <a:lnTo>
                      <a:pt x="f53" y="f34"/>
                    </a:lnTo>
                    <a:lnTo>
                      <a:pt x="f37" y="f54"/>
                    </a:lnTo>
                    <a:lnTo>
                      <a:pt x="f55" y="f56"/>
                    </a:lnTo>
                    <a:lnTo>
                      <a:pt x="f35" y="f57"/>
                    </a:lnTo>
                    <a:lnTo>
                      <a:pt x="f58" y="f59"/>
                    </a:lnTo>
                    <a:lnTo>
                      <a:pt x="f60" y="f61"/>
                    </a:lnTo>
                    <a:lnTo>
                      <a:pt x="f62" y="f63"/>
                    </a:lnTo>
                    <a:lnTo>
                      <a:pt x="f8" y="f64"/>
                    </a:lnTo>
                    <a:lnTo>
                      <a:pt x="f35" y="f65"/>
                    </a:lnTo>
                    <a:lnTo>
                      <a:pt x="f60" y="f66"/>
                    </a:lnTo>
                    <a:lnTo>
                      <a:pt x="f67" y="f68"/>
                    </a:lnTo>
                    <a:lnTo>
                      <a:pt x="f60" y="f69"/>
                    </a:lnTo>
                    <a:lnTo>
                      <a:pt x="f60" y="f70"/>
                    </a:lnTo>
                    <a:lnTo>
                      <a:pt x="f71" y="f70"/>
                    </a:lnTo>
                    <a:lnTo>
                      <a:pt x="f47" y="f1"/>
                    </a:lnTo>
                    <a:lnTo>
                      <a:pt x="f29" y="f72"/>
                    </a:lnTo>
                    <a:lnTo>
                      <a:pt x="f22" y="f73"/>
                    </a:lnTo>
                    <a:lnTo>
                      <a:pt x="f47" y="f13"/>
                    </a:lnTo>
                    <a:lnTo>
                      <a:pt x="f4" y="f74"/>
                    </a:lnTo>
                    <a:lnTo>
                      <a:pt x="f4" y="f11"/>
                    </a:lnTo>
                    <a:lnTo>
                      <a:pt x="f48" y="f75"/>
                    </a:lnTo>
                    <a:cubicBezTo>
                      <a:pt x="f76" y="f77"/>
                      <a:pt x="f35" y="f78"/>
                      <a:pt x="f79" y="f80"/>
                    </a:cubicBezTo>
                    <a:lnTo>
                      <a:pt x="f4" y="f81"/>
                    </a:lnTo>
                    <a:lnTo>
                      <a:pt x="f22" y="f82"/>
                    </a:lnTo>
                    <a:lnTo>
                      <a:pt x="f29" y="f82"/>
                    </a:lnTo>
                    <a:cubicBezTo>
                      <a:pt x="f55" y="f7"/>
                      <a:pt x="f83" y="f84"/>
                      <a:pt x="f8" y="f78"/>
                    </a:cubicBezTo>
                    <a:lnTo>
                      <a:pt x="f29" y="f85"/>
                    </a:lnTo>
                    <a:lnTo>
                      <a:pt x="f67" y="f86"/>
                    </a:lnTo>
                    <a:lnTo>
                      <a:pt x="f87" y="f88"/>
                    </a:lnTo>
                    <a:lnTo>
                      <a:pt x="f89" y="f90"/>
                    </a:lnTo>
                    <a:lnTo>
                      <a:pt x="f91" y="f92"/>
                    </a:lnTo>
                    <a:lnTo>
                      <a:pt x="f93" y="f94"/>
                    </a:lnTo>
                    <a:lnTo>
                      <a:pt x="f83" y="f95"/>
                    </a:lnTo>
                    <a:lnTo>
                      <a:pt x="f91" y="f96"/>
                    </a:lnTo>
                    <a:lnTo>
                      <a:pt x="f55" y="f97"/>
                    </a:lnTo>
                    <a:lnTo>
                      <a:pt x="f40" y="f98"/>
                    </a:lnTo>
                    <a:lnTo>
                      <a:pt x="f99" y="f100"/>
                    </a:lnTo>
                    <a:lnTo>
                      <a:pt x="f43" y="f101"/>
                    </a:lnTo>
                    <a:lnTo>
                      <a:pt x="f87" y="f102"/>
                    </a:lnTo>
                    <a:lnTo>
                      <a:pt x="f103" y="f104"/>
                    </a:lnTo>
                    <a:lnTo>
                      <a:pt x="f38" y="f105"/>
                    </a:lnTo>
                    <a:lnTo>
                      <a:pt x="f37" y="f106"/>
                    </a:lnTo>
                    <a:cubicBezTo>
                      <a:pt x="f87" y="f107"/>
                      <a:pt x="f47" y="f108"/>
                      <a:pt x="f42" y="f109"/>
                    </a:cubicBezTo>
                    <a:lnTo>
                      <a:pt x="f99" y="f110"/>
                    </a:lnTo>
                    <a:lnTo>
                      <a:pt x="f111" y="f112"/>
                    </a:lnTo>
                    <a:lnTo>
                      <a:pt x="f46" y="f110"/>
                    </a:lnTo>
                    <a:cubicBezTo>
                      <a:pt x="f8" y="f113"/>
                      <a:pt x="f32" y="f104"/>
                      <a:pt x="f41" y="f114"/>
                    </a:cubicBezTo>
                    <a:lnTo>
                      <a:pt x="f87" y="f115"/>
                    </a:lnTo>
                    <a:lnTo>
                      <a:pt x="f37" y="f116"/>
                    </a:lnTo>
                    <a:lnTo>
                      <a:pt x="f117" y="f118"/>
                    </a:lnTo>
                    <a:lnTo>
                      <a:pt x="f33" y="f119"/>
                    </a:lnTo>
                    <a:lnTo>
                      <a:pt x="f120" y="f116"/>
                    </a:lnTo>
                    <a:lnTo>
                      <a:pt x="f33" y="f121"/>
                    </a:lnTo>
                    <a:lnTo>
                      <a:pt x="f33" y="f122"/>
                    </a:lnTo>
                    <a:lnTo>
                      <a:pt x="f123" y="f124"/>
                    </a:lnTo>
                    <a:lnTo>
                      <a:pt x="f125" y="f122"/>
                    </a:lnTo>
                    <a:lnTo>
                      <a:pt x="f126" y="f109"/>
                    </a:lnTo>
                    <a:lnTo>
                      <a:pt x="f127" y="f128"/>
                    </a:lnTo>
                    <a:lnTo>
                      <a:pt x="f129" y="f130"/>
                    </a:lnTo>
                    <a:lnTo>
                      <a:pt x="f26" y="f109"/>
                    </a:lnTo>
                    <a:cubicBezTo>
                      <a:pt x="f26" y="f131"/>
                      <a:pt x="f26" y="f132"/>
                      <a:pt x="f26" y="f133"/>
                    </a:cubicBezTo>
                    <a:lnTo>
                      <a:pt x="f134" y="f135"/>
                    </a:lnTo>
                    <a:lnTo>
                      <a:pt x="f27" y="f135"/>
                    </a:lnTo>
                    <a:lnTo>
                      <a:pt x="f27" y="f133"/>
                    </a:lnTo>
                    <a:cubicBezTo>
                      <a:pt x="f25" y="f136"/>
                      <a:pt x="f25" y="f137"/>
                      <a:pt x="f138" y="f139"/>
                    </a:cubicBezTo>
                    <a:lnTo>
                      <a:pt x="f21" y="f135"/>
                    </a:lnTo>
                    <a:lnTo>
                      <a:pt x="f19" y="f140"/>
                    </a:lnTo>
                    <a:lnTo>
                      <a:pt x="f141" y="f142"/>
                    </a:lnTo>
                    <a:lnTo>
                      <a:pt x="f16" y="f143"/>
                    </a:lnTo>
                    <a:lnTo>
                      <a:pt x="f13" y="f0"/>
                    </a:lnTo>
                    <a:lnTo>
                      <a:pt x="f144" y="f130"/>
                    </a:lnTo>
                    <a:lnTo>
                      <a:pt x="f82" y="f109"/>
                    </a:lnTo>
                    <a:lnTo>
                      <a:pt x="f145" y="f146"/>
                    </a:lnTo>
                    <a:lnTo>
                      <a:pt x="f147" y="f135"/>
                    </a:lnTo>
                    <a:lnTo>
                      <a:pt x="f148" y="f142"/>
                    </a:lnTo>
                    <a:cubicBezTo>
                      <a:pt x="f149" y="f150"/>
                      <a:pt x="f149" y="f132"/>
                      <a:pt x="f151" y="f143"/>
                    </a:cubicBezTo>
                    <a:lnTo>
                      <a:pt x="f151" y="f140"/>
                    </a:lnTo>
                    <a:lnTo>
                      <a:pt x="f152" y="f146"/>
                    </a:lnTo>
                    <a:lnTo>
                      <a:pt x="f152" y="f130"/>
                    </a:lnTo>
                    <a:cubicBezTo>
                      <a:pt x="f153" y="f124"/>
                      <a:pt x="f153" y="f154"/>
                      <a:pt x="f153" y="f155"/>
                    </a:cubicBezTo>
                    <a:lnTo>
                      <a:pt x="f90" y="f156"/>
                    </a:lnTo>
                    <a:lnTo>
                      <a:pt x="f92" y="f157"/>
                    </a:lnTo>
                    <a:lnTo>
                      <a:pt x="f158" y="f159"/>
                    </a:lnTo>
                    <a:lnTo>
                      <a:pt x="f101" y="f116"/>
                    </a:lnTo>
                    <a:lnTo>
                      <a:pt x="f101" y="f121"/>
                    </a:lnTo>
                    <a:lnTo>
                      <a:pt x="f160" y="f161"/>
                    </a:lnTo>
                    <a:lnTo>
                      <a:pt x="f97" y="f121"/>
                    </a:lnTo>
                    <a:lnTo>
                      <a:pt x="f97" y="f116"/>
                    </a:lnTo>
                    <a:lnTo>
                      <a:pt x="f114" y="f119"/>
                    </a:lnTo>
                    <a:lnTo>
                      <a:pt x="f97" y="f115"/>
                    </a:lnTo>
                    <a:lnTo>
                      <a:pt x="f162" y="f162"/>
                    </a:lnTo>
                    <a:lnTo>
                      <a:pt x="f163" y="f115"/>
                    </a:lnTo>
                    <a:lnTo>
                      <a:pt x="f164" y="f137"/>
                    </a:lnTo>
                    <a:lnTo>
                      <a:pt x="f165" y="f97"/>
                    </a:lnTo>
                    <a:cubicBezTo>
                      <a:pt x="f166" y="f165"/>
                      <a:pt x="f167" y="f168"/>
                      <a:pt x="f169" y="f139"/>
                    </a:cubicBezTo>
                    <a:lnTo>
                      <a:pt x="f170" y="f112"/>
                    </a:lnTo>
                    <a:lnTo>
                      <a:pt x="f171" y="f139"/>
                    </a:lnTo>
                    <a:lnTo>
                      <a:pt x="f172" y="f109"/>
                    </a:lnTo>
                    <a:cubicBezTo>
                      <a:pt x="f173" y="f166"/>
                      <a:pt x="f164" y="f118"/>
                      <a:pt x="f163" y="f101"/>
                    </a:cubicBezTo>
                    <a:lnTo>
                      <a:pt x="f121" y="f108"/>
                    </a:lnTo>
                    <a:lnTo>
                      <a:pt x="f124" y="f165"/>
                    </a:lnTo>
                    <a:lnTo>
                      <a:pt x="f164" y="f92"/>
                    </a:lnTo>
                    <a:lnTo>
                      <a:pt x="f174" y="f96"/>
                    </a:lnTo>
                    <a:lnTo>
                      <a:pt x="f171" y="f175"/>
                    </a:lnTo>
                    <a:lnTo>
                      <a:pt x="f150" y="f101"/>
                    </a:lnTo>
                    <a:lnTo>
                      <a:pt x="f136" y="f100"/>
                    </a:lnTo>
                    <a:lnTo>
                      <a:pt x="f176" y="f102"/>
                    </a:lnTo>
                    <a:lnTo>
                      <a:pt x="f154" y="f177"/>
                    </a:lnTo>
                    <a:lnTo>
                      <a:pt x="f178" y="f179"/>
                    </a:lnTo>
                    <a:lnTo>
                      <a:pt x="f176" y="f180"/>
                    </a:lnTo>
                    <a:lnTo>
                      <a:pt x="f157" y="f181"/>
                    </a:lnTo>
                    <a:lnTo>
                      <a:pt x="f164" y="f7"/>
                    </a:lnTo>
                    <a:lnTo>
                      <a:pt x="f182" y="f183"/>
                    </a:lnTo>
                    <a:lnTo>
                      <a:pt x="f184" y="f185"/>
                    </a:lnTo>
                    <a:lnTo>
                      <a:pt x="f167" y="f186"/>
                    </a:lnTo>
                    <a:cubicBezTo>
                      <a:pt x="f154" y="f145"/>
                      <a:pt x="f136" y="f81"/>
                      <a:pt x="f184" y="f187"/>
                    </a:cubicBezTo>
                    <a:lnTo>
                      <a:pt x="f188" y="f189"/>
                    </a:lnTo>
                    <a:lnTo>
                      <a:pt x="f190" y="f80"/>
                    </a:lnTo>
                    <a:lnTo>
                      <a:pt x="f6" y="f84"/>
                    </a:lnTo>
                    <a:cubicBezTo>
                      <a:pt x="f191" y="f186"/>
                      <a:pt x="f119" y="f75"/>
                      <a:pt x="f169" y="f11"/>
                    </a:cubicBezTo>
                    <a:lnTo>
                      <a:pt x="f190" y="f192"/>
                    </a:lnTo>
                    <a:lnTo>
                      <a:pt x="f190" y="f193"/>
                    </a:lnTo>
                    <a:lnTo>
                      <a:pt x="f173" y="f74"/>
                    </a:lnTo>
                    <a:lnTo>
                      <a:pt x="f188" y="f194"/>
                    </a:lnTo>
                    <a:lnTo>
                      <a:pt x="f6" y="f21"/>
                    </a:lnTo>
                    <a:lnTo>
                      <a:pt x="f173" y="f195"/>
                    </a:lnTo>
                    <a:lnTo>
                      <a:pt x="f196" y="f141"/>
                    </a:lnTo>
                    <a:lnTo>
                      <a:pt x="f197" y="f141"/>
                    </a:lnTo>
                    <a:lnTo>
                      <a:pt x="f0" y="f198"/>
                    </a:lnTo>
                    <a:lnTo>
                      <a:pt x="f182" y="f138"/>
                    </a:lnTo>
                    <a:lnTo>
                      <a:pt x="f197" y="f199"/>
                    </a:lnTo>
                    <a:lnTo>
                      <a:pt x="f191" y="f27"/>
                    </a:lnTo>
                    <a:lnTo>
                      <a:pt x="f200" y="f26"/>
                    </a:lnTo>
                    <a:lnTo>
                      <a:pt x="f0" y="f201"/>
                    </a:lnTo>
                    <a:lnTo>
                      <a:pt x="f197" y="f28"/>
                    </a:lnTo>
                    <a:lnTo>
                      <a:pt x="f202" y="f126"/>
                    </a:lnTo>
                    <a:lnTo>
                      <a:pt x="f191" y="f203"/>
                    </a:lnTo>
                    <a:lnTo>
                      <a:pt x="f136" y="f204"/>
                    </a:lnTo>
                    <a:lnTo>
                      <a:pt x="f163" y="f205"/>
                    </a:lnTo>
                    <a:lnTo>
                      <a:pt x="f161" y="f50"/>
                    </a:lnTo>
                    <a:lnTo>
                      <a:pt x="f119" y="f37"/>
                    </a:lnTo>
                    <a:lnTo>
                      <a:pt x="f165" y="f129"/>
                    </a:lnTo>
                    <a:lnTo>
                      <a:pt x="f172" y="f45"/>
                    </a:lnTo>
                    <a:lnTo>
                      <a:pt x="f169" y="f46"/>
                    </a:lnTo>
                    <a:lnTo>
                      <a:pt x="f173" y="f45"/>
                    </a:lnTo>
                    <a:lnTo>
                      <a:pt x="f206" y="f207"/>
                    </a:lnTo>
                    <a:lnTo>
                      <a:pt x="f208" y="f45"/>
                    </a:lnTo>
                    <a:lnTo>
                      <a:pt x="f163" y="f42"/>
                    </a:lnTo>
                    <a:lnTo>
                      <a:pt x="f104" y="f99"/>
                    </a:lnTo>
                    <a:lnTo>
                      <a:pt x="f105" y="f209"/>
                    </a:lnTo>
                    <a:lnTo>
                      <a:pt x="f163" y="f210"/>
                    </a:lnTo>
                    <a:lnTo>
                      <a:pt x="f211" y="f32"/>
                    </a:lnTo>
                    <a:lnTo>
                      <a:pt x="f107" y="f212"/>
                    </a:lnTo>
                    <a:lnTo>
                      <a:pt x="f97" y="f213"/>
                    </a:lnTo>
                    <a:lnTo>
                      <a:pt x="f153" y="f214"/>
                    </a:lnTo>
                    <a:lnTo>
                      <a:pt x="f177" y="f15"/>
                    </a:lnTo>
                    <a:lnTo>
                      <a:pt x="f215" y="f20"/>
                    </a:lnTo>
                    <a:lnTo>
                      <a:pt x="f151" y="f8"/>
                    </a:lnTo>
                    <a:lnTo>
                      <a:pt x="f153" y="f4"/>
                    </a:lnTo>
                    <a:lnTo>
                      <a:pt x="f149" y="f4"/>
                    </a:lnTo>
                    <a:lnTo>
                      <a:pt x="f216" y="f49"/>
                    </a:lnTo>
                    <a:lnTo>
                      <a:pt x="f147" y="f4"/>
                    </a:lnTo>
                    <a:lnTo>
                      <a:pt x="f145" y="f22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17" y="f70"/>
                    </a:moveTo>
                    <a:lnTo>
                      <a:pt x="f217" y="f123"/>
                    </a:lnTo>
                    <a:lnTo>
                      <a:pt x="f144" y="f123"/>
                    </a:lnTo>
                    <a:lnTo>
                      <a:pt x="f144" y="f218"/>
                    </a:lnTo>
                    <a:cubicBezTo>
                      <a:pt x="f219" y="f64"/>
                      <a:pt x="f220" y="f205"/>
                      <a:pt x="f187" y="f56"/>
                    </a:cubicBezTo>
                    <a:lnTo>
                      <a:pt x="f147" y="f204"/>
                    </a:lnTo>
                    <a:lnTo>
                      <a:pt x="f187" y="f123"/>
                    </a:lnTo>
                    <a:lnTo>
                      <a:pt x="f221" y="f222"/>
                    </a:lnTo>
                    <a:lnTo>
                      <a:pt x="f223" y="f204"/>
                    </a:lnTo>
                    <a:lnTo>
                      <a:pt x="f21" y="f56"/>
                    </a:lnTo>
                    <a:lnTo>
                      <a:pt x="f223" y="f224"/>
                    </a:lnTo>
                    <a:cubicBezTo>
                      <a:pt x="f225" y="f205"/>
                      <a:pt x="f226" y="f26"/>
                      <a:pt x="f217" y="f70"/>
                    </a:cubicBezTo>
                    <a:close/>
                    <a:moveTo>
                      <a:pt x="f217" y="f70"/>
                    </a:moveTo>
                    <a:lnTo>
                      <a:pt x="f217" y="f70"/>
                    </a:lnTo>
                    <a:close/>
                    <a:moveTo>
                      <a:pt x="f221" y="f13"/>
                    </a:moveTo>
                    <a:lnTo>
                      <a:pt x="f13" y="f13"/>
                    </a:lnTo>
                    <a:cubicBezTo>
                      <a:pt x="f7" y="f227"/>
                      <a:pt x="f216" y="f228"/>
                      <a:pt x="f148" y="f229"/>
                    </a:cubicBezTo>
                    <a:lnTo>
                      <a:pt x="f230" y="f229"/>
                    </a:lnTo>
                    <a:lnTo>
                      <a:pt x="f230" y="f231"/>
                    </a:lnTo>
                    <a:lnTo>
                      <a:pt x="f232" y="f191"/>
                    </a:lnTo>
                    <a:lnTo>
                      <a:pt x="f68" y="f165"/>
                    </a:lnTo>
                    <a:lnTo>
                      <a:pt x="f68" y="f231"/>
                    </a:lnTo>
                    <a:cubicBezTo>
                      <a:pt x="f23" y="f233"/>
                      <a:pt x="f17" y="f149"/>
                      <a:pt x="f234" y="f235"/>
                    </a:cubicBezTo>
                    <a:lnTo>
                      <a:pt x="f232" y="f235"/>
                    </a:lnTo>
                    <a:lnTo>
                      <a:pt x="f232" y="f13"/>
                    </a:lnTo>
                    <a:lnTo>
                      <a:pt x="f221" y="f13"/>
                    </a:lnTo>
                    <a:close/>
                    <a:moveTo>
                      <a:pt x="f221" y="f13"/>
                    </a:moveTo>
                    <a:lnTo>
                      <a:pt x="f221" y="f13"/>
                    </a:lnTo>
                    <a:close/>
                    <a:moveTo>
                      <a:pt x="f81" y="f80"/>
                    </a:moveTo>
                    <a:lnTo>
                      <a:pt x="f86" y="f86"/>
                    </a:lnTo>
                    <a:lnTo>
                      <a:pt x="f236" y="f237"/>
                    </a:lnTo>
                    <a:lnTo>
                      <a:pt x="f147" y="f219"/>
                    </a:lnTo>
                    <a:cubicBezTo>
                      <a:pt x="f238" y="f187"/>
                      <a:pt x="f177" y="f185"/>
                      <a:pt x="f160" y="f233"/>
                    </a:cubicBezTo>
                    <a:lnTo>
                      <a:pt x="f98" y="f181"/>
                    </a:lnTo>
                    <a:lnTo>
                      <a:pt x="f160" y="f181"/>
                    </a:lnTo>
                    <a:lnTo>
                      <a:pt x="f101" y="f171"/>
                    </a:lnTo>
                    <a:lnTo>
                      <a:pt x="f239" y="f229"/>
                    </a:lnTo>
                    <a:lnTo>
                      <a:pt x="f153" y="f229"/>
                    </a:lnTo>
                    <a:lnTo>
                      <a:pt x="f185" y="f107"/>
                    </a:lnTo>
                    <a:cubicBezTo>
                      <a:pt x="f240" y="f177"/>
                      <a:pt x="f230" y="f85"/>
                      <a:pt x="f81" y="f80"/>
                    </a:cubicBezTo>
                    <a:close/>
                    <a:moveTo>
                      <a:pt x="f81" y="f80"/>
                    </a:moveTo>
                    <a:lnTo>
                      <a:pt x="f81" y="f80"/>
                    </a:lnTo>
                    <a:close/>
                    <a:moveTo>
                      <a:pt x="f240" y="f219"/>
                    </a:moveTo>
                    <a:lnTo>
                      <a:pt x="f92" y="f81"/>
                    </a:lnTo>
                    <a:lnTo>
                      <a:pt x="f96" y="f186"/>
                    </a:lnTo>
                    <a:lnTo>
                      <a:pt x="f230" y="f13"/>
                    </a:lnTo>
                    <a:cubicBezTo>
                      <a:pt x="f238" y="f235"/>
                      <a:pt x="f181" y="f192"/>
                      <a:pt x="f98" y="f241"/>
                    </a:cubicBezTo>
                    <a:lnTo>
                      <a:pt x="f160" y="f75"/>
                    </a:lnTo>
                    <a:lnTo>
                      <a:pt x="f155" y="f90"/>
                    </a:lnTo>
                    <a:lnTo>
                      <a:pt x="f118" y="f236"/>
                    </a:lnTo>
                    <a:lnTo>
                      <a:pt x="f162" y="f236"/>
                    </a:lnTo>
                    <a:cubicBezTo>
                      <a:pt x="f96" y="f240"/>
                      <a:pt x="f228" y="f187"/>
                      <a:pt x="f240" y="f219"/>
                    </a:cubicBezTo>
                    <a:close/>
                    <a:moveTo>
                      <a:pt x="f240" y="f219"/>
                    </a:moveTo>
                    <a:lnTo>
                      <a:pt x="f240" y="f219"/>
                    </a:lnTo>
                    <a:close/>
                    <a:moveTo>
                      <a:pt x="f230" y="f1"/>
                    </a:moveTo>
                    <a:lnTo>
                      <a:pt x="f96" y="f194"/>
                    </a:lnTo>
                    <a:lnTo>
                      <a:pt x="f96" y="f21"/>
                    </a:lnTo>
                    <a:lnTo>
                      <a:pt x="f94" y="f242"/>
                    </a:lnTo>
                    <a:lnTo>
                      <a:pt x="f101" y="f66"/>
                    </a:lnTo>
                    <a:lnTo>
                      <a:pt x="f106" y="f66"/>
                    </a:lnTo>
                    <a:lnTo>
                      <a:pt x="f98" y="f66"/>
                    </a:lnTo>
                    <a:lnTo>
                      <a:pt x="f98" y="f199"/>
                    </a:lnTo>
                    <a:lnTo>
                      <a:pt x="f121" y="f69"/>
                    </a:lnTo>
                    <a:lnTo>
                      <a:pt x="f100" y="f74"/>
                    </a:lnTo>
                    <a:lnTo>
                      <a:pt x="f160" y="f193"/>
                    </a:lnTo>
                    <a:lnTo>
                      <a:pt x="f98" y="f13"/>
                    </a:lnTo>
                    <a:cubicBezTo>
                      <a:pt x="f181" y="f193"/>
                      <a:pt x="f238" y="f243"/>
                      <a:pt x="f230" y="f1"/>
                    </a:cubicBezTo>
                    <a:close/>
                    <a:moveTo>
                      <a:pt x="f230" y="f1"/>
                    </a:moveTo>
                    <a:lnTo>
                      <a:pt x="f230" y="f1"/>
                    </a:lnTo>
                    <a:close/>
                    <a:moveTo>
                      <a:pt x="f145" y="f242"/>
                    </a:moveTo>
                    <a:lnTo>
                      <a:pt x="f158" y="f28"/>
                    </a:lnTo>
                    <a:lnTo>
                      <a:pt x="f153" y="f129"/>
                    </a:lnTo>
                    <a:lnTo>
                      <a:pt x="f9" y="f226"/>
                    </a:lnTo>
                    <a:cubicBezTo>
                      <a:pt x="f186" y="f198"/>
                      <a:pt x="f7" y="f36"/>
                      <a:pt x="f230" y="f224"/>
                    </a:cubicBezTo>
                    <a:lnTo>
                      <a:pt x="f148" y="f244"/>
                    </a:lnTo>
                    <a:lnTo>
                      <a:pt x="f148" y="f224"/>
                    </a:lnTo>
                    <a:lnTo>
                      <a:pt x="f148" y="f56"/>
                    </a:lnTo>
                    <a:lnTo>
                      <a:pt x="f114" y="f245"/>
                    </a:lnTo>
                    <a:lnTo>
                      <a:pt x="f102" y="f201"/>
                    </a:lnTo>
                    <a:lnTo>
                      <a:pt x="f92" y="f63"/>
                    </a:lnTo>
                    <a:lnTo>
                      <a:pt x="f92" y="f134"/>
                    </a:lnTo>
                    <a:lnTo>
                      <a:pt x="f145" y="f242"/>
                    </a:lnTo>
                    <a:close/>
                    <a:moveTo>
                      <a:pt x="f145" y="f242"/>
                    </a:moveTo>
                    <a:lnTo>
                      <a:pt x="f145" y="f242"/>
                    </a:lnTo>
                    <a:close/>
                    <a:moveTo>
                      <a:pt x="f165" y="f32"/>
                    </a:moveTo>
                    <a:lnTo>
                      <a:pt x="f206" y="f18"/>
                    </a:lnTo>
                    <a:lnTo>
                      <a:pt x="f162" y="f246"/>
                    </a:lnTo>
                    <a:lnTo>
                      <a:pt x="f165" y="f32"/>
                    </a:lnTo>
                    <a:close/>
                    <a:moveTo>
                      <a:pt x="f165" y="f32"/>
                    </a:moveTo>
                    <a:lnTo>
                      <a:pt x="f165" y="f32"/>
                    </a:lnTo>
                    <a:close/>
                    <a:moveTo>
                      <a:pt x="f118" y="f18"/>
                    </a:moveTo>
                    <a:lnTo>
                      <a:pt x="f228" y="f41"/>
                    </a:lnTo>
                    <a:lnTo>
                      <a:pt x="f229" y="f247"/>
                    </a:lnTo>
                    <a:lnTo>
                      <a:pt x="f118" y="f18"/>
                    </a:lnTo>
                    <a:close/>
                    <a:moveTo>
                      <a:pt x="f118" y="f18"/>
                    </a:moveTo>
                    <a:lnTo>
                      <a:pt x="f118" y="f18"/>
                    </a:lnTo>
                    <a:close/>
                    <a:moveTo>
                      <a:pt x="f1" y="f226"/>
                    </a:moveTo>
                    <a:lnTo>
                      <a:pt x="f26" y="f248"/>
                    </a:lnTo>
                    <a:lnTo>
                      <a:pt x="f59" y="f54"/>
                    </a:lnTo>
                    <a:lnTo>
                      <a:pt x="f19" y="f73"/>
                    </a:lnTo>
                    <a:lnTo>
                      <a:pt x="f127" y="f26"/>
                    </a:lnTo>
                    <a:lnTo>
                      <a:pt x="f127" y="f134"/>
                    </a:lnTo>
                    <a:lnTo>
                      <a:pt x="f249" y="f134"/>
                    </a:lnTo>
                    <a:lnTo>
                      <a:pt x="f120" y="f41"/>
                    </a:lnTo>
                    <a:lnTo>
                      <a:pt x="f138" y="f224"/>
                    </a:lnTo>
                    <a:lnTo>
                      <a:pt x="f138" y="f244"/>
                    </a:lnTo>
                    <a:lnTo>
                      <a:pt x="f138" y="f250"/>
                    </a:lnTo>
                    <a:lnTo>
                      <a:pt x="f68" y="f250"/>
                    </a:lnTo>
                    <a:cubicBezTo>
                      <a:pt x="f17" y="f126"/>
                      <a:pt x="f251" y="f198"/>
                      <a:pt x="f1" y="f226"/>
                    </a:cubicBezTo>
                    <a:close/>
                    <a:moveTo>
                      <a:pt x="f1" y="f226"/>
                    </a:moveTo>
                    <a:lnTo>
                      <a:pt x="f1" y="f226"/>
                    </a:lnTo>
                    <a:close/>
                    <a:moveTo>
                      <a:pt x="f252" y="f81"/>
                    </a:moveTo>
                    <a:lnTo>
                      <a:pt x="f59" y="f158"/>
                    </a:lnTo>
                    <a:lnTo>
                      <a:pt x="f253" y="f152"/>
                    </a:lnTo>
                    <a:lnTo>
                      <a:pt x="f21" y="f77"/>
                    </a:lnTo>
                    <a:cubicBezTo>
                      <a:pt x="f59" y="f82"/>
                      <a:pt x="f129" y="f85"/>
                      <a:pt x="f254" y="f181"/>
                    </a:cubicBezTo>
                    <a:lnTo>
                      <a:pt x="f123" y="f90"/>
                    </a:lnTo>
                    <a:lnTo>
                      <a:pt x="f254" y="f90"/>
                    </a:lnTo>
                    <a:lnTo>
                      <a:pt x="f125" y="f154"/>
                    </a:lnTo>
                    <a:lnTo>
                      <a:pt x="f64" y="f165"/>
                    </a:lnTo>
                    <a:lnTo>
                      <a:pt x="f64" y="f231"/>
                    </a:lnTo>
                    <a:lnTo>
                      <a:pt x="f255" y="f229"/>
                    </a:lnTo>
                    <a:cubicBezTo>
                      <a:pt x="f66" y="f177"/>
                      <a:pt x="f68" y="f152"/>
                      <a:pt x="f252" y="f81"/>
                    </a:cubicBezTo>
                    <a:close/>
                    <a:moveTo>
                      <a:pt x="f252" y="f81"/>
                    </a:moveTo>
                    <a:lnTo>
                      <a:pt x="f252" y="f81"/>
                    </a:lnTo>
                    <a:close/>
                    <a:moveTo>
                      <a:pt x="f27" y="f77"/>
                    </a:moveTo>
                    <a:lnTo>
                      <a:pt x="f127" y="f7"/>
                    </a:lnTo>
                    <a:lnTo>
                      <a:pt x="f224" y="f78"/>
                    </a:lnTo>
                    <a:lnTo>
                      <a:pt x="f68" y="f235"/>
                    </a:lnTo>
                    <a:cubicBezTo>
                      <a:pt x="f63" y="f192"/>
                      <a:pt x="f256" y="f11"/>
                      <a:pt x="f123" y="f75"/>
                    </a:cubicBezTo>
                    <a:lnTo>
                      <a:pt x="f254" y="f219"/>
                    </a:lnTo>
                    <a:lnTo>
                      <a:pt x="f46" y="f177"/>
                    </a:lnTo>
                    <a:lnTo>
                      <a:pt x="f257" y="f215"/>
                    </a:lnTo>
                    <a:lnTo>
                      <a:pt x="f117" y="f236"/>
                    </a:lnTo>
                    <a:cubicBezTo>
                      <a:pt x="f224" y="f258"/>
                      <a:pt x="f205" y="f187"/>
                      <a:pt x="f27" y="f77"/>
                    </a:cubicBezTo>
                    <a:close/>
                    <a:moveTo>
                      <a:pt x="f27" y="f77"/>
                    </a:moveTo>
                    <a:lnTo>
                      <a:pt x="f27" y="f77"/>
                    </a:lnTo>
                    <a:close/>
                    <a:moveTo>
                      <a:pt x="f68" y="f243"/>
                    </a:moveTo>
                    <a:lnTo>
                      <a:pt x="f224" y="f73"/>
                    </a:lnTo>
                    <a:lnTo>
                      <a:pt x="f249" y="f72"/>
                    </a:lnTo>
                    <a:lnTo>
                      <a:pt x="f259" y="f73"/>
                    </a:lnTo>
                    <a:lnTo>
                      <a:pt x="f125" y="f27"/>
                    </a:lnTo>
                    <a:lnTo>
                      <a:pt x="f260" y="f27"/>
                    </a:lnTo>
                    <a:lnTo>
                      <a:pt x="f123" y="f27"/>
                    </a:lnTo>
                    <a:lnTo>
                      <a:pt x="f38" y="f141"/>
                    </a:lnTo>
                    <a:lnTo>
                      <a:pt x="f261" y="f235"/>
                    </a:lnTo>
                    <a:lnTo>
                      <a:pt x="f254" y="f13"/>
                    </a:lnTo>
                    <a:lnTo>
                      <a:pt x="f123" y="f235"/>
                    </a:lnTo>
                    <a:cubicBezTo>
                      <a:pt x="f256" y="f74"/>
                      <a:pt x="f201" y="f234"/>
                      <a:pt x="f68" y="f243"/>
                    </a:cubicBezTo>
                    <a:close/>
                    <a:moveTo>
                      <a:pt x="f68" y="f243"/>
                    </a:moveTo>
                    <a:lnTo>
                      <a:pt x="f68" y="f243"/>
                    </a:lnTo>
                    <a:close/>
                    <a:moveTo>
                      <a:pt x="f257" y="f58"/>
                    </a:moveTo>
                    <a:lnTo>
                      <a:pt x="f262" y="f247"/>
                    </a:lnTo>
                    <a:lnTo>
                      <a:pt x="f205" y="f50"/>
                    </a:lnTo>
                    <a:lnTo>
                      <a:pt x="f257" y="f58"/>
                    </a:lnTo>
                    <a:close/>
                    <a:moveTo>
                      <a:pt x="f257" y="f58"/>
                    </a:moveTo>
                    <a:lnTo>
                      <a:pt x="f257" y="f58"/>
                    </a:lnTo>
                    <a:close/>
                    <a:moveTo>
                      <a:pt x="f41" y="f37"/>
                    </a:moveTo>
                    <a:lnTo>
                      <a:pt x="f120" y="f263"/>
                    </a:lnTo>
                    <a:lnTo>
                      <a:pt x="f264" y="f58"/>
                    </a:lnTo>
                    <a:lnTo>
                      <a:pt x="f41" y="f37"/>
                    </a:ln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1" name="Forma Livre 10"/>
              <p:cNvSpPr/>
              <p:nvPr/>
            </p:nvSpPr>
            <p:spPr>
              <a:xfrm>
                <a:off x="9505800" y="6261116"/>
                <a:ext cx="356" cy="12203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70"/>
                  <a:gd name="f4" fmla="val 408"/>
                  <a:gd name="f5" fmla="val 31"/>
                  <a:gd name="f6" fmla="val 8"/>
                  <a:gd name="f7" fmla="val 52"/>
                  <a:gd name="f8" fmla="val 23"/>
                  <a:gd name="f9" fmla="val 50"/>
                  <a:gd name="f10" fmla="val 35"/>
                  <a:gd name="f11" fmla="val 17"/>
                  <a:gd name="f12" fmla="val 10"/>
                  <a:gd name="f13" fmla="val 38"/>
                  <a:gd name="f14" fmla="val 64"/>
                  <a:gd name="f15" fmla="val 60"/>
                  <a:gd name="f16" fmla="val 388"/>
                  <a:gd name="f17" fmla="val 59"/>
                  <a:gd name="f18" fmla="val 358"/>
                  <a:gd name="f19" fmla="val 11"/>
                  <a:gd name="f20" fmla="val 325"/>
                  <a:gd name="f21" fmla="val 352"/>
                  <a:gd name="f22" fmla="val 346"/>
                  <a:gd name="f23" fmla="val 318"/>
                  <a:gd name="f24" fmla="val 286"/>
                  <a:gd name="f25" fmla="val 315"/>
                  <a:gd name="f26" fmla="val 308"/>
                  <a:gd name="f27" fmla="val 57"/>
                  <a:gd name="f28" fmla="val 277"/>
                  <a:gd name="f29" fmla="val 12"/>
                  <a:gd name="f30" fmla="val 245"/>
                  <a:gd name="f31" fmla="val 274"/>
                  <a:gd name="f32" fmla="val 266"/>
                  <a:gd name="f33" fmla="val 237"/>
                  <a:gd name="f34" fmla="val 14"/>
                  <a:gd name="f35" fmla="val 207"/>
                  <a:gd name="f36" fmla="val 235"/>
                  <a:gd name="f37" fmla="val 55"/>
                  <a:gd name="f38" fmla="val 225"/>
                  <a:gd name="f39" fmla="val 197"/>
                  <a:gd name="f40" fmla="val 169"/>
                  <a:gd name="f41" fmla="val 195"/>
                  <a:gd name="f42" fmla="val 185"/>
                  <a:gd name="f43" fmla="val 54"/>
                  <a:gd name="f44" fmla="val 154"/>
                  <a:gd name="f45" fmla="val 16"/>
                  <a:gd name="f46" fmla="val 128"/>
                  <a:gd name="f47" fmla="val 156"/>
                  <a:gd name="f48" fmla="val 144"/>
                  <a:gd name="f49" fmla="val 116"/>
                  <a:gd name="f50" fmla="val 89"/>
                  <a:gd name="f51" fmla="val 118"/>
                  <a:gd name="f52" fmla="val 104"/>
                  <a:gd name="f53" fmla="val 74"/>
                  <a:gd name="f54" fmla="val 79"/>
                  <a:gd name="f55" fmla="val 363"/>
                  <a:gd name="f56" fmla="val 397"/>
                  <a:gd name="f57" fmla="val 36"/>
                  <a:gd name="f58" fmla="val 407"/>
                  <a:gd name="f59" fmla="val 69"/>
                  <a:gd name="f60" fmla="*/ f0 1 70"/>
                  <a:gd name="f61" fmla="*/ f1 1 408"/>
                  <a:gd name="f62" fmla="+- f4 0 f2"/>
                  <a:gd name="f63" fmla="+- f3 0 f2"/>
                  <a:gd name="f64" fmla="*/ f63 1 70"/>
                  <a:gd name="f65" fmla="*/ f62 1 408"/>
                  <a:gd name="f66" fmla="*/ f2 1 f64"/>
                  <a:gd name="f67" fmla="*/ f3 1 f64"/>
                  <a:gd name="f68" fmla="*/ f2 1 f65"/>
                  <a:gd name="f69" fmla="*/ f4 1 f65"/>
                  <a:gd name="f70" fmla="*/ f66 f60 1"/>
                  <a:gd name="f71" fmla="*/ f67 f60 1"/>
                  <a:gd name="f72" fmla="*/ f69 f61 1"/>
                  <a:gd name="f73" fmla="*/ f68 f6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70" t="f73" r="f71" b="f72"/>
                <a:pathLst>
                  <a:path w="70" h="408">
                    <a:moveTo>
                      <a:pt x="f5" y="f6"/>
                    </a:moveTo>
                    <a:lnTo>
                      <a:pt x="f7" y="f8"/>
                    </a:lnTo>
                    <a:lnTo>
                      <a:pt x="f9" y="f6"/>
                    </a:ln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7" y="f10"/>
                    </a:moveTo>
                    <a:lnTo>
                      <a:pt x="f11" y="f12"/>
                    </a:lnTo>
                    <a:lnTo>
                      <a:pt x="f11" y="f13"/>
                    </a:lnTo>
                    <a:lnTo>
                      <a:pt x="f7" y="f14"/>
                    </a:lnTo>
                    <a:lnTo>
                      <a:pt x="f7" y="f10"/>
                    </a:lnTo>
                    <a:close/>
                    <a:moveTo>
                      <a:pt x="f7" y="f10"/>
                    </a:moveTo>
                    <a:lnTo>
                      <a:pt x="f7" y="f10"/>
                    </a:lnTo>
                    <a:close/>
                    <a:moveTo>
                      <a:pt x="f15" y="f16"/>
                    </a:moveTo>
                    <a:lnTo>
                      <a:pt x="f17" y="f18"/>
                    </a:lnTo>
                    <a:lnTo>
                      <a:pt x="f19" y="f20"/>
                    </a:lnTo>
                    <a:lnTo>
                      <a:pt x="f19" y="f21"/>
                    </a:lnTo>
                    <a:lnTo>
                      <a:pt x="f15" y="f16"/>
                    </a:lnTo>
                    <a:close/>
                    <a:moveTo>
                      <a:pt x="f15" y="f16"/>
                    </a:moveTo>
                    <a:lnTo>
                      <a:pt x="f15" y="f16"/>
                    </a:lnTo>
                    <a:close/>
                    <a:moveTo>
                      <a:pt x="f17" y="f22"/>
                    </a:moveTo>
                    <a:lnTo>
                      <a:pt x="f17" y="f23"/>
                    </a:lnTo>
                    <a:lnTo>
                      <a:pt x="f19" y="f24"/>
                    </a:lnTo>
                    <a:lnTo>
                      <a:pt x="f19" y="f25"/>
                    </a:lnTo>
                    <a:lnTo>
                      <a:pt x="f17" y="f22"/>
                    </a:lnTo>
                    <a:close/>
                    <a:moveTo>
                      <a:pt x="f17" y="f22"/>
                    </a:moveTo>
                    <a:lnTo>
                      <a:pt x="f17" y="f22"/>
                    </a:lnTo>
                    <a:close/>
                    <a:moveTo>
                      <a:pt x="f17" y="f26"/>
                    </a:moveTo>
                    <a:lnTo>
                      <a:pt x="f27" y="f28"/>
                    </a:lnTo>
                    <a:lnTo>
                      <a:pt x="f29" y="f30"/>
                    </a:lnTo>
                    <a:lnTo>
                      <a:pt x="f29" y="f31"/>
                    </a:lnTo>
                    <a:lnTo>
                      <a:pt x="f17" y="f26"/>
                    </a:lnTo>
                    <a:close/>
                    <a:moveTo>
                      <a:pt x="f17" y="f26"/>
                    </a:moveTo>
                    <a:lnTo>
                      <a:pt x="f17" y="f26"/>
                    </a:lnTo>
                    <a:close/>
                    <a:moveTo>
                      <a:pt x="f27" y="f32"/>
                    </a:moveTo>
                    <a:lnTo>
                      <a:pt x="f27" y="f33"/>
                    </a:lnTo>
                    <a:lnTo>
                      <a:pt x="f34" y="f35"/>
                    </a:lnTo>
                    <a:lnTo>
                      <a:pt x="f29" y="f36"/>
                    </a:lnTo>
                    <a:lnTo>
                      <a:pt x="f27" y="f32"/>
                    </a:lnTo>
                    <a:close/>
                    <a:moveTo>
                      <a:pt x="f27" y="f32"/>
                    </a:moveTo>
                    <a:lnTo>
                      <a:pt x="f27" y="f32"/>
                    </a:lnTo>
                    <a:close/>
                    <a:moveTo>
                      <a:pt x="f37" y="f38"/>
                    </a:moveTo>
                    <a:lnTo>
                      <a:pt x="f37" y="f39"/>
                    </a:lnTo>
                    <a:lnTo>
                      <a:pt x="f34" y="f40"/>
                    </a:lnTo>
                    <a:lnTo>
                      <a:pt x="f34" y="f41"/>
                    </a:lnTo>
                    <a:lnTo>
                      <a:pt x="f37" y="f38"/>
                    </a:lnTo>
                    <a:close/>
                    <a:moveTo>
                      <a:pt x="f37" y="f38"/>
                    </a:moveTo>
                    <a:lnTo>
                      <a:pt x="f37" y="f38"/>
                    </a:lnTo>
                    <a:close/>
                    <a:moveTo>
                      <a:pt x="f37" y="f42"/>
                    </a:moveTo>
                    <a:lnTo>
                      <a:pt x="f43" y="f44"/>
                    </a:lnTo>
                    <a:lnTo>
                      <a:pt x="f45" y="f46"/>
                    </a:lnTo>
                    <a:lnTo>
                      <a:pt x="f34" y="f47"/>
                    </a:lnTo>
                    <a:lnTo>
                      <a:pt x="f37" y="f42"/>
                    </a:lnTo>
                    <a:close/>
                    <a:moveTo>
                      <a:pt x="f37" y="f42"/>
                    </a:moveTo>
                    <a:lnTo>
                      <a:pt x="f37" y="f42"/>
                    </a:lnTo>
                    <a:close/>
                    <a:moveTo>
                      <a:pt x="f43" y="f48"/>
                    </a:moveTo>
                    <a:lnTo>
                      <a:pt x="f43" y="f49"/>
                    </a:lnTo>
                    <a:lnTo>
                      <a:pt x="f45" y="f50"/>
                    </a:lnTo>
                    <a:lnTo>
                      <a:pt x="f45" y="f51"/>
                    </a:lnTo>
                    <a:lnTo>
                      <a:pt x="f43" y="f48"/>
                    </a:lnTo>
                    <a:close/>
                    <a:moveTo>
                      <a:pt x="f43" y="f48"/>
                    </a:moveTo>
                    <a:lnTo>
                      <a:pt x="f43" y="f48"/>
                    </a:lnTo>
                    <a:close/>
                    <a:moveTo>
                      <a:pt x="f43" y="f52"/>
                    </a:moveTo>
                    <a:lnTo>
                      <a:pt x="f43" y="f53"/>
                    </a:lnTo>
                    <a:lnTo>
                      <a:pt x="f45" y="f9"/>
                    </a:lnTo>
                    <a:lnTo>
                      <a:pt x="f45" y="f54"/>
                    </a:lnTo>
                    <a:lnTo>
                      <a:pt x="f43" y="f52"/>
                    </a:lnTo>
                    <a:close/>
                    <a:moveTo>
                      <a:pt x="f43" y="f52"/>
                    </a:moveTo>
                    <a:lnTo>
                      <a:pt x="f43" y="f52"/>
                    </a:lnTo>
                    <a:close/>
                    <a:moveTo>
                      <a:pt x="f19" y="f55"/>
                    </a:moveTo>
                    <a:lnTo>
                      <a:pt x="f6" y="f56"/>
                    </a:lnTo>
                    <a:lnTo>
                      <a:pt x="f27" y="f56"/>
                    </a:lnTo>
                    <a:lnTo>
                      <a:pt x="f19" y="f55"/>
                    </a:lnTo>
                    <a:close/>
                    <a:moveTo>
                      <a:pt x="f19" y="f55"/>
                    </a:moveTo>
                    <a:lnTo>
                      <a:pt x="f19" y="f55"/>
                    </a:lnTo>
                    <a:close/>
                    <a:moveTo>
                      <a:pt x="f57" y="f58"/>
                    </a:moveTo>
                    <a:lnTo>
                      <a:pt x="f2" y="f58"/>
                    </a:lnTo>
                    <a:lnTo>
                      <a:pt x="f6" y="f2"/>
                    </a:lnTo>
                    <a:lnTo>
                      <a:pt x="f15" y="f2"/>
                    </a:lnTo>
                    <a:lnTo>
                      <a:pt x="f59" y="f58"/>
                    </a:lnTo>
                    <a:lnTo>
                      <a:pt x="f57" y="f58"/>
                    </a:ln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2" name="Forma Livre 11"/>
              <p:cNvSpPr/>
              <p:nvPr/>
            </p:nvSpPr>
            <p:spPr>
              <a:xfrm>
                <a:off x="9147236" y="5986439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3" name="Forma Livre 12"/>
              <p:cNvSpPr/>
              <p:nvPr/>
            </p:nvSpPr>
            <p:spPr>
              <a:xfrm>
                <a:off x="9102595" y="6280199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4" name="Forma Livre 13"/>
              <p:cNvSpPr/>
              <p:nvPr/>
            </p:nvSpPr>
            <p:spPr>
              <a:xfrm>
                <a:off x="9153363" y="6391436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5" name="Forma Livre 14"/>
              <p:cNvSpPr/>
              <p:nvPr/>
            </p:nvSpPr>
            <p:spPr>
              <a:xfrm>
                <a:off x="9259918" y="6464158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6" name="Forma Livre 15"/>
              <p:cNvSpPr/>
              <p:nvPr/>
            </p:nvSpPr>
            <p:spPr>
              <a:xfrm>
                <a:off x="9522003" y="6464158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7" name="Forma Livre 16"/>
              <p:cNvSpPr/>
              <p:nvPr/>
            </p:nvSpPr>
            <p:spPr>
              <a:xfrm>
                <a:off x="9194758" y="5594399"/>
                <a:ext cx="430197" cy="173159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1277"/>
                  <a:gd name="f5" fmla="val 551"/>
                  <a:gd name="f6" fmla="val 948"/>
                  <a:gd name="f7" fmla="val 325"/>
                  <a:gd name="f8" fmla="val 962"/>
                  <a:gd name="f9" fmla="val 432"/>
                  <a:gd name="f10" fmla="val 912"/>
                  <a:gd name="f11" fmla="val 427"/>
                  <a:gd name="f12" fmla="val 900"/>
                  <a:gd name="f13" fmla="val 311"/>
                  <a:gd name="f14" fmla="val 308"/>
                  <a:gd name="f15" fmla="val 902"/>
                  <a:gd name="f16" fmla="val 303"/>
                  <a:gd name="f17" fmla="val 905"/>
                  <a:gd name="f18" fmla="val 300"/>
                  <a:gd name="f19" fmla="val 295"/>
                  <a:gd name="f20" fmla="val 922"/>
                  <a:gd name="f21" fmla="val 296"/>
                  <a:gd name="f22" fmla="val 929"/>
                  <a:gd name="f23" fmla="val 298"/>
                  <a:gd name="f24" fmla="val 941"/>
                  <a:gd name="f25" fmla="val 946"/>
                  <a:gd name="f26" fmla="val 313"/>
                  <a:gd name="f27" fmla="val 1100"/>
                  <a:gd name="f28" fmla="val 50"/>
                  <a:gd name="f29" fmla="val 1026"/>
                  <a:gd name="f30" fmla="val 84"/>
                  <a:gd name="f31" fmla="val 91"/>
                  <a:gd name="f32" fmla="val 1002"/>
                  <a:gd name="f33" fmla="val 79"/>
                  <a:gd name="f34" fmla="val 33"/>
                  <a:gd name="f35" fmla="val 1273"/>
                  <a:gd name="f36" fmla="val 69"/>
                  <a:gd name="f37" fmla="val 143"/>
                  <a:gd name="f38" fmla="val 1242"/>
                  <a:gd name="f39" fmla="val 212"/>
                  <a:gd name="f40" fmla="val 1192"/>
                  <a:gd name="f41" fmla="val 254"/>
                  <a:gd name="f42" fmla="val 1152"/>
                  <a:gd name="f43" fmla="val 249"/>
                  <a:gd name="f44" fmla="val 1276"/>
                  <a:gd name="f45" fmla="val 550"/>
                  <a:gd name="f46" fmla="val 1269"/>
                  <a:gd name="f47" fmla="val 1263"/>
                  <a:gd name="f48" fmla="val 549"/>
                  <a:gd name="f49" fmla="val 1257"/>
                  <a:gd name="f50" fmla="val 1230"/>
                  <a:gd name="f51" fmla="val 479"/>
                  <a:gd name="f52" fmla="val 474"/>
                  <a:gd name="f53" fmla="val 1156"/>
                  <a:gd name="f54" fmla="val 469"/>
                  <a:gd name="f55" fmla="val 1117"/>
                  <a:gd name="f56" fmla="val 466"/>
                  <a:gd name="f57" fmla="val 1133"/>
                  <a:gd name="f58" fmla="val 532"/>
                  <a:gd name="f59" fmla="val 1126"/>
                  <a:gd name="f60" fmla="val 1121"/>
                  <a:gd name="f61" fmla="val 530"/>
                  <a:gd name="f62" fmla="val 1116"/>
                  <a:gd name="f63" fmla="val 463"/>
                  <a:gd name="f64" fmla="val 1069"/>
                  <a:gd name="f65" fmla="val 461"/>
                  <a:gd name="f66" fmla="val 1036"/>
                  <a:gd name="f67" fmla="val 458"/>
                  <a:gd name="f68" fmla="val 1004"/>
                  <a:gd name="f69" fmla="val 454"/>
                  <a:gd name="f70" fmla="val 1007"/>
                  <a:gd name="f71" fmla="val 478"/>
                  <a:gd name="f72" fmla="val 931"/>
                  <a:gd name="f73" fmla="val 878"/>
                  <a:gd name="f74" fmla="val 464"/>
                  <a:gd name="f75" fmla="val 876"/>
                  <a:gd name="f76" fmla="val 444"/>
                  <a:gd name="f77" fmla="val 851"/>
                  <a:gd name="f78" fmla="val 443"/>
                  <a:gd name="f79" fmla="val 828"/>
                  <a:gd name="f80" fmla="val 802"/>
                  <a:gd name="f81" fmla="val 808"/>
                  <a:gd name="f82" fmla="val 507"/>
                  <a:gd name="f83" fmla="val 796"/>
                  <a:gd name="f84" fmla="val 792"/>
                  <a:gd name="f85" fmla="val 505"/>
                  <a:gd name="f86" fmla="val 786"/>
                  <a:gd name="f87" fmla="val 441"/>
                  <a:gd name="f88" fmla="val 774"/>
                  <a:gd name="f89" fmla="val 760"/>
                  <a:gd name="f90" fmla="val 748"/>
                  <a:gd name="f91" fmla="val 439"/>
                  <a:gd name="f92" fmla="val 753"/>
                  <a:gd name="f93" fmla="val 746"/>
                  <a:gd name="f94" fmla="val 503"/>
                  <a:gd name="f95" fmla="val 741"/>
                  <a:gd name="f96" fmla="val 736"/>
                  <a:gd name="f97" fmla="val 733"/>
                  <a:gd name="f98" fmla="val 728"/>
                  <a:gd name="f99" fmla="val 390"/>
                  <a:gd name="f100" fmla="val 703"/>
                  <a:gd name="f101" fmla="val 315"/>
                  <a:gd name="f102" fmla="val 640"/>
                  <a:gd name="f103" fmla="val 577"/>
                  <a:gd name="f104" fmla="val 552"/>
                  <a:gd name="f105" fmla="val 548"/>
                  <a:gd name="f106" fmla="val 543"/>
                  <a:gd name="f107" fmla="val 538"/>
                  <a:gd name="f108" fmla="val 533"/>
                  <a:gd name="f109" fmla="val 528"/>
                  <a:gd name="f110" fmla="val 519"/>
                  <a:gd name="f111" fmla="val 491"/>
                  <a:gd name="f112" fmla="val 486"/>
                  <a:gd name="f113" fmla="val 481"/>
                  <a:gd name="f114" fmla="val 476"/>
                  <a:gd name="f115" fmla="val 471"/>
                  <a:gd name="f116" fmla="val 475"/>
                  <a:gd name="f117" fmla="val 448"/>
                  <a:gd name="f118" fmla="val 420"/>
                  <a:gd name="f119" fmla="val 393"/>
                  <a:gd name="f120" fmla="val 446"/>
                  <a:gd name="f121" fmla="val 392"/>
                  <a:gd name="f122" fmla="val 262"/>
                  <a:gd name="f123" fmla="val 264"/>
                  <a:gd name="f124" fmla="val 456"/>
                  <a:gd name="f125" fmla="val 235"/>
                  <a:gd name="f126" fmla="val 459"/>
                  <a:gd name="f127" fmla="val 207"/>
                  <a:gd name="f128" fmla="val 177"/>
                  <a:gd name="f129" fmla="val 162"/>
                  <a:gd name="f130" fmla="val 157"/>
                  <a:gd name="f131" fmla="val 152"/>
                  <a:gd name="f132" fmla="val 146"/>
                  <a:gd name="f133" fmla="val 468"/>
                  <a:gd name="f134" fmla="val 122"/>
                  <a:gd name="f135" fmla="val 83"/>
                  <a:gd name="f136" fmla="val 45"/>
                  <a:gd name="f137" fmla="val 483"/>
                  <a:gd name="f138" fmla="val 17"/>
                  <a:gd name="f139" fmla="val 12"/>
                  <a:gd name="f140" fmla="val 5"/>
                  <a:gd name="f141" fmla="val 124"/>
                  <a:gd name="f142" fmla="val 85"/>
                  <a:gd name="f143" fmla="val 35"/>
                  <a:gd name="f144" fmla="val 4"/>
                  <a:gd name="f145" fmla="val 176"/>
                  <a:gd name="f146" fmla="val 274"/>
                  <a:gd name="f147" fmla="val 276"/>
                  <a:gd name="f148" fmla="val 18"/>
                  <a:gd name="f149" fmla="val 450"/>
                  <a:gd name="f150" fmla="val 3"/>
                  <a:gd name="f151" fmla="val 8"/>
                  <a:gd name="f152" fmla="val 521"/>
                  <a:gd name="f153" fmla="val 66"/>
                  <a:gd name="f154" fmla="val 64"/>
                  <a:gd name="f155" fmla="val 638"/>
                  <a:gd name="f156" fmla="val 722"/>
                  <a:gd name="f157" fmla="val 724"/>
                  <a:gd name="f158" fmla="val 756"/>
                  <a:gd name="f159" fmla="val 826"/>
                  <a:gd name="f160" fmla="val 7"/>
                  <a:gd name="f161" fmla="val 1000"/>
                  <a:gd name="f162" fmla="val 28"/>
                  <a:gd name="f163" fmla="val 780"/>
                  <a:gd name="f164" fmla="val 68"/>
                  <a:gd name="f165" fmla="val 495"/>
                  <a:gd name="f166" fmla="val 248"/>
                  <a:gd name="f167" fmla="val 319"/>
                  <a:gd name="f168" fmla="val 305"/>
                  <a:gd name="f169" fmla="val 357"/>
                  <a:gd name="f170" fmla="val 369"/>
                  <a:gd name="f171" fmla="val 368"/>
                  <a:gd name="f172" fmla="val 362"/>
                  <a:gd name="f173" fmla="val 355"/>
                  <a:gd name="f174" fmla="val 346"/>
                  <a:gd name="f175" fmla="val 338"/>
                  <a:gd name="f176" fmla="val 328"/>
                  <a:gd name="f177" fmla="val 321"/>
                  <a:gd name="f178" fmla="val 569"/>
                  <a:gd name="f179" fmla="val 574"/>
                  <a:gd name="f180" fmla="val 436"/>
                  <a:gd name="f181" fmla="val 576"/>
                  <a:gd name="f182" fmla="val 396"/>
                  <a:gd name="f183" fmla="val 595"/>
                  <a:gd name="f184" fmla="val 341"/>
                  <a:gd name="f185" fmla="val 340"/>
                  <a:gd name="f186" fmla="val 686"/>
                  <a:gd name="f187" fmla="val 707"/>
                  <a:gd name="f188" fmla="val 710"/>
                  <a:gd name="f189" fmla="val 688"/>
                  <a:gd name="f190" fmla="val 667"/>
                  <a:gd name="f191" fmla="val 501"/>
                  <a:gd name="f192" fmla="val 645"/>
                  <a:gd name="f193" fmla="val 629"/>
                  <a:gd name="f194" fmla="val 608"/>
                  <a:gd name="f195" fmla="val 589"/>
                  <a:gd name="f196" fmla="val 279"/>
                  <a:gd name="f197" fmla="val 326"/>
                  <a:gd name="f198" fmla="val 281"/>
                  <a:gd name="f199" fmla="val 318"/>
                  <a:gd name="f200" fmla="val 283"/>
                  <a:gd name="f201" fmla="val 285"/>
                  <a:gd name="f202" fmla="val 301"/>
                  <a:gd name="f203" fmla="val 260"/>
                  <a:gd name="f204" fmla="val 238"/>
                  <a:gd name="f205" fmla="val 306"/>
                  <a:gd name="f206" fmla="val 214"/>
                  <a:gd name="f207" fmla="val 200"/>
                  <a:gd name="f208" fmla="val 370"/>
                  <a:gd name="f209" fmla="val 224"/>
                  <a:gd name="f210" fmla="val 250"/>
                  <a:gd name="f211" fmla="val 365"/>
                  <a:gd name="f212" fmla="val 309"/>
                  <a:gd name="f213" fmla="val 331"/>
                  <a:gd name="f214" fmla="val 255"/>
                  <a:gd name="f215" fmla="val 352"/>
                  <a:gd name="f216" fmla="val 222"/>
                  <a:gd name="f217" fmla="val 229"/>
                  <a:gd name="f218" fmla="val 245"/>
                  <a:gd name="f219" fmla="val 119"/>
                  <a:gd name="f220" fmla="val 174"/>
                  <a:gd name="f221" fmla="val 293"/>
                  <a:gd name="f222" fmla="val 205"/>
                  <a:gd name="f223" fmla="val 290"/>
                  <a:gd name="f224" fmla="val 266"/>
                  <a:gd name="f225" fmla="val 286"/>
                  <a:gd name="f226" fmla="val 259"/>
                  <a:gd name="f227" fmla="val 377"/>
                  <a:gd name="f228" fmla="val 386"/>
                  <a:gd name="f229" fmla="val 267"/>
                  <a:gd name="f230" fmla="val 395"/>
                  <a:gd name="f231" fmla="val 426"/>
                  <a:gd name="f232" fmla="val 272"/>
                  <a:gd name="f233" fmla="val 271"/>
                  <a:gd name="f234" fmla="val 493"/>
                  <a:gd name="f235" fmla="val 269"/>
                  <a:gd name="f236" fmla="val 584"/>
                  <a:gd name="f237" fmla="val 631"/>
                  <a:gd name="f238" fmla="val 545"/>
                  <a:gd name="f239" fmla="val 215"/>
                  <a:gd name="f240" fmla="val 372"/>
                  <a:gd name="f241" fmla="val 404"/>
                  <a:gd name="f242" fmla="val 291"/>
                  <a:gd name="f243" fmla="val 405"/>
                  <a:gd name="f244" fmla="val 407"/>
                  <a:gd name="f245" fmla="val 429"/>
                  <a:gd name="f246" fmla="val 350"/>
                  <a:gd name="f247" fmla="val 457"/>
                  <a:gd name="f248" fmla="val 348"/>
                  <a:gd name="f249" fmla="val 485"/>
                  <a:gd name="f250" fmla="val 490"/>
                  <a:gd name="f251" fmla="val 288"/>
                  <a:gd name="f252" fmla="val 460"/>
                  <a:gd name="f253" fmla="val 400"/>
                  <a:gd name="f254" fmla="val 442"/>
                  <a:gd name="f255" fmla="val 488"/>
                  <a:gd name="f256" fmla="val 424"/>
                  <a:gd name="f257" fmla="val 534"/>
                  <a:gd name="f258" fmla="val 402"/>
                  <a:gd name="f259" fmla="val 380"/>
                  <a:gd name="f260" fmla="val 553"/>
                  <a:gd name="f261" fmla="val 452"/>
                  <a:gd name="f262" fmla="val 385"/>
                  <a:gd name="f263" fmla="val 141"/>
                  <a:gd name="f264" fmla="val 394"/>
                  <a:gd name="f265" fmla="val 76"/>
                  <a:gd name="f266" fmla="val 406"/>
                  <a:gd name="f267" fmla="val 52"/>
                  <a:gd name="f268" fmla="val 195"/>
                  <a:gd name="f269" fmla="val 297"/>
                  <a:gd name="f270" fmla="val 376"/>
                  <a:gd name="f271" fmla="val 449"/>
                  <a:gd name="f272" fmla="val 389"/>
                  <a:gd name="f273" fmla="val 302"/>
                  <a:gd name="f274" fmla="val 989"/>
                  <a:gd name="f275" fmla="val 972"/>
                  <a:gd name="f276" fmla="val 964"/>
                  <a:gd name="f277" fmla="val 879"/>
                  <a:gd name="f278" fmla="val 257"/>
                  <a:gd name="f279" fmla="val 893"/>
                  <a:gd name="f280" fmla="val 874"/>
                  <a:gd name="f281" fmla="val 867"/>
                  <a:gd name="f282" fmla="val 367"/>
                  <a:gd name="f283" fmla="val 820"/>
                  <a:gd name="f284" fmla="val 363"/>
                  <a:gd name="f285" fmla="val 788"/>
                  <a:gd name="f286" fmla="val 831"/>
                  <a:gd name="f287" fmla="val 866"/>
                  <a:gd name="f288" fmla="val 860"/>
                  <a:gd name="f289" fmla="val 862"/>
                  <a:gd name="f290" fmla="val 863"/>
                  <a:gd name="f291" fmla="val 839"/>
                  <a:gd name="f292" fmla="val 814"/>
                  <a:gd name="f293" fmla="val 789"/>
                  <a:gd name="f294" fmla="val 795"/>
                  <a:gd name="f295" fmla="val 817"/>
                  <a:gd name="f296" fmla="val 842"/>
                  <a:gd name="f297" fmla="val 885"/>
                  <a:gd name="f298" fmla="val 897"/>
                  <a:gd name="f299" fmla="val 909"/>
                  <a:gd name="f300" fmla="val 220"/>
                  <a:gd name="f301" fmla="val 647"/>
                  <a:gd name="f302" fmla="val 800"/>
                  <a:gd name="f303" fmla="val 926"/>
                  <a:gd name="f304" fmla="val 943"/>
                  <a:gd name="f305" fmla="val 960"/>
                  <a:gd name="f306" fmla="val 1043"/>
                  <a:gd name="f307" fmla="val 1078"/>
                  <a:gd name="f308" fmla="val 1103"/>
                  <a:gd name="f309" fmla="val 1131"/>
                  <a:gd name="f310" fmla="val 1157"/>
                  <a:gd name="f311" fmla="val 244"/>
                  <a:gd name="f312" fmla="val 1062"/>
                  <a:gd name="f313" fmla="val 234"/>
                  <a:gd name="f314" fmla="val 992"/>
                  <a:gd name="f315" fmla="val 227"/>
                  <a:gd name="f316" fmla="val 919"/>
                  <a:gd name="f317" fmla="val 983"/>
                  <a:gd name="f318" fmla="val 984"/>
                  <a:gd name="f319" fmla="val 986"/>
                  <a:gd name="f320" fmla="val 988"/>
                  <a:gd name="f321" fmla="val 993"/>
                  <a:gd name="f322" fmla="val 1023"/>
                  <a:gd name="f323" fmla="val 1050"/>
                  <a:gd name="f324" fmla="val 1079"/>
                  <a:gd name="f325" fmla="val 1063"/>
                  <a:gd name="f326" fmla="val 1038"/>
                  <a:gd name="f327" fmla="val 1011"/>
                  <a:gd name="f328" fmla="val 995"/>
                  <a:gd name="f329" fmla="val 438"/>
                  <a:gd name="f330" fmla="val 1076"/>
                  <a:gd name="f331" fmla="val 1148"/>
                  <a:gd name="f332" fmla="val 453"/>
                  <a:gd name="f333" fmla="val 1223"/>
                  <a:gd name="f334" fmla="val 1196"/>
                  <a:gd name="f335" fmla="val 383"/>
                  <a:gd name="f336" fmla="val 717"/>
                  <a:gd name="f337" fmla="val 345"/>
                  <a:gd name="f338" fmla="val 738"/>
                  <a:gd name="f339" fmla="val 759"/>
                  <a:gd name="f340" fmla="val 777"/>
                  <a:gd name="f341" fmla="val 772"/>
                  <a:gd name="f342" fmla="val 685"/>
                  <a:gd name="f343" fmla="val 500"/>
                  <a:gd name="f344" fmla="val 541"/>
                  <a:gd name="f345" fmla="val 562"/>
                  <a:gd name="f346" fmla="val 580"/>
                  <a:gd name="f347" fmla="val 320"/>
                  <a:gd name="f348" fmla="val 602"/>
                  <a:gd name="f349" fmla="val 632"/>
                  <a:gd name="f350" fmla="val 648"/>
                  <a:gd name="f351" fmla="val 679"/>
                  <a:gd name="f352" fmla="val 702"/>
                  <a:gd name="f353" fmla="val 1095"/>
                  <a:gd name="f354" fmla="val 1128"/>
                  <a:gd name="f355" fmla="val 375"/>
                  <a:gd name="f356" fmla="val 1159"/>
                  <a:gd name="f357" fmla="val 1190"/>
                  <a:gd name="f358" fmla="val 1164"/>
                  <a:gd name="f359" fmla="val 1136"/>
                  <a:gd name="f360" fmla="val 316"/>
                  <a:gd name="f361" fmla="val 1109"/>
                  <a:gd name="f362" fmla="val 1081"/>
                  <a:gd name="f363" fmla="val 310"/>
                  <a:gd name="f364" fmla="val 196"/>
                  <a:gd name="f365" fmla="val 168"/>
                  <a:gd name="f366" fmla="val 140"/>
                  <a:gd name="f367" fmla="val 110"/>
                  <a:gd name="f368" fmla="val 323"/>
                  <a:gd name="f369" fmla="val 387"/>
                  <a:gd name="f370" fmla="val 117"/>
                  <a:gd name="f371" fmla="val 382"/>
                  <a:gd name="f372" fmla="val 150"/>
                  <a:gd name="f373" fmla="val 183"/>
                  <a:gd name="f374" fmla="val 373"/>
                  <a:gd name="f375" fmla="val 1188"/>
                  <a:gd name="f376" fmla="val 197"/>
                  <a:gd name="f377" fmla="val 134"/>
                  <a:gd name="f378" fmla="val 136"/>
                  <a:gd name="f379" fmla="val 47"/>
                  <a:gd name="f380" fmla="val 199"/>
                  <a:gd name="f381" fmla="val 90"/>
                  <a:gd name="f382" fmla="val 237"/>
                  <a:gd name="f383" fmla="val 166"/>
                  <a:gd name="f384" fmla="val 1238"/>
                  <a:gd name="f385" fmla="val 182"/>
                  <a:gd name="f386" fmla="val 139"/>
                  <a:gd name="f387" fmla="val 81"/>
                  <a:gd name="f388" fmla="val 53"/>
                  <a:gd name="f389" fmla="val 109"/>
                  <a:gd name="f390" fmla="val 96"/>
                  <a:gd name="f391" fmla="val 22"/>
                  <a:gd name="f392" fmla="val 843"/>
                  <a:gd name="f393" fmla="val 86"/>
                  <a:gd name="f394" fmla="val 709"/>
                  <a:gd name="f395" fmla="val 568"/>
                  <a:gd name="f396" fmla="val 160"/>
                  <a:gd name="f397" fmla="val 19"/>
                  <a:gd name="f398" fmla="val 40"/>
                  <a:gd name="f399" fmla="val 184"/>
                  <a:gd name="f400" fmla="val 118"/>
                  <a:gd name="f401" fmla="*/ f1 1 1277"/>
                  <a:gd name="f402" fmla="*/ f2 1 551"/>
                  <a:gd name="f403" fmla="+- f5 0 f3"/>
                  <a:gd name="f404" fmla="+- f4 0 f3"/>
                  <a:gd name="f405" fmla="*/ f404 1 1277"/>
                  <a:gd name="f406" fmla="*/ f403 1 551"/>
                  <a:gd name="f407" fmla="*/ f3 1 f405"/>
                  <a:gd name="f408" fmla="*/ f4 1 f405"/>
                  <a:gd name="f409" fmla="*/ f3 1 f406"/>
                  <a:gd name="f410" fmla="*/ f5 1 f406"/>
                  <a:gd name="f411" fmla="*/ f407 f401 1"/>
                  <a:gd name="f412" fmla="*/ f408 f401 1"/>
                  <a:gd name="f413" fmla="*/ f410 f402 1"/>
                  <a:gd name="f414" fmla="*/ f409 f40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411" t="f414" r="f412" b="f413"/>
                <a:pathLst>
                  <a:path w="1277" h="551">
                    <a:moveTo>
                      <a:pt x="f6" y="f7"/>
                    </a:moveTo>
                    <a:lnTo>
                      <a:pt x="f8" y="f9"/>
                    </a:lnTo>
                    <a:lnTo>
                      <a:pt x="f10" y="f11"/>
                    </a:lnTo>
                    <a:lnTo>
                      <a:pt x="f12" y="f13"/>
                    </a:lnTo>
                    <a:cubicBezTo>
                      <a:pt x="f12" y="f14"/>
                      <a:pt x="f15" y="f16"/>
                      <a:pt x="f17" y="f18"/>
                    </a:cubicBezTo>
                    <a:cubicBezTo>
                      <a:pt x="f10" y="f19"/>
                      <a:pt x="f20" y="f21"/>
                      <a:pt x="f22" y="f23"/>
                    </a:cubicBezTo>
                    <a:cubicBezTo>
                      <a:pt x="f24" y="f16"/>
                      <a:pt x="f25" y="f26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27" y="f28"/>
                    </a:moveTo>
                    <a:lnTo>
                      <a:pt x="f29" y="f30"/>
                    </a:lnTo>
                    <a:lnTo>
                      <a:pt x="f27" y="f31"/>
                    </a:lnTo>
                    <a:lnTo>
                      <a:pt x="f27" y="f28"/>
                    </a:lnTo>
                    <a:close/>
                    <a:moveTo>
                      <a:pt x="f27" y="f28"/>
                    </a:moveTo>
                    <a:lnTo>
                      <a:pt x="f27" y="f28"/>
                    </a:lnTo>
                    <a:close/>
                    <a:moveTo>
                      <a:pt x="f32" y="f33"/>
                    </a:moveTo>
                    <a:lnTo>
                      <a:pt x="f27" y="f34"/>
                    </a:lnTo>
                    <a:lnTo>
                      <a:pt x="f35" y="f36"/>
                    </a:lnTo>
                    <a:lnTo>
                      <a:pt x="f35" y="f37"/>
                    </a:lnTo>
                    <a:lnTo>
                      <a:pt x="f38" y="f39"/>
                    </a:lnTo>
                    <a:lnTo>
                      <a:pt x="f40" y="f41"/>
                    </a:lnTo>
                    <a:lnTo>
                      <a:pt x="f42" y="f43"/>
                    </a:lnTo>
                    <a:lnTo>
                      <a:pt x="f44" y="f45"/>
                    </a:lnTo>
                    <a:cubicBezTo>
                      <a:pt x="f46" y="f45"/>
                      <a:pt x="f47" y="f48"/>
                      <a:pt x="f49" y="f48"/>
                    </a:cubicBezTo>
                    <a:lnTo>
                      <a:pt x="f50" y="f51"/>
                    </a:lnTo>
                    <a:cubicBezTo>
                      <a:pt x="f40" y="f52"/>
                      <a:pt x="f53" y="f54"/>
                      <a:pt x="f55" y="f56"/>
                    </a:cubicBezTo>
                    <a:lnTo>
                      <a:pt x="f57" y="f58"/>
                    </a:lnTo>
                    <a:cubicBezTo>
                      <a:pt x="f59" y="f58"/>
                      <a:pt x="f60" y="f61"/>
                      <a:pt x="f62" y="f61"/>
                    </a:cubicBezTo>
                    <a:lnTo>
                      <a:pt x="f27" y="f63"/>
                    </a:lnTo>
                    <a:cubicBezTo>
                      <a:pt x="f64" y="f65"/>
                      <a:pt x="f66" y="f67"/>
                      <a:pt x="f68" y="f69"/>
                    </a:cubicBezTo>
                    <a:lnTo>
                      <a:pt x="f70" y="f71"/>
                    </a:lnTo>
                    <a:lnTo>
                      <a:pt x="f72" y="f54"/>
                    </a:lnTo>
                    <a:lnTo>
                      <a:pt x="f73" y="f74"/>
                    </a:lnTo>
                    <a:lnTo>
                      <a:pt x="f75" y="f76"/>
                    </a:lnTo>
                    <a:cubicBezTo>
                      <a:pt x="f77" y="f78"/>
                      <a:pt x="f79" y="f78"/>
                      <a:pt x="f80" y="f78"/>
                    </a:cubicBezTo>
                    <a:lnTo>
                      <a:pt x="f81" y="f82"/>
                    </a:lnTo>
                    <a:cubicBezTo>
                      <a:pt x="f80" y="f82"/>
                      <a:pt x="f83" y="f82"/>
                      <a:pt x="f84" y="f85"/>
                    </a:cubicBezTo>
                    <a:lnTo>
                      <a:pt x="f86" y="f87"/>
                    </a:lnTo>
                    <a:cubicBezTo>
                      <a:pt x="f88" y="f87"/>
                      <a:pt x="f89" y="f87"/>
                      <a:pt x="f90" y="f91"/>
                    </a:cubicBezTo>
                    <a:cubicBezTo>
                      <a:pt x="f90" y="f87"/>
                      <a:pt x="f90" y="f78"/>
                      <a:pt x="f90" y="f76"/>
                    </a:cubicBezTo>
                    <a:lnTo>
                      <a:pt x="f92" y="f85"/>
                    </a:lnTo>
                    <a:cubicBezTo>
                      <a:pt x="f93" y="f94"/>
                      <a:pt x="f95" y="f94"/>
                      <a:pt x="f96" y="f94"/>
                    </a:cubicBezTo>
                    <a:lnTo>
                      <a:pt x="f97" y="f76"/>
                    </a:lnTo>
                    <a:cubicBezTo>
                      <a:pt x="f98" y="f99"/>
                      <a:pt x="f100" y="f101"/>
                      <a:pt x="f102" y="f26"/>
                    </a:cubicBezTo>
                    <a:cubicBezTo>
                      <a:pt x="f103" y="f101"/>
                      <a:pt x="f104" y="f99"/>
                      <a:pt x="f105" y="f76"/>
                    </a:cubicBezTo>
                    <a:lnTo>
                      <a:pt x="f106" y="f94"/>
                    </a:lnTo>
                    <a:cubicBezTo>
                      <a:pt x="f107" y="f94"/>
                      <a:pt x="f108" y="f94"/>
                      <a:pt x="f109" y="f94"/>
                    </a:cubicBezTo>
                    <a:lnTo>
                      <a:pt x="f108" y="f76"/>
                    </a:lnTo>
                    <a:cubicBezTo>
                      <a:pt x="f108" y="f78"/>
                      <a:pt x="f108" y="f87"/>
                      <a:pt x="f108" y="f87"/>
                    </a:cubicBezTo>
                    <a:cubicBezTo>
                      <a:pt x="f110" y="f87"/>
                      <a:pt x="f85" y="f87"/>
                      <a:pt x="f111" y="f87"/>
                    </a:cubicBezTo>
                    <a:lnTo>
                      <a:pt x="f112" y="f85"/>
                    </a:lnTo>
                    <a:cubicBezTo>
                      <a:pt x="f113" y="f85"/>
                      <a:pt x="f114" y="f82"/>
                      <a:pt x="f115" y="f82"/>
                    </a:cubicBezTo>
                    <a:lnTo>
                      <a:pt x="f116" y="f78"/>
                    </a:lnTo>
                    <a:cubicBezTo>
                      <a:pt x="f117" y="f78"/>
                      <a:pt x="f118" y="f76"/>
                      <a:pt x="f119" y="f120"/>
                    </a:cubicBezTo>
                    <a:lnTo>
                      <a:pt x="f121" y="f74"/>
                    </a:lnTo>
                    <a:lnTo>
                      <a:pt x="f122" y="f71"/>
                    </a:lnTo>
                    <a:lnTo>
                      <a:pt x="f123" y="f124"/>
                    </a:lnTo>
                    <a:cubicBezTo>
                      <a:pt x="f125" y="f126"/>
                      <a:pt x="f127" y="f65"/>
                      <a:pt x="f128" y="f74"/>
                    </a:cubicBezTo>
                    <a:lnTo>
                      <a:pt x="f129" y="f61"/>
                    </a:lnTo>
                    <a:cubicBezTo>
                      <a:pt x="f130" y="f61"/>
                      <a:pt x="f131" y="f61"/>
                      <a:pt x="f132" y="f58"/>
                    </a:cubicBezTo>
                    <a:lnTo>
                      <a:pt x="f129" y="f133"/>
                    </a:lnTo>
                    <a:cubicBezTo>
                      <a:pt x="f134" y="f115"/>
                      <a:pt x="f135" y="f71"/>
                      <a:pt x="f136" y="f137"/>
                    </a:cubicBezTo>
                    <a:lnTo>
                      <a:pt x="f138" y="f48"/>
                    </a:lnTo>
                    <a:cubicBezTo>
                      <a:pt x="f139" y="f48"/>
                      <a:pt x="f140" y="f45"/>
                      <a:pt x="f3" y="f45"/>
                    </a:cubicBezTo>
                    <a:lnTo>
                      <a:pt x="f141" y="f43"/>
                    </a:lnTo>
                    <a:lnTo>
                      <a:pt x="f142" y="f41"/>
                    </a:lnTo>
                    <a:lnTo>
                      <a:pt x="f143" y="f39"/>
                    </a:lnTo>
                    <a:lnTo>
                      <a:pt x="f144" y="f37"/>
                    </a:lnTo>
                    <a:lnTo>
                      <a:pt x="f144" y="f36"/>
                    </a:lnTo>
                    <a:lnTo>
                      <a:pt x="f145" y="f34"/>
                    </a:lnTo>
                    <a:lnTo>
                      <a:pt x="f146" y="f33"/>
                    </a:lnTo>
                    <a:lnTo>
                      <a:pt x="f147" y="f148"/>
                    </a:lnTo>
                    <a:lnTo>
                      <a:pt x="f149" y="f150"/>
                    </a:lnTo>
                    <a:lnTo>
                      <a:pt x="f149" y="f151"/>
                    </a:lnTo>
                    <a:lnTo>
                      <a:pt x="f152" y="f153"/>
                    </a:lnTo>
                    <a:lnTo>
                      <a:pt x="f104" y="f154"/>
                    </a:lnTo>
                    <a:lnTo>
                      <a:pt x="f104" y="f3"/>
                    </a:lnTo>
                    <a:lnTo>
                      <a:pt x="f155" y="f3"/>
                    </a:lnTo>
                    <a:lnTo>
                      <a:pt x="f156" y="f3"/>
                    </a:lnTo>
                    <a:lnTo>
                      <a:pt x="f157" y="f154"/>
                    </a:lnTo>
                    <a:lnTo>
                      <a:pt x="f158" y="f153"/>
                    </a:lnTo>
                    <a:lnTo>
                      <a:pt x="f159" y="f160"/>
                    </a:lnTo>
                    <a:lnTo>
                      <a:pt x="f159" y="f150"/>
                    </a:lnTo>
                    <a:lnTo>
                      <a:pt x="f161" y="f148"/>
                    </a:lnTo>
                    <a:lnTo>
                      <a:pt x="f32" y="f33"/>
                    </a:lnTo>
                    <a:close/>
                    <a:moveTo>
                      <a:pt x="f32" y="f33"/>
                    </a:moveTo>
                    <a:lnTo>
                      <a:pt x="f32" y="f33"/>
                    </a:lnTo>
                    <a:close/>
                    <a:moveTo>
                      <a:pt x="f159" y="f162"/>
                    </a:moveTo>
                    <a:lnTo>
                      <a:pt x="f163" y="f164"/>
                    </a:lnTo>
                    <a:lnTo>
                      <a:pt x="f79" y="f36"/>
                    </a:lnTo>
                    <a:lnTo>
                      <a:pt x="f159" y="f162"/>
                    </a:lnTo>
                    <a:close/>
                    <a:moveTo>
                      <a:pt x="f159" y="f162"/>
                    </a:moveTo>
                    <a:lnTo>
                      <a:pt x="f159" y="f162"/>
                    </a:lnTo>
                    <a:close/>
                    <a:moveTo>
                      <a:pt x="f149" y="f162"/>
                    </a:moveTo>
                    <a:lnTo>
                      <a:pt x="f165" y="f164"/>
                    </a:lnTo>
                    <a:lnTo>
                      <a:pt x="f117" y="f36"/>
                    </a:lnTo>
                    <a:lnTo>
                      <a:pt x="f149" y="f162"/>
                    </a:lnTo>
                    <a:close/>
                    <a:moveTo>
                      <a:pt x="f149" y="f162"/>
                    </a:moveTo>
                    <a:lnTo>
                      <a:pt x="f149" y="f162"/>
                    </a:lnTo>
                    <a:close/>
                    <a:moveTo>
                      <a:pt x="f145" y="f28"/>
                    </a:moveTo>
                    <a:lnTo>
                      <a:pt x="f166" y="f30"/>
                    </a:lnTo>
                    <a:lnTo>
                      <a:pt x="f145" y="f31"/>
                    </a:lnTo>
                    <a:lnTo>
                      <a:pt x="f145" y="f28"/>
                    </a:lnTo>
                    <a:close/>
                    <a:moveTo>
                      <a:pt x="f145" y="f28"/>
                    </a:moveTo>
                    <a:lnTo>
                      <a:pt x="f145" y="f28"/>
                    </a:lnTo>
                    <a:close/>
                    <a:moveTo>
                      <a:pt x="f167" y="f7"/>
                    </a:moveTo>
                    <a:lnTo>
                      <a:pt x="f168" y="f9"/>
                    </a:lnTo>
                    <a:lnTo>
                      <a:pt x="f169" y="f11"/>
                    </a:lnTo>
                    <a:lnTo>
                      <a:pt x="f170" y="f13"/>
                    </a:lnTo>
                    <a:cubicBezTo>
                      <a:pt x="f170" y="f14"/>
                      <a:pt x="f171" y="f16"/>
                      <a:pt x="f172" y="f18"/>
                    </a:cubicBezTo>
                    <a:cubicBezTo>
                      <a:pt x="f173" y="f19"/>
                      <a:pt x="f174" y="f21"/>
                      <a:pt x="f175" y="f23"/>
                    </a:cubicBezTo>
                    <a:cubicBezTo>
                      <a:pt x="f176" y="f16"/>
                      <a:pt x="f177" y="f26"/>
                      <a:pt x="f167" y="f7"/>
                    </a:cubicBezTo>
                    <a:close/>
                    <a:moveTo>
                      <a:pt x="f167" y="f7"/>
                    </a:moveTo>
                    <a:lnTo>
                      <a:pt x="f167" y="f7"/>
                    </a:lnTo>
                    <a:close/>
                    <a:moveTo>
                      <a:pt x="f178" y="f94"/>
                    </a:moveTo>
                    <a:lnTo>
                      <a:pt x="f179" y="f180"/>
                    </a:lnTo>
                    <a:cubicBezTo>
                      <a:pt x="f181" y="f182"/>
                      <a:pt x="f183" y="f184"/>
                      <a:pt x="f102" y="f185"/>
                    </a:cubicBezTo>
                    <a:cubicBezTo>
                      <a:pt x="f186" y="f184"/>
                      <a:pt x="f100" y="f182"/>
                      <a:pt x="f187" y="f180"/>
                    </a:cubicBezTo>
                    <a:lnTo>
                      <a:pt x="f188" y="f94"/>
                    </a:lnTo>
                    <a:cubicBezTo>
                      <a:pt x="f189" y="f94"/>
                      <a:pt x="f190" y="f191"/>
                      <a:pt x="f192" y="f191"/>
                    </a:cubicBezTo>
                    <a:lnTo>
                      <a:pt x="f155" y="f191"/>
                    </a:lnTo>
                    <a:lnTo>
                      <a:pt x="f193" y="f191"/>
                    </a:lnTo>
                    <a:cubicBezTo>
                      <a:pt x="f194" y="f191"/>
                      <a:pt x="f195" y="f94"/>
                      <a:pt x="f178" y="f94"/>
                    </a:cubicBezTo>
                    <a:close/>
                    <a:moveTo>
                      <a:pt x="f178" y="f94"/>
                    </a:moveTo>
                    <a:lnTo>
                      <a:pt x="f178" y="f94"/>
                    </a:lnTo>
                    <a:close/>
                    <a:moveTo>
                      <a:pt x="f196" y="f197"/>
                    </a:moveTo>
                    <a:lnTo>
                      <a:pt x="f198" y="f199"/>
                    </a:lnTo>
                    <a:lnTo>
                      <a:pt x="f198" y="f13"/>
                    </a:lnTo>
                    <a:cubicBezTo>
                      <a:pt x="f200" y="f14"/>
                      <a:pt x="f200" y="f168"/>
                      <a:pt x="f201" y="f202"/>
                    </a:cubicBezTo>
                    <a:cubicBezTo>
                      <a:pt x="f203" y="f16"/>
                      <a:pt x="f204" y="f205"/>
                      <a:pt x="f206" y="f14"/>
                    </a:cubicBezTo>
                    <a:lnTo>
                      <a:pt x="f207" y="f208"/>
                    </a:lnTo>
                    <a:cubicBezTo>
                      <a:pt x="f209" y="f171"/>
                      <a:pt x="f210" y="f211"/>
                      <a:pt x="f147" y="f172"/>
                    </a:cubicBezTo>
                    <a:lnTo>
                      <a:pt x="f196" y="f197"/>
                    </a:lnTo>
                    <a:close/>
                    <a:moveTo>
                      <a:pt x="f196" y="f197"/>
                    </a:moveTo>
                    <a:lnTo>
                      <a:pt x="f196" y="f197"/>
                    </a:lnTo>
                    <a:close/>
                    <a:moveTo>
                      <a:pt x="f19" y="f201"/>
                    </a:moveTo>
                    <a:cubicBezTo>
                      <a:pt x="f212" y="f123"/>
                      <a:pt x="f213" y="f214"/>
                      <a:pt x="f215" y="f214"/>
                    </a:cubicBezTo>
                    <a:lnTo>
                      <a:pt x="f173" y="f216"/>
                    </a:lnTo>
                    <a:cubicBezTo>
                      <a:pt x="f201" y="f217"/>
                      <a:pt x="f39" y="f125"/>
                      <a:pt x="f37" y="f218"/>
                    </a:cubicBezTo>
                    <a:lnTo>
                      <a:pt x="f219" y="f168"/>
                    </a:lnTo>
                    <a:cubicBezTo>
                      <a:pt x="f132" y="f202"/>
                      <a:pt x="f220" y="f23"/>
                      <a:pt x="f207" y="f19"/>
                    </a:cubicBezTo>
                    <a:lnTo>
                      <a:pt x="f207" y="f221"/>
                    </a:lnTo>
                    <a:lnTo>
                      <a:pt x="f222" y="f221"/>
                    </a:lnTo>
                    <a:cubicBezTo>
                      <a:pt x="f125" y="f223"/>
                      <a:pt x="f224" y="f225"/>
                      <a:pt x="f19" y="f201"/>
                    </a:cubicBezTo>
                    <a:close/>
                    <a:moveTo>
                      <a:pt x="f19" y="f201"/>
                    </a:moveTo>
                    <a:lnTo>
                      <a:pt x="f19" y="f201"/>
                    </a:lnTo>
                    <a:close/>
                    <a:moveTo>
                      <a:pt x="f171" y="f226"/>
                    </a:moveTo>
                    <a:cubicBezTo>
                      <a:pt x="f227" y="f122"/>
                      <a:pt x="f228" y="f229"/>
                      <a:pt x="f230" y="f147"/>
                    </a:cubicBezTo>
                    <a:cubicBezTo>
                      <a:pt x="f231" y="f232"/>
                      <a:pt x="f126" y="f233"/>
                      <a:pt x="f111" y="f233"/>
                    </a:cubicBezTo>
                    <a:lnTo>
                      <a:pt x="f234" y="f233"/>
                    </a:lnTo>
                    <a:cubicBezTo>
                      <a:pt x="f107" y="f235"/>
                      <a:pt x="f236" y="f229"/>
                      <a:pt x="f237" y="f229"/>
                    </a:cubicBezTo>
                    <a:lnTo>
                      <a:pt x="f237" y="f39"/>
                    </a:lnTo>
                    <a:cubicBezTo>
                      <a:pt x="f238" y="f39"/>
                      <a:pt x="f126" y="f239"/>
                      <a:pt x="f240" y="f216"/>
                    </a:cubicBezTo>
                    <a:lnTo>
                      <a:pt x="f171" y="f226"/>
                    </a:lnTo>
                    <a:close/>
                    <a:moveTo>
                      <a:pt x="f171" y="f226"/>
                    </a:moveTo>
                    <a:lnTo>
                      <a:pt x="f171" y="f226"/>
                    </a:lnTo>
                    <a:close/>
                    <a:moveTo>
                      <a:pt x="f241" y="f242"/>
                    </a:moveTo>
                    <a:cubicBezTo>
                      <a:pt x="f243" y="f23"/>
                      <a:pt x="f244" y="f168"/>
                      <a:pt x="f244" y="f26"/>
                    </a:cubicBezTo>
                    <a:lnTo>
                      <a:pt x="f241" y="f215"/>
                    </a:lnTo>
                    <a:cubicBezTo>
                      <a:pt x="f245" y="f246"/>
                      <a:pt x="f247" y="f248"/>
                      <a:pt x="f249" y="f174"/>
                    </a:cubicBezTo>
                    <a:lnTo>
                      <a:pt x="f250" y="f251"/>
                    </a:lnTo>
                    <a:cubicBezTo>
                      <a:pt x="f252" y="f251"/>
                      <a:pt x="f9" y="f223"/>
                      <a:pt x="f241" y="f242"/>
                    </a:cubicBezTo>
                    <a:close/>
                    <a:moveTo>
                      <a:pt x="f241" y="f242"/>
                    </a:moveTo>
                    <a:lnTo>
                      <a:pt x="f241" y="f242"/>
                    </a:lnTo>
                    <a:close/>
                    <a:moveTo>
                      <a:pt x="f253" y="f171"/>
                    </a:moveTo>
                    <a:lnTo>
                      <a:pt x="f230" y="f245"/>
                    </a:lnTo>
                    <a:cubicBezTo>
                      <a:pt x="f254" y="f11"/>
                      <a:pt x="f255" y="f256"/>
                      <a:pt x="f257" y="f256"/>
                    </a:cubicBezTo>
                    <a:cubicBezTo>
                      <a:pt x="f107" y="f258"/>
                      <a:pt x="f238" y="f259"/>
                      <a:pt x="f260" y="f172"/>
                    </a:cubicBezTo>
                    <a:cubicBezTo>
                      <a:pt x="f94" y="f172"/>
                      <a:pt x="f261" y="f211"/>
                      <a:pt x="f253" y="f171"/>
                    </a:cubicBezTo>
                    <a:close/>
                    <a:moveTo>
                      <a:pt x="f253" y="f171"/>
                    </a:moveTo>
                    <a:lnTo>
                      <a:pt x="f253" y="f171"/>
                    </a:lnTo>
                    <a:close/>
                    <a:moveTo>
                      <a:pt x="f224" y="f91"/>
                    </a:moveTo>
                    <a:lnTo>
                      <a:pt x="f232" y="f259"/>
                    </a:lnTo>
                    <a:cubicBezTo>
                      <a:pt x="f127" y="f262"/>
                      <a:pt x="f263" y="f264"/>
                      <a:pt x="f265" y="f266"/>
                    </a:cubicBezTo>
                    <a:lnTo>
                      <a:pt x="f267" y="f74"/>
                    </a:lnTo>
                    <a:cubicBezTo>
                      <a:pt x="f141" y="f69"/>
                      <a:pt x="f268" y="f120"/>
                      <a:pt x="f224" y="f91"/>
                    </a:cubicBezTo>
                    <a:close/>
                    <a:moveTo>
                      <a:pt x="f224" y="f91"/>
                    </a:moveTo>
                    <a:lnTo>
                      <a:pt x="f224" y="f91"/>
                    </a:lnTo>
                    <a:close/>
                    <a:moveTo>
                      <a:pt x="f269" y="f177"/>
                    </a:moveTo>
                    <a:lnTo>
                      <a:pt x="f196" y="f126"/>
                    </a:lnTo>
                    <a:lnTo>
                      <a:pt x="f270" y="f271"/>
                    </a:lnTo>
                    <a:lnTo>
                      <a:pt x="f121" y="f26"/>
                    </a:lnTo>
                    <a:cubicBezTo>
                      <a:pt x="f272" y="f221"/>
                      <a:pt x="f259" y="f198"/>
                      <a:pt x="f211" y="f146"/>
                    </a:cubicBezTo>
                    <a:lnTo>
                      <a:pt x="f211" y="f147"/>
                    </a:lnTo>
                    <a:lnTo>
                      <a:pt x="f248" y="f232"/>
                    </a:lnTo>
                    <a:lnTo>
                      <a:pt x="f246" y="f232"/>
                    </a:lnTo>
                    <a:cubicBezTo>
                      <a:pt x="f197" y="f232"/>
                      <a:pt x="f273" y="f223"/>
                      <a:pt x="f269" y="f177"/>
                    </a:cubicBezTo>
                    <a:close/>
                    <a:moveTo>
                      <a:pt x="f269" y="f177"/>
                    </a:moveTo>
                    <a:lnTo>
                      <a:pt x="f269" y="f177"/>
                    </a:lnTo>
                    <a:close/>
                    <a:moveTo>
                      <a:pt x="f6" y="f69"/>
                    </a:moveTo>
                    <a:lnTo>
                      <a:pt x="f274" y="f126"/>
                    </a:lnTo>
                    <a:lnTo>
                      <a:pt x="f275" y="f177"/>
                    </a:lnTo>
                    <a:cubicBezTo>
                      <a:pt x="f276" y="f226"/>
                      <a:pt x="f277" y="f278"/>
                      <a:pt x="f73" y="f26"/>
                    </a:cubicBezTo>
                    <a:lnTo>
                      <a:pt x="f279" y="f271"/>
                    </a:lnTo>
                    <a:lnTo>
                      <a:pt x="f6" y="f69"/>
                    </a:lnTo>
                    <a:close/>
                    <a:moveTo>
                      <a:pt x="f6" y="f69"/>
                    </a:moveTo>
                    <a:lnTo>
                      <a:pt x="f6" y="f69"/>
                    </a:lnTo>
                    <a:close/>
                    <a:moveTo>
                      <a:pt x="f280" y="f245"/>
                    </a:moveTo>
                    <a:lnTo>
                      <a:pt x="f281" y="f282"/>
                    </a:lnTo>
                    <a:cubicBezTo>
                      <a:pt x="f283" y="f284"/>
                      <a:pt x="f88" y="f172"/>
                      <a:pt x="f98" y="f172"/>
                    </a:cubicBezTo>
                    <a:cubicBezTo>
                      <a:pt x="f96" y="f259"/>
                      <a:pt x="f95" y="f258"/>
                      <a:pt x="f93" y="f256"/>
                    </a:cubicBezTo>
                    <a:cubicBezTo>
                      <a:pt x="f285" y="f256"/>
                      <a:pt x="f286" y="f231"/>
                      <a:pt x="f280" y="f245"/>
                    </a:cubicBezTo>
                    <a:close/>
                    <a:moveTo>
                      <a:pt x="f280" y="f245"/>
                    </a:moveTo>
                    <a:lnTo>
                      <a:pt x="f280" y="f245"/>
                    </a:lnTo>
                    <a:close/>
                    <a:moveTo>
                      <a:pt x="f287" y="f215"/>
                    </a:moveTo>
                    <a:lnTo>
                      <a:pt x="f288" y="f26"/>
                    </a:lnTo>
                    <a:cubicBezTo>
                      <a:pt x="f289" y="f168"/>
                      <a:pt x="f290" y="f23"/>
                      <a:pt x="f287" y="f223"/>
                    </a:cubicBezTo>
                    <a:cubicBezTo>
                      <a:pt x="f291" y="f223"/>
                      <a:pt x="f292" y="f251"/>
                      <a:pt x="f293" y="f225"/>
                    </a:cubicBezTo>
                    <a:lnTo>
                      <a:pt x="f294" y="f174"/>
                    </a:lnTo>
                    <a:cubicBezTo>
                      <a:pt x="f295" y="f248"/>
                      <a:pt x="f296" y="f246"/>
                      <a:pt x="f287" y="f215"/>
                    </a:cubicBezTo>
                    <a:close/>
                    <a:moveTo>
                      <a:pt x="f287" y="f215"/>
                    </a:moveTo>
                    <a:lnTo>
                      <a:pt x="f287" y="f215"/>
                    </a:lnTo>
                    <a:close/>
                    <a:moveTo>
                      <a:pt x="f75" y="f146"/>
                    </a:moveTo>
                    <a:cubicBezTo>
                      <a:pt x="f297" y="f123"/>
                      <a:pt x="f298" y="f226"/>
                      <a:pt x="f299" y="f278"/>
                    </a:cubicBezTo>
                    <a:lnTo>
                      <a:pt x="f15" y="f300"/>
                    </a:lnTo>
                    <a:cubicBezTo>
                      <a:pt x="f295" y="f239"/>
                      <a:pt x="f97" y="f39"/>
                      <a:pt x="f301" y="f39"/>
                    </a:cubicBezTo>
                    <a:lnTo>
                      <a:pt x="f301" y="f229"/>
                    </a:lnTo>
                    <a:cubicBezTo>
                      <a:pt x="f157" y="f229"/>
                      <a:pt x="f302" y="f235"/>
                      <a:pt x="f75" y="f146"/>
                    </a:cubicBezTo>
                    <a:close/>
                    <a:moveTo>
                      <a:pt x="f75" y="f146"/>
                    </a:moveTo>
                    <a:lnTo>
                      <a:pt x="f75" y="f146"/>
                    </a:lnTo>
                    <a:close/>
                    <a:moveTo>
                      <a:pt x="f303" y="f214"/>
                    </a:moveTo>
                    <a:cubicBezTo>
                      <a:pt x="f304" y="f278"/>
                      <a:pt x="f305" y="f224"/>
                      <a:pt x="f275" y="f198"/>
                    </a:cubicBezTo>
                    <a:cubicBezTo>
                      <a:pt x="f70" y="f201"/>
                      <a:pt x="f306" y="f223"/>
                      <a:pt x="f307" y="f221"/>
                    </a:cubicBezTo>
                    <a:cubicBezTo>
                      <a:pt x="f308" y="f21"/>
                      <a:pt x="f309" y="f18"/>
                      <a:pt x="f310" y="f16"/>
                    </a:cubicBezTo>
                    <a:lnTo>
                      <a:pt x="f309" y="f311"/>
                    </a:lnTo>
                    <a:cubicBezTo>
                      <a:pt x="f312" y="f313"/>
                      <a:pt x="f314" y="f315"/>
                      <a:pt x="f316" y="f216"/>
                    </a:cubicBezTo>
                    <a:lnTo>
                      <a:pt x="f303" y="f214"/>
                    </a:lnTo>
                    <a:close/>
                    <a:moveTo>
                      <a:pt x="f303" y="f214"/>
                    </a:moveTo>
                    <a:lnTo>
                      <a:pt x="f303" y="f214"/>
                    </a:lnTo>
                    <a:close/>
                    <a:moveTo>
                      <a:pt x="f317" y="f18"/>
                    </a:moveTo>
                    <a:cubicBezTo>
                      <a:pt x="f318" y="f16"/>
                      <a:pt x="f319" y="f14"/>
                      <a:pt x="f319" y="f13"/>
                    </a:cubicBezTo>
                    <a:lnTo>
                      <a:pt x="f320" y="f13"/>
                    </a:lnTo>
                    <a:lnTo>
                      <a:pt x="f320" y="f199"/>
                    </a:lnTo>
                    <a:lnTo>
                      <a:pt x="f274" y="f197"/>
                    </a:lnTo>
                    <a:lnTo>
                      <a:pt x="f321" y="f0"/>
                    </a:lnTo>
                    <a:cubicBezTo>
                      <a:pt x="f322" y="f284"/>
                      <a:pt x="f323" y="f282"/>
                      <a:pt x="f324" y="f208"/>
                    </a:cubicBezTo>
                    <a:lnTo>
                      <a:pt x="f325" y="f14"/>
                    </a:lnTo>
                    <a:cubicBezTo>
                      <a:pt x="f326" y="f168"/>
                      <a:pt x="f327" y="f202"/>
                      <a:pt x="f317" y="f18"/>
                    </a:cubicBezTo>
                    <a:close/>
                    <a:moveTo>
                      <a:pt x="f317" y="f18"/>
                    </a:moveTo>
                    <a:lnTo>
                      <a:pt x="f317" y="f18"/>
                    </a:lnTo>
                    <a:close/>
                    <a:moveTo>
                      <a:pt x="f328" y="f227"/>
                    </a:moveTo>
                    <a:lnTo>
                      <a:pt x="f32" y="f329"/>
                    </a:lnTo>
                    <a:cubicBezTo>
                      <a:pt x="f330" y="f76"/>
                      <a:pt x="f331" y="f332"/>
                      <a:pt x="f333" y="f63"/>
                    </a:cubicBezTo>
                    <a:lnTo>
                      <a:pt x="f334" y="f258"/>
                    </a:lnTo>
                    <a:cubicBezTo>
                      <a:pt x="f309" y="f121"/>
                      <a:pt x="f312" y="f335"/>
                      <a:pt x="f328" y="f227"/>
                    </a:cubicBezTo>
                    <a:close/>
                    <a:moveTo>
                      <a:pt x="f328" y="f227"/>
                    </a:moveTo>
                    <a:lnTo>
                      <a:pt x="f328" y="f227"/>
                    </a:lnTo>
                    <a:close/>
                    <a:moveTo>
                      <a:pt x="f336" y="f337"/>
                    </a:moveTo>
                    <a:cubicBezTo>
                      <a:pt x="f338" y="f337"/>
                      <a:pt x="f339" y="f337"/>
                      <a:pt x="f340" y="f174"/>
                    </a:cubicBezTo>
                    <a:lnTo>
                      <a:pt x="f341" y="f225"/>
                    </a:lnTo>
                    <a:cubicBezTo>
                      <a:pt x="f342" y="f200"/>
                      <a:pt x="f183" y="f200"/>
                      <a:pt x="f85" y="f225"/>
                    </a:cubicBezTo>
                    <a:lnTo>
                      <a:pt x="f343" y="f174"/>
                    </a:lnTo>
                    <a:cubicBezTo>
                      <a:pt x="f152" y="f174"/>
                      <a:pt x="f344" y="f337"/>
                      <a:pt x="f345" y="f337"/>
                    </a:cubicBezTo>
                    <a:cubicBezTo>
                      <a:pt x="f346" y="f347"/>
                      <a:pt x="f348" y="f202"/>
                      <a:pt x="f349" y="f23"/>
                    </a:cubicBezTo>
                    <a:lnTo>
                      <a:pt x="f102" y="f23"/>
                    </a:lnTo>
                    <a:lnTo>
                      <a:pt x="f350" y="f23"/>
                    </a:lnTo>
                    <a:cubicBezTo>
                      <a:pt x="f351" y="f202"/>
                      <a:pt x="f352" y="f347"/>
                      <a:pt x="f336" y="f337"/>
                    </a:cubicBezTo>
                    <a:close/>
                    <a:moveTo>
                      <a:pt x="f336" y="f337"/>
                    </a:moveTo>
                    <a:lnTo>
                      <a:pt x="f336" y="f337"/>
                    </a:lnTo>
                    <a:close/>
                    <a:moveTo>
                      <a:pt x="f353" y="f240"/>
                    </a:moveTo>
                    <a:cubicBezTo>
                      <a:pt x="f354" y="f355"/>
                      <a:pt x="f356" y="f259"/>
                      <a:pt x="f357" y="f262"/>
                    </a:cubicBezTo>
                    <a:lnTo>
                      <a:pt x="f358" y="f347"/>
                    </a:lnTo>
                    <a:cubicBezTo>
                      <a:pt x="f359" y="f360"/>
                      <a:pt x="f361" y="f26"/>
                      <a:pt x="f362" y="f363"/>
                    </a:cubicBezTo>
                    <a:lnTo>
                      <a:pt x="f353" y="f240"/>
                    </a:lnTo>
                    <a:close/>
                    <a:moveTo>
                      <a:pt x="f353" y="f240"/>
                    </a:moveTo>
                    <a:lnTo>
                      <a:pt x="f353" y="f240"/>
                    </a:lnTo>
                    <a:close/>
                    <a:moveTo>
                      <a:pt x="f364" y="f13"/>
                    </a:moveTo>
                    <a:cubicBezTo>
                      <a:pt x="f365" y="f101"/>
                      <a:pt x="f366" y="f199"/>
                      <a:pt x="f367" y="f368"/>
                    </a:cubicBezTo>
                    <a:lnTo>
                      <a:pt x="f142" y="f369"/>
                    </a:lnTo>
                    <a:cubicBezTo>
                      <a:pt x="f370" y="f371"/>
                      <a:pt x="f372" y="f227"/>
                      <a:pt x="f373" y="f374"/>
                    </a:cubicBezTo>
                    <a:lnTo>
                      <a:pt x="f364" y="f13"/>
                    </a:lnTo>
                    <a:close/>
                    <a:moveTo>
                      <a:pt x="f364" y="f13"/>
                    </a:moveTo>
                    <a:lnTo>
                      <a:pt x="f364" y="f13"/>
                    </a:lnTo>
                    <a:close/>
                    <a:moveTo>
                      <a:pt x="f375" y="f125"/>
                    </a:moveTo>
                    <a:lnTo>
                      <a:pt x="f50" y="f207"/>
                    </a:lnTo>
                    <a:lnTo>
                      <a:pt x="f50" y="f376"/>
                    </a:lnTo>
                    <a:cubicBezTo>
                      <a:pt x="f291" y="f377"/>
                      <a:pt x="f180" y="f378"/>
                      <a:pt x="f379" y="f380"/>
                    </a:cubicBezTo>
                    <a:lnTo>
                      <a:pt x="f379" y="f207"/>
                    </a:lnTo>
                    <a:lnTo>
                      <a:pt x="f381" y="f382"/>
                    </a:lnTo>
                    <a:cubicBezTo>
                      <a:pt x="f23" y="f380"/>
                      <a:pt x="f80" y="f383"/>
                      <a:pt x="f375" y="f125"/>
                    </a:cubicBezTo>
                    <a:close/>
                    <a:moveTo>
                      <a:pt x="f375" y="f125"/>
                    </a:moveTo>
                    <a:lnTo>
                      <a:pt x="f375" y="f125"/>
                    </a:lnTo>
                    <a:close/>
                    <a:moveTo>
                      <a:pt x="f384" y="f385"/>
                    </a:moveTo>
                    <a:lnTo>
                      <a:pt x="f49" y="f386"/>
                    </a:lnTo>
                    <a:lnTo>
                      <a:pt x="f49" y="f387"/>
                    </a:lnTo>
                    <a:lnTo>
                      <a:pt x="f62" y="f388"/>
                    </a:lnTo>
                    <a:lnTo>
                      <a:pt x="f62" y="f389"/>
                    </a:lnTo>
                    <a:lnTo>
                      <a:pt x="f319" y="f390"/>
                    </a:lnTo>
                    <a:lnTo>
                      <a:pt x="f318" y="f34"/>
                    </a:lnTo>
                    <a:lnTo>
                      <a:pt x="f296" y="f391"/>
                    </a:lnTo>
                    <a:lnTo>
                      <a:pt x="f392" y="f393"/>
                    </a:lnTo>
                    <a:lnTo>
                      <a:pt x="f394" y="f387"/>
                    </a:lnTo>
                    <a:lnTo>
                      <a:pt x="f187" y="f138"/>
                    </a:lnTo>
                    <a:lnTo>
                      <a:pt x="f155" y="f138"/>
                    </a:lnTo>
                    <a:lnTo>
                      <a:pt x="f178" y="f138"/>
                    </a:lnTo>
                    <a:lnTo>
                      <a:pt x="f395" y="f387"/>
                    </a:lnTo>
                    <a:lnTo>
                      <a:pt x="f9" y="f393"/>
                    </a:lnTo>
                    <a:lnTo>
                      <a:pt x="f9" y="f391"/>
                    </a:lnTo>
                    <a:lnTo>
                      <a:pt x="f242" y="f34"/>
                    </a:lnTo>
                    <a:lnTo>
                      <a:pt x="f223" y="f390"/>
                    </a:lnTo>
                    <a:lnTo>
                      <a:pt x="f396" y="f389"/>
                    </a:lnTo>
                    <a:lnTo>
                      <a:pt x="f396" y="f388"/>
                    </a:lnTo>
                    <a:lnTo>
                      <a:pt x="f397" y="f387"/>
                    </a:lnTo>
                    <a:lnTo>
                      <a:pt x="f397" y="f386"/>
                    </a:lnTo>
                    <a:lnTo>
                      <a:pt x="f398" y="f399"/>
                    </a:lnTo>
                    <a:cubicBezTo>
                      <a:pt x="f9" y="f400"/>
                      <a:pt x="f392" y="f400"/>
                      <a:pt x="f384" y="f385"/>
                    </a:cubicBezTo>
                    <a:close/>
                  </a:path>
                </a:pathLst>
              </a:custGeom>
              <a:solidFill>
                <a:srgbClr val="513A2A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8" name="Forma Livre 17"/>
              <p:cNvSpPr/>
              <p:nvPr/>
            </p:nvSpPr>
            <p:spPr>
              <a:xfrm>
                <a:off x="9391683" y="6523201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9" name="Forma Livre 18"/>
              <p:cNvSpPr/>
              <p:nvPr/>
            </p:nvSpPr>
            <p:spPr>
              <a:xfrm>
                <a:off x="9129598" y="6140516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0" name="Forma Livre 19"/>
              <p:cNvSpPr/>
              <p:nvPr/>
            </p:nvSpPr>
            <p:spPr>
              <a:xfrm>
                <a:off x="9201241" y="5902195"/>
                <a:ext cx="363602" cy="254157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1089"/>
                  <a:gd name="f5" fmla="val 778"/>
                  <a:gd name="f6" fmla="val 457"/>
                  <a:gd name="f7" fmla="val 602"/>
                  <a:gd name="f8" fmla="val 516"/>
                  <a:gd name="f9" fmla="val 638"/>
                  <a:gd name="f10" fmla="val 557"/>
                  <a:gd name="f11" fmla="val 701"/>
                  <a:gd name="f12" fmla="val 560"/>
                  <a:gd name="f13" fmla="val 777"/>
                  <a:gd name="f14" fmla="val 576"/>
                  <a:gd name="f15" fmla="val 767"/>
                  <a:gd name="f16" fmla="val 574"/>
                  <a:gd name="f17" fmla="val 757"/>
                  <a:gd name="f18" fmla="val 572"/>
                  <a:gd name="f19" fmla="val 749"/>
                  <a:gd name="f20" fmla="val 616"/>
                  <a:gd name="f21" fmla="val 741"/>
                  <a:gd name="f22" fmla="val 739"/>
                  <a:gd name="f23" fmla="val 617"/>
                  <a:gd name="f24" fmla="val 737"/>
                  <a:gd name="f25" fmla="val 736"/>
                  <a:gd name="f26" fmla="val 734"/>
                  <a:gd name="f27" fmla="val 619"/>
                  <a:gd name="f28" fmla="val 732"/>
                  <a:gd name="f29" fmla="val 620"/>
                  <a:gd name="f30" fmla="val 731"/>
                  <a:gd name="f31" fmla="val 729"/>
                  <a:gd name="f32" fmla="val 623"/>
                  <a:gd name="f33" fmla="val 726"/>
                  <a:gd name="f34" fmla="val 725"/>
                  <a:gd name="f35" fmla="val 624"/>
                  <a:gd name="f36" fmla="val 723"/>
                  <a:gd name="f37" fmla="val 626"/>
                  <a:gd name="f38" fmla="val 721"/>
                  <a:gd name="f39" fmla="val 720"/>
                  <a:gd name="f40" fmla="val 628"/>
                  <a:gd name="f41" fmla="val 569"/>
                  <a:gd name="f42" fmla="val 568"/>
                  <a:gd name="f43" fmla="val 565"/>
                  <a:gd name="f44" fmla="val 713"/>
                  <a:gd name="f45" fmla="val 562"/>
                  <a:gd name="f46" fmla="val 705"/>
                  <a:gd name="f47" fmla="val 672"/>
                  <a:gd name="f48" fmla="val 656"/>
                  <a:gd name="f49" fmla="val 655"/>
                  <a:gd name="f50" fmla="val 674"/>
                  <a:gd name="f51" fmla="val 653"/>
                  <a:gd name="f52" fmla="val 676"/>
                  <a:gd name="f53" fmla="val 651"/>
                  <a:gd name="f54" fmla="val 678"/>
                  <a:gd name="f55" fmla="val 650"/>
                  <a:gd name="f56" fmla="val 679"/>
                  <a:gd name="f57" fmla="val 648"/>
                  <a:gd name="f58" fmla="val 681"/>
                  <a:gd name="f59" fmla="val 646"/>
                  <a:gd name="f60" fmla="val 683"/>
                  <a:gd name="f61" fmla="val 645"/>
                  <a:gd name="f62" fmla="val 643"/>
                  <a:gd name="f63" fmla="val 685"/>
                  <a:gd name="f64" fmla="val 641"/>
                  <a:gd name="f65" fmla="val 686"/>
                  <a:gd name="f66" fmla="val 640"/>
                  <a:gd name="f67" fmla="val 688"/>
                  <a:gd name="f68" fmla="val 690"/>
                  <a:gd name="f69" fmla="val 691"/>
                  <a:gd name="f70" fmla="val 635"/>
                  <a:gd name="f71" fmla="val 695"/>
                  <a:gd name="f72" fmla="val 631"/>
                  <a:gd name="f73" fmla="val 698"/>
                  <a:gd name="f74" fmla="val 556"/>
                  <a:gd name="f75" fmla="val 552"/>
                  <a:gd name="f76" fmla="val 546"/>
                  <a:gd name="f77" fmla="val 673"/>
                  <a:gd name="f78" fmla="val 543"/>
                  <a:gd name="f79" fmla="val 665"/>
                  <a:gd name="f80" fmla="val 859"/>
                  <a:gd name="f81" fmla="val 444"/>
                  <a:gd name="f82" fmla="val 443"/>
                  <a:gd name="f83" fmla="val 857"/>
                  <a:gd name="f84" fmla="val 855"/>
                  <a:gd name="f85" fmla="val 441"/>
                  <a:gd name="f86" fmla="val 854"/>
                  <a:gd name="f87" fmla="val 439"/>
                  <a:gd name="f88" fmla="val 851"/>
                  <a:gd name="f89" fmla="val 438"/>
                  <a:gd name="f90" fmla="val 850"/>
                  <a:gd name="f91" fmla="val 436"/>
                  <a:gd name="f92" fmla="val 848"/>
                  <a:gd name="f93" fmla="val 847"/>
                  <a:gd name="f94" fmla="val 434"/>
                  <a:gd name="f95" fmla="val 845"/>
                  <a:gd name="f96" fmla="val 534"/>
                  <a:gd name="f97" fmla="val 529"/>
                  <a:gd name="f98" fmla="val 522"/>
                  <a:gd name="f99" fmla="val 517"/>
                  <a:gd name="f100" fmla="val 724"/>
                  <a:gd name="f101" fmla="val 416"/>
                  <a:gd name="f102" fmla="val 414"/>
                  <a:gd name="f103" fmla="val 412"/>
                  <a:gd name="f104" fmla="val 411"/>
                  <a:gd name="f105" fmla="val 409"/>
                  <a:gd name="f106" fmla="val 407"/>
                  <a:gd name="f107" fmla="val 406"/>
                  <a:gd name="f108" fmla="val 404"/>
                  <a:gd name="f109" fmla="val 728"/>
                  <a:gd name="f110" fmla="val 402"/>
                  <a:gd name="f111" fmla="val 401"/>
                  <a:gd name="f112" fmla="val 399"/>
                  <a:gd name="f113" fmla="val 397"/>
                  <a:gd name="f114" fmla="val 396"/>
                  <a:gd name="f115" fmla="val 394"/>
                  <a:gd name="f116" fmla="val 392"/>
                  <a:gd name="f117" fmla="val 390"/>
                  <a:gd name="f118" fmla="val 388"/>
                  <a:gd name="f119" fmla="val 387"/>
                  <a:gd name="f120" fmla="val 385"/>
                  <a:gd name="f121" fmla="val 733"/>
                  <a:gd name="f122" fmla="val 383"/>
                  <a:gd name="f123" fmla="val 382"/>
                  <a:gd name="f124" fmla="val 505"/>
                  <a:gd name="f125" fmla="val 498"/>
                  <a:gd name="f126" fmla="val 614"/>
                  <a:gd name="f127" fmla="val 493"/>
                  <a:gd name="f128" fmla="val 607"/>
                  <a:gd name="f129" fmla="val 486"/>
                  <a:gd name="f130" fmla="val 293"/>
                  <a:gd name="f131" fmla="val 291"/>
                  <a:gd name="f132" fmla="val 290"/>
                  <a:gd name="f133" fmla="val 671"/>
                  <a:gd name="f134" fmla="val 669"/>
                  <a:gd name="f135" fmla="val 472"/>
                  <a:gd name="f136" fmla="val 592"/>
                  <a:gd name="f137" fmla="val 467"/>
                  <a:gd name="f138" fmla="val 589"/>
                  <a:gd name="f139" fmla="val 462"/>
                  <a:gd name="f140" fmla="val 587"/>
                  <a:gd name="f141" fmla="val 584"/>
                  <a:gd name="f142" fmla="val 141"/>
                  <a:gd name="f143" fmla="val 747"/>
                  <a:gd name="f144" fmla="val 715"/>
                  <a:gd name="f145" fmla="val 700"/>
                  <a:gd name="f146" fmla="val 143"/>
                  <a:gd name="f147" fmla="val 146"/>
                  <a:gd name="f148" fmla="val 148"/>
                  <a:gd name="f149" fmla="val 152"/>
                  <a:gd name="f150" fmla="val 16"/>
                  <a:gd name="f151" fmla="val 633"/>
                  <a:gd name="f152" fmla="val 17"/>
                  <a:gd name="f153" fmla="val 159"/>
                  <a:gd name="f154" fmla="val 162"/>
                  <a:gd name="f155" fmla="val 680"/>
                  <a:gd name="f156" fmla="val 168"/>
                  <a:gd name="f157" fmla="val 171"/>
                  <a:gd name="f158" fmla="val 29"/>
                  <a:gd name="f159" fmla="val 31"/>
                  <a:gd name="f160" fmla="val 32"/>
                  <a:gd name="f161" fmla="val 554"/>
                  <a:gd name="f162" fmla="val 549"/>
                  <a:gd name="f163" fmla="val 184"/>
                  <a:gd name="f164" fmla="val 192"/>
                  <a:gd name="f165" fmla="val 636"/>
                  <a:gd name="f166" fmla="val 196"/>
                  <a:gd name="f167" fmla="val 54"/>
                  <a:gd name="f168" fmla="val 479"/>
                  <a:gd name="f169" fmla="val 55"/>
                  <a:gd name="f170" fmla="val 474"/>
                  <a:gd name="f171" fmla="val 57"/>
                  <a:gd name="f172" fmla="val 469"/>
                  <a:gd name="f173" fmla="val 59"/>
                  <a:gd name="f174" fmla="val 463"/>
                  <a:gd name="f175" fmla="val 208"/>
                  <a:gd name="f176" fmla="val 216"/>
                  <a:gd name="f177" fmla="val 612"/>
                  <a:gd name="f178" fmla="val 223"/>
                  <a:gd name="f179" fmla="val 605"/>
                  <a:gd name="f180" fmla="val 229"/>
                  <a:gd name="f181" fmla="val 600"/>
                  <a:gd name="f182" fmla="val 90"/>
                  <a:gd name="f183" fmla="val 93"/>
                  <a:gd name="f184" fmla="val 380"/>
                  <a:gd name="f185" fmla="val 95"/>
                  <a:gd name="f186" fmla="val 373"/>
                  <a:gd name="f187" fmla="val 98"/>
                  <a:gd name="f188" fmla="val 368"/>
                  <a:gd name="f189" fmla="val 243"/>
                  <a:gd name="f190" fmla="val 247"/>
                  <a:gd name="f191" fmla="val 252"/>
                  <a:gd name="f192" fmla="val 257"/>
                  <a:gd name="f193" fmla="val 172"/>
                  <a:gd name="f194" fmla="val 157"/>
                  <a:gd name="f195" fmla="val 742"/>
                  <a:gd name="f196" fmla="val 744"/>
                  <a:gd name="f197" fmla="val 746"/>
                  <a:gd name="f198" fmla="val 155"/>
                  <a:gd name="f199" fmla="val 759"/>
                  <a:gd name="f200" fmla="val 153"/>
                  <a:gd name="f201" fmla="val 138"/>
                  <a:gd name="f202" fmla="val 140"/>
                  <a:gd name="f203" fmla="val 264"/>
                  <a:gd name="f204" fmla="val 512"/>
                  <a:gd name="f205" fmla="val 281"/>
                  <a:gd name="f206" fmla="val 276"/>
                  <a:gd name="f207" fmla="val 271"/>
                  <a:gd name="f208" fmla="val 245"/>
                  <a:gd name="f209" fmla="val 298"/>
                  <a:gd name="f210" fmla="val 449"/>
                  <a:gd name="f211" fmla="val 302"/>
                  <a:gd name="f212" fmla="val 309"/>
                  <a:gd name="f213" fmla="val 231"/>
                  <a:gd name="f214" fmla="val 174"/>
                  <a:gd name="f215" fmla="val 236"/>
                  <a:gd name="f216" fmla="val 170"/>
                  <a:gd name="f217" fmla="val 240"/>
                  <a:gd name="f218" fmla="val 164"/>
                  <a:gd name="f219" fmla="val 364"/>
                  <a:gd name="f220" fmla="val 69"/>
                  <a:gd name="f221" fmla="val 365"/>
                  <a:gd name="f222" fmla="val 272"/>
                  <a:gd name="f223" fmla="val 362"/>
                  <a:gd name="f224" fmla="val 359"/>
                  <a:gd name="f225" fmla="val 355"/>
                  <a:gd name="f226" fmla="val 353"/>
                  <a:gd name="f227" fmla="val 352"/>
                  <a:gd name="f228" fmla="val 348"/>
                  <a:gd name="f229" fmla="val 78"/>
                  <a:gd name="f230" fmla="val 74"/>
                  <a:gd name="f231" fmla="val 73"/>
                  <a:gd name="f232" fmla="val 8"/>
                  <a:gd name="f233" fmla="val 424"/>
                  <a:gd name="f234" fmla="val 12"/>
                  <a:gd name="f235" fmla="val 503"/>
                  <a:gd name="f236" fmla="val 509"/>
                  <a:gd name="f237" fmla="val 10"/>
                  <a:gd name="f238" fmla="val 2"/>
                  <a:gd name="f239" fmla="val 559"/>
                  <a:gd name="f240" fmla="val 515"/>
                  <a:gd name="f241" fmla="val 662"/>
                  <a:gd name="f242" fmla="val 842"/>
                  <a:gd name="f243" fmla="val 52"/>
                  <a:gd name="f244" fmla="val 716"/>
                  <a:gd name="f245" fmla="val 714"/>
                  <a:gd name="f246" fmla="val 712"/>
                  <a:gd name="f247" fmla="val 710"/>
                  <a:gd name="f248" fmla="val 709"/>
                  <a:gd name="f249" fmla="val 707"/>
                  <a:gd name="f250" fmla="val 703"/>
                  <a:gd name="f251" fmla="val 702"/>
                  <a:gd name="f252" fmla="val 697"/>
                  <a:gd name="f253" fmla="val 828"/>
                  <a:gd name="f254" fmla="val 45"/>
                  <a:gd name="f255" fmla="val 831"/>
                  <a:gd name="f256" fmla="val 47"/>
                  <a:gd name="f257" fmla="val 836"/>
                  <a:gd name="f258" fmla="val 48"/>
                  <a:gd name="f259" fmla="val 980"/>
                  <a:gd name="f260" fmla="val 149"/>
                  <a:gd name="f261" fmla="val 285"/>
                  <a:gd name="f262" fmla="val 283"/>
                  <a:gd name="f263" fmla="val 843"/>
                  <a:gd name="f264" fmla="val 279"/>
                  <a:gd name="f265" fmla="val 839"/>
                  <a:gd name="f266" fmla="val 838"/>
                  <a:gd name="f267" fmla="val 277"/>
                  <a:gd name="f268" fmla="val 835"/>
                  <a:gd name="f269" fmla="val 968"/>
                  <a:gd name="f270" fmla="val 972"/>
                  <a:gd name="f271" fmla="val 976"/>
                  <a:gd name="f272" fmla="val 144"/>
                  <a:gd name="f273" fmla="val 336"/>
                  <a:gd name="f274" fmla="val 335"/>
                  <a:gd name="f275" fmla="val 1088"/>
                  <a:gd name="f276" fmla="val 1024"/>
                  <a:gd name="f277" fmla="val 326"/>
                  <a:gd name="f278" fmla="val 325"/>
                  <a:gd name="f279" fmla="val 323"/>
                  <a:gd name="f280" fmla="val 1023"/>
                  <a:gd name="f281" fmla="val 321"/>
                  <a:gd name="f282" fmla="val 320"/>
                  <a:gd name="f283" fmla="val 1020"/>
                  <a:gd name="f284" fmla="val 318"/>
                  <a:gd name="f285" fmla="val 316"/>
                  <a:gd name="f286" fmla="val 1019"/>
                  <a:gd name="f287" fmla="val 315"/>
                  <a:gd name="f288" fmla="val 313"/>
                  <a:gd name="f289" fmla="val 311"/>
                  <a:gd name="f290" fmla="val 1079"/>
                  <a:gd name="f291" fmla="val 267"/>
                  <a:gd name="f292" fmla="val 1083"/>
                  <a:gd name="f293" fmla="val 1086"/>
                  <a:gd name="f294" fmla="val 1012"/>
                  <a:gd name="f295" fmla="val 507"/>
                  <a:gd name="f296" fmla="val 981"/>
                  <a:gd name="f297" fmla="val 510"/>
                  <a:gd name="f298" fmla="val 1027"/>
                  <a:gd name="f299" fmla="val 483"/>
                  <a:gd name="f300" fmla="val 1026"/>
                  <a:gd name="f301" fmla="val 484"/>
                  <a:gd name="f302" fmla="val 488"/>
                  <a:gd name="f303" fmla="val 489"/>
                  <a:gd name="f304" fmla="val 491"/>
                  <a:gd name="f305" fmla="val 494"/>
                  <a:gd name="f306" fmla="val 496"/>
                  <a:gd name="f307" fmla="val 1017"/>
                  <a:gd name="f308" fmla="val 499"/>
                  <a:gd name="f309" fmla="val 501"/>
                  <a:gd name="f310" fmla="val 1016"/>
                  <a:gd name="f311" fmla="val 1014"/>
                  <a:gd name="f312" fmla="val 886"/>
                  <a:gd name="f313" fmla="val 577"/>
                  <a:gd name="f314" fmla="val 575"/>
                  <a:gd name="f315" fmla="val 570"/>
                  <a:gd name="f316" fmla="val 833"/>
                  <a:gd name="f317" fmla="val 883"/>
                  <a:gd name="f318" fmla="val 545"/>
                  <a:gd name="f319" fmla="val 547"/>
                  <a:gd name="f320" fmla="val 550"/>
                  <a:gd name="f321" fmla="val 885"/>
                  <a:gd name="f322" fmla="val 555"/>
                  <a:gd name="f323" fmla="*/ f1 1 1089"/>
                  <a:gd name="f324" fmla="*/ f2 1 778"/>
                  <a:gd name="f325" fmla="+- f5 0 f3"/>
                  <a:gd name="f326" fmla="+- f4 0 f3"/>
                  <a:gd name="f327" fmla="*/ f326 1 1089"/>
                  <a:gd name="f328" fmla="*/ f325 1 778"/>
                  <a:gd name="f329" fmla="*/ f3 1 f327"/>
                  <a:gd name="f330" fmla="*/ f4 1 f327"/>
                  <a:gd name="f331" fmla="*/ f3 1 f328"/>
                  <a:gd name="f332" fmla="*/ f5 1 f328"/>
                  <a:gd name="f333" fmla="*/ f329 f323 1"/>
                  <a:gd name="f334" fmla="*/ f330 f323 1"/>
                  <a:gd name="f335" fmla="*/ f332 f324 1"/>
                  <a:gd name="f336" fmla="*/ f331 f32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33" t="f336" r="f334" b="f335"/>
                <a:pathLst>
                  <a:path w="1089" h="778">
                    <a:moveTo>
                      <a:pt x="f6" y="f7"/>
                    </a:moveTo>
                    <a:cubicBezTo>
                      <a:pt x="f8" y="f9"/>
                      <a:pt x="f10" y="f11"/>
                      <a:pt x="f12" y="f13"/>
                    </a:cubicBezTo>
                    <a:lnTo>
                      <a:pt x="f14" y="f13"/>
                    </a:lnTo>
                    <a:cubicBezTo>
                      <a:pt x="f14" y="f15"/>
                      <a:pt x="f16" y="f17"/>
                      <a:pt x="f18" y="f19"/>
                    </a:cubicBezTo>
                    <a:lnTo>
                      <a:pt x="f20" y="f21"/>
                    </a:lnTo>
                    <a:lnTo>
                      <a:pt x="f20" y="f22"/>
                    </a:lnTo>
                    <a:lnTo>
                      <a:pt x="f23" y="f24"/>
                    </a:lnTo>
                    <a:lnTo>
                      <a:pt x="f23" y="f25"/>
                    </a:lnTo>
                    <a:lnTo>
                      <a:pt x="f23" y="f26"/>
                    </a:lnTo>
                    <a:lnTo>
                      <a:pt x="f27" y="f26"/>
                    </a:lnTo>
                    <a:lnTo>
                      <a:pt x="f27" y="f28"/>
                    </a:lnTo>
                    <a:lnTo>
                      <a:pt x="f29" y="f28"/>
                    </a:lnTo>
                    <a:lnTo>
                      <a:pt x="f29" y="f30"/>
                    </a:lnTo>
                    <a:lnTo>
                      <a:pt x="f29" y="f31"/>
                    </a:lnTo>
                    <a:lnTo>
                      <a:pt x="f32" y="f31"/>
                    </a:lnTo>
                    <a:lnTo>
                      <a:pt x="f32" y="f33"/>
                    </a:lnTo>
                    <a:lnTo>
                      <a:pt x="f32" y="f34"/>
                    </a:lnTo>
                    <a:lnTo>
                      <a:pt x="f35" y="f34"/>
                    </a:lnTo>
                    <a:lnTo>
                      <a:pt x="f35" y="f36"/>
                    </a:lnTo>
                    <a:lnTo>
                      <a:pt x="f37" y="f36"/>
                    </a:lnTo>
                    <a:lnTo>
                      <a:pt x="f37" y="f38"/>
                    </a:lnTo>
                    <a:lnTo>
                      <a:pt x="f37" y="f39"/>
                    </a:lnTo>
                    <a:lnTo>
                      <a:pt x="f40" y="f39"/>
                    </a:lnTo>
                    <a:lnTo>
                      <a:pt x="f41" y="f28"/>
                    </a:lnTo>
                    <a:cubicBezTo>
                      <a:pt x="f42" y="f36"/>
                      <a:pt x="f43" y="f44"/>
                      <a:pt x="f45" y="f46"/>
                    </a:cubicBezTo>
                    <a:lnTo>
                      <a:pt x="f47" y="f48"/>
                    </a:lnTo>
                    <a:lnTo>
                      <a:pt x="f47" y="f49"/>
                    </a:lnTo>
                    <a:lnTo>
                      <a:pt x="f50" y="f49"/>
                    </a:lnTo>
                    <a:lnTo>
                      <a:pt x="f50" y="f51"/>
                    </a:lnTo>
                    <a:lnTo>
                      <a:pt x="f52" y="f51"/>
                    </a:lnTo>
                    <a:lnTo>
                      <a:pt x="f52" y="f53"/>
                    </a:lnTo>
                    <a:lnTo>
                      <a:pt x="f54" y="f53"/>
                    </a:lnTo>
                    <a:lnTo>
                      <a:pt x="f54" y="f55"/>
                    </a:lnTo>
                    <a:lnTo>
                      <a:pt x="f56" y="f55"/>
                    </a:lnTo>
                    <a:lnTo>
                      <a:pt x="f56" y="f57"/>
                    </a:lnTo>
                    <a:lnTo>
                      <a:pt x="f58" y="f59"/>
                    </a:lnTo>
                    <a:lnTo>
                      <a:pt x="f60" y="f61"/>
                    </a:lnTo>
                    <a:lnTo>
                      <a:pt x="f60" y="f62"/>
                    </a:lnTo>
                    <a:lnTo>
                      <a:pt x="f63" y="f62"/>
                    </a:lnTo>
                    <a:lnTo>
                      <a:pt x="f63" y="f64"/>
                    </a:lnTo>
                    <a:lnTo>
                      <a:pt x="f65" y="f64"/>
                    </a:lnTo>
                    <a:lnTo>
                      <a:pt x="f65" y="f66"/>
                    </a:lnTo>
                    <a:lnTo>
                      <a:pt x="f67" y="f66"/>
                    </a:lnTo>
                    <a:lnTo>
                      <a:pt x="f67" y="f9"/>
                    </a:lnTo>
                    <a:lnTo>
                      <a:pt x="f68" y="f9"/>
                    </a:lnTo>
                    <a:cubicBezTo>
                      <a:pt x="f69" y="f70"/>
                      <a:pt x="f71" y="f72"/>
                      <a:pt x="f73" y="f37"/>
                    </a:cubicBezTo>
                    <a:lnTo>
                      <a:pt x="f74" y="f68"/>
                    </a:lnTo>
                    <a:cubicBezTo>
                      <a:pt x="f75" y="f58"/>
                      <a:pt x="f76" y="f77"/>
                      <a:pt x="f78" y="f79"/>
                    </a:cubicBezTo>
                    <a:lnTo>
                      <a:pt x="f80" y="f81"/>
                    </a:lnTo>
                    <a:lnTo>
                      <a:pt x="f80" y="f82"/>
                    </a:lnTo>
                    <a:lnTo>
                      <a:pt x="f83" y="f82"/>
                    </a:lnTo>
                    <a:lnTo>
                      <a:pt x="f84" y="f82"/>
                    </a:lnTo>
                    <a:lnTo>
                      <a:pt x="f84" y="f85"/>
                    </a:lnTo>
                    <a:lnTo>
                      <a:pt x="f86" y="f85"/>
                    </a:lnTo>
                    <a:lnTo>
                      <a:pt x="f86" y="f87"/>
                    </a:lnTo>
                    <a:lnTo>
                      <a:pt x="f88" y="f87"/>
                    </a:lnTo>
                    <a:lnTo>
                      <a:pt x="f88" y="f89"/>
                    </a:lnTo>
                    <a:lnTo>
                      <a:pt x="f90" y="f89"/>
                    </a:lnTo>
                    <a:lnTo>
                      <a:pt x="f90" y="f91"/>
                    </a:lnTo>
                    <a:lnTo>
                      <a:pt x="f92" y="f91"/>
                    </a:lnTo>
                    <a:lnTo>
                      <a:pt x="f93" y="f91"/>
                    </a:lnTo>
                    <a:lnTo>
                      <a:pt x="f93" y="f94"/>
                    </a:lnTo>
                    <a:lnTo>
                      <a:pt x="f95" y="f94"/>
                    </a:lnTo>
                    <a:lnTo>
                      <a:pt x="f96" y="f53"/>
                    </a:lnTo>
                    <a:cubicBezTo>
                      <a:pt x="f97" y="f61"/>
                      <a:pt x="f98" y="f9"/>
                      <a:pt x="f99" y="f72"/>
                    </a:cubicBezTo>
                    <a:lnTo>
                      <a:pt x="f100" y="f101"/>
                    </a:lnTo>
                    <a:lnTo>
                      <a:pt x="f100" y="f102"/>
                    </a:lnTo>
                    <a:lnTo>
                      <a:pt x="f33" y="f103"/>
                    </a:lnTo>
                    <a:lnTo>
                      <a:pt x="f33" y="f104"/>
                    </a:lnTo>
                    <a:lnTo>
                      <a:pt x="f33" y="f105"/>
                    </a:lnTo>
                    <a:lnTo>
                      <a:pt x="f33" y="f106"/>
                    </a:lnTo>
                    <a:cubicBezTo>
                      <a:pt x="f33" y="f107"/>
                      <a:pt x="f33" y="f108"/>
                      <a:pt x="f33" y="f108"/>
                    </a:cubicBezTo>
                    <a:cubicBezTo>
                      <a:pt x="f109" y="f110"/>
                      <a:pt x="f109" y="f110"/>
                      <a:pt x="f109" y="f111"/>
                    </a:cubicBezTo>
                    <a:lnTo>
                      <a:pt x="f109" y="f112"/>
                    </a:lnTo>
                    <a:lnTo>
                      <a:pt x="f109" y="f113"/>
                    </a:lnTo>
                    <a:lnTo>
                      <a:pt x="f31" y="f113"/>
                    </a:lnTo>
                    <a:lnTo>
                      <a:pt x="f31" y="f114"/>
                    </a:lnTo>
                    <a:lnTo>
                      <a:pt x="f31" y="f115"/>
                    </a:lnTo>
                    <a:lnTo>
                      <a:pt x="f31" y="f116"/>
                    </a:lnTo>
                    <a:lnTo>
                      <a:pt x="f30" y="f116"/>
                    </a:lnTo>
                    <a:lnTo>
                      <a:pt x="f30" y="f117"/>
                    </a:lnTo>
                    <a:lnTo>
                      <a:pt x="f30" y="f118"/>
                    </a:lnTo>
                    <a:lnTo>
                      <a:pt x="f30" y="f119"/>
                    </a:lnTo>
                    <a:lnTo>
                      <a:pt x="f30" y="f120"/>
                    </a:lnTo>
                    <a:lnTo>
                      <a:pt x="f121" y="f120"/>
                    </a:lnTo>
                    <a:lnTo>
                      <a:pt x="f121" y="f122"/>
                    </a:lnTo>
                    <a:lnTo>
                      <a:pt x="f121" y="f123"/>
                    </a:lnTo>
                    <a:lnTo>
                      <a:pt x="f124" y="f29"/>
                    </a:lnTo>
                    <a:cubicBezTo>
                      <a:pt x="f125" y="f126"/>
                      <a:pt x="f127" y="f128"/>
                      <a:pt x="f129" y="f7"/>
                    </a:cubicBezTo>
                    <a:lnTo>
                      <a:pt x="f63" y="f130"/>
                    </a:lnTo>
                    <a:lnTo>
                      <a:pt x="f60" y="f130"/>
                    </a:lnTo>
                    <a:lnTo>
                      <a:pt x="f58" y="f130"/>
                    </a:lnTo>
                    <a:lnTo>
                      <a:pt x="f58" y="f131"/>
                    </a:lnTo>
                    <a:lnTo>
                      <a:pt x="f56" y="f131"/>
                    </a:lnTo>
                    <a:lnTo>
                      <a:pt x="f54" y="f131"/>
                    </a:lnTo>
                    <a:lnTo>
                      <a:pt x="f52" y="f131"/>
                    </a:lnTo>
                    <a:lnTo>
                      <a:pt x="f52" y="f132"/>
                    </a:lnTo>
                    <a:lnTo>
                      <a:pt x="f50" y="f132"/>
                    </a:lnTo>
                    <a:lnTo>
                      <a:pt x="f47" y="f132"/>
                    </a:lnTo>
                    <a:lnTo>
                      <a:pt x="f133" y="f132"/>
                    </a:lnTo>
                    <a:lnTo>
                      <a:pt x="f134" y="f132"/>
                    </a:lnTo>
                    <a:lnTo>
                      <a:pt x="f135" y="f136"/>
                    </a:lnTo>
                    <a:cubicBezTo>
                      <a:pt x="f137" y="f138"/>
                      <a:pt x="f139" y="f140"/>
                      <a:pt x="f6" y="f141"/>
                    </a:cubicBezTo>
                    <a:lnTo>
                      <a:pt x="f6" y="f7"/>
                    </a:ln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42" y="f143"/>
                    </a:moveTo>
                    <a:lnTo>
                      <a:pt x="f3" y="f144"/>
                    </a:lnTo>
                    <a:lnTo>
                      <a:pt x="f3" y="f145"/>
                    </a:lnTo>
                    <a:lnTo>
                      <a:pt x="f146" y="f28"/>
                    </a:lnTo>
                    <a:cubicBezTo>
                      <a:pt x="f147" y="f38"/>
                      <a:pt x="f148" y="f44"/>
                      <a:pt x="f149" y="f46"/>
                    </a:cubicBezTo>
                    <a:lnTo>
                      <a:pt x="f150" y="f61"/>
                    </a:lnTo>
                    <a:cubicBezTo>
                      <a:pt x="f150" y="f9"/>
                      <a:pt x="f150" y="f151"/>
                      <a:pt x="f152" y="f40"/>
                    </a:cubicBezTo>
                    <a:lnTo>
                      <a:pt x="f153" y="f67"/>
                    </a:lnTo>
                    <a:cubicBezTo>
                      <a:pt x="f154" y="f155"/>
                      <a:pt x="f156" y="f77"/>
                      <a:pt x="f157" y="f79"/>
                    </a:cubicBezTo>
                    <a:lnTo>
                      <a:pt x="f158" y="f43"/>
                    </a:lnTo>
                    <a:cubicBezTo>
                      <a:pt x="f159" y="f12"/>
                      <a:pt x="f160" y="f161"/>
                      <a:pt x="f160" y="f162"/>
                    </a:cubicBezTo>
                    <a:lnTo>
                      <a:pt x="f0" y="f53"/>
                    </a:lnTo>
                    <a:cubicBezTo>
                      <a:pt x="f163" y="f62"/>
                      <a:pt x="f164" y="f165"/>
                      <a:pt x="f166" y="f72"/>
                    </a:cubicBezTo>
                    <a:lnTo>
                      <a:pt x="f167" y="f168"/>
                    </a:lnTo>
                    <a:cubicBezTo>
                      <a:pt x="f169" y="f170"/>
                      <a:pt x="f171" y="f172"/>
                      <a:pt x="f173" y="f174"/>
                    </a:cubicBezTo>
                    <a:lnTo>
                      <a:pt x="f175" y="f29"/>
                    </a:lnTo>
                    <a:cubicBezTo>
                      <a:pt x="f176" y="f177"/>
                      <a:pt x="f178" y="f179"/>
                      <a:pt x="f180" y="f181"/>
                    </a:cubicBezTo>
                    <a:lnTo>
                      <a:pt x="f182" y="f120"/>
                    </a:lnTo>
                    <a:cubicBezTo>
                      <a:pt x="f183" y="f184"/>
                      <a:pt x="f185" y="f186"/>
                      <a:pt x="f187" y="f188"/>
                    </a:cubicBezTo>
                    <a:lnTo>
                      <a:pt x="f189" y="f136"/>
                    </a:lnTo>
                    <a:cubicBezTo>
                      <a:pt x="f190" y="f138"/>
                      <a:pt x="f191" y="f140"/>
                      <a:pt x="f192" y="f141"/>
                    </a:cubicBezTo>
                    <a:lnTo>
                      <a:pt x="f192" y="f7"/>
                    </a:lnTo>
                    <a:cubicBezTo>
                      <a:pt x="f175" y="f72"/>
                      <a:pt x="f193" y="f54"/>
                      <a:pt x="f153" y="f25"/>
                    </a:cubicBezTo>
                    <a:cubicBezTo>
                      <a:pt x="f153" y="f24"/>
                      <a:pt x="f153" y="f22"/>
                      <a:pt x="f153" y="f22"/>
                    </a:cubicBezTo>
                    <a:cubicBezTo>
                      <a:pt x="f153" y="f21"/>
                      <a:pt x="f194" y="f21"/>
                      <a:pt x="f194" y="f195"/>
                    </a:cubicBezTo>
                    <a:cubicBezTo>
                      <a:pt x="f194" y="f196"/>
                      <a:pt x="f194" y="f196"/>
                      <a:pt x="f194" y="f197"/>
                    </a:cubicBezTo>
                    <a:cubicBezTo>
                      <a:pt x="f194" y="f143"/>
                      <a:pt x="f194" y="f143"/>
                      <a:pt x="f194" y="f19"/>
                    </a:cubicBezTo>
                    <a:cubicBezTo>
                      <a:pt x="f198" y="f199"/>
                      <a:pt x="f200" y="f15"/>
                      <a:pt x="f200" y="f13"/>
                    </a:cubicBezTo>
                    <a:lnTo>
                      <a:pt x="f201" y="f13"/>
                    </a:lnTo>
                    <a:cubicBezTo>
                      <a:pt x="f201" y="f15"/>
                      <a:pt x="f202" y="f17"/>
                      <a:pt x="f142" y="f143"/>
                    </a:cubicBezTo>
                    <a:close/>
                    <a:moveTo>
                      <a:pt x="f142" y="f143"/>
                    </a:moveTo>
                    <a:lnTo>
                      <a:pt x="f142" y="f143"/>
                    </a:lnTo>
                    <a:close/>
                    <a:moveTo>
                      <a:pt x="f153" y="f203"/>
                    </a:moveTo>
                    <a:lnTo>
                      <a:pt x="f192" y="f204"/>
                    </a:lnTo>
                    <a:lnTo>
                      <a:pt x="f192" y="f161"/>
                    </a:lnTo>
                    <a:lnTo>
                      <a:pt x="f147" y="f205"/>
                    </a:lnTo>
                    <a:cubicBezTo>
                      <a:pt x="f149" y="f206"/>
                      <a:pt x="f198" y="f207"/>
                      <a:pt x="f153" y="f203"/>
                    </a:cubicBezTo>
                    <a:close/>
                    <a:moveTo>
                      <a:pt x="f153" y="f203"/>
                    </a:moveTo>
                    <a:lnTo>
                      <a:pt x="f153" y="f203"/>
                    </a:lnTo>
                    <a:close/>
                    <a:moveTo>
                      <a:pt x="f208" y="f153"/>
                    </a:moveTo>
                    <a:lnTo>
                      <a:pt x="f209" y="f94"/>
                    </a:lnTo>
                    <a:lnTo>
                      <a:pt x="f209" y="f210"/>
                    </a:lnTo>
                    <a:lnTo>
                      <a:pt x="f211" y="f210"/>
                    </a:lnTo>
                    <a:lnTo>
                      <a:pt x="f212" y="f129"/>
                    </a:lnTo>
                    <a:lnTo>
                      <a:pt x="f130" y="f129"/>
                    </a:lnTo>
                    <a:lnTo>
                      <a:pt x="f213" y="f214"/>
                    </a:lnTo>
                    <a:cubicBezTo>
                      <a:pt x="f215" y="f216"/>
                      <a:pt x="f217" y="f218"/>
                      <a:pt x="f208" y="f153"/>
                    </a:cubicBezTo>
                    <a:close/>
                    <a:moveTo>
                      <a:pt x="f208" y="f153"/>
                    </a:moveTo>
                    <a:lnTo>
                      <a:pt x="f208" y="f153"/>
                    </a:lnTo>
                    <a:close/>
                    <a:moveTo>
                      <a:pt x="f219" y="f220"/>
                    </a:moveTo>
                    <a:lnTo>
                      <a:pt x="f221" y="f222"/>
                    </a:lnTo>
                    <a:cubicBezTo>
                      <a:pt x="f223" y="f207"/>
                      <a:pt x="f224" y="f207"/>
                      <a:pt x="f225" y="f207"/>
                    </a:cubicBezTo>
                    <a:cubicBezTo>
                      <a:pt x="f226" y="f207"/>
                      <a:pt x="f227" y="f207"/>
                      <a:pt x="f228" y="f207"/>
                    </a:cubicBezTo>
                    <a:lnTo>
                      <a:pt x="f228" y="f229"/>
                    </a:lnTo>
                    <a:cubicBezTo>
                      <a:pt x="f226" y="f230"/>
                      <a:pt x="f224" y="f231"/>
                      <a:pt x="f219" y="f220"/>
                    </a:cubicBezTo>
                    <a:close/>
                    <a:moveTo>
                      <a:pt x="f219" y="f220"/>
                    </a:moveTo>
                    <a:lnTo>
                      <a:pt x="f219" y="f220"/>
                    </a:lnTo>
                    <a:close/>
                    <a:moveTo>
                      <a:pt x="f8" y="f232"/>
                    </a:moveTo>
                    <a:lnTo>
                      <a:pt x="f233" y="f129"/>
                    </a:lnTo>
                    <a:lnTo>
                      <a:pt x="f106" y="f129"/>
                    </a:lnTo>
                    <a:lnTo>
                      <a:pt x="f125" y="f234"/>
                    </a:lnTo>
                    <a:cubicBezTo>
                      <a:pt x="f235" y="f234"/>
                      <a:pt x="f236" y="f237"/>
                      <a:pt x="f8" y="f232"/>
                    </a:cubicBezTo>
                    <a:close/>
                    <a:moveTo>
                      <a:pt x="f8" y="f232"/>
                    </a:moveTo>
                    <a:lnTo>
                      <a:pt x="f8" y="f232"/>
                    </a:lnTo>
                    <a:close/>
                    <a:moveTo>
                      <a:pt x="f56" y="f238"/>
                    </a:moveTo>
                    <a:lnTo>
                      <a:pt x="f6" y="f239"/>
                    </a:lnTo>
                    <a:lnTo>
                      <a:pt x="f6" y="f240"/>
                    </a:lnTo>
                    <a:lnTo>
                      <a:pt x="f241" y="f3"/>
                    </a:lnTo>
                    <a:cubicBezTo>
                      <a:pt x="f134" y="f3"/>
                      <a:pt x="f50" y="f3"/>
                      <a:pt x="f56" y="f238"/>
                    </a:cubicBezTo>
                    <a:close/>
                    <a:moveTo>
                      <a:pt x="f56" y="f238"/>
                    </a:moveTo>
                    <a:lnTo>
                      <a:pt x="f56" y="f238"/>
                    </a:lnTo>
                    <a:close/>
                    <a:moveTo>
                      <a:pt x="f242" y="f243"/>
                    </a:moveTo>
                    <a:lnTo>
                      <a:pt x="f244" y="f208"/>
                    </a:lnTo>
                    <a:lnTo>
                      <a:pt x="f245" y="f208"/>
                    </a:lnTo>
                    <a:lnTo>
                      <a:pt x="f246" y="f208"/>
                    </a:lnTo>
                    <a:lnTo>
                      <a:pt x="f247" y="f208"/>
                    </a:lnTo>
                    <a:lnTo>
                      <a:pt x="f248" y="f208"/>
                    </a:lnTo>
                    <a:lnTo>
                      <a:pt x="f249" y="f208"/>
                    </a:lnTo>
                    <a:lnTo>
                      <a:pt x="f46" y="f208"/>
                    </a:lnTo>
                    <a:lnTo>
                      <a:pt x="f250" y="f208"/>
                    </a:lnTo>
                    <a:lnTo>
                      <a:pt x="f251" y="f208"/>
                    </a:lnTo>
                    <a:lnTo>
                      <a:pt x="f73" y="f208"/>
                    </a:lnTo>
                    <a:lnTo>
                      <a:pt x="f252" y="f208"/>
                    </a:lnTo>
                    <a:lnTo>
                      <a:pt x="f253" y="f254"/>
                    </a:lnTo>
                    <a:cubicBezTo>
                      <a:pt x="f255" y="f256"/>
                      <a:pt x="f257" y="f258"/>
                      <a:pt x="f242" y="f243"/>
                    </a:cubicBezTo>
                    <a:close/>
                    <a:moveTo>
                      <a:pt x="f242" y="f243"/>
                    </a:moveTo>
                    <a:lnTo>
                      <a:pt x="f242" y="f243"/>
                    </a:lnTo>
                    <a:close/>
                    <a:moveTo>
                      <a:pt x="f259" y="f260"/>
                    </a:moveTo>
                    <a:lnTo>
                      <a:pt x="f90" y="f261"/>
                    </a:lnTo>
                    <a:lnTo>
                      <a:pt x="f92" y="f262"/>
                    </a:lnTo>
                    <a:lnTo>
                      <a:pt x="f93" y="f262"/>
                    </a:lnTo>
                    <a:lnTo>
                      <a:pt x="f95" y="f205"/>
                    </a:lnTo>
                    <a:lnTo>
                      <a:pt x="f263" y="f205"/>
                    </a:lnTo>
                    <a:lnTo>
                      <a:pt x="f242" y="f264"/>
                    </a:lnTo>
                    <a:lnTo>
                      <a:pt x="f265" y="f264"/>
                    </a:lnTo>
                    <a:lnTo>
                      <a:pt x="f266" y="f267"/>
                    </a:lnTo>
                    <a:lnTo>
                      <a:pt x="f257" y="f267"/>
                    </a:lnTo>
                    <a:lnTo>
                      <a:pt x="f268" y="f267"/>
                    </a:lnTo>
                    <a:lnTo>
                      <a:pt x="f268" y="f206"/>
                    </a:lnTo>
                    <a:lnTo>
                      <a:pt x="f269" y="f201"/>
                    </a:lnTo>
                    <a:cubicBezTo>
                      <a:pt x="f270" y="f146"/>
                      <a:pt x="f271" y="f272"/>
                      <a:pt x="f259" y="f260"/>
                    </a:cubicBezTo>
                    <a:close/>
                    <a:moveTo>
                      <a:pt x="f259" y="f260"/>
                    </a:moveTo>
                    <a:lnTo>
                      <a:pt x="f259" y="f260"/>
                    </a:lnTo>
                    <a:close/>
                    <a:moveTo>
                      <a:pt x="f13" y="f273"/>
                    </a:moveTo>
                    <a:lnTo>
                      <a:pt x="f13" y="f274"/>
                    </a:lnTo>
                    <a:lnTo>
                      <a:pt x="f13" y="f273"/>
                    </a:lnTo>
                    <a:close/>
                    <a:moveTo>
                      <a:pt x="f13" y="f273"/>
                    </a:moveTo>
                    <a:lnTo>
                      <a:pt x="f13" y="f273"/>
                    </a:lnTo>
                    <a:close/>
                    <a:moveTo>
                      <a:pt x="f275" y="f205"/>
                    </a:moveTo>
                    <a:lnTo>
                      <a:pt x="f276" y="f277"/>
                    </a:lnTo>
                    <a:lnTo>
                      <a:pt x="f276" y="f278"/>
                    </a:lnTo>
                    <a:lnTo>
                      <a:pt x="f276" y="f279"/>
                    </a:lnTo>
                    <a:lnTo>
                      <a:pt x="f280" y="f279"/>
                    </a:lnTo>
                    <a:lnTo>
                      <a:pt x="f280" y="f281"/>
                    </a:lnTo>
                    <a:lnTo>
                      <a:pt x="f280" y="f282"/>
                    </a:lnTo>
                    <a:lnTo>
                      <a:pt x="f283" y="f282"/>
                    </a:lnTo>
                    <a:lnTo>
                      <a:pt x="f283" y="f284"/>
                    </a:lnTo>
                    <a:lnTo>
                      <a:pt x="f283" y="f285"/>
                    </a:lnTo>
                    <a:lnTo>
                      <a:pt x="f286" y="f285"/>
                    </a:lnTo>
                    <a:lnTo>
                      <a:pt x="f286" y="f287"/>
                    </a:lnTo>
                    <a:lnTo>
                      <a:pt x="f286" y="f288"/>
                    </a:lnTo>
                    <a:lnTo>
                      <a:pt x="f286" y="f289"/>
                    </a:lnTo>
                    <a:lnTo>
                      <a:pt x="f290" y="f291"/>
                    </a:lnTo>
                    <a:cubicBezTo>
                      <a:pt x="f292" y="f222"/>
                      <a:pt x="f293" y="f267"/>
                      <a:pt x="f275" y="f205"/>
                    </a:cubicBezTo>
                    <a:close/>
                    <a:moveTo>
                      <a:pt x="f275" y="f205"/>
                    </a:moveTo>
                    <a:lnTo>
                      <a:pt x="f275" y="f205"/>
                    </a:lnTo>
                    <a:close/>
                    <a:moveTo>
                      <a:pt x="f294" y="f295"/>
                    </a:moveTo>
                    <a:lnTo>
                      <a:pt x="f296" y="f98"/>
                    </a:lnTo>
                    <a:cubicBezTo>
                      <a:pt x="f296" y="f240"/>
                      <a:pt x="f296" y="f297"/>
                      <a:pt x="f296" y="f235"/>
                    </a:cubicBezTo>
                    <a:lnTo>
                      <a:pt x="f298" y="f299"/>
                    </a:lnTo>
                    <a:lnTo>
                      <a:pt x="f300" y="f299"/>
                    </a:lnTo>
                    <a:lnTo>
                      <a:pt x="f300" y="f301"/>
                    </a:lnTo>
                    <a:lnTo>
                      <a:pt x="f300" y="f129"/>
                    </a:lnTo>
                    <a:lnTo>
                      <a:pt x="f276" y="f129"/>
                    </a:lnTo>
                    <a:lnTo>
                      <a:pt x="f276" y="f302"/>
                    </a:lnTo>
                    <a:lnTo>
                      <a:pt x="f276" y="f303"/>
                    </a:lnTo>
                    <a:lnTo>
                      <a:pt x="f280" y="f303"/>
                    </a:lnTo>
                    <a:lnTo>
                      <a:pt x="f280" y="f304"/>
                    </a:lnTo>
                    <a:lnTo>
                      <a:pt x="f280" y="f127"/>
                    </a:lnTo>
                    <a:lnTo>
                      <a:pt x="f283" y="f127"/>
                    </a:lnTo>
                    <a:lnTo>
                      <a:pt x="f283" y="f305"/>
                    </a:lnTo>
                    <a:lnTo>
                      <a:pt x="f286" y="f306"/>
                    </a:lnTo>
                    <a:lnTo>
                      <a:pt x="f286" y="f125"/>
                    </a:lnTo>
                    <a:lnTo>
                      <a:pt x="f307" y="f308"/>
                    </a:lnTo>
                    <a:lnTo>
                      <a:pt x="f307" y="f309"/>
                    </a:lnTo>
                    <a:lnTo>
                      <a:pt x="f310" y="f309"/>
                    </a:lnTo>
                    <a:lnTo>
                      <a:pt x="f311" y="f124"/>
                    </a:lnTo>
                    <a:lnTo>
                      <a:pt x="f311" y="f295"/>
                    </a:lnTo>
                    <a:lnTo>
                      <a:pt x="f294" y="f295"/>
                    </a:lnTo>
                    <a:close/>
                    <a:moveTo>
                      <a:pt x="f294" y="f295"/>
                    </a:moveTo>
                    <a:lnTo>
                      <a:pt x="f294" y="f295"/>
                    </a:lnTo>
                    <a:close/>
                    <a:moveTo>
                      <a:pt x="f312" y="f45"/>
                    </a:moveTo>
                    <a:lnTo>
                      <a:pt x="f84" y="f313"/>
                    </a:lnTo>
                    <a:lnTo>
                      <a:pt x="f84" y="f314"/>
                    </a:lnTo>
                    <a:lnTo>
                      <a:pt x="f86" y="f314"/>
                    </a:lnTo>
                    <a:lnTo>
                      <a:pt x="f88" y="f314"/>
                    </a:lnTo>
                    <a:lnTo>
                      <a:pt x="f90" y="f16"/>
                    </a:lnTo>
                    <a:lnTo>
                      <a:pt x="f92" y="f16"/>
                    </a:lnTo>
                    <a:lnTo>
                      <a:pt x="f93" y="f16"/>
                    </a:lnTo>
                    <a:lnTo>
                      <a:pt x="f93" y="f18"/>
                    </a:lnTo>
                    <a:lnTo>
                      <a:pt x="f95" y="f18"/>
                    </a:lnTo>
                    <a:lnTo>
                      <a:pt x="f263" y="f18"/>
                    </a:lnTo>
                    <a:lnTo>
                      <a:pt x="f242" y="f18"/>
                    </a:lnTo>
                    <a:lnTo>
                      <a:pt x="f242" y="f315"/>
                    </a:lnTo>
                    <a:lnTo>
                      <a:pt x="f265" y="f315"/>
                    </a:lnTo>
                    <a:lnTo>
                      <a:pt x="f266" y="f315"/>
                    </a:lnTo>
                    <a:lnTo>
                      <a:pt x="f257" y="f315"/>
                    </a:lnTo>
                    <a:lnTo>
                      <a:pt x="f268" y="f315"/>
                    </a:lnTo>
                    <a:lnTo>
                      <a:pt x="f268" y="f41"/>
                    </a:lnTo>
                    <a:lnTo>
                      <a:pt x="f316" y="f41"/>
                    </a:lnTo>
                    <a:lnTo>
                      <a:pt x="f255" y="f41"/>
                    </a:lnTo>
                    <a:lnTo>
                      <a:pt x="f317" y="f318"/>
                    </a:lnTo>
                    <a:lnTo>
                      <a:pt x="f317" y="f319"/>
                    </a:lnTo>
                    <a:lnTo>
                      <a:pt x="f317" y="f162"/>
                    </a:lnTo>
                    <a:lnTo>
                      <a:pt x="f317" y="f320"/>
                    </a:lnTo>
                    <a:lnTo>
                      <a:pt x="f321" y="f320"/>
                    </a:lnTo>
                    <a:lnTo>
                      <a:pt x="f321" y="f75"/>
                    </a:lnTo>
                    <a:lnTo>
                      <a:pt x="f321" y="f161"/>
                    </a:lnTo>
                    <a:lnTo>
                      <a:pt x="f321" y="f322"/>
                    </a:lnTo>
                    <a:lnTo>
                      <a:pt x="f321" y="f10"/>
                    </a:lnTo>
                    <a:lnTo>
                      <a:pt x="f321" y="f239"/>
                    </a:lnTo>
                    <a:lnTo>
                      <a:pt x="f321" y="f12"/>
                    </a:lnTo>
                    <a:lnTo>
                      <a:pt x="f312" y="f12"/>
                    </a:lnTo>
                    <a:lnTo>
                      <a:pt x="f312" y="f45"/>
                    </a:lnTo>
                    <a:close/>
                  </a:path>
                </a:pathLst>
              </a:custGeom>
              <a:solidFill>
                <a:srgbClr val="FAD243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1" name="Forma Livre 20"/>
              <p:cNvSpPr/>
              <p:nvPr/>
            </p:nvSpPr>
            <p:spPr>
              <a:xfrm>
                <a:off x="9256681" y="6119640"/>
                <a:ext cx="120600" cy="38157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8"/>
                  <a:gd name="f4" fmla="val 176"/>
                  <a:gd name="f5" fmla="val 103"/>
                  <a:gd name="f6" fmla="val 175"/>
                  <a:gd name="f7" fmla="val 54"/>
                  <a:gd name="f8" fmla="val 27"/>
                  <a:gd name="f9" fmla="val 19"/>
                  <a:gd name="f10" fmla="val 76"/>
                  <a:gd name="f11" fmla="val 5"/>
                  <a:gd name="f12" fmla="val 134"/>
                  <a:gd name="f13" fmla="val 2"/>
                  <a:gd name="f14" fmla="val 146"/>
                  <a:gd name="f15" fmla="val 161"/>
                  <a:gd name="f16" fmla="val 303"/>
                  <a:gd name="f17" fmla="val 407"/>
                  <a:gd name="f18" fmla="val 404"/>
                  <a:gd name="f19" fmla="val 99"/>
                  <a:gd name="f20" fmla="val 362"/>
                  <a:gd name="f21" fmla="val 35"/>
                  <a:gd name="f22" fmla="*/ f0 1 408"/>
                  <a:gd name="f23" fmla="*/ f1 1 176"/>
                  <a:gd name="f24" fmla="+- f4 0 f2"/>
                  <a:gd name="f25" fmla="+- f3 0 f2"/>
                  <a:gd name="f26" fmla="*/ f25 1 408"/>
                  <a:gd name="f27" fmla="*/ f24 1 176"/>
                  <a:gd name="f28" fmla="*/ f2 1 f26"/>
                  <a:gd name="f29" fmla="*/ f3 1 f26"/>
                  <a:gd name="f30" fmla="*/ f2 1 f27"/>
                  <a:gd name="f31" fmla="*/ f4 1 f27"/>
                  <a:gd name="f32" fmla="*/ f28 f22 1"/>
                  <a:gd name="f33" fmla="*/ f29 f22 1"/>
                  <a:gd name="f34" fmla="*/ f31 f23 1"/>
                  <a:gd name="f35" fmla="*/ f30 f2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2" t="f35" r="f33" b="f34"/>
                <a:pathLst>
                  <a:path w="408" h="176">
                    <a:moveTo>
                      <a:pt x="f5" y="f6"/>
                    </a:moveTo>
                    <a:lnTo>
                      <a:pt x="f5" y="f2"/>
                    </a:lnTo>
                    <a:cubicBezTo>
                      <a:pt x="f7" y="f8"/>
                      <a:pt x="f9" y="f10"/>
                      <a:pt x="f11" y="f12"/>
                    </a:cubicBezTo>
                    <a:cubicBezTo>
                      <a:pt x="f13" y="f14"/>
                      <a:pt x="f2" y="f15"/>
                      <a:pt x="f2" y="f6"/>
                    </a:cubicBez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16" y="f2"/>
                    </a:moveTo>
                    <a:lnTo>
                      <a:pt x="f16" y="f6"/>
                    </a:lnTo>
                    <a:lnTo>
                      <a:pt x="f17" y="f6"/>
                    </a:lnTo>
                    <a:cubicBezTo>
                      <a:pt x="f18" y="f19"/>
                      <a:pt x="f20" y="f21"/>
                      <a:pt x="f16" y="f2"/>
                    </a:cubicBezTo>
                    <a:close/>
                  </a:path>
                </a:pathLst>
              </a:custGeom>
              <a:solidFill>
                <a:srgbClr val="FFEC00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2" name="Forma Livre 21"/>
              <p:cNvSpPr/>
              <p:nvPr/>
            </p:nvSpPr>
            <p:spPr>
              <a:xfrm>
                <a:off x="9199440" y="6184800"/>
                <a:ext cx="417597" cy="265322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244"/>
                  <a:gd name="f4" fmla="val 808"/>
                  <a:gd name="f5" fmla="val 624"/>
                  <a:gd name="f6" fmla="val 807"/>
                  <a:gd name="f7" fmla="val 278"/>
                  <a:gd name="f8" fmla="val 449"/>
                  <a:gd name="f9" fmla="val 5"/>
                  <a:gd name="f10" fmla="val 3"/>
                  <a:gd name="f11" fmla="val 2"/>
                  <a:gd name="f12" fmla="val 1243"/>
                  <a:gd name="f13" fmla="val 969"/>
                  <a:gd name="f14" fmla="*/ f0 1 1244"/>
                  <a:gd name="f15" fmla="*/ f1 1 808"/>
                  <a:gd name="f16" fmla="+- f4 0 f2"/>
                  <a:gd name="f17" fmla="+- f3 0 f2"/>
                  <a:gd name="f18" fmla="*/ f17 1 1244"/>
                  <a:gd name="f19" fmla="*/ f16 1 808"/>
                  <a:gd name="f20" fmla="*/ f2 1 f18"/>
                  <a:gd name="f21" fmla="*/ f3 1 f18"/>
                  <a:gd name="f22" fmla="*/ f2 1 f19"/>
                  <a:gd name="f23" fmla="*/ f4 1 f19"/>
                  <a:gd name="f24" fmla="*/ f20 f14 1"/>
                  <a:gd name="f25" fmla="*/ f21 f14 1"/>
                  <a:gd name="f26" fmla="*/ f23 f15 1"/>
                  <a:gd name="f27" fmla="*/ f22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4" t="f27" r="f25" b="f26"/>
                <a:pathLst>
                  <a:path w="1244" h="808">
                    <a:moveTo>
                      <a:pt x="f5" y="f6"/>
                    </a:moveTo>
                    <a:cubicBezTo>
                      <a:pt x="f7" y="f6"/>
                      <a:pt x="f2" y="f8"/>
                      <a:pt x="f2" y="f9"/>
                    </a:cubicBezTo>
                    <a:cubicBezTo>
                      <a:pt x="f2" y="f10"/>
                      <a:pt x="f2" y="f11"/>
                      <a:pt x="f2" y="f2"/>
                    </a:cubicBezTo>
                    <a:lnTo>
                      <a:pt x="f12" y="f2"/>
                    </a:lnTo>
                    <a:cubicBezTo>
                      <a:pt x="f12" y="f11"/>
                      <a:pt x="f12" y="f10"/>
                      <a:pt x="f12" y="f9"/>
                    </a:cubicBezTo>
                    <a:cubicBezTo>
                      <a:pt x="f12" y="f8"/>
                      <a:pt x="f13" y="f6"/>
                      <a:pt x="f5" y="f6"/>
                    </a:cubicBezTo>
                  </a:path>
                </a:pathLst>
              </a:custGeom>
              <a:noFill/>
              <a:ln w="1801" cap="flat">
                <a:solidFill>
                  <a:srgbClr val="1B1918"/>
                </a:solidFill>
                <a:prstDash val="solid"/>
                <a:miter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3" name="Forma Livre 22"/>
              <p:cNvSpPr/>
              <p:nvPr/>
            </p:nvSpPr>
            <p:spPr>
              <a:xfrm>
                <a:off x="9418676" y="6053044"/>
                <a:ext cx="193679" cy="103318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618"/>
                  <a:gd name="f5" fmla="val 357"/>
                  <a:gd name="f6" fmla="val 356"/>
                  <a:gd name="f7" fmla="val 255"/>
                  <a:gd name="f8" fmla="val 355"/>
                  <a:gd name="f9" fmla="val 302"/>
                  <a:gd name="f10" fmla="val 326"/>
                  <a:gd name="f11" fmla="val 368"/>
                  <a:gd name="f12" fmla="val 276"/>
                  <a:gd name="f13" fmla="val 400"/>
                  <a:gd name="f14" fmla="val 232"/>
                  <a:gd name="f15" fmla="val 419"/>
                  <a:gd name="f16" fmla="val 210"/>
                  <a:gd name="f17" fmla="val 442"/>
                  <a:gd name="f18" fmla="val 182"/>
                  <a:gd name="f19" fmla="val 472"/>
                  <a:gd name="f20" fmla="val 177"/>
                  <a:gd name="f21" fmla="val 503"/>
                  <a:gd name="f22" fmla="val 173"/>
                  <a:gd name="f23" fmla="val 574"/>
                  <a:gd name="f24" fmla="val 193"/>
                  <a:gd name="f25" fmla="val 605"/>
                  <a:gd name="f26" fmla="val 203"/>
                  <a:gd name="f27" fmla="val 593"/>
                  <a:gd name="f28" fmla="val 136"/>
                  <a:gd name="f29" fmla="val 576"/>
                  <a:gd name="f30" fmla="val 69"/>
                  <a:gd name="f31" fmla="val 550"/>
                  <a:gd name="f32" fmla="val 6"/>
                  <a:gd name="f33" fmla="val 519"/>
                  <a:gd name="f34" fmla="val 488"/>
                  <a:gd name="f35" fmla="val 1"/>
                  <a:gd name="f36" fmla="val 460"/>
                  <a:gd name="f37" fmla="val 25"/>
                  <a:gd name="f38" fmla="val 432"/>
                  <a:gd name="f39" fmla="val 51"/>
                  <a:gd name="f40" fmla="val 417"/>
                  <a:gd name="f41" fmla="val 91"/>
                  <a:gd name="f42" fmla="val 395"/>
                  <a:gd name="f43" fmla="val 122"/>
                  <a:gd name="f44" fmla="val 383"/>
                  <a:gd name="f45" fmla="val 139"/>
                  <a:gd name="f46" fmla="val 369"/>
                  <a:gd name="f47" fmla="val 161"/>
                  <a:gd name="f48" fmla="val 350"/>
                  <a:gd name="f49" fmla="val 175"/>
                  <a:gd name="f50" fmla="val 333"/>
                  <a:gd name="f51" fmla="val 222"/>
                  <a:gd name="f52" fmla="val 328"/>
                  <a:gd name="f53" fmla="val 225"/>
                  <a:gd name="f54" fmla="val 321"/>
                  <a:gd name="f55" fmla="val 279"/>
                  <a:gd name="f56" fmla="val 319"/>
                  <a:gd name="f57" fmla="val 291"/>
                  <a:gd name="f58" fmla="val 317"/>
                  <a:gd name="f59" fmla="val 314"/>
                  <a:gd name="f60" fmla="val 300"/>
                  <a:gd name="f61" fmla="val 316"/>
                  <a:gd name="f62" fmla="val 293"/>
                  <a:gd name="f63" fmla="val 286"/>
                  <a:gd name="f64" fmla="val 272"/>
                  <a:gd name="f65" fmla="val 283"/>
                  <a:gd name="f66" fmla="val 230"/>
                  <a:gd name="f67" fmla="val 278"/>
                  <a:gd name="f68" fmla="val 188"/>
                  <a:gd name="f69" fmla="val 266"/>
                  <a:gd name="f70" fmla="val 185"/>
                  <a:gd name="f71" fmla="val 245"/>
                  <a:gd name="f72" fmla="val 217"/>
                  <a:gd name="f73" fmla="val 163"/>
                  <a:gd name="f74" fmla="val 189"/>
                  <a:gd name="f75" fmla="val 158"/>
                  <a:gd name="f76" fmla="val 162"/>
                  <a:gd name="f77" fmla="val 170"/>
                  <a:gd name="f78" fmla="val 105"/>
                  <a:gd name="f79" fmla="val 207"/>
                  <a:gd name="f80" fmla="val 86"/>
                  <a:gd name="f81" fmla="val 227"/>
                  <a:gd name="f82" fmla="val 54"/>
                  <a:gd name="f83" fmla="val 264"/>
                  <a:gd name="f84" fmla="val 23"/>
                  <a:gd name="f85" fmla="val 311"/>
                  <a:gd name="f86" fmla="val 412"/>
                  <a:gd name="f87" fmla="val 242"/>
                  <a:gd name="f88" fmla="val 324"/>
                  <a:gd name="f89" fmla="val 617"/>
                  <a:gd name="f90" fmla="val 614"/>
                  <a:gd name="f91" fmla="val 265"/>
                  <a:gd name="f92" fmla="val 607"/>
                  <a:gd name="f93" fmla="val 580"/>
                  <a:gd name="f94" fmla="val 212"/>
                  <a:gd name="f95" fmla="val 474"/>
                  <a:gd name="f96" fmla="val 450"/>
                  <a:gd name="f97" fmla="val 197"/>
                  <a:gd name="f98" fmla="val 428"/>
                  <a:gd name="f99" fmla="val 223"/>
                  <a:gd name="f100" fmla="*/ f1 1 618"/>
                  <a:gd name="f101" fmla="*/ f2 1 357"/>
                  <a:gd name="f102" fmla="+- f5 0 f3"/>
                  <a:gd name="f103" fmla="+- f4 0 f3"/>
                  <a:gd name="f104" fmla="*/ f103 1 618"/>
                  <a:gd name="f105" fmla="*/ f102 1 357"/>
                  <a:gd name="f106" fmla="*/ f3 1 f104"/>
                  <a:gd name="f107" fmla="*/ f4 1 f104"/>
                  <a:gd name="f108" fmla="*/ f3 1 f105"/>
                  <a:gd name="f109" fmla="*/ f5 1 f105"/>
                  <a:gd name="f110" fmla="*/ f106 f100 1"/>
                  <a:gd name="f111" fmla="*/ f107 f100 1"/>
                  <a:gd name="f112" fmla="*/ f109 f101 1"/>
                  <a:gd name="f113" fmla="*/ f108 f10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10" t="f113" r="f111" b="f112"/>
                <a:pathLst>
                  <a:path w="618" h="357">
                    <a:moveTo>
                      <a:pt x="f3" y="f6"/>
                    </a:moveTo>
                    <a:lnTo>
                      <a:pt x="f7" y="f6"/>
                    </a:lnTo>
                    <a:lnTo>
                      <a:pt x="f7" y="f8"/>
                    </a:lnTo>
                    <a:cubicBezTo>
                      <a:pt x="f9" y="f10"/>
                      <a:pt x="f11" y="f12"/>
                      <a:pt x="f13" y="f14"/>
                    </a:cubicBezTo>
                    <a:cubicBezTo>
                      <a:pt x="f15" y="f16"/>
                      <a:pt x="f17" y="f18"/>
                      <a:pt x="f19" y="f20"/>
                    </a:cubicBez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27" y="f28"/>
                      <a:pt x="f29" y="f30"/>
                      <a:pt x="f31" y="f32"/>
                    </a:cubicBezTo>
                    <a:cubicBezTo>
                      <a:pt x="f33" y="f3"/>
                      <a:pt x="f34" y="f35"/>
                      <a:pt x="f36" y="f37"/>
                    </a:cubicBezTo>
                    <a:cubicBezTo>
                      <a:pt x="f38" y="f39"/>
                      <a:pt x="f40" y="f41"/>
                      <a:pt x="f42" y="f43"/>
                    </a:cubicBezTo>
                    <a:cubicBezTo>
                      <a:pt x="f44" y="f45"/>
                      <a:pt x="f46" y="f47"/>
                      <a:pt x="f48" y="f49"/>
                    </a:cubicBezTo>
                    <a:cubicBezTo>
                      <a:pt x="f50" y="f51"/>
                      <a:pt x="f52" y="f53"/>
                      <a:pt x="f54" y="f55"/>
                    </a:cubicBezTo>
                    <a:cubicBezTo>
                      <a:pt x="f56" y="f57"/>
                      <a:pt x="f58" y="f59"/>
                      <a:pt x="f60" y="f61"/>
                    </a:cubicBezTo>
                    <a:lnTo>
                      <a:pt x="f62" y="f61"/>
                    </a:lnTo>
                    <a:cubicBezTo>
                      <a:pt x="f63" y="f64"/>
                      <a:pt x="f65" y="f66"/>
                      <a:pt x="f67" y="f68"/>
                    </a:cubicBezTo>
                    <a:cubicBezTo>
                      <a:pt x="f69" y="f70"/>
                      <a:pt x="f7" y="f0"/>
                      <a:pt x="f71" y="f49"/>
                    </a:cubicBezTo>
                    <a:cubicBezTo>
                      <a:pt x="f72" y="f73"/>
                      <a:pt x="f74" y="f75"/>
                      <a:pt x="f76" y="f77"/>
                    </a:cubicBezTo>
                    <a:cubicBezTo>
                      <a:pt x="f28" y="f18"/>
                      <a:pt x="f78" y="f79"/>
                      <a:pt x="f80" y="f81"/>
                    </a:cubicBezTo>
                    <a:cubicBezTo>
                      <a:pt x="f82" y="f83"/>
                      <a:pt x="f84" y="f85"/>
                      <a:pt x="f3" y="f6"/>
                    </a:cubicBezTo>
                    <a:close/>
                    <a:moveTo>
                      <a:pt x="f3" y="f6"/>
                    </a:moveTo>
                    <a:lnTo>
                      <a:pt x="f3" y="f6"/>
                    </a:lnTo>
                    <a:close/>
                    <a:moveTo>
                      <a:pt x="f86" y="f87"/>
                    </a:moveTo>
                    <a:cubicBezTo>
                      <a:pt x="f44" y="f65"/>
                      <a:pt x="f88" y="f10"/>
                      <a:pt x="f65" y="f6"/>
                    </a:cubicBezTo>
                    <a:lnTo>
                      <a:pt x="f89" y="f6"/>
                    </a:lnTo>
                    <a:cubicBezTo>
                      <a:pt x="f89" y="f85"/>
                      <a:pt x="f90" y="f91"/>
                      <a:pt x="f92" y="f51"/>
                    </a:cubicBezTo>
                    <a:cubicBezTo>
                      <a:pt x="f93" y="f94"/>
                      <a:pt x="f21" y="f68"/>
                      <a:pt x="f95" y="f24"/>
                    </a:cubicBezTo>
                    <a:cubicBezTo>
                      <a:pt x="f96" y="f97"/>
                      <a:pt x="f98" y="f99"/>
                      <a:pt x="f86" y="f87"/>
                    </a:cubicBezTo>
                    <a:close/>
                  </a:path>
                </a:pathLst>
              </a:custGeom>
              <a:solidFill>
                <a:srgbClr val="009035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4" name="Forma Livre 23"/>
              <p:cNvSpPr/>
              <p:nvPr/>
            </p:nvSpPr>
            <p:spPr>
              <a:xfrm>
                <a:off x="9028081" y="5780160"/>
                <a:ext cx="762115" cy="904679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2208"/>
                  <a:gd name="f5" fmla="val 2585"/>
                  <a:gd name="f6" fmla="val 1330"/>
                  <a:gd name="f7" fmla="val 757"/>
                  <a:gd name="f8" fmla="val 1342"/>
                  <a:gd name="f9" fmla="val 766"/>
                  <a:gd name="f10" fmla="val 1356"/>
                  <a:gd name="f11" fmla="val 774"/>
                  <a:gd name="f12" fmla="val 1361"/>
                  <a:gd name="f13" fmla="val 789"/>
                  <a:gd name="f14" fmla="val 1382"/>
                  <a:gd name="f15" fmla="val 857"/>
                  <a:gd name="f16" fmla="val 1391"/>
                  <a:gd name="f17" fmla="val 969"/>
                  <a:gd name="f18" fmla="val 1401"/>
                  <a:gd name="f19" fmla="val 1041"/>
                  <a:gd name="f20" fmla="val 1404"/>
                  <a:gd name="f21" fmla="val 1018"/>
                  <a:gd name="f22" fmla="val 1406"/>
                  <a:gd name="f23" fmla="val 1001"/>
                  <a:gd name="f24" fmla="val 1413"/>
                  <a:gd name="f25" fmla="val 979"/>
                  <a:gd name="f26" fmla="val 1416"/>
                  <a:gd name="f27" fmla="val 971"/>
                  <a:gd name="f28" fmla="val 1420"/>
                  <a:gd name="f29" fmla="val 963"/>
                  <a:gd name="f30" fmla="val 1423"/>
                  <a:gd name="f31" fmla="val 954"/>
                  <a:gd name="f32" fmla="val 1422"/>
                  <a:gd name="f33" fmla="val 945"/>
                  <a:gd name="f34" fmla="val 1412"/>
                  <a:gd name="f35" fmla="val 905"/>
                  <a:gd name="f36" fmla="val 1403"/>
                  <a:gd name="f37" fmla="val 872"/>
                  <a:gd name="f38" fmla="val 1392"/>
                  <a:gd name="f39" fmla="val 831"/>
                  <a:gd name="f40" fmla="val 826"/>
                  <a:gd name="f41" fmla="val 862"/>
                  <a:gd name="f42" fmla="val 1425"/>
                  <a:gd name="f43" fmla="val 892"/>
                  <a:gd name="f44" fmla="val 1432"/>
                  <a:gd name="f45" fmla="val 927"/>
                  <a:gd name="f46" fmla="val 1435"/>
                  <a:gd name="f47" fmla="val 918"/>
                  <a:gd name="f48" fmla="val 1437"/>
                  <a:gd name="f49" fmla="val 912"/>
                  <a:gd name="f50" fmla="val 1440"/>
                  <a:gd name="f51" fmla="val 903"/>
                  <a:gd name="f52" fmla="val 898"/>
                  <a:gd name="f53" fmla="val 1443"/>
                  <a:gd name="f54" fmla="val 1444"/>
                  <a:gd name="f55" fmla="val 885"/>
                  <a:gd name="f56" fmla="val 880"/>
                  <a:gd name="f57" fmla="val 1434"/>
                  <a:gd name="f58" fmla="val 1419"/>
                  <a:gd name="f59" fmla="val 816"/>
                  <a:gd name="f60" fmla="val 809"/>
                  <a:gd name="f61" fmla="val 799"/>
                  <a:gd name="f62" fmla="val 811"/>
                  <a:gd name="f63" fmla="val 1427"/>
                  <a:gd name="f64" fmla="val 1439"/>
                  <a:gd name="f65" fmla="val 837"/>
                  <a:gd name="f66" fmla="val 845"/>
                  <a:gd name="f67" fmla="val 1446"/>
                  <a:gd name="f68" fmla="val 853"/>
                  <a:gd name="f69" fmla="val 832"/>
                  <a:gd name="f70" fmla="val 821"/>
                  <a:gd name="f71" fmla="val 801"/>
                  <a:gd name="f72" fmla="val 756"/>
                  <a:gd name="f73" fmla="val 1415"/>
                  <a:gd name="f74" fmla="val 741"/>
                  <a:gd name="f75" fmla="val 739"/>
                  <a:gd name="f76" fmla="val 723"/>
                  <a:gd name="f77" fmla="val 718"/>
                  <a:gd name="f78" fmla="val 1474"/>
                  <a:gd name="f79" fmla="val 713"/>
                  <a:gd name="f80" fmla="val 1494"/>
                  <a:gd name="f81" fmla="val 700"/>
                  <a:gd name="f82" fmla="val 1496"/>
                  <a:gd name="f83" fmla="val 698"/>
                  <a:gd name="f84" fmla="val 695"/>
                  <a:gd name="f85" fmla="val 691"/>
                  <a:gd name="f86" fmla="val 706"/>
                  <a:gd name="f87" fmla="val 1493"/>
                  <a:gd name="f88" fmla="val 675"/>
                  <a:gd name="f89" fmla="val 1489"/>
                  <a:gd name="f90" fmla="val 670"/>
                  <a:gd name="f91" fmla="val 1487"/>
                  <a:gd name="f92" fmla="val 663"/>
                  <a:gd name="f93" fmla="val 1483"/>
                  <a:gd name="f94" fmla="val 658"/>
                  <a:gd name="f95" fmla="val 680"/>
                  <a:gd name="f96" fmla="val 1428"/>
                  <a:gd name="f97" fmla="val 665"/>
                  <a:gd name="f98" fmla="val 1475"/>
                  <a:gd name="f99" fmla="val 643"/>
                  <a:gd name="f100" fmla="val 641"/>
                  <a:gd name="f101" fmla="val 640"/>
                  <a:gd name="f102" fmla="val 1470"/>
                  <a:gd name="f103" fmla="val 636"/>
                  <a:gd name="f104" fmla="val 1465"/>
                  <a:gd name="f105" fmla="val 635"/>
                  <a:gd name="f106" fmla="val 1462"/>
                  <a:gd name="f107" fmla="val 651"/>
                  <a:gd name="f108" fmla="val 1380"/>
                  <a:gd name="f109" fmla="val 671"/>
                  <a:gd name="f110" fmla="val 1353"/>
                  <a:gd name="f111" fmla="val 673"/>
                  <a:gd name="f112" fmla="val 1322"/>
                  <a:gd name="f113" fmla="val 681"/>
                  <a:gd name="f114" fmla="val 1299"/>
                  <a:gd name="f115" fmla="val 686"/>
                  <a:gd name="f116" fmla="val 1271"/>
                  <a:gd name="f117" fmla="val 690"/>
                  <a:gd name="f118" fmla="val 1251"/>
                  <a:gd name="f119" fmla="val 696"/>
                  <a:gd name="f120" fmla="val 1239"/>
                  <a:gd name="f121" fmla="val 701"/>
                  <a:gd name="f122" fmla="val 1228"/>
                  <a:gd name="f123" fmla="val 732"/>
                  <a:gd name="f124" fmla="val 1225"/>
                  <a:gd name="f125" fmla="val 746"/>
                  <a:gd name="f126" fmla="val 1237"/>
                  <a:gd name="f127" fmla="val 1249"/>
                  <a:gd name="f128" fmla="val 737"/>
                  <a:gd name="f129" fmla="val 1263"/>
                  <a:gd name="f130" fmla="val 1282"/>
                  <a:gd name="f131" fmla="val 1289"/>
                  <a:gd name="f132" fmla="val 1305"/>
                  <a:gd name="f133" fmla="val 1317"/>
                  <a:gd name="f134" fmla="val 749"/>
                  <a:gd name="f135" fmla="val 705"/>
                  <a:gd name="f136" fmla="val 1280"/>
                  <a:gd name="f137" fmla="val 1294"/>
                  <a:gd name="f138" fmla="val 1306"/>
                  <a:gd name="f139" fmla="val 1318"/>
                  <a:gd name="f140" fmla="val 666"/>
                  <a:gd name="f141" fmla="val 1329"/>
                  <a:gd name="f142" fmla="val 1341"/>
                  <a:gd name="f143" fmla="val 660"/>
                  <a:gd name="f144" fmla="val 1296"/>
                  <a:gd name="f145" fmla="val 614"/>
                  <a:gd name="f146" fmla="val 1213"/>
                  <a:gd name="f147" fmla="val 599"/>
                  <a:gd name="f148" fmla="val 1144"/>
                  <a:gd name="f149" fmla="val 600"/>
                  <a:gd name="f150" fmla="val 1137"/>
                  <a:gd name="f151" fmla="val 602"/>
                  <a:gd name="f152" fmla="val 1127"/>
                  <a:gd name="f153" fmla="val 1120"/>
                  <a:gd name="f154" fmla="val 1118"/>
                  <a:gd name="f155" fmla="val 604"/>
                  <a:gd name="f156" fmla="val 1160"/>
                  <a:gd name="f157" fmla="val 612"/>
                  <a:gd name="f158" fmla="val 1203"/>
                  <a:gd name="f159" fmla="val 626"/>
                  <a:gd name="f160" fmla="val 1240"/>
                  <a:gd name="f161" fmla="val 645"/>
                  <a:gd name="f162" fmla="val 1256"/>
                  <a:gd name="f163" fmla="val 655"/>
                  <a:gd name="f164" fmla="val 1267"/>
                  <a:gd name="f165" fmla="val 661"/>
                  <a:gd name="f166" fmla="val 856"/>
                  <a:gd name="f167" fmla="val 1417"/>
                  <a:gd name="f168" fmla="val 812"/>
                  <a:gd name="f169" fmla="val 1366"/>
                  <a:gd name="f170" fmla="val 785"/>
                  <a:gd name="f171" fmla="val 1313"/>
                  <a:gd name="f172" fmla="val 1247"/>
                  <a:gd name="f173" fmla="val 754"/>
                  <a:gd name="f174" fmla="val 1283"/>
                  <a:gd name="f175" fmla="val 1343"/>
                  <a:gd name="f176" fmla="val 710"/>
                  <a:gd name="f177" fmla="val 1460"/>
                  <a:gd name="f178" fmla="val 722"/>
                  <a:gd name="f179" fmla="val 1516"/>
                  <a:gd name="f180" fmla="val 748"/>
                  <a:gd name="f181" fmla="val 1558"/>
                  <a:gd name="f182" fmla="val 1560"/>
                  <a:gd name="f183" fmla="val 1563"/>
                  <a:gd name="f184" fmla="val 751"/>
                  <a:gd name="f185" fmla="val 1566"/>
                  <a:gd name="f186" fmla="val 806"/>
                  <a:gd name="f187" fmla="val 1533"/>
                  <a:gd name="f188" fmla="val 877"/>
                  <a:gd name="f189" fmla="val 1507"/>
                  <a:gd name="f190" fmla="val 939"/>
                  <a:gd name="f191" fmla="val 1492"/>
                  <a:gd name="f192" fmla="val 910"/>
                  <a:gd name="f193" fmla="val 1469"/>
                  <a:gd name="f194" fmla="val 92"/>
                  <a:gd name="f195" fmla="val 1450"/>
                  <a:gd name="f196" fmla="val 105"/>
                  <a:gd name="f197" fmla="val 120"/>
                  <a:gd name="f198" fmla="val 1336"/>
                  <a:gd name="f199" fmla="val 141"/>
                  <a:gd name="f200" fmla="val 173"/>
                  <a:gd name="f201" fmla="val 1191"/>
                  <a:gd name="f202" fmla="val 215"/>
                  <a:gd name="f203" fmla="val 1112"/>
                  <a:gd name="f204" fmla="val 244"/>
                  <a:gd name="f205" fmla="val 1019"/>
                  <a:gd name="f206" fmla="val 262"/>
                  <a:gd name="f207" fmla="val 966"/>
                  <a:gd name="f208" fmla="val 270"/>
                  <a:gd name="f209" fmla="val 925"/>
                  <a:gd name="f210" fmla="val 280"/>
                  <a:gd name="f211" fmla="val 868"/>
                  <a:gd name="f212" fmla="val 282"/>
                  <a:gd name="f213" fmla="val 308"/>
                  <a:gd name="f214" fmla="val 232"/>
                  <a:gd name="f215" fmla="val 569"/>
                  <a:gd name="f216" fmla="val 117"/>
                  <a:gd name="f217" fmla="val 469"/>
                  <a:gd name="f218" fmla="val 110"/>
                  <a:gd name="f219" fmla="val 464"/>
                  <a:gd name="f220" fmla="val 353"/>
                  <a:gd name="f221" fmla="val 138"/>
                  <a:gd name="f222" fmla="val 356"/>
                  <a:gd name="f223" fmla="val 134"/>
                  <a:gd name="f224" fmla="val 354"/>
                  <a:gd name="f225" fmla="val 136"/>
                  <a:gd name="f226" fmla="val 358"/>
                  <a:gd name="f227" fmla="val 889"/>
                  <a:gd name="f228" fmla="val 47"/>
                  <a:gd name="f229" fmla="val 1847"/>
                  <a:gd name="f230" fmla="val 1851"/>
                  <a:gd name="f231" fmla="val 1853"/>
                  <a:gd name="f232" fmla="val 2096"/>
                  <a:gd name="f233" fmla="val 2091"/>
                  <a:gd name="f234" fmla="val 1973"/>
                  <a:gd name="f235" fmla="val 1898"/>
                  <a:gd name="f236" fmla="val 1925"/>
                  <a:gd name="f237" fmla="val 1942"/>
                  <a:gd name="f238" fmla="val 968"/>
                  <a:gd name="f239" fmla="val 1968"/>
                  <a:gd name="f240" fmla="val 1046"/>
                  <a:gd name="f241" fmla="val 2010"/>
                  <a:gd name="f242" fmla="val 2028"/>
                  <a:gd name="f243" fmla="val 1190"/>
                  <a:gd name="f244" fmla="val 2047"/>
                  <a:gd name="f245" fmla="val 1233"/>
                  <a:gd name="f246" fmla="val 2065"/>
                  <a:gd name="f247" fmla="val 2086"/>
                  <a:gd name="f248" fmla="val 2101"/>
                  <a:gd name="f249" fmla="val 2113"/>
                  <a:gd name="f250" fmla="val 2137"/>
                  <a:gd name="f251" fmla="val 1679"/>
                  <a:gd name="f252" fmla="val 2075"/>
                  <a:gd name="f253" fmla="val 1780"/>
                  <a:gd name="f254" fmla="val 2053"/>
                  <a:gd name="f255" fmla="val 1817"/>
                  <a:gd name="f256" fmla="val 2022"/>
                  <a:gd name="f257" fmla="val 1987"/>
                  <a:gd name="f258" fmla="val 1879"/>
                  <a:gd name="f259" fmla="val 1794"/>
                  <a:gd name="f260" fmla="val 2051"/>
                  <a:gd name="f261" fmla="val 2153"/>
                  <a:gd name="f262" fmla="val 2286"/>
                  <a:gd name="f263" fmla="val 1339"/>
                  <a:gd name="f264" fmla="val 1259"/>
                  <a:gd name="f265" fmla="val 2337"/>
                  <a:gd name="f266" fmla="val 1173"/>
                  <a:gd name="f267" fmla="val 2394"/>
                  <a:gd name="f268" fmla="val 1110"/>
                  <a:gd name="f269" fmla="val 2465"/>
                  <a:gd name="f270" fmla="val 1103"/>
                  <a:gd name="f271" fmla="val 2470"/>
                  <a:gd name="f272" fmla="val 1077"/>
                  <a:gd name="f273" fmla="val 2443"/>
                  <a:gd name="f274" fmla="val 1056"/>
                  <a:gd name="f275" fmla="val 2423"/>
                  <a:gd name="f276" fmla="val 1027"/>
                  <a:gd name="f277" fmla="val 2399"/>
                  <a:gd name="f278" fmla="val 977"/>
                  <a:gd name="f279" fmla="val 2359"/>
                  <a:gd name="f280" fmla="val 922"/>
                  <a:gd name="f281" fmla="val 2322"/>
                  <a:gd name="f282" fmla="val 867"/>
                  <a:gd name="f283" fmla="val 649"/>
                  <a:gd name="f284" fmla="val 412"/>
                  <a:gd name="f285" fmla="val 218"/>
                  <a:gd name="f286" fmla="val 184"/>
                  <a:gd name="f287" fmla="val 154"/>
                  <a:gd name="f288" fmla="val 130"/>
                  <a:gd name="f289" fmla="val 68"/>
                  <a:gd name="f290" fmla="val 135"/>
                  <a:gd name="f291" fmla="val 1115"/>
                  <a:gd name="f292" fmla="val 1162"/>
                  <a:gd name="f293" fmla="val 96"/>
                  <a:gd name="f294" fmla="val 1208"/>
                  <a:gd name="f295" fmla="val 79"/>
                  <a:gd name="f296" fmla="val 1257"/>
                  <a:gd name="f297" fmla="val 56"/>
                  <a:gd name="f298" fmla="val 1314"/>
                  <a:gd name="f299" fmla="val 40"/>
                  <a:gd name="f300" fmla="val 1374"/>
                  <a:gd name="f301" fmla="val 27"/>
                  <a:gd name="f302" fmla="val 1568"/>
                  <a:gd name="f303" fmla="val 3"/>
                  <a:gd name="f304" fmla="val 1699"/>
                  <a:gd name="f305" fmla="val 75"/>
                  <a:gd name="f306" fmla="val 103"/>
                  <a:gd name="f307" fmla="val 1861"/>
                  <a:gd name="f308" fmla="val 175"/>
                  <a:gd name="f309" fmla="val 1933"/>
                  <a:gd name="f310" fmla="val 275"/>
                  <a:gd name="f311" fmla="val 2021"/>
                  <a:gd name="f312" fmla="val 384"/>
                  <a:gd name="f313" fmla="val 2092"/>
                  <a:gd name="f314" fmla="val 498"/>
                  <a:gd name="f315" fmla="val 2157"/>
                  <a:gd name="f316" fmla="val 609"/>
                  <a:gd name="f317" fmla="val 2221"/>
                  <a:gd name="f318" fmla="val 2278"/>
                  <a:gd name="f319" fmla="val 2345"/>
                  <a:gd name="f320" fmla="val 883"/>
                  <a:gd name="f321" fmla="val 2379"/>
                  <a:gd name="f322" fmla="val 937"/>
                  <a:gd name="f323" fmla="val 2413"/>
                  <a:gd name="f324" fmla="val 985"/>
                  <a:gd name="f325" fmla="val 2453"/>
                  <a:gd name="f326" fmla="val 988"/>
                  <a:gd name="f327" fmla="val 2455"/>
                  <a:gd name="f328" fmla="val 1012"/>
                  <a:gd name="f329" fmla="val 2475"/>
                  <a:gd name="f330" fmla="val 1034"/>
                  <a:gd name="f331" fmla="val 2495"/>
                  <a:gd name="f332" fmla="val 2518"/>
                  <a:gd name="f333" fmla="val 2521"/>
                  <a:gd name="f334" fmla="val 2522"/>
                  <a:gd name="f335" fmla="val 1058"/>
                  <a:gd name="f336" fmla="val 1074"/>
                  <a:gd name="f337" fmla="val 2539"/>
                  <a:gd name="f338" fmla="val 1087"/>
                  <a:gd name="f339" fmla="val 2557"/>
                  <a:gd name="f340" fmla="val 1099"/>
                  <a:gd name="f341" fmla="val 2577"/>
                  <a:gd name="f342" fmla="val 2581"/>
                  <a:gd name="f343" fmla="val 1101"/>
                  <a:gd name="f344" fmla="val 2582"/>
                  <a:gd name="f345" fmla="val 2584"/>
                  <a:gd name="f346" fmla="val 1105"/>
                  <a:gd name="f347" fmla="val 1106"/>
                  <a:gd name="f348" fmla="val 1132"/>
                  <a:gd name="f349" fmla="val 1148"/>
                  <a:gd name="f350" fmla="val 1149"/>
                  <a:gd name="f351" fmla="val 1151"/>
                  <a:gd name="f352" fmla="val 1172"/>
                  <a:gd name="f353" fmla="val 1194"/>
                  <a:gd name="f354" fmla="val 1219"/>
                  <a:gd name="f355" fmla="val 1220"/>
                  <a:gd name="f356" fmla="val 1268"/>
                  <a:gd name="f357" fmla="val 1376"/>
                  <a:gd name="f358" fmla="val 1597"/>
                  <a:gd name="f359" fmla="val 1708"/>
                  <a:gd name="f360" fmla="val 1822"/>
                  <a:gd name="f361" fmla="val 1932"/>
                  <a:gd name="f362" fmla="val 2031"/>
                  <a:gd name="f363" fmla="val 2070"/>
                  <a:gd name="f364" fmla="val 2105"/>
                  <a:gd name="f365" fmla="val 2132"/>
                  <a:gd name="f366" fmla="val 2204"/>
                  <a:gd name="f367" fmla="val 2207"/>
                  <a:gd name="f368" fmla="val 2179"/>
                  <a:gd name="f369" fmla="val 2167"/>
                  <a:gd name="f370" fmla="val 2149"/>
                  <a:gd name="f371" fmla="val 2129"/>
                  <a:gd name="f372" fmla="val 1215"/>
                  <a:gd name="f373" fmla="val 1176"/>
                  <a:gd name="f374" fmla="val 2080"/>
                  <a:gd name="f375" fmla="val 1139"/>
                  <a:gd name="f376" fmla="val 2077"/>
                  <a:gd name="f377" fmla="val 1130"/>
                  <a:gd name="f378" fmla="val 2074"/>
                  <a:gd name="f379" fmla="val 1124"/>
                  <a:gd name="f380" fmla="val 2055"/>
                  <a:gd name="f381" fmla="val 2039"/>
                  <a:gd name="f382" fmla="val 1038"/>
                  <a:gd name="f383" fmla="val 2025"/>
                  <a:gd name="f384" fmla="val 998"/>
                  <a:gd name="f385" fmla="val 948"/>
                  <a:gd name="f386" fmla="val 1997"/>
                  <a:gd name="f387" fmla="val 900"/>
                  <a:gd name="f388" fmla="val 1991"/>
                  <a:gd name="f389" fmla="val 850"/>
                  <a:gd name="f390" fmla="val 1963"/>
                  <a:gd name="f391" fmla="val 2067"/>
                  <a:gd name="f392" fmla="val 564"/>
                  <a:gd name="f393" fmla="val 2191"/>
                  <a:gd name="f394" fmla="val 479"/>
                  <a:gd name="f395" fmla="val 343"/>
                  <a:gd name="f396" fmla="val 209"/>
                  <a:gd name="f397" fmla="val 1887"/>
                  <a:gd name="f398" fmla="val 73"/>
                  <a:gd name="f399" fmla="val 1782"/>
                  <a:gd name="f400" fmla="val 53"/>
                  <a:gd name="f401" fmla="val 38"/>
                  <a:gd name="f402" fmla="val 1572"/>
                  <a:gd name="f403" fmla="val 10"/>
                  <a:gd name="f404" fmla="val 2"/>
                  <a:gd name="f405" fmla="val 1154"/>
                  <a:gd name="f406" fmla="val 1083"/>
                  <a:gd name="f407" fmla="val 1062"/>
                  <a:gd name="f408" fmla="val 1043"/>
                  <a:gd name="f409" fmla="val 960"/>
                  <a:gd name="f410" fmla="val 879"/>
                  <a:gd name="f411" fmla="val 5"/>
                  <a:gd name="f412" fmla="val 797"/>
                  <a:gd name="f413" fmla="val 12"/>
                  <a:gd name="f414" fmla="val 744"/>
                  <a:gd name="f415" fmla="val 15"/>
                  <a:gd name="f416" fmla="val 689"/>
                  <a:gd name="f417" fmla="val 20"/>
                  <a:gd name="f418" fmla="val 634"/>
                  <a:gd name="f419" fmla="val 529"/>
                  <a:gd name="f420" fmla="val 424"/>
                  <a:gd name="f421" fmla="val 320"/>
                  <a:gd name="f422" fmla="val 318"/>
                  <a:gd name="f423" fmla="val 16"/>
                  <a:gd name="f424" fmla="val 139"/>
                  <a:gd name="f425" fmla="val 243"/>
                  <a:gd name="f426" fmla="val 216"/>
                  <a:gd name="f427" fmla="val 208"/>
                  <a:gd name="f428" fmla="val 895"/>
                  <a:gd name="f429" fmla="val 200"/>
                  <a:gd name="f430" fmla="val 935"/>
                  <a:gd name="f431" fmla="val 188"/>
                  <a:gd name="f432" fmla="val 976"/>
                  <a:gd name="f433" fmla="val 185"/>
                  <a:gd name="f434" fmla="val 983"/>
                  <a:gd name="f435" fmla="val 989"/>
                  <a:gd name="f436" fmla="val 168"/>
                  <a:gd name="f437" fmla="val 151"/>
                  <a:gd name="f438" fmla="*/ f1 1 2208"/>
                  <a:gd name="f439" fmla="*/ f2 1 2585"/>
                  <a:gd name="f440" fmla="+- f5 0 f3"/>
                  <a:gd name="f441" fmla="+- f4 0 f3"/>
                  <a:gd name="f442" fmla="*/ f441 1 2208"/>
                  <a:gd name="f443" fmla="*/ f440 1 2585"/>
                  <a:gd name="f444" fmla="*/ f3 1 f442"/>
                  <a:gd name="f445" fmla="*/ f4 1 f442"/>
                  <a:gd name="f446" fmla="*/ f3 1 f443"/>
                  <a:gd name="f447" fmla="*/ f5 1 f443"/>
                  <a:gd name="f448" fmla="*/ f444 f438 1"/>
                  <a:gd name="f449" fmla="*/ f445 f438 1"/>
                  <a:gd name="f450" fmla="*/ f447 f439 1"/>
                  <a:gd name="f451" fmla="*/ f446 f439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448" t="f451" r="f449" b="f450"/>
                <a:pathLst>
                  <a:path w="2208" h="2585">
                    <a:moveTo>
                      <a:pt x="f6" y="f7"/>
                    </a:moveTo>
                    <a:cubicBezTo>
                      <a:pt x="f8" y="f9"/>
                      <a:pt x="f10" y="f11"/>
                      <a:pt x="f12" y="f13"/>
                    </a:cubicBezTo>
                    <a:cubicBezTo>
                      <a:pt x="f14" y="f15"/>
                      <a:pt x="f16" y="f17"/>
                      <a:pt x="f18" y="f19"/>
                    </a:cubicBezTo>
                    <a:cubicBezTo>
                      <a:pt x="f20" y="f21"/>
                      <a:pt x="f22" y="f23"/>
                      <a:pt x="f24" y="f25"/>
                    </a:cubicBezTo>
                    <a:cubicBezTo>
                      <a:pt x="f26" y="f27"/>
                      <a:pt x="f28" y="f29"/>
                      <a:pt x="f30" y="f31"/>
                    </a:cubicBezTo>
                    <a:lnTo>
                      <a:pt x="f32" y="f33"/>
                    </a:lnTo>
                    <a:cubicBezTo>
                      <a:pt x="f34" y="f35"/>
                      <a:pt x="f36" y="f37"/>
                      <a:pt x="f38" y="f39"/>
                    </a:cubicBezTo>
                    <a:lnTo>
                      <a:pt x="f22" y="f40"/>
                    </a:lnTo>
                    <a:cubicBezTo>
                      <a:pt x="f26" y="f41"/>
                      <a:pt x="f42" y="f43"/>
                      <a:pt x="f44" y="f45"/>
                    </a:cubicBezTo>
                    <a:cubicBezTo>
                      <a:pt x="f46" y="f47"/>
                      <a:pt x="f48" y="f49"/>
                      <a:pt x="f50" y="f51"/>
                    </a:cubicBezTo>
                    <a:cubicBezTo>
                      <a:pt x="f50" y="f52"/>
                      <a:pt x="f53" y="f43"/>
                      <a:pt x="f54" y="f55"/>
                    </a:cubicBezTo>
                    <a:lnTo>
                      <a:pt x="f50" y="f56"/>
                    </a:lnTo>
                    <a:cubicBezTo>
                      <a:pt x="f57" y="f41"/>
                      <a:pt x="f58" y="f39"/>
                      <a:pt x="f22" y="f59"/>
                    </a:cubicBezTo>
                    <a:lnTo>
                      <a:pt x="f36" y="f60"/>
                    </a:lnTo>
                    <a:lnTo>
                      <a:pt x="f24" y="f61"/>
                    </a:lnTo>
                    <a:cubicBezTo>
                      <a:pt x="f30" y="f62"/>
                      <a:pt x="f63" y="f59"/>
                      <a:pt x="f46" y="f39"/>
                    </a:cubicBezTo>
                    <a:cubicBezTo>
                      <a:pt x="f64" y="f65"/>
                      <a:pt x="f53" y="f66"/>
                      <a:pt x="f67" y="f68"/>
                    </a:cubicBezTo>
                    <a:cubicBezTo>
                      <a:pt x="f67" y="f69"/>
                      <a:pt x="f53" y="f70"/>
                      <a:pt x="f46" y="f71"/>
                    </a:cubicBezTo>
                    <a:lnTo>
                      <a:pt x="f48" y="f71"/>
                    </a:lnTo>
                    <a:lnTo>
                      <a:pt x="f32" y="f72"/>
                    </a:lnTo>
                    <a:cubicBezTo>
                      <a:pt x="f73" y="f74"/>
                      <a:pt x="f73" y="f75"/>
                      <a:pt x="f34" y="f76"/>
                    </a:cubicBezTo>
                    <a:cubicBezTo>
                      <a:pt x="f46" y="f77"/>
                      <a:pt x="f78" y="f79"/>
                      <a:pt x="f80" y="f81"/>
                    </a:cubicBezTo>
                    <a:cubicBezTo>
                      <a:pt x="f82" y="f83"/>
                      <a:pt x="f82" y="f84"/>
                      <a:pt x="f82" y="f85"/>
                    </a:cubicBezTo>
                    <a:lnTo>
                      <a:pt x="f67" y="f86"/>
                    </a:lnTo>
                    <a:lnTo>
                      <a:pt x="f50" y="f85"/>
                    </a:lnTo>
                    <a:lnTo>
                      <a:pt x="f87" y="f88"/>
                    </a:lnTo>
                    <a:cubicBezTo>
                      <a:pt x="f89" y="f90"/>
                      <a:pt x="f91" y="f92"/>
                      <a:pt x="f93" y="f94"/>
                    </a:cubicBezTo>
                    <a:lnTo>
                      <a:pt x="f46" y="f95"/>
                    </a:lnTo>
                    <a:lnTo>
                      <a:pt x="f96" y="f97"/>
                    </a:lnTo>
                    <a:lnTo>
                      <a:pt x="f98" y="f99"/>
                    </a:lnTo>
                    <a:cubicBezTo>
                      <a:pt x="f98" y="f100"/>
                      <a:pt x="f78" y="f101"/>
                      <a:pt x="f78" y="f101"/>
                    </a:cubicBezTo>
                    <a:cubicBezTo>
                      <a:pt x="f102" y="f103"/>
                      <a:pt x="f104" y="f105"/>
                      <a:pt x="f106" y="f103"/>
                    </a:cubicBezTo>
                    <a:cubicBezTo>
                      <a:pt x="f54" y="f101"/>
                      <a:pt x="f63" y="f107"/>
                      <a:pt x="f34" y="f94"/>
                    </a:cubicBezTo>
                    <a:cubicBezTo>
                      <a:pt x="f108" y="f109"/>
                      <a:pt x="f110" y="f111"/>
                      <a:pt x="f112" y="f113"/>
                    </a:cubicBezTo>
                    <a:cubicBezTo>
                      <a:pt x="f114" y="f115"/>
                      <a:pt x="f116" y="f117"/>
                      <a:pt x="f118" y="f119"/>
                    </a:cubicBezTo>
                    <a:cubicBezTo>
                      <a:pt x="f120" y="f121"/>
                      <a:pt x="f122" y="f123"/>
                      <a:pt x="f124" y="f125"/>
                    </a:cubicBezTo>
                    <a:cubicBezTo>
                      <a:pt x="f126" y="f74"/>
                      <a:pt x="f127" y="f128"/>
                      <a:pt x="f129" y="f128"/>
                    </a:cubicBezTo>
                    <a:cubicBezTo>
                      <a:pt x="f116" y="f128"/>
                      <a:pt x="f130" y="f128"/>
                      <a:pt x="f131" y="f75"/>
                    </a:cubicBezTo>
                    <a:cubicBezTo>
                      <a:pt x="f132" y="f125"/>
                      <a:pt x="f133" y="f134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16" y="f135"/>
                    </a:moveTo>
                    <a:cubicBezTo>
                      <a:pt x="f136" y="f135"/>
                      <a:pt x="f136" y="f77"/>
                      <a:pt x="f116" y="f77"/>
                    </a:cubicBezTo>
                    <a:cubicBezTo>
                      <a:pt x="f129" y="f77"/>
                      <a:pt x="f129" y="f135"/>
                      <a:pt x="f116" y="f135"/>
                    </a:cubicBezTo>
                    <a:close/>
                    <a:moveTo>
                      <a:pt x="f116" y="f135"/>
                    </a:moveTo>
                    <a:lnTo>
                      <a:pt x="f116" y="f135"/>
                    </a:lnTo>
                    <a:close/>
                    <a:moveTo>
                      <a:pt x="f136" y="f111"/>
                    </a:moveTo>
                    <a:cubicBezTo>
                      <a:pt x="f137" y="f90"/>
                      <a:pt x="f138" y="f90"/>
                      <a:pt x="f139" y="f140"/>
                    </a:cubicBezTo>
                    <a:cubicBezTo>
                      <a:pt x="f141" y="f92"/>
                      <a:pt x="f142" y="f143"/>
                      <a:pt x="f110" y="f94"/>
                    </a:cubicBezTo>
                    <a:cubicBezTo>
                      <a:pt x="f144" y="f145"/>
                      <a:pt x="f146" y="f147"/>
                      <a:pt x="f148" y="f149"/>
                    </a:cubicBezTo>
                    <a:cubicBezTo>
                      <a:pt x="f150" y="f151"/>
                      <a:pt x="f152" y="f151"/>
                      <a:pt x="f153" y="f151"/>
                    </a:cubicBezTo>
                    <a:lnTo>
                      <a:pt x="f154" y="f151"/>
                    </a:lnTo>
                    <a:lnTo>
                      <a:pt x="f153" y="f155"/>
                    </a:lnTo>
                    <a:cubicBezTo>
                      <a:pt x="f156" y="f157"/>
                      <a:pt x="f158" y="f159"/>
                      <a:pt x="f160" y="f161"/>
                    </a:cubicBezTo>
                    <a:cubicBezTo>
                      <a:pt x="f162" y="f163"/>
                      <a:pt x="f164" y="f165"/>
                      <a:pt x="f136" y="f111"/>
                    </a:cubicBezTo>
                    <a:close/>
                    <a:moveTo>
                      <a:pt x="f136" y="f111"/>
                    </a:moveTo>
                    <a:lnTo>
                      <a:pt x="f136" y="f111"/>
                    </a:lnTo>
                    <a:close/>
                    <a:moveTo>
                      <a:pt x="f166" y="f167"/>
                    </a:moveTo>
                    <a:cubicBezTo>
                      <a:pt x="f168" y="f169"/>
                      <a:pt x="f170" y="f171"/>
                      <a:pt x="f60" y="f172"/>
                    </a:cubicBezTo>
                    <a:cubicBezTo>
                      <a:pt x="f173" y="f174"/>
                      <a:pt x="f79" y="f175"/>
                      <a:pt x="f176" y="f34"/>
                    </a:cubicBezTo>
                    <a:cubicBezTo>
                      <a:pt x="f176" y="f177"/>
                      <a:pt x="f178" y="f179"/>
                      <a:pt x="f180" y="f181"/>
                    </a:cubicBezTo>
                    <a:cubicBezTo>
                      <a:pt x="f180" y="f182"/>
                      <a:pt x="f134" y="f183"/>
                      <a:pt x="f184" y="f185"/>
                    </a:cubicBezTo>
                    <a:cubicBezTo>
                      <a:pt x="f186" y="f187"/>
                      <a:pt x="f188" y="f189"/>
                      <a:pt x="f190" y="f191"/>
                    </a:cubicBezTo>
                    <a:cubicBezTo>
                      <a:pt x="f192" y="f193"/>
                      <a:pt x="f56" y="f54"/>
                      <a:pt x="f166" y="f167"/>
                    </a:cubicBezTo>
                    <a:close/>
                    <a:moveTo>
                      <a:pt x="f166" y="f167"/>
                    </a:moveTo>
                    <a:lnTo>
                      <a:pt x="f166" y="f167"/>
                    </a:lnTo>
                    <a:close/>
                    <a:moveTo>
                      <a:pt x="f194" y="f195"/>
                    </a:moveTo>
                    <a:cubicBezTo>
                      <a:pt x="f196" y="f16"/>
                      <a:pt x="f197" y="f198"/>
                      <a:pt x="f199" y="f136"/>
                    </a:cubicBezTo>
                    <a:cubicBezTo>
                      <a:pt x="f200" y="f201"/>
                      <a:pt x="f202" y="f203"/>
                      <a:pt x="f204" y="f205"/>
                    </a:cubicBezTo>
                    <a:cubicBezTo>
                      <a:pt x="f206" y="f207"/>
                      <a:pt x="f208" y="f209"/>
                      <a:pt x="f210" y="f211"/>
                    </a:cubicBezTo>
                    <a:lnTo>
                      <a:pt x="f212" y="f41"/>
                    </a:lnTo>
                    <a:cubicBezTo>
                      <a:pt x="f213" y="f81"/>
                      <a:pt x="f214" y="f215"/>
                      <a:pt x="f216" y="f217"/>
                    </a:cubicBezTo>
                    <a:lnTo>
                      <a:pt x="f218" y="f219"/>
                    </a:lnTo>
                    <a:lnTo>
                      <a:pt x="f220" y="f221"/>
                    </a:lnTo>
                    <a:cubicBezTo>
                      <a:pt x="f222" y="f223"/>
                      <a:pt x="f224" y="f225"/>
                      <a:pt x="f226" y="f223"/>
                    </a:cubicBezTo>
                    <a:cubicBezTo>
                      <a:pt x="f227" y="f228"/>
                      <a:pt x="f139" y="f228"/>
                      <a:pt x="f229" y="f223"/>
                    </a:cubicBezTo>
                    <a:cubicBezTo>
                      <a:pt x="f230" y="f225"/>
                      <a:pt x="f230" y="f223"/>
                      <a:pt x="f231" y="f221"/>
                    </a:cubicBezTo>
                    <a:lnTo>
                      <a:pt x="f232" y="f219"/>
                    </a:lnTo>
                    <a:lnTo>
                      <a:pt x="f233" y="f217"/>
                    </a:lnTo>
                    <a:cubicBezTo>
                      <a:pt x="f234" y="f215"/>
                      <a:pt x="f235" y="f81"/>
                      <a:pt x="f236" y="f41"/>
                    </a:cubicBezTo>
                    <a:cubicBezTo>
                      <a:pt x="f237" y="f238"/>
                      <a:pt x="f239" y="f240"/>
                      <a:pt x="f241" y="f148"/>
                    </a:cubicBezTo>
                    <a:cubicBezTo>
                      <a:pt x="f242" y="f243"/>
                      <a:pt x="f244" y="f245"/>
                      <a:pt x="f246" y="f136"/>
                    </a:cubicBezTo>
                    <a:cubicBezTo>
                      <a:pt x="f247" y="f198"/>
                      <a:pt x="f248" y="f16"/>
                      <a:pt x="f249" y="f195"/>
                    </a:cubicBezTo>
                    <a:cubicBezTo>
                      <a:pt x="f250" y="f183"/>
                      <a:pt x="f250" y="f251"/>
                      <a:pt x="f252" y="f253"/>
                    </a:cubicBezTo>
                    <a:cubicBezTo>
                      <a:pt x="f254" y="f255"/>
                      <a:pt x="f256" y="f230"/>
                      <a:pt x="f257" y="f258"/>
                    </a:cubicBezTo>
                    <a:cubicBezTo>
                      <a:pt x="f259" y="f260"/>
                      <a:pt x="f181" y="f261"/>
                      <a:pt x="f142" y="f262"/>
                    </a:cubicBezTo>
                    <a:lnTo>
                      <a:pt x="f263" y="f262"/>
                    </a:lnTo>
                    <a:cubicBezTo>
                      <a:pt x="f264" y="f265"/>
                      <a:pt x="f266" y="f267"/>
                      <a:pt x="f268" y="f269"/>
                    </a:cubicBezTo>
                    <a:lnTo>
                      <a:pt x="f270" y="f271"/>
                    </a:lnTo>
                    <a:cubicBezTo>
                      <a:pt x="f272" y="f273"/>
                      <a:pt x="f274" y="f275"/>
                      <a:pt x="f276" y="f277"/>
                    </a:cubicBezTo>
                    <a:cubicBezTo>
                      <a:pt x="f278" y="f279"/>
                      <a:pt x="f280" y="f281"/>
                      <a:pt x="f282" y="f262"/>
                    </a:cubicBezTo>
                    <a:cubicBezTo>
                      <a:pt x="f283" y="f261"/>
                      <a:pt x="f284" y="f260"/>
                      <a:pt x="f285" y="f258"/>
                    </a:cubicBezTo>
                    <a:cubicBezTo>
                      <a:pt x="f286" y="f230"/>
                      <a:pt x="f287" y="f255"/>
                      <a:pt x="f288" y="f253"/>
                    </a:cubicBezTo>
                    <a:cubicBezTo>
                      <a:pt x="f289" y="f251"/>
                      <a:pt x="f289" y="f183"/>
                      <a:pt x="f194" y="f195"/>
                    </a:cubicBezTo>
                    <a:close/>
                    <a:moveTo>
                      <a:pt x="f194" y="f195"/>
                    </a:moveTo>
                    <a:lnTo>
                      <a:pt x="f194" y="f195"/>
                    </a:lnTo>
                    <a:close/>
                    <a:moveTo>
                      <a:pt x="f290" y="f291"/>
                    </a:moveTo>
                    <a:cubicBezTo>
                      <a:pt x="f216" y="f292"/>
                      <a:pt x="f293" y="f294"/>
                      <a:pt x="f295" y="f296"/>
                    </a:cubicBezTo>
                    <a:cubicBezTo>
                      <a:pt x="f297" y="f298"/>
                      <a:pt x="f299" y="f300"/>
                      <a:pt x="f301" y="f48"/>
                    </a:cubicBezTo>
                    <a:cubicBezTo>
                      <a:pt x="f3" y="f302"/>
                      <a:pt x="f303" y="f304"/>
                      <a:pt x="f305" y="f255"/>
                    </a:cubicBezTo>
                    <a:cubicBezTo>
                      <a:pt x="f306" y="f307"/>
                      <a:pt x="f290" y="f235"/>
                      <a:pt x="f308" y="f309"/>
                    </a:cubicBezTo>
                    <a:cubicBezTo>
                      <a:pt x="f310" y="f311"/>
                      <a:pt x="f312" y="f313"/>
                      <a:pt x="f314" y="f315"/>
                    </a:cubicBezTo>
                    <a:cubicBezTo>
                      <a:pt x="f316" y="f317"/>
                      <a:pt x="f178" y="f318"/>
                      <a:pt x="f69" y="f319"/>
                    </a:cubicBezTo>
                    <a:cubicBezTo>
                      <a:pt x="f320" y="f321"/>
                      <a:pt x="f322" y="f323"/>
                      <a:pt x="f324" y="f325"/>
                    </a:cubicBezTo>
                    <a:lnTo>
                      <a:pt x="f326" y="f327"/>
                    </a:lnTo>
                    <a:cubicBezTo>
                      <a:pt x="f328" y="f329"/>
                      <a:pt x="f330" y="f331"/>
                      <a:pt x="f274" y="f332"/>
                    </a:cubicBezTo>
                    <a:cubicBezTo>
                      <a:pt x="f274" y="f333"/>
                      <a:pt x="f274" y="f334"/>
                      <a:pt x="f335" y="f334"/>
                    </a:cubicBezTo>
                    <a:cubicBezTo>
                      <a:pt x="f336" y="f337"/>
                      <a:pt x="f338" y="f339"/>
                      <a:pt x="f340" y="f341"/>
                    </a:cubicBezTo>
                    <a:cubicBezTo>
                      <a:pt x="f340" y="f342"/>
                      <a:pt x="f343" y="f344"/>
                      <a:pt x="f270" y="f345"/>
                    </a:cubicBezTo>
                    <a:cubicBezTo>
                      <a:pt x="f346" y="f344"/>
                      <a:pt x="f346" y="f342"/>
                      <a:pt x="f347" y="f341"/>
                    </a:cubicBezTo>
                    <a:cubicBezTo>
                      <a:pt x="f154" y="f339"/>
                      <a:pt x="f348" y="f337"/>
                      <a:pt x="f349" y="f334"/>
                    </a:cubicBezTo>
                    <a:cubicBezTo>
                      <a:pt x="f349" y="f334"/>
                      <a:pt x="f350" y="f333"/>
                      <a:pt x="f351" y="f332"/>
                    </a:cubicBezTo>
                    <a:cubicBezTo>
                      <a:pt x="f352" y="f331"/>
                      <a:pt x="f353" y="f329"/>
                      <a:pt x="f354" y="f327"/>
                    </a:cubicBezTo>
                    <a:cubicBezTo>
                      <a:pt x="f354" y="f327"/>
                      <a:pt x="f354" y="f325"/>
                      <a:pt x="f355" y="f325"/>
                    </a:cubicBezTo>
                    <a:cubicBezTo>
                      <a:pt x="f356" y="f323"/>
                      <a:pt x="f112" y="f321"/>
                      <a:pt x="f357" y="f319"/>
                    </a:cubicBezTo>
                    <a:cubicBezTo>
                      <a:pt x="f93" y="f318"/>
                      <a:pt x="f358" y="f317"/>
                      <a:pt x="f359" y="f315"/>
                    </a:cubicBezTo>
                    <a:cubicBezTo>
                      <a:pt x="f360" y="f313"/>
                      <a:pt x="f361" y="f311"/>
                      <a:pt x="f362" y="f309"/>
                    </a:cubicBezTo>
                    <a:cubicBezTo>
                      <a:pt x="f363" y="f235"/>
                      <a:pt x="f364" y="f307"/>
                      <a:pt x="f365" y="f255"/>
                    </a:cubicBezTo>
                    <a:cubicBezTo>
                      <a:pt x="f366" y="f304"/>
                      <a:pt x="f367" y="f302"/>
                      <a:pt x="f368" y="f48"/>
                    </a:cubicBezTo>
                    <a:cubicBezTo>
                      <a:pt x="f369" y="f300"/>
                      <a:pt x="f370" y="f298"/>
                      <a:pt x="f371" y="f296"/>
                    </a:cubicBezTo>
                    <a:cubicBezTo>
                      <a:pt x="f249" y="f372"/>
                      <a:pt x="f232" y="f373"/>
                      <a:pt x="f374" y="f375"/>
                    </a:cubicBezTo>
                    <a:cubicBezTo>
                      <a:pt x="f376" y="f377"/>
                      <a:pt x="f378" y="f379"/>
                      <a:pt x="f363" y="f291"/>
                    </a:cubicBezTo>
                    <a:cubicBezTo>
                      <a:pt x="f380" y="f272"/>
                      <a:pt x="f381" y="f382"/>
                      <a:pt x="f383" y="f384"/>
                    </a:cubicBezTo>
                    <a:cubicBezTo>
                      <a:pt x="f241" y="f385"/>
                      <a:pt x="f386" y="f387"/>
                      <a:pt x="f388" y="f389"/>
                    </a:cubicBezTo>
                    <a:cubicBezTo>
                      <a:pt x="f390" y="f115"/>
                      <a:pt x="f391" y="f392"/>
                      <a:pt x="f393" y="f394"/>
                    </a:cubicBezTo>
                    <a:cubicBezTo>
                      <a:pt x="f233" y="f395"/>
                      <a:pt x="f257" y="f396"/>
                      <a:pt x="f397" y="f398"/>
                    </a:cubicBezTo>
                    <a:cubicBezTo>
                      <a:pt x="f399" y="f400"/>
                      <a:pt x="f251" y="f401"/>
                      <a:pt x="f402" y="f301"/>
                    </a:cubicBezTo>
                    <a:cubicBezTo>
                      <a:pt x="f57" y="f403"/>
                      <a:pt x="f137" y="f404"/>
                      <a:pt x="f405" y="f3"/>
                    </a:cubicBezTo>
                    <a:cubicBezTo>
                      <a:pt x="f150" y="f3"/>
                      <a:pt x="f153" y="f3"/>
                      <a:pt x="f270" y="f3"/>
                    </a:cubicBezTo>
                    <a:cubicBezTo>
                      <a:pt x="f406" y="f3"/>
                      <a:pt x="f407" y="f3"/>
                      <a:pt x="f408" y="f3"/>
                    </a:cubicBezTo>
                    <a:cubicBezTo>
                      <a:pt x="f409" y="f404"/>
                      <a:pt x="f410" y="f411"/>
                      <a:pt x="f412" y="f413"/>
                    </a:cubicBezTo>
                    <a:cubicBezTo>
                      <a:pt x="f414" y="f415"/>
                      <a:pt x="f416" y="f417"/>
                      <a:pt x="f418" y="f301"/>
                    </a:cubicBezTo>
                    <a:cubicBezTo>
                      <a:pt x="f419" y="f401"/>
                      <a:pt x="f420" y="f400"/>
                      <a:pt x="f421" y="f398"/>
                    </a:cubicBezTo>
                    <a:cubicBezTo>
                      <a:pt x="f422" y="f398"/>
                      <a:pt x="f422" y="f398"/>
                      <a:pt x="f422" y="f398"/>
                    </a:cubicBezTo>
                    <a:cubicBezTo>
                      <a:pt x="f285" y="f396"/>
                      <a:pt x="f216" y="f395"/>
                      <a:pt x="f423" y="f394"/>
                    </a:cubicBezTo>
                    <a:cubicBezTo>
                      <a:pt x="f424" y="f392"/>
                      <a:pt x="f425" y="f115"/>
                      <a:pt x="f426" y="f389"/>
                    </a:cubicBezTo>
                    <a:cubicBezTo>
                      <a:pt x="f427" y="f428"/>
                      <a:pt x="f429" y="f430"/>
                      <a:pt x="f431" y="f432"/>
                    </a:cubicBezTo>
                    <a:cubicBezTo>
                      <a:pt x="f433" y="f434"/>
                      <a:pt x="f286" y="f435"/>
                      <a:pt x="f0" y="f384"/>
                    </a:cubicBezTo>
                    <a:cubicBezTo>
                      <a:pt x="f436" y="f382"/>
                      <a:pt x="f437" y="f272"/>
                      <a:pt x="f290" y="f291"/>
                    </a:cubicBezTo>
                    <a:close/>
                  </a:path>
                </a:pathLst>
              </a:custGeom>
              <a:solidFill>
                <a:srgbClr val="ECECED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5" name="Forma Livre 24"/>
              <p:cNvSpPr/>
              <p:nvPr/>
            </p:nvSpPr>
            <p:spPr>
              <a:xfrm>
                <a:off x="9202677" y="6188037"/>
                <a:ext cx="203399" cy="260283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643"/>
                  <a:gd name="f5" fmla="val 792"/>
                  <a:gd name="f6" fmla="val 556"/>
                  <a:gd name="f7" fmla="val 170"/>
                  <a:gd name="f8" fmla="val 43"/>
                  <a:gd name="f9" fmla="val 343"/>
                  <a:gd name="f10" fmla="val 131"/>
                  <a:gd name="f11" fmla="val 488"/>
                  <a:gd name="f12" fmla="val 232"/>
                  <a:gd name="f13" fmla="val 655"/>
                  <a:gd name="f14" fmla="val 393"/>
                  <a:gd name="f15" fmla="val 781"/>
                  <a:gd name="f16" fmla="val 588"/>
                  <a:gd name="f17" fmla="val 791"/>
                  <a:gd name="f18" fmla="val 586"/>
                  <a:gd name="f19" fmla="val 592"/>
                  <a:gd name="f20" fmla="val 784"/>
                  <a:gd name="f21" fmla="val 642"/>
                  <a:gd name="f22" fmla="val 705"/>
                  <a:gd name="f23" fmla="val 624"/>
                  <a:gd name="f24" fmla="val 599"/>
                  <a:gd name="f25" fmla="val 593"/>
                  <a:gd name="f26" fmla="val 517"/>
                  <a:gd name="f27" fmla="val 560"/>
                  <a:gd name="f28" fmla="val 434"/>
                  <a:gd name="f29" fmla="val 516"/>
                  <a:gd name="f30" fmla="val 479"/>
                  <a:gd name="f31" fmla="val 281"/>
                  <a:gd name="f32" fmla="val 460"/>
                  <a:gd name="f33" fmla="val 237"/>
                  <a:gd name="f34" fmla="val 438"/>
                  <a:gd name="f35" fmla="val 184"/>
                  <a:gd name="f36" fmla="val 442"/>
                  <a:gd name="f37" fmla="val 136"/>
                  <a:gd name="f38" fmla="val 447"/>
                  <a:gd name="f39" fmla="val 64"/>
                  <a:gd name="f40" fmla="val 495"/>
                  <a:gd name="f41" fmla="val 22"/>
                  <a:gd name="f42" fmla="val 169"/>
                  <a:gd name="f43" fmla="val 449"/>
                  <a:gd name="f44" fmla="val 196"/>
                  <a:gd name="f45" fmla="val 436"/>
                  <a:gd name="f46" fmla="val 199"/>
                  <a:gd name="f47" fmla="val 200"/>
                  <a:gd name="f48" fmla="val 219"/>
                  <a:gd name="f49" fmla="val 220"/>
                  <a:gd name="f50" fmla="val 223"/>
                  <a:gd name="f51" fmla="val 257"/>
                  <a:gd name="f52" fmla="val 243"/>
                  <a:gd name="f53" fmla="val 205"/>
                  <a:gd name="f54" fmla="val 365"/>
                  <a:gd name="f55" fmla="val 208"/>
                  <a:gd name="f56" fmla="val 277"/>
                  <a:gd name="f57" fmla="val 212"/>
                  <a:gd name="f58" fmla="val 163"/>
                  <a:gd name="f59" fmla="val 307"/>
                  <a:gd name="f60" fmla="val 94"/>
                  <a:gd name="f61" fmla="val 357"/>
                  <a:gd name="f62" fmla="val 78"/>
                  <a:gd name="f63" fmla="val 192"/>
                  <a:gd name="f64" fmla="val 362"/>
                  <a:gd name="f65" fmla="val 269"/>
                  <a:gd name="f66" fmla="val 486"/>
                  <a:gd name="f67" fmla="val 368"/>
                  <a:gd name="f68" fmla="val 359"/>
                  <a:gd name="f69" fmla="val 392"/>
                  <a:gd name="f70" fmla="val 286"/>
                  <a:gd name="f71" fmla="val 266"/>
                  <a:gd name="f72" fmla="val 422"/>
                  <a:gd name="f73" fmla="val 421"/>
                  <a:gd name="f74" fmla="val 417"/>
                  <a:gd name="f75" fmla="val 364"/>
                  <a:gd name="f76" fmla="val 395"/>
                  <a:gd name="f77" fmla="val 396"/>
                  <a:gd name="f78" fmla="val 428"/>
                  <a:gd name="f79" fmla="val 432"/>
                  <a:gd name="f80" fmla="val 458"/>
                  <a:gd name="f81" fmla="val 463"/>
                  <a:gd name="f82" fmla="val 466"/>
                  <a:gd name="f83" fmla="val 429"/>
                  <a:gd name="f84" fmla="val 469"/>
                  <a:gd name="f85" fmla="val 341"/>
                  <a:gd name="f86" fmla="val 255"/>
                  <a:gd name="f87" fmla="val 481"/>
                  <a:gd name="f88" fmla="val 162"/>
                  <a:gd name="f89" fmla="val 468"/>
                  <a:gd name="f90" fmla="val 164"/>
                  <a:gd name="f91" fmla="val 461"/>
                  <a:gd name="f92" fmla="val 454"/>
                  <a:gd name="f93" fmla="val 453"/>
                  <a:gd name="f94" fmla="val 165"/>
                  <a:gd name="f95" fmla="*/ f1 1 643"/>
                  <a:gd name="f96" fmla="*/ f2 1 792"/>
                  <a:gd name="f97" fmla="+- f5 0 f3"/>
                  <a:gd name="f98" fmla="+- f4 0 f3"/>
                  <a:gd name="f99" fmla="*/ f98 1 643"/>
                  <a:gd name="f100" fmla="*/ f97 1 792"/>
                  <a:gd name="f101" fmla="*/ f3 1 f99"/>
                  <a:gd name="f102" fmla="*/ f4 1 f99"/>
                  <a:gd name="f103" fmla="*/ f3 1 f100"/>
                  <a:gd name="f104" fmla="*/ f5 1 f100"/>
                  <a:gd name="f105" fmla="*/ f101 f95 1"/>
                  <a:gd name="f106" fmla="*/ f102 f95 1"/>
                  <a:gd name="f107" fmla="*/ f104 f96 1"/>
                  <a:gd name="f108" fmla="*/ f103 f9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05" t="f108" r="f106" b="f107"/>
                <a:pathLst>
                  <a:path w="643" h="792">
                    <a:moveTo>
                      <a:pt x="f6" y="f3"/>
                    </a:moveTo>
                    <a:lnTo>
                      <a:pt x="f3" y="f3"/>
                    </a:lnTo>
                    <a:cubicBezTo>
                      <a:pt x="f3" y="f7"/>
                      <a:pt x="f8" y="f9"/>
                      <a:pt x="f10" y="f11"/>
                    </a:cubicBezTo>
                    <a:cubicBezTo>
                      <a:pt x="f12" y="f13"/>
                      <a:pt x="f14" y="f15"/>
                      <a:pt x="f16" y="f17"/>
                    </a:cubicBezTo>
                    <a:lnTo>
                      <a:pt x="f18" y="f17"/>
                    </a:lnTo>
                    <a:lnTo>
                      <a:pt x="f19" y="f20"/>
                    </a:ln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27" y="f28"/>
                      <a:pt x="f29" y="f0"/>
                      <a:pt x="f30" y="f31"/>
                    </a:cubicBezTo>
                    <a:cubicBezTo>
                      <a:pt x="f32" y="f33"/>
                      <a:pt x="f34" y="f35"/>
                      <a:pt x="f36" y="f37"/>
                    </a:cubicBezTo>
                    <a:cubicBezTo>
                      <a:pt x="f38" y="f39"/>
                      <a:pt x="f40" y="f41"/>
                      <a:pt x="f6" y="f3"/>
                    </a:cubicBezTo>
                    <a:close/>
                    <a:moveTo>
                      <a:pt x="f6" y="f3"/>
                    </a:moveTo>
                    <a:lnTo>
                      <a:pt x="f6" y="f3"/>
                    </a:lnTo>
                    <a:close/>
                    <a:moveTo>
                      <a:pt x="f42" y="f43"/>
                    </a:moveTo>
                    <a:lnTo>
                      <a:pt x="f44" y="f43"/>
                    </a:lnTo>
                    <a:lnTo>
                      <a:pt x="f44" y="f34"/>
                    </a:lnTo>
                    <a:cubicBezTo>
                      <a:pt x="f44" y="f45"/>
                      <a:pt x="f46" y="f45"/>
                      <a:pt x="f47" y="f45"/>
                    </a:cubicBezTo>
                    <a:lnTo>
                      <a:pt x="f48" y="f45"/>
                    </a:lnTo>
                    <a:cubicBezTo>
                      <a:pt x="f49" y="f45"/>
                      <a:pt x="f50" y="f45"/>
                      <a:pt x="f50" y="f34"/>
                    </a:cubicBezTo>
                    <a:lnTo>
                      <a:pt x="f50" y="f43"/>
                    </a:lnTo>
                    <a:lnTo>
                      <a:pt x="f51" y="f43"/>
                    </a:lnTo>
                    <a:cubicBezTo>
                      <a:pt x="f52" y="f28"/>
                      <a:pt x="f53" y="f54"/>
                      <a:pt x="f55" y="f56"/>
                    </a:cubicBezTo>
                    <a:cubicBezTo>
                      <a:pt x="f57" y="f58"/>
                      <a:pt x="f59" y="f60"/>
                      <a:pt x="f61" y="f62"/>
                    </a:cubicBezTo>
                    <a:cubicBezTo>
                      <a:pt x="f31" y="f63"/>
                      <a:pt x="f64" y="f65"/>
                      <a:pt x="f66" y="f67"/>
                    </a:cubicBezTo>
                    <a:cubicBezTo>
                      <a:pt x="f68" y="f69"/>
                      <a:pt x="f70" y="f34"/>
                      <a:pt x="f71" y="f43"/>
                    </a:cubicBezTo>
                    <a:lnTo>
                      <a:pt x="f0" y="f43"/>
                    </a:lnTo>
                    <a:lnTo>
                      <a:pt x="f0" y="f72"/>
                    </a:lnTo>
                    <a:cubicBezTo>
                      <a:pt x="f0" y="f73"/>
                      <a:pt x="f64" y="f74"/>
                      <a:pt x="f75" y="f74"/>
                    </a:cubicBezTo>
                    <a:lnTo>
                      <a:pt x="f14" y="f74"/>
                    </a:lnTo>
                    <a:cubicBezTo>
                      <a:pt x="f76" y="f74"/>
                      <a:pt x="f77" y="f73"/>
                      <a:pt x="f77" y="f72"/>
                    </a:cubicBezTo>
                    <a:lnTo>
                      <a:pt x="f77" y="f43"/>
                    </a:lnTo>
                    <a:lnTo>
                      <a:pt x="f78" y="f43"/>
                    </a:lnTo>
                    <a:cubicBezTo>
                      <a:pt x="f79" y="f43"/>
                      <a:pt x="f79" y="f80"/>
                      <a:pt x="f79" y="f81"/>
                    </a:cubicBezTo>
                    <a:cubicBezTo>
                      <a:pt x="f79" y="f82"/>
                      <a:pt x="f83" y="f84"/>
                      <a:pt x="f78" y="f84"/>
                    </a:cubicBezTo>
                    <a:cubicBezTo>
                      <a:pt x="f85" y="f30"/>
                      <a:pt x="f86" y="f87"/>
                      <a:pt x="f42" y="f84"/>
                    </a:cubicBezTo>
                    <a:cubicBezTo>
                      <a:pt x="f88" y="f89"/>
                      <a:pt x="f90" y="f91"/>
                      <a:pt x="f90" y="f92"/>
                    </a:cubicBezTo>
                    <a:cubicBezTo>
                      <a:pt x="f90" y="f93"/>
                      <a:pt x="f94" y="f43"/>
                      <a:pt x="f42" y="f43"/>
                    </a:cubicBezTo>
                    <a:close/>
                  </a:path>
                </a:pathLst>
              </a:custGeom>
              <a:solidFill>
                <a:srgbClr val="9EDBF4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6" name="Forma Livre 25"/>
              <p:cNvSpPr/>
              <p:nvPr/>
            </p:nvSpPr>
            <p:spPr>
              <a:xfrm>
                <a:off x="9364681" y="6191283"/>
                <a:ext cx="187195" cy="257037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595"/>
                  <a:gd name="f5" fmla="val 785"/>
                  <a:gd name="f6" fmla="val 1"/>
                  <a:gd name="f7" fmla="val 128"/>
                  <a:gd name="f8" fmla="val 172"/>
                  <a:gd name="f9" fmla="val 20"/>
                  <a:gd name="f10" fmla="val 225"/>
                  <a:gd name="f11" fmla="val 37"/>
                  <a:gd name="f12" fmla="val 266"/>
                  <a:gd name="f13" fmla="val 74"/>
                  <a:gd name="f14" fmla="val 345"/>
                  <a:gd name="f15" fmla="val 118"/>
                  <a:gd name="f16" fmla="val 419"/>
                  <a:gd name="f17" fmla="val 151"/>
                  <a:gd name="f18" fmla="val 503"/>
                  <a:gd name="f19" fmla="val 186"/>
                  <a:gd name="f20" fmla="val 590"/>
                  <a:gd name="f21" fmla="val 201"/>
                  <a:gd name="f22" fmla="val 700"/>
                  <a:gd name="f23" fmla="val 150"/>
                  <a:gd name="f24" fmla="val 784"/>
                  <a:gd name="f25" fmla="val 165"/>
                  <a:gd name="f26" fmla="val 339"/>
                  <a:gd name="f27" fmla="val 782"/>
                  <a:gd name="f28" fmla="val 489"/>
                  <a:gd name="f29" fmla="val 690"/>
                  <a:gd name="f30" fmla="val 594"/>
                  <a:gd name="f31" fmla="val 550"/>
                  <a:gd name="f32" fmla="val 532"/>
                  <a:gd name="f33" fmla="val 506"/>
                  <a:gd name="f34" fmla="val 513"/>
                  <a:gd name="f35" fmla="val 461"/>
                  <a:gd name="f36" fmla="val 496"/>
                  <a:gd name="f37" fmla="val 463"/>
                  <a:gd name="f38" fmla="val 604"/>
                  <a:gd name="f39" fmla="val 431"/>
                  <a:gd name="f40" fmla="val 394"/>
                  <a:gd name="f41" fmla="val 398"/>
                  <a:gd name="f42" fmla="val 471"/>
                  <a:gd name="f43" fmla="val 378"/>
                  <a:gd name="f44" fmla="val 464"/>
                  <a:gd name="f45" fmla="val 458"/>
                  <a:gd name="f46" fmla="val 342"/>
                  <a:gd name="f47" fmla="val 451"/>
                  <a:gd name="f48" fmla="val 274"/>
                  <a:gd name="f49" fmla="val 429"/>
                  <a:gd name="f50" fmla="val 370"/>
                  <a:gd name="f51" fmla="val 157"/>
                  <a:gd name="f52" fmla="val 315"/>
                  <a:gd name="f53" fmla="val 111"/>
                  <a:gd name="f54" fmla="val 255"/>
                  <a:gd name="f55" fmla="val 80"/>
                  <a:gd name="f56" fmla="val 182"/>
                  <a:gd name="f57" fmla="val 94"/>
                  <a:gd name="f58" fmla="val 106"/>
                  <a:gd name="f59" fmla="val 99"/>
                  <a:gd name="f60" fmla="val 69"/>
                  <a:gd name="f61" fmla="val 110"/>
                  <a:gd name="f62" fmla="val 33"/>
                  <a:gd name="f63" fmla="val 123"/>
                  <a:gd name="f64" fmla="val 3"/>
                  <a:gd name="f65" fmla="val 89"/>
                  <a:gd name="f66" fmla="val 12"/>
                  <a:gd name="f67" fmla="val 22"/>
                  <a:gd name="f68" fmla="val 32"/>
                  <a:gd name="f69" fmla="val 43"/>
                  <a:gd name="f70" fmla="val 5"/>
                  <a:gd name="f71" fmla="val 79"/>
                  <a:gd name="f72" fmla="*/ f1 1 595"/>
                  <a:gd name="f73" fmla="*/ f2 1 785"/>
                  <a:gd name="f74" fmla="+- f5 0 f3"/>
                  <a:gd name="f75" fmla="+- f4 0 f3"/>
                  <a:gd name="f76" fmla="*/ f75 1 595"/>
                  <a:gd name="f77" fmla="*/ f74 1 785"/>
                  <a:gd name="f78" fmla="*/ f3 1 f76"/>
                  <a:gd name="f79" fmla="*/ f4 1 f76"/>
                  <a:gd name="f80" fmla="*/ f3 1 f77"/>
                  <a:gd name="f81" fmla="*/ f5 1 f77"/>
                  <a:gd name="f82" fmla="*/ f78 f72 1"/>
                  <a:gd name="f83" fmla="*/ f79 f72 1"/>
                  <a:gd name="f84" fmla="*/ f81 f73 1"/>
                  <a:gd name="f85" fmla="*/ f80 f7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82" t="f85" r="f83" b="f84"/>
                <a:pathLst>
                  <a:path w="595" h="785">
                    <a:moveTo>
                      <a:pt x="f6" y="f7"/>
                    </a:moveTo>
                    <a:cubicBezTo>
                      <a:pt x="f3" y="f8"/>
                      <a:pt x="f9" y="f10"/>
                      <a:pt x="f11" y="f12"/>
                    </a:cubicBezTo>
                    <a:cubicBezTo>
                      <a:pt x="f13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3" y="f24"/>
                    </a:cubicBezTo>
                    <a:lnTo>
                      <a:pt x="f25" y="f24"/>
                    </a:lnTo>
                    <a:cubicBezTo>
                      <a:pt x="f26" y="f27"/>
                      <a:pt x="f28" y="f29"/>
                      <a:pt x="f30" y="f31"/>
                    </a:cubicBezTo>
                    <a:cubicBezTo>
                      <a:pt x="f31" y="f32"/>
                      <a:pt x="f33" y="f34"/>
                      <a:pt x="f35" y="f36"/>
                    </a:cubicBezTo>
                    <a:lnTo>
                      <a:pt x="f37" y="f38"/>
                    </a:lnTo>
                    <a:lnTo>
                      <a:pt x="f39" y="f38"/>
                    </a:lnTo>
                    <a:lnTo>
                      <a:pt x="f40" y="f38"/>
                    </a:lnTo>
                    <a:lnTo>
                      <a:pt x="f41" y="f42"/>
                    </a:lnTo>
                    <a:cubicBezTo>
                      <a:pt x="f43" y="f44"/>
                      <a:pt x="f0" y="f45"/>
                      <a:pt x="f46" y="f47"/>
                    </a:cubicBezTo>
                    <a:cubicBezTo>
                      <a:pt x="f48" y="f49"/>
                      <a:pt x="f21" y="f50"/>
                      <a:pt x="f51" y="f52"/>
                    </a:cubicBezTo>
                    <a:cubicBezTo>
                      <a:pt x="f53" y="f54"/>
                      <a:pt x="f55" y="f56"/>
                      <a:pt x="f57" y="f58"/>
                    </a:cubicBezTo>
                    <a:cubicBezTo>
                      <a:pt x="f59" y="f60"/>
                      <a:pt x="f61" y="f62"/>
                      <a:pt x="f63" y="f3"/>
                    </a:cubicBezTo>
                    <a:cubicBezTo>
                      <a:pt x="f58" y="f64"/>
                      <a:pt x="f65" y="f66"/>
                      <a:pt x="f13" y="f67"/>
                    </a:cubicBezTo>
                    <a:cubicBezTo>
                      <a:pt x="f68" y="f69"/>
                      <a:pt x="f70" y="f71"/>
                      <a:pt x="f6" y="f7"/>
                    </a:cubicBez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7" name="Forma Livre 26"/>
              <p:cNvSpPr/>
              <p:nvPr/>
            </p:nvSpPr>
            <p:spPr>
              <a:xfrm>
                <a:off x="9396356" y="6188037"/>
                <a:ext cx="217444" cy="192243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683"/>
                  <a:gd name="f6" fmla="val 603"/>
                  <a:gd name="f7" fmla="val 504"/>
                  <a:gd name="f8" fmla="val 123"/>
                  <a:gd name="f9" fmla="val 507"/>
                  <a:gd name="f10" fmla="val 131"/>
                  <a:gd name="f11" fmla="val 459"/>
                  <a:gd name="f12" fmla="val 151"/>
                  <a:gd name="f13" fmla="val 514"/>
                  <a:gd name="f14" fmla="val 144"/>
                  <a:gd name="f15" fmla="val 154"/>
                  <a:gd name="f16" fmla="val 464"/>
                  <a:gd name="f17" fmla="val 161"/>
                  <a:gd name="f18" fmla="val 506"/>
                  <a:gd name="f19" fmla="val 166"/>
                  <a:gd name="f20" fmla="val 163"/>
                  <a:gd name="f21" fmla="val 518"/>
                  <a:gd name="f22" fmla="val 172"/>
                  <a:gd name="f23" fmla="val 174"/>
                  <a:gd name="f24" fmla="val 179"/>
                  <a:gd name="f25" fmla="val 177"/>
                  <a:gd name="f26" fmla="val 468"/>
                  <a:gd name="f27" fmla="val 200"/>
                  <a:gd name="f28" fmla="val 525"/>
                  <a:gd name="f29" fmla="val 184"/>
                  <a:gd name="f30" fmla="val 529"/>
                  <a:gd name="f31" fmla="val 194"/>
                  <a:gd name="f32" fmla="val 210"/>
                  <a:gd name="f33" fmla="val 209"/>
                  <a:gd name="f34" fmla="val 217"/>
                  <a:gd name="f35" fmla="val 473"/>
                  <a:gd name="f36" fmla="val 219"/>
                  <a:gd name="f37" fmla="val 490"/>
                  <a:gd name="f38" fmla="val 224"/>
                  <a:gd name="f39" fmla="val 227"/>
                  <a:gd name="f40" fmla="val 234"/>
                  <a:gd name="f41" fmla="val 530"/>
                  <a:gd name="f42" fmla="val 526"/>
                  <a:gd name="f43" fmla="val 244"/>
                  <a:gd name="f44" fmla="val 523"/>
                  <a:gd name="f45" fmla="val 242"/>
                  <a:gd name="f46" fmla="val 502"/>
                  <a:gd name="f47" fmla="val 235"/>
                  <a:gd name="f48" fmla="val 483"/>
                  <a:gd name="f49" fmla="val 230"/>
                  <a:gd name="f50" fmla="val 463"/>
                  <a:gd name="f51" fmla="val 259"/>
                  <a:gd name="f52" fmla="val 520"/>
                  <a:gd name="f53" fmla="val 267"/>
                  <a:gd name="f54" fmla="val 461"/>
                  <a:gd name="f55" fmla="val 237"/>
                  <a:gd name="f56" fmla="val 511"/>
                  <a:gd name="f57" fmla="val 283"/>
                  <a:gd name="f58" fmla="val 290"/>
                  <a:gd name="f59" fmla="val 458"/>
                  <a:gd name="f60" fmla="val 245"/>
                  <a:gd name="f61" fmla="val 288"/>
                  <a:gd name="f62" fmla="val 293"/>
                  <a:gd name="f63" fmla="val 303"/>
                  <a:gd name="f64" fmla="val 485"/>
                  <a:gd name="f65" fmla="val 298"/>
                  <a:gd name="f66" fmla="val 480"/>
                  <a:gd name="f67" fmla="val 301"/>
                  <a:gd name="f68" fmla="val 478"/>
                  <a:gd name="f69" fmla="val 296"/>
                  <a:gd name="f70" fmla="val 291"/>
                  <a:gd name="f71" fmla="val 499"/>
                  <a:gd name="f72" fmla="val 316"/>
                  <a:gd name="f73" fmla="val 495"/>
                  <a:gd name="f74" fmla="val 325"/>
                  <a:gd name="f75" fmla="val 454"/>
                  <a:gd name="f76" fmla="val 310"/>
                  <a:gd name="f77" fmla="val 470"/>
                  <a:gd name="f78" fmla="val 340"/>
                  <a:gd name="f79" fmla="val 482"/>
                  <a:gd name="f80" fmla="val 343"/>
                  <a:gd name="f81" fmla="val 348"/>
                  <a:gd name="f82" fmla="val 471"/>
                  <a:gd name="f83" fmla="val 330"/>
                  <a:gd name="f84" fmla="val 456"/>
                  <a:gd name="f85" fmla="val 447"/>
                  <a:gd name="f86" fmla="val 306"/>
                  <a:gd name="f87" fmla="val 357"/>
                  <a:gd name="f88" fmla="val 452"/>
                  <a:gd name="f89" fmla="val 440"/>
                  <a:gd name="f90" fmla="val 308"/>
                  <a:gd name="f91" fmla="val 437"/>
                  <a:gd name="f92" fmla="val 439"/>
                  <a:gd name="f93" fmla="val 362"/>
                  <a:gd name="f94" fmla="val 435"/>
                  <a:gd name="f95" fmla="val 363"/>
                  <a:gd name="f96" fmla="val 432"/>
                  <a:gd name="f97" fmla="val 367"/>
                  <a:gd name="f98" fmla="val 428"/>
                  <a:gd name="f99" fmla="val 427"/>
                  <a:gd name="f100" fmla="val 403"/>
                  <a:gd name="f101" fmla="val 336"/>
                  <a:gd name="f102" fmla="val 421"/>
                  <a:gd name="f103" fmla="val 378"/>
                  <a:gd name="f104" fmla="val 415"/>
                  <a:gd name="f105" fmla="val 382"/>
                  <a:gd name="f106" fmla="val 392"/>
                  <a:gd name="f107" fmla="val 338"/>
                  <a:gd name="f108" fmla="val 352"/>
                  <a:gd name="f109" fmla="val 394"/>
                  <a:gd name="f110" fmla="val 368"/>
                  <a:gd name="f111" fmla="val 387"/>
                  <a:gd name="f112" fmla="val 385"/>
                  <a:gd name="f113" fmla="val 370"/>
                  <a:gd name="f114" fmla="val 384"/>
                  <a:gd name="f115" fmla="val 355"/>
                  <a:gd name="f116" fmla="val 341"/>
                  <a:gd name="f117" fmla="val 369"/>
                  <a:gd name="f118" fmla="val 372"/>
                  <a:gd name="f119" fmla="val 486"/>
                  <a:gd name="f120" fmla="val 418"/>
                  <a:gd name="f121" fmla="val 505"/>
                  <a:gd name="f122" fmla="val 466"/>
                  <a:gd name="f123" fmla="val 545"/>
                  <a:gd name="f124" fmla="val 627"/>
                  <a:gd name="f125" fmla="val 390"/>
                  <a:gd name="f126" fmla="val 680"/>
                  <a:gd name="f127" fmla="val 192"/>
                  <a:gd name="f128" fmla="val 682"/>
                  <a:gd name="f129" fmla="val 56"/>
                  <a:gd name="f130" fmla="val 39"/>
                  <a:gd name="f131" fmla="val 37"/>
                  <a:gd name="f132" fmla="val 27"/>
                  <a:gd name="f133" fmla="val 76"/>
                  <a:gd name="f134" fmla="val 20"/>
                  <a:gd name="f135" fmla="val 118"/>
                  <a:gd name="f136" fmla="val 83"/>
                  <a:gd name="f137" fmla="val 335"/>
                  <a:gd name="f138" fmla="val 169"/>
                  <a:gd name="f139" fmla="val 397"/>
                  <a:gd name="f140" fmla="val 196"/>
                  <a:gd name="f141" fmla="val 416"/>
                  <a:gd name="f142" fmla="val 434"/>
                  <a:gd name="f143" fmla="val 256"/>
                  <a:gd name="f144" fmla="val 443"/>
                  <a:gd name="f145" fmla="val 273"/>
                  <a:gd name="f146" fmla="val 449"/>
                  <a:gd name="f147" fmla="val 307"/>
                  <a:gd name="f148" fmla="val 309"/>
                  <a:gd name="f149" fmla="val 299"/>
                  <a:gd name="f150" fmla="val 388"/>
                  <a:gd name="f151" fmla="val 353"/>
                  <a:gd name="f152" fmla="val 292"/>
                  <a:gd name="f153" fmla="val 270"/>
                  <a:gd name="f154" fmla="val 263"/>
                  <a:gd name="f155" fmla="val 380"/>
                  <a:gd name="f156" fmla="val 282"/>
                  <a:gd name="f157" fmla="val 258"/>
                  <a:gd name="f158" fmla="val 365"/>
                  <a:gd name="f159" fmla="val 252"/>
                  <a:gd name="f160" fmla="val 249"/>
                  <a:gd name="f161" fmla="val 247"/>
                  <a:gd name="f162" fmla="val 311"/>
                  <a:gd name="f163" fmla="val 232"/>
                  <a:gd name="f164" fmla="val 223"/>
                  <a:gd name="f165" fmla="val 228"/>
                  <a:gd name="f166" fmla="val 318"/>
                  <a:gd name="f167" fmla="val 221"/>
                  <a:gd name="f168" fmla="val 331"/>
                  <a:gd name="f169" fmla="val 212"/>
                  <a:gd name="f170" fmla="val 345"/>
                  <a:gd name="f171" fmla="val 350"/>
                  <a:gd name="f172" fmla="val 203"/>
                  <a:gd name="f173" fmla="val 204"/>
                  <a:gd name="f174" fmla="val 215"/>
                  <a:gd name="f175" fmla="val 188"/>
                  <a:gd name="f176" fmla="val 326"/>
                  <a:gd name="f177" fmla="val 185"/>
                  <a:gd name="f178" fmla="val 208"/>
                  <a:gd name="f179" fmla="val 197"/>
                  <a:gd name="f180" fmla="val 300"/>
                  <a:gd name="f181" fmla="val 181"/>
                  <a:gd name="f182" fmla="val 305"/>
                  <a:gd name="f183" fmla="val 295"/>
                  <a:gd name="f184" fmla="val 173"/>
                  <a:gd name="f185" fmla="val 285"/>
                  <a:gd name="f186" fmla="val 239"/>
                  <a:gd name="f187" fmla="val 165"/>
                  <a:gd name="f188" fmla="val 269"/>
                  <a:gd name="f189" fmla="val 260"/>
                  <a:gd name="f190" fmla="val 229"/>
                  <a:gd name="f191" fmla="val 157"/>
                  <a:gd name="f192" fmla="val 160"/>
                  <a:gd name="f193" fmla="val 225"/>
                  <a:gd name="f194" fmla="val 222"/>
                  <a:gd name="f195" fmla="val 216"/>
                  <a:gd name="f196" fmla="val 156"/>
                  <a:gd name="f197" fmla="val 195"/>
                  <a:gd name="f198" fmla="val 175"/>
                  <a:gd name="f199" fmla="val 164"/>
                  <a:gd name="f200" fmla="val 170"/>
                  <a:gd name="f201" fmla="val 220"/>
                  <a:gd name="f202" fmla="val 148"/>
                  <a:gd name="f203" fmla="val 153"/>
                  <a:gd name="f204" fmla="val 134"/>
                  <a:gd name="f205" fmla="val 124"/>
                  <a:gd name="f206" fmla="val 146"/>
                  <a:gd name="f207" fmla="val 187"/>
                  <a:gd name="f208" fmla="val 109"/>
                  <a:gd name="f209" fmla="val 103"/>
                  <a:gd name="f210" fmla="val 139"/>
                  <a:gd name="f211" fmla="val 91"/>
                  <a:gd name="f212" fmla="val 86"/>
                  <a:gd name="f213" fmla="val 218"/>
                  <a:gd name="f214" fmla="val 84"/>
                  <a:gd name="f215" fmla="val 78"/>
                  <a:gd name="f216" fmla="val 68"/>
                  <a:gd name="f217" fmla="val 61"/>
                  <a:gd name="f218" fmla="val 280"/>
                  <a:gd name="f219" fmla="val 99"/>
                  <a:gd name="f220" fmla="val 240"/>
                  <a:gd name="f221" fmla="val 47"/>
                  <a:gd name="f222" fmla="val 42"/>
                  <a:gd name="f223" fmla="val 268"/>
                  <a:gd name="f224" fmla="val 33"/>
                  <a:gd name="f225" fmla="val 275"/>
                  <a:gd name="f226" fmla="val 30"/>
                  <a:gd name="f227" fmla="val 88"/>
                  <a:gd name="f228" fmla="val 314"/>
                  <a:gd name="f229" fmla="val 323"/>
                  <a:gd name="f230" fmla="val 28"/>
                  <a:gd name="f231" fmla="val 93"/>
                  <a:gd name="f232" fmla="val 337"/>
                  <a:gd name="f233" fmla="val 40"/>
                  <a:gd name="f234" fmla="val 35"/>
                  <a:gd name="f235" fmla="val 344"/>
                  <a:gd name="f236" fmla="val 32"/>
                  <a:gd name="f237" fmla="val 349"/>
                  <a:gd name="f238" fmla="val 347"/>
                  <a:gd name="f239" fmla="val 361"/>
                  <a:gd name="f240" fmla="val 25"/>
                  <a:gd name="f241" fmla="val 376"/>
                  <a:gd name="f242" fmla="val 409"/>
                  <a:gd name="f243" fmla="val 98"/>
                  <a:gd name="f244" fmla="val 442"/>
                  <a:gd name="f245" fmla="val 45"/>
                  <a:gd name="f246" fmla="val 404"/>
                  <a:gd name="f247" fmla="val 59"/>
                  <a:gd name="f248" fmla="val 66"/>
                  <a:gd name="f249" fmla="val 74"/>
                  <a:gd name="f250" fmla="val 451"/>
                  <a:gd name="f251" fmla="val 81"/>
                  <a:gd name="f252" fmla="val 89"/>
                  <a:gd name="f253" fmla="val 138"/>
                  <a:gd name="f254" fmla="val 492"/>
                  <a:gd name="f255" fmla="val 101"/>
                  <a:gd name="f256" fmla="val 497"/>
                  <a:gd name="f257" fmla="val 108"/>
                  <a:gd name="f258" fmla="val 602"/>
                  <a:gd name="f259" fmla="val 569"/>
                  <a:gd name="f260" fmla="val 313"/>
                  <a:gd name="f261" fmla="val 557"/>
                  <a:gd name="f262" fmla="val 592"/>
                  <a:gd name="f263" fmla="val 564"/>
                  <a:gd name="f264" fmla="val 552"/>
                  <a:gd name="f265" fmla="val 524"/>
                  <a:gd name="f266" fmla="val 317"/>
                  <a:gd name="f267" fmla="val 489"/>
                  <a:gd name="f268" fmla="val 479"/>
                  <a:gd name="f269" fmla="val 512"/>
                  <a:gd name="f270" fmla="val 441"/>
                  <a:gd name="f271" fmla="val 412"/>
                  <a:gd name="f272" fmla="val 401"/>
                  <a:gd name="f273" fmla="val 431"/>
                  <a:gd name="f274" fmla="val 402"/>
                  <a:gd name="f275" fmla="val 377"/>
                  <a:gd name="f276" fmla="val 321"/>
                  <a:gd name="f277" fmla="val 375"/>
                  <a:gd name="f278" fmla="val 354"/>
                  <a:gd name="f279" fmla="val 320"/>
                  <a:gd name="f280" fmla="val 333"/>
                  <a:gd name="f281" fmla="val 356"/>
                  <a:gd name="f282" fmla="val 279"/>
                  <a:gd name="f283" fmla="val 254"/>
                  <a:gd name="f284" fmla="val 214"/>
                  <a:gd name="f285" fmla="val 246"/>
                  <a:gd name="f286" fmla="val 136"/>
                  <a:gd name="f287" fmla="val 94"/>
                  <a:gd name="f288" fmla="val 79"/>
                  <a:gd name="f289" fmla="val 444"/>
                  <a:gd name="f290" fmla="val 104"/>
                  <a:gd name="f291" fmla="val 294"/>
                  <a:gd name="f292" fmla="val 315"/>
                  <a:gd name="f293" fmla="val 297"/>
                  <a:gd name="f294" fmla="val 271"/>
                  <a:gd name="f295" fmla="val 277"/>
                  <a:gd name="f296" fmla="val 264"/>
                  <a:gd name="f297" fmla="val 262"/>
                  <a:gd name="f298" fmla="val 286"/>
                  <a:gd name="f299" fmla="val 304"/>
                  <a:gd name="f300" fmla="val 302"/>
                  <a:gd name="f301" fmla="val 328"/>
                  <a:gd name="f302" fmla="val 366"/>
                  <a:gd name="f303" fmla="val 250"/>
                  <a:gd name="f304" fmla="val 381"/>
                  <a:gd name="f305" fmla="val 272"/>
                  <a:gd name="f306" fmla="val 281"/>
                  <a:gd name="f307" fmla="val 399"/>
                  <a:gd name="f308" fmla="val 408"/>
                  <a:gd name="f309" fmla="val 400"/>
                  <a:gd name="f310" fmla="val 424"/>
                  <a:gd name="f311" fmla="val 255"/>
                  <a:gd name="f312" fmla="val 276"/>
                  <a:gd name="f313" fmla="val 430"/>
                  <a:gd name="f314" fmla="val 423"/>
                  <a:gd name="f315" fmla="val 205"/>
                  <a:gd name="f316" fmla="val 158"/>
                  <a:gd name="f317" fmla="val 126"/>
                  <a:gd name="f318" fmla="val 128"/>
                  <a:gd name="f319" fmla="val 149"/>
                  <a:gd name="f320" fmla="val 143"/>
                  <a:gd name="f321" fmla="val 373"/>
                  <a:gd name="f322" fmla="val 121"/>
                  <a:gd name="f323" fmla="val 342"/>
                  <a:gd name="f324" fmla="val 52"/>
                  <a:gd name="f325" fmla="val 329"/>
                  <a:gd name="f326" fmla="val 129"/>
                  <a:gd name="f327" fmla="val 159"/>
                  <a:gd name="f328" fmla="val 141"/>
                  <a:gd name="f329" fmla="val 190"/>
                  <a:gd name="f330" fmla="val 251"/>
                  <a:gd name="f331" fmla="val 287"/>
                  <a:gd name="f332" fmla="val 261"/>
                  <a:gd name="f333" fmla="val 257"/>
                  <a:gd name="f334" fmla="*/ f2 1 683"/>
                  <a:gd name="f335" fmla="*/ f3 1 603"/>
                  <a:gd name="f336" fmla="+- f6 0 f4"/>
                  <a:gd name="f337" fmla="+- f5 0 f4"/>
                  <a:gd name="f338" fmla="*/ f337 1 683"/>
                  <a:gd name="f339" fmla="*/ f336 1 603"/>
                  <a:gd name="f340" fmla="*/ f4 1 f338"/>
                  <a:gd name="f341" fmla="*/ f5 1 f338"/>
                  <a:gd name="f342" fmla="*/ f4 1 f339"/>
                  <a:gd name="f343" fmla="*/ f6 1 f339"/>
                  <a:gd name="f344" fmla="*/ f340 f334 1"/>
                  <a:gd name="f345" fmla="*/ f341 f334 1"/>
                  <a:gd name="f346" fmla="*/ f343 f335 1"/>
                  <a:gd name="f347" fmla="*/ f342 f33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44" t="f347" r="f345" b="f346"/>
                <a:pathLst>
                  <a:path w="683" h="603">
                    <a:moveTo>
                      <a:pt x="f7" y="f8"/>
                    </a:moveTo>
                    <a:lnTo>
                      <a:pt x="f9" y="f10"/>
                    </a:lnTo>
                    <a:lnTo>
                      <a:pt x="f11" y="f12"/>
                    </a:lnTo>
                    <a:lnTo>
                      <a:pt x="f13" y="f14"/>
                    </a:lnTo>
                    <a:lnTo>
                      <a:pt x="f13" y="f15"/>
                    </a:lnTo>
                    <a:lnTo>
                      <a:pt x="f16" y="f17"/>
                    </a:lnTo>
                    <a:lnTo>
                      <a:pt x="f18" y="f19"/>
                    </a:lnTo>
                    <a:lnTo>
                      <a:pt x="f13" y="f20"/>
                    </a:lnTo>
                    <a:lnTo>
                      <a:pt x="f21" y="f22"/>
                    </a:lnTo>
                    <a:lnTo>
                      <a:pt x="f13" y="f23"/>
                    </a:lnTo>
                    <a:lnTo>
                      <a:pt x="f13" y="f24"/>
                    </a:lnTo>
                    <a:lnTo>
                      <a:pt x="f9" y="f25"/>
                    </a:lnTo>
                    <a:lnTo>
                      <a:pt x="f26" y="f27"/>
                    </a:lnTo>
                    <a:lnTo>
                      <a:pt x="f28" y="f29"/>
                    </a:lnTo>
                    <a:lnTo>
                      <a:pt x="f30" y="f31"/>
                    </a:lnTo>
                    <a:lnTo>
                      <a:pt x="f26" y="f32"/>
                    </a:lnTo>
                    <a:lnTo>
                      <a:pt x="f30" y="f33"/>
                    </a:lnTo>
                    <a:lnTo>
                      <a:pt x="f30" y="f34"/>
                    </a:lnTo>
                    <a:lnTo>
                      <a:pt x="f35" y="f36"/>
                    </a:lnTo>
                    <a:cubicBezTo>
                      <a:pt x="f37" y="f38"/>
                      <a:pt x="f9" y="f39"/>
                      <a:pt x="f28" y="f40"/>
                    </a:cubicBezTo>
                    <a:lnTo>
                      <a:pt x="f41" y="f40"/>
                    </a:lnTo>
                    <a:lnTo>
                      <a:pt x="f42" y="f43"/>
                    </a:lnTo>
                    <a:lnTo>
                      <a:pt x="f44" y="f45"/>
                    </a:lnTo>
                    <a:cubicBezTo>
                      <a:pt x="f46" y="f47"/>
                      <a:pt x="f48" y="f49"/>
                      <a:pt x="f50" y="f39"/>
                    </a:cubicBezTo>
                    <a:lnTo>
                      <a:pt x="f44" y="f51"/>
                    </a:lnTo>
                    <a:lnTo>
                      <a:pt x="f52" y="f53"/>
                    </a:lnTo>
                    <a:lnTo>
                      <a:pt x="f54" y="f55"/>
                    </a:lnTo>
                    <a:lnTo>
                      <a:pt x="f56" y="f57"/>
                    </a:lnTo>
                    <a:lnTo>
                      <a:pt x="f7" y="f58"/>
                    </a:lnTo>
                    <a:lnTo>
                      <a:pt x="f59" y="f60"/>
                    </a:lnTo>
                    <a:lnTo>
                      <a:pt x="f48" y="f61"/>
                    </a:lnTo>
                    <a:lnTo>
                      <a:pt x="f18" y="f62"/>
                    </a:lnTo>
                    <a:lnTo>
                      <a:pt x="f46" y="f63"/>
                    </a:lnTo>
                    <a:lnTo>
                      <a:pt x="f64" y="f65"/>
                    </a:lnTo>
                    <a:lnTo>
                      <a:pt x="f66" y="f67"/>
                    </a:lnTo>
                    <a:lnTo>
                      <a:pt x="f68" y="f69"/>
                    </a:lnTo>
                    <a:lnTo>
                      <a:pt x="f50" y="f70"/>
                    </a:lnTo>
                    <a:lnTo>
                      <a:pt x="f71" y="f72"/>
                    </a:lnTo>
                    <a:lnTo>
                      <a:pt x="f73" y="f74"/>
                    </a:lnTo>
                    <a:lnTo>
                      <a:pt x="f75" y="f65"/>
                    </a:lnTo>
                    <a:cubicBezTo>
                      <a:pt x="f54" y="f76"/>
                      <a:pt x="f77" y="f74"/>
                      <a:pt x="f66" y="f78"/>
                    </a:cubicBezTo>
                    <a:lnTo>
                      <a:pt x="f79" y="f80"/>
                    </a:lnTo>
                    <a:lnTo>
                      <a:pt x="f35" y="f81"/>
                    </a:lnTo>
                    <a:lnTo>
                      <a:pt x="f82" y="f80"/>
                    </a:lnTo>
                    <a:cubicBezTo>
                      <a:pt x="f50" y="f83"/>
                      <a:pt x="f84" y="f72"/>
                      <a:pt x="f85" y="f86"/>
                    </a:cubicBezTo>
                    <a:lnTo>
                      <a:pt x="f54" y="f87"/>
                    </a:lnTo>
                    <a:lnTo>
                      <a:pt x="f88" y="f0"/>
                    </a:lnTo>
                    <a:lnTo>
                      <a:pt x="f89" y="f90"/>
                    </a:lnTo>
                    <a:lnTo>
                      <a:pt x="f91" y="f0"/>
                    </a:lnTo>
                    <a:lnTo>
                      <a:pt x="f92" y="f93"/>
                    </a:lnTo>
                    <a:lnTo>
                      <a:pt x="f94" y="f93"/>
                    </a:lnTo>
                    <a:lnTo>
                      <a:pt x="f94" y="f95"/>
                    </a:lnTo>
                    <a:lnTo>
                      <a:pt x="f96" y="f97"/>
                    </a:lnTo>
                    <a:lnTo>
                      <a:pt x="f98" y="f95"/>
                    </a:lnTo>
                    <a:lnTo>
                      <a:pt x="f99" y="f95"/>
                    </a:lnTo>
                    <a:lnTo>
                      <a:pt x="f99" y="f93"/>
                    </a:lnTo>
                    <a:lnTo>
                      <a:pt x="f100" y="f101"/>
                    </a:lnTo>
                    <a:lnTo>
                      <a:pt x="f102" y="f103"/>
                    </a:lnTo>
                    <a:lnTo>
                      <a:pt x="f104" y="f105"/>
                    </a:lnTo>
                    <a:lnTo>
                      <a:pt x="f106" y="f107"/>
                    </a:lnTo>
                    <a:cubicBezTo>
                      <a:pt x="f106" y="f108"/>
                      <a:pt x="f109" y="f110"/>
                      <a:pt x="f109" y="f111"/>
                    </a:cubicBezTo>
                    <a:lnTo>
                      <a:pt x="f109" y="f106"/>
                    </a:lnTo>
                    <a:lnTo>
                      <a:pt x="f112" y="f106"/>
                    </a:lnTo>
                    <a:lnTo>
                      <a:pt x="f112" y="f111"/>
                    </a:lnTo>
                    <a:cubicBezTo>
                      <a:pt x="f112" y="f113"/>
                      <a:pt x="f114" y="f115"/>
                      <a:pt x="f114" y="f116"/>
                    </a:cubicBezTo>
                    <a:lnTo>
                      <a:pt x="f117" y="f109"/>
                    </a:lnTo>
                    <a:lnTo>
                      <a:pt x="f110" y="f106"/>
                    </a:lnTo>
                    <a:lnTo>
                      <a:pt x="f118" y="f119"/>
                    </a:lnTo>
                    <a:cubicBezTo>
                      <a:pt x="f120" y="f121"/>
                      <a:pt x="f122" y="f28"/>
                      <a:pt x="f13" y="f123"/>
                    </a:cubicBezTo>
                    <a:cubicBezTo>
                      <a:pt x="f124" y="f125"/>
                      <a:pt x="f126" y="f127"/>
                      <a:pt x="f128" y="f4"/>
                    </a:cubicBezTo>
                    <a:lnTo>
                      <a:pt x="f129" y="f4"/>
                    </a:lnTo>
                    <a:cubicBezTo>
                      <a:pt x="f130" y="f131"/>
                      <a:pt x="f132" y="f133"/>
                      <a:pt x="f134" y="f135"/>
                    </a:cubicBezTo>
                    <a:cubicBezTo>
                      <a:pt x="f4" y="f49"/>
                      <a:pt x="f136" y="f137"/>
                      <a:pt x="f138" y="f139"/>
                    </a:cubicBezTo>
                    <a:cubicBezTo>
                      <a:pt x="f140" y="f141"/>
                      <a:pt x="f38" y="f142"/>
                      <a:pt x="f143" y="f144"/>
                    </a:cubicBezTo>
                    <a:cubicBezTo>
                      <a:pt x="f145" y="f146"/>
                      <a:pt x="f58" y="f84"/>
                      <a:pt x="f147" y="f54"/>
                    </a:cubicBezTo>
                    <a:lnTo>
                      <a:pt x="f148" y="f103"/>
                    </a:lnTo>
                    <a:lnTo>
                      <a:pt x="f67" y="f80"/>
                    </a:lnTo>
                    <a:cubicBezTo>
                      <a:pt x="f67" y="f87"/>
                      <a:pt x="f149" y="f118"/>
                      <a:pt x="f149" y="f150"/>
                    </a:cubicBezTo>
                    <a:lnTo>
                      <a:pt x="f149" y="f109"/>
                    </a:lnTo>
                    <a:lnTo>
                      <a:pt x="f58" y="f109"/>
                    </a:lnTo>
                    <a:lnTo>
                      <a:pt x="f58" y="f150"/>
                    </a:lnTo>
                    <a:cubicBezTo>
                      <a:pt x="f58" y="f113"/>
                      <a:pt x="f58" y="f151"/>
                      <a:pt x="f152" y="f78"/>
                    </a:cubicBezTo>
                    <a:lnTo>
                      <a:pt x="f153" y="f112"/>
                    </a:lnTo>
                    <a:lnTo>
                      <a:pt x="f154" y="f155"/>
                    </a:lnTo>
                    <a:lnTo>
                      <a:pt x="f156" y="f78"/>
                    </a:lnTo>
                    <a:lnTo>
                      <a:pt x="f157" y="f158"/>
                    </a:lnTo>
                    <a:lnTo>
                      <a:pt x="f159" y="f113"/>
                    </a:lnTo>
                    <a:lnTo>
                      <a:pt x="f160" y="f158"/>
                    </a:lnTo>
                    <a:lnTo>
                      <a:pt x="f161" y="f158"/>
                    </a:lnTo>
                    <a:lnTo>
                      <a:pt x="f161" y="f95"/>
                    </a:lnTo>
                    <a:lnTo>
                      <a:pt x="f161" y="f93"/>
                    </a:lnTo>
                    <a:lnTo>
                      <a:pt x="f43" y="f162"/>
                    </a:lnTo>
                    <a:lnTo>
                      <a:pt x="f163" y="f93"/>
                    </a:lnTo>
                    <a:lnTo>
                      <a:pt x="f164" y="f0"/>
                    </a:lnTo>
                    <a:lnTo>
                      <a:pt x="f47" y="f90"/>
                    </a:lnTo>
                    <a:cubicBezTo>
                      <a:pt x="f165" y="f166"/>
                      <a:pt x="f167" y="f168"/>
                      <a:pt x="f169" y="f170"/>
                    </a:cubicBezTo>
                    <a:lnTo>
                      <a:pt x="f33" y="f171"/>
                    </a:lnTo>
                    <a:lnTo>
                      <a:pt x="f172" y="f170"/>
                    </a:lnTo>
                    <a:lnTo>
                      <a:pt x="f173" y="f116"/>
                    </a:lnTo>
                    <a:cubicBezTo>
                      <a:pt x="f174" y="f74"/>
                      <a:pt x="f164" y="f162"/>
                      <a:pt x="f49" y="f65"/>
                    </a:cubicBezTo>
                    <a:lnTo>
                      <a:pt x="f175" y="f176"/>
                    </a:lnTo>
                    <a:lnTo>
                      <a:pt x="f177" y="f166"/>
                    </a:lnTo>
                    <a:lnTo>
                      <a:pt x="f167" y="f62"/>
                    </a:lnTo>
                    <a:lnTo>
                      <a:pt x="f178" y="f65"/>
                    </a:lnTo>
                    <a:lnTo>
                      <a:pt x="f172" y="f63"/>
                    </a:lnTo>
                    <a:lnTo>
                      <a:pt x="f179" y="f180"/>
                    </a:lnTo>
                    <a:lnTo>
                      <a:pt x="f181" y="f182"/>
                    </a:lnTo>
                    <a:lnTo>
                      <a:pt x="f1" y="f183"/>
                    </a:lnTo>
                    <a:lnTo>
                      <a:pt x="f27" y="f58"/>
                    </a:lnTo>
                    <a:lnTo>
                      <a:pt x="f39" y="f161"/>
                    </a:lnTo>
                    <a:lnTo>
                      <a:pt x="f1" y="f70"/>
                    </a:lnTo>
                    <a:lnTo>
                      <a:pt x="f184" y="f185"/>
                    </a:lnTo>
                    <a:lnTo>
                      <a:pt x="f164" y="f186"/>
                    </a:lnTo>
                    <a:lnTo>
                      <a:pt x="f187" y="f188"/>
                    </a:lnTo>
                    <a:lnTo>
                      <a:pt x="f17" y="f189"/>
                    </a:lnTo>
                    <a:lnTo>
                      <a:pt x="f167" y="f190"/>
                    </a:lnTo>
                    <a:cubicBezTo>
                      <a:pt x="f27" y="f40"/>
                      <a:pt x="f181" y="f55"/>
                      <a:pt x="f17" y="f43"/>
                    </a:cubicBezTo>
                    <a:lnTo>
                      <a:pt x="f191" y="f43"/>
                    </a:lnTo>
                    <a:lnTo>
                      <a:pt x="f15" y="f47"/>
                    </a:lnTo>
                    <a:lnTo>
                      <a:pt x="f192" y="f47"/>
                    </a:lnTo>
                    <a:cubicBezTo>
                      <a:pt x="f25" y="f49"/>
                      <a:pt x="f31" y="f193"/>
                      <a:pt x="f169" y="f194"/>
                    </a:cubicBezTo>
                    <a:lnTo>
                      <a:pt x="f15" y="f36"/>
                    </a:lnTo>
                    <a:lnTo>
                      <a:pt x="f15" y="f32"/>
                    </a:lnTo>
                    <a:lnTo>
                      <a:pt x="f195" y="f169"/>
                    </a:lnTo>
                    <a:lnTo>
                      <a:pt x="f196" y="f197"/>
                    </a:lnTo>
                    <a:lnTo>
                      <a:pt x="f192" y="f177"/>
                    </a:lnTo>
                    <a:lnTo>
                      <a:pt x="f195" y="f173"/>
                    </a:lnTo>
                    <a:lnTo>
                      <a:pt x="f25" y="f24"/>
                    </a:lnTo>
                    <a:lnTo>
                      <a:pt x="f22" y="f1"/>
                    </a:lnTo>
                    <a:lnTo>
                      <a:pt x="f138" y="f198"/>
                    </a:lnTo>
                    <a:lnTo>
                      <a:pt x="f187" y="f22"/>
                    </a:lnTo>
                    <a:lnTo>
                      <a:pt x="f138" y="f199"/>
                    </a:lnTo>
                    <a:lnTo>
                      <a:pt x="f25" y="f200"/>
                    </a:lnTo>
                    <a:lnTo>
                      <a:pt x="f201" y="f20"/>
                    </a:lnTo>
                    <a:lnTo>
                      <a:pt x="f138" y="f196"/>
                    </a:lnTo>
                    <a:lnTo>
                      <a:pt x="f22" y="f202"/>
                    </a:lnTo>
                    <a:lnTo>
                      <a:pt x="f38" y="f203"/>
                    </a:lnTo>
                    <a:lnTo>
                      <a:pt x="f25" y="f204"/>
                    </a:lnTo>
                    <a:lnTo>
                      <a:pt x="f1" y="f205"/>
                    </a:lnTo>
                    <a:lnTo>
                      <a:pt x="f49" y="f206"/>
                    </a:lnTo>
                    <a:lnTo>
                      <a:pt x="f207" y="f208"/>
                    </a:lnTo>
                    <a:lnTo>
                      <a:pt x="f127" y="f209"/>
                    </a:lnTo>
                    <a:lnTo>
                      <a:pt x="f55" y="f210"/>
                    </a:lnTo>
                    <a:lnTo>
                      <a:pt x="f173" y="f211"/>
                    </a:lnTo>
                    <a:lnTo>
                      <a:pt x="f169" y="f212"/>
                    </a:lnTo>
                    <a:lnTo>
                      <a:pt x="f174" y="f211"/>
                    </a:lnTo>
                    <a:lnTo>
                      <a:pt x="f213" y="f214"/>
                    </a:lnTo>
                    <a:lnTo>
                      <a:pt x="f40" y="f211"/>
                    </a:lnTo>
                    <a:lnTo>
                      <a:pt x="f49" y="f215"/>
                    </a:lnTo>
                    <a:lnTo>
                      <a:pt x="f47" y="f133"/>
                    </a:lnTo>
                    <a:lnTo>
                      <a:pt x="f38" y="f216"/>
                    </a:lnTo>
                    <a:lnTo>
                      <a:pt x="f49" y="f217"/>
                    </a:lnTo>
                    <a:lnTo>
                      <a:pt x="f218" y="f219"/>
                    </a:lnTo>
                    <a:lnTo>
                      <a:pt x="f220" y="f221"/>
                    </a:lnTo>
                    <a:lnTo>
                      <a:pt x="f161" y="f222"/>
                    </a:lnTo>
                    <a:lnTo>
                      <a:pt x="f58" y="f219"/>
                    </a:lnTo>
                    <a:lnTo>
                      <a:pt x="f223" y="f224"/>
                    </a:lnTo>
                    <a:lnTo>
                      <a:pt x="f225" y="f226"/>
                    </a:lnTo>
                    <a:lnTo>
                      <a:pt x="f149" y="f211"/>
                    </a:lnTo>
                    <a:lnTo>
                      <a:pt x="f58" y="f132"/>
                    </a:lnTo>
                    <a:lnTo>
                      <a:pt x="f67" y="f132"/>
                    </a:lnTo>
                    <a:lnTo>
                      <a:pt x="f86" y="f227"/>
                    </a:lnTo>
                    <a:lnTo>
                      <a:pt x="f228" y="f132"/>
                    </a:lnTo>
                    <a:lnTo>
                      <a:pt x="f229" y="f230"/>
                    </a:lnTo>
                    <a:lnTo>
                      <a:pt x="f228" y="f231"/>
                    </a:lnTo>
                    <a:lnTo>
                      <a:pt x="f232" y="f233"/>
                    </a:lnTo>
                    <a:lnTo>
                      <a:pt x="f137" y="f234"/>
                    </a:lnTo>
                    <a:lnTo>
                      <a:pt x="f235" y="f236"/>
                    </a:lnTo>
                    <a:lnTo>
                      <a:pt x="f235" y="f234"/>
                    </a:lnTo>
                    <a:lnTo>
                      <a:pt x="f237" y="f131"/>
                    </a:lnTo>
                    <a:lnTo>
                      <a:pt x="f238" y="f233"/>
                    </a:lnTo>
                    <a:lnTo>
                      <a:pt x="f117" y="f211"/>
                    </a:lnTo>
                    <a:lnTo>
                      <a:pt x="f239" y="f132"/>
                    </a:lnTo>
                    <a:lnTo>
                      <a:pt x="f117" y="f240"/>
                    </a:lnTo>
                    <a:lnTo>
                      <a:pt x="f241" y="f212"/>
                    </a:lnTo>
                    <a:lnTo>
                      <a:pt x="f114" y="f240"/>
                    </a:lnTo>
                    <a:lnTo>
                      <a:pt x="f106" y="f240"/>
                    </a:lnTo>
                    <a:lnTo>
                      <a:pt x="f111" y="f211"/>
                    </a:lnTo>
                    <a:lnTo>
                      <a:pt x="f242" y="f132"/>
                    </a:lnTo>
                    <a:lnTo>
                      <a:pt x="f120" y="f236"/>
                    </a:lnTo>
                    <a:lnTo>
                      <a:pt x="f106" y="f243"/>
                    </a:lnTo>
                    <a:lnTo>
                      <a:pt x="f94" y="f233"/>
                    </a:lnTo>
                    <a:lnTo>
                      <a:pt x="f244" y="f245"/>
                    </a:lnTo>
                    <a:lnTo>
                      <a:pt x="f246" y="f219"/>
                    </a:lnTo>
                    <a:lnTo>
                      <a:pt x="f75" y="f247"/>
                    </a:lnTo>
                    <a:lnTo>
                      <a:pt x="f11" y="f248"/>
                    </a:lnTo>
                    <a:lnTo>
                      <a:pt x="f146" y="f249"/>
                    </a:lnTo>
                    <a:lnTo>
                      <a:pt x="f75" y="f133"/>
                    </a:lnTo>
                    <a:lnTo>
                      <a:pt x="f250" y="f227"/>
                    </a:lnTo>
                    <a:lnTo>
                      <a:pt x="f122" y="f251"/>
                    </a:lnTo>
                    <a:lnTo>
                      <a:pt x="f26" y="f252"/>
                    </a:lnTo>
                    <a:lnTo>
                      <a:pt x="f82" y="f136"/>
                    </a:lnTo>
                    <a:lnTo>
                      <a:pt x="f66" y="f252"/>
                    </a:lnTo>
                    <a:lnTo>
                      <a:pt x="f85" y="f253"/>
                    </a:lnTo>
                    <a:lnTo>
                      <a:pt x="f254" y="f255"/>
                    </a:lnTo>
                    <a:lnTo>
                      <a:pt x="f256" y="f257"/>
                    </a:lnTo>
                    <a:lnTo>
                      <a:pt x="f75" y="f14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39" y="f258"/>
                    </a:moveTo>
                    <a:lnTo>
                      <a:pt x="f228" y="f259"/>
                    </a:lnTo>
                    <a:lnTo>
                      <a:pt x="f260" y="f258"/>
                    </a:lnTo>
                    <a:lnTo>
                      <a:pt x="f239" y="f258"/>
                    </a:lnTo>
                    <a:close/>
                    <a:moveTo>
                      <a:pt x="f239" y="f258"/>
                    </a:moveTo>
                    <a:lnTo>
                      <a:pt x="f239" y="f258"/>
                    </a:lnTo>
                    <a:close/>
                    <a:moveTo>
                      <a:pt x="f228" y="f261"/>
                    </a:moveTo>
                    <a:lnTo>
                      <a:pt x="f158" y="f262"/>
                    </a:lnTo>
                    <a:lnTo>
                      <a:pt x="f95" y="f263"/>
                    </a:lnTo>
                    <a:lnTo>
                      <a:pt x="f228" y="f41"/>
                    </a:lnTo>
                    <a:lnTo>
                      <a:pt x="f228" y="f261"/>
                    </a:lnTo>
                    <a:close/>
                    <a:moveTo>
                      <a:pt x="f228" y="f261"/>
                    </a:moveTo>
                    <a:lnTo>
                      <a:pt x="f228" y="f261"/>
                    </a:lnTo>
                    <a:close/>
                    <a:moveTo>
                      <a:pt x="f228" y="f21"/>
                    </a:moveTo>
                    <a:lnTo>
                      <a:pt x="f95" y="f264"/>
                    </a:lnTo>
                    <a:lnTo>
                      <a:pt x="f95" y="f265"/>
                    </a:lnTo>
                    <a:lnTo>
                      <a:pt x="f266" y="f267"/>
                    </a:lnTo>
                    <a:lnTo>
                      <a:pt x="f228" y="f21"/>
                    </a:lnTo>
                    <a:close/>
                    <a:moveTo>
                      <a:pt x="f228" y="f21"/>
                    </a:moveTo>
                    <a:lnTo>
                      <a:pt x="f228" y="f21"/>
                    </a:lnTo>
                    <a:close/>
                    <a:moveTo>
                      <a:pt x="f266" y="f268"/>
                    </a:moveTo>
                    <a:lnTo>
                      <a:pt x="f95" y="f269"/>
                    </a:lnTo>
                    <a:lnTo>
                      <a:pt x="f239" y="f48"/>
                    </a:lnTo>
                    <a:lnTo>
                      <a:pt x="f266" y="f250"/>
                    </a:lnTo>
                    <a:lnTo>
                      <a:pt x="f266" y="f268"/>
                    </a:lnTo>
                    <a:close/>
                    <a:moveTo>
                      <a:pt x="f266" y="f268"/>
                    </a:moveTo>
                    <a:lnTo>
                      <a:pt x="f266" y="f268"/>
                    </a:lnTo>
                    <a:close/>
                    <a:moveTo>
                      <a:pt x="f266" y="f270"/>
                    </a:moveTo>
                    <a:lnTo>
                      <a:pt x="f239" y="f82"/>
                    </a:lnTo>
                    <a:lnTo>
                      <a:pt x="f239" y="f144"/>
                    </a:lnTo>
                    <a:lnTo>
                      <a:pt x="f166" y="f271"/>
                    </a:lnTo>
                    <a:lnTo>
                      <a:pt x="f266" y="f270"/>
                    </a:lnTo>
                    <a:close/>
                    <a:moveTo>
                      <a:pt x="f266" y="f270"/>
                    </a:moveTo>
                    <a:lnTo>
                      <a:pt x="f266" y="f270"/>
                    </a:lnTo>
                    <a:close/>
                    <a:moveTo>
                      <a:pt x="f166" y="f272"/>
                    </a:moveTo>
                    <a:lnTo>
                      <a:pt x="f0" y="f273"/>
                    </a:lnTo>
                    <a:lnTo>
                      <a:pt x="f0" y="f274"/>
                    </a:lnTo>
                    <a:lnTo>
                      <a:pt x="f107" y="f111"/>
                    </a:lnTo>
                    <a:lnTo>
                      <a:pt x="f107" y="f150"/>
                    </a:lnTo>
                    <a:lnTo>
                      <a:pt x="f232" y="f112"/>
                    </a:lnTo>
                    <a:lnTo>
                      <a:pt x="f166" y="f118"/>
                    </a:lnTo>
                    <a:lnTo>
                      <a:pt x="f166" y="f275"/>
                    </a:lnTo>
                    <a:lnTo>
                      <a:pt x="f276" y="f106"/>
                    </a:lnTo>
                    <a:lnTo>
                      <a:pt x="f166" y="f109"/>
                    </a:lnTo>
                    <a:lnTo>
                      <a:pt x="f166" y="f272"/>
                    </a:lnTo>
                    <a:close/>
                    <a:moveTo>
                      <a:pt x="f166" y="f272"/>
                    </a:moveTo>
                    <a:lnTo>
                      <a:pt x="f166" y="f272"/>
                    </a:lnTo>
                    <a:close/>
                    <a:moveTo>
                      <a:pt x="f238" y="f105"/>
                    </a:moveTo>
                    <a:lnTo>
                      <a:pt x="f0" y="f125"/>
                    </a:lnTo>
                    <a:lnTo>
                      <a:pt x="f0" y="f158"/>
                    </a:lnTo>
                    <a:lnTo>
                      <a:pt x="f238" y="f105"/>
                    </a:lnTo>
                    <a:close/>
                    <a:moveTo>
                      <a:pt x="f238" y="f105"/>
                    </a:moveTo>
                    <a:lnTo>
                      <a:pt x="f238" y="f105"/>
                    </a:lnTo>
                    <a:close/>
                    <a:moveTo>
                      <a:pt x="f116" y="f277"/>
                    </a:moveTo>
                    <a:lnTo>
                      <a:pt x="f278" y="f87"/>
                    </a:lnTo>
                    <a:lnTo>
                      <a:pt x="f279" y="f280"/>
                    </a:lnTo>
                    <a:lnTo>
                      <a:pt x="f279" y="f116"/>
                    </a:lnTo>
                    <a:lnTo>
                      <a:pt x="f116" y="f277"/>
                    </a:lnTo>
                    <a:close/>
                    <a:moveTo>
                      <a:pt x="f116" y="f277"/>
                    </a:moveTo>
                    <a:lnTo>
                      <a:pt x="f116" y="f277"/>
                    </a:lnTo>
                    <a:close/>
                    <a:moveTo>
                      <a:pt x="f279" y="f229"/>
                    </a:moveTo>
                    <a:lnTo>
                      <a:pt x="f0" y="f171"/>
                    </a:lnTo>
                    <a:lnTo>
                      <a:pt x="f87" y="f276"/>
                    </a:lnTo>
                    <a:lnTo>
                      <a:pt x="f279" y="f183"/>
                    </a:lnTo>
                    <a:lnTo>
                      <a:pt x="f279" y="f229"/>
                    </a:lnTo>
                    <a:close/>
                    <a:moveTo>
                      <a:pt x="f279" y="f229"/>
                    </a:moveTo>
                    <a:lnTo>
                      <a:pt x="f279" y="f229"/>
                    </a:lnTo>
                    <a:close/>
                    <a:moveTo>
                      <a:pt x="f276" y="f57"/>
                    </a:moveTo>
                    <a:lnTo>
                      <a:pt x="f87" y="f76"/>
                    </a:lnTo>
                    <a:lnTo>
                      <a:pt x="f281" y="f282"/>
                    </a:lnTo>
                    <a:lnTo>
                      <a:pt x="f276" y="f283"/>
                    </a:lnTo>
                    <a:lnTo>
                      <a:pt x="f276" y="f57"/>
                    </a:lnTo>
                    <a:close/>
                    <a:moveTo>
                      <a:pt x="f276" y="f57"/>
                    </a:moveTo>
                    <a:lnTo>
                      <a:pt x="f276" y="f57"/>
                    </a:lnTo>
                    <a:close/>
                    <a:moveTo>
                      <a:pt x="f229" y="f43"/>
                    </a:moveTo>
                    <a:lnTo>
                      <a:pt x="f281" y="f53"/>
                    </a:lnTo>
                    <a:lnTo>
                      <a:pt x="f281" y="f186"/>
                    </a:lnTo>
                    <a:lnTo>
                      <a:pt x="f280" y="f38"/>
                    </a:lnTo>
                    <a:cubicBezTo>
                      <a:pt x="f83" y="f49"/>
                      <a:pt x="f176" y="f55"/>
                      <a:pt x="f229" y="f43"/>
                    </a:cubicBezTo>
                    <a:close/>
                    <a:moveTo>
                      <a:pt x="f229" y="f43"/>
                    </a:moveTo>
                    <a:lnTo>
                      <a:pt x="f229" y="f43"/>
                    </a:lnTo>
                    <a:close/>
                    <a:moveTo>
                      <a:pt x="f107" y="f34"/>
                    </a:moveTo>
                    <a:lnTo>
                      <a:pt x="f151" y="f193"/>
                    </a:lnTo>
                    <a:cubicBezTo>
                      <a:pt x="f237" y="f201"/>
                      <a:pt x="f238" y="f34"/>
                      <a:pt x="f235" y="f284"/>
                    </a:cubicBezTo>
                    <a:lnTo>
                      <a:pt x="f116" y="f284"/>
                    </a:lnTo>
                    <a:lnTo>
                      <a:pt x="f107" y="f174"/>
                    </a:lnTo>
                    <a:lnTo>
                      <a:pt x="f107" y="f34"/>
                    </a:lnTo>
                    <a:close/>
                    <a:moveTo>
                      <a:pt x="f107" y="f34"/>
                    </a:moveTo>
                    <a:lnTo>
                      <a:pt x="f107" y="f34"/>
                    </a:lnTo>
                    <a:close/>
                    <a:moveTo>
                      <a:pt x="f229" y="f158"/>
                    </a:moveTo>
                    <a:lnTo>
                      <a:pt x="f166" y="f87"/>
                    </a:lnTo>
                    <a:lnTo>
                      <a:pt x="f166" y="f93"/>
                    </a:lnTo>
                    <a:lnTo>
                      <a:pt x="f229" y="f158"/>
                    </a:lnTo>
                    <a:close/>
                    <a:moveTo>
                      <a:pt x="f229" y="f158"/>
                    </a:moveTo>
                    <a:lnTo>
                      <a:pt x="f229" y="f158"/>
                    </a:lnTo>
                    <a:close/>
                    <a:moveTo>
                      <a:pt x="f285" y="f286"/>
                    </a:moveTo>
                    <a:lnTo>
                      <a:pt x="f47" y="f255"/>
                    </a:lnTo>
                    <a:lnTo>
                      <a:pt x="f213" y="f231"/>
                    </a:lnTo>
                    <a:lnTo>
                      <a:pt x="f285" y="f286"/>
                    </a:lnTo>
                    <a:close/>
                    <a:moveTo>
                      <a:pt x="f285" y="f286"/>
                    </a:moveTo>
                    <a:lnTo>
                      <a:pt x="f285" y="f286"/>
                    </a:lnTo>
                    <a:close/>
                    <a:moveTo>
                      <a:pt x="f43" y="f287"/>
                    </a:moveTo>
                    <a:lnTo>
                      <a:pt x="f225" y="f257"/>
                    </a:lnTo>
                    <a:lnTo>
                      <a:pt x="f220" y="f288"/>
                    </a:lnTo>
                    <a:lnTo>
                      <a:pt x="f43" y="f287"/>
                    </a:lnTo>
                    <a:close/>
                    <a:moveTo>
                      <a:pt x="f43" y="f287"/>
                    </a:moveTo>
                    <a:lnTo>
                      <a:pt x="f43" y="f287"/>
                    </a:lnTo>
                    <a:close/>
                    <a:moveTo>
                      <a:pt x="f289" y="f215"/>
                    </a:moveTo>
                    <a:lnTo>
                      <a:pt x="f242" y="f290"/>
                    </a:lnTo>
                    <a:lnTo>
                      <a:pt x="f89" y="f231"/>
                    </a:lnTo>
                    <a:lnTo>
                      <a:pt x="f289" y="f215"/>
                    </a:lnTo>
                    <a:close/>
                    <a:moveTo>
                      <a:pt x="f289" y="f215"/>
                    </a:moveTo>
                    <a:lnTo>
                      <a:pt x="f289" y="f215"/>
                    </a:lnTo>
                    <a:close/>
                    <a:moveTo>
                      <a:pt x="f85" y="f219"/>
                    </a:moveTo>
                    <a:lnTo>
                      <a:pt x="f92" y="f204"/>
                    </a:lnTo>
                    <a:lnTo>
                      <a:pt x="f122" y="f211"/>
                    </a:lnTo>
                    <a:lnTo>
                      <a:pt x="f85" y="f219"/>
                    </a:lnTo>
                    <a:close/>
                    <a:moveTo>
                      <a:pt x="f85" y="f219"/>
                    </a:moveTo>
                    <a:lnTo>
                      <a:pt x="f85" y="f219"/>
                    </a:lnTo>
                    <a:close/>
                    <a:moveTo>
                      <a:pt x="f291" y="f292"/>
                    </a:moveTo>
                    <a:cubicBezTo>
                      <a:pt x="f293" y="f58"/>
                      <a:pt x="f67" y="f188"/>
                      <a:pt x="f260" y="f60"/>
                    </a:cubicBezTo>
                    <a:lnTo>
                      <a:pt x="f260" y="f220"/>
                    </a:lnTo>
                    <a:lnTo>
                      <a:pt x="f57" y="f294"/>
                    </a:lnTo>
                    <a:lnTo>
                      <a:pt x="f295" y="f296"/>
                    </a:lnTo>
                    <a:lnTo>
                      <a:pt x="f260" y="f39"/>
                    </a:lnTo>
                    <a:cubicBezTo>
                      <a:pt x="f185" y="f43"/>
                      <a:pt x="f223" y="f297"/>
                      <a:pt x="f159" y="f57"/>
                    </a:cubicBezTo>
                    <a:lnTo>
                      <a:pt x="f159" y="f185"/>
                    </a:lnTo>
                    <a:lnTo>
                      <a:pt x="f143" y="f108"/>
                    </a:lnTo>
                    <a:lnTo>
                      <a:pt x="f152" y="f72"/>
                    </a:lnTo>
                    <a:lnTo>
                      <a:pt x="f152" y="f292"/>
                    </a:lnTo>
                    <a:lnTo>
                      <a:pt x="f291" y="f292"/>
                    </a:lnTo>
                    <a:close/>
                    <a:moveTo>
                      <a:pt x="f291" y="f292"/>
                    </a:moveTo>
                    <a:lnTo>
                      <a:pt x="f291" y="f292"/>
                    </a:lnTo>
                    <a:close/>
                    <a:moveTo>
                      <a:pt x="f162" y="f294"/>
                    </a:moveTo>
                    <a:cubicBezTo>
                      <a:pt x="f147" y="f298"/>
                      <a:pt x="f299" y="f180"/>
                      <a:pt x="f300" y="f292"/>
                    </a:cubicBezTo>
                    <a:lnTo>
                      <a:pt x="f300" y="f72"/>
                    </a:lnTo>
                    <a:lnTo>
                      <a:pt x="f299" y="f72"/>
                    </a:lnTo>
                    <a:lnTo>
                      <a:pt x="f162" y="f301"/>
                    </a:lnTo>
                    <a:lnTo>
                      <a:pt x="f162" y="f294"/>
                    </a:lnTo>
                    <a:close/>
                    <a:moveTo>
                      <a:pt x="f162" y="f294"/>
                    </a:moveTo>
                    <a:lnTo>
                      <a:pt x="f162" y="f294"/>
                    </a:lnTo>
                    <a:close/>
                    <a:moveTo>
                      <a:pt x="f302" y="f303"/>
                    </a:moveTo>
                    <a:lnTo>
                      <a:pt x="f302" y="f137"/>
                    </a:lnTo>
                    <a:lnTo>
                      <a:pt x="f155" y="f292"/>
                    </a:lnTo>
                    <a:lnTo>
                      <a:pt x="f304" y="f260"/>
                    </a:lnTo>
                    <a:cubicBezTo>
                      <a:pt x="f103" y="f70"/>
                      <a:pt x="f277" y="f305"/>
                      <a:pt x="f302" y="f303"/>
                    </a:cubicBezTo>
                    <a:close/>
                    <a:moveTo>
                      <a:pt x="f302" y="f303"/>
                    </a:moveTo>
                    <a:lnTo>
                      <a:pt x="f302" y="f303"/>
                    </a:lnTo>
                    <a:close/>
                    <a:moveTo>
                      <a:pt x="f302" y="f47"/>
                    </a:moveTo>
                    <a:cubicBezTo>
                      <a:pt x="f304" y="f297"/>
                      <a:pt x="f111" y="f298"/>
                      <a:pt x="f125" y="f162"/>
                    </a:cubicBezTo>
                    <a:lnTo>
                      <a:pt x="f106" y="f260"/>
                    </a:lnTo>
                    <a:lnTo>
                      <a:pt x="f106" y="f292"/>
                    </a:lnTo>
                    <a:lnTo>
                      <a:pt x="f98" y="f108"/>
                    </a:lnTo>
                    <a:lnTo>
                      <a:pt x="f96" y="f57"/>
                    </a:lnTo>
                    <a:lnTo>
                      <a:pt x="f96" y="f306"/>
                    </a:lnTo>
                    <a:cubicBezTo>
                      <a:pt x="f141" y="f51"/>
                      <a:pt x="f307" y="f45"/>
                      <a:pt x="f117" y="f193"/>
                    </a:cubicBezTo>
                    <a:lnTo>
                      <a:pt x="f308" y="f297"/>
                    </a:lnTo>
                    <a:lnTo>
                      <a:pt x="f309" y="f188"/>
                    </a:lnTo>
                    <a:lnTo>
                      <a:pt x="f302" y="f47"/>
                    </a:lnTo>
                    <a:close/>
                    <a:moveTo>
                      <a:pt x="f302" y="f47"/>
                    </a:moveTo>
                    <a:lnTo>
                      <a:pt x="f302" y="f47"/>
                    </a:lnTo>
                    <a:close/>
                    <a:moveTo>
                      <a:pt x="f111" y="f38"/>
                    </a:moveTo>
                    <a:cubicBezTo>
                      <a:pt x="f242" y="f220"/>
                      <a:pt x="f310" y="f311"/>
                      <a:pt x="f92" y="f312"/>
                    </a:cubicBezTo>
                    <a:lnTo>
                      <a:pt x="f244" y="f312"/>
                    </a:lnTo>
                    <a:lnTo>
                      <a:pt x="f244" y="f295"/>
                    </a:lnTo>
                    <a:lnTo>
                      <a:pt x="f77" y="f185"/>
                    </a:lnTo>
                    <a:lnTo>
                      <a:pt x="f96" y="f194"/>
                    </a:lnTo>
                    <a:lnTo>
                      <a:pt x="f313" y="f201"/>
                    </a:lnTo>
                    <a:cubicBezTo>
                      <a:pt x="f104" y="f34"/>
                      <a:pt x="f139" y="f174"/>
                      <a:pt x="f155" y="f169"/>
                    </a:cubicBezTo>
                    <a:lnTo>
                      <a:pt x="f310" y="f39"/>
                    </a:lnTo>
                    <a:lnTo>
                      <a:pt x="f314" y="f47"/>
                    </a:lnTo>
                    <a:lnTo>
                      <a:pt x="f111" y="f38"/>
                    </a:lnTo>
                    <a:close/>
                    <a:moveTo>
                      <a:pt x="f111" y="f38"/>
                    </a:moveTo>
                    <a:lnTo>
                      <a:pt x="f111" y="f38"/>
                    </a:lnTo>
                    <a:close/>
                    <a:moveTo>
                      <a:pt x="f304" y="f173"/>
                    </a:moveTo>
                    <a:cubicBezTo>
                      <a:pt x="f139" y="f315"/>
                      <a:pt x="f104" y="f33"/>
                      <a:pt x="f313" y="f169"/>
                    </a:cubicBezTo>
                    <a:lnTo>
                      <a:pt x="f96" y="f33"/>
                    </a:lnTo>
                    <a:lnTo>
                      <a:pt x="f142" y="f32"/>
                    </a:lnTo>
                    <a:lnTo>
                      <a:pt x="f73" y="f198"/>
                    </a:lnTo>
                    <a:lnTo>
                      <a:pt x="f313" y="f199"/>
                    </a:lnTo>
                    <a:lnTo>
                      <a:pt x="f98" y="f199"/>
                    </a:lnTo>
                    <a:lnTo>
                      <a:pt x="f155" y="f31"/>
                    </a:lnTo>
                    <a:lnTo>
                      <a:pt x="f310" y="f29"/>
                    </a:lnTo>
                    <a:lnTo>
                      <a:pt x="f99" y="f127"/>
                    </a:lnTo>
                    <a:lnTo>
                      <a:pt x="f304" y="f173"/>
                    </a:lnTo>
                    <a:close/>
                    <a:moveTo>
                      <a:pt x="f304" y="f173"/>
                    </a:moveTo>
                    <a:lnTo>
                      <a:pt x="f304" y="f173"/>
                    </a:lnTo>
                    <a:close/>
                    <a:moveTo>
                      <a:pt x="f95" y="f31"/>
                    </a:moveTo>
                    <a:lnTo>
                      <a:pt x="f102" y="f316"/>
                    </a:lnTo>
                    <a:lnTo>
                      <a:pt x="f102" y="f196"/>
                    </a:lnTo>
                    <a:lnTo>
                      <a:pt x="f310" y="f15"/>
                    </a:lnTo>
                    <a:lnTo>
                      <a:pt x="f91" y="f209"/>
                    </a:lnTo>
                    <a:lnTo>
                      <a:pt x="f304" y="f317"/>
                    </a:lnTo>
                    <a:lnTo>
                      <a:pt x="f304" y="f318"/>
                    </a:lnTo>
                    <a:lnTo>
                      <a:pt x="f304" y="f317"/>
                    </a:lnTo>
                    <a:cubicBezTo>
                      <a:pt x="f117" y="f319"/>
                      <a:pt x="f0" y="f23"/>
                      <a:pt x="f238" y="f179"/>
                    </a:cubicBezTo>
                    <a:lnTo>
                      <a:pt x="f109" y="f253"/>
                    </a:lnTo>
                    <a:lnTo>
                      <a:pt x="f309" y="f14"/>
                    </a:lnTo>
                    <a:lnTo>
                      <a:pt x="f95" y="f31"/>
                    </a:lnTo>
                    <a:close/>
                    <a:moveTo>
                      <a:pt x="f95" y="f31"/>
                    </a:moveTo>
                    <a:lnTo>
                      <a:pt x="f95" y="f31"/>
                    </a:lnTo>
                    <a:close/>
                    <a:moveTo>
                      <a:pt x="f170" y="f1"/>
                    </a:moveTo>
                    <a:cubicBezTo>
                      <a:pt x="f278" y="f17"/>
                      <a:pt x="f95" y="f320"/>
                      <a:pt x="f118" y="f205"/>
                    </a:cubicBezTo>
                    <a:lnTo>
                      <a:pt x="f118" y="f8"/>
                    </a:lnTo>
                    <a:lnTo>
                      <a:pt x="f321" y="f322"/>
                    </a:lnTo>
                    <a:lnTo>
                      <a:pt x="f323" y="f324"/>
                    </a:lnTo>
                    <a:lnTo>
                      <a:pt x="f162" y="f205"/>
                    </a:lnTo>
                    <a:lnTo>
                      <a:pt x="f260" y="f317"/>
                    </a:lnTo>
                    <a:lnTo>
                      <a:pt x="f162" y="f317"/>
                    </a:lnTo>
                    <a:cubicBezTo>
                      <a:pt x="f276" y="f14"/>
                      <a:pt x="f325" y="f17"/>
                      <a:pt x="f232" y="f24"/>
                    </a:cubicBezTo>
                    <a:lnTo>
                      <a:pt x="f232" y="f322"/>
                    </a:lnTo>
                    <a:lnTo>
                      <a:pt x="f170" y="f322"/>
                    </a:lnTo>
                    <a:lnTo>
                      <a:pt x="f170" y="f1"/>
                    </a:lnTo>
                    <a:close/>
                    <a:moveTo>
                      <a:pt x="f170" y="f1"/>
                    </a:moveTo>
                    <a:lnTo>
                      <a:pt x="f170" y="f1"/>
                    </a:lnTo>
                    <a:close/>
                    <a:moveTo>
                      <a:pt x="f137" y="f179"/>
                    </a:moveTo>
                    <a:cubicBezTo>
                      <a:pt x="f74" y="f23"/>
                      <a:pt x="f228" y="f12"/>
                      <a:pt x="f300" y="f326"/>
                    </a:cubicBezTo>
                    <a:lnTo>
                      <a:pt x="f300" y="f318"/>
                    </a:lnTo>
                    <a:lnTo>
                      <a:pt x="f67" y="f317"/>
                    </a:lnTo>
                    <a:lnTo>
                      <a:pt x="f161" y="f290"/>
                    </a:lnTo>
                    <a:lnTo>
                      <a:pt x="f51" y="f316"/>
                    </a:lnTo>
                    <a:lnTo>
                      <a:pt x="f154" y="f316"/>
                    </a:lnTo>
                    <a:lnTo>
                      <a:pt x="f154" y="f327"/>
                    </a:lnTo>
                    <a:lnTo>
                      <a:pt x="f276" y="f197"/>
                    </a:lnTo>
                    <a:lnTo>
                      <a:pt x="f57" y="f206"/>
                    </a:lnTo>
                    <a:lnTo>
                      <a:pt x="f58" y="f328"/>
                    </a:lnTo>
                    <a:lnTo>
                      <a:pt x="f280" y="f179"/>
                    </a:lnTo>
                    <a:lnTo>
                      <a:pt x="f137" y="f179"/>
                    </a:lnTo>
                    <a:close/>
                    <a:moveTo>
                      <a:pt x="f137" y="f179"/>
                    </a:moveTo>
                    <a:lnTo>
                      <a:pt x="f137" y="f179"/>
                    </a:lnTo>
                    <a:close/>
                    <a:moveTo>
                      <a:pt x="f299" y="f179"/>
                    </a:moveTo>
                    <a:lnTo>
                      <a:pt x="f143" y="f19"/>
                    </a:lnTo>
                    <a:lnTo>
                      <a:pt x="f283" y="f19"/>
                    </a:lnTo>
                    <a:lnTo>
                      <a:pt x="f329" y="f25"/>
                    </a:lnTo>
                    <a:lnTo>
                      <a:pt x="f330" y="f284"/>
                    </a:lnTo>
                    <a:lnTo>
                      <a:pt x="f159" y="f169"/>
                    </a:lnTo>
                    <a:lnTo>
                      <a:pt x="f283" y="f284"/>
                    </a:lnTo>
                    <a:cubicBezTo>
                      <a:pt x="f153" y="f32"/>
                      <a:pt x="f331" y="f33"/>
                      <a:pt x="f300" y="f315"/>
                    </a:cubicBezTo>
                    <a:lnTo>
                      <a:pt x="f157" y="f197"/>
                    </a:lnTo>
                    <a:lnTo>
                      <a:pt x="f51" y="f177"/>
                    </a:lnTo>
                    <a:lnTo>
                      <a:pt x="f299" y="f179"/>
                    </a:lnTo>
                    <a:close/>
                    <a:moveTo>
                      <a:pt x="f299" y="f179"/>
                    </a:moveTo>
                    <a:lnTo>
                      <a:pt x="f299" y="f179"/>
                    </a:lnTo>
                    <a:close/>
                    <a:moveTo>
                      <a:pt x="f332" y="f55"/>
                    </a:moveTo>
                    <a:lnTo>
                      <a:pt x="f51" y="f190"/>
                    </a:lnTo>
                    <a:lnTo>
                      <a:pt x="f299" y="f174"/>
                    </a:lnTo>
                    <a:cubicBezTo>
                      <a:pt x="f331" y="f34"/>
                      <a:pt x="f153" y="f36"/>
                      <a:pt x="f283" y="f194"/>
                    </a:cubicBezTo>
                    <a:lnTo>
                      <a:pt x="f283" y="f38"/>
                    </a:lnTo>
                    <a:lnTo>
                      <a:pt x="f159" y="f38"/>
                    </a:lnTo>
                    <a:lnTo>
                      <a:pt x="f174" y="f298"/>
                    </a:lnTo>
                    <a:lnTo>
                      <a:pt x="f45" y="f282"/>
                    </a:lnTo>
                    <a:lnTo>
                      <a:pt x="f45" y="f295"/>
                    </a:lnTo>
                    <a:lnTo>
                      <a:pt x="f285" y="f295"/>
                    </a:lnTo>
                    <a:cubicBezTo>
                      <a:pt x="f51" y="f333"/>
                      <a:pt x="f225" y="f45"/>
                      <a:pt x="f293" y="f193"/>
                    </a:cubicBezTo>
                    <a:lnTo>
                      <a:pt x="f332" y="f55"/>
                    </a:lnTo>
                    <a:close/>
                    <a:moveTo>
                      <a:pt x="f332" y="f55"/>
                    </a:moveTo>
                    <a:lnTo>
                      <a:pt x="f332" y="f55"/>
                    </a:lnTo>
                    <a:close/>
                    <a:moveTo>
                      <a:pt x="f277" y="f78"/>
                    </a:moveTo>
                    <a:lnTo>
                      <a:pt x="f110" y="f108"/>
                    </a:lnTo>
                    <a:lnTo>
                      <a:pt x="f110" y="f110"/>
                    </a:lnTo>
                    <a:lnTo>
                      <a:pt x="f277" y="f78"/>
                    </a:lnTo>
                    <a:close/>
                  </a:path>
                </a:pathLst>
              </a:custGeom>
              <a:solidFill>
                <a:srgbClr val="D7B369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8" name="Forma Livre 27"/>
              <p:cNvSpPr/>
              <p:nvPr/>
            </p:nvSpPr>
            <p:spPr>
              <a:xfrm>
                <a:off x="9294839" y="5686562"/>
                <a:ext cx="227164" cy="63358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710"/>
                  <a:gd name="f5" fmla="val 246"/>
                  <a:gd name="f6" fmla="val 599"/>
                  <a:gd name="f7" fmla="val 53"/>
                  <a:gd name="f8" fmla="val 612"/>
                  <a:gd name="f9" fmla="val 192"/>
                  <a:gd name="f10" fmla="val 667"/>
                  <a:gd name="f11" fmla="val 197"/>
                  <a:gd name="f12" fmla="val 709"/>
                  <a:gd name="f13" fmla="val 202"/>
                  <a:gd name="f14" fmla="val 693"/>
                  <a:gd name="f15" fmla="val 63"/>
                  <a:gd name="f16" fmla="val 683"/>
                  <a:gd name="f17" fmla="val 2"/>
                  <a:gd name="f18" fmla="val 600"/>
                  <a:gd name="f19" fmla="val 632"/>
                  <a:gd name="f20" fmla="val 169"/>
                  <a:gd name="f21" fmla="val 620"/>
                  <a:gd name="f22" fmla="val 48"/>
                  <a:gd name="f23" fmla="val 623"/>
                  <a:gd name="f24" fmla="val 45"/>
                  <a:gd name="f25" fmla="val 626"/>
                  <a:gd name="f26" fmla="val 42"/>
                  <a:gd name="f27" fmla="val 37"/>
                  <a:gd name="f28" fmla="val 643"/>
                  <a:gd name="f29" fmla="val 650"/>
                  <a:gd name="f30" fmla="val 40"/>
                  <a:gd name="f31" fmla="val 662"/>
                  <a:gd name="f32" fmla="val 55"/>
                  <a:gd name="f33" fmla="val 669"/>
                  <a:gd name="f34" fmla="val 67"/>
                  <a:gd name="f35" fmla="val 174"/>
                  <a:gd name="f36" fmla="val 16"/>
                  <a:gd name="f37" fmla="val 97"/>
                  <a:gd name="f38" fmla="val 110"/>
                  <a:gd name="f39" fmla="val 109"/>
                  <a:gd name="f40" fmla="val 33"/>
                  <a:gd name="f41" fmla="val 98"/>
                  <a:gd name="f42" fmla="val 22"/>
                  <a:gd name="f43" fmla="val 85"/>
                  <a:gd name="f44" fmla="val 17"/>
                  <a:gd name="f45" fmla="val 18"/>
                  <a:gd name="f46" fmla="val 69"/>
                  <a:gd name="f47" fmla="val 15"/>
                  <a:gd name="f48" fmla="val 20"/>
                  <a:gd name="f49" fmla="val 32"/>
                  <a:gd name="f50" fmla="val 26"/>
                  <a:gd name="f51" fmla="val 38"/>
                  <a:gd name="f52" fmla="val 47"/>
                  <a:gd name="f53" fmla="val 57"/>
                  <a:gd name="f54" fmla="val 66"/>
                  <a:gd name="f55" fmla="val 76"/>
                  <a:gd name="f56" fmla="val 81"/>
                  <a:gd name="f57" fmla="val 86"/>
                  <a:gd name="f58" fmla="val 88"/>
                  <a:gd name="f59" fmla="val 452"/>
                  <a:gd name="f60" fmla="val 187"/>
                  <a:gd name="f61" fmla="val 448"/>
                  <a:gd name="f62" fmla="val 134"/>
                  <a:gd name="f63" fmla="val 423"/>
                  <a:gd name="f64" fmla="val 298"/>
                  <a:gd name="f65" fmla="val 272"/>
                  <a:gd name="f66" fmla="val 269"/>
                  <a:gd name="f67" fmla="val 264"/>
                  <a:gd name="f68" fmla="val 245"/>
                  <a:gd name="f69" fmla="val 281"/>
                  <a:gd name="f70" fmla="val 290"/>
                  <a:gd name="f71" fmla="val 293"/>
                  <a:gd name="f72" fmla="val 178"/>
                  <a:gd name="f73" fmla="val 297"/>
                  <a:gd name="f74" fmla="val 139"/>
                  <a:gd name="f75" fmla="val 315"/>
                  <a:gd name="f76" fmla="val 83"/>
                  <a:gd name="f77" fmla="val 405"/>
                  <a:gd name="f78" fmla="val 424"/>
                  <a:gd name="f79" fmla="val 428"/>
                  <a:gd name="f80" fmla="val 431"/>
                  <a:gd name="f81" fmla="val 440"/>
                  <a:gd name="f82" fmla="val 457"/>
                  <a:gd name="f83" fmla="*/ f1 1 710"/>
                  <a:gd name="f84" fmla="*/ f2 1 246"/>
                  <a:gd name="f85" fmla="+- f5 0 f3"/>
                  <a:gd name="f86" fmla="+- f4 0 f3"/>
                  <a:gd name="f87" fmla="*/ f86 1 710"/>
                  <a:gd name="f88" fmla="*/ f85 1 246"/>
                  <a:gd name="f89" fmla="*/ f3 1 f87"/>
                  <a:gd name="f90" fmla="*/ f4 1 f87"/>
                  <a:gd name="f91" fmla="*/ f3 1 f88"/>
                  <a:gd name="f92" fmla="*/ f5 1 f88"/>
                  <a:gd name="f93" fmla="*/ f89 f83 1"/>
                  <a:gd name="f94" fmla="*/ f90 f83 1"/>
                  <a:gd name="f95" fmla="*/ f92 f84 1"/>
                  <a:gd name="f96" fmla="*/ f91 f8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3" t="f96" r="f94" b="f95"/>
                <a:pathLst>
                  <a:path w="710" h="246">
                    <a:moveTo>
                      <a:pt x="f6" y="f7"/>
                    </a:moveTo>
                    <a:lnTo>
                      <a:pt x="f8" y="f9"/>
                    </a:lnTo>
                    <a:lnTo>
                      <a:pt x="f10" y="f11"/>
                    </a:lnTo>
                    <a:lnTo>
                      <a:pt x="f12" y="f13"/>
                    </a:lnTo>
                    <a:lnTo>
                      <a:pt x="f14" y="f15"/>
                    </a:lnTo>
                    <a:cubicBezTo>
                      <a:pt x="f16" y="f17"/>
                      <a:pt x="f18" y="f3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9" y="f20"/>
                    </a:moveTo>
                    <a:lnTo>
                      <a:pt x="f21" y="f7"/>
                    </a:ln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19" y="f27"/>
                      <a:pt x="f28" y="f27"/>
                      <a:pt x="f29" y="f30"/>
                    </a:cubicBezTo>
                    <a:cubicBezTo>
                      <a:pt x="f31" y="f24"/>
                      <a:pt x="f10" y="f32"/>
                      <a:pt x="f33" y="f34"/>
                    </a:cubicBezTo>
                    <a:lnTo>
                      <a:pt x="f16" y="f35"/>
                    </a:lnTo>
                    <a:lnTo>
                      <a:pt x="f19" y="f20"/>
                    </a:lnTo>
                    <a:close/>
                    <a:moveTo>
                      <a:pt x="f19" y="f20"/>
                    </a:moveTo>
                    <a:lnTo>
                      <a:pt x="f19" y="f20"/>
                    </a:lnTo>
                    <a:close/>
                    <a:moveTo>
                      <a:pt x="f36" y="f15"/>
                    </a:moveTo>
                    <a:lnTo>
                      <a:pt x="f3" y="f13"/>
                    </a:lnTo>
                    <a:lnTo>
                      <a:pt x="f37" y="f9"/>
                    </a:lnTo>
                    <a:lnTo>
                      <a:pt x="f38" y="f7"/>
                    </a:lnTo>
                    <a:cubicBezTo>
                      <a:pt x="f39" y="f40"/>
                      <a:pt x="f41" y="f42"/>
                      <a:pt x="f43" y="f44"/>
                    </a:cubicBezTo>
                    <a:lnTo>
                      <a:pt x="f43" y="f45"/>
                    </a:lnTo>
                    <a:lnTo>
                      <a:pt x="f46" y="f47"/>
                    </a:lnTo>
                    <a:cubicBezTo>
                      <a:pt x="f24" y="f47"/>
                      <a:pt x="f48" y="f49"/>
                      <a:pt x="f36" y="f15"/>
                    </a:cubicBezTo>
                    <a:close/>
                    <a:moveTo>
                      <a:pt x="f36" y="f15"/>
                    </a:moveTo>
                    <a:lnTo>
                      <a:pt x="f36" y="f15"/>
                    </a:lnTo>
                    <a:close/>
                    <a:moveTo>
                      <a:pt x="f50" y="f35"/>
                    </a:moveTo>
                    <a:lnTo>
                      <a:pt x="f51" y="f34"/>
                    </a:lnTo>
                    <a:cubicBezTo>
                      <a:pt x="f30" y="f32"/>
                      <a:pt x="f52" y="f24"/>
                      <a:pt x="f53" y="f30"/>
                    </a:cubicBezTo>
                    <a:cubicBezTo>
                      <a:pt x="f54" y="f27"/>
                      <a:pt x="f55" y="f27"/>
                      <a:pt x="f56" y="f26"/>
                    </a:cubicBezTo>
                    <a:cubicBezTo>
                      <a:pt x="f57" y="f24"/>
                      <a:pt x="f57" y="f22"/>
                      <a:pt x="f58" y="f7"/>
                    </a:cubicBezTo>
                    <a:lnTo>
                      <a:pt x="f55" y="f20"/>
                    </a:lnTo>
                    <a:lnTo>
                      <a:pt x="f50" y="f35"/>
                    </a:lnTo>
                    <a:close/>
                    <a:moveTo>
                      <a:pt x="f50" y="f35"/>
                    </a:moveTo>
                    <a:lnTo>
                      <a:pt x="f50" y="f35"/>
                    </a:lnTo>
                    <a:close/>
                    <a:moveTo>
                      <a:pt x="f59" y="f60"/>
                    </a:moveTo>
                    <a:cubicBezTo>
                      <a:pt x="f61" y="f62"/>
                      <a:pt x="f63" y="f53"/>
                      <a:pt x="f0" y="f32"/>
                    </a:cubicBezTo>
                    <a:cubicBezTo>
                      <a:pt x="f64" y="f53"/>
                      <a:pt x="f65" y="f62"/>
                      <a:pt x="f66" y="f60"/>
                    </a:cubicBezTo>
                    <a:lnTo>
                      <a:pt x="f67" y="f68"/>
                    </a:lnTo>
                    <a:cubicBezTo>
                      <a:pt x="f65" y="f68"/>
                      <a:pt x="f69" y="f68"/>
                      <a:pt x="f70" y="f68"/>
                    </a:cubicBezTo>
                    <a:lnTo>
                      <a:pt x="f71" y="f72"/>
                    </a:lnTo>
                    <a:cubicBezTo>
                      <a:pt x="f73" y="f74"/>
                      <a:pt x="f75" y="f76"/>
                      <a:pt x="f0" y="f76"/>
                    </a:cubicBezTo>
                    <a:cubicBezTo>
                      <a:pt x="f77" y="f76"/>
                      <a:pt x="f78" y="f74"/>
                      <a:pt x="f79" y="f72"/>
                    </a:cubicBezTo>
                    <a:lnTo>
                      <a:pt x="f80" y="f68"/>
                    </a:lnTo>
                    <a:cubicBezTo>
                      <a:pt x="f81" y="f68"/>
                      <a:pt x="f61" y="f68"/>
                      <a:pt x="f82" y="f68"/>
                    </a:cubicBezTo>
                    <a:lnTo>
                      <a:pt x="f59" y="f60"/>
                    </a:lnTo>
                    <a:close/>
                  </a:path>
                </a:pathLst>
              </a:custGeom>
              <a:solidFill>
                <a:srgbClr val="F8EBDA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9" name="Forma Livre 28"/>
              <p:cNvSpPr/>
              <p:nvPr/>
            </p:nvSpPr>
            <p:spPr>
              <a:xfrm>
                <a:off x="9296284" y="6005523"/>
                <a:ext cx="38157" cy="152284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75"/>
                  <a:gd name="f4" fmla="val 494"/>
                  <a:gd name="f5" fmla="val 109"/>
                  <a:gd name="f6" fmla="val 486"/>
                  <a:gd name="f7" fmla="val 174"/>
                  <a:gd name="f8" fmla="val 382"/>
                  <a:gd name="f9" fmla="val 493"/>
                  <a:gd name="f10" fmla="val 66"/>
                  <a:gd name="f11" fmla="val 427"/>
                  <a:gd name="f12" fmla="val 397"/>
                  <a:gd name="f13" fmla="val 367"/>
                  <a:gd name="f14" fmla="val 288"/>
                  <a:gd name="f15" fmla="val 308"/>
                  <a:gd name="f16" fmla="val 353"/>
                  <a:gd name="f17" fmla="val 274"/>
                  <a:gd name="f18" fmla="val 215"/>
                  <a:gd name="f19" fmla="val 146"/>
                  <a:gd name="f20" fmla="val 239"/>
                  <a:gd name="f21" fmla="val 126"/>
                  <a:gd name="f22" fmla="val 98"/>
                  <a:gd name="f23" fmla="val 76"/>
                  <a:gd name="f24" fmla="val 48"/>
                  <a:gd name="f25" fmla="val 28"/>
                  <a:gd name="f26" fmla="val 57"/>
                  <a:gd name="f27" fmla="val 202"/>
                  <a:gd name="f28" fmla="val 114"/>
                  <a:gd name="f29" fmla="val 164"/>
                  <a:gd name="f30" fmla="val 42"/>
                  <a:gd name="f31" fmla="val 151"/>
                  <a:gd name="f32" fmla="val 129"/>
                  <a:gd name="f33" fmla="val 119"/>
                  <a:gd name="f34" fmla="val 68"/>
                  <a:gd name="f35" fmla="val 43"/>
                  <a:gd name="f36" fmla="val 105"/>
                  <a:gd name="f37" fmla="val 85"/>
                  <a:gd name="f38" fmla="val 64"/>
                  <a:gd name="f39" fmla="val 78"/>
                  <a:gd name="f40" fmla="val 81"/>
                  <a:gd name="f41" fmla="val 108"/>
                  <a:gd name="f42" fmla="val 91"/>
                  <a:gd name="f43" fmla="val 71"/>
                  <a:gd name="f44" fmla="val 18"/>
                  <a:gd name="f45" fmla="val 79"/>
                  <a:gd name="f46" fmla="val 15"/>
                  <a:gd name="f47" fmla="val 100"/>
                  <a:gd name="f48" fmla="val 13"/>
                  <a:gd name="f49" fmla="val 5"/>
                  <a:gd name="f50" fmla="val 93"/>
                  <a:gd name="f51" fmla="*/ f0 1 175"/>
                  <a:gd name="f52" fmla="*/ f1 1 494"/>
                  <a:gd name="f53" fmla="+- f4 0 f2"/>
                  <a:gd name="f54" fmla="+- f3 0 f2"/>
                  <a:gd name="f55" fmla="*/ f54 1 175"/>
                  <a:gd name="f56" fmla="*/ f53 1 494"/>
                  <a:gd name="f57" fmla="*/ f2 1 f55"/>
                  <a:gd name="f58" fmla="*/ f3 1 f55"/>
                  <a:gd name="f59" fmla="*/ f2 1 f56"/>
                  <a:gd name="f60" fmla="*/ f4 1 f56"/>
                  <a:gd name="f61" fmla="*/ f57 f51 1"/>
                  <a:gd name="f62" fmla="*/ f58 f51 1"/>
                  <a:gd name="f63" fmla="*/ f60 f52 1"/>
                  <a:gd name="f64" fmla="*/ f59 f5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61" t="f64" r="f62" b="f63"/>
                <a:pathLst>
                  <a:path w="175" h="494"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7" y="f8"/>
                    </a:moveTo>
                    <a:lnTo>
                      <a:pt x="f2" y="f8"/>
                    </a:lnTo>
                    <a:lnTo>
                      <a:pt x="f2" y="f9"/>
                    </a:lnTo>
                    <a:lnTo>
                      <a:pt x="f10" y="f9"/>
                    </a:lnTo>
                    <a:lnTo>
                      <a:pt x="f10" y="f11"/>
                    </a:lnTo>
                    <a:cubicBezTo>
                      <a:pt x="f10" y="f12"/>
                      <a:pt x="f5" y="f12"/>
                      <a:pt x="f5" y="f11"/>
                    </a:cubicBezTo>
                    <a:lnTo>
                      <a:pt x="f5" y="f6"/>
                    </a:lnTo>
                    <a:lnTo>
                      <a:pt x="f5" y="f9"/>
                    </a:lnTo>
                    <a:lnTo>
                      <a:pt x="f7" y="f9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" y="f13"/>
                    </a:moveTo>
                    <a:lnTo>
                      <a:pt x="f7" y="f13"/>
                    </a:lnTo>
                    <a:lnTo>
                      <a:pt x="f7" y="f14"/>
                    </a:lnTo>
                    <a:lnTo>
                      <a:pt x="f2" y="f14"/>
                    </a:lnTo>
                    <a:lnTo>
                      <a:pt x="f2" y="f13"/>
                    </a:lnTo>
                    <a:close/>
                    <a:moveTo>
                      <a:pt x="f2" y="f13"/>
                    </a:moveTo>
                    <a:lnTo>
                      <a:pt x="f2" y="f13"/>
                    </a:lnTo>
                    <a:close/>
                    <a:moveTo>
                      <a:pt x="f5" y="f15"/>
                    </a:moveTo>
                    <a:lnTo>
                      <a:pt x="f5" y="f16"/>
                    </a:lnTo>
                    <a:lnTo>
                      <a:pt x="f10" y="f16"/>
                    </a:lnTo>
                    <a:lnTo>
                      <a:pt x="f10" y="f15"/>
                    </a:lnTo>
                    <a:lnTo>
                      <a:pt x="f5" y="f15"/>
                    </a:lnTo>
                    <a:close/>
                    <a:moveTo>
                      <a:pt x="f5" y="f15"/>
                    </a:moveTo>
                    <a:lnTo>
                      <a:pt x="f5" y="f15"/>
                    </a:lnTo>
                    <a:close/>
                    <a:moveTo>
                      <a:pt x="f2" y="f17"/>
                    </a:moveTo>
                    <a:lnTo>
                      <a:pt x="f7" y="f17"/>
                    </a:lnTo>
                    <a:lnTo>
                      <a:pt x="f7" y="f18"/>
                    </a:lnTo>
                    <a:lnTo>
                      <a:pt x="f19" y="f18"/>
                    </a:lnTo>
                    <a:lnTo>
                      <a:pt x="f19" y="f20"/>
                    </a:lnTo>
                    <a:lnTo>
                      <a:pt x="f21" y="f20"/>
                    </a:lnTo>
                    <a:lnTo>
                      <a:pt x="f21" y="f18"/>
                    </a:lnTo>
                    <a:lnTo>
                      <a:pt x="f22" y="f18"/>
                    </a:lnTo>
                    <a:lnTo>
                      <a:pt x="f22" y="f20"/>
                    </a:lnTo>
                    <a:lnTo>
                      <a:pt x="f23" y="f20"/>
                    </a:lnTo>
                    <a:lnTo>
                      <a:pt x="f23" y="f18"/>
                    </a:lnTo>
                    <a:lnTo>
                      <a:pt x="f24" y="f18"/>
                    </a:lnTo>
                    <a:lnTo>
                      <a:pt x="f24" y="f20"/>
                    </a:lnTo>
                    <a:lnTo>
                      <a:pt x="f25" y="f20"/>
                    </a:lnTo>
                    <a:lnTo>
                      <a:pt x="f25" y="f18"/>
                    </a:lnTo>
                    <a:lnTo>
                      <a:pt x="f2" y="f18"/>
                    </a:lnTo>
                    <a:lnTo>
                      <a:pt x="f2" y="f17"/>
                    </a:lnTo>
                    <a:close/>
                    <a:moveTo>
                      <a:pt x="f2" y="f17"/>
                    </a:moveTo>
                    <a:lnTo>
                      <a:pt x="f2" y="f17"/>
                    </a:lnTo>
                    <a:close/>
                    <a:moveTo>
                      <a:pt x="f26" y="f27"/>
                    </a:moveTo>
                    <a:lnTo>
                      <a:pt x="f28" y="f27"/>
                    </a:lnTo>
                    <a:lnTo>
                      <a:pt x="f28" y="f29"/>
                    </a:lnTo>
                    <a:lnTo>
                      <a:pt x="f26" y="f29"/>
                    </a:lnTo>
                    <a:lnTo>
                      <a:pt x="f26" y="f27"/>
                    </a:lnTo>
                    <a:close/>
                    <a:moveTo>
                      <a:pt x="f26" y="f27"/>
                    </a:moveTo>
                    <a:lnTo>
                      <a:pt x="f26" y="f27"/>
                    </a:lnTo>
                    <a:close/>
                    <a:moveTo>
                      <a:pt x="f30" y="f31"/>
                    </a:moveTo>
                    <a:lnTo>
                      <a:pt x="f32" y="f31"/>
                    </a:lnTo>
                    <a:lnTo>
                      <a:pt x="f32" y="f33"/>
                    </a:lnTo>
                    <a:lnTo>
                      <a:pt x="f30" y="f33"/>
                    </a:lnTo>
                    <a:lnTo>
                      <a:pt x="f30" y="f31"/>
                    </a:lnTo>
                    <a:close/>
                    <a:moveTo>
                      <a:pt x="f30" y="f31"/>
                    </a:moveTo>
                    <a:lnTo>
                      <a:pt x="f30" y="f31"/>
                    </a:lnTo>
                    <a:close/>
                    <a:moveTo>
                      <a:pt x="f30" y="f34"/>
                    </a:moveTo>
                    <a:lnTo>
                      <a:pt x="f32" y="f34"/>
                    </a:lnTo>
                    <a:lnTo>
                      <a:pt x="f32" y="f10"/>
                    </a:lnTo>
                    <a:cubicBezTo>
                      <a:pt x="f32" y="f35"/>
                      <a:pt x="f36" y="f25"/>
                      <a:pt x="f37" y="f25"/>
                    </a:cubicBezTo>
                    <a:cubicBezTo>
                      <a:pt x="f38" y="f25"/>
                      <a:pt x="f30" y="f35"/>
                      <a:pt x="f30" y="f10"/>
                    </a:cubicBezTo>
                    <a:lnTo>
                      <a:pt x="f30" y="f34"/>
                    </a:lnTo>
                    <a:close/>
                    <a:moveTo>
                      <a:pt x="f30" y="f34"/>
                    </a:moveTo>
                    <a:lnTo>
                      <a:pt x="f30" y="f34"/>
                    </a:lnTo>
                    <a:close/>
                    <a:moveTo>
                      <a:pt x="f39" y="f40"/>
                    </a:moveTo>
                    <a:lnTo>
                      <a:pt x="f26" y="f40"/>
                    </a:lnTo>
                    <a:lnTo>
                      <a:pt x="f26" y="f41"/>
                    </a:lnTo>
                    <a:lnTo>
                      <a:pt x="f39" y="f41"/>
                    </a:lnTo>
                    <a:lnTo>
                      <a:pt x="f39" y="f40"/>
                    </a:lnTo>
                    <a:close/>
                    <a:moveTo>
                      <a:pt x="f39" y="f40"/>
                    </a:moveTo>
                    <a:lnTo>
                      <a:pt x="f39" y="f40"/>
                    </a:lnTo>
                    <a:close/>
                    <a:moveTo>
                      <a:pt x="f42" y="f40"/>
                    </a:moveTo>
                    <a:lnTo>
                      <a:pt x="f42" y="f41"/>
                    </a:lnTo>
                    <a:lnTo>
                      <a:pt x="f28" y="f41"/>
                    </a:lnTo>
                    <a:lnTo>
                      <a:pt x="f28" y="f40"/>
                    </a:lnTo>
                    <a:lnTo>
                      <a:pt x="f42" y="f40"/>
                    </a:lnTo>
                    <a:close/>
                    <a:moveTo>
                      <a:pt x="f42" y="f40"/>
                    </a:moveTo>
                    <a:lnTo>
                      <a:pt x="f42" y="f40"/>
                    </a:lnTo>
                    <a:close/>
                    <a:moveTo>
                      <a:pt x="f43" y="f44"/>
                    </a:moveTo>
                    <a:cubicBezTo>
                      <a:pt x="f45" y="f46"/>
                      <a:pt x="f42" y="f46"/>
                      <a:pt x="f47" y="f44"/>
                    </a:cubicBezTo>
                    <a:lnTo>
                      <a:pt x="f47" y="f48"/>
                    </a:lnTo>
                    <a:cubicBezTo>
                      <a:pt x="f47" y="f49"/>
                      <a:pt x="f50" y="f2"/>
                      <a:pt x="f37" y="f2"/>
                    </a:cubicBezTo>
                    <a:cubicBezTo>
                      <a:pt x="f39" y="f2"/>
                      <a:pt x="f43" y="f49"/>
                      <a:pt x="f43" y="f48"/>
                    </a:cubicBezTo>
                    <a:lnTo>
                      <a:pt x="f43" y="f44"/>
                    </a:lnTo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30" name="Forma Livre 29"/>
              <p:cNvSpPr/>
              <p:nvPr/>
            </p:nvSpPr>
            <p:spPr>
              <a:xfrm>
                <a:off x="9023399" y="5773677"/>
                <a:ext cx="772924" cy="924120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2242"/>
                  <a:gd name="f5" fmla="val 2638"/>
                  <a:gd name="f6" fmla="val 1116"/>
                  <a:gd name="f7" fmla="val 1956"/>
                  <a:gd name="f8" fmla="val 1061"/>
                  <a:gd name="f9" fmla="val 1010"/>
                  <a:gd name="f10" fmla="val 1946"/>
                  <a:gd name="f11" fmla="val 959"/>
                  <a:gd name="f12" fmla="val 1930"/>
                  <a:gd name="f13" fmla="val 818"/>
                  <a:gd name="f14" fmla="val 1883"/>
                  <a:gd name="f15" fmla="val 702"/>
                  <a:gd name="f16" fmla="val 1775"/>
                  <a:gd name="f17" fmla="val 623"/>
                  <a:gd name="f18" fmla="val 1646"/>
                  <a:gd name="f19" fmla="val 532"/>
                  <a:gd name="f20" fmla="val 1497"/>
                  <a:gd name="f21" fmla="val 489"/>
                  <a:gd name="f22" fmla="val 1321"/>
                  <a:gd name="f23" fmla="val 1147"/>
                  <a:gd name="f24" fmla="val 973"/>
                  <a:gd name="f25" fmla="val 796"/>
                  <a:gd name="f26" fmla="val 650"/>
                  <a:gd name="f27" fmla="val 648"/>
                  <a:gd name="f28" fmla="val 287"/>
                  <a:gd name="f29" fmla="val 295"/>
                  <a:gd name="f30" fmla="val 240"/>
                  <a:gd name="f31" fmla="val 357"/>
                  <a:gd name="f32" fmla="val 195"/>
                  <a:gd name="f33" fmla="val 417"/>
                  <a:gd name="f34" fmla="val 151"/>
                  <a:gd name="f35" fmla="val 479"/>
                  <a:gd name="f36" fmla="val 207"/>
                  <a:gd name="f37" fmla="val 529"/>
                  <a:gd name="f38" fmla="val 258"/>
                  <a:gd name="f39" fmla="val 589"/>
                  <a:gd name="f40" fmla="val 289"/>
                  <a:gd name="f41" fmla="val 660"/>
                  <a:gd name="f42" fmla="val 320"/>
                  <a:gd name="f43" fmla="val 731"/>
                  <a:gd name="f44" fmla="val 326"/>
                  <a:gd name="f45" fmla="val 804"/>
                  <a:gd name="f46" fmla="val 314"/>
                  <a:gd name="f47" fmla="val 880"/>
                  <a:gd name="f48" fmla="val 883"/>
                  <a:gd name="f49" fmla="val 313"/>
                  <a:gd name="f50" fmla="val 892"/>
                  <a:gd name="f51" fmla="val 309"/>
                  <a:gd name="f52" fmla="val 915"/>
                  <a:gd name="f53" fmla="val 304"/>
                  <a:gd name="f54" fmla="val 940"/>
                  <a:gd name="f55" fmla="val 297"/>
                  <a:gd name="f56" fmla="val 966"/>
                  <a:gd name="f57" fmla="val 292"/>
                  <a:gd name="f58" fmla="val 991"/>
                  <a:gd name="f59" fmla="val 283"/>
                  <a:gd name="f60" fmla="val 1014"/>
                  <a:gd name="f61" fmla="val 277"/>
                  <a:gd name="f62" fmla="val 1039"/>
                  <a:gd name="f63" fmla="val 263"/>
                  <a:gd name="f64" fmla="val 1084"/>
                  <a:gd name="f65" fmla="val 246"/>
                  <a:gd name="f66" fmla="val 1124"/>
                  <a:gd name="f67" fmla="val 228"/>
                  <a:gd name="f68" fmla="val 1166"/>
                  <a:gd name="f69" fmla="val 210"/>
                  <a:gd name="f70" fmla="val 1211"/>
                  <a:gd name="f71" fmla="val 191"/>
                  <a:gd name="f72" fmla="val 1257"/>
                  <a:gd name="f73" fmla="val 173"/>
                  <a:gd name="f74" fmla="val 1302"/>
                  <a:gd name="f75" fmla="val 152"/>
                  <a:gd name="f76" fmla="val 1356"/>
                  <a:gd name="f77" fmla="val 137"/>
                  <a:gd name="f78" fmla="val 1414"/>
                  <a:gd name="f79" fmla="val 125"/>
                  <a:gd name="f80" fmla="val 1470"/>
                  <a:gd name="f81" fmla="val 102"/>
                  <a:gd name="f82" fmla="val 1580"/>
                  <a:gd name="f83" fmla="val 1691"/>
                  <a:gd name="f84" fmla="val 163"/>
                  <a:gd name="f85" fmla="val 1787"/>
                  <a:gd name="f86" fmla="val 185"/>
                  <a:gd name="f87" fmla="val 1823"/>
                  <a:gd name="f88" fmla="val 215"/>
                  <a:gd name="f89" fmla="val 1856"/>
                  <a:gd name="f90" fmla="val 1884"/>
                  <a:gd name="f91" fmla="val 342"/>
                  <a:gd name="f92" fmla="val 1967"/>
                  <a:gd name="f93" fmla="val 447"/>
                  <a:gd name="f94" fmla="val 2034"/>
                  <a:gd name="f95" fmla="val 556"/>
                  <a:gd name="f96" fmla="val 2097"/>
                  <a:gd name="f97" fmla="val 668"/>
                  <a:gd name="f98" fmla="val 2162"/>
                  <a:gd name="f99" fmla="val 782"/>
                  <a:gd name="f100" fmla="val 2221"/>
                  <a:gd name="f101" fmla="val 2288"/>
                  <a:gd name="f102" fmla="val 894"/>
                  <a:gd name="f103" fmla="val 947"/>
                  <a:gd name="f104" fmla="val 2324"/>
                  <a:gd name="f105" fmla="val 1004"/>
                  <a:gd name="f106" fmla="val 2360"/>
                  <a:gd name="f107" fmla="val 1056"/>
                  <a:gd name="f108" fmla="val 2402"/>
                  <a:gd name="f109" fmla="val 1078"/>
                  <a:gd name="f110" fmla="val 2421"/>
                  <a:gd name="f111" fmla="val 1099"/>
                  <a:gd name="f112" fmla="val 2440"/>
                  <a:gd name="f113" fmla="val 1121"/>
                  <a:gd name="f114" fmla="val 2461"/>
                  <a:gd name="f115" fmla="val 1142"/>
                  <a:gd name="f116" fmla="val 1163"/>
                  <a:gd name="f117" fmla="val 1187"/>
                  <a:gd name="f118" fmla="val 1237"/>
                  <a:gd name="f119" fmla="val 1294"/>
                  <a:gd name="f120" fmla="val 1349"/>
                  <a:gd name="f121" fmla="val 1459"/>
                  <a:gd name="f122" fmla="val 1573"/>
                  <a:gd name="f123" fmla="val 1685"/>
                  <a:gd name="f124" fmla="val 1758"/>
                  <a:gd name="f125" fmla="val 2056"/>
                  <a:gd name="f126" fmla="val 1830"/>
                  <a:gd name="f127" fmla="val 2012"/>
                  <a:gd name="f128" fmla="val 1897"/>
                  <a:gd name="f129" fmla="val 1962"/>
                  <a:gd name="f130" fmla="val 1607"/>
                  <a:gd name="f131" fmla="val 1661"/>
                  <a:gd name="f132" fmla="val 1530"/>
                  <a:gd name="f133" fmla="val 1780"/>
                  <a:gd name="f134" fmla="val 1423"/>
                  <a:gd name="f135" fmla="val 1881"/>
                  <a:gd name="f136" fmla="val 1289"/>
                  <a:gd name="f137" fmla="val 1928"/>
                  <a:gd name="f138" fmla="val 1235"/>
                  <a:gd name="f139" fmla="val 1180"/>
                  <a:gd name="f140" fmla="val 1123"/>
                  <a:gd name="f141" fmla="val 335"/>
                  <a:gd name="f142" fmla="val 88"/>
                  <a:gd name="f143" fmla="val 235"/>
                  <a:gd name="f144" fmla="val 224"/>
                  <a:gd name="f145" fmla="val 133"/>
                  <a:gd name="f146" fmla="val 34"/>
                  <a:gd name="f147" fmla="val 496"/>
                  <a:gd name="f148" fmla="val 157"/>
                  <a:gd name="f149" fmla="val 580"/>
                  <a:gd name="f150" fmla="val 259"/>
                  <a:gd name="f151" fmla="val 701"/>
                  <a:gd name="f152" fmla="val 234"/>
                  <a:gd name="f153" fmla="val 865"/>
                  <a:gd name="f154" fmla="val 225"/>
                  <a:gd name="f155" fmla="val 213"/>
                  <a:gd name="f156" fmla="val 964"/>
                  <a:gd name="f157" fmla="val 197"/>
                  <a:gd name="f158" fmla="val 1013"/>
                  <a:gd name="f159" fmla="val 1053"/>
                  <a:gd name="f160" fmla="val 169"/>
                  <a:gd name="f161" fmla="val 1094"/>
                  <a:gd name="f162" fmla="val 1132"/>
                  <a:gd name="f163" fmla="val 1178"/>
                  <a:gd name="f164" fmla="val 114"/>
                  <a:gd name="f165" fmla="val 1225"/>
                  <a:gd name="f166" fmla="val 96"/>
                  <a:gd name="f167" fmla="val 1272"/>
                  <a:gd name="f168" fmla="val 75"/>
                  <a:gd name="f169" fmla="val 1331"/>
                  <a:gd name="f170" fmla="val 58"/>
                  <a:gd name="f171" fmla="val 1391"/>
                  <a:gd name="f172" fmla="val 43"/>
                  <a:gd name="f173" fmla="val 1452"/>
                  <a:gd name="f174" fmla="val 16"/>
                  <a:gd name="f175" fmla="val 1585"/>
                  <a:gd name="f176" fmla="val 19"/>
                  <a:gd name="f177" fmla="val 1716"/>
                  <a:gd name="f178" fmla="val 92"/>
                  <a:gd name="f179" fmla="val 1832"/>
                  <a:gd name="f180" fmla="val 120"/>
                  <a:gd name="f181" fmla="val 1878"/>
                  <a:gd name="f182" fmla="val 154"/>
                  <a:gd name="f183" fmla="val 1916"/>
                  <a:gd name="f184" fmla="val 192"/>
                  <a:gd name="f185" fmla="val 1950"/>
                  <a:gd name="f186" fmla="val 2036"/>
                  <a:gd name="f187" fmla="val 403"/>
                  <a:gd name="f188" fmla="val 2107"/>
                  <a:gd name="f189" fmla="val 514"/>
                  <a:gd name="f190" fmla="val 2172"/>
                  <a:gd name="f191" fmla="val 627"/>
                  <a:gd name="f192" fmla="val 2236"/>
                  <a:gd name="f193" fmla="val 740"/>
                  <a:gd name="f194" fmla="val 2294"/>
                  <a:gd name="f195" fmla="val 849"/>
                  <a:gd name="f196" fmla="val 902"/>
                  <a:gd name="f197" fmla="val 2395"/>
                  <a:gd name="f198" fmla="val 956"/>
                  <a:gd name="f199" fmla="val 2430"/>
                  <a:gd name="f200" fmla="val 2468"/>
                  <a:gd name="f201" fmla="val 1047"/>
                  <a:gd name="f202" fmla="val 2503"/>
                  <a:gd name="f203" fmla="val 1089"/>
                  <a:gd name="f204" fmla="val 2546"/>
                  <a:gd name="f205" fmla="val 2594"/>
                  <a:gd name="f206" fmla="val 1118"/>
                  <a:gd name="f207" fmla="val 2596"/>
                  <a:gd name="f208" fmla="val 1120"/>
                  <a:gd name="f209" fmla="val 2599"/>
                  <a:gd name="f210" fmla="val 2601"/>
                  <a:gd name="f211" fmla="val 1125"/>
                  <a:gd name="f212" fmla="val 1154"/>
                  <a:gd name="f213" fmla="val 1194"/>
                  <a:gd name="f214" fmla="val 1285"/>
                  <a:gd name="f215" fmla="val 1339"/>
                  <a:gd name="f216" fmla="val 1392"/>
                  <a:gd name="f217" fmla="val 1501"/>
                  <a:gd name="f218" fmla="val 1614"/>
                  <a:gd name="f219" fmla="val 1727"/>
                  <a:gd name="f220" fmla="val 1838"/>
                  <a:gd name="f221" fmla="val 1949"/>
                  <a:gd name="f222" fmla="val 2049"/>
                  <a:gd name="f223" fmla="val 2087"/>
                  <a:gd name="f224" fmla="val 2121"/>
                  <a:gd name="f225" fmla="val 2149"/>
                  <a:gd name="f226" fmla="val 2222"/>
                  <a:gd name="f227" fmla="val 2225"/>
                  <a:gd name="f228" fmla="val 2198"/>
                  <a:gd name="f229" fmla="val 2183"/>
                  <a:gd name="f230" fmla="val 2166"/>
                  <a:gd name="f231" fmla="val 2145"/>
                  <a:gd name="f232" fmla="val 2128"/>
                  <a:gd name="f233" fmla="val 2108"/>
                  <a:gd name="f234" fmla="val 2089"/>
                  <a:gd name="f235" fmla="val 2071"/>
                  <a:gd name="f236" fmla="val 2044"/>
                  <a:gd name="f237" fmla="val 2028"/>
                  <a:gd name="f238" fmla="val 2016"/>
                  <a:gd name="f239" fmla="val 2007"/>
                  <a:gd name="f240" fmla="val 1982"/>
                  <a:gd name="f241" fmla="val 2085"/>
                  <a:gd name="f242" fmla="val 2207"/>
                  <a:gd name="f243" fmla="val 2006"/>
                  <a:gd name="f244" fmla="val 1906"/>
                  <a:gd name="f245" fmla="val 1801"/>
                  <a:gd name="f246" fmla="val 71"/>
                  <a:gd name="f247" fmla="val 1696"/>
                  <a:gd name="f248" fmla="val 53"/>
                  <a:gd name="f249" fmla="val 1588"/>
                  <a:gd name="f250" fmla="val 1434"/>
                  <a:gd name="f251" fmla="val 25"/>
                  <a:gd name="f252" fmla="val 1278"/>
                  <a:gd name="f253" fmla="val 17"/>
                  <a:gd name="f254" fmla="val 807"/>
                  <a:gd name="f255" fmla="val 653"/>
                  <a:gd name="f256" fmla="val 545"/>
                  <a:gd name="f257" fmla="val 440"/>
                  <a:gd name="f258" fmla="val 1113"/>
                  <a:gd name="f259" fmla="val 1128"/>
                  <a:gd name="f260" fmla="val 1284"/>
                  <a:gd name="f261" fmla="val 1437"/>
                  <a:gd name="f262" fmla="val 8"/>
                  <a:gd name="f263" fmla="val 1590"/>
                  <a:gd name="f264" fmla="val 27"/>
                  <a:gd name="f265" fmla="val 1699"/>
                  <a:gd name="f266" fmla="val 38"/>
                  <a:gd name="f267" fmla="val 1804"/>
                  <a:gd name="f268" fmla="val 1911"/>
                  <a:gd name="f269" fmla="val 73"/>
                  <a:gd name="f270" fmla="val 1915"/>
                  <a:gd name="f271" fmla="val 76"/>
                  <a:gd name="f272" fmla="val 2018"/>
                  <a:gd name="f273" fmla="val 2123"/>
                  <a:gd name="f274" fmla="val 353"/>
                  <a:gd name="f275" fmla="val 493"/>
                  <a:gd name="f276" fmla="val 2230"/>
                  <a:gd name="f277" fmla="val 499"/>
                  <a:gd name="f278" fmla="val 2223"/>
                  <a:gd name="f279" fmla="val 505"/>
                  <a:gd name="f280" fmla="val 2102"/>
                  <a:gd name="f281" fmla="val 585"/>
                  <a:gd name="f282" fmla="val 1998"/>
                  <a:gd name="f283" fmla="val 2023"/>
                  <a:gd name="f284" fmla="val 863"/>
                  <a:gd name="f285" fmla="val 2031"/>
                  <a:gd name="f286" fmla="val 912"/>
                  <a:gd name="f287" fmla="val 2042"/>
                  <a:gd name="f288" fmla="val 961"/>
                  <a:gd name="f289" fmla="val 2058"/>
                  <a:gd name="f290" fmla="val 1008"/>
                  <a:gd name="f291" fmla="val 2072"/>
                  <a:gd name="f292" fmla="val 1048"/>
                  <a:gd name="f293" fmla="val 1087"/>
                  <a:gd name="f294" fmla="val 1172"/>
                  <a:gd name="f295" fmla="val 2142"/>
                  <a:gd name="f296" fmla="val 1218"/>
                  <a:gd name="f297" fmla="val 2161"/>
                  <a:gd name="f298" fmla="val 1265"/>
                  <a:gd name="f299" fmla="val 2182"/>
                  <a:gd name="f300" fmla="val 1326"/>
                  <a:gd name="f301" fmla="val 2199"/>
                  <a:gd name="f302" fmla="val 1386"/>
                  <a:gd name="f303" fmla="val 2211"/>
                  <a:gd name="f304" fmla="val 1449"/>
                  <a:gd name="f305" fmla="val 2241"/>
                  <a:gd name="f306" fmla="val 2237"/>
                  <a:gd name="f307" fmla="val 1721"/>
                  <a:gd name="f308" fmla="val 2163"/>
                  <a:gd name="f309" fmla="val 1842"/>
                  <a:gd name="f310" fmla="val 2133"/>
                  <a:gd name="f311" fmla="val 1888"/>
                  <a:gd name="f312" fmla="val 2099"/>
                  <a:gd name="f313" fmla="val 1926"/>
                  <a:gd name="f314" fmla="val 2059"/>
                  <a:gd name="f315" fmla="val 1959"/>
                  <a:gd name="f316" fmla="val 1847"/>
                  <a:gd name="f317" fmla="val 2120"/>
                  <a:gd name="f318" fmla="val 1733"/>
                  <a:gd name="f319" fmla="val 2188"/>
                  <a:gd name="f320" fmla="val 1623"/>
                  <a:gd name="f321" fmla="val 2251"/>
                  <a:gd name="f322" fmla="val 1509"/>
                  <a:gd name="f323" fmla="val 2309"/>
                  <a:gd name="f324" fmla="val 1401"/>
                  <a:gd name="f325" fmla="val 2375"/>
                  <a:gd name="f326" fmla="val 2410"/>
                  <a:gd name="f327" fmla="val 1296"/>
                  <a:gd name="f328" fmla="val 2443"/>
                  <a:gd name="f329" fmla="val 1247"/>
                  <a:gd name="f330" fmla="val 2481"/>
                  <a:gd name="f331" fmla="val 1206"/>
                  <a:gd name="f332" fmla="val 2515"/>
                  <a:gd name="f333" fmla="val 1167"/>
                  <a:gd name="f334" fmla="val 2556"/>
                  <a:gd name="f335" fmla="val 1137"/>
                  <a:gd name="f336" fmla="val 2602"/>
                  <a:gd name="f337" fmla="val 1135"/>
                  <a:gd name="f338" fmla="val 2609"/>
                  <a:gd name="f339" fmla="val 2614"/>
                  <a:gd name="f340" fmla="val 1127"/>
                  <a:gd name="f341" fmla="val 2621"/>
                  <a:gd name="f342" fmla="val 2637"/>
                  <a:gd name="f343" fmla="val 1114"/>
                  <a:gd name="f344" fmla="val 1111"/>
                  <a:gd name="f345" fmla="val 1106"/>
                  <a:gd name="f346" fmla="val 1102"/>
                  <a:gd name="f347" fmla="val 1074"/>
                  <a:gd name="f348" fmla="val 1035"/>
                  <a:gd name="f349" fmla="val 994"/>
                  <a:gd name="f350" fmla="val 945"/>
                  <a:gd name="f351" fmla="val 840"/>
                  <a:gd name="f352" fmla="val 732"/>
                  <a:gd name="f353" fmla="val 618"/>
                  <a:gd name="f354" fmla="val 508"/>
                  <a:gd name="f355" fmla="val 394"/>
                  <a:gd name="f356" fmla="val 282"/>
                  <a:gd name="f357" fmla="val 182"/>
                  <a:gd name="f358" fmla="val 142"/>
                  <a:gd name="f359" fmla="val 108"/>
                  <a:gd name="f360" fmla="val 78"/>
                  <a:gd name="f361" fmla="val 6"/>
                  <a:gd name="f362" fmla="val 28"/>
                  <a:gd name="f363" fmla="val 42"/>
                  <a:gd name="f364" fmla="val 59"/>
                  <a:gd name="f365" fmla="val 82"/>
                  <a:gd name="f366" fmla="val 99"/>
                  <a:gd name="f367" fmla="val 139"/>
                  <a:gd name="f368" fmla="val 183"/>
                  <a:gd name="f369" fmla="val 199"/>
                  <a:gd name="f370" fmla="val 218"/>
                  <a:gd name="f371" fmla="val 243"/>
                  <a:gd name="f372" fmla="val 18"/>
                  <a:gd name="f373" fmla="val 11"/>
                  <a:gd name="f374" fmla="val 118"/>
                  <a:gd name="f375" fmla="val 223"/>
                  <a:gd name="f376" fmla="val 325"/>
                  <a:gd name="f377" fmla="val 330"/>
                  <a:gd name="f378" fmla="val 437"/>
                  <a:gd name="f379" fmla="val 542"/>
                  <a:gd name="f380" fmla="val 651"/>
                  <a:gd name="f381" fmla="val 957"/>
                  <a:gd name="f382" fmla="val 720"/>
                  <a:gd name="f383" fmla="val 1292"/>
                  <a:gd name="f384" fmla="val 723"/>
                  <a:gd name="f385" fmla="val 726"/>
                  <a:gd name="f386" fmla="val 734"/>
                  <a:gd name="f387" fmla="val 1282"/>
                  <a:gd name="f388" fmla="val 693"/>
                  <a:gd name="f389" fmla="val 1270"/>
                  <a:gd name="f390" fmla="val 686"/>
                  <a:gd name="f391" fmla="val 1258"/>
                  <a:gd name="f392" fmla="val 680"/>
                  <a:gd name="f393" fmla="val 1250"/>
                  <a:gd name="f394" fmla="val 676"/>
                  <a:gd name="f395" fmla="val 1213"/>
                  <a:gd name="f396" fmla="val 658"/>
                  <a:gd name="f397" fmla="val 1173"/>
                  <a:gd name="f398" fmla="val 645"/>
                  <a:gd name="f399" fmla="val 636"/>
                  <a:gd name="f400" fmla="val 635"/>
                  <a:gd name="f401" fmla="val 631"/>
                  <a:gd name="f402" fmla="val 625"/>
                  <a:gd name="f403" fmla="val 612"/>
                  <a:gd name="f404" fmla="val 604"/>
                  <a:gd name="f405" fmla="val 602"/>
                  <a:gd name="f406" fmla="val 1144"/>
                  <a:gd name="f407" fmla="val 1161"/>
                  <a:gd name="f408" fmla="val 600"/>
                  <a:gd name="f409" fmla="val 1183"/>
                  <a:gd name="f410" fmla="val 1204"/>
                  <a:gd name="f411" fmla="val 610"/>
                  <a:gd name="f412" fmla="val 1342"/>
                  <a:gd name="f413" fmla="val 628"/>
                  <a:gd name="f414" fmla="val 1387"/>
                  <a:gd name="f415" fmla="val 670"/>
                  <a:gd name="f416" fmla="val 666"/>
                  <a:gd name="f417" fmla="val 1411"/>
                  <a:gd name="f418" fmla="val 663"/>
                  <a:gd name="f419" fmla="val 1441"/>
                  <a:gd name="f420" fmla="val 1456"/>
                  <a:gd name="f421" fmla="val 641"/>
                  <a:gd name="f422" fmla="val 1474"/>
                  <a:gd name="f423" fmla="val 1484"/>
                  <a:gd name="f424" fmla="val 633"/>
                  <a:gd name="f425" fmla="val 1496"/>
                  <a:gd name="f426" fmla="val 1502"/>
                  <a:gd name="f427" fmla="val 1514"/>
                  <a:gd name="f428" fmla="val 1523"/>
                  <a:gd name="f429" fmla="val 678"/>
                  <a:gd name="f430" fmla="val 1528"/>
                  <a:gd name="f431" fmla="val 696"/>
                  <a:gd name="f432" fmla="val 708"/>
                  <a:gd name="f433" fmla="val 1520"/>
                  <a:gd name="f434" fmla="val 744"/>
                  <a:gd name="f435" fmla="val 1473"/>
                  <a:gd name="f436" fmla="val 747"/>
                  <a:gd name="f437" fmla="val 751"/>
                  <a:gd name="f438" fmla="val 1450"/>
                  <a:gd name="f439" fmla="val 756"/>
                  <a:gd name="f440" fmla="val 1453"/>
                  <a:gd name="f441" fmla="val 761"/>
                  <a:gd name="f442" fmla="val 1454"/>
                  <a:gd name="f443" fmla="val 766"/>
                  <a:gd name="f444" fmla="val 779"/>
                  <a:gd name="f445" fmla="val 1462"/>
                  <a:gd name="f446" fmla="val 792"/>
                  <a:gd name="f447" fmla="val 1468"/>
                  <a:gd name="f448" fmla="val 806"/>
                  <a:gd name="f449" fmla="val 814"/>
                  <a:gd name="f450" fmla="val 1471"/>
                  <a:gd name="f451" fmla="val 819"/>
                  <a:gd name="f452" fmla="val 1482"/>
                  <a:gd name="f453" fmla="val 853"/>
                  <a:gd name="f454" fmla="val 885"/>
                  <a:gd name="f455" fmla="val 917"/>
                  <a:gd name="f456" fmla="val 908"/>
                  <a:gd name="f457" fmla="val 1489"/>
                  <a:gd name="f458" fmla="val 900"/>
                  <a:gd name="f459" fmla="val 888"/>
                  <a:gd name="f460" fmla="val 1506"/>
                  <a:gd name="f461" fmla="val 873"/>
                  <a:gd name="f462" fmla="val 1516"/>
                  <a:gd name="f463" fmla="val 857"/>
                  <a:gd name="f464" fmla="val 1525"/>
                  <a:gd name="f465" fmla="val 842"/>
                  <a:gd name="f466" fmla="val 1535"/>
                  <a:gd name="f467" fmla="val 822"/>
                  <a:gd name="f468" fmla="val 1547"/>
                  <a:gd name="f469" fmla="val 1564"/>
                  <a:gd name="f470" fmla="val 789"/>
                  <a:gd name="f471" fmla="val 1656"/>
                  <a:gd name="f472" fmla="val 1641"/>
                  <a:gd name="f473" fmla="val 729"/>
                  <a:gd name="f474" fmla="val 1622"/>
                  <a:gd name="f475" fmla="val 691"/>
                  <a:gd name="f476" fmla="val 1601"/>
                  <a:gd name="f477" fmla="val 426"/>
                  <a:gd name="f478" fmla="val 1271"/>
                  <a:gd name="f479" fmla="val 380"/>
                  <a:gd name="f480" fmla="val 1223"/>
                  <a:gd name="f481" fmla="val 362"/>
                  <a:gd name="f482" fmla="val 1170"/>
                  <a:gd name="f483" fmla="val 1066"/>
                  <a:gd name="f484" fmla="val 1015"/>
                  <a:gd name="f485" fmla="val 825"/>
                  <a:gd name="f486" fmla="val 713"/>
                  <a:gd name="f487" fmla="val 549"/>
                  <a:gd name="f488" fmla="val 797"/>
                  <a:gd name="f489" fmla="val 504"/>
                  <a:gd name="f490" fmla="val 757"/>
                  <a:gd name="f491" fmla="val 815"/>
                  <a:gd name="f492" fmla="val 799"/>
                  <a:gd name="f493" fmla="val 721"/>
                  <a:gd name="f494" fmla="val 706"/>
                  <a:gd name="f495" fmla="val 811"/>
                  <a:gd name="f496" fmla="val 671"/>
                  <a:gd name="f497" fmla="val 828"/>
                  <a:gd name="f498" fmla="val 655"/>
                  <a:gd name="f499" fmla="val 640"/>
                  <a:gd name="f500" fmla="val 856"/>
                  <a:gd name="f501" fmla="val 870"/>
                  <a:gd name="f502" fmla="val 884"/>
                  <a:gd name="f503" fmla="val 899"/>
                  <a:gd name="f504" fmla="val 911"/>
                  <a:gd name="f505" fmla="val 897"/>
                  <a:gd name="f506" fmla="val 1096"/>
                  <a:gd name="f507" fmla="val 1109"/>
                  <a:gd name="f508" fmla="val 1105"/>
                  <a:gd name="f509" fmla="val 1080"/>
                  <a:gd name="f510" fmla="val 1140"/>
                  <a:gd name="f511" fmla="val 1033"/>
                  <a:gd name="f512" fmla="val 1171"/>
                  <a:gd name="f513" fmla="val 1188"/>
                  <a:gd name="f514" fmla="val 993"/>
                  <a:gd name="f515" fmla="val 1210"/>
                  <a:gd name="f516" fmla="val 971"/>
                  <a:gd name="f517" fmla="val 1242"/>
                  <a:gd name="f518" fmla="val 943"/>
                  <a:gd name="f519" fmla="val 932"/>
                  <a:gd name="f520" fmla="val 1335"/>
                  <a:gd name="f521" fmla="val 922"/>
                  <a:gd name="f522" fmla="val 1367"/>
                  <a:gd name="f523" fmla="val 937"/>
                  <a:gd name="f524" fmla="val 1375"/>
                  <a:gd name="f525" fmla="val 1382"/>
                  <a:gd name="f526" fmla="val 1388"/>
                  <a:gd name="f527" fmla="val 1379"/>
                  <a:gd name="f528" fmla="val 877"/>
                  <a:gd name="f529" fmla="val 855"/>
                  <a:gd name="f530" fmla="val 1370"/>
                  <a:gd name="f531" fmla="val 831"/>
                  <a:gd name="f532" fmla="val 1364"/>
                  <a:gd name="f533" fmla="val 809"/>
                  <a:gd name="f534" fmla="val 1361"/>
                  <a:gd name="f535" fmla="val 1340"/>
                  <a:gd name="f536" fmla="val 787"/>
                  <a:gd name="f537" fmla="val 1327"/>
                  <a:gd name="f538" fmla="val 1316"/>
                  <a:gd name="f539" fmla="val 776"/>
                  <a:gd name="f540" fmla="val 1301"/>
                  <a:gd name="f541" fmla="val 771"/>
                  <a:gd name="f542" fmla="val 1297"/>
                  <a:gd name="f543" fmla="val 769"/>
                  <a:gd name="f544" fmla="val 1280"/>
                  <a:gd name="f545" fmla="val 1249"/>
                  <a:gd name="f546" fmla="val 777"/>
                  <a:gd name="f547" fmla="val 1222"/>
                  <a:gd name="f548" fmla="val 774"/>
                  <a:gd name="f549" fmla="val 1226"/>
                  <a:gd name="f550" fmla="val 1231"/>
                  <a:gd name="f551" fmla="val 742"/>
                  <a:gd name="f552" fmla="val 716"/>
                  <a:gd name="f553" fmla="val 1262"/>
                  <a:gd name="f554" fmla="val 1268"/>
                  <a:gd name="f555" fmla="val 695"/>
                  <a:gd name="f556" fmla="val 1273"/>
                  <a:gd name="f557" fmla="val 1465"/>
                  <a:gd name="f558" fmla="val 953"/>
                  <a:gd name="f559" fmla="val 1458"/>
                  <a:gd name="f560" fmla="val 968"/>
                  <a:gd name="f561" fmla="val 984"/>
                  <a:gd name="f562" fmla="val 1446"/>
                  <a:gd name="f563" fmla="val 999"/>
                  <a:gd name="f564" fmla="val 1018"/>
                  <a:gd name="f565" fmla="val 1034"/>
                  <a:gd name="f566" fmla="val 1435"/>
                  <a:gd name="f567" fmla="val 1055"/>
                  <a:gd name="f568" fmla="val 1065"/>
                  <a:gd name="f569" fmla="val 1431"/>
                  <a:gd name="f570" fmla="val 1422"/>
                  <a:gd name="f571" fmla="val 1419"/>
                  <a:gd name="f572" fmla="val 1090"/>
                  <a:gd name="f573" fmla="val 1416"/>
                  <a:gd name="f574" fmla="val 1092"/>
                  <a:gd name="f575" fmla="val 1407"/>
                  <a:gd name="f576" fmla="val 1406"/>
                  <a:gd name="f577" fmla="val 1085"/>
                  <a:gd name="f578" fmla="val 1044"/>
                  <a:gd name="f579" fmla="val 1395"/>
                  <a:gd name="f580" fmla="val 1380"/>
                  <a:gd name="f581" fmla="val 958"/>
                  <a:gd name="f582" fmla="val 1359"/>
                  <a:gd name="f583" fmla="val 950"/>
                  <a:gd name="f584" fmla="val 1332"/>
                  <a:gd name="f585" fmla="val 938"/>
                  <a:gd name="f586" fmla="val 1304"/>
                  <a:gd name="f587" fmla="val 933"/>
                  <a:gd name="f588" fmla="val 1277"/>
                  <a:gd name="f589" fmla="val 1219"/>
                  <a:gd name="f590" fmla="val 983"/>
                  <a:gd name="f591" fmla="val 1201"/>
                  <a:gd name="f592" fmla="val 1023"/>
                  <a:gd name="f593" fmla="val 1168"/>
                  <a:gd name="f594" fmla="val 1152"/>
                  <a:gd name="f595" fmla="val 1139"/>
                  <a:gd name="f596" fmla="val 1130"/>
                  <a:gd name="f597" fmla="val 1376"/>
                  <a:gd name="f598" fmla="val 1112"/>
                  <a:gd name="f599" fmla="val 1428"/>
                  <a:gd name="f600" fmla="val 1041"/>
                  <a:gd name="f601" fmla="val 1026"/>
                  <a:gd name="f602" fmla="val 1009"/>
                  <a:gd name="f603" fmla="val 1532"/>
                  <a:gd name="f604" fmla="val 986"/>
                  <a:gd name="f605" fmla="val 1554"/>
                  <a:gd name="f606" fmla="val 954"/>
                  <a:gd name="f607" fmla="val 1598"/>
                  <a:gd name="f608" fmla="val 1610"/>
                  <a:gd name="f609" fmla="val 1635"/>
                  <a:gd name="f610" fmla="val 1650"/>
                  <a:gd name="f611" fmla="val 1665"/>
                  <a:gd name="f612" fmla="val 1684"/>
                  <a:gd name="f613" fmla="val 969"/>
                  <a:gd name="f614" fmla="val 1701"/>
                  <a:gd name="f615" fmla="val 974"/>
                  <a:gd name="f616" fmla="val 1718"/>
                  <a:gd name="f617" fmla="val 979"/>
                  <a:gd name="f618" fmla="val 1708"/>
                  <a:gd name="f619" fmla="val 913"/>
                  <a:gd name="f620" fmla="val 1690"/>
                  <a:gd name="f621" fmla="val 847"/>
                  <a:gd name="f622" fmla="val 1662"/>
                  <a:gd name="f623" fmla="val 784"/>
                  <a:gd name="f624" fmla="val 1631"/>
                  <a:gd name="f625" fmla="val 1575"/>
                  <a:gd name="f626" fmla="val 802"/>
                  <a:gd name="f627" fmla="val 1545"/>
                  <a:gd name="f628" fmla="val 827"/>
                  <a:gd name="f629" fmla="val 868"/>
                  <a:gd name="f630" fmla="val 898"/>
                  <a:gd name="f631" fmla="val 674"/>
                  <a:gd name="f632" fmla="val 1600"/>
                  <a:gd name="f633" fmla="val 1586"/>
                  <a:gd name="f634" fmla="val 704"/>
                  <a:gd name="f635" fmla="val 725"/>
                  <a:gd name="f636" fmla="val 727"/>
                  <a:gd name="f637" fmla="val 763"/>
                  <a:gd name="f638" fmla="val 749"/>
                  <a:gd name="f639" fmla="val 1583"/>
                  <a:gd name="f640" fmla="val 711"/>
                  <a:gd name="f641" fmla="val 1429"/>
                  <a:gd name="f642" fmla="val 1313"/>
                  <a:gd name="f643" fmla="val 813"/>
                  <a:gd name="f644" fmla="val 1243"/>
                  <a:gd name="f645" fmla="val 861"/>
                  <a:gd name="f646" fmla="val 1228"/>
                  <a:gd name="f647" fmla="val 1343"/>
                  <a:gd name="f648" fmla="val 866"/>
                  <a:gd name="f649" fmla="val 1518"/>
                  <a:gd name="f650" fmla="val 1543"/>
                  <a:gd name="f651" fmla="val 791"/>
                  <a:gd name="f652" fmla="val 1571"/>
                  <a:gd name="f653" fmla="val 1570"/>
                  <a:gd name="f654" fmla="val 1568"/>
                  <a:gd name="f655" fmla="val 935"/>
                  <a:gd name="f656" fmla="val 1605"/>
                  <a:gd name="f657" fmla="val 1613"/>
                  <a:gd name="f658" fmla="val 1616"/>
                  <a:gd name="f659" fmla="val 1618"/>
                  <a:gd name="f660" fmla="val 846"/>
                  <a:gd name="f661" fmla="val 1629"/>
                  <a:gd name="f662" fmla="val 759"/>
                  <a:gd name="f663" fmla="val 927"/>
                  <a:gd name="f664" fmla="val 1485"/>
                  <a:gd name="f665" fmla="val 1460"/>
                  <a:gd name="f666" fmla="val 1405"/>
                  <a:gd name="f667" fmla="val 1371"/>
                  <a:gd name="f668" fmla="val 816"/>
                  <a:gd name="f669" fmla="val 1308"/>
                  <a:gd name="f670" fmla="val 1283"/>
                  <a:gd name="f671" fmla="val 810"/>
                  <a:gd name="f672" fmla="val 794"/>
                  <a:gd name="f673" fmla="val 1287"/>
                  <a:gd name="f674" fmla="val 1338"/>
                  <a:gd name="f675" fmla="val 730"/>
                  <a:gd name="f676" fmla="val 728"/>
                  <a:gd name="f677" fmla="val 733"/>
                  <a:gd name="f678" fmla="val 1504"/>
                  <a:gd name="f679" fmla="val 1540"/>
                  <a:gd name="f680" fmla="val 752"/>
                  <a:gd name="f681" fmla="val 1551"/>
                  <a:gd name="f682" fmla="val 1563"/>
                  <a:gd name="f683" fmla="val 764"/>
                  <a:gd name="f684" fmla="val 1576"/>
                  <a:gd name="f685" fmla="val 768"/>
                  <a:gd name="f686" fmla="val 770"/>
                  <a:gd name="f687" fmla="val 1581"/>
                  <a:gd name="f688" fmla="val 775"/>
                  <a:gd name="f689" fmla="val 1578"/>
                  <a:gd name="f690" fmla="val 1561"/>
                  <a:gd name="f691" fmla="val 823"/>
                  <a:gd name="f692" fmla="val 1555"/>
                  <a:gd name="f693" fmla="val 909"/>
                  <a:gd name="f694" fmla="val 878"/>
                  <a:gd name="f695" fmla="val 944"/>
                  <a:gd name="f696" fmla="val 1021"/>
                  <a:gd name="f697" fmla="val 835"/>
                  <a:gd name="f698" fmla="val 1067"/>
                  <a:gd name="f699" fmla="val 1036"/>
                  <a:gd name="f700" fmla="val 683"/>
                  <a:gd name="f701" fmla="val 646"/>
                  <a:gd name="f702" fmla="val 862"/>
                  <a:gd name="f703" fmla="val 850"/>
                  <a:gd name="f704" fmla="val 656"/>
                  <a:gd name="f705" fmla="val 871"/>
                  <a:gd name="f706" fmla="val 916"/>
                  <a:gd name="f707" fmla="val 896"/>
                  <a:gd name="f708" fmla="val 948"/>
                  <a:gd name="f709" fmla="val 281"/>
                  <a:gd name="f710" fmla="val 709"/>
                  <a:gd name="f711" fmla="val 512"/>
                  <a:gd name="f712" fmla="val 409"/>
                  <a:gd name="f713" fmla="val 363"/>
                  <a:gd name="f714" fmla="val 1011"/>
                  <a:gd name="f715" fmla="val 346"/>
                  <a:gd name="f716" fmla="val 338"/>
                  <a:gd name="f717" fmla="val 411"/>
                  <a:gd name="f718" fmla="val 518"/>
                  <a:gd name="f719" fmla="val 1677"/>
                  <a:gd name="f720" fmla="val 867"/>
                  <a:gd name="f721" fmla="val 1735"/>
                  <a:gd name="f722" fmla="val 1737"/>
                  <a:gd name="f723" fmla="val 988"/>
                  <a:gd name="f724" fmla="val 1744"/>
                  <a:gd name="f725" fmla="val 1747"/>
                  <a:gd name="f726" fmla="val 1749"/>
                  <a:gd name="f727" fmla="val 1319"/>
                  <a:gd name="f728" fmla="val 1706"/>
                  <a:gd name="f729" fmla="val 1494"/>
                  <a:gd name="f730" fmla="val 1642"/>
                  <a:gd name="f731" fmla="val 1644"/>
                  <a:gd name="f732" fmla="val 1951"/>
                  <a:gd name="f733" fmla="val 1939"/>
                  <a:gd name="f734" fmla="val 1931"/>
                  <a:gd name="f735" fmla="val 1968"/>
                  <a:gd name="f736" fmla="val 1908"/>
                  <a:gd name="f737" fmla="val 1995"/>
                  <a:gd name="f738" fmla="val 2026"/>
                  <a:gd name="f739" fmla="val 2080"/>
                  <a:gd name="f740" fmla="val 2139"/>
                  <a:gd name="f741" fmla="val 2116"/>
                  <a:gd name="f742" fmla="val 2104"/>
                  <a:gd name="f743" fmla="val 2068"/>
                  <a:gd name="f744" fmla="val 2050"/>
                  <a:gd name="f745" fmla="val 2013"/>
                  <a:gd name="f746" fmla="val 1978"/>
                  <a:gd name="f747" fmla="val 1964"/>
                  <a:gd name="f748" fmla="val 1935"/>
                  <a:gd name="f749" fmla="val 1927"/>
                  <a:gd name="f750" fmla="val 1923"/>
                  <a:gd name="f751" fmla="val 1952"/>
                  <a:gd name="f752" fmla="val 1983"/>
                  <a:gd name="f753" fmla="val 2090"/>
                  <a:gd name="f754" fmla="val 2014"/>
                  <a:gd name="f755" fmla="val 375"/>
                  <a:gd name="f756" fmla="val 1937"/>
                  <a:gd name="f757" fmla="val 271"/>
                  <a:gd name="f758" fmla="val 1859"/>
                  <a:gd name="f759" fmla="val 166"/>
                  <a:gd name="f760" fmla="val 1767"/>
                  <a:gd name="f761" fmla="val 1673"/>
                  <a:gd name="f762" fmla="val 138"/>
                  <a:gd name="f763" fmla="val 128"/>
                  <a:gd name="f764" fmla="val 111"/>
                  <a:gd name="f765" fmla="val 101"/>
                  <a:gd name="f766" fmla="val 661"/>
                  <a:gd name="f767" fmla="val 568"/>
                  <a:gd name="f768" fmla="val 474"/>
                  <a:gd name="f769" fmla="val 382"/>
                  <a:gd name="f770" fmla="val 352"/>
                  <a:gd name="f771" fmla="val 205"/>
                  <a:gd name="f772" fmla="val 244"/>
                  <a:gd name="f773" fmla="val 299"/>
                  <a:gd name="f774" fmla="val 311"/>
                  <a:gd name="f775" fmla="val 302"/>
                  <a:gd name="f776" fmla="val 273"/>
                  <a:gd name="f777" fmla="val 595"/>
                  <a:gd name="f778" fmla="val 535"/>
                  <a:gd name="f779" fmla="val 486"/>
                  <a:gd name="f780" fmla="val 481"/>
                  <a:gd name="f781" fmla="val 132"/>
                  <a:gd name="f782" fmla="val 211"/>
                  <a:gd name="f783" fmla="val 368"/>
                  <a:gd name="f784" fmla="val 262"/>
                  <a:gd name="f785" fmla="val 371"/>
                  <a:gd name="f786" fmla="val 153"/>
                  <a:gd name="f787" fmla="val 373"/>
                  <a:gd name="f788" fmla="val 376"/>
                  <a:gd name="f789" fmla="val 470"/>
                  <a:gd name="f790" fmla="val 136"/>
                  <a:gd name="f791" fmla="val 564"/>
                  <a:gd name="f792" fmla="val 123"/>
                  <a:gd name="f793" fmla="val 659"/>
                  <a:gd name="f794" fmla="val 94"/>
                  <a:gd name="f795" fmla="val 967"/>
                  <a:gd name="f796" fmla="val 86"/>
                  <a:gd name="f797" fmla="val 1274"/>
                  <a:gd name="f798" fmla="val 1582"/>
                  <a:gd name="f799" fmla="val 1771"/>
                  <a:gd name="f800" fmla="val 1865"/>
                  <a:gd name="f801" fmla="val 1868"/>
                  <a:gd name="f802" fmla="val 1870"/>
                  <a:gd name="f803" fmla="val 2030"/>
                  <a:gd name="f804" fmla="val 2113"/>
                  <a:gd name="f805" fmla="val 1999"/>
                  <a:gd name="f806" fmla="val 1966"/>
                  <a:gd name="f807" fmla="val 1942"/>
                  <a:gd name="f808" fmla="val 930"/>
                  <a:gd name="f809" fmla="val 1963"/>
                  <a:gd name="f810" fmla="val 1980"/>
                  <a:gd name="f811" fmla="val 1994"/>
                  <a:gd name="f812" fmla="val 1077"/>
                  <a:gd name="f813" fmla="val 2010"/>
                  <a:gd name="f814" fmla="val 1119"/>
                  <a:gd name="f815" fmla="val 1159"/>
                  <a:gd name="f816" fmla="val 2046"/>
                  <a:gd name="f817" fmla="val 1205"/>
                  <a:gd name="f818" fmla="val 2066"/>
                  <a:gd name="f819" fmla="val 2084"/>
                  <a:gd name="f820" fmla="val 1353"/>
                  <a:gd name="f821" fmla="val 1410"/>
                  <a:gd name="f822" fmla="val 2132"/>
                  <a:gd name="f823" fmla="val 1467"/>
                  <a:gd name="f824" fmla="val 2156"/>
                  <a:gd name="f825" fmla="val 2092"/>
                  <a:gd name="f826" fmla="val 1795"/>
                  <a:gd name="f827" fmla="val 2070"/>
                  <a:gd name="f828" fmla="val 1834"/>
                  <a:gd name="f829" fmla="val 2038"/>
                  <a:gd name="f830" fmla="val 1896"/>
                  <a:gd name="f831" fmla="val 1909"/>
                  <a:gd name="f832" fmla="val 1802"/>
                  <a:gd name="f833" fmla="val 1694"/>
                  <a:gd name="f834" fmla="val 2112"/>
                  <a:gd name="f835" fmla="val 2175"/>
                  <a:gd name="f836" fmla="val 2234"/>
                  <a:gd name="f837" fmla="val 1357"/>
                  <a:gd name="f838" fmla="val 2302"/>
                  <a:gd name="f839" fmla="val 2304"/>
                  <a:gd name="f840" fmla="val 2339"/>
                  <a:gd name="f841" fmla="val 2374"/>
                  <a:gd name="f842" fmla="val 1195"/>
                  <a:gd name="f843" fmla="val 2415"/>
                  <a:gd name="f844" fmla="val 2435"/>
                  <a:gd name="f845" fmla="val 1149"/>
                  <a:gd name="f846" fmla="val 2456"/>
                  <a:gd name="f847" fmla="val 2480"/>
                  <a:gd name="f848" fmla="val 2485"/>
                  <a:gd name="f849" fmla="val 1070"/>
                  <a:gd name="f850" fmla="val 1046"/>
                  <a:gd name="f851" fmla="val 939"/>
                  <a:gd name="f852" fmla="val 773"/>
                  <a:gd name="f853" fmla="val 547"/>
                  <a:gd name="f854" fmla="val 439"/>
                  <a:gd name="f855" fmla="val 332"/>
                  <a:gd name="f856" fmla="val 203"/>
                  <a:gd name="f857" fmla="val 171"/>
                  <a:gd name="f858" fmla="val 149"/>
                  <a:gd name="f859" fmla="val 87"/>
                  <a:gd name="f860" fmla="val 109"/>
                  <a:gd name="f861" fmla="val 121"/>
                  <a:gd name="f862" fmla="val 175"/>
                  <a:gd name="f863" fmla="val 231"/>
                  <a:gd name="f864" fmla="val 247"/>
                  <a:gd name="f865" fmla="val 261"/>
                  <a:gd name="f866" fmla="val 270"/>
                  <a:gd name="f867" fmla="val 963"/>
                  <a:gd name="f868" fmla="val 294"/>
                  <a:gd name="f869" fmla="val 1933"/>
                  <a:gd name="f870" fmla="val 1854"/>
                  <a:gd name="f871" fmla="val 1748"/>
                  <a:gd name="f872" fmla="val 1097"/>
                  <a:gd name="f873" fmla="val 1666"/>
                  <a:gd name="f874" fmla="val 1620"/>
                  <a:gd name="f875" fmla="val 1068"/>
                  <a:gd name="f876" fmla="val 1596"/>
                  <a:gd name="f877" fmla="val 1040"/>
                  <a:gd name="f878" fmla="val 1541"/>
                  <a:gd name="f879" fmla="val 1487"/>
                  <a:gd name="f880" fmla="val 985"/>
                  <a:gd name="f881" fmla="val 1430"/>
                  <a:gd name="f882" fmla="val 1333"/>
                  <a:gd name="f883" fmla="val 951"/>
                  <a:gd name="f884" fmla="val 1230"/>
                  <a:gd name="f885" fmla="val 980"/>
                  <a:gd name="f886" fmla="val 1190"/>
                  <a:gd name="f887" fmla="val 1027"/>
                  <a:gd name="f888" fmla="val 1164"/>
                  <a:gd name="f889" fmla="val 1037"/>
                  <a:gd name="f890" fmla="val 1049"/>
                  <a:gd name="f891" fmla="val 1492"/>
                  <a:gd name="f892" fmla="val 1637"/>
                  <a:gd name="f893" fmla="val 1763"/>
                  <a:gd name="f894" fmla="val 1869"/>
                  <a:gd name="f895" fmla="val 1914"/>
                  <a:gd name="f896" fmla="val 1006"/>
                  <a:gd name="f897" fmla="val 1936"/>
                  <a:gd name="f898" fmla="val 1940"/>
                  <a:gd name="f899" fmla="val 1938"/>
                  <a:gd name="f900" fmla="val 998"/>
                  <a:gd name="f901" fmla="val 1682"/>
                  <a:gd name="f902" fmla="val 981"/>
                  <a:gd name="f903" fmla="val 1647"/>
                  <a:gd name="f904" fmla="val 976"/>
                  <a:gd name="f905" fmla="val 1634"/>
                  <a:gd name="f906" fmla="val 1619"/>
                  <a:gd name="f907" fmla="val 1587"/>
                  <a:gd name="f908" fmla="val 1542"/>
                  <a:gd name="f909" fmla="val 1527"/>
                  <a:gd name="f910" fmla="val 1019"/>
                  <a:gd name="f911" fmla="val 1513"/>
                  <a:gd name="f912" fmla="val 1478"/>
                  <a:gd name="f913" fmla="val 1069"/>
                  <a:gd name="f914" fmla="val 1104"/>
                  <a:gd name="f915" fmla="val 1402"/>
                  <a:gd name="f916" fmla="val 1129"/>
                  <a:gd name="f917" fmla="val 1397"/>
                  <a:gd name="f918" fmla="val 1732"/>
                  <a:gd name="f919" fmla="val 1728"/>
                  <a:gd name="f920" fmla="val 1043"/>
                  <a:gd name="f921" fmla="val 1186"/>
                  <a:gd name="f922" fmla="val 1227"/>
                  <a:gd name="f923" fmla="val 1323"/>
                  <a:gd name="f924" fmla="val 1073"/>
                  <a:gd name="f925" fmla="val 1156"/>
                  <a:gd name="f926" fmla="val 1546"/>
                  <a:gd name="f927" fmla="val 1246"/>
                  <a:gd name="f928" fmla="val 1565"/>
                  <a:gd name="f929" fmla="val 1306"/>
                  <a:gd name="f930" fmla="val 1593"/>
                  <a:gd name="f931" fmla="val 1325"/>
                  <a:gd name="f932" fmla="val 1611"/>
                  <a:gd name="f933" fmla="val 1621"/>
                  <a:gd name="f934" fmla="val 1615"/>
                  <a:gd name="f935" fmla="val 1608"/>
                  <a:gd name="f936" fmla="val 1238"/>
                  <a:gd name="f937" fmla="val 1560"/>
                  <a:gd name="f938" fmla="val 1176"/>
                  <a:gd name="f939" fmla="val 1472"/>
                  <a:gd name="f940" fmla="val 1396"/>
                  <a:gd name="f941" fmla="val 1058"/>
                  <a:gd name="f942" fmla="val 1354"/>
                  <a:gd name="f943" fmla="val 1050"/>
                  <a:gd name="f944" fmla="val 1324"/>
                  <a:gd name="f945" fmla="val 1054"/>
                  <a:gd name="f946" fmla="val 1263"/>
                  <a:gd name="f947" fmla="val 1071"/>
                  <a:gd name="f948" fmla="val 1191"/>
                  <a:gd name="f949" fmla="val 1157"/>
                  <a:gd name="f950" fmla="val 1169"/>
                  <a:gd name="f951" fmla="val 1383"/>
                  <a:gd name="f952" fmla="val 1424"/>
                  <a:gd name="f953" fmla="val 1479"/>
                  <a:gd name="f954" fmla="val 1082"/>
                  <a:gd name="f955" fmla="val 1636"/>
                  <a:gd name="f956" fmla="val 1145"/>
                  <a:gd name="f957" fmla="val 1858"/>
                  <a:gd name="f958" fmla="val 1234"/>
                  <a:gd name="f959" fmla="val 1913"/>
                  <a:gd name="f960" fmla="val 1874"/>
                  <a:gd name="f961" fmla="val 1800"/>
                  <a:gd name="f962" fmla="val 1707"/>
                  <a:gd name="f963" fmla="val 1511"/>
                  <a:gd name="f964" fmla="val 1689"/>
                  <a:gd name="f965" fmla="val 1466"/>
                  <a:gd name="f966" fmla="val 1671"/>
                  <a:gd name="f967" fmla="val 1654"/>
                  <a:gd name="f968" fmla="val 1674"/>
                  <a:gd name="f969" fmla="val 1579"/>
                  <a:gd name="f970" fmla="val 1592"/>
                  <a:gd name="f971" fmla="val 1604"/>
                  <a:gd name="f972" fmla="val 1299"/>
                  <a:gd name="f973" fmla="val 688"/>
                  <a:gd name="f974" fmla="val 1311"/>
                  <a:gd name="f975" fmla="val 685"/>
                  <a:gd name="f976" fmla="val 681"/>
                  <a:gd name="f977" fmla="val 1347"/>
                  <a:gd name="f978" fmla="val 673"/>
                  <a:gd name="f979" fmla="val 1328"/>
                  <a:gd name="f980" fmla="val 626"/>
                  <a:gd name="f981" fmla="val 621"/>
                  <a:gd name="f982" fmla="val 1203"/>
                  <a:gd name="f983" fmla="val 1182"/>
                  <a:gd name="f984" fmla="val 620"/>
                  <a:gd name="f985" fmla="val 1179"/>
                  <a:gd name="f986" fmla="val 630"/>
                  <a:gd name="f987" fmla="val 643"/>
                  <a:gd name="f988" fmla="val 690"/>
                  <a:gd name="f989" fmla="val 1508"/>
                  <a:gd name="f990" fmla="val 1490"/>
                  <a:gd name="f991" fmla="val 1461"/>
                  <a:gd name="f992" fmla="val 1394"/>
                  <a:gd name="f993" fmla="val 1363"/>
                  <a:gd name="f994" fmla="val 1351"/>
                  <a:gd name="f995" fmla="val 1330"/>
                  <a:gd name="f996" fmla="val 700"/>
                  <a:gd name="f997" fmla="val 1320"/>
                  <a:gd name="f998" fmla="val 1309"/>
                  <a:gd name="f999" fmla="val 703"/>
                  <a:gd name="f1000" fmla="val 705"/>
                  <a:gd name="f1001" fmla="val 1259"/>
                  <a:gd name="f1002" fmla="val 715"/>
                  <a:gd name="f1003" fmla="val 1254"/>
                  <a:gd name="f1004" fmla="val 737"/>
                  <a:gd name="f1005" fmla="val 1244"/>
                  <a:gd name="f1006" fmla="val 1256"/>
                  <a:gd name="f1007" fmla="val 772"/>
                  <a:gd name="f1008" fmla="val 781"/>
                  <a:gd name="f1009" fmla="val 826"/>
                  <a:gd name="f1010" fmla="val 1399"/>
                  <a:gd name="f1011" fmla="val 1418"/>
                  <a:gd name="f1012" fmla="val 1051"/>
                  <a:gd name="f1013" fmla="val 1031"/>
                  <a:gd name="f1014" fmla="val 1425"/>
                  <a:gd name="f1015" fmla="val 978"/>
                  <a:gd name="f1016" fmla="val 1438"/>
                  <a:gd name="f1017" fmla="val 925"/>
                  <a:gd name="f1018" fmla="val 890"/>
                  <a:gd name="f1019" fmla="val 848"/>
                  <a:gd name="f1020" fmla="val 843"/>
                  <a:gd name="f1021" fmla="val 1426"/>
                  <a:gd name="f1022" fmla="val 1444"/>
                  <a:gd name="f1023" fmla="val 942"/>
                  <a:gd name="f1024" fmla="val 920"/>
                  <a:gd name="f1025" fmla="val 907"/>
                  <a:gd name="f1026" fmla="val 895"/>
                  <a:gd name="f1027" fmla="val 882"/>
                  <a:gd name="f1028" fmla="val 839"/>
                  <a:gd name="f1029" fmla="val 824"/>
                  <a:gd name="f1030" fmla="val 821"/>
                  <a:gd name="f1031" fmla="val 1442"/>
                  <a:gd name="f1032" fmla="val 829"/>
                  <a:gd name="f1033" fmla="val 1447"/>
                  <a:gd name="f1034" fmla="val 837"/>
                  <a:gd name="f1035" fmla="val 817"/>
                  <a:gd name="f1036" fmla="val 812"/>
                  <a:gd name="f1037" fmla="val 739"/>
                  <a:gd name="f1038" fmla="val 710"/>
                  <a:gd name="f1039" fmla="*/ f1 1 2242"/>
                  <a:gd name="f1040" fmla="*/ f2 1 2638"/>
                  <a:gd name="f1041" fmla="+- f5 0 f3"/>
                  <a:gd name="f1042" fmla="+- f4 0 f3"/>
                  <a:gd name="f1043" fmla="*/ f1042 1 2242"/>
                  <a:gd name="f1044" fmla="*/ f1041 1 2638"/>
                  <a:gd name="f1045" fmla="*/ f3 1 f1043"/>
                  <a:gd name="f1046" fmla="*/ f4 1 f1043"/>
                  <a:gd name="f1047" fmla="*/ f3 1 f1044"/>
                  <a:gd name="f1048" fmla="*/ f5 1 f1044"/>
                  <a:gd name="f1049" fmla="*/ f1045 f1039 1"/>
                  <a:gd name="f1050" fmla="*/ f1046 f1039 1"/>
                  <a:gd name="f1051" fmla="*/ f1048 f1040 1"/>
                  <a:gd name="f1052" fmla="*/ f1047 f104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049" t="f1052" r="f1050" b="f1051"/>
                <a:pathLst>
                  <a:path w="2242" h="2638">
                    <a:moveTo>
                      <a:pt x="f6" y="f7"/>
                    </a:moveTo>
                    <a:cubicBezTo>
                      <a:pt x="f8" y="f7"/>
                      <a:pt x="f9" y="f10"/>
                      <a:pt x="f11" y="f12"/>
                    </a:cubicBezTo>
                    <a:cubicBezTo>
                      <a:pt x="f13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1" y="f23"/>
                    </a:cubicBezTo>
                    <a:cubicBezTo>
                      <a:pt x="f21" y="f24"/>
                      <a:pt x="f19" y="f25"/>
                      <a:pt x="f17" y="f26"/>
                    </a:cubicBezTo>
                    <a:lnTo>
                      <a:pt x="f17" y="f27"/>
                    </a:lnTo>
                    <a:lnTo>
                      <a:pt x="f28" y="f29"/>
                    </a:lnTo>
                    <a:cubicBezTo>
                      <a:pt x="f30" y="f31"/>
                      <a:pt x="f32" y="f33"/>
                      <a:pt x="f34" y="f35"/>
                    </a:cubicBezTo>
                    <a:cubicBezTo>
                      <a:pt x="f36" y="f37"/>
                      <a:pt x="f38" y="f39"/>
                      <a:pt x="f40" y="f41"/>
                    </a:cubicBezTo>
                    <a:cubicBezTo>
                      <a:pt x="f42" y="f43"/>
                      <a:pt x="f44" y="f45"/>
                      <a:pt x="f46" y="f47"/>
                    </a:cubicBezTo>
                    <a:lnTo>
                      <a:pt x="f46" y="f48"/>
                    </a:lnTo>
                    <a:lnTo>
                      <a:pt x="f49" y="f50"/>
                    </a:lnTo>
                    <a:cubicBezTo>
                      <a:pt x="f51" y="f52"/>
                      <a:pt x="f53" y="f54"/>
                      <a:pt x="f55" y="f56"/>
                    </a:cubicBezTo>
                    <a:cubicBezTo>
                      <a:pt x="f57" y="f58"/>
                      <a:pt x="f59" y="f60"/>
                      <a:pt x="f61" y="f62"/>
                    </a:cubicBezTo>
                    <a:cubicBezTo>
                      <a:pt x="f63" y="f64"/>
                      <a:pt x="f65" y="f66"/>
                      <a:pt x="f67" y="f68"/>
                    </a:cubicBezTo>
                    <a:cubicBezTo>
                      <a:pt x="f69" y="f70"/>
                      <a:pt x="f71" y="f72"/>
                      <a:pt x="f73" y="f74"/>
                    </a:cubicBezTo>
                    <a:cubicBezTo>
                      <a:pt x="f75" y="f76"/>
                      <a:pt x="f77" y="f78"/>
                      <a:pt x="f79" y="f80"/>
                    </a:cubicBezTo>
                    <a:cubicBezTo>
                      <a:pt x="f81" y="f82"/>
                      <a:pt x="f81" y="f83"/>
                      <a:pt x="f84" y="f85"/>
                    </a:cubicBezTo>
                    <a:cubicBezTo>
                      <a:pt x="f86" y="f87"/>
                      <a:pt x="f88" y="f89"/>
                      <a:pt x="f65" y="f90"/>
                    </a:cubicBezTo>
                    <a:cubicBezTo>
                      <a:pt x="f91" y="f92"/>
                      <a:pt x="f93" y="f94"/>
                      <a:pt x="f95" y="f96"/>
                    </a:cubicBezTo>
                    <a:cubicBezTo>
                      <a:pt x="f97" y="f98"/>
                      <a:pt x="f99" y="f100"/>
                      <a:pt x="f50" y="f101"/>
                    </a:cubicBezTo>
                    <a:lnTo>
                      <a:pt x="f102" y="f101"/>
                    </a:lnTo>
                    <a:cubicBezTo>
                      <a:pt x="f103" y="f104"/>
                      <a:pt x="f105" y="f106"/>
                      <a:pt x="f107" y="f108"/>
                    </a:cubicBezTo>
                    <a:cubicBezTo>
                      <a:pt x="f109" y="f110"/>
                      <a:pt x="f111" y="f112"/>
                      <a:pt x="f113" y="f114"/>
                    </a:cubicBezTo>
                    <a:cubicBezTo>
                      <a:pt x="f115" y="f112"/>
                      <a:pt x="f116" y="f110"/>
                      <a:pt x="f117" y="f108"/>
                    </a:cubicBezTo>
                    <a:cubicBezTo>
                      <a:pt x="f118" y="f106"/>
                      <a:pt x="f119" y="f104"/>
                      <a:pt x="f120" y="f101"/>
                    </a:cubicBezTo>
                    <a:cubicBezTo>
                      <a:pt x="f121" y="f100"/>
                      <a:pt x="f122" y="f98"/>
                      <a:pt x="f123" y="f96"/>
                    </a:cubicBezTo>
                    <a:cubicBezTo>
                      <a:pt x="f124" y="f125"/>
                      <a:pt x="f126" y="f127"/>
                      <a:pt x="f128" y="f129"/>
                    </a:cubicBezTo>
                    <a:lnTo>
                      <a:pt x="f130" y="f131"/>
                    </a:lnTo>
                    <a:cubicBezTo>
                      <a:pt x="f132" y="f133"/>
                      <a:pt x="f134" y="f135"/>
                      <a:pt x="f136" y="f137"/>
                    </a:cubicBezTo>
                    <a:cubicBezTo>
                      <a:pt x="f138" y="f10"/>
                      <a:pt x="f139" y="f7"/>
                      <a:pt x="f140" y="f7"/>
                    </a:cubicBezTo>
                    <a:lnTo>
                      <a:pt x="f6" y="f7"/>
                    </a:ln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41" y="f142"/>
                    </a:moveTo>
                    <a:cubicBezTo>
                      <a:pt x="f143" y="f144"/>
                      <a:pt x="f145" y="f0"/>
                      <a:pt x="f146" y="f147"/>
                    </a:cubicBezTo>
                    <a:cubicBezTo>
                      <a:pt x="f148" y="f149"/>
                      <a:pt x="f150" y="f151"/>
                      <a:pt x="f152" y="f153"/>
                    </a:cubicBezTo>
                    <a:cubicBezTo>
                      <a:pt x="f154" y="f52"/>
                      <a:pt x="f155" y="f156"/>
                      <a:pt x="f157" y="f158"/>
                    </a:cubicBezTo>
                    <a:cubicBezTo>
                      <a:pt x="f86" y="f159"/>
                      <a:pt x="f160" y="f161"/>
                      <a:pt x="f75" y="f162"/>
                    </a:cubicBezTo>
                    <a:cubicBezTo>
                      <a:pt x="f145" y="f163"/>
                      <a:pt x="f164" y="f165"/>
                      <a:pt x="f166" y="f167"/>
                    </a:cubicBezTo>
                    <a:cubicBezTo>
                      <a:pt x="f168" y="f169"/>
                      <a:pt x="f170" y="f171"/>
                      <a:pt x="f172" y="f173"/>
                    </a:cubicBezTo>
                    <a:cubicBezTo>
                      <a:pt x="f174" y="f175"/>
                      <a:pt x="f176" y="f177"/>
                      <a:pt x="f178" y="f179"/>
                    </a:cubicBezTo>
                    <a:cubicBezTo>
                      <a:pt x="f180" y="f181"/>
                      <a:pt x="f182" y="f183"/>
                      <a:pt x="f184" y="f185"/>
                    </a:cubicBezTo>
                    <a:cubicBezTo>
                      <a:pt x="f57" y="f186"/>
                      <a:pt x="f187" y="f188"/>
                      <a:pt x="f189" y="f190"/>
                    </a:cubicBezTo>
                    <a:cubicBezTo>
                      <a:pt x="f191" y="f192"/>
                      <a:pt x="f193" y="f194"/>
                      <a:pt x="f195" y="f106"/>
                    </a:cubicBezTo>
                    <a:cubicBezTo>
                      <a:pt x="f196" y="f197"/>
                      <a:pt x="f198" y="f199"/>
                      <a:pt x="f105" y="f200"/>
                    </a:cubicBezTo>
                    <a:cubicBezTo>
                      <a:pt x="f201" y="f202"/>
                      <a:pt x="f203" y="f204"/>
                      <a:pt x="f6" y="f205"/>
                    </a:cubicBezTo>
                    <a:cubicBezTo>
                      <a:pt x="f206" y="f207"/>
                      <a:pt x="f208" y="f209"/>
                      <a:pt x="f113" y="f210"/>
                    </a:cubicBezTo>
                    <a:cubicBezTo>
                      <a:pt x="f113" y="f209"/>
                      <a:pt x="f140" y="f207"/>
                      <a:pt x="f211" y="f205"/>
                    </a:cubicBezTo>
                    <a:cubicBezTo>
                      <a:pt x="f212" y="f204"/>
                      <a:pt x="f213" y="f202"/>
                      <a:pt x="f118" y="f200"/>
                    </a:cubicBezTo>
                    <a:cubicBezTo>
                      <a:pt x="f214" y="f199"/>
                      <a:pt x="f215" y="f197"/>
                      <a:pt x="f216" y="f106"/>
                    </a:cubicBezTo>
                    <a:cubicBezTo>
                      <a:pt x="f217" y="f194"/>
                      <a:pt x="f218" y="f192"/>
                      <a:pt x="f219" y="f190"/>
                    </a:cubicBezTo>
                    <a:cubicBezTo>
                      <a:pt x="f220" y="f188"/>
                      <a:pt x="f221" y="f186"/>
                      <a:pt x="f222" y="f185"/>
                    </a:cubicBezTo>
                    <a:cubicBezTo>
                      <a:pt x="f223" y="f183"/>
                      <a:pt x="f224" y="f181"/>
                      <a:pt x="f225" y="f179"/>
                    </a:cubicBezTo>
                    <a:cubicBezTo>
                      <a:pt x="f226" y="f177"/>
                      <a:pt x="f227" y="f175"/>
                      <a:pt x="f228" y="f173"/>
                    </a:cubicBezTo>
                    <a:cubicBezTo>
                      <a:pt x="f229" y="f171"/>
                      <a:pt x="f230" y="f169"/>
                      <a:pt x="f231" y="f167"/>
                    </a:cubicBezTo>
                    <a:cubicBezTo>
                      <a:pt x="f232" y="f165"/>
                      <a:pt x="f233" y="f163"/>
                      <a:pt x="f234" y="f162"/>
                    </a:cubicBezTo>
                    <a:cubicBezTo>
                      <a:pt x="f235" y="f161"/>
                      <a:pt x="f125" y="f159"/>
                      <a:pt x="f236" y="f158"/>
                    </a:cubicBezTo>
                    <a:cubicBezTo>
                      <a:pt x="f237" y="f156"/>
                      <a:pt x="f238" y="f52"/>
                      <a:pt x="f239" y="f153"/>
                    </a:cubicBezTo>
                    <a:cubicBezTo>
                      <a:pt x="f240" y="f151"/>
                      <a:pt x="f241" y="f149"/>
                      <a:pt x="f242" y="f147"/>
                    </a:cubicBezTo>
                    <a:cubicBezTo>
                      <a:pt x="f233" y="f0"/>
                      <a:pt x="f243" y="f144"/>
                      <a:pt x="f244" y="f142"/>
                    </a:cubicBezTo>
                    <a:cubicBezTo>
                      <a:pt x="f245" y="f246"/>
                      <a:pt x="f247" y="f248"/>
                      <a:pt x="f249" y="f172"/>
                    </a:cubicBezTo>
                    <a:cubicBezTo>
                      <a:pt x="f250" y="f251"/>
                      <a:pt x="f252" y="f253"/>
                      <a:pt x="f113" y="f253"/>
                    </a:cubicBezTo>
                    <a:cubicBezTo>
                      <a:pt x="f156" y="f253"/>
                      <a:pt x="f254" y="f251"/>
                      <a:pt x="f255" y="f172"/>
                    </a:cubicBezTo>
                    <a:cubicBezTo>
                      <a:pt x="f256" y="f248"/>
                      <a:pt x="f257" y="f246"/>
                      <a:pt x="f141" y="f142"/>
                    </a:cubicBezTo>
                    <a:close/>
                    <a:moveTo>
                      <a:pt x="f141" y="f142"/>
                    </a:moveTo>
                    <a:lnTo>
                      <a:pt x="f141" y="f142"/>
                    </a:lnTo>
                    <a:close/>
                    <a:moveTo>
                      <a:pt x="f258" y="f3"/>
                    </a:moveTo>
                    <a:lnTo>
                      <a:pt x="f113" y="f3"/>
                    </a:lnTo>
                    <a:lnTo>
                      <a:pt x="f259" y="f3"/>
                    </a:lnTo>
                    <a:cubicBezTo>
                      <a:pt x="f260" y="f3"/>
                      <a:pt x="f261" y="f262"/>
                      <a:pt x="f263" y="f264"/>
                    </a:cubicBezTo>
                    <a:cubicBezTo>
                      <a:pt x="f265" y="f266"/>
                      <a:pt x="f267" y="f248"/>
                      <a:pt x="f268" y="f269"/>
                    </a:cubicBezTo>
                    <a:lnTo>
                      <a:pt x="f270" y="f269"/>
                    </a:lnTo>
                    <a:lnTo>
                      <a:pt x="f183" y="f271"/>
                    </a:lnTo>
                    <a:cubicBezTo>
                      <a:pt x="f272" y="f88"/>
                      <a:pt x="f273" y="f274"/>
                      <a:pt x="f227" y="f275"/>
                    </a:cubicBezTo>
                    <a:lnTo>
                      <a:pt x="f276" y="f277"/>
                    </a:lnTo>
                    <a:lnTo>
                      <a:pt x="f278" y="f279"/>
                    </a:lnTo>
                    <a:cubicBezTo>
                      <a:pt x="f280" y="f281"/>
                      <a:pt x="f282" y="f151"/>
                      <a:pt x="f283" y="f284"/>
                    </a:cubicBezTo>
                    <a:cubicBezTo>
                      <a:pt x="f285" y="f286"/>
                      <a:pt x="f287" y="f288"/>
                      <a:pt x="f289" y="f290"/>
                    </a:cubicBezTo>
                    <a:cubicBezTo>
                      <a:pt x="f291" y="f292"/>
                      <a:pt x="f223" y="f293"/>
                      <a:pt x="f280" y="f211"/>
                    </a:cubicBezTo>
                    <a:cubicBezTo>
                      <a:pt x="f273" y="f294"/>
                      <a:pt x="f295" y="f296"/>
                      <a:pt x="f297" y="f298"/>
                    </a:cubicBezTo>
                    <a:cubicBezTo>
                      <a:pt x="f299" y="f300"/>
                      <a:pt x="f301" y="f302"/>
                      <a:pt x="f303" y="f304"/>
                    </a:cubicBezTo>
                    <a:cubicBezTo>
                      <a:pt x="f305" y="f175"/>
                      <a:pt x="f306" y="f307"/>
                      <a:pt x="f308" y="f309"/>
                    </a:cubicBezTo>
                    <a:cubicBezTo>
                      <a:pt x="f310" y="f311"/>
                      <a:pt x="f312" y="f313"/>
                      <a:pt x="f314" y="f129"/>
                    </a:cubicBezTo>
                    <a:cubicBezTo>
                      <a:pt x="f315" y="f222"/>
                      <a:pt x="f316" y="f317"/>
                      <a:pt x="f318" y="f319"/>
                    </a:cubicBezTo>
                    <a:cubicBezTo>
                      <a:pt x="f320" y="f321"/>
                      <a:pt x="f322" y="f323"/>
                      <a:pt x="f324" y="f325"/>
                    </a:cubicBezTo>
                    <a:cubicBezTo>
                      <a:pt x="f120" y="f326"/>
                      <a:pt x="f327" y="f328"/>
                      <a:pt x="f329" y="f330"/>
                    </a:cubicBezTo>
                    <a:cubicBezTo>
                      <a:pt x="f331" y="f332"/>
                      <a:pt x="f333" y="f334"/>
                      <a:pt x="f335" y="f336"/>
                    </a:cubicBezTo>
                    <a:cubicBezTo>
                      <a:pt x="f337" y="f338"/>
                      <a:pt x="f162" y="f339"/>
                      <a:pt x="f340" y="f341"/>
                    </a:cubicBezTo>
                    <a:lnTo>
                      <a:pt x="f113" y="f342"/>
                    </a:lnTo>
                    <a:lnTo>
                      <a:pt x="f343" y="f341"/>
                    </a:lnTo>
                    <a:cubicBezTo>
                      <a:pt x="f344" y="f339"/>
                      <a:pt x="f345" y="f338"/>
                      <a:pt x="f346" y="f336"/>
                    </a:cubicBezTo>
                    <a:cubicBezTo>
                      <a:pt x="f347" y="f334"/>
                      <a:pt x="f348" y="f332"/>
                      <a:pt x="f349" y="f330"/>
                    </a:cubicBezTo>
                    <a:cubicBezTo>
                      <a:pt x="f350" y="f328"/>
                      <a:pt x="f102" y="f326"/>
                      <a:pt x="f351" y="f325"/>
                    </a:cubicBezTo>
                    <a:cubicBezTo>
                      <a:pt x="f352" y="f323"/>
                      <a:pt x="f353" y="f321"/>
                      <a:pt x="f354" y="f319"/>
                    </a:cubicBezTo>
                    <a:cubicBezTo>
                      <a:pt x="f355" y="f317"/>
                      <a:pt x="f356" y="f222"/>
                      <a:pt x="f357" y="f129"/>
                    </a:cubicBezTo>
                    <a:cubicBezTo>
                      <a:pt x="f358" y="f313"/>
                      <a:pt x="f359" y="f311"/>
                      <a:pt x="f360" y="f309"/>
                    </a:cubicBezTo>
                    <a:cubicBezTo>
                      <a:pt x="f361" y="f307"/>
                      <a:pt x="f3" y="f175"/>
                      <a:pt x="f362" y="f304"/>
                    </a:cubicBezTo>
                    <a:cubicBezTo>
                      <a:pt x="f363" y="f302"/>
                      <a:pt x="f364" y="f300"/>
                      <a:pt x="f365" y="f298"/>
                    </a:cubicBezTo>
                    <a:cubicBezTo>
                      <a:pt x="f366" y="f296"/>
                      <a:pt x="f180" y="f294"/>
                      <a:pt x="f367" y="f211"/>
                    </a:cubicBezTo>
                    <a:cubicBezTo>
                      <a:pt x="f182" y="f293"/>
                      <a:pt x="f160" y="f292"/>
                      <a:pt x="f368" y="f290"/>
                    </a:cubicBezTo>
                    <a:cubicBezTo>
                      <a:pt x="f369" y="f288"/>
                      <a:pt x="f69" y="f286"/>
                      <a:pt x="f370" y="f284"/>
                    </a:cubicBezTo>
                    <a:cubicBezTo>
                      <a:pt x="f371" y="f151"/>
                      <a:pt x="f367" y="f281"/>
                      <a:pt x="f372" y="f279"/>
                    </a:cubicBezTo>
                    <a:lnTo>
                      <a:pt x="f373" y="f277"/>
                    </a:lnTo>
                    <a:lnTo>
                      <a:pt x="f174" y="f275"/>
                    </a:lnTo>
                    <a:cubicBezTo>
                      <a:pt x="f374" y="f274"/>
                      <a:pt x="f375" y="f88"/>
                      <a:pt x="f376" y="f271"/>
                    </a:cubicBezTo>
                    <a:lnTo>
                      <a:pt x="f44" y="f269"/>
                    </a:lnTo>
                    <a:lnTo>
                      <a:pt x="f377" y="f269"/>
                    </a:lnTo>
                    <a:cubicBezTo>
                      <a:pt x="f378" y="f248"/>
                      <a:pt x="f379" y="f266"/>
                      <a:pt x="f380" y="f264"/>
                    </a:cubicBezTo>
                    <a:cubicBezTo>
                      <a:pt x="f45" y="f262"/>
                      <a:pt x="f381" y="f3"/>
                      <a:pt x="f258" y="f3"/>
                    </a:cubicBezTo>
                    <a:close/>
                    <a:moveTo>
                      <a:pt x="f258" y="f3"/>
                    </a:moveTo>
                    <a:lnTo>
                      <a:pt x="f258" y="f3"/>
                    </a:lnTo>
                    <a:close/>
                    <a:moveTo>
                      <a:pt x="f136" y="f382"/>
                    </a:moveTo>
                    <a:cubicBezTo>
                      <a:pt x="f383" y="f382"/>
                      <a:pt x="f327" y="f384"/>
                      <a:pt x="f327" y="f385"/>
                    </a:cubicBezTo>
                    <a:cubicBezTo>
                      <a:pt x="f327" y="f352"/>
                      <a:pt x="f383" y="f386"/>
                      <a:pt x="f136" y="f386"/>
                    </a:cubicBezTo>
                    <a:cubicBezTo>
                      <a:pt x="f214" y="f386"/>
                      <a:pt x="f387" y="f352"/>
                      <a:pt x="f387" y="f385"/>
                    </a:cubicBezTo>
                    <a:cubicBezTo>
                      <a:pt x="f387" y="f384"/>
                      <a:pt x="f214" y="f382"/>
                      <a:pt x="f136" y="f382"/>
                    </a:cubicBezTo>
                    <a:close/>
                    <a:moveTo>
                      <a:pt x="f136" y="f382"/>
                    </a:moveTo>
                    <a:lnTo>
                      <a:pt x="f136" y="f382"/>
                    </a:lnTo>
                    <a:close/>
                    <a:moveTo>
                      <a:pt x="f252" y="f388"/>
                    </a:moveTo>
                    <a:cubicBezTo>
                      <a:pt x="f389" y="f390"/>
                      <a:pt x="f391" y="f392"/>
                      <a:pt x="f393" y="f394"/>
                    </a:cubicBezTo>
                    <a:cubicBezTo>
                      <a:pt x="f395" y="f396"/>
                      <a:pt x="f397" y="f398"/>
                      <a:pt x="f162" y="f399"/>
                    </a:cubicBezTo>
                    <a:lnTo>
                      <a:pt x="f162" y="f400"/>
                    </a:lnTo>
                    <a:cubicBezTo>
                      <a:pt x="f140" y="f401"/>
                      <a:pt x="f258" y="f402"/>
                      <a:pt x="f6" y="f403"/>
                    </a:cubicBezTo>
                    <a:cubicBezTo>
                      <a:pt x="f206" y="f404"/>
                      <a:pt x="f259" y="f405"/>
                      <a:pt x="f335" y="f405"/>
                    </a:cubicBezTo>
                    <a:cubicBezTo>
                      <a:pt x="f406" y="f405"/>
                      <a:pt x="f212" y="f405"/>
                      <a:pt x="f407" y="f408"/>
                    </a:cubicBezTo>
                    <a:cubicBezTo>
                      <a:pt x="f409" y="f408"/>
                      <a:pt x="f410" y="f405"/>
                      <a:pt x="f165" y="f404"/>
                    </a:cubicBezTo>
                    <a:cubicBezTo>
                      <a:pt x="f260" y="f411"/>
                      <a:pt x="f412" y="f413"/>
                      <a:pt x="f414" y="f97"/>
                    </a:cubicBezTo>
                    <a:lnTo>
                      <a:pt x="f171" y="f415"/>
                    </a:lnTo>
                    <a:cubicBezTo>
                      <a:pt x="f324" y="f416"/>
                      <a:pt x="f417" y="f418"/>
                      <a:pt x="f134" y="f396"/>
                    </a:cubicBezTo>
                    <a:cubicBezTo>
                      <a:pt x="f419" y="f380"/>
                      <a:pt x="f420" y="f421"/>
                      <a:pt x="f422" y="f399"/>
                    </a:cubicBezTo>
                    <a:cubicBezTo>
                      <a:pt x="f423" y="f424"/>
                      <a:pt x="f425" y="f399"/>
                      <a:pt x="f426" y="f398"/>
                    </a:cubicBezTo>
                    <a:cubicBezTo>
                      <a:pt x="f427" y="f41"/>
                      <a:pt x="f428" y="f429"/>
                      <a:pt x="f430" y="f431"/>
                    </a:cubicBezTo>
                    <a:cubicBezTo>
                      <a:pt x="f132" y="f432"/>
                      <a:pt x="f132" y="f384"/>
                      <a:pt x="f433" y="f43"/>
                    </a:cubicBezTo>
                    <a:cubicBezTo>
                      <a:pt x="f217" y="f434"/>
                      <a:pt x="f435" y="f436"/>
                      <a:pt x="f304" y="f437"/>
                    </a:cubicBezTo>
                    <a:cubicBezTo>
                      <a:pt x="f438" y="f439"/>
                      <a:pt x="f440" y="f441"/>
                      <a:pt x="f442" y="f443"/>
                    </a:cubicBezTo>
                    <a:cubicBezTo>
                      <a:pt x="f121" y="f444"/>
                      <a:pt x="f445" y="f446"/>
                      <a:pt x="f447" y="f448"/>
                    </a:cubicBezTo>
                    <a:lnTo>
                      <a:pt x="f80" y="f449"/>
                    </a:lnTo>
                    <a:lnTo>
                      <a:pt x="f450" y="f451"/>
                    </a:lnTo>
                    <a:cubicBezTo>
                      <a:pt x="f452" y="f453"/>
                      <a:pt x="f423" y="f454"/>
                      <a:pt x="f422" y="f455"/>
                    </a:cubicBezTo>
                    <a:cubicBezTo>
                      <a:pt x="f452" y="f456"/>
                      <a:pt x="f457" y="f458"/>
                      <a:pt x="f425" y="f459"/>
                    </a:cubicBezTo>
                    <a:cubicBezTo>
                      <a:pt x="f460" y="f461"/>
                      <a:pt x="f462" y="f463"/>
                      <a:pt x="f464" y="f465"/>
                    </a:cubicBezTo>
                    <a:cubicBezTo>
                      <a:pt x="f466" y="f467"/>
                      <a:pt x="f468" y="f45"/>
                      <a:pt x="f469" y="f470"/>
                    </a:cubicBezTo>
                    <a:cubicBezTo>
                      <a:pt x="f263" y="f443"/>
                      <a:pt x="f320" y="f441"/>
                      <a:pt x="f471" y="f443"/>
                    </a:cubicBezTo>
                    <a:cubicBezTo>
                      <a:pt x="f472" y="f473"/>
                      <a:pt x="f474" y="f475"/>
                      <a:pt x="f476" y="f396"/>
                    </a:cubicBezTo>
                    <a:cubicBezTo>
                      <a:pt x="f428" y="f19"/>
                      <a:pt x="f417" y="f477"/>
                      <a:pt x="f478" y="f479"/>
                    </a:cubicBezTo>
                    <a:cubicBezTo>
                      <a:pt x="f480" y="f481"/>
                      <a:pt x="f482" y="f274"/>
                      <a:pt x="f206" y="f274"/>
                    </a:cubicBezTo>
                    <a:cubicBezTo>
                      <a:pt x="f483" y="f274"/>
                      <a:pt x="f484" y="f481"/>
                      <a:pt x="f156" y="f479"/>
                    </a:cubicBezTo>
                    <a:cubicBezTo>
                      <a:pt x="f485" y="f477"/>
                      <a:pt x="f486" y="f19"/>
                      <a:pt x="f400" y="f396"/>
                    </a:cubicBezTo>
                    <a:cubicBezTo>
                      <a:pt x="f487" y="f488"/>
                      <a:pt x="f354" y="f56"/>
                      <a:pt x="f489" y="f162"/>
                    </a:cubicBezTo>
                    <a:lnTo>
                      <a:pt x="f490" y="f162"/>
                    </a:lnTo>
                    <a:lnTo>
                      <a:pt x="f490" y="f465"/>
                    </a:lnTo>
                    <a:lnTo>
                      <a:pt x="f491" y="f465"/>
                    </a:lnTo>
                    <a:lnTo>
                      <a:pt x="f491" y="f45"/>
                    </a:lnTo>
                    <a:lnTo>
                      <a:pt x="f492" y="f45"/>
                    </a:lnTo>
                    <a:lnTo>
                      <a:pt x="f492" y="f436"/>
                    </a:lnTo>
                    <a:lnTo>
                      <a:pt x="f491" y="f436"/>
                    </a:lnTo>
                    <a:lnTo>
                      <a:pt x="f491" y="f493"/>
                    </a:lnTo>
                    <a:lnTo>
                      <a:pt x="f492" y="f493"/>
                    </a:lnTo>
                    <a:lnTo>
                      <a:pt x="f492" y="f494"/>
                    </a:lnTo>
                    <a:cubicBezTo>
                      <a:pt x="f492" y="f390"/>
                      <a:pt x="f495" y="f496"/>
                      <a:pt x="f497" y="f418"/>
                    </a:cubicBezTo>
                    <a:lnTo>
                      <a:pt x="f497" y="f498"/>
                    </a:lnTo>
                    <a:cubicBezTo>
                      <a:pt x="f497" y="f499"/>
                      <a:pt x="f351" y="f413"/>
                      <a:pt x="f500" y="f413"/>
                    </a:cubicBezTo>
                    <a:cubicBezTo>
                      <a:pt x="f501" y="f413"/>
                      <a:pt x="f502" y="f499"/>
                      <a:pt x="f502" y="f498"/>
                    </a:cubicBezTo>
                    <a:lnTo>
                      <a:pt x="f502" y="f418"/>
                    </a:lnTo>
                    <a:cubicBezTo>
                      <a:pt x="f503" y="f496"/>
                      <a:pt x="f504" y="f390"/>
                      <a:pt x="f504" y="f494"/>
                    </a:cubicBezTo>
                    <a:lnTo>
                      <a:pt x="f504" y="f493"/>
                    </a:lnTo>
                    <a:lnTo>
                      <a:pt x="f505" y="f493"/>
                    </a:lnTo>
                    <a:lnTo>
                      <a:pt x="f505" y="f436"/>
                    </a:lnTo>
                    <a:lnTo>
                      <a:pt x="f504" y="f436"/>
                    </a:lnTo>
                    <a:lnTo>
                      <a:pt x="f504" y="f45"/>
                    </a:lnTo>
                    <a:lnTo>
                      <a:pt x="f505" y="f45"/>
                    </a:lnTo>
                    <a:lnTo>
                      <a:pt x="f505" y="f465"/>
                    </a:lnTo>
                    <a:lnTo>
                      <a:pt x="f381" y="f465"/>
                    </a:lnTo>
                    <a:lnTo>
                      <a:pt x="f381" y="f162"/>
                    </a:lnTo>
                    <a:lnTo>
                      <a:pt x="f506" y="f162"/>
                    </a:lnTo>
                    <a:cubicBezTo>
                      <a:pt x="f507" y="f508"/>
                      <a:pt x="f140" y="f509"/>
                      <a:pt x="f510" y="f107"/>
                    </a:cubicBezTo>
                    <a:cubicBezTo>
                      <a:pt x="f212" y="f511"/>
                      <a:pt x="f512" y="f158"/>
                      <a:pt x="f513" y="f514"/>
                    </a:cubicBezTo>
                    <a:cubicBezTo>
                      <a:pt x="f515" y="f516"/>
                      <a:pt x="f517" y="f518"/>
                      <a:pt x="f389" y="f519"/>
                    </a:cubicBezTo>
                    <a:cubicBezTo>
                      <a:pt x="f74" y="f455"/>
                      <a:pt x="f520" y="f521"/>
                      <a:pt x="f522" y="f523"/>
                    </a:cubicBezTo>
                    <a:cubicBezTo>
                      <a:pt x="f524" y="f54"/>
                      <a:pt x="f525" y="f518"/>
                      <a:pt x="f526" y="f350"/>
                    </a:cubicBezTo>
                    <a:cubicBezTo>
                      <a:pt x="f414" y="f521"/>
                      <a:pt x="f525" y="f458"/>
                      <a:pt x="f527" y="f528"/>
                    </a:cubicBezTo>
                    <a:cubicBezTo>
                      <a:pt x="f524" y="f529"/>
                      <a:pt x="f530" y="f531"/>
                      <a:pt x="f532" y="f533"/>
                    </a:cubicBezTo>
                    <a:cubicBezTo>
                      <a:pt x="f534" y="f492"/>
                      <a:pt x="f120" y="f446"/>
                      <a:pt x="f535" y="f536"/>
                    </a:cubicBezTo>
                    <a:cubicBezTo>
                      <a:pt x="f537" y="f444"/>
                      <a:pt x="f538" y="f539"/>
                      <a:pt x="f540" y="f541"/>
                    </a:cubicBezTo>
                    <a:cubicBezTo>
                      <a:pt x="f542" y="f543"/>
                      <a:pt x="f214" y="f543"/>
                      <a:pt x="f544" y="f543"/>
                    </a:cubicBezTo>
                    <a:cubicBezTo>
                      <a:pt x="f298" y="f543"/>
                      <a:pt x="f545" y="f546"/>
                      <a:pt x="f138" y="f99"/>
                    </a:cubicBezTo>
                    <a:lnTo>
                      <a:pt x="f547" y="f470"/>
                    </a:lnTo>
                    <a:lnTo>
                      <a:pt x="f165" y="f548"/>
                    </a:lnTo>
                    <a:cubicBezTo>
                      <a:pt x="f549" y="f441"/>
                      <a:pt x="f550" y="f551"/>
                      <a:pt x="f118" y="f43"/>
                    </a:cubicBezTo>
                    <a:cubicBezTo>
                      <a:pt x="f517" y="f552"/>
                      <a:pt x="f545" y="f151"/>
                      <a:pt x="f553" y="f431"/>
                    </a:cubicBezTo>
                    <a:cubicBezTo>
                      <a:pt x="f554" y="f555"/>
                      <a:pt x="f556" y="f388"/>
                      <a:pt x="f252" y="f388"/>
                    </a:cubicBezTo>
                    <a:close/>
                    <a:moveTo>
                      <a:pt x="f252" y="f388"/>
                    </a:moveTo>
                    <a:lnTo>
                      <a:pt x="f252" y="f388"/>
                    </a:lnTo>
                    <a:close/>
                    <a:moveTo>
                      <a:pt x="f557" y="f558"/>
                    </a:moveTo>
                    <a:cubicBezTo>
                      <a:pt x="f559" y="f560"/>
                      <a:pt x="f440" y="f561"/>
                      <a:pt x="f562" y="f563"/>
                    </a:cubicBezTo>
                    <a:cubicBezTo>
                      <a:pt x="f419" y="f564"/>
                      <a:pt x="f261" y="f565"/>
                      <a:pt x="f566" y="f567"/>
                    </a:cubicBezTo>
                    <a:cubicBezTo>
                      <a:pt x="f250" y="f568"/>
                      <a:pt x="f569" y="f64"/>
                      <a:pt x="f570" y="f203"/>
                    </a:cubicBezTo>
                    <a:cubicBezTo>
                      <a:pt x="f571" y="f572"/>
                      <a:pt x="f573" y="f574"/>
                      <a:pt x="f78" y="f574"/>
                    </a:cubicBezTo>
                    <a:lnTo>
                      <a:pt x="f575" y="f574"/>
                    </a:lnTo>
                    <a:lnTo>
                      <a:pt x="f576" y="f577"/>
                    </a:lnTo>
                    <a:cubicBezTo>
                      <a:pt x="f324" y="f578"/>
                      <a:pt x="f579" y="f105"/>
                      <a:pt x="f216" y="f156"/>
                    </a:cubicBezTo>
                    <a:cubicBezTo>
                      <a:pt x="f580" y="f288"/>
                      <a:pt x="f530" y="f581"/>
                      <a:pt x="f582" y="f583"/>
                    </a:cubicBezTo>
                    <a:cubicBezTo>
                      <a:pt x="f584" y="f585"/>
                      <a:pt x="f586" y="f587"/>
                      <a:pt x="f588" y="f103"/>
                    </a:cubicBezTo>
                    <a:cubicBezTo>
                      <a:pt x="f545" y="f581"/>
                      <a:pt x="f589" y="f590"/>
                      <a:pt x="f591" y="f105"/>
                    </a:cubicBezTo>
                    <a:cubicBezTo>
                      <a:pt x="f409" y="f592"/>
                      <a:pt x="f593" y="f578"/>
                      <a:pt x="f594" y="f568"/>
                    </a:cubicBezTo>
                    <a:cubicBezTo>
                      <a:pt x="f595" y="f293"/>
                      <a:pt x="f340" y="f507"/>
                      <a:pt x="f343" y="f162"/>
                    </a:cubicBezTo>
                    <a:lnTo>
                      <a:pt x="f530" y="f162"/>
                    </a:lnTo>
                    <a:lnTo>
                      <a:pt x="f530" y="f596"/>
                    </a:lnTo>
                    <a:lnTo>
                      <a:pt x="f597" y="f340"/>
                    </a:lnTo>
                    <a:cubicBezTo>
                      <a:pt x="f414" y="f208"/>
                      <a:pt x="f579" y="f598"/>
                      <a:pt x="f576" y="f508"/>
                    </a:cubicBezTo>
                    <a:cubicBezTo>
                      <a:pt x="f599" y="f572"/>
                      <a:pt x="f304" y="f347"/>
                      <a:pt x="f447" y="f107"/>
                    </a:cubicBezTo>
                    <a:cubicBezTo>
                      <a:pt x="f423" y="f600"/>
                      <a:pt x="f217" y="f601"/>
                      <a:pt x="f427" y="f602"/>
                    </a:cubicBezTo>
                    <a:cubicBezTo>
                      <a:pt x="f603" y="f604"/>
                      <a:pt x="f605" y="f581"/>
                      <a:pt x="f175" y="f606"/>
                    </a:cubicBezTo>
                    <a:cubicBezTo>
                      <a:pt x="f607" y="f583"/>
                      <a:pt x="f608" y="f606"/>
                      <a:pt x="f474" y="f198"/>
                    </a:cubicBezTo>
                    <a:cubicBezTo>
                      <a:pt x="f609" y="f581"/>
                      <a:pt x="f610" y="f288"/>
                      <a:pt x="f611" y="f156"/>
                    </a:cubicBezTo>
                    <a:cubicBezTo>
                      <a:pt x="f612" y="f613"/>
                      <a:pt x="f614" y="f615"/>
                      <a:pt x="f616" y="f617"/>
                    </a:cubicBezTo>
                    <a:cubicBezTo>
                      <a:pt x="f618" y="f619"/>
                      <a:pt x="f620" y="f621"/>
                      <a:pt x="f622" y="f623"/>
                    </a:cubicBezTo>
                    <a:cubicBezTo>
                      <a:pt x="f624" y="f546"/>
                      <a:pt x="f476" y="f444"/>
                      <a:pt x="f625" y="f626"/>
                    </a:cubicBezTo>
                    <a:cubicBezTo>
                      <a:pt x="f627" y="f628"/>
                      <a:pt x="f603" y="f629"/>
                      <a:pt x="f322" y="f630"/>
                    </a:cubicBezTo>
                    <a:cubicBezTo>
                      <a:pt x="f425" y="f52"/>
                      <a:pt x="f452" y="f523"/>
                      <a:pt x="f557" y="f558"/>
                    </a:cubicBezTo>
                    <a:close/>
                    <a:moveTo>
                      <a:pt x="f557" y="f558"/>
                    </a:moveTo>
                    <a:lnTo>
                      <a:pt x="f557" y="f558"/>
                    </a:lnTo>
                    <a:close/>
                    <a:moveTo>
                      <a:pt x="f631" y="f632"/>
                    </a:moveTo>
                    <a:lnTo>
                      <a:pt x="f15" y="f632"/>
                    </a:lnTo>
                    <a:lnTo>
                      <a:pt x="f15" y="f633"/>
                    </a:lnTo>
                    <a:cubicBezTo>
                      <a:pt x="f15" y="f633"/>
                      <a:pt x="f634" y="f175"/>
                      <a:pt x="f494" y="f175"/>
                    </a:cubicBezTo>
                    <a:lnTo>
                      <a:pt x="f635" y="f175"/>
                    </a:lnTo>
                    <a:cubicBezTo>
                      <a:pt x="f636" y="f175"/>
                      <a:pt x="f636" y="f633"/>
                      <a:pt x="f636" y="f633"/>
                    </a:cubicBezTo>
                    <a:lnTo>
                      <a:pt x="f636" y="f632"/>
                    </a:lnTo>
                    <a:lnTo>
                      <a:pt x="f637" y="f632"/>
                    </a:lnTo>
                    <a:cubicBezTo>
                      <a:pt x="f638" y="f639"/>
                      <a:pt x="f640" y="f462"/>
                      <a:pt x="f486" y="f641"/>
                    </a:cubicBezTo>
                    <a:cubicBezTo>
                      <a:pt x="f552" y="f642"/>
                      <a:pt x="f643" y="f644"/>
                      <a:pt x="f645" y="f646"/>
                    </a:cubicBezTo>
                    <a:cubicBezTo>
                      <a:pt x="f536" y="f647"/>
                      <a:pt x="f648" y="f571"/>
                      <a:pt x="f58" y="f649"/>
                    </a:cubicBezTo>
                    <a:cubicBezTo>
                      <a:pt x="f153" y="f650"/>
                      <a:pt x="f651" y="f633"/>
                      <a:pt x="f541" y="f632"/>
                    </a:cubicBezTo>
                    <a:lnTo>
                      <a:pt x="f153" y="f632"/>
                    </a:lnTo>
                    <a:lnTo>
                      <a:pt x="f153" y="f652"/>
                    </a:lnTo>
                    <a:cubicBezTo>
                      <a:pt x="f153" y="f653"/>
                      <a:pt x="f648" y="f654"/>
                      <a:pt x="f501" y="f654"/>
                    </a:cubicBezTo>
                    <a:lnTo>
                      <a:pt x="f505" y="f654"/>
                    </a:lnTo>
                    <a:cubicBezTo>
                      <a:pt x="f503" y="f654"/>
                      <a:pt x="f196" y="f653"/>
                      <a:pt x="f196" y="f652"/>
                    </a:cubicBezTo>
                    <a:lnTo>
                      <a:pt x="f196" y="f632"/>
                    </a:lnTo>
                    <a:lnTo>
                      <a:pt x="f519" y="f632"/>
                    </a:lnTo>
                    <a:cubicBezTo>
                      <a:pt x="f655" y="f632"/>
                      <a:pt x="f523" y="f476"/>
                      <a:pt x="f523" y="f656"/>
                    </a:cubicBezTo>
                    <a:lnTo>
                      <a:pt x="f523" y="f657"/>
                    </a:lnTo>
                    <a:cubicBezTo>
                      <a:pt x="f523" y="f658"/>
                      <a:pt x="f655" y="f659"/>
                      <a:pt x="f519" y="f659"/>
                    </a:cubicBezTo>
                    <a:cubicBezTo>
                      <a:pt x="f660" y="f661"/>
                      <a:pt x="f662" y="f624"/>
                      <a:pt x="f631" y="f659"/>
                    </a:cubicBezTo>
                    <a:cubicBezTo>
                      <a:pt x="f496" y="f659"/>
                      <a:pt x="f415" y="f658"/>
                      <a:pt x="f415" y="f657"/>
                    </a:cubicBezTo>
                    <a:lnTo>
                      <a:pt x="f415" y="f656"/>
                    </a:lnTo>
                    <a:cubicBezTo>
                      <a:pt x="f415" y="f476"/>
                      <a:pt x="f496" y="f632"/>
                      <a:pt x="f631" y="f632"/>
                    </a:cubicBezTo>
                    <a:close/>
                    <a:moveTo>
                      <a:pt x="f631" y="f632"/>
                    </a:moveTo>
                    <a:lnTo>
                      <a:pt x="f631" y="f632"/>
                    </a:lnTo>
                    <a:close/>
                    <a:moveTo>
                      <a:pt x="f198" y="f322"/>
                    </a:moveTo>
                    <a:cubicBezTo>
                      <a:pt x="f663" y="f664"/>
                      <a:pt x="f503" y="f665"/>
                      <a:pt x="f461" y="f250"/>
                    </a:cubicBezTo>
                    <a:cubicBezTo>
                      <a:pt x="f621" y="f666"/>
                      <a:pt x="f485" y="f667"/>
                      <a:pt x="f13" y="f169"/>
                    </a:cubicBezTo>
                    <a:cubicBezTo>
                      <a:pt x="f668" y="f669"/>
                      <a:pt x="f451" y="f670"/>
                      <a:pt x="f497" y="f553"/>
                    </a:cubicBezTo>
                    <a:cubicBezTo>
                      <a:pt x="f671" y="f556"/>
                      <a:pt x="f672" y="f673"/>
                      <a:pt x="f99" y="f540"/>
                    </a:cubicBezTo>
                    <a:cubicBezTo>
                      <a:pt x="f638" y="f674"/>
                      <a:pt x="f675" y="f527"/>
                      <a:pt x="f676" y="f641"/>
                    </a:cubicBezTo>
                    <a:cubicBezTo>
                      <a:pt x="f636" y="f557"/>
                      <a:pt x="f677" y="f678"/>
                      <a:pt x="f436" y="f679"/>
                    </a:cubicBezTo>
                    <a:cubicBezTo>
                      <a:pt x="f680" y="f681"/>
                      <a:pt x="f490" y="f682"/>
                      <a:pt x="f683" y="f625"/>
                    </a:cubicBezTo>
                    <a:cubicBezTo>
                      <a:pt x="f683" y="f684"/>
                      <a:pt x="f685" y="f82"/>
                      <a:pt x="f686" y="f639"/>
                    </a:cubicBezTo>
                    <a:cubicBezTo>
                      <a:pt x="f541" y="f687"/>
                      <a:pt x="f688" y="f82"/>
                      <a:pt x="f444" y="f689"/>
                    </a:cubicBezTo>
                    <a:cubicBezTo>
                      <a:pt x="f446" y="f653"/>
                      <a:pt x="f254" y="f690"/>
                      <a:pt x="f691" y="f692"/>
                    </a:cubicBezTo>
                    <a:cubicBezTo>
                      <a:pt x="f153" y="f466"/>
                      <a:pt x="f693" y="f433"/>
                      <a:pt x="f198" y="f322"/>
                    </a:cubicBezTo>
                    <a:close/>
                    <a:moveTo>
                      <a:pt x="f198" y="f322"/>
                    </a:moveTo>
                    <a:lnTo>
                      <a:pt x="f198" y="f322"/>
                    </a:lnTo>
                    <a:close/>
                    <a:moveTo>
                      <a:pt x="f694" y="f211"/>
                    </a:moveTo>
                    <a:lnTo>
                      <a:pt x="f694" y="f162"/>
                    </a:lnTo>
                    <a:lnTo>
                      <a:pt x="f695" y="f162"/>
                    </a:lnTo>
                    <a:lnTo>
                      <a:pt x="f695" y="f696"/>
                    </a:lnTo>
                    <a:lnTo>
                      <a:pt x="f686" y="f696"/>
                    </a:lnTo>
                    <a:lnTo>
                      <a:pt x="f686" y="f162"/>
                    </a:lnTo>
                    <a:lnTo>
                      <a:pt x="f697" y="f162"/>
                    </a:lnTo>
                    <a:lnTo>
                      <a:pt x="f697" y="f698"/>
                    </a:lnTo>
                    <a:cubicBezTo>
                      <a:pt x="f697" y="f699"/>
                      <a:pt x="f694" y="f699"/>
                      <a:pt x="f694" y="f698"/>
                    </a:cubicBezTo>
                    <a:lnTo>
                      <a:pt x="f694" y="f211"/>
                    </a:lnTo>
                    <a:close/>
                    <a:moveTo>
                      <a:pt x="f694" y="f211"/>
                    </a:moveTo>
                    <a:lnTo>
                      <a:pt x="f694" y="f211"/>
                    </a:lnTo>
                    <a:close/>
                    <a:moveTo>
                      <a:pt x="f503" y="f432"/>
                    </a:moveTo>
                    <a:lnTo>
                      <a:pt x="f503" y="f494"/>
                    </a:lnTo>
                    <a:cubicBezTo>
                      <a:pt x="f503" y="f700"/>
                      <a:pt x="f528" y="f415"/>
                      <a:pt x="f500" y="f415"/>
                    </a:cubicBezTo>
                    <a:cubicBezTo>
                      <a:pt x="f697" y="f415"/>
                      <a:pt x="f643" y="f700"/>
                      <a:pt x="f643" y="f494"/>
                    </a:cubicBezTo>
                    <a:lnTo>
                      <a:pt x="f643" y="f432"/>
                    </a:lnTo>
                    <a:lnTo>
                      <a:pt x="f503" y="f432"/>
                    </a:lnTo>
                    <a:close/>
                    <a:moveTo>
                      <a:pt x="f503" y="f432"/>
                    </a:moveTo>
                    <a:lnTo>
                      <a:pt x="f503" y="f432"/>
                    </a:lnTo>
                    <a:close/>
                    <a:moveTo>
                      <a:pt x="f501" y="f396"/>
                    </a:moveTo>
                    <a:lnTo>
                      <a:pt x="f501" y="f498"/>
                    </a:lnTo>
                    <a:cubicBezTo>
                      <a:pt x="f501" y="f701"/>
                      <a:pt x="f702" y="f421"/>
                      <a:pt x="f500" y="f421"/>
                    </a:cubicBezTo>
                    <a:cubicBezTo>
                      <a:pt x="f621" y="f421"/>
                      <a:pt x="f351" y="f701"/>
                      <a:pt x="f351" y="f498"/>
                    </a:cubicBezTo>
                    <a:lnTo>
                      <a:pt x="f351" y="f396"/>
                    </a:lnTo>
                    <a:cubicBezTo>
                      <a:pt x="f660" y="f396"/>
                      <a:pt x="f703" y="f704"/>
                      <a:pt x="f500" y="f704"/>
                    </a:cubicBezTo>
                    <a:cubicBezTo>
                      <a:pt x="f645" y="f704"/>
                      <a:pt x="f648" y="f396"/>
                      <a:pt x="f501" y="f396"/>
                    </a:cubicBezTo>
                    <a:close/>
                    <a:moveTo>
                      <a:pt x="f501" y="f396"/>
                    </a:moveTo>
                    <a:lnTo>
                      <a:pt x="f501" y="f396"/>
                    </a:lnTo>
                    <a:close/>
                    <a:moveTo>
                      <a:pt x="f495" y="f441"/>
                    </a:moveTo>
                    <a:lnTo>
                      <a:pt x="f495" y="f446"/>
                    </a:lnTo>
                    <a:lnTo>
                      <a:pt x="f503" y="f446"/>
                    </a:lnTo>
                    <a:lnTo>
                      <a:pt x="f503" y="f441"/>
                    </a:lnTo>
                    <a:lnTo>
                      <a:pt x="f495" y="f441"/>
                    </a:lnTo>
                    <a:close/>
                    <a:moveTo>
                      <a:pt x="f495" y="f441"/>
                    </a:moveTo>
                    <a:lnTo>
                      <a:pt x="f495" y="f441"/>
                    </a:lnTo>
                    <a:close/>
                    <a:moveTo>
                      <a:pt x="f628" y="f493"/>
                    </a:moveTo>
                    <a:lnTo>
                      <a:pt x="f628" y="f436"/>
                    </a:lnTo>
                    <a:lnTo>
                      <a:pt x="f621" y="f436"/>
                    </a:lnTo>
                    <a:lnTo>
                      <a:pt x="f195" y="f436"/>
                    </a:lnTo>
                    <a:lnTo>
                      <a:pt x="f195" y="f493"/>
                    </a:lnTo>
                    <a:lnTo>
                      <a:pt x="f628" y="f493"/>
                    </a:lnTo>
                    <a:close/>
                    <a:moveTo>
                      <a:pt x="f628" y="f493"/>
                    </a:moveTo>
                    <a:lnTo>
                      <a:pt x="f628" y="f493"/>
                    </a:lnTo>
                    <a:close/>
                    <a:moveTo>
                      <a:pt x="f645" y="f493"/>
                    </a:moveTo>
                    <a:lnTo>
                      <a:pt x="f645" y="f436"/>
                    </a:lnTo>
                    <a:lnTo>
                      <a:pt x="f502" y="f436"/>
                    </a:lnTo>
                    <a:lnTo>
                      <a:pt x="f502" y="f493"/>
                    </a:lnTo>
                    <a:lnTo>
                      <a:pt x="f705" y="f493"/>
                    </a:lnTo>
                    <a:lnTo>
                      <a:pt x="f645" y="f493"/>
                    </a:lnTo>
                    <a:close/>
                    <a:moveTo>
                      <a:pt x="f645" y="f493"/>
                    </a:moveTo>
                    <a:lnTo>
                      <a:pt x="f645" y="f493"/>
                    </a:lnTo>
                    <a:close/>
                    <a:moveTo>
                      <a:pt x="f695" y="f529"/>
                    </a:moveTo>
                    <a:lnTo>
                      <a:pt x="f706" y="f529"/>
                    </a:lnTo>
                    <a:lnTo>
                      <a:pt x="f706" y="f694"/>
                    </a:lnTo>
                    <a:lnTo>
                      <a:pt x="f707" y="f694"/>
                    </a:lnTo>
                    <a:lnTo>
                      <a:pt x="f707" y="f529"/>
                    </a:lnTo>
                    <a:lnTo>
                      <a:pt x="f629" y="f529"/>
                    </a:lnTo>
                    <a:lnTo>
                      <a:pt x="f629" y="f694"/>
                    </a:lnTo>
                    <a:lnTo>
                      <a:pt x="f621" y="f694"/>
                    </a:lnTo>
                    <a:lnTo>
                      <a:pt x="f621" y="f529"/>
                    </a:lnTo>
                    <a:lnTo>
                      <a:pt x="f13" y="f529"/>
                    </a:lnTo>
                    <a:lnTo>
                      <a:pt x="f13" y="f694"/>
                    </a:lnTo>
                    <a:lnTo>
                      <a:pt x="f488" y="f694"/>
                    </a:lnTo>
                    <a:lnTo>
                      <a:pt x="f488" y="f529"/>
                    </a:lnTo>
                    <a:lnTo>
                      <a:pt x="f686" y="f529"/>
                    </a:lnTo>
                    <a:lnTo>
                      <a:pt x="f686" y="f619"/>
                    </a:lnTo>
                    <a:lnTo>
                      <a:pt x="f695" y="f619"/>
                    </a:lnTo>
                    <a:lnTo>
                      <a:pt x="f695" y="f529"/>
                    </a:lnTo>
                    <a:close/>
                    <a:moveTo>
                      <a:pt x="f695" y="f529"/>
                    </a:moveTo>
                    <a:lnTo>
                      <a:pt x="f695" y="f529"/>
                    </a:lnTo>
                    <a:close/>
                    <a:moveTo>
                      <a:pt x="f628" y="f45"/>
                    </a:moveTo>
                    <a:lnTo>
                      <a:pt x="f628" y="f465"/>
                    </a:lnTo>
                    <a:lnTo>
                      <a:pt x="f502" y="f465"/>
                    </a:lnTo>
                    <a:lnTo>
                      <a:pt x="f502" y="f45"/>
                    </a:lnTo>
                    <a:lnTo>
                      <a:pt x="f628" y="f45"/>
                    </a:lnTo>
                    <a:close/>
                    <a:moveTo>
                      <a:pt x="f628" y="f45"/>
                    </a:moveTo>
                    <a:lnTo>
                      <a:pt x="f628" y="f45"/>
                    </a:lnTo>
                    <a:close/>
                    <a:moveTo>
                      <a:pt x="f697" y="f708"/>
                    </a:moveTo>
                    <a:lnTo>
                      <a:pt x="f694" y="f708"/>
                    </a:lnTo>
                    <a:lnTo>
                      <a:pt x="f694" y="f349"/>
                    </a:lnTo>
                    <a:lnTo>
                      <a:pt x="f697" y="f349"/>
                    </a:lnTo>
                    <a:lnTo>
                      <a:pt x="f697" y="f708"/>
                    </a:lnTo>
                    <a:close/>
                    <a:moveTo>
                      <a:pt x="f697" y="f708"/>
                    </a:moveTo>
                    <a:lnTo>
                      <a:pt x="f697" y="f708"/>
                    </a:lnTo>
                    <a:close/>
                    <a:moveTo>
                      <a:pt x="f686" y="f290"/>
                    </a:moveTo>
                    <a:lnTo>
                      <a:pt x="f695" y="f290"/>
                    </a:lnTo>
                    <a:lnTo>
                      <a:pt x="f695" y="f663"/>
                    </a:lnTo>
                    <a:lnTo>
                      <a:pt x="f686" y="f663"/>
                    </a:lnTo>
                    <a:lnTo>
                      <a:pt x="f686" y="f290"/>
                    </a:lnTo>
                    <a:close/>
                    <a:moveTo>
                      <a:pt x="f686" y="f290"/>
                    </a:moveTo>
                    <a:lnTo>
                      <a:pt x="f686" y="f290"/>
                    </a:lnTo>
                    <a:close/>
                    <a:moveTo>
                      <a:pt x="f55" y="f709"/>
                    </a:moveTo>
                    <a:lnTo>
                      <a:pt x="f401" y="f400"/>
                    </a:lnTo>
                    <a:cubicBezTo>
                      <a:pt x="f710" y="f711"/>
                      <a:pt x="f691" y="f712"/>
                      <a:pt x="f11" y="f713"/>
                    </a:cubicBezTo>
                    <a:cubicBezTo>
                      <a:pt x="f714" y="f715"/>
                      <a:pt x="f568" y="f716"/>
                      <a:pt x="f206" y="f716"/>
                    </a:cubicBezTo>
                    <a:cubicBezTo>
                      <a:pt x="f512" y="f716"/>
                      <a:pt x="f165" y="f715"/>
                      <a:pt x="f588" y="f713"/>
                    </a:cubicBezTo>
                    <a:cubicBezTo>
                      <a:pt x="f571" y="f717"/>
                      <a:pt x="f466" y="f718"/>
                      <a:pt x="f218" y="f26"/>
                    </a:cubicBezTo>
                    <a:cubicBezTo>
                      <a:pt x="f719" y="f437"/>
                      <a:pt x="f177" y="f720"/>
                      <a:pt x="f721" y="f604"/>
                    </a:cubicBezTo>
                    <a:lnTo>
                      <a:pt x="f722" y="f604"/>
                    </a:lnTo>
                    <a:lnTo>
                      <a:pt x="f721" y="f723"/>
                    </a:lnTo>
                    <a:cubicBezTo>
                      <a:pt x="f724" y="f62"/>
                      <a:pt x="f725" y="f161"/>
                      <a:pt x="f725" y="f23"/>
                    </a:cubicBezTo>
                    <a:cubicBezTo>
                      <a:pt x="f726" y="f727"/>
                      <a:pt x="f728" y="f729"/>
                      <a:pt x="f659" y="f730"/>
                    </a:cubicBezTo>
                    <a:cubicBezTo>
                      <a:pt x="f659" y="f731"/>
                      <a:pt x="f658" y="f18"/>
                      <a:pt x="f658" y="f18"/>
                    </a:cubicBezTo>
                    <a:lnTo>
                      <a:pt x="f268" y="f732"/>
                    </a:lnTo>
                    <a:cubicBezTo>
                      <a:pt x="f733" y="f734"/>
                      <a:pt x="f735" y="f736"/>
                      <a:pt x="f737" y="f90"/>
                    </a:cubicBezTo>
                    <a:cubicBezTo>
                      <a:pt x="f738" y="f89"/>
                      <a:pt x="f289" y="f87"/>
                      <a:pt x="f739" y="f85"/>
                    </a:cubicBezTo>
                    <a:cubicBezTo>
                      <a:pt x="f740" y="f83"/>
                      <a:pt x="f740" y="f82"/>
                      <a:pt x="f741" y="f80"/>
                    </a:cubicBezTo>
                    <a:cubicBezTo>
                      <a:pt x="f742" y="f78"/>
                      <a:pt x="f234" y="f76"/>
                      <a:pt x="f743" y="f74"/>
                    </a:cubicBezTo>
                    <a:cubicBezTo>
                      <a:pt x="f744" y="f72"/>
                      <a:pt x="f285" y="f70"/>
                      <a:pt x="f745" y="f68"/>
                    </a:cubicBezTo>
                    <a:cubicBezTo>
                      <a:pt x="f737" y="f66"/>
                      <a:pt x="f746" y="f64"/>
                      <a:pt x="f747" y="f62"/>
                    </a:cubicBezTo>
                    <a:cubicBezTo>
                      <a:pt x="f221" y="f723"/>
                      <a:pt x="f748" y="f587"/>
                      <a:pt x="f749" y="f47"/>
                    </a:cubicBezTo>
                    <a:cubicBezTo>
                      <a:pt x="f270" y="f45"/>
                      <a:pt x="f750" y="f43"/>
                      <a:pt x="f751" y="f41"/>
                    </a:cubicBezTo>
                    <a:cubicBezTo>
                      <a:pt x="f752" y="f39"/>
                      <a:pt x="f94" y="f37"/>
                      <a:pt x="f753" y="f35"/>
                    </a:cubicBezTo>
                    <a:cubicBezTo>
                      <a:pt x="f754" y="f755"/>
                      <a:pt x="f756" y="f757"/>
                      <a:pt x="f758" y="f759"/>
                    </a:cubicBezTo>
                    <a:cubicBezTo>
                      <a:pt x="f760" y="f34"/>
                      <a:pt x="f761" y="f762"/>
                      <a:pt x="f82" y="f763"/>
                    </a:cubicBezTo>
                    <a:cubicBezTo>
                      <a:pt x="f599" y="f764"/>
                      <a:pt x="f556" y="f765"/>
                      <a:pt x="f113" y="f765"/>
                    </a:cubicBezTo>
                    <a:cubicBezTo>
                      <a:pt x="f560" y="f765"/>
                      <a:pt x="f643" y="f764"/>
                      <a:pt x="f766" y="f763"/>
                    </a:cubicBezTo>
                    <a:cubicBezTo>
                      <a:pt x="f767" y="f762"/>
                      <a:pt x="f768" y="f34"/>
                      <a:pt x="f769" y="f759"/>
                    </a:cubicBezTo>
                    <a:cubicBezTo>
                      <a:pt x="f770" y="f771"/>
                      <a:pt x="f376" y="f772"/>
                      <a:pt x="f55" y="f709"/>
                    </a:cubicBezTo>
                    <a:close/>
                    <a:moveTo>
                      <a:pt x="f55" y="f709"/>
                    </a:moveTo>
                    <a:lnTo>
                      <a:pt x="f55" y="f709"/>
                    </a:lnTo>
                    <a:close/>
                    <a:moveTo>
                      <a:pt x="f55" y="f454"/>
                    </a:moveTo>
                    <a:lnTo>
                      <a:pt x="f773" y="f528"/>
                    </a:lnTo>
                    <a:cubicBezTo>
                      <a:pt x="f774" y="f45"/>
                      <a:pt x="f775" y="f386"/>
                      <a:pt x="f776" y="f97"/>
                    </a:cubicBezTo>
                    <a:cubicBezTo>
                      <a:pt x="f371" y="f777"/>
                      <a:pt x="f184" y="f778"/>
                      <a:pt x="f145" y="f779"/>
                    </a:cubicBezTo>
                    <a:lnTo>
                      <a:pt x="f763" y="f780"/>
                    </a:lnTo>
                    <a:lnTo>
                      <a:pt x="f781" y="f768"/>
                    </a:lnTo>
                    <a:cubicBezTo>
                      <a:pt x="f782" y="f783"/>
                      <a:pt x="f57" y="f784"/>
                      <a:pt x="f785" y="f786"/>
                    </a:cubicBezTo>
                    <a:lnTo>
                      <a:pt x="f787" y="f34"/>
                    </a:lnTo>
                    <a:lnTo>
                      <a:pt x="f788" y="f34"/>
                    </a:lnTo>
                    <a:cubicBezTo>
                      <a:pt x="f789" y="f790"/>
                      <a:pt x="f791" y="f792"/>
                      <a:pt x="f793" y="f764"/>
                    </a:cubicBezTo>
                    <a:cubicBezTo>
                      <a:pt x="f643" y="f794"/>
                      <a:pt x="f795" y="f796"/>
                      <a:pt x="f113" y="f796"/>
                    </a:cubicBezTo>
                    <a:cubicBezTo>
                      <a:pt x="f797" y="f796"/>
                      <a:pt x="f599" y="f794"/>
                      <a:pt x="f798" y="f764"/>
                    </a:cubicBezTo>
                    <a:cubicBezTo>
                      <a:pt x="f719" y="f792"/>
                      <a:pt x="f799" y="f790"/>
                      <a:pt x="f800" y="f34"/>
                    </a:cubicBezTo>
                    <a:lnTo>
                      <a:pt x="f801" y="f34"/>
                    </a:lnTo>
                    <a:lnTo>
                      <a:pt x="f802" y="f786"/>
                    </a:lnTo>
                    <a:cubicBezTo>
                      <a:pt x="f221" y="f784"/>
                      <a:pt x="f803" y="f783"/>
                      <a:pt x="f233" y="f768"/>
                    </a:cubicBezTo>
                    <a:lnTo>
                      <a:pt x="f804" y="f780"/>
                    </a:lnTo>
                    <a:lnTo>
                      <a:pt x="f233" y="f779"/>
                    </a:lnTo>
                    <a:cubicBezTo>
                      <a:pt x="f222" y="f778"/>
                      <a:pt x="f805" y="f777"/>
                      <a:pt x="f806" y="f97"/>
                    </a:cubicBezTo>
                    <a:cubicBezTo>
                      <a:pt x="f733" y="f386"/>
                      <a:pt x="f12" y="f45"/>
                      <a:pt x="f807" y="f528"/>
                    </a:cubicBezTo>
                    <a:cubicBezTo>
                      <a:pt x="f732" y="f808"/>
                      <a:pt x="f809" y="f590"/>
                      <a:pt x="f810" y="f565"/>
                    </a:cubicBezTo>
                    <a:cubicBezTo>
                      <a:pt x="f811" y="f812"/>
                      <a:pt x="f813" y="f814"/>
                      <a:pt x="f738" y="f815"/>
                    </a:cubicBezTo>
                    <a:cubicBezTo>
                      <a:pt x="f816" y="f817"/>
                      <a:pt x="f818" y="f393"/>
                      <a:pt x="f819" y="f327"/>
                    </a:cubicBezTo>
                    <a:cubicBezTo>
                      <a:pt x="f280" y="f820"/>
                      <a:pt x="f317" y="f821"/>
                      <a:pt x="f822" y="f823"/>
                    </a:cubicBezTo>
                    <a:cubicBezTo>
                      <a:pt x="f824" y="f82"/>
                      <a:pt x="f824" y="f247"/>
                      <a:pt x="f825" y="f826"/>
                    </a:cubicBezTo>
                    <a:cubicBezTo>
                      <a:pt x="f827" y="f828"/>
                      <a:pt x="f829" y="f801"/>
                      <a:pt x="f243" y="f830"/>
                    </a:cubicBezTo>
                    <a:cubicBezTo>
                      <a:pt x="f831" y="f810"/>
                      <a:pt x="f832" y="f222"/>
                      <a:pt x="f833" y="f834"/>
                    </a:cubicBezTo>
                    <a:cubicBezTo>
                      <a:pt x="f798" y="f835"/>
                      <a:pt x="f447" y="f836"/>
                      <a:pt x="f837" y="f838"/>
                    </a:cubicBezTo>
                    <a:lnTo>
                      <a:pt x="f837" y="f839"/>
                    </a:lnTo>
                    <a:cubicBezTo>
                      <a:pt x="f74" y="f840"/>
                      <a:pt x="f329" y="f841"/>
                      <a:pt x="f842" y="f843"/>
                    </a:cubicBezTo>
                    <a:cubicBezTo>
                      <a:pt x="f512" y="f844"/>
                      <a:pt x="f845" y="f846"/>
                      <a:pt x="f340" y="f847"/>
                    </a:cubicBezTo>
                    <a:lnTo>
                      <a:pt x="f113" y="f848"/>
                    </a:lnTo>
                    <a:lnTo>
                      <a:pt x="f343" y="f847"/>
                    </a:lnTo>
                    <a:cubicBezTo>
                      <a:pt x="f161" y="f846"/>
                      <a:pt x="f849" y="f844"/>
                      <a:pt x="f850" y="f843"/>
                    </a:cubicBezTo>
                    <a:cubicBezTo>
                      <a:pt x="f349" y="f841"/>
                      <a:pt x="f851" y="f840"/>
                      <a:pt x="f502" y="f839"/>
                    </a:cubicBezTo>
                    <a:lnTo>
                      <a:pt x="f502" y="f838"/>
                    </a:lnTo>
                    <a:cubicBezTo>
                      <a:pt x="f852" y="f836"/>
                      <a:pt x="f793" y="f835"/>
                      <a:pt x="f853" y="f834"/>
                    </a:cubicBezTo>
                    <a:cubicBezTo>
                      <a:pt x="f854" y="f222"/>
                      <a:pt x="f855" y="f810"/>
                      <a:pt x="f143" y="f830"/>
                    </a:cubicBezTo>
                    <a:cubicBezTo>
                      <a:pt x="f856" y="f801"/>
                      <a:pt x="f857" y="f828"/>
                      <a:pt x="f858" y="f826"/>
                    </a:cubicBezTo>
                    <a:cubicBezTo>
                      <a:pt x="f859" y="f247"/>
                      <a:pt x="f859" y="f82"/>
                      <a:pt x="f860" y="f823"/>
                    </a:cubicBezTo>
                    <a:cubicBezTo>
                      <a:pt x="f861" y="f821"/>
                      <a:pt x="f367" y="f820"/>
                      <a:pt x="f148" y="f327"/>
                    </a:cubicBezTo>
                    <a:cubicBezTo>
                      <a:pt x="f862" y="f393"/>
                      <a:pt x="f32" y="f817"/>
                      <a:pt x="f88" y="f815"/>
                    </a:cubicBezTo>
                    <a:cubicBezTo>
                      <a:pt x="f863" y="f814"/>
                      <a:pt x="f864" y="f812"/>
                      <a:pt x="f865" y="f565"/>
                    </a:cubicBezTo>
                    <a:cubicBezTo>
                      <a:pt x="f866" y="f714"/>
                      <a:pt x="f61" y="f604"/>
                      <a:pt x="f356" y="f867"/>
                    </a:cubicBezTo>
                    <a:cubicBezTo>
                      <a:pt x="f40" y="f523"/>
                      <a:pt x="f868" y="f619"/>
                      <a:pt x="f55" y="f459"/>
                    </a:cubicBezTo>
                    <a:lnTo>
                      <a:pt x="f55" y="f454"/>
                    </a:lnTo>
                    <a:close/>
                    <a:moveTo>
                      <a:pt x="f55" y="f454"/>
                    </a:moveTo>
                    <a:lnTo>
                      <a:pt x="f55" y="f454"/>
                    </a:lnTo>
                    <a:close/>
                    <a:moveTo>
                      <a:pt x="f506" y="f869"/>
                    </a:moveTo>
                    <a:cubicBezTo>
                      <a:pt x="f23" y="f870"/>
                      <a:pt x="f596" y="f871"/>
                      <a:pt x="f872" y="f873"/>
                    </a:cubicBezTo>
                    <a:cubicBezTo>
                      <a:pt x="f203" y="f731"/>
                      <a:pt x="f109" y="f874"/>
                      <a:pt x="f875" y="f876"/>
                    </a:cubicBezTo>
                    <a:cubicBezTo>
                      <a:pt x="f877" y="f878"/>
                      <a:pt x="f9" y="f879"/>
                      <a:pt x="f880" y="f881"/>
                    </a:cubicBezTo>
                    <a:cubicBezTo>
                      <a:pt x="f156" y="f526"/>
                      <a:pt x="f695" y="f882"/>
                      <a:pt x="f103" y="f670"/>
                    </a:cubicBezTo>
                    <a:cubicBezTo>
                      <a:pt x="f883" y="f884"/>
                      <a:pt x="f885" y="f886"/>
                      <a:pt x="f887" y="f888"/>
                    </a:cubicBezTo>
                    <a:cubicBezTo>
                      <a:pt x="f889" y="f815"/>
                      <a:pt x="f890" y="f212"/>
                      <a:pt x="f8" y="f845"/>
                    </a:cubicBezTo>
                    <a:lnTo>
                      <a:pt x="f489" y="f845"/>
                    </a:lnTo>
                    <a:cubicBezTo>
                      <a:pt x="f489" y="f727"/>
                      <a:pt x="f853" y="f891"/>
                      <a:pt x="f400" y="f892"/>
                    </a:cubicBezTo>
                    <a:cubicBezTo>
                      <a:pt x="f486" y="f893"/>
                      <a:pt x="f485" y="f894"/>
                      <a:pt x="f156" y="f895"/>
                    </a:cubicBezTo>
                    <a:cubicBezTo>
                      <a:pt x="f896" y="f137"/>
                      <a:pt x="f890" y="f897"/>
                      <a:pt x="f574" y="f898"/>
                    </a:cubicBezTo>
                    <a:lnTo>
                      <a:pt x="f574" y="f899"/>
                    </a:lnTo>
                    <a:lnTo>
                      <a:pt x="f506" y="f869"/>
                    </a:lnTo>
                    <a:close/>
                    <a:moveTo>
                      <a:pt x="f506" y="f869"/>
                    </a:moveTo>
                    <a:lnTo>
                      <a:pt x="f506" y="f869"/>
                    </a:lnTo>
                    <a:close/>
                    <a:moveTo>
                      <a:pt x="f307" y="f900"/>
                    </a:moveTo>
                    <a:cubicBezTo>
                      <a:pt x="f614" y="f514"/>
                      <a:pt x="f901" y="f604"/>
                      <a:pt x="f131" y="f902"/>
                    </a:cubicBezTo>
                    <a:cubicBezTo>
                      <a:pt x="f903" y="f904"/>
                      <a:pt x="f905" y="f615"/>
                      <a:pt x="f906" y="f516"/>
                    </a:cubicBezTo>
                    <a:cubicBezTo>
                      <a:pt x="f608" y="f613"/>
                      <a:pt x="f607" y="f560"/>
                      <a:pt x="f907" y="f613"/>
                    </a:cubicBezTo>
                    <a:cubicBezTo>
                      <a:pt x="f682" y="f24"/>
                      <a:pt x="f908" y="f563"/>
                      <a:pt x="f909" y="f910"/>
                    </a:cubicBezTo>
                    <a:cubicBezTo>
                      <a:pt x="f911" y="f699"/>
                      <a:pt x="f425" y="f159"/>
                      <a:pt x="f912" y="f913"/>
                    </a:cubicBezTo>
                    <a:cubicBezTo>
                      <a:pt x="f559" y="f293"/>
                      <a:pt x="f261" y="f914"/>
                      <a:pt x="f78" y="f208"/>
                    </a:cubicBezTo>
                    <a:cubicBezTo>
                      <a:pt x="f821" y="f66"/>
                      <a:pt x="f915" y="f916"/>
                      <a:pt x="f917" y="f162"/>
                    </a:cubicBezTo>
                    <a:lnTo>
                      <a:pt x="f918" y="f162"/>
                    </a:lnTo>
                    <a:cubicBezTo>
                      <a:pt x="f918" y="f293"/>
                      <a:pt x="f919" y="f920"/>
                      <a:pt x="f307" y="f900"/>
                    </a:cubicBezTo>
                    <a:close/>
                    <a:moveTo>
                      <a:pt x="f307" y="f900"/>
                    </a:moveTo>
                    <a:lnTo>
                      <a:pt x="f307" y="f900"/>
                    </a:lnTo>
                    <a:close/>
                    <a:moveTo>
                      <a:pt x="f918" y="f845"/>
                    </a:moveTo>
                    <a:lnTo>
                      <a:pt x="f345" y="f845"/>
                    </a:lnTo>
                    <a:cubicBezTo>
                      <a:pt x="f203" y="f921"/>
                      <a:pt x="f812" y="f922"/>
                      <a:pt x="f849" y="f298"/>
                    </a:cubicBezTo>
                    <a:cubicBezTo>
                      <a:pt x="f483" y="f119"/>
                      <a:pt x="f483" y="f923"/>
                      <a:pt x="f924" y="f120"/>
                    </a:cubicBezTo>
                    <a:cubicBezTo>
                      <a:pt x="f64" y="f171"/>
                      <a:pt x="f914" y="f641"/>
                      <a:pt x="f596" y="f445"/>
                    </a:cubicBezTo>
                    <a:cubicBezTo>
                      <a:pt x="f925" y="f891"/>
                      <a:pt x="f117" y="f428"/>
                      <a:pt x="f589" y="f926"/>
                    </a:cubicBezTo>
                    <a:cubicBezTo>
                      <a:pt x="f927" y="f928"/>
                      <a:pt x="f588" y="f687"/>
                      <a:pt x="f929" y="f930"/>
                    </a:cubicBezTo>
                    <a:cubicBezTo>
                      <a:pt x="f931" y="f607"/>
                      <a:pt x="f412" y="f656"/>
                      <a:pt x="f582" y="f932"/>
                    </a:cubicBezTo>
                    <a:lnTo>
                      <a:pt x="f837" y="f661"/>
                    </a:lnTo>
                    <a:cubicBezTo>
                      <a:pt x="f215" y="f933"/>
                      <a:pt x="f22" y="f934"/>
                      <a:pt x="f74" y="f935"/>
                    </a:cubicBezTo>
                    <a:cubicBezTo>
                      <a:pt x="f389" y="f607"/>
                      <a:pt x="f936" y="f689"/>
                      <a:pt x="f70" y="f937"/>
                    </a:cubicBezTo>
                    <a:cubicBezTo>
                      <a:pt x="f938" y="f466"/>
                      <a:pt x="f406" y="f678"/>
                      <a:pt x="f206" y="f939"/>
                    </a:cubicBezTo>
                    <a:cubicBezTo>
                      <a:pt x="f572" y="f261"/>
                      <a:pt x="f875" y="f940"/>
                      <a:pt x="f941" y="f942"/>
                    </a:cubicBezTo>
                    <a:cubicBezTo>
                      <a:pt x="f943" y="f944"/>
                      <a:pt x="f890" y="f383"/>
                      <a:pt x="f945" y="f946"/>
                    </a:cubicBezTo>
                    <a:cubicBezTo>
                      <a:pt x="f8" y="f922"/>
                      <a:pt x="f947" y="f948"/>
                      <a:pt x="f577" y="f949"/>
                    </a:cubicBezTo>
                    <a:cubicBezTo>
                      <a:pt x="f875" y="f407"/>
                      <a:pt x="f943" y="f950"/>
                      <a:pt x="f348" y="f139"/>
                    </a:cubicBezTo>
                    <a:cubicBezTo>
                      <a:pt x="f349" y="f591"/>
                      <a:pt x="f156" y="f118"/>
                      <a:pt x="f867" y="f214"/>
                    </a:cubicBezTo>
                    <a:cubicBezTo>
                      <a:pt x="f11" y="f169"/>
                      <a:pt x="f885" y="f951"/>
                      <a:pt x="f563" y="f952"/>
                    </a:cubicBezTo>
                    <a:cubicBezTo>
                      <a:pt x="f592" y="f953"/>
                      <a:pt x="f945" y="f466"/>
                      <a:pt x="f954" y="f263"/>
                    </a:cubicBezTo>
                    <a:cubicBezTo>
                      <a:pt x="f574" y="f657"/>
                      <a:pt x="f346" y="f955"/>
                      <a:pt x="f258" y="f131"/>
                    </a:cubicBezTo>
                    <a:cubicBezTo>
                      <a:pt x="f956" y="f725"/>
                      <a:pt x="f116" y="f957"/>
                      <a:pt x="f344" y="f898"/>
                    </a:cubicBezTo>
                    <a:cubicBezTo>
                      <a:pt x="f258" y="f898"/>
                      <a:pt x="f6" y="f898"/>
                      <a:pt x="f206" y="f898"/>
                    </a:cubicBezTo>
                    <a:lnTo>
                      <a:pt x="f340" y="f898"/>
                    </a:lnTo>
                    <a:cubicBezTo>
                      <a:pt x="f139" y="f898"/>
                      <a:pt x="f958" y="f734"/>
                      <a:pt x="f260" y="f959"/>
                    </a:cubicBezTo>
                    <a:cubicBezTo>
                      <a:pt x="f216" y="f960"/>
                      <a:pt x="f423" y="f961"/>
                      <a:pt x="f605" y="f962"/>
                    </a:cubicBezTo>
                    <a:cubicBezTo>
                      <a:pt x="f963" y="f964"/>
                      <a:pt x="f965" y="f966"/>
                      <a:pt x="f570" y="f967"/>
                    </a:cubicBezTo>
                    <a:lnTo>
                      <a:pt x="f571" y="f955"/>
                    </a:lnTo>
                    <a:cubicBezTo>
                      <a:pt x="f447" y="f967"/>
                      <a:pt x="f462" y="f968"/>
                      <a:pt x="f469" y="f833"/>
                    </a:cubicBezTo>
                    <a:cubicBezTo>
                      <a:pt x="f969" y="f968"/>
                      <a:pt x="f970" y="f967"/>
                      <a:pt x="f971" y="f905"/>
                    </a:cubicBezTo>
                    <a:cubicBezTo>
                      <a:pt x="f620" y="f457"/>
                      <a:pt x="f918" y="f727"/>
                      <a:pt x="f918" y="f845"/>
                    </a:cubicBezTo>
                    <a:close/>
                    <a:moveTo>
                      <a:pt x="f918" y="f845"/>
                    </a:moveTo>
                    <a:lnTo>
                      <a:pt x="f918" y="f845"/>
                    </a:lnTo>
                    <a:close/>
                    <a:moveTo>
                      <a:pt x="f972" y="f973"/>
                    </a:moveTo>
                    <a:cubicBezTo>
                      <a:pt x="f974" y="f390"/>
                      <a:pt x="f923" y="f975"/>
                      <a:pt x="f520" y="f976"/>
                    </a:cubicBezTo>
                    <a:cubicBezTo>
                      <a:pt x="f977" y="f429"/>
                      <a:pt x="f582" y="f394"/>
                      <a:pt x="f530" y="f978"/>
                    </a:cubicBezTo>
                    <a:cubicBezTo>
                      <a:pt x="f979" y="f421"/>
                      <a:pt x="f797" y="f980"/>
                      <a:pt x="f165" y="f981"/>
                    </a:cubicBezTo>
                    <a:cubicBezTo>
                      <a:pt x="f982" y="f353"/>
                      <a:pt x="f983" y="f353"/>
                      <a:pt x="f116" y="f353"/>
                    </a:cubicBezTo>
                    <a:cubicBezTo>
                      <a:pt x="f212" y="f353"/>
                      <a:pt x="f956" y="f353"/>
                      <a:pt x="f335" y="f984"/>
                    </a:cubicBezTo>
                    <a:lnTo>
                      <a:pt x="f337" y="f984"/>
                    </a:lnTo>
                    <a:cubicBezTo>
                      <a:pt x="f335" y="f984"/>
                      <a:pt x="f335" y="f981"/>
                      <a:pt x="f335" y="f981"/>
                    </a:cubicBezTo>
                    <a:cubicBezTo>
                      <a:pt x="f985" y="f986"/>
                      <a:pt x="f589" y="f987"/>
                      <a:pt x="f391" y="f766"/>
                    </a:cubicBezTo>
                    <a:cubicBezTo>
                      <a:pt x="f389" y="f97"/>
                      <a:pt x="f214" y="f394"/>
                      <a:pt x="f327" y="f975"/>
                    </a:cubicBezTo>
                    <a:lnTo>
                      <a:pt x="f972" y="f973"/>
                    </a:lnTo>
                    <a:close/>
                    <a:moveTo>
                      <a:pt x="f972" y="f973"/>
                    </a:moveTo>
                    <a:lnTo>
                      <a:pt x="f972" y="f973"/>
                    </a:lnTo>
                    <a:close/>
                    <a:moveTo>
                      <a:pt x="f911" y="f494"/>
                    </a:moveTo>
                    <a:lnTo>
                      <a:pt x="f445" y="f384"/>
                    </a:lnTo>
                    <a:lnTo>
                      <a:pt x="f559" y="f494"/>
                    </a:lnTo>
                    <a:lnTo>
                      <a:pt x="f322" y="f988"/>
                    </a:lnTo>
                    <a:cubicBezTo>
                      <a:pt x="f989" y="f975"/>
                      <a:pt x="f678" y="f429"/>
                      <a:pt x="f217" y="f978"/>
                    </a:cubicBezTo>
                    <a:lnTo>
                      <a:pt x="f440" y="f555"/>
                    </a:lnTo>
                    <a:lnTo>
                      <a:pt x="f562" y="f392"/>
                    </a:lnTo>
                    <a:lnTo>
                      <a:pt x="f729" y="f41"/>
                    </a:lnTo>
                    <a:cubicBezTo>
                      <a:pt x="f891" y="f396"/>
                      <a:pt x="f990" y="f704"/>
                      <a:pt x="f990" y="f498"/>
                    </a:cubicBezTo>
                    <a:cubicBezTo>
                      <a:pt x="f457" y="f380"/>
                      <a:pt x="f452" y="f380"/>
                      <a:pt x="f912" y="f380"/>
                    </a:cubicBezTo>
                    <a:cubicBezTo>
                      <a:pt x="f991" y="f704"/>
                      <a:pt x="f562" y="f416"/>
                      <a:pt x="f881" y="f978"/>
                    </a:cubicBezTo>
                    <a:cubicBezTo>
                      <a:pt x="f417" y="f976"/>
                      <a:pt x="f992" y="f390"/>
                      <a:pt x="f524" y="f988"/>
                    </a:cubicBezTo>
                    <a:cubicBezTo>
                      <a:pt x="f993" y="f475"/>
                      <a:pt x="f994" y="f388"/>
                      <a:pt x="f535" y="f431"/>
                    </a:cubicBezTo>
                    <a:cubicBezTo>
                      <a:pt x="f995" y="f996"/>
                      <a:pt x="f997" y="f151"/>
                      <a:pt x="f998" y="f999"/>
                    </a:cubicBezTo>
                    <a:cubicBezTo>
                      <a:pt x="f327" y="f1000"/>
                      <a:pt x="f387" y="f432"/>
                      <a:pt x="f554" y="f486"/>
                    </a:cubicBezTo>
                    <a:cubicBezTo>
                      <a:pt x="f1001" y="f1002"/>
                      <a:pt x="f1003" y="f473"/>
                      <a:pt x="f393" y="f1004"/>
                    </a:cubicBezTo>
                    <a:cubicBezTo>
                      <a:pt x="f545" y="f434"/>
                      <a:pt x="f927" y="f680"/>
                      <a:pt x="f1005" y="f441"/>
                    </a:cubicBezTo>
                    <a:cubicBezTo>
                      <a:pt x="f1006" y="f439"/>
                      <a:pt x="f554" y="f680"/>
                      <a:pt x="f387" y="f680"/>
                    </a:cubicBezTo>
                    <a:cubicBezTo>
                      <a:pt x="f136" y="f680"/>
                      <a:pt x="f972" y="f680"/>
                      <a:pt x="f929" y="f439"/>
                    </a:cubicBezTo>
                    <a:cubicBezTo>
                      <a:pt x="f22" y="f441"/>
                      <a:pt x="f882" y="f683"/>
                      <a:pt x="f120" y="f1007"/>
                    </a:cubicBezTo>
                    <a:cubicBezTo>
                      <a:pt x="f534" y="f1008"/>
                      <a:pt x="f524" y="f470"/>
                      <a:pt x="f527" y="f45"/>
                    </a:cubicBezTo>
                    <a:cubicBezTo>
                      <a:pt x="f414" y="f1009"/>
                      <a:pt x="f171" y="f703"/>
                      <a:pt x="f992" y="f461"/>
                    </a:cubicBezTo>
                    <a:cubicBezTo>
                      <a:pt x="f1010" y="f458"/>
                      <a:pt x="f915" y="f663"/>
                      <a:pt x="f576" y="f606"/>
                    </a:cubicBezTo>
                    <a:cubicBezTo>
                      <a:pt x="f821" y="f723"/>
                      <a:pt x="f78" y="f592"/>
                      <a:pt x="f1011" y="f107"/>
                    </a:cubicBezTo>
                    <a:cubicBezTo>
                      <a:pt x="f571" y="f567"/>
                      <a:pt x="f571" y="f159"/>
                      <a:pt x="f571" y="f1012"/>
                    </a:cubicBezTo>
                    <a:cubicBezTo>
                      <a:pt x="f570" y="f1013"/>
                      <a:pt x="f1014" y="f158"/>
                      <a:pt x="f881" y="f349"/>
                    </a:cubicBezTo>
                    <a:cubicBezTo>
                      <a:pt x="f250" y="f604"/>
                      <a:pt x="f261" y="f1015"/>
                      <a:pt x="f419" y="f613"/>
                    </a:cubicBezTo>
                    <a:lnTo>
                      <a:pt x="f1016" y="f288"/>
                    </a:lnTo>
                    <a:cubicBezTo>
                      <a:pt x="f881" y="f1017"/>
                      <a:pt x="f570" y="f1018"/>
                      <a:pt x="f417" y="f529"/>
                    </a:cubicBezTo>
                    <a:lnTo>
                      <a:pt x="f821" y="f1019"/>
                    </a:lnTo>
                    <a:lnTo>
                      <a:pt x="f1014" y="f1020"/>
                    </a:lnTo>
                    <a:lnTo>
                      <a:pt x="f1021" y="f703"/>
                    </a:lnTo>
                    <a:cubicBezTo>
                      <a:pt x="f566" y="f47"/>
                      <a:pt x="f1022" y="f286"/>
                      <a:pt x="f438" y="f1023"/>
                    </a:cubicBezTo>
                    <a:cubicBezTo>
                      <a:pt x="f440" y="f655"/>
                      <a:pt x="f420" y="f663"/>
                      <a:pt x="f559" y="f1024"/>
                    </a:cubicBezTo>
                    <a:cubicBezTo>
                      <a:pt x="f121" y="f619"/>
                      <a:pt x="f991" y="f1025"/>
                      <a:pt x="f445" y="f196"/>
                    </a:cubicBezTo>
                    <a:lnTo>
                      <a:pt x="f121" y="f1026"/>
                    </a:lnTo>
                    <a:cubicBezTo>
                      <a:pt x="f440" y="f1027"/>
                      <a:pt x="f562" y="f629"/>
                      <a:pt x="f1016" y="f529"/>
                    </a:cubicBezTo>
                    <a:cubicBezTo>
                      <a:pt x="f566" y="f1019"/>
                      <a:pt x="f881" y="f1028"/>
                      <a:pt x="f1014" y="f531"/>
                    </a:cubicBezTo>
                    <a:lnTo>
                      <a:pt x="f571" y="f1029"/>
                    </a:lnTo>
                    <a:lnTo>
                      <a:pt x="f569" y="f449"/>
                    </a:lnTo>
                    <a:lnTo>
                      <a:pt x="f261" y="f1030"/>
                    </a:lnTo>
                    <a:cubicBezTo>
                      <a:pt x="f1031" y="f1032"/>
                      <a:pt x="f1033" y="f1034"/>
                      <a:pt x="f440" y="f621"/>
                    </a:cubicBezTo>
                    <a:cubicBezTo>
                      <a:pt x="f559" y="f453"/>
                      <a:pt x="f991" y="f702"/>
                      <a:pt x="f557" y="f629"/>
                    </a:cubicBezTo>
                    <a:cubicBezTo>
                      <a:pt x="f445" y="f529"/>
                      <a:pt x="f991" y="f1028"/>
                      <a:pt x="f559" y="f1029"/>
                    </a:cubicBezTo>
                    <a:lnTo>
                      <a:pt x="f442" y="f1035"/>
                    </a:lnTo>
                    <a:lnTo>
                      <a:pt x="f442" y="f668"/>
                    </a:lnTo>
                    <a:lnTo>
                      <a:pt x="f440" y="f1036"/>
                    </a:lnTo>
                    <a:cubicBezTo>
                      <a:pt x="f304" y="f488"/>
                      <a:pt x="f1022" y="f623"/>
                      <a:pt x="f1016" y="f541"/>
                    </a:cubicBezTo>
                    <a:cubicBezTo>
                      <a:pt x="f566" y="f683"/>
                      <a:pt x="f569" y="f439"/>
                      <a:pt x="f881" y="f436"/>
                    </a:cubicBezTo>
                    <a:lnTo>
                      <a:pt x="f599" y="f1037"/>
                    </a:lnTo>
                    <a:lnTo>
                      <a:pt x="f261" y="f1004"/>
                    </a:lnTo>
                    <a:cubicBezTo>
                      <a:pt x="f121" y="f352"/>
                      <a:pt x="f990" y="f43"/>
                      <a:pt x="f963" y="f552"/>
                    </a:cubicBezTo>
                    <a:cubicBezTo>
                      <a:pt x="f911" y="f1002"/>
                      <a:pt x="f911" y="f1038"/>
                      <a:pt x="f911" y="f494"/>
                    </a:cubicBez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</p:grpSp>
      </p:grpSp>
      <p:sp>
        <p:nvSpPr>
          <p:cNvPr id="32" name="Retângulo Arredondado 31"/>
          <p:cNvSpPr/>
          <p:nvPr/>
        </p:nvSpPr>
        <p:spPr>
          <a:xfrm>
            <a:off x="101599" y="870656"/>
            <a:ext cx="11998164" cy="47651"/>
          </a:xfrm>
          <a:prstGeom prst="roundRect">
            <a:avLst>
              <a:gd name="adj" fmla="val 50000"/>
            </a:avLst>
          </a:prstGeom>
          <a:solidFill>
            <a:srgbClr val="EB2D4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3" name="Imagem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" y="5978557"/>
            <a:ext cx="511854" cy="46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5336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124" y="83184"/>
            <a:ext cx="11778472" cy="825500"/>
          </a:xfrm>
        </p:spPr>
        <p:txBody>
          <a:bodyPr>
            <a:noAutofit/>
          </a:bodyPr>
          <a:lstStyle/>
          <a:p>
            <a:pPr algn="just"/>
            <a:r>
              <a:rPr lang="pt-BR" sz="3000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► Experiência Delivery Agricultores Familiares do Crato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57131" y="1071235"/>
            <a:ext cx="8145078" cy="5251930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534988" algn="l"/>
              </a:tabLst>
            </a:pPr>
            <a:r>
              <a:rPr lang="pt-BR" sz="14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Face a pandemia a FEPAF ficou proibida de comercializar os seus produtos de forma presencial. Em meados de abril, a Ematerce do Crato apoiou os agricultores para venda on-line utilizando o </a:t>
            </a:r>
            <a:r>
              <a:rPr lang="pt-BR" sz="1400" spc="-5" dirty="0" err="1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Whatsapp</a:t>
            </a:r>
            <a:r>
              <a:rPr lang="pt-BR" sz="14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Cerca 80 clientes foram atendidos com produtos diversos;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534988" algn="l"/>
              </a:tabLst>
            </a:pPr>
            <a:r>
              <a:rPr lang="pt-BR" sz="14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 trabalho é executado em parceria entre a Ematerce, organização dos produtores e Secretaria Municipal do Crato;</a:t>
            </a:r>
          </a:p>
          <a:p>
            <a:pPr marL="228600" indent="-228240" algn="just">
              <a:lnSpc>
                <a:spcPct val="150000"/>
              </a:lnSpc>
              <a:spcBef>
                <a:spcPts val="601"/>
              </a:spcBef>
              <a:buClr>
                <a:srgbClr val="262626"/>
              </a:buClr>
              <a:buFont typeface="Wingdings" charset="2"/>
              <a:buChar char=""/>
            </a:pPr>
            <a:r>
              <a:rPr lang="pt-BR" sz="1400" b="0" strike="noStrike" spc="-7" dirty="0">
                <a:solidFill>
                  <a:srgbClr val="262626"/>
                </a:solidFill>
                <a:latin typeface="Tahoma"/>
                <a:ea typeface="Tahoma"/>
              </a:rPr>
              <a:t>De abril até o momento, cerca de 18 produtores, representantes da Feira de Produtos da Agricultura Familiar (FEPAF Crato) participam do consórcio de agricultores realizando a entrega de cestas e produtos Delivery. Em média, cerca de 50 cestas de diversos produtos são entregues semanalmente aos clientes. </a:t>
            </a:r>
            <a:endParaRPr lang="pt-BR" sz="14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240" algn="just">
              <a:lnSpc>
                <a:spcPct val="150000"/>
              </a:lnSpc>
              <a:spcBef>
                <a:spcPts val="601"/>
              </a:spcBef>
              <a:buClr>
                <a:srgbClr val="262626"/>
              </a:buClr>
              <a:buFont typeface="Wingdings" charset="2"/>
              <a:buChar char=""/>
            </a:pPr>
            <a:r>
              <a:rPr lang="pt-BR" sz="1400" b="0" strike="noStrike" spc="-7" dirty="0">
                <a:solidFill>
                  <a:srgbClr val="262626"/>
                </a:solidFill>
                <a:latin typeface="Tahoma"/>
                <a:ea typeface="Tahoma"/>
              </a:rPr>
              <a:t>Remuneração média mensal de cada feirante: </a:t>
            </a:r>
            <a:r>
              <a:rPr lang="pt-BR" sz="1400" b="0" strike="noStrike" spc="-7">
                <a:solidFill>
                  <a:srgbClr val="262626"/>
                </a:solidFill>
                <a:latin typeface="Tahoma"/>
                <a:ea typeface="Tahoma"/>
              </a:rPr>
              <a:t>R$ 400,00 </a:t>
            </a:r>
            <a:endParaRPr lang="pt-BR" sz="1400" b="0" strike="noStrike" spc="-1" dirty="0">
              <a:solidFill>
                <a:srgbClr val="000000"/>
              </a:solidFill>
              <a:latin typeface="Calibri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534988" algn="l"/>
              </a:tabLst>
            </a:pPr>
            <a:r>
              <a:rPr lang="pt-BR" sz="1400" b="1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Trabalho executado pela equipe local do Crato, coordenado por Antônio Carvalho Porto.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6467475"/>
            <a:ext cx="12192000" cy="381890"/>
          </a:xfrm>
          <a:prstGeom prst="rect">
            <a:avLst/>
          </a:prstGeom>
          <a:solidFill>
            <a:srgbClr val="00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5" name="Agrupar 4"/>
          <p:cNvGrpSpPr/>
          <p:nvPr/>
        </p:nvGrpSpPr>
        <p:grpSpPr>
          <a:xfrm>
            <a:off x="11818230" y="5970577"/>
            <a:ext cx="348074" cy="496898"/>
            <a:chOff x="9023399" y="5594399"/>
            <a:chExt cx="772924" cy="1103398"/>
          </a:xfrm>
        </p:grpSpPr>
        <p:grpSp>
          <p:nvGrpSpPr>
            <p:cNvPr id="6" name="Agrupar 5"/>
            <p:cNvGrpSpPr/>
            <p:nvPr/>
          </p:nvGrpSpPr>
          <p:grpSpPr>
            <a:xfrm>
              <a:off x="9023399" y="5594399"/>
              <a:ext cx="772924" cy="1103398"/>
              <a:chOff x="9023399" y="5594399"/>
              <a:chExt cx="772924" cy="1103398"/>
            </a:xfrm>
          </p:grpSpPr>
          <p:sp>
            <p:nvSpPr>
              <p:cNvPr id="7" name="Forma Livre 6"/>
              <p:cNvSpPr/>
              <p:nvPr/>
            </p:nvSpPr>
            <p:spPr>
              <a:xfrm>
                <a:off x="9201241" y="5600882"/>
                <a:ext cx="415795" cy="166676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1239"/>
                  <a:gd name="f6" fmla="val 533"/>
                  <a:gd name="f7" fmla="val 530"/>
                  <a:gd name="f8" fmla="val 150"/>
                  <a:gd name="f9" fmla="val 510"/>
                  <a:gd name="f10" fmla="val 298"/>
                  <a:gd name="f11" fmla="val 494"/>
                  <a:gd name="f12" fmla="val 452"/>
                  <a:gd name="f13" fmla="val 488"/>
                  <a:gd name="f14" fmla="val 457"/>
                  <a:gd name="f15" fmla="val 424"/>
                  <a:gd name="f16" fmla="val 429"/>
                  <a:gd name="f17" fmla="val 426"/>
                  <a:gd name="f18" fmla="val 402"/>
                  <a:gd name="f19" fmla="val 427"/>
                  <a:gd name="f20" fmla="val 374"/>
                  <a:gd name="f21" fmla="val 372"/>
                  <a:gd name="f22" fmla="val 448"/>
                  <a:gd name="f23" fmla="val 243"/>
                  <a:gd name="f24" fmla="val 461"/>
                  <a:gd name="f25" fmla="val 245"/>
                  <a:gd name="f26" fmla="val 439"/>
                  <a:gd name="f27" fmla="val 217"/>
                  <a:gd name="f28" fmla="val 443"/>
                  <a:gd name="f29" fmla="val 188"/>
                  <a:gd name="f30" fmla="val 444"/>
                  <a:gd name="f31" fmla="val 159"/>
                  <a:gd name="f32" fmla="val 145"/>
                  <a:gd name="f33" fmla="val 512"/>
                  <a:gd name="f34" fmla="val 128"/>
                  <a:gd name="f35" fmla="val 515"/>
                  <a:gd name="f36" fmla="val 143"/>
                  <a:gd name="f37" fmla="val 449"/>
                  <a:gd name="f38" fmla="val 103"/>
                  <a:gd name="f39" fmla="val 454"/>
                  <a:gd name="f40" fmla="val 66"/>
                  <a:gd name="f41" fmla="val 459"/>
                  <a:gd name="f42" fmla="val 28"/>
                  <a:gd name="f43" fmla="val 466"/>
                  <a:gd name="f44" fmla="val 472"/>
                  <a:gd name="f45" fmla="val 467"/>
                  <a:gd name="f46" fmla="val 481"/>
                  <a:gd name="f47" fmla="val 495"/>
                  <a:gd name="f48" fmla="val 509"/>
                  <a:gd name="f49" fmla="val 486"/>
                  <a:gd name="f50" fmla="val 514"/>
                  <a:gd name="f51" fmla="val 422"/>
                  <a:gd name="f52" fmla="val 500"/>
                  <a:gd name="f53" fmla="val 729"/>
                  <a:gd name="f54" fmla="val 734"/>
                  <a:gd name="f55" fmla="val 746"/>
                  <a:gd name="f56" fmla="val 760"/>
                  <a:gd name="f57" fmla="val 774"/>
                  <a:gd name="f58" fmla="val 769"/>
                  <a:gd name="f59" fmla="val 756"/>
                  <a:gd name="f60" fmla="val 741"/>
                  <a:gd name="f61" fmla="val 784"/>
                  <a:gd name="f62" fmla="val 789"/>
                  <a:gd name="f63" fmla="val 941"/>
                  <a:gd name="f64" fmla="val 1088"/>
                  <a:gd name="f65" fmla="val 1238"/>
                  <a:gd name="f66" fmla="val 532"/>
                  <a:gd name="f67" fmla="val 1211"/>
                  <a:gd name="f68" fmla="val 463"/>
                  <a:gd name="f69" fmla="val 1172"/>
                  <a:gd name="f70" fmla="val 458"/>
                  <a:gd name="f71" fmla="val 1136"/>
                  <a:gd name="f72" fmla="val 453"/>
                  <a:gd name="f73" fmla="val 1098"/>
                  <a:gd name="f74" fmla="val 1114"/>
                  <a:gd name="f75" fmla="val 1097"/>
                  <a:gd name="f76" fmla="val 513"/>
                  <a:gd name="f77" fmla="val 1081"/>
                  <a:gd name="f78" fmla="val 446"/>
                  <a:gd name="f79" fmla="val 1050"/>
                  <a:gd name="f80" fmla="val 1017"/>
                  <a:gd name="f81" fmla="val 986"/>
                  <a:gd name="f82" fmla="val 438"/>
                  <a:gd name="f83" fmla="val 988"/>
                  <a:gd name="f84" fmla="val 912"/>
                  <a:gd name="f85" fmla="val 860"/>
                  <a:gd name="f86" fmla="val 857"/>
                  <a:gd name="f87" fmla="val 833"/>
                  <a:gd name="f88" fmla="val 808"/>
                  <a:gd name="f89" fmla="val 248"/>
                  <a:gd name="f90" fmla="val 255"/>
                  <a:gd name="f91" fmla="val 362"/>
                  <a:gd name="f92" fmla="val 189"/>
                  <a:gd name="f93" fmla="val 370"/>
                  <a:gd name="f94" fmla="val 124"/>
                  <a:gd name="f95" fmla="val 378"/>
                  <a:gd name="f96" fmla="val 59"/>
                  <a:gd name="f97" fmla="val 388"/>
                  <a:gd name="f98" fmla="val 35"/>
                  <a:gd name="f99" fmla="val 105"/>
                  <a:gd name="f100" fmla="val 176"/>
                  <a:gd name="f101" fmla="val 383"/>
                  <a:gd name="f102" fmla="val 352"/>
                  <a:gd name="f103" fmla="val 376"/>
                  <a:gd name="f104" fmla="val 412"/>
                  <a:gd name="f105" fmla="val 423"/>
                  <a:gd name="f106" fmla="val 409"/>
                  <a:gd name="f107" fmla="val 469"/>
                  <a:gd name="f108" fmla="val 407"/>
                  <a:gd name="f109" fmla="val 516"/>
                  <a:gd name="f110" fmla="val 519"/>
                  <a:gd name="f111" fmla="val 385"/>
                  <a:gd name="f112" fmla="val 526"/>
                  <a:gd name="f113" fmla="val 363"/>
                  <a:gd name="f114" fmla="val 534"/>
                  <a:gd name="f115" fmla="val 345"/>
                  <a:gd name="f116" fmla="val 483"/>
                  <a:gd name="f117" fmla="val 346"/>
                  <a:gd name="f118" fmla="val 432"/>
                  <a:gd name="f119" fmla="val 348"/>
                  <a:gd name="f120" fmla="val 709"/>
                  <a:gd name="f121" fmla="val 717"/>
                  <a:gd name="f122" fmla="val 724"/>
                  <a:gd name="f123" fmla="val 728"/>
                  <a:gd name="f124" fmla="val 812"/>
                  <a:gd name="f125" fmla="val 855"/>
                  <a:gd name="f126" fmla="val 411"/>
                  <a:gd name="f127" fmla="val 850"/>
                  <a:gd name="f128" fmla="val 802"/>
                  <a:gd name="f129" fmla="val 976"/>
                  <a:gd name="f130" fmla="val 983"/>
                  <a:gd name="f131" fmla="val 421"/>
                  <a:gd name="f132" fmla="val 1057"/>
                  <a:gd name="f133" fmla="val 1131"/>
                  <a:gd name="f134" fmla="val 434"/>
                  <a:gd name="f135" fmla="val 1203"/>
                  <a:gd name="f136" fmla="val 1177"/>
                  <a:gd name="f137" fmla="val 1110"/>
                  <a:gd name="f138" fmla="val 375"/>
                  <a:gd name="f139" fmla="val 1045"/>
                  <a:gd name="f140" fmla="val 367"/>
                  <a:gd name="f141" fmla="val 974"/>
                  <a:gd name="f142" fmla="val 343"/>
                  <a:gd name="f143" fmla="val 1002"/>
                  <a:gd name="f144" fmla="val 1031"/>
                  <a:gd name="f145" fmla="val 350"/>
                  <a:gd name="f146" fmla="val 1060"/>
                  <a:gd name="f147" fmla="val 353"/>
                  <a:gd name="f148" fmla="val 291"/>
                  <a:gd name="f149" fmla="val 1019"/>
                  <a:gd name="f150" fmla="val 288"/>
                  <a:gd name="f151" fmla="val 992"/>
                  <a:gd name="f152" fmla="val 286"/>
                  <a:gd name="f153" fmla="val 964"/>
                  <a:gd name="f154" fmla="val 283"/>
                  <a:gd name="f155" fmla="val 965"/>
                  <a:gd name="f156" fmla="val 968"/>
                  <a:gd name="f157" fmla="val 290"/>
                  <a:gd name="f158" fmla="val 295"/>
                  <a:gd name="f159" fmla="val 969"/>
                  <a:gd name="f160" fmla="val 303"/>
                  <a:gd name="f161" fmla="val 971"/>
                  <a:gd name="f162" fmla="val 310"/>
                  <a:gd name="f163" fmla="val 1062"/>
                  <a:gd name="f164" fmla="val 293"/>
                  <a:gd name="f165" fmla="val 1076"/>
                  <a:gd name="f166" fmla="val 355"/>
                  <a:gd name="f167" fmla="val 1109"/>
                  <a:gd name="f168" fmla="val 1140"/>
                  <a:gd name="f169" fmla="val 1171"/>
                  <a:gd name="f170" fmla="val 368"/>
                  <a:gd name="f171" fmla="val 1145"/>
                  <a:gd name="f172" fmla="val 305"/>
                  <a:gd name="f173" fmla="val 1117"/>
                  <a:gd name="f174" fmla="val 300"/>
                  <a:gd name="f175" fmla="val 1090"/>
                  <a:gd name="f176" fmla="val 296"/>
                  <a:gd name="f177" fmla="val 1059"/>
                  <a:gd name="f178" fmla="val 276"/>
                  <a:gd name="f179" fmla="val 1085"/>
                  <a:gd name="f180" fmla="val 279"/>
                  <a:gd name="f181" fmla="val 1138"/>
                  <a:gd name="f182" fmla="val 1112"/>
                  <a:gd name="f183" fmla="val 225"/>
                  <a:gd name="f184" fmla="val 1042"/>
                  <a:gd name="f185" fmla="val 209"/>
                  <a:gd name="f186" fmla="val 900"/>
                  <a:gd name="f187" fmla="val 205"/>
                  <a:gd name="f188" fmla="val 907"/>
                  <a:gd name="f189" fmla="val 239"/>
                  <a:gd name="f190" fmla="val 924"/>
                  <a:gd name="f191" fmla="val 240"/>
                  <a:gd name="f192" fmla="val 249"/>
                  <a:gd name="f193" fmla="val 953"/>
                  <a:gd name="f194" fmla="val 264"/>
                  <a:gd name="f195" fmla="val 269"/>
                  <a:gd name="f196" fmla="val 1024"/>
                  <a:gd name="f197" fmla="val 271"/>
                  <a:gd name="f198" fmla="val 890"/>
                  <a:gd name="f199" fmla="val 883"/>
                  <a:gd name="f200" fmla="val 204"/>
                  <a:gd name="f201" fmla="val 799"/>
                  <a:gd name="f202" fmla="val 197"/>
                  <a:gd name="f203" fmla="val 714"/>
                  <a:gd name="f204" fmla="val 194"/>
                  <a:gd name="f205" fmla="val 629"/>
                  <a:gd name="f206" fmla="val 250"/>
                  <a:gd name="f207" fmla="val 705"/>
                  <a:gd name="f208" fmla="val 781"/>
                  <a:gd name="f209" fmla="val 252"/>
                  <a:gd name="f210" fmla="val 257"/>
                  <a:gd name="f211" fmla="val 866"/>
                  <a:gd name="f212" fmla="val 247"/>
                  <a:gd name="f213" fmla="val 878"/>
                  <a:gd name="f214" fmla="val 242"/>
                  <a:gd name="f215" fmla="val 848"/>
                  <a:gd name="f216" fmla="val 274"/>
                  <a:gd name="f217" fmla="val 823"/>
                  <a:gd name="f218" fmla="val 272"/>
                  <a:gd name="f219" fmla="val 796"/>
                  <a:gd name="f220" fmla="val 771"/>
                  <a:gd name="f221" fmla="val 776"/>
                  <a:gd name="f222" fmla="val 331"/>
                  <a:gd name="f223" fmla="val 800"/>
                  <a:gd name="f224" fmla="val 333"/>
                  <a:gd name="f225" fmla="val 847"/>
                  <a:gd name="f226" fmla="val 335"/>
                  <a:gd name="f227" fmla="val 843"/>
                  <a:gd name="f228" fmla="val 845"/>
                  <a:gd name="f229" fmla="val 281"/>
                  <a:gd name="f230" fmla="val 330"/>
                  <a:gd name="f231" fmla="val 666"/>
                  <a:gd name="f232" fmla="val 266"/>
                  <a:gd name="f233" fmla="val 576"/>
                  <a:gd name="f234" fmla="val 502"/>
                  <a:gd name="f235" fmla="val 522"/>
                  <a:gd name="f236" fmla="val 328"/>
                  <a:gd name="f237" fmla="val 543"/>
                  <a:gd name="f238" fmla="val 559"/>
                  <a:gd name="f239" fmla="val 583"/>
                  <a:gd name="f240" fmla="val 285"/>
                  <a:gd name="f241" fmla="val 614"/>
                  <a:gd name="f242" fmla="val 623"/>
                  <a:gd name="f243" fmla="val 660"/>
                  <a:gd name="f244" fmla="val 683"/>
                  <a:gd name="f245" fmla="val 700"/>
                  <a:gd name="f246" fmla="val 721"/>
                  <a:gd name="f247" fmla="val 740"/>
                  <a:gd name="f248" fmla="val 471"/>
                  <a:gd name="f249" fmla="val 442"/>
                  <a:gd name="f250" fmla="val 384"/>
                  <a:gd name="f251" fmla="val 386"/>
                  <a:gd name="f252" fmla="val 260"/>
                  <a:gd name="f253" fmla="val 262"/>
                  <a:gd name="f254" fmla="val 219"/>
                  <a:gd name="f255" fmla="val 195"/>
                  <a:gd name="f256" fmla="val 181"/>
                  <a:gd name="f257" fmla="val 231"/>
                  <a:gd name="f258" fmla="val 164"/>
                  <a:gd name="f259" fmla="val 357"/>
                  <a:gd name="f260" fmla="val 121"/>
                  <a:gd name="f261" fmla="val 301"/>
                  <a:gd name="f262" fmla="val 91"/>
                  <a:gd name="f263" fmla="val 306"/>
                  <a:gd name="f264" fmla="val 98"/>
                  <a:gd name="f265" fmla="val 365"/>
                  <a:gd name="f266" fmla="val 131"/>
                  <a:gd name="f267" fmla="val 100"/>
                  <a:gd name="f268" fmla="val 155"/>
                  <a:gd name="f269" fmla="val 183"/>
                  <a:gd name="f270" fmla="val 277"/>
                  <a:gd name="f271" fmla="val 186"/>
                  <a:gd name="f272" fmla="val 267"/>
                  <a:gd name="f273" fmla="val 312"/>
                  <a:gd name="f274" fmla="val 336"/>
                  <a:gd name="f275" fmla="val 210"/>
                  <a:gd name="f276" fmla="val 229"/>
                  <a:gd name="f277" fmla="val 359"/>
                  <a:gd name="f278" fmla="val 244"/>
                  <a:gd name="f279" fmla="val 369"/>
                  <a:gd name="f280" fmla="val 259"/>
                  <a:gd name="f281" fmla="val 440"/>
                  <a:gd name="f282" fmla="val 254"/>
                  <a:gd name="f283" fmla="val 474"/>
                  <a:gd name="f284" fmla="val 521"/>
                  <a:gd name="f285" fmla="val 565"/>
                  <a:gd name="f286" fmla="val 612"/>
                  <a:gd name="f287" fmla="val 199"/>
                  <a:gd name="f288" fmla="val 71"/>
                  <a:gd name="f289" fmla="val 220"/>
                  <a:gd name="f290" fmla="val 182"/>
                  <a:gd name="f291" fmla="val 149"/>
                  <a:gd name="f292" fmla="val 1169"/>
                  <a:gd name="f293" fmla="val 1208"/>
                  <a:gd name="f294" fmla="val 184"/>
                  <a:gd name="f295" fmla="val 1212"/>
                  <a:gd name="f296" fmla="val 118"/>
                  <a:gd name="f297" fmla="val 417"/>
                  <a:gd name="f298" fmla="val 119"/>
                  <a:gd name="f299" fmla="val 20"/>
                  <a:gd name="f300" fmla="val 166"/>
                  <a:gd name="f301" fmla="val 414"/>
                  <a:gd name="f302" fmla="val 824"/>
                  <a:gd name="f303" fmla="val 101"/>
                  <a:gd name="f304" fmla="val 1219"/>
                  <a:gd name="f305" fmla="val 1236"/>
                  <a:gd name="f306" fmla="val 123"/>
                  <a:gd name="f307" fmla="val 37"/>
                  <a:gd name="f308" fmla="val 93"/>
                  <a:gd name="f309" fmla="val 79"/>
                  <a:gd name="f310" fmla="val 17"/>
                  <a:gd name="f311" fmla="val 5"/>
                  <a:gd name="f312" fmla="val 69"/>
                  <a:gd name="f313" fmla="val 690"/>
                  <a:gd name="f314" fmla="val 64"/>
                  <a:gd name="f315" fmla="val 688"/>
                  <a:gd name="f316" fmla="val 619"/>
                  <a:gd name="f317" fmla="val 548"/>
                  <a:gd name="f318" fmla="val 141"/>
                  <a:gd name="f319" fmla="val 68"/>
                  <a:gd name="f320" fmla="val 157"/>
                  <a:gd name="f321" fmla="val 74"/>
                  <a:gd name="f322" fmla="val 13"/>
                  <a:gd name="f323" fmla="val 52"/>
                  <a:gd name="f324" fmla="val 476"/>
                  <a:gd name="f325" fmla="val 50"/>
                  <a:gd name="f326" fmla="val 807"/>
                  <a:gd name="f327" fmla="val 12"/>
                  <a:gd name="f328" fmla="val 33"/>
                  <a:gd name="f329" fmla="val 1007"/>
                  <a:gd name="f330" fmla="val 710"/>
                  <a:gd name="f331" fmla="val 685"/>
                  <a:gd name="f332" fmla="val 529"/>
                  <a:gd name="f333" fmla="val 541"/>
                  <a:gd name="f334" fmla="val 550"/>
                  <a:gd name="f335" fmla="val 556"/>
                  <a:gd name="f336" fmla="val 380"/>
                  <a:gd name="f337" fmla="val 325"/>
                  <a:gd name="f338" fmla="val 323"/>
                  <a:gd name="f339" fmla="val 667"/>
                  <a:gd name="f340" fmla="val 686"/>
                  <a:gd name="f341" fmla="val 693"/>
                  <a:gd name="f342" fmla="val 702"/>
                  <a:gd name="f343" fmla="val 719"/>
                  <a:gd name="f344" fmla="val 931"/>
                  <a:gd name="f345" fmla="val 308"/>
                  <a:gd name="f346" fmla="val 943"/>
                  <a:gd name="f347" fmla="val 416"/>
                  <a:gd name="f348" fmla="val 893"/>
                  <a:gd name="f349" fmla="val 881"/>
                  <a:gd name="f350" fmla="val 888"/>
                  <a:gd name="f351" fmla="val 905"/>
                  <a:gd name="f352" fmla="val 922"/>
                  <a:gd name="f353" fmla="val 929"/>
                  <a:gd name="f354" fmla="val 859"/>
                  <a:gd name="f355" fmla="val 874"/>
                  <a:gd name="f356" fmla="val 302"/>
                  <a:gd name="f357" fmla="val 309"/>
                  <a:gd name="f358" fmla="val 319"/>
                  <a:gd name="f359" fmla="val 326"/>
                  <a:gd name="f360" fmla="val 371"/>
                  <a:gd name="f361" fmla="val 307"/>
                  <a:gd name="f362" fmla="val 278"/>
                  <a:gd name="f363" fmla="*/ f2 1 1239"/>
                  <a:gd name="f364" fmla="*/ f3 1 533"/>
                  <a:gd name="f365" fmla="+- f6 0 f4"/>
                  <a:gd name="f366" fmla="+- f5 0 f4"/>
                  <a:gd name="f367" fmla="*/ f366 1 1239"/>
                  <a:gd name="f368" fmla="*/ f365 1 533"/>
                  <a:gd name="f369" fmla="*/ f4 1 f367"/>
                  <a:gd name="f370" fmla="*/ f5 1 f367"/>
                  <a:gd name="f371" fmla="*/ f4 1 f368"/>
                  <a:gd name="f372" fmla="*/ f6 1 f368"/>
                  <a:gd name="f373" fmla="*/ f369 f363 1"/>
                  <a:gd name="f374" fmla="*/ f370 f363 1"/>
                  <a:gd name="f375" fmla="*/ f372 f364 1"/>
                  <a:gd name="f376" fmla="*/ f371 f36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3" t="f376" r="f374" b="f375"/>
                <a:pathLst>
                  <a:path w="1239" h="533">
                    <a:moveTo>
                      <a:pt x="f4" y="f7"/>
                    </a:moveTo>
                    <a:cubicBezTo>
                      <a:pt x="f8" y="f9"/>
                      <a:pt x="f10" y="f11"/>
                      <a:pt x="f12" y="f13"/>
                    </a:cubicBezTo>
                    <a:lnTo>
                      <a:pt x="f14" y="f15"/>
                    </a:lnTo>
                    <a:cubicBezTo>
                      <a:pt x="f16" y="f17"/>
                      <a:pt x="f18" y="f19"/>
                      <a:pt x="f20" y="f16"/>
                    </a:cubicBezTo>
                    <a:lnTo>
                      <a:pt x="f21" y="f22"/>
                    </a:lnTo>
                    <a:lnTo>
                      <a:pt x="f23" y="f24"/>
                    </a:lnTo>
                    <a:lnTo>
                      <a:pt x="f25" y="f26"/>
                    </a:lnTo>
                    <a:cubicBezTo>
                      <a:pt x="f27" y="f28"/>
                      <a:pt x="f29" y="f30"/>
                      <a:pt x="f31" y="f22"/>
                    </a:cubicBezTo>
                    <a:lnTo>
                      <a:pt x="f32" y="f33"/>
                    </a:lnTo>
                    <a:lnTo>
                      <a:pt x="f34" y="f35"/>
                    </a:lnTo>
                    <a:lnTo>
                      <a:pt x="f36" y="f37"/>
                    </a:lnTo>
                    <a:cubicBezTo>
                      <a:pt x="f38" y="f39"/>
                      <a:pt x="f40" y="f41"/>
                      <a:pt x="f42" y="f43"/>
                    </a:cubicBezTo>
                    <a:lnTo>
                      <a:pt x="f4" y="f7"/>
                    </a:lnTo>
                    <a:close/>
                    <a:moveTo>
                      <a:pt x="f4" y="f7"/>
                    </a:moveTo>
                    <a:lnTo>
                      <a:pt x="f4" y="f7"/>
                    </a:lnTo>
                    <a:close/>
                    <a:moveTo>
                      <a:pt x="f44" y="f15"/>
                    </a:moveTo>
                    <a:lnTo>
                      <a:pt x="f45" y="f13"/>
                    </a:lnTo>
                    <a:cubicBezTo>
                      <a:pt x="f46" y="f13"/>
                      <a:pt x="f47" y="f13"/>
                      <a:pt x="f48" y="f49"/>
                    </a:cubicBezTo>
                    <a:lnTo>
                      <a:pt x="f50" y="f17"/>
                    </a:lnTo>
                    <a:lnTo>
                      <a:pt x="f50" y="f51"/>
                    </a:lnTo>
                    <a:cubicBezTo>
                      <a:pt x="f52" y="f15"/>
                      <a:pt x="f49" y="f15"/>
                      <a:pt x="f44" y="f15"/>
                    </a:cubicBezTo>
                    <a:close/>
                    <a:moveTo>
                      <a:pt x="f44" y="f15"/>
                    </a:moveTo>
                    <a:lnTo>
                      <a:pt x="f44" y="f15"/>
                    </a:lnTo>
                    <a:close/>
                    <a:moveTo>
                      <a:pt x="f53" y="f17"/>
                    </a:moveTo>
                    <a:lnTo>
                      <a:pt x="f54" y="f49"/>
                    </a:lnTo>
                    <a:cubicBezTo>
                      <a:pt x="f55" y="f13"/>
                      <a:pt x="f56" y="f13"/>
                      <a:pt x="f57" y="f13"/>
                    </a:cubicBezTo>
                    <a:lnTo>
                      <a:pt x="f58" y="f15"/>
                    </a:lnTo>
                    <a:cubicBezTo>
                      <a:pt x="f59" y="f15"/>
                      <a:pt x="f60" y="f15"/>
                      <a:pt x="f53" y="f51"/>
                    </a:cubicBezTo>
                    <a:lnTo>
                      <a:pt x="f53" y="f17"/>
                    </a:lnTo>
                    <a:close/>
                    <a:moveTo>
                      <a:pt x="f53" y="f17"/>
                    </a:moveTo>
                    <a:lnTo>
                      <a:pt x="f53" y="f17"/>
                    </a:lnTo>
                    <a:close/>
                    <a:moveTo>
                      <a:pt x="f61" y="f15"/>
                    </a:moveTo>
                    <a:lnTo>
                      <a:pt x="f62" y="f13"/>
                    </a:lnTo>
                    <a:cubicBezTo>
                      <a:pt x="f63" y="f11"/>
                      <a:pt x="f64" y="f9"/>
                      <a:pt x="f65" y="f66"/>
                    </a:cubicBezTo>
                    <a:lnTo>
                      <a:pt x="f67" y="f68"/>
                    </a:lnTo>
                    <a:cubicBezTo>
                      <a:pt x="f69" y="f70"/>
                      <a:pt x="f71" y="f72"/>
                      <a:pt x="f73" y="f37"/>
                    </a:cubicBezTo>
                    <a:lnTo>
                      <a:pt x="f74" y="f35"/>
                    </a:lnTo>
                    <a:lnTo>
                      <a:pt x="f75" y="f76"/>
                    </a:lnTo>
                    <a:lnTo>
                      <a:pt x="f77" y="f78"/>
                    </a:lnTo>
                    <a:cubicBezTo>
                      <a:pt x="f79" y="f28"/>
                      <a:pt x="f80" y="f26"/>
                      <a:pt x="f81" y="f82"/>
                    </a:cubicBezTo>
                    <a:lnTo>
                      <a:pt x="f83" y="f24"/>
                    </a:lnTo>
                    <a:lnTo>
                      <a:pt x="f84" y="f72"/>
                    </a:lnTo>
                    <a:lnTo>
                      <a:pt x="f85" y="f22"/>
                    </a:lnTo>
                    <a:lnTo>
                      <a:pt x="f86" y="f19"/>
                    </a:lnTo>
                    <a:cubicBezTo>
                      <a:pt x="f87" y="f17"/>
                      <a:pt x="f88" y="f17"/>
                      <a:pt x="f61" y="f15"/>
                    </a:cubicBezTo>
                    <a:close/>
                    <a:moveTo>
                      <a:pt x="f61" y="f15"/>
                    </a:moveTo>
                    <a:lnTo>
                      <a:pt x="f61" y="f15"/>
                    </a:lnTo>
                    <a:close/>
                    <a:moveTo>
                      <a:pt x="f89" y="f51"/>
                    </a:moveTo>
                    <a:lnTo>
                      <a:pt x="f90" y="f91"/>
                    </a:lnTo>
                    <a:cubicBezTo>
                      <a:pt x="f92" y="f93"/>
                      <a:pt x="f94" y="f95"/>
                      <a:pt x="f96" y="f97"/>
                    </a:cubicBezTo>
                    <a:lnTo>
                      <a:pt x="f98" y="f22"/>
                    </a:lnTo>
                    <a:cubicBezTo>
                      <a:pt x="f99" y="f82"/>
                      <a:pt x="f100" y="f16"/>
                      <a:pt x="f89" y="f51"/>
                    </a:cubicBezTo>
                    <a:close/>
                    <a:moveTo>
                      <a:pt x="f89" y="f51"/>
                    </a:moveTo>
                    <a:lnTo>
                      <a:pt x="f89" y="f51"/>
                    </a:lnTo>
                    <a:close/>
                    <a:moveTo>
                      <a:pt x="f101" y="f102"/>
                    </a:moveTo>
                    <a:lnTo>
                      <a:pt x="f103" y="f104"/>
                    </a:lnTo>
                    <a:cubicBezTo>
                      <a:pt x="f105" y="f106"/>
                      <a:pt x="f107" y="f108"/>
                      <a:pt x="f109" y="f108"/>
                    </a:cubicBezTo>
                    <a:cubicBezTo>
                      <a:pt x="f110" y="f111"/>
                      <a:pt x="f112" y="f113"/>
                      <a:pt x="f114" y="f115"/>
                    </a:cubicBezTo>
                    <a:cubicBezTo>
                      <a:pt x="f116" y="f117"/>
                      <a:pt x="f118" y="f119"/>
                      <a:pt x="f101" y="f102"/>
                    </a:cubicBezTo>
                    <a:close/>
                    <a:moveTo>
                      <a:pt x="f101" y="f102"/>
                    </a:moveTo>
                    <a:lnTo>
                      <a:pt x="f101" y="f102"/>
                    </a:lnTo>
                    <a:close/>
                    <a:moveTo>
                      <a:pt x="f120" y="f115"/>
                    </a:moveTo>
                    <a:cubicBezTo>
                      <a:pt x="f121" y="f113"/>
                      <a:pt x="f122" y="f111"/>
                      <a:pt x="f123" y="f108"/>
                    </a:cubicBezTo>
                    <a:cubicBezTo>
                      <a:pt x="f58" y="f108"/>
                      <a:pt x="f124" y="f106"/>
                      <a:pt x="f125" y="f126"/>
                    </a:cubicBezTo>
                    <a:lnTo>
                      <a:pt x="f127" y="f102"/>
                    </a:lnTo>
                    <a:cubicBezTo>
                      <a:pt x="f128" y="f119"/>
                      <a:pt x="f59" y="f117"/>
                      <a:pt x="f120" y="f115"/>
                    </a:cubicBezTo>
                    <a:close/>
                    <a:moveTo>
                      <a:pt x="f120" y="f115"/>
                    </a:moveTo>
                    <a:lnTo>
                      <a:pt x="f120" y="f115"/>
                    </a:lnTo>
                    <a:close/>
                    <a:moveTo>
                      <a:pt x="f129" y="f91"/>
                    </a:moveTo>
                    <a:lnTo>
                      <a:pt x="f130" y="f131"/>
                    </a:lnTo>
                    <a:cubicBezTo>
                      <a:pt x="f132" y="f17"/>
                      <a:pt x="f133" y="f134"/>
                      <a:pt x="f135" y="f78"/>
                    </a:cubicBezTo>
                    <a:lnTo>
                      <a:pt x="f136" y="f111"/>
                    </a:lnTo>
                    <a:cubicBezTo>
                      <a:pt x="f137" y="f138"/>
                      <a:pt x="f139" y="f140"/>
                      <a:pt x="f129" y="f91"/>
                    </a:cubicBezTo>
                    <a:close/>
                    <a:moveTo>
                      <a:pt x="f129" y="f91"/>
                    </a:moveTo>
                    <a:lnTo>
                      <a:pt x="f129" y="f91"/>
                    </a:lnTo>
                    <a:close/>
                    <a:moveTo>
                      <a:pt x="f141" y="f142"/>
                    </a:moveTo>
                    <a:cubicBezTo>
                      <a:pt x="f143" y="f117"/>
                      <a:pt x="f144" y="f145"/>
                      <a:pt x="f146" y="f147"/>
                    </a:cubicBezTo>
                    <a:lnTo>
                      <a:pt x="f139" y="f148"/>
                    </a:lnTo>
                    <a:cubicBezTo>
                      <a:pt x="f149" y="f150"/>
                      <a:pt x="f151" y="f152"/>
                      <a:pt x="f153" y="f154"/>
                    </a:cubicBezTo>
                    <a:cubicBezTo>
                      <a:pt x="f155" y="f152"/>
                      <a:pt x="f156" y="f157"/>
                      <a:pt x="f156" y="f158"/>
                    </a:cubicBezTo>
                    <a:lnTo>
                      <a:pt x="f159" y="f158"/>
                    </a:lnTo>
                    <a:lnTo>
                      <a:pt x="f159" y="f160"/>
                    </a:lnTo>
                    <a:lnTo>
                      <a:pt x="f161" y="f162"/>
                    </a:lnTo>
                    <a:lnTo>
                      <a:pt x="f141" y="f142"/>
                    </a:lnTo>
                    <a:close/>
                    <a:moveTo>
                      <a:pt x="f141" y="f142"/>
                    </a:moveTo>
                    <a:lnTo>
                      <a:pt x="f141" y="f142"/>
                    </a:lnTo>
                    <a:close/>
                    <a:moveTo>
                      <a:pt x="f163" y="f164"/>
                    </a:moveTo>
                    <a:lnTo>
                      <a:pt x="f165" y="f166"/>
                    </a:lnTo>
                    <a:cubicBezTo>
                      <a:pt x="f167" y="f0"/>
                      <a:pt x="f168" y="f113"/>
                      <a:pt x="f169" y="f170"/>
                    </a:cubicBezTo>
                    <a:lnTo>
                      <a:pt x="f171" y="f172"/>
                    </a:lnTo>
                    <a:cubicBezTo>
                      <a:pt x="f173" y="f174"/>
                      <a:pt x="f175" y="f176"/>
                      <a:pt x="f163" y="f164"/>
                    </a:cubicBezTo>
                    <a:close/>
                    <a:moveTo>
                      <a:pt x="f163" y="f164"/>
                    </a:moveTo>
                    <a:lnTo>
                      <a:pt x="f163" y="f164"/>
                    </a:lnTo>
                    <a:close/>
                    <a:moveTo>
                      <a:pt x="f177" y="f178"/>
                    </a:moveTo>
                    <a:cubicBezTo>
                      <a:pt x="f179" y="f180"/>
                      <a:pt x="f137" y="f154"/>
                      <a:pt x="f181" y="f152"/>
                    </a:cubicBezTo>
                    <a:lnTo>
                      <a:pt x="f182" y="f183"/>
                    </a:lnTo>
                    <a:cubicBezTo>
                      <a:pt x="f184" y="f27"/>
                      <a:pt x="f161" y="f185"/>
                      <a:pt x="f186" y="f187"/>
                    </a:cubicBezTo>
                    <a:lnTo>
                      <a:pt x="f188" y="f189"/>
                    </a:lnTo>
                    <a:cubicBezTo>
                      <a:pt x="f190" y="f191"/>
                      <a:pt x="f63" y="f192"/>
                      <a:pt x="f193" y="f194"/>
                    </a:cubicBezTo>
                    <a:cubicBezTo>
                      <a:pt x="f83" y="f195"/>
                      <a:pt x="f196" y="f197"/>
                      <a:pt x="f177" y="f178"/>
                    </a:cubicBezTo>
                    <a:close/>
                    <a:moveTo>
                      <a:pt x="f177" y="f178"/>
                    </a:moveTo>
                    <a:lnTo>
                      <a:pt x="f177" y="f178"/>
                    </a:lnTo>
                    <a:close/>
                    <a:moveTo>
                      <a:pt x="f198" y="f191"/>
                    </a:moveTo>
                    <a:lnTo>
                      <a:pt x="f199" y="f200"/>
                    </a:lnTo>
                    <a:cubicBezTo>
                      <a:pt x="f201" y="f202"/>
                      <a:pt x="f203" y="f204"/>
                      <a:pt x="f205" y="f204"/>
                    </a:cubicBezTo>
                    <a:lnTo>
                      <a:pt x="f205" y="f206"/>
                    </a:lnTo>
                    <a:cubicBezTo>
                      <a:pt x="f207" y="f206"/>
                      <a:pt x="f208" y="f209"/>
                      <a:pt x="f86" y="f210"/>
                    </a:cubicBezTo>
                    <a:cubicBezTo>
                      <a:pt x="f211" y="f212"/>
                      <a:pt x="f213" y="f214"/>
                      <a:pt x="f198" y="f191"/>
                    </a:cubicBezTo>
                    <a:close/>
                    <a:moveTo>
                      <a:pt x="f198" y="f191"/>
                    </a:moveTo>
                    <a:lnTo>
                      <a:pt x="f198" y="f191"/>
                    </a:lnTo>
                    <a:close/>
                    <a:moveTo>
                      <a:pt x="f215" y="f216"/>
                    </a:moveTo>
                    <a:cubicBezTo>
                      <a:pt x="f217" y="f218"/>
                      <a:pt x="f219" y="f197"/>
                      <a:pt x="f220" y="f197"/>
                    </a:cubicBezTo>
                    <a:lnTo>
                      <a:pt x="f221" y="f222"/>
                    </a:lnTo>
                    <a:cubicBezTo>
                      <a:pt x="f223" y="f222"/>
                      <a:pt x="f217" y="f224"/>
                      <a:pt x="f225" y="f226"/>
                    </a:cubicBezTo>
                    <a:lnTo>
                      <a:pt x="f227" y="f176"/>
                    </a:lnTo>
                    <a:cubicBezTo>
                      <a:pt x="f227" y="f150"/>
                      <a:pt x="f228" y="f229"/>
                      <a:pt x="f215" y="f216"/>
                    </a:cubicBezTo>
                    <a:close/>
                    <a:moveTo>
                      <a:pt x="f215" y="f216"/>
                    </a:moveTo>
                    <a:lnTo>
                      <a:pt x="f215" y="f216"/>
                    </a:lnTo>
                    <a:close/>
                    <a:moveTo>
                      <a:pt x="f56" y="f230"/>
                    </a:moveTo>
                    <a:lnTo>
                      <a:pt x="f59" y="f195"/>
                    </a:lnTo>
                    <a:cubicBezTo>
                      <a:pt x="f231" y="f232"/>
                      <a:pt x="f233" y="f232"/>
                      <a:pt x="f49" y="f197"/>
                    </a:cubicBezTo>
                    <a:lnTo>
                      <a:pt x="f46" y="f230"/>
                    </a:lnTo>
                    <a:cubicBezTo>
                      <a:pt x="f234" y="f230"/>
                      <a:pt x="f235" y="f236"/>
                      <a:pt x="f237" y="f236"/>
                    </a:cubicBezTo>
                    <a:cubicBezTo>
                      <a:pt x="f238" y="f160"/>
                      <a:pt x="f239" y="f240"/>
                      <a:pt x="f241" y="f229"/>
                    </a:cubicBezTo>
                    <a:lnTo>
                      <a:pt x="f242" y="f229"/>
                    </a:lnTo>
                    <a:lnTo>
                      <a:pt x="f205" y="f229"/>
                    </a:lnTo>
                    <a:cubicBezTo>
                      <a:pt x="f243" y="f240"/>
                      <a:pt x="f244" y="f160"/>
                      <a:pt x="f245" y="f236"/>
                    </a:cubicBezTo>
                    <a:cubicBezTo>
                      <a:pt x="f246" y="f236"/>
                      <a:pt x="f247" y="f230"/>
                      <a:pt x="f56" y="f230"/>
                    </a:cubicBezTo>
                    <a:close/>
                    <a:moveTo>
                      <a:pt x="f56" y="f230"/>
                    </a:moveTo>
                    <a:lnTo>
                      <a:pt x="f56" y="f230"/>
                    </a:lnTo>
                    <a:close/>
                    <a:moveTo>
                      <a:pt x="f43" y="f222"/>
                    </a:moveTo>
                    <a:lnTo>
                      <a:pt x="f248" y="f197"/>
                    </a:lnTo>
                    <a:cubicBezTo>
                      <a:pt x="f249" y="f197"/>
                      <a:pt x="f104" y="f218"/>
                      <a:pt x="f250" y="f216"/>
                    </a:cubicBezTo>
                    <a:cubicBezTo>
                      <a:pt x="f251" y="f229"/>
                      <a:pt x="f97" y="f150"/>
                      <a:pt x="f97" y="f176"/>
                    </a:cubicBezTo>
                    <a:lnTo>
                      <a:pt x="f250" y="f226"/>
                    </a:lnTo>
                    <a:cubicBezTo>
                      <a:pt x="f126" y="f226"/>
                      <a:pt x="f82" y="f224"/>
                      <a:pt x="f43" y="f222"/>
                    </a:cubicBezTo>
                    <a:close/>
                    <a:moveTo>
                      <a:pt x="f43" y="f222"/>
                    </a:moveTo>
                    <a:lnTo>
                      <a:pt x="f43" y="f222"/>
                    </a:lnTo>
                    <a:close/>
                    <a:moveTo>
                      <a:pt x="f210" y="f117"/>
                    </a:moveTo>
                    <a:lnTo>
                      <a:pt x="f252" y="f162"/>
                    </a:lnTo>
                    <a:lnTo>
                      <a:pt x="f253" y="f160"/>
                    </a:lnTo>
                    <a:lnTo>
                      <a:pt x="f253" y="f158"/>
                    </a:lnTo>
                    <a:lnTo>
                      <a:pt x="f194" y="f158"/>
                    </a:lnTo>
                    <a:cubicBezTo>
                      <a:pt x="f194" y="f148"/>
                      <a:pt x="f232" y="f150"/>
                      <a:pt x="f232" y="f240"/>
                    </a:cubicBezTo>
                    <a:cubicBezTo>
                      <a:pt x="f23" y="f150"/>
                      <a:pt x="f254" y="f157"/>
                      <a:pt x="f255" y="f164"/>
                    </a:cubicBezTo>
                    <a:lnTo>
                      <a:pt x="f256" y="f166"/>
                    </a:lnTo>
                    <a:cubicBezTo>
                      <a:pt x="f187" y="f102"/>
                      <a:pt x="f257" y="f119"/>
                      <a:pt x="f210" y="f117"/>
                    </a:cubicBezTo>
                    <a:close/>
                    <a:moveTo>
                      <a:pt x="f210" y="f117"/>
                    </a:moveTo>
                    <a:lnTo>
                      <a:pt x="f210" y="f117"/>
                    </a:lnTo>
                    <a:close/>
                    <a:moveTo>
                      <a:pt x="f258" y="f259"/>
                    </a:moveTo>
                    <a:lnTo>
                      <a:pt x="f1" y="f158"/>
                    </a:lnTo>
                    <a:cubicBezTo>
                      <a:pt x="f8" y="f10"/>
                      <a:pt x="f260" y="f261"/>
                      <a:pt x="f262" y="f263"/>
                    </a:cubicBezTo>
                    <a:lnTo>
                      <a:pt x="f40" y="f93"/>
                    </a:lnTo>
                    <a:cubicBezTo>
                      <a:pt x="f264" y="f265"/>
                      <a:pt x="f266" y="f91"/>
                      <a:pt x="f258" y="f259"/>
                    </a:cubicBezTo>
                    <a:close/>
                    <a:moveTo>
                      <a:pt x="f258" y="f259"/>
                    </a:moveTo>
                    <a:lnTo>
                      <a:pt x="f258" y="f259"/>
                    </a:lnTo>
                    <a:close/>
                    <a:moveTo>
                      <a:pt x="f267" y="f157"/>
                    </a:moveTo>
                    <a:cubicBezTo>
                      <a:pt x="f34" y="f240"/>
                      <a:pt x="f268" y="f229"/>
                      <a:pt x="f269" y="f270"/>
                    </a:cubicBezTo>
                    <a:lnTo>
                      <a:pt x="f269" y="f178"/>
                    </a:lnTo>
                    <a:lnTo>
                      <a:pt x="f271" y="f270"/>
                    </a:lnTo>
                    <a:cubicBezTo>
                      <a:pt x="f27" y="f218"/>
                      <a:pt x="f212" y="f197"/>
                      <a:pt x="f178" y="f272"/>
                    </a:cubicBezTo>
                    <a:cubicBezTo>
                      <a:pt x="f157" y="f212"/>
                      <a:pt x="f273" y="f189"/>
                      <a:pt x="f224" y="f189"/>
                    </a:cubicBezTo>
                    <a:lnTo>
                      <a:pt x="f274" y="f187"/>
                    </a:lnTo>
                    <a:cubicBezTo>
                      <a:pt x="f232" y="f275"/>
                      <a:pt x="f255" y="f254"/>
                      <a:pt x="f94" y="f276"/>
                    </a:cubicBezTo>
                    <a:lnTo>
                      <a:pt x="f267" y="f157"/>
                    </a:lnTo>
                    <a:close/>
                    <a:moveTo>
                      <a:pt x="f267" y="f157"/>
                    </a:moveTo>
                    <a:lnTo>
                      <a:pt x="f267" y="f157"/>
                    </a:lnTo>
                    <a:close/>
                    <a:moveTo>
                      <a:pt x="f119" y="f214"/>
                    </a:moveTo>
                    <a:cubicBezTo>
                      <a:pt x="f277" y="f278"/>
                      <a:pt x="f279" y="f206"/>
                      <a:pt x="f20" y="f280"/>
                    </a:cubicBezTo>
                    <a:cubicBezTo>
                      <a:pt x="f108" y="f90"/>
                      <a:pt x="f281" y="f282"/>
                      <a:pt x="f248" y="f209"/>
                    </a:cubicBezTo>
                    <a:lnTo>
                      <a:pt x="f283" y="f209"/>
                    </a:lnTo>
                    <a:cubicBezTo>
                      <a:pt x="f284" y="f206"/>
                      <a:pt x="f285" y="f206"/>
                      <a:pt x="f286" y="f206"/>
                    </a:cubicBezTo>
                    <a:lnTo>
                      <a:pt x="f286" y="f204"/>
                    </a:lnTo>
                    <a:cubicBezTo>
                      <a:pt x="f112" y="f255"/>
                      <a:pt x="f82" y="f287"/>
                      <a:pt x="f102" y="f200"/>
                    </a:cubicBezTo>
                    <a:lnTo>
                      <a:pt x="f119" y="f214"/>
                    </a:lnTo>
                    <a:close/>
                    <a:moveTo>
                      <a:pt x="f119" y="f214"/>
                    </a:moveTo>
                    <a:lnTo>
                      <a:pt x="f119" y="f214"/>
                    </a:lnTo>
                    <a:close/>
                    <a:moveTo>
                      <a:pt x="f288" y="f289"/>
                    </a:moveTo>
                    <a:cubicBezTo>
                      <a:pt x="f180" y="f290"/>
                      <a:pt x="f61" y="f291"/>
                      <a:pt x="f292" y="f27"/>
                    </a:cubicBezTo>
                    <a:lnTo>
                      <a:pt x="f293" y="f294"/>
                    </a:lnTo>
                    <a:lnTo>
                      <a:pt x="f295" y="f1"/>
                    </a:lnTo>
                    <a:cubicBezTo>
                      <a:pt x="f217" y="f296"/>
                      <a:pt x="f297" y="f298"/>
                      <a:pt x="f42" y="f290"/>
                    </a:cubicBezTo>
                    <a:lnTo>
                      <a:pt x="f42" y="f294"/>
                    </a:lnTo>
                    <a:lnTo>
                      <a:pt x="f288" y="f289"/>
                    </a:lnTo>
                    <a:close/>
                    <a:moveTo>
                      <a:pt x="f288" y="f289"/>
                    </a:moveTo>
                    <a:lnTo>
                      <a:pt x="f288" y="f289"/>
                    </a:lnTo>
                    <a:close/>
                    <a:moveTo>
                      <a:pt x="f299" y="f300"/>
                    </a:moveTo>
                    <a:cubicBezTo>
                      <a:pt x="f301" y="f38"/>
                      <a:pt x="f302" y="f303"/>
                      <a:pt x="f304" y="f258"/>
                    </a:cubicBezTo>
                    <a:lnTo>
                      <a:pt x="f305" y="f306"/>
                    </a:lnTo>
                    <a:lnTo>
                      <a:pt x="f305" y="f40"/>
                    </a:lnTo>
                    <a:lnTo>
                      <a:pt x="f75" y="f307"/>
                    </a:lnTo>
                    <a:lnTo>
                      <a:pt x="f75" y="f308"/>
                    </a:lnTo>
                    <a:lnTo>
                      <a:pt x="f155" y="f309"/>
                    </a:lnTo>
                    <a:lnTo>
                      <a:pt x="f155" y="f310"/>
                    </a:lnTo>
                    <a:lnTo>
                      <a:pt x="f217" y="f311"/>
                    </a:lnTo>
                    <a:lnTo>
                      <a:pt x="f302" y="f312"/>
                    </a:lnTo>
                    <a:lnTo>
                      <a:pt x="f313" y="f314"/>
                    </a:lnTo>
                    <a:lnTo>
                      <a:pt x="f315" y="f4"/>
                    </a:lnTo>
                    <a:lnTo>
                      <a:pt x="f316" y="f4"/>
                    </a:lnTo>
                    <a:lnTo>
                      <a:pt x="f317" y="f4"/>
                    </a:lnTo>
                    <a:lnTo>
                      <a:pt x="f317" y="f314"/>
                    </a:lnTo>
                    <a:lnTo>
                      <a:pt x="f301" y="f312"/>
                    </a:lnTo>
                    <a:lnTo>
                      <a:pt x="f301" y="f311"/>
                    </a:lnTo>
                    <a:lnTo>
                      <a:pt x="f218" y="f310"/>
                    </a:lnTo>
                    <a:lnTo>
                      <a:pt x="f197" y="f309"/>
                    </a:lnTo>
                    <a:lnTo>
                      <a:pt x="f318" y="f308"/>
                    </a:lnTo>
                    <a:lnTo>
                      <a:pt x="f318" y="f307"/>
                    </a:lnTo>
                    <a:lnTo>
                      <a:pt x="f4" y="f40"/>
                    </a:lnTo>
                    <a:lnTo>
                      <a:pt x="f4" y="f306"/>
                    </a:lnTo>
                    <a:lnTo>
                      <a:pt x="f299" y="f300"/>
                    </a:lnTo>
                    <a:close/>
                    <a:moveTo>
                      <a:pt x="f299" y="f300"/>
                    </a:moveTo>
                    <a:lnTo>
                      <a:pt x="f299" y="f300"/>
                    </a:lnTo>
                    <a:close/>
                    <a:moveTo>
                      <a:pt x="f276" y="f319"/>
                    </a:moveTo>
                    <a:lnTo>
                      <a:pt x="f320" y="f98"/>
                    </a:lnTo>
                    <a:lnTo>
                      <a:pt x="f320" y="f321"/>
                    </a:lnTo>
                    <a:lnTo>
                      <a:pt x="f276" y="f319"/>
                    </a:lnTo>
                    <a:close/>
                    <a:moveTo>
                      <a:pt x="f276" y="f319"/>
                    </a:moveTo>
                    <a:lnTo>
                      <a:pt x="f276" y="f319"/>
                    </a:lnTo>
                    <a:close/>
                    <a:moveTo>
                      <a:pt x="f16" y="f322"/>
                    </a:moveTo>
                    <a:lnTo>
                      <a:pt x="f16" y="f323"/>
                    </a:lnTo>
                    <a:lnTo>
                      <a:pt x="f324" y="f325"/>
                    </a:lnTo>
                    <a:lnTo>
                      <a:pt x="f16" y="f322"/>
                    </a:lnTo>
                    <a:close/>
                    <a:moveTo>
                      <a:pt x="f16" y="f322"/>
                    </a:moveTo>
                    <a:lnTo>
                      <a:pt x="f16" y="f322"/>
                    </a:lnTo>
                    <a:close/>
                    <a:moveTo>
                      <a:pt x="f326" y="f327"/>
                    </a:moveTo>
                    <a:lnTo>
                      <a:pt x="f56" y="f325"/>
                    </a:lnTo>
                    <a:lnTo>
                      <a:pt x="f88" y="f323"/>
                    </a:lnTo>
                    <a:lnTo>
                      <a:pt x="f326" y="f327"/>
                    </a:lnTo>
                    <a:close/>
                    <a:moveTo>
                      <a:pt x="f326" y="f327"/>
                    </a:moveTo>
                    <a:lnTo>
                      <a:pt x="f326" y="f327"/>
                    </a:lnTo>
                    <a:close/>
                    <a:moveTo>
                      <a:pt x="f77" y="f328"/>
                    </a:moveTo>
                    <a:lnTo>
                      <a:pt x="f329" y="f319"/>
                    </a:lnTo>
                    <a:lnTo>
                      <a:pt x="f77" y="f321"/>
                    </a:lnTo>
                    <a:lnTo>
                      <a:pt x="f77" y="f328"/>
                    </a:lnTo>
                    <a:close/>
                    <a:moveTo>
                      <a:pt x="f77" y="f328"/>
                    </a:moveTo>
                    <a:lnTo>
                      <a:pt x="f77" y="f328"/>
                    </a:lnTo>
                    <a:close/>
                    <a:moveTo>
                      <a:pt x="f203" y="f19"/>
                    </a:moveTo>
                    <a:cubicBezTo>
                      <a:pt x="f330" y="f138"/>
                      <a:pt x="f331" y="f10"/>
                      <a:pt x="f242" y="f10"/>
                    </a:cubicBezTo>
                    <a:cubicBezTo>
                      <a:pt x="f238" y="f10"/>
                      <a:pt x="f6" y="f138"/>
                      <a:pt x="f332" y="f19"/>
                    </a:cubicBezTo>
                    <a:lnTo>
                      <a:pt x="f112" y="f49"/>
                    </a:lnTo>
                    <a:cubicBezTo>
                      <a:pt x="f6" y="f49"/>
                      <a:pt x="f333" y="f49"/>
                      <a:pt x="f334" y="f49"/>
                    </a:cubicBezTo>
                    <a:lnTo>
                      <a:pt x="f335" y="f297"/>
                    </a:lnTo>
                    <a:cubicBezTo>
                      <a:pt x="f238" y="f336"/>
                      <a:pt x="f233" y="f337"/>
                      <a:pt x="f242" y="f338"/>
                    </a:cubicBezTo>
                    <a:cubicBezTo>
                      <a:pt x="f339" y="f337"/>
                      <a:pt x="f340" y="f336"/>
                      <a:pt x="f315" y="f297"/>
                    </a:cubicBezTo>
                    <a:lnTo>
                      <a:pt x="f341" y="f49"/>
                    </a:lnTo>
                    <a:cubicBezTo>
                      <a:pt x="f342" y="f49"/>
                      <a:pt x="f120" y="f49"/>
                      <a:pt x="f343" y="f49"/>
                    </a:cubicBezTo>
                    <a:lnTo>
                      <a:pt x="f203" y="f19"/>
                    </a:lnTo>
                    <a:close/>
                    <a:moveTo>
                      <a:pt x="f203" y="f19"/>
                    </a:moveTo>
                    <a:lnTo>
                      <a:pt x="f203" y="f19"/>
                    </a:lnTo>
                    <a:close/>
                    <a:moveTo>
                      <a:pt x="f344" y="f345"/>
                    </a:moveTo>
                    <a:lnTo>
                      <a:pt x="f346" y="f347"/>
                    </a:lnTo>
                    <a:lnTo>
                      <a:pt x="f348" y="f126"/>
                    </a:lnTo>
                    <a:lnTo>
                      <a:pt x="f349" y="f176"/>
                    </a:lnTo>
                    <a:cubicBezTo>
                      <a:pt x="f199" y="f157"/>
                      <a:pt x="f199" y="f152"/>
                      <a:pt x="f350" y="f154"/>
                    </a:cubicBezTo>
                    <a:cubicBezTo>
                      <a:pt x="f348" y="f180"/>
                      <a:pt x="f351" y="f180"/>
                      <a:pt x="f84" y="f229"/>
                    </a:cubicBezTo>
                    <a:cubicBezTo>
                      <a:pt x="f352" y="f152"/>
                      <a:pt x="f353" y="f176"/>
                      <a:pt x="f344" y="f345"/>
                    </a:cubicBezTo>
                    <a:close/>
                    <a:moveTo>
                      <a:pt x="f344" y="f345"/>
                    </a:moveTo>
                    <a:lnTo>
                      <a:pt x="f344" y="f345"/>
                    </a:lnTo>
                    <a:close/>
                    <a:moveTo>
                      <a:pt x="f354" y="f176"/>
                    </a:moveTo>
                    <a:lnTo>
                      <a:pt x="f355" y="f118"/>
                    </a:lnTo>
                    <a:lnTo>
                      <a:pt x="f353" y="f82"/>
                    </a:lnTo>
                    <a:lnTo>
                      <a:pt x="f159" y="f28"/>
                    </a:lnTo>
                    <a:lnTo>
                      <a:pt x="f193" y="f172"/>
                    </a:lnTo>
                    <a:cubicBezTo>
                      <a:pt x="f346" y="f214"/>
                      <a:pt x="f85" y="f189"/>
                      <a:pt x="f354" y="f176"/>
                    </a:cubicBezTo>
                    <a:close/>
                    <a:moveTo>
                      <a:pt x="f354" y="f176"/>
                    </a:moveTo>
                    <a:lnTo>
                      <a:pt x="f354" y="f176"/>
                    </a:lnTo>
                    <a:close/>
                    <a:moveTo>
                      <a:pt x="f174" y="f345"/>
                    </a:moveTo>
                    <a:cubicBezTo>
                      <a:pt x="f356" y="f176"/>
                      <a:pt x="f357" y="f152"/>
                      <a:pt x="f358" y="f229"/>
                    </a:cubicBezTo>
                    <a:cubicBezTo>
                      <a:pt x="f359" y="f180"/>
                      <a:pt x="f274" y="f180"/>
                      <a:pt x="f142" y="f154"/>
                    </a:cubicBezTo>
                    <a:cubicBezTo>
                      <a:pt x="f117" y="f152"/>
                      <a:pt x="f119" y="f157"/>
                      <a:pt x="f145" y="f176"/>
                    </a:cubicBezTo>
                    <a:lnTo>
                      <a:pt x="f274" y="f126"/>
                    </a:lnTo>
                    <a:lnTo>
                      <a:pt x="f152" y="f347"/>
                    </a:lnTo>
                    <a:lnTo>
                      <a:pt x="f174" y="f345"/>
                    </a:lnTo>
                    <a:close/>
                    <a:moveTo>
                      <a:pt x="f174" y="f345"/>
                    </a:moveTo>
                    <a:lnTo>
                      <a:pt x="f174" y="f345"/>
                    </a:lnTo>
                    <a:close/>
                    <a:moveTo>
                      <a:pt x="f259" y="f118"/>
                    </a:moveTo>
                    <a:lnTo>
                      <a:pt x="f21" y="f176"/>
                    </a:lnTo>
                    <a:cubicBezTo>
                      <a:pt x="f360" y="f178"/>
                      <a:pt x="f0" y="f253"/>
                      <a:pt x="f117" y="f210"/>
                    </a:cubicBezTo>
                    <a:lnTo>
                      <a:pt x="f117" y="f280"/>
                    </a:lnTo>
                    <a:lnTo>
                      <a:pt x="f222" y="f90"/>
                    </a:lnTo>
                    <a:cubicBezTo>
                      <a:pt x="f361" y="f90"/>
                      <a:pt x="f154" y="f218"/>
                      <a:pt x="f362" y="f172"/>
                    </a:cubicBezTo>
                    <a:lnTo>
                      <a:pt x="f252" y="f28"/>
                    </a:lnTo>
                    <a:lnTo>
                      <a:pt x="f259" y="f118"/>
                    </a:lnTo>
                    <a:close/>
                  </a:path>
                </a:pathLst>
              </a:custGeom>
              <a:gradFill>
                <a:gsLst>
                  <a:gs pos="0">
                    <a:srgbClr val="FFF480"/>
                  </a:gs>
                  <a:gs pos="100000">
                    <a:srgbClr val="D1B76C"/>
                  </a:gs>
                </a:gsLst>
                <a:path path="rect">
                  <a:fillToRect l="50000" t="50000" r="50000" b="50000"/>
                </a:path>
              </a:gra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8" name="Forma Livre 7"/>
              <p:cNvSpPr/>
              <p:nvPr/>
            </p:nvSpPr>
            <p:spPr>
              <a:xfrm>
                <a:off x="9059756" y="5808597"/>
                <a:ext cx="700201" cy="82727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037"/>
                  <a:gd name="f4" fmla="val 2369"/>
                  <a:gd name="f5" fmla="val 1644"/>
                  <a:gd name="f6" fmla="val 1052"/>
                  <a:gd name="f7" fmla="val 1228"/>
                  <a:gd name="f8" fmla="val 1601"/>
                  <a:gd name="f9" fmla="val 1402"/>
                  <a:gd name="f10" fmla="val 1511"/>
                  <a:gd name="f11" fmla="val 1553"/>
                  <a:gd name="f12" fmla="val 1806"/>
                  <a:gd name="f13" fmla="val 1859"/>
                  <a:gd name="f14" fmla="val 1836"/>
                  <a:gd name="f15" fmla="val 1865"/>
                  <a:gd name="f16" fmla="val 1815"/>
                  <a:gd name="f17" fmla="val 1893"/>
                  <a:gd name="f18" fmla="val 1790"/>
                  <a:gd name="f19" fmla="val 1923"/>
                  <a:gd name="f20" fmla="val 1761"/>
                  <a:gd name="f21" fmla="val 1953"/>
                  <a:gd name="f22" fmla="val 1729"/>
                  <a:gd name="f23" fmla="val 1976"/>
                  <a:gd name="f24" fmla="val 1692"/>
                  <a:gd name="f25" fmla="val 2036"/>
                  <a:gd name="f26" fmla="val 1596"/>
                  <a:gd name="f27" fmla="val 1485"/>
                  <a:gd name="f28" fmla="val 2012"/>
                  <a:gd name="f29" fmla="val 1376"/>
                  <a:gd name="f30" fmla="val 2000"/>
                  <a:gd name="f31" fmla="val 1319"/>
                  <a:gd name="f32" fmla="val 1984"/>
                  <a:gd name="f33" fmla="val 1263"/>
                  <a:gd name="f34" fmla="val 1965"/>
                  <a:gd name="f35" fmla="val 1209"/>
                  <a:gd name="f36" fmla="val 1930"/>
                  <a:gd name="f37" fmla="val 1118"/>
                  <a:gd name="f38" fmla="val 1891"/>
                  <a:gd name="f39" fmla="val 1039"/>
                  <a:gd name="f40" fmla="val 1862"/>
                  <a:gd name="f41" fmla="val 945"/>
                  <a:gd name="f42" fmla="val 1844"/>
                  <a:gd name="f43" fmla="val 893"/>
                  <a:gd name="f44" fmla="val 1832"/>
                  <a:gd name="f45" fmla="val 839"/>
                  <a:gd name="f46" fmla="val 1824"/>
                  <a:gd name="f47" fmla="val 785"/>
                  <a:gd name="f48" fmla="val 1796"/>
                  <a:gd name="f49" fmla="val 622"/>
                  <a:gd name="f50" fmla="val 1870"/>
                  <a:gd name="f51" fmla="val 487"/>
                  <a:gd name="f52" fmla="val 1988"/>
                  <a:gd name="f53" fmla="val 385"/>
                  <a:gd name="f54" fmla="val 1910"/>
                  <a:gd name="f55" fmla="val 280"/>
                  <a:gd name="f56" fmla="val 178"/>
                  <a:gd name="f57" fmla="val 1756"/>
                  <a:gd name="f58" fmla="val 72"/>
                  <a:gd name="f59" fmla="val 1663"/>
                  <a:gd name="f60" fmla="val 56"/>
                  <a:gd name="f61" fmla="val 1570"/>
                  <a:gd name="f62" fmla="val 43"/>
                  <a:gd name="f63" fmla="val 1477"/>
                  <a:gd name="f64" fmla="val 33"/>
                  <a:gd name="f65" fmla="val 1163"/>
                  <a:gd name="f66" fmla="val 870"/>
                  <a:gd name="f67" fmla="val 558"/>
                  <a:gd name="f68" fmla="val 463"/>
                  <a:gd name="f69" fmla="val 370"/>
                  <a:gd name="f70" fmla="val 279"/>
                  <a:gd name="f71" fmla="val 249"/>
                  <a:gd name="f72" fmla="val 111"/>
                  <a:gd name="f73" fmla="val 221"/>
                  <a:gd name="f74" fmla="val 149"/>
                  <a:gd name="f75" fmla="val 193"/>
                  <a:gd name="f76" fmla="val 188"/>
                  <a:gd name="f77" fmla="val 527"/>
                  <a:gd name="f78" fmla="val 540"/>
                  <a:gd name="f79" fmla="val 639"/>
                  <a:gd name="f80" fmla="val 368"/>
                  <a:gd name="f81" fmla="val 812"/>
                  <a:gd name="f82" fmla="val 243"/>
                  <a:gd name="f83" fmla="val 1015"/>
                  <a:gd name="f84" fmla="val 1225"/>
                  <a:gd name="f85" fmla="val 1401"/>
                  <a:gd name="f86" fmla="val 375"/>
                  <a:gd name="f87" fmla="val 1510"/>
                  <a:gd name="f88" fmla="val 555"/>
                  <a:gd name="f89" fmla="val 1573"/>
                  <a:gd name="f90" fmla="val 658"/>
                  <a:gd name="f91" fmla="val 1613"/>
                  <a:gd name="f92" fmla="val 772"/>
                  <a:gd name="f93" fmla="val 1632"/>
                  <a:gd name="f94" fmla="val 891"/>
                  <a:gd name="f95" fmla="val 1640"/>
                  <a:gd name="f96" fmla="val 946"/>
                  <a:gd name="f97" fmla="val 999"/>
                  <a:gd name="f98" fmla="val 518"/>
                  <a:gd name="f99" fmla="val 341"/>
                  <a:gd name="f100" fmla="val 1260"/>
                  <a:gd name="f101" fmla="val 845"/>
                  <a:gd name="f102" fmla="val 520"/>
                  <a:gd name="f103" fmla="val 553"/>
                  <a:gd name="f104" fmla="val 184"/>
                  <a:gd name="f105" fmla="val 202"/>
                  <a:gd name="f106" fmla="val 137"/>
                  <a:gd name="f107" fmla="val 262"/>
                  <a:gd name="f108" fmla="val 92"/>
                  <a:gd name="f109" fmla="val 324"/>
                  <a:gd name="f110" fmla="val 46"/>
                  <a:gd name="f111" fmla="val 165"/>
                  <a:gd name="f112" fmla="val 237"/>
                  <a:gd name="f113" fmla="val 212"/>
                  <a:gd name="f114" fmla="val 209"/>
                  <a:gd name="f115" fmla="val 789"/>
                  <a:gd name="f116" fmla="val 201"/>
                  <a:gd name="f117" fmla="val 850"/>
                  <a:gd name="f118" fmla="val 191"/>
                  <a:gd name="f119" fmla="val 888"/>
                  <a:gd name="f120" fmla="val 173"/>
                  <a:gd name="f121" fmla="val 142"/>
                  <a:gd name="f122" fmla="val 103"/>
                  <a:gd name="f123" fmla="val 70"/>
                  <a:gd name="f124" fmla="val 49"/>
                  <a:gd name="f125" fmla="val 34"/>
                  <a:gd name="f126" fmla="val 21"/>
                  <a:gd name="f127" fmla="val 58"/>
                  <a:gd name="f128" fmla="val 80"/>
                  <a:gd name="f129" fmla="val 110"/>
                  <a:gd name="f130" fmla="val 337"/>
                  <a:gd name="f131" fmla="val 1959"/>
                  <a:gd name="f132" fmla="val 572"/>
                  <a:gd name="f133" fmla="val 2060"/>
                  <a:gd name="f134" fmla="val 788"/>
                  <a:gd name="f135" fmla="val 2194"/>
                  <a:gd name="f136" fmla="val 2196"/>
                  <a:gd name="f137" fmla="val 867"/>
                  <a:gd name="f138" fmla="val 2244"/>
                  <a:gd name="f139" fmla="val 953"/>
                  <a:gd name="f140" fmla="val 2299"/>
                  <a:gd name="f141" fmla="val 1016"/>
                  <a:gd name="f142" fmla="val 2368"/>
                  <a:gd name="f143" fmla="val 1082"/>
                  <a:gd name="f144" fmla="val 1166"/>
                  <a:gd name="f145" fmla="val 1244"/>
                  <a:gd name="f146" fmla="val 1246"/>
                  <a:gd name="f147" fmla="val 1427"/>
                  <a:gd name="f148" fmla="val 2083"/>
                  <a:gd name="f149" fmla="val 1620"/>
                  <a:gd name="f150" fmla="val 1995"/>
                  <a:gd name="f151" fmla="val 1794"/>
                  <a:gd name="f152" fmla="val 1869"/>
                  <a:gd name="f153" fmla="val 1503"/>
                  <a:gd name="f154" fmla="val 1566"/>
                  <a:gd name="f155" fmla="val 1394"/>
                  <a:gd name="f156" fmla="val 1739"/>
                  <a:gd name="f157" fmla="val 1224"/>
                  <a:gd name="f158" fmla="val 1020"/>
                  <a:gd name="f159" fmla="val 1012"/>
                  <a:gd name="f160" fmla="val 803"/>
                  <a:gd name="f161" fmla="val 1861"/>
                  <a:gd name="f162" fmla="val 628"/>
                  <a:gd name="f163" fmla="val 1730"/>
                  <a:gd name="f164" fmla="*/ f0 1 2037"/>
                  <a:gd name="f165" fmla="*/ f1 1 2369"/>
                  <a:gd name="f166" fmla="+- f4 0 f2"/>
                  <a:gd name="f167" fmla="+- f3 0 f2"/>
                  <a:gd name="f168" fmla="*/ f167 1 2037"/>
                  <a:gd name="f169" fmla="*/ f166 1 2369"/>
                  <a:gd name="f170" fmla="*/ f2 1 f168"/>
                  <a:gd name="f171" fmla="*/ f3 1 f168"/>
                  <a:gd name="f172" fmla="*/ f2 1 f169"/>
                  <a:gd name="f173" fmla="*/ f4 1 f169"/>
                  <a:gd name="f174" fmla="*/ f170 f164 1"/>
                  <a:gd name="f175" fmla="*/ f171 f164 1"/>
                  <a:gd name="f176" fmla="*/ f173 f165 1"/>
                  <a:gd name="f177" fmla="*/ f172 f16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4" t="f177" r="f175" b="f176"/>
                <a:pathLst>
                  <a:path w="2037" h="2369">
                    <a:moveTo>
                      <a:pt x="f5" y="f6"/>
                    </a:moveTo>
                    <a:cubicBezTo>
                      <a:pt x="f5" y="f7"/>
                      <a:pt x="f8" y="f9"/>
                      <a:pt x="f10" y="f11"/>
                    </a:cubicBezTo>
                    <a:lnTo>
                      <a:pt x="f12" y="f13"/>
                    </a:lnTo>
                    <a:cubicBezTo>
                      <a:pt x="f14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3" y="f24"/>
                    </a:cubicBezTo>
                    <a:cubicBezTo>
                      <a:pt x="f25" y="f26"/>
                      <a:pt x="f25" y="f27"/>
                      <a:pt x="f28" y="f29"/>
                    </a:cubicBezTo>
                    <a:cubicBezTo>
                      <a:pt x="f30" y="f31"/>
                      <a:pt x="f32" y="f33"/>
                      <a:pt x="f34" y="f35"/>
                    </a:cubicBezTo>
                    <a:cubicBezTo>
                      <a:pt x="f36" y="f37"/>
                      <a:pt x="f38" y="f39"/>
                      <a:pt x="f40" y="f41"/>
                    </a:cubicBezTo>
                    <a:cubicBezTo>
                      <a:pt x="f42" y="f43"/>
                      <a:pt x="f44" y="f45"/>
                      <a:pt x="f46" y="f47"/>
                    </a:cubicBezTo>
                    <a:cubicBezTo>
                      <a:pt x="f48" y="f49"/>
                      <a:pt x="f50" y="f51"/>
                      <a:pt x="f52" y="f53"/>
                    </a:cubicBezTo>
                    <a:cubicBezTo>
                      <a:pt x="f54" y="f55"/>
                      <a:pt x="f44" y="f56"/>
                      <a:pt x="f57" y="f58"/>
                    </a:cubicBezTo>
                    <a:cubicBezTo>
                      <a:pt x="f59" y="f60"/>
                      <a:pt x="f61" y="f62"/>
                      <a:pt x="f63" y="f64"/>
                    </a:cubicBezTo>
                    <a:cubicBezTo>
                      <a:pt x="f65" y="f2"/>
                      <a:pt x="f66" y="f2"/>
                      <a:pt x="f67" y="f64"/>
                    </a:cubicBezTo>
                    <a:cubicBezTo>
                      <a:pt x="f68" y="f62"/>
                      <a:pt x="f69" y="f60"/>
                      <a:pt x="f70" y="f58"/>
                    </a:cubicBezTo>
                    <a:cubicBezTo>
                      <a:pt x="f71" y="f72"/>
                      <a:pt x="f73" y="f74"/>
                      <a:pt x="f75" y="f76"/>
                    </a:cubicBezTo>
                    <a:lnTo>
                      <a:pt x="f77" y="f78"/>
                    </a:lnTo>
                    <a:cubicBezTo>
                      <a:pt x="f79" y="f80"/>
                      <a:pt x="f81" y="f82"/>
                      <a:pt x="f83" y="f82"/>
                    </a:cubicBezTo>
                    <a:cubicBezTo>
                      <a:pt x="f84" y="f82"/>
                      <a:pt x="f85" y="f86"/>
                      <a:pt x="f87" y="f88"/>
                    </a:cubicBezTo>
                    <a:cubicBezTo>
                      <a:pt x="f89" y="f90"/>
                      <a:pt x="f91" y="f92"/>
                      <a:pt x="f93" y="f94"/>
                    </a:cubicBezTo>
                    <a:lnTo>
                      <a:pt x="f93" y="f43"/>
                    </a:lnTo>
                    <a:cubicBezTo>
                      <a:pt x="f95" y="f96"/>
                      <a:pt x="f5" y="f97"/>
                      <a:pt x="f5" y="f6"/>
                    </a:cubicBez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98" y="f11"/>
                    </a:moveTo>
                    <a:cubicBezTo>
                      <a:pt x="f99" y="f100"/>
                      <a:pt x="f99" y="f101"/>
                      <a:pt x="f98" y="f88"/>
                    </a:cubicBezTo>
                    <a:lnTo>
                      <a:pt x="f102" y="f103"/>
                    </a:lnTo>
                    <a:lnTo>
                      <a:pt x="f104" y="f105"/>
                    </a:lnTo>
                    <a:cubicBezTo>
                      <a:pt x="f106" y="f107"/>
                      <a:pt x="f108" y="f109"/>
                      <a:pt x="f110" y="f53"/>
                    </a:cubicBezTo>
                    <a:cubicBezTo>
                      <a:pt x="f111" y="f51"/>
                      <a:pt x="f112" y="f49"/>
                      <a:pt x="f113" y="f47"/>
                    </a:cubicBezTo>
                    <a:lnTo>
                      <a:pt x="f114" y="f115"/>
                    </a:lnTo>
                    <a:lnTo>
                      <a:pt x="f113" y="f115"/>
                    </a:lnTo>
                    <a:cubicBezTo>
                      <a:pt x="f116" y="f117"/>
                      <a:pt x="f118" y="f119"/>
                      <a:pt x="f120" y="f41"/>
                    </a:cubicBezTo>
                    <a:cubicBezTo>
                      <a:pt x="f121" y="f39"/>
                      <a:pt x="f122" y="f37"/>
                      <a:pt x="f123" y="f35"/>
                    </a:cubicBezTo>
                    <a:cubicBezTo>
                      <a:pt x="f124" y="f33"/>
                      <a:pt x="f125" y="f31"/>
                      <a:pt x="f126" y="f29"/>
                    </a:cubicBezTo>
                    <a:cubicBezTo>
                      <a:pt x="f2" y="f27"/>
                      <a:pt x="f2" y="f26"/>
                      <a:pt x="f127" y="f24"/>
                    </a:cubicBezTo>
                    <a:cubicBezTo>
                      <a:pt x="f128" y="f22"/>
                      <a:pt x="f129" y="f20"/>
                      <a:pt x="f121" y="f18"/>
                    </a:cubicBezTo>
                    <a:cubicBezTo>
                      <a:pt x="f130" y="f131"/>
                      <a:pt x="f132" y="f133"/>
                      <a:pt x="f134" y="f135"/>
                    </a:cubicBezTo>
                    <a:lnTo>
                      <a:pt x="f115" y="f136"/>
                    </a:lnTo>
                    <a:cubicBezTo>
                      <a:pt x="f137" y="f138"/>
                      <a:pt x="f139" y="f140"/>
                      <a:pt x="f141" y="f142"/>
                    </a:cubicBezTo>
                    <a:cubicBezTo>
                      <a:pt x="f143" y="f140"/>
                      <a:pt x="f144" y="f138"/>
                      <a:pt x="f145" y="f136"/>
                    </a:cubicBezTo>
                    <a:lnTo>
                      <a:pt x="f146" y="f135"/>
                    </a:lnTo>
                    <a:cubicBezTo>
                      <a:pt x="f147" y="f148"/>
                      <a:pt x="f149" y="f150"/>
                      <a:pt x="f151" y="f152"/>
                    </a:cubicBezTo>
                    <a:lnTo>
                      <a:pt x="f153" y="f154"/>
                    </a:lnTo>
                    <a:cubicBezTo>
                      <a:pt x="f155" y="f156"/>
                      <a:pt x="f157" y="f40"/>
                      <a:pt x="f158" y="f40"/>
                    </a:cubicBezTo>
                    <a:lnTo>
                      <a:pt x="f159" y="f40"/>
                    </a:lnTo>
                    <a:cubicBezTo>
                      <a:pt x="f160" y="f161"/>
                      <a:pt x="f162" y="f163"/>
                      <a:pt x="f98" y="f11"/>
                    </a:cubicBezTo>
                    <a:close/>
                  </a:path>
                </a:pathLst>
              </a:custGeom>
              <a:solidFill>
                <a:srgbClr val="009035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9" name="Forma Livre 8"/>
              <p:cNvSpPr/>
              <p:nvPr/>
            </p:nvSpPr>
            <p:spPr>
              <a:xfrm>
                <a:off x="9199440" y="5899315"/>
                <a:ext cx="417597" cy="2617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244"/>
                  <a:gd name="f4" fmla="val 797"/>
                  <a:gd name="f5" fmla="val 796"/>
                  <a:gd name="f6" fmla="val 2"/>
                  <a:gd name="f7" fmla="val 355"/>
                  <a:gd name="f8" fmla="val 279"/>
                  <a:gd name="f9" fmla="val 620"/>
                  <a:gd name="f10" fmla="val 964"/>
                  <a:gd name="f11" fmla="val 1239"/>
                  <a:gd name="f12" fmla="val 1243"/>
                  <a:gd name="f13" fmla="*/ f0 1 1244"/>
                  <a:gd name="f14" fmla="*/ f1 1 797"/>
                  <a:gd name="f15" fmla="+- f4 0 f2"/>
                  <a:gd name="f16" fmla="+- f3 0 f2"/>
                  <a:gd name="f17" fmla="*/ f16 1 1244"/>
                  <a:gd name="f18" fmla="*/ f15 1 797"/>
                  <a:gd name="f19" fmla="*/ f2 1 f17"/>
                  <a:gd name="f20" fmla="*/ f3 1 f17"/>
                  <a:gd name="f21" fmla="*/ f2 1 f18"/>
                  <a:gd name="f22" fmla="*/ f4 1 f18"/>
                  <a:gd name="f23" fmla="*/ f19 f13 1"/>
                  <a:gd name="f24" fmla="*/ f20 f13 1"/>
                  <a:gd name="f25" fmla="*/ f22 f14 1"/>
                  <a:gd name="f26" fmla="*/ f21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3" t="f26" r="f24" b="f25"/>
                <a:pathLst>
                  <a:path w="1244" h="797">
                    <a:moveTo>
                      <a:pt x="f2" y="f5"/>
                    </a:moveTo>
                    <a:cubicBezTo>
                      <a:pt x="f6" y="f7"/>
                      <a:pt x="f8" y="f2"/>
                      <a:pt x="f9" y="f2"/>
                    </a:cubicBezTo>
                    <a:cubicBezTo>
                      <a:pt x="f10" y="f2"/>
                      <a:pt x="f11" y="f7"/>
                      <a:pt x="f12" y="f5"/>
                    </a:cubicBezTo>
                    <a:lnTo>
                      <a:pt x="f2" y="f5"/>
                    </a:lnTo>
                  </a:path>
                </a:pathLst>
              </a:custGeom>
              <a:noFill/>
              <a:ln w="1801" cap="flat">
                <a:solidFill>
                  <a:srgbClr val="1B1918"/>
                </a:solidFill>
                <a:prstDash val="solid"/>
                <a:miter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0" name="Forma Livre 9"/>
              <p:cNvSpPr/>
              <p:nvPr/>
            </p:nvSpPr>
            <p:spPr>
              <a:xfrm>
                <a:off x="9451796" y="6195956"/>
                <a:ext cx="107999" cy="107999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375"/>
                  <a:gd name="f6" fmla="val 371"/>
                  <a:gd name="f7" fmla="val 214"/>
                  <a:gd name="f8" fmla="val 66"/>
                  <a:gd name="f9" fmla="val 193"/>
                  <a:gd name="f10" fmla="val 17"/>
                  <a:gd name="f11" fmla="val 195"/>
                  <a:gd name="f12" fmla="val 12"/>
                  <a:gd name="f13" fmla="val 189"/>
                  <a:gd name="f14" fmla="val 10"/>
                  <a:gd name="f15" fmla="val 7"/>
                  <a:gd name="f16" fmla="val 183"/>
                  <a:gd name="f17" fmla="val 160"/>
                  <a:gd name="f18" fmla="val 68"/>
                  <a:gd name="f19" fmla="val 168"/>
                  <a:gd name="f20" fmla="val 3"/>
                  <a:gd name="f21" fmla="val 159"/>
                  <a:gd name="f22" fmla="val 2"/>
                  <a:gd name="f23" fmla="val 152"/>
                  <a:gd name="f24" fmla="val 63"/>
                  <a:gd name="f25" fmla="val 145"/>
                  <a:gd name="f26" fmla="val 136"/>
                  <a:gd name="f27" fmla="val 143"/>
                  <a:gd name="f28" fmla="val 121"/>
                  <a:gd name="f29" fmla="val 5"/>
                  <a:gd name="f30" fmla="val 112"/>
                  <a:gd name="f31" fmla="val 8"/>
                  <a:gd name="f32" fmla="val 74"/>
                  <a:gd name="f33" fmla="val 93"/>
                  <a:gd name="f34" fmla="val 86"/>
                  <a:gd name="f35" fmla="val 23"/>
                  <a:gd name="f36" fmla="val 126"/>
                  <a:gd name="f37" fmla="val 76"/>
                  <a:gd name="f38" fmla="val 35"/>
                  <a:gd name="f39" fmla="val 71"/>
                  <a:gd name="f40" fmla="val 43"/>
                  <a:gd name="f41" fmla="val 81"/>
                  <a:gd name="f42" fmla="val 50"/>
                  <a:gd name="f43" fmla="val 52"/>
                  <a:gd name="f44" fmla="val 78"/>
                  <a:gd name="f45" fmla="val 64"/>
                  <a:gd name="f46" fmla="val 59"/>
                  <a:gd name="f47" fmla="val 60"/>
                  <a:gd name="f48" fmla="val 57"/>
                  <a:gd name="f49" fmla="val 61"/>
                  <a:gd name="f50" fmla="val 83"/>
                  <a:gd name="f51" fmla="val 116"/>
                  <a:gd name="f52" fmla="val 38"/>
                  <a:gd name="f53" fmla="val 32"/>
                  <a:gd name="f54" fmla="val 123"/>
                  <a:gd name="f55" fmla="val 26"/>
                  <a:gd name="f56" fmla="val 101"/>
                  <a:gd name="f57" fmla="val 109"/>
                  <a:gd name="f58" fmla="val 69"/>
                  <a:gd name="f59" fmla="val 129"/>
                  <a:gd name="f60" fmla="val 16"/>
                  <a:gd name="f61" fmla="val 124"/>
                  <a:gd name="f62" fmla="val 14"/>
                  <a:gd name="f63" fmla="val 133"/>
                  <a:gd name="f64" fmla="val 138"/>
                  <a:gd name="f65" fmla="val 144"/>
                  <a:gd name="f66" fmla="val 141"/>
                  <a:gd name="f67" fmla="val 11"/>
                  <a:gd name="f68" fmla="val 148"/>
                  <a:gd name="f69" fmla="val 151"/>
                  <a:gd name="f70" fmla="val 154"/>
                  <a:gd name="f71" fmla="val 20"/>
                  <a:gd name="f72" fmla="val 161"/>
                  <a:gd name="f73" fmla="val 172"/>
                  <a:gd name="f74" fmla="val 187"/>
                  <a:gd name="f75" fmla="val 199"/>
                  <a:gd name="f76" fmla="val 40"/>
                  <a:gd name="f77" fmla="val 202"/>
                  <a:gd name="f78" fmla="val 205"/>
                  <a:gd name="f79" fmla="val 4"/>
                  <a:gd name="f80" fmla="val 210"/>
                  <a:gd name="f81" fmla="val 212"/>
                  <a:gd name="f82" fmla="val 220"/>
                  <a:gd name="f83" fmla="val 47"/>
                  <a:gd name="f84" fmla="val 209"/>
                  <a:gd name="f85" fmla="val 237"/>
                  <a:gd name="f86" fmla="val 245"/>
                  <a:gd name="f87" fmla="val 67"/>
                  <a:gd name="f88" fmla="val 215"/>
                  <a:gd name="f89" fmla="val 19"/>
                  <a:gd name="f90" fmla="val 260"/>
                  <a:gd name="f91" fmla="val 24"/>
                  <a:gd name="f92" fmla="val 267"/>
                  <a:gd name="f93" fmla="val 72"/>
                  <a:gd name="f94" fmla="val 224"/>
                  <a:gd name="f95" fmla="val 266"/>
                  <a:gd name="f96" fmla="val 271"/>
                  <a:gd name="f97" fmla="val 281"/>
                  <a:gd name="f98" fmla="val 276"/>
                  <a:gd name="f99" fmla="val 48"/>
                  <a:gd name="f100" fmla="val 279"/>
                  <a:gd name="f101" fmla="val 272"/>
                  <a:gd name="f102" fmla="val 269"/>
                  <a:gd name="f103" fmla="val 29"/>
                  <a:gd name="f104" fmla="val 295"/>
                  <a:gd name="f105" fmla="val 303"/>
                  <a:gd name="f106" fmla="val 274"/>
                  <a:gd name="f107" fmla="val 288"/>
                  <a:gd name="f108" fmla="val 301"/>
                  <a:gd name="f109" fmla="val 316"/>
                  <a:gd name="f110" fmla="val 321"/>
                  <a:gd name="f111" fmla="val 55"/>
                  <a:gd name="f112" fmla="val 325"/>
                  <a:gd name="f113" fmla="val 308"/>
                  <a:gd name="f114" fmla="val 283"/>
                  <a:gd name="f115" fmla="val 335"/>
                  <a:gd name="f116" fmla="val 338"/>
                  <a:gd name="f117" fmla="val 90"/>
                  <a:gd name="f118" fmla="val 286"/>
                  <a:gd name="f119" fmla="val 336"/>
                  <a:gd name="f120" fmla="val 91"/>
                  <a:gd name="f121" fmla="val 340"/>
                  <a:gd name="f122" fmla="val 341"/>
                  <a:gd name="f123" fmla="val 98"/>
                  <a:gd name="f124" fmla="val 345"/>
                  <a:gd name="f125" fmla="val 102"/>
                  <a:gd name="f126" fmla="val 128"/>
                  <a:gd name="f127" fmla="val 107"/>
                  <a:gd name="f128" fmla="val 357"/>
                  <a:gd name="f129" fmla="val 114"/>
                  <a:gd name="f130" fmla="val 362"/>
                  <a:gd name="f131" fmla="val 330"/>
                  <a:gd name="f132" fmla="val 346"/>
                  <a:gd name="f133" fmla="val 365"/>
                  <a:gd name="f134" fmla="val 134"/>
                  <a:gd name="f135" fmla="val 370"/>
                  <a:gd name="f136" fmla="val 348"/>
                  <a:gd name="f137" fmla="val 333"/>
                  <a:gd name="f138" fmla="val 146"/>
                  <a:gd name="f139" fmla="val 320"/>
                  <a:gd name="f140" fmla="val 368"/>
                  <a:gd name="f141" fmla="val 153"/>
                  <a:gd name="f142" fmla="val 318"/>
                  <a:gd name="f143" fmla="val 363"/>
                  <a:gd name="f144" fmla="val 192"/>
                  <a:gd name="f145" fmla="val 207"/>
                  <a:gd name="f146" fmla="val 367"/>
                  <a:gd name="f147" fmla="val 216"/>
                  <a:gd name="f148" fmla="val 228"/>
                  <a:gd name="f149" fmla="val 229"/>
                  <a:gd name="f150" fmla="val 331"/>
                  <a:gd name="f151" fmla="val 231"/>
                  <a:gd name="f152" fmla="val 240"/>
                  <a:gd name="f153" fmla="val 238"/>
                  <a:gd name="f154" fmla="val 328"/>
                  <a:gd name="f155" fmla="val 315"/>
                  <a:gd name="f156" fmla="val 358"/>
                  <a:gd name="f157" fmla="val 355"/>
                  <a:gd name="f158" fmla="val 247"/>
                  <a:gd name="f159" fmla="val 313"/>
                  <a:gd name="f160" fmla="val 278"/>
                  <a:gd name="f161" fmla="val 343"/>
                  <a:gd name="f162" fmla="val 285"/>
                  <a:gd name="f163" fmla="val 298"/>
                  <a:gd name="f164" fmla="val 307"/>
                  <a:gd name="f165" fmla="val 293"/>
                  <a:gd name="f166" fmla="val 300"/>
                  <a:gd name="f167" fmla="val 309"/>
                  <a:gd name="f168" fmla="val 306"/>
                  <a:gd name="f169" fmla="val 317"/>
                  <a:gd name="f170" fmla="val 319"/>
                  <a:gd name="f171" fmla="val 326"/>
                  <a:gd name="f172" fmla="val 324"/>
                  <a:gd name="f173" fmla="val 314"/>
                  <a:gd name="f174" fmla="val 322"/>
                  <a:gd name="f175" fmla="val 277"/>
                  <a:gd name="f176" fmla="val 350"/>
                  <a:gd name="f177" fmla="val 262"/>
                  <a:gd name="f178" fmla="val 302"/>
                  <a:gd name="f179" fmla="val 222"/>
                  <a:gd name="f180" fmla="val 264"/>
                  <a:gd name="f181" fmla="val 259"/>
                  <a:gd name="f182" fmla="val 364"/>
                  <a:gd name="f183" fmla="val 244"/>
                  <a:gd name="f184" fmla="val 369"/>
                  <a:gd name="f185" fmla="val 235"/>
                  <a:gd name="f186" fmla="val 204"/>
                  <a:gd name="f187" fmla="val 217"/>
                  <a:gd name="f188" fmla="val 372"/>
                  <a:gd name="f189" fmla="val 219"/>
                  <a:gd name="f190" fmla="val 374"/>
                  <a:gd name="f191" fmla="val 352"/>
                  <a:gd name="f192" fmla="val 194"/>
                  <a:gd name="f193" fmla="val 185"/>
                  <a:gd name="f194" fmla="val 169"/>
                  <a:gd name="f195" fmla="val 177"/>
                  <a:gd name="f196" fmla="val 353"/>
                  <a:gd name="f197" fmla="val 359"/>
                  <a:gd name="f198" fmla="val 149"/>
                  <a:gd name="f199" fmla="val 139"/>
                  <a:gd name="f200" fmla="val 310"/>
                  <a:gd name="f201" fmla="val 131"/>
                  <a:gd name="f202" fmla="val 305"/>
                  <a:gd name="f203" fmla="val 108"/>
                  <a:gd name="f204" fmla="val 99"/>
                  <a:gd name="f205" fmla="val 119"/>
                  <a:gd name="f206" fmla="val 312"/>
                  <a:gd name="f207" fmla="val 58"/>
                  <a:gd name="f208" fmla="val 297"/>
                  <a:gd name="f209" fmla="val 42"/>
                  <a:gd name="f210" fmla="val 33"/>
                  <a:gd name="f211" fmla="val 248"/>
                  <a:gd name="f212" fmla="val 22"/>
                  <a:gd name="f213" fmla="val 15"/>
                  <a:gd name="f214" fmla="val 73"/>
                  <a:gd name="f215" fmla="val 254"/>
                  <a:gd name="f216" fmla="val 223"/>
                  <a:gd name="f217" fmla="val 181"/>
                  <a:gd name="f218" fmla="val 156"/>
                  <a:gd name="f219" fmla="val 200"/>
                  <a:gd name="f220" fmla="val 208"/>
                  <a:gd name="f221" fmla="val 188"/>
                  <a:gd name="f222" fmla="val 27"/>
                  <a:gd name="f223" fmla="val 157"/>
                  <a:gd name="f224" fmla="val 103"/>
                  <a:gd name="f225" fmla="val 165"/>
                  <a:gd name="f226" fmla="val 174"/>
                  <a:gd name="f227" fmla="val 227"/>
                  <a:gd name="f228" fmla="val 255"/>
                  <a:gd name="f229" fmla="val 290"/>
                  <a:gd name="f230" fmla="val 226"/>
                  <a:gd name="f231" fmla="val 291"/>
                  <a:gd name="f232" fmla="val 186"/>
                  <a:gd name="f233" fmla="val 257"/>
                  <a:gd name="f234" fmla="val 184"/>
                  <a:gd name="f235" fmla="val 190"/>
                  <a:gd name="f236" fmla="val 252"/>
                  <a:gd name="f237" fmla="val 239"/>
                  <a:gd name="f238" fmla="val 243"/>
                  <a:gd name="f239" fmla="val 236"/>
                  <a:gd name="f240" fmla="val 232"/>
                  <a:gd name="f241" fmla="val 197"/>
                  <a:gd name="f242" fmla="val 170"/>
                  <a:gd name="f243" fmla="val 182"/>
                  <a:gd name="f244" fmla="val 104"/>
                  <a:gd name="f245" fmla="val 79"/>
                  <a:gd name="f246" fmla="val 111"/>
                  <a:gd name="f247" fmla="val 53"/>
                  <a:gd name="f248" fmla="val 118"/>
                  <a:gd name="f249" fmla="val 105"/>
                  <a:gd name="f250" fmla="val 106"/>
                  <a:gd name="f251" fmla="val 171"/>
                  <a:gd name="f252" fmla="val 162"/>
                  <a:gd name="f253" fmla="val 122"/>
                  <a:gd name="f254" fmla="val 97"/>
                  <a:gd name="f255" fmla="val 140"/>
                  <a:gd name="f256" fmla="val 115"/>
                  <a:gd name="f257" fmla="val 88"/>
                  <a:gd name="f258" fmla="val 234"/>
                  <a:gd name="f259" fmla="val 150"/>
                  <a:gd name="f260" fmla="val 100"/>
                  <a:gd name="f261" fmla="val 95"/>
                  <a:gd name="f262" fmla="val 85"/>
                  <a:gd name="f263" fmla="val 113"/>
                  <a:gd name="f264" fmla="val 62"/>
                  <a:gd name="f265" fmla="*/ f2 1 375"/>
                  <a:gd name="f266" fmla="*/ f3 1 371"/>
                  <a:gd name="f267" fmla="+- f6 0 f4"/>
                  <a:gd name="f268" fmla="+- f5 0 f4"/>
                  <a:gd name="f269" fmla="*/ f268 1 375"/>
                  <a:gd name="f270" fmla="*/ f267 1 371"/>
                  <a:gd name="f271" fmla="*/ f4 1 f269"/>
                  <a:gd name="f272" fmla="*/ f5 1 f269"/>
                  <a:gd name="f273" fmla="*/ f4 1 f270"/>
                  <a:gd name="f274" fmla="*/ f6 1 f270"/>
                  <a:gd name="f275" fmla="*/ f271 f265 1"/>
                  <a:gd name="f276" fmla="*/ f272 f265 1"/>
                  <a:gd name="f277" fmla="*/ f274 f266 1"/>
                  <a:gd name="f278" fmla="*/ f273 f26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75" t="f278" r="f276" b="f277"/>
                <a:pathLst>
                  <a:path w="375" h="371">
                    <a:moveTo>
                      <a:pt x="f7" y="f8"/>
                    </a:moveTo>
                    <a:lnTo>
                      <a:pt x="f9" y="f10"/>
                    </a:lnTo>
                    <a:lnTo>
                      <a:pt x="f11" y="f12"/>
                    </a:lnTo>
                    <a:lnTo>
                      <a:pt x="f13" y="f14"/>
                    </a:lnTo>
                    <a:lnTo>
                      <a:pt x="f13" y="f15"/>
                    </a:lnTo>
                    <a:lnTo>
                      <a:pt x="f1" y="f14"/>
                    </a:lnTo>
                    <a:lnTo>
                      <a:pt x="f16" y="f10"/>
                    </a:lnTo>
                    <a:lnTo>
                      <a:pt x="f17" y="f18"/>
                    </a:lnTo>
                    <a:lnTo>
                      <a:pt x="f19" y="f20"/>
                    </a:lnTo>
                    <a:lnTo>
                      <a:pt x="f21" y="f22"/>
                    </a:lnTo>
                    <a:lnTo>
                      <a:pt x="f23" y="f24"/>
                    </a:lnTo>
                    <a:lnTo>
                      <a:pt x="f25" y="f22"/>
                    </a:lnTo>
                    <a:lnTo>
                      <a:pt x="f26" y="f22"/>
                    </a:lnTo>
                    <a:lnTo>
                      <a:pt x="f27" y="f18"/>
                    </a:lnTo>
                    <a:lnTo>
                      <a:pt x="f28" y="f29"/>
                    </a:lnTo>
                    <a:lnTo>
                      <a:pt x="f30" y="f31"/>
                    </a:lnTo>
                    <a:lnTo>
                      <a:pt x="f26" y="f32"/>
                    </a:lnTo>
                    <a:lnTo>
                      <a:pt x="f33" y="f10"/>
                    </a:lnTo>
                    <a:lnTo>
                      <a:pt x="f34" y="f35"/>
                    </a:lnTo>
                    <a:lnTo>
                      <a:pt x="f36" y="f37"/>
                    </a:lnTo>
                    <a:lnTo>
                      <a:pt x="f37" y="f38"/>
                    </a:lnTo>
                    <a:lnTo>
                      <a:pt x="f39" y="f40"/>
                    </a:lnTo>
                    <a:lnTo>
                      <a:pt x="f41" y="f42"/>
                    </a:lnTo>
                    <a:lnTo>
                      <a:pt x="f37" y="f43"/>
                    </a:lnTo>
                    <a:lnTo>
                      <a:pt x="f44" y="f8"/>
                    </a:lnTo>
                    <a:lnTo>
                      <a:pt x="f45" y="f46"/>
                    </a:lnTo>
                    <a:lnTo>
                      <a:pt x="f47" y="f8"/>
                    </a:lnTo>
                    <a:lnTo>
                      <a:pt x="f48" y="f49"/>
                    </a:lnTo>
                    <a:lnTo>
                      <a:pt x="f42" y="f8"/>
                    </a:lnTo>
                    <a:lnTo>
                      <a:pt x="f50" y="f51"/>
                    </a:lnTo>
                    <a:lnTo>
                      <a:pt x="f52" y="f44"/>
                    </a:lnTo>
                    <a:lnTo>
                      <a:pt x="f53" y="f34"/>
                    </a:lnTo>
                    <a:lnTo>
                      <a:pt x="f37" y="f54"/>
                    </a:lnTo>
                    <a:lnTo>
                      <a:pt x="f55" y="f56"/>
                    </a:lnTo>
                    <a:lnTo>
                      <a:pt x="f35" y="f57"/>
                    </a:lnTo>
                    <a:lnTo>
                      <a:pt x="f58" y="f59"/>
                    </a:lnTo>
                    <a:lnTo>
                      <a:pt x="f60" y="f61"/>
                    </a:lnTo>
                    <a:lnTo>
                      <a:pt x="f62" y="f63"/>
                    </a:lnTo>
                    <a:lnTo>
                      <a:pt x="f8" y="f64"/>
                    </a:lnTo>
                    <a:lnTo>
                      <a:pt x="f35" y="f65"/>
                    </a:lnTo>
                    <a:lnTo>
                      <a:pt x="f60" y="f66"/>
                    </a:lnTo>
                    <a:lnTo>
                      <a:pt x="f67" y="f68"/>
                    </a:lnTo>
                    <a:lnTo>
                      <a:pt x="f60" y="f69"/>
                    </a:lnTo>
                    <a:lnTo>
                      <a:pt x="f60" y="f70"/>
                    </a:lnTo>
                    <a:lnTo>
                      <a:pt x="f71" y="f70"/>
                    </a:lnTo>
                    <a:lnTo>
                      <a:pt x="f47" y="f1"/>
                    </a:lnTo>
                    <a:lnTo>
                      <a:pt x="f29" y="f72"/>
                    </a:lnTo>
                    <a:lnTo>
                      <a:pt x="f22" y="f73"/>
                    </a:lnTo>
                    <a:lnTo>
                      <a:pt x="f47" y="f13"/>
                    </a:lnTo>
                    <a:lnTo>
                      <a:pt x="f4" y="f74"/>
                    </a:lnTo>
                    <a:lnTo>
                      <a:pt x="f4" y="f11"/>
                    </a:lnTo>
                    <a:lnTo>
                      <a:pt x="f48" y="f75"/>
                    </a:lnTo>
                    <a:cubicBezTo>
                      <a:pt x="f76" y="f77"/>
                      <a:pt x="f35" y="f78"/>
                      <a:pt x="f79" y="f80"/>
                    </a:cubicBezTo>
                    <a:lnTo>
                      <a:pt x="f4" y="f81"/>
                    </a:lnTo>
                    <a:lnTo>
                      <a:pt x="f22" y="f82"/>
                    </a:lnTo>
                    <a:lnTo>
                      <a:pt x="f29" y="f82"/>
                    </a:lnTo>
                    <a:cubicBezTo>
                      <a:pt x="f55" y="f7"/>
                      <a:pt x="f83" y="f84"/>
                      <a:pt x="f8" y="f78"/>
                    </a:cubicBezTo>
                    <a:lnTo>
                      <a:pt x="f29" y="f85"/>
                    </a:lnTo>
                    <a:lnTo>
                      <a:pt x="f67" y="f86"/>
                    </a:lnTo>
                    <a:lnTo>
                      <a:pt x="f87" y="f88"/>
                    </a:lnTo>
                    <a:lnTo>
                      <a:pt x="f89" y="f90"/>
                    </a:lnTo>
                    <a:lnTo>
                      <a:pt x="f91" y="f92"/>
                    </a:lnTo>
                    <a:lnTo>
                      <a:pt x="f93" y="f94"/>
                    </a:lnTo>
                    <a:lnTo>
                      <a:pt x="f83" y="f95"/>
                    </a:lnTo>
                    <a:lnTo>
                      <a:pt x="f91" y="f96"/>
                    </a:lnTo>
                    <a:lnTo>
                      <a:pt x="f55" y="f97"/>
                    </a:lnTo>
                    <a:lnTo>
                      <a:pt x="f40" y="f98"/>
                    </a:lnTo>
                    <a:lnTo>
                      <a:pt x="f99" y="f100"/>
                    </a:lnTo>
                    <a:lnTo>
                      <a:pt x="f43" y="f101"/>
                    </a:lnTo>
                    <a:lnTo>
                      <a:pt x="f87" y="f102"/>
                    </a:lnTo>
                    <a:lnTo>
                      <a:pt x="f103" y="f104"/>
                    </a:lnTo>
                    <a:lnTo>
                      <a:pt x="f38" y="f105"/>
                    </a:lnTo>
                    <a:lnTo>
                      <a:pt x="f37" y="f106"/>
                    </a:lnTo>
                    <a:cubicBezTo>
                      <a:pt x="f87" y="f107"/>
                      <a:pt x="f47" y="f108"/>
                      <a:pt x="f42" y="f109"/>
                    </a:cubicBezTo>
                    <a:lnTo>
                      <a:pt x="f99" y="f110"/>
                    </a:lnTo>
                    <a:lnTo>
                      <a:pt x="f111" y="f112"/>
                    </a:lnTo>
                    <a:lnTo>
                      <a:pt x="f46" y="f110"/>
                    </a:lnTo>
                    <a:cubicBezTo>
                      <a:pt x="f8" y="f113"/>
                      <a:pt x="f32" y="f104"/>
                      <a:pt x="f41" y="f114"/>
                    </a:cubicBezTo>
                    <a:lnTo>
                      <a:pt x="f87" y="f115"/>
                    </a:lnTo>
                    <a:lnTo>
                      <a:pt x="f37" y="f116"/>
                    </a:lnTo>
                    <a:lnTo>
                      <a:pt x="f117" y="f118"/>
                    </a:lnTo>
                    <a:lnTo>
                      <a:pt x="f33" y="f119"/>
                    </a:lnTo>
                    <a:lnTo>
                      <a:pt x="f120" y="f116"/>
                    </a:lnTo>
                    <a:lnTo>
                      <a:pt x="f33" y="f121"/>
                    </a:lnTo>
                    <a:lnTo>
                      <a:pt x="f33" y="f122"/>
                    </a:lnTo>
                    <a:lnTo>
                      <a:pt x="f123" y="f124"/>
                    </a:lnTo>
                    <a:lnTo>
                      <a:pt x="f125" y="f122"/>
                    </a:lnTo>
                    <a:lnTo>
                      <a:pt x="f126" y="f109"/>
                    </a:lnTo>
                    <a:lnTo>
                      <a:pt x="f127" y="f128"/>
                    </a:lnTo>
                    <a:lnTo>
                      <a:pt x="f129" y="f130"/>
                    </a:lnTo>
                    <a:lnTo>
                      <a:pt x="f26" y="f109"/>
                    </a:lnTo>
                    <a:cubicBezTo>
                      <a:pt x="f26" y="f131"/>
                      <a:pt x="f26" y="f132"/>
                      <a:pt x="f26" y="f133"/>
                    </a:cubicBezTo>
                    <a:lnTo>
                      <a:pt x="f134" y="f135"/>
                    </a:lnTo>
                    <a:lnTo>
                      <a:pt x="f27" y="f135"/>
                    </a:lnTo>
                    <a:lnTo>
                      <a:pt x="f27" y="f133"/>
                    </a:lnTo>
                    <a:cubicBezTo>
                      <a:pt x="f25" y="f136"/>
                      <a:pt x="f25" y="f137"/>
                      <a:pt x="f138" y="f139"/>
                    </a:cubicBezTo>
                    <a:lnTo>
                      <a:pt x="f21" y="f135"/>
                    </a:lnTo>
                    <a:lnTo>
                      <a:pt x="f19" y="f140"/>
                    </a:lnTo>
                    <a:lnTo>
                      <a:pt x="f141" y="f142"/>
                    </a:lnTo>
                    <a:lnTo>
                      <a:pt x="f16" y="f143"/>
                    </a:lnTo>
                    <a:lnTo>
                      <a:pt x="f13" y="f0"/>
                    </a:lnTo>
                    <a:lnTo>
                      <a:pt x="f144" y="f130"/>
                    </a:lnTo>
                    <a:lnTo>
                      <a:pt x="f82" y="f109"/>
                    </a:lnTo>
                    <a:lnTo>
                      <a:pt x="f145" y="f146"/>
                    </a:lnTo>
                    <a:lnTo>
                      <a:pt x="f147" y="f135"/>
                    </a:lnTo>
                    <a:lnTo>
                      <a:pt x="f148" y="f142"/>
                    </a:lnTo>
                    <a:cubicBezTo>
                      <a:pt x="f149" y="f150"/>
                      <a:pt x="f149" y="f132"/>
                      <a:pt x="f151" y="f143"/>
                    </a:cubicBezTo>
                    <a:lnTo>
                      <a:pt x="f151" y="f140"/>
                    </a:lnTo>
                    <a:lnTo>
                      <a:pt x="f152" y="f146"/>
                    </a:lnTo>
                    <a:lnTo>
                      <a:pt x="f152" y="f130"/>
                    </a:lnTo>
                    <a:cubicBezTo>
                      <a:pt x="f153" y="f124"/>
                      <a:pt x="f153" y="f154"/>
                      <a:pt x="f153" y="f155"/>
                    </a:cubicBezTo>
                    <a:lnTo>
                      <a:pt x="f90" y="f156"/>
                    </a:lnTo>
                    <a:lnTo>
                      <a:pt x="f92" y="f157"/>
                    </a:lnTo>
                    <a:lnTo>
                      <a:pt x="f158" y="f159"/>
                    </a:lnTo>
                    <a:lnTo>
                      <a:pt x="f101" y="f116"/>
                    </a:lnTo>
                    <a:lnTo>
                      <a:pt x="f101" y="f121"/>
                    </a:lnTo>
                    <a:lnTo>
                      <a:pt x="f160" y="f161"/>
                    </a:lnTo>
                    <a:lnTo>
                      <a:pt x="f97" y="f121"/>
                    </a:lnTo>
                    <a:lnTo>
                      <a:pt x="f97" y="f116"/>
                    </a:lnTo>
                    <a:lnTo>
                      <a:pt x="f114" y="f119"/>
                    </a:lnTo>
                    <a:lnTo>
                      <a:pt x="f97" y="f115"/>
                    </a:lnTo>
                    <a:lnTo>
                      <a:pt x="f162" y="f162"/>
                    </a:lnTo>
                    <a:lnTo>
                      <a:pt x="f163" y="f115"/>
                    </a:lnTo>
                    <a:lnTo>
                      <a:pt x="f164" y="f137"/>
                    </a:lnTo>
                    <a:lnTo>
                      <a:pt x="f165" y="f97"/>
                    </a:lnTo>
                    <a:cubicBezTo>
                      <a:pt x="f166" y="f165"/>
                      <a:pt x="f167" y="f168"/>
                      <a:pt x="f169" y="f139"/>
                    </a:cubicBezTo>
                    <a:lnTo>
                      <a:pt x="f170" y="f112"/>
                    </a:lnTo>
                    <a:lnTo>
                      <a:pt x="f171" y="f139"/>
                    </a:lnTo>
                    <a:lnTo>
                      <a:pt x="f172" y="f109"/>
                    </a:lnTo>
                    <a:cubicBezTo>
                      <a:pt x="f173" y="f166"/>
                      <a:pt x="f164" y="f118"/>
                      <a:pt x="f163" y="f101"/>
                    </a:cubicBezTo>
                    <a:lnTo>
                      <a:pt x="f121" y="f108"/>
                    </a:lnTo>
                    <a:lnTo>
                      <a:pt x="f124" y="f165"/>
                    </a:lnTo>
                    <a:lnTo>
                      <a:pt x="f164" y="f92"/>
                    </a:lnTo>
                    <a:lnTo>
                      <a:pt x="f174" y="f96"/>
                    </a:lnTo>
                    <a:lnTo>
                      <a:pt x="f171" y="f175"/>
                    </a:lnTo>
                    <a:lnTo>
                      <a:pt x="f150" y="f101"/>
                    </a:lnTo>
                    <a:lnTo>
                      <a:pt x="f136" y="f100"/>
                    </a:lnTo>
                    <a:lnTo>
                      <a:pt x="f176" y="f102"/>
                    </a:lnTo>
                    <a:lnTo>
                      <a:pt x="f154" y="f177"/>
                    </a:lnTo>
                    <a:lnTo>
                      <a:pt x="f178" y="f179"/>
                    </a:lnTo>
                    <a:lnTo>
                      <a:pt x="f176" y="f180"/>
                    </a:lnTo>
                    <a:lnTo>
                      <a:pt x="f157" y="f181"/>
                    </a:lnTo>
                    <a:lnTo>
                      <a:pt x="f164" y="f7"/>
                    </a:lnTo>
                    <a:lnTo>
                      <a:pt x="f182" y="f183"/>
                    </a:lnTo>
                    <a:lnTo>
                      <a:pt x="f184" y="f185"/>
                    </a:lnTo>
                    <a:lnTo>
                      <a:pt x="f167" y="f186"/>
                    </a:lnTo>
                    <a:cubicBezTo>
                      <a:pt x="f154" y="f145"/>
                      <a:pt x="f136" y="f81"/>
                      <a:pt x="f184" y="f187"/>
                    </a:cubicBezTo>
                    <a:lnTo>
                      <a:pt x="f188" y="f189"/>
                    </a:lnTo>
                    <a:lnTo>
                      <a:pt x="f190" y="f80"/>
                    </a:lnTo>
                    <a:lnTo>
                      <a:pt x="f6" y="f84"/>
                    </a:lnTo>
                    <a:cubicBezTo>
                      <a:pt x="f191" y="f186"/>
                      <a:pt x="f119" y="f75"/>
                      <a:pt x="f169" y="f11"/>
                    </a:cubicBezTo>
                    <a:lnTo>
                      <a:pt x="f190" y="f192"/>
                    </a:lnTo>
                    <a:lnTo>
                      <a:pt x="f190" y="f193"/>
                    </a:lnTo>
                    <a:lnTo>
                      <a:pt x="f173" y="f74"/>
                    </a:lnTo>
                    <a:lnTo>
                      <a:pt x="f188" y="f194"/>
                    </a:lnTo>
                    <a:lnTo>
                      <a:pt x="f6" y="f21"/>
                    </a:lnTo>
                    <a:lnTo>
                      <a:pt x="f173" y="f195"/>
                    </a:lnTo>
                    <a:lnTo>
                      <a:pt x="f196" y="f141"/>
                    </a:lnTo>
                    <a:lnTo>
                      <a:pt x="f197" y="f141"/>
                    </a:lnTo>
                    <a:lnTo>
                      <a:pt x="f0" y="f198"/>
                    </a:lnTo>
                    <a:lnTo>
                      <a:pt x="f182" y="f138"/>
                    </a:lnTo>
                    <a:lnTo>
                      <a:pt x="f197" y="f199"/>
                    </a:lnTo>
                    <a:lnTo>
                      <a:pt x="f191" y="f27"/>
                    </a:lnTo>
                    <a:lnTo>
                      <a:pt x="f200" y="f26"/>
                    </a:lnTo>
                    <a:lnTo>
                      <a:pt x="f0" y="f201"/>
                    </a:lnTo>
                    <a:lnTo>
                      <a:pt x="f197" y="f28"/>
                    </a:lnTo>
                    <a:lnTo>
                      <a:pt x="f202" y="f126"/>
                    </a:lnTo>
                    <a:lnTo>
                      <a:pt x="f191" y="f203"/>
                    </a:lnTo>
                    <a:lnTo>
                      <a:pt x="f136" y="f204"/>
                    </a:lnTo>
                    <a:lnTo>
                      <a:pt x="f163" y="f205"/>
                    </a:lnTo>
                    <a:lnTo>
                      <a:pt x="f161" y="f50"/>
                    </a:lnTo>
                    <a:lnTo>
                      <a:pt x="f119" y="f37"/>
                    </a:lnTo>
                    <a:lnTo>
                      <a:pt x="f165" y="f129"/>
                    </a:lnTo>
                    <a:lnTo>
                      <a:pt x="f172" y="f45"/>
                    </a:lnTo>
                    <a:lnTo>
                      <a:pt x="f169" y="f46"/>
                    </a:lnTo>
                    <a:lnTo>
                      <a:pt x="f173" y="f45"/>
                    </a:lnTo>
                    <a:lnTo>
                      <a:pt x="f206" y="f207"/>
                    </a:lnTo>
                    <a:lnTo>
                      <a:pt x="f208" y="f45"/>
                    </a:lnTo>
                    <a:lnTo>
                      <a:pt x="f163" y="f42"/>
                    </a:lnTo>
                    <a:lnTo>
                      <a:pt x="f104" y="f99"/>
                    </a:lnTo>
                    <a:lnTo>
                      <a:pt x="f105" y="f209"/>
                    </a:lnTo>
                    <a:lnTo>
                      <a:pt x="f163" y="f210"/>
                    </a:lnTo>
                    <a:lnTo>
                      <a:pt x="f211" y="f32"/>
                    </a:lnTo>
                    <a:lnTo>
                      <a:pt x="f107" y="f212"/>
                    </a:lnTo>
                    <a:lnTo>
                      <a:pt x="f97" y="f213"/>
                    </a:lnTo>
                    <a:lnTo>
                      <a:pt x="f153" y="f214"/>
                    </a:lnTo>
                    <a:lnTo>
                      <a:pt x="f177" y="f15"/>
                    </a:lnTo>
                    <a:lnTo>
                      <a:pt x="f215" y="f20"/>
                    </a:lnTo>
                    <a:lnTo>
                      <a:pt x="f151" y="f8"/>
                    </a:lnTo>
                    <a:lnTo>
                      <a:pt x="f153" y="f4"/>
                    </a:lnTo>
                    <a:lnTo>
                      <a:pt x="f149" y="f4"/>
                    </a:lnTo>
                    <a:lnTo>
                      <a:pt x="f216" y="f49"/>
                    </a:lnTo>
                    <a:lnTo>
                      <a:pt x="f147" y="f4"/>
                    </a:lnTo>
                    <a:lnTo>
                      <a:pt x="f145" y="f22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17" y="f70"/>
                    </a:moveTo>
                    <a:lnTo>
                      <a:pt x="f217" y="f123"/>
                    </a:lnTo>
                    <a:lnTo>
                      <a:pt x="f144" y="f123"/>
                    </a:lnTo>
                    <a:lnTo>
                      <a:pt x="f144" y="f218"/>
                    </a:lnTo>
                    <a:cubicBezTo>
                      <a:pt x="f219" y="f64"/>
                      <a:pt x="f220" y="f205"/>
                      <a:pt x="f187" y="f56"/>
                    </a:cubicBezTo>
                    <a:lnTo>
                      <a:pt x="f147" y="f204"/>
                    </a:lnTo>
                    <a:lnTo>
                      <a:pt x="f187" y="f123"/>
                    </a:lnTo>
                    <a:lnTo>
                      <a:pt x="f221" y="f222"/>
                    </a:lnTo>
                    <a:lnTo>
                      <a:pt x="f223" y="f204"/>
                    </a:lnTo>
                    <a:lnTo>
                      <a:pt x="f21" y="f56"/>
                    </a:lnTo>
                    <a:lnTo>
                      <a:pt x="f223" y="f224"/>
                    </a:lnTo>
                    <a:cubicBezTo>
                      <a:pt x="f225" y="f205"/>
                      <a:pt x="f226" y="f26"/>
                      <a:pt x="f217" y="f70"/>
                    </a:cubicBezTo>
                    <a:close/>
                    <a:moveTo>
                      <a:pt x="f217" y="f70"/>
                    </a:moveTo>
                    <a:lnTo>
                      <a:pt x="f217" y="f70"/>
                    </a:lnTo>
                    <a:close/>
                    <a:moveTo>
                      <a:pt x="f221" y="f13"/>
                    </a:moveTo>
                    <a:lnTo>
                      <a:pt x="f13" y="f13"/>
                    </a:lnTo>
                    <a:cubicBezTo>
                      <a:pt x="f7" y="f227"/>
                      <a:pt x="f216" y="f228"/>
                      <a:pt x="f148" y="f229"/>
                    </a:cubicBezTo>
                    <a:lnTo>
                      <a:pt x="f230" y="f229"/>
                    </a:lnTo>
                    <a:lnTo>
                      <a:pt x="f230" y="f231"/>
                    </a:lnTo>
                    <a:lnTo>
                      <a:pt x="f232" y="f191"/>
                    </a:lnTo>
                    <a:lnTo>
                      <a:pt x="f68" y="f165"/>
                    </a:lnTo>
                    <a:lnTo>
                      <a:pt x="f68" y="f231"/>
                    </a:lnTo>
                    <a:cubicBezTo>
                      <a:pt x="f23" y="f233"/>
                      <a:pt x="f17" y="f149"/>
                      <a:pt x="f234" y="f235"/>
                    </a:cubicBezTo>
                    <a:lnTo>
                      <a:pt x="f232" y="f235"/>
                    </a:lnTo>
                    <a:lnTo>
                      <a:pt x="f232" y="f13"/>
                    </a:lnTo>
                    <a:lnTo>
                      <a:pt x="f221" y="f13"/>
                    </a:lnTo>
                    <a:close/>
                    <a:moveTo>
                      <a:pt x="f221" y="f13"/>
                    </a:moveTo>
                    <a:lnTo>
                      <a:pt x="f221" y="f13"/>
                    </a:lnTo>
                    <a:close/>
                    <a:moveTo>
                      <a:pt x="f81" y="f80"/>
                    </a:moveTo>
                    <a:lnTo>
                      <a:pt x="f86" y="f86"/>
                    </a:lnTo>
                    <a:lnTo>
                      <a:pt x="f236" y="f237"/>
                    </a:lnTo>
                    <a:lnTo>
                      <a:pt x="f147" y="f219"/>
                    </a:lnTo>
                    <a:cubicBezTo>
                      <a:pt x="f238" y="f187"/>
                      <a:pt x="f177" y="f185"/>
                      <a:pt x="f160" y="f233"/>
                    </a:cubicBezTo>
                    <a:lnTo>
                      <a:pt x="f98" y="f181"/>
                    </a:lnTo>
                    <a:lnTo>
                      <a:pt x="f160" y="f181"/>
                    </a:lnTo>
                    <a:lnTo>
                      <a:pt x="f101" y="f171"/>
                    </a:lnTo>
                    <a:lnTo>
                      <a:pt x="f239" y="f229"/>
                    </a:lnTo>
                    <a:lnTo>
                      <a:pt x="f153" y="f229"/>
                    </a:lnTo>
                    <a:lnTo>
                      <a:pt x="f185" y="f107"/>
                    </a:lnTo>
                    <a:cubicBezTo>
                      <a:pt x="f240" y="f177"/>
                      <a:pt x="f230" y="f85"/>
                      <a:pt x="f81" y="f80"/>
                    </a:cubicBezTo>
                    <a:close/>
                    <a:moveTo>
                      <a:pt x="f81" y="f80"/>
                    </a:moveTo>
                    <a:lnTo>
                      <a:pt x="f81" y="f80"/>
                    </a:lnTo>
                    <a:close/>
                    <a:moveTo>
                      <a:pt x="f240" y="f219"/>
                    </a:moveTo>
                    <a:lnTo>
                      <a:pt x="f92" y="f81"/>
                    </a:lnTo>
                    <a:lnTo>
                      <a:pt x="f96" y="f186"/>
                    </a:lnTo>
                    <a:lnTo>
                      <a:pt x="f230" y="f13"/>
                    </a:lnTo>
                    <a:cubicBezTo>
                      <a:pt x="f238" y="f235"/>
                      <a:pt x="f181" y="f192"/>
                      <a:pt x="f98" y="f241"/>
                    </a:cubicBezTo>
                    <a:lnTo>
                      <a:pt x="f160" y="f75"/>
                    </a:lnTo>
                    <a:lnTo>
                      <a:pt x="f155" y="f90"/>
                    </a:lnTo>
                    <a:lnTo>
                      <a:pt x="f118" y="f236"/>
                    </a:lnTo>
                    <a:lnTo>
                      <a:pt x="f162" y="f236"/>
                    </a:lnTo>
                    <a:cubicBezTo>
                      <a:pt x="f96" y="f240"/>
                      <a:pt x="f228" y="f187"/>
                      <a:pt x="f240" y="f219"/>
                    </a:cubicBezTo>
                    <a:close/>
                    <a:moveTo>
                      <a:pt x="f240" y="f219"/>
                    </a:moveTo>
                    <a:lnTo>
                      <a:pt x="f240" y="f219"/>
                    </a:lnTo>
                    <a:close/>
                    <a:moveTo>
                      <a:pt x="f230" y="f1"/>
                    </a:moveTo>
                    <a:lnTo>
                      <a:pt x="f96" y="f194"/>
                    </a:lnTo>
                    <a:lnTo>
                      <a:pt x="f96" y="f21"/>
                    </a:lnTo>
                    <a:lnTo>
                      <a:pt x="f94" y="f242"/>
                    </a:lnTo>
                    <a:lnTo>
                      <a:pt x="f101" y="f66"/>
                    </a:lnTo>
                    <a:lnTo>
                      <a:pt x="f106" y="f66"/>
                    </a:lnTo>
                    <a:lnTo>
                      <a:pt x="f98" y="f66"/>
                    </a:lnTo>
                    <a:lnTo>
                      <a:pt x="f98" y="f199"/>
                    </a:lnTo>
                    <a:lnTo>
                      <a:pt x="f121" y="f69"/>
                    </a:lnTo>
                    <a:lnTo>
                      <a:pt x="f100" y="f74"/>
                    </a:lnTo>
                    <a:lnTo>
                      <a:pt x="f160" y="f193"/>
                    </a:lnTo>
                    <a:lnTo>
                      <a:pt x="f98" y="f13"/>
                    </a:lnTo>
                    <a:cubicBezTo>
                      <a:pt x="f181" y="f193"/>
                      <a:pt x="f238" y="f243"/>
                      <a:pt x="f230" y="f1"/>
                    </a:cubicBezTo>
                    <a:close/>
                    <a:moveTo>
                      <a:pt x="f230" y="f1"/>
                    </a:moveTo>
                    <a:lnTo>
                      <a:pt x="f230" y="f1"/>
                    </a:lnTo>
                    <a:close/>
                    <a:moveTo>
                      <a:pt x="f145" y="f242"/>
                    </a:moveTo>
                    <a:lnTo>
                      <a:pt x="f158" y="f28"/>
                    </a:lnTo>
                    <a:lnTo>
                      <a:pt x="f153" y="f129"/>
                    </a:lnTo>
                    <a:lnTo>
                      <a:pt x="f9" y="f226"/>
                    </a:lnTo>
                    <a:cubicBezTo>
                      <a:pt x="f186" y="f198"/>
                      <a:pt x="f7" y="f36"/>
                      <a:pt x="f230" y="f224"/>
                    </a:cubicBezTo>
                    <a:lnTo>
                      <a:pt x="f148" y="f244"/>
                    </a:lnTo>
                    <a:lnTo>
                      <a:pt x="f148" y="f224"/>
                    </a:lnTo>
                    <a:lnTo>
                      <a:pt x="f148" y="f56"/>
                    </a:lnTo>
                    <a:lnTo>
                      <a:pt x="f114" y="f245"/>
                    </a:lnTo>
                    <a:lnTo>
                      <a:pt x="f102" y="f201"/>
                    </a:lnTo>
                    <a:lnTo>
                      <a:pt x="f92" y="f63"/>
                    </a:lnTo>
                    <a:lnTo>
                      <a:pt x="f92" y="f134"/>
                    </a:lnTo>
                    <a:lnTo>
                      <a:pt x="f145" y="f242"/>
                    </a:lnTo>
                    <a:close/>
                    <a:moveTo>
                      <a:pt x="f145" y="f242"/>
                    </a:moveTo>
                    <a:lnTo>
                      <a:pt x="f145" y="f242"/>
                    </a:lnTo>
                    <a:close/>
                    <a:moveTo>
                      <a:pt x="f165" y="f32"/>
                    </a:moveTo>
                    <a:lnTo>
                      <a:pt x="f206" y="f18"/>
                    </a:lnTo>
                    <a:lnTo>
                      <a:pt x="f162" y="f246"/>
                    </a:lnTo>
                    <a:lnTo>
                      <a:pt x="f165" y="f32"/>
                    </a:lnTo>
                    <a:close/>
                    <a:moveTo>
                      <a:pt x="f165" y="f32"/>
                    </a:moveTo>
                    <a:lnTo>
                      <a:pt x="f165" y="f32"/>
                    </a:lnTo>
                    <a:close/>
                    <a:moveTo>
                      <a:pt x="f118" y="f18"/>
                    </a:moveTo>
                    <a:lnTo>
                      <a:pt x="f228" y="f41"/>
                    </a:lnTo>
                    <a:lnTo>
                      <a:pt x="f229" y="f247"/>
                    </a:lnTo>
                    <a:lnTo>
                      <a:pt x="f118" y="f18"/>
                    </a:lnTo>
                    <a:close/>
                    <a:moveTo>
                      <a:pt x="f118" y="f18"/>
                    </a:moveTo>
                    <a:lnTo>
                      <a:pt x="f118" y="f18"/>
                    </a:lnTo>
                    <a:close/>
                    <a:moveTo>
                      <a:pt x="f1" y="f226"/>
                    </a:moveTo>
                    <a:lnTo>
                      <a:pt x="f26" y="f248"/>
                    </a:lnTo>
                    <a:lnTo>
                      <a:pt x="f59" y="f54"/>
                    </a:lnTo>
                    <a:lnTo>
                      <a:pt x="f19" y="f73"/>
                    </a:lnTo>
                    <a:lnTo>
                      <a:pt x="f127" y="f26"/>
                    </a:lnTo>
                    <a:lnTo>
                      <a:pt x="f127" y="f134"/>
                    </a:lnTo>
                    <a:lnTo>
                      <a:pt x="f249" y="f134"/>
                    </a:lnTo>
                    <a:lnTo>
                      <a:pt x="f120" y="f41"/>
                    </a:lnTo>
                    <a:lnTo>
                      <a:pt x="f138" y="f224"/>
                    </a:lnTo>
                    <a:lnTo>
                      <a:pt x="f138" y="f244"/>
                    </a:lnTo>
                    <a:lnTo>
                      <a:pt x="f138" y="f250"/>
                    </a:lnTo>
                    <a:lnTo>
                      <a:pt x="f68" y="f250"/>
                    </a:lnTo>
                    <a:cubicBezTo>
                      <a:pt x="f17" y="f126"/>
                      <a:pt x="f251" y="f198"/>
                      <a:pt x="f1" y="f226"/>
                    </a:cubicBezTo>
                    <a:close/>
                    <a:moveTo>
                      <a:pt x="f1" y="f226"/>
                    </a:moveTo>
                    <a:lnTo>
                      <a:pt x="f1" y="f226"/>
                    </a:lnTo>
                    <a:close/>
                    <a:moveTo>
                      <a:pt x="f252" y="f81"/>
                    </a:moveTo>
                    <a:lnTo>
                      <a:pt x="f59" y="f158"/>
                    </a:lnTo>
                    <a:lnTo>
                      <a:pt x="f253" y="f152"/>
                    </a:lnTo>
                    <a:lnTo>
                      <a:pt x="f21" y="f77"/>
                    </a:lnTo>
                    <a:cubicBezTo>
                      <a:pt x="f59" y="f82"/>
                      <a:pt x="f129" y="f85"/>
                      <a:pt x="f254" y="f181"/>
                    </a:cubicBezTo>
                    <a:lnTo>
                      <a:pt x="f123" y="f90"/>
                    </a:lnTo>
                    <a:lnTo>
                      <a:pt x="f254" y="f90"/>
                    </a:lnTo>
                    <a:lnTo>
                      <a:pt x="f125" y="f154"/>
                    </a:lnTo>
                    <a:lnTo>
                      <a:pt x="f64" y="f165"/>
                    </a:lnTo>
                    <a:lnTo>
                      <a:pt x="f64" y="f231"/>
                    </a:lnTo>
                    <a:lnTo>
                      <a:pt x="f255" y="f229"/>
                    </a:lnTo>
                    <a:cubicBezTo>
                      <a:pt x="f66" y="f177"/>
                      <a:pt x="f68" y="f152"/>
                      <a:pt x="f252" y="f81"/>
                    </a:cubicBezTo>
                    <a:close/>
                    <a:moveTo>
                      <a:pt x="f252" y="f81"/>
                    </a:moveTo>
                    <a:lnTo>
                      <a:pt x="f252" y="f81"/>
                    </a:lnTo>
                    <a:close/>
                    <a:moveTo>
                      <a:pt x="f27" y="f77"/>
                    </a:moveTo>
                    <a:lnTo>
                      <a:pt x="f127" y="f7"/>
                    </a:lnTo>
                    <a:lnTo>
                      <a:pt x="f224" y="f78"/>
                    </a:lnTo>
                    <a:lnTo>
                      <a:pt x="f68" y="f235"/>
                    </a:lnTo>
                    <a:cubicBezTo>
                      <a:pt x="f63" y="f192"/>
                      <a:pt x="f256" y="f11"/>
                      <a:pt x="f123" y="f75"/>
                    </a:cubicBezTo>
                    <a:lnTo>
                      <a:pt x="f254" y="f219"/>
                    </a:lnTo>
                    <a:lnTo>
                      <a:pt x="f46" y="f177"/>
                    </a:lnTo>
                    <a:lnTo>
                      <a:pt x="f257" y="f215"/>
                    </a:lnTo>
                    <a:lnTo>
                      <a:pt x="f117" y="f236"/>
                    </a:lnTo>
                    <a:cubicBezTo>
                      <a:pt x="f224" y="f258"/>
                      <a:pt x="f205" y="f187"/>
                      <a:pt x="f27" y="f77"/>
                    </a:cubicBezTo>
                    <a:close/>
                    <a:moveTo>
                      <a:pt x="f27" y="f77"/>
                    </a:moveTo>
                    <a:lnTo>
                      <a:pt x="f27" y="f77"/>
                    </a:lnTo>
                    <a:close/>
                    <a:moveTo>
                      <a:pt x="f68" y="f243"/>
                    </a:moveTo>
                    <a:lnTo>
                      <a:pt x="f224" y="f73"/>
                    </a:lnTo>
                    <a:lnTo>
                      <a:pt x="f249" y="f72"/>
                    </a:lnTo>
                    <a:lnTo>
                      <a:pt x="f259" y="f73"/>
                    </a:lnTo>
                    <a:lnTo>
                      <a:pt x="f125" y="f27"/>
                    </a:lnTo>
                    <a:lnTo>
                      <a:pt x="f260" y="f27"/>
                    </a:lnTo>
                    <a:lnTo>
                      <a:pt x="f123" y="f27"/>
                    </a:lnTo>
                    <a:lnTo>
                      <a:pt x="f38" y="f141"/>
                    </a:lnTo>
                    <a:lnTo>
                      <a:pt x="f261" y="f235"/>
                    </a:lnTo>
                    <a:lnTo>
                      <a:pt x="f254" y="f13"/>
                    </a:lnTo>
                    <a:lnTo>
                      <a:pt x="f123" y="f235"/>
                    </a:lnTo>
                    <a:cubicBezTo>
                      <a:pt x="f256" y="f74"/>
                      <a:pt x="f201" y="f234"/>
                      <a:pt x="f68" y="f243"/>
                    </a:cubicBezTo>
                    <a:close/>
                    <a:moveTo>
                      <a:pt x="f68" y="f243"/>
                    </a:moveTo>
                    <a:lnTo>
                      <a:pt x="f68" y="f243"/>
                    </a:lnTo>
                    <a:close/>
                    <a:moveTo>
                      <a:pt x="f257" y="f58"/>
                    </a:moveTo>
                    <a:lnTo>
                      <a:pt x="f262" y="f247"/>
                    </a:lnTo>
                    <a:lnTo>
                      <a:pt x="f205" y="f50"/>
                    </a:lnTo>
                    <a:lnTo>
                      <a:pt x="f257" y="f58"/>
                    </a:lnTo>
                    <a:close/>
                    <a:moveTo>
                      <a:pt x="f257" y="f58"/>
                    </a:moveTo>
                    <a:lnTo>
                      <a:pt x="f257" y="f58"/>
                    </a:lnTo>
                    <a:close/>
                    <a:moveTo>
                      <a:pt x="f41" y="f37"/>
                    </a:moveTo>
                    <a:lnTo>
                      <a:pt x="f120" y="f263"/>
                    </a:lnTo>
                    <a:lnTo>
                      <a:pt x="f264" y="f58"/>
                    </a:lnTo>
                    <a:lnTo>
                      <a:pt x="f41" y="f37"/>
                    </a:ln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1" name="Forma Livre 10"/>
              <p:cNvSpPr/>
              <p:nvPr/>
            </p:nvSpPr>
            <p:spPr>
              <a:xfrm>
                <a:off x="9505800" y="6261116"/>
                <a:ext cx="356" cy="12203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70"/>
                  <a:gd name="f4" fmla="val 408"/>
                  <a:gd name="f5" fmla="val 31"/>
                  <a:gd name="f6" fmla="val 8"/>
                  <a:gd name="f7" fmla="val 52"/>
                  <a:gd name="f8" fmla="val 23"/>
                  <a:gd name="f9" fmla="val 50"/>
                  <a:gd name="f10" fmla="val 35"/>
                  <a:gd name="f11" fmla="val 17"/>
                  <a:gd name="f12" fmla="val 10"/>
                  <a:gd name="f13" fmla="val 38"/>
                  <a:gd name="f14" fmla="val 64"/>
                  <a:gd name="f15" fmla="val 60"/>
                  <a:gd name="f16" fmla="val 388"/>
                  <a:gd name="f17" fmla="val 59"/>
                  <a:gd name="f18" fmla="val 358"/>
                  <a:gd name="f19" fmla="val 11"/>
                  <a:gd name="f20" fmla="val 325"/>
                  <a:gd name="f21" fmla="val 352"/>
                  <a:gd name="f22" fmla="val 346"/>
                  <a:gd name="f23" fmla="val 318"/>
                  <a:gd name="f24" fmla="val 286"/>
                  <a:gd name="f25" fmla="val 315"/>
                  <a:gd name="f26" fmla="val 308"/>
                  <a:gd name="f27" fmla="val 57"/>
                  <a:gd name="f28" fmla="val 277"/>
                  <a:gd name="f29" fmla="val 12"/>
                  <a:gd name="f30" fmla="val 245"/>
                  <a:gd name="f31" fmla="val 274"/>
                  <a:gd name="f32" fmla="val 266"/>
                  <a:gd name="f33" fmla="val 237"/>
                  <a:gd name="f34" fmla="val 14"/>
                  <a:gd name="f35" fmla="val 207"/>
                  <a:gd name="f36" fmla="val 235"/>
                  <a:gd name="f37" fmla="val 55"/>
                  <a:gd name="f38" fmla="val 225"/>
                  <a:gd name="f39" fmla="val 197"/>
                  <a:gd name="f40" fmla="val 169"/>
                  <a:gd name="f41" fmla="val 195"/>
                  <a:gd name="f42" fmla="val 185"/>
                  <a:gd name="f43" fmla="val 54"/>
                  <a:gd name="f44" fmla="val 154"/>
                  <a:gd name="f45" fmla="val 16"/>
                  <a:gd name="f46" fmla="val 128"/>
                  <a:gd name="f47" fmla="val 156"/>
                  <a:gd name="f48" fmla="val 144"/>
                  <a:gd name="f49" fmla="val 116"/>
                  <a:gd name="f50" fmla="val 89"/>
                  <a:gd name="f51" fmla="val 118"/>
                  <a:gd name="f52" fmla="val 104"/>
                  <a:gd name="f53" fmla="val 74"/>
                  <a:gd name="f54" fmla="val 79"/>
                  <a:gd name="f55" fmla="val 363"/>
                  <a:gd name="f56" fmla="val 397"/>
                  <a:gd name="f57" fmla="val 36"/>
                  <a:gd name="f58" fmla="val 407"/>
                  <a:gd name="f59" fmla="val 69"/>
                  <a:gd name="f60" fmla="*/ f0 1 70"/>
                  <a:gd name="f61" fmla="*/ f1 1 408"/>
                  <a:gd name="f62" fmla="+- f4 0 f2"/>
                  <a:gd name="f63" fmla="+- f3 0 f2"/>
                  <a:gd name="f64" fmla="*/ f63 1 70"/>
                  <a:gd name="f65" fmla="*/ f62 1 408"/>
                  <a:gd name="f66" fmla="*/ f2 1 f64"/>
                  <a:gd name="f67" fmla="*/ f3 1 f64"/>
                  <a:gd name="f68" fmla="*/ f2 1 f65"/>
                  <a:gd name="f69" fmla="*/ f4 1 f65"/>
                  <a:gd name="f70" fmla="*/ f66 f60 1"/>
                  <a:gd name="f71" fmla="*/ f67 f60 1"/>
                  <a:gd name="f72" fmla="*/ f69 f61 1"/>
                  <a:gd name="f73" fmla="*/ f68 f6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70" t="f73" r="f71" b="f72"/>
                <a:pathLst>
                  <a:path w="70" h="408">
                    <a:moveTo>
                      <a:pt x="f5" y="f6"/>
                    </a:moveTo>
                    <a:lnTo>
                      <a:pt x="f7" y="f8"/>
                    </a:lnTo>
                    <a:lnTo>
                      <a:pt x="f9" y="f6"/>
                    </a:ln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7" y="f10"/>
                    </a:moveTo>
                    <a:lnTo>
                      <a:pt x="f11" y="f12"/>
                    </a:lnTo>
                    <a:lnTo>
                      <a:pt x="f11" y="f13"/>
                    </a:lnTo>
                    <a:lnTo>
                      <a:pt x="f7" y="f14"/>
                    </a:lnTo>
                    <a:lnTo>
                      <a:pt x="f7" y="f10"/>
                    </a:lnTo>
                    <a:close/>
                    <a:moveTo>
                      <a:pt x="f7" y="f10"/>
                    </a:moveTo>
                    <a:lnTo>
                      <a:pt x="f7" y="f10"/>
                    </a:lnTo>
                    <a:close/>
                    <a:moveTo>
                      <a:pt x="f15" y="f16"/>
                    </a:moveTo>
                    <a:lnTo>
                      <a:pt x="f17" y="f18"/>
                    </a:lnTo>
                    <a:lnTo>
                      <a:pt x="f19" y="f20"/>
                    </a:lnTo>
                    <a:lnTo>
                      <a:pt x="f19" y="f21"/>
                    </a:lnTo>
                    <a:lnTo>
                      <a:pt x="f15" y="f16"/>
                    </a:lnTo>
                    <a:close/>
                    <a:moveTo>
                      <a:pt x="f15" y="f16"/>
                    </a:moveTo>
                    <a:lnTo>
                      <a:pt x="f15" y="f16"/>
                    </a:lnTo>
                    <a:close/>
                    <a:moveTo>
                      <a:pt x="f17" y="f22"/>
                    </a:moveTo>
                    <a:lnTo>
                      <a:pt x="f17" y="f23"/>
                    </a:lnTo>
                    <a:lnTo>
                      <a:pt x="f19" y="f24"/>
                    </a:lnTo>
                    <a:lnTo>
                      <a:pt x="f19" y="f25"/>
                    </a:lnTo>
                    <a:lnTo>
                      <a:pt x="f17" y="f22"/>
                    </a:lnTo>
                    <a:close/>
                    <a:moveTo>
                      <a:pt x="f17" y="f22"/>
                    </a:moveTo>
                    <a:lnTo>
                      <a:pt x="f17" y="f22"/>
                    </a:lnTo>
                    <a:close/>
                    <a:moveTo>
                      <a:pt x="f17" y="f26"/>
                    </a:moveTo>
                    <a:lnTo>
                      <a:pt x="f27" y="f28"/>
                    </a:lnTo>
                    <a:lnTo>
                      <a:pt x="f29" y="f30"/>
                    </a:lnTo>
                    <a:lnTo>
                      <a:pt x="f29" y="f31"/>
                    </a:lnTo>
                    <a:lnTo>
                      <a:pt x="f17" y="f26"/>
                    </a:lnTo>
                    <a:close/>
                    <a:moveTo>
                      <a:pt x="f17" y="f26"/>
                    </a:moveTo>
                    <a:lnTo>
                      <a:pt x="f17" y="f26"/>
                    </a:lnTo>
                    <a:close/>
                    <a:moveTo>
                      <a:pt x="f27" y="f32"/>
                    </a:moveTo>
                    <a:lnTo>
                      <a:pt x="f27" y="f33"/>
                    </a:lnTo>
                    <a:lnTo>
                      <a:pt x="f34" y="f35"/>
                    </a:lnTo>
                    <a:lnTo>
                      <a:pt x="f29" y="f36"/>
                    </a:lnTo>
                    <a:lnTo>
                      <a:pt x="f27" y="f32"/>
                    </a:lnTo>
                    <a:close/>
                    <a:moveTo>
                      <a:pt x="f27" y="f32"/>
                    </a:moveTo>
                    <a:lnTo>
                      <a:pt x="f27" y="f32"/>
                    </a:lnTo>
                    <a:close/>
                    <a:moveTo>
                      <a:pt x="f37" y="f38"/>
                    </a:moveTo>
                    <a:lnTo>
                      <a:pt x="f37" y="f39"/>
                    </a:lnTo>
                    <a:lnTo>
                      <a:pt x="f34" y="f40"/>
                    </a:lnTo>
                    <a:lnTo>
                      <a:pt x="f34" y="f41"/>
                    </a:lnTo>
                    <a:lnTo>
                      <a:pt x="f37" y="f38"/>
                    </a:lnTo>
                    <a:close/>
                    <a:moveTo>
                      <a:pt x="f37" y="f38"/>
                    </a:moveTo>
                    <a:lnTo>
                      <a:pt x="f37" y="f38"/>
                    </a:lnTo>
                    <a:close/>
                    <a:moveTo>
                      <a:pt x="f37" y="f42"/>
                    </a:moveTo>
                    <a:lnTo>
                      <a:pt x="f43" y="f44"/>
                    </a:lnTo>
                    <a:lnTo>
                      <a:pt x="f45" y="f46"/>
                    </a:lnTo>
                    <a:lnTo>
                      <a:pt x="f34" y="f47"/>
                    </a:lnTo>
                    <a:lnTo>
                      <a:pt x="f37" y="f42"/>
                    </a:lnTo>
                    <a:close/>
                    <a:moveTo>
                      <a:pt x="f37" y="f42"/>
                    </a:moveTo>
                    <a:lnTo>
                      <a:pt x="f37" y="f42"/>
                    </a:lnTo>
                    <a:close/>
                    <a:moveTo>
                      <a:pt x="f43" y="f48"/>
                    </a:moveTo>
                    <a:lnTo>
                      <a:pt x="f43" y="f49"/>
                    </a:lnTo>
                    <a:lnTo>
                      <a:pt x="f45" y="f50"/>
                    </a:lnTo>
                    <a:lnTo>
                      <a:pt x="f45" y="f51"/>
                    </a:lnTo>
                    <a:lnTo>
                      <a:pt x="f43" y="f48"/>
                    </a:lnTo>
                    <a:close/>
                    <a:moveTo>
                      <a:pt x="f43" y="f48"/>
                    </a:moveTo>
                    <a:lnTo>
                      <a:pt x="f43" y="f48"/>
                    </a:lnTo>
                    <a:close/>
                    <a:moveTo>
                      <a:pt x="f43" y="f52"/>
                    </a:moveTo>
                    <a:lnTo>
                      <a:pt x="f43" y="f53"/>
                    </a:lnTo>
                    <a:lnTo>
                      <a:pt x="f45" y="f9"/>
                    </a:lnTo>
                    <a:lnTo>
                      <a:pt x="f45" y="f54"/>
                    </a:lnTo>
                    <a:lnTo>
                      <a:pt x="f43" y="f52"/>
                    </a:lnTo>
                    <a:close/>
                    <a:moveTo>
                      <a:pt x="f43" y="f52"/>
                    </a:moveTo>
                    <a:lnTo>
                      <a:pt x="f43" y="f52"/>
                    </a:lnTo>
                    <a:close/>
                    <a:moveTo>
                      <a:pt x="f19" y="f55"/>
                    </a:moveTo>
                    <a:lnTo>
                      <a:pt x="f6" y="f56"/>
                    </a:lnTo>
                    <a:lnTo>
                      <a:pt x="f27" y="f56"/>
                    </a:lnTo>
                    <a:lnTo>
                      <a:pt x="f19" y="f55"/>
                    </a:lnTo>
                    <a:close/>
                    <a:moveTo>
                      <a:pt x="f19" y="f55"/>
                    </a:moveTo>
                    <a:lnTo>
                      <a:pt x="f19" y="f55"/>
                    </a:lnTo>
                    <a:close/>
                    <a:moveTo>
                      <a:pt x="f57" y="f58"/>
                    </a:moveTo>
                    <a:lnTo>
                      <a:pt x="f2" y="f58"/>
                    </a:lnTo>
                    <a:lnTo>
                      <a:pt x="f6" y="f2"/>
                    </a:lnTo>
                    <a:lnTo>
                      <a:pt x="f15" y="f2"/>
                    </a:lnTo>
                    <a:lnTo>
                      <a:pt x="f59" y="f58"/>
                    </a:lnTo>
                    <a:lnTo>
                      <a:pt x="f57" y="f58"/>
                    </a:ln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2" name="Forma Livre 11"/>
              <p:cNvSpPr/>
              <p:nvPr/>
            </p:nvSpPr>
            <p:spPr>
              <a:xfrm>
                <a:off x="9147236" y="5986439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3" name="Forma Livre 12"/>
              <p:cNvSpPr/>
              <p:nvPr/>
            </p:nvSpPr>
            <p:spPr>
              <a:xfrm>
                <a:off x="9102595" y="6280199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4" name="Forma Livre 13"/>
              <p:cNvSpPr/>
              <p:nvPr/>
            </p:nvSpPr>
            <p:spPr>
              <a:xfrm>
                <a:off x="9153363" y="6391436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5" name="Forma Livre 14"/>
              <p:cNvSpPr/>
              <p:nvPr/>
            </p:nvSpPr>
            <p:spPr>
              <a:xfrm>
                <a:off x="9259918" y="6464158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6" name="Forma Livre 15"/>
              <p:cNvSpPr/>
              <p:nvPr/>
            </p:nvSpPr>
            <p:spPr>
              <a:xfrm>
                <a:off x="9522003" y="6464158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7" name="Forma Livre 16"/>
              <p:cNvSpPr/>
              <p:nvPr/>
            </p:nvSpPr>
            <p:spPr>
              <a:xfrm>
                <a:off x="9194758" y="5594399"/>
                <a:ext cx="430197" cy="173159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1277"/>
                  <a:gd name="f5" fmla="val 551"/>
                  <a:gd name="f6" fmla="val 948"/>
                  <a:gd name="f7" fmla="val 325"/>
                  <a:gd name="f8" fmla="val 962"/>
                  <a:gd name="f9" fmla="val 432"/>
                  <a:gd name="f10" fmla="val 912"/>
                  <a:gd name="f11" fmla="val 427"/>
                  <a:gd name="f12" fmla="val 900"/>
                  <a:gd name="f13" fmla="val 311"/>
                  <a:gd name="f14" fmla="val 308"/>
                  <a:gd name="f15" fmla="val 902"/>
                  <a:gd name="f16" fmla="val 303"/>
                  <a:gd name="f17" fmla="val 905"/>
                  <a:gd name="f18" fmla="val 300"/>
                  <a:gd name="f19" fmla="val 295"/>
                  <a:gd name="f20" fmla="val 922"/>
                  <a:gd name="f21" fmla="val 296"/>
                  <a:gd name="f22" fmla="val 929"/>
                  <a:gd name="f23" fmla="val 298"/>
                  <a:gd name="f24" fmla="val 941"/>
                  <a:gd name="f25" fmla="val 946"/>
                  <a:gd name="f26" fmla="val 313"/>
                  <a:gd name="f27" fmla="val 1100"/>
                  <a:gd name="f28" fmla="val 50"/>
                  <a:gd name="f29" fmla="val 1026"/>
                  <a:gd name="f30" fmla="val 84"/>
                  <a:gd name="f31" fmla="val 91"/>
                  <a:gd name="f32" fmla="val 1002"/>
                  <a:gd name="f33" fmla="val 79"/>
                  <a:gd name="f34" fmla="val 33"/>
                  <a:gd name="f35" fmla="val 1273"/>
                  <a:gd name="f36" fmla="val 69"/>
                  <a:gd name="f37" fmla="val 143"/>
                  <a:gd name="f38" fmla="val 1242"/>
                  <a:gd name="f39" fmla="val 212"/>
                  <a:gd name="f40" fmla="val 1192"/>
                  <a:gd name="f41" fmla="val 254"/>
                  <a:gd name="f42" fmla="val 1152"/>
                  <a:gd name="f43" fmla="val 249"/>
                  <a:gd name="f44" fmla="val 1276"/>
                  <a:gd name="f45" fmla="val 550"/>
                  <a:gd name="f46" fmla="val 1269"/>
                  <a:gd name="f47" fmla="val 1263"/>
                  <a:gd name="f48" fmla="val 549"/>
                  <a:gd name="f49" fmla="val 1257"/>
                  <a:gd name="f50" fmla="val 1230"/>
                  <a:gd name="f51" fmla="val 479"/>
                  <a:gd name="f52" fmla="val 474"/>
                  <a:gd name="f53" fmla="val 1156"/>
                  <a:gd name="f54" fmla="val 469"/>
                  <a:gd name="f55" fmla="val 1117"/>
                  <a:gd name="f56" fmla="val 466"/>
                  <a:gd name="f57" fmla="val 1133"/>
                  <a:gd name="f58" fmla="val 532"/>
                  <a:gd name="f59" fmla="val 1126"/>
                  <a:gd name="f60" fmla="val 1121"/>
                  <a:gd name="f61" fmla="val 530"/>
                  <a:gd name="f62" fmla="val 1116"/>
                  <a:gd name="f63" fmla="val 463"/>
                  <a:gd name="f64" fmla="val 1069"/>
                  <a:gd name="f65" fmla="val 461"/>
                  <a:gd name="f66" fmla="val 1036"/>
                  <a:gd name="f67" fmla="val 458"/>
                  <a:gd name="f68" fmla="val 1004"/>
                  <a:gd name="f69" fmla="val 454"/>
                  <a:gd name="f70" fmla="val 1007"/>
                  <a:gd name="f71" fmla="val 478"/>
                  <a:gd name="f72" fmla="val 931"/>
                  <a:gd name="f73" fmla="val 878"/>
                  <a:gd name="f74" fmla="val 464"/>
                  <a:gd name="f75" fmla="val 876"/>
                  <a:gd name="f76" fmla="val 444"/>
                  <a:gd name="f77" fmla="val 851"/>
                  <a:gd name="f78" fmla="val 443"/>
                  <a:gd name="f79" fmla="val 828"/>
                  <a:gd name="f80" fmla="val 802"/>
                  <a:gd name="f81" fmla="val 808"/>
                  <a:gd name="f82" fmla="val 507"/>
                  <a:gd name="f83" fmla="val 796"/>
                  <a:gd name="f84" fmla="val 792"/>
                  <a:gd name="f85" fmla="val 505"/>
                  <a:gd name="f86" fmla="val 786"/>
                  <a:gd name="f87" fmla="val 441"/>
                  <a:gd name="f88" fmla="val 774"/>
                  <a:gd name="f89" fmla="val 760"/>
                  <a:gd name="f90" fmla="val 748"/>
                  <a:gd name="f91" fmla="val 439"/>
                  <a:gd name="f92" fmla="val 753"/>
                  <a:gd name="f93" fmla="val 746"/>
                  <a:gd name="f94" fmla="val 503"/>
                  <a:gd name="f95" fmla="val 741"/>
                  <a:gd name="f96" fmla="val 736"/>
                  <a:gd name="f97" fmla="val 733"/>
                  <a:gd name="f98" fmla="val 728"/>
                  <a:gd name="f99" fmla="val 390"/>
                  <a:gd name="f100" fmla="val 703"/>
                  <a:gd name="f101" fmla="val 315"/>
                  <a:gd name="f102" fmla="val 640"/>
                  <a:gd name="f103" fmla="val 577"/>
                  <a:gd name="f104" fmla="val 552"/>
                  <a:gd name="f105" fmla="val 548"/>
                  <a:gd name="f106" fmla="val 543"/>
                  <a:gd name="f107" fmla="val 538"/>
                  <a:gd name="f108" fmla="val 533"/>
                  <a:gd name="f109" fmla="val 528"/>
                  <a:gd name="f110" fmla="val 519"/>
                  <a:gd name="f111" fmla="val 491"/>
                  <a:gd name="f112" fmla="val 486"/>
                  <a:gd name="f113" fmla="val 481"/>
                  <a:gd name="f114" fmla="val 476"/>
                  <a:gd name="f115" fmla="val 471"/>
                  <a:gd name="f116" fmla="val 475"/>
                  <a:gd name="f117" fmla="val 448"/>
                  <a:gd name="f118" fmla="val 420"/>
                  <a:gd name="f119" fmla="val 393"/>
                  <a:gd name="f120" fmla="val 446"/>
                  <a:gd name="f121" fmla="val 392"/>
                  <a:gd name="f122" fmla="val 262"/>
                  <a:gd name="f123" fmla="val 264"/>
                  <a:gd name="f124" fmla="val 456"/>
                  <a:gd name="f125" fmla="val 235"/>
                  <a:gd name="f126" fmla="val 459"/>
                  <a:gd name="f127" fmla="val 207"/>
                  <a:gd name="f128" fmla="val 177"/>
                  <a:gd name="f129" fmla="val 162"/>
                  <a:gd name="f130" fmla="val 157"/>
                  <a:gd name="f131" fmla="val 152"/>
                  <a:gd name="f132" fmla="val 146"/>
                  <a:gd name="f133" fmla="val 468"/>
                  <a:gd name="f134" fmla="val 122"/>
                  <a:gd name="f135" fmla="val 83"/>
                  <a:gd name="f136" fmla="val 45"/>
                  <a:gd name="f137" fmla="val 483"/>
                  <a:gd name="f138" fmla="val 17"/>
                  <a:gd name="f139" fmla="val 12"/>
                  <a:gd name="f140" fmla="val 5"/>
                  <a:gd name="f141" fmla="val 124"/>
                  <a:gd name="f142" fmla="val 85"/>
                  <a:gd name="f143" fmla="val 35"/>
                  <a:gd name="f144" fmla="val 4"/>
                  <a:gd name="f145" fmla="val 176"/>
                  <a:gd name="f146" fmla="val 274"/>
                  <a:gd name="f147" fmla="val 276"/>
                  <a:gd name="f148" fmla="val 18"/>
                  <a:gd name="f149" fmla="val 450"/>
                  <a:gd name="f150" fmla="val 3"/>
                  <a:gd name="f151" fmla="val 8"/>
                  <a:gd name="f152" fmla="val 521"/>
                  <a:gd name="f153" fmla="val 66"/>
                  <a:gd name="f154" fmla="val 64"/>
                  <a:gd name="f155" fmla="val 638"/>
                  <a:gd name="f156" fmla="val 722"/>
                  <a:gd name="f157" fmla="val 724"/>
                  <a:gd name="f158" fmla="val 756"/>
                  <a:gd name="f159" fmla="val 826"/>
                  <a:gd name="f160" fmla="val 7"/>
                  <a:gd name="f161" fmla="val 1000"/>
                  <a:gd name="f162" fmla="val 28"/>
                  <a:gd name="f163" fmla="val 780"/>
                  <a:gd name="f164" fmla="val 68"/>
                  <a:gd name="f165" fmla="val 495"/>
                  <a:gd name="f166" fmla="val 248"/>
                  <a:gd name="f167" fmla="val 319"/>
                  <a:gd name="f168" fmla="val 305"/>
                  <a:gd name="f169" fmla="val 357"/>
                  <a:gd name="f170" fmla="val 369"/>
                  <a:gd name="f171" fmla="val 368"/>
                  <a:gd name="f172" fmla="val 362"/>
                  <a:gd name="f173" fmla="val 355"/>
                  <a:gd name="f174" fmla="val 346"/>
                  <a:gd name="f175" fmla="val 338"/>
                  <a:gd name="f176" fmla="val 328"/>
                  <a:gd name="f177" fmla="val 321"/>
                  <a:gd name="f178" fmla="val 569"/>
                  <a:gd name="f179" fmla="val 574"/>
                  <a:gd name="f180" fmla="val 436"/>
                  <a:gd name="f181" fmla="val 576"/>
                  <a:gd name="f182" fmla="val 396"/>
                  <a:gd name="f183" fmla="val 595"/>
                  <a:gd name="f184" fmla="val 341"/>
                  <a:gd name="f185" fmla="val 340"/>
                  <a:gd name="f186" fmla="val 686"/>
                  <a:gd name="f187" fmla="val 707"/>
                  <a:gd name="f188" fmla="val 710"/>
                  <a:gd name="f189" fmla="val 688"/>
                  <a:gd name="f190" fmla="val 667"/>
                  <a:gd name="f191" fmla="val 501"/>
                  <a:gd name="f192" fmla="val 645"/>
                  <a:gd name="f193" fmla="val 629"/>
                  <a:gd name="f194" fmla="val 608"/>
                  <a:gd name="f195" fmla="val 589"/>
                  <a:gd name="f196" fmla="val 279"/>
                  <a:gd name="f197" fmla="val 326"/>
                  <a:gd name="f198" fmla="val 281"/>
                  <a:gd name="f199" fmla="val 318"/>
                  <a:gd name="f200" fmla="val 283"/>
                  <a:gd name="f201" fmla="val 285"/>
                  <a:gd name="f202" fmla="val 301"/>
                  <a:gd name="f203" fmla="val 260"/>
                  <a:gd name="f204" fmla="val 238"/>
                  <a:gd name="f205" fmla="val 306"/>
                  <a:gd name="f206" fmla="val 214"/>
                  <a:gd name="f207" fmla="val 200"/>
                  <a:gd name="f208" fmla="val 370"/>
                  <a:gd name="f209" fmla="val 224"/>
                  <a:gd name="f210" fmla="val 250"/>
                  <a:gd name="f211" fmla="val 365"/>
                  <a:gd name="f212" fmla="val 309"/>
                  <a:gd name="f213" fmla="val 331"/>
                  <a:gd name="f214" fmla="val 255"/>
                  <a:gd name="f215" fmla="val 352"/>
                  <a:gd name="f216" fmla="val 222"/>
                  <a:gd name="f217" fmla="val 229"/>
                  <a:gd name="f218" fmla="val 245"/>
                  <a:gd name="f219" fmla="val 119"/>
                  <a:gd name="f220" fmla="val 174"/>
                  <a:gd name="f221" fmla="val 293"/>
                  <a:gd name="f222" fmla="val 205"/>
                  <a:gd name="f223" fmla="val 290"/>
                  <a:gd name="f224" fmla="val 266"/>
                  <a:gd name="f225" fmla="val 286"/>
                  <a:gd name="f226" fmla="val 259"/>
                  <a:gd name="f227" fmla="val 377"/>
                  <a:gd name="f228" fmla="val 386"/>
                  <a:gd name="f229" fmla="val 267"/>
                  <a:gd name="f230" fmla="val 395"/>
                  <a:gd name="f231" fmla="val 426"/>
                  <a:gd name="f232" fmla="val 272"/>
                  <a:gd name="f233" fmla="val 271"/>
                  <a:gd name="f234" fmla="val 493"/>
                  <a:gd name="f235" fmla="val 269"/>
                  <a:gd name="f236" fmla="val 584"/>
                  <a:gd name="f237" fmla="val 631"/>
                  <a:gd name="f238" fmla="val 545"/>
                  <a:gd name="f239" fmla="val 215"/>
                  <a:gd name="f240" fmla="val 372"/>
                  <a:gd name="f241" fmla="val 404"/>
                  <a:gd name="f242" fmla="val 291"/>
                  <a:gd name="f243" fmla="val 405"/>
                  <a:gd name="f244" fmla="val 407"/>
                  <a:gd name="f245" fmla="val 429"/>
                  <a:gd name="f246" fmla="val 350"/>
                  <a:gd name="f247" fmla="val 457"/>
                  <a:gd name="f248" fmla="val 348"/>
                  <a:gd name="f249" fmla="val 485"/>
                  <a:gd name="f250" fmla="val 490"/>
                  <a:gd name="f251" fmla="val 288"/>
                  <a:gd name="f252" fmla="val 460"/>
                  <a:gd name="f253" fmla="val 400"/>
                  <a:gd name="f254" fmla="val 442"/>
                  <a:gd name="f255" fmla="val 488"/>
                  <a:gd name="f256" fmla="val 424"/>
                  <a:gd name="f257" fmla="val 534"/>
                  <a:gd name="f258" fmla="val 402"/>
                  <a:gd name="f259" fmla="val 380"/>
                  <a:gd name="f260" fmla="val 553"/>
                  <a:gd name="f261" fmla="val 452"/>
                  <a:gd name="f262" fmla="val 385"/>
                  <a:gd name="f263" fmla="val 141"/>
                  <a:gd name="f264" fmla="val 394"/>
                  <a:gd name="f265" fmla="val 76"/>
                  <a:gd name="f266" fmla="val 406"/>
                  <a:gd name="f267" fmla="val 52"/>
                  <a:gd name="f268" fmla="val 195"/>
                  <a:gd name="f269" fmla="val 297"/>
                  <a:gd name="f270" fmla="val 376"/>
                  <a:gd name="f271" fmla="val 449"/>
                  <a:gd name="f272" fmla="val 389"/>
                  <a:gd name="f273" fmla="val 302"/>
                  <a:gd name="f274" fmla="val 989"/>
                  <a:gd name="f275" fmla="val 972"/>
                  <a:gd name="f276" fmla="val 964"/>
                  <a:gd name="f277" fmla="val 879"/>
                  <a:gd name="f278" fmla="val 257"/>
                  <a:gd name="f279" fmla="val 893"/>
                  <a:gd name="f280" fmla="val 874"/>
                  <a:gd name="f281" fmla="val 867"/>
                  <a:gd name="f282" fmla="val 367"/>
                  <a:gd name="f283" fmla="val 820"/>
                  <a:gd name="f284" fmla="val 363"/>
                  <a:gd name="f285" fmla="val 788"/>
                  <a:gd name="f286" fmla="val 831"/>
                  <a:gd name="f287" fmla="val 866"/>
                  <a:gd name="f288" fmla="val 860"/>
                  <a:gd name="f289" fmla="val 862"/>
                  <a:gd name="f290" fmla="val 863"/>
                  <a:gd name="f291" fmla="val 839"/>
                  <a:gd name="f292" fmla="val 814"/>
                  <a:gd name="f293" fmla="val 789"/>
                  <a:gd name="f294" fmla="val 795"/>
                  <a:gd name="f295" fmla="val 817"/>
                  <a:gd name="f296" fmla="val 842"/>
                  <a:gd name="f297" fmla="val 885"/>
                  <a:gd name="f298" fmla="val 897"/>
                  <a:gd name="f299" fmla="val 909"/>
                  <a:gd name="f300" fmla="val 220"/>
                  <a:gd name="f301" fmla="val 647"/>
                  <a:gd name="f302" fmla="val 800"/>
                  <a:gd name="f303" fmla="val 926"/>
                  <a:gd name="f304" fmla="val 943"/>
                  <a:gd name="f305" fmla="val 960"/>
                  <a:gd name="f306" fmla="val 1043"/>
                  <a:gd name="f307" fmla="val 1078"/>
                  <a:gd name="f308" fmla="val 1103"/>
                  <a:gd name="f309" fmla="val 1131"/>
                  <a:gd name="f310" fmla="val 1157"/>
                  <a:gd name="f311" fmla="val 244"/>
                  <a:gd name="f312" fmla="val 1062"/>
                  <a:gd name="f313" fmla="val 234"/>
                  <a:gd name="f314" fmla="val 992"/>
                  <a:gd name="f315" fmla="val 227"/>
                  <a:gd name="f316" fmla="val 919"/>
                  <a:gd name="f317" fmla="val 983"/>
                  <a:gd name="f318" fmla="val 984"/>
                  <a:gd name="f319" fmla="val 986"/>
                  <a:gd name="f320" fmla="val 988"/>
                  <a:gd name="f321" fmla="val 993"/>
                  <a:gd name="f322" fmla="val 1023"/>
                  <a:gd name="f323" fmla="val 1050"/>
                  <a:gd name="f324" fmla="val 1079"/>
                  <a:gd name="f325" fmla="val 1063"/>
                  <a:gd name="f326" fmla="val 1038"/>
                  <a:gd name="f327" fmla="val 1011"/>
                  <a:gd name="f328" fmla="val 995"/>
                  <a:gd name="f329" fmla="val 438"/>
                  <a:gd name="f330" fmla="val 1076"/>
                  <a:gd name="f331" fmla="val 1148"/>
                  <a:gd name="f332" fmla="val 453"/>
                  <a:gd name="f333" fmla="val 1223"/>
                  <a:gd name="f334" fmla="val 1196"/>
                  <a:gd name="f335" fmla="val 383"/>
                  <a:gd name="f336" fmla="val 717"/>
                  <a:gd name="f337" fmla="val 345"/>
                  <a:gd name="f338" fmla="val 738"/>
                  <a:gd name="f339" fmla="val 759"/>
                  <a:gd name="f340" fmla="val 777"/>
                  <a:gd name="f341" fmla="val 772"/>
                  <a:gd name="f342" fmla="val 685"/>
                  <a:gd name="f343" fmla="val 500"/>
                  <a:gd name="f344" fmla="val 541"/>
                  <a:gd name="f345" fmla="val 562"/>
                  <a:gd name="f346" fmla="val 580"/>
                  <a:gd name="f347" fmla="val 320"/>
                  <a:gd name="f348" fmla="val 602"/>
                  <a:gd name="f349" fmla="val 632"/>
                  <a:gd name="f350" fmla="val 648"/>
                  <a:gd name="f351" fmla="val 679"/>
                  <a:gd name="f352" fmla="val 702"/>
                  <a:gd name="f353" fmla="val 1095"/>
                  <a:gd name="f354" fmla="val 1128"/>
                  <a:gd name="f355" fmla="val 375"/>
                  <a:gd name="f356" fmla="val 1159"/>
                  <a:gd name="f357" fmla="val 1190"/>
                  <a:gd name="f358" fmla="val 1164"/>
                  <a:gd name="f359" fmla="val 1136"/>
                  <a:gd name="f360" fmla="val 316"/>
                  <a:gd name="f361" fmla="val 1109"/>
                  <a:gd name="f362" fmla="val 1081"/>
                  <a:gd name="f363" fmla="val 310"/>
                  <a:gd name="f364" fmla="val 196"/>
                  <a:gd name="f365" fmla="val 168"/>
                  <a:gd name="f366" fmla="val 140"/>
                  <a:gd name="f367" fmla="val 110"/>
                  <a:gd name="f368" fmla="val 323"/>
                  <a:gd name="f369" fmla="val 387"/>
                  <a:gd name="f370" fmla="val 117"/>
                  <a:gd name="f371" fmla="val 382"/>
                  <a:gd name="f372" fmla="val 150"/>
                  <a:gd name="f373" fmla="val 183"/>
                  <a:gd name="f374" fmla="val 373"/>
                  <a:gd name="f375" fmla="val 1188"/>
                  <a:gd name="f376" fmla="val 197"/>
                  <a:gd name="f377" fmla="val 134"/>
                  <a:gd name="f378" fmla="val 136"/>
                  <a:gd name="f379" fmla="val 47"/>
                  <a:gd name="f380" fmla="val 199"/>
                  <a:gd name="f381" fmla="val 90"/>
                  <a:gd name="f382" fmla="val 237"/>
                  <a:gd name="f383" fmla="val 166"/>
                  <a:gd name="f384" fmla="val 1238"/>
                  <a:gd name="f385" fmla="val 182"/>
                  <a:gd name="f386" fmla="val 139"/>
                  <a:gd name="f387" fmla="val 81"/>
                  <a:gd name="f388" fmla="val 53"/>
                  <a:gd name="f389" fmla="val 109"/>
                  <a:gd name="f390" fmla="val 96"/>
                  <a:gd name="f391" fmla="val 22"/>
                  <a:gd name="f392" fmla="val 843"/>
                  <a:gd name="f393" fmla="val 86"/>
                  <a:gd name="f394" fmla="val 709"/>
                  <a:gd name="f395" fmla="val 568"/>
                  <a:gd name="f396" fmla="val 160"/>
                  <a:gd name="f397" fmla="val 19"/>
                  <a:gd name="f398" fmla="val 40"/>
                  <a:gd name="f399" fmla="val 184"/>
                  <a:gd name="f400" fmla="val 118"/>
                  <a:gd name="f401" fmla="*/ f1 1 1277"/>
                  <a:gd name="f402" fmla="*/ f2 1 551"/>
                  <a:gd name="f403" fmla="+- f5 0 f3"/>
                  <a:gd name="f404" fmla="+- f4 0 f3"/>
                  <a:gd name="f405" fmla="*/ f404 1 1277"/>
                  <a:gd name="f406" fmla="*/ f403 1 551"/>
                  <a:gd name="f407" fmla="*/ f3 1 f405"/>
                  <a:gd name="f408" fmla="*/ f4 1 f405"/>
                  <a:gd name="f409" fmla="*/ f3 1 f406"/>
                  <a:gd name="f410" fmla="*/ f5 1 f406"/>
                  <a:gd name="f411" fmla="*/ f407 f401 1"/>
                  <a:gd name="f412" fmla="*/ f408 f401 1"/>
                  <a:gd name="f413" fmla="*/ f410 f402 1"/>
                  <a:gd name="f414" fmla="*/ f409 f40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411" t="f414" r="f412" b="f413"/>
                <a:pathLst>
                  <a:path w="1277" h="551">
                    <a:moveTo>
                      <a:pt x="f6" y="f7"/>
                    </a:moveTo>
                    <a:lnTo>
                      <a:pt x="f8" y="f9"/>
                    </a:lnTo>
                    <a:lnTo>
                      <a:pt x="f10" y="f11"/>
                    </a:lnTo>
                    <a:lnTo>
                      <a:pt x="f12" y="f13"/>
                    </a:lnTo>
                    <a:cubicBezTo>
                      <a:pt x="f12" y="f14"/>
                      <a:pt x="f15" y="f16"/>
                      <a:pt x="f17" y="f18"/>
                    </a:cubicBezTo>
                    <a:cubicBezTo>
                      <a:pt x="f10" y="f19"/>
                      <a:pt x="f20" y="f21"/>
                      <a:pt x="f22" y="f23"/>
                    </a:cubicBezTo>
                    <a:cubicBezTo>
                      <a:pt x="f24" y="f16"/>
                      <a:pt x="f25" y="f26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27" y="f28"/>
                    </a:moveTo>
                    <a:lnTo>
                      <a:pt x="f29" y="f30"/>
                    </a:lnTo>
                    <a:lnTo>
                      <a:pt x="f27" y="f31"/>
                    </a:lnTo>
                    <a:lnTo>
                      <a:pt x="f27" y="f28"/>
                    </a:lnTo>
                    <a:close/>
                    <a:moveTo>
                      <a:pt x="f27" y="f28"/>
                    </a:moveTo>
                    <a:lnTo>
                      <a:pt x="f27" y="f28"/>
                    </a:lnTo>
                    <a:close/>
                    <a:moveTo>
                      <a:pt x="f32" y="f33"/>
                    </a:moveTo>
                    <a:lnTo>
                      <a:pt x="f27" y="f34"/>
                    </a:lnTo>
                    <a:lnTo>
                      <a:pt x="f35" y="f36"/>
                    </a:lnTo>
                    <a:lnTo>
                      <a:pt x="f35" y="f37"/>
                    </a:lnTo>
                    <a:lnTo>
                      <a:pt x="f38" y="f39"/>
                    </a:lnTo>
                    <a:lnTo>
                      <a:pt x="f40" y="f41"/>
                    </a:lnTo>
                    <a:lnTo>
                      <a:pt x="f42" y="f43"/>
                    </a:lnTo>
                    <a:lnTo>
                      <a:pt x="f44" y="f45"/>
                    </a:lnTo>
                    <a:cubicBezTo>
                      <a:pt x="f46" y="f45"/>
                      <a:pt x="f47" y="f48"/>
                      <a:pt x="f49" y="f48"/>
                    </a:cubicBezTo>
                    <a:lnTo>
                      <a:pt x="f50" y="f51"/>
                    </a:lnTo>
                    <a:cubicBezTo>
                      <a:pt x="f40" y="f52"/>
                      <a:pt x="f53" y="f54"/>
                      <a:pt x="f55" y="f56"/>
                    </a:cubicBezTo>
                    <a:lnTo>
                      <a:pt x="f57" y="f58"/>
                    </a:lnTo>
                    <a:cubicBezTo>
                      <a:pt x="f59" y="f58"/>
                      <a:pt x="f60" y="f61"/>
                      <a:pt x="f62" y="f61"/>
                    </a:cubicBezTo>
                    <a:lnTo>
                      <a:pt x="f27" y="f63"/>
                    </a:lnTo>
                    <a:cubicBezTo>
                      <a:pt x="f64" y="f65"/>
                      <a:pt x="f66" y="f67"/>
                      <a:pt x="f68" y="f69"/>
                    </a:cubicBezTo>
                    <a:lnTo>
                      <a:pt x="f70" y="f71"/>
                    </a:lnTo>
                    <a:lnTo>
                      <a:pt x="f72" y="f54"/>
                    </a:lnTo>
                    <a:lnTo>
                      <a:pt x="f73" y="f74"/>
                    </a:lnTo>
                    <a:lnTo>
                      <a:pt x="f75" y="f76"/>
                    </a:lnTo>
                    <a:cubicBezTo>
                      <a:pt x="f77" y="f78"/>
                      <a:pt x="f79" y="f78"/>
                      <a:pt x="f80" y="f78"/>
                    </a:cubicBezTo>
                    <a:lnTo>
                      <a:pt x="f81" y="f82"/>
                    </a:lnTo>
                    <a:cubicBezTo>
                      <a:pt x="f80" y="f82"/>
                      <a:pt x="f83" y="f82"/>
                      <a:pt x="f84" y="f85"/>
                    </a:cubicBezTo>
                    <a:lnTo>
                      <a:pt x="f86" y="f87"/>
                    </a:lnTo>
                    <a:cubicBezTo>
                      <a:pt x="f88" y="f87"/>
                      <a:pt x="f89" y="f87"/>
                      <a:pt x="f90" y="f91"/>
                    </a:cubicBezTo>
                    <a:cubicBezTo>
                      <a:pt x="f90" y="f87"/>
                      <a:pt x="f90" y="f78"/>
                      <a:pt x="f90" y="f76"/>
                    </a:cubicBezTo>
                    <a:lnTo>
                      <a:pt x="f92" y="f85"/>
                    </a:lnTo>
                    <a:cubicBezTo>
                      <a:pt x="f93" y="f94"/>
                      <a:pt x="f95" y="f94"/>
                      <a:pt x="f96" y="f94"/>
                    </a:cubicBezTo>
                    <a:lnTo>
                      <a:pt x="f97" y="f76"/>
                    </a:lnTo>
                    <a:cubicBezTo>
                      <a:pt x="f98" y="f99"/>
                      <a:pt x="f100" y="f101"/>
                      <a:pt x="f102" y="f26"/>
                    </a:cubicBezTo>
                    <a:cubicBezTo>
                      <a:pt x="f103" y="f101"/>
                      <a:pt x="f104" y="f99"/>
                      <a:pt x="f105" y="f76"/>
                    </a:cubicBezTo>
                    <a:lnTo>
                      <a:pt x="f106" y="f94"/>
                    </a:lnTo>
                    <a:cubicBezTo>
                      <a:pt x="f107" y="f94"/>
                      <a:pt x="f108" y="f94"/>
                      <a:pt x="f109" y="f94"/>
                    </a:cubicBezTo>
                    <a:lnTo>
                      <a:pt x="f108" y="f76"/>
                    </a:lnTo>
                    <a:cubicBezTo>
                      <a:pt x="f108" y="f78"/>
                      <a:pt x="f108" y="f87"/>
                      <a:pt x="f108" y="f87"/>
                    </a:cubicBezTo>
                    <a:cubicBezTo>
                      <a:pt x="f110" y="f87"/>
                      <a:pt x="f85" y="f87"/>
                      <a:pt x="f111" y="f87"/>
                    </a:cubicBezTo>
                    <a:lnTo>
                      <a:pt x="f112" y="f85"/>
                    </a:lnTo>
                    <a:cubicBezTo>
                      <a:pt x="f113" y="f85"/>
                      <a:pt x="f114" y="f82"/>
                      <a:pt x="f115" y="f82"/>
                    </a:cubicBezTo>
                    <a:lnTo>
                      <a:pt x="f116" y="f78"/>
                    </a:lnTo>
                    <a:cubicBezTo>
                      <a:pt x="f117" y="f78"/>
                      <a:pt x="f118" y="f76"/>
                      <a:pt x="f119" y="f120"/>
                    </a:cubicBezTo>
                    <a:lnTo>
                      <a:pt x="f121" y="f74"/>
                    </a:lnTo>
                    <a:lnTo>
                      <a:pt x="f122" y="f71"/>
                    </a:lnTo>
                    <a:lnTo>
                      <a:pt x="f123" y="f124"/>
                    </a:lnTo>
                    <a:cubicBezTo>
                      <a:pt x="f125" y="f126"/>
                      <a:pt x="f127" y="f65"/>
                      <a:pt x="f128" y="f74"/>
                    </a:cubicBezTo>
                    <a:lnTo>
                      <a:pt x="f129" y="f61"/>
                    </a:lnTo>
                    <a:cubicBezTo>
                      <a:pt x="f130" y="f61"/>
                      <a:pt x="f131" y="f61"/>
                      <a:pt x="f132" y="f58"/>
                    </a:cubicBezTo>
                    <a:lnTo>
                      <a:pt x="f129" y="f133"/>
                    </a:lnTo>
                    <a:cubicBezTo>
                      <a:pt x="f134" y="f115"/>
                      <a:pt x="f135" y="f71"/>
                      <a:pt x="f136" y="f137"/>
                    </a:cubicBezTo>
                    <a:lnTo>
                      <a:pt x="f138" y="f48"/>
                    </a:lnTo>
                    <a:cubicBezTo>
                      <a:pt x="f139" y="f48"/>
                      <a:pt x="f140" y="f45"/>
                      <a:pt x="f3" y="f45"/>
                    </a:cubicBezTo>
                    <a:lnTo>
                      <a:pt x="f141" y="f43"/>
                    </a:lnTo>
                    <a:lnTo>
                      <a:pt x="f142" y="f41"/>
                    </a:lnTo>
                    <a:lnTo>
                      <a:pt x="f143" y="f39"/>
                    </a:lnTo>
                    <a:lnTo>
                      <a:pt x="f144" y="f37"/>
                    </a:lnTo>
                    <a:lnTo>
                      <a:pt x="f144" y="f36"/>
                    </a:lnTo>
                    <a:lnTo>
                      <a:pt x="f145" y="f34"/>
                    </a:lnTo>
                    <a:lnTo>
                      <a:pt x="f146" y="f33"/>
                    </a:lnTo>
                    <a:lnTo>
                      <a:pt x="f147" y="f148"/>
                    </a:lnTo>
                    <a:lnTo>
                      <a:pt x="f149" y="f150"/>
                    </a:lnTo>
                    <a:lnTo>
                      <a:pt x="f149" y="f151"/>
                    </a:lnTo>
                    <a:lnTo>
                      <a:pt x="f152" y="f153"/>
                    </a:lnTo>
                    <a:lnTo>
                      <a:pt x="f104" y="f154"/>
                    </a:lnTo>
                    <a:lnTo>
                      <a:pt x="f104" y="f3"/>
                    </a:lnTo>
                    <a:lnTo>
                      <a:pt x="f155" y="f3"/>
                    </a:lnTo>
                    <a:lnTo>
                      <a:pt x="f156" y="f3"/>
                    </a:lnTo>
                    <a:lnTo>
                      <a:pt x="f157" y="f154"/>
                    </a:lnTo>
                    <a:lnTo>
                      <a:pt x="f158" y="f153"/>
                    </a:lnTo>
                    <a:lnTo>
                      <a:pt x="f159" y="f160"/>
                    </a:lnTo>
                    <a:lnTo>
                      <a:pt x="f159" y="f150"/>
                    </a:lnTo>
                    <a:lnTo>
                      <a:pt x="f161" y="f148"/>
                    </a:lnTo>
                    <a:lnTo>
                      <a:pt x="f32" y="f33"/>
                    </a:lnTo>
                    <a:close/>
                    <a:moveTo>
                      <a:pt x="f32" y="f33"/>
                    </a:moveTo>
                    <a:lnTo>
                      <a:pt x="f32" y="f33"/>
                    </a:lnTo>
                    <a:close/>
                    <a:moveTo>
                      <a:pt x="f159" y="f162"/>
                    </a:moveTo>
                    <a:lnTo>
                      <a:pt x="f163" y="f164"/>
                    </a:lnTo>
                    <a:lnTo>
                      <a:pt x="f79" y="f36"/>
                    </a:lnTo>
                    <a:lnTo>
                      <a:pt x="f159" y="f162"/>
                    </a:lnTo>
                    <a:close/>
                    <a:moveTo>
                      <a:pt x="f159" y="f162"/>
                    </a:moveTo>
                    <a:lnTo>
                      <a:pt x="f159" y="f162"/>
                    </a:lnTo>
                    <a:close/>
                    <a:moveTo>
                      <a:pt x="f149" y="f162"/>
                    </a:moveTo>
                    <a:lnTo>
                      <a:pt x="f165" y="f164"/>
                    </a:lnTo>
                    <a:lnTo>
                      <a:pt x="f117" y="f36"/>
                    </a:lnTo>
                    <a:lnTo>
                      <a:pt x="f149" y="f162"/>
                    </a:lnTo>
                    <a:close/>
                    <a:moveTo>
                      <a:pt x="f149" y="f162"/>
                    </a:moveTo>
                    <a:lnTo>
                      <a:pt x="f149" y="f162"/>
                    </a:lnTo>
                    <a:close/>
                    <a:moveTo>
                      <a:pt x="f145" y="f28"/>
                    </a:moveTo>
                    <a:lnTo>
                      <a:pt x="f166" y="f30"/>
                    </a:lnTo>
                    <a:lnTo>
                      <a:pt x="f145" y="f31"/>
                    </a:lnTo>
                    <a:lnTo>
                      <a:pt x="f145" y="f28"/>
                    </a:lnTo>
                    <a:close/>
                    <a:moveTo>
                      <a:pt x="f145" y="f28"/>
                    </a:moveTo>
                    <a:lnTo>
                      <a:pt x="f145" y="f28"/>
                    </a:lnTo>
                    <a:close/>
                    <a:moveTo>
                      <a:pt x="f167" y="f7"/>
                    </a:moveTo>
                    <a:lnTo>
                      <a:pt x="f168" y="f9"/>
                    </a:lnTo>
                    <a:lnTo>
                      <a:pt x="f169" y="f11"/>
                    </a:lnTo>
                    <a:lnTo>
                      <a:pt x="f170" y="f13"/>
                    </a:lnTo>
                    <a:cubicBezTo>
                      <a:pt x="f170" y="f14"/>
                      <a:pt x="f171" y="f16"/>
                      <a:pt x="f172" y="f18"/>
                    </a:cubicBezTo>
                    <a:cubicBezTo>
                      <a:pt x="f173" y="f19"/>
                      <a:pt x="f174" y="f21"/>
                      <a:pt x="f175" y="f23"/>
                    </a:cubicBezTo>
                    <a:cubicBezTo>
                      <a:pt x="f176" y="f16"/>
                      <a:pt x="f177" y="f26"/>
                      <a:pt x="f167" y="f7"/>
                    </a:cubicBezTo>
                    <a:close/>
                    <a:moveTo>
                      <a:pt x="f167" y="f7"/>
                    </a:moveTo>
                    <a:lnTo>
                      <a:pt x="f167" y="f7"/>
                    </a:lnTo>
                    <a:close/>
                    <a:moveTo>
                      <a:pt x="f178" y="f94"/>
                    </a:moveTo>
                    <a:lnTo>
                      <a:pt x="f179" y="f180"/>
                    </a:lnTo>
                    <a:cubicBezTo>
                      <a:pt x="f181" y="f182"/>
                      <a:pt x="f183" y="f184"/>
                      <a:pt x="f102" y="f185"/>
                    </a:cubicBezTo>
                    <a:cubicBezTo>
                      <a:pt x="f186" y="f184"/>
                      <a:pt x="f100" y="f182"/>
                      <a:pt x="f187" y="f180"/>
                    </a:cubicBezTo>
                    <a:lnTo>
                      <a:pt x="f188" y="f94"/>
                    </a:lnTo>
                    <a:cubicBezTo>
                      <a:pt x="f189" y="f94"/>
                      <a:pt x="f190" y="f191"/>
                      <a:pt x="f192" y="f191"/>
                    </a:cubicBezTo>
                    <a:lnTo>
                      <a:pt x="f155" y="f191"/>
                    </a:lnTo>
                    <a:lnTo>
                      <a:pt x="f193" y="f191"/>
                    </a:lnTo>
                    <a:cubicBezTo>
                      <a:pt x="f194" y="f191"/>
                      <a:pt x="f195" y="f94"/>
                      <a:pt x="f178" y="f94"/>
                    </a:cubicBezTo>
                    <a:close/>
                    <a:moveTo>
                      <a:pt x="f178" y="f94"/>
                    </a:moveTo>
                    <a:lnTo>
                      <a:pt x="f178" y="f94"/>
                    </a:lnTo>
                    <a:close/>
                    <a:moveTo>
                      <a:pt x="f196" y="f197"/>
                    </a:moveTo>
                    <a:lnTo>
                      <a:pt x="f198" y="f199"/>
                    </a:lnTo>
                    <a:lnTo>
                      <a:pt x="f198" y="f13"/>
                    </a:lnTo>
                    <a:cubicBezTo>
                      <a:pt x="f200" y="f14"/>
                      <a:pt x="f200" y="f168"/>
                      <a:pt x="f201" y="f202"/>
                    </a:cubicBezTo>
                    <a:cubicBezTo>
                      <a:pt x="f203" y="f16"/>
                      <a:pt x="f204" y="f205"/>
                      <a:pt x="f206" y="f14"/>
                    </a:cubicBezTo>
                    <a:lnTo>
                      <a:pt x="f207" y="f208"/>
                    </a:lnTo>
                    <a:cubicBezTo>
                      <a:pt x="f209" y="f171"/>
                      <a:pt x="f210" y="f211"/>
                      <a:pt x="f147" y="f172"/>
                    </a:cubicBezTo>
                    <a:lnTo>
                      <a:pt x="f196" y="f197"/>
                    </a:lnTo>
                    <a:close/>
                    <a:moveTo>
                      <a:pt x="f196" y="f197"/>
                    </a:moveTo>
                    <a:lnTo>
                      <a:pt x="f196" y="f197"/>
                    </a:lnTo>
                    <a:close/>
                    <a:moveTo>
                      <a:pt x="f19" y="f201"/>
                    </a:moveTo>
                    <a:cubicBezTo>
                      <a:pt x="f212" y="f123"/>
                      <a:pt x="f213" y="f214"/>
                      <a:pt x="f215" y="f214"/>
                    </a:cubicBezTo>
                    <a:lnTo>
                      <a:pt x="f173" y="f216"/>
                    </a:lnTo>
                    <a:cubicBezTo>
                      <a:pt x="f201" y="f217"/>
                      <a:pt x="f39" y="f125"/>
                      <a:pt x="f37" y="f218"/>
                    </a:cubicBezTo>
                    <a:lnTo>
                      <a:pt x="f219" y="f168"/>
                    </a:lnTo>
                    <a:cubicBezTo>
                      <a:pt x="f132" y="f202"/>
                      <a:pt x="f220" y="f23"/>
                      <a:pt x="f207" y="f19"/>
                    </a:cubicBezTo>
                    <a:lnTo>
                      <a:pt x="f207" y="f221"/>
                    </a:lnTo>
                    <a:lnTo>
                      <a:pt x="f222" y="f221"/>
                    </a:lnTo>
                    <a:cubicBezTo>
                      <a:pt x="f125" y="f223"/>
                      <a:pt x="f224" y="f225"/>
                      <a:pt x="f19" y="f201"/>
                    </a:cubicBezTo>
                    <a:close/>
                    <a:moveTo>
                      <a:pt x="f19" y="f201"/>
                    </a:moveTo>
                    <a:lnTo>
                      <a:pt x="f19" y="f201"/>
                    </a:lnTo>
                    <a:close/>
                    <a:moveTo>
                      <a:pt x="f171" y="f226"/>
                    </a:moveTo>
                    <a:cubicBezTo>
                      <a:pt x="f227" y="f122"/>
                      <a:pt x="f228" y="f229"/>
                      <a:pt x="f230" y="f147"/>
                    </a:cubicBezTo>
                    <a:cubicBezTo>
                      <a:pt x="f231" y="f232"/>
                      <a:pt x="f126" y="f233"/>
                      <a:pt x="f111" y="f233"/>
                    </a:cubicBezTo>
                    <a:lnTo>
                      <a:pt x="f234" y="f233"/>
                    </a:lnTo>
                    <a:cubicBezTo>
                      <a:pt x="f107" y="f235"/>
                      <a:pt x="f236" y="f229"/>
                      <a:pt x="f237" y="f229"/>
                    </a:cubicBezTo>
                    <a:lnTo>
                      <a:pt x="f237" y="f39"/>
                    </a:lnTo>
                    <a:cubicBezTo>
                      <a:pt x="f238" y="f39"/>
                      <a:pt x="f126" y="f239"/>
                      <a:pt x="f240" y="f216"/>
                    </a:cubicBezTo>
                    <a:lnTo>
                      <a:pt x="f171" y="f226"/>
                    </a:lnTo>
                    <a:close/>
                    <a:moveTo>
                      <a:pt x="f171" y="f226"/>
                    </a:moveTo>
                    <a:lnTo>
                      <a:pt x="f171" y="f226"/>
                    </a:lnTo>
                    <a:close/>
                    <a:moveTo>
                      <a:pt x="f241" y="f242"/>
                    </a:moveTo>
                    <a:cubicBezTo>
                      <a:pt x="f243" y="f23"/>
                      <a:pt x="f244" y="f168"/>
                      <a:pt x="f244" y="f26"/>
                    </a:cubicBezTo>
                    <a:lnTo>
                      <a:pt x="f241" y="f215"/>
                    </a:lnTo>
                    <a:cubicBezTo>
                      <a:pt x="f245" y="f246"/>
                      <a:pt x="f247" y="f248"/>
                      <a:pt x="f249" y="f174"/>
                    </a:cubicBezTo>
                    <a:lnTo>
                      <a:pt x="f250" y="f251"/>
                    </a:lnTo>
                    <a:cubicBezTo>
                      <a:pt x="f252" y="f251"/>
                      <a:pt x="f9" y="f223"/>
                      <a:pt x="f241" y="f242"/>
                    </a:cubicBezTo>
                    <a:close/>
                    <a:moveTo>
                      <a:pt x="f241" y="f242"/>
                    </a:moveTo>
                    <a:lnTo>
                      <a:pt x="f241" y="f242"/>
                    </a:lnTo>
                    <a:close/>
                    <a:moveTo>
                      <a:pt x="f253" y="f171"/>
                    </a:moveTo>
                    <a:lnTo>
                      <a:pt x="f230" y="f245"/>
                    </a:lnTo>
                    <a:cubicBezTo>
                      <a:pt x="f254" y="f11"/>
                      <a:pt x="f255" y="f256"/>
                      <a:pt x="f257" y="f256"/>
                    </a:cubicBezTo>
                    <a:cubicBezTo>
                      <a:pt x="f107" y="f258"/>
                      <a:pt x="f238" y="f259"/>
                      <a:pt x="f260" y="f172"/>
                    </a:cubicBezTo>
                    <a:cubicBezTo>
                      <a:pt x="f94" y="f172"/>
                      <a:pt x="f261" y="f211"/>
                      <a:pt x="f253" y="f171"/>
                    </a:cubicBezTo>
                    <a:close/>
                    <a:moveTo>
                      <a:pt x="f253" y="f171"/>
                    </a:moveTo>
                    <a:lnTo>
                      <a:pt x="f253" y="f171"/>
                    </a:lnTo>
                    <a:close/>
                    <a:moveTo>
                      <a:pt x="f224" y="f91"/>
                    </a:moveTo>
                    <a:lnTo>
                      <a:pt x="f232" y="f259"/>
                    </a:lnTo>
                    <a:cubicBezTo>
                      <a:pt x="f127" y="f262"/>
                      <a:pt x="f263" y="f264"/>
                      <a:pt x="f265" y="f266"/>
                    </a:cubicBezTo>
                    <a:lnTo>
                      <a:pt x="f267" y="f74"/>
                    </a:lnTo>
                    <a:cubicBezTo>
                      <a:pt x="f141" y="f69"/>
                      <a:pt x="f268" y="f120"/>
                      <a:pt x="f224" y="f91"/>
                    </a:cubicBezTo>
                    <a:close/>
                    <a:moveTo>
                      <a:pt x="f224" y="f91"/>
                    </a:moveTo>
                    <a:lnTo>
                      <a:pt x="f224" y="f91"/>
                    </a:lnTo>
                    <a:close/>
                    <a:moveTo>
                      <a:pt x="f269" y="f177"/>
                    </a:moveTo>
                    <a:lnTo>
                      <a:pt x="f196" y="f126"/>
                    </a:lnTo>
                    <a:lnTo>
                      <a:pt x="f270" y="f271"/>
                    </a:lnTo>
                    <a:lnTo>
                      <a:pt x="f121" y="f26"/>
                    </a:lnTo>
                    <a:cubicBezTo>
                      <a:pt x="f272" y="f221"/>
                      <a:pt x="f259" y="f198"/>
                      <a:pt x="f211" y="f146"/>
                    </a:cubicBezTo>
                    <a:lnTo>
                      <a:pt x="f211" y="f147"/>
                    </a:lnTo>
                    <a:lnTo>
                      <a:pt x="f248" y="f232"/>
                    </a:lnTo>
                    <a:lnTo>
                      <a:pt x="f246" y="f232"/>
                    </a:lnTo>
                    <a:cubicBezTo>
                      <a:pt x="f197" y="f232"/>
                      <a:pt x="f273" y="f223"/>
                      <a:pt x="f269" y="f177"/>
                    </a:cubicBezTo>
                    <a:close/>
                    <a:moveTo>
                      <a:pt x="f269" y="f177"/>
                    </a:moveTo>
                    <a:lnTo>
                      <a:pt x="f269" y="f177"/>
                    </a:lnTo>
                    <a:close/>
                    <a:moveTo>
                      <a:pt x="f6" y="f69"/>
                    </a:moveTo>
                    <a:lnTo>
                      <a:pt x="f274" y="f126"/>
                    </a:lnTo>
                    <a:lnTo>
                      <a:pt x="f275" y="f177"/>
                    </a:lnTo>
                    <a:cubicBezTo>
                      <a:pt x="f276" y="f226"/>
                      <a:pt x="f277" y="f278"/>
                      <a:pt x="f73" y="f26"/>
                    </a:cubicBezTo>
                    <a:lnTo>
                      <a:pt x="f279" y="f271"/>
                    </a:lnTo>
                    <a:lnTo>
                      <a:pt x="f6" y="f69"/>
                    </a:lnTo>
                    <a:close/>
                    <a:moveTo>
                      <a:pt x="f6" y="f69"/>
                    </a:moveTo>
                    <a:lnTo>
                      <a:pt x="f6" y="f69"/>
                    </a:lnTo>
                    <a:close/>
                    <a:moveTo>
                      <a:pt x="f280" y="f245"/>
                    </a:moveTo>
                    <a:lnTo>
                      <a:pt x="f281" y="f282"/>
                    </a:lnTo>
                    <a:cubicBezTo>
                      <a:pt x="f283" y="f284"/>
                      <a:pt x="f88" y="f172"/>
                      <a:pt x="f98" y="f172"/>
                    </a:cubicBezTo>
                    <a:cubicBezTo>
                      <a:pt x="f96" y="f259"/>
                      <a:pt x="f95" y="f258"/>
                      <a:pt x="f93" y="f256"/>
                    </a:cubicBezTo>
                    <a:cubicBezTo>
                      <a:pt x="f285" y="f256"/>
                      <a:pt x="f286" y="f231"/>
                      <a:pt x="f280" y="f245"/>
                    </a:cubicBezTo>
                    <a:close/>
                    <a:moveTo>
                      <a:pt x="f280" y="f245"/>
                    </a:moveTo>
                    <a:lnTo>
                      <a:pt x="f280" y="f245"/>
                    </a:lnTo>
                    <a:close/>
                    <a:moveTo>
                      <a:pt x="f287" y="f215"/>
                    </a:moveTo>
                    <a:lnTo>
                      <a:pt x="f288" y="f26"/>
                    </a:lnTo>
                    <a:cubicBezTo>
                      <a:pt x="f289" y="f168"/>
                      <a:pt x="f290" y="f23"/>
                      <a:pt x="f287" y="f223"/>
                    </a:cubicBezTo>
                    <a:cubicBezTo>
                      <a:pt x="f291" y="f223"/>
                      <a:pt x="f292" y="f251"/>
                      <a:pt x="f293" y="f225"/>
                    </a:cubicBezTo>
                    <a:lnTo>
                      <a:pt x="f294" y="f174"/>
                    </a:lnTo>
                    <a:cubicBezTo>
                      <a:pt x="f295" y="f248"/>
                      <a:pt x="f296" y="f246"/>
                      <a:pt x="f287" y="f215"/>
                    </a:cubicBezTo>
                    <a:close/>
                    <a:moveTo>
                      <a:pt x="f287" y="f215"/>
                    </a:moveTo>
                    <a:lnTo>
                      <a:pt x="f287" y="f215"/>
                    </a:lnTo>
                    <a:close/>
                    <a:moveTo>
                      <a:pt x="f75" y="f146"/>
                    </a:moveTo>
                    <a:cubicBezTo>
                      <a:pt x="f297" y="f123"/>
                      <a:pt x="f298" y="f226"/>
                      <a:pt x="f299" y="f278"/>
                    </a:cubicBezTo>
                    <a:lnTo>
                      <a:pt x="f15" y="f300"/>
                    </a:lnTo>
                    <a:cubicBezTo>
                      <a:pt x="f295" y="f239"/>
                      <a:pt x="f97" y="f39"/>
                      <a:pt x="f301" y="f39"/>
                    </a:cubicBezTo>
                    <a:lnTo>
                      <a:pt x="f301" y="f229"/>
                    </a:lnTo>
                    <a:cubicBezTo>
                      <a:pt x="f157" y="f229"/>
                      <a:pt x="f302" y="f235"/>
                      <a:pt x="f75" y="f146"/>
                    </a:cubicBezTo>
                    <a:close/>
                    <a:moveTo>
                      <a:pt x="f75" y="f146"/>
                    </a:moveTo>
                    <a:lnTo>
                      <a:pt x="f75" y="f146"/>
                    </a:lnTo>
                    <a:close/>
                    <a:moveTo>
                      <a:pt x="f303" y="f214"/>
                    </a:moveTo>
                    <a:cubicBezTo>
                      <a:pt x="f304" y="f278"/>
                      <a:pt x="f305" y="f224"/>
                      <a:pt x="f275" y="f198"/>
                    </a:cubicBezTo>
                    <a:cubicBezTo>
                      <a:pt x="f70" y="f201"/>
                      <a:pt x="f306" y="f223"/>
                      <a:pt x="f307" y="f221"/>
                    </a:cubicBezTo>
                    <a:cubicBezTo>
                      <a:pt x="f308" y="f21"/>
                      <a:pt x="f309" y="f18"/>
                      <a:pt x="f310" y="f16"/>
                    </a:cubicBezTo>
                    <a:lnTo>
                      <a:pt x="f309" y="f311"/>
                    </a:lnTo>
                    <a:cubicBezTo>
                      <a:pt x="f312" y="f313"/>
                      <a:pt x="f314" y="f315"/>
                      <a:pt x="f316" y="f216"/>
                    </a:cubicBezTo>
                    <a:lnTo>
                      <a:pt x="f303" y="f214"/>
                    </a:lnTo>
                    <a:close/>
                    <a:moveTo>
                      <a:pt x="f303" y="f214"/>
                    </a:moveTo>
                    <a:lnTo>
                      <a:pt x="f303" y="f214"/>
                    </a:lnTo>
                    <a:close/>
                    <a:moveTo>
                      <a:pt x="f317" y="f18"/>
                    </a:moveTo>
                    <a:cubicBezTo>
                      <a:pt x="f318" y="f16"/>
                      <a:pt x="f319" y="f14"/>
                      <a:pt x="f319" y="f13"/>
                    </a:cubicBezTo>
                    <a:lnTo>
                      <a:pt x="f320" y="f13"/>
                    </a:lnTo>
                    <a:lnTo>
                      <a:pt x="f320" y="f199"/>
                    </a:lnTo>
                    <a:lnTo>
                      <a:pt x="f274" y="f197"/>
                    </a:lnTo>
                    <a:lnTo>
                      <a:pt x="f321" y="f0"/>
                    </a:lnTo>
                    <a:cubicBezTo>
                      <a:pt x="f322" y="f284"/>
                      <a:pt x="f323" y="f282"/>
                      <a:pt x="f324" y="f208"/>
                    </a:cubicBezTo>
                    <a:lnTo>
                      <a:pt x="f325" y="f14"/>
                    </a:lnTo>
                    <a:cubicBezTo>
                      <a:pt x="f326" y="f168"/>
                      <a:pt x="f327" y="f202"/>
                      <a:pt x="f317" y="f18"/>
                    </a:cubicBezTo>
                    <a:close/>
                    <a:moveTo>
                      <a:pt x="f317" y="f18"/>
                    </a:moveTo>
                    <a:lnTo>
                      <a:pt x="f317" y="f18"/>
                    </a:lnTo>
                    <a:close/>
                    <a:moveTo>
                      <a:pt x="f328" y="f227"/>
                    </a:moveTo>
                    <a:lnTo>
                      <a:pt x="f32" y="f329"/>
                    </a:lnTo>
                    <a:cubicBezTo>
                      <a:pt x="f330" y="f76"/>
                      <a:pt x="f331" y="f332"/>
                      <a:pt x="f333" y="f63"/>
                    </a:cubicBezTo>
                    <a:lnTo>
                      <a:pt x="f334" y="f258"/>
                    </a:lnTo>
                    <a:cubicBezTo>
                      <a:pt x="f309" y="f121"/>
                      <a:pt x="f312" y="f335"/>
                      <a:pt x="f328" y="f227"/>
                    </a:cubicBezTo>
                    <a:close/>
                    <a:moveTo>
                      <a:pt x="f328" y="f227"/>
                    </a:moveTo>
                    <a:lnTo>
                      <a:pt x="f328" y="f227"/>
                    </a:lnTo>
                    <a:close/>
                    <a:moveTo>
                      <a:pt x="f336" y="f337"/>
                    </a:moveTo>
                    <a:cubicBezTo>
                      <a:pt x="f338" y="f337"/>
                      <a:pt x="f339" y="f337"/>
                      <a:pt x="f340" y="f174"/>
                    </a:cubicBezTo>
                    <a:lnTo>
                      <a:pt x="f341" y="f225"/>
                    </a:lnTo>
                    <a:cubicBezTo>
                      <a:pt x="f342" y="f200"/>
                      <a:pt x="f183" y="f200"/>
                      <a:pt x="f85" y="f225"/>
                    </a:cubicBezTo>
                    <a:lnTo>
                      <a:pt x="f343" y="f174"/>
                    </a:lnTo>
                    <a:cubicBezTo>
                      <a:pt x="f152" y="f174"/>
                      <a:pt x="f344" y="f337"/>
                      <a:pt x="f345" y="f337"/>
                    </a:cubicBezTo>
                    <a:cubicBezTo>
                      <a:pt x="f346" y="f347"/>
                      <a:pt x="f348" y="f202"/>
                      <a:pt x="f349" y="f23"/>
                    </a:cubicBezTo>
                    <a:lnTo>
                      <a:pt x="f102" y="f23"/>
                    </a:lnTo>
                    <a:lnTo>
                      <a:pt x="f350" y="f23"/>
                    </a:lnTo>
                    <a:cubicBezTo>
                      <a:pt x="f351" y="f202"/>
                      <a:pt x="f352" y="f347"/>
                      <a:pt x="f336" y="f337"/>
                    </a:cubicBezTo>
                    <a:close/>
                    <a:moveTo>
                      <a:pt x="f336" y="f337"/>
                    </a:moveTo>
                    <a:lnTo>
                      <a:pt x="f336" y="f337"/>
                    </a:lnTo>
                    <a:close/>
                    <a:moveTo>
                      <a:pt x="f353" y="f240"/>
                    </a:moveTo>
                    <a:cubicBezTo>
                      <a:pt x="f354" y="f355"/>
                      <a:pt x="f356" y="f259"/>
                      <a:pt x="f357" y="f262"/>
                    </a:cubicBezTo>
                    <a:lnTo>
                      <a:pt x="f358" y="f347"/>
                    </a:lnTo>
                    <a:cubicBezTo>
                      <a:pt x="f359" y="f360"/>
                      <a:pt x="f361" y="f26"/>
                      <a:pt x="f362" y="f363"/>
                    </a:cubicBezTo>
                    <a:lnTo>
                      <a:pt x="f353" y="f240"/>
                    </a:lnTo>
                    <a:close/>
                    <a:moveTo>
                      <a:pt x="f353" y="f240"/>
                    </a:moveTo>
                    <a:lnTo>
                      <a:pt x="f353" y="f240"/>
                    </a:lnTo>
                    <a:close/>
                    <a:moveTo>
                      <a:pt x="f364" y="f13"/>
                    </a:moveTo>
                    <a:cubicBezTo>
                      <a:pt x="f365" y="f101"/>
                      <a:pt x="f366" y="f199"/>
                      <a:pt x="f367" y="f368"/>
                    </a:cubicBezTo>
                    <a:lnTo>
                      <a:pt x="f142" y="f369"/>
                    </a:lnTo>
                    <a:cubicBezTo>
                      <a:pt x="f370" y="f371"/>
                      <a:pt x="f372" y="f227"/>
                      <a:pt x="f373" y="f374"/>
                    </a:cubicBezTo>
                    <a:lnTo>
                      <a:pt x="f364" y="f13"/>
                    </a:lnTo>
                    <a:close/>
                    <a:moveTo>
                      <a:pt x="f364" y="f13"/>
                    </a:moveTo>
                    <a:lnTo>
                      <a:pt x="f364" y="f13"/>
                    </a:lnTo>
                    <a:close/>
                    <a:moveTo>
                      <a:pt x="f375" y="f125"/>
                    </a:moveTo>
                    <a:lnTo>
                      <a:pt x="f50" y="f207"/>
                    </a:lnTo>
                    <a:lnTo>
                      <a:pt x="f50" y="f376"/>
                    </a:lnTo>
                    <a:cubicBezTo>
                      <a:pt x="f291" y="f377"/>
                      <a:pt x="f180" y="f378"/>
                      <a:pt x="f379" y="f380"/>
                    </a:cubicBezTo>
                    <a:lnTo>
                      <a:pt x="f379" y="f207"/>
                    </a:lnTo>
                    <a:lnTo>
                      <a:pt x="f381" y="f382"/>
                    </a:lnTo>
                    <a:cubicBezTo>
                      <a:pt x="f23" y="f380"/>
                      <a:pt x="f80" y="f383"/>
                      <a:pt x="f375" y="f125"/>
                    </a:cubicBezTo>
                    <a:close/>
                    <a:moveTo>
                      <a:pt x="f375" y="f125"/>
                    </a:moveTo>
                    <a:lnTo>
                      <a:pt x="f375" y="f125"/>
                    </a:lnTo>
                    <a:close/>
                    <a:moveTo>
                      <a:pt x="f384" y="f385"/>
                    </a:moveTo>
                    <a:lnTo>
                      <a:pt x="f49" y="f386"/>
                    </a:lnTo>
                    <a:lnTo>
                      <a:pt x="f49" y="f387"/>
                    </a:lnTo>
                    <a:lnTo>
                      <a:pt x="f62" y="f388"/>
                    </a:lnTo>
                    <a:lnTo>
                      <a:pt x="f62" y="f389"/>
                    </a:lnTo>
                    <a:lnTo>
                      <a:pt x="f319" y="f390"/>
                    </a:lnTo>
                    <a:lnTo>
                      <a:pt x="f318" y="f34"/>
                    </a:lnTo>
                    <a:lnTo>
                      <a:pt x="f296" y="f391"/>
                    </a:lnTo>
                    <a:lnTo>
                      <a:pt x="f392" y="f393"/>
                    </a:lnTo>
                    <a:lnTo>
                      <a:pt x="f394" y="f387"/>
                    </a:lnTo>
                    <a:lnTo>
                      <a:pt x="f187" y="f138"/>
                    </a:lnTo>
                    <a:lnTo>
                      <a:pt x="f155" y="f138"/>
                    </a:lnTo>
                    <a:lnTo>
                      <a:pt x="f178" y="f138"/>
                    </a:lnTo>
                    <a:lnTo>
                      <a:pt x="f395" y="f387"/>
                    </a:lnTo>
                    <a:lnTo>
                      <a:pt x="f9" y="f393"/>
                    </a:lnTo>
                    <a:lnTo>
                      <a:pt x="f9" y="f391"/>
                    </a:lnTo>
                    <a:lnTo>
                      <a:pt x="f242" y="f34"/>
                    </a:lnTo>
                    <a:lnTo>
                      <a:pt x="f223" y="f390"/>
                    </a:lnTo>
                    <a:lnTo>
                      <a:pt x="f396" y="f389"/>
                    </a:lnTo>
                    <a:lnTo>
                      <a:pt x="f396" y="f388"/>
                    </a:lnTo>
                    <a:lnTo>
                      <a:pt x="f397" y="f387"/>
                    </a:lnTo>
                    <a:lnTo>
                      <a:pt x="f397" y="f386"/>
                    </a:lnTo>
                    <a:lnTo>
                      <a:pt x="f398" y="f399"/>
                    </a:lnTo>
                    <a:cubicBezTo>
                      <a:pt x="f9" y="f400"/>
                      <a:pt x="f392" y="f400"/>
                      <a:pt x="f384" y="f385"/>
                    </a:cubicBezTo>
                    <a:close/>
                  </a:path>
                </a:pathLst>
              </a:custGeom>
              <a:solidFill>
                <a:srgbClr val="513A2A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8" name="Forma Livre 17"/>
              <p:cNvSpPr/>
              <p:nvPr/>
            </p:nvSpPr>
            <p:spPr>
              <a:xfrm>
                <a:off x="9391683" y="6523201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9" name="Forma Livre 18"/>
              <p:cNvSpPr/>
              <p:nvPr/>
            </p:nvSpPr>
            <p:spPr>
              <a:xfrm>
                <a:off x="9129598" y="6140516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0" name="Forma Livre 19"/>
              <p:cNvSpPr/>
              <p:nvPr/>
            </p:nvSpPr>
            <p:spPr>
              <a:xfrm>
                <a:off x="9201241" y="5902195"/>
                <a:ext cx="363602" cy="254157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1089"/>
                  <a:gd name="f5" fmla="val 778"/>
                  <a:gd name="f6" fmla="val 457"/>
                  <a:gd name="f7" fmla="val 602"/>
                  <a:gd name="f8" fmla="val 516"/>
                  <a:gd name="f9" fmla="val 638"/>
                  <a:gd name="f10" fmla="val 557"/>
                  <a:gd name="f11" fmla="val 701"/>
                  <a:gd name="f12" fmla="val 560"/>
                  <a:gd name="f13" fmla="val 777"/>
                  <a:gd name="f14" fmla="val 576"/>
                  <a:gd name="f15" fmla="val 767"/>
                  <a:gd name="f16" fmla="val 574"/>
                  <a:gd name="f17" fmla="val 757"/>
                  <a:gd name="f18" fmla="val 572"/>
                  <a:gd name="f19" fmla="val 749"/>
                  <a:gd name="f20" fmla="val 616"/>
                  <a:gd name="f21" fmla="val 741"/>
                  <a:gd name="f22" fmla="val 739"/>
                  <a:gd name="f23" fmla="val 617"/>
                  <a:gd name="f24" fmla="val 737"/>
                  <a:gd name="f25" fmla="val 736"/>
                  <a:gd name="f26" fmla="val 734"/>
                  <a:gd name="f27" fmla="val 619"/>
                  <a:gd name="f28" fmla="val 732"/>
                  <a:gd name="f29" fmla="val 620"/>
                  <a:gd name="f30" fmla="val 731"/>
                  <a:gd name="f31" fmla="val 729"/>
                  <a:gd name="f32" fmla="val 623"/>
                  <a:gd name="f33" fmla="val 726"/>
                  <a:gd name="f34" fmla="val 725"/>
                  <a:gd name="f35" fmla="val 624"/>
                  <a:gd name="f36" fmla="val 723"/>
                  <a:gd name="f37" fmla="val 626"/>
                  <a:gd name="f38" fmla="val 721"/>
                  <a:gd name="f39" fmla="val 720"/>
                  <a:gd name="f40" fmla="val 628"/>
                  <a:gd name="f41" fmla="val 569"/>
                  <a:gd name="f42" fmla="val 568"/>
                  <a:gd name="f43" fmla="val 565"/>
                  <a:gd name="f44" fmla="val 713"/>
                  <a:gd name="f45" fmla="val 562"/>
                  <a:gd name="f46" fmla="val 705"/>
                  <a:gd name="f47" fmla="val 672"/>
                  <a:gd name="f48" fmla="val 656"/>
                  <a:gd name="f49" fmla="val 655"/>
                  <a:gd name="f50" fmla="val 674"/>
                  <a:gd name="f51" fmla="val 653"/>
                  <a:gd name="f52" fmla="val 676"/>
                  <a:gd name="f53" fmla="val 651"/>
                  <a:gd name="f54" fmla="val 678"/>
                  <a:gd name="f55" fmla="val 650"/>
                  <a:gd name="f56" fmla="val 679"/>
                  <a:gd name="f57" fmla="val 648"/>
                  <a:gd name="f58" fmla="val 681"/>
                  <a:gd name="f59" fmla="val 646"/>
                  <a:gd name="f60" fmla="val 683"/>
                  <a:gd name="f61" fmla="val 645"/>
                  <a:gd name="f62" fmla="val 643"/>
                  <a:gd name="f63" fmla="val 685"/>
                  <a:gd name="f64" fmla="val 641"/>
                  <a:gd name="f65" fmla="val 686"/>
                  <a:gd name="f66" fmla="val 640"/>
                  <a:gd name="f67" fmla="val 688"/>
                  <a:gd name="f68" fmla="val 690"/>
                  <a:gd name="f69" fmla="val 691"/>
                  <a:gd name="f70" fmla="val 635"/>
                  <a:gd name="f71" fmla="val 695"/>
                  <a:gd name="f72" fmla="val 631"/>
                  <a:gd name="f73" fmla="val 698"/>
                  <a:gd name="f74" fmla="val 556"/>
                  <a:gd name="f75" fmla="val 552"/>
                  <a:gd name="f76" fmla="val 546"/>
                  <a:gd name="f77" fmla="val 673"/>
                  <a:gd name="f78" fmla="val 543"/>
                  <a:gd name="f79" fmla="val 665"/>
                  <a:gd name="f80" fmla="val 859"/>
                  <a:gd name="f81" fmla="val 444"/>
                  <a:gd name="f82" fmla="val 443"/>
                  <a:gd name="f83" fmla="val 857"/>
                  <a:gd name="f84" fmla="val 855"/>
                  <a:gd name="f85" fmla="val 441"/>
                  <a:gd name="f86" fmla="val 854"/>
                  <a:gd name="f87" fmla="val 439"/>
                  <a:gd name="f88" fmla="val 851"/>
                  <a:gd name="f89" fmla="val 438"/>
                  <a:gd name="f90" fmla="val 850"/>
                  <a:gd name="f91" fmla="val 436"/>
                  <a:gd name="f92" fmla="val 848"/>
                  <a:gd name="f93" fmla="val 847"/>
                  <a:gd name="f94" fmla="val 434"/>
                  <a:gd name="f95" fmla="val 845"/>
                  <a:gd name="f96" fmla="val 534"/>
                  <a:gd name="f97" fmla="val 529"/>
                  <a:gd name="f98" fmla="val 522"/>
                  <a:gd name="f99" fmla="val 517"/>
                  <a:gd name="f100" fmla="val 724"/>
                  <a:gd name="f101" fmla="val 416"/>
                  <a:gd name="f102" fmla="val 414"/>
                  <a:gd name="f103" fmla="val 412"/>
                  <a:gd name="f104" fmla="val 411"/>
                  <a:gd name="f105" fmla="val 409"/>
                  <a:gd name="f106" fmla="val 407"/>
                  <a:gd name="f107" fmla="val 406"/>
                  <a:gd name="f108" fmla="val 404"/>
                  <a:gd name="f109" fmla="val 728"/>
                  <a:gd name="f110" fmla="val 402"/>
                  <a:gd name="f111" fmla="val 401"/>
                  <a:gd name="f112" fmla="val 399"/>
                  <a:gd name="f113" fmla="val 397"/>
                  <a:gd name="f114" fmla="val 396"/>
                  <a:gd name="f115" fmla="val 394"/>
                  <a:gd name="f116" fmla="val 392"/>
                  <a:gd name="f117" fmla="val 390"/>
                  <a:gd name="f118" fmla="val 388"/>
                  <a:gd name="f119" fmla="val 387"/>
                  <a:gd name="f120" fmla="val 385"/>
                  <a:gd name="f121" fmla="val 733"/>
                  <a:gd name="f122" fmla="val 383"/>
                  <a:gd name="f123" fmla="val 382"/>
                  <a:gd name="f124" fmla="val 505"/>
                  <a:gd name="f125" fmla="val 498"/>
                  <a:gd name="f126" fmla="val 614"/>
                  <a:gd name="f127" fmla="val 493"/>
                  <a:gd name="f128" fmla="val 607"/>
                  <a:gd name="f129" fmla="val 486"/>
                  <a:gd name="f130" fmla="val 293"/>
                  <a:gd name="f131" fmla="val 291"/>
                  <a:gd name="f132" fmla="val 290"/>
                  <a:gd name="f133" fmla="val 671"/>
                  <a:gd name="f134" fmla="val 669"/>
                  <a:gd name="f135" fmla="val 472"/>
                  <a:gd name="f136" fmla="val 592"/>
                  <a:gd name="f137" fmla="val 467"/>
                  <a:gd name="f138" fmla="val 589"/>
                  <a:gd name="f139" fmla="val 462"/>
                  <a:gd name="f140" fmla="val 587"/>
                  <a:gd name="f141" fmla="val 584"/>
                  <a:gd name="f142" fmla="val 141"/>
                  <a:gd name="f143" fmla="val 747"/>
                  <a:gd name="f144" fmla="val 715"/>
                  <a:gd name="f145" fmla="val 700"/>
                  <a:gd name="f146" fmla="val 143"/>
                  <a:gd name="f147" fmla="val 146"/>
                  <a:gd name="f148" fmla="val 148"/>
                  <a:gd name="f149" fmla="val 152"/>
                  <a:gd name="f150" fmla="val 16"/>
                  <a:gd name="f151" fmla="val 633"/>
                  <a:gd name="f152" fmla="val 17"/>
                  <a:gd name="f153" fmla="val 159"/>
                  <a:gd name="f154" fmla="val 162"/>
                  <a:gd name="f155" fmla="val 680"/>
                  <a:gd name="f156" fmla="val 168"/>
                  <a:gd name="f157" fmla="val 171"/>
                  <a:gd name="f158" fmla="val 29"/>
                  <a:gd name="f159" fmla="val 31"/>
                  <a:gd name="f160" fmla="val 32"/>
                  <a:gd name="f161" fmla="val 554"/>
                  <a:gd name="f162" fmla="val 549"/>
                  <a:gd name="f163" fmla="val 184"/>
                  <a:gd name="f164" fmla="val 192"/>
                  <a:gd name="f165" fmla="val 636"/>
                  <a:gd name="f166" fmla="val 196"/>
                  <a:gd name="f167" fmla="val 54"/>
                  <a:gd name="f168" fmla="val 479"/>
                  <a:gd name="f169" fmla="val 55"/>
                  <a:gd name="f170" fmla="val 474"/>
                  <a:gd name="f171" fmla="val 57"/>
                  <a:gd name="f172" fmla="val 469"/>
                  <a:gd name="f173" fmla="val 59"/>
                  <a:gd name="f174" fmla="val 463"/>
                  <a:gd name="f175" fmla="val 208"/>
                  <a:gd name="f176" fmla="val 216"/>
                  <a:gd name="f177" fmla="val 612"/>
                  <a:gd name="f178" fmla="val 223"/>
                  <a:gd name="f179" fmla="val 605"/>
                  <a:gd name="f180" fmla="val 229"/>
                  <a:gd name="f181" fmla="val 600"/>
                  <a:gd name="f182" fmla="val 90"/>
                  <a:gd name="f183" fmla="val 93"/>
                  <a:gd name="f184" fmla="val 380"/>
                  <a:gd name="f185" fmla="val 95"/>
                  <a:gd name="f186" fmla="val 373"/>
                  <a:gd name="f187" fmla="val 98"/>
                  <a:gd name="f188" fmla="val 368"/>
                  <a:gd name="f189" fmla="val 243"/>
                  <a:gd name="f190" fmla="val 247"/>
                  <a:gd name="f191" fmla="val 252"/>
                  <a:gd name="f192" fmla="val 257"/>
                  <a:gd name="f193" fmla="val 172"/>
                  <a:gd name="f194" fmla="val 157"/>
                  <a:gd name="f195" fmla="val 742"/>
                  <a:gd name="f196" fmla="val 744"/>
                  <a:gd name="f197" fmla="val 746"/>
                  <a:gd name="f198" fmla="val 155"/>
                  <a:gd name="f199" fmla="val 759"/>
                  <a:gd name="f200" fmla="val 153"/>
                  <a:gd name="f201" fmla="val 138"/>
                  <a:gd name="f202" fmla="val 140"/>
                  <a:gd name="f203" fmla="val 264"/>
                  <a:gd name="f204" fmla="val 512"/>
                  <a:gd name="f205" fmla="val 281"/>
                  <a:gd name="f206" fmla="val 276"/>
                  <a:gd name="f207" fmla="val 271"/>
                  <a:gd name="f208" fmla="val 245"/>
                  <a:gd name="f209" fmla="val 298"/>
                  <a:gd name="f210" fmla="val 449"/>
                  <a:gd name="f211" fmla="val 302"/>
                  <a:gd name="f212" fmla="val 309"/>
                  <a:gd name="f213" fmla="val 231"/>
                  <a:gd name="f214" fmla="val 174"/>
                  <a:gd name="f215" fmla="val 236"/>
                  <a:gd name="f216" fmla="val 170"/>
                  <a:gd name="f217" fmla="val 240"/>
                  <a:gd name="f218" fmla="val 164"/>
                  <a:gd name="f219" fmla="val 364"/>
                  <a:gd name="f220" fmla="val 69"/>
                  <a:gd name="f221" fmla="val 365"/>
                  <a:gd name="f222" fmla="val 272"/>
                  <a:gd name="f223" fmla="val 362"/>
                  <a:gd name="f224" fmla="val 359"/>
                  <a:gd name="f225" fmla="val 355"/>
                  <a:gd name="f226" fmla="val 353"/>
                  <a:gd name="f227" fmla="val 352"/>
                  <a:gd name="f228" fmla="val 348"/>
                  <a:gd name="f229" fmla="val 78"/>
                  <a:gd name="f230" fmla="val 74"/>
                  <a:gd name="f231" fmla="val 73"/>
                  <a:gd name="f232" fmla="val 8"/>
                  <a:gd name="f233" fmla="val 424"/>
                  <a:gd name="f234" fmla="val 12"/>
                  <a:gd name="f235" fmla="val 503"/>
                  <a:gd name="f236" fmla="val 509"/>
                  <a:gd name="f237" fmla="val 10"/>
                  <a:gd name="f238" fmla="val 2"/>
                  <a:gd name="f239" fmla="val 559"/>
                  <a:gd name="f240" fmla="val 515"/>
                  <a:gd name="f241" fmla="val 662"/>
                  <a:gd name="f242" fmla="val 842"/>
                  <a:gd name="f243" fmla="val 52"/>
                  <a:gd name="f244" fmla="val 716"/>
                  <a:gd name="f245" fmla="val 714"/>
                  <a:gd name="f246" fmla="val 712"/>
                  <a:gd name="f247" fmla="val 710"/>
                  <a:gd name="f248" fmla="val 709"/>
                  <a:gd name="f249" fmla="val 707"/>
                  <a:gd name="f250" fmla="val 703"/>
                  <a:gd name="f251" fmla="val 702"/>
                  <a:gd name="f252" fmla="val 697"/>
                  <a:gd name="f253" fmla="val 828"/>
                  <a:gd name="f254" fmla="val 45"/>
                  <a:gd name="f255" fmla="val 831"/>
                  <a:gd name="f256" fmla="val 47"/>
                  <a:gd name="f257" fmla="val 836"/>
                  <a:gd name="f258" fmla="val 48"/>
                  <a:gd name="f259" fmla="val 980"/>
                  <a:gd name="f260" fmla="val 149"/>
                  <a:gd name="f261" fmla="val 285"/>
                  <a:gd name="f262" fmla="val 283"/>
                  <a:gd name="f263" fmla="val 843"/>
                  <a:gd name="f264" fmla="val 279"/>
                  <a:gd name="f265" fmla="val 839"/>
                  <a:gd name="f266" fmla="val 838"/>
                  <a:gd name="f267" fmla="val 277"/>
                  <a:gd name="f268" fmla="val 835"/>
                  <a:gd name="f269" fmla="val 968"/>
                  <a:gd name="f270" fmla="val 972"/>
                  <a:gd name="f271" fmla="val 976"/>
                  <a:gd name="f272" fmla="val 144"/>
                  <a:gd name="f273" fmla="val 336"/>
                  <a:gd name="f274" fmla="val 335"/>
                  <a:gd name="f275" fmla="val 1088"/>
                  <a:gd name="f276" fmla="val 1024"/>
                  <a:gd name="f277" fmla="val 326"/>
                  <a:gd name="f278" fmla="val 325"/>
                  <a:gd name="f279" fmla="val 323"/>
                  <a:gd name="f280" fmla="val 1023"/>
                  <a:gd name="f281" fmla="val 321"/>
                  <a:gd name="f282" fmla="val 320"/>
                  <a:gd name="f283" fmla="val 1020"/>
                  <a:gd name="f284" fmla="val 318"/>
                  <a:gd name="f285" fmla="val 316"/>
                  <a:gd name="f286" fmla="val 1019"/>
                  <a:gd name="f287" fmla="val 315"/>
                  <a:gd name="f288" fmla="val 313"/>
                  <a:gd name="f289" fmla="val 311"/>
                  <a:gd name="f290" fmla="val 1079"/>
                  <a:gd name="f291" fmla="val 267"/>
                  <a:gd name="f292" fmla="val 1083"/>
                  <a:gd name="f293" fmla="val 1086"/>
                  <a:gd name="f294" fmla="val 1012"/>
                  <a:gd name="f295" fmla="val 507"/>
                  <a:gd name="f296" fmla="val 981"/>
                  <a:gd name="f297" fmla="val 510"/>
                  <a:gd name="f298" fmla="val 1027"/>
                  <a:gd name="f299" fmla="val 483"/>
                  <a:gd name="f300" fmla="val 1026"/>
                  <a:gd name="f301" fmla="val 484"/>
                  <a:gd name="f302" fmla="val 488"/>
                  <a:gd name="f303" fmla="val 489"/>
                  <a:gd name="f304" fmla="val 491"/>
                  <a:gd name="f305" fmla="val 494"/>
                  <a:gd name="f306" fmla="val 496"/>
                  <a:gd name="f307" fmla="val 1017"/>
                  <a:gd name="f308" fmla="val 499"/>
                  <a:gd name="f309" fmla="val 501"/>
                  <a:gd name="f310" fmla="val 1016"/>
                  <a:gd name="f311" fmla="val 1014"/>
                  <a:gd name="f312" fmla="val 886"/>
                  <a:gd name="f313" fmla="val 577"/>
                  <a:gd name="f314" fmla="val 575"/>
                  <a:gd name="f315" fmla="val 570"/>
                  <a:gd name="f316" fmla="val 833"/>
                  <a:gd name="f317" fmla="val 883"/>
                  <a:gd name="f318" fmla="val 545"/>
                  <a:gd name="f319" fmla="val 547"/>
                  <a:gd name="f320" fmla="val 550"/>
                  <a:gd name="f321" fmla="val 885"/>
                  <a:gd name="f322" fmla="val 555"/>
                  <a:gd name="f323" fmla="*/ f1 1 1089"/>
                  <a:gd name="f324" fmla="*/ f2 1 778"/>
                  <a:gd name="f325" fmla="+- f5 0 f3"/>
                  <a:gd name="f326" fmla="+- f4 0 f3"/>
                  <a:gd name="f327" fmla="*/ f326 1 1089"/>
                  <a:gd name="f328" fmla="*/ f325 1 778"/>
                  <a:gd name="f329" fmla="*/ f3 1 f327"/>
                  <a:gd name="f330" fmla="*/ f4 1 f327"/>
                  <a:gd name="f331" fmla="*/ f3 1 f328"/>
                  <a:gd name="f332" fmla="*/ f5 1 f328"/>
                  <a:gd name="f333" fmla="*/ f329 f323 1"/>
                  <a:gd name="f334" fmla="*/ f330 f323 1"/>
                  <a:gd name="f335" fmla="*/ f332 f324 1"/>
                  <a:gd name="f336" fmla="*/ f331 f32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33" t="f336" r="f334" b="f335"/>
                <a:pathLst>
                  <a:path w="1089" h="778">
                    <a:moveTo>
                      <a:pt x="f6" y="f7"/>
                    </a:moveTo>
                    <a:cubicBezTo>
                      <a:pt x="f8" y="f9"/>
                      <a:pt x="f10" y="f11"/>
                      <a:pt x="f12" y="f13"/>
                    </a:cubicBezTo>
                    <a:lnTo>
                      <a:pt x="f14" y="f13"/>
                    </a:lnTo>
                    <a:cubicBezTo>
                      <a:pt x="f14" y="f15"/>
                      <a:pt x="f16" y="f17"/>
                      <a:pt x="f18" y="f19"/>
                    </a:cubicBezTo>
                    <a:lnTo>
                      <a:pt x="f20" y="f21"/>
                    </a:lnTo>
                    <a:lnTo>
                      <a:pt x="f20" y="f22"/>
                    </a:lnTo>
                    <a:lnTo>
                      <a:pt x="f23" y="f24"/>
                    </a:lnTo>
                    <a:lnTo>
                      <a:pt x="f23" y="f25"/>
                    </a:lnTo>
                    <a:lnTo>
                      <a:pt x="f23" y="f26"/>
                    </a:lnTo>
                    <a:lnTo>
                      <a:pt x="f27" y="f26"/>
                    </a:lnTo>
                    <a:lnTo>
                      <a:pt x="f27" y="f28"/>
                    </a:lnTo>
                    <a:lnTo>
                      <a:pt x="f29" y="f28"/>
                    </a:lnTo>
                    <a:lnTo>
                      <a:pt x="f29" y="f30"/>
                    </a:lnTo>
                    <a:lnTo>
                      <a:pt x="f29" y="f31"/>
                    </a:lnTo>
                    <a:lnTo>
                      <a:pt x="f32" y="f31"/>
                    </a:lnTo>
                    <a:lnTo>
                      <a:pt x="f32" y="f33"/>
                    </a:lnTo>
                    <a:lnTo>
                      <a:pt x="f32" y="f34"/>
                    </a:lnTo>
                    <a:lnTo>
                      <a:pt x="f35" y="f34"/>
                    </a:lnTo>
                    <a:lnTo>
                      <a:pt x="f35" y="f36"/>
                    </a:lnTo>
                    <a:lnTo>
                      <a:pt x="f37" y="f36"/>
                    </a:lnTo>
                    <a:lnTo>
                      <a:pt x="f37" y="f38"/>
                    </a:lnTo>
                    <a:lnTo>
                      <a:pt x="f37" y="f39"/>
                    </a:lnTo>
                    <a:lnTo>
                      <a:pt x="f40" y="f39"/>
                    </a:lnTo>
                    <a:lnTo>
                      <a:pt x="f41" y="f28"/>
                    </a:lnTo>
                    <a:cubicBezTo>
                      <a:pt x="f42" y="f36"/>
                      <a:pt x="f43" y="f44"/>
                      <a:pt x="f45" y="f46"/>
                    </a:cubicBezTo>
                    <a:lnTo>
                      <a:pt x="f47" y="f48"/>
                    </a:lnTo>
                    <a:lnTo>
                      <a:pt x="f47" y="f49"/>
                    </a:lnTo>
                    <a:lnTo>
                      <a:pt x="f50" y="f49"/>
                    </a:lnTo>
                    <a:lnTo>
                      <a:pt x="f50" y="f51"/>
                    </a:lnTo>
                    <a:lnTo>
                      <a:pt x="f52" y="f51"/>
                    </a:lnTo>
                    <a:lnTo>
                      <a:pt x="f52" y="f53"/>
                    </a:lnTo>
                    <a:lnTo>
                      <a:pt x="f54" y="f53"/>
                    </a:lnTo>
                    <a:lnTo>
                      <a:pt x="f54" y="f55"/>
                    </a:lnTo>
                    <a:lnTo>
                      <a:pt x="f56" y="f55"/>
                    </a:lnTo>
                    <a:lnTo>
                      <a:pt x="f56" y="f57"/>
                    </a:lnTo>
                    <a:lnTo>
                      <a:pt x="f58" y="f59"/>
                    </a:lnTo>
                    <a:lnTo>
                      <a:pt x="f60" y="f61"/>
                    </a:lnTo>
                    <a:lnTo>
                      <a:pt x="f60" y="f62"/>
                    </a:lnTo>
                    <a:lnTo>
                      <a:pt x="f63" y="f62"/>
                    </a:lnTo>
                    <a:lnTo>
                      <a:pt x="f63" y="f64"/>
                    </a:lnTo>
                    <a:lnTo>
                      <a:pt x="f65" y="f64"/>
                    </a:lnTo>
                    <a:lnTo>
                      <a:pt x="f65" y="f66"/>
                    </a:lnTo>
                    <a:lnTo>
                      <a:pt x="f67" y="f66"/>
                    </a:lnTo>
                    <a:lnTo>
                      <a:pt x="f67" y="f9"/>
                    </a:lnTo>
                    <a:lnTo>
                      <a:pt x="f68" y="f9"/>
                    </a:lnTo>
                    <a:cubicBezTo>
                      <a:pt x="f69" y="f70"/>
                      <a:pt x="f71" y="f72"/>
                      <a:pt x="f73" y="f37"/>
                    </a:cubicBezTo>
                    <a:lnTo>
                      <a:pt x="f74" y="f68"/>
                    </a:lnTo>
                    <a:cubicBezTo>
                      <a:pt x="f75" y="f58"/>
                      <a:pt x="f76" y="f77"/>
                      <a:pt x="f78" y="f79"/>
                    </a:cubicBezTo>
                    <a:lnTo>
                      <a:pt x="f80" y="f81"/>
                    </a:lnTo>
                    <a:lnTo>
                      <a:pt x="f80" y="f82"/>
                    </a:lnTo>
                    <a:lnTo>
                      <a:pt x="f83" y="f82"/>
                    </a:lnTo>
                    <a:lnTo>
                      <a:pt x="f84" y="f82"/>
                    </a:lnTo>
                    <a:lnTo>
                      <a:pt x="f84" y="f85"/>
                    </a:lnTo>
                    <a:lnTo>
                      <a:pt x="f86" y="f85"/>
                    </a:lnTo>
                    <a:lnTo>
                      <a:pt x="f86" y="f87"/>
                    </a:lnTo>
                    <a:lnTo>
                      <a:pt x="f88" y="f87"/>
                    </a:lnTo>
                    <a:lnTo>
                      <a:pt x="f88" y="f89"/>
                    </a:lnTo>
                    <a:lnTo>
                      <a:pt x="f90" y="f89"/>
                    </a:lnTo>
                    <a:lnTo>
                      <a:pt x="f90" y="f91"/>
                    </a:lnTo>
                    <a:lnTo>
                      <a:pt x="f92" y="f91"/>
                    </a:lnTo>
                    <a:lnTo>
                      <a:pt x="f93" y="f91"/>
                    </a:lnTo>
                    <a:lnTo>
                      <a:pt x="f93" y="f94"/>
                    </a:lnTo>
                    <a:lnTo>
                      <a:pt x="f95" y="f94"/>
                    </a:lnTo>
                    <a:lnTo>
                      <a:pt x="f96" y="f53"/>
                    </a:lnTo>
                    <a:cubicBezTo>
                      <a:pt x="f97" y="f61"/>
                      <a:pt x="f98" y="f9"/>
                      <a:pt x="f99" y="f72"/>
                    </a:cubicBezTo>
                    <a:lnTo>
                      <a:pt x="f100" y="f101"/>
                    </a:lnTo>
                    <a:lnTo>
                      <a:pt x="f100" y="f102"/>
                    </a:lnTo>
                    <a:lnTo>
                      <a:pt x="f33" y="f103"/>
                    </a:lnTo>
                    <a:lnTo>
                      <a:pt x="f33" y="f104"/>
                    </a:lnTo>
                    <a:lnTo>
                      <a:pt x="f33" y="f105"/>
                    </a:lnTo>
                    <a:lnTo>
                      <a:pt x="f33" y="f106"/>
                    </a:lnTo>
                    <a:cubicBezTo>
                      <a:pt x="f33" y="f107"/>
                      <a:pt x="f33" y="f108"/>
                      <a:pt x="f33" y="f108"/>
                    </a:cubicBezTo>
                    <a:cubicBezTo>
                      <a:pt x="f109" y="f110"/>
                      <a:pt x="f109" y="f110"/>
                      <a:pt x="f109" y="f111"/>
                    </a:cubicBezTo>
                    <a:lnTo>
                      <a:pt x="f109" y="f112"/>
                    </a:lnTo>
                    <a:lnTo>
                      <a:pt x="f109" y="f113"/>
                    </a:lnTo>
                    <a:lnTo>
                      <a:pt x="f31" y="f113"/>
                    </a:lnTo>
                    <a:lnTo>
                      <a:pt x="f31" y="f114"/>
                    </a:lnTo>
                    <a:lnTo>
                      <a:pt x="f31" y="f115"/>
                    </a:lnTo>
                    <a:lnTo>
                      <a:pt x="f31" y="f116"/>
                    </a:lnTo>
                    <a:lnTo>
                      <a:pt x="f30" y="f116"/>
                    </a:lnTo>
                    <a:lnTo>
                      <a:pt x="f30" y="f117"/>
                    </a:lnTo>
                    <a:lnTo>
                      <a:pt x="f30" y="f118"/>
                    </a:lnTo>
                    <a:lnTo>
                      <a:pt x="f30" y="f119"/>
                    </a:lnTo>
                    <a:lnTo>
                      <a:pt x="f30" y="f120"/>
                    </a:lnTo>
                    <a:lnTo>
                      <a:pt x="f121" y="f120"/>
                    </a:lnTo>
                    <a:lnTo>
                      <a:pt x="f121" y="f122"/>
                    </a:lnTo>
                    <a:lnTo>
                      <a:pt x="f121" y="f123"/>
                    </a:lnTo>
                    <a:lnTo>
                      <a:pt x="f124" y="f29"/>
                    </a:lnTo>
                    <a:cubicBezTo>
                      <a:pt x="f125" y="f126"/>
                      <a:pt x="f127" y="f128"/>
                      <a:pt x="f129" y="f7"/>
                    </a:cubicBezTo>
                    <a:lnTo>
                      <a:pt x="f63" y="f130"/>
                    </a:lnTo>
                    <a:lnTo>
                      <a:pt x="f60" y="f130"/>
                    </a:lnTo>
                    <a:lnTo>
                      <a:pt x="f58" y="f130"/>
                    </a:lnTo>
                    <a:lnTo>
                      <a:pt x="f58" y="f131"/>
                    </a:lnTo>
                    <a:lnTo>
                      <a:pt x="f56" y="f131"/>
                    </a:lnTo>
                    <a:lnTo>
                      <a:pt x="f54" y="f131"/>
                    </a:lnTo>
                    <a:lnTo>
                      <a:pt x="f52" y="f131"/>
                    </a:lnTo>
                    <a:lnTo>
                      <a:pt x="f52" y="f132"/>
                    </a:lnTo>
                    <a:lnTo>
                      <a:pt x="f50" y="f132"/>
                    </a:lnTo>
                    <a:lnTo>
                      <a:pt x="f47" y="f132"/>
                    </a:lnTo>
                    <a:lnTo>
                      <a:pt x="f133" y="f132"/>
                    </a:lnTo>
                    <a:lnTo>
                      <a:pt x="f134" y="f132"/>
                    </a:lnTo>
                    <a:lnTo>
                      <a:pt x="f135" y="f136"/>
                    </a:lnTo>
                    <a:cubicBezTo>
                      <a:pt x="f137" y="f138"/>
                      <a:pt x="f139" y="f140"/>
                      <a:pt x="f6" y="f141"/>
                    </a:cubicBezTo>
                    <a:lnTo>
                      <a:pt x="f6" y="f7"/>
                    </a:ln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42" y="f143"/>
                    </a:moveTo>
                    <a:lnTo>
                      <a:pt x="f3" y="f144"/>
                    </a:lnTo>
                    <a:lnTo>
                      <a:pt x="f3" y="f145"/>
                    </a:lnTo>
                    <a:lnTo>
                      <a:pt x="f146" y="f28"/>
                    </a:lnTo>
                    <a:cubicBezTo>
                      <a:pt x="f147" y="f38"/>
                      <a:pt x="f148" y="f44"/>
                      <a:pt x="f149" y="f46"/>
                    </a:cubicBezTo>
                    <a:lnTo>
                      <a:pt x="f150" y="f61"/>
                    </a:lnTo>
                    <a:cubicBezTo>
                      <a:pt x="f150" y="f9"/>
                      <a:pt x="f150" y="f151"/>
                      <a:pt x="f152" y="f40"/>
                    </a:cubicBezTo>
                    <a:lnTo>
                      <a:pt x="f153" y="f67"/>
                    </a:lnTo>
                    <a:cubicBezTo>
                      <a:pt x="f154" y="f155"/>
                      <a:pt x="f156" y="f77"/>
                      <a:pt x="f157" y="f79"/>
                    </a:cubicBezTo>
                    <a:lnTo>
                      <a:pt x="f158" y="f43"/>
                    </a:lnTo>
                    <a:cubicBezTo>
                      <a:pt x="f159" y="f12"/>
                      <a:pt x="f160" y="f161"/>
                      <a:pt x="f160" y="f162"/>
                    </a:cubicBezTo>
                    <a:lnTo>
                      <a:pt x="f0" y="f53"/>
                    </a:lnTo>
                    <a:cubicBezTo>
                      <a:pt x="f163" y="f62"/>
                      <a:pt x="f164" y="f165"/>
                      <a:pt x="f166" y="f72"/>
                    </a:cubicBezTo>
                    <a:lnTo>
                      <a:pt x="f167" y="f168"/>
                    </a:lnTo>
                    <a:cubicBezTo>
                      <a:pt x="f169" y="f170"/>
                      <a:pt x="f171" y="f172"/>
                      <a:pt x="f173" y="f174"/>
                    </a:cubicBezTo>
                    <a:lnTo>
                      <a:pt x="f175" y="f29"/>
                    </a:lnTo>
                    <a:cubicBezTo>
                      <a:pt x="f176" y="f177"/>
                      <a:pt x="f178" y="f179"/>
                      <a:pt x="f180" y="f181"/>
                    </a:cubicBezTo>
                    <a:lnTo>
                      <a:pt x="f182" y="f120"/>
                    </a:lnTo>
                    <a:cubicBezTo>
                      <a:pt x="f183" y="f184"/>
                      <a:pt x="f185" y="f186"/>
                      <a:pt x="f187" y="f188"/>
                    </a:cubicBezTo>
                    <a:lnTo>
                      <a:pt x="f189" y="f136"/>
                    </a:lnTo>
                    <a:cubicBezTo>
                      <a:pt x="f190" y="f138"/>
                      <a:pt x="f191" y="f140"/>
                      <a:pt x="f192" y="f141"/>
                    </a:cubicBezTo>
                    <a:lnTo>
                      <a:pt x="f192" y="f7"/>
                    </a:lnTo>
                    <a:cubicBezTo>
                      <a:pt x="f175" y="f72"/>
                      <a:pt x="f193" y="f54"/>
                      <a:pt x="f153" y="f25"/>
                    </a:cubicBezTo>
                    <a:cubicBezTo>
                      <a:pt x="f153" y="f24"/>
                      <a:pt x="f153" y="f22"/>
                      <a:pt x="f153" y="f22"/>
                    </a:cubicBezTo>
                    <a:cubicBezTo>
                      <a:pt x="f153" y="f21"/>
                      <a:pt x="f194" y="f21"/>
                      <a:pt x="f194" y="f195"/>
                    </a:cubicBezTo>
                    <a:cubicBezTo>
                      <a:pt x="f194" y="f196"/>
                      <a:pt x="f194" y="f196"/>
                      <a:pt x="f194" y="f197"/>
                    </a:cubicBezTo>
                    <a:cubicBezTo>
                      <a:pt x="f194" y="f143"/>
                      <a:pt x="f194" y="f143"/>
                      <a:pt x="f194" y="f19"/>
                    </a:cubicBezTo>
                    <a:cubicBezTo>
                      <a:pt x="f198" y="f199"/>
                      <a:pt x="f200" y="f15"/>
                      <a:pt x="f200" y="f13"/>
                    </a:cubicBezTo>
                    <a:lnTo>
                      <a:pt x="f201" y="f13"/>
                    </a:lnTo>
                    <a:cubicBezTo>
                      <a:pt x="f201" y="f15"/>
                      <a:pt x="f202" y="f17"/>
                      <a:pt x="f142" y="f143"/>
                    </a:cubicBezTo>
                    <a:close/>
                    <a:moveTo>
                      <a:pt x="f142" y="f143"/>
                    </a:moveTo>
                    <a:lnTo>
                      <a:pt x="f142" y="f143"/>
                    </a:lnTo>
                    <a:close/>
                    <a:moveTo>
                      <a:pt x="f153" y="f203"/>
                    </a:moveTo>
                    <a:lnTo>
                      <a:pt x="f192" y="f204"/>
                    </a:lnTo>
                    <a:lnTo>
                      <a:pt x="f192" y="f161"/>
                    </a:lnTo>
                    <a:lnTo>
                      <a:pt x="f147" y="f205"/>
                    </a:lnTo>
                    <a:cubicBezTo>
                      <a:pt x="f149" y="f206"/>
                      <a:pt x="f198" y="f207"/>
                      <a:pt x="f153" y="f203"/>
                    </a:cubicBezTo>
                    <a:close/>
                    <a:moveTo>
                      <a:pt x="f153" y="f203"/>
                    </a:moveTo>
                    <a:lnTo>
                      <a:pt x="f153" y="f203"/>
                    </a:lnTo>
                    <a:close/>
                    <a:moveTo>
                      <a:pt x="f208" y="f153"/>
                    </a:moveTo>
                    <a:lnTo>
                      <a:pt x="f209" y="f94"/>
                    </a:lnTo>
                    <a:lnTo>
                      <a:pt x="f209" y="f210"/>
                    </a:lnTo>
                    <a:lnTo>
                      <a:pt x="f211" y="f210"/>
                    </a:lnTo>
                    <a:lnTo>
                      <a:pt x="f212" y="f129"/>
                    </a:lnTo>
                    <a:lnTo>
                      <a:pt x="f130" y="f129"/>
                    </a:lnTo>
                    <a:lnTo>
                      <a:pt x="f213" y="f214"/>
                    </a:lnTo>
                    <a:cubicBezTo>
                      <a:pt x="f215" y="f216"/>
                      <a:pt x="f217" y="f218"/>
                      <a:pt x="f208" y="f153"/>
                    </a:cubicBezTo>
                    <a:close/>
                    <a:moveTo>
                      <a:pt x="f208" y="f153"/>
                    </a:moveTo>
                    <a:lnTo>
                      <a:pt x="f208" y="f153"/>
                    </a:lnTo>
                    <a:close/>
                    <a:moveTo>
                      <a:pt x="f219" y="f220"/>
                    </a:moveTo>
                    <a:lnTo>
                      <a:pt x="f221" y="f222"/>
                    </a:lnTo>
                    <a:cubicBezTo>
                      <a:pt x="f223" y="f207"/>
                      <a:pt x="f224" y="f207"/>
                      <a:pt x="f225" y="f207"/>
                    </a:cubicBezTo>
                    <a:cubicBezTo>
                      <a:pt x="f226" y="f207"/>
                      <a:pt x="f227" y="f207"/>
                      <a:pt x="f228" y="f207"/>
                    </a:cubicBezTo>
                    <a:lnTo>
                      <a:pt x="f228" y="f229"/>
                    </a:lnTo>
                    <a:cubicBezTo>
                      <a:pt x="f226" y="f230"/>
                      <a:pt x="f224" y="f231"/>
                      <a:pt x="f219" y="f220"/>
                    </a:cubicBezTo>
                    <a:close/>
                    <a:moveTo>
                      <a:pt x="f219" y="f220"/>
                    </a:moveTo>
                    <a:lnTo>
                      <a:pt x="f219" y="f220"/>
                    </a:lnTo>
                    <a:close/>
                    <a:moveTo>
                      <a:pt x="f8" y="f232"/>
                    </a:moveTo>
                    <a:lnTo>
                      <a:pt x="f233" y="f129"/>
                    </a:lnTo>
                    <a:lnTo>
                      <a:pt x="f106" y="f129"/>
                    </a:lnTo>
                    <a:lnTo>
                      <a:pt x="f125" y="f234"/>
                    </a:lnTo>
                    <a:cubicBezTo>
                      <a:pt x="f235" y="f234"/>
                      <a:pt x="f236" y="f237"/>
                      <a:pt x="f8" y="f232"/>
                    </a:cubicBezTo>
                    <a:close/>
                    <a:moveTo>
                      <a:pt x="f8" y="f232"/>
                    </a:moveTo>
                    <a:lnTo>
                      <a:pt x="f8" y="f232"/>
                    </a:lnTo>
                    <a:close/>
                    <a:moveTo>
                      <a:pt x="f56" y="f238"/>
                    </a:moveTo>
                    <a:lnTo>
                      <a:pt x="f6" y="f239"/>
                    </a:lnTo>
                    <a:lnTo>
                      <a:pt x="f6" y="f240"/>
                    </a:lnTo>
                    <a:lnTo>
                      <a:pt x="f241" y="f3"/>
                    </a:lnTo>
                    <a:cubicBezTo>
                      <a:pt x="f134" y="f3"/>
                      <a:pt x="f50" y="f3"/>
                      <a:pt x="f56" y="f238"/>
                    </a:cubicBezTo>
                    <a:close/>
                    <a:moveTo>
                      <a:pt x="f56" y="f238"/>
                    </a:moveTo>
                    <a:lnTo>
                      <a:pt x="f56" y="f238"/>
                    </a:lnTo>
                    <a:close/>
                    <a:moveTo>
                      <a:pt x="f242" y="f243"/>
                    </a:moveTo>
                    <a:lnTo>
                      <a:pt x="f244" y="f208"/>
                    </a:lnTo>
                    <a:lnTo>
                      <a:pt x="f245" y="f208"/>
                    </a:lnTo>
                    <a:lnTo>
                      <a:pt x="f246" y="f208"/>
                    </a:lnTo>
                    <a:lnTo>
                      <a:pt x="f247" y="f208"/>
                    </a:lnTo>
                    <a:lnTo>
                      <a:pt x="f248" y="f208"/>
                    </a:lnTo>
                    <a:lnTo>
                      <a:pt x="f249" y="f208"/>
                    </a:lnTo>
                    <a:lnTo>
                      <a:pt x="f46" y="f208"/>
                    </a:lnTo>
                    <a:lnTo>
                      <a:pt x="f250" y="f208"/>
                    </a:lnTo>
                    <a:lnTo>
                      <a:pt x="f251" y="f208"/>
                    </a:lnTo>
                    <a:lnTo>
                      <a:pt x="f73" y="f208"/>
                    </a:lnTo>
                    <a:lnTo>
                      <a:pt x="f252" y="f208"/>
                    </a:lnTo>
                    <a:lnTo>
                      <a:pt x="f253" y="f254"/>
                    </a:lnTo>
                    <a:cubicBezTo>
                      <a:pt x="f255" y="f256"/>
                      <a:pt x="f257" y="f258"/>
                      <a:pt x="f242" y="f243"/>
                    </a:cubicBezTo>
                    <a:close/>
                    <a:moveTo>
                      <a:pt x="f242" y="f243"/>
                    </a:moveTo>
                    <a:lnTo>
                      <a:pt x="f242" y="f243"/>
                    </a:lnTo>
                    <a:close/>
                    <a:moveTo>
                      <a:pt x="f259" y="f260"/>
                    </a:moveTo>
                    <a:lnTo>
                      <a:pt x="f90" y="f261"/>
                    </a:lnTo>
                    <a:lnTo>
                      <a:pt x="f92" y="f262"/>
                    </a:lnTo>
                    <a:lnTo>
                      <a:pt x="f93" y="f262"/>
                    </a:lnTo>
                    <a:lnTo>
                      <a:pt x="f95" y="f205"/>
                    </a:lnTo>
                    <a:lnTo>
                      <a:pt x="f263" y="f205"/>
                    </a:lnTo>
                    <a:lnTo>
                      <a:pt x="f242" y="f264"/>
                    </a:lnTo>
                    <a:lnTo>
                      <a:pt x="f265" y="f264"/>
                    </a:lnTo>
                    <a:lnTo>
                      <a:pt x="f266" y="f267"/>
                    </a:lnTo>
                    <a:lnTo>
                      <a:pt x="f257" y="f267"/>
                    </a:lnTo>
                    <a:lnTo>
                      <a:pt x="f268" y="f267"/>
                    </a:lnTo>
                    <a:lnTo>
                      <a:pt x="f268" y="f206"/>
                    </a:lnTo>
                    <a:lnTo>
                      <a:pt x="f269" y="f201"/>
                    </a:lnTo>
                    <a:cubicBezTo>
                      <a:pt x="f270" y="f146"/>
                      <a:pt x="f271" y="f272"/>
                      <a:pt x="f259" y="f260"/>
                    </a:cubicBezTo>
                    <a:close/>
                    <a:moveTo>
                      <a:pt x="f259" y="f260"/>
                    </a:moveTo>
                    <a:lnTo>
                      <a:pt x="f259" y="f260"/>
                    </a:lnTo>
                    <a:close/>
                    <a:moveTo>
                      <a:pt x="f13" y="f273"/>
                    </a:moveTo>
                    <a:lnTo>
                      <a:pt x="f13" y="f274"/>
                    </a:lnTo>
                    <a:lnTo>
                      <a:pt x="f13" y="f273"/>
                    </a:lnTo>
                    <a:close/>
                    <a:moveTo>
                      <a:pt x="f13" y="f273"/>
                    </a:moveTo>
                    <a:lnTo>
                      <a:pt x="f13" y="f273"/>
                    </a:lnTo>
                    <a:close/>
                    <a:moveTo>
                      <a:pt x="f275" y="f205"/>
                    </a:moveTo>
                    <a:lnTo>
                      <a:pt x="f276" y="f277"/>
                    </a:lnTo>
                    <a:lnTo>
                      <a:pt x="f276" y="f278"/>
                    </a:lnTo>
                    <a:lnTo>
                      <a:pt x="f276" y="f279"/>
                    </a:lnTo>
                    <a:lnTo>
                      <a:pt x="f280" y="f279"/>
                    </a:lnTo>
                    <a:lnTo>
                      <a:pt x="f280" y="f281"/>
                    </a:lnTo>
                    <a:lnTo>
                      <a:pt x="f280" y="f282"/>
                    </a:lnTo>
                    <a:lnTo>
                      <a:pt x="f283" y="f282"/>
                    </a:lnTo>
                    <a:lnTo>
                      <a:pt x="f283" y="f284"/>
                    </a:lnTo>
                    <a:lnTo>
                      <a:pt x="f283" y="f285"/>
                    </a:lnTo>
                    <a:lnTo>
                      <a:pt x="f286" y="f285"/>
                    </a:lnTo>
                    <a:lnTo>
                      <a:pt x="f286" y="f287"/>
                    </a:lnTo>
                    <a:lnTo>
                      <a:pt x="f286" y="f288"/>
                    </a:lnTo>
                    <a:lnTo>
                      <a:pt x="f286" y="f289"/>
                    </a:lnTo>
                    <a:lnTo>
                      <a:pt x="f290" y="f291"/>
                    </a:lnTo>
                    <a:cubicBezTo>
                      <a:pt x="f292" y="f222"/>
                      <a:pt x="f293" y="f267"/>
                      <a:pt x="f275" y="f205"/>
                    </a:cubicBezTo>
                    <a:close/>
                    <a:moveTo>
                      <a:pt x="f275" y="f205"/>
                    </a:moveTo>
                    <a:lnTo>
                      <a:pt x="f275" y="f205"/>
                    </a:lnTo>
                    <a:close/>
                    <a:moveTo>
                      <a:pt x="f294" y="f295"/>
                    </a:moveTo>
                    <a:lnTo>
                      <a:pt x="f296" y="f98"/>
                    </a:lnTo>
                    <a:cubicBezTo>
                      <a:pt x="f296" y="f240"/>
                      <a:pt x="f296" y="f297"/>
                      <a:pt x="f296" y="f235"/>
                    </a:cubicBezTo>
                    <a:lnTo>
                      <a:pt x="f298" y="f299"/>
                    </a:lnTo>
                    <a:lnTo>
                      <a:pt x="f300" y="f299"/>
                    </a:lnTo>
                    <a:lnTo>
                      <a:pt x="f300" y="f301"/>
                    </a:lnTo>
                    <a:lnTo>
                      <a:pt x="f300" y="f129"/>
                    </a:lnTo>
                    <a:lnTo>
                      <a:pt x="f276" y="f129"/>
                    </a:lnTo>
                    <a:lnTo>
                      <a:pt x="f276" y="f302"/>
                    </a:lnTo>
                    <a:lnTo>
                      <a:pt x="f276" y="f303"/>
                    </a:lnTo>
                    <a:lnTo>
                      <a:pt x="f280" y="f303"/>
                    </a:lnTo>
                    <a:lnTo>
                      <a:pt x="f280" y="f304"/>
                    </a:lnTo>
                    <a:lnTo>
                      <a:pt x="f280" y="f127"/>
                    </a:lnTo>
                    <a:lnTo>
                      <a:pt x="f283" y="f127"/>
                    </a:lnTo>
                    <a:lnTo>
                      <a:pt x="f283" y="f305"/>
                    </a:lnTo>
                    <a:lnTo>
                      <a:pt x="f286" y="f306"/>
                    </a:lnTo>
                    <a:lnTo>
                      <a:pt x="f286" y="f125"/>
                    </a:lnTo>
                    <a:lnTo>
                      <a:pt x="f307" y="f308"/>
                    </a:lnTo>
                    <a:lnTo>
                      <a:pt x="f307" y="f309"/>
                    </a:lnTo>
                    <a:lnTo>
                      <a:pt x="f310" y="f309"/>
                    </a:lnTo>
                    <a:lnTo>
                      <a:pt x="f311" y="f124"/>
                    </a:lnTo>
                    <a:lnTo>
                      <a:pt x="f311" y="f295"/>
                    </a:lnTo>
                    <a:lnTo>
                      <a:pt x="f294" y="f295"/>
                    </a:lnTo>
                    <a:close/>
                    <a:moveTo>
                      <a:pt x="f294" y="f295"/>
                    </a:moveTo>
                    <a:lnTo>
                      <a:pt x="f294" y="f295"/>
                    </a:lnTo>
                    <a:close/>
                    <a:moveTo>
                      <a:pt x="f312" y="f45"/>
                    </a:moveTo>
                    <a:lnTo>
                      <a:pt x="f84" y="f313"/>
                    </a:lnTo>
                    <a:lnTo>
                      <a:pt x="f84" y="f314"/>
                    </a:lnTo>
                    <a:lnTo>
                      <a:pt x="f86" y="f314"/>
                    </a:lnTo>
                    <a:lnTo>
                      <a:pt x="f88" y="f314"/>
                    </a:lnTo>
                    <a:lnTo>
                      <a:pt x="f90" y="f16"/>
                    </a:lnTo>
                    <a:lnTo>
                      <a:pt x="f92" y="f16"/>
                    </a:lnTo>
                    <a:lnTo>
                      <a:pt x="f93" y="f16"/>
                    </a:lnTo>
                    <a:lnTo>
                      <a:pt x="f93" y="f18"/>
                    </a:lnTo>
                    <a:lnTo>
                      <a:pt x="f95" y="f18"/>
                    </a:lnTo>
                    <a:lnTo>
                      <a:pt x="f263" y="f18"/>
                    </a:lnTo>
                    <a:lnTo>
                      <a:pt x="f242" y="f18"/>
                    </a:lnTo>
                    <a:lnTo>
                      <a:pt x="f242" y="f315"/>
                    </a:lnTo>
                    <a:lnTo>
                      <a:pt x="f265" y="f315"/>
                    </a:lnTo>
                    <a:lnTo>
                      <a:pt x="f266" y="f315"/>
                    </a:lnTo>
                    <a:lnTo>
                      <a:pt x="f257" y="f315"/>
                    </a:lnTo>
                    <a:lnTo>
                      <a:pt x="f268" y="f315"/>
                    </a:lnTo>
                    <a:lnTo>
                      <a:pt x="f268" y="f41"/>
                    </a:lnTo>
                    <a:lnTo>
                      <a:pt x="f316" y="f41"/>
                    </a:lnTo>
                    <a:lnTo>
                      <a:pt x="f255" y="f41"/>
                    </a:lnTo>
                    <a:lnTo>
                      <a:pt x="f317" y="f318"/>
                    </a:lnTo>
                    <a:lnTo>
                      <a:pt x="f317" y="f319"/>
                    </a:lnTo>
                    <a:lnTo>
                      <a:pt x="f317" y="f162"/>
                    </a:lnTo>
                    <a:lnTo>
                      <a:pt x="f317" y="f320"/>
                    </a:lnTo>
                    <a:lnTo>
                      <a:pt x="f321" y="f320"/>
                    </a:lnTo>
                    <a:lnTo>
                      <a:pt x="f321" y="f75"/>
                    </a:lnTo>
                    <a:lnTo>
                      <a:pt x="f321" y="f161"/>
                    </a:lnTo>
                    <a:lnTo>
                      <a:pt x="f321" y="f322"/>
                    </a:lnTo>
                    <a:lnTo>
                      <a:pt x="f321" y="f10"/>
                    </a:lnTo>
                    <a:lnTo>
                      <a:pt x="f321" y="f239"/>
                    </a:lnTo>
                    <a:lnTo>
                      <a:pt x="f321" y="f12"/>
                    </a:lnTo>
                    <a:lnTo>
                      <a:pt x="f312" y="f12"/>
                    </a:lnTo>
                    <a:lnTo>
                      <a:pt x="f312" y="f45"/>
                    </a:lnTo>
                    <a:close/>
                  </a:path>
                </a:pathLst>
              </a:custGeom>
              <a:solidFill>
                <a:srgbClr val="FAD243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1" name="Forma Livre 20"/>
              <p:cNvSpPr/>
              <p:nvPr/>
            </p:nvSpPr>
            <p:spPr>
              <a:xfrm>
                <a:off x="9256681" y="6119640"/>
                <a:ext cx="120600" cy="38157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8"/>
                  <a:gd name="f4" fmla="val 176"/>
                  <a:gd name="f5" fmla="val 103"/>
                  <a:gd name="f6" fmla="val 175"/>
                  <a:gd name="f7" fmla="val 54"/>
                  <a:gd name="f8" fmla="val 27"/>
                  <a:gd name="f9" fmla="val 19"/>
                  <a:gd name="f10" fmla="val 76"/>
                  <a:gd name="f11" fmla="val 5"/>
                  <a:gd name="f12" fmla="val 134"/>
                  <a:gd name="f13" fmla="val 2"/>
                  <a:gd name="f14" fmla="val 146"/>
                  <a:gd name="f15" fmla="val 161"/>
                  <a:gd name="f16" fmla="val 303"/>
                  <a:gd name="f17" fmla="val 407"/>
                  <a:gd name="f18" fmla="val 404"/>
                  <a:gd name="f19" fmla="val 99"/>
                  <a:gd name="f20" fmla="val 362"/>
                  <a:gd name="f21" fmla="val 35"/>
                  <a:gd name="f22" fmla="*/ f0 1 408"/>
                  <a:gd name="f23" fmla="*/ f1 1 176"/>
                  <a:gd name="f24" fmla="+- f4 0 f2"/>
                  <a:gd name="f25" fmla="+- f3 0 f2"/>
                  <a:gd name="f26" fmla="*/ f25 1 408"/>
                  <a:gd name="f27" fmla="*/ f24 1 176"/>
                  <a:gd name="f28" fmla="*/ f2 1 f26"/>
                  <a:gd name="f29" fmla="*/ f3 1 f26"/>
                  <a:gd name="f30" fmla="*/ f2 1 f27"/>
                  <a:gd name="f31" fmla="*/ f4 1 f27"/>
                  <a:gd name="f32" fmla="*/ f28 f22 1"/>
                  <a:gd name="f33" fmla="*/ f29 f22 1"/>
                  <a:gd name="f34" fmla="*/ f31 f23 1"/>
                  <a:gd name="f35" fmla="*/ f30 f2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2" t="f35" r="f33" b="f34"/>
                <a:pathLst>
                  <a:path w="408" h="176">
                    <a:moveTo>
                      <a:pt x="f5" y="f6"/>
                    </a:moveTo>
                    <a:lnTo>
                      <a:pt x="f5" y="f2"/>
                    </a:lnTo>
                    <a:cubicBezTo>
                      <a:pt x="f7" y="f8"/>
                      <a:pt x="f9" y="f10"/>
                      <a:pt x="f11" y="f12"/>
                    </a:cubicBezTo>
                    <a:cubicBezTo>
                      <a:pt x="f13" y="f14"/>
                      <a:pt x="f2" y="f15"/>
                      <a:pt x="f2" y="f6"/>
                    </a:cubicBez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16" y="f2"/>
                    </a:moveTo>
                    <a:lnTo>
                      <a:pt x="f16" y="f6"/>
                    </a:lnTo>
                    <a:lnTo>
                      <a:pt x="f17" y="f6"/>
                    </a:lnTo>
                    <a:cubicBezTo>
                      <a:pt x="f18" y="f19"/>
                      <a:pt x="f20" y="f21"/>
                      <a:pt x="f16" y="f2"/>
                    </a:cubicBezTo>
                    <a:close/>
                  </a:path>
                </a:pathLst>
              </a:custGeom>
              <a:solidFill>
                <a:srgbClr val="FFEC00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2" name="Forma Livre 21"/>
              <p:cNvSpPr/>
              <p:nvPr/>
            </p:nvSpPr>
            <p:spPr>
              <a:xfrm>
                <a:off x="9199440" y="6184800"/>
                <a:ext cx="417597" cy="265322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244"/>
                  <a:gd name="f4" fmla="val 808"/>
                  <a:gd name="f5" fmla="val 624"/>
                  <a:gd name="f6" fmla="val 807"/>
                  <a:gd name="f7" fmla="val 278"/>
                  <a:gd name="f8" fmla="val 449"/>
                  <a:gd name="f9" fmla="val 5"/>
                  <a:gd name="f10" fmla="val 3"/>
                  <a:gd name="f11" fmla="val 2"/>
                  <a:gd name="f12" fmla="val 1243"/>
                  <a:gd name="f13" fmla="val 969"/>
                  <a:gd name="f14" fmla="*/ f0 1 1244"/>
                  <a:gd name="f15" fmla="*/ f1 1 808"/>
                  <a:gd name="f16" fmla="+- f4 0 f2"/>
                  <a:gd name="f17" fmla="+- f3 0 f2"/>
                  <a:gd name="f18" fmla="*/ f17 1 1244"/>
                  <a:gd name="f19" fmla="*/ f16 1 808"/>
                  <a:gd name="f20" fmla="*/ f2 1 f18"/>
                  <a:gd name="f21" fmla="*/ f3 1 f18"/>
                  <a:gd name="f22" fmla="*/ f2 1 f19"/>
                  <a:gd name="f23" fmla="*/ f4 1 f19"/>
                  <a:gd name="f24" fmla="*/ f20 f14 1"/>
                  <a:gd name="f25" fmla="*/ f21 f14 1"/>
                  <a:gd name="f26" fmla="*/ f23 f15 1"/>
                  <a:gd name="f27" fmla="*/ f22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4" t="f27" r="f25" b="f26"/>
                <a:pathLst>
                  <a:path w="1244" h="808">
                    <a:moveTo>
                      <a:pt x="f5" y="f6"/>
                    </a:moveTo>
                    <a:cubicBezTo>
                      <a:pt x="f7" y="f6"/>
                      <a:pt x="f2" y="f8"/>
                      <a:pt x="f2" y="f9"/>
                    </a:cubicBezTo>
                    <a:cubicBezTo>
                      <a:pt x="f2" y="f10"/>
                      <a:pt x="f2" y="f11"/>
                      <a:pt x="f2" y="f2"/>
                    </a:cubicBezTo>
                    <a:lnTo>
                      <a:pt x="f12" y="f2"/>
                    </a:lnTo>
                    <a:cubicBezTo>
                      <a:pt x="f12" y="f11"/>
                      <a:pt x="f12" y="f10"/>
                      <a:pt x="f12" y="f9"/>
                    </a:cubicBezTo>
                    <a:cubicBezTo>
                      <a:pt x="f12" y="f8"/>
                      <a:pt x="f13" y="f6"/>
                      <a:pt x="f5" y="f6"/>
                    </a:cubicBezTo>
                  </a:path>
                </a:pathLst>
              </a:custGeom>
              <a:noFill/>
              <a:ln w="1801" cap="flat">
                <a:solidFill>
                  <a:srgbClr val="1B1918"/>
                </a:solidFill>
                <a:prstDash val="solid"/>
                <a:miter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3" name="Forma Livre 22"/>
              <p:cNvSpPr/>
              <p:nvPr/>
            </p:nvSpPr>
            <p:spPr>
              <a:xfrm>
                <a:off x="9418676" y="6053044"/>
                <a:ext cx="193679" cy="103318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618"/>
                  <a:gd name="f5" fmla="val 357"/>
                  <a:gd name="f6" fmla="val 356"/>
                  <a:gd name="f7" fmla="val 255"/>
                  <a:gd name="f8" fmla="val 355"/>
                  <a:gd name="f9" fmla="val 302"/>
                  <a:gd name="f10" fmla="val 326"/>
                  <a:gd name="f11" fmla="val 368"/>
                  <a:gd name="f12" fmla="val 276"/>
                  <a:gd name="f13" fmla="val 400"/>
                  <a:gd name="f14" fmla="val 232"/>
                  <a:gd name="f15" fmla="val 419"/>
                  <a:gd name="f16" fmla="val 210"/>
                  <a:gd name="f17" fmla="val 442"/>
                  <a:gd name="f18" fmla="val 182"/>
                  <a:gd name="f19" fmla="val 472"/>
                  <a:gd name="f20" fmla="val 177"/>
                  <a:gd name="f21" fmla="val 503"/>
                  <a:gd name="f22" fmla="val 173"/>
                  <a:gd name="f23" fmla="val 574"/>
                  <a:gd name="f24" fmla="val 193"/>
                  <a:gd name="f25" fmla="val 605"/>
                  <a:gd name="f26" fmla="val 203"/>
                  <a:gd name="f27" fmla="val 593"/>
                  <a:gd name="f28" fmla="val 136"/>
                  <a:gd name="f29" fmla="val 576"/>
                  <a:gd name="f30" fmla="val 69"/>
                  <a:gd name="f31" fmla="val 550"/>
                  <a:gd name="f32" fmla="val 6"/>
                  <a:gd name="f33" fmla="val 519"/>
                  <a:gd name="f34" fmla="val 488"/>
                  <a:gd name="f35" fmla="val 1"/>
                  <a:gd name="f36" fmla="val 460"/>
                  <a:gd name="f37" fmla="val 25"/>
                  <a:gd name="f38" fmla="val 432"/>
                  <a:gd name="f39" fmla="val 51"/>
                  <a:gd name="f40" fmla="val 417"/>
                  <a:gd name="f41" fmla="val 91"/>
                  <a:gd name="f42" fmla="val 395"/>
                  <a:gd name="f43" fmla="val 122"/>
                  <a:gd name="f44" fmla="val 383"/>
                  <a:gd name="f45" fmla="val 139"/>
                  <a:gd name="f46" fmla="val 369"/>
                  <a:gd name="f47" fmla="val 161"/>
                  <a:gd name="f48" fmla="val 350"/>
                  <a:gd name="f49" fmla="val 175"/>
                  <a:gd name="f50" fmla="val 333"/>
                  <a:gd name="f51" fmla="val 222"/>
                  <a:gd name="f52" fmla="val 328"/>
                  <a:gd name="f53" fmla="val 225"/>
                  <a:gd name="f54" fmla="val 321"/>
                  <a:gd name="f55" fmla="val 279"/>
                  <a:gd name="f56" fmla="val 319"/>
                  <a:gd name="f57" fmla="val 291"/>
                  <a:gd name="f58" fmla="val 317"/>
                  <a:gd name="f59" fmla="val 314"/>
                  <a:gd name="f60" fmla="val 300"/>
                  <a:gd name="f61" fmla="val 316"/>
                  <a:gd name="f62" fmla="val 293"/>
                  <a:gd name="f63" fmla="val 286"/>
                  <a:gd name="f64" fmla="val 272"/>
                  <a:gd name="f65" fmla="val 283"/>
                  <a:gd name="f66" fmla="val 230"/>
                  <a:gd name="f67" fmla="val 278"/>
                  <a:gd name="f68" fmla="val 188"/>
                  <a:gd name="f69" fmla="val 266"/>
                  <a:gd name="f70" fmla="val 185"/>
                  <a:gd name="f71" fmla="val 245"/>
                  <a:gd name="f72" fmla="val 217"/>
                  <a:gd name="f73" fmla="val 163"/>
                  <a:gd name="f74" fmla="val 189"/>
                  <a:gd name="f75" fmla="val 158"/>
                  <a:gd name="f76" fmla="val 162"/>
                  <a:gd name="f77" fmla="val 170"/>
                  <a:gd name="f78" fmla="val 105"/>
                  <a:gd name="f79" fmla="val 207"/>
                  <a:gd name="f80" fmla="val 86"/>
                  <a:gd name="f81" fmla="val 227"/>
                  <a:gd name="f82" fmla="val 54"/>
                  <a:gd name="f83" fmla="val 264"/>
                  <a:gd name="f84" fmla="val 23"/>
                  <a:gd name="f85" fmla="val 311"/>
                  <a:gd name="f86" fmla="val 412"/>
                  <a:gd name="f87" fmla="val 242"/>
                  <a:gd name="f88" fmla="val 324"/>
                  <a:gd name="f89" fmla="val 617"/>
                  <a:gd name="f90" fmla="val 614"/>
                  <a:gd name="f91" fmla="val 265"/>
                  <a:gd name="f92" fmla="val 607"/>
                  <a:gd name="f93" fmla="val 580"/>
                  <a:gd name="f94" fmla="val 212"/>
                  <a:gd name="f95" fmla="val 474"/>
                  <a:gd name="f96" fmla="val 450"/>
                  <a:gd name="f97" fmla="val 197"/>
                  <a:gd name="f98" fmla="val 428"/>
                  <a:gd name="f99" fmla="val 223"/>
                  <a:gd name="f100" fmla="*/ f1 1 618"/>
                  <a:gd name="f101" fmla="*/ f2 1 357"/>
                  <a:gd name="f102" fmla="+- f5 0 f3"/>
                  <a:gd name="f103" fmla="+- f4 0 f3"/>
                  <a:gd name="f104" fmla="*/ f103 1 618"/>
                  <a:gd name="f105" fmla="*/ f102 1 357"/>
                  <a:gd name="f106" fmla="*/ f3 1 f104"/>
                  <a:gd name="f107" fmla="*/ f4 1 f104"/>
                  <a:gd name="f108" fmla="*/ f3 1 f105"/>
                  <a:gd name="f109" fmla="*/ f5 1 f105"/>
                  <a:gd name="f110" fmla="*/ f106 f100 1"/>
                  <a:gd name="f111" fmla="*/ f107 f100 1"/>
                  <a:gd name="f112" fmla="*/ f109 f101 1"/>
                  <a:gd name="f113" fmla="*/ f108 f10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10" t="f113" r="f111" b="f112"/>
                <a:pathLst>
                  <a:path w="618" h="357">
                    <a:moveTo>
                      <a:pt x="f3" y="f6"/>
                    </a:moveTo>
                    <a:lnTo>
                      <a:pt x="f7" y="f6"/>
                    </a:lnTo>
                    <a:lnTo>
                      <a:pt x="f7" y="f8"/>
                    </a:lnTo>
                    <a:cubicBezTo>
                      <a:pt x="f9" y="f10"/>
                      <a:pt x="f11" y="f12"/>
                      <a:pt x="f13" y="f14"/>
                    </a:cubicBezTo>
                    <a:cubicBezTo>
                      <a:pt x="f15" y="f16"/>
                      <a:pt x="f17" y="f18"/>
                      <a:pt x="f19" y="f20"/>
                    </a:cubicBez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27" y="f28"/>
                      <a:pt x="f29" y="f30"/>
                      <a:pt x="f31" y="f32"/>
                    </a:cubicBezTo>
                    <a:cubicBezTo>
                      <a:pt x="f33" y="f3"/>
                      <a:pt x="f34" y="f35"/>
                      <a:pt x="f36" y="f37"/>
                    </a:cubicBezTo>
                    <a:cubicBezTo>
                      <a:pt x="f38" y="f39"/>
                      <a:pt x="f40" y="f41"/>
                      <a:pt x="f42" y="f43"/>
                    </a:cubicBezTo>
                    <a:cubicBezTo>
                      <a:pt x="f44" y="f45"/>
                      <a:pt x="f46" y="f47"/>
                      <a:pt x="f48" y="f49"/>
                    </a:cubicBezTo>
                    <a:cubicBezTo>
                      <a:pt x="f50" y="f51"/>
                      <a:pt x="f52" y="f53"/>
                      <a:pt x="f54" y="f55"/>
                    </a:cubicBezTo>
                    <a:cubicBezTo>
                      <a:pt x="f56" y="f57"/>
                      <a:pt x="f58" y="f59"/>
                      <a:pt x="f60" y="f61"/>
                    </a:cubicBezTo>
                    <a:lnTo>
                      <a:pt x="f62" y="f61"/>
                    </a:lnTo>
                    <a:cubicBezTo>
                      <a:pt x="f63" y="f64"/>
                      <a:pt x="f65" y="f66"/>
                      <a:pt x="f67" y="f68"/>
                    </a:cubicBezTo>
                    <a:cubicBezTo>
                      <a:pt x="f69" y="f70"/>
                      <a:pt x="f7" y="f0"/>
                      <a:pt x="f71" y="f49"/>
                    </a:cubicBezTo>
                    <a:cubicBezTo>
                      <a:pt x="f72" y="f73"/>
                      <a:pt x="f74" y="f75"/>
                      <a:pt x="f76" y="f77"/>
                    </a:cubicBezTo>
                    <a:cubicBezTo>
                      <a:pt x="f28" y="f18"/>
                      <a:pt x="f78" y="f79"/>
                      <a:pt x="f80" y="f81"/>
                    </a:cubicBezTo>
                    <a:cubicBezTo>
                      <a:pt x="f82" y="f83"/>
                      <a:pt x="f84" y="f85"/>
                      <a:pt x="f3" y="f6"/>
                    </a:cubicBezTo>
                    <a:close/>
                    <a:moveTo>
                      <a:pt x="f3" y="f6"/>
                    </a:moveTo>
                    <a:lnTo>
                      <a:pt x="f3" y="f6"/>
                    </a:lnTo>
                    <a:close/>
                    <a:moveTo>
                      <a:pt x="f86" y="f87"/>
                    </a:moveTo>
                    <a:cubicBezTo>
                      <a:pt x="f44" y="f65"/>
                      <a:pt x="f88" y="f10"/>
                      <a:pt x="f65" y="f6"/>
                    </a:cubicBezTo>
                    <a:lnTo>
                      <a:pt x="f89" y="f6"/>
                    </a:lnTo>
                    <a:cubicBezTo>
                      <a:pt x="f89" y="f85"/>
                      <a:pt x="f90" y="f91"/>
                      <a:pt x="f92" y="f51"/>
                    </a:cubicBezTo>
                    <a:cubicBezTo>
                      <a:pt x="f93" y="f94"/>
                      <a:pt x="f21" y="f68"/>
                      <a:pt x="f95" y="f24"/>
                    </a:cubicBezTo>
                    <a:cubicBezTo>
                      <a:pt x="f96" y="f97"/>
                      <a:pt x="f98" y="f99"/>
                      <a:pt x="f86" y="f87"/>
                    </a:cubicBezTo>
                    <a:close/>
                  </a:path>
                </a:pathLst>
              </a:custGeom>
              <a:solidFill>
                <a:srgbClr val="009035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4" name="Forma Livre 23"/>
              <p:cNvSpPr/>
              <p:nvPr/>
            </p:nvSpPr>
            <p:spPr>
              <a:xfrm>
                <a:off x="9028081" y="5780160"/>
                <a:ext cx="762115" cy="904679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2208"/>
                  <a:gd name="f5" fmla="val 2585"/>
                  <a:gd name="f6" fmla="val 1330"/>
                  <a:gd name="f7" fmla="val 757"/>
                  <a:gd name="f8" fmla="val 1342"/>
                  <a:gd name="f9" fmla="val 766"/>
                  <a:gd name="f10" fmla="val 1356"/>
                  <a:gd name="f11" fmla="val 774"/>
                  <a:gd name="f12" fmla="val 1361"/>
                  <a:gd name="f13" fmla="val 789"/>
                  <a:gd name="f14" fmla="val 1382"/>
                  <a:gd name="f15" fmla="val 857"/>
                  <a:gd name="f16" fmla="val 1391"/>
                  <a:gd name="f17" fmla="val 969"/>
                  <a:gd name="f18" fmla="val 1401"/>
                  <a:gd name="f19" fmla="val 1041"/>
                  <a:gd name="f20" fmla="val 1404"/>
                  <a:gd name="f21" fmla="val 1018"/>
                  <a:gd name="f22" fmla="val 1406"/>
                  <a:gd name="f23" fmla="val 1001"/>
                  <a:gd name="f24" fmla="val 1413"/>
                  <a:gd name="f25" fmla="val 979"/>
                  <a:gd name="f26" fmla="val 1416"/>
                  <a:gd name="f27" fmla="val 971"/>
                  <a:gd name="f28" fmla="val 1420"/>
                  <a:gd name="f29" fmla="val 963"/>
                  <a:gd name="f30" fmla="val 1423"/>
                  <a:gd name="f31" fmla="val 954"/>
                  <a:gd name="f32" fmla="val 1422"/>
                  <a:gd name="f33" fmla="val 945"/>
                  <a:gd name="f34" fmla="val 1412"/>
                  <a:gd name="f35" fmla="val 905"/>
                  <a:gd name="f36" fmla="val 1403"/>
                  <a:gd name="f37" fmla="val 872"/>
                  <a:gd name="f38" fmla="val 1392"/>
                  <a:gd name="f39" fmla="val 831"/>
                  <a:gd name="f40" fmla="val 826"/>
                  <a:gd name="f41" fmla="val 862"/>
                  <a:gd name="f42" fmla="val 1425"/>
                  <a:gd name="f43" fmla="val 892"/>
                  <a:gd name="f44" fmla="val 1432"/>
                  <a:gd name="f45" fmla="val 927"/>
                  <a:gd name="f46" fmla="val 1435"/>
                  <a:gd name="f47" fmla="val 918"/>
                  <a:gd name="f48" fmla="val 1437"/>
                  <a:gd name="f49" fmla="val 912"/>
                  <a:gd name="f50" fmla="val 1440"/>
                  <a:gd name="f51" fmla="val 903"/>
                  <a:gd name="f52" fmla="val 898"/>
                  <a:gd name="f53" fmla="val 1443"/>
                  <a:gd name="f54" fmla="val 1444"/>
                  <a:gd name="f55" fmla="val 885"/>
                  <a:gd name="f56" fmla="val 880"/>
                  <a:gd name="f57" fmla="val 1434"/>
                  <a:gd name="f58" fmla="val 1419"/>
                  <a:gd name="f59" fmla="val 816"/>
                  <a:gd name="f60" fmla="val 809"/>
                  <a:gd name="f61" fmla="val 799"/>
                  <a:gd name="f62" fmla="val 811"/>
                  <a:gd name="f63" fmla="val 1427"/>
                  <a:gd name="f64" fmla="val 1439"/>
                  <a:gd name="f65" fmla="val 837"/>
                  <a:gd name="f66" fmla="val 845"/>
                  <a:gd name="f67" fmla="val 1446"/>
                  <a:gd name="f68" fmla="val 853"/>
                  <a:gd name="f69" fmla="val 832"/>
                  <a:gd name="f70" fmla="val 821"/>
                  <a:gd name="f71" fmla="val 801"/>
                  <a:gd name="f72" fmla="val 756"/>
                  <a:gd name="f73" fmla="val 1415"/>
                  <a:gd name="f74" fmla="val 741"/>
                  <a:gd name="f75" fmla="val 739"/>
                  <a:gd name="f76" fmla="val 723"/>
                  <a:gd name="f77" fmla="val 718"/>
                  <a:gd name="f78" fmla="val 1474"/>
                  <a:gd name="f79" fmla="val 713"/>
                  <a:gd name="f80" fmla="val 1494"/>
                  <a:gd name="f81" fmla="val 700"/>
                  <a:gd name="f82" fmla="val 1496"/>
                  <a:gd name="f83" fmla="val 698"/>
                  <a:gd name="f84" fmla="val 695"/>
                  <a:gd name="f85" fmla="val 691"/>
                  <a:gd name="f86" fmla="val 706"/>
                  <a:gd name="f87" fmla="val 1493"/>
                  <a:gd name="f88" fmla="val 675"/>
                  <a:gd name="f89" fmla="val 1489"/>
                  <a:gd name="f90" fmla="val 670"/>
                  <a:gd name="f91" fmla="val 1487"/>
                  <a:gd name="f92" fmla="val 663"/>
                  <a:gd name="f93" fmla="val 1483"/>
                  <a:gd name="f94" fmla="val 658"/>
                  <a:gd name="f95" fmla="val 680"/>
                  <a:gd name="f96" fmla="val 1428"/>
                  <a:gd name="f97" fmla="val 665"/>
                  <a:gd name="f98" fmla="val 1475"/>
                  <a:gd name="f99" fmla="val 643"/>
                  <a:gd name="f100" fmla="val 641"/>
                  <a:gd name="f101" fmla="val 640"/>
                  <a:gd name="f102" fmla="val 1470"/>
                  <a:gd name="f103" fmla="val 636"/>
                  <a:gd name="f104" fmla="val 1465"/>
                  <a:gd name="f105" fmla="val 635"/>
                  <a:gd name="f106" fmla="val 1462"/>
                  <a:gd name="f107" fmla="val 651"/>
                  <a:gd name="f108" fmla="val 1380"/>
                  <a:gd name="f109" fmla="val 671"/>
                  <a:gd name="f110" fmla="val 1353"/>
                  <a:gd name="f111" fmla="val 673"/>
                  <a:gd name="f112" fmla="val 1322"/>
                  <a:gd name="f113" fmla="val 681"/>
                  <a:gd name="f114" fmla="val 1299"/>
                  <a:gd name="f115" fmla="val 686"/>
                  <a:gd name="f116" fmla="val 1271"/>
                  <a:gd name="f117" fmla="val 690"/>
                  <a:gd name="f118" fmla="val 1251"/>
                  <a:gd name="f119" fmla="val 696"/>
                  <a:gd name="f120" fmla="val 1239"/>
                  <a:gd name="f121" fmla="val 701"/>
                  <a:gd name="f122" fmla="val 1228"/>
                  <a:gd name="f123" fmla="val 732"/>
                  <a:gd name="f124" fmla="val 1225"/>
                  <a:gd name="f125" fmla="val 746"/>
                  <a:gd name="f126" fmla="val 1237"/>
                  <a:gd name="f127" fmla="val 1249"/>
                  <a:gd name="f128" fmla="val 737"/>
                  <a:gd name="f129" fmla="val 1263"/>
                  <a:gd name="f130" fmla="val 1282"/>
                  <a:gd name="f131" fmla="val 1289"/>
                  <a:gd name="f132" fmla="val 1305"/>
                  <a:gd name="f133" fmla="val 1317"/>
                  <a:gd name="f134" fmla="val 749"/>
                  <a:gd name="f135" fmla="val 705"/>
                  <a:gd name="f136" fmla="val 1280"/>
                  <a:gd name="f137" fmla="val 1294"/>
                  <a:gd name="f138" fmla="val 1306"/>
                  <a:gd name="f139" fmla="val 1318"/>
                  <a:gd name="f140" fmla="val 666"/>
                  <a:gd name="f141" fmla="val 1329"/>
                  <a:gd name="f142" fmla="val 1341"/>
                  <a:gd name="f143" fmla="val 660"/>
                  <a:gd name="f144" fmla="val 1296"/>
                  <a:gd name="f145" fmla="val 614"/>
                  <a:gd name="f146" fmla="val 1213"/>
                  <a:gd name="f147" fmla="val 599"/>
                  <a:gd name="f148" fmla="val 1144"/>
                  <a:gd name="f149" fmla="val 600"/>
                  <a:gd name="f150" fmla="val 1137"/>
                  <a:gd name="f151" fmla="val 602"/>
                  <a:gd name="f152" fmla="val 1127"/>
                  <a:gd name="f153" fmla="val 1120"/>
                  <a:gd name="f154" fmla="val 1118"/>
                  <a:gd name="f155" fmla="val 604"/>
                  <a:gd name="f156" fmla="val 1160"/>
                  <a:gd name="f157" fmla="val 612"/>
                  <a:gd name="f158" fmla="val 1203"/>
                  <a:gd name="f159" fmla="val 626"/>
                  <a:gd name="f160" fmla="val 1240"/>
                  <a:gd name="f161" fmla="val 645"/>
                  <a:gd name="f162" fmla="val 1256"/>
                  <a:gd name="f163" fmla="val 655"/>
                  <a:gd name="f164" fmla="val 1267"/>
                  <a:gd name="f165" fmla="val 661"/>
                  <a:gd name="f166" fmla="val 856"/>
                  <a:gd name="f167" fmla="val 1417"/>
                  <a:gd name="f168" fmla="val 812"/>
                  <a:gd name="f169" fmla="val 1366"/>
                  <a:gd name="f170" fmla="val 785"/>
                  <a:gd name="f171" fmla="val 1313"/>
                  <a:gd name="f172" fmla="val 1247"/>
                  <a:gd name="f173" fmla="val 754"/>
                  <a:gd name="f174" fmla="val 1283"/>
                  <a:gd name="f175" fmla="val 1343"/>
                  <a:gd name="f176" fmla="val 710"/>
                  <a:gd name="f177" fmla="val 1460"/>
                  <a:gd name="f178" fmla="val 722"/>
                  <a:gd name="f179" fmla="val 1516"/>
                  <a:gd name="f180" fmla="val 748"/>
                  <a:gd name="f181" fmla="val 1558"/>
                  <a:gd name="f182" fmla="val 1560"/>
                  <a:gd name="f183" fmla="val 1563"/>
                  <a:gd name="f184" fmla="val 751"/>
                  <a:gd name="f185" fmla="val 1566"/>
                  <a:gd name="f186" fmla="val 806"/>
                  <a:gd name="f187" fmla="val 1533"/>
                  <a:gd name="f188" fmla="val 877"/>
                  <a:gd name="f189" fmla="val 1507"/>
                  <a:gd name="f190" fmla="val 939"/>
                  <a:gd name="f191" fmla="val 1492"/>
                  <a:gd name="f192" fmla="val 910"/>
                  <a:gd name="f193" fmla="val 1469"/>
                  <a:gd name="f194" fmla="val 92"/>
                  <a:gd name="f195" fmla="val 1450"/>
                  <a:gd name="f196" fmla="val 105"/>
                  <a:gd name="f197" fmla="val 120"/>
                  <a:gd name="f198" fmla="val 1336"/>
                  <a:gd name="f199" fmla="val 141"/>
                  <a:gd name="f200" fmla="val 173"/>
                  <a:gd name="f201" fmla="val 1191"/>
                  <a:gd name="f202" fmla="val 215"/>
                  <a:gd name="f203" fmla="val 1112"/>
                  <a:gd name="f204" fmla="val 244"/>
                  <a:gd name="f205" fmla="val 1019"/>
                  <a:gd name="f206" fmla="val 262"/>
                  <a:gd name="f207" fmla="val 966"/>
                  <a:gd name="f208" fmla="val 270"/>
                  <a:gd name="f209" fmla="val 925"/>
                  <a:gd name="f210" fmla="val 280"/>
                  <a:gd name="f211" fmla="val 868"/>
                  <a:gd name="f212" fmla="val 282"/>
                  <a:gd name="f213" fmla="val 308"/>
                  <a:gd name="f214" fmla="val 232"/>
                  <a:gd name="f215" fmla="val 569"/>
                  <a:gd name="f216" fmla="val 117"/>
                  <a:gd name="f217" fmla="val 469"/>
                  <a:gd name="f218" fmla="val 110"/>
                  <a:gd name="f219" fmla="val 464"/>
                  <a:gd name="f220" fmla="val 353"/>
                  <a:gd name="f221" fmla="val 138"/>
                  <a:gd name="f222" fmla="val 356"/>
                  <a:gd name="f223" fmla="val 134"/>
                  <a:gd name="f224" fmla="val 354"/>
                  <a:gd name="f225" fmla="val 136"/>
                  <a:gd name="f226" fmla="val 358"/>
                  <a:gd name="f227" fmla="val 889"/>
                  <a:gd name="f228" fmla="val 47"/>
                  <a:gd name="f229" fmla="val 1847"/>
                  <a:gd name="f230" fmla="val 1851"/>
                  <a:gd name="f231" fmla="val 1853"/>
                  <a:gd name="f232" fmla="val 2096"/>
                  <a:gd name="f233" fmla="val 2091"/>
                  <a:gd name="f234" fmla="val 1973"/>
                  <a:gd name="f235" fmla="val 1898"/>
                  <a:gd name="f236" fmla="val 1925"/>
                  <a:gd name="f237" fmla="val 1942"/>
                  <a:gd name="f238" fmla="val 968"/>
                  <a:gd name="f239" fmla="val 1968"/>
                  <a:gd name="f240" fmla="val 1046"/>
                  <a:gd name="f241" fmla="val 2010"/>
                  <a:gd name="f242" fmla="val 2028"/>
                  <a:gd name="f243" fmla="val 1190"/>
                  <a:gd name="f244" fmla="val 2047"/>
                  <a:gd name="f245" fmla="val 1233"/>
                  <a:gd name="f246" fmla="val 2065"/>
                  <a:gd name="f247" fmla="val 2086"/>
                  <a:gd name="f248" fmla="val 2101"/>
                  <a:gd name="f249" fmla="val 2113"/>
                  <a:gd name="f250" fmla="val 2137"/>
                  <a:gd name="f251" fmla="val 1679"/>
                  <a:gd name="f252" fmla="val 2075"/>
                  <a:gd name="f253" fmla="val 1780"/>
                  <a:gd name="f254" fmla="val 2053"/>
                  <a:gd name="f255" fmla="val 1817"/>
                  <a:gd name="f256" fmla="val 2022"/>
                  <a:gd name="f257" fmla="val 1987"/>
                  <a:gd name="f258" fmla="val 1879"/>
                  <a:gd name="f259" fmla="val 1794"/>
                  <a:gd name="f260" fmla="val 2051"/>
                  <a:gd name="f261" fmla="val 2153"/>
                  <a:gd name="f262" fmla="val 2286"/>
                  <a:gd name="f263" fmla="val 1339"/>
                  <a:gd name="f264" fmla="val 1259"/>
                  <a:gd name="f265" fmla="val 2337"/>
                  <a:gd name="f266" fmla="val 1173"/>
                  <a:gd name="f267" fmla="val 2394"/>
                  <a:gd name="f268" fmla="val 1110"/>
                  <a:gd name="f269" fmla="val 2465"/>
                  <a:gd name="f270" fmla="val 1103"/>
                  <a:gd name="f271" fmla="val 2470"/>
                  <a:gd name="f272" fmla="val 1077"/>
                  <a:gd name="f273" fmla="val 2443"/>
                  <a:gd name="f274" fmla="val 1056"/>
                  <a:gd name="f275" fmla="val 2423"/>
                  <a:gd name="f276" fmla="val 1027"/>
                  <a:gd name="f277" fmla="val 2399"/>
                  <a:gd name="f278" fmla="val 977"/>
                  <a:gd name="f279" fmla="val 2359"/>
                  <a:gd name="f280" fmla="val 922"/>
                  <a:gd name="f281" fmla="val 2322"/>
                  <a:gd name="f282" fmla="val 867"/>
                  <a:gd name="f283" fmla="val 649"/>
                  <a:gd name="f284" fmla="val 412"/>
                  <a:gd name="f285" fmla="val 218"/>
                  <a:gd name="f286" fmla="val 184"/>
                  <a:gd name="f287" fmla="val 154"/>
                  <a:gd name="f288" fmla="val 130"/>
                  <a:gd name="f289" fmla="val 68"/>
                  <a:gd name="f290" fmla="val 135"/>
                  <a:gd name="f291" fmla="val 1115"/>
                  <a:gd name="f292" fmla="val 1162"/>
                  <a:gd name="f293" fmla="val 96"/>
                  <a:gd name="f294" fmla="val 1208"/>
                  <a:gd name="f295" fmla="val 79"/>
                  <a:gd name="f296" fmla="val 1257"/>
                  <a:gd name="f297" fmla="val 56"/>
                  <a:gd name="f298" fmla="val 1314"/>
                  <a:gd name="f299" fmla="val 40"/>
                  <a:gd name="f300" fmla="val 1374"/>
                  <a:gd name="f301" fmla="val 27"/>
                  <a:gd name="f302" fmla="val 1568"/>
                  <a:gd name="f303" fmla="val 3"/>
                  <a:gd name="f304" fmla="val 1699"/>
                  <a:gd name="f305" fmla="val 75"/>
                  <a:gd name="f306" fmla="val 103"/>
                  <a:gd name="f307" fmla="val 1861"/>
                  <a:gd name="f308" fmla="val 175"/>
                  <a:gd name="f309" fmla="val 1933"/>
                  <a:gd name="f310" fmla="val 275"/>
                  <a:gd name="f311" fmla="val 2021"/>
                  <a:gd name="f312" fmla="val 384"/>
                  <a:gd name="f313" fmla="val 2092"/>
                  <a:gd name="f314" fmla="val 498"/>
                  <a:gd name="f315" fmla="val 2157"/>
                  <a:gd name="f316" fmla="val 609"/>
                  <a:gd name="f317" fmla="val 2221"/>
                  <a:gd name="f318" fmla="val 2278"/>
                  <a:gd name="f319" fmla="val 2345"/>
                  <a:gd name="f320" fmla="val 883"/>
                  <a:gd name="f321" fmla="val 2379"/>
                  <a:gd name="f322" fmla="val 937"/>
                  <a:gd name="f323" fmla="val 2413"/>
                  <a:gd name="f324" fmla="val 985"/>
                  <a:gd name="f325" fmla="val 2453"/>
                  <a:gd name="f326" fmla="val 988"/>
                  <a:gd name="f327" fmla="val 2455"/>
                  <a:gd name="f328" fmla="val 1012"/>
                  <a:gd name="f329" fmla="val 2475"/>
                  <a:gd name="f330" fmla="val 1034"/>
                  <a:gd name="f331" fmla="val 2495"/>
                  <a:gd name="f332" fmla="val 2518"/>
                  <a:gd name="f333" fmla="val 2521"/>
                  <a:gd name="f334" fmla="val 2522"/>
                  <a:gd name="f335" fmla="val 1058"/>
                  <a:gd name="f336" fmla="val 1074"/>
                  <a:gd name="f337" fmla="val 2539"/>
                  <a:gd name="f338" fmla="val 1087"/>
                  <a:gd name="f339" fmla="val 2557"/>
                  <a:gd name="f340" fmla="val 1099"/>
                  <a:gd name="f341" fmla="val 2577"/>
                  <a:gd name="f342" fmla="val 2581"/>
                  <a:gd name="f343" fmla="val 1101"/>
                  <a:gd name="f344" fmla="val 2582"/>
                  <a:gd name="f345" fmla="val 2584"/>
                  <a:gd name="f346" fmla="val 1105"/>
                  <a:gd name="f347" fmla="val 1106"/>
                  <a:gd name="f348" fmla="val 1132"/>
                  <a:gd name="f349" fmla="val 1148"/>
                  <a:gd name="f350" fmla="val 1149"/>
                  <a:gd name="f351" fmla="val 1151"/>
                  <a:gd name="f352" fmla="val 1172"/>
                  <a:gd name="f353" fmla="val 1194"/>
                  <a:gd name="f354" fmla="val 1219"/>
                  <a:gd name="f355" fmla="val 1220"/>
                  <a:gd name="f356" fmla="val 1268"/>
                  <a:gd name="f357" fmla="val 1376"/>
                  <a:gd name="f358" fmla="val 1597"/>
                  <a:gd name="f359" fmla="val 1708"/>
                  <a:gd name="f360" fmla="val 1822"/>
                  <a:gd name="f361" fmla="val 1932"/>
                  <a:gd name="f362" fmla="val 2031"/>
                  <a:gd name="f363" fmla="val 2070"/>
                  <a:gd name="f364" fmla="val 2105"/>
                  <a:gd name="f365" fmla="val 2132"/>
                  <a:gd name="f366" fmla="val 2204"/>
                  <a:gd name="f367" fmla="val 2207"/>
                  <a:gd name="f368" fmla="val 2179"/>
                  <a:gd name="f369" fmla="val 2167"/>
                  <a:gd name="f370" fmla="val 2149"/>
                  <a:gd name="f371" fmla="val 2129"/>
                  <a:gd name="f372" fmla="val 1215"/>
                  <a:gd name="f373" fmla="val 1176"/>
                  <a:gd name="f374" fmla="val 2080"/>
                  <a:gd name="f375" fmla="val 1139"/>
                  <a:gd name="f376" fmla="val 2077"/>
                  <a:gd name="f377" fmla="val 1130"/>
                  <a:gd name="f378" fmla="val 2074"/>
                  <a:gd name="f379" fmla="val 1124"/>
                  <a:gd name="f380" fmla="val 2055"/>
                  <a:gd name="f381" fmla="val 2039"/>
                  <a:gd name="f382" fmla="val 1038"/>
                  <a:gd name="f383" fmla="val 2025"/>
                  <a:gd name="f384" fmla="val 998"/>
                  <a:gd name="f385" fmla="val 948"/>
                  <a:gd name="f386" fmla="val 1997"/>
                  <a:gd name="f387" fmla="val 900"/>
                  <a:gd name="f388" fmla="val 1991"/>
                  <a:gd name="f389" fmla="val 850"/>
                  <a:gd name="f390" fmla="val 1963"/>
                  <a:gd name="f391" fmla="val 2067"/>
                  <a:gd name="f392" fmla="val 564"/>
                  <a:gd name="f393" fmla="val 2191"/>
                  <a:gd name="f394" fmla="val 479"/>
                  <a:gd name="f395" fmla="val 343"/>
                  <a:gd name="f396" fmla="val 209"/>
                  <a:gd name="f397" fmla="val 1887"/>
                  <a:gd name="f398" fmla="val 73"/>
                  <a:gd name="f399" fmla="val 1782"/>
                  <a:gd name="f400" fmla="val 53"/>
                  <a:gd name="f401" fmla="val 38"/>
                  <a:gd name="f402" fmla="val 1572"/>
                  <a:gd name="f403" fmla="val 10"/>
                  <a:gd name="f404" fmla="val 2"/>
                  <a:gd name="f405" fmla="val 1154"/>
                  <a:gd name="f406" fmla="val 1083"/>
                  <a:gd name="f407" fmla="val 1062"/>
                  <a:gd name="f408" fmla="val 1043"/>
                  <a:gd name="f409" fmla="val 960"/>
                  <a:gd name="f410" fmla="val 879"/>
                  <a:gd name="f411" fmla="val 5"/>
                  <a:gd name="f412" fmla="val 797"/>
                  <a:gd name="f413" fmla="val 12"/>
                  <a:gd name="f414" fmla="val 744"/>
                  <a:gd name="f415" fmla="val 15"/>
                  <a:gd name="f416" fmla="val 689"/>
                  <a:gd name="f417" fmla="val 20"/>
                  <a:gd name="f418" fmla="val 634"/>
                  <a:gd name="f419" fmla="val 529"/>
                  <a:gd name="f420" fmla="val 424"/>
                  <a:gd name="f421" fmla="val 320"/>
                  <a:gd name="f422" fmla="val 318"/>
                  <a:gd name="f423" fmla="val 16"/>
                  <a:gd name="f424" fmla="val 139"/>
                  <a:gd name="f425" fmla="val 243"/>
                  <a:gd name="f426" fmla="val 216"/>
                  <a:gd name="f427" fmla="val 208"/>
                  <a:gd name="f428" fmla="val 895"/>
                  <a:gd name="f429" fmla="val 200"/>
                  <a:gd name="f430" fmla="val 935"/>
                  <a:gd name="f431" fmla="val 188"/>
                  <a:gd name="f432" fmla="val 976"/>
                  <a:gd name="f433" fmla="val 185"/>
                  <a:gd name="f434" fmla="val 983"/>
                  <a:gd name="f435" fmla="val 989"/>
                  <a:gd name="f436" fmla="val 168"/>
                  <a:gd name="f437" fmla="val 151"/>
                  <a:gd name="f438" fmla="*/ f1 1 2208"/>
                  <a:gd name="f439" fmla="*/ f2 1 2585"/>
                  <a:gd name="f440" fmla="+- f5 0 f3"/>
                  <a:gd name="f441" fmla="+- f4 0 f3"/>
                  <a:gd name="f442" fmla="*/ f441 1 2208"/>
                  <a:gd name="f443" fmla="*/ f440 1 2585"/>
                  <a:gd name="f444" fmla="*/ f3 1 f442"/>
                  <a:gd name="f445" fmla="*/ f4 1 f442"/>
                  <a:gd name="f446" fmla="*/ f3 1 f443"/>
                  <a:gd name="f447" fmla="*/ f5 1 f443"/>
                  <a:gd name="f448" fmla="*/ f444 f438 1"/>
                  <a:gd name="f449" fmla="*/ f445 f438 1"/>
                  <a:gd name="f450" fmla="*/ f447 f439 1"/>
                  <a:gd name="f451" fmla="*/ f446 f439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448" t="f451" r="f449" b="f450"/>
                <a:pathLst>
                  <a:path w="2208" h="2585">
                    <a:moveTo>
                      <a:pt x="f6" y="f7"/>
                    </a:moveTo>
                    <a:cubicBezTo>
                      <a:pt x="f8" y="f9"/>
                      <a:pt x="f10" y="f11"/>
                      <a:pt x="f12" y="f13"/>
                    </a:cubicBezTo>
                    <a:cubicBezTo>
                      <a:pt x="f14" y="f15"/>
                      <a:pt x="f16" y="f17"/>
                      <a:pt x="f18" y="f19"/>
                    </a:cubicBezTo>
                    <a:cubicBezTo>
                      <a:pt x="f20" y="f21"/>
                      <a:pt x="f22" y="f23"/>
                      <a:pt x="f24" y="f25"/>
                    </a:cubicBezTo>
                    <a:cubicBezTo>
                      <a:pt x="f26" y="f27"/>
                      <a:pt x="f28" y="f29"/>
                      <a:pt x="f30" y="f31"/>
                    </a:cubicBezTo>
                    <a:lnTo>
                      <a:pt x="f32" y="f33"/>
                    </a:lnTo>
                    <a:cubicBezTo>
                      <a:pt x="f34" y="f35"/>
                      <a:pt x="f36" y="f37"/>
                      <a:pt x="f38" y="f39"/>
                    </a:cubicBezTo>
                    <a:lnTo>
                      <a:pt x="f22" y="f40"/>
                    </a:lnTo>
                    <a:cubicBezTo>
                      <a:pt x="f26" y="f41"/>
                      <a:pt x="f42" y="f43"/>
                      <a:pt x="f44" y="f45"/>
                    </a:cubicBezTo>
                    <a:cubicBezTo>
                      <a:pt x="f46" y="f47"/>
                      <a:pt x="f48" y="f49"/>
                      <a:pt x="f50" y="f51"/>
                    </a:cubicBezTo>
                    <a:cubicBezTo>
                      <a:pt x="f50" y="f52"/>
                      <a:pt x="f53" y="f43"/>
                      <a:pt x="f54" y="f55"/>
                    </a:cubicBezTo>
                    <a:lnTo>
                      <a:pt x="f50" y="f56"/>
                    </a:lnTo>
                    <a:cubicBezTo>
                      <a:pt x="f57" y="f41"/>
                      <a:pt x="f58" y="f39"/>
                      <a:pt x="f22" y="f59"/>
                    </a:cubicBezTo>
                    <a:lnTo>
                      <a:pt x="f36" y="f60"/>
                    </a:lnTo>
                    <a:lnTo>
                      <a:pt x="f24" y="f61"/>
                    </a:lnTo>
                    <a:cubicBezTo>
                      <a:pt x="f30" y="f62"/>
                      <a:pt x="f63" y="f59"/>
                      <a:pt x="f46" y="f39"/>
                    </a:cubicBezTo>
                    <a:cubicBezTo>
                      <a:pt x="f64" y="f65"/>
                      <a:pt x="f53" y="f66"/>
                      <a:pt x="f67" y="f68"/>
                    </a:cubicBezTo>
                    <a:cubicBezTo>
                      <a:pt x="f67" y="f69"/>
                      <a:pt x="f53" y="f70"/>
                      <a:pt x="f46" y="f71"/>
                    </a:cubicBezTo>
                    <a:lnTo>
                      <a:pt x="f48" y="f71"/>
                    </a:lnTo>
                    <a:lnTo>
                      <a:pt x="f32" y="f72"/>
                    </a:lnTo>
                    <a:cubicBezTo>
                      <a:pt x="f73" y="f74"/>
                      <a:pt x="f73" y="f75"/>
                      <a:pt x="f34" y="f76"/>
                    </a:cubicBezTo>
                    <a:cubicBezTo>
                      <a:pt x="f46" y="f77"/>
                      <a:pt x="f78" y="f79"/>
                      <a:pt x="f80" y="f81"/>
                    </a:cubicBezTo>
                    <a:cubicBezTo>
                      <a:pt x="f82" y="f83"/>
                      <a:pt x="f82" y="f84"/>
                      <a:pt x="f82" y="f85"/>
                    </a:cubicBezTo>
                    <a:lnTo>
                      <a:pt x="f67" y="f86"/>
                    </a:lnTo>
                    <a:lnTo>
                      <a:pt x="f50" y="f85"/>
                    </a:lnTo>
                    <a:lnTo>
                      <a:pt x="f87" y="f88"/>
                    </a:lnTo>
                    <a:cubicBezTo>
                      <a:pt x="f89" y="f90"/>
                      <a:pt x="f91" y="f92"/>
                      <a:pt x="f93" y="f94"/>
                    </a:cubicBezTo>
                    <a:lnTo>
                      <a:pt x="f46" y="f95"/>
                    </a:lnTo>
                    <a:lnTo>
                      <a:pt x="f96" y="f97"/>
                    </a:lnTo>
                    <a:lnTo>
                      <a:pt x="f98" y="f99"/>
                    </a:lnTo>
                    <a:cubicBezTo>
                      <a:pt x="f98" y="f100"/>
                      <a:pt x="f78" y="f101"/>
                      <a:pt x="f78" y="f101"/>
                    </a:cubicBezTo>
                    <a:cubicBezTo>
                      <a:pt x="f102" y="f103"/>
                      <a:pt x="f104" y="f105"/>
                      <a:pt x="f106" y="f103"/>
                    </a:cubicBezTo>
                    <a:cubicBezTo>
                      <a:pt x="f54" y="f101"/>
                      <a:pt x="f63" y="f107"/>
                      <a:pt x="f34" y="f94"/>
                    </a:cubicBezTo>
                    <a:cubicBezTo>
                      <a:pt x="f108" y="f109"/>
                      <a:pt x="f110" y="f111"/>
                      <a:pt x="f112" y="f113"/>
                    </a:cubicBezTo>
                    <a:cubicBezTo>
                      <a:pt x="f114" y="f115"/>
                      <a:pt x="f116" y="f117"/>
                      <a:pt x="f118" y="f119"/>
                    </a:cubicBezTo>
                    <a:cubicBezTo>
                      <a:pt x="f120" y="f121"/>
                      <a:pt x="f122" y="f123"/>
                      <a:pt x="f124" y="f125"/>
                    </a:cubicBezTo>
                    <a:cubicBezTo>
                      <a:pt x="f126" y="f74"/>
                      <a:pt x="f127" y="f128"/>
                      <a:pt x="f129" y="f128"/>
                    </a:cubicBezTo>
                    <a:cubicBezTo>
                      <a:pt x="f116" y="f128"/>
                      <a:pt x="f130" y="f128"/>
                      <a:pt x="f131" y="f75"/>
                    </a:cubicBezTo>
                    <a:cubicBezTo>
                      <a:pt x="f132" y="f125"/>
                      <a:pt x="f133" y="f134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16" y="f135"/>
                    </a:moveTo>
                    <a:cubicBezTo>
                      <a:pt x="f136" y="f135"/>
                      <a:pt x="f136" y="f77"/>
                      <a:pt x="f116" y="f77"/>
                    </a:cubicBezTo>
                    <a:cubicBezTo>
                      <a:pt x="f129" y="f77"/>
                      <a:pt x="f129" y="f135"/>
                      <a:pt x="f116" y="f135"/>
                    </a:cubicBezTo>
                    <a:close/>
                    <a:moveTo>
                      <a:pt x="f116" y="f135"/>
                    </a:moveTo>
                    <a:lnTo>
                      <a:pt x="f116" y="f135"/>
                    </a:lnTo>
                    <a:close/>
                    <a:moveTo>
                      <a:pt x="f136" y="f111"/>
                    </a:moveTo>
                    <a:cubicBezTo>
                      <a:pt x="f137" y="f90"/>
                      <a:pt x="f138" y="f90"/>
                      <a:pt x="f139" y="f140"/>
                    </a:cubicBezTo>
                    <a:cubicBezTo>
                      <a:pt x="f141" y="f92"/>
                      <a:pt x="f142" y="f143"/>
                      <a:pt x="f110" y="f94"/>
                    </a:cubicBezTo>
                    <a:cubicBezTo>
                      <a:pt x="f144" y="f145"/>
                      <a:pt x="f146" y="f147"/>
                      <a:pt x="f148" y="f149"/>
                    </a:cubicBezTo>
                    <a:cubicBezTo>
                      <a:pt x="f150" y="f151"/>
                      <a:pt x="f152" y="f151"/>
                      <a:pt x="f153" y="f151"/>
                    </a:cubicBezTo>
                    <a:lnTo>
                      <a:pt x="f154" y="f151"/>
                    </a:lnTo>
                    <a:lnTo>
                      <a:pt x="f153" y="f155"/>
                    </a:lnTo>
                    <a:cubicBezTo>
                      <a:pt x="f156" y="f157"/>
                      <a:pt x="f158" y="f159"/>
                      <a:pt x="f160" y="f161"/>
                    </a:cubicBezTo>
                    <a:cubicBezTo>
                      <a:pt x="f162" y="f163"/>
                      <a:pt x="f164" y="f165"/>
                      <a:pt x="f136" y="f111"/>
                    </a:cubicBezTo>
                    <a:close/>
                    <a:moveTo>
                      <a:pt x="f136" y="f111"/>
                    </a:moveTo>
                    <a:lnTo>
                      <a:pt x="f136" y="f111"/>
                    </a:lnTo>
                    <a:close/>
                    <a:moveTo>
                      <a:pt x="f166" y="f167"/>
                    </a:moveTo>
                    <a:cubicBezTo>
                      <a:pt x="f168" y="f169"/>
                      <a:pt x="f170" y="f171"/>
                      <a:pt x="f60" y="f172"/>
                    </a:cubicBezTo>
                    <a:cubicBezTo>
                      <a:pt x="f173" y="f174"/>
                      <a:pt x="f79" y="f175"/>
                      <a:pt x="f176" y="f34"/>
                    </a:cubicBezTo>
                    <a:cubicBezTo>
                      <a:pt x="f176" y="f177"/>
                      <a:pt x="f178" y="f179"/>
                      <a:pt x="f180" y="f181"/>
                    </a:cubicBezTo>
                    <a:cubicBezTo>
                      <a:pt x="f180" y="f182"/>
                      <a:pt x="f134" y="f183"/>
                      <a:pt x="f184" y="f185"/>
                    </a:cubicBezTo>
                    <a:cubicBezTo>
                      <a:pt x="f186" y="f187"/>
                      <a:pt x="f188" y="f189"/>
                      <a:pt x="f190" y="f191"/>
                    </a:cubicBezTo>
                    <a:cubicBezTo>
                      <a:pt x="f192" y="f193"/>
                      <a:pt x="f56" y="f54"/>
                      <a:pt x="f166" y="f167"/>
                    </a:cubicBezTo>
                    <a:close/>
                    <a:moveTo>
                      <a:pt x="f166" y="f167"/>
                    </a:moveTo>
                    <a:lnTo>
                      <a:pt x="f166" y="f167"/>
                    </a:lnTo>
                    <a:close/>
                    <a:moveTo>
                      <a:pt x="f194" y="f195"/>
                    </a:moveTo>
                    <a:cubicBezTo>
                      <a:pt x="f196" y="f16"/>
                      <a:pt x="f197" y="f198"/>
                      <a:pt x="f199" y="f136"/>
                    </a:cubicBezTo>
                    <a:cubicBezTo>
                      <a:pt x="f200" y="f201"/>
                      <a:pt x="f202" y="f203"/>
                      <a:pt x="f204" y="f205"/>
                    </a:cubicBezTo>
                    <a:cubicBezTo>
                      <a:pt x="f206" y="f207"/>
                      <a:pt x="f208" y="f209"/>
                      <a:pt x="f210" y="f211"/>
                    </a:cubicBezTo>
                    <a:lnTo>
                      <a:pt x="f212" y="f41"/>
                    </a:lnTo>
                    <a:cubicBezTo>
                      <a:pt x="f213" y="f81"/>
                      <a:pt x="f214" y="f215"/>
                      <a:pt x="f216" y="f217"/>
                    </a:cubicBezTo>
                    <a:lnTo>
                      <a:pt x="f218" y="f219"/>
                    </a:lnTo>
                    <a:lnTo>
                      <a:pt x="f220" y="f221"/>
                    </a:lnTo>
                    <a:cubicBezTo>
                      <a:pt x="f222" y="f223"/>
                      <a:pt x="f224" y="f225"/>
                      <a:pt x="f226" y="f223"/>
                    </a:cubicBezTo>
                    <a:cubicBezTo>
                      <a:pt x="f227" y="f228"/>
                      <a:pt x="f139" y="f228"/>
                      <a:pt x="f229" y="f223"/>
                    </a:cubicBezTo>
                    <a:cubicBezTo>
                      <a:pt x="f230" y="f225"/>
                      <a:pt x="f230" y="f223"/>
                      <a:pt x="f231" y="f221"/>
                    </a:cubicBezTo>
                    <a:lnTo>
                      <a:pt x="f232" y="f219"/>
                    </a:lnTo>
                    <a:lnTo>
                      <a:pt x="f233" y="f217"/>
                    </a:lnTo>
                    <a:cubicBezTo>
                      <a:pt x="f234" y="f215"/>
                      <a:pt x="f235" y="f81"/>
                      <a:pt x="f236" y="f41"/>
                    </a:cubicBezTo>
                    <a:cubicBezTo>
                      <a:pt x="f237" y="f238"/>
                      <a:pt x="f239" y="f240"/>
                      <a:pt x="f241" y="f148"/>
                    </a:cubicBezTo>
                    <a:cubicBezTo>
                      <a:pt x="f242" y="f243"/>
                      <a:pt x="f244" y="f245"/>
                      <a:pt x="f246" y="f136"/>
                    </a:cubicBezTo>
                    <a:cubicBezTo>
                      <a:pt x="f247" y="f198"/>
                      <a:pt x="f248" y="f16"/>
                      <a:pt x="f249" y="f195"/>
                    </a:cubicBezTo>
                    <a:cubicBezTo>
                      <a:pt x="f250" y="f183"/>
                      <a:pt x="f250" y="f251"/>
                      <a:pt x="f252" y="f253"/>
                    </a:cubicBezTo>
                    <a:cubicBezTo>
                      <a:pt x="f254" y="f255"/>
                      <a:pt x="f256" y="f230"/>
                      <a:pt x="f257" y="f258"/>
                    </a:cubicBezTo>
                    <a:cubicBezTo>
                      <a:pt x="f259" y="f260"/>
                      <a:pt x="f181" y="f261"/>
                      <a:pt x="f142" y="f262"/>
                    </a:cubicBezTo>
                    <a:lnTo>
                      <a:pt x="f263" y="f262"/>
                    </a:lnTo>
                    <a:cubicBezTo>
                      <a:pt x="f264" y="f265"/>
                      <a:pt x="f266" y="f267"/>
                      <a:pt x="f268" y="f269"/>
                    </a:cubicBezTo>
                    <a:lnTo>
                      <a:pt x="f270" y="f271"/>
                    </a:lnTo>
                    <a:cubicBezTo>
                      <a:pt x="f272" y="f273"/>
                      <a:pt x="f274" y="f275"/>
                      <a:pt x="f276" y="f277"/>
                    </a:cubicBezTo>
                    <a:cubicBezTo>
                      <a:pt x="f278" y="f279"/>
                      <a:pt x="f280" y="f281"/>
                      <a:pt x="f282" y="f262"/>
                    </a:cubicBezTo>
                    <a:cubicBezTo>
                      <a:pt x="f283" y="f261"/>
                      <a:pt x="f284" y="f260"/>
                      <a:pt x="f285" y="f258"/>
                    </a:cubicBezTo>
                    <a:cubicBezTo>
                      <a:pt x="f286" y="f230"/>
                      <a:pt x="f287" y="f255"/>
                      <a:pt x="f288" y="f253"/>
                    </a:cubicBezTo>
                    <a:cubicBezTo>
                      <a:pt x="f289" y="f251"/>
                      <a:pt x="f289" y="f183"/>
                      <a:pt x="f194" y="f195"/>
                    </a:cubicBezTo>
                    <a:close/>
                    <a:moveTo>
                      <a:pt x="f194" y="f195"/>
                    </a:moveTo>
                    <a:lnTo>
                      <a:pt x="f194" y="f195"/>
                    </a:lnTo>
                    <a:close/>
                    <a:moveTo>
                      <a:pt x="f290" y="f291"/>
                    </a:moveTo>
                    <a:cubicBezTo>
                      <a:pt x="f216" y="f292"/>
                      <a:pt x="f293" y="f294"/>
                      <a:pt x="f295" y="f296"/>
                    </a:cubicBezTo>
                    <a:cubicBezTo>
                      <a:pt x="f297" y="f298"/>
                      <a:pt x="f299" y="f300"/>
                      <a:pt x="f301" y="f48"/>
                    </a:cubicBezTo>
                    <a:cubicBezTo>
                      <a:pt x="f3" y="f302"/>
                      <a:pt x="f303" y="f304"/>
                      <a:pt x="f305" y="f255"/>
                    </a:cubicBezTo>
                    <a:cubicBezTo>
                      <a:pt x="f306" y="f307"/>
                      <a:pt x="f290" y="f235"/>
                      <a:pt x="f308" y="f309"/>
                    </a:cubicBezTo>
                    <a:cubicBezTo>
                      <a:pt x="f310" y="f311"/>
                      <a:pt x="f312" y="f313"/>
                      <a:pt x="f314" y="f315"/>
                    </a:cubicBezTo>
                    <a:cubicBezTo>
                      <a:pt x="f316" y="f317"/>
                      <a:pt x="f178" y="f318"/>
                      <a:pt x="f69" y="f319"/>
                    </a:cubicBezTo>
                    <a:cubicBezTo>
                      <a:pt x="f320" y="f321"/>
                      <a:pt x="f322" y="f323"/>
                      <a:pt x="f324" y="f325"/>
                    </a:cubicBezTo>
                    <a:lnTo>
                      <a:pt x="f326" y="f327"/>
                    </a:lnTo>
                    <a:cubicBezTo>
                      <a:pt x="f328" y="f329"/>
                      <a:pt x="f330" y="f331"/>
                      <a:pt x="f274" y="f332"/>
                    </a:cubicBezTo>
                    <a:cubicBezTo>
                      <a:pt x="f274" y="f333"/>
                      <a:pt x="f274" y="f334"/>
                      <a:pt x="f335" y="f334"/>
                    </a:cubicBezTo>
                    <a:cubicBezTo>
                      <a:pt x="f336" y="f337"/>
                      <a:pt x="f338" y="f339"/>
                      <a:pt x="f340" y="f341"/>
                    </a:cubicBezTo>
                    <a:cubicBezTo>
                      <a:pt x="f340" y="f342"/>
                      <a:pt x="f343" y="f344"/>
                      <a:pt x="f270" y="f345"/>
                    </a:cubicBezTo>
                    <a:cubicBezTo>
                      <a:pt x="f346" y="f344"/>
                      <a:pt x="f346" y="f342"/>
                      <a:pt x="f347" y="f341"/>
                    </a:cubicBezTo>
                    <a:cubicBezTo>
                      <a:pt x="f154" y="f339"/>
                      <a:pt x="f348" y="f337"/>
                      <a:pt x="f349" y="f334"/>
                    </a:cubicBezTo>
                    <a:cubicBezTo>
                      <a:pt x="f349" y="f334"/>
                      <a:pt x="f350" y="f333"/>
                      <a:pt x="f351" y="f332"/>
                    </a:cubicBezTo>
                    <a:cubicBezTo>
                      <a:pt x="f352" y="f331"/>
                      <a:pt x="f353" y="f329"/>
                      <a:pt x="f354" y="f327"/>
                    </a:cubicBezTo>
                    <a:cubicBezTo>
                      <a:pt x="f354" y="f327"/>
                      <a:pt x="f354" y="f325"/>
                      <a:pt x="f355" y="f325"/>
                    </a:cubicBezTo>
                    <a:cubicBezTo>
                      <a:pt x="f356" y="f323"/>
                      <a:pt x="f112" y="f321"/>
                      <a:pt x="f357" y="f319"/>
                    </a:cubicBezTo>
                    <a:cubicBezTo>
                      <a:pt x="f93" y="f318"/>
                      <a:pt x="f358" y="f317"/>
                      <a:pt x="f359" y="f315"/>
                    </a:cubicBezTo>
                    <a:cubicBezTo>
                      <a:pt x="f360" y="f313"/>
                      <a:pt x="f361" y="f311"/>
                      <a:pt x="f362" y="f309"/>
                    </a:cubicBezTo>
                    <a:cubicBezTo>
                      <a:pt x="f363" y="f235"/>
                      <a:pt x="f364" y="f307"/>
                      <a:pt x="f365" y="f255"/>
                    </a:cubicBezTo>
                    <a:cubicBezTo>
                      <a:pt x="f366" y="f304"/>
                      <a:pt x="f367" y="f302"/>
                      <a:pt x="f368" y="f48"/>
                    </a:cubicBezTo>
                    <a:cubicBezTo>
                      <a:pt x="f369" y="f300"/>
                      <a:pt x="f370" y="f298"/>
                      <a:pt x="f371" y="f296"/>
                    </a:cubicBezTo>
                    <a:cubicBezTo>
                      <a:pt x="f249" y="f372"/>
                      <a:pt x="f232" y="f373"/>
                      <a:pt x="f374" y="f375"/>
                    </a:cubicBezTo>
                    <a:cubicBezTo>
                      <a:pt x="f376" y="f377"/>
                      <a:pt x="f378" y="f379"/>
                      <a:pt x="f363" y="f291"/>
                    </a:cubicBezTo>
                    <a:cubicBezTo>
                      <a:pt x="f380" y="f272"/>
                      <a:pt x="f381" y="f382"/>
                      <a:pt x="f383" y="f384"/>
                    </a:cubicBezTo>
                    <a:cubicBezTo>
                      <a:pt x="f241" y="f385"/>
                      <a:pt x="f386" y="f387"/>
                      <a:pt x="f388" y="f389"/>
                    </a:cubicBezTo>
                    <a:cubicBezTo>
                      <a:pt x="f390" y="f115"/>
                      <a:pt x="f391" y="f392"/>
                      <a:pt x="f393" y="f394"/>
                    </a:cubicBezTo>
                    <a:cubicBezTo>
                      <a:pt x="f233" y="f395"/>
                      <a:pt x="f257" y="f396"/>
                      <a:pt x="f397" y="f398"/>
                    </a:cubicBezTo>
                    <a:cubicBezTo>
                      <a:pt x="f399" y="f400"/>
                      <a:pt x="f251" y="f401"/>
                      <a:pt x="f402" y="f301"/>
                    </a:cubicBezTo>
                    <a:cubicBezTo>
                      <a:pt x="f57" y="f403"/>
                      <a:pt x="f137" y="f404"/>
                      <a:pt x="f405" y="f3"/>
                    </a:cubicBezTo>
                    <a:cubicBezTo>
                      <a:pt x="f150" y="f3"/>
                      <a:pt x="f153" y="f3"/>
                      <a:pt x="f270" y="f3"/>
                    </a:cubicBezTo>
                    <a:cubicBezTo>
                      <a:pt x="f406" y="f3"/>
                      <a:pt x="f407" y="f3"/>
                      <a:pt x="f408" y="f3"/>
                    </a:cubicBezTo>
                    <a:cubicBezTo>
                      <a:pt x="f409" y="f404"/>
                      <a:pt x="f410" y="f411"/>
                      <a:pt x="f412" y="f413"/>
                    </a:cubicBezTo>
                    <a:cubicBezTo>
                      <a:pt x="f414" y="f415"/>
                      <a:pt x="f416" y="f417"/>
                      <a:pt x="f418" y="f301"/>
                    </a:cubicBezTo>
                    <a:cubicBezTo>
                      <a:pt x="f419" y="f401"/>
                      <a:pt x="f420" y="f400"/>
                      <a:pt x="f421" y="f398"/>
                    </a:cubicBezTo>
                    <a:cubicBezTo>
                      <a:pt x="f422" y="f398"/>
                      <a:pt x="f422" y="f398"/>
                      <a:pt x="f422" y="f398"/>
                    </a:cubicBezTo>
                    <a:cubicBezTo>
                      <a:pt x="f285" y="f396"/>
                      <a:pt x="f216" y="f395"/>
                      <a:pt x="f423" y="f394"/>
                    </a:cubicBezTo>
                    <a:cubicBezTo>
                      <a:pt x="f424" y="f392"/>
                      <a:pt x="f425" y="f115"/>
                      <a:pt x="f426" y="f389"/>
                    </a:cubicBezTo>
                    <a:cubicBezTo>
                      <a:pt x="f427" y="f428"/>
                      <a:pt x="f429" y="f430"/>
                      <a:pt x="f431" y="f432"/>
                    </a:cubicBezTo>
                    <a:cubicBezTo>
                      <a:pt x="f433" y="f434"/>
                      <a:pt x="f286" y="f435"/>
                      <a:pt x="f0" y="f384"/>
                    </a:cubicBezTo>
                    <a:cubicBezTo>
                      <a:pt x="f436" y="f382"/>
                      <a:pt x="f437" y="f272"/>
                      <a:pt x="f290" y="f291"/>
                    </a:cubicBezTo>
                    <a:close/>
                  </a:path>
                </a:pathLst>
              </a:custGeom>
              <a:solidFill>
                <a:srgbClr val="ECECED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5" name="Forma Livre 24"/>
              <p:cNvSpPr/>
              <p:nvPr/>
            </p:nvSpPr>
            <p:spPr>
              <a:xfrm>
                <a:off x="9202677" y="6188037"/>
                <a:ext cx="203399" cy="260283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643"/>
                  <a:gd name="f5" fmla="val 792"/>
                  <a:gd name="f6" fmla="val 556"/>
                  <a:gd name="f7" fmla="val 170"/>
                  <a:gd name="f8" fmla="val 43"/>
                  <a:gd name="f9" fmla="val 343"/>
                  <a:gd name="f10" fmla="val 131"/>
                  <a:gd name="f11" fmla="val 488"/>
                  <a:gd name="f12" fmla="val 232"/>
                  <a:gd name="f13" fmla="val 655"/>
                  <a:gd name="f14" fmla="val 393"/>
                  <a:gd name="f15" fmla="val 781"/>
                  <a:gd name="f16" fmla="val 588"/>
                  <a:gd name="f17" fmla="val 791"/>
                  <a:gd name="f18" fmla="val 586"/>
                  <a:gd name="f19" fmla="val 592"/>
                  <a:gd name="f20" fmla="val 784"/>
                  <a:gd name="f21" fmla="val 642"/>
                  <a:gd name="f22" fmla="val 705"/>
                  <a:gd name="f23" fmla="val 624"/>
                  <a:gd name="f24" fmla="val 599"/>
                  <a:gd name="f25" fmla="val 593"/>
                  <a:gd name="f26" fmla="val 517"/>
                  <a:gd name="f27" fmla="val 560"/>
                  <a:gd name="f28" fmla="val 434"/>
                  <a:gd name="f29" fmla="val 516"/>
                  <a:gd name="f30" fmla="val 479"/>
                  <a:gd name="f31" fmla="val 281"/>
                  <a:gd name="f32" fmla="val 460"/>
                  <a:gd name="f33" fmla="val 237"/>
                  <a:gd name="f34" fmla="val 438"/>
                  <a:gd name="f35" fmla="val 184"/>
                  <a:gd name="f36" fmla="val 442"/>
                  <a:gd name="f37" fmla="val 136"/>
                  <a:gd name="f38" fmla="val 447"/>
                  <a:gd name="f39" fmla="val 64"/>
                  <a:gd name="f40" fmla="val 495"/>
                  <a:gd name="f41" fmla="val 22"/>
                  <a:gd name="f42" fmla="val 169"/>
                  <a:gd name="f43" fmla="val 449"/>
                  <a:gd name="f44" fmla="val 196"/>
                  <a:gd name="f45" fmla="val 436"/>
                  <a:gd name="f46" fmla="val 199"/>
                  <a:gd name="f47" fmla="val 200"/>
                  <a:gd name="f48" fmla="val 219"/>
                  <a:gd name="f49" fmla="val 220"/>
                  <a:gd name="f50" fmla="val 223"/>
                  <a:gd name="f51" fmla="val 257"/>
                  <a:gd name="f52" fmla="val 243"/>
                  <a:gd name="f53" fmla="val 205"/>
                  <a:gd name="f54" fmla="val 365"/>
                  <a:gd name="f55" fmla="val 208"/>
                  <a:gd name="f56" fmla="val 277"/>
                  <a:gd name="f57" fmla="val 212"/>
                  <a:gd name="f58" fmla="val 163"/>
                  <a:gd name="f59" fmla="val 307"/>
                  <a:gd name="f60" fmla="val 94"/>
                  <a:gd name="f61" fmla="val 357"/>
                  <a:gd name="f62" fmla="val 78"/>
                  <a:gd name="f63" fmla="val 192"/>
                  <a:gd name="f64" fmla="val 362"/>
                  <a:gd name="f65" fmla="val 269"/>
                  <a:gd name="f66" fmla="val 486"/>
                  <a:gd name="f67" fmla="val 368"/>
                  <a:gd name="f68" fmla="val 359"/>
                  <a:gd name="f69" fmla="val 392"/>
                  <a:gd name="f70" fmla="val 286"/>
                  <a:gd name="f71" fmla="val 266"/>
                  <a:gd name="f72" fmla="val 422"/>
                  <a:gd name="f73" fmla="val 421"/>
                  <a:gd name="f74" fmla="val 417"/>
                  <a:gd name="f75" fmla="val 364"/>
                  <a:gd name="f76" fmla="val 395"/>
                  <a:gd name="f77" fmla="val 396"/>
                  <a:gd name="f78" fmla="val 428"/>
                  <a:gd name="f79" fmla="val 432"/>
                  <a:gd name="f80" fmla="val 458"/>
                  <a:gd name="f81" fmla="val 463"/>
                  <a:gd name="f82" fmla="val 466"/>
                  <a:gd name="f83" fmla="val 429"/>
                  <a:gd name="f84" fmla="val 469"/>
                  <a:gd name="f85" fmla="val 341"/>
                  <a:gd name="f86" fmla="val 255"/>
                  <a:gd name="f87" fmla="val 481"/>
                  <a:gd name="f88" fmla="val 162"/>
                  <a:gd name="f89" fmla="val 468"/>
                  <a:gd name="f90" fmla="val 164"/>
                  <a:gd name="f91" fmla="val 461"/>
                  <a:gd name="f92" fmla="val 454"/>
                  <a:gd name="f93" fmla="val 453"/>
                  <a:gd name="f94" fmla="val 165"/>
                  <a:gd name="f95" fmla="*/ f1 1 643"/>
                  <a:gd name="f96" fmla="*/ f2 1 792"/>
                  <a:gd name="f97" fmla="+- f5 0 f3"/>
                  <a:gd name="f98" fmla="+- f4 0 f3"/>
                  <a:gd name="f99" fmla="*/ f98 1 643"/>
                  <a:gd name="f100" fmla="*/ f97 1 792"/>
                  <a:gd name="f101" fmla="*/ f3 1 f99"/>
                  <a:gd name="f102" fmla="*/ f4 1 f99"/>
                  <a:gd name="f103" fmla="*/ f3 1 f100"/>
                  <a:gd name="f104" fmla="*/ f5 1 f100"/>
                  <a:gd name="f105" fmla="*/ f101 f95 1"/>
                  <a:gd name="f106" fmla="*/ f102 f95 1"/>
                  <a:gd name="f107" fmla="*/ f104 f96 1"/>
                  <a:gd name="f108" fmla="*/ f103 f9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05" t="f108" r="f106" b="f107"/>
                <a:pathLst>
                  <a:path w="643" h="792">
                    <a:moveTo>
                      <a:pt x="f6" y="f3"/>
                    </a:moveTo>
                    <a:lnTo>
                      <a:pt x="f3" y="f3"/>
                    </a:lnTo>
                    <a:cubicBezTo>
                      <a:pt x="f3" y="f7"/>
                      <a:pt x="f8" y="f9"/>
                      <a:pt x="f10" y="f11"/>
                    </a:cubicBezTo>
                    <a:cubicBezTo>
                      <a:pt x="f12" y="f13"/>
                      <a:pt x="f14" y="f15"/>
                      <a:pt x="f16" y="f17"/>
                    </a:cubicBezTo>
                    <a:lnTo>
                      <a:pt x="f18" y="f17"/>
                    </a:lnTo>
                    <a:lnTo>
                      <a:pt x="f19" y="f20"/>
                    </a:ln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27" y="f28"/>
                      <a:pt x="f29" y="f0"/>
                      <a:pt x="f30" y="f31"/>
                    </a:cubicBezTo>
                    <a:cubicBezTo>
                      <a:pt x="f32" y="f33"/>
                      <a:pt x="f34" y="f35"/>
                      <a:pt x="f36" y="f37"/>
                    </a:cubicBezTo>
                    <a:cubicBezTo>
                      <a:pt x="f38" y="f39"/>
                      <a:pt x="f40" y="f41"/>
                      <a:pt x="f6" y="f3"/>
                    </a:cubicBezTo>
                    <a:close/>
                    <a:moveTo>
                      <a:pt x="f6" y="f3"/>
                    </a:moveTo>
                    <a:lnTo>
                      <a:pt x="f6" y="f3"/>
                    </a:lnTo>
                    <a:close/>
                    <a:moveTo>
                      <a:pt x="f42" y="f43"/>
                    </a:moveTo>
                    <a:lnTo>
                      <a:pt x="f44" y="f43"/>
                    </a:lnTo>
                    <a:lnTo>
                      <a:pt x="f44" y="f34"/>
                    </a:lnTo>
                    <a:cubicBezTo>
                      <a:pt x="f44" y="f45"/>
                      <a:pt x="f46" y="f45"/>
                      <a:pt x="f47" y="f45"/>
                    </a:cubicBezTo>
                    <a:lnTo>
                      <a:pt x="f48" y="f45"/>
                    </a:lnTo>
                    <a:cubicBezTo>
                      <a:pt x="f49" y="f45"/>
                      <a:pt x="f50" y="f45"/>
                      <a:pt x="f50" y="f34"/>
                    </a:cubicBezTo>
                    <a:lnTo>
                      <a:pt x="f50" y="f43"/>
                    </a:lnTo>
                    <a:lnTo>
                      <a:pt x="f51" y="f43"/>
                    </a:lnTo>
                    <a:cubicBezTo>
                      <a:pt x="f52" y="f28"/>
                      <a:pt x="f53" y="f54"/>
                      <a:pt x="f55" y="f56"/>
                    </a:cubicBezTo>
                    <a:cubicBezTo>
                      <a:pt x="f57" y="f58"/>
                      <a:pt x="f59" y="f60"/>
                      <a:pt x="f61" y="f62"/>
                    </a:cubicBezTo>
                    <a:cubicBezTo>
                      <a:pt x="f31" y="f63"/>
                      <a:pt x="f64" y="f65"/>
                      <a:pt x="f66" y="f67"/>
                    </a:cubicBezTo>
                    <a:cubicBezTo>
                      <a:pt x="f68" y="f69"/>
                      <a:pt x="f70" y="f34"/>
                      <a:pt x="f71" y="f43"/>
                    </a:cubicBezTo>
                    <a:lnTo>
                      <a:pt x="f0" y="f43"/>
                    </a:lnTo>
                    <a:lnTo>
                      <a:pt x="f0" y="f72"/>
                    </a:lnTo>
                    <a:cubicBezTo>
                      <a:pt x="f0" y="f73"/>
                      <a:pt x="f64" y="f74"/>
                      <a:pt x="f75" y="f74"/>
                    </a:cubicBezTo>
                    <a:lnTo>
                      <a:pt x="f14" y="f74"/>
                    </a:lnTo>
                    <a:cubicBezTo>
                      <a:pt x="f76" y="f74"/>
                      <a:pt x="f77" y="f73"/>
                      <a:pt x="f77" y="f72"/>
                    </a:cubicBezTo>
                    <a:lnTo>
                      <a:pt x="f77" y="f43"/>
                    </a:lnTo>
                    <a:lnTo>
                      <a:pt x="f78" y="f43"/>
                    </a:lnTo>
                    <a:cubicBezTo>
                      <a:pt x="f79" y="f43"/>
                      <a:pt x="f79" y="f80"/>
                      <a:pt x="f79" y="f81"/>
                    </a:cubicBezTo>
                    <a:cubicBezTo>
                      <a:pt x="f79" y="f82"/>
                      <a:pt x="f83" y="f84"/>
                      <a:pt x="f78" y="f84"/>
                    </a:cubicBezTo>
                    <a:cubicBezTo>
                      <a:pt x="f85" y="f30"/>
                      <a:pt x="f86" y="f87"/>
                      <a:pt x="f42" y="f84"/>
                    </a:cubicBezTo>
                    <a:cubicBezTo>
                      <a:pt x="f88" y="f89"/>
                      <a:pt x="f90" y="f91"/>
                      <a:pt x="f90" y="f92"/>
                    </a:cubicBezTo>
                    <a:cubicBezTo>
                      <a:pt x="f90" y="f93"/>
                      <a:pt x="f94" y="f43"/>
                      <a:pt x="f42" y="f43"/>
                    </a:cubicBezTo>
                    <a:close/>
                  </a:path>
                </a:pathLst>
              </a:custGeom>
              <a:solidFill>
                <a:srgbClr val="9EDBF4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6" name="Forma Livre 25"/>
              <p:cNvSpPr/>
              <p:nvPr/>
            </p:nvSpPr>
            <p:spPr>
              <a:xfrm>
                <a:off x="9364681" y="6191283"/>
                <a:ext cx="187195" cy="257037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595"/>
                  <a:gd name="f5" fmla="val 785"/>
                  <a:gd name="f6" fmla="val 1"/>
                  <a:gd name="f7" fmla="val 128"/>
                  <a:gd name="f8" fmla="val 172"/>
                  <a:gd name="f9" fmla="val 20"/>
                  <a:gd name="f10" fmla="val 225"/>
                  <a:gd name="f11" fmla="val 37"/>
                  <a:gd name="f12" fmla="val 266"/>
                  <a:gd name="f13" fmla="val 74"/>
                  <a:gd name="f14" fmla="val 345"/>
                  <a:gd name="f15" fmla="val 118"/>
                  <a:gd name="f16" fmla="val 419"/>
                  <a:gd name="f17" fmla="val 151"/>
                  <a:gd name="f18" fmla="val 503"/>
                  <a:gd name="f19" fmla="val 186"/>
                  <a:gd name="f20" fmla="val 590"/>
                  <a:gd name="f21" fmla="val 201"/>
                  <a:gd name="f22" fmla="val 700"/>
                  <a:gd name="f23" fmla="val 150"/>
                  <a:gd name="f24" fmla="val 784"/>
                  <a:gd name="f25" fmla="val 165"/>
                  <a:gd name="f26" fmla="val 339"/>
                  <a:gd name="f27" fmla="val 782"/>
                  <a:gd name="f28" fmla="val 489"/>
                  <a:gd name="f29" fmla="val 690"/>
                  <a:gd name="f30" fmla="val 594"/>
                  <a:gd name="f31" fmla="val 550"/>
                  <a:gd name="f32" fmla="val 532"/>
                  <a:gd name="f33" fmla="val 506"/>
                  <a:gd name="f34" fmla="val 513"/>
                  <a:gd name="f35" fmla="val 461"/>
                  <a:gd name="f36" fmla="val 496"/>
                  <a:gd name="f37" fmla="val 463"/>
                  <a:gd name="f38" fmla="val 604"/>
                  <a:gd name="f39" fmla="val 431"/>
                  <a:gd name="f40" fmla="val 394"/>
                  <a:gd name="f41" fmla="val 398"/>
                  <a:gd name="f42" fmla="val 471"/>
                  <a:gd name="f43" fmla="val 378"/>
                  <a:gd name="f44" fmla="val 464"/>
                  <a:gd name="f45" fmla="val 458"/>
                  <a:gd name="f46" fmla="val 342"/>
                  <a:gd name="f47" fmla="val 451"/>
                  <a:gd name="f48" fmla="val 274"/>
                  <a:gd name="f49" fmla="val 429"/>
                  <a:gd name="f50" fmla="val 370"/>
                  <a:gd name="f51" fmla="val 157"/>
                  <a:gd name="f52" fmla="val 315"/>
                  <a:gd name="f53" fmla="val 111"/>
                  <a:gd name="f54" fmla="val 255"/>
                  <a:gd name="f55" fmla="val 80"/>
                  <a:gd name="f56" fmla="val 182"/>
                  <a:gd name="f57" fmla="val 94"/>
                  <a:gd name="f58" fmla="val 106"/>
                  <a:gd name="f59" fmla="val 99"/>
                  <a:gd name="f60" fmla="val 69"/>
                  <a:gd name="f61" fmla="val 110"/>
                  <a:gd name="f62" fmla="val 33"/>
                  <a:gd name="f63" fmla="val 123"/>
                  <a:gd name="f64" fmla="val 3"/>
                  <a:gd name="f65" fmla="val 89"/>
                  <a:gd name="f66" fmla="val 12"/>
                  <a:gd name="f67" fmla="val 22"/>
                  <a:gd name="f68" fmla="val 32"/>
                  <a:gd name="f69" fmla="val 43"/>
                  <a:gd name="f70" fmla="val 5"/>
                  <a:gd name="f71" fmla="val 79"/>
                  <a:gd name="f72" fmla="*/ f1 1 595"/>
                  <a:gd name="f73" fmla="*/ f2 1 785"/>
                  <a:gd name="f74" fmla="+- f5 0 f3"/>
                  <a:gd name="f75" fmla="+- f4 0 f3"/>
                  <a:gd name="f76" fmla="*/ f75 1 595"/>
                  <a:gd name="f77" fmla="*/ f74 1 785"/>
                  <a:gd name="f78" fmla="*/ f3 1 f76"/>
                  <a:gd name="f79" fmla="*/ f4 1 f76"/>
                  <a:gd name="f80" fmla="*/ f3 1 f77"/>
                  <a:gd name="f81" fmla="*/ f5 1 f77"/>
                  <a:gd name="f82" fmla="*/ f78 f72 1"/>
                  <a:gd name="f83" fmla="*/ f79 f72 1"/>
                  <a:gd name="f84" fmla="*/ f81 f73 1"/>
                  <a:gd name="f85" fmla="*/ f80 f7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82" t="f85" r="f83" b="f84"/>
                <a:pathLst>
                  <a:path w="595" h="785">
                    <a:moveTo>
                      <a:pt x="f6" y="f7"/>
                    </a:moveTo>
                    <a:cubicBezTo>
                      <a:pt x="f3" y="f8"/>
                      <a:pt x="f9" y="f10"/>
                      <a:pt x="f11" y="f12"/>
                    </a:cubicBezTo>
                    <a:cubicBezTo>
                      <a:pt x="f13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3" y="f24"/>
                    </a:cubicBezTo>
                    <a:lnTo>
                      <a:pt x="f25" y="f24"/>
                    </a:lnTo>
                    <a:cubicBezTo>
                      <a:pt x="f26" y="f27"/>
                      <a:pt x="f28" y="f29"/>
                      <a:pt x="f30" y="f31"/>
                    </a:cubicBezTo>
                    <a:cubicBezTo>
                      <a:pt x="f31" y="f32"/>
                      <a:pt x="f33" y="f34"/>
                      <a:pt x="f35" y="f36"/>
                    </a:cubicBezTo>
                    <a:lnTo>
                      <a:pt x="f37" y="f38"/>
                    </a:lnTo>
                    <a:lnTo>
                      <a:pt x="f39" y="f38"/>
                    </a:lnTo>
                    <a:lnTo>
                      <a:pt x="f40" y="f38"/>
                    </a:lnTo>
                    <a:lnTo>
                      <a:pt x="f41" y="f42"/>
                    </a:lnTo>
                    <a:cubicBezTo>
                      <a:pt x="f43" y="f44"/>
                      <a:pt x="f0" y="f45"/>
                      <a:pt x="f46" y="f47"/>
                    </a:cubicBezTo>
                    <a:cubicBezTo>
                      <a:pt x="f48" y="f49"/>
                      <a:pt x="f21" y="f50"/>
                      <a:pt x="f51" y="f52"/>
                    </a:cubicBezTo>
                    <a:cubicBezTo>
                      <a:pt x="f53" y="f54"/>
                      <a:pt x="f55" y="f56"/>
                      <a:pt x="f57" y="f58"/>
                    </a:cubicBezTo>
                    <a:cubicBezTo>
                      <a:pt x="f59" y="f60"/>
                      <a:pt x="f61" y="f62"/>
                      <a:pt x="f63" y="f3"/>
                    </a:cubicBezTo>
                    <a:cubicBezTo>
                      <a:pt x="f58" y="f64"/>
                      <a:pt x="f65" y="f66"/>
                      <a:pt x="f13" y="f67"/>
                    </a:cubicBezTo>
                    <a:cubicBezTo>
                      <a:pt x="f68" y="f69"/>
                      <a:pt x="f70" y="f71"/>
                      <a:pt x="f6" y="f7"/>
                    </a:cubicBez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7" name="Forma Livre 26"/>
              <p:cNvSpPr/>
              <p:nvPr/>
            </p:nvSpPr>
            <p:spPr>
              <a:xfrm>
                <a:off x="9396356" y="6188037"/>
                <a:ext cx="217444" cy="192243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683"/>
                  <a:gd name="f6" fmla="val 603"/>
                  <a:gd name="f7" fmla="val 504"/>
                  <a:gd name="f8" fmla="val 123"/>
                  <a:gd name="f9" fmla="val 507"/>
                  <a:gd name="f10" fmla="val 131"/>
                  <a:gd name="f11" fmla="val 459"/>
                  <a:gd name="f12" fmla="val 151"/>
                  <a:gd name="f13" fmla="val 514"/>
                  <a:gd name="f14" fmla="val 144"/>
                  <a:gd name="f15" fmla="val 154"/>
                  <a:gd name="f16" fmla="val 464"/>
                  <a:gd name="f17" fmla="val 161"/>
                  <a:gd name="f18" fmla="val 506"/>
                  <a:gd name="f19" fmla="val 166"/>
                  <a:gd name="f20" fmla="val 163"/>
                  <a:gd name="f21" fmla="val 518"/>
                  <a:gd name="f22" fmla="val 172"/>
                  <a:gd name="f23" fmla="val 174"/>
                  <a:gd name="f24" fmla="val 179"/>
                  <a:gd name="f25" fmla="val 177"/>
                  <a:gd name="f26" fmla="val 468"/>
                  <a:gd name="f27" fmla="val 200"/>
                  <a:gd name="f28" fmla="val 525"/>
                  <a:gd name="f29" fmla="val 184"/>
                  <a:gd name="f30" fmla="val 529"/>
                  <a:gd name="f31" fmla="val 194"/>
                  <a:gd name="f32" fmla="val 210"/>
                  <a:gd name="f33" fmla="val 209"/>
                  <a:gd name="f34" fmla="val 217"/>
                  <a:gd name="f35" fmla="val 473"/>
                  <a:gd name="f36" fmla="val 219"/>
                  <a:gd name="f37" fmla="val 490"/>
                  <a:gd name="f38" fmla="val 224"/>
                  <a:gd name="f39" fmla="val 227"/>
                  <a:gd name="f40" fmla="val 234"/>
                  <a:gd name="f41" fmla="val 530"/>
                  <a:gd name="f42" fmla="val 526"/>
                  <a:gd name="f43" fmla="val 244"/>
                  <a:gd name="f44" fmla="val 523"/>
                  <a:gd name="f45" fmla="val 242"/>
                  <a:gd name="f46" fmla="val 502"/>
                  <a:gd name="f47" fmla="val 235"/>
                  <a:gd name="f48" fmla="val 483"/>
                  <a:gd name="f49" fmla="val 230"/>
                  <a:gd name="f50" fmla="val 463"/>
                  <a:gd name="f51" fmla="val 259"/>
                  <a:gd name="f52" fmla="val 520"/>
                  <a:gd name="f53" fmla="val 267"/>
                  <a:gd name="f54" fmla="val 461"/>
                  <a:gd name="f55" fmla="val 237"/>
                  <a:gd name="f56" fmla="val 511"/>
                  <a:gd name="f57" fmla="val 283"/>
                  <a:gd name="f58" fmla="val 290"/>
                  <a:gd name="f59" fmla="val 458"/>
                  <a:gd name="f60" fmla="val 245"/>
                  <a:gd name="f61" fmla="val 288"/>
                  <a:gd name="f62" fmla="val 293"/>
                  <a:gd name="f63" fmla="val 303"/>
                  <a:gd name="f64" fmla="val 485"/>
                  <a:gd name="f65" fmla="val 298"/>
                  <a:gd name="f66" fmla="val 480"/>
                  <a:gd name="f67" fmla="val 301"/>
                  <a:gd name="f68" fmla="val 478"/>
                  <a:gd name="f69" fmla="val 296"/>
                  <a:gd name="f70" fmla="val 291"/>
                  <a:gd name="f71" fmla="val 499"/>
                  <a:gd name="f72" fmla="val 316"/>
                  <a:gd name="f73" fmla="val 495"/>
                  <a:gd name="f74" fmla="val 325"/>
                  <a:gd name="f75" fmla="val 454"/>
                  <a:gd name="f76" fmla="val 310"/>
                  <a:gd name="f77" fmla="val 470"/>
                  <a:gd name="f78" fmla="val 340"/>
                  <a:gd name="f79" fmla="val 482"/>
                  <a:gd name="f80" fmla="val 343"/>
                  <a:gd name="f81" fmla="val 348"/>
                  <a:gd name="f82" fmla="val 471"/>
                  <a:gd name="f83" fmla="val 330"/>
                  <a:gd name="f84" fmla="val 456"/>
                  <a:gd name="f85" fmla="val 447"/>
                  <a:gd name="f86" fmla="val 306"/>
                  <a:gd name="f87" fmla="val 357"/>
                  <a:gd name="f88" fmla="val 452"/>
                  <a:gd name="f89" fmla="val 440"/>
                  <a:gd name="f90" fmla="val 308"/>
                  <a:gd name="f91" fmla="val 437"/>
                  <a:gd name="f92" fmla="val 439"/>
                  <a:gd name="f93" fmla="val 362"/>
                  <a:gd name="f94" fmla="val 435"/>
                  <a:gd name="f95" fmla="val 363"/>
                  <a:gd name="f96" fmla="val 432"/>
                  <a:gd name="f97" fmla="val 367"/>
                  <a:gd name="f98" fmla="val 428"/>
                  <a:gd name="f99" fmla="val 427"/>
                  <a:gd name="f100" fmla="val 403"/>
                  <a:gd name="f101" fmla="val 336"/>
                  <a:gd name="f102" fmla="val 421"/>
                  <a:gd name="f103" fmla="val 378"/>
                  <a:gd name="f104" fmla="val 415"/>
                  <a:gd name="f105" fmla="val 382"/>
                  <a:gd name="f106" fmla="val 392"/>
                  <a:gd name="f107" fmla="val 338"/>
                  <a:gd name="f108" fmla="val 352"/>
                  <a:gd name="f109" fmla="val 394"/>
                  <a:gd name="f110" fmla="val 368"/>
                  <a:gd name="f111" fmla="val 387"/>
                  <a:gd name="f112" fmla="val 385"/>
                  <a:gd name="f113" fmla="val 370"/>
                  <a:gd name="f114" fmla="val 384"/>
                  <a:gd name="f115" fmla="val 355"/>
                  <a:gd name="f116" fmla="val 341"/>
                  <a:gd name="f117" fmla="val 369"/>
                  <a:gd name="f118" fmla="val 372"/>
                  <a:gd name="f119" fmla="val 486"/>
                  <a:gd name="f120" fmla="val 418"/>
                  <a:gd name="f121" fmla="val 505"/>
                  <a:gd name="f122" fmla="val 466"/>
                  <a:gd name="f123" fmla="val 545"/>
                  <a:gd name="f124" fmla="val 627"/>
                  <a:gd name="f125" fmla="val 390"/>
                  <a:gd name="f126" fmla="val 680"/>
                  <a:gd name="f127" fmla="val 192"/>
                  <a:gd name="f128" fmla="val 682"/>
                  <a:gd name="f129" fmla="val 56"/>
                  <a:gd name="f130" fmla="val 39"/>
                  <a:gd name="f131" fmla="val 37"/>
                  <a:gd name="f132" fmla="val 27"/>
                  <a:gd name="f133" fmla="val 76"/>
                  <a:gd name="f134" fmla="val 20"/>
                  <a:gd name="f135" fmla="val 118"/>
                  <a:gd name="f136" fmla="val 83"/>
                  <a:gd name="f137" fmla="val 335"/>
                  <a:gd name="f138" fmla="val 169"/>
                  <a:gd name="f139" fmla="val 397"/>
                  <a:gd name="f140" fmla="val 196"/>
                  <a:gd name="f141" fmla="val 416"/>
                  <a:gd name="f142" fmla="val 434"/>
                  <a:gd name="f143" fmla="val 256"/>
                  <a:gd name="f144" fmla="val 443"/>
                  <a:gd name="f145" fmla="val 273"/>
                  <a:gd name="f146" fmla="val 449"/>
                  <a:gd name="f147" fmla="val 307"/>
                  <a:gd name="f148" fmla="val 309"/>
                  <a:gd name="f149" fmla="val 299"/>
                  <a:gd name="f150" fmla="val 388"/>
                  <a:gd name="f151" fmla="val 353"/>
                  <a:gd name="f152" fmla="val 292"/>
                  <a:gd name="f153" fmla="val 270"/>
                  <a:gd name="f154" fmla="val 263"/>
                  <a:gd name="f155" fmla="val 380"/>
                  <a:gd name="f156" fmla="val 282"/>
                  <a:gd name="f157" fmla="val 258"/>
                  <a:gd name="f158" fmla="val 365"/>
                  <a:gd name="f159" fmla="val 252"/>
                  <a:gd name="f160" fmla="val 249"/>
                  <a:gd name="f161" fmla="val 247"/>
                  <a:gd name="f162" fmla="val 311"/>
                  <a:gd name="f163" fmla="val 232"/>
                  <a:gd name="f164" fmla="val 223"/>
                  <a:gd name="f165" fmla="val 228"/>
                  <a:gd name="f166" fmla="val 318"/>
                  <a:gd name="f167" fmla="val 221"/>
                  <a:gd name="f168" fmla="val 331"/>
                  <a:gd name="f169" fmla="val 212"/>
                  <a:gd name="f170" fmla="val 345"/>
                  <a:gd name="f171" fmla="val 350"/>
                  <a:gd name="f172" fmla="val 203"/>
                  <a:gd name="f173" fmla="val 204"/>
                  <a:gd name="f174" fmla="val 215"/>
                  <a:gd name="f175" fmla="val 188"/>
                  <a:gd name="f176" fmla="val 326"/>
                  <a:gd name="f177" fmla="val 185"/>
                  <a:gd name="f178" fmla="val 208"/>
                  <a:gd name="f179" fmla="val 197"/>
                  <a:gd name="f180" fmla="val 300"/>
                  <a:gd name="f181" fmla="val 181"/>
                  <a:gd name="f182" fmla="val 305"/>
                  <a:gd name="f183" fmla="val 295"/>
                  <a:gd name="f184" fmla="val 173"/>
                  <a:gd name="f185" fmla="val 285"/>
                  <a:gd name="f186" fmla="val 239"/>
                  <a:gd name="f187" fmla="val 165"/>
                  <a:gd name="f188" fmla="val 269"/>
                  <a:gd name="f189" fmla="val 260"/>
                  <a:gd name="f190" fmla="val 229"/>
                  <a:gd name="f191" fmla="val 157"/>
                  <a:gd name="f192" fmla="val 160"/>
                  <a:gd name="f193" fmla="val 225"/>
                  <a:gd name="f194" fmla="val 222"/>
                  <a:gd name="f195" fmla="val 216"/>
                  <a:gd name="f196" fmla="val 156"/>
                  <a:gd name="f197" fmla="val 195"/>
                  <a:gd name="f198" fmla="val 175"/>
                  <a:gd name="f199" fmla="val 164"/>
                  <a:gd name="f200" fmla="val 170"/>
                  <a:gd name="f201" fmla="val 220"/>
                  <a:gd name="f202" fmla="val 148"/>
                  <a:gd name="f203" fmla="val 153"/>
                  <a:gd name="f204" fmla="val 134"/>
                  <a:gd name="f205" fmla="val 124"/>
                  <a:gd name="f206" fmla="val 146"/>
                  <a:gd name="f207" fmla="val 187"/>
                  <a:gd name="f208" fmla="val 109"/>
                  <a:gd name="f209" fmla="val 103"/>
                  <a:gd name="f210" fmla="val 139"/>
                  <a:gd name="f211" fmla="val 91"/>
                  <a:gd name="f212" fmla="val 86"/>
                  <a:gd name="f213" fmla="val 218"/>
                  <a:gd name="f214" fmla="val 84"/>
                  <a:gd name="f215" fmla="val 78"/>
                  <a:gd name="f216" fmla="val 68"/>
                  <a:gd name="f217" fmla="val 61"/>
                  <a:gd name="f218" fmla="val 280"/>
                  <a:gd name="f219" fmla="val 99"/>
                  <a:gd name="f220" fmla="val 240"/>
                  <a:gd name="f221" fmla="val 47"/>
                  <a:gd name="f222" fmla="val 42"/>
                  <a:gd name="f223" fmla="val 268"/>
                  <a:gd name="f224" fmla="val 33"/>
                  <a:gd name="f225" fmla="val 275"/>
                  <a:gd name="f226" fmla="val 30"/>
                  <a:gd name="f227" fmla="val 88"/>
                  <a:gd name="f228" fmla="val 314"/>
                  <a:gd name="f229" fmla="val 323"/>
                  <a:gd name="f230" fmla="val 28"/>
                  <a:gd name="f231" fmla="val 93"/>
                  <a:gd name="f232" fmla="val 337"/>
                  <a:gd name="f233" fmla="val 40"/>
                  <a:gd name="f234" fmla="val 35"/>
                  <a:gd name="f235" fmla="val 344"/>
                  <a:gd name="f236" fmla="val 32"/>
                  <a:gd name="f237" fmla="val 349"/>
                  <a:gd name="f238" fmla="val 347"/>
                  <a:gd name="f239" fmla="val 361"/>
                  <a:gd name="f240" fmla="val 25"/>
                  <a:gd name="f241" fmla="val 376"/>
                  <a:gd name="f242" fmla="val 409"/>
                  <a:gd name="f243" fmla="val 98"/>
                  <a:gd name="f244" fmla="val 442"/>
                  <a:gd name="f245" fmla="val 45"/>
                  <a:gd name="f246" fmla="val 404"/>
                  <a:gd name="f247" fmla="val 59"/>
                  <a:gd name="f248" fmla="val 66"/>
                  <a:gd name="f249" fmla="val 74"/>
                  <a:gd name="f250" fmla="val 451"/>
                  <a:gd name="f251" fmla="val 81"/>
                  <a:gd name="f252" fmla="val 89"/>
                  <a:gd name="f253" fmla="val 138"/>
                  <a:gd name="f254" fmla="val 492"/>
                  <a:gd name="f255" fmla="val 101"/>
                  <a:gd name="f256" fmla="val 497"/>
                  <a:gd name="f257" fmla="val 108"/>
                  <a:gd name="f258" fmla="val 602"/>
                  <a:gd name="f259" fmla="val 569"/>
                  <a:gd name="f260" fmla="val 313"/>
                  <a:gd name="f261" fmla="val 557"/>
                  <a:gd name="f262" fmla="val 592"/>
                  <a:gd name="f263" fmla="val 564"/>
                  <a:gd name="f264" fmla="val 552"/>
                  <a:gd name="f265" fmla="val 524"/>
                  <a:gd name="f266" fmla="val 317"/>
                  <a:gd name="f267" fmla="val 489"/>
                  <a:gd name="f268" fmla="val 479"/>
                  <a:gd name="f269" fmla="val 512"/>
                  <a:gd name="f270" fmla="val 441"/>
                  <a:gd name="f271" fmla="val 412"/>
                  <a:gd name="f272" fmla="val 401"/>
                  <a:gd name="f273" fmla="val 431"/>
                  <a:gd name="f274" fmla="val 402"/>
                  <a:gd name="f275" fmla="val 377"/>
                  <a:gd name="f276" fmla="val 321"/>
                  <a:gd name="f277" fmla="val 375"/>
                  <a:gd name="f278" fmla="val 354"/>
                  <a:gd name="f279" fmla="val 320"/>
                  <a:gd name="f280" fmla="val 333"/>
                  <a:gd name="f281" fmla="val 356"/>
                  <a:gd name="f282" fmla="val 279"/>
                  <a:gd name="f283" fmla="val 254"/>
                  <a:gd name="f284" fmla="val 214"/>
                  <a:gd name="f285" fmla="val 246"/>
                  <a:gd name="f286" fmla="val 136"/>
                  <a:gd name="f287" fmla="val 94"/>
                  <a:gd name="f288" fmla="val 79"/>
                  <a:gd name="f289" fmla="val 444"/>
                  <a:gd name="f290" fmla="val 104"/>
                  <a:gd name="f291" fmla="val 294"/>
                  <a:gd name="f292" fmla="val 315"/>
                  <a:gd name="f293" fmla="val 297"/>
                  <a:gd name="f294" fmla="val 271"/>
                  <a:gd name="f295" fmla="val 277"/>
                  <a:gd name="f296" fmla="val 264"/>
                  <a:gd name="f297" fmla="val 262"/>
                  <a:gd name="f298" fmla="val 286"/>
                  <a:gd name="f299" fmla="val 304"/>
                  <a:gd name="f300" fmla="val 302"/>
                  <a:gd name="f301" fmla="val 328"/>
                  <a:gd name="f302" fmla="val 366"/>
                  <a:gd name="f303" fmla="val 250"/>
                  <a:gd name="f304" fmla="val 381"/>
                  <a:gd name="f305" fmla="val 272"/>
                  <a:gd name="f306" fmla="val 281"/>
                  <a:gd name="f307" fmla="val 399"/>
                  <a:gd name="f308" fmla="val 408"/>
                  <a:gd name="f309" fmla="val 400"/>
                  <a:gd name="f310" fmla="val 424"/>
                  <a:gd name="f311" fmla="val 255"/>
                  <a:gd name="f312" fmla="val 276"/>
                  <a:gd name="f313" fmla="val 430"/>
                  <a:gd name="f314" fmla="val 423"/>
                  <a:gd name="f315" fmla="val 205"/>
                  <a:gd name="f316" fmla="val 158"/>
                  <a:gd name="f317" fmla="val 126"/>
                  <a:gd name="f318" fmla="val 128"/>
                  <a:gd name="f319" fmla="val 149"/>
                  <a:gd name="f320" fmla="val 143"/>
                  <a:gd name="f321" fmla="val 373"/>
                  <a:gd name="f322" fmla="val 121"/>
                  <a:gd name="f323" fmla="val 342"/>
                  <a:gd name="f324" fmla="val 52"/>
                  <a:gd name="f325" fmla="val 329"/>
                  <a:gd name="f326" fmla="val 129"/>
                  <a:gd name="f327" fmla="val 159"/>
                  <a:gd name="f328" fmla="val 141"/>
                  <a:gd name="f329" fmla="val 190"/>
                  <a:gd name="f330" fmla="val 251"/>
                  <a:gd name="f331" fmla="val 287"/>
                  <a:gd name="f332" fmla="val 261"/>
                  <a:gd name="f333" fmla="val 257"/>
                  <a:gd name="f334" fmla="*/ f2 1 683"/>
                  <a:gd name="f335" fmla="*/ f3 1 603"/>
                  <a:gd name="f336" fmla="+- f6 0 f4"/>
                  <a:gd name="f337" fmla="+- f5 0 f4"/>
                  <a:gd name="f338" fmla="*/ f337 1 683"/>
                  <a:gd name="f339" fmla="*/ f336 1 603"/>
                  <a:gd name="f340" fmla="*/ f4 1 f338"/>
                  <a:gd name="f341" fmla="*/ f5 1 f338"/>
                  <a:gd name="f342" fmla="*/ f4 1 f339"/>
                  <a:gd name="f343" fmla="*/ f6 1 f339"/>
                  <a:gd name="f344" fmla="*/ f340 f334 1"/>
                  <a:gd name="f345" fmla="*/ f341 f334 1"/>
                  <a:gd name="f346" fmla="*/ f343 f335 1"/>
                  <a:gd name="f347" fmla="*/ f342 f33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44" t="f347" r="f345" b="f346"/>
                <a:pathLst>
                  <a:path w="683" h="603">
                    <a:moveTo>
                      <a:pt x="f7" y="f8"/>
                    </a:moveTo>
                    <a:lnTo>
                      <a:pt x="f9" y="f10"/>
                    </a:lnTo>
                    <a:lnTo>
                      <a:pt x="f11" y="f12"/>
                    </a:lnTo>
                    <a:lnTo>
                      <a:pt x="f13" y="f14"/>
                    </a:lnTo>
                    <a:lnTo>
                      <a:pt x="f13" y="f15"/>
                    </a:lnTo>
                    <a:lnTo>
                      <a:pt x="f16" y="f17"/>
                    </a:lnTo>
                    <a:lnTo>
                      <a:pt x="f18" y="f19"/>
                    </a:lnTo>
                    <a:lnTo>
                      <a:pt x="f13" y="f20"/>
                    </a:lnTo>
                    <a:lnTo>
                      <a:pt x="f21" y="f22"/>
                    </a:lnTo>
                    <a:lnTo>
                      <a:pt x="f13" y="f23"/>
                    </a:lnTo>
                    <a:lnTo>
                      <a:pt x="f13" y="f24"/>
                    </a:lnTo>
                    <a:lnTo>
                      <a:pt x="f9" y="f25"/>
                    </a:lnTo>
                    <a:lnTo>
                      <a:pt x="f26" y="f27"/>
                    </a:lnTo>
                    <a:lnTo>
                      <a:pt x="f28" y="f29"/>
                    </a:lnTo>
                    <a:lnTo>
                      <a:pt x="f30" y="f31"/>
                    </a:lnTo>
                    <a:lnTo>
                      <a:pt x="f26" y="f32"/>
                    </a:lnTo>
                    <a:lnTo>
                      <a:pt x="f30" y="f33"/>
                    </a:lnTo>
                    <a:lnTo>
                      <a:pt x="f30" y="f34"/>
                    </a:lnTo>
                    <a:lnTo>
                      <a:pt x="f35" y="f36"/>
                    </a:lnTo>
                    <a:cubicBezTo>
                      <a:pt x="f37" y="f38"/>
                      <a:pt x="f9" y="f39"/>
                      <a:pt x="f28" y="f40"/>
                    </a:cubicBezTo>
                    <a:lnTo>
                      <a:pt x="f41" y="f40"/>
                    </a:lnTo>
                    <a:lnTo>
                      <a:pt x="f42" y="f43"/>
                    </a:lnTo>
                    <a:lnTo>
                      <a:pt x="f44" y="f45"/>
                    </a:lnTo>
                    <a:cubicBezTo>
                      <a:pt x="f46" y="f47"/>
                      <a:pt x="f48" y="f49"/>
                      <a:pt x="f50" y="f39"/>
                    </a:cubicBezTo>
                    <a:lnTo>
                      <a:pt x="f44" y="f51"/>
                    </a:lnTo>
                    <a:lnTo>
                      <a:pt x="f52" y="f53"/>
                    </a:lnTo>
                    <a:lnTo>
                      <a:pt x="f54" y="f55"/>
                    </a:lnTo>
                    <a:lnTo>
                      <a:pt x="f56" y="f57"/>
                    </a:lnTo>
                    <a:lnTo>
                      <a:pt x="f7" y="f58"/>
                    </a:lnTo>
                    <a:lnTo>
                      <a:pt x="f59" y="f60"/>
                    </a:lnTo>
                    <a:lnTo>
                      <a:pt x="f48" y="f61"/>
                    </a:lnTo>
                    <a:lnTo>
                      <a:pt x="f18" y="f62"/>
                    </a:lnTo>
                    <a:lnTo>
                      <a:pt x="f46" y="f63"/>
                    </a:lnTo>
                    <a:lnTo>
                      <a:pt x="f64" y="f65"/>
                    </a:lnTo>
                    <a:lnTo>
                      <a:pt x="f66" y="f67"/>
                    </a:lnTo>
                    <a:lnTo>
                      <a:pt x="f68" y="f69"/>
                    </a:lnTo>
                    <a:lnTo>
                      <a:pt x="f50" y="f70"/>
                    </a:lnTo>
                    <a:lnTo>
                      <a:pt x="f71" y="f72"/>
                    </a:lnTo>
                    <a:lnTo>
                      <a:pt x="f73" y="f74"/>
                    </a:lnTo>
                    <a:lnTo>
                      <a:pt x="f75" y="f65"/>
                    </a:lnTo>
                    <a:cubicBezTo>
                      <a:pt x="f54" y="f76"/>
                      <a:pt x="f77" y="f74"/>
                      <a:pt x="f66" y="f78"/>
                    </a:cubicBezTo>
                    <a:lnTo>
                      <a:pt x="f79" y="f80"/>
                    </a:lnTo>
                    <a:lnTo>
                      <a:pt x="f35" y="f81"/>
                    </a:lnTo>
                    <a:lnTo>
                      <a:pt x="f82" y="f80"/>
                    </a:lnTo>
                    <a:cubicBezTo>
                      <a:pt x="f50" y="f83"/>
                      <a:pt x="f84" y="f72"/>
                      <a:pt x="f85" y="f86"/>
                    </a:cubicBezTo>
                    <a:lnTo>
                      <a:pt x="f54" y="f87"/>
                    </a:lnTo>
                    <a:lnTo>
                      <a:pt x="f88" y="f0"/>
                    </a:lnTo>
                    <a:lnTo>
                      <a:pt x="f89" y="f90"/>
                    </a:lnTo>
                    <a:lnTo>
                      <a:pt x="f91" y="f0"/>
                    </a:lnTo>
                    <a:lnTo>
                      <a:pt x="f92" y="f93"/>
                    </a:lnTo>
                    <a:lnTo>
                      <a:pt x="f94" y="f93"/>
                    </a:lnTo>
                    <a:lnTo>
                      <a:pt x="f94" y="f95"/>
                    </a:lnTo>
                    <a:lnTo>
                      <a:pt x="f96" y="f97"/>
                    </a:lnTo>
                    <a:lnTo>
                      <a:pt x="f98" y="f95"/>
                    </a:lnTo>
                    <a:lnTo>
                      <a:pt x="f99" y="f95"/>
                    </a:lnTo>
                    <a:lnTo>
                      <a:pt x="f99" y="f93"/>
                    </a:lnTo>
                    <a:lnTo>
                      <a:pt x="f100" y="f101"/>
                    </a:lnTo>
                    <a:lnTo>
                      <a:pt x="f102" y="f103"/>
                    </a:lnTo>
                    <a:lnTo>
                      <a:pt x="f104" y="f105"/>
                    </a:lnTo>
                    <a:lnTo>
                      <a:pt x="f106" y="f107"/>
                    </a:lnTo>
                    <a:cubicBezTo>
                      <a:pt x="f106" y="f108"/>
                      <a:pt x="f109" y="f110"/>
                      <a:pt x="f109" y="f111"/>
                    </a:cubicBezTo>
                    <a:lnTo>
                      <a:pt x="f109" y="f106"/>
                    </a:lnTo>
                    <a:lnTo>
                      <a:pt x="f112" y="f106"/>
                    </a:lnTo>
                    <a:lnTo>
                      <a:pt x="f112" y="f111"/>
                    </a:lnTo>
                    <a:cubicBezTo>
                      <a:pt x="f112" y="f113"/>
                      <a:pt x="f114" y="f115"/>
                      <a:pt x="f114" y="f116"/>
                    </a:cubicBezTo>
                    <a:lnTo>
                      <a:pt x="f117" y="f109"/>
                    </a:lnTo>
                    <a:lnTo>
                      <a:pt x="f110" y="f106"/>
                    </a:lnTo>
                    <a:lnTo>
                      <a:pt x="f118" y="f119"/>
                    </a:lnTo>
                    <a:cubicBezTo>
                      <a:pt x="f120" y="f121"/>
                      <a:pt x="f122" y="f28"/>
                      <a:pt x="f13" y="f123"/>
                    </a:cubicBezTo>
                    <a:cubicBezTo>
                      <a:pt x="f124" y="f125"/>
                      <a:pt x="f126" y="f127"/>
                      <a:pt x="f128" y="f4"/>
                    </a:cubicBezTo>
                    <a:lnTo>
                      <a:pt x="f129" y="f4"/>
                    </a:lnTo>
                    <a:cubicBezTo>
                      <a:pt x="f130" y="f131"/>
                      <a:pt x="f132" y="f133"/>
                      <a:pt x="f134" y="f135"/>
                    </a:cubicBezTo>
                    <a:cubicBezTo>
                      <a:pt x="f4" y="f49"/>
                      <a:pt x="f136" y="f137"/>
                      <a:pt x="f138" y="f139"/>
                    </a:cubicBezTo>
                    <a:cubicBezTo>
                      <a:pt x="f140" y="f141"/>
                      <a:pt x="f38" y="f142"/>
                      <a:pt x="f143" y="f144"/>
                    </a:cubicBezTo>
                    <a:cubicBezTo>
                      <a:pt x="f145" y="f146"/>
                      <a:pt x="f58" y="f84"/>
                      <a:pt x="f147" y="f54"/>
                    </a:cubicBezTo>
                    <a:lnTo>
                      <a:pt x="f148" y="f103"/>
                    </a:lnTo>
                    <a:lnTo>
                      <a:pt x="f67" y="f80"/>
                    </a:lnTo>
                    <a:cubicBezTo>
                      <a:pt x="f67" y="f87"/>
                      <a:pt x="f149" y="f118"/>
                      <a:pt x="f149" y="f150"/>
                    </a:cubicBezTo>
                    <a:lnTo>
                      <a:pt x="f149" y="f109"/>
                    </a:lnTo>
                    <a:lnTo>
                      <a:pt x="f58" y="f109"/>
                    </a:lnTo>
                    <a:lnTo>
                      <a:pt x="f58" y="f150"/>
                    </a:lnTo>
                    <a:cubicBezTo>
                      <a:pt x="f58" y="f113"/>
                      <a:pt x="f58" y="f151"/>
                      <a:pt x="f152" y="f78"/>
                    </a:cubicBezTo>
                    <a:lnTo>
                      <a:pt x="f153" y="f112"/>
                    </a:lnTo>
                    <a:lnTo>
                      <a:pt x="f154" y="f155"/>
                    </a:lnTo>
                    <a:lnTo>
                      <a:pt x="f156" y="f78"/>
                    </a:lnTo>
                    <a:lnTo>
                      <a:pt x="f157" y="f158"/>
                    </a:lnTo>
                    <a:lnTo>
                      <a:pt x="f159" y="f113"/>
                    </a:lnTo>
                    <a:lnTo>
                      <a:pt x="f160" y="f158"/>
                    </a:lnTo>
                    <a:lnTo>
                      <a:pt x="f161" y="f158"/>
                    </a:lnTo>
                    <a:lnTo>
                      <a:pt x="f161" y="f95"/>
                    </a:lnTo>
                    <a:lnTo>
                      <a:pt x="f161" y="f93"/>
                    </a:lnTo>
                    <a:lnTo>
                      <a:pt x="f43" y="f162"/>
                    </a:lnTo>
                    <a:lnTo>
                      <a:pt x="f163" y="f93"/>
                    </a:lnTo>
                    <a:lnTo>
                      <a:pt x="f164" y="f0"/>
                    </a:lnTo>
                    <a:lnTo>
                      <a:pt x="f47" y="f90"/>
                    </a:lnTo>
                    <a:cubicBezTo>
                      <a:pt x="f165" y="f166"/>
                      <a:pt x="f167" y="f168"/>
                      <a:pt x="f169" y="f170"/>
                    </a:cubicBezTo>
                    <a:lnTo>
                      <a:pt x="f33" y="f171"/>
                    </a:lnTo>
                    <a:lnTo>
                      <a:pt x="f172" y="f170"/>
                    </a:lnTo>
                    <a:lnTo>
                      <a:pt x="f173" y="f116"/>
                    </a:lnTo>
                    <a:cubicBezTo>
                      <a:pt x="f174" y="f74"/>
                      <a:pt x="f164" y="f162"/>
                      <a:pt x="f49" y="f65"/>
                    </a:cubicBezTo>
                    <a:lnTo>
                      <a:pt x="f175" y="f176"/>
                    </a:lnTo>
                    <a:lnTo>
                      <a:pt x="f177" y="f166"/>
                    </a:lnTo>
                    <a:lnTo>
                      <a:pt x="f167" y="f62"/>
                    </a:lnTo>
                    <a:lnTo>
                      <a:pt x="f178" y="f65"/>
                    </a:lnTo>
                    <a:lnTo>
                      <a:pt x="f172" y="f63"/>
                    </a:lnTo>
                    <a:lnTo>
                      <a:pt x="f179" y="f180"/>
                    </a:lnTo>
                    <a:lnTo>
                      <a:pt x="f181" y="f182"/>
                    </a:lnTo>
                    <a:lnTo>
                      <a:pt x="f1" y="f183"/>
                    </a:lnTo>
                    <a:lnTo>
                      <a:pt x="f27" y="f58"/>
                    </a:lnTo>
                    <a:lnTo>
                      <a:pt x="f39" y="f161"/>
                    </a:lnTo>
                    <a:lnTo>
                      <a:pt x="f1" y="f70"/>
                    </a:lnTo>
                    <a:lnTo>
                      <a:pt x="f184" y="f185"/>
                    </a:lnTo>
                    <a:lnTo>
                      <a:pt x="f164" y="f186"/>
                    </a:lnTo>
                    <a:lnTo>
                      <a:pt x="f187" y="f188"/>
                    </a:lnTo>
                    <a:lnTo>
                      <a:pt x="f17" y="f189"/>
                    </a:lnTo>
                    <a:lnTo>
                      <a:pt x="f167" y="f190"/>
                    </a:lnTo>
                    <a:cubicBezTo>
                      <a:pt x="f27" y="f40"/>
                      <a:pt x="f181" y="f55"/>
                      <a:pt x="f17" y="f43"/>
                    </a:cubicBezTo>
                    <a:lnTo>
                      <a:pt x="f191" y="f43"/>
                    </a:lnTo>
                    <a:lnTo>
                      <a:pt x="f15" y="f47"/>
                    </a:lnTo>
                    <a:lnTo>
                      <a:pt x="f192" y="f47"/>
                    </a:lnTo>
                    <a:cubicBezTo>
                      <a:pt x="f25" y="f49"/>
                      <a:pt x="f31" y="f193"/>
                      <a:pt x="f169" y="f194"/>
                    </a:cubicBezTo>
                    <a:lnTo>
                      <a:pt x="f15" y="f36"/>
                    </a:lnTo>
                    <a:lnTo>
                      <a:pt x="f15" y="f32"/>
                    </a:lnTo>
                    <a:lnTo>
                      <a:pt x="f195" y="f169"/>
                    </a:lnTo>
                    <a:lnTo>
                      <a:pt x="f196" y="f197"/>
                    </a:lnTo>
                    <a:lnTo>
                      <a:pt x="f192" y="f177"/>
                    </a:lnTo>
                    <a:lnTo>
                      <a:pt x="f195" y="f173"/>
                    </a:lnTo>
                    <a:lnTo>
                      <a:pt x="f25" y="f24"/>
                    </a:lnTo>
                    <a:lnTo>
                      <a:pt x="f22" y="f1"/>
                    </a:lnTo>
                    <a:lnTo>
                      <a:pt x="f138" y="f198"/>
                    </a:lnTo>
                    <a:lnTo>
                      <a:pt x="f187" y="f22"/>
                    </a:lnTo>
                    <a:lnTo>
                      <a:pt x="f138" y="f199"/>
                    </a:lnTo>
                    <a:lnTo>
                      <a:pt x="f25" y="f200"/>
                    </a:lnTo>
                    <a:lnTo>
                      <a:pt x="f201" y="f20"/>
                    </a:lnTo>
                    <a:lnTo>
                      <a:pt x="f138" y="f196"/>
                    </a:lnTo>
                    <a:lnTo>
                      <a:pt x="f22" y="f202"/>
                    </a:lnTo>
                    <a:lnTo>
                      <a:pt x="f38" y="f203"/>
                    </a:lnTo>
                    <a:lnTo>
                      <a:pt x="f25" y="f204"/>
                    </a:lnTo>
                    <a:lnTo>
                      <a:pt x="f1" y="f205"/>
                    </a:lnTo>
                    <a:lnTo>
                      <a:pt x="f49" y="f206"/>
                    </a:lnTo>
                    <a:lnTo>
                      <a:pt x="f207" y="f208"/>
                    </a:lnTo>
                    <a:lnTo>
                      <a:pt x="f127" y="f209"/>
                    </a:lnTo>
                    <a:lnTo>
                      <a:pt x="f55" y="f210"/>
                    </a:lnTo>
                    <a:lnTo>
                      <a:pt x="f173" y="f211"/>
                    </a:lnTo>
                    <a:lnTo>
                      <a:pt x="f169" y="f212"/>
                    </a:lnTo>
                    <a:lnTo>
                      <a:pt x="f174" y="f211"/>
                    </a:lnTo>
                    <a:lnTo>
                      <a:pt x="f213" y="f214"/>
                    </a:lnTo>
                    <a:lnTo>
                      <a:pt x="f40" y="f211"/>
                    </a:lnTo>
                    <a:lnTo>
                      <a:pt x="f49" y="f215"/>
                    </a:lnTo>
                    <a:lnTo>
                      <a:pt x="f47" y="f133"/>
                    </a:lnTo>
                    <a:lnTo>
                      <a:pt x="f38" y="f216"/>
                    </a:lnTo>
                    <a:lnTo>
                      <a:pt x="f49" y="f217"/>
                    </a:lnTo>
                    <a:lnTo>
                      <a:pt x="f218" y="f219"/>
                    </a:lnTo>
                    <a:lnTo>
                      <a:pt x="f220" y="f221"/>
                    </a:lnTo>
                    <a:lnTo>
                      <a:pt x="f161" y="f222"/>
                    </a:lnTo>
                    <a:lnTo>
                      <a:pt x="f58" y="f219"/>
                    </a:lnTo>
                    <a:lnTo>
                      <a:pt x="f223" y="f224"/>
                    </a:lnTo>
                    <a:lnTo>
                      <a:pt x="f225" y="f226"/>
                    </a:lnTo>
                    <a:lnTo>
                      <a:pt x="f149" y="f211"/>
                    </a:lnTo>
                    <a:lnTo>
                      <a:pt x="f58" y="f132"/>
                    </a:lnTo>
                    <a:lnTo>
                      <a:pt x="f67" y="f132"/>
                    </a:lnTo>
                    <a:lnTo>
                      <a:pt x="f86" y="f227"/>
                    </a:lnTo>
                    <a:lnTo>
                      <a:pt x="f228" y="f132"/>
                    </a:lnTo>
                    <a:lnTo>
                      <a:pt x="f229" y="f230"/>
                    </a:lnTo>
                    <a:lnTo>
                      <a:pt x="f228" y="f231"/>
                    </a:lnTo>
                    <a:lnTo>
                      <a:pt x="f232" y="f233"/>
                    </a:lnTo>
                    <a:lnTo>
                      <a:pt x="f137" y="f234"/>
                    </a:lnTo>
                    <a:lnTo>
                      <a:pt x="f235" y="f236"/>
                    </a:lnTo>
                    <a:lnTo>
                      <a:pt x="f235" y="f234"/>
                    </a:lnTo>
                    <a:lnTo>
                      <a:pt x="f237" y="f131"/>
                    </a:lnTo>
                    <a:lnTo>
                      <a:pt x="f238" y="f233"/>
                    </a:lnTo>
                    <a:lnTo>
                      <a:pt x="f117" y="f211"/>
                    </a:lnTo>
                    <a:lnTo>
                      <a:pt x="f239" y="f132"/>
                    </a:lnTo>
                    <a:lnTo>
                      <a:pt x="f117" y="f240"/>
                    </a:lnTo>
                    <a:lnTo>
                      <a:pt x="f241" y="f212"/>
                    </a:lnTo>
                    <a:lnTo>
                      <a:pt x="f114" y="f240"/>
                    </a:lnTo>
                    <a:lnTo>
                      <a:pt x="f106" y="f240"/>
                    </a:lnTo>
                    <a:lnTo>
                      <a:pt x="f111" y="f211"/>
                    </a:lnTo>
                    <a:lnTo>
                      <a:pt x="f242" y="f132"/>
                    </a:lnTo>
                    <a:lnTo>
                      <a:pt x="f120" y="f236"/>
                    </a:lnTo>
                    <a:lnTo>
                      <a:pt x="f106" y="f243"/>
                    </a:lnTo>
                    <a:lnTo>
                      <a:pt x="f94" y="f233"/>
                    </a:lnTo>
                    <a:lnTo>
                      <a:pt x="f244" y="f245"/>
                    </a:lnTo>
                    <a:lnTo>
                      <a:pt x="f246" y="f219"/>
                    </a:lnTo>
                    <a:lnTo>
                      <a:pt x="f75" y="f247"/>
                    </a:lnTo>
                    <a:lnTo>
                      <a:pt x="f11" y="f248"/>
                    </a:lnTo>
                    <a:lnTo>
                      <a:pt x="f146" y="f249"/>
                    </a:lnTo>
                    <a:lnTo>
                      <a:pt x="f75" y="f133"/>
                    </a:lnTo>
                    <a:lnTo>
                      <a:pt x="f250" y="f227"/>
                    </a:lnTo>
                    <a:lnTo>
                      <a:pt x="f122" y="f251"/>
                    </a:lnTo>
                    <a:lnTo>
                      <a:pt x="f26" y="f252"/>
                    </a:lnTo>
                    <a:lnTo>
                      <a:pt x="f82" y="f136"/>
                    </a:lnTo>
                    <a:lnTo>
                      <a:pt x="f66" y="f252"/>
                    </a:lnTo>
                    <a:lnTo>
                      <a:pt x="f85" y="f253"/>
                    </a:lnTo>
                    <a:lnTo>
                      <a:pt x="f254" y="f255"/>
                    </a:lnTo>
                    <a:lnTo>
                      <a:pt x="f256" y="f257"/>
                    </a:lnTo>
                    <a:lnTo>
                      <a:pt x="f75" y="f14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39" y="f258"/>
                    </a:moveTo>
                    <a:lnTo>
                      <a:pt x="f228" y="f259"/>
                    </a:lnTo>
                    <a:lnTo>
                      <a:pt x="f260" y="f258"/>
                    </a:lnTo>
                    <a:lnTo>
                      <a:pt x="f239" y="f258"/>
                    </a:lnTo>
                    <a:close/>
                    <a:moveTo>
                      <a:pt x="f239" y="f258"/>
                    </a:moveTo>
                    <a:lnTo>
                      <a:pt x="f239" y="f258"/>
                    </a:lnTo>
                    <a:close/>
                    <a:moveTo>
                      <a:pt x="f228" y="f261"/>
                    </a:moveTo>
                    <a:lnTo>
                      <a:pt x="f158" y="f262"/>
                    </a:lnTo>
                    <a:lnTo>
                      <a:pt x="f95" y="f263"/>
                    </a:lnTo>
                    <a:lnTo>
                      <a:pt x="f228" y="f41"/>
                    </a:lnTo>
                    <a:lnTo>
                      <a:pt x="f228" y="f261"/>
                    </a:lnTo>
                    <a:close/>
                    <a:moveTo>
                      <a:pt x="f228" y="f261"/>
                    </a:moveTo>
                    <a:lnTo>
                      <a:pt x="f228" y="f261"/>
                    </a:lnTo>
                    <a:close/>
                    <a:moveTo>
                      <a:pt x="f228" y="f21"/>
                    </a:moveTo>
                    <a:lnTo>
                      <a:pt x="f95" y="f264"/>
                    </a:lnTo>
                    <a:lnTo>
                      <a:pt x="f95" y="f265"/>
                    </a:lnTo>
                    <a:lnTo>
                      <a:pt x="f266" y="f267"/>
                    </a:lnTo>
                    <a:lnTo>
                      <a:pt x="f228" y="f21"/>
                    </a:lnTo>
                    <a:close/>
                    <a:moveTo>
                      <a:pt x="f228" y="f21"/>
                    </a:moveTo>
                    <a:lnTo>
                      <a:pt x="f228" y="f21"/>
                    </a:lnTo>
                    <a:close/>
                    <a:moveTo>
                      <a:pt x="f266" y="f268"/>
                    </a:moveTo>
                    <a:lnTo>
                      <a:pt x="f95" y="f269"/>
                    </a:lnTo>
                    <a:lnTo>
                      <a:pt x="f239" y="f48"/>
                    </a:lnTo>
                    <a:lnTo>
                      <a:pt x="f266" y="f250"/>
                    </a:lnTo>
                    <a:lnTo>
                      <a:pt x="f266" y="f268"/>
                    </a:lnTo>
                    <a:close/>
                    <a:moveTo>
                      <a:pt x="f266" y="f268"/>
                    </a:moveTo>
                    <a:lnTo>
                      <a:pt x="f266" y="f268"/>
                    </a:lnTo>
                    <a:close/>
                    <a:moveTo>
                      <a:pt x="f266" y="f270"/>
                    </a:moveTo>
                    <a:lnTo>
                      <a:pt x="f239" y="f82"/>
                    </a:lnTo>
                    <a:lnTo>
                      <a:pt x="f239" y="f144"/>
                    </a:lnTo>
                    <a:lnTo>
                      <a:pt x="f166" y="f271"/>
                    </a:lnTo>
                    <a:lnTo>
                      <a:pt x="f266" y="f270"/>
                    </a:lnTo>
                    <a:close/>
                    <a:moveTo>
                      <a:pt x="f266" y="f270"/>
                    </a:moveTo>
                    <a:lnTo>
                      <a:pt x="f266" y="f270"/>
                    </a:lnTo>
                    <a:close/>
                    <a:moveTo>
                      <a:pt x="f166" y="f272"/>
                    </a:moveTo>
                    <a:lnTo>
                      <a:pt x="f0" y="f273"/>
                    </a:lnTo>
                    <a:lnTo>
                      <a:pt x="f0" y="f274"/>
                    </a:lnTo>
                    <a:lnTo>
                      <a:pt x="f107" y="f111"/>
                    </a:lnTo>
                    <a:lnTo>
                      <a:pt x="f107" y="f150"/>
                    </a:lnTo>
                    <a:lnTo>
                      <a:pt x="f232" y="f112"/>
                    </a:lnTo>
                    <a:lnTo>
                      <a:pt x="f166" y="f118"/>
                    </a:lnTo>
                    <a:lnTo>
                      <a:pt x="f166" y="f275"/>
                    </a:lnTo>
                    <a:lnTo>
                      <a:pt x="f276" y="f106"/>
                    </a:lnTo>
                    <a:lnTo>
                      <a:pt x="f166" y="f109"/>
                    </a:lnTo>
                    <a:lnTo>
                      <a:pt x="f166" y="f272"/>
                    </a:lnTo>
                    <a:close/>
                    <a:moveTo>
                      <a:pt x="f166" y="f272"/>
                    </a:moveTo>
                    <a:lnTo>
                      <a:pt x="f166" y="f272"/>
                    </a:lnTo>
                    <a:close/>
                    <a:moveTo>
                      <a:pt x="f238" y="f105"/>
                    </a:moveTo>
                    <a:lnTo>
                      <a:pt x="f0" y="f125"/>
                    </a:lnTo>
                    <a:lnTo>
                      <a:pt x="f0" y="f158"/>
                    </a:lnTo>
                    <a:lnTo>
                      <a:pt x="f238" y="f105"/>
                    </a:lnTo>
                    <a:close/>
                    <a:moveTo>
                      <a:pt x="f238" y="f105"/>
                    </a:moveTo>
                    <a:lnTo>
                      <a:pt x="f238" y="f105"/>
                    </a:lnTo>
                    <a:close/>
                    <a:moveTo>
                      <a:pt x="f116" y="f277"/>
                    </a:moveTo>
                    <a:lnTo>
                      <a:pt x="f278" y="f87"/>
                    </a:lnTo>
                    <a:lnTo>
                      <a:pt x="f279" y="f280"/>
                    </a:lnTo>
                    <a:lnTo>
                      <a:pt x="f279" y="f116"/>
                    </a:lnTo>
                    <a:lnTo>
                      <a:pt x="f116" y="f277"/>
                    </a:lnTo>
                    <a:close/>
                    <a:moveTo>
                      <a:pt x="f116" y="f277"/>
                    </a:moveTo>
                    <a:lnTo>
                      <a:pt x="f116" y="f277"/>
                    </a:lnTo>
                    <a:close/>
                    <a:moveTo>
                      <a:pt x="f279" y="f229"/>
                    </a:moveTo>
                    <a:lnTo>
                      <a:pt x="f0" y="f171"/>
                    </a:lnTo>
                    <a:lnTo>
                      <a:pt x="f87" y="f276"/>
                    </a:lnTo>
                    <a:lnTo>
                      <a:pt x="f279" y="f183"/>
                    </a:lnTo>
                    <a:lnTo>
                      <a:pt x="f279" y="f229"/>
                    </a:lnTo>
                    <a:close/>
                    <a:moveTo>
                      <a:pt x="f279" y="f229"/>
                    </a:moveTo>
                    <a:lnTo>
                      <a:pt x="f279" y="f229"/>
                    </a:lnTo>
                    <a:close/>
                    <a:moveTo>
                      <a:pt x="f276" y="f57"/>
                    </a:moveTo>
                    <a:lnTo>
                      <a:pt x="f87" y="f76"/>
                    </a:lnTo>
                    <a:lnTo>
                      <a:pt x="f281" y="f282"/>
                    </a:lnTo>
                    <a:lnTo>
                      <a:pt x="f276" y="f283"/>
                    </a:lnTo>
                    <a:lnTo>
                      <a:pt x="f276" y="f57"/>
                    </a:lnTo>
                    <a:close/>
                    <a:moveTo>
                      <a:pt x="f276" y="f57"/>
                    </a:moveTo>
                    <a:lnTo>
                      <a:pt x="f276" y="f57"/>
                    </a:lnTo>
                    <a:close/>
                    <a:moveTo>
                      <a:pt x="f229" y="f43"/>
                    </a:moveTo>
                    <a:lnTo>
                      <a:pt x="f281" y="f53"/>
                    </a:lnTo>
                    <a:lnTo>
                      <a:pt x="f281" y="f186"/>
                    </a:lnTo>
                    <a:lnTo>
                      <a:pt x="f280" y="f38"/>
                    </a:lnTo>
                    <a:cubicBezTo>
                      <a:pt x="f83" y="f49"/>
                      <a:pt x="f176" y="f55"/>
                      <a:pt x="f229" y="f43"/>
                    </a:cubicBezTo>
                    <a:close/>
                    <a:moveTo>
                      <a:pt x="f229" y="f43"/>
                    </a:moveTo>
                    <a:lnTo>
                      <a:pt x="f229" y="f43"/>
                    </a:lnTo>
                    <a:close/>
                    <a:moveTo>
                      <a:pt x="f107" y="f34"/>
                    </a:moveTo>
                    <a:lnTo>
                      <a:pt x="f151" y="f193"/>
                    </a:lnTo>
                    <a:cubicBezTo>
                      <a:pt x="f237" y="f201"/>
                      <a:pt x="f238" y="f34"/>
                      <a:pt x="f235" y="f284"/>
                    </a:cubicBezTo>
                    <a:lnTo>
                      <a:pt x="f116" y="f284"/>
                    </a:lnTo>
                    <a:lnTo>
                      <a:pt x="f107" y="f174"/>
                    </a:lnTo>
                    <a:lnTo>
                      <a:pt x="f107" y="f34"/>
                    </a:lnTo>
                    <a:close/>
                    <a:moveTo>
                      <a:pt x="f107" y="f34"/>
                    </a:moveTo>
                    <a:lnTo>
                      <a:pt x="f107" y="f34"/>
                    </a:lnTo>
                    <a:close/>
                    <a:moveTo>
                      <a:pt x="f229" y="f158"/>
                    </a:moveTo>
                    <a:lnTo>
                      <a:pt x="f166" y="f87"/>
                    </a:lnTo>
                    <a:lnTo>
                      <a:pt x="f166" y="f93"/>
                    </a:lnTo>
                    <a:lnTo>
                      <a:pt x="f229" y="f158"/>
                    </a:lnTo>
                    <a:close/>
                    <a:moveTo>
                      <a:pt x="f229" y="f158"/>
                    </a:moveTo>
                    <a:lnTo>
                      <a:pt x="f229" y="f158"/>
                    </a:lnTo>
                    <a:close/>
                    <a:moveTo>
                      <a:pt x="f285" y="f286"/>
                    </a:moveTo>
                    <a:lnTo>
                      <a:pt x="f47" y="f255"/>
                    </a:lnTo>
                    <a:lnTo>
                      <a:pt x="f213" y="f231"/>
                    </a:lnTo>
                    <a:lnTo>
                      <a:pt x="f285" y="f286"/>
                    </a:lnTo>
                    <a:close/>
                    <a:moveTo>
                      <a:pt x="f285" y="f286"/>
                    </a:moveTo>
                    <a:lnTo>
                      <a:pt x="f285" y="f286"/>
                    </a:lnTo>
                    <a:close/>
                    <a:moveTo>
                      <a:pt x="f43" y="f287"/>
                    </a:moveTo>
                    <a:lnTo>
                      <a:pt x="f225" y="f257"/>
                    </a:lnTo>
                    <a:lnTo>
                      <a:pt x="f220" y="f288"/>
                    </a:lnTo>
                    <a:lnTo>
                      <a:pt x="f43" y="f287"/>
                    </a:lnTo>
                    <a:close/>
                    <a:moveTo>
                      <a:pt x="f43" y="f287"/>
                    </a:moveTo>
                    <a:lnTo>
                      <a:pt x="f43" y="f287"/>
                    </a:lnTo>
                    <a:close/>
                    <a:moveTo>
                      <a:pt x="f289" y="f215"/>
                    </a:moveTo>
                    <a:lnTo>
                      <a:pt x="f242" y="f290"/>
                    </a:lnTo>
                    <a:lnTo>
                      <a:pt x="f89" y="f231"/>
                    </a:lnTo>
                    <a:lnTo>
                      <a:pt x="f289" y="f215"/>
                    </a:lnTo>
                    <a:close/>
                    <a:moveTo>
                      <a:pt x="f289" y="f215"/>
                    </a:moveTo>
                    <a:lnTo>
                      <a:pt x="f289" y="f215"/>
                    </a:lnTo>
                    <a:close/>
                    <a:moveTo>
                      <a:pt x="f85" y="f219"/>
                    </a:moveTo>
                    <a:lnTo>
                      <a:pt x="f92" y="f204"/>
                    </a:lnTo>
                    <a:lnTo>
                      <a:pt x="f122" y="f211"/>
                    </a:lnTo>
                    <a:lnTo>
                      <a:pt x="f85" y="f219"/>
                    </a:lnTo>
                    <a:close/>
                    <a:moveTo>
                      <a:pt x="f85" y="f219"/>
                    </a:moveTo>
                    <a:lnTo>
                      <a:pt x="f85" y="f219"/>
                    </a:lnTo>
                    <a:close/>
                    <a:moveTo>
                      <a:pt x="f291" y="f292"/>
                    </a:moveTo>
                    <a:cubicBezTo>
                      <a:pt x="f293" y="f58"/>
                      <a:pt x="f67" y="f188"/>
                      <a:pt x="f260" y="f60"/>
                    </a:cubicBezTo>
                    <a:lnTo>
                      <a:pt x="f260" y="f220"/>
                    </a:lnTo>
                    <a:lnTo>
                      <a:pt x="f57" y="f294"/>
                    </a:lnTo>
                    <a:lnTo>
                      <a:pt x="f295" y="f296"/>
                    </a:lnTo>
                    <a:lnTo>
                      <a:pt x="f260" y="f39"/>
                    </a:lnTo>
                    <a:cubicBezTo>
                      <a:pt x="f185" y="f43"/>
                      <a:pt x="f223" y="f297"/>
                      <a:pt x="f159" y="f57"/>
                    </a:cubicBezTo>
                    <a:lnTo>
                      <a:pt x="f159" y="f185"/>
                    </a:lnTo>
                    <a:lnTo>
                      <a:pt x="f143" y="f108"/>
                    </a:lnTo>
                    <a:lnTo>
                      <a:pt x="f152" y="f72"/>
                    </a:lnTo>
                    <a:lnTo>
                      <a:pt x="f152" y="f292"/>
                    </a:lnTo>
                    <a:lnTo>
                      <a:pt x="f291" y="f292"/>
                    </a:lnTo>
                    <a:close/>
                    <a:moveTo>
                      <a:pt x="f291" y="f292"/>
                    </a:moveTo>
                    <a:lnTo>
                      <a:pt x="f291" y="f292"/>
                    </a:lnTo>
                    <a:close/>
                    <a:moveTo>
                      <a:pt x="f162" y="f294"/>
                    </a:moveTo>
                    <a:cubicBezTo>
                      <a:pt x="f147" y="f298"/>
                      <a:pt x="f299" y="f180"/>
                      <a:pt x="f300" y="f292"/>
                    </a:cubicBezTo>
                    <a:lnTo>
                      <a:pt x="f300" y="f72"/>
                    </a:lnTo>
                    <a:lnTo>
                      <a:pt x="f299" y="f72"/>
                    </a:lnTo>
                    <a:lnTo>
                      <a:pt x="f162" y="f301"/>
                    </a:lnTo>
                    <a:lnTo>
                      <a:pt x="f162" y="f294"/>
                    </a:lnTo>
                    <a:close/>
                    <a:moveTo>
                      <a:pt x="f162" y="f294"/>
                    </a:moveTo>
                    <a:lnTo>
                      <a:pt x="f162" y="f294"/>
                    </a:lnTo>
                    <a:close/>
                    <a:moveTo>
                      <a:pt x="f302" y="f303"/>
                    </a:moveTo>
                    <a:lnTo>
                      <a:pt x="f302" y="f137"/>
                    </a:lnTo>
                    <a:lnTo>
                      <a:pt x="f155" y="f292"/>
                    </a:lnTo>
                    <a:lnTo>
                      <a:pt x="f304" y="f260"/>
                    </a:lnTo>
                    <a:cubicBezTo>
                      <a:pt x="f103" y="f70"/>
                      <a:pt x="f277" y="f305"/>
                      <a:pt x="f302" y="f303"/>
                    </a:cubicBezTo>
                    <a:close/>
                    <a:moveTo>
                      <a:pt x="f302" y="f303"/>
                    </a:moveTo>
                    <a:lnTo>
                      <a:pt x="f302" y="f303"/>
                    </a:lnTo>
                    <a:close/>
                    <a:moveTo>
                      <a:pt x="f302" y="f47"/>
                    </a:moveTo>
                    <a:cubicBezTo>
                      <a:pt x="f304" y="f297"/>
                      <a:pt x="f111" y="f298"/>
                      <a:pt x="f125" y="f162"/>
                    </a:cubicBezTo>
                    <a:lnTo>
                      <a:pt x="f106" y="f260"/>
                    </a:lnTo>
                    <a:lnTo>
                      <a:pt x="f106" y="f292"/>
                    </a:lnTo>
                    <a:lnTo>
                      <a:pt x="f98" y="f108"/>
                    </a:lnTo>
                    <a:lnTo>
                      <a:pt x="f96" y="f57"/>
                    </a:lnTo>
                    <a:lnTo>
                      <a:pt x="f96" y="f306"/>
                    </a:lnTo>
                    <a:cubicBezTo>
                      <a:pt x="f141" y="f51"/>
                      <a:pt x="f307" y="f45"/>
                      <a:pt x="f117" y="f193"/>
                    </a:cubicBezTo>
                    <a:lnTo>
                      <a:pt x="f308" y="f297"/>
                    </a:lnTo>
                    <a:lnTo>
                      <a:pt x="f309" y="f188"/>
                    </a:lnTo>
                    <a:lnTo>
                      <a:pt x="f302" y="f47"/>
                    </a:lnTo>
                    <a:close/>
                    <a:moveTo>
                      <a:pt x="f302" y="f47"/>
                    </a:moveTo>
                    <a:lnTo>
                      <a:pt x="f302" y="f47"/>
                    </a:lnTo>
                    <a:close/>
                    <a:moveTo>
                      <a:pt x="f111" y="f38"/>
                    </a:moveTo>
                    <a:cubicBezTo>
                      <a:pt x="f242" y="f220"/>
                      <a:pt x="f310" y="f311"/>
                      <a:pt x="f92" y="f312"/>
                    </a:cubicBezTo>
                    <a:lnTo>
                      <a:pt x="f244" y="f312"/>
                    </a:lnTo>
                    <a:lnTo>
                      <a:pt x="f244" y="f295"/>
                    </a:lnTo>
                    <a:lnTo>
                      <a:pt x="f77" y="f185"/>
                    </a:lnTo>
                    <a:lnTo>
                      <a:pt x="f96" y="f194"/>
                    </a:lnTo>
                    <a:lnTo>
                      <a:pt x="f313" y="f201"/>
                    </a:lnTo>
                    <a:cubicBezTo>
                      <a:pt x="f104" y="f34"/>
                      <a:pt x="f139" y="f174"/>
                      <a:pt x="f155" y="f169"/>
                    </a:cubicBezTo>
                    <a:lnTo>
                      <a:pt x="f310" y="f39"/>
                    </a:lnTo>
                    <a:lnTo>
                      <a:pt x="f314" y="f47"/>
                    </a:lnTo>
                    <a:lnTo>
                      <a:pt x="f111" y="f38"/>
                    </a:lnTo>
                    <a:close/>
                    <a:moveTo>
                      <a:pt x="f111" y="f38"/>
                    </a:moveTo>
                    <a:lnTo>
                      <a:pt x="f111" y="f38"/>
                    </a:lnTo>
                    <a:close/>
                    <a:moveTo>
                      <a:pt x="f304" y="f173"/>
                    </a:moveTo>
                    <a:cubicBezTo>
                      <a:pt x="f139" y="f315"/>
                      <a:pt x="f104" y="f33"/>
                      <a:pt x="f313" y="f169"/>
                    </a:cubicBezTo>
                    <a:lnTo>
                      <a:pt x="f96" y="f33"/>
                    </a:lnTo>
                    <a:lnTo>
                      <a:pt x="f142" y="f32"/>
                    </a:lnTo>
                    <a:lnTo>
                      <a:pt x="f73" y="f198"/>
                    </a:lnTo>
                    <a:lnTo>
                      <a:pt x="f313" y="f199"/>
                    </a:lnTo>
                    <a:lnTo>
                      <a:pt x="f98" y="f199"/>
                    </a:lnTo>
                    <a:lnTo>
                      <a:pt x="f155" y="f31"/>
                    </a:lnTo>
                    <a:lnTo>
                      <a:pt x="f310" y="f29"/>
                    </a:lnTo>
                    <a:lnTo>
                      <a:pt x="f99" y="f127"/>
                    </a:lnTo>
                    <a:lnTo>
                      <a:pt x="f304" y="f173"/>
                    </a:lnTo>
                    <a:close/>
                    <a:moveTo>
                      <a:pt x="f304" y="f173"/>
                    </a:moveTo>
                    <a:lnTo>
                      <a:pt x="f304" y="f173"/>
                    </a:lnTo>
                    <a:close/>
                    <a:moveTo>
                      <a:pt x="f95" y="f31"/>
                    </a:moveTo>
                    <a:lnTo>
                      <a:pt x="f102" y="f316"/>
                    </a:lnTo>
                    <a:lnTo>
                      <a:pt x="f102" y="f196"/>
                    </a:lnTo>
                    <a:lnTo>
                      <a:pt x="f310" y="f15"/>
                    </a:lnTo>
                    <a:lnTo>
                      <a:pt x="f91" y="f209"/>
                    </a:lnTo>
                    <a:lnTo>
                      <a:pt x="f304" y="f317"/>
                    </a:lnTo>
                    <a:lnTo>
                      <a:pt x="f304" y="f318"/>
                    </a:lnTo>
                    <a:lnTo>
                      <a:pt x="f304" y="f317"/>
                    </a:lnTo>
                    <a:cubicBezTo>
                      <a:pt x="f117" y="f319"/>
                      <a:pt x="f0" y="f23"/>
                      <a:pt x="f238" y="f179"/>
                    </a:cubicBezTo>
                    <a:lnTo>
                      <a:pt x="f109" y="f253"/>
                    </a:lnTo>
                    <a:lnTo>
                      <a:pt x="f309" y="f14"/>
                    </a:lnTo>
                    <a:lnTo>
                      <a:pt x="f95" y="f31"/>
                    </a:lnTo>
                    <a:close/>
                    <a:moveTo>
                      <a:pt x="f95" y="f31"/>
                    </a:moveTo>
                    <a:lnTo>
                      <a:pt x="f95" y="f31"/>
                    </a:lnTo>
                    <a:close/>
                    <a:moveTo>
                      <a:pt x="f170" y="f1"/>
                    </a:moveTo>
                    <a:cubicBezTo>
                      <a:pt x="f278" y="f17"/>
                      <a:pt x="f95" y="f320"/>
                      <a:pt x="f118" y="f205"/>
                    </a:cubicBezTo>
                    <a:lnTo>
                      <a:pt x="f118" y="f8"/>
                    </a:lnTo>
                    <a:lnTo>
                      <a:pt x="f321" y="f322"/>
                    </a:lnTo>
                    <a:lnTo>
                      <a:pt x="f323" y="f324"/>
                    </a:lnTo>
                    <a:lnTo>
                      <a:pt x="f162" y="f205"/>
                    </a:lnTo>
                    <a:lnTo>
                      <a:pt x="f260" y="f317"/>
                    </a:lnTo>
                    <a:lnTo>
                      <a:pt x="f162" y="f317"/>
                    </a:lnTo>
                    <a:cubicBezTo>
                      <a:pt x="f276" y="f14"/>
                      <a:pt x="f325" y="f17"/>
                      <a:pt x="f232" y="f24"/>
                    </a:cubicBezTo>
                    <a:lnTo>
                      <a:pt x="f232" y="f322"/>
                    </a:lnTo>
                    <a:lnTo>
                      <a:pt x="f170" y="f322"/>
                    </a:lnTo>
                    <a:lnTo>
                      <a:pt x="f170" y="f1"/>
                    </a:lnTo>
                    <a:close/>
                    <a:moveTo>
                      <a:pt x="f170" y="f1"/>
                    </a:moveTo>
                    <a:lnTo>
                      <a:pt x="f170" y="f1"/>
                    </a:lnTo>
                    <a:close/>
                    <a:moveTo>
                      <a:pt x="f137" y="f179"/>
                    </a:moveTo>
                    <a:cubicBezTo>
                      <a:pt x="f74" y="f23"/>
                      <a:pt x="f228" y="f12"/>
                      <a:pt x="f300" y="f326"/>
                    </a:cubicBezTo>
                    <a:lnTo>
                      <a:pt x="f300" y="f318"/>
                    </a:lnTo>
                    <a:lnTo>
                      <a:pt x="f67" y="f317"/>
                    </a:lnTo>
                    <a:lnTo>
                      <a:pt x="f161" y="f290"/>
                    </a:lnTo>
                    <a:lnTo>
                      <a:pt x="f51" y="f316"/>
                    </a:lnTo>
                    <a:lnTo>
                      <a:pt x="f154" y="f316"/>
                    </a:lnTo>
                    <a:lnTo>
                      <a:pt x="f154" y="f327"/>
                    </a:lnTo>
                    <a:lnTo>
                      <a:pt x="f276" y="f197"/>
                    </a:lnTo>
                    <a:lnTo>
                      <a:pt x="f57" y="f206"/>
                    </a:lnTo>
                    <a:lnTo>
                      <a:pt x="f58" y="f328"/>
                    </a:lnTo>
                    <a:lnTo>
                      <a:pt x="f280" y="f179"/>
                    </a:lnTo>
                    <a:lnTo>
                      <a:pt x="f137" y="f179"/>
                    </a:lnTo>
                    <a:close/>
                    <a:moveTo>
                      <a:pt x="f137" y="f179"/>
                    </a:moveTo>
                    <a:lnTo>
                      <a:pt x="f137" y="f179"/>
                    </a:lnTo>
                    <a:close/>
                    <a:moveTo>
                      <a:pt x="f299" y="f179"/>
                    </a:moveTo>
                    <a:lnTo>
                      <a:pt x="f143" y="f19"/>
                    </a:lnTo>
                    <a:lnTo>
                      <a:pt x="f283" y="f19"/>
                    </a:lnTo>
                    <a:lnTo>
                      <a:pt x="f329" y="f25"/>
                    </a:lnTo>
                    <a:lnTo>
                      <a:pt x="f330" y="f284"/>
                    </a:lnTo>
                    <a:lnTo>
                      <a:pt x="f159" y="f169"/>
                    </a:lnTo>
                    <a:lnTo>
                      <a:pt x="f283" y="f284"/>
                    </a:lnTo>
                    <a:cubicBezTo>
                      <a:pt x="f153" y="f32"/>
                      <a:pt x="f331" y="f33"/>
                      <a:pt x="f300" y="f315"/>
                    </a:cubicBezTo>
                    <a:lnTo>
                      <a:pt x="f157" y="f197"/>
                    </a:lnTo>
                    <a:lnTo>
                      <a:pt x="f51" y="f177"/>
                    </a:lnTo>
                    <a:lnTo>
                      <a:pt x="f299" y="f179"/>
                    </a:lnTo>
                    <a:close/>
                    <a:moveTo>
                      <a:pt x="f299" y="f179"/>
                    </a:moveTo>
                    <a:lnTo>
                      <a:pt x="f299" y="f179"/>
                    </a:lnTo>
                    <a:close/>
                    <a:moveTo>
                      <a:pt x="f332" y="f55"/>
                    </a:moveTo>
                    <a:lnTo>
                      <a:pt x="f51" y="f190"/>
                    </a:lnTo>
                    <a:lnTo>
                      <a:pt x="f299" y="f174"/>
                    </a:lnTo>
                    <a:cubicBezTo>
                      <a:pt x="f331" y="f34"/>
                      <a:pt x="f153" y="f36"/>
                      <a:pt x="f283" y="f194"/>
                    </a:cubicBezTo>
                    <a:lnTo>
                      <a:pt x="f283" y="f38"/>
                    </a:lnTo>
                    <a:lnTo>
                      <a:pt x="f159" y="f38"/>
                    </a:lnTo>
                    <a:lnTo>
                      <a:pt x="f174" y="f298"/>
                    </a:lnTo>
                    <a:lnTo>
                      <a:pt x="f45" y="f282"/>
                    </a:lnTo>
                    <a:lnTo>
                      <a:pt x="f45" y="f295"/>
                    </a:lnTo>
                    <a:lnTo>
                      <a:pt x="f285" y="f295"/>
                    </a:lnTo>
                    <a:cubicBezTo>
                      <a:pt x="f51" y="f333"/>
                      <a:pt x="f225" y="f45"/>
                      <a:pt x="f293" y="f193"/>
                    </a:cubicBezTo>
                    <a:lnTo>
                      <a:pt x="f332" y="f55"/>
                    </a:lnTo>
                    <a:close/>
                    <a:moveTo>
                      <a:pt x="f332" y="f55"/>
                    </a:moveTo>
                    <a:lnTo>
                      <a:pt x="f332" y="f55"/>
                    </a:lnTo>
                    <a:close/>
                    <a:moveTo>
                      <a:pt x="f277" y="f78"/>
                    </a:moveTo>
                    <a:lnTo>
                      <a:pt x="f110" y="f108"/>
                    </a:lnTo>
                    <a:lnTo>
                      <a:pt x="f110" y="f110"/>
                    </a:lnTo>
                    <a:lnTo>
                      <a:pt x="f277" y="f78"/>
                    </a:lnTo>
                    <a:close/>
                  </a:path>
                </a:pathLst>
              </a:custGeom>
              <a:solidFill>
                <a:srgbClr val="D7B369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8" name="Forma Livre 27"/>
              <p:cNvSpPr/>
              <p:nvPr/>
            </p:nvSpPr>
            <p:spPr>
              <a:xfrm>
                <a:off x="9294839" y="5686562"/>
                <a:ext cx="227164" cy="63358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710"/>
                  <a:gd name="f5" fmla="val 246"/>
                  <a:gd name="f6" fmla="val 599"/>
                  <a:gd name="f7" fmla="val 53"/>
                  <a:gd name="f8" fmla="val 612"/>
                  <a:gd name="f9" fmla="val 192"/>
                  <a:gd name="f10" fmla="val 667"/>
                  <a:gd name="f11" fmla="val 197"/>
                  <a:gd name="f12" fmla="val 709"/>
                  <a:gd name="f13" fmla="val 202"/>
                  <a:gd name="f14" fmla="val 693"/>
                  <a:gd name="f15" fmla="val 63"/>
                  <a:gd name="f16" fmla="val 683"/>
                  <a:gd name="f17" fmla="val 2"/>
                  <a:gd name="f18" fmla="val 600"/>
                  <a:gd name="f19" fmla="val 632"/>
                  <a:gd name="f20" fmla="val 169"/>
                  <a:gd name="f21" fmla="val 620"/>
                  <a:gd name="f22" fmla="val 48"/>
                  <a:gd name="f23" fmla="val 623"/>
                  <a:gd name="f24" fmla="val 45"/>
                  <a:gd name="f25" fmla="val 626"/>
                  <a:gd name="f26" fmla="val 42"/>
                  <a:gd name="f27" fmla="val 37"/>
                  <a:gd name="f28" fmla="val 643"/>
                  <a:gd name="f29" fmla="val 650"/>
                  <a:gd name="f30" fmla="val 40"/>
                  <a:gd name="f31" fmla="val 662"/>
                  <a:gd name="f32" fmla="val 55"/>
                  <a:gd name="f33" fmla="val 669"/>
                  <a:gd name="f34" fmla="val 67"/>
                  <a:gd name="f35" fmla="val 174"/>
                  <a:gd name="f36" fmla="val 16"/>
                  <a:gd name="f37" fmla="val 97"/>
                  <a:gd name="f38" fmla="val 110"/>
                  <a:gd name="f39" fmla="val 109"/>
                  <a:gd name="f40" fmla="val 33"/>
                  <a:gd name="f41" fmla="val 98"/>
                  <a:gd name="f42" fmla="val 22"/>
                  <a:gd name="f43" fmla="val 85"/>
                  <a:gd name="f44" fmla="val 17"/>
                  <a:gd name="f45" fmla="val 18"/>
                  <a:gd name="f46" fmla="val 69"/>
                  <a:gd name="f47" fmla="val 15"/>
                  <a:gd name="f48" fmla="val 20"/>
                  <a:gd name="f49" fmla="val 32"/>
                  <a:gd name="f50" fmla="val 26"/>
                  <a:gd name="f51" fmla="val 38"/>
                  <a:gd name="f52" fmla="val 47"/>
                  <a:gd name="f53" fmla="val 57"/>
                  <a:gd name="f54" fmla="val 66"/>
                  <a:gd name="f55" fmla="val 76"/>
                  <a:gd name="f56" fmla="val 81"/>
                  <a:gd name="f57" fmla="val 86"/>
                  <a:gd name="f58" fmla="val 88"/>
                  <a:gd name="f59" fmla="val 452"/>
                  <a:gd name="f60" fmla="val 187"/>
                  <a:gd name="f61" fmla="val 448"/>
                  <a:gd name="f62" fmla="val 134"/>
                  <a:gd name="f63" fmla="val 423"/>
                  <a:gd name="f64" fmla="val 298"/>
                  <a:gd name="f65" fmla="val 272"/>
                  <a:gd name="f66" fmla="val 269"/>
                  <a:gd name="f67" fmla="val 264"/>
                  <a:gd name="f68" fmla="val 245"/>
                  <a:gd name="f69" fmla="val 281"/>
                  <a:gd name="f70" fmla="val 290"/>
                  <a:gd name="f71" fmla="val 293"/>
                  <a:gd name="f72" fmla="val 178"/>
                  <a:gd name="f73" fmla="val 297"/>
                  <a:gd name="f74" fmla="val 139"/>
                  <a:gd name="f75" fmla="val 315"/>
                  <a:gd name="f76" fmla="val 83"/>
                  <a:gd name="f77" fmla="val 405"/>
                  <a:gd name="f78" fmla="val 424"/>
                  <a:gd name="f79" fmla="val 428"/>
                  <a:gd name="f80" fmla="val 431"/>
                  <a:gd name="f81" fmla="val 440"/>
                  <a:gd name="f82" fmla="val 457"/>
                  <a:gd name="f83" fmla="*/ f1 1 710"/>
                  <a:gd name="f84" fmla="*/ f2 1 246"/>
                  <a:gd name="f85" fmla="+- f5 0 f3"/>
                  <a:gd name="f86" fmla="+- f4 0 f3"/>
                  <a:gd name="f87" fmla="*/ f86 1 710"/>
                  <a:gd name="f88" fmla="*/ f85 1 246"/>
                  <a:gd name="f89" fmla="*/ f3 1 f87"/>
                  <a:gd name="f90" fmla="*/ f4 1 f87"/>
                  <a:gd name="f91" fmla="*/ f3 1 f88"/>
                  <a:gd name="f92" fmla="*/ f5 1 f88"/>
                  <a:gd name="f93" fmla="*/ f89 f83 1"/>
                  <a:gd name="f94" fmla="*/ f90 f83 1"/>
                  <a:gd name="f95" fmla="*/ f92 f84 1"/>
                  <a:gd name="f96" fmla="*/ f91 f8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3" t="f96" r="f94" b="f95"/>
                <a:pathLst>
                  <a:path w="710" h="246">
                    <a:moveTo>
                      <a:pt x="f6" y="f7"/>
                    </a:moveTo>
                    <a:lnTo>
                      <a:pt x="f8" y="f9"/>
                    </a:lnTo>
                    <a:lnTo>
                      <a:pt x="f10" y="f11"/>
                    </a:lnTo>
                    <a:lnTo>
                      <a:pt x="f12" y="f13"/>
                    </a:lnTo>
                    <a:lnTo>
                      <a:pt x="f14" y="f15"/>
                    </a:lnTo>
                    <a:cubicBezTo>
                      <a:pt x="f16" y="f17"/>
                      <a:pt x="f18" y="f3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9" y="f20"/>
                    </a:moveTo>
                    <a:lnTo>
                      <a:pt x="f21" y="f7"/>
                    </a:ln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19" y="f27"/>
                      <a:pt x="f28" y="f27"/>
                      <a:pt x="f29" y="f30"/>
                    </a:cubicBezTo>
                    <a:cubicBezTo>
                      <a:pt x="f31" y="f24"/>
                      <a:pt x="f10" y="f32"/>
                      <a:pt x="f33" y="f34"/>
                    </a:cubicBezTo>
                    <a:lnTo>
                      <a:pt x="f16" y="f35"/>
                    </a:lnTo>
                    <a:lnTo>
                      <a:pt x="f19" y="f20"/>
                    </a:lnTo>
                    <a:close/>
                    <a:moveTo>
                      <a:pt x="f19" y="f20"/>
                    </a:moveTo>
                    <a:lnTo>
                      <a:pt x="f19" y="f20"/>
                    </a:lnTo>
                    <a:close/>
                    <a:moveTo>
                      <a:pt x="f36" y="f15"/>
                    </a:moveTo>
                    <a:lnTo>
                      <a:pt x="f3" y="f13"/>
                    </a:lnTo>
                    <a:lnTo>
                      <a:pt x="f37" y="f9"/>
                    </a:lnTo>
                    <a:lnTo>
                      <a:pt x="f38" y="f7"/>
                    </a:lnTo>
                    <a:cubicBezTo>
                      <a:pt x="f39" y="f40"/>
                      <a:pt x="f41" y="f42"/>
                      <a:pt x="f43" y="f44"/>
                    </a:cubicBezTo>
                    <a:lnTo>
                      <a:pt x="f43" y="f45"/>
                    </a:lnTo>
                    <a:lnTo>
                      <a:pt x="f46" y="f47"/>
                    </a:lnTo>
                    <a:cubicBezTo>
                      <a:pt x="f24" y="f47"/>
                      <a:pt x="f48" y="f49"/>
                      <a:pt x="f36" y="f15"/>
                    </a:cubicBezTo>
                    <a:close/>
                    <a:moveTo>
                      <a:pt x="f36" y="f15"/>
                    </a:moveTo>
                    <a:lnTo>
                      <a:pt x="f36" y="f15"/>
                    </a:lnTo>
                    <a:close/>
                    <a:moveTo>
                      <a:pt x="f50" y="f35"/>
                    </a:moveTo>
                    <a:lnTo>
                      <a:pt x="f51" y="f34"/>
                    </a:lnTo>
                    <a:cubicBezTo>
                      <a:pt x="f30" y="f32"/>
                      <a:pt x="f52" y="f24"/>
                      <a:pt x="f53" y="f30"/>
                    </a:cubicBezTo>
                    <a:cubicBezTo>
                      <a:pt x="f54" y="f27"/>
                      <a:pt x="f55" y="f27"/>
                      <a:pt x="f56" y="f26"/>
                    </a:cubicBezTo>
                    <a:cubicBezTo>
                      <a:pt x="f57" y="f24"/>
                      <a:pt x="f57" y="f22"/>
                      <a:pt x="f58" y="f7"/>
                    </a:cubicBezTo>
                    <a:lnTo>
                      <a:pt x="f55" y="f20"/>
                    </a:lnTo>
                    <a:lnTo>
                      <a:pt x="f50" y="f35"/>
                    </a:lnTo>
                    <a:close/>
                    <a:moveTo>
                      <a:pt x="f50" y="f35"/>
                    </a:moveTo>
                    <a:lnTo>
                      <a:pt x="f50" y="f35"/>
                    </a:lnTo>
                    <a:close/>
                    <a:moveTo>
                      <a:pt x="f59" y="f60"/>
                    </a:moveTo>
                    <a:cubicBezTo>
                      <a:pt x="f61" y="f62"/>
                      <a:pt x="f63" y="f53"/>
                      <a:pt x="f0" y="f32"/>
                    </a:cubicBezTo>
                    <a:cubicBezTo>
                      <a:pt x="f64" y="f53"/>
                      <a:pt x="f65" y="f62"/>
                      <a:pt x="f66" y="f60"/>
                    </a:cubicBezTo>
                    <a:lnTo>
                      <a:pt x="f67" y="f68"/>
                    </a:lnTo>
                    <a:cubicBezTo>
                      <a:pt x="f65" y="f68"/>
                      <a:pt x="f69" y="f68"/>
                      <a:pt x="f70" y="f68"/>
                    </a:cubicBezTo>
                    <a:lnTo>
                      <a:pt x="f71" y="f72"/>
                    </a:lnTo>
                    <a:cubicBezTo>
                      <a:pt x="f73" y="f74"/>
                      <a:pt x="f75" y="f76"/>
                      <a:pt x="f0" y="f76"/>
                    </a:cubicBezTo>
                    <a:cubicBezTo>
                      <a:pt x="f77" y="f76"/>
                      <a:pt x="f78" y="f74"/>
                      <a:pt x="f79" y="f72"/>
                    </a:cubicBezTo>
                    <a:lnTo>
                      <a:pt x="f80" y="f68"/>
                    </a:lnTo>
                    <a:cubicBezTo>
                      <a:pt x="f81" y="f68"/>
                      <a:pt x="f61" y="f68"/>
                      <a:pt x="f82" y="f68"/>
                    </a:cubicBezTo>
                    <a:lnTo>
                      <a:pt x="f59" y="f60"/>
                    </a:lnTo>
                    <a:close/>
                  </a:path>
                </a:pathLst>
              </a:custGeom>
              <a:solidFill>
                <a:srgbClr val="F8EBDA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9" name="Forma Livre 28"/>
              <p:cNvSpPr/>
              <p:nvPr/>
            </p:nvSpPr>
            <p:spPr>
              <a:xfrm>
                <a:off x="9296284" y="6005523"/>
                <a:ext cx="38157" cy="152284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75"/>
                  <a:gd name="f4" fmla="val 494"/>
                  <a:gd name="f5" fmla="val 109"/>
                  <a:gd name="f6" fmla="val 486"/>
                  <a:gd name="f7" fmla="val 174"/>
                  <a:gd name="f8" fmla="val 382"/>
                  <a:gd name="f9" fmla="val 493"/>
                  <a:gd name="f10" fmla="val 66"/>
                  <a:gd name="f11" fmla="val 427"/>
                  <a:gd name="f12" fmla="val 397"/>
                  <a:gd name="f13" fmla="val 367"/>
                  <a:gd name="f14" fmla="val 288"/>
                  <a:gd name="f15" fmla="val 308"/>
                  <a:gd name="f16" fmla="val 353"/>
                  <a:gd name="f17" fmla="val 274"/>
                  <a:gd name="f18" fmla="val 215"/>
                  <a:gd name="f19" fmla="val 146"/>
                  <a:gd name="f20" fmla="val 239"/>
                  <a:gd name="f21" fmla="val 126"/>
                  <a:gd name="f22" fmla="val 98"/>
                  <a:gd name="f23" fmla="val 76"/>
                  <a:gd name="f24" fmla="val 48"/>
                  <a:gd name="f25" fmla="val 28"/>
                  <a:gd name="f26" fmla="val 57"/>
                  <a:gd name="f27" fmla="val 202"/>
                  <a:gd name="f28" fmla="val 114"/>
                  <a:gd name="f29" fmla="val 164"/>
                  <a:gd name="f30" fmla="val 42"/>
                  <a:gd name="f31" fmla="val 151"/>
                  <a:gd name="f32" fmla="val 129"/>
                  <a:gd name="f33" fmla="val 119"/>
                  <a:gd name="f34" fmla="val 68"/>
                  <a:gd name="f35" fmla="val 43"/>
                  <a:gd name="f36" fmla="val 105"/>
                  <a:gd name="f37" fmla="val 85"/>
                  <a:gd name="f38" fmla="val 64"/>
                  <a:gd name="f39" fmla="val 78"/>
                  <a:gd name="f40" fmla="val 81"/>
                  <a:gd name="f41" fmla="val 108"/>
                  <a:gd name="f42" fmla="val 91"/>
                  <a:gd name="f43" fmla="val 71"/>
                  <a:gd name="f44" fmla="val 18"/>
                  <a:gd name="f45" fmla="val 79"/>
                  <a:gd name="f46" fmla="val 15"/>
                  <a:gd name="f47" fmla="val 100"/>
                  <a:gd name="f48" fmla="val 13"/>
                  <a:gd name="f49" fmla="val 5"/>
                  <a:gd name="f50" fmla="val 93"/>
                  <a:gd name="f51" fmla="*/ f0 1 175"/>
                  <a:gd name="f52" fmla="*/ f1 1 494"/>
                  <a:gd name="f53" fmla="+- f4 0 f2"/>
                  <a:gd name="f54" fmla="+- f3 0 f2"/>
                  <a:gd name="f55" fmla="*/ f54 1 175"/>
                  <a:gd name="f56" fmla="*/ f53 1 494"/>
                  <a:gd name="f57" fmla="*/ f2 1 f55"/>
                  <a:gd name="f58" fmla="*/ f3 1 f55"/>
                  <a:gd name="f59" fmla="*/ f2 1 f56"/>
                  <a:gd name="f60" fmla="*/ f4 1 f56"/>
                  <a:gd name="f61" fmla="*/ f57 f51 1"/>
                  <a:gd name="f62" fmla="*/ f58 f51 1"/>
                  <a:gd name="f63" fmla="*/ f60 f52 1"/>
                  <a:gd name="f64" fmla="*/ f59 f5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61" t="f64" r="f62" b="f63"/>
                <a:pathLst>
                  <a:path w="175" h="494"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7" y="f8"/>
                    </a:moveTo>
                    <a:lnTo>
                      <a:pt x="f2" y="f8"/>
                    </a:lnTo>
                    <a:lnTo>
                      <a:pt x="f2" y="f9"/>
                    </a:lnTo>
                    <a:lnTo>
                      <a:pt x="f10" y="f9"/>
                    </a:lnTo>
                    <a:lnTo>
                      <a:pt x="f10" y="f11"/>
                    </a:lnTo>
                    <a:cubicBezTo>
                      <a:pt x="f10" y="f12"/>
                      <a:pt x="f5" y="f12"/>
                      <a:pt x="f5" y="f11"/>
                    </a:cubicBezTo>
                    <a:lnTo>
                      <a:pt x="f5" y="f6"/>
                    </a:lnTo>
                    <a:lnTo>
                      <a:pt x="f5" y="f9"/>
                    </a:lnTo>
                    <a:lnTo>
                      <a:pt x="f7" y="f9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" y="f13"/>
                    </a:moveTo>
                    <a:lnTo>
                      <a:pt x="f7" y="f13"/>
                    </a:lnTo>
                    <a:lnTo>
                      <a:pt x="f7" y="f14"/>
                    </a:lnTo>
                    <a:lnTo>
                      <a:pt x="f2" y="f14"/>
                    </a:lnTo>
                    <a:lnTo>
                      <a:pt x="f2" y="f13"/>
                    </a:lnTo>
                    <a:close/>
                    <a:moveTo>
                      <a:pt x="f2" y="f13"/>
                    </a:moveTo>
                    <a:lnTo>
                      <a:pt x="f2" y="f13"/>
                    </a:lnTo>
                    <a:close/>
                    <a:moveTo>
                      <a:pt x="f5" y="f15"/>
                    </a:moveTo>
                    <a:lnTo>
                      <a:pt x="f5" y="f16"/>
                    </a:lnTo>
                    <a:lnTo>
                      <a:pt x="f10" y="f16"/>
                    </a:lnTo>
                    <a:lnTo>
                      <a:pt x="f10" y="f15"/>
                    </a:lnTo>
                    <a:lnTo>
                      <a:pt x="f5" y="f15"/>
                    </a:lnTo>
                    <a:close/>
                    <a:moveTo>
                      <a:pt x="f5" y="f15"/>
                    </a:moveTo>
                    <a:lnTo>
                      <a:pt x="f5" y="f15"/>
                    </a:lnTo>
                    <a:close/>
                    <a:moveTo>
                      <a:pt x="f2" y="f17"/>
                    </a:moveTo>
                    <a:lnTo>
                      <a:pt x="f7" y="f17"/>
                    </a:lnTo>
                    <a:lnTo>
                      <a:pt x="f7" y="f18"/>
                    </a:lnTo>
                    <a:lnTo>
                      <a:pt x="f19" y="f18"/>
                    </a:lnTo>
                    <a:lnTo>
                      <a:pt x="f19" y="f20"/>
                    </a:lnTo>
                    <a:lnTo>
                      <a:pt x="f21" y="f20"/>
                    </a:lnTo>
                    <a:lnTo>
                      <a:pt x="f21" y="f18"/>
                    </a:lnTo>
                    <a:lnTo>
                      <a:pt x="f22" y="f18"/>
                    </a:lnTo>
                    <a:lnTo>
                      <a:pt x="f22" y="f20"/>
                    </a:lnTo>
                    <a:lnTo>
                      <a:pt x="f23" y="f20"/>
                    </a:lnTo>
                    <a:lnTo>
                      <a:pt x="f23" y="f18"/>
                    </a:lnTo>
                    <a:lnTo>
                      <a:pt x="f24" y="f18"/>
                    </a:lnTo>
                    <a:lnTo>
                      <a:pt x="f24" y="f20"/>
                    </a:lnTo>
                    <a:lnTo>
                      <a:pt x="f25" y="f20"/>
                    </a:lnTo>
                    <a:lnTo>
                      <a:pt x="f25" y="f18"/>
                    </a:lnTo>
                    <a:lnTo>
                      <a:pt x="f2" y="f18"/>
                    </a:lnTo>
                    <a:lnTo>
                      <a:pt x="f2" y="f17"/>
                    </a:lnTo>
                    <a:close/>
                    <a:moveTo>
                      <a:pt x="f2" y="f17"/>
                    </a:moveTo>
                    <a:lnTo>
                      <a:pt x="f2" y="f17"/>
                    </a:lnTo>
                    <a:close/>
                    <a:moveTo>
                      <a:pt x="f26" y="f27"/>
                    </a:moveTo>
                    <a:lnTo>
                      <a:pt x="f28" y="f27"/>
                    </a:lnTo>
                    <a:lnTo>
                      <a:pt x="f28" y="f29"/>
                    </a:lnTo>
                    <a:lnTo>
                      <a:pt x="f26" y="f29"/>
                    </a:lnTo>
                    <a:lnTo>
                      <a:pt x="f26" y="f27"/>
                    </a:lnTo>
                    <a:close/>
                    <a:moveTo>
                      <a:pt x="f26" y="f27"/>
                    </a:moveTo>
                    <a:lnTo>
                      <a:pt x="f26" y="f27"/>
                    </a:lnTo>
                    <a:close/>
                    <a:moveTo>
                      <a:pt x="f30" y="f31"/>
                    </a:moveTo>
                    <a:lnTo>
                      <a:pt x="f32" y="f31"/>
                    </a:lnTo>
                    <a:lnTo>
                      <a:pt x="f32" y="f33"/>
                    </a:lnTo>
                    <a:lnTo>
                      <a:pt x="f30" y="f33"/>
                    </a:lnTo>
                    <a:lnTo>
                      <a:pt x="f30" y="f31"/>
                    </a:lnTo>
                    <a:close/>
                    <a:moveTo>
                      <a:pt x="f30" y="f31"/>
                    </a:moveTo>
                    <a:lnTo>
                      <a:pt x="f30" y="f31"/>
                    </a:lnTo>
                    <a:close/>
                    <a:moveTo>
                      <a:pt x="f30" y="f34"/>
                    </a:moveTo>
                    <a:lnTo>
                      <a:pt x="f32" y="f34"/>
                    </a:lnTo>
                    <a:lnTo>
                      <a:pt x="f32" y="f10"/>
                    </a:lnTo>
                    <a:cubicBezTo>
                      <a:pt x="f32" y="f35"/>
                      <a:pt x="f36" y="f25"/>
                      <a:pt x="f37" y="f25"/>
                    </a:cubicBezTo>
                    <a:cubicBezTo>
                      <a:pt x="f38" y="f25"/>
                      <a:pt x="f30" y="f35"/>
                      <a:pt x="f30" y="f10"/>
                    </a:cubicBezTo>
                    <a:lnTo>
                      <a:pt x="f30" y="f34"/>
                    </a:lnTo>
                    <a:close/>
                    <a:moveTo>
                      <a:pt x="f30" y="f34"/>
                    </a:moveTo>
                    <a:lnTo>
                      <a:pt x="f30" y="f34"/>
                    </a:lnTo>
                    <a:close/>
                    <a:moveTo>
                      <a:pt x="f39" y="f40"/>
                    </a:moveTo>
                    <a:lnTo>
                      <a:pt x="f26" y="f40"/>
                    </a:lnTo>
                    <a:lnTo>
                      <a:pt x="f26" y="f41"/>
                    </a:lnTo>
                    <a:lnTo>
                      <a:pt x="f39" y="f41"/>
                    </a:lnTo>
                    <a:lnTo>
                      <a:pt x="f39" y="f40"/>
                    </a:lnTo>
                    <a:close/>
                    <a:moveTo>
                      <a:pt x="f39" y="f40"/>
                    </a:moveTo>
                    <a:lnTo>
                      <a:pt x="f39" y="f40"/>
                    </a:lnTo>
                    <a:close/>
                    <a:moveTo>
                      <a:pt x="f42" y="f40"/>
                    </a:moveTo>
                    <a:lnTo>
                      <a:pt x="f42" y="f41"/>
                    </a:lnTo>
                    <a:lnTo>
                      <a:pt x="f28" y="f41"/>
                    </a:lnTo>
                    <a:lnTo>
                      <a:pt x="f28" y="f40"/>
                    </a:lnTo>
                    <a:lnTo>
                      <a:pt x="f42" y="f40"/>
                    </a:lnTo>
                    <a:close/>
                    <a:moveTo>
                      <a:pt x="f42" y="f40"/>
                    </a:moveTo>
                    <a:lnTo>
                      <a:pt x="f42" y="f40"/>
                    </a:lnTo>
                    <a:close/>
                    <a:moveTo>
                      <a:pt x="f43" y="f44"/>
                    </a:moveTo>
                    <a:cubicBezTo>
                      <a:pt x="f45" y="f46"/>
                      <a:pt x="f42" y="f46"/>
                      <a:pt x="f47" y="f44"/>
                    </a:cubicBezTo>
                    <a:lnTo>
                      <a:pt x="f47" y="f48"/>
                    </a:lnTo>
                    <a:cubicBezTo>
                      <a:pt x="f47" y="f49"/>
                      <a:pt x="f50" y="f2"/>
                      <a:pt x="f37" y="f2"/>
                    </a:cubicBezTo>
                    <a:cubicBezTo>
                      <a:pt x="f39" y="f2"/>
                      <a:pt x="f43" y="f49"/>
                      <a:pt x="f43" y="f48"/>
                    </a:cubicBezTo>
                    <a:lnTo>
                      <a:pt x="f43" y="f44"/>
                    </a:lnTo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30" name="Forma Livre 29"/>
              <p:cNvSpPr/>
              <p:nvPr/>
            </p:nvSpPr>
            <p:spPr>
              <a:xfrm>
                <a:off x="9023399" y="5773677"/>
                <a:ext cx="772924" cy="924120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2242"/>
                  <a:gd name="f5" fmla="val 2638"/>
                  <a:gd name="f6" fmla="val 1116"/>
                  <a:gd name="f7" fmla="val 1956"/>
                  <a:gd name="f8" fmla="val 1061"/>
                  <a:gd name="f9" fmla="val 1010"/>
                  <a:gd name="f10" fmla="val 1946"/>
                  <a:gd name="f11" fmla="val 959"/>
                  <a:gd name="f12" fmla="val 1930"/>
                  <a:gd name="f13" fmla="val 818"/>
                  <a:gd name="f14" fmla="val 1883"/>
                  <a:gd name="f15" fmla="val 702"/>
                  <a:gd name="f16" fmla="val 1775"/>
                  <a:gd name="f17" fmla="val 623"/>
                  <a:gd name="f18" fmla="val 1646"/>
                  <a:gd name="f19" fmla="val 532"/>
                  <a:gd name="f20" fmla="val 1497"/>
                  <a:gd name="f21" fmla="val 489"/>
                  <a:gd name="f22" fmla="val 1321"/>
                  <a:gd name="f23" fmla="val 1147"/>
                  <a:gd name="f24" fmla="val 973"/>
                  <a:gd name="f25" fmla="val 796"/>
                  <a:gd name="f26" fmla="val 650"/>
                  <a:gd name="f27" fmla="val 648"/>
                  <a:gd name="f28" fmla="val 287"/>
                  <a:gd name="f29" fmla="val 295"/>
                  <a:gd name="f30" fmla="val 240"/>
                  <a:gd name="f31" fmla="val 357"/>
                  <a:gd name="f32" fmla="val 195"/>
                  <a:gd name="f33" fmla="val 417"/>
                  <a:gd name="f34" fmla="val 151"/>
                  <a:gd name="f35" fmla="val 479"/>
                  <a:gd name="f36" fmla="val 207"/>
                  <a:gd name="f37" fmla="val 529"/>
                  <a:gd name="f38" fmla="val 258"/>
                  <a:gd name="f39" fmla="val 589"/>
                  <a:gd name="f40" fmla="val 289"/>
                  <a:gd name="f41" fmla="val 660"/>
                  <a:gd name="f42" fmla="val 320"/>
                  <a:gd name="f43" fmla="val 731"/>
                  <a:gd name="f44" fmla="val 326"/>
                  <a:gd name="f45" fmla="val 804"/>
                  <a:gd name="f46" fmla="val 314"/>
                  <a:gd name="f47" fmla="val 880"/>
                  <a:gd name="f48" fmla="val 883"/>
                  <a:gd name="f49" fmla="val 313"/>
                  <a:gd name="f50" fmla="val 892"/>
                  <a:gd name="f51" fmla="val 309"/>
                  <a:gd name="f52" fmla="val 915"/>
                  <a:gd name="f53" fmla="val 304"/>
                  <a:gd name="f54" fmla="val 940"/>
                  <a:gd name="f55" fmla="val 297"/>
                  <a:gd name="f56" fmla="val 966"/>
                  <a:gd name="f57" fmla="val 292"/>
                  <a:gd name="f58" fmla="val 991"/>
                  <a:gd name="f59" fmla="val 283"/>
                  <a:gd name="f60" fmla="val 1014"/>
                  <a:gd name="f61" fmla="val 277"/>
                  <a:gd name="f62" fmla="val 1039"/>
                  <a:gd name="f63" fmla="val 263"/>
                  <a:gd name="f64" fmla="val 1084"/>
                  <a:gd name="f65" fmla="val 246"/>
                  <a:gd name="f66" fmla="val 1124"/>
                  <a:gd name="f67" fmla="val 228"/>
                  <a:gd name="f68" fmla="val 1166"/>
                  <a:gd name="f69" fmla="val 210"/>
                  <a:gd name="f70" fmla="val 1211"/>
                  <a:gd name="f71" fmla="val 191"/>
                  <a:gd name="f72" fmla="val 1257"/>
                  <a:gd name="f73" fmla="val 173"/>
                  <a:gd name="f74" fmla="val 1302"/>
                  <a:gd name="f75" fmla="val 152"/>
                  <a:gd name="f76" fmla="val 1356"/>
                  <a:gd name="f77" fmla="val 137"/>
                  <a:gd name="f78" fmla="val 1414"/>
                  <a:gd name="f79" fmla="val 125"/>
                  <a:gd name="f80" fmla="val 1470"/>
                  <a:gd name="f81" fmla="val 102"/>
                  <a:gd name="f82" fmla="val 1580"/>
                  <a:gd name="f83" fmla="val 1691"/>
                  <a:gd name="f84" fmla="val 163"/>
                  <a:gd name="f85" fmla="val 1787"/>
                  <a:gd name="f86" fmla="val 185"/>
                  <a:gd name="f87" fmla="val 1823"/>
                  <a:gd name="f88" fmla="val 215"/>
                  <a:gd name="f89" fmla="val 1856"/>
                  <a:gd name="f90" fmla="val 1884"/>
                  <a:gd name="f91" fmla="val 342"/>
                  <a:gd name="f92" fmla="val 1967"/>
                  <a:gd name="f93" fmla="val 447"/>
                  <a:gd name="f94" fmla="val 2034"/>
                  <a:gd name="f95" fmla="val 556"/>
                  <a:gd name="f96" fmla="val 2097"/>
                  <a:gd name="f97" fmla="val 668"/>
                  <a:gd name="f98" fmla="val 2162"/>
                  <a:gd name="f99" fmla="val 782"/>
                  <a:gd name="f100" fmla="val 2221"/>
                  <a:gd name="f101" fmla="val 2288"/>
                  <a:gd name="f102" fmla="val 894"/>
                  <a:gd name="f103" fmla="val 947"/>
                  <a:gd name="f104" fmla="val 2324"/>
                  <a:gd name="f105" fmla="val 1004"/>
                  <a:gd name="f106" fmla="val 2360"/>
                  <a:gd name="f107" fmla="val 1056"/>
                  <a:gd name="f108" fmla="val 2402"/>
                  <a:gd name="f109" fmla="val 1078"/>
                  <a:gd name="f110" fmla="val 2421"/>
                  <a:gd name="f111" fmla="val 1099"/>
                  <a:gd name="f112" fmla="val 2440"/>
                  <a:gd name="f113" fmla="val 1121"/>
                  <a:gd name="f114" fmla="val 2461"/>
                  <a:gd name="f115" fmla="val 1142"/>
                  <a:gd name="f116" fmla="val 1163"/>
                  <a:gd name="f117" fmla="val 1187"/>
                  <a:gd name="f118" fmla="val 1237"/>
                  <a:gd name="f119" fmla="val 1294"/>
                  <a:gd name="f120" fmla="val 1349"/>
                  <a:gd name="f121" fmla="val 1459"/>
                  <a:gd name="f122" fmla="val 1573"/>
                  <a:gd name="f123" fmla="val 1685"/>
                  <a:gd name="f124" fmla="val 1758"/>
                  <a:gd name="f125" fmla="val 2056"/>
                  <a:gd name="f126" fmla="val 1830"/>
                  <a:gd name="f127" fmla="val 2012"/>
                  <a:gd name="f128" fmla="val 1897"/>
                  <a:gd name="f129" fmla="val 1962"/>
                  <a:gd name="f130" fmla="val 1607"/>
                  <a:gd name="f131" fmla="val 1661"/>
                  <a:gd name="f132" fmla="val 1530"/>
                  <a:gd name="f133" fmla="val 1780"/>
                  <a:gd name="f134" fmla="val 1423"/>
                  <a:gd name="f135" fmla="val 1881"/>
                  <a:gd name="f136" fmla="val 1289"/>
                  <a:gd name="f137" fmla="val 1928"/>
                  <a:gd name="f138" fmla="val 1235"/>
                  <a:gd name="f139" fmla="val 1180"/>
                  <a:gd name="f140" fmla="val 1123"/>
                  <a:gd name="f141" fmla="val 335"/>
                  <a:gd name="f142" fmla="val 88"/>
                  <a:gd name="f143" fmla="val 235"/>
                  <a:gd name="f144" fmla="val 224"/>
                  <a:gd name="f145" fmla="val 133"/>
                  <a:gd name="f146" fmla="val 34"/>
                  <a:gd name="f147" fmla="val 496"/>
                  <a:gd name="f148" fmla="val 157"/>
                  <a:gd name="f149" fmla="val 580"/>
                  <a:gd name="f150" fmla="val 259"/>
                  <a:gd name="f151" fmla="val 701"/>
                  <a:gd name="f152" fmla="val 234"/>
                  <a:gd name="f153" fmla="val 865"/>
                  <a:gd name="f154" fmla="val 225"/>
                  <a:gd name="f155" fmla="val 213"/>
                  <a:gd name="f156" fmla="val 964"/>
                  <a:gd name="f157" fmla="val 197"/>
                  <a:gd name="f158" fmla="val 1013"/>
                  <a:gd name="f159" fmla="val 1053"/>
                  <a:gd name="f160" fmla="val 169"/>
                  <a:gd name="f161" fmla="val 1094"/>
                  <a:gd name="f162" fmla="val 1132"/>
                  <a:gd name="f163" fmla="val 1178"/>
                  <a:gd name="f164" fmla="val 114"/>
                  <a:gd name="f165" fmla="val 1225"/>
                  <a:gd name="f166" fmla="val 96"/>
                  <a:gd name="f167" fmla="val 1272"/>
                  <a:gd name="f168" fmla="val 75"/>
                  <a:gd name="f169" fmla="val 1331"/>
                  <a:gd name="f170" fmla="val 58"/>
                  <a:gd name="f171" fmla="val 1391"/>
                  <a:gd name="f172" fmla="val 43"/>
                  <a:gd name="f173" fmla="val 1452"/>
                  <a:gd name="f174" fmla="val 16"/>
                  <a:gd name="f175" fmla="val 1585"/>
                  <a:gd name="f176" fmla="val 19"/>
                  <a:gd name="f177" fmla="val 1716"/>
                  <a:gd name="f178" fmla="val 92"/>
                  <a:gd name="f179" fmla="val 1832"/>
                  <a:gd name="f180" fmla="val 120"/>
                  <a:gd name="f181" fmla="val 1878"/>
                  <a:gd name="f182" fmla="val 154"/>
                  <a:gd name="f183" fmla="val 1916"/>
                  <a:gd name="f184" fmla="val 192"/>
                  <a:gd name="f185" fmla="val 1950"/>
                  <a:gd name="f186" fmla="val 2036"/>
                  <a:gd name="f187" fmla="val 403"/>
                  <a:gd name="f188" fmla="val 2107"/>
                  <a:gd name="f189" fmla="val 514"/>
                  <a:gd name="f190" fmla="val 2172"/>
                  <a:gd name="f191" fmla="val 627"/>
                  <a:gd name="f192" fmla="val 2236"/>
                  <a:gd name="f193" fmla="val 740"/>
                  <a:gd name="f194" fmla="val 2294"/>
                  <a:gd name="f195" fmla="val 849"/>
                  <a:gd name="f196" fmla="val 902"/>
                  <a:gd name="f197" fmla="val 2395"/>
                  <a:gd name="f198" fmla="val 956"/>
                  <a:gd name="f199" fmla="val 2430"/>
                  <a:gd name="f200" fmla="val 2468"/>
                  <a:gd name="f201" fmla="val 1047"/>
                  <a:gd name="f202" fmla="val 2503"/>
                  <a:gd name="f203" fmla="val 1089"/>
                  <a:gd name="f204" fmla="val 2546"/>
                  <a:gd name="f205" fmla="val 2594"/>
                  <a:gd name="f206" fmla="val 1118"/>
                  <a:gd name="f207" fmla="val 2596"/>
                  <a:gd name="f208" fmla="val 1120"/>
                  <a:gd name="f209" fmla="val 2599"/>
                  <a:gd name="f210" fmla="val 2601"/>
                  <a:gd name="f211" fmla="val 1125"/>
                  <a:gd name="f212" fmla="val 1154"/>
                  <a:gd name="f213" fmla="val 1194"/>
                  <a:gd name="f214" fmla="val 1285"/>
                  <a:gd name="f215" fmla="val 1339"/>
                  <a:gd name="f216" fmla="val 1392"/>
                  <a:gd name="f217" fmla="val 1501"/>
                  <a:gd name="f218" fmla="val 1614"/>
                  <a:gd name="f219" fmla="val 1727"/>
                  <a:gd name="f220" fmla="val 1838"/>
                  <a:gd name="f221" fmla="val 1949"/>
                  <a:gd name="f222" fmla="val 2049"/>
                  <a:gd name="f223" fmla="val 2087"/>
                  <a:gd name="f224" fmla="val 2121"/>
                  <a:gd name="f225" fmla="val 2149"/>
                  <a:gd name="f226" fmla="val 2222"/>
                  <a:gd name="f227" fmla="val 2225"/>
                  <a:gd name="f228" fmla="val 2198"/>
                  <a:gd name="f229" fmla="val 2183"/>
                  <a:gd name="f230" fmla="val 2166"/>
                  <a:gd name="f231" fmla="val 2145"/>
                  <a:gd name="f232" fmla="val 2128"/>
                  <a:gd name="f233" fmla="val 2108"/>
                  <a:gd name="f234" fmla="val 2089"/>
                  <a:gd name="f235" fmla="val 2071"/>
                  <a:gd name="f236" fmla="val 2044"/>
                  <a:gd name="f237" fmla="val 2028"/>
                  <a:gd name="f238" fmla="val 2016"/>
                  <a:gd name="f239" fmla="val 2007"/>
                  <a:gd name="f240" fmla="val 1982"/>
                  <a:gd name="f241" fmla="val 2085"/>
                  <a:gd name="f242" fmla="val 2207"/>
                  <a:gd name="f243" fmla="val 2006"/>
                  <a:gd name="f244" fmla="val 1906"/>
                  <a:gd name="f245" fmla="val 1801"/>
                  <a:gd name="f246" fmla="val 71"/>
                  <a:gd name="f247" fmla="val 1696"/>
                  <a:gd name="f248" fmla="val 53"/>
                  <a:gd name="f249" fmla="val 1588"/>
                  <a:gd name="f250" fmla="val 1434"/>
                  <a:gd name="f251" fmla="val 25"/>
                  <a:gd name="f252" fmla="val 1278"/>
                  <a:gd name="f253" fmla="val 17"/>
                  <a:gd name="f254" fmla="val 807"/>
                  <a:gd name="f255" fmla="val 653"/>
                  <a:gd name="f256" fmla="val 545"/>
                  <a:gd name="f257" fmla="val 440"/>
                  <a:gd name="f258" fmla="val 1113"/>
                  <a:gd name="f259" fmla="val 1128"/>
                  <a:gd name="f260" fmla="val 1284"/>
                  <a:gd name="f261" fmla="val 1437"/>
                  <a:gd name="f262" fmla="val 8"/>
                  <a:gd name="f263" fmla="val 1590"/>
                  <a:gd name="f264" fmla="val 27"/>
                  <a:gd name="f265" fmla="val 1699"/>
                  <a:gd name="f266" fmla="val 38"/>
                  <a:gd name="f267" fmla="val 1804"/>
                  <a:gd name="f268" fmla="val 1911"/>
                  <a:gd name="f269" fmla="val 73"/>
                  <a:gd name="f270" fmla="val 1915"/>
                  <a:gd name="f271" fmla="val 76"/>
                  <a:gd name="f272" fmla="val 2018"/>
                  <a:gd name="f273" fmla="val 2123"/>
                  <a:gd name="f274" fmla="val 353"/>
                  <a:gd name="f275" fmla="val 493"/>
                  <a:gd name="f276" fmla="val 2230"/>
                  <a:gd name="f277" fmla="val 499"/>
                  <a:gd name="f278" fmla="val 2223"/>
                  <a:gd name="f279" fmla="val 505"/>
                  <a:gd name="f280" fmla="val 2102"/>
                  <a:gd name="f281" fmla="val 585"/>
                  <a:gd name="f282" fmla="val 1998"/>
                  <a:gd name="f283" fmla="val 2023"/>
                  <a:gd name="f284" fmla="val 863"/>
                  <a:gd name="f285" fmla="val 2031"/>
                  <a:gd name="f286" fmla="val 912"/>
                  <a:gd name="f287" fmla="val 2042"/>
                  <a:gd name="f288" fmla="val 961"/>
                  <a:gd name="f289" fmla="val 2058"/>
                  <a:gd name="f290" fmla="val 1008"/>
                  <a:gd name="f291" fmla="val 2072"/>
                  <a:gd name="f292" fmla="val 1048"/>
                  <a:gd name="f293" fmla="val 1087"/>
                  <a:gd name="f294" fmla="val 1172"/>
                  <a:gd name="f295" fmla="val 2142"/>
                  <a:gd name="f296" fmla="val 1218"/>
                  <a:gd name="f297" fmla="val 2161"/>
                  <a:gd name="f298" fmla="val 1265"/>
                  <a:gd name="f299" fmla="val 2182"/>
                  <a:gd name="f300" fmla="val 1326"/>
                  <a:gd name="f301" fmla="val 2199"/>
                  <a:gd name="f302" fmla="val 1386"/>
                  <a:gd name="f303" fmla="val 2211"/>
                  <a:gd name="f304" fmla="val 1449"/>
                  <a:gd name="f305" fmla="val 2241"/>
                  <a:gd name="f306" fmla="val 2237"/>
                  <a:gd name="f307" fmla="val 1721"/>
                  <a:gd name="f308" fmla="val 2163"/>
                  <a:gd name="f309" fmla="val 1842"/>
                  <a:gd name="f310" fmla="val 2133"/>
                  <a:gd name="f311" fmla="val 1888"/>
                  <a:gd name="f312" fmla="val 2099"/>
                  <a:gd name="f313" fmla="val 1926"/>
                  <a:gd name="f314" fmla="val 2059"/>
                  <a:gd name="f315" fmla="val 1959"/>
                  <a:gd name="f316" fmla="val 1847"/>
                  <a:gd name="f317" fmla="val 2120"/>
                  <a:gd name="f318" fmla="val 1733"/>
                  <a:gd name="f319" fmla="val 2188"/>
                  <a:gd name="f320" fmla="val 1623"/>
                  <a:gd name="f321" fmla="val 2251"/>
                  <a:gd name="f322" fmla="val 1509"/>
                  <a:gd name="f323" fmla="val 2309"/>
                  <a:gd name="f324" fmla="val 1401"/>
                  <a:gd name="f325" fmla="val 2375"/>
                  <a:gd name="f326" fmla="val 2410"/>
                  <a:gd name="f327" fmla="val 1296"/>
                  <a:gd name="f328" fmla="val 2443"/>
                  <a:gd name="f329" fmla="val 1247"/>
                  <a:gd name="f330" fmla="val 2481"/>
                  <a:gd name="f331" fmla="val 1206"/>
                  <a:gd name="f332" fmla="val 2515"/>
                  <a:gd name="f333" fmla="val 1167"/>
                  <a:gd name="f334" fmla="val 2556"/>
                  <a:gd name="f335" fmla="val 1137"/>
                  <a:gd name="f336" fmla="val 2602"/>
                  <a:gd name="f337" fmla="val 1135"/>
                  <a:gd name="f338" fmla="val 2609"/>
                  <a:gd name="f339" fmla="val 2614"/>
                  <a:gd name="f340" fmla="val 1127"/>
                  <a:gd name="f341" fmla="val 2621"/>
                  <a:gd name="f342" fmla="val 2637"/>
                  <a:gd name="f343" fmla="val 1114"/>
                  <a:gd name="f344" fmla="val 1111"/>
                  <a:gd name="f345" fmla="val 1106"/>
                  <a:gd name="f346" fmla="val 1102"/>
                  <a:gd name="f347" fmla="val 1074"/>
                  <a:gd name="f348" fmla="val 1035"/>
                  <a:gd name="f349" fmla="val 994"/>
                  <a:gd name="f350" fmla="val 945"/>
                  <a:gd name="f351" fmla="val 840"/>
                  <a:gd name="f352" fmla="val 732"/>
                  <a:gd name="f353" fmla="val 618"/>
                  <a:gd name="f354" fmla="val 508"/>
                  <a:gd name="f355" fmla="val 394"/>
                  <a:gd name="f356" fmla="val 282"/>
                  <a:gd name="f357" fmla="val 182"/>
                  <a:gd name="f358" fmla="val 142"/>
                  <a:gd name="f359" fmla="val 108"/>
                  <a:gd name="f360" fmla="val 78"/>
                  <a:gd name="f361" fmla="val 6"/>
                  <a:gd name="f362" fmla="val 28"/>
                  <a:gd name="f363" fmla="val 42"/>
                  <a:gd name="f364" fmla="val 59"/>
                  <a:gd name="f365" fmla="val 82"/>
                  <a:gd name="f366" fmla="val 99"/>
                  <a:gd name="f367" fmla="val 139"/>
                  <a:gd name="f368" fmla="val 183"/>
                  <a:gd name="f369" fmla="val 199"/>
                  <a:gd name="f370" fmla="val 218"/>
                  <a:gd name="f371" fmla="val 243"/>
                  <a:gd name="f372" fmla="val 18"/>
                  <a:gd name="f373" fmla="val 11"/>
                  <a:gd name="f374" fmla="val 118"/>
                  <a:gd name="f375" fmla="val 223"/>
                  <a:gd name="f376" fmla="val 325"/>
                  <a:gd name="f377" fmla="val 330"/>
                  <a:gd name="f378" fmla="val 437"/>
                  <a:gd name="f379" fmla="val 542"/>
                  <a:gd name="f380" fmla="val 651"/>
                  <a:gd name="f381" fmla="val 957"/>
                  <a:gd name="f382" fmla="val 720"/>
                  <a:gd name="f383" fmla="val 1292"/>
                  <a:gd name="f384" fmla="val 723"/>
                  <a:gd name="f385" fmla="val 726"/>
                  <a:gd name="f386" fmla="val 734"/>
                  <a:gd name="f387" fmla="val 1282"/>
                  <a:gd name="f388" fmla="val 693"/>
                  <a:gd name="f389" fmla="val 1270"/>
                  <a:gd name="f390" fmla="val 686"/>
                  <a:gd name="f391" fmla="val 1258"/>
                  <a:gd name="f392" fmla="val 680"/>
                  <a:gd name="f393" fmla="val 1250"/>
                  <a:gd name="f394" fmla="val 676"/>
                  <a:gd name="f395" fmla="val 1213"/>
                  <a:gd name="f396" fmla="val 658"/>
                  <a:gd name="f397" fmla="val 1173"/>
                  <a:gd name="f398" fmla="val 645"/>
                  <a:gd name="f399" fmla="val 636"/>
                  <a:gd name="f400" fmla="val 635"/>
                  <a:gd name="f401" fmla="val 631"/>
                  <a:gd name="f402" fmla="val 625"/>
                  <a:gd name="f403" fmla="val 612"/>
                  <a:gd name="f404" fmla="val 604"/>
                  <a:gd name="f405" fmla="val 602"/>
                  <a:gd name="f406" fmla="val 1144"/>
                  <a:gd name="f407" fmla="val 1161"/>
                  <a:gd name="f408" fmla="val 600"/>
                  <a:gd name="f409" fmla="val 1183"/>
                  <a:gd name="f410" fmla="val 1204"/>
                  <a:gd name="f411" fmla="val 610"/>
                  <a:gd name="f412" fmla="val 1342"/>
                  <a:gd name="f413" fmla="val 628"/>
                  <a:gd name="f414" fmla="val 1387"/>
                  <a:gd name="f415" fmla="val 670"/>
                  <a:gd name="f416" fmla="val 666"/>
                  <a:gd name="f417" fmla="val 1411"/>
                  <a:gd name="f418" fmla="val 663"/>
                  <a:gd name="f419" fmla="val 1441"/>
                  <a:gd name="f420" fmla="val 1456"/>
                  <a:gd name="f421" fmla="val 641"/>
                  <a:gd name="f422" fmla="val 1474"/>
                  <a:gd name="f423" fmla="val 1484"/>
                  <a:gd name="f424" fmla="val 633"/>
                  <a:gd name="f425" fmla="val 1496"/>
                  <a:gd name="f426" fmla="val 1502"/>
                  <a:gd name="f427" fmla="val 1514"/>
                  <a:gd name="f428" fmla="val 1523"/>
                  <a:gd name="f429" fmla="val 678"/>
                  <a:gd name="f430" fmla="val 1528"/>
                  <a:gd name="f431" fmla="val 696"/>
                  <a:gd name="f432" fmla="val 708"/>
                  <a:gd name="f433" fmla="val 1520"/>
                  <a:gd name="f434" fmla="val 744"/>
                  <a:gd name="f435" fmla="val 1473"/>
                  <a:gd name="f436" fmla="val 747"/>
                  <a:gd name="f437" fmla="val 751"/>
                  <a:gd name="f438" fmla="val 1450"/>
                  <a:gd name="f439" fmla="val 756"/>
                  <a:gd name="f440" fmla="val 1453"/>
                  <a:gd name="f441" fmla="val 761"/>
                  <a:gd name="f442" fmla="val 1454"/>
                  <a:gd name="f443" fmla="val 766"/>
                  <a:gd name="f444" fmla="val 779"/>
                  <a:gd name="f445" fmla="val 1462"/>
                  <a:gd name="f446" fmla="val 792"/>
                  <a:gd name="f447" fmla="val 1468"/>
                  <a:gd name="f448" fmla="val 806"/>
                  <a:gd name="f449" fmla="val 814"/>
                  <a:gd name="f450" fmla="val 1471"/>
                  <a:gd name="f451" fmla="val 819"/>
                  <a:gd name="f452" fmla="val 1482"/>
                  <a:gd name="f453" fmla="val 853"/>
                  <a:gd name="f454" fmla="val 885"/>
                  <a:gd name="f455" fmla="val 917"/>
                  <a:gd name="f456" fmla="val 908"/>
                  <a:gd name="f457" fmla="val 1489"/>
                  <a:gd name="f458" fmla="val 900"/>
                  <a:gd name="f459" fmla="val 888"/>
                  <a:gd name="f460" fmla="val 1506"/>
                  <a:gd name="f461" fmla="val 873"/>
                  <a:gd name="f462" fmla="val 1516"/>
                  <a:gd name="f463" fmla="val 857"/>
                  <a:gd name="f464" fmla="val 1525"/>
                  <a:gd name="f465" fmla="val 842"/>
                  <a:gd name="f466" fmla="val 1535"/>
                  <a:gd name="f467" fmla="val 822"/>
                  <a:gd name="f468" fmla="val 1547"/>
                  <a:gd name="f469" fmla="val 1564"/>
                  <a:gd name="f470" fmla="val 789"/>
                  <a:gd name="f471" fmla="val 1656"/>
                  <a:gd name="f472" fmla="val 1641"/>
                  <a:gd name="f473" fmla="val 729"/>
                  <a:gd name="f474" fmla="val 1622"/>
                  <a:gd name="f475" fmla="val 691"/>
                  <a:gd name="f476" fmla="val 1601"/>
                  <a:gd name="f477" fmla="val 426"/>
                  <a:gd name="f478" fmla="val 1271"/>
                  <a:gd name="f479" fmla="val 380"/>
                  <a:gd name="f480" fmla="val 1223"/>
                  <a:gd name="f481" fmla="val 362"/>
                  <a:gd name="f482" fmla="val 1170"/>
                  <a:gd name="f483" fmla="val 1066"/>
                  <a:gd name="f484" fmla="val 1015"/>
                  <a:gd name="f485" fmla="val 825"/>
                  <a:gd name="f486" fmla="val 713"/>
                  <a:gd name="f487" fmla="val 549"/>
                  <a:gd name="f488" fmla="val 797"/>
                  <a:gd name="f489" fmla="val 504"/>
                  <a:gd name="f490" fmla="val 757"/>
                  <a:gd name="f491" fmla="val 815"/>
                  <a:gd name="f492" fmla="val 799"/>
                  <a:gd name="f493" fmla="val 721"/>
                  <a:gd name="f494" fmla="val 706"/>
                  <a:gd name="f495" fmla="val 811"/>
                  <a:gd name="f496" fmla="val 671"/>
                  <a:gd name="f497" fmla="val 828"/>
                  <a:gd name="f498" fmla="val 655"/>
                  <a:gd name="f499" fmla="val 640"/>
                  <a:gd name="f500" fmla="val 856"/>
                  <a:gd name="f501" fmla="val 870"/>
                  <a:gd name="f502" fmla="val 884"/>
                  <a:gd name="f503" fmla="val 899"/>
                  <a:gd name="f504" fmla="val 911"/>
                  <a:gd name="f505" fmla="val 897"/>
                  <a:gd name="f506" fmla="val 1096"/>
                  <a:gd name="f507" fmla="val 1109"/>
                  <a:gd name="f508" fmla="val 1105"/>
                  <a:gd name="f509" fmla="val 1080"/>
                  <a:gd name="f510" fmla="val 1140"/>
                  <a:gd name="f511" fmla="val 1033"/>
                  <a:gd name="f512" fmla="val 1171"/>
                  <a:gd name="f513" fmla="val 1188"/>
                  <a:gd name="f514" fmla="val 993"/>
                  <a:gd name="f515" fmla="val 1210"/>
                  <a:gd name="f516" fmla="val 971"/>
                  <a:gd name="f517" fmla="val 1242"/>
                  <a:gd name="f518" fmla="val 943"/>
                  <a:gd name="f519" fmla="val 932"/>
                  <a:gd name="f520" fmla="val 1335"/>
                  <a:gd name="f521" fmla="val 922"/>
                  <a:gd name="f522" fmla="val 1367"/>
                  <a:gd name="f523" fmla="val 937"/>
                  <a:gd name="f524" fmla="val 1375"/>
                  <a:gd name="f525" fmla="val 1382"/>
                  <a:gd name="f526" fmla="val 1388"/>
                  <a:gd name="f527" fmla="val 1379"/>
                  <a:gd name="f528" fmla="val 877"/>
                  <a:gd name="f529" fmla="val 855"/>
                  <a:gd name="f530" fmla="val 1370"/>
                  <a:gd name="f531" fmla="val 831"/>
                  <a:gd name="f532" fmla="val 1364"/>
                  <a:gd name="f533" fmla="val 809"/>
                  <a:gd name="f534" fmla="val 1361"/>
                  <a:gd name="f535" fmla="val 1340"/>
                  <a:gd name="f536" fmla="val 787"/>
                  <a:gd name="f537" fmla="val 1327"/>
                  <a:gd name="f538" fmla="val 1316"/>
                  <a:gd name="f539" fmla="val 776"/>
                  <a:gd name="f540" fmla="val 1301"/>
                  <a:gd name="f541" fmla="val 771"/>
                  <a:gd name="f542" fmla="val 1297"/>
                  <a:gd name="f543" fmla="val 769"/>
                  <a:gd name="f544" fmla="val 1280"/>
                  <a:gd name="f545" fmla="val 1249"/>
                  <a:gd name="f546" fmla="val 777"/>
                  <a:gd name="f547" fmla="val 1222"/>
                  <a:gd name="f548" fmla="val 774"/>
                  <a:gd name="f549" fmla="val 1226"/>
                  <a:gd name="f550" fmla="val 1231"/>
                  <a:gd name="f551" fmla="val 742"/>
                  <a:gd name="f552" fmla="val 716"/>
                  <a:gd name="f553" fmla="val 1262"/>
                  <a:gd name="f554" fmla="val 1268"/>
                  <a:gd name="f555" fmla="val 695"/>
                  <a:gd name="f556" fmla="val 1273"/>
                  <a:gd name="f557" fmla="val 1465"/>
                  <a:gd name="f558" fmla="val 953"/>
                  <a:gd name="f559" fmla="val 1458"/>
                  <a:gd name="f560" fmla="val 968"/>
                  <a:gd name="f561" fmla="val 984"/>
                  <a:gd name="f562" fmla="val 1446"/>
                  <a:gd name="f563" fmla="val 999"/>
                  <a:gd name="f564" fmla="val 1018"/>
                  <a:gd name="f565" fmla="val 1034"/>
                  <a:gd name="f566" fmla="val 1435"/>
                  <a:gd name="f567" fmla="val 1055"/>
                  <a:gd name="f568" fmla="val 1065"/>
                  <a:gd name="f569" fmla="val 1431"/>
                  <a:gd name="f570" fmla="val 1422"/>
                  <a:gd name="f571" fmla="val 1419"/>
                  <a:gd name="f572" fmla="val 1090"/>
                  <a:gd name="f573" fmla="val 1416"/>
                  <a:gd name="f574" fmla="val 1092"/>
                  <a:gd name="f575" fmla="val 1407"/>
                  <a:gd name="f576" fmla="val 1406"/>
                  <a:gd name="f577" fmla="val 1085"/>
                  <a:gd name="f578" fmla="val 1044"/>
                  <a:gd name="f579" fmla="val 1395"/>
                  <a:gd name="f580" fmla="val 1380"/>
                  <a:gd name="f581" fmla="val 958"/>
                  <a:gd name="f582" fmla="val 1359"/>
                  <a:gd name="f583" fmla="val 950"/>
                  <a:gd name="f584" fmla="val 1332"/>
                  <a:gd name="f585" fmla="val 938"/>
                  <a:gd name="f586" fmla="val 1304"/>
                  <a:gd name="f587" fmla="val 933"/>
                  <a:gd name="f588" fmla="val 1277"/>
                  <a:gd name="f589" fmla="val 1219"/>
                  <a:gd name="f590" fmla="val 983"/>
                  <a:gd name="f591" fmla="val 1201"/>
                  <a:gd name="f592" fmla="val 1023"/>
                  <a:gd name="f593" fmla="val 1168"/>
                  <a:gd name="f594" fmla="val 1152"/>
                  <a:gd name="f595" fmla="val 1139"/>
                  <a:gd name="f596" fmla="val 1130"/>
                  <a:gd name="f597" fmla="val 1376"/>
                  <a:gd name="f598" fmla="val 1112"/>
                  <a:gd name="f599" fmla="val 1428"/>
                  <a:gd name="f600" fmla="val 1041"/>
                  <a:gd name="f601" fmla="val 1026"/>
                  <a:gd name="f602" fmla="val 1009"/>
                  <a:gd name="f603" fmla="val 1532"/>
                  <a:gd name="f604" fmla="val 986"/>
                  <a:gd name="f605" fmla="val 1554"/>
                  <a:gd name="f606" fmla="val 954"/>
                  <a:gd name="f607" fmla="val 1598"/>
                  <a:gd name="f608" fmla="val 1610"/>
                  <a:gd name="f609" fmla="val 1635"/>
                  <a:gd name="f610" fmla="val 1650"/>
                  <a:gd name="f611" fmla="val 1665"/>
                  <a:gd name="f612" fmla="val 1684"/>
                  <a:gd name="f613" fmla="val 969"/>
                  <a:gd name="f614" fmla="val 1701"/>
                  <a:gd name="f615" fmla="val 974"/>
                  <a:gd name="f616" fmla="val 1718"/>
                  <a:gd name="f617" fmla="val 979"/>
                  <a:gd name="f618" fmla="val 1708"/>
                  <a:gd name="f619" fmla="val 913"/>
                  <a:gd name="f620" fmla="val 1690"/>
                  <a:gd name="f621" fmla="val 847"/>
                  <a:gd name="f622" fmla="val 1662"/>
                  <a:gd name="f623" fmla="val 784"/>
                  <a:gd name="f624" fmla="val 1631"/>
                  <a:gd name="f625" fmla="val 1575"/>
                  <a:gd name="f626" fmla="val 802"/>
                  <a:gd name="f627" fmla="val 1545"/>
                  <a:gd name="f628" fmla="val 827"/>
                  <a:gd name="f629" fmla="val 868"/>
                  <a:gd name="f630" fmla="val 898"/>
                  <a:gd name="f631" fmla="val 674"/>
                  <a:gd name="f632" fmla="val 1600"/>
                  <a:gd name="f633" fmla="val 1586"/>
                  <a:gd name="f634" fmla="val 704"/>
                  <a:gd name="f635" fmla="val 725"/>
                  <a:gd name="f636" fmla="val 727"/>
                  <a:gd name="f637" fmla="val 763"/>
                  <a:gd name="f638" fmla="val 749"/>
                  <a:gd name="f639" fmla="val 1583"/>
                  <a:gd name="f640" fmla="val 711"/>
                  <a:gd name="f641" fmla="val 1429"/>
                  <a:gd name="f642" fmla="val 1313"/>
                  <a:gd name="f643" fmla="val 813"/>
                  <a:gd name="f644" fmla="val 1243"/>
                  <a:gd name="f645" fmla="val 861"/>
                  <a:gd name="f646" fmla="val 1228"/>
                  <a:gd name="f647" fmla="val 1343"/>
                  <a:gd name="f648" fmla="val 866"/>
                  <a:gd name="f649" fmla="val 1518"/>
                  <a:gd name="f650" fmla="val 1543"/>
                  <a:gd name="f651" fmla="val 791"/>
                  <a:gd name="f652" fmla="val 1571"/>
                  <a:gd name="f653" fmla="val 1570"/>
                  <a:gd name="f654" fmla="val 1568"/>
                  <a:gd name="f655" fmla="val 935"/>
                  <a:gd name="f656" fmla="val 1605"/>
                  <a:gd name="f657" fmla="val 1613"/>
                  <a:gd name="f658" fmla="val 1616"/>
                  <a:gd name="f659" fmla="val 1618"/>
                  <a:gd name="f660" fmla="val 846"/>
                  <a:gd name="f661" fmla="val 1629"/>
                  <a:gd name="f662" fmla="val 759"/>
                  <a:gd name="f663" fmla="val 927"/>
                  <a:gd name="f664" fmla="val 1485"/>
                  <a:gd name="f665" fmla="val 1460"/>
                  <a:gd name="f666" fmla="val 1405"/>
                  <a:gd name="f667" fmla="val 1371"/>
                  <a:gd name="f668" fmla="val 816"/>
                  <a:gd name="f669" fmla="val 1308"/>
                  <a:gd name="f670" fmla="val 1283"/>
                  <a:gd name="f671" fmla="val 810"/>
                  <a:gd name="f672" fmla="val 794"/>
                  <a:gd name="f673" fmla="val 1287"/>
                  <a:gd name="f674" fmla="val 1338"/>
                  <a:gd name="f675" fmla="val 730"/>
                  <a:gd name="f676" fmla="val 728"/>
                  <a:gd name="f677" fmla="val 733"/>
                  <a:gd name="f678" fmla="val 1504"/>
                  <a:gd name="f679" fmla="val 1540"/>
                  <a:gd name="f680" fmla="val 752"/>
                  <a:gd name="f681" fmla="val 1551"/>
                  <a:gd name="f682" fmla="val 1563"/>
                  <a:gd name="f683" fmla="val 764"/>
                  <a:gd name="f684" fmla="val 1576"/>
                  <a:gd name="f685" fmla="val 768"/>
                  <a:gd name="f686" fmla="val 770"/>
                  <a:gd name="f687" fmla="val 1581"/>
                  <a:gd name="f688" fmla="val 775"/>
                  <a:gd name="f689" fmla="val 1578"/>
                  <a:gd name="f690" fmla="val 1561"/>
                  <a:gd name="f691" fmla="val 823"/>
                  <a:gd name="f692" fmla="val 1555"/>
                  <a:gd name="f693" fmla="val 909"/>
                  <a:gd name="f694" fmla="val 878"/>
                  <a:gd name="f695" fmla="val 944"/>
                  <a:gd name="f696" fmla="val 1021"/>
                  <a:gd name="f697" fmla="val 835"/>
                  <a:gd name="f698" fmla="val 1067"/>
                  <a:gd name="f699" fmla="val 1036"/>
                  <a:gd name="f700" fmla="val 683"/>
                  <a:gd name="f701" fmla="val 646"/>
                  <a:gd name="f702" fmla="val 862"/>
                  <a:gd name="f703" fmla="val 850"/>
                  <a:gd name="f704" fmla="val 656"/>
                  <a:gd name="f705" fmla="val 871"/>
                  <a:gd name="f706" fmla="val 916"/>
                  <a:gd name="f707" fmla="val 896"/>
                  <a:gd name="f708" fmla="val 948"/>
                  <a:gd name="f709" fmla="val 281"/>
                  <a:gd name="f710" fmla="val 709"/>
                  <a:gd name="f711" fmla="val 512"/>
                  <a:gd name="f712" fmla="val 409"/>
                  <a:gd name="f713" fmla="val 363"/>
                  <a:gd name="f714" fmla="val 1011"/>
                  <a:gd name="f715" fmla="val 346"/>
                  <a:gd name="f716" fmla="val 338"/>
                  <a:gd name="f717" fmla="val 411"/>
                  <a:gd name="f718" fmla="val 518"/>
                  <a:gd name="f719" fmla="val 1677"/>
                  <a:gd name="f720" fmla="val 867"/>
                  <a:gd name="f721" fmla="val 1735"/>
                  <a:gd name="f722" fmla="val 1737"/>
                  <a:gd name="f723" fmla="val 988"/>
                  <a:gd name="f724" fmla="val 1744"/>
                  <a:gd name="f725" fmla="val 1747"/>
                  <a:gd name="f726" fmla="val 1749"/>
                  <a:gd name="f727" fmla="val 1319"/>
                  <a:gd name="f728" fmla="val 1706"/>
                  <a:gd name="f729" fmla="val 1494"/>
                  <a:gd name="f730" fmla="val 1642"/>
                  <a:gd name="f731" fmla="val 1644"/>
                  <a:gd name="f732" fmla="val 1951"/>
                  <a:gd name="f733" fmla="val 1939"/>
                  <a:gd name="f734" fmla="val 1931"/>
                  <a:gd name="f735" fmla="val 1968"/>
                  <a:gd name="f736" fmla="val 1908"/>
                  <a:gd name="f737" fmla="val 1995"/>
                  <a:gd name="f738" fmla="val 2026"/>
                  <a:gd name="f739" fmla="val 2080"/>
                  <a:gd name="f740" fmla="val 2139"/>
                  <a:gd name="f741" fmla="val 2116"/>
                  <a:gd name="f742" fmla="val 2104"/>
                  <a:gd name="f743" fmla="val 2068"/>
                  <a:gd name="f744" fmla="val 2050"/>
                  <a:gd name="f745" fmla="val 2013"/>
                  <a:gd name="f746" fmla="val 1978"/>
                  <a:gd name="f747" fmla="val 1964"/>
                  <a:gd name="f748" fmla="val 1935"/>
                  <a:gd name="f749" fmla="val 1927"/>
                  <a:gd name="f750" fmla="val 1923"/>
                  <a:gd name="f751" fmla="val 1952"/>
                  <a:gd name="f752" fmla="val 1983"/>
                  <a:gd name="f753" fmla="val 2090"/>
                  <a:gd name="f754" fmla="val 2014"/>
                  <a:gd name="f755" fmla="val 375"/>
                  <a:gd name="f756" fmla="val 1937"/>
                  <a:gd name="f757" fmla="val 271"/>
                  <a:gd name="f758" fmla="val 1859"/>
                  <a:gd name="f759" fmla="val 166"/>
                  <a:gd name="f760" fmla="val 1767"/>
                  <a:gd name="f761" fmla="val 1673"/>
                  <a:gd name="f762" fmla="val 138"/>
                  <a:gd name="f763" fmla="val 128"/>
                  <a:gd name="f764" fmla="val 111"/>
                  <a:gd name="f765" fmla="val 101"/>
                  <a:gd name="f766" fmla="val 661"/>
                  <a:gd name="f767" fmla="val 568"/>
                  <a:gd name="f768" fmla="val 474"/>
                  <a:gd name="f769" fmla="val 382"/>
                  <a:gd name="f770" fmla="val 352"/>
                  <a:gd name="f771" fmla="val 205"/>
                  <a:gd name="f772" fmla="val 244"/>
                  <a:gd name="f773" fmla="val 299"/>
                  <a:gd name="f774" fmla="val 311"/>
                  <a:gd name="f775" fmla="val 302"/>
                  <a:gd name="f776" fmla="val 273"/>
                  <a:gd name="f777" fmla="val 595"/>
                  <a:gd name="f778" fmla="val 535"/>
                  <a:gd name="f779" fmla="val 486"/>
                  <a:gd name="f780" fmla="val 481"/>
                  <a:gd name="f781" fmla="val 132"/>
                  <a:gd name="f782" fmla="val 211"/>
                  <a:gd name="f783" fmla="val 368"/>
                  <a:gd name="f784" fmla="val 262"/>
                  <a:gd name="f785" fmla="val 371"/>
                  <a:gd name="f786" fmla="val 153"/>
                  <a:gd name="f787" fmla="val 373"/>
                  <a:gd name="f788" fmla="val 376"/>
                  <a:gd name="f789" fmla="val 470"/>
                  <a:gd name="f790" fmla="val 136"/>
                  <a:gd name="f791" fmla="val 564"/>
                  <a:gd name="f792" fmla="val 123"/>
                  <a:gd name="f793" fmla="val 659"/>
                  <a:gd name="f794" fmla="val 94"/>
                  <a:gd name="f795" fmla="val 967"/>
                  <a:gd name="f796" fmla="val 86"/>
                  <a:gd name="f797" fmla="val 1274"/>
                  <a:gd name="f798" fmla="val 1582"/>
                  <a:gd name="f799" fmla="val 1771"/>
                  <a:gd name="f800" fmla="val 1865"/>
                  <a:gd name="f801" fmla="val 1868"/>
                  <a:gd name="f802" fmla="val 1870"/>
                  <a:gd name="f803" fmla="val 2030"/>
                  <a:gd name="f804" fmla="val 2113"/>
                  <a:gd name="f805" fmla="val 1999"/>
                  <a:gd name="f806" fmla="val 1966"/>
                  <a:gd name="f807" fmla="val 1942"/>
                  <a:gd name="f808" fmla="val 930"/>
                  <a:gd name="f809" fmla="val 1963"/>
                  <a:gd name="f810" fmla="val 1980"/>
                  <a:gd name="f811" fmla="val 1994"/>
                  <a:gd name="f812" fmla="val 1077"/>
                  <a:gd name="f813" fmla="val 2010"/>
                  <a:gd name="f814" fmla="val 1119"/>
                  <a:gd name="f815" fmla="val 1159"/>
                  <a:gd name="f816" fmla="val 2046"/>
                  <a:gd name="f817" fmla="val 1205"/>
                  <a:gd name="f818" fmla="val 2066"/>
                  <a:gd name="f819" fmla="val 2084"/>
                  <a:gd name="f820" fmla="val 1353"/>
                  <a:gd name="f821" fmla="val 1410"/>
                  <a:gd name="f822" fmla="val 2132"/>
                  <a:gd name="f823" fmla="val 1467"/>
                  <a:gd name="f824" fmla="val 2156"/>
                  <a:gd name="f825" fmla="val 2092"/>
                  <a:gd name="f826" fmla="val 1795"/>
                  <a:gd name="f827" fmla="val 2070"/>
                  <a:gd name="f828" fmla="val 1834"/>
                  <a:gd name="f829" fmla="val 2038"/>
                  <a:gd name="f830" fmla="val 1896"/>
                  <a:gd name="f831" fmla="val 1909"/>
                  <a:gd name="f832" fmla="val 1802"/>
                  <a:gd name="f833" fmla="val 1694"/>
                  <a:gd name="f834" fmla="val 2112"/>
                  <a:gd name="f835" fmla="val 2175"/>
                  <a:gd name="f836" fmla="val 2234"/>
                  <a:gd name="f837" fmla="val 1357"/>
                  <a:gd name="f838" fmla="val 2302"/>
                  <a:gd name="f839" fmla="val 2304"/>
                  <a:gd name="f840" fmla="val 2339"/>
                  <a:gd name="f841" fmla="val 2374"/>
                  <a:gd name="f842" fmla="val 1195"/>
                  <a:gd name="f843" fmla="val 2415"/>
                  <a:gd name="f844" fmla="val 2435"/>
                  <a:gd name="f845" fmla="val 1149"/>
                  <a:gd name="f846" fmla="val 2456"/>
                  <a:gd name="f847" fmla="val 2480"/>
                  <a:gd name="f848" fmla="val 2485"/>
                  <a:gd name="f849" fmla="val 1070"/>
                  <a:gd name="f850" fmla="val 1046"/>
                  <a:gd name="f851" fmla="val 939"/>
                  <a:gd name="f852" fmla="val 773"/>
                  <a:gd name="f853" fmla="val 547"/>
                  <a:gd name="f854" fmla="val 439"/>
                  <a:gd name="f855" fmla="val 332"/>
                  <a:gd name="f856" fmla="val 203"/>
                  <a:gd name="f857" fmla="val 171"/>
                  <a:gd name="f858" fmla="val 149"/>
                  <a:gd name="f859" fmla="val 87"/>
                  <a:gd name="f860" fmla="val 109"/>
                  <a:gd name="f861" fmla="val 121"/>
                  <a:gd name="f862" fmla="val 175"/>
                  <a:gd name="f863" fmla="val 231"/>
                  <a:gd name="f864" fmla="val 247"/>
                  <a:gd name="f865" fmla="val 261"/>
                  <a:gd name="f866" fmla="val 270"/>
                  <a:gd name="f867" fmla="val 963"/>
                  <a:gd name="f868" fmla="val 294"/>
                  <a:gd name="f869" fmla="val 1933"/>
                  <a:gd name="f870" fmla="val 1854"/>
                  <a:gd name="f871" fmla="val 1748"/>
                  <a:gd name="f872" fmla="val 1097"/>
                  <a:gd name="f873" fmla="val 1666"/>
                  <a:gd name="f874" fmla="val 1620"/>
                  <a:gd name="f875" fmla="val 1068"/>
                  <a:gd name="f876" fmla="val 1596"/>
                  <a:gd name="f877" fmla="val 1040"/>
                  <a:gd name="f878" fmla="val 1541"/>
                  <a:gd name="f879" fmla="val 1487"/>
                  <a:gd name="f880" fmla="val 985"/>
                  <a:gd name="f881" fmla="val 1430"/>
                  <a:gd name="f882" fmla="val 1333"/>
                  <a:gd name="f883" fmla="val 951"/>
                  <a:gd name="f884" fmla="val 1230"/>
                  <a:gd name="f885" fmla="val 980"/>
                  <a:gd name="f886" fmla="val 1190"/>
                  <a:gd name="f887" fmla="val 1027"/>
                  <a:gd name="f888" fmla="val 1164"/>
                  <a:gd name="f889" fmla="val 1037"/>
                  <a:gd name="f890" fmla="val 1049"/>
                  <a:gd name="f891" fmla="val 1492"/>
                  <a:gd name="f892" fmla="val 1637"/>
                  <a:gd name="f893" fmla="val 1763"/>
                  <a:gd name="f894" fmla="val 1869"/>
                  <a:gd name="f895" fmla="val 1914"/>
                  <a:gd name="f896" fmla="val 1006"/>
                  <a:gd name="f897" fmla="val 1936"/>
                  <a:gd name="f898" fmla="val 1940"/>
                  <a:gd name="f899" fmla="val 1938"/>
                  <a:gd name="f900" fmla="val 998"/>
                  <a:gd name="f901" fmla="val 1682"/>
                  <a:gd name="f902" fmla="val 981"/>
                  <a:gd name="f903" fmla="val 1647"/>
                  <a:gd name="f904" fmla="val 976"/>
                  <a:gd name="f905" fmla="val 1634"/>
                  <a:gd name="f906" fmla="val 1619"/>
                  <a:gd name="f907" fmla="val 1587"/>
                  <a:gd name="f908" fmla="val 1542"/>
                  <a:gd name="f909" fmla="val 1527"/>
                  <a:gd name="f910" fmla="val 1019"/>
                  <a:gd name="f911" fmla="val 1513"/>
                  <a:gd name="f912" fmla="val 1478"/>
                  <a:gd name="f913" fmla="val 1069"/>
                  <a:gd name="f914" fmla="val 1104"/>
                  <a:gd name="f915" fmla="val 1402"/>
                  <a:gd name="f916" fmla="val 1129"/>
                  <a:gd name="f917" fmla="val 1397"/>
                  <a:gd name="f918" fmla="val 1732"/>
                  <a:gd name="f919" fmla="val 1728"/>
                  <a:gd name="f920" fmla="val 1043"/>
                  <a:gd name="f921" fmla="val 1186"/>
                  <a:gd name="f922" fmla="val 1227"/>
                  <a:gd name="f923" fmla="val 1323"/>
                  <a:gd name="f924" fmla="val 1073"/>
                  <a:gd name="f925" fmla="val 1156"/>
                  <a:gd name="f926" fmla="val 1546"/>
                  <a:gd name="f927" fmla="val 1246"/>
                  <a:gd name="f928" fmla="val 1565"/>
                  <a:gd name="f929" fmla="val 1306"/>
                  <a:gd name="f930" fmla="val 1593"/>
                  <a:gd name="f931" fmla="val 1325"/>
                  <a:gd name="f932" fmla="val 1611"/>
                  <a:gd name="f933" fmla="val 1621"/>
                  <a:gd name="f934" fmla="val 1615"/>
                  <a:gd name="f935" fmla="val 1608"/>
                  <a:gd name="f936" fmla="val 1238"/>
                  <a:gd name="f937" fmla="val 1560"/>
                  <a:gd name="f938" fmla="val 1176"/>
                  <a:gd name="f939" fmla="val 1472"/>
                  <a:gd name="f940" fmla="val 1396"/>
                  <a:gd name="f941" fmla="val 1058"/>
                  <a:gd name="f942" fmla="val 1354"/>
                  <a:gd name="f943" fmla="val 1050"/>
                  <a:gd name="f944" fmla="val 1324"/>
                  <a:gd name="f945" fmla="val 1054"/>
                  <a:gd name="f946" fmla="val 1263"/>
                  <a:gd name="f947" fmla="val 1071"/>
                  <a:gd name="f948" fmla="val 1191"/>
                  <a:gd name="f949" fmla="val 1157"/>
                  <a:gd name="f950" fmla="val 1169"/>
                  <a:gd name="f951" fmla="val 1383"/>
                  <a:gd name="f952" fmla="val 1424"/>
                  <a:gd name="f953" fmla="val 1479"/>
                  <a:gd name="f954" fmla="val 1082"/>
                  <a:gd name="f955" fmla="val 1636"/>
                  <a:gd name="f956" fmla="val 1145"/>
                  <a:gd name="f957" fmla="val 1858"/>
                  <a:gd name="f958" fmla="val 1234"/>
                  <a:gd name="f959" fmla="val 1913"/>
                  <a:gd name="f960" fmla="val 1874"/>
                  <a:gd name="f961" fmla="val 1800"/>
                  <a:gd name="f962" fmla="val 1707"/>
                  <a:gd name="f963" fmla="val 1511"/>
                  <a:gd name="f964" fmla="val 1689"/>
                  <a:gd name="f965" fmla="val 1466"/>
                  <a:gd name="f966" fmla="val 1671"/>
                  <a:gd name="f967" fmla="val 1654"/>
                  <a:gd name="f968" fmla="val 1674"/>
                  <a:gd name="f969" fmla="val 1579"/>
                  <a:gd name="f970" fmla="val 1592"/>
                  <a:gd name="f971" fmla="val 1604"/>
                  <a:gd name="f972" fmla="val 1299"/>
                  <a:gd name="f973" fmla="val 688"/>
                  <a:gd name="f974" fmla="val 1311"/>
                  <a:gd name="f975" fmla="val 685"/>
                  <a:gd name="f976" fmla="val 681"/>
                  <a:gd name="f977" fmla="val 1347"/>
                  <a:gd name="f978" fmla="val 673"/>
                  <a:gd name="f979" fmla="val 1328"/>
                  <a:gd name="f980" fmla="val 626"/>
                  <a:gd name="f981" fmla="val 621"/>
                  <a:gd name="f982" fmla="val 1203"/>
                  <a:gd name="f983" fmla="val 1182"/>
                  <a:gd name="f984" fmla="val 620"/>
                  <a:gd name="f985" fmla="val 1179"/>
                  <a:gd name="f986" fmla="val 630"/>
                  <a:gd name="f987" fmla="val 643"/>
                  <a:gd name="f988" fmla="val 690"/>
                  <a:gd name="f989" fmla="val 1508"/>
                  <a:gd name="f990" fmla="val 1490"/>
                  <a:gd name="f991" fmla="val 1461"/>
                  <a:gd name="f992" fmla="val 1394"/>
                  <a:gd name="f993" fmla="val 1363"/>
                  <a:gd name="f994" fmla="val 1351"/>
                  <a:gd name="f995" fmla="val 1330"/>
                  <a:gd name="f996" fmla="val 700"/>
                  <a:gd name="f997" fmla="val 1320"/>
                  <a:gd name="f998" fmla="val 1309"/>
                  <a:gd name="f999" fmla="val 703"/>
                  <a:gd name="f1000" fmla="val 705"/>
                  <a:gd name="f1001" fmla="val 1259"/>
                  <a:gd name="f1002" fmla="val 715"/>
                  <a:gd name="f1003" fmla="val 1254"/>
                  <a:gd name="f1004" fmla="val 737"/>
                  <a:gd name="f1005" fmla="val 1244"/>
                  <a:gd name="f1006" fmla="val 1256"/>
                  <a:gd name="f1007" fmla="val 772"/>
                  <a:gd name="f1008" fmla="val 781"/>
                  <a:gd name="f1009" fmla="val 826"/>
                  <a:gd name="f1010" fmla="val 1399"/>
                  <a:gd name="f1011" fmla="val 1418"/>
                  <a:gd name="f1012" fmla="val 1051"/>
                  <a:gd name="f1013" fmla="val 1031"/>
                  <a:gd name="f1014" fmla="val 1425"/>
                  <a:gd name="f1015" fmla="val 978"/>
                  <a:gd name="f1016" fmla="val 1438"/>
                  <a:gd name="f1017" fmla="val 925"/>
                  <a:gd name="f1018" fmla="val 890"/>
                  <a:gd name="f1019" fmla="val 848"/>
                  <a:gd name="f1020" fmla="val 843"/>
                  <a:gd name="f1021" fmla="val 1426"/>
                  <a:gd name="f1022" fmla="val 1444"/>
                  <a:gd name="f1023" fmla="val 942"/>
                  <a:gd name="f1024" fmla="val 920"/>
                  <a:gd name="f1025" fmla="val 907"/>
                  <a:gd name="f1026" fmla="val 895"/>
                  <a:gd name="f1027" fmla="val 882"/>
                  <a:gd name="f1028" fmla="val 839"/>
                  <a:gd name="f1029" fmla="val 824"/>
                  <a:gd name="f1030" fmla="val 821"/>
                  <a:gd name="f1031" fmla="val 1442"/>
                  <a:gd name="f1032" fmla="val 829"/>
                  <a:gd name="f1033" fmla="val 1447"/>
                  <a:gd name="f1034" fmla="val 837"/>
                  <a:gd name="f1035" fmla="val 817"/>
                  <a:gd name="f1036" fmla="val 812"/>
                  <a:gd name="f1037" fmla="val 739"/>
                  <a:gd name="f1038" fmla="val 710"/>
                  <a:gd name="f1039" fmla="*/ f1 1 2242"/>
                  <a:gd name="f1040" fmla="*/ f2 1 2638"/>
                  <a:gd name="f1041" fmla="+- f5 0 f3"/>
                  <a:gd name="f1042" fmla="+- f4 0 f3"/>
                  <a:gd name="f1043" fmla="*/ f1042 1 2242"/>
                  <a:gd name="f1044" fmla="*/ f1041 1 2638"/>
                  <a:gd name="f1045" fmla="*/ f3 1 f1043"/>
                  <a:gd name="f1046" fmla="*/ f4 1 f1043"/>
                  <a:gd name="f1047" fmla="*/ f3 1 f1044"/>
                  <a:gd name="f1048" fmla="*/ f5 1 f1044"/>
                  <a:gd name="f1049" fmla="*/ f1045 f1039 1"/>
                  <a:gd name="f1050" fmla="*/ f1046 f1039 1"/>
                  <a:gd name="f1051" fmla="*/ f1048 f1040 1"/>
                  <a:gd name="f1052" fmla="*/ f1047 f104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049" t="f1052" r="f1050" b="f1051"/>
                <a:pathLst>
                  <a:path w="2242" h="2638">
                    <a:moveTo>
                      <a:pt x="f6" y="f7"/>
                    </a:moveTo>
                    <a:cubicBezTo>
                      <a:pt x="f8" y="f7"/>
                      <a:pt x="f9" y="f10"/>
                      <a:pt x="f11" y="f12"/>
                    </a:cubicBezTo>
                    <a:cubicBezTo>
                      <a:pt x="f13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1" y="f23"/>
                    </a:cubicBezTo>
                    <a:cubicBezTo>
                      <a:pt x="f21" y="f24"/>
                      <a:pt x="f19" y="f25"/>
                      <a:pt x="f17" y="f26"/>
                    </a:cubicBezTo>
                    <a:lnTo>
                      <a:pt x="f17" y="f27"/>
                    </a:lnTo>
                    <a:lnTo>
                      <a:pt x="f28" y="f29"/>
                    </a:lnTo>
                    <a:cubicBezTo>
                      <a:pt x="f30" y="f31"/>
                      <a:pt x="f32" y="f33"/>
                      <a:pt x="f34" y="f35"/>
                    </a:cubicBezTo>
                    <a:cubicBezTo>
                      <a:pt x="f36" y="f37"/>
                      <a:pt x="f38" y="f39"/>
                      <a:pt x="f40" y="f41"/>
                    </a:cubicBezTo>
                    <a:cubicBezTo>
                      <a:pt x="f42" y="f43"/>
                      <a:pt x="f44" y="f45"/>
                      <a:pt x="f46" y="f47"/>
                    </a:cubicBezTo>
                    <a:lnTo>
                      <a:pt x="f46" y="f48"/>
                    </a:lnTo>
                    <a:lnTo>
                      <a:pt x="f49" y="f50"/>
                    </a:lnTo>
                    <a:cubicBezTo>
                      <a:pt x="f51" y="f52"/>
                      <a:pt x="f53" y="f54"/>
                      <a:pt x="f55" y="f56"/>
                    </a:cubicBezTo>
                    <a:cubicBezTo>
                      <a:pt x="f57" y="f58"/>
                      <a:pt x="f59" y="f60"/>
                      <a:pt x="f61" y="f62"/>
                    </a:cubicBezTo>
                    <a:cubicBezTo>
                      <a:pt x="f63" y="f64"/>
                      <a:pt x="f65" y="f66"/>
                      <a:pt x="f67" y="f68"/>
                    </a:cubicBezTo>
                    <a:cubicBezTo>
                      <a:pt x="f69" y="f70"/>
                      <a:pt x="f71" y="f72"/>
                      <a:pt x="f73" y="f74"/>
                    </a:cubicBezTo>
                    <a:cubicBezTo>
                      <a:pt x="f75" y="f76"/>
                      <a:pt x="f77" y="f78"/>
                      <a:pt x="f79" y="f80"/>
                    </a:cubicBezTo>
                    <a:cubicBezTo>
                      <a:pt x="f81" y="f82"/>
                      <a:pt x="f81" y="f83"/>
                      <a:pt x="f84" y="f85"/>
                    </a:cubicBezTo>
                    <a:cubicBezTo>
                      <a:pt x="f86" y="f87"/>
                      <a:pt x="f88" y="f89"/>
                      <a:pt x="f65" y="f90"/>
                    </a:cubicBezTo>
                    <a:cubicBezTo>
                      <a:pt x="f91" y="f92"/>
                      <a:pt x="f93" y="f94"/>
                      <a:pt x="f95" y="f96"/>
                    </a:cubicBezTo>
                    <a:cubicBezTo>
                      <a:pt x="f97" y="f98"/>
                      <a:pt x="f99" y="f100"/>
                      <a:pt x="f50" y="f101"/>
                    </a:cubicBezTo>
                    <a:lnTo>
                      <a:pt x="f102" y="f101"/>
                    </a:lnTo>
                    <a:cubicBezTo>
                      <a:pt x="f103" y="f104"/>
                      <a:pt x="f105" y="f106"/>
                      <a:pt x="f107" y="f108"/>
                    </a:cubicBezTo>
                    <a:cubicBezTo>
                      <a:pt x="f109" y="f110"/>
                      <a:pt x="f111" y="f112"/>
                      <a:pt x="f113" y="f114"/>
                    </a:cubicBezTo>
                    <a:cubicBezTo>
                      <a:pt x="f115" y="f112"/>
                      <a:pt x="f116" y="f110"/>
                      <a:pt x="f117" y="f108"/>
                    </a:cubicBezTo>
                    <a:cubicBezTo>
                      <a:pt x="f118" y="f106"/>
                      <a:pt x="f119" y="f104"/>
                      <a:pt x="f120" y="f101"/>
                    </a:cubicBezTo>
                    <a:cubicBezTo>
                      <a:pt x="f121" y="f100"/>
                      <a:pt x="f122" y="f98"/>
                      <a:pt x="f123" y="f96"/>
                    </a:cubicBezTo>
                    <a:cubicBezTo>
                      <a:pt x="f124" y="f125"/>
                      <a:pt x="f126" y="f127"/>
                      <a:pt x="f128" y="f129"/>
                    </a:cubicBezTo>
                    <a:lnTo>
                      <a:pt x="f130" y="f131"/>
                    </a:lnTo>
                    <a:cubicBezTo>
                      <a:pt x="f132" y="f133"/>
                      <a:pt x="f134" y="f135"/>
                      <a:pt x="f136" y="f137"/>
                    </a:cubicBezTo>
                    <a:cubicBezTo>
                      <a:pt x="f138" y="f10"/>
                      <a:pt x="f139" y="f7"/>
                      <a:pt x="f140" y="f7"/>
                    </a:cubicBezTo>
                    <a:lnTo>
                      <a:pt x="f6" y="f7"/>
                    </a:ln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41" y="f142"/>
                    </a:moveTo>
                    <a:cubicBezTo>
                      <a:pt x="f143" y="f144"/>
                      <a:pt x="f145" y="f0"/>
                      <a:pt x="f146" y="f147"/>
                    </a:cubicBezTo>
                    <a:cubicBezTo>
                      <a:pt x="f148" y="f149"/>
                      <a:pt x="f150" y="f151"/>
                      <a:pt x="f152" y="f153"/>
                    </a:cubicBezTo>
                    <a:cubicBezTo>
                      <a:pt x="f154" y="f52"/>
                      <a:pt x="f155" y="f156"/>
                      <a:pt x="f157" y="f158"/>
                    </a:cubicBezTo>
                    <a:cubicBezTo>
                      <a:pt x="f86" y="f159"/>
                      <a:pt x="f160" y="f161"/>
                      <a:pt x="f75" y="f162"/>
                    </a:cubicBezTo>
                    <a:cubicBezTo>
                      <a:pt x="f145" y="f163"/>
                      <a:pt x="f164" y="f165"/>
                      <a:pt x="f166" y="f167"/>
                    </a:cubicBezTo>
                    <a:cubicBezTo>
                      <a:pt x="f168" y="f169"/>
                      <a:pt x="f170" y="f171"/>
                      <a:pt x="f172" y="f173"/>
                    </a:cubicBezTo>
                    <a:cubicBezTo>
                      <a:pt x="f174" y="f175"/>
                      <a:pt x="f176" y="f177"/>
                      <a:pt x="f178" y="f179"/>
                    </a:cubicBezTo>
                    <a:cubicBezTo>
                      <a:pt x="f180" y="f181"/>
                      <a:pt x="f182" y="f183"/>
                      <a:pt x="f184" y="f185"/>
                    </a:cubicBezTo>
                    <a:cubicBezTo>
                      <a:pt x="f57" y="f186"/>
                      <a:pt x="f187" y="f188"/>
                      <a:pt x="f189" y="f190"/>
                    </a:cubicBezTo>
                    <a:cubicBezTo>
                      <a:pt x="f191" y="f192"/>
                      <a:pt x="f193" y="f194"/>
                      <a:pt x="f195" y="f106"/>
                    </a:cubicBezTo>
                    <a:cubicBezTo>
                      <a:pt x="f196" y="f197"/>
                      <a:pt x="f198" y="f199"/>
                      <a:pt x="f105" y="f200"/>
                    </a:cubicBezTo>
                    <a:cubicBezTo>
                      <a:pt x="f201" y="f202"/>
                      <a:pt x="f203" y="f204"/>
                      <a:pt x="f6" y="f205"/>
                    </a:cubicBezTo>
                    <a:cubicBezTo>
                      <a:pt x="f206" y="f207"/>
                      <a:pt x="f208" y="f209"/>
                      <a:pt x="f113" y="f210"/>
                    </a:cubicBezTo>
                    <a:cubicBezTo>
                      <a:pt x="f113" y="f209"/>
                      <a:pt x="f140" y="f207"/>
                      <a:pt x="f211" y="f205"/>
                    </a:cubicBezTo>
                    <a:cubicBezTo>
                      <a:pt x="f212" y="f204"/>
                      <a:pt x="f213" y="f202"/>
                      <a:pt x="f118" y="f200"/>
                    </a:cubicBezTo>
                    <a:cubicBezTo>
                      <a:pt x="f214" y="f199"/>
                      <a:pt x="f215" y="f197"/>
                      <a:pt x="f216" y="f106"/>
                    </a:cubicBezTo>
                    <a:cubicBezTo>
                      <a:pt x="f217" y="f194"/>
                      <a:pt x="f218" y="f192"/>
                      <a:pt x="f219" y="f190"/>
                    </a:cubicBezTo>
                    <a:cubicBezTo>
                      <a:pt x="f220" y="f188"/>
                      <a:pt x="f221" y="f186"/>
                      <a:pt x="f222" y="f185"/>
                    </a:cubicBezTo>
                    <a:cubicBezTo>
                      <a:pt x="f223" y="f183"/>
                      <a:pt x="f224" y="f181"/>
                      <a:pt x="f225" y="f179"/>
                    </a:cubicBezTo>
                    <a:cubicBezTo>
                      <a:pt x="f226" y="f177"/>
                      <a:pt x="f227" y="f175"/>
                      <a:pt x="f228" y="f173"/>
                    </a:cubicBezTo>
                    <a:cubicBezTo>
                      <a:pt x="f229" y="f171"/>
                      <a:pt x="f230" y="f169"/>
                      <a:pt x="f231" y="f167"/>
                    </a:cubicBezTo>
                    <a:cubicBezTo>
                      <a:pt x="f232" y="f165"/>
                      <a:pt x="f233" y="f163"/>
                      <a:pt x="f234" y="f162"/>
                    </a:cubicBezTo>
                    <a:cubicBezTo>
                      <a:pt x="f235" y="f161"/>
                      <a:pt x="f125" y="f159"/>
                      <a:pt x="f236" y="f158"/>
                    </a:cubicBezTo>
                    <a:cubicBezTo>
                      <a:pt x="f237" y="f156"/>
                      <a:pt x="f238" y="f52"/>
                      <a:pt x="f239" y="f153"/>
                    </a:cubicBezTo>
                    <a:cubicBezTo>
                      <a:pt x="f240" y="f151"/>
                      <a:pt x="f241" y="f149"/>
                      <a:pt x="f242" y="f147"/>
                    </a:cubicBezTo>
                    <a:cubicBezTo>
                      <a:pt x="f233" y="f0"/>
                      <a:pt x="f243" y="f144"/>
                      <a:pt x="f244" y="f142"/>
                    </a:cubicBezTo>
                    <a:cubicBezTo>
                      <a:pt x="f245" y="f246"/>
                      <a:pt x="f247" y="f248"/>
                      <a:pt x="f249" y="f172"/>
                    </a:cubicBezTo>
                    <a:cubicBezTo>
                      <a:pt x="f250" y="f251"/>
                      <a:pt x="f252" y="f253"/>
                      <a:pt x="f113" y="f253"/>
                    </a:cubicBezTo>
                    <a:cubicBezTo>
                      <a:pt x="f156" y="f253"/>
                      <a:pt x="f254" y="f251"/>
                      <a:pt x="f255" y="f172"/>
                    </a:cubicBezTo>
                    <a:cubicBezTo>
                      <a:pt x="f256" y="f248"/>
                      <a:pt x="f257" y="f246"/>
                      <a:pt x="f141" y="f142"/>
                    </a:cubicBezTo>
                    <a:close/>
                    <a:moveTo>
                      <a:pt x="f141" y="f142"/>
                    </a:moveTo>
                    <a:lnTo>
                      <a:pt x="f141" y="f142"/>
                    </a:lnTo>
                    <a:close/>
                    <a:moveTo>
                      <a:pt x="f258" y="f3"/>
                    </a:moveTo>
                    <a:lnTo>
                      <a:pt x="f113" y="f3"/>
                    </a:lnTo>
                    <a:lnTo>
                      <a:pt x="f259" y="f3"/>
                    </a:lnTo>
                    <a:cubicBezTo>
                      <a:pt x="f260" y="f3"/>
                      <a:pt x="f261" y="f262"/>
                      <a:pt x="f263" y="f264"/>
                    </a:cubicBezTo>
                    <a:cubicBezTo>
                      <a:pt x="f265" y="f266"/>
                      <a:pt x="f267" y="f248"/>
                      <a:pt x="f268" y="f269"/>
                    </a:cubicBezTo>
                    <a:lnTo>
                      <a:pt x="f270" y="f269"/>
                    </a:lnTo>
                    <a:lnTo>
                      <a:pt x="f183" y="f271"/>
                    </a:lnTo>
                    <a:cubicBezTo>
                      <a:pt x="f272" y="f88"/>
                      <a:pt x="f273" y="f274"/>
                      <a:pt x="f227" y="f275"/>
                    </a:cubicBezTo>
                    <a:lnTo>
                      <a:pt x="f276" y="f277"/>
                    </a:lnTo>
                    <a:lnTo>
                      <a:pt x="f278" y="f279"/>
                    </a:lnTo>
                    <a:cubicBezTo>
                      <a:pt x="f280" y="f281"/>
                      <a:pt x="f282" y="f151"/>
                      <a:pt x="f283" y="f284"/>
                    </a:cubicBezTo>
                    <a:cubicBezTo>
                      <a:pt x="f285" y="f286"/>
                      <a:pt x="f287" y="f288"/>
                      <a:pt x="f289" y="f290"/>
                    </a:cubicBezTo>
                    <a:cubicBezTo>
                      <a:pt x="f291" y="f292"/>
                      <a:pt x="f223" y="f293"/>
                      <a:pt x="f280" y="f211"/>
                    </a:cubicBezTo>
                    <a:cubicBezTo>
                      <a:pt x="f273" y="f294"/>
                      <a:pt x="f295" y="f296"/>
                      <a:pt x="f297" y="f298"/>
                    </a:cubicBezTo>
                    <a:cubicBezTo>
                      <a:pt x="f299" y="f300"/>
                      <a:pt x="f301" y="f302"/>
                      <a:pt x="f303" y="f304"/>
                    </a:cubicBezTo>
                    <a:cubicBezTo>
                      <a:pt x="f305" y="f175"/>
                      <a:pt x="f306" y="f307"/>
                      <a:pt x="f308" y="f309"/>
                    </a:cubicBezTo>
                    <a:cubicBezTo>
                      <a:pt x="f310" y="f311"/>
                      <a:pt x="f312" y="f313"/>
                      <a:pt x="f314" y="f129"/>
                    </a:cubicBezTo>
                    <a:cubicBezTo>
                      <a:pt x="f315" y="f222"/>
                      <a:pt x="f316" y="f317"/>
                      <a:pt x="f318" y="f319"/>
                    </a:cubicBezTo>
                    <a:cubicBezTo>
                      <a:pt x="f320" y="f321"/>
                      <a:pt x="f322" y="f323"/>
                      <a:pt x="f324" y="f325"/>
                    </a:cubicBezTo>
                    <a:cubicBezTo>
                      <a:pt x="f120" y="f326"/>
                      <a:pt x="f327" y="f328"/>
                      <a:pt x="f329" y="f330"/>
                    </a:cubicBezTo>
                    <a:cubicBezTo>
                      <a:pt x="f331" y="f332"/>
                      <a:pt x="f333" y="f334"/>
                      <a:pt x="f335" y="f336"/>
                    </a:cubicBezTo>
                    <a:cubicBezTo>
                      <a:pt x="f337" y="f338"/>
                      <a:pt x="f162" y="f339"/>
                      <a:pt x="f340" y="f341"/>
                    </a:cubicBezTo>
                    <a:lnTo>
                      <a:pt x="f113" y="f342"/>
                    </a:lnTo>
                    <a:lnTo>
                      <a:pt x="f343" y="f341"/>
                    </a:lnTo>
                    <a:cubicBezTo>
                      <a:pt x="f344" y="f339"/>
                      <a:pt x="f345" y="f338"/>
                      <a:pt x="f346" y="f336"/>
                    </a:cubicBezTo>
                    <a:cubicBezTo>
                      <a:pt x="f347" y="f334"/>
                      <a:pt x="f348" y="f332"/>
                      <a:pt x="f349" y="f330"/>
                    </a:cubicBezTo>
                    <a:cubicBezTo>
                      <a:pt x="f350" y="f328"/>
                      <a:pt x="f102" y="f326"/>
                      <a:pt x="f351" y="f325"/>
                    </a:cubicBezTo>
                    <a:cubicBezTo>
                      <a:pt x="f352" y="f323"/>
                      <a:pt x="f353" y="f321"/>
                      <a:pt x="f354" y="f319"/>
                    </a:cubicBezTo>
                    <a:cubicBezTo>
                      <a:pt x="f355" y="f317"/>
                      <a:pt x="f356" y="f222"/>
                      <a:pt x="f357" y="f129"/>
                    </a:cubicBezTo>
                    <a:cubicBezTo>
                      <a:pt x="f358" y="f313"/>
                      <a:pt x="f359" y="f311"/>
                      <a:pt x="f360" y="f309"/>
                    </a:cubicBezTo>
                    <a:cubicBezTo>
                      <a:pt x="f361" y="f307"/>
                      <a:pt x="f3" y="f175"/>
                      <a:pt x="f362" y="f304"/>
                    </a:cubicBezTo>
                    <a:cubicBezTo>
                      <a:pt x="f363" y="f302"/>
                      <a:pt x="f364" y="f300"/>
                      <a:pt x="f365" y="f298"/>
                    </a:cubicBezTo>
                    <a:cubicBezTo>
                      <a:pt x="f366" y="f296"/>
                      <a:pt x="f180" y="f294"/>
                      <a:pt x="f367" y="f211"/>
                    </a:cubicBezTo>
                    <a:cubicBezTo>
                      <a:pt x="f182" y="f293"/>
                      <a:pt x="f160" y="f292"/>
                      <a:pt x="f368" y="f290"/>
                    </a:cubicBezTo>
                    <a:cubicBezTo>
                      <a:pt x="f369" y="f288"/>
                      <a:pt x="f69" y="f286"/>
                      <a:pt x="f370" y="f284"/>
                    </a:cubicBezTo>
                    <a:cubicBezTo>
                      <a:pt x="f371" y="f151"/>
                      <a:pt x="f367" y="f281"/>
                      <a:pt x="f372" y="f279"/>
                    </a:cubicBezTo>
                    <a:lnTo>
                      <a:pt x="f373" y="f277"/>
                    </a:lnTo>
                    <a:lnTo>
                      <a:pt x="f174" y="f275"/>
                    </a:lnTo>
                    <a:cubicBezTo>
                      <a:pt x="f374" y="f274"/>
                      <a:pt x="f375" y="f88"/>
                      <a:pt x="f376" y="f271"/>
                    </a:cubicBezTo>
                    <a:lnTo>
                      <a:pt x="f44" y="f269"/>
                    </a:lnTo>
                    <a:lnTo>
                      <a:pt x="f377" y="f269"/>
                    </a:lnTo>
                    <a:cubicBezTo>
                      <a:pt x="f378" y="f248"/>
                      <a:pt x="f379" y="f266"/>
                      <a:pt x="f380" y="f264"/>
                    </a:cubicBezTo>
                    <a:cubicBezTo>
                      <a:pt x="f45" y="f262"/>
                      <a:pt x="f381" y="f3"/>
                      <a:pt x="f258" y="f3"/>
                    </a:cubicBezTo>
                    <a:close/>
                    <a:moveTo>
                      <a:pt x="f258" y="f3"/>
                    </a:moveTo>
                    <a:lnTo>
                      <a:pt x="f258" y="f3"/>
                    </a:lnTo>
                    <a:close/>
                    <a:moveTo>
                      <a:pt x="f136" y="f382"/>
                    </a:moveTo>
                    <a:cubicBezTo>
                      <a:pt x="f383" y="f382"/>
                      <a:pt x="f327" y="f384"/>
                      <a:pt x="f327" y="f385"/>
                    </a:cubicBezTo>
                    <a:cubicBezTo>
                      <a:pt x="f327" y="f352"/>
                      <a:pt x="f383" y="f386"/>
                      <a:pt x="f136" y="f386"/>
                    </a:cubicBezTo>
                    <a:cubicBezTo>
                      <a:pt x="f214" y="f386"/>
                      <a:pt x="f387" y="f352"/>
                      <a:pt x="f387" y="f385"/>
                    </a:cubicBezTo>
                    <a:cubicBezTo>
                      <a:pt x="f387" y="f384"/>
                      <a:pt x="f214" y="f382"/>
                      <a:pt x="f136" y="f382"/>
                    </a:cubicBezTo>
                    <a:close/>
                    <a:moveTo>
                      <a:pt x="f136" y="f382"/>
                    </a:moveTo>
                    <a:lnTo>
                      <a:pt x="f136" y="f382"/>
                    </a:lnTo>
                    <a:close/>
                    <a:moveTo>
                      <a:pt x="f252" y="f388"/>
                    </a:moveTo>
                    <a:cubicBezTo>
                      <a:pt x="f389" y="f390"/>
                      <a:pt x="f391" y="f392"/>
                      <a:pt x="f393" y="f394"/>
                    </a:cubicBezTo>
                    <a:cubicBezTo>
                      <a:pt x="f395" y="f396"/>
                      <a:pt x="f397" y="f398"/>
                      <a:pt x="f162" y="f399"/>
                    </a:cubicBezTo>
                    <a:lnTo>
                      <a:pt x="f162" y="f400"/>
                    </a:lnTo>
                    <a:cubicBezTo>
                      <a:pt x="f140" y="f401"/>
                      <a:pt x="f258" y="f402"/>
                      <a:pt x="f6" y="f403"/>
                    </a:cubicBezTo>
                    <a:cubicBezTo>
                      <a:pt x="f206" y="f404"/>
                      <a:pt x="f259" y="f405"/>
                      <a:pt x="f335" y="f405"/>
                    </a:cubicBezTo>
                    <a:cubicBezTo>
                      <a:pt x="f406" y="f405"/>
                      <a:pt x="f212" y="f405"/>
                      <a:pt x="f407" y="f408"/>
                    </a:cubicBezTo>
                    <a:cubicBezTo>
                      <a:pt x="f409" y="f408"/>
                      <a:pt x="f410" y="f405"/>
                      <a:pt x="f165" y="f404"/>
                    </a:cubicBezTo>
                    <a:cubicBezTo>
                      <a:pt x="f260" y="f411"/>
                      <a:pt x="f412" y="f413"/>
                      <a:pt x="f414" y="f97"/>
                    </a:cubicBezTo>
                    <a:lnTo>
                      <a:pt x="f171" y="f415"/>
                    </a:lnTo>
                    <a:cubicBezTo>
                      <a:pt x="f324" y="f416"/>
                      <a:pt x="f417" y="f418"/>
                      <a:pt x="f134" y="f396"/>
                    </a:cubicBezTo>
                    <a:cubicBezTo>
                      <a:pt x="f419" y="f380"/>
                      <a:pt x="f420" y="f421"/>
                      <a:pt x="f422" y="f399"/>
                    </a:cubicBezTo>
                    <a:cubicBezTo>
                      <a:pt x="f423" y="f424"/>
                      <a:pt x="f425" y="f399"/>
                      <a:pt x="f426" y="f398"/>
                    </a:cubicBezTo>
                    <a:cubicBezTo>
                      <a:pt x="f427" y="f41"/>
                      <a:pt x="f428" y="f429"/>
                      <a:pt x="f430" y="f431"/>
                    </a:cubicBezTo>
                    <a:cubicBezTo>
                      <a:pt x="f132" y="f432"/>
                      <a:pt x="f132" y="f384"/>
                      <a:pt x="f433" y="f43"/>
                    </a:cubicBezTo>
                    <a:cubicBezTo>
                      <a:pt x="f217" y="f434"/>
                      <a:pt x="f435" y="f436"/>
                      <a:pt x="f304" y="f437"/>
                    </a:cubicBezTo>
                    <a:cubicBezTo>
                      <a:pt x="f438" y="f439"/>
                      <a:pt x="f440" y="f441"/>
                      <a:pt x="f442" y="f443"/>
                    </a:cubicBezTo>
                    <a:cubicBezTo>
                      <a:pt x="f121" y="f444"/>
                      <a:pt x="f445" y="f446"/>
                      <a:pt x="f447" y="f448"/>
                    </a:cubicBezTo>
                    <a:lnTo>
                      <a:pt x="f80" y="f449"/>
                    </a:lnTo>
                    <a:lnTo>
                      <a:pt x="f450" y="f451"/>
                    </a:lnTo>
                    <a:cubicBezTo>
                      <a:pt x="f452" y="f453"/>
                      <a:pt x="f423" y="f454"/>
                      <a:pt x="f422" y="f455"/>
                    </a:cubicBezTo>
                    <a:cubicBezTo>
                      <a:pt x="f452" y="f456"/>
                      <a:pt x="f457" y="f458"/>
                      <a:pt x="f425" y="f459"/>
                    </a:cubicBezTo>
                    <a:cubicBezTo>
                      <a:pt x="f460" y="f461"/>
                      <a:pt x="f462" y="f463"/>
                      <a:pt x="f464" y="f465"/>
                    </a:cubicBezTo>
                    <a:cubicBezTo>
                      <a:pt x="f466" y="f467"/>
                      <a:pt x="f468" y="f45"/>
                      <a:pt x="f469" y="f470"/>
                    </a:cubicBezTo>
                    <a:cubicBezTo>
                      <a:pt x="f263" y="f443"/>
                      <a:pt x="f320" y="f441"/>
                      <a:pt x="f471" y="f443"/>
                    </a:cubicBezTo>
                    <a:cubicBezTo>
                      <a:pt x="f472" y="f473"/>
                      <a:pt x="f474" y="f475"/>
                      <a:pt x="f476" y="f396"/>
                    </a:cubicBezTo>
                    <a:cubicBezTo>
                      <a:pt x="f428" y="f19"/>
                      <a:pt x="f417" y="f477"/>
                      <a:pt x="f478" y="f479"/>
                    </a:cubicBezTo>
                    <a:cubicBezTo>
                      <a:pt x="f480" y="f481"/>
                      <a:pt x="f482" y="f274"/>
                      <a:pt x="f206" y="f274"/>
                    </a:cubicBezTo>
                    <a:cubicBezTo>
                      <a:pt x="f483" y="f274"/>
                      <a:pt x="f484" y="f481"/>
                      <a:pt x="f156" y="f479"/>
                    </a:cubicBezTo>
                    <a:cubicBezTo>
                      <a:pt x="f485" y="f477"/>
                      <a:pt x="f486" y="f19"/>
                      <a:pt x="f400" y="f396"/>
                    </a:cubicBezTo>
                    <a:cubicBezTo>
                      <a:pt x="f487" y="f488"/>
                      <a:pt x="f354" y="f56"/>
                      <a:pt x="f489" y="f162"/>
                    </a:cubicBezTo>
                    <a:lnTo>
                      <a:pt x="f490" y="f162"/>
                    </a:lnTo>
                    <a:lnTo>
                      <a:pt x="f490" y="f465"/>
                    </a:lnTo>
                    <a:lnTo>
                      <a:pt x="f491" y="f465"/>
                    </a:lnTo>
                    <a:lnTo>
                      <a:pt x="f491" y="f45"/>
                    </a:lnTo>
                    <a:lnTo>
                      <a:pt x="f492" y="f45"/>
                    </a:lnTo>
                    <a:lnTo>
                      <a:pt x="f492" y="f436"/>
                    </a:lnTo>
                    <a:lnTo>
                      <a:pt x="f491" y="f436"/>
                    </a:lnTo>
                    <a:lnTo>
                      <a:pt x="f491" y="f493"/>
                    </a:lnTo>
                    <a:lnTo>
                      <a:pt x="f492" y="f493"/>
                    </a:lnTo>
                    <a:lnTo>
                      <a:pt x="f492" y="f494"/>
                    </a:lnTo>
                    <a:cubicBezTo>
                      <a:pt x="f492" y="f390"/>
                      <a:pt x="f495" y="f496"/>
                      <a:pt x="f497" y="f418"/>
                    </a:cubicBezTo>
                    <a:lnTo>
                      <a:pt x="f497" y="f498"/>
                    </a:lnTo>
                    <a:cubicBezTo>
                      <a:pt x="f497" y="f499"/>
                      <a:pt x="f351" y="f413"/>
                      <a:pt x="f500" y="f413"/>
                    </a:cubicBezTo>
                    <a:cubicBezTo>
                      <a:pt x="f501" y="f413"/>
                      <a:pt x="f502" y="f499"/>
                      <a:pt x="f502" y="f498"/>
                    </a:cubicBezTo>
                    <a:lnTo>
                      <a:pt x="f502" y="f418"/>
                    </a:lnTo>
                    <a:cubicBezTo>
                      <a:pt x="f503" y="f496"/>
                      <a:pt x="f504" y="f390"/>
                      <a:pt x="f504" y="f494"/>
                    </a:cubicBezTo>
                    <a:lnTo>
                      <a:pt x="f504" y="f493"/>
                    </a:lnTo>
                    <a:lnTo>
                      <a:pt x="f505" y="f493"/>
                    </a:lnTo>
                    <a:lnTo>
                      <a:pt x="f505" y="f436"/>
                    </a:lnTo>
                    <a:lnTo>
                      <a:pt x="f504" y="f436"/>
                    </a:lnTo>
                    <a:lnTo>
                      <a:pt x="f504" y="f45"/>
                    </a:lnTo>
                    <a:lnTo>
                      <a:pt x="f505" y="f45"/>
                    </a:lnTo>
                    <a:lnTo>
                      <a:pt x="f505" y="f465"/>
                    </a:lnTo>
                    <a:lnTo>
                      <a:pt x="f381" y="f465"/>
                    </a:lnTo>
                    <a:lnTo>
                      <a:pt x="f381" y="f162"/>
                    </a:lnTo>
                    <a:lnTo>
                      <a:pt x="f506" y="f162"/>
                    </a:lnTo>
                    <a:cubicBezTo>
                      <a:pt x="f507" y="f508"/>
                      <a:pt x="f140" y="f509"/>
                      <a:pt x="f510" y="f107"/>
                    </a:cubicBezTo>
                    <a:cubicBezTo>
                      <a:pt x="f212" y="f511"/>
                      <a:pt x="f512" y="f158"/>
                      <a:pt x="f513" y="f514"/>
                    </a:cubicBezTo>
                    <a:cubicBezTo>
                      <a:pt x="f515" y="f516"/>
                      <a:pt x="f517" y="f518"/>
                      <a:pt x="f389" y="f519"/>
                    </a:cubicBezTo>
                    <a:cubicBezTo>
                      <a:pt x="f74" y="f455"/>
                      <a:pt x="f520" y="f521"/>
                      <a:pt x="f522" y="f523"/>
                    </a:cubicBezTo>
                    <a:cubicBezTo>
                      <a:pt x="f524" y="f54"/>
                      <a:pt x="f525" y="f518"/>
                      <a:pt x="f526" y="f350"/>
                    </a:cubicBezTo>
                    <a:cubicBezTo>
                      <a:pt x="f414" y="f521"/>
                      <a:pt x="f525" y="f458"/>
                      <a:pt x="f527" y="f528"/>
                    </a:cubicBezTo>
                    <a:cubicBezTo>
                      <a:pt x="f524" y="f529"/>
                      <a:pt x="f530" y="f531"/>
                      <a:pt x="f532" y="f533"/>
                    </a:cubicBezTo>
                    <a:cubicBezTo>
                      <a:pt x="f534" y="f492"/>
                      <a:pt x="f120" y="f446"/>
                      <a:pt x="f535" y="f536"/>
                    </a:cubicBezTo>
                    <a:cubicBezTo>
                      <a:pt x="f537" y="f444"/>
                      <a:pt x="f538" y="f539"/>
                      <a:pt x="f540" y="f541"/>
                    </a:cubicBezTo>
                    <a:cubicBezTo>
                      <a:pt x="f542" y="f543"/>
                      <a:pt x="f214" y="f543"/>
                      <a:pt x="f544" y="f543"/>
                    </a:cubicBezTo>
                    <a:cubicBezTo>
                      <a:pt x="f298" y="f543"/>
                      <a:pt x="f545" y="f546"/>
                      <a:pt x="f138" y="f99"/>
                    </a:cubicBezTo>
                    <a:lnTo>
                      <a:pt x="f547" y="f470"/>
                    </a:lnTo>
                    <a:lnTo>
                      <a:pt x="f165" y="f548"/>
                    </a:lnTo>
                    <a:cubicBezTo>
                      <a:pt x="f549" y="f441"/>
                      <a:pt x="f550" y="f551"/>
                      <a:pt x="f118" y="f43"/>
                    </a:cubicBezTo>
                    <a:cubicBezTo>
                      <a:pt x="f517" y="f552"/>
                      <a:pt x="f545" y="f151"/>
                      <a:pt x="f553" y="f431"/>
                    </a:cubicBezTo>
                    <a:cubicBezTo>
                      <a:pt x="f554" y="f555"/>
                      <a:pt x="f556" y="f388"/>
                      <a:pt x="f252" y="f388"/>
                    </a:cubicBezTo>
                    <a:close/>
                    <a:moveTo>
                      <a:pt x="f252" y="f388"/>
                    </a:moveTo>
                    <a:lnTo>
                      <a:pt x="f252" y="f388"/>
                    </a:lnTo>
                    <a:close/>
                    <a:moveTo>
                      <a:pt x="f557" y="f558"/>
                    </a:moveTo>
                    <a:cubicBezTo>
                      <a:pt x="f559" y="f560"/>
                      <a:pt x="f440" y="f561"/>
                      <a:pt x="f562" y="f563"/>
                    </a:cubicBezTo>
                    <a:cubicBezTo>
                      <a:pt x="f419" y="f564"/>
                      <a:pt x="f261" y="f565"/>
                      <a:pt x="f566" y="f567"/>
                    </a:cubicBezTo>
                    <a:cubicBezTo>
                      <a:pt x="f250" y="f568"/>
                      <a:pt x="f569" y="f64"/>
                      <a:pt x="f570" y="f203"/>
                    </a:cubicBezTo>
                    <a:cubicBezTo>
                      <a:pt x="f571" y="f572"/>
                      <a:pt x="f573" y="f574"/>
                      <a:pt x="f78" y="f574"/>
                    </a:cubicBezTo>
                    <a:lnTo>
                      <a:pt x="f575" y="f574"/>
                    </a:lnTo>
                    <a:lnTo>
                      <a:pt x="f576" y="f577"/>
                    </a:lnTo>
                    <a:cubicBezTo>
                      <a:pt x="f324" y="f578"/>
                      <a:pt x="f579" y="f105"/>
                      <a:pt x="f216" y="f156"/>
                    </a:cubicBezTo>
                    <a:cubicBezTo>
                      <a:pt x="f580" y="f288"/>
                      <a:pt x="f530" y="f581"/>
                      <a:pt x="f582" y="f583"/>
                    </a:cubicBezTo>
                    <a:cubicBezTo>
                      <a:pt x="f584" y="f585"/>
                      <a:pt x="f586" y="f587"/>
                      <a:pt x="f588" y="f103"/>
                    </a:cubicBezTo>
                    <a:cubicBezTo>
                      <a:pt x="f545" y="f581"/>
                      <a:pt x="f589" y="f590"/>
                      <a:pt x="f591" y="f105"/>
                    </a:cubicBezTo>
                    <a:cubicBezTo>
                      <a:pt x="f409" y="f592"/>
                      <a:pt x="f593" y="f578"/>
                      <a:pt x="f594" y="f568"/>
                    </a:cubicBezTo>
                    <a:cubicBezTo>
                      <a:pt x="f595" y="f293"/>
                      <a:pt x="f340" y="f507"/>
                      <a:pt x="f343" y="f162"/>
                    </a:cubicBezTo>
                    <a:lnTo>
                      <a:pt x="f530" y="f162"/>
                    </a:lnTo>
                    <a:lnTo>
                      <a:pt x="f530" y="f596"/>
                    </a:lnTo>
                    <a:lnTo>
                      <a:pt x="f597" y="f340"/>
                    </a:lnTo>
                    <a:cubicBezTo>
                      <a:pt x="f414" y="f208"/>
                      <a:pt x="f579" y="f598"/>
                      <a:pt x="f576" y="f508"/>
                    </a:cubicBezTo>
                    <a:cubicBezTo>
                      <a:pt x="f599" y="f572"/>
                      <a:pt x="f304" y="f347"/>
                      <a:pt x="f447" y="f107"/>
                    </a:cubicBezTo>
                    <a:cubicBezTo>
                      <a:pt x="f423" y="f600"/>
                      <a:pt x="f217" y="f601"/>
                      <a:pt x="f427" y="f602"/>
                    </a:cubicBezTo>
                    <a:cubicBezTo>
                      <a:pt x="f603" y="f604"/>
                      <a:pt x="f605" y="f581"/>
                      <a:pt x="f175" y="f606"/>
                    </a:cubicBezTo>
                    <a:cubicBezTo>
                      <a:pt x="f607" y="f583"/>
                      <a:pt x="f608" y="f606"/>
                      <a:pt x="f474" y="f198"/>
                    </a:cubicBezTo>
                    <a:cubicBezTo>
                      <a:pt x="f609" y="f581"/>
                      <a:pt x="f610" y="f288"/>
                      <a:pt x="f611" y="f156"/>
                    </a:cubicBezTo>
                    <a:cubicBezTo>
                      <a:pt x="f612" y="f613"/>
                      <a:pt x="f614" y="f615"/>
                      <a:pt x="f616" y="f617"/>
                    </a:cubicBezTo>
                    <a:cubicBezTo>
                      <a:pt x="f618" y="f619"/>
                      <a:pt x="f620" y="f621"/>
                      <a:pt x="f622" y="f623"/>
                    </a:cubicBezTo>
                    <a:cubicBezTo>
                      <a:pt x="f624" y="f546"/>
                      <a:pt x="f476" y="f444"/>
                      <a:pt x="f625" y="f626"/>
                    </a:cubicBezTo>
                    <a:cubicBezTo>
                      <a:pt x="f627" y="f628"/>
                      <a:pt x="f603" y="f629"/>
                      <a:pt x="f322" y="f630"/>
                    </a:cubicBezTo>
                    <a:cubicBezTo>
                      <a:pt x="f425" y="f52"/>
                      <a:pt x="f452" y="f523"/>
                      <a:pt x="f557" y="f558"/>
                    </a:cubicBezTo>
                    <a:close/>
                    <a:moveTo>
                      <a:pt x="f557" y="f558"/>
                    </a:moveTo>
                    <a:lnTo>
                      <a:pt x="f557" y="f558"/>
                    </a:lnTo>
                    <a:close/>
                    <a:moveTo>
                      <a:pt x="f631" y="f632"/>
                    </a:moveTo>
                    <a:lnTo>
                      <a:pt x="f15" y="f632"/>
                    </a:lnTo>
                    <a:lnTo>
                      <a:pt x="f15" y="f633"/>
                    </a:lnTo>
                    <a:cubicBezTo>
                      <a:pt x="f15" y="f633"/>
                      <a:pt x="f634" y="f175"/>
                      <a:pt x="f494" y="f175"/>
                    </a:cubicBezTo>
                    <a:lnTo>
                      <a:pt x="f635" y="f175"/>
                    </a:lnTo>
                    <a:cubicBezTo>
                      <a:pt x="f636" y="f175"/>
                      <a:pt x="f636" y="f633"/>
                      <a:pt x="f636" y="f633"/>
                    </a:cubicBezTo>
                    <a:lnTo>
                      <a:pt x="f636" y="f632"/>
                    </a:lnTo>
                    <a:lnTo>
                      <a:pt x="f637" y="f632"/>
                    </a:lnTo>
                    <a:cubicBezTo>
                      <a:pt x="f638" y="f639"/>
                      <a:pt x="f640" y="f462"/>
                      <a:pt x="f486" y="f641"/>
                    </a:cubicBezTo>
                    <a:cubicBezTo>
                      <a:pt x="f552" y="f642"/>
                      <a:pt x="f643" y="f644"/>
                      <a:pt x="f645" y="f646"/>
                    </a:cubicBezTo>
                    <a:cubicBezTo>
                      <a:pt x="f536" y="f647"/>
                      <a:pt x="f648" y="f571"/>
                      <a:pt x="f58" y="f649"/>
                    </a:cubicBezTo>
                    <a:cubicBezTo>
                      <a:pt x="f153" y="f650"/>
                      <a:pt x="f651" y="f633"/>
                      <a:pt x="f541" y="f632"/>
                    </a:cubicBezTo>
                    <a:lnTo>
                      <a:pt x="f153" y="f632"/>
                    </a:lnTo>
                    <a:lnTo>
                      <a:pt x="f153" y="f652"/>
                    </a:lnTo>
                    <a:cubicBezTo>
                      <a:pt x="f153" y="f653"/>
                      <a:pt x="f648" y="f654"/>
                      <a:pt x="f501" y="f654"/>
                    </a:cubicBezTo>
                    <a:lnTo>
                      <a:pt x="f505" y="f654"/>
                    </a:lnTo>
                    <a:cubicBezTo>
                      <a:pt x="f503" y="f654"/>
                      <a:pt x="f196" y="f653"/>
                      <a:pt x="f196" y="f652"/>
                    </a:cubicBezTo>
                    <a:lnTo>
                      <a:pt x="f196" y="f632"/>
                    </a:lnTo>
                    <a:lnTo>
                      <a:pt x="f519" y="f632"/>
                    </a:lnTo>
                    <a:cubicBezTo>
                      <a:pt x="f655" y="f632"/>
                      <a:pt x="f523" y="f476"/>
                      <a:pt x="f523" y="f656"/>
                    </a:cubicBezTo>
                    <a:lnTo>
                      <a:pt x="f523" y="f657"/>
                    </a:lnTo>
                    <a:cubicBezTo>
                      <a:pt x="f523" y="f658"/>
                      <a:pt x="f655" y="f659"/>
                      <a:pt x="f519" y="f659"/>
                    </a:cubicBezTo>
                    <a:cubicBezTo>
                      <a:pt x="f660" y="f661"/>
                      <a:pt x="f662" y="f624"/>
                      <a:pt x="f631" y="f659"/>
                    </a:cubicBezTo>
                    <a:cubicBezTo>
                      <a:pt x="f496" y="f659"/>
                      <a:pt x="f415" y="f658"/>
                      <a:pt x="f415" y="f657"/>
                    </a:cubicBezTo>
                    <a:lnTo>
                      <a:pt x="f415" y="f656"/>
                    </a:lnTo>
                    <a:cubicBezTo>
                      <a:pt x="f415" y="f476"/>
                      <a:pt x="f496" y="f632"/>
                      <a:pt x="f631" y="f632"/>
                    </a:cubicBezTo>
                    <a:close/>
                    <a:moveTo>
                      <a:pt x="f631" y="f632"/>
                    </a:moveTo>
                    <a:lnTo>
                      <a:pt x="f631" y="f632"/>
                    </a:lnTo>
                    <a:close/>
                    <a:moveTo>
                      <a:pt x="f198" y="f322"/>
                    </a:moveTo>
                    <a:cubicBezTo>
                      <a:pt x="f663" y="f664"/>
                      <a:pt x="f503" y="f665"/>
                      <a:pt x="f461" y="f250"/>
                    </a:cubicBezTo>
                    <a:cubicBezTo>
                      <a:pt x="f621" y="f666"/>
                      <a:pt x="f485" y="f667"/>
                      <a:pt x="f13" y="f169"/>
                    </a:cubicBezTo>
                    <a:cubicBezTo>
                      <a:pt x="f668" y="f669"/>
                      <a:pt x="f451" y="f670"/>
                      <a:pt x="f497" y="f553"/>
                    </a:cubicBezTo>
                    <a:cubicBezTo>
                      <a:pt x="f671" y="f556"/>
                      <a:pt x="f672" y="f673"/>
                      <a:pt x="f99" y="f540"/>
                    </a:cubicBezTo>
                    <a:cubicBezTo>
                      <a:pt x="f638" y="f674"/>
                      <a:pt x="f675" y="f527"/>
                      <a:pt x="f676" y="f641"/>
                    </a:cubicBezTo>
                    <a:cubicBezTo>
                      <a:pt x="f636" y="f557"/>
                      <a:pt x="f677" y="f678"/>
                      <a:pt x="f436" y="f679"/>
                    </a:cubicBezTo>
                    <a:cubicBezTo>
                      <a:pt x="f680" y="f681"/>
                      <a:pt x="f490" y="f682"/>
                      <a:pt x="f683" y="f625"/>
                    </a:cubicBezTo>
                    <a:cubicBezTo>
                      <a:pt x="f683" y="f684"/>
                      <a:pt x="f685" y="f82"/>
                      <a:pt x="f686" y="f639"/>
                    </a:cubicBezTo>
                    <a:cubicBezTo>
                      <a:pt x="f541" y="f687"/>
                      <a:pt x="f688" y="f82"/>
                      <a:pt x="f444" y="f689"/>
                    </a:cubicBezTo>
                    <a:cubicBezTo>
                      <a:pt x="f446" y="f653"/>
                      <a:pt x="f254" y="f690"/>
                      <a:pt x="f691" y="f692"/>
                    </a:cubicBezTo>
                    <a:cubicBezTo>
                      <a:pt x="f153" y="f466"/>
                      <a:pt x="f693" y="f433"/>
                      <a:pt x="f198" y="f322"/>
                    </a:cubicBezTo>
                    <a:close/>
                    <a:moveTo>
                      <a:pt x="f198" y="f322"/>
                    </a:moveTo>
                    <a:lnTo>
                      <a:pt x="f198" y="f322"/>
                    </a:lnTo>
                    <a:close/>
                    <a:moveTo>
                      <a:pt x="f694" y="f211"/>
                    </a:moveTo>
                    <a:lnTo>
                      <a:pt x="f694" y="f162"/>
                    </a:lnTo>
                    <a:lnTo>
                      <a:pt x="f695" y="f162"/>
                    </a:lnTo>
                    <a:lnTo>
                      <a:pt x="f695" y="f696"/>
                    </a:lnTo>
                    <a:lnTo>
                      <a:pt x="f686" y="f696"/>
                    </a:lnTo>
                    <a:lnTo>
                      <a:pt x="f686" y="f162"/>
                    </a:lnTo>
                    <a:lnTo>
                      <a:pt x="f697" y="f162"/>
                    </a:lnTo>
                    <a:lnTo>
                      <a:pt x="f697" y="f698"/>
                    </a:lnTo>
                    <a:cubicBezTo>
                      <a:pt x="f697" y="f699"/>
                      <a:pt x="f694" y="f699"/>
                      <a:pt x="f694" y="f698"/>
                    </a:cubicBezTo>
                    <a:lnTo>
                      <a:pt x="f694" y="f211"/>
                    </a:lnTo>
                    <a:close/>
                    <a:moveTo>
                      <a:pt x="f694" y="f211"/>
                    </a:moveTo>
                    <a:lnTo>
                      <a:pt x="f694" y="f211"/>
                    </a:lnTo>
                    <a:close/>
                    <a:moveTo>
                      <a:pt x="f503" y="f432"/>
                    </a:moveTo>
                    <a:lnTo>
                      <a:pt x="f503" y="f494"/>
                    </a:lnTo>
                    <a:cubicBezTo>
                      <a:pt x="f503" y="f700"/>
                      <a:pt x="f528" y="f415"/>
                      <a:pt x="f500" y="f415"/>
                    </a:cubicBezTo>
                    <a:cubicBezTo>
                      <a:pt x="f697" y="f415"/>
                      <a:pt x="f643" y="f700"/>
                      <a:pt x="f643" y="f494"/>
                    </a:cubicBezTo>
                    <a:lnTo>
                      <a:pt x="f643" y="f432"/>
                    </a:lnTo>
                    <a:lnTo>
                      <a:pt x="f503" y="f432"/>
                    </a:lnTo>
                    <a:close/>
                    <a:moveTo>
                      <a:pt x="f503" y="f432"/>
                    </a:moveTo>
                    <a:lnTo>
                      <a:pt x="f503" y="f432"/>
                    </a:lnTo>
                    <a:close/>
                    <a:moveTo>
                      <a:pt x="f501" y="f396"/>
                    </a:moveTo>
                    <a:lnTo>
                      <a:pt x="f501" y="f498"/>
                    </a:lnTo>
                    <a:cubicBezTo>
                      <a:pt x="f501" y="f701"/>
                      <a:pt x="f702" y="f421"/>
                      <a:pt x="f500" y="f421"/>
                    </a:cubicBezTo>
                    <a:cubicBezTo>
                      <a:pt x="f621" y="f421"/>
                      <a:pt x="f351" y="f701"/>
                      <a:pt x="f351" y="f498"/>
                    </a:cubicBezTo>
                    <a:lnTo>
                      <a:pt x="f351" y="f396"/>
                    </a:lnTo>
                    <a:cubicBezTo>
                      <a:pt x="f660" y="f396"/>
                      <a:pt x="f703" y="f704"/>
                      <a:pt x="f500" y="f704"/>
                    </a:cubicBezTo>
                    <a:cubicBezTo>
                      <a:pt x="f645" y="f704"/>
                      <a:pt x="f648" y="f396"/>
                      <a:pt x="f501" y="f396"/>
                    </a:cubicBezTo>
                    <a:close/>
                    <a:moveTo>
                      <a:pt x="f501" y="f396"/>
                    </a:moveTo>
                    <a:lnTo>
                      <a:pt x="f501" y="f396"/>
                    </a:lnTo>
                    <a:close/>
                    <a:moveTo>
                      <a:pt x="f495" y="f441"/>
                    </a:moveTo>
                    <a:lnTo>
                      <a:pt x="f495" y="f446"/>
                    </a:lnTo>
                    <a:lnTo>
                      <a:pt x="f503" y="f446"/>
                    </a:lnTo>
                    <a:lnTo>
                      <a:pt x="f503" y="f441"/>
                    </a:lnTo>
                    <a:lnTo>
                      <a:pt x="f495" y="f441"/>
                    </a:lnTo>
                    <a:close/>
                    <a:moveTo>
                      <a:pt x="f495" y="f441"/>
                    </a:moveTo>
                    <a:lnTo>
                      <a:pt x="f495" y="f441"/>
                    </a:lnTo>
                    <a:close/>
                    <a:moveTo>
                      <a:pt x="f628" y="f493"/>
                    </a:moveTo>
                    <a:lnTo>
                      <a:pt x="f628" y="f436"/>
                    </a:lnTo>
                    <a:lnTo>
                      <a:pt x="f621" y="f436"/>
                    </a:lnTo>
                    <a:lnTo>
                      <a:pt x="f195" y="f436"/>
                    </a:lnTo>
                    <a:lnTo>
                      <a:pt x="f195" y="f493"/>
                    </a:lnTo>
                    <a:lnTo>
                      <a:pt x="f628" y="f493"/>
                    </a:lnTo>
                    <a:close/>
                    <a:moveTo>
                      <a:pt x="f628" y="f493"/>
                    </a:moveTo>
                    <a:lnTo>
                      <a:pt x="f628" y="f493"/>
                    </a:lnTo>
                    <a:close/>
                    <a:moveTo>
                      <a:pt x="f645" y="f493"/>
                    </a:moveTo>
                    <a:lnTo>
                      <a:pt x="f645" y="f436"/>
                    </a:lnTo>
                    <a:lnTo>
                      <a:pt x="f502" y="f436"/>
                    </a:lnTo>
                    <a:lnTo>
                      <a:pt x="f502" y="f493"/>
                    </a:lnTo>
                    <a:lnTo>
                      <a:pt x="f705" y="f493"/>
                    </a:lnTo>
                    <a:lnTo>
                      <a:pt x="f645" y="f493"/>
                    </a:lnTo>
                    <a:close/>
                    <a:moveTo>
                      <a:pt x="f645" y="f493"/>
                    </a:moveTo>
                    <a:lnTo>
                      <a:pt x="f645" y="f493"/>
                    </a:lnTo>
                    <a:close/>
                    <a:moveTo>
                      <a:pt x="f695" y="f529"/>
                    </a:moveTo>
                    <a:lnTo>
                      <a:pt x="f706" y="f529"/>
                    </a:lnTo>
                    <a:lnTo>
                      <a:pt x="f706" y="f694"/>
                    </a:lnTo>
                    <a:lnTo>
                      <a:pt x="f707" y="f694"/>
                    </a:lnTo>
                    <a:lnTo>
                      <a:pt x="f707" y="f529"/>
                    </a:lnTo>
                    <a:lnTo>
                      <a:pt x="f629" y="f529"/>
                    </a:lnTo>
                    <a:lnTo>
                      <a:pt x="f629" y="f694"/>
                    </a:lnTo>
                    <a:lnTo>
                      <a:pt x="f621" y="f694"/>
                    </a:lnTo>
                    <a:lnTo>
                      <a:pt x="f621" y="f529"/>
                    </a:lnTo>
                    <a:lnTo>
                      <a:pt x="f13" y="f529"/>
                    </a:lnTo>
                    <a:lnTo>
                      <a:pt x="f13" y="f694"/>
                    </a:lnTo>
                    <a:lnTo>
                      <a:pt x="f488" y="f694"/>
                    </a:lnTo>
                    <a:lnTo>
                      <a:pt x="f488" y="f529"/>
                    </a:lnTo>
                    <a:lnTo>
                      <a:pt x="f686" y="f529"/>
                    </a:lnTo>
                    <a:lnTo>
                      <a:pt x="f686" y="f619"/>
                    </a:lnTo>
                    <a:lnTo>
                      <a:pt x="f695" y="f619"/>
                    </a:lnTo>
                    <a:lnTo>
                      <a:pt x="f695" y="f529"/>
                    </a:lnTo>
                    <a:close/>
                    <a:moveTo>
                      <a:pt x="f695" y="f529"/>
                    </a:moveTo>
                    <a:lnTo>
                      <a:pt x="f695" y="f529"/>
                    </a:lnTo>
                    <a:close/>
                    <a:moveTo>
                      <a:pt x="f628" y="f45"/>
                    </a:moveTo>
                    <a:lnTo>
                      <a:pt x="f628" y="f465"/>
                    </a:lnTo>
                    <a:lnTo>
                      <a:pt x="f502" y="f465"/>
                    </a:lnTo>
                    <a:lnTo>
                      <a:pt x="f502" y="f45"/>
                    </a:lnTo>
                    <a:lnTo>
                      <a:pt x="f628" y="f45"/>
                    </a:lnTo>
                    <a:close/>
                    <a:moveTo>
                      <a:pt x="f628" y="f45"/>
                    </a:moveTo>
                    <a:lnTo>
                      <a:pt x="f628" y="f45"/>
                    </a:lnTo>
                    <a:close/>
                    <a:moveTo>
                      <a:pt x="f697" y="f708"/>
                    </a:moveTo>
                    <a:lnTo>
                      <a:pt x="f694" y="f708"/>
                    </a:lnTo>
                    <a:lnTo>
                      <a:pt x="f694" y="f349"/>
                    </a:lnTo>
                    <a:lnTo>
                      <a:pt x="f697" y="f349"/>
                    </a:lnTo>
                    <a:lnTo>
                      <a:pt x="f697" y="f708"/>
                    </a:lnTo>
                    <a:close/>
                    <a:moveTo>
                      <a:pt x="f697" y="f708"/>
                    </a:moveTo>
                    <a:lnTo>
                      <a:pt x="f697" y="f708"/>
                    </a:lnTo>
                    <a:close/>
                    <a:moveTo>
                      <a:pt x="f686" y="f290"/>
                    </a:moveTo>
                    <a:lnTo>
                      <a:pt x="f695" y="f290"/>
                    </a:lnTo>
                    <a:lnTo>
                      <a:pt x="f695" y="f663"/>
                    </a:lnTo>
                    <a:lnTo>
                      <a:pt x="f686" y="f663"/>
                    </a:lnTo>
                    <a:lnTo>
                      <a:pt x="f686" y="f290"/>
                    </a:lnTo>
                    <a:close/>
                    <a:moveTo>
                      <a:pt x="f686" y="f290"/>
                    </a:moveTo>
                    <a:lnTo>
                      <a:pt x="f686" y="f290"/>
                    </a:lnTo>
                    <a:close/>
                    <a:moveTo>
                      <a:pt x="f55" y="f709"/>
                    </a:moveTo>
                    <a:lnTo>
                      <a:pt x="f401" y="f400"/>
                    </a:lnTo>
                    <a:cubicBezTo>
                      <a:pt x="f710" y="f711"/>
                      <a:pt x="f691" y="f712"/>
                      <a:pt x="f11" y="f713"/>
                    </a:cubicBezTo>
                    <a:cubicBezTo>
                      <a:pt x="f714" y="f715"/>
                      <a:pt x="f568" y="f716"/>
                      <a:pt x="f206" y="f716"/>
                    </a:cubicBezTo>
                    <a:cubicBezTo>
                      <a:pt x="f512" y="f716"/>
                      <a:pt x="f165" y="f715"/>
                      <a:pt x="f588" y="f713"/>
                    </a:cubicBezTo>
                    <a:cubicBezTo>
                      <a:pt x="f571" y="f717"/>
                      <a:pt x="f466" y="f718"/>
                      <a:pt x="f218" y="f26"/>
                    </a:cubicBezTo>
                    <a:cubicBezTo>
                      <a:pt x="f719" y="f437"/>
                      <a:pt x="f177" y="f720"/>
                      <a:pt x="f721" y="f604"/>
                    </a:cubicBezTo>
                    <a:lnTo>
                      <a:pt x="f722" y="f604"/>
                    </a:lnTo>
                    <a:lnTo>
                      <a:pt x="f721" y="f723"/>
                    </a:lnTo>
                    <a:cubicBezTo>
                      <a:pt x="f724" y="f62"/>
                      <a:pt x="f725" y="f161"/>
                      <a:pt x="f725" y="f23"/>
                    </a:cubicBezTo>
                    <a:cubicBezTo>
                      <a:pt x="f726" y="f727"/>
                      <a:pt x="f728" y="f729"/>
                      <a:pt x="f659" y="f730"/>
                    </a:cubicBezTo>
                    <a:cubicBezTo>
                      <a:pt x="f659" y="f731"/>
                      <a:pt x="f658" y="f18"/>
                      <a:pt x="f658" y="f18"/>
                    </a:cubicBezTo>
                    <a:lnTo>
                      <a:pt x="f268" y="f732"/>
                    </a:lnTo>
                    <a:cubicBezTo>
                      <a:pt x="f733" y="f734"/>
                      <a:pt x="f735" y="f736"/>
                      <a:pt x="f737" y="f90"/>
                    </a:cubicBezTo>
                    <a:cubicBezTo>
                      <a:pt x="f738" y="f89"/>
                      <a:pt x="f289" y="f87"/>
                      <a:pt x="f739" y="f85"/>
                    </a:cubicBezTo>
                    <a:cubicBezTo>
                      <a:pt x="f740" y="f83"/>
                      <a:pt x="f740" y="f82"/>
                      <a:pt x="f741" y="f80"/>
                    </a:cubicBezTo>
                    <a:cubicBezTo>
                      <a:pt x="f742" y="f78"/>
                      <a:pt x="f234" y="f76"/>
                      <a:pt x="f743" y="f74"/>
                    </a:cubicBezTo>
                    <a:cubicBezTo>
                      <a:pt x="f744" y="f72"/>
                      <a:pt x="f285" y="f70"/>
                      <a:pt x="f745" y="f68"/>
                    </a:cubicBezTo>
                    <a:cubicBezTo>
                      <a:pt x="f737" y="f66"/>
                      <a:pt x="f746" y="f64"/>
                      <a:pt x="f747" y="f62"/>
                    </a:cubicBezTo>
                    <a:cubicBezTo>
                      <a:pt x="f221" y="f723"/>
                      <a:pt x="f748" y="f587"/>
                      <a:pt x="f749" y="f47"/>
                    </a:cubicBezTo>
                    <a:cubicBezTo>
                      <a:pt x="f270" y="f45"/>
                      <a:pt x="f750" y="f43"/>
                      <a:pt x="f751" y="f41"/>
                    </a:cubicBezTo>
                    <a:cubicBezTo>
                      <a:pt x="f752" y="f39"/>
                      <a:pt x="f94" y="f37"/>
                      <a:pt x="f753" y="f35"/>
                    </a:cubicBezTo>
                    <a:cubicBezTo>
                      <a:pt x="f754" y="f755"/>
                      <a:pt x="f756" y="f757"/>
                      <a:pt x="f758" y="f759"/>
                    </a:cubicBezTo>
                    <a:cubicBezTo>
                      <a:pt x="f760" y="f34"/>
                      <a:pt x="f761" y="f762"/>
                      <a:pt x="f82" y="f763"/>
                    </a:cubicBezTo>
                    <a:cubicBezTo>
                      <a:pt x="f599" y="f764"/>
                      <a:pt x="f556" y="f765"/>
                      <a:pt x="f113" y="f765"/>
                    </a:cubicBezTo>
                    <a:cubicBezTo>
                      <a:pt x="f560" y="f765"/>
                      <a:pt x="f643" y="f764"/>
                      <a:pt x="f766" y="f763"/>
                    </a:cubicBezTo>
                    <a:cubicBezTo>
                      <a:pt x="f767" y="f762"/>
                      <a:pt x="f768" y="f34"/>
                      <a:pt x="f769" y="f759"/>
                    </a:cubicBezTo>
                    <a:cubicBezTo>
                      <a:pt x="f770" y="f771"/>
                      <a:pt x="f376" y="f772"/>
                      <a:pt x="f55" y="f709"/>
                    </a:cubicBezTo>
                    <a:close/>
                    <a:moveTo>
                      <a:pt x="f55" y="f709"/>
                    </a:moveTo>
                    <a:lnTo>
                      <a:pt x="f55" y="f709"/>
                    </a:lnTo>
                    <a:close/>
                    <a:moveTo>
                      <a:pt x="f55" y="f454"/>
                    </a:moveTo>
                    <a:lnTo>
                      <a:pt x="f773" y="f528"/>
                    </a:lnTo>
                    <a:cubicBezTo>
                      <a:pt x="f774" y="f45"/>
                      <a:pt x="f775" y="f386"/>
                      <a:pt x="f776" y="f97"/>
                    </a:cubicBezTo>
                    <a:cubicBezTo>
                      <a:pt x="f371" y="f777"/>
                      <a:pt x="f184" y="f778"/>
                      <a:pt x="f145" y="f779"/>
                    </a:cubicBezTo>
                    <a:lnTo>
                      <a:pt x="f763" y="f780"/>
                    </a:lnTo>
                    <a:lnTo>
                      <a:pt x="f781" y="f768"/>
                    </a:lnTo>
                    <a:cubicBezTo>
                      <a:pt x="f782" y="f783"/>
                      <a:pt x="f57" y="f784"/>
                      <a:pt x="f785" y="f786"/>
                    </a:cubicBezTo>
                    <a:lnTo>
                      <a:pt x="f787" y="f34"/>
                    </a:lnTo>
                    <a:lnTo>
                      <a:pt x="f788" y="f34"/>
                    </a:lnTo>
                    <a:cubicBezTo>
                      <a:pt x="f789" y="f790"/>
                      <a:pt x="f791" y="f792"/>
                      <a:pt x="f793" y="f764"/>
                    </a:cubicBezTo>
                    <a:cubicBezTo>
                      <a:pt x="f643" y="f794"/>
                      <a:pt x="f795" y="f796"/>
                      <a:pt x="f113" y="f796"/>
                    </a:cubicBezTo>
                    <a:cubicBezTo>
                      <a:pt x="f797" y="f796"/>
                      <a:pt x="f599" y="f794"/>
                      <a:pt x="f798" y="f764"/>
                    </a:cubicBezTo>
                    <a:cubicBezTo>
                      <a:pt x="f719" y="f792"/>
                      <a:pt x="f799" y="f790"/>
                      <a:pt x="f800" y="f34"/>
                    </a:cubicBezTo>
                    <a:lnTo>
                      <a:pt x="f801" y="f34"/>
                    </a:lnTo>
                    <a:lnTo>
                      <a:pt x="f802" y="f786"/>
                    </a:lnTo>
                    <a:cubicBezTo>
                      <a:pt x="f221" y="f784"/>
                      <a:pt x="f803" y="f783"/>
                      <a:pt x="f233" y="f768"/>
                    </a:cubicBezTo>
                    <a:lnTo>
                      <a:pt x="f804" y="f780"/>
                    </a:lnTo>
                    <a:lnTo>
                      <a:pt x="f233" y="f779"/>
                    </a:lnTo>
                    <a:cubicBezTo>
                      <a:pt x="f222" y="f778"/>
                      <a:pt x="f805" y="f777"/>
                      <a:pt x="f806" y="f97"/>
                    </a:cubicBezTo>
                    <a:cubicBezTo>
                      <a:pt x="f733" y="f386"/>
                      <a:pt x="f12" y="f45"/>
                      <a:pt x="f807" y="f528"/>
                    </a:cubicBezTo>
                    <a:cubicBezTo>
                      <a:pt x="f732" y="f808"/>
                      <a:pt x="f809" y="f590"/>
                      <a:pt x="f810" y="f565"/>
                    </a:cubicBezTo>
                    <a:cubicBezTo>
                      <a:pt x="f811" y="f812"/>
                      <a:pt x="f813" y="f814"/>
                      <a:pt x="f738" y="f815"/>
                    </a:cubicBezTo>
                    <a:cubicBezTo>
                      <a:pt x="f816" y="f817"/>
                      <a:pt x="f818" y="f393"/>
                      <a:pt x="f819" y="f327"/>
                    </a:cubicBezTo>
                    <a:cubicBezTo>
                      <a:pt x="f280" y="f820"/>
                      <a:pt x="f317" y="f821"/>
                      <a:pt x="f822" y="f823"/>
                    </a:cubicBezTo>
                    <a:cubicBezTo>
                      <a:pt x="f824" y="f82"/>
                      <a:pt x="f824" y="f247"/>
                      <a:pt x="f825" y="f826"/>
                    </a:cubicBezTo>
                    <a:cubicBezTo>
                      <a:pt x="f827" y="f828"/>
                      <a:pt x="f829" y="f801"/>
                      <a:pt x="f243" y="f830"/>
                    </a:cubicBezTo>
                    <a:cubicBezTo>
                      <a:pt x="f831" y="f810"/>
                      <a:pt x="f832" y="f222"/>
                      <a:pt x="f833" y="f834"/>
                    </a:cubicBezTo>
                    <a:cubicBezTo>
                      <a:pt x="f798" y="f835"/>
                      <a:pt x="f447" y="f836"/>
                      <a:pt x="f837" y="f838"/>
                    </a:cubicBezTo>
                    <a:lnTo>
                      <a:pt x="f837" y="f839"/>
                    </a:lnTo>
                    <a:cubicBezTo>
                      <a:pt x="f74" y="f840"/>
                      <a:pt x="f329" y="f841"/>
                      <a:pt x="f842" y="f843"/>
                    </a:cubicBezTo>
                    <a:cubicBezTo>
                      <a:pt x="f512" y="f844"/>
                      <a:pt x="f845" y="f846"/>
                      <a:pt x="f340" y="f847"/>
                    </a:cubicBezTo>
                    <a:lnTo>
                      <a:pt x="f113" y="f848"/>
                    </a:lnTo>
                    <a:lnTo>
                      <a:pt x="f343" y="f847"/>
                    </a:lnTo>
                    <a:cubicBezTo>
                      <a:pt x="f161" y="f846"/>
                      <a:pt x="f849" y="f844"/>
                      <a:pt x="f850" y="f843"/>
                    </a:cubicBezTo>
                    <a:cubicBezTo>
                      <a:pt x="f349" y="f841"/>
                      <a:pt x="f851" y="f840"/>
                      <a:pt x="f502" y="f839"/>
                    </a:cubicBezTo>
                    <a:lnTo>
                      <a:pt x="f502" y="f838"/>
                    </a:lnTo>
                    <a:cubicBezTo>
                      <a:pt x="f852" y="f836"/>
                      <a:pt x="f793" y="f835"/>
                      <a:pt x="f853" y="f834"/>
                    </a:cubicBezTo>
                    <a:cubicBezTo>
                      <a:pt x="f854" y="f222"/>
                      <a:pt x="f855" y="f810"/>
                      <a:pt x="f143" y="f830"/>
                    </a:cubicBezTo>
                    <a:cubicBezTo>
                      <a:pt x="f856" y="f801"/>
                      <a:pt x="f857" y="f828"/>
                      <a:pt x="f858" y="f826"/>
                    </a:cubicBezTo>
                    <a:cubicBezTo>
                      <a:pt x="f859" y="f247"/>
                      <a:pt x="f859" y="f82"/>
                      <a:pt x="f860" y="f823"/>
                    </a:cubicBezTo>
                    <a:cubicBezTo>
                      <a:pt x="f861" y="f821"/>
                      <a:pt x="f367" y="f820"/>
                      <a:pt x="f148" y="f327"/>
                    </a:cubicBezTo>
                    <a:cubicBezTo>
                      <a:pt x="f862" y="f393"/>
                      <a:pt x="f32" y="f817"/>
                      <a:pt x="f88" y="f815"/>
                    </a:cubicBezTo>
                    <a:cubicBezTo>
                      <a:pt x="f863" y="f814"/>
                      <a:pt x="f864" y="f812"/>
                      <a:pt x="f865" y="f565"/>
                    </a:cubicBezTo>
                    <a:cubicBezTo>
                      <a:pt x="f866" y="f714"/>
                      <a:pt x="f61" y="f604"/>
                      <a:pt x="f356" y="f867"/>
                    </a:cubicBezTo>
                    <a:cubicBezTo>
                      <a:pt x="f40" y="f523"/>
                      <a:pt x="f868" y="f619"/>
                      <a:pt x="f55" y="f459"/>
                    </a:cubicBezTo>
                    <a:lnTo>
                      <a:pt x="f55" y="f454"/>
                    </a:lnTo>
                    <a:close/>
                    <a:moveTo>
                      <a:pt x="f55" y="f454"/>
                    </a:moveTo>
                    <a:lnTo>
                      <a:pt x="f55" y="f454"/>
                    </a:lnTo>
                    <a:close/>
                    <a:moveTo>
                      <a:pt x="f506" y="f869"/>
                    </a:moveTo>
                    <a:cubicBezTo>
                      <a:pt x="f23" y="f870"/>
                      <a:pt x="f596" y="f871"/>
                      <a:pt x="f872" y="f873"/>
                    </a:cubicBezTo>
                    <a:cubicBezTo>
                      <a:pt x="f203" y="f731"/>
                      <a:pt x="f109" y="f874"/>
                      <a:pt x="f875" y="f876"/>
                    </a:cubicBezTo>
                    <a:cubicBezTo>
                      <a:pt x="f877" y="f878"/>
                      <a:pt x="f9" y="f879"/>
                      <a:pt x="f880" y="f881"/>
                    </a:cubicBezTo>
                    <a:cubicBezTo>
                      <a:pt x="f156" y="f526"/>
                      <a:pt x="f695" y="f882"/>
                      <a:pt x="f103" y="f670"/>
                    </a:cubicBezTo>
                    <a:cubicBezTo>
                      <a:pt x="f883" y="f884"/>
                      <a:pt x="f885" y="f886"/>
                      <a:pt x="f887" y="f888"/>
                    </a:cubicBezTo>
                    <a:cubicBezTo>
                      <a:pt x="f889" y="f815"/>
                      <a:pt x="f890" y="f212"/>
                      <a:pt x="f8" y="f845"/>
                    </a:cubicBezTo>
                    <a:lnTo>
                      <a:pt x="f489" y="f845"/>
                    </a:lnTo>
                    <a:cubicBezTo>
                      <a:pt x="f489" y="f727"/>
                      <a:pt x="f853" y="f891"/>
                      <a:pt x="f400" y="f892"/>
                    </a:cubicBezTo>
                    <a:cubicBezTo>
                      <a:pt x="f486" y="f893"/>
                      <a:pt x="f485" y="f894"/>
                      <a:pt x="f156" y="f895"/>
                    </a:cubicBezTo>
                    <a:cubicBezTo>
                      <a:pt x="f896" y="f137"/>
                      <a:pt x="f890" y="f897"/>
                      <a:pt x="f574" y="f898"/>
                    </a:cubicBezTo>
                    <a:lnTo>
                      <a:pt x="f574" y="f899"/>
                    </a:lnTo>
                    <a:lnTo>
                      <a:pt x="f506" y="f869"/>
                    </a:lnTo>
                    <a:close/>
                    <a:moveTo>
                      <a:pt x="f506" y="f869"/>
                    </a:moveTo>
                    <a:lnTo>
                      <a:pt x="f506" y="f869"/>
                    </a:lnTo>
                    <a:close/>
                    <a:moveTo>
                      <a:pt x="f307" y="f900"/>
                    </a:moveTo>
                    <a:cubicBezTo>
                      <a:pt x="f614" y="f514"/>
                      <a:pt x="f901" y="f604"/>
                      <a:pt x="f131" y="f902"/>
                    </a:cubicBezTo>
                    <a:cubicBezTo>
                      <a:pt x="f903" y="f904"/>
                      <a:pt x="f905" y="f615"/>
                      <a:pt x="f906" y="f516"/>
                    </a:cubicBezTo>
                    <a:cubicBezTo>
                      <a:pt x="f608" y="f613"/>
                      <a:pt x="f607" y="f560"/>
                      <a:pt x="f907" y="f613"/>
                    </a:cubicBezTo>
                    <a:cubicBezTo>
                      <a:pt x="f682" y="f24"/>
                      <a:pt x="f908" y="f563"/>
                      <a:pt x="f909" y="f910"/>
                    </a:cubicBezTo>
                    <a:cubicBezTo>
                      <a:pt x="f911" y="f699"/>
                      <a:pt x="f425" y="f159"/>
                      <a:pt x="f912" y="f913"/>
                    </a:cubicBezTo>
                    <a:cubicBezTo>
                      <a:pt x="f559" y="f293"/>
                      <a:pt x="f261" y="f914"/>
                      <a:pt x="f78" y="f208"/>
                    </a:cubicBezTo>
                    <a:cubicBezTo>
                      <a:pt x="f821" y="f66"/>
                      <a:pt x="f915" y="f916"/>
                      <a:pt x="f917" y="f162"/>
                    </a:cubicBezTo>
                    <a:lnTo>
                      <a:pt x="f918" y="f162"/>
                    </a:lnTo>
                    <a:cubicBezTo>
                      <a:pt x="f918" y="f293"/>
                      <a:pt x="f919" y="f920"/>
                      <a:pt x="f307" y="f900"/>
                    </a:cubicBezTo>
                    <a:close/>
                    <a:moveTo>
                      <a:pt x="f307" y="f900"/>
                    </a:moveTo>
                    <a:lnTo>
                      <a:pt x="f307" y="f900"/>
                    </a:lnTo>
                    <a:close/>
                    <a:moveTo>
                      <a:pt x="f918" y="f845"/>
                    </a:moveTo>
                    <a:lnTo>
                      <a:pt x="f345" y="f845"/>
                    </a:lnTo>
                    <a:cubicBezTo>
                      <a:pt x="f203" y="f921"/>
                      <a:pt x="f812" y="f922"/>
                      <a:pt x="f849" y="f298"/>
                    </a:cubicBezTo>
                    <a:cubicBezTo>
                      <a:pt x="f483" y="f119"/>
                      <a:pt x="f483" y="f923"/>
                      <a:pt x="f924" y="f120"/>
                    </a:cubicBezTo>
                    <a:cubicBezTo>
                      <a:pt x="f64" y="f171"/>
                      <a:pt x="f914" y="f641"/>
                      <a:pt x="f596" y="f445"/>
                    </a:cubicBezTo>
                    <a:cubicBezTo>
                      <a:pt x="f925" y="f891"/>
                      <a:pt x="f117" y="f428"/>
                      <a:pt x="f589" y="f926"/>
                    </a:cubicBezTo>
                    <a:cubicBezTo>
                      <a:pt x="f927" y="f928"/>
                      <a:pt x="f588" y="f687"/>
                      <a:pt x="f929" y="f930"/>
                    </a:cubicBezTo>
                    <a:cubicBezTo>
                      <a:pt x="f931" y="f607"/>
                      <a:pt x="f412" y="f656"/>
                      <a:pt x="f582" y="f932"/>
                    </a:cubicBezTo>
                    <a:lnTo>
                      <a:pt x="f837" y="f661"/>
                    </a:lnTo>
                    <a:cubicBezTo>
                      <a:pt x="f215" y="f933"/>
                      <a:pt x="f22" y="f934"/>
                      <a:pt x="f74" y="f935"/>
                    </a:cubicBezTo>
                    <a:cubicBezTo>
                      <a:pt x="f389" y="f607"/>
                      <a:pt x="f936" y="f689"/>
                      <a:pt x="f70" y="f937"/>
                    </a:cubicBezTo>
                    <a:cubicBezTo>
                      <a:pt x="f938" y="f466"/>
                      <a:pt x="f406" y="f678"/>
                      <a:pt x="f206" y="f939"/>
                    </a:cubicBezTo>
                    <a:cubicBezTo>
                      <a:pt x="f572" y="f261"/>
                      <a:pt x="f875" y="f940"/>
                      <a:pt x="f941" y="f942"/>
                    </a:cubicBezTo>
                    <a:cubicBezTo>
                      <a:pt x="f943" y="f944"/>
                      <a:pt x="f890" y="f383"/>
                      <a:pt x="f945" y="f946"/>
                    </a:cubicBezTo>
                    <a:cubicBezTo>
                      <a:pt x="f8" y="f922"/>
                      <a:pt x="f947" y="f948"/>
                      <a:pt x="f577" y="f949"/>
                    </a:cubicBezTo>
                    <a:cubicBezTo>
                      <a:pt x="f875" y="f407"/>
                      <a:pt x="f943" y="f950"/>
                      <a:pt x="f348" y="f139"/>
                    </a:cubicBezTo>
                    <a:cubicBezTo>
                      <a:pt x="f349" y="f591"/>
                      <a:pt x="f156" y="f118"/>
                      <a:pt x="f867" y="f214"/>
                    </a:cubicBezTo>
                    <a:cubicBezTo>
                      <a:pt x="f11" y="f169"/>
                      <a:pt x="f885" y="f951"/>
                      <a:pt x="f563" y="f952"/>
                    </a:cubicBezTo>
                    <a:cubicBezTo>
                      <a:pt x="f592" y="f953"/>
                      <a:pt x="f945" y="f466"/>
                      <a:pt x="f954" y="f263"/>
                    </a:cubicBezTo>
                    <a:cubicBezTo>
                      <a:pt x="f574" y="f657"/>
                      <a:pt x="f346" y="f955"/>
                      <a:pt x="f258" y="f131"/>
                    </a:cubicBezTo>
                    <a:cubicBezTo>
                      <a:pt x="f956" y="f725"/>
                      <a:pt x="f116" y="f957"/>
                      <a:pt x="f344" y="f898"/>
                    </a:cubicBezTo>
                    <a:cubicBezTo>
                      <a:pt x="f258" y="f898"/>
                      <a:pt x="f6" y="f898"/>
                      <a:pt x="f206" y="f898"/>
                    </a:cubicBezTo>
                    <a:lnTo>
                      <a:pt x="f340" y="f898"/>
                    </a:lnTo>
                    <a:cubicBezTo>
                      <a:pt x="f139" y="f898"/>
                      <a:pt x="f958" y="f734"/>
                      <a:pt x="f260" y="f959"/>
                    </a:cubicBezTo>
                    <a:cubicBezTo>
                      <a:pt x="f216" y="f960"/>
                      <a:pt x="f423" y="f961"/>
                      <a:pt x="f605" y="f962"/>
                    </a:cubicBezTo>
                    <a:cubicBezTo>
                      <a:pt x="f963" y="f964"/>
                      <a:pt x="f965" y="f966"/>
                      <a:pt x="f570" y="f967"/>
                    </a:cubicBezTo>
                    <a:lnTo>
                      <a:pt x="f571" y="f955"/>
                    </a:lnTo>
                    <a:cubicBezTo>
                      <a:pt x="f447" y="f967"/>
                      <a:pt x="f462" y="f968"/>
                      <a:pt x="f469" y="f833"/>
                    </a:cubicBezTo>
                    <a:cubicBezTo>
                      <a:pt x="f969" y="f968"/>
                      <a:pt x="f970" y="f967"/>
                      <a:pt x="f971" y="f905"/>
                    </a:cubicBezTo>
                    <a:cubicBezTo>
                      <a:pt x="f620" y="f457"/>
                      <a:pt x="f918" y="f727"/>
                      <a:pt x="f918" y="f845"/>
                    </a:cubicBezTo>
                    <a:close/>
                    <a:moveTo>
                      <a:pt x="f918" y="f845"/>
                    </a:moveTo>
                    <a:lnTo>
                      <a:pt x="f918" y="f845"/>
                    </a:lnTo>
                    <a:close/>
                    <a:moveTo>
                      <a:pt x="f972" y="f973"/>
                    </a:moveTo>
                    <a:cubicBezTo>
                      <a:pt x="f974" y="f390"/>
                      <a:pt x="f923" y="f975"/>
                      <a:pt x="f520" y="f976"/>
                    </a:cubicBezTo>
                    <a:cubicBezTo>
                      <a:pt x="f977" y="f429"/>
                      <a:pt x="f582" y="f394"/>
                      <a:pt x="f530" y="f978"/>
                    </a:cubicBezTo>
                    <a:cubicBezTo>
                      <a:pt x="f979" y="f421"/>
                      <a:pt x="f797" y="f980"/>
                      <a:pt x="f165" y="f981"/>
                    </a:cubicBezTo>
                    <a:cubicBezTo>
                      <a:pt x="f982" y="f353"/>
                      <a:pt x="f983" y="f353"/>
                      <a:pt x="f116" y="f353"/>
                    </a:cubicBezTo>
                    <a:cubicBezTo>
                      <a:pt x="f212" y="f353"/>
                      <a:pt x="f956" y="f353"/>
                      <a:pt x="f335" y="f984"/>
                    </a:cubicBezTo>
                    <a:lnTo>
                      <a:pt x="f337" y="f984"/>
                    </a:lnTo>
                    <a:cubicBezTo>
                      <a:pt x="f335" y="f984"/>
                      <a:pt x="f335" y="f981"/>
                      <a:pt x="f335" y="f981"/>
                    </a:cubicBezTo>
                    <a:cubicBezTo>
                      <a:pt x="f985" y="f986"/>
                      <a:pt x="f589" y="f987"/>
                      <a:pt x="f391" y="f766"/>
                    </a:cubicBezTo>
                    <a:cubicBezTo>
                      <a:pt x="f389" y="f97"/>
                      <a:pt x="f214" y="f394"/>
                      <a:pt x="f327" y="f975"/>
                    </a:cubicBezTo>
                    <a:lnTo>
                      <a:pt x="f972" y="f973"/>
                    </a:lnTo>
                    <a:close/>
                    <a:moveTo>
                      <a:pt x="f972" y="f973"/>
                    </a:moveTo>
                    <a:lnTo>
                      <a:pt x="f972" y="f973"/>
                    </a:lnTo>
                    <a:close/>
                    <a:moveTo>
                      <a:pt x="f911" y="f494"/>
                    </a:moveTo>
                    <a:lnTo>
                      <a:pt x="f445" y="f384"/>
                    </a:lnTo>
                    <a:lnTo>
                      <a:pt x="f559" y="f494"/>
                    </a:lnTo>
                    <a:lnTo>
                      <a:pt x="f322" y="f988"/>
                    </a:lnTo>
                    <a:cubicBezTo>
                      <a:pt x="f989" y="f975"/>
                      <a:pt x="f678" y="f429"/>
                      <a:pt x="f217" y="f978"/>
                    </a:cubicBezTo>
                    <a:lnTo>
                      <a:pt x="f440" y="f555"/>
                    </a:lnTo>
                    <a:lnTo>
                      <a:pt x="f562" y="f392"/>
                    </a:lnTo>
                    <a:lnTo>
                      <a:pt x="f729" y="f41"/>
                    </a:lnTo>
                    <a:cubicBezTo>
                      <a:pt x="f891" y="f396"/>
                      <a:pt x="f990" y="f704"/>
                      <a:pt x="f990" y="f498"/>
                    </a:cubicBezTo>
                    <a:cubicBezTo>
                      <a:pt x="f457" y="f380"/>
                      <a:pt x="f452" y="f380"/>
                      <a:pt x="f912" y="f380"/>
                    </a:cubicBezTo>
                    <a:cubicBezTo>
                      <a:pt x="f991" y="f704"/>
                      <a:pt x="f562" y="f416"/>
                      <a:pt x="f881" y="f978"/>
                    </a:cubicBezTo>
                    <a:cubicBezTo>
                      <a:pt x="f417" y="f976"/>
                      <a:pt x="f992" y="f390"/>
                      <a:pt x="f524" y="f988"/>
                    </a:cubicBezTo>
                    <a:cubicBezTo>
                      <a:pt x="f993" y="f475"/>
                      <a:pt x="f994" y="f388"/>
                      <a:pt x="f535" y="f431"/>
                    </a:cubicBezTo>
                    <a:cubicBezTo>
                      <a:pt x="f995" y="f996"/>
                      <a:pt x="f997" y="f151"/>
                      <a:pt x="f998" y="f999"/>
                    </a:cubicBezTo>
                    <a:cubicBezTo>
                      <a:pt x="f327" y="f1000"/>
                      <a:pt x="f387" y="f432"/>
                      <a:pt x="f554" y="f486"/>
                    </a:cubicBezTo>
                    <a:cubicBezTo>
                      <a:pt x="f1001" y="f1002"/>
                      <a:pt x="f1003" y="f473"/>
                      <a:pt x="f393" y="f1004"/>
                    </a:cubicBezTo>
                    <a:cubicBezTo>
                      <a:pt x="f545" y="f434"/>
                      <a:pt x="f927" y="f680"/>
                      <a:pt x="f1005" y="f441"/>
                    </a:cubicBezTo>
                    <a:cubicBezTo>
                      <a:pt x="f1006" y="f439"/>
                      <a:pt x="f554" y="f680"/>
                      <a:pt x="f387" y="f680"/>
                    </a:cubicBezTo>
                    <a:cubicBezTo>
                      <a:pt x="f136" y="f680"/>
                      <a:pt x="f972" y="f680"/>
                      <a:pt x="f929" y="f439"/>
                    </a:cubicBezTo>
                    <a:cubicBezTo>
                      <a:pt x="f22" y="f441"/>
                      <a:pt x="f882" y="f683"/>
                      <a:pt x="f120" y="f1007"/>
                    </a:cubicBezTo>
                    <a:cubicBezTo>
                      <a:pt x="f534" y="f1008"/>
                      <a:pt x="f524" y="f470"/>
                      <a:pt x="f527" y="f45"/>
                    </a:cubicBezTo>
                    <a:cubicBezTo>
                      <a:pt x="f414" y="f1009"/>
                      <a:pt x="f171" y="f703"/>
                      <a:pt x="f992" y="f461"/>
                    </a:cubicBezTo>
                    <a:cubicBezTo>
                      <a:pt x="f1010" y="f458"/>
                      <a:pt x="f915" y="f663"/>
                      <a:pt x="f576" y="f606"/>
                    </a:cubicBezTo>
                    <a:cubicBezTo>
                      <a:pt x="f821" y="f723"/>
                      <a:pt x="f78" y="f592"/>
                      <a:pt x="f1011" y="f107"/>
                    </a:cubicBezTo>
                    <a:cubicBezTo>
                      <a:pt x="f571" y="f567"/>
                      <a:pt x="f571" y="f159"/>
                      <a:pt x="f571" y="f1012"/>
                    </a:cubicBezTo>
                    <a:cubicBezTo>
                      <a:pt x="f570" y="f1013"/>
                      <a:pt x="f1014" y="f158"/>
                      <a:pt x="f881" y="f349"/>
                    </a:cubicBezTo>
                    <a:cubicBezTo>
                      <a:pt x="f250" y="f604"/>
                      <a:pt x="f261" y="f1015"/>
                      <a:pt x="f419" y="f613"/>
                    </a:cubicBezTo>
                    <a:lnTo>
                      <a:pt x="f1016" y="f288"/>
                    </a:lnTo>
                    <a:cubicBezTo>
                      <a:pt x="f881" y="f1017"/>
                      <a:pt x="f570" y="f1018"/>
                      <a:pt x="f417" y="f529"/>
                    </a:cubicBezTo>
                    <a:lnTo>
                      <a:pt x="f821" y="f1019"/>
                    </a:lnTo>
                    <a:lnTo>
                      <a:pt x="f1014" y="f1020"/>
                    </a:lnTo>
                    <a:lnTo>
                      <a:pt x="f1021" y="f703"/>
                    </a:lnTo>
                    <a:cubicBezTo>
                      <a:pt x="f566" y="f47"/>
                      <a:pt x="f1022" y="f286"/>
                      <a:pt x="f438" y="f1023"/>
                    </a:cubicBezTo>
                    <a:cubicBezTo>
                      <a:pt x="f440" y="f655"/>
                      <a:pt x="f420" y="f663"/>
                      <a:pt x="f559" y="f1024"/>
                    </a:cubicBezTo>
                    <a:cubicBezTo>
                      <a:pt x="f121" y="f619"/>
                      <a:pt x="f991" y="f1025"/>
                      <a:pt x="f445" y="f196"/>
                    </a:cubicBezTo>
                    <a:lnTo>
                      <a:pt x="f121" y="f1026"/>
                    </a:lnTo>
                    <a:cubicBezTo>
                      <a:pt x="f440" y="f1027"/>
                      <a:pt x="f562" y="f629"/>
                      <a:pt x="f1016" y="f529"/>
                    </a:cubicBezTo>
                    <a:cubicBezTo>
                      <a:pt x="f566" y="f1019"/>
                      <a:pt x="f881" y="f1028"/>
                      <a:pt x="f1014" y="f531"/>
                    </a:cubicBezTo>
                    <a:lnTo>
                      <a:pt x="f571" y="f1029"/>
                    </a:lnTo>
                    <a:lnTo>
                      <a:pt x="f569" y="f449"/>
                    </a:lnTo>
                    <a:lnTo>
                      <a:pt x="f261" y="f1030"/>
                    </a:lnTo>
                    <a:cubicBezTo>
                      <a:pt x="f1031" y="f1032"/>
                      <a:pt x="f1033" y="f1034"/>
                      <a:pt x="f440" y="f621"/>
                    </a:cubicBezTo>
                    <a:cubicBezTo>
                      <a:pt x="f559" y="f453"/>
                      <a:pt x="f991" y="f702"/>
                      <a:pt x="f557" y="f629"/>
                    </a:cubicBezTo>
                    <a:cubicBezTo>
                      <a:pt x="f445" y="f529"/>
                      <a:pt x="f991" y="f1028"/>
                      <a:pt x="f559" y="f1029"/>
                    </a:cubicBezTo>
                    <a:lnTo>
                      <a:pt x="f442" y="f1035"/>
                    </a:lnTo>
                    <a:lnTo>
                      <a:pt x="f442" y="f668"/>
                    </a:lnTo>
                    <a:lnTo>
                      <a:pt x="f440" y="f1036"/>
                    </a:lnTo>
                    <a:cubicBezTo>
                      <a:pt x="f304" y="f488"/>
                      <a:pt x="f1022" y="f623"/>
                      <a:pt x="f1016" y="f541"/>
                    </a:cubicBezTo>
                    <a:cubicBezTo>
                      <a:pt x="f566" y="f683"/>
                      <a:pt x="f569" y="f439"/>
                      <a:pt x="f881" y="f436"/>
                    </a:cubicBezTo>
                    <a:lnTo>
                      <a:pt x="f599" y="f1037"/>
                    </a:lnTo>
                    <a:lnTo>
                      <a:pt x="f261" y="f1004"/>
                    </a:lnTo>
                    <a:cubicBezTo>
                      <a:pt x="f121" y="f352"/>
                      <a:pt x="f990" y="f43"/>
                      <a:pt x="f963" y="f552"/>
                    </a:cubicBezTo>
                    <a:cubicBezTo>
                      <a:pt x="f911" y="f1002"/>
                      <a:pt x="f911" y="f1038"/>
                      <a:pt x="f911" y="f494"/>
                    </a:cubicBez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</p:grpSp>
      </p:grpSp>
      <p:sp>
        <p:nvSpPr>
          <p:cNvPr id="32" name="Retângulo Arredondado 31"/>
          <p:cNvSpPr/>
          <p:nvPr/>
        </p:nvSpPr>
        <p:spPr>
          <a:xfrm>
            <a:off x="101599" y="870656"/>
            <a:ext cx="11998164" cy="47651"/>
          </a:xfrm>
          <a:prstGeom prst="roundRect">
            <a:avLst>
              <a:gd name="adj" fmla="val 50000"/>
            </a:avLst>
          </a:prstGeom>
          <a:solidFill>
            <a:srgbClr val="EB2D4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3" name="Imagem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" y="5978557"/>
            <a:ext cx="511854" cy="461031"/>
          </a:xfrm>
          <a:prstGeom prst="rect">
            <a:avLst/>
          </a:prstGeom>
        </p:spPr>
      </p:pic>
      <p:pic>
        <p:nvPicPr>
          <p:cNvPr id="37" name="Imagem 36">
            <a:extLst>
              <a:ext uri="{FF2B5EF4-FFF2-40B4-BE49-F238E27FC236}">
                <a16:creationId xmlns:a16="http://schemas.microsoft.com/office/drawing/2014/main" id="{26DBA270-B018-49D4-AAFB-175357F71B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07" y="4639338"/>
            <a:ext cx="2279133" cy="1709350"/>
          </a:xfrm>
          <a:prstGeom prst="rect">
            <a:avLst/>
          </a:prstGeom>
        </p:spPr>
      </p:pic>
      <p:pic>
        <p:nvPicPr>
          <p:cNvPr id="39" name="Imagem 38">
            <a:extLst>
              <a:ext uri="{FF2B5EF4-FFF2-40B4-BE49-F238E27FC236}">
                <a16:creationId xmlns:a16="http://schemas.microsoft.com/office/drawing/2014/main" id="{2635DFAD-04F4-4939-92AD-3F68B95410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08" y="1006990"/>
            <a:ext cx="2279133" cy="1709350"/>
          </a:xfrm>
          <a:prstGeom prst="rect">
            <a:avLst/>
          </a:prstGeom>
        </p:spPr>
      </p:pic>
      <p:pic>
        <p:nvPicPr>
          <p:cNvPr id="41" name="Imagem 40">
            <a:extLst>
              <a:ext uri="{FF2B5EF4-FFF2-40B4-BE49-F238E27FC236}">
                <a16:creationId xmlns:a16="http://schemas.microsoft.com/office/drawing/2014/main" id="{DB03E986-8665-4864-A5C2-F2775975E2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08" y="2819085"/>
            <a:ext cx="2279133" cy="170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588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124" y="83184"/>
            <a:ext cx="11778472" cy="825500"/>
          </a:xfrm>
        </p:spPr>
        <p:txBody>
          <a:bodyPr>
            <a:noAutofit/>
          </a:bodyPr>
          <a:lstStyle/>
          <a:p>
            <a:pPr algn="just"/>
            <a:r>
              <a:rPr lang="pt-BR" sz="2700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► Uso </a:t>
            </a:r>
            <a:r>
              <a:rPr lang="pt-BR" sz="2700" b="1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 aplicação </a:t>
            </a:r>
            <a:r>
              <a:rPr lang="pt-BR" sz="2700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BT </a:t>
            </a:r>
            <a:r>
              <a:rPr lang="pt-BR" sz="2700" b="1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 Cariri na cultura do milho</a:t>
            </a:r>
            <a:endParaRPr lang="pt-BR" sz="2700" b="1" dirty="0">
              <a:solidFill>
                <a:schemeClr val="accent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0" y="6467475"/>
            <a:ext cx="12192000" cy="381890"/>
          </a:xfrm>
          <a:prstGeom prst="rect">
            <a:avLst/>
          </a:prstGeom>
          <a:solidFill>
            <a:srgbClr val="00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5" name="Agrupar 4"/>
          <p:cNvGrpSpPr/>
          <p:nvPr/>
        </p:nvGrpSpPr>
        <p:grpSpPr>
          <a:xfrm>
            <a:off x="11818230" y="5970577"/>
            <a:ext cx="348074" cy="496898"/>
            <a:chOff x="9023399" y="5594399"/>
            <a:chExt cx="772924" cy="1103398"/>
          </a:xfrm>
        </p:grpSpPr>
        <p:grpSp>
          <p:nvGrpSpPr>
            <p:cNvPr id="6" name="Agrupar 5"/>
            <p:cNvGrpSpPr/>
            <p:nvPr/>
          </p:nvGrpSpPr>
          <p:grpSpPr>
            <a:xfrm>
              <a:off x="9023399" y="5594399"/>
              <a:ext cx="772924" cy="1103398"/>
              <a:chOff x="9023399" y="5594399"/>
              <a:chExt cx="772924" cy="1103398"/>
            </a:xfrm>
          </p:grpSpPr>
          <p:sp>
            <p:nvSpPr>
              <p:cNvPr id="7" name="Forma Livre 6"/>
              <p:cNvSpPr/>
              <p:nvPr/>
            </p:nvSpPr>
            <p:spPr>
              <a:xfrm>
                <a:off x="9201241" y="5600882"/>
                <a:ext cx="415795" cy="166676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1239"/>
                  <a:gd name="f6" fmla="val 533"/>
                  <a:gd name="f7" fmla="val 530"/>
                  <a:gd name="f8" fmla="val 150"/>
                  <a:gd name="f9" fmla="val 510"/>
                  <a:gd name="f10" fmla="val 298"/>
                  <a:gd name="f11" fmla="val 494"/>
                  <a:gd name="f12" fmla="val 452"/>
                  <a:gd name="f13" fmla="val 488"/>
                  <a:gd name="f14" fmla="val 457"/>
                  <a:gd name="f15" fmla="val 424"/>
                  <a:gd name="f16" fmla="val 429"/>
                  <a:gd name="f17" fmla="val 426"/>
                  <a:gd name="f18" fmla="val 402"/>
                  <a:gd name="f19" fmla="val 427"/>
                  <a:gd name="f20" fmla="val 374"/>
                  <a:gd name="f21" fmla="val 372"/>
                  <a:gd name="f22" fmla="val 448"/>
                  <a:gd name="f23" fmla="val 243"/>
                  <a:gd name="f24" fmla="val 461"/>
                  <a:gd name="f25" fmla="val 245"/>
                  <a:gd name="f26" fmla="val 439"/>
                  <a:gd name="f27" fmla="val 217"/>
                  <a:gd name="f28" fmla="val 443"/>
                  <a:gd name="f29" fmla="val 188"/>
                  <a:gd name="f30" fmla="val 444"/>
                  <a:gd name="f31" fmla="val 159"/>
                  <a:gd name="f32" fmla="val 145"/>
                  <a:gd name="f33" fmla="val 512"/>
                  <a:gd name="f34" fmla="val 128"/>
                  <a:gd name="f35" fmla="val 515"/>
                  <a:gd name="f36" fmla="val 143"/>
                  <a:gd name="f37" fmla="val 449"/>
                  <a:gd name="f38" fmla="val 103"/>
                  <a:gd name="f39" fmla="val 454"/>
                  <a:gd name="f40" fmla="val 66"/>
                  <a:gd name="f41" fmla="val 459"/>
                  <a:gd name="f42" fmla="val 28"/>
                  <a:gd name="f43" fmla="val 466"/>
                  <a:gd name="f44" fmla="val 472"/>
                  <a:gd name="f45" fmla="val 467"/>
                  <a:gd name="f46" fmla="val 481"/>
                  <a:gd name="f47" fmla="val 495"/>
                  <a:gd name="f48" fmla="val 509"/>
                  <a:gd name="f49" fmla="val 486"/>
                  <a:gd name="f50" fmla="val 514"/>
                  <a:gd name="f51" fmla="val 422"/>
                  <a:gd name="f52" fmla="val 500"/>
                  <a:gd name="f53" fmla="val 729"/>
                  <a:gd name="f54" fmla="val 734"/>
                  <a:gd name="f55" fmla="val 746"/>
                  <a:gd name="f56" fmla="val 760"/>
                  <a:gd name="f57" fmla="val 774"/>
                  <a:gd name="f58" fmla="val 769"/>
                  <a:gd name="f59" fmla="val 756"/>
                  <a:gd name="f60" fmla="val 741"/>
                  <a:gd name="f61" fmla="val 784"/>
                  <a:gd name="f62" fmla="val 789"/>
                  <a:gd name="f63" fmla="val 941"/>
                  <a:gd name="f64" fmla="val 1088"/>
                  <a:gd name="f65" fmla="val 1238"/>
                  <a:gd name="f66" fmla="val 532"/>
                  <a:gd name="f67" fmla="val 1211"/>
                  <a:gd name="f68" fmla="val 463"/>
                  <a:gd name="f69" fmla="val 1172"/>
                  <a:gd name="f70" fmla="val 458"/>
                  <a:gd name="f71" fmla="val 1136"/>
                  <a:gd name="f72" fmla="val 453"/>
                  <a:gd name="f73" fmla="val 1098"/>
                  <a:gd name="f74" fmla="val 1114"/>
                  <a:gd name="f75" fmla="val 1097"/>
                  <a:gd name="f76" fmla="val 513"/>
                  <a:gd name="f77" fmla="val 1081"/>
                  <a:gd name="f78" fmla="val 446"/>
                  <a:gd name="f79" fmla="val 1050"/>
                  <a:gd name="f80" fmla="val 1017"/>
                  <a:gd name="f81" fmla="val 986"/>
                  <a:gd name="f82" fmla="val 438"/>
                  <a:gd name="f83" fmla="val 988"/>
                  <a:gd name="f84" fmla="val 912"/>
                  <a:gd name="f85" fmla="val 860"/>
                  <a:gd name="f86" fmla="val 857"/>
                  <a:gd name="f87" fmla="val 833"/>
                  <a:gd name="f88" fmla="val 808"/>
                  <a:gd name="f89" fmla="val 248"/>
                  <a:gd name="f90" fmla="val 255"/>
                  <a:gd name="f91" fmla="val 362"/>
                  <a:gd name="f92" fmla="val 189"/>
                  <a:gd name="f93" fmla="val 370"/>
                  <a:gd name="f94" fmla="val 124"/>
                  <a:gd name="f95" fmla="val 378"/>
                  <a:gd name="f96" fmla="val 59"/>
                  <a:gd name="f97" fmla="val 388"/>
                  <a:gd name="f98" fmla="val 35"/>
                  <a:gd name="f99" fmla="val 105"/>
                  <a:gd name="f100" fmla="val 176"/>
                  <a:gd name="f101" fmla="val 383"/>
                  <a:gd name="f102" fmla="val 352"/>
                  <a:gd name="f103" fmla="val 376"/>
                  <a:gd name="f104" fmla="val 412"/>
                  <a:gd name="f105" fmla="val 423"/>
                  <a:gd name="f106" fmla="val 409"/>
                  <a:gd name="f107" fmla="val 469"/>
                  <a:gd name="f108" fmla="val 407"/>
                  <a:gd name="f109" fmla="val 516"/>
                  <a:gd name="f110" fmla="val 519"/>
                  <a:gd name="f111" fmla="val 385"/>
                  <a:gd name="f112" fmla="val 526"/>
                  <a:gd name="f113" fmla="val 363"/>
                  <a:gd name="f114" fmla="val 534"/>
                  <a:gd name="f115" fmla="val 345"/>
                  <a:gd name="f116" fmla="val 483"/>
                  <a:gd name="f117" fmla="val 346"/>
                  <a:gd name="f118" fmla="val 432"/>
                  <a:gd name="f119" fmla="val 348"/>
                  <a:gd name="f120" fmla="val 709"/>
                  <a:gd name="f121" fmla="val 717"/>
                  <a:gd name="f122" fmla="val 724"/>
                  <a:gd name="f123" fmla="val 728"/>
                  <a:gd name="f124" fmla="val 812"/>
                  <a:gd name="f125" fmla="val 855"/>
                  <a:gd name="f126" fmla="val 411"/>
                  <a:gd name="f127" fmla="val 850"/>
                  <a:gd name="f128" fmla="val 802"/>
                  <a:gd name="f129" fmla="val 976"/>
                  <a:gd name="f130" fmla="val 983"/>
                  <a:gd name="f131" fmla="val 421"/>
                  <a:gd name="f132" fmla="val 1057"/>
                  <a:gd name="f133" fmla="val 1131"/>
                  <a:gd name="f134" fmla="val 434"/>
                  <a:gd name="f135" fmla="val 1203"/>
                  <a:gd name="f136" fmla="val 1177"/>
                  <a:gd name="f137" fmla="val 1110"/>
                  <a:gd name="f138" fmla="val 375"/>
                  <a:gd name="f139" fmla="val 1045"/>
                  <a:gd name="f140" fmla="val 367"/>
                  <a:gd name="f141" fmla="val 974"/>
                  <a:gd name="f142" fmla="val 343"/>
                  <a:gd name="f143" fmla="val 1002"/>
                  <a:gd name="f144" fmla="val 1031"/>
                  <a:gd name="f145" fmla="val 350"/>
                  <a:gd name="f146" fmla="val 1060"/>
                  <a:gd name="f147" fmla="val 353"/>
                  <a:gd name="f148" fmla="val 291"/>
                  <a:gd name="f149" fmla="val 1019"/>
                  <a:gd name="f150" fmla="val 288"/>
                  <a:gd name="f151" fmla="val 992"/>
                  <a:gd name="f152" fmla="val 286"/>
                  <a:gd name="f153" fmla="val 964"/>
                  <a:gd name="f154" fmla="val 283"/>
                  <a:gd name="f155" fmla="val 965"/>
                  <a:gd name="f156" fmla="val 968"/>
                  <a:gd name="f157" fmla="val 290"/>
                  <a:gd name="f158" fmla="val 295"/>
                  <a:gd name="f159" fmla="val 969"/>
                  <a:gd name="f160" fmla="val 303"/>
                  <a:gd name="f161" fmla="val 971"/>
                  <a:gd name="f162" fmla="val 310"/>
                  <a:gd name="f163" fmla="val 1062"/>
                  <a:gd name="f164" fmla="val 293"/>
                  <a:gd name="f165" fmla="val 1076"/>
                  <a:gd name="f166" fmla="val 355"/>
                  <a:gd name="f167" fmla="val 1109"/>
                  <a:gd name="f168" fmla="val 1140"/>
                  <a:gd name="f169" fmla="val 1171"/>
                  <a:gd name="f170" fmla="val 368"/>
                  <a:gd name="f171" fmla="val 1145"/>
                  <a:gd name="f172" fmla="val 305"/>
                  <a:gd name="f173" fmla="val 1117"/>
                  <a:gd name="f174" fmla="val 300"/>
                  <a:gd name="f175" fmla="val 1090"/>
                  <a:gd name="f176" fmla="val 296"/>
                  <a:gd name="f177" fmla="val 1059"/>
                  <a:gd name="f178" fmla="val 276"/>
                  <a:gd name="f179" fmla="val 1085"/>
                  <a:gd name="f180" fmla="val 279"/>
                  <a:gd name="f181" fmla="val 1138"/>
                  <a:gd name="f182" fmla="val 1112"/>
                  <a:gd name="f183" fmla="val 225"/>
                  <a:gd name="f184" fmla="val 1042"/>
                  <a:gd name="f185" fmla="val 209"/>
                  <a:gd name="f186" fmla="val 900"/>
                  <a:gd name="f187" fmla="val 205"/>
                  <a:gd name="f188" fmla="val 907"/>
                  <a:gd name="f189" fmla="val 239"/>
                  <a:gd name="f190" fmla="val 924"/>
                  <a:gd name="f191" fmla="val 240"/>
                  <a:gd name="f192" fmla="val 249"/>
                  <a:gd name="f193" fmla="val 953"/>
                  <a:gd name="f194" fmla="val 264"/>
                  <a:gd name="f195" fmla="val 269"/>
                  <a:gd name="f196" fmla="val 1024"/>
                  <a:gd name="f197" fmla="val 271"/>
                  <a:gd name="f198" fmla="val 890"/>
                  <a:gd name="f199" fmla="val 883"/>
                  <a:gd name="f200" fmla="val 204"/>
                  <a:gd name="f201" fmla="val 799"/>
                  <a:gd name="f202" fmla="val 197"/>
                  <a:gd name="f203" fmla="val 714"/>
                  <a:gd name="f204" fmla="val 194"/>
                  <a:gd name="f205" fmla="val 629"/>
                  <a:gd name="f206" fmla="val 250"/>
                  <a:gd name="f207" fmla="val 705"/>
                  <a:gd name="f208" fmla="val 781"/>
                  <a:gd name="f209" fmla="val 252"/>
                  <a:gd name="f210" fmla="val 257"/>
                  <a:gd name="f211" fmla="val 866"/>
                  <a:gd name="f212" fmla="val 247"/>
                  <a:gd name="f213" fmla="val 878"/>
                  <a:gd name="f214" fmla="val 242"/>
                  <a:gd name="f215" fmla="val 848"/>
                  <a:gd name="f216" fmla="val 274"/>
                  <a:gd name="f217" fmla="val 823"/>
                  <a:gd name="f218" fmla="val 272"/>
                  <a:gd name="f219" fmla="val 796"/>
                  <a:gd name="f220" fmla="val 771"/>
                  <a:gd name="f221" fmla="val 776"/>
                  <a:gd name="f222" fmla="val 331"/>
                  <a:gd name="f223" fmla="val 800"/>
                  <a:gd name="f224" fmla="val 333"/>
                  <a:gd name="f225" fmla="val 847"/>
                  <a:gd name="f226" fmla="val 335"/>
                  <a:gd name="f227" fmla="val 843"/>
                  <a:gd name="f228" fmla="val 845"/>
                  <a:gd name="f229" fmla="val 281"/>
                  <a:gd name="f230" fmla="val 330"/>
                  <a:gd name="f231" fmla="val 666"/>
                  <a:gd name="f232" fmla="val 266"/>
                  <a:gd name="f233" fmla="val 576"/>
                  <a:gd name="f234" fmla="val 502"/>
                  <a:gd name="f235" fmla="val 522"/>
                  <a:gd name="f236" fmla="val 328"/>
                  <a:gd name="f237" fmla="val 543"/>
                  <a:gd name="f238" fmla="val 559"/>
                  <a:gd name="f239" fmla="val 583"/>
                  <a:gd name="f240" fmla="val 285"/>
                  <a:gd name="f241" fmla="val 614"/>
                  <a:gd name="f242" fmla="val 623"/>
                  <a:gd name="f243" fmla="val 660"/>
                  <a:gd name="f244" fmla="val 683"/>
                  <a:gd name="f245" fmla="val 700"/>
                  <a:gd name="f246" fmla="val 721"/>
                  <a:gd name="f247" fmla="val 740"/>
                  <a:gd name="f248" fmla="val 471"/>
                  <a:gd name="f249" fmla="val 442"/>
                  <a:gd name="f250" fmla="val 384"/>
                  <a:gd name="f251" fmla="val 386"/>
                  <a:gd name="f252" fmla="val 260"/>
                  <a:gd name="f253" fmla="val 262"/>
                  <a:gd name="f254" fmla="val 219"/>
                  <a:gd name="f255" fmla="val 195"/>
                  <a:gd name="f256" fmla="val 181"/>
                  <a:gd name="f257" fmla="val 231"/>
                  <a:gd name="f258" fmla="val 164"/>
                  <a:gd name="f259" fmla="val 357"/>
                  <a:gd name="f260" fmla="val 121"/>
                  <a:gd name="f261" fmla="val 301"/>
                  <a:gd name="f262" fmla="val 91"/>
                  <a:gd name="f263" fmla="val 306"/>
                  <a:gd name="f264" fmla="val 98"/>
                  <a:gd name="f265" fmla="val 365"/>
                  <a:gd name="f266" fmla="val 131"/>
                  <a:gd name="f267" fmla="val 100"/>
                  <a:gd name="f268" fmla="val 155"/>
                  <a:gd name="f269" fmla="val 183"/>
                  <a:gd name="f270" fmla="val 277"/>
                  <a:gd name="f271" fmla="val 186"/>
                  <a:gd name="f272" fmla="val 267"/>
                  <a:gd name="f273" fmla="val 312"/>
                  <a:gd name="f274" fmla="val 336"/>
                  <a:gd name="f275" fmla="val 210"/>
                  <a:gd name="f276" fmla="val 229"/>
                  <a:gd name="f277" fmla="val 359"/>
                  <a:gd name="f278" fmla="val 244"/>
                  <a:gd name="f279" fmla="val 369"/>
                  <a:gd name="f280" fmla="val 259"/>
                  <a:gd name="f281" fmla="val 440"/>
                  <a:gd name="f282" fmla="val 254"/>
                  <a:gd name="f283" fmla="val 474"/>
                  <a:gd name="f284" fmla="val 521"/>
                  <a:gd name="f285" fmla="val 565"/>
                  <a:gd name="f286" fmla="val 612"/>
                  <a:gd name="f287" fmla="val 199"/>
                  <a:gd name="f288" fmla="val 71"/>
                  <a:gd name="f289" fmla="val 220"/>
                  <a:gd name="f290" fmla="val 182"/>
                  <a:gd name="f291" fmla="val 149"/>
                  <a:gd name="f292" fmla="val 1169"/>
                  <a:gd name="f293" fmla="val 1208"/>
                  <a:gd name="f294" fmla="val 184"/>
                  <a:gd name="f295" fmla="val 1212"/>
                  <a:gd name="f296" fmla="val 118"/>
                  <a:gd name="f297" fmla="val 417"/>
                  <a:gd name="f298" fmla="val 119"/>
                  <a:gd name="f299" fmla="val 20"/>
                  <a:gd name="f300" fmla="val 166"/>
                  <a:gd name="f301" fmla="val 414"/>
                  <a:gd name="f302" fmla="val 824"/>
                  <a:gd name="f303" fmla="val 101"/>
                  <a:gd name="f304" fmla="val 1219"/>
                  <a:gd name="f305" fmla="val 1236"/>
                  <a:gd name="f306" fmla="val 123"/>
                  <a:gd name="f307" fmla="val 37"/>
                  <a:gd name="f308" fmla="val 93"/>
                  <a:gd name="f309" fmla="val 79"/>
                  <a:gd name="f310" fmla="val 17"/>
                  <a:gd name="f311" fmla="val 5"/>
                  <a:gd name="f312" fmla="val 69"/>
                  <a:gd name="f313" fmla="val 690"/>
                  <a:gd name="f314" fmla="val 64"/>
                  <a:gd name="f315" fmla="val 688"/>
                  <a:gd name="f316" fmla="val 619"/>
                  <a:gd name="f317" fmla="val 548"/>
                  <a:gd name="f318" fmla="val 141"/>
                  <a:gd name="f319" fmla="val 68"/>
                  <a:gd name="f320" fmla="val 157"/>
                  <a:gd name="f321" fmla="val 74"/>
                  <a:gd name="f322" fmla="val 13"/>
                  <a:gd name="f323" fmla="val 52"/>
                  <a:gd name="f324" fmla="val 476"/>
                  <a:gd name="f325" fmla="val 50"/>
                  <a:gd name="f326" fmla="val 807"/>
                  <a:gd name="f327" fmla="val 12"/>
                  <a:gd name="f328" fmla="val 33"/>
                  <a:gd name="f329" fmla="val 1007"/>
                  <a:gd name="f330" fmla="val 710"/>
                  <a:gd name="f331" fmla="val 685"/>
                  <a:gd name="f332" fmla="val 529"/>
                  <a:gd name="f333" fmla="val 541"/>
                  <a:gd name="f334" fmla="val 550"/>
                  <a:gd name="f335" fmla="val 556"/>
                  <a:gd name="f336" fmla="val 380"/>
                  <a:gd name="f337" fmla="val 325"/>
                  <a:gd name="f338" fmla="val 323"/>
                  <a:gd name="f339" fmla="val 667"/>
                  <a:gd name="f340" fmla="val 686"/>
                  <a:gd name="f341" fmla="val 693"/>
                  <a:gd name="f342" fmla="val 702"/>
                  <a:gd name="f343" fmla="val 719"/>
                  <a:gd name="f344" fmla="val 931"/>
                  <a:gd name="f345" fmla="val 308"/>
                  <a:gd name="f346" fmla="val 943"/>
                  <a:gd name="f347" fmla="val 416"/>
                  <a:gd name="f348" fmla="val 893"/>
                  <a:gd name="f349" fmla="val 881"/>
                  <a:gd name="f350" fmla="val 888"/>
                  <a:gd name="f351" fmla="val 905"/>
                  <a:gd name="f352" fmla="val 922"/>
                  <a:gd name="f353" fmla="val 929"/>
                  <a:gd name="f354" fmla="val 859"/>
                  <a:gd name="f355" fmla="val 874"/>
                  <a:gd name="f356" fmla="val 302"/>
                  <a:gd name="f357" fmla="val 309"/>
                  <a:gd name="f358" fmla="val 319"/>
                  <a:gd name="f359" fmla="val 326"/>
                  <a:gd name="f360" fmla="val 371"/>
                  <a:gd name="f361" fmla="val 307"/>
                  <a:gd name="f362" fmla="val 278"/>
                  <a:gd name="f363" fmla="*/ f2 1 1239"/>
                  <a:gd name="f364" fmla="*/ f3 1 533"/>
                  <a:gd name="f365" fmla="+- f6 0 f4"/>
                  <a:gd name="f366" fmla="+- f5 0 f4"/>
                  <a:gd name="f367" fmla="*/ f366 1 1239"/>
                  <a:gd name="f368" fmla="*/ f365 1 533"/>
                  <a:gd name="f369" fmla="*/ f4 1 f367"/>
                  <a:gd name="f370" fmla="*/ f5 1 f367"/>
                  <a:gd name="f371" fmla="*/ f4 1 f368"/>
                  <a:gd name="f372" fmla="*/ f6 1 f368"/>
                  <a:gd name="f373" fmla="*/ f369 f363 1"/>
                  <a:gd name="f374" fmla="*/ f370 f363 1"/>
                  <a:gd name="f375" fmla="*/ f372 f364 1"/>
                  <a:gd name="f376" fmla="*/ f371 f36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3" t="f376" r="f374" b="f375"/>
                <a:pathLst>
                  <a:path w="1239" h="533">
                    <a:moveTo>
                      <a:pt x="f4" y="f7"/>
                    </a:moveTo>
                    <a:cubicBezTo>
                      <a:pt x="f8" y="f9"/>
                      <a:pt x="f10" y="f11"/>
                      <a:pt x="f12" y="f13"/>
                    </a:cubicBezTo>
                    <a:lnTo>
                      <a:pt x="f14" y="f15"/>
                    </a:lnTo>
                    <a:cubicBezTo>
                      <a:pt x="f16" y="f17"/>
                      <a:pt x="f18" y="f19"/>
                      <a:pt x="f20" y="f16"/>
                    </a:cubicBezTo>
                    <a:lnTo>
                      <a:pt x="f21" y="f22"/>
                    </a:lnTo>
                    <a:lnTo>
                      <a:pt x="f23" y="f24"/>
                    </a:lnTo>
                    <a:lnTo>
                      <a:pt x="f25" y="f26"/>
                    </a:lnTo>
                    <a:cubicBezTo>
                      <a:pt x="f27" y="f28"/>
                      <a:pt x="f29" y="f30"/>
                      <a:pt x="f31" y="f22"/>
                    </a:cubicBezTo>
                    <a:lnTo>
                      <a:pt x="f32" y="f33"/>
                    </a:lnTo>
                    <a:lnTo>
                      <a:pt x="f34" y="f35"/>
                    </a:lnTo>
                    <a:lnTo>
                      <a:pt x="f36" y="f37"/>
                    </a:lnTo>
                    <a:cubicBezTo>
                      <a:pt x="f38" y="f39"/>
                      <a:pt x="f40" y="f41"/>
                      <a:pt x="f42" y="f43"/>
                    </a:cubicBezTo>
                    <a:lnTo>
                      <a:pt x="f4" y="f7"/>
                    </a:lnTo>
                    <a:close/>
                    <a:moveTo>
                      <a:pt x="f4" y="f7"/>
                    </a:moveTo>
                    <a:lnTo>
                      <a:pt x="f4" y="f7"/>
                    </a:lnTo>
                    <a:close/>
                    <a:moveTo>
                      <a:pt x="f44" y="f15"/>
                    </a:moveTo>
                    <a:lnTo>
                      <a:pt x="f45" y="f13"/>
                    </a:lnTo>
                    <a:cubicBezTo>
                      <a:pt x="f46" y="f13"/>
                      <a:pt x="f47" y="f13"/>
                      <a:pt x="f48" y="f49"/>
                    </a:cubicBezTo>
                    <a:lnTo>
                      <a:pt x="f50" y="f17"/>
                    </a:lnTo>
                    <a:lnTo>
                      <a:pt x="f50" y="f51"/>
                    </a:lnTo>
                    <a:cubicBezTo>
                      <a:pt x="f52" y="f15"/>
                      <a:pt x="f49" y="f15"/>
                      <a:pt x="f44" y="f15"/>
                    </a:cubicBezTo>
                    <a:close/>
                    <a:moveTo>
                      <a:pt x="f44" y="f15"/>
                    </a:moveTo>
                    <a:lnTo>
                      <a:pt x="f44" y="f15"/>
                    </a:lnTo>
                    <a:close/>
                    <a:moveTo>
                      <a:pt x="f53" y="f17"/>
                    </a:moveTo>
                    <a:lnTo>
                      <a:pt x="f54" y="f49"/>
                    </a:lnTo>
                    <a:cubicBezTo>
                      <a:pt x="f55" y="f13"/>
                      <a:pt x="f56" y="f13"/>
                      <a:pt x="f57" y="f13"/>
                    </a:cubicBezTo>
                    <a:lnTo>
                      <a:pt x="f58" y="f15"/>
                    </a:lnTo>
                    <a:cubicBezTo>
                      <a:pt x="f59" y="f15"/>
                      <a:pt x="f60" y="f15"/>
                      <a:pt x="f53" y="f51"/>
                    </a:cubicBezTo>
                    <a:lnTo>
                      <a:pt x="f53" y="f17"/>
                    </a:lnTo>
                    <a:close/>
                    <a:moveTo>
                      <a:pt x="f53" y="f17"/>
                    </a:moveTo>
                    <a:lnTo>
                      <a:pt x="f53" y="f17"/>
                    </a:lnTo>
                    <a:close/>
                    <a:moveTo>
                      <a:pt x="f61" y="f15"/>
                    </a:moveTo>
                    <a:lnTo>
                      <a:pt x="f62" y="f13"/>
                    </a:lnTo>
                    <a:cubicBezTo>
                      <a:pt x="f63" y="f11"/>
                      <a:pt x="f64" y="f9"/>
                      <a:pt x="f65" y="f66"/>
                    </a:cubicBezTo>
                    <a:lnTo>
                      <a:pt x="f67" y="f68"/>
                    </a:lnTo>
                    <a:cubicBezTo>
                      <a:pt x="f69" y="f70"/>
                      <a:pt x="f71" y="f72"/>
                      <a:pt x="f73" y="f37"/>
                    </a:cubicBezTo>
                    <a:lnTo>
                      <a:pt x="f74" y="f35"/>
                    </a:lnTo>
                    <a:lnTo>
                      <a:pt x="f75" y="f76"/>
                    </a:lnTo>
                    <a:lnTo>
                      <a:pt x="f77" y="f78"/>
                    </a:lnTo>
                    <a:cubicBezTo>
                      <a:pt x="f79" y="f28"/>
                      <a:pt x="f80" y="f26"/>
                      <a:pt x="f81" y="f82"/>
                    </a:cubicBezTo>
                    <a:lnTo>
                      <a:pt x="f83" y="f24"/>
                    </a:lnTo>
                    <a:lnTo>
                      <a:pt x="f84" y="f72"/>
                    </a:lnTo>
                    <a:lnTo>
                      <a:pt x="f85" y="f22"/>
                    </a:lnTo>
                    <a:lnTo>
                      <a:pt x="f86" y="f19"/>
                    </a:lnTo>
                    <a:cubicBezTo>
                      <a:pt x="f87" y="f17"/>
                      <a:pt x="f88" y="f17"/>
                      <a:pt x="f61" y="f15"/>
                    </a:cubicBezTo>
                    <a:close/>
                    <a:moveTo>
                      <a:pt x="f61" y="f15"/>
                    </a:moveTo>
                    <a:lnTo>
                      <a:pt x="f61" y="f15"/>
                    </a:lnTo>
                    <a:close/>
                    <a:moveTo>
                      <a:pt x="f89" y="f51"/>
                    </a:moveTo>
                    <a:lnTo>
                      <a:pt x="f90" y="f91"/>
                    </a:lnTo>
                    <a:cubicBezTo>
                      <a:pt x="f92" y="f93"/>
                      <a:pt x="f94" y="f95"/>
                      <a:pt x="f96" y="f97"/>
                    </a:cubicBezTo>
                    <a:lnTo>
                      <a:pt x="f98" y="f22"/>
                    </a:lnTo>
                    <a:cubicBezTo>
                      <a:pt x="f99" y="f82"/>
                      <a:pt x="f100" y="f16"/>
                      <a:pt x="f89" y="f51"/>
                    </a:cubicBezTo>
                    <a:close/>
                    <a:moveTo>
                      <a:pt x="f89" y="f51"/>
                    </a:moveTo>
                    <a:lnTo>
                      <a:pt x="f89" y="f51"/>
                    </a:lnTo>
                    <a:close/>
                    <a:moveTo>
                      <a:pt x="f101" y="f102"/>
                    </a:moveTo>
                    <a:lnTo>
                      <a:pt x="f103" y="f104"/>
                    </a:lnTo>
                    <a:cubicBezTo>
                      <a:pt x="f105" y="f106"/>
                      <a:pt x="f107" y="f108"/>
                      <a:pt x="f109" y="f108"/>
                    </a:cubicBezTo>
                    <a:cubicBezTo>
                      <a:pt x="f110" y="f111"/>
                      <a:pt x="f112" y="f113"/>
                      <a:pt x="f114" y="f115"/>
                    </a:cubicBezTo>
                    <a:cubicBezTo>
                      <a:pt x="f116" y="f117"/>
                      <a:pt x="f118" y="f119"/>
                      <a:pt x="f101" y="f102"/>
                    </a:cubicBezTo>
                    <a:close/>
                    <a:moveTo>
                      <a:pt x="f101" y="f102"/>
                    </a:moveTo>
                    <a:lnTo>
                      <a:pt x="f101" y="f102"/>
                    </a:lnTo>
                    <a:close/>
                    <a:moveTo>
                      <a:pt x="f120" y="f115"/>
                    </a:moveTo>
                    <a:cubicBezTo>
                      <a:pt x="f121" y="f113"/>
                      <a:pt x="f122" y="f111"/>
                      <a:pt x="f123" y="f108"/>
                    </a:cubicBezTo>
                    <a:cubicBezTo>
                      <a:pt x="f58" y="f108"/>
                      <a:pt x="f124" y="f106"/>
                      <a:pt x="f125" y="f126"/>
                    </a:cubicBezTo>
                    <a:lnTo>
                      <a:pt x="f127" y="f102"/>
                    </a:lnTo>
                    <a:cubicBezTo>
                      <a:pt x="f128" y="f119"/>
                      <a:pt x="f59" y="f117"/>
                      <a:pt x="f120" y="f115"/>
                    </a:cubicBezTo>
                    <a:close/>
                    <a:moveTo>
                      <a:pt x="f120" y="f115"/>
                    </a:moveTo>
                    <a:lnTo>
                      <a:pt x="f120" y="f115"/>
                    </a:lnTo>
                    <a:close/>
                    <a:moveTo>
                      <a:pt x="f129" y="f91"/>
                    </a:moveTo>
                    <a:lnTo>
                      <a:pt x="f130" y="f131"/>
                    </a:lnTo>
                    <a:cubicBezTo>
                      <a:pt x="f132" y="f17"/>
                      <a:pt x="f133" y="f134"/>
                      <a:pt x="f135" y="f78"/>
                    </a:cubicBezTo>
                    <a:lnTo>
                      <a:pt x="f136" y="f111"/>
                    </a:lnTo>
                    <a:cubicBezTo>
                      <a:pt x="f137" y="f138"/>
                      <a:pt x="f139" y="f140"/>
                      <a:pt x="f129" y="f91"/>
                    </a:cubicBezTo>
                    <a:close/>
                    <a:moveTo>
                      <a:pt x="f129" y="f91"/>
                    </a:moveTo>
                    <a:lnTo>
                      <a:pt x="f129" y="f91"/>
                    </a:lnTo>
                    <a:close/>
                    <a:moveTo>
                      <a:pt x="f141" y="f142"/>
                    </a:moveTo>
                    <a:cubicBezTo>
                      <a:pt x="f143" y="f117"/>
                      <a:pt x="f144" y="f145"/>
                      <a:pt x="f146" y="f147"/>
                    </a:cubicBezTo>
                    <a:lnTo>
                      <a:pt x="f139" y="f148"/>
                    </a:lnTo>
                    <a:cubicBezTo>
                      <a:pt x="f149" y="f150"/>
                      <a:pt x="f151" y="f152"/>
                      <a:pt x="f153" y="f154"/>
                    </a:cubicBezTo>
                    <a:cubicBezTo>
                      <a:pt x="f155" y="f152"/>
                      <a:pt x="f156" y="f157"/>
                      <a:pt x="f156" y="f158"/>
                    </a:cubicBezTo>
                    <a:lnTo>
                      <a:pt x="f159" y="f158"/>
                    </a:lnTo>
                    <a:lnTo>
                      <a:pt x="f159" y="f160"/>
                    </a:lnTo>
                    <a:lnTo>
                      <a:pt x="f161" y="f162"/>
                    </a:lnTo>
                    <a:lnTo>
                      <a:pt x="f141" y="f142"/>
                    </a:lnTo>
                    <a:close/>
                    <a:moveTo>
                      <a:pt x="f141" y="f142"/>
                    </a:moveTo>
                    <a:lnTo>
                      <a:pt x="f141" y="f142"/>
                    </a:lnTo>
                    <a:close/>
                    <a:moveTo>
                      <a:pt x="f163" y="f164"/>
                    </a:moveTo>
                    <a:lnTo>
                      <a:pt x="f165" y="f166"/>
                    </a:lnTo>
                    <a:cubicBezTo>
                      <a:pt x="f167" y="f0"/>
                      <a:pt x="f168" y="f113"/>
                      <a:pt x="f169" y="f170"/>
                    </a:cubicBezTo>
                    <a:lnTo>
                      <a:pt x="f171" y="f172"/>
                    </a:lnTo>
                    <a:cubicBezTo>
                      <a:pt x="f173" y="f174"/>
                      <a:pt x="f175" y="f176"/>
                      <a:pt x="f163" y="f164"/>
                    </a:cubicBezTo>
                    <a:close/>
                    <a:moveTo>
                      <a:pt x="f163" y="f164"/>
                    </a:moveTo>
                    <a:lnTo>
                      <a:pt x="f163" y="f164"/>
                    </a:lnTo>
                    <a:close/>
                    <a:moveTo>
                      <a:pt x="f177" y="f178"/>
                    </a:moveTo>
                    <a:cubicBezTo>
                      <a:pt x="f179" y="f180"/>
                      <a:pt x="f137" y="f154"/>
                      <a:pt x="f181" y="f152"/>
                    </a:cubicBezTo>
                    <a:lnTo>
                      <a:pt x="f182" y="f183"/>
                    </a:lnTo>
                    <a:cubicBezTo>
                      <a:pt x="f184" y="f27"/>
                      <a:pt x="f161" y="f185"/>
                      <a:pt x="f186" y="f187"/>
                    </a:cubicBezTo>
                    <a:lnTo>
                      <a:pt x="f188" y="f189"/>
                    </a:lnTo>
                    <a:cubicBezTo>
                      <a:pt x="f190" y="f191"/>
                      <a:pt x="f63" y="f192"/>
                      <a:pt x="f193" y="f194"/>
                    </a:cubicBezTo>
                    <a:cubicBezTo>
                      <a:pt x="f83" y="f195"/>
                      <a:pt x="f196" y="f197"/>
                      <a:pt x="f177" y="f178"/>
                    </a:cubicBezTo>
                    <a:close/>
                    <a:moveTo>
                      <a:pt x="f177" y="f178"/>
                    </a:moveTo>
                    <a:lnTo>
                      <a:pt x="f177" y="f178"/>
                    </a:lnTo>
                    <a:close/>
                    <a:moveTo>
                      <a:pt x="f198" y="f191"/>
                    </a:moveTo>
                    <a:lnTo>
                      <a:pt x="f199" y="f200"/>
                    </a:lnTo>
                    <a:cubicBezTo>
                      <a:pt x="f201" y="f202"/>
                      <a:pt x="f203" y="f204"/>
                      <a:pt x="f205" y="f204"/>
                    </a:cubicBezTo>
                    <a:lnTo>
                      <a:pt x="f205" y="f206"/>
                    </a:lnTo>
                    <a:cubicBezTo>
                      <a:pt x="f207" y="f206"/>
                      <a:pt x="f208" y="f209"/>
                      <a:pt x="f86" y="f210"/>
                    </a:cubicBezTo>
                    <a:cubicBezTo>
                      <a:pt x="f211" y="f212"/>
                      <a:pt x="f213" y="f214"/>
                      <a:pt x="f198" y="f191"/>
                    </a:cubicBezTo>
                    <a:close/>
                    <a:moveTo>
                      <a:pt x="f198" y="f191"/>
                    </a:moveTo>
                    <a:lnTo>
                      <a:pt x="f198" y="f191"/>
                    </a:lnTo>
                    <a:close/>
                    <a:moveTo>
                      <a:pt x="f215" y="f216"/>
                    </a:moveTo>
                    <a:cubicBezTo>
                      <a:pt x="f217" y="f218"/>
                      <a:pt x="f219" y="f197"/>
                      <a:pt x="f220" y="f197"/>
                    </a:cubicBezTo>
                    <a:lnTo>
                      <a:pt x="f221" y="f222"/>
                    </a:lnTo>
                    <a:cubicBezTo>
                      <a:pt x="f223" y="f222"/>
                      <a:pt x="f217" y="f224"/>
                      <a:pt x="f225" y="f226"/>
                    </a:cubicBezTo>
                    <a:lnTo>
                      <a:pt x="f227" y="f176"/>
                    </a:lnTo>
                    <a:cubicBezTo>
                      <a:pt x="f227" y="f150"/>
                      <a:pt x="f228" y="f229"/>
                      <a:pt x="f215" y="f216"/>
                    </a:cubicBezTo>
                    <a:close/>
                    <a:moveTo>
                      <a:pt x="f215" y="f216"/>
                    </a:moveTo>
                    <a:lnTo>
                      <a:pt x="f215" y="f216"/>
                    </a:lnTo>
                    <a:close/>
                    <a:moveTo>
                      <a:pt x="f56" y="f230"/>
                    </a:moveTo>
                    <a:lnTo>
                      <a:pt x="f59" y="f195"/>
                    </a:lnTo>
                    <a:cubicBezTo>
                      <a:pt x="f231" y="f232"/>
                      <a:pt x="f233" y="f232"/>
                      <a:pt x="f49" y="f197"/>
                    </a:cubicBezTo>
                    <a:lnTo>
                      <a:pt x="f46" y="f230"/>
                    </a:lnTo>
                    <a:cubicBezTo>
                      <a:pt x="f234" y="f230"/>
                      <a:pt x="f235" y="f236"/>
                      <a:pt x="f237" y="f236"/>
                    </a:cubicBezTo>
                    <a:cubicBezTo>
                      <a:pt x="f238" y="f160"/>
                      <a:pt x="f239" y="f240"/>
                      <a:pt x="f241" y="f229"/>
                    </a:cubicBezTo>
                    <a:lnTo>
                      <a:pt x="f242" y="f229"/>
                    </a:lnTo>
                    <a:lnTo>
                      <a:pt x="f205" y="f229"/>
                    </a:lnTo>
                    <a:cubicBezTo>
                      <a:pt x="f243" y="f240"/>
                      <a:pt x="f244" y="f160"/>
                      <a:pt x="f245" y="f236"/>
                    </a:cubicBezTo>
                    <a:cubicBezTo>
                      <a:pt x="f246" y="f236"/>
                      <a:pt x="f247" y="f230"/>
                      <a:pt x="f56" y="f230"/>
                    </a:cubicBezTo>
                    <a:close/>
                    <a:moveTo>
                      <a:pt x="f56" y="f230"/>
                    </a:moveTo>
                    <a:lnTo>
                      <a:pt x="f56" y="f230"/>
                    </a:lnTo>
                    <a:close/>
                    <a:moveTo>
                      <a:pt x="f43" y="f222"/>
                    </a:moveTo>
                    <a:lnTo>
                      <a:pt x="f248" y="f197"/>
                    </a:lnTo>
                    <a:cubicBezTo>
                      <a:pt x="f249" y="f197"/>
                      <a:pt x="f104" y="f218"/>
                      <a:pt x="f250" y="f216"/>
                    </a:cubicBezTo>
                    <a:cubicBezTo>
                      <a:pt x="f251" y="f229"/>
                      <a:pt x="f97" y="f150"/>
                      <a:pt x="f97" y="f176"/>
                    </a:cubicBezTo>
                    <a:lnTo>
                      <a:pt x="f250" y="f226"/>
                    </a:lnTo>
                    <a:cubicBezTo>
                      <a:pt x="f126" y="f226"/>
                      <a:pt x="f82" y="f224"/>
                      <a:pt x="f43" y="f222"/>
                    </a:cubicBezTo>
                    <a:close/>
                    <a:moveTo>
                      <a:pt x="f43" y="f222"/>
                    </a:moveTo>
                    <a:lnTo>
                      <a:pt x="f43" y="f222"/>
                    </a:lnTo>
                    <a:close/>
                    <a:moveTo>
                      <a:pt x="f210" y="f117"/>
                    </a:moveTo>
                    <a:lnTo>
                      <a:pt x="f252" y="f162"/>
                    </a:lnTo>
                    <a:lnTo>
                      <a:pt x="f253" y="f160"/>
                    </a:lnTo>
                    <a:lnTo>
                      <a:pt x="f253" y="f158"/>
                    </a:lnTo>
                    <a:lnTo>
                      <a:pt x="f194" y="f158"/>
                    </a:lnTo>
                    <a:cubicBezTo>
                      <a:pt x="f194" y="f148"/>
                      <a:pt x="f232" y="f150"/>
                      <a:pt x="f232" y="f240"/>
                    </a:cubicBezTo>
                    <a:cubicBezTo>
                      <a:pt x="f23" y="f150"/>
                      <a:pt x="f254" y="f157"/>
                      <a:pt x="f255" y="f164"/>
                    </a:cubicBezTo>
                    <a:lnTo>
                      <a:pt x="f256" y="f166"/>
                    </a:lnTo>
                    <a:cubicBezTo>
                      <a:pt x="f187" y="f102"/>
                      <a:pt x="f257" y="f119"/>
                      <a:pt x="f210" y="f117"/>
                    </a:cubicBezTo>
                    <a:close/>
                    <a:moveTo>
                      <a:pt x="f210" y="f117"/>
                    </a:moveTo>
                    <a:lnTo>
                      <a:pt x="f210" y="f117"/>
                    </a:lnTo>
                    <a:close/>
                    <a:moveTo>
                      <a:pt x="f258" y="f259"/>
                    </a:moveTo>
                    <a:lnTo>
                      <a:pt x="f1" y="f158"/>
                    </a:lnTo>
                    <a:cubicBezTo>
                      <a:pt x="f8" y="f10"/>
                      <a:pt x="f260" y="f261"/>
                      <a:pt x="f262" y="f263"/>
                    </a:cubicBezTo>
                    <a:lnTo>
                      <a:pt x="f40" y="f93"/>
                    </a:lnTo>
                    <a:cubicBezTo>
                      <a:pt x="f264" y="f265"/>
                      <a:pt x="f266" y="f91"/>
                      <a:pt x="f258" y="f259"/>
                    </a:cubicBezTo>
                    <a:close/>
                    <a:moveTo>
                      <a:pt x="f258" y="f259"/>
                    </a:moveTo>
                    <a:lnTo>
                      <a:pt x="f258" y="f259"/>
                    </a:lnTo>
                    <a:close/>
                    <a:moveTo>
                      <a:pt x="f267" y="f157"/>
                    </a:moveTo>
                    <a:cubicBezTo>
                      <a:pt x="f34" y="f240"/>
                      <a:pt x="f268" y="f229"/>
                      <a:pt x="f269" y="f270"/>
                    </a:cubicBezTo>
                    <a:lnTo>
                      <a:pt x="f269" y="f178"/>
                    </a:lnTo>
                    <a:lnTo>
                      <a:pt x="f271" y="f270"/>
                    </a:lnTo>
                    <a:cubicBezTo>
                      <a:pt x="f27" y="f218"/>
                      <a:pt x="f212" y="f197"/>
                      <a:pt x="f178" y="f272"/>
                    </a:cubicBezTo>
                    <a:cubicBezTo>
                      <a:pt x="f157" y="f212"/>
                      <a:pt x="f273" y="f189"/>
                      <a:pt x="f224" y="f189"/>
                    </a:cubicBezTo>
                    <a:lnTo>
                      <a:pt x="f274" y="f187"/>
                    </a:lnTo>
                    <a:cubicBezTo>
                      <a:pt x="f232" y="f275"/>
                      <a:pt x="f255" y="f254"/>
                      <a:pt x="f94" y="f276"/>
                    </a:cubicBezTo>
                    <a:lnTo>
                      <a:pt x="f267" y="f157"/>
                    </a:lnTo>
                    <a:close/>
                    <a:moveTo>
                      <a:pt x="f267" y="f157"/>
                    </a:moveTo>
                    <a:lnTo>
                      <a:pt x="f267" y="f157"/>
                    </a:lnTo>
                    <a:close/>
                    <a:moveTo>
                      <a:pt x="f119" y="f214"/>
                    </a:moveTo>
                    <a:cubicBezTo>
                      <a:pt x="f277" y="f278"/>
                      <a:pt x="f279" y="f206"/>
                      <a:pt x="f20" y="f280"/>
                    </a:cubicBezTo>
                    <a:cubicBezTo>
                      <a:pt x="f108" y="f90"/>
                      <a:pt x="f281" y="f282"/>
                      <a:pt x="f248" y="f209"/>
                    </a:cubicBezTo>
                    <a:lnTo>
                      <a:pt x="f283" y="f209"/>
                    </a:lnTo>
                    <a:cubicBezTo>
                      <a:pt x="f284" y="f206"/>
                      <a:pt x="f285" y="f206"/>
                      <a:pt x="f286" y="f206"/>
                    </a:cubicBezTo>
                    <a:lnTo>
                      <a:pt x="f286" y="f204"/>
                    </a:lnTo>
                    <a:cubicBezTo>
                      <a:pt x="f112" y="f255"/>
                      <a:pt x="f82" y="f287"/>
                      <a:pt x="f102" y="f200"/>
                    </a:cubicBezTo>
                    <a:lnTo>
                      <a:pt x="f119" y="f214"/>
                    </a:lnTo>
                    <a:close/>
                    <a:moveTo>
                      <a:pt x="f119" y="f214"/>
                    </a:moveTo>
                    <a:lnTo>
                      <a:pt x="f119" y="f214"/>
                    </a:lnTo>
                    <a:close/>
                    <a:moveTo>
                      <a:pt x="f288" y="f289"/>
                    </a:moveTo>
                    <a:cubicBezTo>
                      <a:pt x="f180" y="f290"/>
                      <a:pt x="f61" y="f291"/>
                      <a:pt x="f292" y="f27"/>
                    </a:cubicBezTo>
                    <a:lnTo>
                      <a:pt x="f293" y="f294"/>
                    </a:lnTo>
                    <a:lnTo>
                      <a:pt x="f295" y="f1"/>
                    </a:lnTo>
                    <a:cubicBezTo>
                      <a:pt x="f217" y="f296"/>
                      <a:pt x="f297" y="f298"/>
                      <a:pt x="f42" y="f290"/>
                    </a:cubicBezTo>
                    <a:lnTo>
                      <a:pt x="f42" y="f294"/>
                    </a:lnTo>
                    <a:lnTo>
                      <a:pt x="f288" y="f289"/>
                    </a:lnTo>
                    <a:close/>
                    <a:moveTo>
                      <a:pt x="f288" y="f289"/>
                    </a:moveTo>
                    <a:lnTo>
                      <a:pt x="f288" y="f289"/>
                    </a:lnTo>
                    <a:close/>
                    <a:moveTo>
                      <a:pt x="f299" y="f300"/>
                    </a:moveTo>
                    <a:cubicBezTo>
                      <a:pt x="f301" y="f38"/>
                      <a:pt x="f302" y="f303"/>
                      <a:pt x="f304" y="f258"/>
                    </a:cubicBezTo>
                    <a:lnTo>
                      <a:pt x="f305" y="f306"/>
                    </a:lnTo>
                    <a:lnTo>
                      <a:pt x="f305" y="f40"/>
                    </a:lnTo>
                    <a:lnTo>
                      <a:pt x="f75" y="f307"/>
                    </a:lnTo>
                    <a:lnTo>
                      <a:pt x="f75" y="f308"/>
                    </a:lnTo>
                    <a:lnTo>
                      <a:pt x="f155" y="f309"/>
                    </a:lnTo>
                    <a:lnTo>
                      <a:pt x="f155" y="f310"/>
                    </a:lnTo>
                    <a:lnTo>
                      <a:pt x="f217" y="f311"/>
                    </a:lnTo>
                    <a:lnTo>
                      <a:pt x="f302" y="f312"/>
                    </a:lnTo>
                    <a:lnTo>
                      <a:pt x="f313" y="f314"/>
                    </a:lnTo>
                    <a:lnTo>
                      <a:pt x="f315" y="f4"/>
                    </a:lnTo>
                    <a:lnTo>
                      <a:pt x="f316" y="f4"/>
                    </a:lnTo>
                    <a:lnTo>
                      <a:pt x="f317" y="f4"/>
                    </a:lnTo>
                    <a:lnTo>
                      <a:pt x="f317" y="f314"/>
                    </a:lnTo>
                    <a:lnTo>
                      <a:pt x="f301" y="f312"/>
                    </a:lnTo>
                    <a:lnTo>
                      <a:pt x="f301" y="f311"/>
                    </a:lnTo>
                    <a:lnTo>
                      <a:pt x="f218" y="f310"/>
                    </a:lnTo>
                    <a:lnTo>
                      <a:pt x="f197" y="f309"/>
                    </a:lnTo>
                    <a:lnTo>
                      <a:pt x="f318" y="f308"/>
                    </a:lnTo>
                    <a:lnTo>
                      <a:pt x="f318" y="f307"/>
                    </a:lnTo>
                    <a:lnTo>
                      <a:pt x="f4" y="f40"/>
                    </a:lnTo>
                    <a:lnTo>
                      <a:pt x="f4" y="f306"/>
                    </a:lnTo>
                    <a:lnTo>
                      <a:pt x="f299" y="f300"/>
                    </a:lnTo>
                    <a:close/>
                    <a:moveTo>
                      <a:pt x="f299" y="f300"/>
                    </a:moveTo>
                    <a:lnTo>
                      <a:pt x="f299" y="f300"/>
                    </a:lnTo>
                    <a:close/>
                    <a:moveTo>
                      <a:pt x="f276" y="f319"/>
                    </a:moveTo>
                    <a:lnTo>
                      <a:pt x="f320" y="f98"/>
                    </a:lnTo>
                    <a:lnTo>
                      <a:pt x="f320" y="f321"/>
                    </a:lnTo>
                    <a:lnTo>
                      <a:pt x="f276" y="f319"/>
                    </a:lnTo>
                    <a:close/>
                    <a:moveTo>
                      <a:pt x="f276" y="f319"/>
                    </a:moveTo>
                    <a:lnTo>
                      <a:pt x="f276" y="f319"/>
                    </a:lnTo>
                    <a:close/>
                    <a:moveTo>
                      <a:pt x="f16" y="f322"/>
                    </a:moveTo>
                    <a:lnTo>
                      <a:pt x="f16" y="f323"/>
                    </a:lnTo>
                    <a:lnTo>
                      <a:pt x="f324" y="f325"/>
                    </a:lnTo>
                    <a:lnTo>
                      <a:pt x="f16" y="f322"/>
                    </a:lnTo>
                    <a:close/>
                    <a:moveTo>
                      <a:pt x="f16" y="f322"/>
                    </a:moveTo>
                    <a:lnTo>
                      <a:pt x="f16" y="f322"/>
                    </a:lnTo>
                    <a:close/>
                    <a:moveTo>
                      <a:pt x="f326" y="f327"/>
                    </a:moveTo>
                    <a:lnTo>
                      <a:pt x="f56" y="f325"/>
                    </a:lnTo>
                    <a:lnTo>
                      <a:pt x="f88" y="f323"/>
                    </a:lnTo>
                    <a:lnTo>
                      <a:pt x="f326" y="f327"/>
                    </a:lnTo>
                    <a:close/>
                    <a:moveTo>
                      <a:pt x="f326" y="f327"/>
                    </a:moveTo>
                    <a:lnTo>
                      <a:pt x="f326" y="f327"/>
                    </a:lnTo>
                    <a:close/>
                    <a:moveTo>
                      <a:pt x="f77" y="f328"/>
                    </a:moveTo>
                    <a:lnTo>
                      <a:pt x="f329" y="f319"/>
                    </a:lnTo>
                    <a:lnTo>
                      <a:pt x="f77" y="f321"/>
                    </a:lnTo>
                    <a:lnTo>
                      <a:pt x="f77" y="f328"/>
                    </a:lnTo>
                    <a:close/>
                    <a:moveTo>
                      <a:pt x="f77" y="f328"/>
                    </a:moveTo>
                    <a:lnTo>
                      <a:pt x="f77" y="f328"/>
                    </a:lnTo>
                    <a:close/>
                    <a:moveTo>
                      <a:pt x="f203" y="f19"/>
                    </a:moveTo>
                    <a:cubicBezTo>
                      <a:pt x="f330" y="f138"/>
                      <a:pt x="f331" y="f10"/>
                      <a:pt x="f242" y="f10"/>
                    </a:cubicBezTo>
                    <a:cubicBezTo>
                      <a:pt x="f238" y="f10"/>
                      <a:pt x="f6" y="f138"/>
                      <a:pt x="f332" y="f19"/>
                    </a:cubicBezTo>
                    <a:lnTo>
                      <a:pt x="f112" y="f49"/>
                    </a:lnTo>
                    <a:cubicBezTo>
                      <a:pt x="f6" y="f49"/>
                      <a:pt x="f333" y="f49"/>
                      <a:pt x="f334" y="f49"/>
                    </a:cubicBezTo>
                    <a:lnTo>
                      <a:pt x="f335" y="f297"/>
                    </a:lnTo>
                    <a:cubicBezTo>
                      <a:pt x="f238" y="f336"/>
                      <a:pt x="f233" y="f337"/>
                      <a:pt x="f242" y="f338"/>
                    </a:cubicBezTo>
                    <a:cubicBezTo>
                      <a:pt x="f339" y="f337"/>
                      <a:pt x="f340" y="f336"/>
                      <a:pt x="f315" y="f297"/>
                    </a:cubicBezTo>
                    <a:lnTo>
                      <a:pt x="f341" y="f49"/>
                    </a:lnTo>
                    <a:cubicBezTo>
                      <a:pt x="f342" y="f49"/>
                      <a:pt x="f120" y="f49"/>
                      <a:pt x="f343" y="f49"/>
                    </a:cubicBezTo>
                    <a:lnTo>
                      <a:pt x="f203" y="f19"/>
                    </a:lnTo>
                    <a:close/>
                    <a:moveTo>
                      <a:pt x="f203" y="f19"/>
                    </a:moveTo>
                    <a:lnTo>
                      <a:pt x="f203" y="f19"/>
                    </a:lnTo>
                    <a:close/>
                    <a:moveTo>
                      <a:pt x="f344" y="f345"/>
                    </a:moveTo>
                    <a:lnTo>
                      <a:pt x="f346" y="f347"/>
                    </a:lnTo>
                    <a:lnTo>
                      <a:pt x="f348" y="f126"/>
                    </a:lnTo>
                    <a:lnTo>
                      <a:pt x="f349" y="f176"/>
                    </a:lnTo>
                    <a:cubicBezTo>
                      <a:pt x="f199" y="f157"/>
                      <a:pt x="f199" y="f152"/>
                      <a:pt x="f350" y="f154"/>
                    </a:cubicBezTo>
                    <a:cubicBezTo>
                      <a:pt x="f348" y="f180"/>
                      <a:pt x="f351" y="f180"/>
                      <a:pt x="f84" y="f229"/>
                    </a:cubicBezTo>
                    <a:cubicBezTo>
                      <a:pt x="f352" y="f152"/>
                      <a:pt x="f353" y="f176"/>
                      <a:pt x="f344" y="f345"/>
                    </a:cubicBezTo>
                    <a:close/>
                    <a:moveTo>
                      <a:pt x="f344" y="f345"/>
                    </a:moveTo>
                    <a:lnTo>
                      <a:pt x="f344" y="f345"/>
                    </a:lnTo>
                    <a:close/>
                    <a:moveTo>
                      <a:pt x="f354" y="f176"/>
                    </a:moveTo>
                    <a:lnTo>
                      <a:pt x="f355" y="f118"/>
                    </a:lnTo>
                    <a:lnTo>
                      <a:pt x="f353" y="f82"/>
                    </a:lnTo>
                    <a:lnTo>
                      <a:pt x="f159" y="f28"/>
                    </a:lnTo>
                    <a:lnTo>
                      <a:pt x="f193" y="f172"/>
                    </a:lnTo>
                    <a:cubicBezTo>
                      <a:pt x="f346" y="f214"/>
                      <a:pt x="f85" y="f189"/>
                      <a:pt x="f354" y="f176"/>
                    </a:cubicBezTo>
                    <a:close/>
                    <a:moveTo>
                      <a:pt x="f354" y="f176"/>
                    </a:moveTo>
                    <a:lnTo>
                      <a:pt x="f354" y="f176"/>
                    </a:lnTo>
                    <a:close/>
                    <a:moveTo>
                      <a:pt x="f174" y="f345"/>
                    </a:moveTo>
                    <a:cubicBezTo>
                      <a:pt x="f356" y="f176"/>
                      <a:pt x="f357" y="f152"/>
                      <a:pt x="f358" y="f229"/>
                    </a:cubicBezTo>
                    <a:cubicBezTo>
                      <a:pt x="f359" y="f180"/>
                      <a:pt x="f274" y="f180"/>
                      <a:pt x="f142" y="f154"/>
                    </a:cubicBezTo>
                    <a:cubicBezTo>
                      <a:pt x="f117" y="f152"/>
                      <a:pt x="f119" y="f157"/>
                      <a:pt x="f145" y="f176"/>
                    </a:cubicBezTo>
                    <a:lnTo>
                      <a:pt x="f274" y="f126"/>
                    </a:lnTo>
                    <a:lnTo>
                      <a:pt x="f152" y="f347"/>
                    </a:lnTo>
                    <a:lnTo>
                      <a:pt x="f174" y="f345"/>
                    </a:lnTo>
                    <a:close/>
                    <a:moveTo>
                      <a:pt x="f174" y="f345"/>
                    </a:moveTo>
                    <a:lnTo>
                      <a:pt x="f174" y="f345"/>
                    </a:lnTo>
                    <a:close/>
                    <a:moveTo>
                      <a:pt x="f259" y="f118"/>
                    </a:moveTo>
                    <a:lnTo>
                      <a:pt x="f21" y="f176"/>
                    </a:lnTo>
                    <a:cubicBezTo>
                      <a:pt x="f360" y="f178"/>
                      <a:pt x="f0" y="f253"/>
                      <a:pt x="f117" y="f210"/>
                    </a:cubicBezTo>
                    <a:lnTo>
                      <a:pt x="f117" y="f280"/>
                    </a:lnTo>
                    <a:lnTo>
                      <a:pt x="f222" y="f90"/>
                    </a:lnTo>
                    <a:cubicBezTo>
                      <a:pt x="f361" y="f90"/>
                      <a:pt x="f154" y="f218"/>
                      <a:pt x="f362" y="f172"/>
                    </a:cubicBezTo>
                    <a:lnTo>
                      <a:pt x="f252" y="f28"/>
                    </a:lnTo>
                    <a:lnTo>
                      <a:pt x="f259" y="f118"/>
                    </a:lnTo>
                    <a:close/>
                  </a:path>
                </a:pathLst>
              </a:custGeom>
              <a:gradFill>
                <a:gsLst>
                  <a:gs pos="0">
                    <a:srgbClr val="FFF480"/>
                  </a:gs>
                  <a:gs pos="100000">
                    <a:srgbClr val="D1B76C"/>
                  </a:gs>
                </a:gsLst>
                <a:path path="rect">
                  <a:fillToRect l="50000" t="50000" r="50000" b="50000"/>
                </a:path>
              </a:gra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8" name="Forma Livre 7"/>
              <p:cNvSpPr/>
              <p:nvPr/>
            </p:nvSpPr>
            <p:spPr>
              <a:xfrm>
                <a:off x="9059756" y="5808597"/>
                <a:ext cx="700201" cy="82727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037"/>
                  <a:gd name="f4" fmla="val 2369"/>
                  <a:gd name="f5" fmla="val 1644"/>
                  <a:gd name="f6" fmla="val 1052"/>
                  <a:gd name="f7" fmla="val 1228"/>
                  <a:gd name="f8" fmla="val 1601"/>
                  <a:gd name="f9" fmla="val 1402"/>
                  <a:gd name="f10" fmla="val 1511"/>
                  <a:gd name="f11" fmla="val 1553"/>
                  <a:gd name="f12" fmla="val 1806"/>
                  <a:gd name="f13" fmla="val 1859"/>
                  <a:gd name="f14" fmla="val 1836"/>
                  <a:gd name="f15" fmla="val 1865"/>
                  <a:gd name="f16" fmla="val 1815"/>
                  <a:gd name="f17" fmla="val 1893"/>
                  <a:gd name="f18" fmla="val 1790"/>
                  <a:gd name="f19" fmla="val 1923"/>
                  <a:gd name="f20" fmla="val 1761"/>
                  <a:gd name="f21" fmla="val 1953"/>
                  <a:gd name="f22" fmla="val 1729"/>
                  <a:gd name="f23" fmla="val 1976"/>
                  <a:gd name="f24" fmla="val 1692"/>
                  <a:gd name="f25" fmla="val 2036"/>
                  <a:gd name="f26" fmla="val 1596"/>
                  <a:gd name="f27" fmla="val 1485"/>
                  <a:gd name="f28" fmla="val 2012"/>
                  <a:gd name="f29" fmla="val 1376"/>
                  <a:gd name="f30" fmla="val 2000"/>
                  <a:gd name="f31" fmla="val 1319"/>
                  <a:gd name="f32" fmla="val 1984"/>
                  <a:gd name="f33" fmla="val 1263"/>
                  <a:gd name="f34" fmla="val 1965"/>
                  <a:gd name="f35" fmla="val 1209"/>
                  <a:gd name="f36" fmla="val 1930"/>
                  <a:gd name="f37" fmla="val 1118"/>
                  <a:gd name="f38" fmla="val 1891"/>
                  <a:gd name="f39" fmla="val 1039"/>
                  <a:gd name="f40" fmla="val 1862"/>
                  <a:gd name="f41" fmla="val 945"/>
                  <a:gd name="f42" fmla="val 1844"/>
                  <a:gd name="f43" fmla="val 893"/>
                  <a:gd name="f44" fmla="val 1832"/>
                  <a:gd name="f45" fmla="val 839"/>
                  <a:gd name="f46" fmla="val 1824"/>
                  <a:gd name="f47" fmla="val 785"/>
                  <a:gd name="f48" fmla="val 1796"/>
                  <a:gd name="f49" fmla="val 622"/>
                  <a:gd name="f50" fmla="val 1870"/>
                  <a:gd name="f51" fmla="val 487"/>
                  <a:gd name="f52" fmla="val 1988"/>
                  <a:gd name="f53" fmla="val 385"/>
                  <a:gd name="f54" fmla="val 1910"/>
                  <a:gd name="f55" fmla="val 280"/>
                  <a:gd name="f56" fmla="val 178"/>
                  <a:gd name="f57" fmla="val 1756"/>
                  <a:gd name="f58" fmla="val 72"/>
                  <a:gd name="f59" fmla="val 1663"/>
                  <a:gd name="f60" fmla="val 56"/>
                  <a:gd name="f61" fmla="val 1570"/>
                  <a:gd name="f62" fmla="val 43"/>
                  <a:gd name="f63" fmla="val 1477"/>
                  <a:gd name="f64" fmla="val 33"/>
                  <a:gd name="f65" fmla="val 1163"/>
                  <a:gd name="f66" fmla="val 870"/>
                  <a:gd name="f67" fmla="val 558"/>
                  <a:gd name="f68" fmla="val 463"/>
                  <a:gd name="f69" fmla="val 370"/>
                  <a:gd name="f70" fmla="val 279"/>
                  <a:gd name="f71" fmla="val 249"/>
                  <a:gd name="f72" fmla="val 111"/>
                  <a:gd name="f73" fmla="val 221"/>
                  <a:gd name="f74" fmla="val 149"/>
                  <a:gd name="f75" fmla="val 193"/>
                  <a:gd name="f76" fmla="val 188"/>
                  <a:gd name="f77" fmla="val 527"/>
                  <a:gd name="f78" fmla="val 540"/>
                  <a:gd name="f79" fmla="val 639"/>
                  <a:gd name="f80" fmla="val 368"/>
                  <a:gd name="f81" fmla="val 812"/>
                  <a:gd name="f82" fmla="val 243"/>
                  <a:gd name="f83" fmla="val 1015"/>
                  <a:gd name="f84" fmla="val 1225"/>
                  <a:gd name="f85" fmla="val 1401"/>
                  <a:gd name="f86" fmla="val 375"/>
                  <a:gd name="f87" fmla="val 1510"/>
                  <a:gd name="f88" fmla="val 555"/>
                  <a:gd name="f89" fmla="val 1573"/>
                  <a:gd name="f90" fmla="val 658"/>
                  <a:gd name="f91" fmla="val 1613"/>
                  <a:gd name="f92" fmla="val 772"/>
                  <a:gd name="f93" fmla="val 1632"/>
                  <a:gd name="f94" fmla="val 891"/>
                  <a:gd name="f95" fmla="val 1640"/>
                  <a:gd name="f96" fmla="val 946"/>
                  <a:gd name="f97" fmla="val 999"/>
                  <a:gd name="f98" fmla="val 518"/>
                  <a:gd name="f99" fmla="val 341"/>
                  <a:gd name="f100" fmla="val 1260"/>
                  <a:gd name="f101" fmla="val 845"/>
                  <a:gd name="f102" fmla="val 520"/>
                  <a:gd name="f103" fmla="val 553"/>
                  <a:gd name="f104" fmla="val 184"/>
                  <a:gd name="f105" fmla="val 202"/>
                  <a:gd name="f106" fmla="val 137"/>
                  <a:gd name="f107" fmla="val 262"/>
                  <a:gd name="f108" fmla="val 92"/>
                  <a:gd name="f109" fmla="val 324"/>
                  <a:gd name="f110" fmla="val 46"/>
                  <a:gd name="f111" fmla="val 165"/>
                  <a:gd name="f112" fmla="val 237"/>
                  <a:gd name="f113" fmla="val 212"/>
                  <a:gd name="f114" fmla="val 209"/>
                  <a:gd name="f115" fmla="val 789"/>
                  <a:gd name="f116" fmla="val 201"/>
                  <a:gd name="f117" fmla="val 850"/>
                  <a:gd name="f118" fmla="val 191"/>
                  <a:gd name="f119" fmla="val 888"/>
                  <a:gd name="f120" fmla="val 173"/>
                  <a:gd name="f121" fmla="val 142"/>
                  <a:gd name="f122" fmla="val 103"/>
                  <a:gd name="f123" fmla="val 70"/>
                  <a:gd name="f124" fmla="val 49"/>
                  <a:gd name="f125" fmla="val 34"/>
                  <a:gd name="f126" fmla="val 21"/>
                  <a:gd name="f127" fmla="val 58"/>
                  <a:gd name="f128" fmla="val 80"/>
                  <a:gd name="f129" fmla="val 110"/>
                  <a:gd name="f130" fmla="val 337"/>
                  <a:gd name="f131" fmla="val 1959"/>
                  <a:gd name="f132" fmla="val 572"/>
                  <a:gd name="f133" fmla="val 2060"/>
                  <a:gd name="f134" fmla="val 788"/>
                  <a:gd name="f135" fmla="val 2194"/>
                  <a:gd name="f136" fmla="val 2196"/>
                  <a:gd name="f137" fmla="val 867"/>
                  <a:gd name="f138" fmla="val 2244"/>
                  <a:gd name="f139" fmla="val 953"/>
                  <a:gd name="f140" fmla="val 2299"/>
                  <a:gd name="f141" fmla="val 1016"/>
                  <a:gd name="f142" fmla="val 2368"/>
                  <a:gd name="f143" fmla="val 1082"/>
                  <a:gd name="f144" fmla="val 1166"/>
                  <a:gd name="f145" fmla="val 1244"/>
                  <a:gd name="f146" fmla="val 1246"/>
                  <a:gd name="f147" fmla="val 1427"/>
                  <a:gd name="f148" fmla="val 2083"/>
                  <a:gd name="f149" fmla="val 1620"/>
                  <a:gd name="f150" fmla="val 1995"/>
                  <a:gd name="f151" fmla="val 1794"/>
                  <a:gd name="f152" fmla="val 1869"/>
                  <a:gd name="f153" fmla="val 1503"/>
                  <a:gd name="f154" fmla="val 1566"/>
                  <a:gd name="f155" fmla="val 1394"/>
                  <a:gd name="f156" fmla="val 1739"/>
                  <a:gd name="f157" fmla="val 1224"/>
                  <a:gd name="f158" fmla="val 1020"/>
                  <a:gd name="f159" fmla="val 1012"/>
                  <a:gd name="f160" fmla="val 803"/>
                  <a:gd name="f161" fmla="val 1861"/>
                  <a:gd name="f162" fmla="val 628"/>
                  <a:gd name="f163" fmla="val 1730"/>
                  <a:gd name="f164" fmla="*/ f0 1 2037"/>
                  <a:gd name="f165" fmla="*/ f1 1 2369"/>
                  <a:gd name="f166" fmla="+- f4 0 f2"/>
                  <a:gd name="f167" fmla="+- f3 0 f2"/>
                  <a:gd name="f168" fmla="*/ f167 1 2037"/>
                  <a:gd name="f169" fmla="*/ f166 1 2369"/>
                  <a:gd name="f170" fmla="*/ f2 1 f168"/>
                  <a:gd name="f171" fmla="*/ f3 1 f168"/>
                  <a:gd name="f172" fmla="*/ f2 1 f169"/>
                  <a:gd name="f173" fmla="*/ f4 1 f169"/>
                  <a:gd name="f174" fmla="*/ f170 f164 1"/>
                  <a:gd name="f175" fmla="*/ f171 f164 1"/>
                  <a:gd name="f176" fmla="*/ f173 f165 1"/>
                  <a:gd name="f177" fmla="*/ f172 f16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4" t="f177" r="f175" b="f176"/>
                <a:pathLst>
                  <a:path w="2037" h="2369">
                    <a:moveTo>
                      <a:pt x="f5" y="f6"/>
                    </a:moveTo>
                    <a:cubicBezTo>
                      <a:pt x="f5" y="f7"/>
                      <a:pt x="f8" y="f9"/>
                      <a:pt x="f10" y="f11"/>
                    </a:cubicBezTo>
                    <a:lnTo>
                      <a:pt x="f12" y="f13"/>
                    </a:lnTo>
                    <a:cubicBezTo>
                      <a:pt x="f14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3" y="f24"/>
                    </a:cubicBezTo>
                    <a:cubicBezTo>
                      <a:pt x="f25" y="f26"/>
                      <a:pt x="f25" y="f27"/>
                      <a:pt x="f28" y="f29"/>
                    </a:cubicBezTo>
                    <a:cubicBezTo>
                      <a:pt x="f30" y="f31"/>
                      <a:pt x="f32" y="f33"/>
                      <a:pt x="f34" y="f35"/>
                    </a:cubicBezTo>
                    <a:cubicBezTo>
                      <a:pt x="f36" y="f37"/>
                      <a:pt x="f38" y="f39"/>
                      <a:pt x="f40" y="f41"/>
                    </a:cubicBezTo>
                    <a:cubicBezTo>
                      <a:pt x="f42" y="f43"/>
                      <a:pt x="f44" y="f45"/>
                      <a:pt x="f46" y="f47"/>
                    </a:cubicBezTo>
                    <a:cubicBezTo>
                      <a:pt x="f48" y="f49"/>
                      <a:pt x="f50" y="f51"/>
                      <a:pt x="f52" y="f53"/>
                    </a:cubicBezTo>
                    <a:cubicBezTo>
                      <a:pt x="f54" y="f55"/>
                      <a:pt x="f44" y="f56"/>
                      <a:pt x="f57" y="f58"/>
                    </a:cubicBezTo>
                    <a:cubicBezTo>
                      <a:pt x="f59" y="f60"/>
                      <a:pt x="f61" y="f62"/>
                      <a:pt x="f63" y="f64"/>
                    </a:cubicBezTo>
                    <a:cubicBezTo>
                      <a:pt x="f65" y="f2"/>
                      <a:pt x="f66" y="f2"/>
                      <a:pt x="f67" y="f64"/>
                    </a:cubicBezTo>
                    <a:cubicBezTo>
                      <a:pt x="f68" y="f62"/>
                      <a:pt x="f69" y="f60"/>
                      <a:pt x="f70" y="f58"/>
                    </a:cubicBezTo>
                    <a:cubicBezTo>
                      <a:pt x="f71" y="f72"/>
                      <a:pt x="f73" y="f74"/>
                      <a:pt x="f75" y="f76"/>
                    </a:cubicBezTo>
                    <a:lnTo>
                      <a:pt x="f77" y="f78"/>
                    </a:lnTo>
                    <a:cubicBezTo>
                      <a:pt x="f79" y="f80"/>
                      <a:pt x="f81" y="f82"/>
                      <a:pt x="f83" y="f82"/>
                    </a:cubicBezTo>
                    <a:cubicBezTo>
                      <a:pt x="f84" y="f82"/>
                      <a:pt x="f85" y="f86"/>
                      <a:pt x="f87" y="f88"/>
                    </a:cubicBezTo>
                    <a:cubicBezTo>
                      <a:pt x="f89" y="f90"/>
                      <a:pt x="f91" y="f92"/>
                      <a:pt x="f93" y="f94"/>
                    </a:cubicBezTo>
                    <a:lnTo>
                      <a:pt x="f93" y="f43"/>
                    </a:lnTo>
                    <a:cubicBezTo>
                      <a:pt x="f95" y="f96"/>
                      <a:pt x="f5" y="f97"/>
                      <a:pt x="f5" y="f6"/>
                    </a:cubicBez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98" y="f11"/>
                    </a:moveTo>
                    <a:cubicBezTo>
                      <a:pt x="f99" y="f100"/>
                      <a:pt x="f99" y="f101"/>
                      <a:pt x="f98" y="f88"/>
                    </a:cubicBezTo>
                    <a:lnTo>
                      <a:pt x="f102" y="f103"/>
                    </a:lnTo>
                    <a:lnTo>
                      <a:pt x="f104" y="f105"/>
                    </a:lnTo>
                    <a:cubicBezTo>
                      <a:pt x="f106" y="f107"/>
                      <a:pt x="f108" y="f109"/>
                      <a:pt x="f110" y="f53"/>
                    </a:cubicBezTo>
                    <a:cubicBezTo>
                      <a:pt x="f111" y="f51"/>
                      <a:pt x="f112" y="f49"/>
                      <a:pt x="f113" y="f47"/>
                    </a:cubicBezTo>
                    <a:lnTo>
                      <a:pt x="f114" y="f115"/>
                    </a:lnTo>
                    <a:lnTo>
                      <a:pt x="f113" y="f115"/>
                    </a:lnTo>
                    <a:cubicBezTo>
                      <a:pt x="f116" y="f117"/>
                      <a:pt x="f118" y="f119"/>
                      <a:pt x="f120" y="f41"/>
                    </a:cubicBezTo>
                    <a:cubicBezTo>
                      <a:pt x="f121" y="f39"/>
                      <a:pt x="f122" y="f37"/>
                      <a:pt x="f123" y="f35"/>
                    </a:cubicBezTo>
                    <a:cubicBezTo>
                      <a:pt x="f124" y="f33"/>
                      <a:pt x="f125" y="f31"/>
                      <a:pt x="f126" y="f29"/>
                    </a:cubicBezTo>
                    <a:cubicBezTo>
                      <a:pt x="f2" y="f27"/>
                      <a:pt x="f2" y="f26"/>
                      <a:pt x="f127" y="f24"/>
                    </a:cubicBezTo>
                    <a:cubicBezTo>
                      <a:pt x="f128" y="f22"/>
                      <a:pt x="f129" y="f20"/>
                      <a:pt x="f121" y="f18"/>
                    </a:cubicBezTo>
                    <a:cubicBezTo>
                      <a:pt x="f130" y="f131"/>
                      <a:pt x="f132" y="f133"/>
                      <a:pt x="f134" y="f135"/>
                    </a:cubicBezTo>
                    <a:lnTo>
                      <a:pt x="f115" y="f136"/>
                    </a:lnTo>
                    <a:cubicBezTo>
                      <a:pt x="f137" y="f138"/>
                      <a:pt x="f139" y="f140"/>
                      <a:pt x="f141" y="f142"/>
                    </a:cubicBezTo>
                    <a:cubicBezTo>
                      <a:pt x="f143" y="f140"/>
                      <a:pt x="f144" y="f138"/>
                      <a:pt x="f145" y="f136"/>
                    </a:cubicBezTo>
                    <a:lnTo>
                      <a:pt x="f146" y="f135"/>
                    </a:lnTo>
                    <a:cubicBezTo>
                      <a:pt x="f147" y="f148"/>
                      <a:pt x="f149" y="f150"/>
                      <a:pt x="f151" y="f152"/>
                    </a:cubicBezTo>
                    <a:lnTo>
                      <a:pt x="f153" y="f154"/>
                    </a:lnTo>
                    <a:cubicBezTo>
                      <a:pt x="f155" y="f156"/>
                      <a:pt x="f157" y="f40"/>
                      <a:pt x="f158" y="f40"/>
                    </a:cubicBezTo>
                    <a:lnTo>
                      <a:pt x="f159" y="f40"/>
                    </a:lnTo>
                    <a:cubicBezTo>
                      <a:pt x="f160" y="f161"/>
                      <a:pt x="f162" y="f163"/>
                      <a:pt x="f98" y="f11"/>
                    </a:cubicBezTo>
                    <a:close/>
                  </a:path>
                </a:pathLst>
              </a:custGeom>
              <a:solidFill>
                <a:srgbClr val="009035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9" name="Forma Livre 8"/>
              <p:cNvSpPr/>
              <p:nvPr/>
            </p:nvSpPr>
            <p:spPr>
              <a:xfrm>
                <a:off x="9199440" y="5899315"/>
                <a:ext cx="417597" cy="2617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244"/>
                  <a:gd name="f4" fmla="val 797"/>
                  <a:gd name="f5" fmla="val 796"/>
                  <a:gd name="f6" fmla="val 2"/>
                  <a:gd name="f7" fmla="val 355"/>
                  <a:gd name="f8" fmla="val 279"/>
                  <a:gd name="f9" fmla="val 620"/>
                  <a:gd name="f10" fmla="val 964"/>
                  <a:gd name="f11" fmla="val 1239"/>
                  <a:gd name="f12" fmla="val 1243"/>
                  <a:gd name="f13" fmla="*/ f0 1 1244"/>
                  <a:gd name="f14" fmla="*/ f1 1 797"/>
                  <a:gd name="f15" fmla="+- f4 0 f2"/>
                  <a:gd name="f16" fmla="+- f3 0 f2"/>
                  <a:gd name="f17" fmla="*/ f16 1 1244"/>
                  <a:gd name="f18" fmla="*/ f15 1 797"/>
                  <a:gd name="f19" fmla="*/ f2 1 f17"/>
                  <a:gd name="f20" fmla="*/ f3 1 f17"/>
                  <a:gd name="f21" fmla="*/ f2 1 f18"/>
                  <a:gd name="f22" fmla="*/ f4 1 f18"/>
                  <a:gd name="f23" fmla="*/ f19 f13 1"/>
                  <a:gd name="f24" fmla="*/ f20 f13 1"/>
                  <a:gd name="f25" fmla="*/ f22 f14 1"/>
                  <a:gd name="f26" fmla="*/ f21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3" t="f26" r="f24" b="f25"/>
                <a:pathLst>
                  <a:path w="1244" h="797">
                    <a:moveTo>
                      <a:pt x="f2" y="f5"/>
                    </a:moveTo>
                    <a:cubicBezTo>
                      <a:pt x="f6" y="f7"/>
                      <a:pt x="f8" y="f2"/>
                      <a:pt x="f9" y="f2"/>
                    </a:cubicBezTo>
                    <a:cubicBezTo>
                      <a:pt x="f10" y="f2"/>
                      <a:pt x="f11" y="f7"/>
                      <a:pt x="f12" y="f5"/>
                    </a:cubicBezTo>
                    <a:lnTo>
                      <a:pt x="f2" y="f5"/>
                    </a:lnTo>
                  </a:path>
                </a:pathLst>
              </a:custGeom>
              <a:noFill/>
              <a:ln w="1801" cap="flat">
                <a:solidFill>
                  <a:srgbClr val="1B1918"/>
                </a:solidFill>
                <a:prstDash val="solid"/>
                <a:miter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0" name="Forma Livre 9"/>
              <p:cNvSpPr/>
              <p:nvPr/>
            </p:nvSpPr>
            <p:spPr>
              <a:xfrm>
                <a:off x="9451796" y="6195956"/>
                <a:ext cx="107999" cy="107999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375"/>
                  <a:gd name="f6" fmla="val 371"/>
                  <a:gd name="f7" fmla="val 214"/>
                  <a:gd name="f8" fmla="val 66"/>
                  <a:gd name="f9" fmla="val 193"/>
                  <a:gd name="f10" fmla="val 17"/>
                  <a:gd name="f11" fmla="val 195"/>
                  <a:gd name="f12" fmla="val 12"/>
                  <a:gd name="f13" fmla="val 189"/>
                  <a:gd name="f14" fmla="val 10"/>
                  <a:gd name="f15" fmla="val 7"/>
                  <a:gd name="f16" fmla="val 183"/>
                  <a:gd name="f17" fmla="val 160"/>
                  <a:gd name="f18" fmla="val 68"/>
                  <a:gd name="f19" fmla="val 168"/>
                  <a:gd name="f20" fmla="val 3"/>
                  <a:gd name="f21" fmla="val 159"/>
                  <a:gd name="f22" fmla="val 2"/>
                  <a:gd name="f23" fmla="val 152"/>
                  <a:gd name="f24" fmla="val 63"/>
                  <a:gd name="f25" fmla="val 145"/>
                  <a:gd name="f26" fmla="val 136"/>
                  <a:gd name="f27" fmla="val 143"/>
                  <a:gd name="f28" fmla="val 121"/>
                  <a:gd name="f29" fmla="val 5"/>
                  <a:gd name="f30" fmla="val 112"/>
                  <a:gd name="f31" fmla="val 8"/>
                  <a:gd name="f32" fmla="val 74"/>
                  <a:gd name="f33" fmla="val 93"/>
                  <a:gd name="f34" fmla="val 86"/>
                  <a:gd name="f35" fmla="val 23"/>
                  <a:gd name="f36" fmla="val 126"/>
                  <a:gd name="f37" fmla="val 76"/>
                  <a:gd name="f38" fmla="val 35"/>
                  <a:gd name="f39" fmla="val 71"/>
                  <a:gd name="f40" fmla="val 43"/>
                  <a:gd name="f41" fmla="val 81"/>
                  <a:gd name="f42" fmla="val 50"/>
                  <a:gd name="f43" fmla="val 52"/>
                  <a:gd name="f44" fmla="val 78"/>
                  <a:gd name="f45" fmla="val 64"/>
                  <a:gd name="f46" fmla="val 59"/>
                  <a:gd name="f47" fmla="val 60"/>
                  <a:gd name="f48" fmla="val 57"/>
                  <a:gd name="f49" fmla="val 61"/>
                  <a:gd name="f50" fmla="val 83"/>
                  <a:gd name="f51" fmla="val 116"/>
                  <a:gd name="f52" fmla="val 38"/>
                  <a:gd name="f53" fmla="val 32"/>
                  <a:gd name="f54" fmla="val 123"/>
                  <a:gd name="f55" fmla="val 26"/>
                  <a:gd name="f56" fmla="val 101"/>
                  <a:gd name="f57" fmla="val 109"/>
                  <a:gd name="f58" fmla="val 69"/>
                  <a:gd name="f59" fmla="val 129"/>
                  <a:gd name="f60" fmla="val 16"/>
                  <a:gd name="f61" fmla="val 124"/>
                  <a:gd name="f62" fmla="val 14"/>
                  <a:gd name="f63" fmla="val 133"/>
                  <a:gd name="f64" fmla="val 138"/>
                  <a:gd name="f65" fmla="val 144"/>
                  <a:gd name="f66" fmla="val 141"/>
                  <a:gd name="f67" fmla="val 11"/>
                  <a:gd name="f68" fmla="val 148"/>
                  <a:gd name="f69" fmla="val 151"/>
                  <a:gd name="f70" fmla="val 154"/>
                  <a:gd name="f71" fmla="val 20"/>
                  <a:gd name="f72" fmla="val 161"/>
                  <a:gd name="f73" fmla="val 172"/>
                  <a:gd name="f74" fmla="val 187"/>
                  <a:gd name="f75" fmla="val 199"/>
                  <a:gd name="f76" fmla="val 40"/>
                  <a:gd name="f77" fmla="val 202"/>
                  <a:gd name="f78" fmla="val 205"/>
                  <a:gd name="f79" fmla="val 4"/>
                  <a:gd name="f80" fmla="val 210"/>
                  <a:gd name="f81" fmla="val 212"/>
                  <a:gd name="f82" fmla="val 220"/>
                  <a:gd name="f83" fmla="val 47"/>
                  <a:gd name="f84" fmla="val 209"/>
                  <a:gd name="f85" fmla="val 237"/>
                  <a:gd name="f86" fmla="val 245"/>
                  <a:gd name="f87" fmla="val 67"/>
                  <a:gd name="f88" fmla="val 215"/>
                  <a:gd name="f89" fmla="val 19"/>
                  <a:gd name="f90" fmla="val 260"/>
                  <a:gd name="f91" fmla="val 24"/>
                  <a:gd name="f92" fmla="val 267"/>
                  <a:gd name="f93" fmla="val 72"/>
                  <a:gd name="f94" fmla="val 224"/>
                  <a:gd name="f95" fmla="val 266"/>
                  <a:gd name="f96" fmla="val 271"/>
                  <a:gd name="f97" fmla="val 281"/>
                  <a:gd name="f98" fmla="val 276"/>
                  <a:gd name="f99" fmla="val 48"/>
                  <a:gd name="f100" fmla="val 279"/>
                  <a:gd name="f101" fmla="val 272"/>
                  <a:gd name="f102" fmla="val 269"/>
                  <a:gd name="f103" fmla="val 29"/>
                  <a:gd name="f104" fmla="val 295"/>
                  <a:gd name="f105" fmla="val 303"/>
                  <a:gd name="f106" fmla="val 274"/>
                  <a:gd name="f107" fmla="val 288"/>
                  <a:gd name="f108" fmla="val 301"/>
                  <a:gd name="f109" fmla="val 316"/>
                  <a:gd name="f110" fmla="val 321"/>
                  <a:gd name="f111" fmla="val 55"/>
                  <a:gd name="f112" fmla="val 325"/>
                  <a:gd name="f113" fmla="val 308"/>
                  <a:gd name="f114" fmla="val 283"/>
                  <a:gd name="f115" fmla="val 335"/>
                  <a:gd name="f116" fmla="val 338"/>
                  <a:gd name="f117" fmla="val 90"/>
                  <a:gd name="f118" fmla="val 286"/>
                  <a:gd name="f119" fmla="val 336"/>
                  <a:gd name="f120" fmla="val 91"/>
                  <a:gd name="f121" fmla="val 340"/>
                  <a:gd name="f122" fmla="val 341"/>
                  <a:gd name="f123" fmla="val 98"/>
                  <a:gd name="f124" fmla="val 345"/>
                  <a:gd name="f125" fmla="val 102"/>
                  <a:gd name="f126" fmla="val 128"/>
                  <a:gd name="f127" fmla="val 107"/>
                  <a:gd name="f128" fmla="val 357"/>
                  <a:gd name="f129" fmla="val 114"/>
                  <a:gd name="f130" fmla="val 362"/>
                  <a:gd name="f131" fmla="val 330"/>
                  <a:gd name="f132" fmla="val 346"/>
                  <a:gd name="f133" fmla="val 365"/>
                  <a:gd name="f134" fmla="val 134"/>
                  <a:gd name="f135" fmla="val 370"/>
                  <a:gd name="f136" fmla="val 348"/>
                  <a:gd name="f137" fmla="val 333"/>
                  <a:gd name="f138" fmla="val 146"/>
                  <a:gd name="f139" fmla="val 320"/>
                  <a:gd name="f140" fmla="val 368"/>
                  <a:gd name="f141" fmla="val 153"/>
                  <a:gd name="f142" fmla="val 318"/>
                  <a:gd name="f143" fmla="val 363"/>
                  <a:gd name="f144" fmla="val 192"/>
                  <a:gd name="f145" fmla="val 207"/>
                  <a:gd name="f146" fmla="val 367"/>
                  <a:gd name="f147" fmla="val 216"/>
                  <a:gd name="f148" fmla="val 228"/>
                  <a:gd name="f149" fmla="val 229"/>
                  <a:gd name="f150" fmla="val 331"/>
                  <a:gd name="f151" fmla="val 231"/>
                  <a:gd name="f152" fmla="val 240"/>
                  <a:gd name="f153" fmla="val 238"/>
                  <a:gd name="f154" fmla="val 328"/>
                  <a:gd name="f155" fmla="val 315"/>
                  <a:gd name="f156" fmla="val 358"/>
                  <a:gd name="f157" fmla="val 355"/>
                  <a:gd name="f158" fmla="val 247"/>
                  <a:gd name="f159" fmla="val 313"/>
                  <a:gd name="f160" fmla="val 278"/>
                  <a:gd name="f161" fmla="val 343"/>
                  <a:gd name="f162" fmla="val 285"/>
                  <a:gd name="f163" fmla="val 298"/>
                  <a:gd name="f164" fmla="val 307"/>
                  <a:gd name="f165" fmla="val 293"/>
                  <a:gd name="f166" fmla="val 300"/>
                  <a:gd name="f167" fmla="val 309"/>
                  <a:gd name="f168" fmla="val 306"/>
                  <a:gd name="f169" fmla="val 317"/>
                  <a:gd name="f170" fmla="val 319"/>
                  <a:gd name="f171" fmla="val 326"/>
                  <a:gd name="f172" fmla="val 324"/>
                  <a:gd name="f173" fmla="val 314"/>
                  <a:gd name="f174" fmla="val 322"/>
                  <a:gd name="f175" fmla="val 277"/>
                  <a:gd name="f176" fmla="val 350"/>
                  <a:gd name="f177" fmla="val 262"/>
                  <a:gd name="f178" fmla="val 302"/>
                  <a:gd name="f179" fmla="val 222"/>
                  <a:gd name="f180" fmla="val 264"/>
                  <a:gd name="f181" fmla="val 259"/>
                  <a:gd name="f182" fmla="val 364"/>
                  <a:gd name="f183" fmla="val 244"/>
                  <a:gd name="f184" fmla="val 369"/>
                  <a:gd name="f185" fmla="val 235"/>
                  <a:gd name="f186" fmla="val 204"/>
                  <a:gd name="f187" fmla="val 217"/>
                  <a:gd name="f188" fmla="val 372"/>
                  <a:gd name="f189" fmla="val 219"/>
                  <a:gd name="f190" fmla="val 374"/>
                  <a:gd name="f191" fmla="val 352"/>
                  <a:gd name="f192" fmla="val 194"/>
                  <a:gd name="f193" fmla="val 185"/>
                  <a:gd name="f194" fmla="val 169"/>
                  <a:gd name="f195" fmla="val 177"/>
                  <a:gd name="f196" fmla="val 353"/>
                  <a:gd name="f197" fmla="val 359"/>
                  <a:gd name="f198" fmla="val 149"/>
                  <a:gd name="f199" fmla="val 139"/>
                  <a:gd name="f200" fmla="val 310"/>
                  <a:gd name="f201" fmla="val 131"/>
                  <a:gd name="f202" fmla="val 305"/>
                  <a:gd name="f203" fmla="val 108"/>
                  <a:gd name="f204" fmla="val 99"/>
                  <a:gd name="f205" fmla="val 119"/>
                  <a:gd name="f206" fmla="val 312"/>
                  <a:gd name="f207" fmla="val 58"/>
                  <a:gd name="f208" fmla="val 297"/>
                  <a:gd name="f209" fmla="val 42"/>
                  <a:gd name="f210" fmla="val 33"/>
                  <a:gd name="f211" fmla="val 248"/>
                  <a:gd name="f212" fmla="val 22"/>
                  <a:gd name="f213" fmla="val 15"/>
                  <a:gd name="f214" fmla="val 73"/>
                  <a:gd name="f215" fmla="val 254"/>
                  <a:gd name="f216" fmla="val 223"/>
                  <a:gd name="f217" fmla="val 181"/>
                  <a:gd name="f218" fmla="val 156"/>
                  <a:gd name="f219" fmla="val 200"/>
                  <a:gd name="f220" fmla="val 208"/>
                  <a:gd name="f221" fmla="val 188"/>
                  <a:gd name="f222" fmla="val 27"/>
                  <a:gd name="f223" fmla="val 157"/>
                  <a:gd name="f224" fmla="val 103"/>
                  <a:gd name="f225" fmla="val 165"/>
                  <a:gd name="f226" fmla="val 174"/>
                  <a:gd name="f227" fmla="val 227"/>
                  <a:gd name="f228" fmla="val 255"/>
                  <a:gd name="f229" fmla="val 290"/>
                  <a:gd name="f230" fmla="val 226"/>
                  <a:gd name="f231" fmla="val 291"/>
                  <a:gd name="f232" fmla="val 186"/>
                  <a:gd name="f233" fmla="val 257"/>
                  <a:gd name="f234" fmla="val 184"/>
                  <a:gd name="f235" fmla="val 190"/>
                  <a:gd name="f236" fmla="val 252"/>
                  <a:gd name="f237" fmla="val 239"/>
                  <a:gd name="f238" fmla="val 243"/>
                  <a:gd name="f239" fmla="val 236"/>
                  <a:gd name="f240" fmla="val 232"/>
                  <a:gd name="f241" fmla="val 197"/>
                  <a:gd name="f242" fmla="val 170"/>
                  <a:gd name="f243" fmla="val 182"/>
                  <a:gd name="f244" fmla="val 104"/>
                  <a:gd name="f245" fmla="val 79"/>
                  <a:gd name="f246" fmla="val 111"/>
                  <a:gd name="f247" fmla="val 53"/>
                  <a:gd name="f248" fmla="val 118"/>
                  <a:gd name="f249" fmla="val 105"/>
                  <a:gd name="f250" fmla="val 106"/>
                  <a:gd name="f251" fmla="val 171"/>
                  <a:gd name="f252" fmla="val 162"/>
                  <a:gd name="f253" fmla="val 122"/>
                  <a:gd name="f254" fmla="val 97"/>
                  <a:gd name="f255" fmla="val 140"/>
                  <a:gd name="f256" fmla="val 115"/>
                  <a:gd name="f257" fmla="val 88"/>
                  <a:gd name="f258" fmla="val 234"/>
                  <a:gd name="f259" fmla="val 150"/>
                  <a:gd name="f260" fmla="val 100"/>
                  <a:gd name="f261" fmla="val 95"/>
                  <a:gd name="f262" fmla="val 85"/>
                  <a:gd name="f263" fmla="val 113"/>
                  <a:gd name="f264" fmla="val 62"/>
                  <a:gd name="f265" fmla="*/ f2 1 375"/>
                  <a:gd name="f266" fmla="*/ f3 1 371"/>
                  <a:gd name="f267" fmla="+- f6 0 f4"/>
                  <a:gd name="f268" fmla="+- f5 0 f4"/>
                  <a:gd name="f269" fmla="*/ f268 1 375"/>
                  <a:gd name="f270" fmla="*/ f267 1 371"/>
                  <a:gd name="f271" fmla="*/ f4 1 f269"/>
                  <a:gd name="f272" fmla="*/ f5 1 f269"/>
                  <a:gd name="f273" fmla="*/ f4 1 f270"/>
                  <a:gd name="f274" fmla="*/ f6 1 f270"/>
                  <a:gd name="f275" fmla="*/ f271 f265 1"/>
                  <a:gd name="f276" fmla="*/ f272 f265 1"/>
                  <a:gd name="f277" fmla="*/ f274 f266 1"/>
                  <a:gd name="f278" fmla="*/ f273 f26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75" t="f278" r="f276" b="f277"/>
                <a:pathLst>
                  <a:path w="375" h="371">
                    <a:moveTo>
                      <a:pt x="f7" y="f8"/>
                    </a:moveTo>
                    <a:lnTo>
                      <a:pt x="f9" y="f10"/>
                    </a:lnTo>
                    <a:lnTo>
                      <a:pt x="f11" y="f12"/>
                    </a:lnTo>
                    <a:lnTo>
                      <a:pt x="f13" y="f14"/>
                    </a:lnTo>
                    <a:lnTo>
                      <a:pt x="f13" y="f15"/>
                    </a:lnTo>
                    <a:lnTo>
                      <a:pt x="f1" y="f14"/>
                    </a:lnTo>
                    <a:lnTo>
                      <a:pt x="f16" y="f10"/>
                    </a:lnTo>
                    <a:lnTo>
                      <a:pt x="f17" y="f18"/>
                    </a:lnTo>
                    <a:lnTo>
                      <a:pt x="f19" y="f20"/>
                    </a:lnTo>
                    <a:lnTo>
                      <a:pt x="f21" y="f22"/>
                    </a:lnTo>
                    <a:lnTo>
                      <a:pt x="f23" y="f24"/>
                    </a:lnTo>
                    <a:lnTo>
                      <a:pt x="f25" y="f22"/>
                    </a:lnTo>
                    <a:lnTo>
                      <a:pt x="f26" y="f22"/>
                    </a:lnTo>
                    <a:lnTo>
                      <a:pt x="f27" y="f18"/>
                    </a:lnTo>
                    <a:lnTo>
                      <a:pt x="f28" y="f29"/>
                    </a:lnTo>
                    <a:lnTo>
                      <a:pt x="f30" y="f31"/>
                    </a:lnTo>
                    <a:lnTo>
                      <a:pt x="f26" y="f32"/>
                    </a:lnTo>
                    <a:lnTo>
                      <a:pt x="f33" y="f10"/>
                    </a:lnTo>
                    <a:lnTo>
                      <a:pt x="f34" y="f35"/>
                    </a:lnTo>
                    <a:lnTo>
                      <a:pt x="f36" y="f37"/>
                    </a:lnTo>
                    <a:lnTo>
                      <a:pt x="f37" y="f38"/>
                    </a:lnTo>
                    <a:lnTo>
                      <a:pt x="f39" y="f40"/>
                    </a:lnTo>
                    <a:lnTo>
                      <a:pt x="f41" y="f42"/>
                    </a:lnTo>
                    <a:lnTo>
                      <a:pt x="f37" y="f43"/>
                    </a:lnTo>
                    <a:lnTo>
                      <a:pt x="f44" y="f8"/>
                    </a:lnTo>
                    <a:lnTo>
                      <a:pt x="f45" y="f46"/>
                    </a:lnTo>
                    <a:lnTo>
                      <a:pt x="f47" y="f8"/>
                    </a:lnTo>
                    <a:lnTo>
                      <a:pt x="f48" y="f49"/>
                    </a:lnTo>
                    <a:lnTo>
                      <a:pt x="f42" y="f8"/>
                    </a:lnTo>
                    <a:lnTo>
                      <a:pt x="f50" y="f51"/>
                    </a:lnTo>
                    <a:lnTo>
                      <a:pt x="f52" y="f44"/>
                    </a:lnTo>
                    <a:lnTo>
                      <a:pt x="f53" y="f34"/>
                    </a:lnTo>
                    <a:lnTo>
                      <a:pt x="f37" y="f54"/>
                    </a:lnTo>
                    <a:lnTo>
                      <a:pt x="f55" y="f56"/>
                    </a:lnTo>
                    <a:lnTo>
                      <a:pt x="f35" y="f57"/>
                    </a:lnTo>
                    <a:lnTo>
                      <a:pt x="f58" y="f59"/>
                    </a:lnTo>
                    <a:lnTo>
                      <a:pt x="f60" y="f61"/>
                    </a:lnTo>
                    <a:lnTo>
                      <a:pt x="f62" y="f63"/>
                    </a:lnTo>
                    <a:lnTo>
                      <a:pt x="f8" y="f64"/>
                    </a:lnTo>
                    <a:lnTo>
                      <a:pt x="f35" y="f65"/>
                    </a:lnTo>
                    <a:lnTo>
                      <a:pt x="f60" y="f66"/>
                    </a:lnTo>
                    <a:lnTo>
                      <a:pt x="f67" y="f68"/>
                    </a:lnTo>
                    <a:lnTo>
                      <a:pt x="f60" y="f69"/>
                    </a:lnTo>
                    <a:lnTo>
                      <a:pt x="f60" y="f70"/>
                    </a:lnTo>
                    <a:lnTo>
                      <a:pt x="f71" y="f70"/>
                    </a:lnTo>
                    <a:lnTo>
                      <a:pt x="f47" y="f1"/>
                    </a:lnTo>
                    <a:lnTo>
                      <a:pt x="f29" y="f72"/>
                    </a:lnTo>
                    <a:lnTo>
                      <a:pt x="f22" y="f73"/>
                    </a:lnTo>
                    <a:lnTo>
                      <a:pt x="f47" y="f13"/>
                    </a:lnTo>
                    <a:lnTo>
                      <a:pt x="f4" y="f74"/>
                    </a:lnTo>
                    <a:lnTo>
                      <a:pt x="f4" y="f11"/>
                    </a:lnTo>
                    <a:lnTo>
                      <a:pt x="f48" y="f75"/>
                    </a:lnTo>
                    <a:cubicBezTo>
                      <a:pt x="f76" y="f77"/>
                      <a:pt x="f35" y="f78"/>
                      <a:pt x="f79" y="f80"/>
                    </a:cubicBezTo>
                    <a:lnTo>
                      <a:pt x="f4" y="f81"/>
                    </a:lnTo>
                    <a:lnTo>
                      <a:pt x="f22" y="f82"/>
                    </a:lnTo>
                    <a:lnTo>
                      <a:pt x="f29" y="f82"/>
                    </a:lnTo>
                    <a:cubicBezTo>
                      <a:pt x="f55" y="f7"/>
                      <a:pt x="f83" y="f84"/>
                      <a:pt x="f8" y="f78"/>
                    </a:cubicBezTo>
                    <a:lnTo>
                      <a:pt x="f29" y="f85"/>
                    </a:lnTo>
                    <a:lnTo>
                      <a:pt x="f67" y="f86"/>
                    </a:lnTo>
                    <a:lnTo>
                      <a:pt x="f87" y="f88"/>
                    </a:lnTo>
                    <a:lnTo>
                      <a:pt x="f89" y="f90"/>
                    </a:lnTo>
                    <a:lnTo>
                      <a:pt x="f91" y="f92"/>
                    </a:lnTo>
                    <a:lnTo>
                      <a:pt x="f93" y="f94"/>
                    </a:lnTo>
                    <a:lnTo>
                      <a:pt x="f83" y="f95"/>
                    </a:lnTo>
                    <a:lnTo>
                      <a:pt x="f91" y="f96"/>
                    </a:lnTo>
                    <a:lnTo>
                      <a:pt x="f55" y="f97"/>
                    </a:lnTo>
                    <a:lnTo>
                      <a:pt x="f40" y="f98"/>
                    </a:lnTo>
                    <a:lnTo>
                      <a:pt x="f99" y="f100"/>
                    </a:lnTo>
                    <a:lnTo>
                      <a:pt x="f43" y="f101"/>
                    </a:lnTo>
                    <a:lnTo>
                      <a:pt x="f87" y="f102"/>
                    </a:lnTo>
                    <a:lnTo>
                      <a:pt x="f103" y="f104"/>
                    </a:lnTo>
                    <a:lnTo>
                      <a:pt x="f38" y="f105"/>
                    </a:lnTo>
                    <a:lnTo>
                      <a:pt x="f37" y="f106"/>
                    </a:lnTo>
                    <a:cubicBezTo>
                      <a:pt x="f87" y="f107"/>
                      <a:pt x="f47" y="f108"/>
                      <a:pt x="f42" y="f109"/>
                    </a:cubicBezTo>
                    <a:lnTo>
                      <a:pt x="f99" y="f110"/>
                    </a:lnTo>
                    <a:lnTo>
                      <a:pt x="f111" y="f112"/>
                    </a:lnTo>
                    <a:lnTo>
                      <a:pt x="f46" y="f110"/>
                    </a:lnTo>
                    <a:cubicBezTo>
                      <a:pt x="f8" y="f113"/>
                      <a:pt x="f32" y="f104"/>
                      <a:pt x="f41" y="f114"/>
                    </a:cubicBezTo>
                    <a:lnTo>
                      <a:pt x="f87" y="f115"/>
                    </a:lnTo>
                    <a:lnTo>
                      <a:pt x="f37" y="f116"/>
                    </a:lnTo>
                    <a:lnTo>
                      <a:pt x="f117" y="f118"/>
                    </a:lnTo>
                    <a:lnTo>
                      <a:pt x="f33" y="f119"/>
                    </a:lnTo>
                    <a:lnTo>
                      <a:pt x="f120" y="f116"/>
                    </a:lnTo>
                    <a:lnTo>
                      <a:pt x="f33" y="f121"/>
                    </a:lnTo>
                    <a:lnTo>
                      <a:pt x="f33" y="f122"/>
                    </a:lnTo>
                    <a:lnTo>
                      <a:pt x="f123" y="f124"/>
                    </a:lnTo>
                    <a:lnTo>
                      <a:pt x="f125" y="f122"/>
                    </a:lnTo>
                    <a:lnTo>
                      <a:pt x="f126" y="f109"/>
                    </a:lnTo>
                    <a:lnTo>
                      <a:pt x="f127" y="f128"/>
                    </a:lnTo>
                    <a:lnTo>
                      <a:pt x="f129" y="f130"/>
                    </a:lnTo>
                    <a:lnTo>
                      <a:pt x="f26" y="f109"/>
                    </a:lnTo>
                    <a:cubicBezTo>
                      <a:pt x="f26" y="f131"/>
                      <a:pt x="f26" y="f132"/>
                      <a:pt x="f26" y="f133"/>
                    </a:cubicBezTo>
                    <a:lnTo>
                      <a:pt x="f134" y="f135"/>
                    </a:lnTo>
                    <a:lnTo>
                      <a:pt x="f27" y="f135"/>
                    </a:lnTo>
                    <a:lnTo>
                      <a:pt x="f27" y="f133"/>
                    </a:lnTo>
                    <a:cubicBezTo>
                      <a:pt x="f25" y="f136"/>
                      <a:pt x="f25" y="f137"/>
                      <a:pt x="f138" y="f139"/>
                    </a:cubicBezTo>
                    <a:lnTo>
                      <a:pt x="f21" y="f135"/>
                    </a:lnTo>
                    <a:lnTo>
                      <a:pt x="f19" y="f140"/>
                    </a:lnTo>
                    <a:lnTo>
                      <a:pt x="f141" y="f142"/>
                    </a:lnTo>
                    <a:lnTo>
                      <a:pt x="f16" y="f143"/>
                    </a:lnTo>
                    <a:lnTo>
                      <a:pt x="f13" y="f0"/>
                    </a:lnTo>
                    <a:lnTo>
                      <a:pt x="f144" y="f130"/>
                    </a:lnTo>
                    <a:lnTo>
                      <a:pt x="f82" y="f109"/>
                    </a:lnTo>
                    <a:lnTo>
                      <a:pt x="f145" y="f146"/>
                    </a:lnTo>
                    <a:lnTo>
                      <a:pt x="f147" y="f135"/>
                    </a:lnTo>
                    <a:lnTo>
                      <a:pt x="f148" y="f142"/>
                    </a:lnTo>
                    <a:cubicBezTo>
                      <a:pt x="f149" y="f150"/>
                      <a:pt x="f149" y="f132"/>
                      <a:pt x="f151" y="f143"/>
                    </a:cubicBezTo>
                    <a:lnTo>
                      <a:pt x="f151" y="f140"/>
                    </a:lnTo>
                    <a:lnTo>
                      <a:pt x="f152" y="f146"/>
                    </a:lnTo>
                    <a:lnTo>
                      <a:pt x="f152" y="f130"/>
                    </a:lnTo>
                    <a:cubicBezTo>
                      <a:pt x="f153" y="f124"/>
                      <a:pt x="f153" y="f154"/>
                      <a:pt x="f153" y="f155"/>
                    </a:cubicBezTo>
                    <a:lnTo>
                      <a:pt x="f90" y="f156"/>
                    </a:lnTo>
                    <a:lnTo>
                      <a:pt x="f92" y="f157"/>
                    </a:lnTo>
                    <a:lnTo>
                      <a:pt x="f158" y="f159"/>
                    </a:lnTo>
                    <a:lnTo>
                      <a:pt x="f101" y="f116"/>
                    </a:lnTo>
                    <a:lnTo>
                      <a:pt x="f101" y="f121"/>
                    </a:lnTo>
                    <a:lnTo>
                      <a:pt x="f160" y="f161"/>
                    </a:lnTo>
                    <a:lnTo>
                      <a:pt x="f97" y="f121"/>
                    </a:lnTo>
                    <a:lnTo>
                      <a:pt x="f97" y="f116"/>
                    </a:lnTo>
                    <a:lnTo>
                      <a:pt x="f114" y="f119"/>
                    </a:lnTo>
                    <a:lnTo>
                      <a:pt x="f97" y="f115"/>
                    </a:lnTo>
                    <a:lnTo>
                      <a:pt x="f162" y="f162"/>
                    </a:lnTo>
                    <a:lnTo>
                      <a:pt x="f163" y="f115"/>
                    </a:lnTo>
                    <a:lnTo>
                      <a:pt x="f164" y="f137"/>
                    </a:lnTo>
                    <a:lnTo>
                      <a:pt x="f165" y="f97"/>
                    </a:lnTo>
                    <a:cubicBezTo>
                      <a:pt x="f166" y="f165"/>
                      <a:pt x="f167" y="f168"/>
                      <a:pt x="f169" y="f139"/>
                    </a:cubicBezTo>
                    <a:lnTo>
                      <a:pt x="f170" y="f112"/>
                    </a:lnTo>
                    <a:lnTo>
                      <a:pt x="f171" y="f139"/>
                    </a:lnTo>
                    <a:lnTo>
                      <a:pt x="f172" y="f109"/>
                    </a:lnTo>
                    <a:cubicBezTo>
                      <a:pt x="f173" y="f166"/>
                      <a:pt x="f164" y="f118"/>
                      <a:pt x="f163" y="f101"/>
                    </a:cubicBezTo>
                    <a:lnTo>
                      <a:pt x="f121" y="f108"/>
                    </a:lnTo>
                    <a:lnTo>
                      <a:pt x="f124" y="f165"/>
                    </a:lnTo>
                    <a:lnTo>
                      <a:pt x="f164" y="f92"/>
                    </a:lnTo>
                    <a:lnTo>
                      <a:pt x="f174" y="f96"/>
                    </a:lnTo>
                    <a:lnTo>
                      <a:pt x="f171" y="f175"/>
                    </a:lnTo>
                    <a:lnTo>
                      <a:pt x="f150" y="f101"/>
                    </a:lnTo>
                    <a:lnTo>
                      <a:pt x="f136" y="f100"/>
                    </a:lnTo>
                    <a:lnTo>
                      <a:pt x="f176" y="f102"/>
                    </a:lnTo>
                    <a:lnTo>
                      <a:pt x="f154" y="f177"/>
                    </a:lnTo>
                    <a:lnTo>
                      <a:pt x="f178" y="f179"/>
                    </a:lnTo>
                    <a:lnTo>
                      <a:pt x="f176" y="f180"/>
                    </a:lnTo>
                    <a:lnTo>
                      <a:pt x="f157" y="f181"/>
                    </a:lnTo>
                    <a:lnTo>
                      <a:pt x="f164" y="f7"/>
                    </a:lnTo>
                    <a:lnTo>
                      <a:pt x="f182" y="f183"/>
                    </a:lnTo>
                    <a:lnTo>
                      <a:pt x="f184" y="f185"/>
                    </a:lnTo>
                    <a:lnTo>
                      <a:pt x="f167" y="f186"/>
                    </a:lnTo>
                    <a:cubicBezTo>
                      <a:pt x="f154" y="f145"/>
                      <a:pt x="f136" y="f81"/>
                      <a:pt x="f184" y="f187"/>
                    </a:cubicBezTo>
                    <a:lnTo>
                      <a:pt x="f188" y="f189"/>
                    </a:lnTo>
                    <a:lnTo>
                      <a:pt x="f190" y="f80"/>
                    </a:lnTo>
                    <a:lnTo>
                      <a:pt x="f6" y="f84"/>
                    </a:lnTo>
                    <a:cubicBezTo>
                      <a:pt x="f191" y="f186"/>
                      <a:pt x="f119" y="f75"/>
                      <a:pt x="f169" y="f11"/>
                    </a:cubicBezTo>
                    <a:lnTo>
                      <a:pt x="f190" y="f192"/>
                    </a:lnTo>
                    <a:lnTo>
                      <a:pt x="f190" y="f193"/>
                    </a:lnTo>
                    <a:lnTo>
                      <a:pt x="f173" y="f74"/>
                    </a:lnTo>
                    <a:lnTo>
                      <a:pt x="f188" y="f194"/>
                    </a:lnTo>
                    <a:lnTo>
                      <a:pt x="f6" y="f21"/>
                    </a:lnTo>
                    <a:lnTo>
                      <a:pt x="f173" y="f195"/>
                    </a:lnTo>
                    <a:lnTo>
                      <a:pt x="f196" y="f141"/>
                    </a:lnTo>
                    <a:lnTo>
                      <a:pt x="f197" y="f141"/>
                    </a:lnTo>
                    <a:lnTo>
                      <a:pt x="f0" y="f198"/>
                    </a:lnTo>
                    <a:lnTo>
                      <a:pt x="f182" y="f138"/>
                    </a:lnTo>
                    <a:lnTo>
                      <a:pt x="f197" y="f199"/>
                    </a:lnTo>
                    <a:lnTo>
                      <a:pt x="f191" y="f27"/>
                    </a:lnTo>
                    <a:lnTo>
                      <a:pt x="f200" y="f26"/>
                    </a:lnTo>
                    <a:lnTo>
                      <a:pt x="f0" y="f201"/>
                    </a:lnTo>
                    <a:lnTo>
                      <a:pt x="f197" y="f28"/>
                    </a:lnTo>
                    <a:lnTo>
                      <a:pt x="f202" y="f126"/>
                    </a:lnTo>
                    <a:lnTo>
                      <a:pt x="f191" y="f203"/>
                    </a:lnTo>
                    <a:lnTo>
                      <a:pt x="f136" y="f204"/>
                    </a:lnTo>
                    <a:lnTo>
                      <a:pt x="f163" y="f205"/>
                    </a:lnTo>
                    <a:lnTo>
                      <a:pt x="f161" y="f50"/>
                    </a:lnTo>
                    <a:lnTo>
                      <a:pt x="f119" y="f37"/>
                    </a:lnTo>
                    <a:lnTo>
                      <a:pt x="f165" y="f129"/>
                    </a:lnTo>
                    <a:lnTo>
                      <a:pt x="f172" y="f45"/>
                    </a:lnTo>
                    <a:lnTo>
                      <a:pt x="f169" y="f46"/>
                    </a:lnTo>
                    <a:lnTo>
                      <a:pt x="f173" y="f45"/>
                    </a:lnTo>
                    <a:lnTo>
                      <a:pt x="f206" y="f207"/>
                    </a:lnTo>
                    <a:lnTo>
                      <a:pt x="f208" y="f45"/>
                    </a:lnTo>
                    <a:lnTo>
                      <a:pt x="f163" y="f42"/>
                    </a:lnTo>
                    <a:lnTo>
                      <a:pt x="f104" y="f99"/>
                    </a:lnTo>
                    <a:lnTo>
                      <a:pt x="f105" y="f209"/>
                    </a:lnTo>
                    <a:lnTo>
                      <a:pt x="f163" y="f210"/>
                    </a:lnTo>
                    <a:lnTo>
                      <a:pt x="f211" y="f32"/>
                    </a:lnTo>
                    <a:lnTo>
                      <a:pt x="f107" y="f212"/>
                    </a:lnTo>
                    <a:lnTo>
                      <a:pt x="f97" y="f213"/>
                    </a:lnTo>
                    <a:lnTo>
                      <a:pt x="f153" y="f214"/>
                    </a:lnTo>
                    <a:lnTo>
                      <a:pt x="f177" y="f15"/>
                    </a:lnTo>
                    <a:lnTo>
                      <a:pt x="f215" y="f20"/>
                    </a:lnTo>
                    <a:lnTo>
                      <a:pt x="f151" y="f8"/>
                    </a:lnTo>
                    <a:lnTo>
                      <a:pt x="f153" y="f4"/>
                    </a:lnTo>
                    <a:lnTo>
                      <a:pt x="f149" y="f4"/>
                    </a:lnTo>
                    <a:lnTo>
                      <a:pt x="f216" y="f49"/>
                    </a:lnTo>
                    <a:lnTo>
                      <a:pt x="f147" y="f4"/>
                    </a:lnTo>
                    <a:lnTo>
                      <a:pt x="f145" y="f22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17" y="f70"/>
                    </a:moveTo>
                    <a:lnTo>
                      <a:pt x="f217" y="f123"/>
                    </a:lnTo>
                    <a:lnTo>
                      <a:pt x="f144" y="f123"/>
                    </a:lnTo>
                    <a:lnTo>
                      <a:pt x="f144" y="f218"/>
                    </a:lnTo>
                    <a:cubicBezTo>
                      <a:pt x="f219" y="f64"/>
                      <a:pt x="f220" y="f205"/>
                      <a:pt x="f187" y="f56"/>
                    </a:cubicBezTo>
                    <a:lnTo>
                      <a:pt x="f147" y="f204"/>
                    </a:lnTo>
                    <a:lnTo>
                      <a:pt x="f187" y="f123"/>
                    </a:lnTo>
                    <a:lnTo>
                      <a:pt x="f221" y="f222"/>
                    </a:lnTo>
                    <a:lnTo>
                      <a:pt x="f223" y="f204"/>
                    </a:lnTo>
                    <a:lnTo>
                      <a:pt x="f21" y="f56"/>
                    </a:lnTo>
                    <a:lnTo>
                      <a:pt x="f223" y="f224"/>
                    </a:lnTo>
                    <a:cubicBezTo>
                      <a:pt x="f225" y="f205"/>
                      <a:pt x="f226" y="f26"/>
                      <a:pt x="f217" y="f70"/>
                    </a:cubicBezTo>
                    <a:close/>
                    <a:moveTo>
                      <a:pt x="f217" y="f70"/>
                    </a:moveTo>
                    <a:lnTo>
                      <a:pt x="f217" y="f70"/>
                    </a:lnTo>
                    <a:close/>
                    <a:moveTo>
                      <a:pt x="f221" y="f13"/>
                    </a:moveTo>
                    <a:lnTo>
                      <a:pt x="f13" y="f13"/>
                    </a:lnTo>
                    <a:cubicBezTo>
                      <a:pt x="f7" y="f227"/>
                      <a:pt x="f216" y="f228"/>
                      <a:pt x="f148" y="f229"/>
                    </a:cubicBezTo>
                    <a:lnTo>
                      <a:pt x="f230" y="f229"/>
                    </a:lnTo>
                    <a:lnTo>
                      <a:pt x="f230" y="f231"/>
                    </a:lnTo>
                    <a:lnTo>
                      <a:pt x="f232" y="f191"/>
                    </a:lnTo>
                    <a:lnTo>
                      <a:pt x="f68" y="f165"/>
                    </a:lnTo>
                    <a:lnTo>
                      <a:pt x="f68" y="f231"/>
                    </a:lnTo>
                    <a:cubicBezTo>
                      <a:pt x="f23" y="f233"/>
                      <a:pt x="f17" y="f149"/>
                      <a:pt x="f234" y="f235"/>
                    </a:cubicBezTo>
                    <a:lnTo>
                      <a:pt x="f232" y="f235"/>
                    </a:lnTo>
                    <a:lnTo>
                      <a:pt x="f232" y="f13"/>
                    </a:lnTo>
                    <a:lnTo>
                      <a:pt x="f221" y="f13"/>
                    </a:lnTo>
                    <a:close/>
                    <a:moveTo>
                      <a:pt x="f221" y="f13"/>
                    </a:moveTo>
                    <a:lnTo>
                      <a:pt x="f221" y="f13"/>
                    </a:lnTo>
                    <a:close/>
                    <a:moveTo>
                      <a:pt x="f81" y="f80"/>
                    </a:moveTo>
                    <a:lnTo>
                      <a:pt x="f86" y="f86"/>
                    </a:lnTo>
                    <a:lnTo>
                      <a:pt x="f236" y="f237"/>
                    </a:lnTo>
                    <a:lnTo>
                      <a:pt x="f147" y="f219"/>
                    </a:lnTo>
                    <a:cubicBezTo>
                      <a:pt x="f238" y="f187"/>
                      <a:pt x="f177" y="f185"/>
                      <a:pt x="f160" y="f233"/>
                    </a:cubicBezTo>
                    <a:lnTo>
                      <a:pt x="f98" y="f181"/>
                    </a:lnTo>
                    <a:lnTo>
                      <a:pt x="f160" y="f181"/>
                    </a:lnTo>
                    <a:lnTo>
                      <a:pt x="f101" y="f171"/>
                    </a:lnTo>
                    <a:lnTo>
                      <a:pt x="f239" y="f229"/>
                    </a:lnTo>
                    <a:lnTo>
                      <a:pt x="f153" y="f229"/>
                    </a:lnTo>
                    <a:lnTo>
                      <a:pt x="f185" y="f107"/>
                    </a:lnTo>
                    <a:cubicBezTo>
                      <a:pt x="f240" y="f177"/>
                      <a:pt x="f230" y="f85"/>
                      <a:pt x="f81" y="f80"/>
                    </a:cubicBezTo>
                    <a:close/>
                    <a:moveTo>
                      <a:pt x="f81" y="f80"/>
                    </a:moveTo>
                    <a:lnTo>
                      <a:pt x="f81" y="f80"/>
                    </a:lnTo>
                    <a:close/>
                    <a:moveTo>
                      <a:pt x="f240" y="f219"/>
                    </a:moveTo>
                    <a:lnTo>
                      <a:pt x="f92" y="f81"/>
                    </a:lnTo>
                    <a:lnTo>
                      <a:pt x="f96" y="f186"/>
                    </a:lnTo>
                    <a:lnTo>
                      <a:pt x="f230" y="f13"/>
                    </a:lnTo>
                    <a:cubicBezTo>
                      <a:pt x="f238" y="f235"/>
                      <a:pt x="f181" y="f192"/>
                      <a:pt x="f98" y="f241"/>
                    </a:cubicBezTo>
                    <a:lnTo>
                      <a:pt x="f160" y="f75"/>
                    </a:lnTo>
                    <a:lnTo>
                      <a:pt x="f155" y="f90"/>
                    </a:lnTo>
                    <a:lnTo>
                      <a:pt x="f118" y="f236"/>
                    </a:lnTo>
                    <a:lnTo>
                      <a:pt x="f162" y="f236"/>
                    </a:lnTo>
                    <a:cubicBezTo>
                      <a:pt x="f96" y="f240"/>
                      <a:pt x="f228" y="f187"/>
                      <a:pt x="f240" y="f219"/>
                    </a:cubicBezTo>
                    <a:close/>
                    <a:moveTo>
                      <a:pt x="f240" y="f219"/>
                    </a:moveTo>
                    <a:lnTo>
                      <a:pt x="f240" y="f219"/>
                    </a:lnTo>
                    <a:close/>
                    <a:moveTo>
                      <a:pt x="f230" y="f1"/>
                    </a:moveTo>
                    <a:lnTo>
                      <a:pt x="f96" y="f194"/>
                    </a:lnTo>
                    <a:lnTo>
                      <a:pt x="f96" y="f21"/>
                    </a:lnTo>
                    <a:lnTo>
                      <a:pt x="f94" y="f242"/>
                    </a:lnTo>
                    <a:lnTo>
                      <a:pt x="f101" y="f66"/>
                    </a:lnTo>
                    <a:lnTo>
                      <a:pt x="f106" y="f66"/>
                    </a:lnTo>
                    <a:lnTo>
                      <a:pt x="f98" y="f66"/>
                    </a:lnTo>
                    <a:lnTo>
                      <a:pt x="f98" y="f199"/>
                    </a:lnTo>
                    <a:lnTo>
                      <a:pt x="f121" y="f69"/>
                    </a:lnTo>
                    <a:lnTo>
                      <a:pt x="f100" y="f74"/>
                    </a:lnTo>
                    <a:lnTo>
                      <a:pt x="f160" y="f193"/>
                    </a:lnTo>
                    <a:lnTo>
                      <a:pt x="f98" y="f13"/>
                    </a:lnTo>
                    <a:cubicBezTo>
                      <a:pt x="f181" y="f193"/>
                      <a:pt x="f238" y="f243"/>
                      <a:pt x="f230" y="f1"/>
                    </a:cubicBezTo>
                    <a:close/>
                    <a:moveTo>
                      <a:pt x="f230" y="f1"/>
                    </a:moveTo>
                    <a:lnTo>
                      <a:pt x="f230" y="f1"/>
                    </a:lnTo>
                    <a:close/>
                    <a:moveTo>
                      <a:pt x="f145" y="f242"/>
                    </a:moveTo>
                    <a:lnTo>
                      <a:pt x="f158" y="f28"/>
                    </a:lnTo>
                    <a:lnTo>
                      <a:pt x="f153" y="f129"/>
                    </a:lnTo>
                    <a:lnTo>
                      <a:pt x="f9" y="f226"/>
                    </a:lnTo>
                    <a:cubicBezTo>
                      <a:pt x="f186" y="f198"/>
                      <a:pt x="f7" y="f36"/>
                      <a:pt x="f230" y="f224"/>
                    </a:cubicBezTo>
                    <a:lnTo>
                      <a:pt x="f148" y="f244"/>
                    </a:lnTo>
                    <a:lnTo>
                      <a:pt x="f148" y="f224"/>
                    </a:lnTo>
                    <a:lnTo>
                      <a:pt x="f148" y="f56"/>
                    </a:lnTo>
                    <a:lnTo>
                      <a:pt x="f114" y="f245"/>
                    </a:lnTo>
                    <a:lnTo>
                      <a:pt x="f102" y="f201"/>
                    </a:lnTo>
                    <a:lnTo>
                      <a:pt x="f92" y="f63"/>
                    </a:lnTo>
                    <a:lnTo>
                      <a:pt x="f92" y="f134"/>
                    </a:lnTo>
                    <a:lnTo>
                      <a:pt x="f145" y="f242"/>
                    </a:lnTo>
                    <a:close/>
                    <a:moveTo>
                      <a:pt x="f145" y="f242"/>
                    </a:moveTo>
                    <a:lnTo>
                      <a:pt x="f145" y="f242"/>
                    </a:lnTo>
                    <a:close/>
                    <a:moveTo>
                      <a:pt x="f165" y="f32"/>
                    </a:moveTo>
                    <a:lnTo>
                      <a:pt x="f206" y="f18"/>
                    </a:lnTo>
                    <a:lnTo>
                      <a:pt x="f162" y="f246"/>
                    </a:lnTo>
                    <a:lnTo>
                      <a:pt x="f165" y="f32"/>
                    </a:lnTo>
                    <a:close/>
                    <a:moveTo>
                      <a:pt x="f165" y="f32"/>
                    </a:moveTo>
                    <a:lnTo>
                      <a:pt x="f165" y="f32"/>
                    </a:lnTo>
                    <a:close/>
                    <a:moveTo>
                      <a:pt x="f118" y="f18"/>
                    </a:moveTo>
                    <a:lnTo>
                      <a:pt x="f228" y="f41"/>
                    </a:lnTo>
                    <a:lnTo>
                      <a:pt x="f229" y="f247"/>
                    </a:lnTo>
                    <a:lnTo>
                      <a:pt x="f118" y="f18"/>
                    </a:lnTo>
                    <a:close/>
                    <a:moveTo>
                      <a:pt x="f118" y="f18"/>
                    </a:moveTo>
                    <a:lnTo>
                      <a:pt x="f118" y="f18"/>
                    </a:lnTo>
                    <a:close/>
                    <a:moveTo>
                      <a:pt x="f1" y="f226"/>
                    </a:moveTo>
                    <a:lnTo>
                      <a:pt x="f26" y="f248"/>
                    </a:lnTo>
                    <a:lnTo>
                      <a:pt x="f59" y="f54"/>
                    </a:lnTo>
                    <a:lnTo>
                      <a:pt x="f19" y="f73"/>
                    </a:lnTo>
                    <a:lnTo>
                      <a:pt x="f127" y="f26"/>
                    </a:lnTo>
                    <a:lnTo>
                      <a:pt x="f127" y="f134"/>
                    </a:lnTo>
                    <a:lnTo>
                      <a:pt x="f249" y="f134"/>
                    </a:lnTo>
                    <a:lnTo>
                      <a:pt x="f120" y="f41"/>
                    </a:lnTo>
                    <a:lnTo>
                      <a:pt x="f138" y="f224"/>
                    </a:lnTo>
                    <a:lnTo>
                      <a:pt x="f138" y="f244"/>
                    </a:lnTo>
                    <a:lnTo>
                      <a:pt x="f138" y="f250"/>
                    </a:lnTo>
                    <a:lnTo>
                      <a:pt x="f68" y="f250"/>
                    </a:lnTo>
                    <a:cubicBezTo>
                      <a:pt x="f17" y="f126"/>
                      <a:pt x="f251" y="f198"/>
                      <a:pt x="f1" y="f226"/>
                    </a:cubicBezTo>
                    <a:close/>
                    <a:moveTo>
                      <a:pt x="f1" y="f226"/>
                    </a:moveTo>
                    <a:lnTo>
                      <a:pt x="f1" y="f226"/>
                    </a:lnTo>
                    <a:close/>
                    <a:moveTo>
                      <a:pt x="f252" y="f81"/>
                    </a:moveTo>
                    <a:lnTo>
                      <a:pt x="f59" y="f158"/>
                    </a:lnTo>
                    <a:lnTo>
                      <a:pt x="f253" y="f152"/>
                    </a:lnTo>
                    <a:lnTo>
                      <a:pt x="f21" y="f77"/>
                    </a:lnTo>
                    <a:cubicBezTo>
                      <a:pt x="f59" y="f82"/>
                      <a:pt x="f129" y="f85"/>
                      <a:pt x="f254" y="f181"/>
                    </a:cubicBezTo>
                    <a:lnTo>
                      <a:pt x="f123" y="f90"/>
                    </a:lnTo>
                    <a:lnTo>
                      <a:pt x="f254" y="f90"/>
                    </a:lnTo>
                    <a:lnTo>
                      <a:pt x="f125" y="f154"/>
                    </a:lnTo>
                    <a:lnTo>
                      <a:pt x="f64" y="f165"/>
                    </a:lnTo>
                    <a:lnTo>
                      <a:pt x="f64" y="f231"/>
                    </a:lnTo>
                    <a:lnTo>
                      <a:pt x="f255" y="f229"/>
                    </a:lnTo>
                    <a:cubicBezTo>
                      <a:pt x="f66" y="f177"/>
                      <a:pt x="f68" y="f152"/>
                      <a:pt x="f252" y="f81"/>
                    </a:cubicBezTo>
                    <a:close/>
                    <a:moveTo>
                      <a:pt x="f252" y="f81"/>
                    </a:moveTo>
                    <a:lnTo>
                      <a:pt x="f252" y="f81"/>
                    </a:lnTo>
                    <a:close/>
                    <a:moveTo>
                      <a:pt x="f27" y="f77"/>
                    </a:moveTo>
                    <a:lnTo>
                      <a:pt x="f127" y="f7"/>
                    </a:lnTo>
                    <a:lnTo>
                      <a:pt x="f224" y="f78"/>
                    </a:lnTo>
                    <a:lnTo>
                      <a:pt x="f68" y="f235"/>
                    </a:lnTo>
                    <a:cubicBezTo>
                      <a:pt x="f63" y="f192"/>
                      <a:pt x="f256" y="f11"/>
                      <a:pt x="f123" y="f75"/>
                    </a:cubicBezTo>
                    <a:lnTo>
                      <a:pt x="f254" y="f219"/>
                    </a:lnTo>
                    <a:lnTo>
                      <a:pt x="f46" y="f177"/>
                    </a:lnTo>
                    <a:lnTo>
                      <a:pt x="f257" y="f215"/>
                    </a:lnTo>
                    <a:lnTo>
                      <a:pt x="f117" y="f236"/>
                    </a:lnTo>
                    <a:cubicBezTo>
                      <a:pt x="f224" y="f258"/>
                      <a:pt x="f205" y="f187"/>
                      <a:pt x="f27" y="f77"/>
                    </a:cubicBezTo>
                    <a:close/>
                    <a:moveTo>
                      <a:pt x="f27" y="f77"/>
                    </a:moveTo>
                    <a:lnTo>
                      <a:pt x="f27" y="f77"/>
                    </a:lnTo>
                    <a:close/>
                    <a:moveTo>
                      <a:pt x="f68" y="f243"/>
                    </a:moveTo>
                    <a:lnTo>
                      <a:pt x="f224" y="f73"/>
                    </a:lnTo>
                    <a:lnTo>
                      <a:pt x="f249" y="f72"/>
                    </a:lnTo>
                    <a:lnTo>
                      <a:pt x="f259" y="f73"/>
                    </a:lnTo>
                    <a:lnTo>
                      <a:pt x="f125" y="f27"/>
                    </a:lnTo>
                    <a:lnTo>
                      <a:pt x="f260" y="f27"/>
                    </a:lnTo>
                    <a:lnTo>
                      <a:pt x="f123" y="f27"/>
                    </a:lnTo>
                    <a:lnTo>
                      <a:pt x="f38" y="f141"/>
                    </a:lnTo>
                    <a:lnTo>
                      <a:pt x="f261" y="f235"/>
                    </a:lnTo>
                    <a:lnTo>
                      <a:pt x="f254" y="f13"/>
                    </a:lnTo>
                    <a:lnTo>
                      <a:pt x="f123" y="f235"/>
                    </a:lnTo>
                    <a:cubicBezTo>
                      <a:pt x="f256" y="f74"/>
                      <a:pt x="f201" y="f234"/>
                      <a:pt x="f68" y="f243"/>
                    </a:cubicBezTo>
                    <a:close/>
                    <a:moveTo>
                      <a:pt x="f68" y="f243"/>
                    </a:moveTo>
                    <a:lnTo>
                      <a:pt x="f68" y="f243"/>
                    </a:lnTo>
                    <a:close/>
                    <a:moveTo>
                      <a:pt x="f257" y="f58"/>
                    </a:moveTo>
                    <a:lnTo>
                      <a:pt x="f262" y="f247"/>
                    </a:lnTo>
                    <a:lnTo>
                      <a:pt x="f205" y="f50"/>
                    </a:lnTo>
                    <a:lnTo>
                      <a:pt x="f257" y="f58"/>
                    </a:lnTo>
                    <a:close/>
                    <a:moveTo>
                      <a:pt x="f257" y="f58"/>
                    </a:moveTo>
                    <a:lnTo>
                      <a:pt x="f257" y="f58"/>
                    </a:lnTo>
                    <a:close/>
                    <a:moveTo>
                      <a:pt x="f41" y="f37"/>
                    </a:moveTo>
                    <a:lnTo>
                      <a:pt x="f120" y="f263"/>
                    </a:lnTo>
                    <a:lnTo>
                      <a:pt x="f264" y="f58"/>
                    </a:lnTo>
                    <a:lnTo>
                      <a:pt x="f41" y="f37"/>
                    </a:ln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1" name="Forma Livre 10"/>
              <p:cNvSpPr/>
              <p:nvPr/>
            </p:nvSpPr>
            <p:spPr>
              <a:xfrm>
                <a:off x="9505800" y="6261116"/>
                <a:ext cx="356" cy="12203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70"/>
                  <a:gd name="f4" fmla="val 408"/>
                  <a:gd name="f5" fmla="val 31"/>
                  <a:gd name="f6" fmla="val 8"/>
                  <a:gd name="f7" fmla="val 52"/>
                  <a:gd name="f8" fmla="val 23"/>
                  <a:gd name="f9" fmla="val 50"/>
                  <a:gd name="f10" fmla="val 35"/>
                  <a:gd name="f11" fmla="val 17"/>
                  <a:gd name="f12" fmla="val 10"/>
                  <a:gd name="f13" fmla="val 38"/>
                  <a:gd name="f14" fmla="val 64"/>
                  <a:gd name="f15" fmla="val 60"/>
                  <a:gd name="f16" fmla="val 388"/>
                  <a:gd name="f17" fmla="val 59"/>
                  <a:gd name="f18" fmla="val 358"/>
                  <a:gd name="f19" fmla="val 11"/>
                  <a:gd name="f20" fmla="val 325"/>
                  <a:gd name="f21" fmla="val 352"/>
                  <a:gd name="f22" fmla="val 346"/>
                  <a:gd name="f23" fmla="val 318"/>
                  <a:gd name="f24" fmla="val 286"/>
                  <a:gd name="f25" fmla="val 315"/>
                  <a:gd name="f26" fmla="val 308"/>
                  <a:gd name="f27" fmla="val 57"/>
                  <a:gd name="f28" fmla="val 277"/>
                  <a:gd name="f29" fmla="val 12"/>
                  <a:gd name="f30" fmla="val 245"/>
                  <a:gd name="f31" fmla="val 274"/>
                  <a:gd name="f32" fmla="val 266"/>
                  <a:gd name="f33" fmla="val 237"/>
                  <a:gd name="f34" fmla="val 14"/>
                  <a:gd name="f35" fmla="val 207"/>
                  <a:gd name="f36" fmla="val 235"/>
                  <a:gd name="f37" fmla="val 55"/>
                  <a:gd name="f38" fmla="val 225"/>
                  <a:gd name="f39" fmla="val 197"/>
                  <a:gd name="f40" fmla="val 169"/>
                  <a:gd name="f41" fmla="val 195"/>
                  <a:gd name="f42" fmla="val 185"/>
                  <a:gd name="f43" fmla="val 54"/>
                  <a:gd name="f44" fmla="val 154"/>
                  <a:gd name="f45" fmla="val 16"/>
                  <a:gd name="f46" fmla="val 128"/>
                  <a:gd name="f47" fmla="val 156"/>
                  <a:gd name="f48" fmla="val 144"/>
                  <a:gd name="f49" fmla="val 116"/>
                  <a:gd name="f50" fmla="val 89"/>
                  <a:gd name="f51" fmla="val 118"/>
                  <a:gd name="f52" fmla="val 104"/>
                  <a:gd name="f53" fmla="val 74"/>
                  <a:gd name="f54" fmla="val 79"/>
                  <a:gd name="f55" fmla="val 363"/>
                  <a:gd name="f56" fmla="val 397"/>
                  <a:gd name="f57" fmla="val 36"/>
                  <a:gd name="f58" fmla="val 407"/>
                  <a:gd name="f59" fmla="val 69"/>
                  <a:gd name="f60" fmla="*/ f0 1 70"/>
                  <a:gd name="f61" fmla="*/ f1 1 408"/>
                  <a:gd name="f62" fmla="+- f4 0 f2"/>
                  <a:gd name="f63" fmla="+- f3 0 f2"/>
                  <a:gd name="f64" fmla="*/ f63 1 70"/>
                  <a:gd name="f65" fmla="*/ f62 1 408"/>
                  <a:gd name="f66" fmla="*/ f2 1 f64"/>
                  <a:gd name="f67" fmla="*/ f3 1 f64"/>
                  <a:gd name="f68" fmla="*/ f2 1 f65"/>
                  <a:gd name="f69" fmla="*/ f4 1 f65"/>
                  <a:gd name="f70" fmla="*/ f66 f60 1"/>
                  <a:gd name="f71" fmla="*/ f67 f60 1"/>
                  <a:gd name="f72" fmla="*/ f69 f61 1"/>
                  <a:gd name="f73" fmla="*/ f68 f6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70" t="f73" r="f71" b="f72"/>
                <a:pathLst>
                  <a:path w="70" h="408">
                    <a:moveTo>
                      <a:pt x="f5" y="f6"/>
                    </a:moveTo>
                    <a:lnTo>
                      <a:pt x="f7" y="f8"/>
                    </a:lnTo>
                    <a:lnTo>
                      <a:pt x="f9" y="f6"/>
                    </a:ln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7" y="f10"/>
                    </a:moveTo>
                    <a:lnTo>
                      <a:pt x="f11" y="f12"/>
                    </a:lnTo>
                    <a:lnTo>
                      <a:pt x="f11" y="f13"/>
                    </a:lnTo>
                    <a:lnTo>
                      <a:pt x="f7" y="f14"/>
                    </a:lnTo>
                    <a:lnTo>
                      <a:pt x="f7" y="f10"/>
                    </a:lnTo>
                    <a:close/>
                    <a:moveTo>
                      <a:pt x="f7" y="f10"/>
                    </a:moveTo>
                    <a:lnTo>
                      <a:pt x="f7" y="f10"/>
                    </a:lnTo>
                    <a:close/>
                    <a:moveTo>
                      <a:pt x="f15" y="f16"/>
                    </a:moveTo>
                    <a:lnTo>
                      <a:pt x="f17" y="f18"/>
                    </a:lnTo>
                    <a:lnTo>
                      <a:pt x="f19" y="f20"/>
                    </a:lnTo>
                    <a:lnTo>
                      <a:pt x="f19" y="f21"/>
                    </a:lnTo>
                    <a:lnTo>
                      <a:pt x="f15" y="f16"/>
                    </a:lnTo>
                    <a:close/>
                    <a:moveTo>
                      <a:pt x="f15" y="f16"/>
                    </a:moveTo>
                    <a:lnTo>
                      <a:pt x="f15" y="f16"/>
                    </a:lnTo>
                    <a:close/>
                    <a:moveTo>
                      <a:pt x="f17" y="f22"/>
                    </a:moveTo>
                    <a:lnTo>
                      <a:pt x="f17" y="f23"/>
                    </a:lnTo>
                    <a:lnTo>
                      <a:pt x="f19" y="f24"/>
                    </a:lnTo>
                    <a:lnTo>
                      <a:pt x="f19" y="f25"/>
                    </a:lnTo>
                    <a:lnTo>
                      <a:pt x="f17" y="f22"/>
                    </a:lnTo>
                    <a:close/>
                    <a:moveTo>
                      <a:pt x="f17" y="f22"/>
                    </a:moveTo>
                    <a:lnTo>
                      <a:pt x="f17" y="f22"/>
                    </a:lnTo>
                    <a:close/>
                    <a:moveTo>
                      <a:pt x="f17" y="f26"/>
                    </a:moveTo>
                    <a:lnTo>
                      <a:pt x="f27" y="f28"/>
                    </a:lnTo>
                    <a:lnTo>
                      <a:pt x="f29" y="f30"/>
                    </a:lnTo>
                    <a:lnTo>
                      <a:pt x="f29" y="f31"/>
                    </a:lnTo>
                    <a:lnTo>
                      <a:pt x="f17" y="f26"/>
                    </a:lnTo>
                    <a:close/>
                    <a:moveTo>
                      <a:pt x="f17" y="f26"/>
                    </a:moveTo>
                    <a:lnTo>
                      <a:pt x="f17" y="f26"/>
                    </a:lnTo>
                    <a:close/>
                    <a:moveTo>
                      <a:pt x="f27" y="f32"/>
                    </a:moveTo>
                    <a:lnTo>
                      <a:pt x="f27" y="f33"/>
                    </a:lnTo>
                    <a:lnTo>
                      <a:pt x="f34" y="f35"/>
                    </a:lnTo>
                    <a:lnTo>
                      <a:pt x="f29" y="f36"/>
                    </a:lnTo>
                    <a:lnTo>
                      <a:pt x="f27" y="f32"/>
                    </a:lnTo>
                    <a:close/>
                    <a:moveTo>
                      <a:pt x="f27" y="f32"/>
                    </a:moveTo>
                    <a:lnTo>
                      <a:pt x="f27" y="f32"/>
                    </a:lnTo>
                    <a:close/>
                    <a:moveTo>
                      <a:pt x="f37" y="f38"/>
                    </a:moveTo>
                    <a:lnTo>
                      <a:pt x="f37" y="f39"/>
                    </a:lnTo>
                    <a:lnTo>
                      <a:pt x="f34" y="f40"/>
                    </a:lnTo>
                    <a:lnTo>
                      <a:pt x="f34" y="f41"/>
                    </a:lnTo>
                    <a:lnTo>
                      <a:pt x="f37" y="f38"/>
                    </a:lnTo>
                    <a:close/>
                    <a:moveTo>
                      <a:pt x="f37" y="f38"/>
                    </a:moveTo>
                    <a:lnTo>
                      <a:pt x="f37" y="f38"/>
                    </a:lnTo>
                    <a:close/>
                    <a:moveTo>
                      <a:pt x="f37" y="f42"/>
                    </a:moveTo>
                    <a:lnTo>
                      <a:pt x="f43" y="f44"/>
                    </a:lnTo>
                    <a:lnTo>
                      <a:pt x="f45" y="f46"/>
                    </a:lnTo>
                    <a:lnTo>
                      <a:pt x="f34" y="f47"/>
                    </a:lnTo>
                    <a:lnTo>
                      <a:pt x="f37" y="f42"/>
                    </a:lnTo>
                    <a:close/>
                    <a:moveTo>
                      <a:pt x="f37" y="f42"/>
                    </a:moveTo>
                    <a:lnTo>
                      <a:pt x="f37" y="f42"/>
                    </a:lnTo>
                    <a:close/>
                    <a:moveTo>
                      <a:pt x="f43" y="f48"/>
                    </a:moveTo>
                    <a:lnTo>
                      <a:pt x="f43" y="f49"/>
                    </a:lnTo>
                    <a:lnTo>
                      <a:pt x="f45" y="f50"/>
                    </a:lnTo>
                    <a:lnTo>
                      <a:pt x="f45" y="f51"/>
                    </a:lnTo>
                    <a:lnTo>
                      <a:pt x="f43" y="f48"/>
                    </a:lnTo>
                    <a:close/>
                    <a:moveTo>
                      <a:pt x="f43" y="f48"/>
                    </a:moveTo>
                    <a:lnTo>
                      <a:pt x="f43" y="f48"/>
                    </a:lnTo>
                    <a:close/>
                    <a:moveTo>
                      <a:pt x="f43" y="f52"/>
                    </a:moveTo>
                    <a:lnTo>
                      <a:pt x="f43" y="f53"/>
                    </a:lnTo>
                    <a:lnTo>
                      <a:pt x="f45" y="f9"/>
                    </a:lnTo>
                    <a:lnTo>
                      <a:pt x="f45" y="f54"/>
                    </a:lnTo>
                    <a:lnTo>
                      <a:pt x="f43" y="f52"/>
                    </a:lnTo>
                    <a:close/>
                    <a:moveTo>
                      <a:pt x="f43" y="f52"/>
                    </a:moveTo>
                    <a:lnTo>
                      <a:pt x="f43" y="f52"/>
                    </a:lnTo>
                    <a:close/>
                    <a:moveTo>
                      <a:pt x="f19" y="f55"/>
                    </a:moveTo>
                    <a:lnTo>
                      <a:pt x="f6" y="f56"/>
                    </a:lnTo>
                    <a:lnTo>
                      <a:pt x="f27" y="f56"/>
                    </a:lnTo>
                    <a:lnTo>
                      <a:pt x="f19" y="f55"/>
                    </a:lnTo>
                    <a:close/>
                    <a:moveTo>
                      <a:pt x="f19" y="f55"/>
                    </a:moveTo>
                    <a:lnTo>
                      <a:pt x="f19" y="f55"/>
                    </a:lnTo>
                    <a:close/>
                    <a:moveTo>
                      <a:pt x="f57" y="f58"/>
                    </a:moveTo>
                    <a:lnTo>
                      <a:pt x="f2" y="f58"/>
                    </a:lnTo>
                    <a:lnTo>
                      <a:pt x="f6" y="f2"/>
                    </a:lnTo>
                    <a:lnTo>
                      <a:pt x="f15" y="f2"/>
                    </a:lnTo>
                    <a:lnTo>
                      <a:pt x="f59" y="f58"/>
                    </a:lnTo>
                    <a:lnTo>
                      <a:pt x="f57" y="f58"/>
                    </a:ln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2" name="Forma Livre 11"/>
              <p:cNvSpPr/>
              <p:nvPr/>
            </p:nvSpPr>
            <p:spPr>
              <a:xfrm>
                <a:off x="9147236" y="5986439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3" name="Forma Livre 12"/>
              <p:cNvSpPr/>
              <p:nvPr/>
            </p:nvSpPr>
            <p:spPr>
              <a:xfrm>
                <a:off x="9102595" y="6280199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4" name="Forma Livre 13"/>
              <p:cNvSpPr/>
              <p:nvPr/>
            </p:nvSpPr>
            <p:spPr>
              <a:xfrm>
                <a:off x="9153363" y="6391436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5" name="Forma Livre 14"/>
              <p:cNvSpPr/>
              <p:nvPr/>
            </p:nvSpPr>
            <p:spPr>
              <a:xfrm>
                <a:off x="9259918" y="6464158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6" name="Forma Livre 15"/>
              <p:cNvSpPr/>
              <p:nvPr/>
            </p:nvSpPr>
            <p:spPr>
              <a:xfrm>
                <a:off x="9522003" y="6464158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7" name="Forma Livre 16"/>
              <p:cNvSpPr/>
              <p:nvPr/>
            </p:nvSpPr>
            <p:spPr>
              <a:xfrm>
                <a:off x="9194758" y="5594399"/>
                <a:ext cx="430197" cy="173159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1277"/>
                  <a:gd name="f5" fmla="val 551"/>
                  <a:gd name="f6" fmla="val 948"/>
                  <a:gd name="f7" fmla="val 325"/>
                  <a:gd name="f8" fmla="val 962"/>
                  <a:gd name="f9" fmla="val 432"/>
                  <a:gd name="f10" fmla="val 912"/>
                  <a:gd name="f11" fmla="val 427"/>
                  <a:gd name="f12" fmla="val 900"/>
                  <a:gd name="f13" fmla="val 311"/>
                  <a:gd name="f14" fmla="val 308"/>
                  <a:gd name="f15" fmla="val 902"/>
                  <a:gd name="f16" fmla="val 303"/>
                  <a:gd name="f17" fmla="val 905"/>
                  <a:gd name="f18" fmla="val 300"/>
                  <a:gd name="f19" fmla="val 295"/>
                  <a:gd name="f20" fmla="val 922"/>
                  <a:gd name="f21" fmla="val 296"/>
                  <a:gd name="f22" fmla="val 929"/>
                  <a:gd name="f23" fmla="val 298"/>
                  <a:gd name="f24" fmla="val 941"/>
                  <a:gd name="f25" fmla="val 946"/>
                  <a:gd name="f26" fmla="val 313"/>
                  <a:gd name="f27" fmla="val 1100"/>
                  <a:gd name="f28" fmla="val 50"/>
                  <a:gd name="f29" fmla="val 1026"/>
                  <a:gd name="f30" fmla="val 84"/>
                  <a:gd name="f31" fmla="val 91"/>
                  <a:gd name="f32" fmla="val 1002"/>
                  <a:gd name="f33" fmla="val 79"/>
                  <a:gd name="f34" fmla="val 33"/>
                  <a:gd name="f35" fmla="val 1273"/>
                  <a:gd name="f36" fmla="val 69"/>
                  <a:gd name="f37" fmla="val 143"/>
                  <a:gd name="f38" fmla="val 1242"/>
                  <a:gd name="f39" fmla="val 212"/>
                  <a:gd name="f40" fmla="val 1192"/>
                  <a:gd name="f41" fmla="val 254"/>
                  <a:gd name="f42" fmla="val 1152"/>
                  <a:gd name="f43" fmla="val 249"/>
                  <a:gd name="f44" fmla="val 1276"/>
                  <a:gd name="f45" fmla="val 550"/>
                  <a:gd name="f46" fmla="val 1269"/>
                  <a:gd name="f47" fmla="val 1263"/>
                  <a:gd name="f48" fmla="val 549"/>
                  <a:gd name="f49" fmla="val 1257"/>
                  <a:gd name="f50" fmla="val 1230"/>
                  <a:gd name="f51" fmla="val 479"/>
                  <a:gd name="f52" fmla="val 474"/>
                  <a:gd name="f53" fmla="val 1156"/>
                  <a:gd name="f54" fmla="val 469"/>
                  <a:gd name="f55" fmla="val 1117"/>
                  <a:gd name="f56" fmla="val 466"/>
                  <a:gd name="f57" fmla="val 1133"/>
                  <a:gd name="f58" fmla="val 532"/>
                  <a:gd name="f59" fmla="val 1126"/>
                  <a:gd name="f60" fmla="val 1121"/>
                  <a:gd name="f61" fmla="val 530"/>
                  <a:gd name="f62" fmla="val 1116"/>
                  <a:gd name="f63" fmla="val 463"/>
                  <a:gd name="f64" fmla="val 1069"/>
                  <a:gd name="f65" fmla="val 461"/>
                  <a:gd name="f66" fmla="val 1036"/>
                  <a:gd name="f67" fmla="val 458"/>
                  <a:gd name="f68" fmla="val 1004"/>
                  <a:gd name="f69" fmla="val 454"/>
                  <a:gd name="f70" fmla="val 1007"/>
                  <a:gd name="f71" fmla="val 478"/>
                  <a:gd name="f72" fmla="val 931"/>
                  <a:gd name="f73" fmla="val 878"/>
                  <a:gd name="f74" fmla="val 464"/>
                  <a:gd name="f75" fmla="val 876"/>
                  <a:gd name="f76" fmla="val 444"/>
                  <a:gd name="f77" fmla="val 851"/>
                  <a:gd name="f78" fmla="val 443"/>
                  <a:gd name="f79" fmla="val 828"/>
                  <a:gd name="f80" fmla="val 802"/>
                  <a:gd name="f81" fmla="val 808"/>
                  <a:gd name="f82" fmla="val 507"/>
                  <a:gd name="f83" fmla="val 796"/>
                  <a:gd name="f84" fmla="val 792"/>
                  <a:gd name="f85" fmla="val 505"/>
                  <a:gd name="f86" fmla="val 786"/>
                  <a:gd name="f87" fmla="val 441"/>
                  <a:gd name="f88" fmla="val 774"/>
                  <a:gd name="f89" fmla="val 760"/>
                  <a:gd name="f90" fmla="val 748"/>
                  <a:gd name="f91" fmla="val 439"/>
                  <a:gd name="f92" fmla="val 753"/>
                  <a:gd name="f93" fmla="val 746"/>
                  <a:gd name="f94" fmla="val 503"/>
                  <a:gd name="f95" fmla="val 741"/>
                  <a:gd name="f96" fmla="val 736"/>
                  <a:gd name="f97" fmla="val 733"/>
                  <a:gd name="f98" fmla="val 728"/>
                  <a:gd name="f99" fmla="val 390"/>
                  <a:gd name="f100" fmla="val 703"/>
                  <a:gd name="f101" fmla="val 315"/>
                  <a:gd name="f102" fmla="val 640"/>
                  <a:gd name="f103" fmla="val 577"/>
                  <a:gd name="f104" fmla="val 552"/>
                  <a:gd name="f105" fmla="val 548"/>
                  <a:gd name="f106" fmla="val 543"/>
                  <a:gd name="f107" fmla="val 538"/>
                  <a:gd name="f108" fmla="val 533"/>
                  <a:gd name="f109" fmla="val 528"/>
                  <a:gd name="f110" fmla="val 519"/>
                  <a:gd name="f111" fmla="val 491"/>
                  <a:gd name="f112" fmla="val 486"/>
                  <a:gd name="f113" fmla="val 481"/>
                  <a:gd name="f114" fmla="val 476"/>
                  <a:gd name="f115" fmla="val 471"/>
                  <a:gd name="f116" fmla="val 475"/>
                  <a:gd name="f117" fmla="val 448"/>
                  <a:gd name="f118" fmla="val 420"/>
                  <a:gd name="f119" fmla="val 393"/>
                  <a:gd name="f120" fmla="val 446"/>
                  <a:gd name="f121" fmla="val 392"/>
                  <a:gd name="f122" fmla="val 262"/>
                  <a:gd name="f123" fmla="val 264"/>
                  <a:gd name="f124" fmla="val 456"/>
                  <a:gd name="f125" fmla="val 235"/>
                  <a:gd name="f126" fmla="val 459"/>
                  <a:gd name="f127" fmla="val 207"/>
                  <a:gd name="f128" fmla="val 177"/>
                  <a:gd name="f129" fmla="val 162"/>
                  <a:gd name="f130" fmla="val 157"/>
                  <a:gd name="f131" fmla="val 152"/>
                  <a:gd name="f132" fmla="val 146"/>
                  <a:gd name="f133" fmla="val 468"/>
                  <a:gd name="f134" fmla="val 122"/>
                  <a:gd name="f135" fmla="val 83"/>
                  <a:gd name="f136" fmla="val 45"/>
                  <a:gd name="f137" fmla="val 483"/>
                  <a:gd name="f138" fmla="val 17"/>
                  <a:gd name="f139" fmla="val 12"/>
                  <a:gd name="f140" fmla="val 5"/>
                  <a:gd name="f141" fmla="val 124"/>
                  <a:gd name="f142" fmla="val 85"/>
                  <a:gd name="f143" fmla="val 35"/>
                  <a:gd name="f144" fmla="val 4"/>
                  <a:gd name="f145" fmla="val 176"/>
                  <a:gd name="f146" fmla="val 274"/>
                  <a:gd name="f147" fmla="val 276"/>
                  <a:gd name="f148" fmla="val 18"/>
                  <a:gd name="f149" fmla="val 450"/>
                  <a:gd name="f150" fmla="val 3"/>
                  <a:gd name="f151" fmla="val 8"/>
                  <a:gd name="f152" fmla="val 521"/>
                  <a:gd name="f153" fmla="val 66"/>
                  <a:gd name="f154" fmla="val 64"/>
                  <a:gd name="f155" fmla="val 638"/>
                  <a:gd name="f156" fmla="val 722"/>
                  <a:gd name="f157" fmla="val 724"/>
                  <a:gd name="f158" fmla="val 756"/>
                  <a:gd name="f159" fmla="val 826"/>
                  <a:gd name="f160" fmla="val 7"/>
                  <a:gd name="f161" fmla="val 1000"/>
                  <a:gd name="f162" fmla="val 28"/>
                  <a:gd name="f163" fmla="val 780"/>
                  <a:gd name="f164" fmla="val 68"/>
                  <a:gd name="f165" fmla="val 495"/>
                  <a:gd name="f166" fmla="val 248"/>
                  <a:gd name="f167" fmla="val 319"/>
                  <a:gd name="f168" fmla="val 305"/>
                  <a:gd name="f169" fmla="val 357"/>
                  <a:gd name="f170" fmla="val 369"/>
                  <a:gd name="f171" fmla="val 368"/>
                  <a:gd name="f172" fmla="val 362"/>
                  <a:gd name="f173" fmla="val 355"/>
                  <a:gd name="f174" fmla="val 346"/>
                  <a:gd name="f175" fmla="val 338"/>
                  <a:gd name="f176" fmla="val 328"/>
                  <a:gd name="f177" fmla="val 321"/>
                  <a:gd name="f178" fmla="val 569"/>
                  <a:gd name="f179" fmla="val 574"/>
                  <a:gd name="f180" fmla="val 436"/>
                  <a:gd name="f181" fmla="val 576"/>
                  <a:gd name="f182" fmla="val 396"/>
                  <a:gd name="f183" fmla="val 595"/>
                  <a:gd name="f184" fmla="val 341"/>
                  <a:gd name="f185" fmla="val 340"/>
                  <a:gd name="f186" fmla="val 686"/>
                  <a:gd name="f187" fmla="val 707"/>
                  <a:gd name="f188" fmla="val 710"/>
                  <a:gd name="f189" fmla="val 688"/>
                  <a:gd name="f190" fmla="val 667"/>
                  <a:gd name="f191" fmla="val 501"/>
                  <a:gd name="f192" fmla="val 645"/>
                  <a:gd name="f193" fmla="val 629"/>
                  <a:gd name="f194" fmla="val 608"/>
                  <a:gd name="f195" fmla="val 589"/>
                  <a:gd name="f196" fmla="val 279"/>
                  <a:gd name="f197" fmla="val 326"/>
                  <a:gd name="f198" fmla="val 281"/>
                  <a:gd name="f199" fmla="val 318"/>
                  <a:gd name="f200" fmla="val 283"/>
                  <a:gd name="f201" fmla="val 285"/>
                  <a:gd name="f202" fmla="val 301"/>
                  <a:gd name="f203" fmla="val 260"/>
                  <a:gd name="f204" fmla="val 238"/>
                  <a:gd name="f205" fmla="val 306"/>
                  <a:gd name="f206" fmla="val 214"/>
                  <a:gd name="f207" fmla="val 200"/>
                  <a:gd name="f208" fmla="val 370"/>
                  <a:gd name="f209" fmla="val 224"/>
                  <a:gd name="f210" fmla="val 250"/>
                  <a:gd name="f211" fmla="val 365"/>
                  <a:gd name="f212" fmla="val 309"/>
                  <a:gd name="f213" fmla="val 331"/>
                  <a:gd name="f214" fmla="val 255"/>
                  <a:gd name="f215" fmla="val 352"/>
                  <a:gd name="f216" fmla="val 222"/>
                  <a:gd name="f217" fmla="val 229"/>
                  <a:gd name="f218" fmla="val 245"/>
                  <a:gd name="f219" fmla="val 119"/>
                  <a:gd name="f220" fmla="val 174"/>
                  <a:gd name="f221" fmla="val 293"/>
                  <a:gd name="f222" fmla="val 205"/>
                  <a:gd name="f223" fmla="val 290"/>
                  <a:gd name="f224" fmla="val 266"/>
                  <a:gd name="f225" fmla="val 286"/>
                  <a:gd name="f226" fmla="val 259"/>
                  <a:gd name="f227" fmla="val 377"/>
                  <a:gd name="f228" fmla="val 386"/>
                  <a:gd name="f229" fmla="val 267"/>
                  <a:gd name="f230" fmla="val 395"/>
                  <a:gd name="f231" fmla="val 426"/>
                  <a:gd name="f232" fmla="val 272"/>
                  <a:gd name="f233" fmla="val 271"/>
                  <a:gd name="f234" fmla="val 493"/>
                  <a:gd name="f235" fmla="val 269"/>
                  <a:gd name="f236" fmla="val 584"/>
                  <a:gd name="f237" fmla="val 631"/>
                  <a:gd name="f238" fmla="val 545"/>
                  <a:gd name="f239" fmla="val 215"/>
                  <a:gd name="f240" fmla="val 372"/>
                  <a:gd name="f241" fmla="val 404"/>
                  <a:gd name="f242" fmla="val 291"/>
                  <a:gd name="f243" fmla="val 405"/>
                  <a:gd name="f244" fmla="val 407"/>
                  <a:gd name="f245" fmla="val 429"/>
                  <a:gd name="f246" fmla="val 350"/>
                  <a:gd name="f247" fmla="val 457"/>
                  <a:gd name="f248" fmla="val 348"/>
                  <a:gd name="f249" fmla="val 485"/>
                  <a:gd name="f250" fmla="val 490"/>
                  <a:gd name="f251" fmla="val 288"/>
                  <a:gd name="f252" fmla="val 460"/>
                  <a:gd name="f253" fmla="val 400"/>
                  <a:gd name="f254" fmla="val 442"/>
                  <a:gd name="f255" fmla="val 488"/>
                  <a:gd name="f256" fmla="val 424"/>
                  <a:gd name="f257" fmla="val 534"/>
                  <a:gd name="f258" fmla="val 402"/>
                  <a:gd name="f259" fmla="val 380"/>
                  <a:gd name="f260" fmla="val 553"/>
                  <a:gd name="f261" fmla="val 452"/>
                  <a:gd name="f262" fmla="val 385"/>
                  <a:gd name="f263" fmla="val 141"/>
                  <a:gd name="f264" fmla="val 394"/>
                  <a:gd name="f265" fmla="val 76"/>
                  <a:gd name="f266" fmla="val 406"/>
                  <a:gd name="f267" fmla="val 52"/>
                  <a:gd name="f268" fmla="val 195"/>
                  <a:gd name="f269" fmla="val 297"/>
                  <a:gd name="f270" fmla="val 376"/>
                  <a:gd name="f271" fmla="val 449"/>
                  <a:gd name="f272" fmla="val 389"/>
                  <a:gd name="f273" fmla="val 302"/>
                  <a:gd name="f274" fmla="val 989"/>
                  <a:gd name="f275" fmla="val 972"/>
                  <a:gd name="f276" fmla="val 964"/>
                  <a:gd name="f277" fmla="val 879"/>
                  <a:gd name="f278" fmla="val 257"/>
                  <a:gd name="f279" fmla="val 893"/>
                  <a:gd name="f280" fmla="val 874"/>
                  <a:gd name="f281" fmla="val 867"/>
                  <a:gd name="f282" fmla="val 367"/>
                  <a:gd name="f283" fmla="val 820"/>
                  <a:gd name="f284" fmla="val 363"/>
                  <a:gd name="f285" fmla="val 788"/>
                  <a:gd name="f286" fmla="val 831"/>
                  <a:gd name="f287" fmla="val 866"/>
                  <a:gd name="f288" fmla="val 860"/>
                  <a:gd name="f289" fmla="val 862"/>
                  <a:gd name="f290" fmla="val 863"/>
                  <a:gd name="f291" fmla="val 839"/>
                  <a:gd name="f292" fmla="val 814"/>
                  <a:gd name="f293" fmla="val 789"/>
                  <a:gd name="f294" fmla="val 795"/>
                  <a:gd name="f295" fmla="val 817"/>
                  <a:gd name="f296" fmla="val 842"/>
                  <a:gd name="f297" fmla="val 885"/>
                  <a:gd name="f298" fmla="val 897"/>
                  <a:gd name="f299" fmla="val 909"/>
                  <a:gd name="f300" fmla="val 220"/>
                  <a:gd name="f301" fmla="val 647"/>
                  <a:gd name="f302" fmla="val 800"/>
                  <a:gd name="f303" fmla="val 926"/>
                  <a:gd name="f304" fmla="val 943"/>
                  <a:gd name="f305" fmla="val 960"/>
                  <a:gd name="f306" fmla="val 1043"/>
                  <a:gd name="f307" fmla="val 1078"/>
                  <a:gd name="f308" fmla="val 1103"/>
                  <a:gd name="f309" fmla="val 1131"/>
                  <a:gd name="f310" fmla="val 1157"/>
                  <a:gd name="f311" fmla="val 244"/>
                  <a:gd name="f312" fmla="val 1062"/>
                  <a:gd name="f313" fmla="val 234"/>
                  <a:gd name="f314" fmla="val 992"/>
                  <a:gd name="f315" fmla="val 227"/>
                  <a:gd name="f316" fmla="val 919"/>
                  <a:gd name="f317" fmla="val 983"/>
                  <a:gd name="f318" fmla="val 984"/>
                  <a:gd name="f319" fmla="val 986"/>
                  <a:gd name="f320" fmla="val 988"/>
                  <a:gd name="f321" fmla="val 993"/>
                  <a:gd name="f322" fmla="val 1023"/>
                  <a:gd name="f323" fmla="val 1050"/>
                  <a:gd name="f324" fmla="val 1079"/>
                  <a:gd name="f325" fmla="val 1063"/>
                  <a:gd name="f326" fmla="val 1038"/>
                  <a:gd name="f327" fmla="val 1011"/>
                  <a:gd name="f328" fmla="val 995"/>
                  <a:gd name="f329" fmla="val 438"/>
                  <a:gd name="f330" fmla="val 1076"/>
                  <a:gd name="f331" fmla="val 1148"/>
                  <a:gd name="f332" fmla="val 453"/>
                  <a:gd name="f333" fmla="val 1223"/>
                  <a:gd name="f334" fmla="val 1196"/>
                  <a:gd name="f335" fmla="val 383"/>
                  <a:gd name="f336" fmla="val 717"/>
                  <a:gd name="f337" fmla="val 345"/>
                  <a:gd name="f338" fmla="val 738"/>
                  <a:gd name="f339" fmla="val 759"/>
                  <a:gd name="f340" fmla="val 777"/>
                  <a:gd name="f341" fmla="val 772"/>
                  <a:gd name="f342" fmla="val 685"/>
                  <a:gd name="f343" fmla="val 500"/>
                  <a:gd name="f344" fmla="val 541"/>
                  <a:gd name="f345" fmla="val 562"/>
                  <a:gd name="f346" fmla="val 580"/>
                  <a:gd name="f347" fmla="val 320"/>
                  <a:gd name="f348" fmla="val 602"/>
                  <a:gd name="f349" fmla="val 632"/>
                  <a:gd name="f350" fmla="val 648"/>
                  <a:gd name="f351" fmla="val 679"/>
                  <a:gd name="f352" fmla="val 702"/>
                  <a:gd name="f353" fmla="val 1095"/>
                  <a:gd name="f354" fmla="val 1128"/>
                  <a:gd name="f355" fmla="val 375"/>
                  <a:gd name="f356" fmla="val 1159"/>
                  <a:gd name="f357" fmla="val 1190"/>
                  <a:gd name="f358" fmla="val 1164"/>
                  <a:gd name="f359" fmla="val 1136"/>
                  <a:gd name="f360" fmla="val 316"/>
                  <a:gd name="f361" fmla="val 1109"/>
                  <a:gd name="f362" fmla="val 1081"/>
                  <a:gd name="f363" fmla="val 310"/>
                  <a:gd name="f364" fmla="val 196"/>
                  <a:gd name="f365" fmla="val 168"/>
                  <a:gd name="f366" fmla="val 140"/>
                  <a:gd name="f367" fmla="val 110"/>
                  <a:gd name="f368" fmla="val 323"/>
                  <a:gd name="f369" fmla="val 387"/>
                  <a:gd name="f370" fmla="val 117"/>
                  <a:gd name="f371" fmla="val 382"/>
                  <a:gd name="f372" fmla="val 150"/>
                  <a:gd name="f373" fmla="val 183"/>
                  <a:gd name="f374" fmla="val 373"/>
                  <a:gd name="f375" fmla="val 1188"/>
                  <a:gd name="f376" fmla="val 197"/>
                  <a:gd name="f377" fmla="val 134"/>
                  <a:gd name="f378" fmla="val 136"/>
                  <a:gd name="f379" fmla="val 47"/>
                  <a:gd name="f380" fmla="val 199"/>
                  <a:gd name="f381" fmla="val 90"/>
                  <a:gd name="f382" fmla="val 237"/>
                  <a:gd name="f383" fmla="val 166"/>
                  <a:gd name="f384" fmla="val 1238"/>
                  <a:gd name="f385" fmla="val 182"/>
                  <a:gd name="f386" fmla="val 139"/>
                  <a:gd name="f387" fmla="val 81"/>
                  <a:gd name="f388" fmla="val 53"/>
                  <a:gd name="f389" fmla="val 109"/>
                  <a:gd name="f390" fmla="val 96"/>
                  <a:gd name="f391" fmla="val 22"/>
                  <a:gd name="f392" fmla="val 843"/>
                  <a:gd name="f393" fmla="val 86"/>
                  <a:gd name="f394" fmla="val 709"/>
                  <a:gd name="f395" fmla="val 568"/>
                  <a:gd name="f396" fmla="val 160"/>
                  <a:gd name="f397" fmla="val 19"/>
                  <a:gd name="f398" fmla="val 40"/>
                  <a:gd name="f399" fmla="val 184"/>
                  <a:gd name="f400" fmla="val 118"/>
                  <a:gd name="f401" fmla="*/ f1 1 1277"/>
                  <a:gd name="f402" fmla="*/ f2 1 551"/>
                  <a:gd name="f403" fmla="+- f5 0 f3"/>
                  <a:gd name="f404" fmla="+- f4 0 f3"/>
                  <a:gd name="f405" fmla="*/ f404 1 1277"/>
                  <a:gd name="f406" fmla="*/ f403 1 551"/>
                  <a:gd name="f407" fmla="*/ f3 1 f405"/>
                  <a:gd name="f408" fmla="*/ f4 1 f405"/>
                  <a:gd name="f409" fmla="*/ f3 1 f406"/>
                  <a:gd name="f410" fmla="*/ f5 1 f406"/>
                  <a:gd name="f411" fmla="*/ f407 f401 1"/>
                  <a:gd name="f412" fmla="*/ f408 f401 1"/>
                  <a:gd name="f413" fmla="*/ f410 f402 1"/>
                  <a:gd name="f414" fmla="*/ f409 f40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411" t="f414" r="f412" b="f413"/>
                <a:pathLst>
                  <a:path w="1277" h="551">
                    <a:moveTo>
                      <a:pt x="f6" y="f7"/>
                    </a:moveTo>
                    <a:lnTo>
                      <a:pt x="f8" y="f9"/>
                    </a:lnTo>
                    <a:lnTo>
                      <a:pt x="f10" y="f11"/>
                    </a:lnTo>
                    <a:lnTo>
                      <a:pt x="f12" y="f13"/>
                    </a:lnTo>
                    <a:cubicBezTo>
                      <a:pt x="f12" y="f14"/>
                      <a:pt x="f15" y="f16"/>
                      <a:pt x="f17" y="f18"/>
                    </a:cubicBezTo>
                    <a:cubicBezTo>
                      <a:pt x="f10" y="f19"/>
                      <a:pt x="f20" y="f21"/>
                      <a:pt x="f22" y="f23"/>
                    </a:cubicBezTo>
                    <a:cubicBezTo>
                      <a:pt x="f24" y="f16"/>
                      <a:pt x="f25" y="f26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27" y="f28"/>
                    </a:moveTo>
                    <a:lnTo>
                      <a:pt x="f29" y="f30"/>
                    </a:lnTo>
                    <a:lnTo>
                      <a:pt x="f27" y="f31"/>
                    </a:lnTo>
                    <a:lnTo>
                      <a:pt x="f27" y="f28"/>
                    </a:lnTo>
                    <a:close/>
                    <a:moveTo>
                      <a:pt x="f27" y="f28"/>
                    </a:moveTo>
                    <a:lnTo>
                      <a:pt x="f27" y="f28"/>
                    </a:lnTo>
                    <a:close/>
                    <a:moveTo>
                      <a:pt x="f32" y="f33"/>
                    </a:moveTo>
                    <a:lnTo>
                      <a:pt x="f27" y="f34"/>
                    </a:lnTo>
                    <a:lnTo>
                      <a:pt x="f35" y="f36"/>
                    </a:lnTo>
                    <a:lnTo>
                      <a:pt x="f35" y="f37"/>
                    </a:lnTo>
                    <a:lnTo>
                      <a:pt x="f38" y="f39"/>
                    </a:lnTo>
                    <a:lnTo>
                      <a:pt x="f40" y="f41"/>
                    </a:lnTo>
                    <a:lnTo>
                      <a:pt x="f42" y="f43"/>
                    </a:lnTo>
                    <a:lnTo>
                      <a:pt x="f44" y="f45"/>
                    </a:lnTo>
                    <a:cubicBezTo>
                      <a:pt x="f46" y="f45"/>
                      <a:pt x="f47" y="f48"/>
                      <a:pt x="f49" y="f48"/>
                    </a:cubicBezTo>
                    <a:lnTo>
                      <a:pt x="f50" y="f51"/>
                    </a:lnTo>
                    <a:cubicBezTo>
                      <a:pt x="f40" y="f52"/>
                      <a:pt x="f53" y="f54"/>
                      <a:pt x="f55" y="f56"/>
                    </a:cubicBezTo>
                    <a:lnTo>
                      <a:pt x="f57" y="f58"/>
                    </a:lnTo>
                    <a:cubicBezTo>
                      <a:pt x="f59" y="f58"/>
                      <a:pt x="f60" y="f61"/>
                      <a:pt x="f62" y="f61"/>
                    </a:cubicBezTo>
                    <a:lnTo>
                      <a:pt x="f27" y="f63"/>
                    </a:lnTo>
                    <a:cubicBezTo>
                      <a:pt x="f64" y="f65"/>
                      <a:pt x="f66" y="f67"/>
                      <a:pt x="f68" y="f69"/>
                    </a:cubicBezTo>
                    <a:lnTo>
                      <a:pt x="f70" y="f71"/>
                    </a:lnTo>
                    <a:lnTo>
                      <a:pt x="f72" y="f54"/>
                    </a:lnTo>
                    <a:lnTo>
                      <a:pt x="f73" y="f74"/>
                    </a:lnTo>
                    <a:lnTo>
                      <a:pt x="f75" y="f76"/>
                    </a:lnTo>
                    <a:cubicBezTo>
                      <a:pt x="f77" y="f78"/>
                      <a:pt x="f79" y="f78"/>
                      <a:pt x="f80" y="f78"/>
                    </a:cubicBezTo>
                    <a:lnTo>
                      <a:pt x="f81" y="f82"/>
                    </a:lnTo>
                    <a:cubicBezTo>
                      <a:pt x="f80" y="f82"/>
                      <a:pt x="f83" y="f82"/>
                      <a:pt x="f84" y="f85"/>
                    </a:cubicBezTo>
                    <a:lnTo>
                      <a:pt x="f86" y="f87"/>
                    </a:lnTo>
                    <a:cubicBezTo>
                      <a:pt x="f88" y="f87"/>
                      <a:pt x="f89" y="f87"/>
                      <a:pt x="f90" y="f91"/>
                    </a:cubicBezTo>
                    <a:cubicBezTo>
                      <a:pt x="f90" y="f87"/>
                      <a:pt x="f90" y="f78"/>
                      <a:pt x="f90" y="f76"/>
                    </a:cubicBezTo>
                    <a:lnTo>
                      <a:pt x="f92" y="f85"/>
                    </a:lnTo>
                    <a:cubicBezTo>
                      <a:pt x="f93" y="f94"/>
                      <a:pt x="f95" y="f94"/>
                      <a:pt x="f96" y="f94"/>
                    </a:cubicBezTo>
                    <a:lnTo>
                      <a:pt x="f97" y="f76"/>
                    </a:lnTo>
                    <a:cubicBezTo>
                      <a:pt x="f98" y="f99"/>
                      <a:pt x="f100" y="f101"/>
                      <a:pt x="f102" y="f26"/>
                    </a:cubicBezTo>
                    <a:cubicBezTo>
                      <a:pt x="f103" y="f101"/>
                      <a:pt x="f104" y="f99"/>
                      <a:pt x="f105" y="f76"/>
                    </a:cubicBezTo>
                    <a:lnTo>
                      <a:pt x="f106" y="f94"/>
                    </a:lnTo>
                    <a:cubicBezTo>
                      <a:pt x="f107" y="f94"/>
                      <a:pt x="f108" y="f94"/>
                      <a:pt x="f109" y="f94"/>
                    </a:cubicBezTo>
                    <a:lnTo>
                      <a:pt x="f108" y="f76"/>
                    </a:lnTo>
                    <a:cubicBezTo>
                      <a:pt x="f108" y="f78"/>
                      <a:pt x="f108" y="f87"/>
                      <a:pt x="f108" y="f87"/>
                    </a:cubicBezTo>
                    <a:cubicBezTo>
                      <a:pt x="f110" y="f87"/>
                      <a:pt x="f85" y="f87"/>
                      <a:pt x="f111" y="f87"/>
                    </a:cubicBezTo>
                    <a:lnTo>
                      <a:pt x="f112" y="f85"/>
                    </a:lnTo>
                    <a:cubicBezTo>
                      <a:pt x="f113" y="f85"/>
                      <a:pt x="f114" y="f82"/>
                      <a:pt x="f115" y="f82"/>
                    </a:cubicBezTo>
                    <a:lnTo>
                      <a:pt x="f116" y="f78"/>
                    </a:lnTo>
                    <a:cubicBezTo>
                      <a:pt x="f117" y="f78"/>
                      <a:pt x="f118" y="f76"/>
                      <a:pt x="f119" y="f120"/>
                    </a:cubicBezTo>
                    <a:lnTo>
                      <a:pt x="f121" y="f74"/>
                    </a:lnTo>
                    <a:lnTo>
                      <a:pt x="f122" y="f71"/>
                    </a:lnTo>
                    <a:lnTo>
                      <a:pt x="f123" y="f124"/>
                    </a:lnTo>
                    <a:cubicBezTo>
                      <a:pt x="f125" y="f126"/>
                      <a:pt x="f127" y="f65"/>
                      <a:pt x="f128" y="f74"/>
                    </a:cubicBezTo>
                    <a:lnTo>
                      <a:pt x="f129" y="f61"/>
                    </a:lnTo>
                    <a:cubicBezTo>
                      <a:pt x="f130" y="f61"/>
                      <a:pt x="f131" y="f61"/>
                      <a:pt x="f132" y="f58"/>
                    </a:cubicBezTo>
                    <a:lnTo>
                      <a:pt x="f129" y="f133"/>
                    </a:lnTo>
                    <a:cubicBezTo>
                      <a:pt x="f134" y="f115"/>
                      <a:pt x="f135" y="f71"/>
                      <a:pt x="f136" y="f137"/>
                    </a:cubicBezTo>
                    <a:lnTo>
                      <a:pt x="f138" y="f48"/>
                    </a:lnTo>
                    <a:cubicBezTo>
                      <a:pt x="f139" y="f48"/>
                      <a:pt x="f140" y="f45"/>
                      <a:pt x="f3" y="f45"/>
                    </a:cubicBezTo>
                    <a:lnTo>
                      <a:pt x="f141" y="f43"/>
                    </a:lnTo>
                    <a:lnTo>
                      <a:pt x="f142" y="f41"/>
                    </a:lnTo>
                    <a:lnTo>
                      <a:pt x="f143" y="f39"/>
                    </a:lnTo>
                    <a:lnTo>
                      <a:pt x="f144" y="f37"/>
                    </a:lnTo>
                    <a:lnTo>
                      <a:pt x="f144" y="f36"/>
                    </a:lnTo>
                    <a:lnTo>
                      <a:pt x="f145" y="f34"/>
                    </a:lnTo>
                    <a:lnTo>
                      <a:pt x="f146" y="f33"/>
                    </a:lnTo>
                    <a:lnTo>
                      <a:pt x="f147" y="f148"/>
                    </a:lnTo>
                    <a:lnTo>
                      <a:pt x="f149" y="f150"/>
                    </a:lnTo>
                    <a:lnTo>
                      <a:pt x="f149" y="f151"/>
                    </a:lnTo>
                    <a:lnTo>
                      <a:pt x="f152" y="f153"/>
                    </a:lnTo>
                    <a:lnTo>
                      <a:pt x="f104" y="f154"/>
                    </a:lnTo>
                    <a:lnTo>
                      <a:pt x="f104" y="f3"/>
                    </a:lnTo>
                    <a:lnTo>
                      <a:pt x="f155" y="f3"/>
                    </a:lnTo>
                    <a:lnTo>
                      <a:pt x="f156" y="f3"/>
                    </a:lnTo>
                    <a:lnTo>
                      <a:pt x="f157" y="f154"/>
                    </a:lnTo>
                    <a:lnTo>
                      <a:pt x="f158" y="f153"/>
                    </a:lnTo>
                    <a:lnTo>
                      <a:pt x="f159" y="f160"/>
                    </a:lnTo>
                    <a:lnTo>
                      <a:pt x="f159" y="f150"/>
                    </a:lnTo>
                    <a:lnTo>
                      <a:pt x="f161" y="f148"/>
                    </a:lnTo>
                    <a:lnTo>
                      <a:pt x="f32" y="f33"/>
                    </a:lnTo>
                    <a:close/>
                    <a:moveTo>
                      <a:pt x="f32" y="f33"/>
                    </a:moveTo>
                    <a:lnTo>
                      <a:pt x="f32" y="f33"/>
                    </a:lnTo>
                    <a:close/>
                    <a:moveTo>
                      <a:pt x="f159" y="f162"/>
                    </a:moveTo>
                    <a:lnTo>
                      <a:pt x="f163" y="f164"/>
                    </a:lnTo>
                    <a:lnTo>
                      <a:pt x="f79" y="f36"/>
                    </a:lnTo>
                    <a:lnTo>
                      <a:pt x="f159" y="f162"/>
                    </a:lnTo>
                    <a:close/>
                    <a:moveTo>
                      <a:pt x="f159" y="f162"/>
                    </a:moveTo>
                    <a:lnTo>
                      <a:pt x="f159" y="f162"/>
                    </a:lnTo>
                    <a:close/>
                    <a:moveTo>
                      <a:pt x="f149" y="f162"/>
                    </a:moveTo>
                    <a:lnTo>
                      <a:pt x="f165" y="f164"/>
                    </a:lnTo>
                    <a:lnTo>
                      <a:pt x="f117" y="f36"/>
                    </a:lnTo>
                    <a:lnTo>
                      <a:pt x="f149" y="f162"/>
                    </a:lnTo>
                    <a:close/>
                    <a:moveTo>
                      <a:pt x="f149" y="f162"/>
                    </a:moveTo>
                    <a:lnTo>
                      <a:pt x="f149" y="f162"/>
                    </a:lnTo>
                    <a:close/>
                    <a:moveTo>
                      <a:pt x="f145" y="f28"/>
                    </a:moveTo>
                    <a:lnTo>
                      <a:pt x="f166" y="f30"/>
                    </a:lnTo>
                    <a:lnTo>
                      <a:pt x="f145" y="f31"/>
                    </a:lnTo>
                    <a:lnTo>
                      <a:pt x="f145" y="f28"/>
                    </a:lnTo>
                    <a:close/>
                    <a:moveTo>
                      <a:pt x="f145" y="f28"/>
                    </a:moveTo>
                    <a:lnTo>
                      <a:pt x="f145" y="f28"/>
                    </a:lnTo>
                    <a:close/>
                    <a:moveTo>
                      <a:pt x="f167" y="f7"/>
                    </a:moveTo>
                    <a:lnTo>
                      <a:pt x="f168" y="f9"/>
                    </a:lnTo>
                    <a:lnTo>
                      <a:pt x="f169" y="f11"/>
                    </a:lnTo>
                    <a:lnTo>
                      <a:pt x="f170" y="f13"/>
                    </a:lnTo>
                    <a:cubicBezTo>
                      <a:pt x="f170" y="f14"/>
                      <a:pt x="f171" y="f16"/>
                      <a:pt x="f172" y="f18"/>
                    </a:cubicBezTo>
                    <a:cubicBezTo>
                      <a:pt x="f173" y="f19"/>
                      <a:pt x="f174" y="f21"/>
                      <a:pt x="f175" y="f23"/>
                    </a:cubicBezTo>
                    <a:cubicBezTo>
                      <a:pt x="f176" y="f16"/>
                      <a:pt x="f177" y="f26"/>
                      <a:pt x="f167" y="f7"/>
                    </a:cubicBezTo>
                    <a:close/>
                    <a:moveTo>
                      <a:pt x="f167" y="f7"/>
                    </a:moveTo>
                    <a:lnTo>
                      <a:pt x="f167" y="f7"/>
                    </a:lnTo>
                    <a:close/>
                    <a:moveTo>
                      <a:pt x="f178" y="f94"/>
                    </a:moveTo>
                    <a:lnTo>
                      <a:pt x="f179" y="f180"/>
                    </a:lnTo>
                    <a:cubicBezTo>
                      <a:pt x="f181" y="f182"/>
                      <a:pt x="f183" y="f184"/>
                      <a:pt x="f102" y="f185"/>
                    </a:cubicBezTo>
                    <a:cubicBezTo>
                      <a:pt x="f186" y="f184"/>
                      <a:pt x="f100" y="f182"/>
                      <a:pt x="f187" y="f180"/>
                    </a:cubicBezTo>
                    <a:lnTo>
                      <a:pt x="f188" y="f94"/>
                    </a:lnTo>
                    <a:cubicBezTo>
                      <a:pt x="f189" y="f94"/>
                      <a:pt x="f190" y="f191"/>
                      <a:pt x="f192" y="f191"/>
                    </a:cubicBezTo>
                    <a:lnTo>
                      <a:pt x="f155" y="f191"/>
                    </a:lnTo>
                    <a:lnTo>
                      <a:pt x="f193" y="f191"/>
                    </a:lnTo>
                    <a:cubicBezTo>
                      <a:pt x="f194" y="f191"/>
                      <a:pt x="f195" y="f94"/>
                      <a:pt x="f178" y="f94"/>
                    </a:cubicBezTo>
                    <a:close/>
                    <a:moveTo>
                      <a:pt x="f178" y="f94"/>
                    </a:moveTo>
                    <a:lnTo>
                      <a:pt x="f178" y="f94"/>
                    </a:lnTo>
                    <a:close/>
                    <a:moveTo>
                      <a:pt x="f196" y="f197"/>
                    </a:moveTo>
                    <a:lnTo>
                      <a:pt x="f198" y="f199"/>
                    </a:lnTo>
                    <a:lnTo>
                      <a:pt x="f198" y="f13"/>
                    </a:lnTo>
                    <a:cubicBezTo>
                      <a:pt x="f200" y="f14"/>
                      <a:pt x="f200" y="f168"/>
                      <a:pt x="f201" y="f202"/>
                    </a:cubicBezTo>
                    <a:cubicBezTo>
                      <a:pt x="f203" y="f16"/>
                      <a:pt x="f204" y="f205"/>
                      <a:pt x="f206" y="f14"/>
                    </a:cubicBezTo>
                    <a:lnTo>
                      <a:pt x="f207" y="f208"/>
                    </a:lnTo>
                    <a:cubicBezTo>
                      <a:pt x="f209" y="f171"/>
                      <a:pt x="f210" y="f211"/>
                      <a:pt x="f147" y="f172"/>
                    </a:cubicBezTo>
                    <a:lnTo>
                      <a:pt x="f196" y="f197"/>
                    </a:lnTo>
                    <a:close/>
                    <a:moveTo>
                      <a:pt x="f196" y="f197"/>
                    </a:moveTo>
                    <a:lnTo>
                      <a:pt x="f196" y="f197"/>
                    </a:lnTo>
                    <a:close/>
                    <a:moveTo>
                      <a:pt x="f19" y="f201"/>
                    </a:moveTo>
                    <a:cubicBezTo>
                      <a:pt x="f212" y="f123"/>
                      <a:pt x="f213" y="f214"/>
                      <a:pt x="f215" y="f214"/>
                    </a:cubicBezTo>
                    <a:lnTo>
                      <a:pt x="f173" y="f216"/>
                    </a:lnTo>
                    <a:cubicBezTo>
                      <a:pt x="f201" y="f217"/>
                      <a:pt x="f39" y="f125"/>
                      <a:pt x="f37" y="f218"/>
                    </a:cubicBezTo>
                    <a:lnTo>
                      <a:pt x="f219" y="f168"/>
                    </a:lnTo>
                    <a:cubicBezTo>
                      <a:pt x="f132" y="f202"/>
                      <a:pt x="f220" y="f23"/>
                      <a:pt x="f207" y="f19"/>
                    </a:cubicBezTo>
                    <a:lnTo>
                      <a:pt x="f207" y="f221"/>
                    </a:lnTo>
                    <a:lnTo>
                      <a:pt x="f222" y="f221"/>
                    </a:lnTo>
                    <a:cubicBezTo>
                      <a:pt x="f125" y="f223"/>
                      <a:pt x="f224" y="f225"/>
                      <a:pt x="f19" y="f201"/>
                    </a:cubicBezTo>
                    <a:close/>
                    <a:moveTo>
                      <a:pt x="f19" y="f201"/>
                    </a:moveTo>
                    <a:lnTo>
                      <a:pt x="f19" y="f201"/>
                    </a:lnTo>
                    <a:close/>
                    <a:moveTo>
                      <a:pt x="f171" y="f226"/>
                    </a:moveTo>
                    <a:cubicBezTo>
                      <a:pt x="f227" y="f122"/>
                      <a:pt x="f228" y="f229"/>
                      <a:pt x="f230" y="f147"/>
                    </a:cubicBezTo>
                    <a:cubicBezTo>
                      <a:pt x="f231" y="f232"/>
                      <a:pt x="f126" y="f233"/>
                      <a:pt x="f111" y="f233"/>
                    </a:cubicBezTo>
                    <a:lnTo>
                      <a:pt x="f234" y="f233"/>
                    </a:lnTo>
                    <a:cubicBezTo>
                      <a:pt x="f107" y="f235"/>
                      <a:pt x="f236" y="f229"/>
                      <a:pt x="f237" y="f229"/>
                    </a:cubicBezTo>
                    <a:lnTo>
                      <a:pt x="f237" y="f39"/>
                    </a:lnTo>
                    <a:cubicBezTo>
                      <a:pt x="f238" y="f39"/>
                      <a:pt x="f126" y="f239"/>
                      <a:pt x="f240" y="f216"/>
                    </a:cubicBezTo>
                    <a:lnTo>
                      <a:pt x="f171" y="f226"/>
                    </a:lnTo>
                    <a:close/>
                    <a:moveTo>
                      <a:pt x="f171" y="f226"/>
                    </a:moveTo>
                    <a:lnTo>
                      <a:pt x="f171" y="f226"/>
                    </a:lnTo>
                    <a:close/>
                    <a:moveTo>
                      <a:pt x="f241" y="f242"/>
                    </a:moveTo>
                    <a:cubicBezTo>
                      <a:pt x="f243" y="f23"/>
                      <a:pt x="f244" y="f168"/>
                      <a:pt x="f244" y="f26"/>
                    </a:cubicBezTo>
                    <a:lnTo>
                      <a:pt x="f241" y="f215"/>
                    </a:lnTo>
                    <a:cubicBezTo>
                      <a:pt x="f245" y="f246"/>
                      <a:pt x="f247" y="f248"/>
                      <a:pt x="f249" y="f174"/>
                    </a:cubicBezTo>
                    <a:lnTo>
                      <a:pt x="f250" y="f251"/>
                    </a:lnTo>
                    <a:cubicBezTo>
                      <a:pt x="f252" y="f251"/>
                      <a:pt x="f9" y="f223"/>
                      <a:pt x="f241" y="f242"/>
                    </a:cubicBezTo>
                    <a:close/>
                    <a:moveTo>
                      <a:pt x="f241" y="f242"/>
                    </a:moveTo>
                    <a:lnTo>
                      <a:pt x="f241" y="f242"/>
                    </a:lnTo>
                    <a:close/>
                    <a:moveTo>
                      <a:pt x="f253" y="f171"/>
                    </a:moveTo>
                    <a:lnTo>
                      <a:pt x="f230" y="f245"/>
                    </a:lnTo>
                    <a:cubicBezTo>
                      <a:pt x="f254" y="f11"/>
                      <a:pt x="f255" y="f256"/>
                      <a:pt x="f257" y="f256"/>
                    </a:cubicBezTo>
                    <a:cubicBezTo>
                      <a:pt x="f107" y="f258"/>
                      <a:pt x="f238" y="f259"/>
                      <a:pt x="f260" y="f172"/>
                    </a:cubicBezTo>
                    <a:cubicBezTo>
                      <a:pt x="f94" y="f172"/>
                      <a:pt x="f261" y="f211"/>
                      <a:pt x="f253" y="f171"/>
                    </a:cubicBezTo>
                    <a:close/>
                    <a:moveTo>
                      <a:pt x="f253" y="f171"/>
                    </a:moveTo>
                    <a:lnTo>
                      <a:pt x="f253" y="f171"/>
                    </a:lnTo>
                    <a:close/>
                    <a:moveTo>
                      <a:pt x="f224" y="f91"/>
                    </a:moveTo>
                    <a:lnTo>
                      <a:pt x="f232" y="f259"/>
                    </a:lnTo>
                    <a:cubicBezTo>
                      <a:pt x="f127" y="f262"/>
                      <a:pt x="f263" y="f264"/>
                      <a:pt x="f265" y="f266"/>
                    </a:cubicBezTo>
                    <a:lnTo>
                      <a:pt x="f267" y="f74"/>
                    </a:lnTo>
                    <a:cubicBezTo>
                      <a:pt x="f141" y="f69"/>
                      <a:pt x="f268" y="f120"/>
                      <a:pt x="f224" y="f91"/>
                    </a:cubicBezTo>
                    <a:close/>
                    <a:moveTo>
                      <a:pt x="f224" y="f91"/>
                    </a:moveTo>
                    <a:lnTo>
                      <a:pt x="f224" y="f91"/>
                    </a:lnTo>
                    <a:close/>
                    <a:moveTo>
                      <a:pt x="f269" y="f177"/>
                    </a:moveTo>
                    <a:lnTo>
                      <a:pt x="f196" y="f126"/>
                    </a:lnTo>
                    <a:lnTo>
                      <a:pt x="f270" y="f271"/>
                    </a:lnTo>
                    <a:lnTo>
                      <a:pt x="f121" y="f26"/>
                    </a:lnTo>
                    <a:cubicBezTo>
                      <a:pt x="f272" y="f221"/>
                      <a:pt x="f259" y="f198"/>
                      <a:pt x="f211" y="f146"/>
                    </a:cubicBezTo>
                    <a:lnTo>
                      <a:pt x="f211" y="f147"/>
                    </a:lnTo>
                    <a:lnTo>
                      <a:pt x="f248" y="f232"/>
                    </a:lnTo>
                    <a:lnTo>
                      <a:pt x="f246" y="f232"/>
                    </a:lnTo>
                    <a:cubicBezTo>
                      <a:pt x="f197" y="f232"/>
                      <a:pt x="f273" y="f223"/>
                      <a:pt x="f269" y="f177"/>
                    </a:cubicBezTo>
                    <a:close/>
                    <a:moveTo>
                      <a:pt x="f269" y="f177"/>
                    </a:moveTo>
                    <a:lnTo>
                      <a:pt x="f269" y="f177"/>
                    </a:lnTo>
                    <a:close/>
                    <a:moveTo>
                      <a:pt x="f6" y="f69"/>
                    </a:moveTo>
                    <a:lnTo>
                      <a:pt x="f274" y="f126"/>
                    </a:lnTo>
                    <a:lnTo>
                      <a:pt x="f275" y="f177"/>
                    </a:lnTo>
                    <a:cubicBezTo>
                      <a:pt x="f276" y="f226"/>
                      <a:pt x="f277" y="f278"/>
                      <a:pt x="f73" y="f26"/>
                    </a:cubicBezTo>
                    <a:lnTo>
                      <a:pt x="f279" y="f271"/>
                    </a:lnTo>
                    <a:lnTo>
                      <a:pt x="f6" y="f69"/>
                    </a:lnTo>
                    <a:close/>
                    <a:moveTo>
                      <a:pt x="f6" y="f69"/>
                    </a:moveTo>
                    <a:lnTo>
                      <a:pt x="f6" y="f69"/>
                    </a:lnTo>
                    <a:close/>
                    <a:moveTo>
                      <a:pt x="f280" y="f245"/>
                    </a:moveTo>
                    <a:lnTo>
                      <a:pt x="f281" y="f282"/>
                    </a:lnTo>
                    <a:cubicBezTo>
                      <a:pt x="f283" y="f284"/>
                      <a:pt x="f88" y="f172"/>
                      <a:pt x="f98" y="f172"/>
                    </a:cubicBezTo>
                    <a:cubicBezTo>
                      <a:pt x="f96" y="f259"/>
                      <a:pt x="f95" y="f258"/>
                      <a:pt x="f93" y="f256"/>
                    </a:cubicBezTo>
                    <a:cubicBezTo>
                      <a:pt x="f285" y="f256"/>
                      <a:pt x="f286" y="f231"/>
                      <a:pt x="f280" y="f245"/>
                    </a:cubicBezTo>
                    <a:close/>
                    <a:moveTo>
                      <a:pt x="f280" y="f245"/>
                    </a:moveTo>
                    <a:lnTo>
                      <a:pt x="f280" y="f245"/>
                    </a:lnTo>
                    <a:close/>
                    <a:moveTo>
                      <a:pt x="f287" y="f215"/>
                    </a:moveTo>
                    <a:lnTo>
                      <a:pt x="f288" y="f26"/>
                    </a:lnTo>
                    <a:cubicBezTo>
                      <a:pt x="f289" y="f168"/>
                      <a:pt x="f290" y="f23"/>
                      <a:pt x="f287" y="f223"/>
                    </a:cubicBezTo>
                    <a:cubicBezTo>
                      <a:pt x="f291" y="f223"/>
                      <a:pt x="f292" y="f251"/>
                      <a:pt x="f293" y="f225"/>
                    </a:cubicBezTo>
                    <a:lnTo>
                      <a:pt x="f294" y="f174"/>
                    </a:lnTo>
                    <a:cubicBezTo>
                      <a:pt x="f295" y="f248"/>
                      <a:pt x="f296" y="f246"/>
                      <a:pt x="f287" y="f215"/>
                    </a:cubicBezTo>
                    <a:close/>
                    <a:moveTo>
                      <a:pt x="f287" y="f215"/>
                    </a:moveTo>
                    <a:lnTo>
                      <a:pt x="f287" y="f215"/>
                    </a:lnTo>
                    <a:close/>
                    <a:moveTo>
                      <a:pt x="f75" y="f146"/>
                    </a:moveTo>
                    <a:cubicBezTo>
                      <a:pt x="f297" y="f123"/>
                      <a:pt x="f298" y="f226"/>
                      <a:pt x="f299" y="f278"/>
                    </a:cubicBezTo>
                    <a:lnTo>
                      <a:pt x="f15" y="f300"/>
                    </a:lnTo>
                    <a:cubicBezTo>
                      <a:pt x="f295" y="f239"/>
                      <a:pt x="f97" y="f39"/>
                      <a:pt x="f301" y="f39"/>
                    </a:cubicBezTo>
                    <a:lnTo>
                      <a:pt x="f301" y="f229"/>
                    </a:lnTo>
                    <a:cubicBezTo>
                      <a:pt x="f157" y="f229"/>
                      <a:pt x="f302" y="f235"/>
                      <a:pt x="f75" y="f146"/>
                    </a:cubicBezTo>
                    <a:close/>
                    <a:moveTo>
                      <a:pt x="f75" y="f146"/>
                    </a:moveTo>
                    <a:lnTo>
                      <a:pt x="f75" y="f146"/>
                    </a:lnTo>
                    <a:close/>
                    <a:moveTo>
                      <a:pt x="f303" y="f214"/>
                    </a:moveTo>
                    <a:cubicBezTo>
                      <a:pt x="f304" y="f278"/>
                      <a:pt x="f305" y="f224"/>
                      <a:pt x="f275" y="f198"/>
                    </a:cubicBezTo>
                    <a:cubicBezTo>
                      <a:pt x="f70" y="f201"/>
                      <a:pt x="f306" y="f223"/>
                      <a:pt x="f307" y="f221"/>
                    </a:cubicBezTo>
                    <a:cubicBezTo>
                      <a:pt x="f308" y="f21"/>
                      <a:pt x="f309" y="f18"/>
                      <a:pt x="f310" y="f16"/>
                    </a:cubicBezTo>
                    <a:lnTo>
                      <a:pt x="f309" y="f311"/>
                    </a:lnTo>
                    <a:cubicBezTo>
                      <a:pt x="f312" y="f313"/>
                      <a:pt x="f314" y="f315"/>
                      <a:pt x="f316" y="f216"/>
                    </a:cubicBezTo>
                    <a:lnTo>
                      <a:pt x="f303" y="f214"/>
                    </a:lnTo>
                    <a:close/>
                    <a:moveTo>
                      <a:pt x="f303" y="f214"/>
                    </a:moveTo>
                    <a:lnTo>
                      <a:pt x="f303" y="f214"/>
                    </a:lnTo>
                    <a:close/>
                    <a:moveTo>
                      <a:pt x="f317" y="f18"/>
                    </a:moveTo>
                    <a:cubicBezTo>
                      <a:pt x="f318" y="f16"/>
                      <a:pt x="f319" y="f14"/>
                      <a:pt x="f319" y="f13"/>
                    </a:cubicBezTo>
                    <a:lnTo>
                      <a:pt x="f320" y="f13"/>
                    </a:lnTo>
                    <a:lnTo>
                      <a:pt x="f320" y="f199"/>
                    </a:lnTo>
                    <a:lnTo>
                      <a:pt x="f274" y="f197"/>
                    </a:lnTo>
                    <a:lnTo>
                      <a:pt x="f321" y="f0"/>
                    </a:lnTo>
                    <a:cubicBezTo>
                      <a:pt x="f322" y="f284"/>
                      <a:pt x="f323" y="f282"/>
                      <a:pt x="f324" y="f208"/>
                    </a:cubicBezTo>
                    <a:lnTo>
                      <a:pt x="f325" y="f14"/>
                    </a:lnTo>
                    <a:cubicBezTo>
                      <a:pt x="f326" y="f168"/>
                      <a:pt x="f327" y="f202"/>
                      <a:pt x="f317" y="f18"/>
                    </a:cubicBezTo>
                    <a:close/>
                    <a:moveTo>
                      <a:pt x="f317" y="f18"/>
                    </a:moveTo>
                    <a:lnTo>
                      <a:pt x="f317" y="f18"/>
                    </a:lnTo>
                    <a:close/>
                    <a:moveTo>
                      <a:pt x="f328" y="f227"/>
                    </a:moveTo>
                    <a:lnTo>
                      <a:pt x="f32" y="f329"/>
                    </a:lnTo>
                    <a:cubicBezTo>
                      <a:pt x="f330" y="f76"/>
                      <a:pt x="f331" y="f332"/>
                      <a:pt x="f333" y="f63"/>
                    </a:cubicBezTo>
                    <a:lnTo>
                      <a:pt x="f334" y="f258"/>
                    </a:lnTo>
                    <a:cubicBezTo>
                      <a:pt x="f309" y="f121"/>
                      <a:pt x="f312" y="f335"/>
                      <a:pt x="f328" y="f227"/>
                    </a:cubicBezTo>
                    <a:close/>
                    <a:moveTo>
                      <a:pt x="f328" y="f227"/>
                    </a:moveTo>
                    <a:lnTo>
                      <a:pt x="f328" y="f227"/>
                    </a:lnTo>
                    <a:close/>
                    <a:moveTo>
                      <a:pt x="f336" y="f337"/>
                    </a:moveTo>
                    <a:cubicBezTo>
                      <a:pt x="f338" y="f337"/>
                      <a:pt x="f339" y="f337"/>
                      <a:pt x="f340" y="f174"/>
                    </a:cubicBezTo>
                    <a:lnTo>
                      <a:pt x="f341" y="f225"/>
                    </a:lnTo>
                    <a:cubicBezTo>
                      <a:pt x="f342" y="f200"/>
                      <a:pt x="f183" y="f200"/>
                      <a:pt x="f85" y="f225"/>
                    </a:cubicBezTo>
                    <a:lnTo>
                      <a:pt x="f343" y="f174"/>
                    </a:lnTo>
                    <a:cubicBezTo>
                      <a:pt x="f152" y="f174"/>
                      <a:pt x="f344" y="f337"/>
                      <a:pt x="f345" y="f337"/>
                    </a:cubicBezTo>
                    <a:cubicBezTo>
                      <a:pt x="f346" y="f347"/>
                      <a:pt x="f348" y="f202"/>
                      <a:pt x="f349" y="f23"/>
                    </a:cubicBezTo>
                    <a:lnTo>
                      <a:pt x="f102" y="f23"/>
                    </a:lnTo>
                    <a:lnTo>
                      <a:pt x="f350" y="f23"/>
                    </a:lnTo>
                    <a:cubicBezTo>
                      <a:pt x="f351" y="f202"/>
                      <a:pt x="f352" y="f347"/>
                      <a:pt x="f336" y="f337"/>
                    </a:cubicBezTo>
                    <a:close/>
                    <a:moveTo>
                      <a:pt x="f336" y="f337"/>
                    </a:moveTo>
                    <a:lnTo>
                      <a:pt x="f336" y="f337"/>
                    </a:lnTo>
                    <a:close/>
                    <a:moveTo>
                      <a:pt x="f353" y="f240"/>
                    </a:moveTo>
                    <a:cubicBezTo>
                      <a:pt x="f354" y="f355"/>
                      <a:pt x="f356" y="f259"/>
                      <a:pt x="f357" y="f262"/>
                    </a:cubicBezTo>
                    <a:lnTo>
                      <a:pt x="f358" y="f347"/>
                    </a:lnTo>
                    <a:cubicBezTo>
                      <a:pt x="f359" y="f360"/>
                      <a:pt x="f361" y="f26"/>
                      <a:pt x="f362" y="f363"/>
                    </a:cubicBezTo>
                    <a:lnTo>
                      <a:pt x="f353" y="f240"/>
                    </a:lnTo>
                    <a:close/>
                    <a:moveTo>
                      <a:pt x="f353" y="f240"/>
                    </a:moveTo>
                    <a:lnTo>
                      <a:pt x="f353" y="f240"/>
                    </a:lnTo>
                    <a:close/>
                    <a:moveTo>
                      <a:pt x="f364" y="f13"/>
                    </a:moveTo>
                    <a:cubicBezTo>
                      <a:pt x="f365" y="f101"/>
                      <a:pt x="f366" y="f199"/>
                      <a:pt x="f367" y="f368"/>
                    </a:cubicBezTo>
                    <a:lnTo>
                      <a:pt x="f142" y="f369"/>
                    </a:lnTo>
                    <a:cubicBezTo>
                      <a:pt x="f370" y="f371"/>
                      <a:pt x="f372" y="f227"/>
                      <a:pt x="f373" y="f374"/>
                    </a:cubicBezTo>
                    <a:lnTo>
                      <a:pt x="f364" y="f13"/>
                    </a:lnTo>
                    <a:close/>
                    <a:moveTo>
                      <a:pt x="f364" y="f13"/>
                    </a:moveTo>
                    <a:lnTo>
                      <a:pt x="f364" y="f13"/>
                    </a:lnTo>
                    <a:close/>
                    <a:moveTo>
                      <a:pt x="f375" y="f125"/>
                    </a:moveTo>
                    <a:lnTo>
                      <a:pt x="f50" y="f207"/>
                    </a:lnTo>
                    <a:lnTo>
                      <a:pt x="f50" y="f376"/>
                    </a:lnTo>
                    <a:cubicBezTo>
                      <a:pt x="f291" y="f377"/>
                      <a:pt x="f180" y="f378"/>
                      <a:pt x="f379" y="f380"/>
                    </a:cubicBezTo>
                    <a:lnTo>
                      <a:pt x="f379" y="f207"/>
                    </a:lnTo>
                    <a:lnTo>
                      <a:pt x="f381" y="f382"/>
                    </a:lnTo>
                    <a:cubicBezTo>
                      <a:pt x="f23" y="f380"/>
                      <a:pt x="f80" y="f383"/>
                      <a:pt x="f375" y="f125"/>
                    </a:cubicBezTo>
                    <a:close/>
                    <a:moveTo>
                      <a:pt x="f375" y="f125"/>
                    </a:moveTo>
                    <a:lnTo>
                      <a:pt x="f375" y="f125"/>
                    </a:lnTo>
                    <a:close/>
                    <a:moveTo>
                      <a:pt x="f384" y="f385"/>
                    </a:moveTo>
                    <a:lnTo>
                      <a:pt x="f49" y="f386"/>
                    </a:lnTo>
                    <a:lnTo>
                      <a:pt x="f49" y="f387"/>
                    </a:lnTo>
                    <a:lnTo>
                      <a:pt x="f62" y="f388"/>
                    </a:lnTo>
                    <a:lnTo>
                      <a:pt x="f62" y="f389"/>
                    </a:lnTo>
                    <a:lnTo>
                      <a:pt x="f319" y="f390"/>
                    </a:lnTo>
                    <a:lnTo>
                      <a:pt x="f318" y="f34"/>
                    </a:lnTo>
                    <a:lnTo>
                      <a:pt x="f296" y="f391"/>
                    </a:lnTo>
                    <a:lnTo>
                      <a:pt x="f392" y="f393"/>
                    </a:lnTo>
                    <a:lnTo>
                      <a:pt x="f394" y="f387"/>
                    </a:lnTo>
                    <a:lnTo>
                      <a:pt x="f187" y="f138"/>
                    </a:lnTo>
                    <a:lnTo>
                      <a:pt x="f155" y="f138"/>
                    </a:lnTo>
                    <a:lnTo>
                      <a:pt x="f178" y="f138"/>
                    </a:lnTo>
                    <a:lnTo>
                      <a:pt x="f395" y="f387"/>
                    </a:lnTo>
                    <a:lnTo>
                      <a:pt x="f9" y="f393"/>
                    </a:lnTo>
                    <a:lnTo>
                      <a:pt x="f9" y="f391"/>
                    </a:lnTo>
                    <a:lnTo>
                      <a:pt x="f242" y="f34"/>
                    </a:lnTo>
                    <a:lnTo>
                      <a:pt x="f223" y="f390"/>
                    </a:lnTo>
                    <a:lnTo>
                      <a:pt x="f396" y="f389"/>
                    </a:lnTo>
                    <a:lnTo>
                      <a:pt x="f396" y="f388"/>
                    </a:lnTo>
                    <a:lnTo>
                      <a:pt x="f397" y="f387"/>
                    </a:lnTo>
                    <a:lnTo>
                      <a:pt x="f397" y="f386"/>
                    </a:lnTo>
                    <a:lnTo>
                      <a:pt x="f398" y="f399"/>
                    </a:lnTo>
                    <a:cubicBezTo>
                      <a:pt x="f9" y="f400"/>
                      <a:pt x="f392" y="f400"/>
                      <a:pt x="f384" y="f385"/>
                    </a:cubicBezTo>
                    <a:close/>
                  </a:path>
                </a:pathLst>
              </a:custGeom>
              <a:solidFill>
                <a:srgbClr val="513A2A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8" name="Forma Livre 17"/>
              <p:cNvSpPr/>
              <p:nvPr/>
            </p:nvSpPr>
            <p:spPr>
              <a:xfrm>
                <a:off x="9391683" y="6523201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9" name="Forma Livre 18"/>
              <p:cNvSpPr/>
              <p:nvPr/>
            </p:nvSpPr>
            <p:spPr>
              <a:xfrm>
                <a:off x="9129598" y="6140516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0" name="Forma Livre 19"/>
              <p:cNvSpPr/>
              <p:nvPr/>
            </p:nvSpPr>
            <p:spPr>
              <a:xfrm>
                <a:off x="9201241" y="5902195"/>
                <a:ext cx="363602" cy="254157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1089"/>
                  <a:gd name="f5" fmla="val 778"/>
                  <a:gd name="f6" fmla="val 457"/>
                  <a:gd name="f7" fmla="val 602"/>
                  <a:gd name="f8" fmla="val 516"/>
                  <a:gd name="f9" fmla="val 638"/>
                  <a:gd name="f10" fmla="val 557"/>
                  <a:gd name="f11" fmla="val 701"/>
                  <a:gd name="f12" fmla="val 560"/>
                  <a:gd name="f13" fmla="val 777"/>
                  <a:gd name="f14" fmla="val 576"/>
                  <a:gd name="f15" fmla="val 767"/>
                  <a:gd name="f16" fmla="val 574"/>
                  <a:gd name="f17" fmla="val 757"/>
                  <a:gd name="f18" fmla="val 572"/>
                  <a:gd name="f19" fmla="val 749"/>
                  <a:gd name="f20" fmla="val 616"/>
                  <a:gd name="f21" fmla="val 741"/>
                  <a:gd name="f22" fmla="val 739"/>
                  <a:gd name="f23" fmla="val 617"/>
                  <a:gd name="f24" fmla="val 737"/>
                  <a:gd name="f25" fmla="val 736"/>
                  <a:gd name="f26" fmla="val 734"/>
                  <a:gd name="f27" fmla="val 619"/>
                  <a:gd name="f28" fmla="val 732"/>
                  <a:gd name="f29" fmla="val 620"/>
                  <a:gd name="f30" fmla="val 731"/>
                  <a:gd name="f31" fmla="val 729"/>
                  <a:gd name="f32" fmla="val 623"/>
                  <a:gd name="f33" fmla="val 726"/>
                  <a:gd name="f34" fmla="val 725"/>
                  <a:gd name="f35" fmla="val 624"/>
                  <a:gd name="f36" fmla="val 723"/>
                  <a:gd name="f37" fmla="val 626"/>
                  <a:gd name="f38" fmla="val 721"/>
                  <a:gd name="f39" fmla="val 720"/>
                  <a:gd name="f40" fmla="val 628"/>
                  <a:gd name="f41" fmla="val 569"/>
                  <a:gd name="f42" fmla="val 568"/>
                  <a:gd name="f43" fmla="val 565"/>
                  <a:gd name="f44" fmla="val 713"/>
                  <a:gd name="f45" fmla="val 562"/>
                  <a:gd name="f46" fmla="val 705"/>
                  <a:gd name="f47" fmla="val 672"/>
                  <a:gd name="f48" fmla="val 656"/>
                  <a:gd name="f49" fmla="val 655"/>
                  <a:gd name="f50" fmla="val 674"/>
                  <a:gd name="f51" fmla="val 653"/>
                  <a:gd name="f52" fmla="val 676"/>
                  <a:gd name="f53" fmla="val 651"/>
                  <a:gd name="f54" fmla="val 678"/>
                  <a:gd name="f55" fmla="val 650"/>
                  <a:gd name="f56" fmla="val 679"/>
                  <a:gd name="f57" fmla="val 648"/>
                  <a:gd name="f58" fmla="val 681"/>
                  <a:gd name="f59" fmla="val 646"/>
                  <a:gd name="f60" fmla="val 683"/>
                  <a:gd name="f61" fmla="val 645"/>
                  <a:gd name="f62" fmla="val 643"/>
                  <a:gd name="f63" fmla="val 685"/>
                  <a:gd name="f64" fmla="val 641"/>
                  <a:gd name="f65" fmla="val 686"/>
                  <a:gd name="f66" fmla="val 640"/>
                  <a:gd name="f67" fmla="val 688"/>
                  <a:gd name="f68" fmla="val 690"/>
                  <a:gd name="f69" fmla="val 691"/>
                  <a:gd name="f70" fmla="val 635"/>
                  <a:gd name="f71" fmla="val 695"/>
                  <a:gd name="f72" fmla="val 631"/>
                  <a:gd name="f73" fmla="val 698"/>
                  <a:gd name="f74" fmla="val 556"/>
                  <a:gd name="f75" fmla="val 552"/>
                  <a:gd name="f76" fmla="val 546"/>
                  <a:gd name="f77" fmla="val 673"/>
                  <a:gd name="f78" fmla="val 543"/>
                  <a:gd name="f79" fmla="val 665"/>
                  <a:gd name="f80" fmla="val 859"/>
                  <a:gd name="f81" fmla="val 444"/>
                  <a:gd name="f82" fmla="val 443"/>
                  <a:gd name="f83" fmla="val 857"/>
                  <a:gd name="f84" fmla="val 855"/>
                  <a:gd name="f85" fmla="val 441"/>
                  <a:gd name="f86" fmla="val 854"/>
                  <a:gd name="f87" fmla="val 439"/>
                  <a:gd name="f88" fmla="val 851"/>
                  <a:gd name="f89" fmla="val 438"/>
                  <a:gd name="f90" fmla="val 850"/>
                  <a:gd name="f91" fmla="val 436"/>
                  <a:gd name="f92" fmla="val 848"/>
                  <a:gd name="f93" fmla="val 847"/>
                  <a:gd name="f94" fmla="val 434"/>
                  <a:gd name="f95" fmla="val 845"/>
                  <a:gd name="f96" fmla="val 534"/>
                  <a:gd name="f97" fmla="val 529"/>
                  <a:gd name="f98" fmla="val 522"/>
                  <a:gd name="f99" fmla="val 517"/>
                  <a:gd name="f100" fmla="val 724"/>
                  <a:gd name="f101" fmla="val 416"/>
                  <a:gd name="f102" fmla="val 414"/>
                  <a:gd name="f103" fmla="val 412"/>
                  <a:gd name="f104" fmla="val 411"/>
                  <a:gd name="f105" fmla="val 409"/>
                  <a:gd name="f106" fmla="val 407"/>
                  <a:gd name="f107" fmla="val 406"/>
                  <a:gd name="f108" fmla="val 404"/>
                  <a:gd name="f109" fmla="val 728"/>
                  <a:gd name="f110" fmla="val 402"/>
                  <a:gd name="f111" fmla="val 401"/>
                  <a:gd name="f112" fmla="val 399"/>
                  <a:gd name="f113" fmla="val 397"/>
                  <a:gd name="f114" fmla="val 396"/>
                  <a:gd name="f115" fmla="val 394"/>
                  <a:gd name="f116" fmla="val 392"/>
                  <a:gd name="f117" fmla="val 390"/>
                  <a:gd name="f118" fmla="val 388"/>
                  <a:gd name="f119" fmla="val 387"/>
                  <a:gd name="f120" fmla="val 385"/>
                  <a:gd name="f121" fmla="val 733"/>
                  <a:gd name="f122" fmla="val 383"/>
                  <a:gd name="f123" fmla="val 382"/>
                  <a:gd name="f124" fmla="val 505"/>
                  <a:gd name="f125" fmla="val 498"/>
                  <a:gd name="f126" fmla="val 614"/>
                  <a:gd name="f127" fmla="val 493"/>
                  <a:gd name="f128" fmla="val 607"/>
                  <a:gd name="f129" fmla="val 486"/>
                  <a:gd name="f130" fmla="val 293"/>
                  <a:gd name="f131" fmla="val 291"/>
                  <a:gd name="f132" fmla="val 290"/>
                  <a:gd name="f133" fmla="val 671"/>
                  <a:gd name="f134" fmla="val 669"/>
                  <a:gd name="f135" fmla="val 472"/>
                  <a:gd name="f136" fmla="val 592"/>
                  <a:gd name="f137" fmla="val 467"/>
                  <a:gd name="f138" fmla="val 589"/>
                  <a:gd name="f139" fmla="val 462"/>
                  <a:gd name="f140" fmla="val 587"/>
                  <a:gd name="f141" fmla="val 584"/>
                  <a:gd name="f142" fmla="val 141"/>
                  <a:gd name="f143" fmla="val 747"/>
                  <a:gd name="f144" fmla="val 715"/>
                  <a:gd name="f145" fmla="val 700"/>
                  <a:gd name="f146" fmla="val 143"/>
                  <a:gd name="f147" fmla="val 146"/>
                  <a:gd name="f148" fmla="val 148"/>
                  <a:gd name="f149" fmla="val 152"/>
                  <a:gd name="f150" fmla="val 16"/>
                  <a:gd name="f151" fmla="val 633"/>
                  <a:gd name="f152" fmla="val 17"/>
                  <a:gd name="f153" fmla="val 159"/>
                  <a:gd name="f154" fmla="val 162"/>
                  <a:gd name="f155" fmla="val 680"/>
                  <a:gd name="f156" fmla="val 168"/>
                  <a:gd name="f157" fmla="val 171"/>
                  <a:gd name="f158" fmla="val 29"/>
                  <a:gd name="f159" fmla="val 31"/>
                  <a:gd name="f160" fmla="val 32"/>
                  <a:gd name="f161" fmla="val 554"/>
                  <a:gd name="f162" fmla="val 549"/>
                  <a:gd name="f163" fmla="val 184"/>
                  <a:gd name="f164" fmla="val 192"/>
                  <a:gd name="f165" fmla="val 636"/>
                  <a:gd name="f166" fmla="val 196"/>
                  <a:gd name="f167" fmla="val 54"/>
                  <a:gd name="f168" fmla="val 479"/>
                  <a:gd name="f169" fmla="val 55"/>
                  <a:gd name="f170" fmla="val 474"/>
                  <a:gd name="f171" fmla="val 57"/>
                  <a:gd name="f172" fmla="val 469"/>
                  <a:gd name="f173" fmla="val 59"/>
                  <a:gd name="f174" fmla="val 463"/>
                  <a:gd name="f175" fmla="val 208"/>
                  <a:gd name="f176" fmla="val 216"/>
                  <a:gd name="f177" fmla="val 612"/>
                  <a:gd name="f178" fmla="val 223"/>
                  <a:gd name="f179" fmla="val 605"/>
                  <a:gd name="f180" fmla="val 229"/>
                  <a:gd name="f181" fmla="val 600"/>
                  <a:gd name="f182" fmla="val 90"/>
                  <a:gd name="f183" fmla="val 93"/>
                  <a:gd name="f184" fmla="val 380"/>
                  <a:gd name="f185" fmla="val 95"/>
                  <a:gd name="f186" fmla="val 373"/>
                  <a:gd name="f187" fmla="val 98"/>
                  <a:gd name="f188" fmla="val 368"/>
                  <a:gd name="f189" fmla="val 243"/>
                  <a:gd name="f190" fmla="val 247"/>
                  <a:gd name="f191" fmla="val 252"/>
                  <a:gd name="f192" fmla="val 257"/>
                  <a:gd name="f193" fmla="val 172"/>
                  <a:gd name="f194" fmla="val 157"/>
                  <a:gd name="f195" fmla="val 742"/>
                  <a:gd name="f196" fmla="val 744"/>
                  <a:gd name="f197" fmla="val 746"/>
                  <a:gd name="f198" fmla="val 155"/>
                  <a:gd name="f199" fmla="val 759"/>
                  <a:gd name="f200" fmla="val 153"/>
                  <a:gd name="f201" fmla="val 138"/>
                  <a:gd name="f202" fmla="val 140"/>
                  <a:gd name="f203" fmla="val 264"/>
                  <a:gd name="f204" fmla="val 512"/>
                  <a:gd name="f205" fmla="val 281"/>
                  <a:gd name="f206" fmla="val 276"/>
                  <a:gd name="f207" fmla="val 271"/>
                  <a:gd name="f208" fmla="val 245"/>
                  <a:gd name="f209" fmla="val 298"/>
                  <a:gd name="f210" fmla="val 449"/>
                  <a:gd name="f211" fmla="val 302"/>
                  <a:gd name="f212" fmla="val 309"/>
                  <a:gd name="f213" fmla="val 231"/>
                  <a:gd name="f214" fmla="val 174"/>
                  <a:gd name="f215" fmla="val 236"/>
                  <a:gd name="f216" fmla="val 170"/>
                  <a:gd name="f217" fmla="val 240"/>
                  <a:gd name="f218" fmla="val 164"/>
                  <a:gd name="f219" fmla="val 364"/>
                  <a:gd name="f220" fmla="val 69"/>
                  <a:gd name="f221" fmla="val 365"/>
                  <a:gd name="f222" fmla="val 272"/>
                  <a:gd name="f223" fmla="val 362"/>
                  <a:gd name="f224" fmla="val 359"/>
                  <a:gd name="f225" fmla="val 355"/>
                  <a:gd name="f226" fmla="val 353"/>
                  <a:gd name="f227" fmla="val 352"/>
                  <a:gd name="f228" fmla="val 348"/>
                  <a:gd name="f229" fmla="val 78"/>
                  <a:gd name="f230" fmla="val 74"/>
                  <a:gd name="f231" fmla="val 73"/>
                  <a:gd name="f232" fmla="val 8"/>
                  <a:gd name="f233" fmla="val 424"/>
                  <a:gd name="f234" fmla="val 12"/>
                  <a:gd name="f235" fmla="val 503"/>
                  <a:gd name="f236" fmla="val 509"/>
                  <a:gd name="f237" fmla="val 10"/>
                  <a:gd name="f238" fmla="val 2"/>
                  <a:gd name="f239" fmla="val 559"/>
                  <a:gd name="f240" fmla="val 515"/>
                  <a:gd name="f241" fmla="val 662"/>
                  <a:gd name="f242" fmla="val 842"/>
                  <a:gd name="f243" fmla="val 52"/>
                  <a:gd name="f244" fmla="val 716"/>
                  <a:gd name="f245" fmla="val 714"/>
                  <a:gd name="f246" fmla="val 712"/>
                  <a:gd name="f247" fmla="val 710"/>
                  <a:gd name="f248" fmla="val 709"/>
                  <a:gd name="f249" fmla="val 707"/>
                  <a:gd name="f250" fmla="val 703"/>
                  <a:gd name="f251" fmla="val 702"/>
                  <a:gd name="f252" fmla="val 697"/>
                  <a:gd name="f253" fmla="val 828"/>
                  <a:gd name="f254" fmla="val 45"/>
                  <a:gd name="f255" fmla="val 831"/>
                  <a:gd name="f256" fmla="val 47"/>
                  <a:gd name="f257" fmla="val 836"/>
                  <a:gd name="f258" fmla="val 48"/>
                  <a:gd name="f259" fmla="val 980"/>
                  <a:gd name="f260" fmla="val 149"/>
                  <a:gd name="f261" fmla="val 285"/>
                  <a:gd name="f262" fmla="val 283"/>
                  <a:gd name="f263" fmla="val 843"/>
                  <a:gd name="f264" fmla="val 279"/>
                  <a:gd name="f265" fmla="val 839"/>
                  <a:gd name="f266" fmla="val 838"/>
                  <a:gd name="f267" fmla="val 277"/>
                  <a:gd name="f268" fmla="val 835"/>
                  <a:gd name="f269" fmla="val 968"/>
                  <a:gd name="f270" fmla="val 972"/>
                  <a:gd name="f271" fmla="val 976"/>
                  <a:gd name="f272" fmla="val 144"/>
                  <a:gd name="f273" fmla="val 336"/>
                  <a:gd name="f274" fmla="val 335"/>
                  <a:gd name="f275" fmla="val 1088"/>
                  <a:gd name="f276" fmla="val 1024"/>
                  <a:gd name="f277" fmla="val 326"/>
                  <a:gd name="f278" fmla="val 325"/>
                  <a:gd name="f279" fmla="val 323"/>
                  <a:gd name="f280" fmla="val 1023"/>
                  <a:gd name="f281" fmla="val 321"/>
                  <a:gd name="f282" fmla="val 320"/>
                  <a:gd name="f283" fmla="val 1020"/>
                  <a:gd name="f284" fmla="val 318"/>
                  <a:gd name="f285" fmla="val 316"/>
                  <a:gd name="f286" fmla="val 1019"/>
                  <a:gd name="f287" fmla="val 315"/>
                  <a:gd name="f288" fmla="val 313"/>
                  <a:gd name="f289" fmla="val 311"/>
                  <a:gd name="f290" fmla="val 1079"/>
                  <a:gd name="f291" fmla="val 267"/>
                  <a:gd name="f292" fmla="val 1083"/>
                  <a:gd name="f293" fmla="val 1086"/>
                  <a:gd name="f294" fmla="val 1012"/>
                  <a:gd name="f295" fmla="val 507"/>
                  <a:gd name="f296" fmla="val 981"/>
                  <a:gd name="f297" fmla="val 510"/>
                  <a:gd name="f298" fmla="val 1027"/>
                  <a:gd name="f299" fmla="val 483"/>
                  <a:gd name="f300" fmla="val 1026"/>
                  <a:gd name="f301" fmla="val 484"/>
                  <a:gd name="f302" fmla="val 488"/>
                  <a:gd name="f303" fmla="val 489"/>
                  <a:gd name="f304" fmla="val 491"/>
                  <a:gd name="f305" fmla="val 494"/>
                  <a:gd name="f306" fmla="val 496"/>
                  <a:gd name="f307" fmla="val 1017"/>
                  <a:gd name="f308" fmla="val 499"/>
                  <a:gd name="f309" fmla="val 501"/>
                  <a:gd name="f310" fmla="val 1016"/>
                  <a:gd name="f311" fmla="val 1014"/>
                  <a:gd name="f312" fmla="val 886"/>
                  <a:gd name="f313" fmla="val 577"/>
                  <a:gd name="f314" fmla="val 575"/>
                  <a:gd name="f315" fmla="val 570"/>
                  <a:gd name="f316" fmla="val 833"/>
                  <a:gd name="f317" fmla="val 883"/>
                  <a:gd name="f318" fmla="val 545"/>
                  <a:gd name="f319" fmla="val 547"/>
                  <a:gd name="f320" fmla="val 550"/>
                  <a:gd name="f321" fmla="val 885"/>
                  <a:gd name="f322" fmla="val 555"/>
                  <a:gd name="f323" fmla="*/ f1 1 1089"/>
                  <a:gd name="f324" fmla="*/ f2 1 778"/>
                  <a:gd name="f325" fmla="+- f5 0 f3"/>
                  <a:gd name="f326" fmla="+- f4 0 f3"/>
                  <a:gd name="f327" fmla="*/ f326 1 1089"/>
                  <a:gd name="f328" fmla="*/ f325 1 778"/>
                  <a:gd name="f329" fmla="*/ f3 1 f327"/>
                  <a:gd name="f330" fmla="*/ f4 1 f327"/>
                  <a:gd name="f331" fmla="*/ f3 1 f328"/>
                  <a:gd name="f332" fmla="*/ f5 1 f328"/>
                  <a:gd name="f333" fmla="*/ f329 f323 1"/>
                  <a:gd name="f334" fmla="*/ f330 f323 1"/>
                  <a:gd name="f335" fmla="*/ f332 f324 1"/>
                  <a:gd name="f336" fmla="*/ f331 f32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33" t="f336" r="f334" b="f335"/>
                <a:pathLst>
                  <a:path w="1089" h="778">
                    <a:moveTo>
                      <a:pt x="f6" y="f7"/>
                    </a:moveTo>
                    <a:cubicBezTo>
                      <a:pt x="f8" y="f9"/>
                      <a:pt x="f10" y="f11"/>
                      <a:pt x="f12" y="f13"/>
                    </a:cubicBezTo>
                    <a:lnTo>
                      <a:pt x="f14" y="f13"/>
                    </a:lnTo>
                    <a:cubicBezTo>
                      <a:pt x="f14" y="f15"/>
                      <a:pt x="f16" y="f17"/>
                      <a:pt x="f18" y="f19"/>
                    </a:cubicBezTo>
                    <a:lnTo>
                      <a:pt x="f20" y="f21"/>
                    </a:lnTo>
                    <a:lnTo>
                      <a:pt x="f20" y="f22"/>
                    </a:lnTo>
                    <a:lnTo>
                      <a:pt x="f23" y="f24"/>
                    </a:lnTo>
                    <a:lnTo>
                      <a:pt x="f23" y="f25"/>
                    </a:lnTo>
                    <a:lnTo>
                      <a:pt x="f23" y="f26"/>
                    </a:lnTo>
                    <a:lnTo>
                      <a:pt x="f27" y="f26"/>
                    </a:lnTo>
                    <a:lnTo>
                      <a:pt x="f27" y="f28"/>
                    </a:lnTo>
                    <a:lnTo>
                      <a:pt x="f29" y="f28"/>
                    </a:lnTo>
                    <a:lnTo>
                      <a:pt x="f29" y="f30"/>
                    </a:lnTo>
                    <a:lnTo>
                      <a:pt x="f29" y="f31"/>
                    </a:lnTo>
                    <a:lnTo>
                      <a:pt x="f32" y="f31"/>
                    </a:lnTo>
                    <a:lnTo>
                      <a:pt x="f32" y="f33"/>
                    </a:lnTo>
                    <a:lnTo>
                      <a:pt x="f32" y="f34"/>
                    </a:lnTo>
                    <a:lnTo>
                      <a:pt x="f35" y="f34"/>
                    </a:lnTo>
                    <a:lnTo>
                      <a:pt x="f35" y="f36"/>
                    </a:lnTo>
                    <a:lnTo>
                      <a:pt x="f37" y="f36"/>
                    </a:lnTo>
                    <a:lnTo>
                      <a:pt x="f37" y="f38"/>
                    </a:lnTo>
                    <a:lnTo>
                      <a:pt x="f37" y="f39"/>
                    </a:lnTo>
                    <a:lnTo>
                      <a:pt x="f40" y="f39"/>
                    </a:lnTo>
                    <a:lnTo>
                      <a:pt x="f41" y="f28"/>
                    </a:lnTo>
                    <a:cubicBezTo>
                      <a:pt x="f42" y="f36"/>
                      <a:pt x="f43" y="f44"/>
                      <a:pt x="f45" y="f46"/>
                    </a:cubicBezTo>
                    <a:lnTo>
                      <a:pt x="f47" y="f48"/>
                    </a:lnTo>
                    <a:lnTo>
                      <a:pt x="f47" y="f49"/>
                    </a:lnTo>
                    <a:lnTo>
                      <a:pt x="f50" y="f49"/>
                    </a:lnTo>
                    <a:lnTo>
                      <a:pt x="f50" y="f51"/>
                    </a:lnTo>
                    <a:lnTo>
                      <a:pt x="f52" y="f51"/>
                    </a:lnTo>
                    <a:lnTo>
                      <a:pt x="f52" y="f53"/>
                    </a:lnTo>
                    <a:lnTo>
                      <a:pt x="f54" y="f53"/>
                    </a:lnTo>
                    <a:lnTo>
                      <a:pt x="f54" y="f55"/>
                    </a:lnTo>
                    <a:lnTo>
                      <a:pt x="f56" y="f55"/>
                    </a:lnTo>
                    <a:lnTo>
                      <a:pt x="f56" y="f57"/>
                    </a:lnTo>
                    <a:lnTo>
                      <a:pt x="f58" y="f59"/>
                    </a:lnTo>
                    <a:lnTo>
                      <a:pt x="f60" y="f61"/>
                    </a:lnTo>
                    <a:lnTo>
                      <a:pt x="f60" y="f62"/>
                    </a:lnTo>
                    <a:lnTo>
                      <a:pt x="f63" y="f62"/>
                    </a:lnTo>
                    <a:lnTo>
                      <a:pt x="f63" y="f64"/>
                    </a:lnTo>
                    <a:lnTo>
                      <a:pt x="f65" y="f64"/>
                    </a:lnTo>
                    <a:lnTo>
                      <a:pt x="f65" y="f66"/>
                    </a:lnTo>
                    <a:lnTo>
                      <a:pt x="f67" y="f66"/>
                    </a:lnTo>
                    <a:lnTo>
                      <a:pt x="f67" y="f9"/>
                    </a:lnTo>
                    <a:lnTo>
                      <a:pt x="f68" y="f9"/>
                    </a:lnTo>
                    <a:cubicBezTo>
                      <a:pt x="f69" y="f70"/>
                      <a:pt x="f71" y="f72"/>
                      <a:pt x="f73" y="f37"/>
                    </a:cubicBezTo>
                    <a:lnTo>
                      <a:pt x="f74" y="f68"/>
                    </a:lnTo>
                    <a:cubicBezTo>
                      <a:pt x="f75" y="f58"/>
                      <a:pt x="f76" y="f77"/>
                      <a:pt x="f78" y="f79"/>
                    </a:cubicBezTo>
                    <a:lnTo>
                      <a:pt x="f80" y="f81"/>
                    </a:lnTo>
                    <a:lnTo>
                      <a:pt x="f80" y="f82"/>
                    </a:lnTo>
                    <a:lnTo>
                      <a:pt x="f83" y="f82"/>
                    </a:lnTo>
                    <a:lnTo>
                      <a:pt x="f84" y="f82"/>
                    </a:lnTo>
                    <a:lnTo>
                      <a:pt x="f84" y="f85"/>
                    </a:lnTo>
                    <a:lnTo>
                      <a:pt x="f86" y="f85"/>
                    </a:lnTo>
                    <a:lnTo>
                      <a:pt x="f86" y="f87"/>
                    </a:lnTo>
                    <a:lnTo>
                      <a:pt x="f88" y="f87"/>
                    </a:lnTo>
                    <a:lnTo>
                      <a:pt x="f88" y="f89"/>
                    </a:lnTo>
                    <a:lnTo>
                      <a:pt x="f90" y="f89"/>
                    </a:lnTo>
                    <a:lnTo>
                      <a:pt x="f90" y="f91"/>
                    </a:lnTo>
                    <a:lnTo>
                      <a:pt x="f92" y="f91"/>
                    </a:lnTo>
                    <a:lnTo>
                      <a:pt x="f93" y="f91"/>
                    </a:lnTo>
                    <a:lnTo>
                      <a:pt x="f93" y="f94"/>
                    </a:lnTo>
                    <a:lnTo>
                      <a:pt x="f95" y="f94"/>
                    </a:lnTo>
                    <a:lnTo>
                      <a:pt x="f96" y="f53"/>
                    </a:lnTo>
                    <a:cubicBezTo>
                      <a:pt x="f97" y="f61"/>
                      <a:pt x="f98" y="f9"/>
                      <a:pt x="f99" y="f72"/>
                    </a:cubicBezTo>
                    <a:lnTo>
                      <a:pt x="f100" y="f101"/>
                    </a:lnTo>
                    <a:lnTo>
                      <a:pt x="f100" y="f102"/>
                    </a:lnTo>
                    <a:lnTo>
                      <a:pt x="f33" y="f103"/>
                    </a:lnTo>
                    <a:lnTo>
                      <a:pt x="f33" y="f104"/>
                    </a:lnTo>
                    <a:lnTo>
                      <a:pt x="f33" y="f105"/>
                    </a:lnTo>
                    <a:lnTo>
                      <a:pt x="f33" y="f106"/>
                    </a:lnTo>
                    <a:cubicBezTo>
                      <a:pt x="f33" y="f107"/>
                      <a:pt x="f33" y="f108"/>
                      <a:pt x="f33" y="f108"/>
                    </a:cubicBezTo>
                    <a:cubicBezTo>
                      <a:pt x="f109" y="f110"/>
                      <a:pt x="f109" y="f110"/>
                      <a:pt x="f109" y="f111"/>
                    </a:cubicBezTo>
                    <a:lnTo>
                      <a:pt x="f109" y="f112"/>
                    </a:lnTo>
                    <a:lnTo>
                      <a:pt x="f109" y="f113"/>
                    </a:lnTo>
                    <a:lnTo>
                      <a:pt x="f31" y="f113"/>
                    </a:lnTo>
                    <a:lnTo>
                      <a:pt x="f31" y="f114"/>
                    </a:lnTo>
                    <a:lnTo>
                      <a:pt x="f31" y="f115"/>
                    </a:lnTo>
                    <a:lnTo>
                      <a:pt x="f31" y="f116"/>
                    </a:lnTo>
                    <a:lnTo>
                      <a:pt x="f30" y="f116"/>
                    </a:lnTo>
                    <a:lnTo>
                      <a:pt x="f30" y="f117"/>
                    </a:lnTo>
                    <a:lnTo>
                      <a:pt x="f30" y="f118"/>
                    </a:lnTo>
                    <a:lnTo>
                      <a:pt x="f30" y="f119"/>
                    </a:lnTo>
                    <a:lnTo>
                      <a:pt x="f30" y="f120"/>
                    </a:lnTo>
                    <a:lnTo>
                      <a:pt x="f121" y="f120"/>
                    </a:lnTo>
                    <a:lnTo>
                      <a:pt x="f121" y="f122"/>
                    </a:lnTo>
                    <a:lnTo>
                      <a:pt x="f121" y="f123"/>
                    </a:lnTo>
                    <a:lnTo>
                      <a:pt x="f124" y="f29"/>
                    </a:lnTo>
                    <a:cubicBezTo>
                      <a:pt x="f125" y="f126"/>
                      <a:pt x="f127" y="f128"/>
                      <a:pt x="f129" y="f7"/>
                    </a:cubicBezTo>
                    <a:lnTo>
                      <a:pt x="f63" y="f130"/>
                    </a:lnTo>
                    <a:lnTo>
                      <a:pt x="f60" y="f130"/>
                    </a:lnTo>
                    <a:lnTo>
                      <a:pt x="f58" y="f130"/>
                    </a:lnTo>
                    <a:lnTo>
                      <a:pt x="f58" y="f131"/>
                    </a:lnTo>
                    <a:lnTo>
                      <a:pt x="f56" y="f131"/>
                    </a:lnTo>
                    <a:lnTo>
                      <a:pt x="f54" y="f131"/>
                    </a:lnTo>
                    <a:lnTo>
                      <a:pt x="f52" y="f131"/>
                    </a:lnTo>
                    <a:lnTo>
                      <a:pt x="f52" y="f132"/>
                    </a:lnTo>
                    <a:lnTo>
                      <a:pt x="f50" y="f132"/>
                    </a:lnTo>
                    <a:lnTo>
                      <a:pt x="f47" y="f132"/>
                    </a:lnTo>
                    <a:lnTo>
                      <a:pt x="f133" y="f132"/>
                    </a:lnTo>
                    <a:lnTo>
                      <a:pt x="f134" y="f132"/>
                    </a:lnTo>
                    <a:lnTo>
                      <a:pt x="f135" y="f136"/>
                    </a:lnTo>
                    <a:cubicBezTo>
                      <a:pt x="f137" y="f138"/>
                      <a:pt x="f139" y="f140"/>
                      <a:pt x="f6" y="f141"/>
                    </a:cubicBezTo>
                    <a:lnTo>
                      <a:pt x="f6" y="f7"/>
                    </a:ln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42" y="f143"/>
                    </a:moveTo>
                    <a:lnTo>
                      <a:pt x="f3" y="f144"/>
                    </a:lnTo>
                    <a:lnTo>
                      <a:pt x="f3" y="f145"/>
                    </a:lnTo>
                    <a:lnTo>
                      <a:pt x="f146" y="f28"/>
                    </a:lnTo>
                    <a:cubicBezTo>
                      <a:pt x="f147" y="f38"/>
                      <a:pt x="f148" y="f44"/>
                      <a:pt x="f149" y="f46"/>
                    </a:cubicBezTo>
                    <a:lnTo>
                      <a:pt x="f150" y="f61"/>
                    </a:lnTo>
                    <a:cubicBezTo>
                      <a:pt x="f150" y="f9"/>
                      <a:pt x="f150" y="f151"/>
                      <a:pt x="f152" y="f40"/>
                    </a:cubicBezTo>
                    <a:lnTo>
                      <a:pt x="f153" y="f67"/>
                    </a:lnTo>
                    <a:cubicBezTo>
                      <a:pt x="f154" y="f155"/>
                      <a:pt x="f156" y="f77"/>
                      <a:pt x="f157" y="f79"/>
                    </a:cubicBezTo>
                    <a:lnTo>
                      <a:pt x="f158" y="f43"/>
                    </a:lnTo>
                    <a:cubicBezTo>
                      <a:pt x="f159" y="f12"/>
                      <a:pt x="f160" y="f161"/>
                      <a:pt x="f160" y="f162"/>
                    </a:cubicBezTo>
                    <a:lnTo>
                      <a:pt x="f0" y="f53"/>
                    </a:lnTo>
                    <a:cubicBezTo>
                      <a:pt x="f163" y="f62"/>
                      <a:pt x="f164" y="f165"/>
                      <a:pt x="f166" y="f72"/>
                    </a:cubicBezTo>
                    <a:lnTo>
                      <a:pt x="f167" y="f168"/>
                    </a:lnTo>
                    <a:cubicBezTo>
                      <a:pt x="f169" y="f170"/>
                      <a:pt x="f171" y="f172"/>
                      <a:pt x="f173" y="f174"/>
                    </a:cubicBezTo>
                    <a:lnTo>
                      <a:pt x="f175" y="f29"/>
                    </a:lnTo>
                    <a:cubicBezTo>
                      <a:pt x="f176" y="f177"/>
                      <a:pt x="f178" y="f179"/>
                      <a:pt x="f180" y="f181"/>
                    </a:cubicBezTo>
                    <a:lnTo>
                      <a:pt x="f182" y="f120"/>
                    </a:lnTo>
                    <a:cubicBezTo>
                      <a:pt x="f183" y="f184"/>
                      <a:pt x="f185" y="f186"/>
                      <a:pt x="f187" y="f188"/>
                    </a:cubicBezTo>
                    <a:lnTo>
                      <a:pt x="f189" y="f136"/>
                    </a:lnTo>
                    <a:cubicBezTo>
                      <a:pt x="f190" y="f138"/>
                      <a:pt x="f191" y="f140"/>
                      <a:pt x="f192" y="f141"/>
                    </a:cubicBezTo>
                    <a:lnTo>
                      <a:pt x="f192" y="f7"/>
                    </a:lnTo>
                    <a:cubicBezTo>
                      <a:pt x="f175" y="f72"/>
                      <a:pt x="f193" y="f54"/>
                      <a:pt x="f153" y="f25"/>
                    </a:cubicBezTo>
                    <a:cubicBezTo>
                      <a:pt x="f153" y="f24"/>
                      <a:pt x="f153" y="f22"/>
                      <a:pt x="f153" y="f22"/>
                    </a:cubicBezTo>
                    <a:cubicBezTo>
                      <a:pt x="f153" y="f21"/>
                      <a:pt x="f194" y="f21"/>
                      <a:pt x="f194" y="f195"/>
                    </a:cubicBezTo>
                    <a:cubicBezTo>
                      <a:pt x="f194" y="f196"/>
                      <a:pt x="f194" y="f196"/>
                      <a:pt x="f194" y="f197"/>
                    </a:cubicBezTo>
                    <a:cubicBezTo>
                      <a:pt x="f194" y="f143"/>
                      <a:pt x="f194" y="f143"/>
                      <a:pt x="f194" y="f19"/>
                    </a:cubicBezTo>
                    <a:cubicBezTo>
                      <a:pt x="f198" y="f199"/>
                      <a:pt x="f200" y="f15"/>
                      <a:pt x="f200" y="f13"/>
                    </a:cubicBezTo>
                    <a:lnTo>
                      <a:pt x="f201" y="f13"/>
                    </a:lnTo>
                    <a:cubicBezTo>
                      <a:pt x="f201" y="f15"/>
                      <a:pt x="f202" y="f17"/>
                      <a:pt x="f142" y="f143"/>
                    </a:cubicBezTo>
                    <a:close/>
                    <a:moveTo>
                      <a:pt x="f142" y="f143"/>
                    </a:moveTo>
                    <a:lnTo>
                      <a:pt x="f142" y="f143"/>
                    </a:lnTo>
                    <a:close/>
                    <a:moveTo>
                      <a:pt x="f153" y="f203"/>
                    </a:moveTo>
                    <a:lnTo>
                      <a:pt x="f192" y="f204"/>
                    </a:lnTo>
                    <a:lnTo>
                      <a:pt x="f192" y="f161"/>
                    </a:lnTo>
                    <a:lnTo>
                      <a:pt x="f147" y="f205"/>
                    </a:lnTo>
                    <a:cubicBezTo>
                      <a:pt x="f149" y="f206"/>
                      <a:pt x="f198" y="f207"/>
                      <a:pt x="f153" y="f203"/>
                    </a:cubicBezTo>
                    <a:close/>
                    <a:moveTo>
                      <a:pt x="f153" y="f203"/>
                    </a:moveTo>
                    <a:lnTo>
                      <a:pt x="f153" y="f203"/>
                    </a:lnTo>
                    <a:close/>
                    <a:moveTo>
                      <a:pt x="f208" y="f153"/>
                    </a:moveTo>
                    <a:lnTo>
                      <a:pt x="f209" y="f94"/>
                    </a:lnTo>
                    <a:lnTo>
                      <a:pt x="f209" y="f210"/>
                    </a:lnTo>
                    <a:lnTo>
                      <a:pt x="f211" y="f210"/>
                    </a:lnTo>
                    <a:lnTo>
                      <a:pt x="f212" y="f129"/>
                    </a:lnTo>
                    <a:lnTo>
                      <a:pt x="f130" y="f129"/>
                    </a:lnTo>
                    <a:lnTo>
                      <a:pt x="f213" y="f214"/>
                    </a:lnTo>
                    <a:cubicBezTo>
                      <a:pt x="f215" y="f216"/>
                      <a:pt x="f217" y="f218"/>
                      <a:pt x="f208" y="f153"/>
                    </a:cubicBezTo>
                    <a:close/>
                    <a:moveTo>
                      <a:pt x="f208" y="f153"/>
                    </a:moveTo>
                    <a:lnTo>
                      <a:pt x="f208" y="f153"/>
                    </a:lnTo>
                    <a:close/>
                    <a:moveTo>
                      <a:pt x="f219" y="f220"/>
                    </a:moveTo>
                    <a:lnTo>
                      <a:pt x="f221" y="f222"/>
                    </a:lnTo>
                    <a:cubicBezTo>
                      <a:pt x="f223" y="f207"/>
                      <a:pt x="f224" y="f207"/>
                      <a:pt x="f225" y="f207"/>
                    </a:cubicBezTo>
                    <a:cubicBezTo>
                      <a:pt x="f226" y="f207"/>
                      <a:pt x="f227" y="f207"/>
                      <a:pt x="f228" y="f207"/>
                    </a:cubicBezTo>
                    <a:lnTo>
                      <a:pt x="f228" y="f229"/>
                    </a:lnTo>
                    <a:cubicBezTo>
                      <a:pt x="f226" y="f230"/>
                      <a:pt x="f224" y="f231"/>
                      <a:pt x="f219" y="f220"/>
                    </a:cubicBezTo>
                    <a:close/>
                    <a:moveTo>
                      <a:pt x="f219" y="f220"/>
                    </a:moveTo>
                    <a:lnTo>
                      <a:pt x="f219" y="f220"/>
                    </a:lnTo>
                    <a:close/>
                    <a:moveTo>
                      <a:pt x="f8" y="f232"/>
                    </a:moveTo>
                    <a:lnTo>
                      <a:pt x="f233" y="f129"/>
                    </a:lnTo>
                    <a:lnTo>
                      <a:pt x="f106" y="f129"/>
                    </a:lnTo>
                    <a:lnTo>
                      <a:pt x="f125" y="f234"/>
                    </a:lnTo>
                    <a:cubicBezTo>
                      <a:pt x="f235" y="f234"/>
                      <a:pt x="f236" y="f237"/>
                      <a:pt x="f8" y="f232"/>
                    </a:cubicBezTo>
                    <a:close/>
                    <a:moveTo>
                      <a:pt x="f8" y="f232"/>
                    </a:moveTo>
                    <a:lnTo>
                      <a:pt x="f8" y="f232"/>
                    </a:lnTo>
                    <a:close/>
                    <a:moveTo>
                      <a:pt x="f56" y="f238"/>
                    </a:moveTo>
                    <a:lnTo>
                      <a:pt x="f6" y="f239"/>
                    </a:lnTo>
                    <a:lnTo>
                      <a:pt x="f6" y="f240"/>
                    </a:lnTo>
                    <a:lnTo>
                      <a:pt x="f241" y="f3"/>
                    </a:lnTo>
                    <a:cubicBezTo>
                      <a:pt x="f134" y="f3"/>
                      <a:pt x="f50" y="f3"/>
                      <a:pt x="f56" y="f238"/>
                    </a:cubicBezTo>
                    <a:close/>
                    <a:moveTo>
                      <a:pt x="f56" y="f238"/>
                    </a:moveTo>
                    <a:lnTo>
                      <a:pt x="f56" y="f238"/>
                    </a:lnTo>
                    <a:close/>
                    <a:moveTo>
                      <a:pt x="f242" y="f243"/>
                    </a:moveTo>
                    <a:lnTo>
                      <a:pt x="f244" y="f208"/>
                    </a:lnTo>
                    <a:lnTo>
                      <a:pt x="f245" y="f208"/>
                    </a:lnTo>
                    <a:lnTo>
                      <a:pt x="f246" y="f208"/>
                    </a:lnTo>
                    <a:lnTo>
                      <a:pt x="f247" y="f208"/>
                    </a:lnTo>
                    <a:lnTo>
                      <a:pt x="f248" y="f208"/>
                    </a:lnTo>
                    <a:lnTo>
                      <a:pt x="f249" y="f208"/>
                    </a:lnTo>
                    <a:lnTo>
                      <a:pt x="f46" y="f208"/>
                    </a:lnTo>
                    <a:lnTo>
                      <a:pt x="f250" y="f208"/>
                    </a:lnTo>
                    <a:lnTo>
                      <a:pt x="f251" y="f208"/>
                    </a:lnTo>
                    <a:lnTo>
                      <a:pt x="f73" y="f208"/>
                    </a:lnTo>
                    <a:lnTo>
                      <a:pt x="f252" y="f208"/>
                    </a:lnTo>
                    <a:lnTo>
                      <a:pt x="f253" y="f254"/>
                    </a:lnTo>
                    <a:cubicBezTo>
                      <a:pt x="f255" y="f256"/>
                      <a:pt x="f257" y="f258"/>
                      <a:pt x="f242" y="f243"/>
                    </a:cubicBezTo>
                    <a:close/>
                    <a:moveTo>
                      <a:pt x="f242" y="f243"/>
                    </a:moveTo>
                    <a:lnTo>
                      <a:pt x="f242" y="f243"/>
                    </a:lnTo>
                    <a:close/>
                    <a:moveTo>
                      <a:pt x="f259" y="f260"/>
                    </a:moveTo>
                    <a:lnTo>
                      <a:pt x="f90" y="f261"/>
                    </a:lnTo>
                    <a:lnTo>
                      <a:pt x="f92" y="f262"/>
                    </a:lnTo>
                    <a:lnTo>
                      <a:pt x="f93" y="f262"/>
                    </a:lnTo>
                    <a:lnTo>
                      <a:pt x="f95" y="f205"/>
                    </a:lnTo>
                    <a:lnTo>
                      <a:pt x="f263" y="f205"/>
                    </a:lnTo>
                    <a:lnTo>
                      <a:pt x="f242" y="f264"/>
                    </a:lnTo>
                    <a:lnTo>
                      <a:pt x="f265" y="f264"/>
                    </a:lnTo>
                    <a:lnTo>
                      <a:pt x="f266" y="f267"/>
                    </a:lnTo>
                    <a:lnTo>
                      <a:pt x="f257" y="f267"/>
                    </a:lnTo>
                    <a:lnTo>
                      <a:pt x="f268" y="f267"/>
                    </a:lnTo>
                    <a:lnTo>
                      <a:pt x="f268" y="f206"/>
                    </a:lnTo>
                    <a:lnTo>
                      <a:pt x="f269" y="f201"/>
                    </a:lnTo>
                    <a:cubicBezTo>
                      <a:pt x="f270" y="f146"/>
                      <a:pt x="f271" y="f272"/>
                      <a:pt x="f259" y="f260"/>
                    </a:cubicBezTo>
                    <a:close/>
                    <a:moveTo>
                      <a:pt x="f259" y="f260"/>
                    </a:moveTo>
                    <a:lnTo>
                      <a:pt x="f259" y="f260"/>
                    </a:lnTo>
                    <a:close/>
                    <a:moveTo>
                      <a:pt x="f13" y="f273"/>
                    </a:moveTo>
                    <a:lnTo>
                      <a:pt x="f13" y="f274"/>
                    </a:lnTo>
                    <a:lnTo>
                      <a:pt x="f13" y="f273"/>
                    </a:lnTo>
                    <a:close/>
                    <a:moveTo>
                      <a:pt x="f13" y="f273"/>
                    </a:moveTo>
                    <a:lnTo>
                      <a:pt x="f13" y="f273"/>
                    </a:lnTo>
                    <a:close/>
                    <a:moveTo>
                      <a:pt x="f275" y="f205"/>
                    </a:moveTo>
                    <a:lnTo>
                      <a:pt x="f276" y="f277"/>
                    </a:lnTo>
                    <a:lnTo>
                      <a:pt x="f276" y="f278"/>
                    </a:lnTo>
                    <a:lnTo>
                      <a:pt x="f276" y="f279"/>
                    </a:lnTo>
                    <a:lnTo>
                      <a:pt x="f280" y="f279"/>
                    </a:lnTo>
                    <a:lnTo>
                      <a:pt x="f280" y="f281"/>
                    </a:lnTo>
                    <a:lnTo>
                      <a:pt x="f280" y="f282"/>
                    </a:lnTo>
                    <a:lnTo>
                      <a:pt x="f283" y="f282"/>
                    </a:lnTo>
                    <a:lnTo>
                      <a:pt x="f283" y="f284"/>
                    </a:lnTo>
                    <a:lnTo>
                      <a:pt x="f283" y="f285"/>
                    </a:lnTo>
                    <a:lnTo>
                      <a:pt x="f286" y="f285"/>
                    </a:lnTo>
                    <a:lnTo>
                      <a:pt x="f286" y="f287"/>
                    </a:lnTo>
                    <a:lnTo>
                      <a:pt x="f286" y="f288"/>
                    </a:lnTo>
                    <a:lnTo>
                      <a:pt x="f286" y="f289"/>
                    </a:lnTo>
                    <a:lnTo>
                      <a:pt x="f290" y="f291"/>
                    </a:lnTo>
                    <a:cubicBezTo>
                      <a:pt x="f292" y="f222"/>
                      <a:pt x="f293" y="f267"/>
                      <a:pt x="f275" y="f205"/>
                    </a:cubicBezTo>
                    <a:close/>
                    <a:moveTo>
                      <a:pt x="f275" y="f205"/>
                    </a:moveTo>
                    <a:lnTo>
                      <a:pt x="f275" y="f205"/>
                    </a:lnTo>
                    <a:close/>
                    <a:moveTo>
                      <a:pt x="f294" y="f295"/>
                    </a:moveTo>
                    <a:lnTo>
                      <a:pt x="f296" y="f98"/>
                    </a:lnTo>
                    <a:cubicBezTo>
                      <a:pt x="f296" y="f240"/>
                      <a:pt x="f296" y="f297"/>
                      <a:pt x="f296" y="f235"/>
                    </a:cubicBezTo>
                    <a:lnTo>
                      <a:pt x="f298" y="f299"/>
                    </a:lnTo>
                    <a:lnTo>
                      <a:pt x="f300" y="f299"/>
                    </a:lnTo>
                    <a:lnTo>
                      <a:pt x="f300" y="f301"/>
                    </a:lnTo>
                    <a:lnTo>
                      <a:pt x="f300" y="f129"/>
                    </a:lnTo>
                    <a:lnTo>
                      <a:pt x="f276" y="f129"/>
                    </a:lnTo>
                    <a:lnTo>
                      <a:pt x="f276" y="f302"/>
                    </a:lnTo>
                    <a:lnTo>
                      <a:pt x="f276" y="f303"/>
                    </a:lnTo>
                    <a:lnTo>
                      <a:pt x="f280" y="f303"/>
                    </a:lnTo>
                    <a:lnTo>
                      <a:pt x="f280" y="f304"/>
                    </a:lnTo>
                    <a:lnTo>
                      <a:pt x="f280" y="f127"/>
                    </a:lnTo>
                    <a:lnTo>
                      <a:pt x="f283" y="f127"/>
                    </a:lnTo>
                    <a:lnTo>
                      <a:pt x="f283" y="f305"/>
                    </a:lnTo>
                    <a:lnTo>
                      <a:pt x="f286" y="f306"/>
                    </a:lnTo>
                    <a:lnTo>
                      <a:pt x="f286" y="f125"/>
                    </a:lnTo>
                    <a:lnTo>
                      <a:pt x="f307" y="f308"/>
                    </a:lnTo>
                    <a:lnTo>
                      <a:pt x="f307" y="f309"/>
                    </a:lnTo>
                    <a:lnTo>
                      <a:pt x="f310" y="f309"/>
                    </a:lnTo>
                    <a:lnTo>
                      <a:pt x="f311" y="f124"/>
                    </a:lnTo>
                    <a:lnTo>
                      <a:pt x="f311" y="f295"/>
                    </a:lnTo>
                    <a:lnTo>
                      <a:pt x="f294" y="f295"/>
                    </a:lnTo>
                    <a:close/>
                    <a:moveTo>
                      <a:pt x="f294" y="f295"/>
                    </a:moveTo>
                    <a:lnTo>
                      <a:pt x="f294" y="f295"/>
                    </a:lnTo>
                    <a:close/>
                    <a:moveTo>
                      <a:pt x="f312" y="f45"/>
                    </a:moveTo>
                    <a:lnTo>
                      <a:pt x="f84" y="f313"/>
                    </a:lnTo>
                    <a:lnTo>
                      <a:pt x="f84" y="f314"/>
                    </a:lnTo>
                    <a:lnTo>
                      <a:pt x="f86" y="f314"/>
                    </a:lnTo>
                    <a:lnTo>
                      <a:pt x="f88" y="f314"/>
                    </a:lnTo>
                    <a:lnTo>
                      <a:pt x="f90" y="f16"/>
                    </a:lnTo>
                    <a:lnTo>
                      <a:pt x="f92" y="f16"/>
                    </a:lnTo>
                    <a:lnTo>
                      <a:pt x="f93" y="f16"/>
                    </a:lnTo>
                    <a:lnTo>
                      <a:pt x="f93" y="f18"/>
                    </a:lnTo>
                    <a:lnTo>
                      <a:pt x="f95" y="f18"/>
                    </a:lnTo>
                    <a:lnTo>
                      <a:pt x="f263" y="f18"/>
                    </a:lnTo>
                    <a:lnTo>
                      <a:pt x="f242" y="f18"/>
                    </a:lnTo>
                    <a:lnTo>
                      <a:pt x="f242" y="f315"/>
                    </a:lnTo>
                    <a:lnTo>
                      <a:pt x="f265" y="f315"/>
                    </a:lnTo>
                    <a:lnTo>
                      <a:pt x="f266" y="f315"/>
                    </a:lnTo>
                    <a:lnTo>
                      <a:pt x="f257" y="f315"/>
                    </a:lnTo>
                    <a:lnTo>
                      <a:pt x="f268" y="f315"/>
                    </a:lnTo>
                    <a:lnTo>
                      <a:pt x="f268" y="f41"/>
                    </a:lnTo>
                    <a:lnTo>
                      <a:pt x="f316" y="f41"/>
                    </a:lnTo>
                    <a:lnTo>
                      <a:pt x="f255" y="f41"/>
                    </a:lnTo>
                    <a:lnTo>
                      <a:pt x="f317" y="f318"/>
                    </a:lnTo>
                    <a:lnTo>
                      <a:pt x="f317" y="f319"/>
                    </a:lnTo>
                    <a:lnTo>
                      <a:pt x="f317" y="f162"/>
                    </a:lnTo>
                    <a:lnTo>
                      <a:pt x="f317" y="f320"/>
                    </a:lnTo>
                    <a:lnTo>
                      <a:pt x="f321" y="f320"/>
                    </a:lnTo>
                    <a:lnTo>
                      <a:pt x="f321" y="f75"/>
                    </a:lnTo>
                    <a:lnTo>
                      <a:pt x="f321" y="f161"/>
                    </a:lnTo>
                    <a:lnTo>
                      <a:pt x="f321" y="f322"/>
                    </a:lnTo>
                    <a:lnTo>
                      <a:pt x="f321" y="f10"/>
                    </a:lnTo>
                    <a:lnTo>
                      <a:pt x="f321" y="f239"/>
                    </a:lnTo>
                    <a:lnTo>
                      <a:pt x="f321" y="f12"/>
                    </a:lnTo>
                    <a:lnTo>
                      <a:pt x="f312" y="f12"/>
                    </a:lnTo>
                    <a:lnTo>
                      <a:pt x="f312" y="f45"/>
                    </a:lnTo>
                    <a:close/>
                  </a:path>
                </a:pathLst>
              </a:custGeom>
              <a:solidFill>
                <a:srgbClr val="FAD243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1" name="Forma Livre 20"/>
              <p:cNvSpPr/>
              <p:nvPr/>
            </p:nvSpPr>
            <p:spPr>
              <a:xfrm>
                <a:off x="9256681" y="6119640"/>
                <a:ext cx="120600" cy="38157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8"/>
                  <a:gd name="f4" fmla="val 176"/>
                  <a:gd name="f5" fmla="val 103"/>
                  <a:gd name="f6" fmla="val 175"/>
                  <a:gd name="f7" fmla="val 54"/>
                  <a:gd name="f8" fmla="val 27"/>
                  <a:gd name="f9" fmla="val 19"/>
                  <a:gd name="f10" fmla="val 76"/>
                  <a:gd name="f11" fmla="val 5"/>
                  <a:gd name="f12" fmla="val 134"/>
                  <a:gd name="f13" fmla="val 2"/>
                  <a:gd name="f14" fmla="val 146"/>
                  <a:gd name="f15" fmla="val 161"/>
                  <a:gd name="f16" fmla="val 303"/>
                  <a:gd name="f17" fmla="val 407"/>
                  <a:gd name="f18" fmla="val 404"/>
                  <a:gd name="f19" fmla="val 99"/>
                  <a:gd name="f20" fmla="val 362"/>
                  <a:gd name="f21" fmla="val 35"/>
                  <a:gd name="f22" fmla="*/ f0 1 408"/>
                  <a:gd name="f23" fmla="*/ f1 1 176"/>
                  <a:gd name="f24" fmla="+- f4 0 f2"/>
                  <a:gd name="f25" fmla="+- f3 0 f2"/>
                  <a:gd name="f26" fmla="*/ f25 1 408"/>
                  <a:gd name="f27" fmla="*/ f24 1 176"/>
                  <a:gd name="f28" fmla="*/ f2 1 f26"/>
                  <a:gd name="f29" fmla="*/ f3 1 f26"/>
                  <a:gd name="f30" fmla="*/ f2 1 f27"/>
                  <a:gd name="f31" fmla="*/ f4 1 f27"/>
                  <a:gd name="f32" fmla="*/ f28 f22 1"/>
                  <a:gd name="f33" fmla="*/ f29 f22 1"/>
                  <a:gd name="f34" fmla="*/ f31 f23 1"/>
                  <a:gd name="f35" fmla="*/ f30 f2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2" t="f35" r="f33" b="f34"/>
                <a:pathLst>
                  <a:path w="408" h="176">
                    <a:moveTo>
                      <a:pt x="f5" y="f6"/>
                    </a:moveTo>
                    <a:lnTo>
                      <a:pt x="f5" y="f2"/>
                    </a:lnTo>
                    <a:cubicBezTo>
                      <a:pt x="f7" y="f8"/>
                      <a:pt x="f9" y="f10"/>
                      <a:pt x="f11" y="f12"/>
                    </a:cubicBezTo>
                    <a:cubicBezTo>
                      <a:pt x="f13" y="f14"/>
                      <a:pt x="f2" y="f15"/>
                      <a:pt x="f2" y="f6"/>
                    </a:cubicBez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16" y="f2"/>
                    </a:moveTo>
                    <a:lnTo>
                      <a:pt x="f16" y="f6"/>
                    </a:lnTo>
                    <a:lnTo>
                      <a:pt x="f17" y="f6"/>
                    </a:lnTo>
                    <a:cubicBezTo>
                      <a:pt x="f18" y="f19"/>
                      <a:pt x="f20" y="f21"/>
                      <a:pt x="f16" y="f2"/>
                    </a:cubicBezTo>
                    <a:close/>
                  </a:path>
                </a:pathLst>
              </a:custGeom>
              <a:solidFill>
                <a:srgbClr val="FFEC00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2" name="Forma Livre 21"/>
              <p:cNvSpPr/>
              <p:nvPr/>
            </p:nvSpPr>
            <p:spPr>
              <a:xfrm>
                <a:off x="9199440" y="6184800"/>
                <a:ext cx="417597" cy="265322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244"/>
                  <a:gd name="f4" fmla="val 808"/>
                  <a:gd name="f5" fmla="val 624"/>
                  <a:gd name="f6" fmla="val 807"/>
                  <a:gd name="f7" fmla="val 278"/>
                  <a:gd name="f8" fmla="val 449"/>
                  <a:gd name="f9" fmla="val 5"/>
                  <a:gd name="f10" fmla="val 3"/>
                  <a:gd name="f11" fmla="val 2"/>
                  <a:gd name="f12" fmla="val 1243"/>
                  <a:gd name="f13" fmla="val 969"/>
                  <a:gd name="f14" fmla="*/ f0 1 1244"/>
                  <a:gd name="f15" fmla="*/ f1 1 808"/>
                  <a:gd name="f16" fmla="+- f4 0 f2"/>
                  <a:gd name="f17" fmla="+- f3 0 f2"/>
                  <a:gd name="f18" fmla="*/ f17 1 1244"/>
                  <a:gd name="f19" fmla="*/ f16 1 808"/>
                  <a:gd name="f20" fmla="*/ f2 1 f18"/>
                  <a:gd name="f21" fmla="*/ f3 1 f18"/>
                  <a:gd name="f22" fmla="*/ f2 1 f19"/>
                  <a:gd name="f23" fmla="*/ f4 1 f19"/>
                  <a:gd name="f24" fmla="*/ f20 f14 1"/>
                  <a:gd name="f25" fmla="*/ f21 f14 1"/>
                  <a:gd name="f26" fmla="*/ f23 f15 1"/>
                  <a:gd name="f27" fmla="*/ f22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4" t="f27" r="f25" b="f26"/>
                <a:pathLst>
                  <a:path w="1244" h="808">
                    <a:moveTo>
                      <a:pt x="f5" y="f6"/>
                    </a:moveTo>
                    <a:cubicBezTo>
                      <a:pt x="f7" y="f6"/>
                      <a:pt x="f2" y="f8"/>
                      <a:pt x="f2" y="f9"/>
                    </a:cubicBezTo>
                    <a:cubicBezTo>
                      <a:pt x="f2" y="f10"/>
                      <a:pt x="f2" y="f11"/>
                      <a:pt x="f2" y="f2"/>
                    </a:cubicBezTo>
                    <a:lnTo>
                      <a:pt x="f12" y="f2"/>
                    </a:lnTo>
                    <a:cubicBezTo>
                      <a:pt x="f12" y="f11"/>
                      <a:pt x="f12" y="f10"/>
                      <a:pt x="f12" y="f9"/>
                    </a:cubicBezTo>
                    <a:cubicBezTo>
                      <a:pt x="f12" y="f8"/>
                      <a:pt x="f13" y="f6"/>
                      <a:pt x="f5" y="f6"/>
                    </a:cubicBezTo>
                  </a:path>
                </a:pathLst>
              </a:custGeom>
              <a:noFill/>
              <a:ln w="1801" cap="flat">
                <a:solidFill>
                  <a:srgbClr val="1B1918"/>
                </a:solidFill>
                <a:prstDash val="solid"/>
                <a:miter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3" name="Forma Livre 22"/>
              <p:cNvSpPr/>
              <p:nvPr/>
            </p:nvSpPr>
            <p:spPr>
              <a:xfrm>
                <a:off x="9418676" y="6053044"/>
                <a:ext cx="193679" cy="103318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618"/>
                  <a:gd name="f5" fmla="val 357"/>
                  <a:gd name="f6" fmla="val 356"/>
                  <a:gd name="f7" fmla="val 255"/>
                  <a:gd name="f8" fmla="val 355"/>
                  <a:gd name="f9" fmla="val 302"/>
                  <a:gd name="f10" fmla="val 326"/>
                  <a:gd name="f11" fmla="val 368"/>
                  <a:gd name="f12" fmla="val 276"/>
                  <a:gd name="f13" fmla="val 400"/>
                  <a:gd name="f14" fmla="val 232"/>
                  <a:gd name="f15" fmla="val 419"/>
                  <a:gd name="f16" fmla="val 210"/>
                  <a:gd name="f17" fmla="val 442"/>
                  <a:gd name="f18" fmla="val 182"/>
                  <a:gd name="f19" fmla="val 472"/>
                  <a:gd name="f20" fmla="val 177"/>
                  <a:gd name="f21" fmla="val 503"/>
                  <a:gd name="f22" fmla="val 173"/>
                  <a:gd name="f23" fmla="val 574"/>
                  <a:gd name="f24" fmla="val 193"/>
                  <a:gd name="f25" fmla="val 605"/>
                  <a:gd name="f26" fmla="val 203"/>
                  <a:gd name="f27" fmla="val 593"/>
                  <a:gd name="f28" fmla="val 136"/>
                  <a:gd name="f29" fmla="val 576"/>
                  <a:gd name="f30" fmla="val 69"/>
                  <a:gd name="f31" fmla="val 550"/>
                  <a:gd name="f32" fmla="val 6"/>
                  <a:gd name="f33" fmla="val 519"/>
                  <a:gd name="f34" fmla="val 488"/>
                  <a:gd name="f35" fmla="val 1"/>
                  <a:gd name="f36" fmla="val 460"/>
                  <a:gd name="f37" fmla="val 25"/>
                  <a:gd name="f38" fmla="val 432"/>
                  <a:gd name="f39" fmla="val 51"/>
                  <a:gd name="f40" fmla="val 417"/>
                  <a:gd name="f41" fmla="val 91"/>
                  <a:gd name="f42" fmla="val 395"/>
                  <a:gd name="f43" fmla="val 122"/>
                  <a:gd name="f44" fmla="val 383"/>
                  <a:gd name="f45" fmla="val 139"/>
                  <a:gd name="f46" fmla="val 369"/>
                  <a:gd name="f47" fmla="val 161"/>
                  <a:gd name="f48" fmla="val 350"/>
                  <a:gd name="f49" fmla="val 175"/>
                  <a:gd name="f50" fmla="val 333"/>
                  <a:gd name="f51" fmla="val 222"/>
                  <a:gd name="f52" fmla="val 328"/>
                  <a:gd name="f53" fmla="val 225"/>
                  <a:gd name="f54" fmla="val 321"/>
                  <a:gd name="f55" fmla="val 279"/>
                  <a:gd name="f56" fmla="val 319"/>
                  <a:gd name="f57" fmla="val 291"/>
                  <a:gd name="f58" fmla="val 317"/>
                  <a:gd name="f59" fmla="val 314"/>
                  <a:gd name="f60" fmla="val 300"/>
                  <a:gd name="f61" fmla="val 316"/>
                  <a:gd name="f62" fmla="val 293"/>
                  <a:gd name="f63" fmla="val 286"/>
                  <a:gd name="f64" fmla="val 272"/>
                  <a:gd name="f65" fmla="val 283"/>
                  <a:gd name="f66" fmla="val 230"/>
                  <a:gd name="f67" fmla="val 278"/>
                  <a:gd name="f68" fmla="val 188"/>
                  <a:gd name="f69" fmla="val 266"/>
                  <a:gd name="f70" fmla="val 185"/>
                  <a:gd name="f71" fmla="val 245"/>
                  <a:gd name="f72" fmla="val 217"/>
                  <a:gd name="f73" fmla="val 163"/>
                  <a:gd name="f74" fmla="val 189"/>
                  <a:gd name="f75" fmla="val 158"/>
                  <a:gd name="f76" fmla="val 162"/>
                  <a:gd name="f77" fmla="val 170"/>
                  <a:gd name="f78" fmla="val 105"/>
                  <a:gd name="f79" fmla="val 207"/>
                  <a:gd name="f80" fmla="val 86"/>
                  <a:gd name="f81" fmla="val 227"/>
                  <a:gd name="f82" fmla="val 54"/>
                  <a:gd name="f83" fmla="val 264"/>
                  <a:gd name="f84" fmla="val 23"/>
                  <a:gd name="f85" fmla="val 311"/>
                  <a:gd name="f86" fmla="val 412"/>
                  <a:gd name="f87" fmla="val 242"/>
                  <a:gd name="f88" fmla="val 324"/>
                  <a:gd name="f89" fmla="val 617"/>
                  <a:gd name="f90" fmla="val 614"/>
                  <a:gd name="f91" fmla="val 265"/>
                  <a:gd name="f92" fmla="val 607"/>
                  <a:gd name="f93" fmla="val 580"/>
                  <a:gd name="f94" fmla="val 212"/>
                  <a:gd name="f95" fmla="val 474"/>
                  <a:gd name="f96" fmla="val 450"/>
                  <a:gd name="f97" fmla="val 197"/>
                  <a:gd name="f98" fmla="val 428"/>
                  <a:gd name="f99" fmla="val 223"/>
                  <a:gd name="f100" fmla="*/ f1 1 618"/>
                  <a:gd name="f101" fmla="*/ f2 1 357"/>
                  <a:gd name="f102" fmla="+- f5 0 f3"/>
                  <a:gd name="f103" fmla="+- f4 0 f3"/>
                  <a:gd name="f104" fmla="*/ f103 1 618"/>
                  <a:gd name="f105" fmla="*/ f102 1 357"/>
                  <a:gd name="f106" fmla="*/ f3 1 f104"/>
                  <a:gd name="f107" fmla="*/ f4 1 f104"/>
                  <a:gd name="f108" fmla="*/ f3 1 f105"/>
                  <a:gd name="f109" fmla="*/ f5 1 f105"/>
                  <a:gd name="f110" fmla="*/ f106 f100 1"/>
                  <a:gd name="f111" fmla="*/ f107 f100 1"/>
                  <a:gd name="f112" fmla="*/ f109 f101 1"/>
                  <a:gd name="f113" fmla="*/ f108 f10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10" t="f113" r="f111" b="f112"/>
                <a:pathLst>
                  <a:path w="618" h="357">
                    <a:moveTo>
                      <a:pt x="f3" y="f6"/>
                    </a:moveTo>
                    <a:lnTo>
                      <a:pt x="f7" y="f6"/>
                    </a:lnTo>
                    <a:lnTo>
                      <a:pt x="f7" y="f8"/>
                    </a:lnTo>
                    <a:cubicBezTo>
                      <a:pt x="f9" y="f10"/>
                      <a:pt x="f11" y="f12"/>
                      <a:pt x="f13" y="f14"/>
                    </a:cubicBezTo>
                    <a:cubicBezTo>
                      <a:pt x="f15" y="f16"/>
                      <a:pt x="f17" y="f18"/>
                      <a:pt x="f19" y="f20"/>
                    </a:cubicBez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27" y="f28"/>
                      <a:pt x="f29" y="f30"/>
                      <a:pt x="f31" y="f32"/>
                    </a:cubicBezTo>
                    <a:cubicBezTo>
                      <a:pt x="f33" y="f3"/>
                      <a:pt x="f34" y="f35"/>
                      <a:pt x="f36" y="f37"/>
                    </a:cubicBezTo>
                    <a:cubicBezTo>
                      <a:pt x="f38" y="f39"/>
                      <a:pt x="f40" y="f41"/>
                      <a:pt x="f42" y="f43"/>
                    </a:cubicBezTo>
                    <a:cubicBezTo>
                      <a:pt x="f44" y="f45"/>
                      <a:pt x="f46" y="f47"/>
                      <a:pt x="f48" y="f49"/>
                    </a:cubicBezTo>
                    <a:cubicBezTo>
                      <a:pt x="f50" y="f51"/>
                      <a:pt x="f52" y="f53"/>
                      <a:pt x="f54" y="f55"/>
                    </a:cubicBezTo>
                    <a:cubicBezTo>
                      <a:pt x="f56" y="f57"/>
                      <a:pt x="f58" y="f59"/>
                      <a:pt x="f60" y="f61"/>
                    </a:cubicBezTo>
                    <a:lnTo>
                      <a:pt x="f62" y="f61"/>
                    </a:lnTo>
                    <a:cubicBezTo>
                      <a:pt x="f63" y="f64"/>
                      <a:pt x="f65" y="f66"/>
                      <a:pt x="f67" y="f68"/>
                    </a:cubicBezTo>
                    <a:cubicBezTo>
                      <a:pt x="f69" y="f70"/>
                      <a:pt x="f7" y="f0"/>
                      <a:pt x="f71" y="f49"/>
                    </a:cubicBezTo>
                    <a:cubicBezTo>
                      <a:pt x="f72" y="f73"/>
                      <a:pt x="f74" y="f75"/>
                      <a:pt x="f76" y="f77"/>
                    </a:cubicBezTo>
                    <a:cubicBezTo>
                      <a:pt x="f28" y="f18"/>
                      <a:pt x="f78" y="f79"/>
                      <a:pt x="f80" y="f81"/>
                    </a:cubicBezTo>
                    <a:cubicBezTo>
                      <a:pt x="f82" y="f83"/>
                      <a:pt x="f84" y="f85"/>
                      <a:pt x="f3" y="f6"/>
                    </a:cubicBezTo>
                    <a:close/>
                    <a:moveTo>
                      <a:pt x="f3" y="f6"/>
                    </a:moveTo>
                    <a:lnTo>
                      <a:pt x="f3" y="f6"/>
                    </a:lnTo>
                    <a:close/>
                    <a:moveTo>
                      <a:pt x="f86" y="f87"/>
                    </a:moveTo>
                    <a:cubicBezTo>
                      <a:pt x="f44" y="f65"/>
                      <a:pt x="f88" y="f10"/>
                      <a:pt x="f65" y="f6"/>
                    </a:cubicBezTo>
                    <a:lnTo>
                      <a:pt x="f89" y="f6"/>
                    </a:lnTo>
                    <a:cubicBezTo>
                      <a:pt x="f89" y="f85"/>
                      <a:pt x="f90" y="f91"/>
                      <a:pt x="f92" y="f51"/>
                    </a:cubicBezTo>
                    <a:cubicBezTo>
                      <a:pt x="f93" y="f94"/>
                      <a:pt x="f21" y="f68"/>
                      <a:pt x="f95" y="f24"/>
                    </a:cubicBezTo>
                    <a:cubicBezTo>
                      <a:pt x="f96" y="f97"/>
                      <a:pt x="f98" y="f99"/>
                      <a:pt x="f86" y="f87"/>
                    </a:cubicBezTo>
                    <a:close/>
                  </a:path>
                </a:pathLst>
              </a:custGeom>
              <a:solidFill>
                <a:srgbClr val="009035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4" name="Forma Livre 23"/>
              <p:cNvSpPr/>
              <p:nvPr/>
            </p:nvSpPr>
            <p:spPr>
              <a:xfrm>
                <a:off x="9028081" y="5780160"/>
                <a:ext cx="762115" cy="904679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2208"/>
                  <a:gd name="f5" fmla="val 2585"/>
                  <a:gd name="f6" fmla="val 1330"/>
                  <a:gd name="f7" fmla="val 757"/>
                  <a:gd name="f8" fmla="val 1342"/>
                  <a:gd name="f9" fmla="val 766"/>
                  <a:gd name="f10" fmla="val 1356"/>
                  <a:gd name="f11" fmla="val 774"/>
                  <a:gd name="f12" fmla="val 1361"/>
                  <a:gd name="f13" fmla="val 789"/>
                  <a:gd name="f14" fmla="val 1382"/>
                  <a:gd name="f15" fmla="val 857"/>
                  <a:gd name="f16" fmla="val 1391"/>
                  <a:gd name="f17" fmla="val 969"/>
                  <a:gd name="f18" fmla="val 1401"/>
                  <a:gd name="f19" fmla="val 1041"/>
                  <a:gd name="f20" fmla="val 1404"/>
                  <a:gd name="f21" fmla="val 1018"/>
                  <a:gd name="f22" fmla="val 1406"/>
                  <a:gd name="f23" fmla="val 1001"/>
                  <a:gd name="f24" fmla="val 1413"/>
                  <a:gd name="f25" fmla="val 979"/>
                  <a:gd name="f26" fmla="val 1416"/>
                  <a:gd name="f27" fmla="val 971"/>
                  <a:gd name="f28" fmla="val 1420"/>
                  <a:gd name="f29" fmla="val 963"/>
                  <a:gd name="f30" fmla="val 1423"/>
                  <a:gd name="f31" fmla="val 954"/>
                  <a:gd name="f32" fmla="val 1422"/>
                  <a:gd name="f33" fmla="val 945"/>
                  <a:gd name="f34" fmla="val 1412"/>
                  <a:gd name="f35" fmla="val 905"/>
                  <a:gd name="f36" fmla="val 1403"/>
                  <a:gd name="f37" fmla="val 872"/>
                  <a:gd name="f38" fmla="val 1392"/>
                  <a:gd name="f39" fmla="val 831"/>
                  <a:gd name="f40" fmla="val 826"/>
                  <a:gd name="f41" fmla="val 862"/>
                  <a:gd name="f42" fmla="val 1425"/>
                  <a:gd name="f43" fmla="val 892"/>
                  <a:gd name="f44" fmla="val 1432"/>
                  <a:gd name="f45" fmla="val 927"/>
                  <a:gd name="f46" fmla="val 1435"/>
                  <a:gd name="f47" fmla="val 918"/>
                  <a:gd name="f48" fmla="val 1437"/>
                  <a:gd name="f49" fmla="val 912"/>
                  <a:gd name="f50" fmla="val 1440"/>
                  <a:gd name="f51" fmla="val 903"/>
                  <a:gd name="f52" fmla="val 898"/>
                  <a:gd name="f53" fmla="val 1443"/>
                  <a:gd name="f54" fmla="val 1444"/>
                  <a:gd name="f55" fmla="val 885"/>
                  <a:gd name="f56" fmla="val 880"/>
                  <a:gd name="f57" fmla="val 1434"/>
                  <a:gd name="f58" fmla="val 1419"/>
                  <a:gd name="f59" fmla="val 816"/>
                  <a:gd name="f60" fmla="val 809"/>
                  <a:gd name="f61" fmla="val 799"/>
                  <a:gd name="f62" fmla="val 811"/>
                  <a:gd name="f63" fmla="val 1427"/>
                  <a:gd name="f64" fmla="val 1439"/>
                  <a:gd name="f65" fmla="val 837"/>
                  <a:gd name="f66" fmla="val 845"/>
                  <a:gd name="f67" fmla="val 1446"/>
                  <a:gd name="f68" fmla="val 853"/>
                  <a:gd name="f69" fmla="val 832"/>
                  <a:gd name="f70" fmla="val 821"/>
                  <a:gd name="f71" fmla="val 801"/>
                  <a:gd name="f72" fmla="val 756"/>
                  <a:gd name="f73" fmla="val 1415"/>
                  <a:gd name="f74" fmla="val 741"/>
                  <a:gd name="f75" fmla="val 739"/>
                  <a:gd name="f76" fmla="val 723"/>
                  <a:gd name="f77" fmla="val 718"/>
                  <a:gd name="f78" fmla="val 1474"/>
                  <a:gd name="f79" fmla="val 713"/>
                  <a:gd name="f80" fmla="val 1494"/>
                  <a:gd name="f81" fmla="val 700"/>
                  <a:gd name="f82" fmla="val 1496"/>
                  <a:gd name="f83" fmla="val 698"/>
                  <a:gd name="f84" fmla="val 695"/>
                  <a:gd name="f85" fmla="val 691"/>
                  <a:gd name="f86" fmla="val 706"/>
                  <a:gd name="f87" fmla="val 1493"/>
                  <a:gd name="f88" fmla="val 675"/>
                  <a:gd name="f89" fmla="val 1489"/>
                  <a:gd name="f90" fmla="val 670"/>
                  <a:gd name="f91" fmla="val 1487"/>
                  <a:gd name="f92" fmla="val 663"/>
                  <a:gd name="f93" fmla="val 1483"/>
                  <a:gd name="f94" fmla="val 658"/>
                  <a:gd name="f95" fmla="val 680"/>
                  <a:gd name="f96" fmla="val 1428"/>
                  <a:gd name="f97" fmla="val 665"/>
                  <a:gd name="f98" fmla="val 1475"/>
                  <a:gd name="f99" fmla="val 643"/>
                  <a:gd name="f100" fmla="val 641"/>
                  <a:gd name="f101" fmla="val 640"/>
                  <a:gd name="f102" fmla="val 1470"/>
                  <a:gd name="f103" fmla="val 636"/>
                  <a:gd name="f104" fmla="val 1465"/>
                  <a:gd name="f105" fmla="val 635"/>
                  <a:gd name="f106" fmla="val 1462"/>
                  <a:gd name="f107" fmla="val 651"/>
                  <a:gd name="f108" fmla="val 1380"/>
                  <a:gd name="f109" fmla="val 671"/>
                  <a:gd name="f110" fmla="val 1353"/>
                  <a:gd name="f111" fmla="val 673"/>
                  <a:gd name="f112" fmla="val 1322"/>
                  <a:gd name="f113" fmla="val 681"/>
                  <a:gd name="f114" fmla="val 1299"/>
                  <a:gd name="f115" fmla="val 686"/>
                  <a:gd name="f116" fmla="val 1271"/>
                  <a:gd name="f117" fmla="val 690"/>
                  <a:gd name="f118" fmla="val 1251"/>
                  <a:gd name="f119" fmla="val 696"/>
                  <a:gd name="f120" fmla="val 1239"/>
                  <a:gd name="f121" fmla="val 701"/>
                  <a:gd name="f122" fmla="val 1228"/>
                  <a:gd name="f123" fmla="val 732"/>
                  <a:gd name="f124" fmla="val 1225"/>
                  <a:gd name="f125" fmla="val 746"/>
                  <a:gd name="f126" fmla="val 1237"/>
                  <a:gd name="f127" fmla="val 1249"/>
                  <a:gd name="f128" fmla="val 737"/>
                  <a:gd name="f129" fmla="val 1263"/>
                  <a:gd name="f130" fmla="val 1282"/>
                  <a:gd name="f131" fmla="val 1289"/>
                  <a:gd name="f132" fmla="val 1305"/>
                  <a:gd name="f133" fmla="val 1317"/>
                  <a:gd name="f134" fmla="val 749"/>
                  <a:gd name="f135" fmla="val 705"/>
                  <a:gd name="f136" fmla="val 1280"/>
                  <a:gd name="f137" fmla="val 1294"/>
                  <a:gd name="f138" fmla="val 1306"/>
                  <a:gd name="f139" fmla="val 1318"/>
                  <a:gd name="f140" fmla="val 666"/>
                  <a:gd name="f141" fmla="val 1329"/>
                  <a:gd name="f142" fmla="val 1341"/>
                  <a:gd name="f143" fmla="val 660"/>
                  <a:gd name="f144" fmla="val 1296"/>
                  <a:gd name="f145" fmla="val 614"/>
                  <a:gd name="f146" fmla="val 1213"/>
                  <a:gd name="f147" fmla="val 599"/>
                  <a:gd name="f148" fmla="val 1144"/>
                  <a:gd name="f149" fmla="val 600"/>
                  <a:gd name="f150" fmla="val 1137"/>
                  <a:gd name="f151" fmla="val 602"/>
                  <a:gd name="f152" fmla="val 1127"/>
                  <a:gd name="f153" fmla="val 1120"/>
                  <a:gd name="f154" fmla="val 1118"/>
                  <a:gd name="f155" fmla="val 604"/>
                  <a:gd name="f156" fmla="val 1160"/>
                  <a:gd name="f157" fmla="val 612"/>
                  <a:gd name="f158" fmla="val 1203"/>
                  <a:gd name="f159" fmla="val 626"/>
                  <a:gd name="f160" fmla="val 1240"/>
                  <a:gd name="f161" fmla="val 645"/>
                  <a:gd name="f162" fmla="val 1256"/>
                  <a:gd name="f163" fmla="val 655"/>
                  <a:gd name="f164" fmla="val 1267"/>
                  <a:gd name="f165" fmla="val 661"/>
                  <a:gd name="f166" fmla="val 856"/>
                  <a:gd name="f167" fmla="val 1417"/>
                  <a:gd name="f168" fmla="val 812"/>
                  <a:gd name="f169" fmla="val 1366"/>
                  <a:gd name="f170" fmla="val 785"/>
                  <a:gd name="f171" fmla="val 1313"/>
                  <a:gd name="f172" fmla="val 1247"/>
                  <a:gd name="f173" fmla="val 754"/>
                  <a:gd name="f174" fmla="val 1283"/>
                  <a:gd name="f175" fmla="val 1343"/>
                  <a:gd name="f176" fmla="val 710"/>
                  <a:gd name="f177" fmla="val 1460"/>
                  <a:gd name="f178" fmla="val 722"/>
                  <a:gd name="f179" fmla="val 1516"/>
                  <a:gd name="f180" fmla="val 748"/>
                  <a:gd name="f181" fmla="val 1558"/>
                  <a:gd name="f182" fmla="val 1560"/>
                  <a:gd name="f183" fmla="val 1563"/>
                  <a:gd name="f184" fmla="val 751"/>
                  <a:gd name="f185" fmla="val 1566"/>
                  <a:gd name="f186" fmla="val 806"/>
                  <a:gd name="f187" fmla="val 1533"/>
                  <a:gd name="f188" fmla="val 877"/>
                  <a:gd name="f189" fmla="val 1507"/>
                  <a:gd name="f190" fmla="val 939"/>
                  <a:gd name="f191" fmla="val 1492"/>
                  <a:gd name="f192" fmla="val 910"/>
                  <a:gd name="f193" fmla="val 1469"/>
                  <a:gd name="f194" fmla="val 92"/>
                  <a:gd name="f195" fmla="val 1450"/>
                  <a:gd name="f196" fmla="val 105"/>
                  <a:gd name="f197" fmla="val 120"/>
                  <a:gd name="f198" fmla="val 1336"/>
                  <a:gd name="f199" fmla="val 141"/>
                  <a:gd name="f200" fmla="val 173"/>
                  <a:gd name="f201" fmla="val 1191"/>
                  <a:gd name="f202" fmla="val 215"/>
                  <a:gd name="f203" fmla="val 1112"/>
                  <a:gd name="f204" fmla="val 244"/>
                  <a:gd name="f205" fmla="val 1019"/>
                  <a:gd name="f206" fmla="val 262"/>
                  <a:gd name="f207" fmla="val 966"/>
                  <a:gd name="f208" fmla="val 270"/>
                  <a:gd name="f209" fmla="val 925"/>
                  <a:gd name="f210" fmla="val 280"/>
                  <a:gd name="f211" fmla="val 868"/>
                  <a:gd name="f212" fmla="val 282"/>
                  <a:gd name="f213" fmla="val 308"/>
                  <a:gd name="f214" fmla="val 232"/>
                  <a:gd name="f215" fmla="val 569"/>
                  <a:gd name="f216" fmla="val 117"/>
                  <a:gd name="f217" fmla="val 469"/>
                  <a:gd name="f218" fmla="val 110"/>
                  <a:gd name="f219" fmla="val 464"/>
                  <a:gd name="f220" fmla="val 353"/>
                  <a:gd name="f221" fmla="val 138"/>
                  <a:gd name="f222" fmla="val 356"/>
                  <a:gd name="f223" fmla="val 134"/>
                  <a:gd name="f224" fmla="val 354"/>
                  <a:gd name="f225" fmla="val 136"/>
                  <a:gd name="f226" fmla="val 358"/>
                  <a:gd name="f227" fmla="val 889"/>
                  <a:gd name="f228" fmla="val 47"/>
                  <a:gd name="f229" fmla="val 1847"/>
                  <a:gd name="f230" fmla="val 1851"/>
                  <a:gd name="f231" fmla="val 1853"/>
                  <a:gd name="f232" fmla="val 2096"/>
                  <a:gd name="f233" fmla="val 2091"/>
                  <a:gd name="f234" fmla="val 1973"/>
                  <a:gd name="f235" fmla="val 1898"/>
                  <a:gd name="f236" fmla="val 1925"/>
                  <a:gd name="f237" fmla="val 1942"/>
                  <a:gd name="f238" fmla="val 968"/>
                  <a:gd name="f239" fmla="val 1968"/>
                  <a:gd name="f240" fmla="val 1046"/>
                  <a:gd name="f241" fmla="val 2010"/>
                  <a:gd name="f242" fmla="val 2028"/>
                  <a:gd name="f243" fmla="val 1190"/>
                  <a:gd name="f244" fmla="val 2047"/>
                  <a:gd name="f245" fmla="val 1233"/>
                  <a:gd name="f246" fmla="val 2065"/>
                  <a:gd name="f247" fmla="val 2086"/>
                  <a:gd name="f248" fmla="val 2101"/>
                  <a:gd name="f249" fmla="val 2113"/>
                  <a:gd name="f250" fmla="val 2137"/>
                  <a:gd name="f251" fmla="val 1679"/>
                  <a:gd name="f252" fmla="val 2075"/>
                  <a:gd name="f253" fmla="val 1780"/>
                  <a:gd name="f254" fmla="val 2053"/>
                  <a:gd name="f255" fmla="val 1817"/>
                  <a:gd name="f256" fmla="val 2022"/>
                  <a:gd name="f257" fmla="val 1987"/>
                  <a:gd name="f258" fmla="val 1879"/>
                  <a:gd name="f259" fmla="val 1794"/>
                  <a:gd name="f260" fmla="val 2051"/>
                  <a:gd name="f261" fmla="val 2153"/>
                  <a:gd name="f262" fmla="val 2286"/>
                  <a:gd name="f263" fmla="val 1339"/>
                  <a:gd name="f264" fmla="val 1259"/>
                  <a:gd name="f265" fmla="val 2337"/>
                  <a:gd name="f266" fmla="val 1173"/>
                  <a:gd name="f267" fmla="val 2394"/>
                  <a:gd name="f268" fmla="val 1110"/>
                  <a:gd name="f269" fmla="val 2465"/>
                  <a:gd name="f270" fmla="val 1103"/>
                  <a:gd name="f271" fmla="val 2470"/>
                  <a:gd name="f272" fmla="val 1077"/>
                  <a:gd name="f273" fmla="val 2443"/>
                  <a:gd name="f274" fmla="val 1056"/>
                  <a:gd name="f275" fmla="val 2423"/>
                  <a:gd name="f276" fmla="val 1027"/>
                  <a:gd name="f277" fmla="val 2399"/>
                  <a:gd name="f278" fmla="val 977"/>
                  <a:gd name="f279" fmla="val 2359"/>
                  <a:gd name="f280" fmla="val 922"/>
                  <a:gd name="f281" fmla="val 2322"/>
                  <a:gd name="f282" fmla="val 867"/>
                  <a:gd name="f283" fmla="val 649"/>
                  <a:gd name="f284" fmla="val 412"/>
                  <a:gd name="f285" fmla="val 218"/>
                  <a:gd name="f286" fmla="val 184"/>
                  <a:gd name="f287" fmla="val 154"/>
                  <a:gd name="f288" fmla="val 130"/>
                  <a:gd name="f289" fmla="val 68"/>
                  <a:gd name="f290" fmla="val 135"/>
                  <a:gd name="f291" fmla="val 1115"/>
                  <a:gd name="f292" fmla="val 1162"/>
                  <a:gd name="f293" fmla="val 96"/>
                  <a:gd name="f294" fmla="val 1208"/>
                  <a:gd name="f295" fmla="val 79"/>
                  <a:gd name="f296" fmla="val 1257"/>
                  <a:gd name="f297" fmla="val 56"/>
                  <a:gd name="f298" fmla="val 1314"/>
                  <a:gd name="f299" fmla="val 40"/>
                  <a:gd name="f300" fmla="val 1374"/>
                  <a:gd name="f301" fmla="val 27"/>
                  <a:gd name="f302" fmla="val 1568"/>
                  <a:gd name="f303" fmla="val 3"/>
                  <a:gd name="f304" fmla="val 1699"/>
                  <a:gd name="f305" fmla="val 75"/>
                  <a:gd name="f306" fmla="val 103"/>
                  <a:gd name="f307" fmla="val 1861"/>
                  <a:gd name="f308" fmla="val 175"/>
                  <a:gd name="f309" fmla="val 1933"/>
                  <a:gd name="f310" fmla="val 275"/>
                  <a:gd name="f311" fmla="val 2021"/>
                  <a:gd name="f312" fmla="val 384"/>
                  <a:gd name="f313" fmla="val 2092"/>
                  <a:gd name="f314" fmla="val 498"/>
                  <a:gd name="f315" fmla="val 2157"/>
                  <a:gd name="f316" fmla="val 609"/>
                  <a:gd name="f317" fmla="val 2221"/>
                  <a:gd name="f318" fmla="val 2278"/>
                  <a:gd name="f319" fmla="val 2345"/>
                  <a:gd name="f320" fmla="val 883"/>
                  <a:gd name="f321" fmla="val 2379"/>
                  <a:gd name="f322" fmla="val 937"/>
                  <a:gd name="f323" fmla="val 2413"/>
                  <a:gd name="f324" fmla="val 985"/>
                  <a:gd name="f325" fmla="val 2453"/>
                  <a:gd name="f326" fmla="val 988"/>
                  <a:gd name="f327" fmla="val 2455"/>
                  <a:gd name="f328" fmla="val 1012"/>
                  <a:gd name="f329" fmla="val 2475"/>
                  <a:gd name="f330" fmla="val 1034"/>
                  <a:gd name="f331" fmla="val 2495"/>
                  <a:gd name="f332" fmla="val 2518"/>
                  <a:gd name="f333" fmla="val 2521"/>
                  <a:gd name="f334" fmla="val 2522"/>
                  <a:gd name="f335" fmla="val 1058"/>
                  <a:gd name="f336" fmla="val 1074"/>
                  <a:gd name="f337" fmla="val 2539"/>
                  <a:gd name="f338" fmla="val 1087"/>
                  <a:gd name="f339" fmla="val 2557"/>
                  <a:gd name="f340" fmla="val 1099"/>
                  <a:gd name="f341" fmla="val 2577"/>
                  <a:gd name="f342" fmla="val 2581"/>
                  <a:gd name="f343" fmla="val 1101"/>
                  <a:gd name="f344" fmla="val 2582"/>
                  <a:gd name="f345" fmla="val 2584"/>
                  <a:gd name="f346" fmla="val 1105"/>
                  <a:gd name="f347" fmla="val 1106"/>
                  <a:gd name="f348" fmla="val 1132"/>
                  <a:gd name="f349" fmla="val 1148"/>
                  <a:gd name="f350" fmla="val 1149"/>
                  <a:gd name="f351" fmla="val 1151"/>
                  <a:gd name="f352" fmla="val 1172"/>
                  <a:gd name="f353" fmla="val 1194"/>
                  <a:gd name="f354" fmla="val 1219"/>
                  <a:gd name="f355" fmla="val 1220"/>
                  <a:gd name="f356" fmla="val 1268"/>
                  <a:gd name="f357" fmla="val 1376"/>
                  <a:gd name="f358" fmla="val 1597"/>
                  <a:gd name="f359" fmla="val 1708"/>
                  <a:gd name="f360" fmla="val 1822"/>
                  <a:gd name="f361" fmla="val 1932"/>
                  <a:gd name="f362" fmla="val 2031"/>
                  <a:gd name="f363" fmla="val 2070"/>
                  <a:gd name="f364" fmla="val 2105"/>
                  <a:gd name="f365" fmla="val 2132"/>
                  <a:gd name="f366" fmla="val 2204"/>
                  <a:gd name="f367" fmla="val 2207"/>
                  <a:gd name="f368" fmla="val 2179"/>
                  <a:gd name="f369" fmla="val 2167"/>
                  <a:gd name="f370" fmla="val 2149"/>
                  <a:gd name="f371" fmla="val 2129"/>
                  <a:gd name="f372" fmla="val 1215"/>
                  <a:gd name="f373" fmla="val 1176"/>
                  <a:gd name="f374" fmla="val 2080"/>
                  <a:gd name="f375" fmla="val 1139"/>
                  <a:gd name="f376" fmla="val 2077"/>
                  <a:gd name="f377" fmla="val 1130"/>
                  <a:gd name="f378" fmla="val 2074"/>
                  <a:gd name="f379" fmla="val 1124"/>
                  <a:gd name="f380" fmla="val 2055"/>
                  <a:gd name="f381" fmla="val 2039"/>
                  <a:gd name="f382" fmla="val 1038"/>
                  <a:gd name="f383" fmla="val 2025"/>
                  <a:gd name="f384" fmla="val 998"/>
                  <a:gd name="f385" fmla="val 948"/>
                  <a:gd name="f386" fmla="val 1997"/>
                  <a:gd name="f387" fmla="val 900"/>
                  <a:gd name="f388" fmla="val 1991"/>
                  <a:gd name="f389" fmla="val 850"/>
                  <a:gd name="f390" fmla="val 1963"/>
                  <a:gd name="f391" fmla="val 2067"/>
                  <a:gd name="f392" fmla="val 564"/>
                  <a:gd name="f393" fmla="val 2191"/>
                  <a:gd name="f394" fmla="val 479"/>
                  <a:gd name="f395" fmla="val 343"/>
                  <a:gd name="f396" fmla="val 209"/>
                  <a:gd name="f397" fmla="val 1887"/>
                  <a:gd name="f398" fmla="val 73"/>
                  <a:gd name="f399" fmla="val 1782"/>
                  <a:gd name="f400" fmla="val 53"/>
                  <a:gd name="f401" fmla="val 38"/>
                  <a:gd name="f402" fmla="val 1572"/>
                  <a:gd name="f403" fmla="val 10"/>
                  <a:gd name="f404" fmla="val 2"/>
                  <a:gd name="f405" fmla="val 1154"/>
                  <a:gd name="f406" fmla="val 1083"/>
                  <a:gd name="f407" fmla="val 1062"/>
                  <a:gd name="f408" fmla="val 1043"/>
                  <a:gd name="f409" fmla="val 960"/>
                  <a:gd name="f410" fmla="val 879"/>
                  <a:gd name="f411" fmla="val 5"/>
                  <a:gd name="f412" fmla="val 797"/>
                  <a:gd name="f413" fmla="val 12"/>
                  <a:gd name="f414" fmla="val 744"/>
                  <a:gd name="f415" fmla="val 15"/>
                  <a:gd name="f416" fmla="val 689"/>
                  <a:gd name="f417" fmla="val 20"/>
                  <a:gd name="f418" fmla="val 634"/>
                  <a:gd name="f419" fmla="val 529"/>
                  <a:gd name="f420" fmla="val 424"/>
                  <a:gd name="f421" fmla="val 320"/>
                  <a:gd name="f422" fmla="val 318"/>
                  <a:gd name="f423" fmla="val 16"/>
                  <a:gd name="f424" fmla="val 139"/>
                  <a:gd name="f425" fmla="val 243"/>
                  <a:gd name="f426" fmla="val 216"/>
                  <a:gd name="f427" fmla="val 208"/>
                  <a:gd name="f428" fmla="val 895"/>
                  <a:gd name="f429" fmla="val 200"/>
                  <a:gd name="f430" fmla="val 935"/>
                  <a:gd name="f431" fmla="val 188"/>
                  <a:gd name="f432" fmla="val 976"/>
                  <a:gd name="f433" fmla="val 185"/>
                  <a:gd name="f434" fmla="val 983"/>
                  <a:gd name="f435" fmla="val 989"/>
                  <a:gd name="f436" fmla="val 168"/>
                  <a:gd name="f437" fmla="val 151"/>
                  <a:gd name="f438" fmla="*/ f1 1 2208"/>
                  <a:gd name="f439" fmla="*/ f2 1 2585"/>
                  <a:gd name="f440" fmla="+- f5 0 f3"/>
                  <a:gd name="f441" fmla="+- f4 0 f3"/>
                  <a:gd name="f442" fmla="*/ f441 1 2208"/>
                  <a:gd name="f443" fmla="*/ f440 1 2585"/>
                  <a:gd name="f444" fmla="*/ f3 1 f442"/>
                  <a:gd name="f445" fmla="*/ f4 1 f442"/>
                  <a:gd name="f446" fmla="*/ f3 1 f443"/>
                  <a:gd name="f447" fmla="*/ f5 1 f443"/>
                  <a:gd name="f448" fmla="*/ f444 f438 1"/>
                  <a:gd name="f449" fmla="*/ f445 f438 1"/>
                  <a:gd name="f450" fmla="*/ f447 f439 1"/>
                  <a:gd name="f451" fmla="*/ f446 f439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448" t="f451" r="f449" b="f450"/>
                <a:pathLst>
                  <a:path w="2208" h="2585">
                    <a:moveTo>
                      <a:pt x="f6" y="f7"/>
                    </a:moveTo>
                    <a:cubicBezTo>
                      <a:pt x="f8" y="f9"/>
                      <a:pt x="f10" y="f11"/>
                      <a:pt x="f12" y="f13"/>
                    </a:cubicBezTo>
                    <a:cubicBezTo>
                      <a:pt x="f14" y="f15"/>
                      <a:pt x="f16" y="f17"/>
                      <a:pt x="f18" y="f19"/>
                    </a:cubicBezTo>
                    <a:cubicBezTo>
                      <a:pt x="f20" y="f21"/>
                      <a:pt x="f22" y="f23"/>
                      <a:pt x="f24" y="f25"/>
                    </a:cubicBezTo>
                    <a:cubicBezTo>
                      <a:pt x="f26" y="f27"/>
                      <a:pt x="f28" y="f29"/>
                      <a:pt x="f30" y="f31"/>
                    </a:cubicBezTo>
                    <a:lnTo>
                      <a:pt x="f32" y="f33"/>
                    </a:lnTo>
                    <a:cubicBezTo>
                      <a:pt x="f34" y="f35"/>
                      <a:pt x="f36" y="f37"/>
                      <a:pt x="f38" y="f39"/>
                    </a:cubicBezTo>
                    <a:lnTo>
                      <a:pt x="f22" y="f40"/>
                    </a:lnTo>
                    <a:cubicBezTo>
                      <a:pt x="f26" y="f41"/>
                      <a:pt x="f42" y="f43"/>
                      <a:pt x="f44" y="f45"/>
                    </a:cubicBezTo>
                    <a:cubicBezTo>
                      <a:pt x="f46" y="f47"/>
                      <a:pt x="f48" y="f49"/>
                      <a:pt x="f50" y="f51"/>
                    </a:cubicBezTo>
                    <a:cubicBezTo>
                      <a:pt x="f50" y="f52"/>
                      <a:pt x="f53" y="f43"/>
                      <a:pt x="f54" y="f55"/>
                    </a:cubicBezTo>
                    <a:lnTo>
                      <a:pt x="f50" y="f56"/>
                    </a:lnTo>
                    <a:cubicBezTo>
                      <a:pt x="f57" y="f41"/>
                      <a:pt x="f58" y="f39"/>
                      <a:pt x="f22" y="f59"/>
                    </a:cubicBezTo>
                    <a:lnTo>
                      <a:pt x="f36" y="f60"/>
                    </a:lnTo>
                    <a:lnTo>
                      <a:pt x="f24" y="f61"/>
                    </a:lnTo>
                    <a:cubicBezTo>
                      <a:pt x="f30" y="f62"/>
                      <a:pt x="f63" y="f59"/>
                      <a:pt x="f46" y="f39"/>
                    </a:cubicBezTo>
                    <a:cubicBezTo>
                      <a:pt x="f64" y="f65"/>
                      <a:pt x="f53" y="f66"/>
                      <a:pt x="f67" y="f68"/>
                    </a:cubicBezTo>
                    <a:cubicBezTo>
                      <a:pt x="f67" y="f69"/>
                      <a:pt x="f53" y="f70"/>
                      <a:pt x="f46" y="f71"/>
                    </a:cubicBezTo>
                    <a:lnTo>
                      <a:pt x="f48" y="f71"/>
                    </a:lnTo>
                    <a:lnTo>
                      <a:pt x="f32" y="f72"/>
                    </a:lnTo>
                    <a:cubicBezTo>
                      <a:pt x="f73" y="f74"/>
                      <a:pt x="f73" y="f75"/>
                      <a:pt x="f34" y="f76"/>
                    </a:cubicBezTo>
                    <a:cubicBezTo>
                      <a:pt x="f46" y="f77"/>
                      <a:pt x="f78" y="f79"/>
                      <a:pt x="f80" y="f81"/>
                    </a:cubicBezTo>
                    <a:cubicBezTo>
                      <a:pt x="f82" y="f83"/>
                      <a:pt x="f82" y="f84"/>
                      <a:pt x="f82" y="f85"/>
                    </a:cubicBezTo>
                    <a:lnTo>
                      <a:pt x="f67" y="f86"/>
                    </a:lnTo>
                    <a:lnTo>
                      <a:pt x="f50" y="f85"/>
                    </a:lnTo>
                    <a:lnTo>
                      <a:pt x="f87" y="f88"/>
                    </a:lnTo>
                    <a:cubicBezTo>
                      <a:pt x="f89" y="f90"/>
                      <a:pt x="f91" y="f92"/>
                      <a:pt x="f93" y="f94"/>
                    </a:cubicBezTo>
                    <a:lnTo>
                      <a:pt x="f46" y="f95"/>
                    </a:lnTo>
                    <a:lnTo>
                      <a:pt x="f96" y="f97"/>
                    </a:lnTo>
                    <a:lnTo>
                      <a:pt x="f98" y="f99"/>
                    </a:lnTo>
                    <a:cubicBezTo>
                      <a:pt x="f98" y="f100"/>
                      <a:pt x="f78" y="f101"/>
                      <a:pt x="f78" y="f101"/>
                    </a:cubicBezTo>
                    <a:cubicBezTo>
                      <a:pt x="f102" y="f103"/>
                      <a:pt x="f104" y="f105"/>
                      <a:pt x="f106" y="f103"/>
                    </a:cubicBezTo>
                    <a:cubicBezTo>
                      <a:pt x="f54" y="f101"/>
                      <a:pt x="f63" y="f107"/>
                      <a:pt x="f34" y="f94"/>
                    </a:cubicBezTo>
                    <a:cubicBezTo>
                      <a:pt x="f108" y="f109"/>
                      <a:pt x="f110" y="f111"/>
                      <a:pt x="f112" y="f113"/>
                    </a:cubicBezTo>
                    <a:cubicBezTo>
                      <a:pt x="f114" y="f115"/>
                      <a:pt x="f116" y="f117"/>
                      <a:pt x="f118" y="f119"/>
                    </a:cubicBezTo>
                    <a:cubicBezTo>
                      <a:pt x="f120" y="f121"/>
                      <a:pt x="f122" y="f123"/>
                      <a:pt x="f124" y="f125"/>
                    </a:cubicBezTo>
                    <a:cubicBezTo>
                      <a:pt x="f126" y="f74"/>
                      <a:pt x="f127" y="f128"/>
                      <a:pt x="f129" y="f128"/>
                    </a:cubicBezTo>
                    <a:cubicBezTo>
                      <a:pt x="f116" y="f128"/>
                      <a:pt x="f130" y="f128"/>
                      <a:pt x="f131" y="f75"/>
                    </a:cubicBezTo>
                    <a:cubicBezTo>
                      <a:pt x="f132" y="f125"/>
                      <a:pt x="f133" y="f134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16" y="f135"/>
                    </a:moveTo>
                    <a:cubicBezTo>
                      <a:pt x="f136" y="f135"/>
                      <a:pt x="f136" y="f77"/>
                      <a:pt x="f116" y="f77"/>
                    </a:cubicBezTo>
                    <a:cubicBezTo>
                      <a:pt x="f129" y="f77"/>
                      <a:pt x="f129" y="f135"/>
                      <a:pt x="f116" y="f135"/>
                    </a:cubicBezTo>
                    <a:close/>
                    <a:moveTo>
                      <a:pt x="f116" y="f135"/>
                    </a:moveTo>
                    <a:lnTo>
                      <a:pt x="f116" y="f135"/>
                    </a:lnTo>
                    <a:close/>
                    <a:moveTo>
                      <a:pt x="f136" y="f111"/>
                    </a:moveTo>
                    <a:cubicBezTo>
                      <a:pt x="f137" y="f90"/>
                      <a:pt x="f138" y="f90"/>
                      <a:pt x="f139" y="f140"/>
                    </a:cubicBezTo>
                    <a:cubicBezTo>
                      <a:pt x="f141" y="f92"/>
                      <a:pt x="f142" y="f143"/>
                      <a:pt x="f110" y="f94"/>
                    </a:cubicBezTo>
                    <a:cubicBezTo>
                      <a:pt x="f144" y="f145"/>
                      <a:pt x="f146" y="f147"/>
                      <a:pt x="f148" y="f149"/>
                    </a:cubicBezTo>
                    <a:cubicBezTo>
                      <a:pt x="f150" y="f151"/>
                      <a:pt x="f152" y="f151"/>
                      <a:pt x="f153" y="f151"/>
                    </a:cubicBezTo>
                    <a:lnTo>
                      <a:pt x="f154" y="f151"/>
                    </a:lnTo>
                    <a:lnTo>
                      <a:pt x="f153" y="f155"/>
                    </a:lnTo>
                    <a:cubicBezTo>
                      <a:pt x="f156" y="f157"/>
                      <a:pt x="f158" y="f159"/>
                      <a:pt x="f160" y="f161"/>
                    </a:cubicBezTo>
                    <a:cubicBezTo>
                      <a:pt x="f162" y="f163"/>
                      <a:pt x="f164" y="f165"/>
                      <a:pt x="f136" y="f111"/>
                    </a:cubicBezTo>
                    <a:close/>
                    <a:moveTo>
                      <a:pt x="f136" y="f111"/>
                    </a:moveTo>
                    <a:lnTo>
                      <a:pt x="f136" y="f111"/>
                    </a:lnTo>
                    <a:close/>
                    <a:moveTo>
                      <a:pt x="f166" y="f167"/>
                    </a:moveTo>
                    <a:cubicBezTo>
                      <a:pt x="f168" y="f169"/>
                      <a:pt x="f170" y="f171"/>
                      <a:pt x="f60" y="f172"/>
                    </a:cubicBezTo>
                    <a:cubicBezTo>
                      <a:pt x="f173" y="f174"/>
                      <a:pt x="f79" y="f175"/>
                      <a:pt x="f176" y="f34"/>
                    </a:cubicBezTo>
                    <a:cubicBezTo>
                      <a:pt x="f176" y="f177"/>
                      <a:pt x="f178" y="f179"/>
                      <a:pt x="f180" y="f181"/>
                    </a:cubicBezTo>
                    <a:cubicBezTo>
                      <a:pt x="f180" y="f182"/>
                      <a:pt x="f134" y="f183"/>
                      <a:pt x="f184" y="f185"/>
                    </a:cubicBezTo>
                    <a:cubicBezTo>
                      <a:pt x="f186" y="f187"/>
                      <a:pt x="f188" y="f189"/>
                      <a:pt x="f190" y="f191"/>
                    </a:cubicBezTo>
                    <a:cubicBezTo>
                      <a:pt x="f192" y="f193"/>
                      <a:pt x="f56" y="f54"/>
                      <a:pt x="f166" y="f167"/>
                    </a:cubicBezTo>
                    <a:close/>
                    <a:moveTo>
                      <a:pt x="f166" y="f167"/>
                    </a:moveTo>
                    <a:lnTo>
                      <a:pt x="f166" y="f167"/>
                    </a:lnTo>
                    <a:close/>
                    <a:moveTo>
                      <a:pt x="f194" y="f195"/>
                    </a:moveTo>
                    <a:cubicBezTo>
                      <a:pt x="f196" y="f16"/>
                      <a:pt x="f197" y="f198"/>
                      <a:pt x="f199" y="f136"/>
                    </a:cubicBezTo>
                    <a:cubicBezTo>
                      <a:pt x="f200" y="f201"/>
                      <a:pt x="f202" y="f203"/>
                      <a:pt x="f204" y="f205"/>
                    </a:cubicBezTo>
                    <a:cubicBezTo>
                      <a:pt x="f206" y="f207"/>
                      <a:pt x="f208" y="f209"/>
                      <a:pt x="f210" y="f211"/>
                    </a:cubicBezTo>
                    <a:lnTo>
                      <a:pt x="f212" y="f41"/>
                    </a:lnTo>
                    <a:cubicBezTo>
                      <a:pt x="f213" y="f81"/>
                      <a:pt x="f214" y="f215"/>
                      <a:pt x="f216" y="f217"/>
                    </a:cubicBezTo>
                    <a:lnTo>
                      <a:pt x="f218" y="f219"/>
                    </a:lnTo>
                    <a:lnTo>
                      <a:pt x="f220" y="f221"/>
                    </a:lnTo>
                    <a:cubicBezTo>
                      <a:pt x="f222" y="f223"/>
                      <a:pt x="f224" y="f225"/>
                      <a:pt x="f226" y="f223"/>
                    </a:cubicBezTo>
                    <a:cubicBezTo>
                      <a:pt x="f227" y="f228"/>
                      <a:pt x="f139" y="f228"/>
                      <a:pt x="f229" y="f223"/>
                    </a:cubicBezTo>
                    <a:cubicBezTo>
                      <a:pt x="f230" y="f225"/>
                      <a:pt x="f230" y="f223"/>
                      <a:pt x="f231" y="f221"/>
                    </a:cubicBezTo>
                    <a:lnTo>
                      <a:pt x="f232" y="f219"/>
                    </a:lnTo>
                    <a:lnTo>
                      <a:pt x="f233" y="f217"/>
                    </a:lnTo>
                    <a:cubicBezTo>
                      <a:pt x="f234" y="f215"/>
                      <a:pt x="f235" y="f81"/>
                      <a:pt x="f236" y="f41"/>
                    </a:cubicBezTo>
                    <a:cubicBezTo>
                      <a:pt x="f237" y="f238"/>
                      <a:pt x="f239" y="f240"/>
                      <a:pt x="f241" y="f148"/>
                    </a:cubicBezTo>
                    <a:cubicBezTo>
                      <a:pt x="f242" y="f243"/>
                      <a:pt x="f244" y="f245"/>
                      <a:pt x="f246" y="f136"/>
                    </a:cubicBezTo>
                    <a:cubicBezTo>
                      <a:pt x="f247" y="f198"/>
                      <a:pt x="f248" y="f16"/>
                      <a:pt x="f249" y="f195"/>
                    </a:cubicBezTo>
                    <a:cubicBezTo>
                      <a:pt x="f250" y="f183"/>
                      <a:pt x="f250" y="f251"/>
                      <a:pt x="f252" y="f253"/>
                    </a:cubicBezTo>
                    <a:cubicBezTo>
                      <a:pt x="f254" y="f255"/>
                      <a:pt x="f256" y="f230"/>
                      <a:pt x="f257" y="f258"/>
                    </a:cubicBezTo>
                    <a:cubicBezTo>
                      <a:pt x="f259" y="f260"/>
                      <a:pt x="f181" y="f261"/>
                      <a:pt x="f142" y="f262"/>
                    </a:cubicBezTo>
                    <a:lnTo>
                      <a:pt x="f263" y="f262"/>
                    </a:lnTo>
                    <a:cubicBezTo>
                      <a:pt x="f264" y="f265"/>
                      <a:pt x="f266" y="f267"/>
                      <a:pt x="f268" y="f269"/>
                    </a:cubicBezTo>
                    <a:lnTo>
                      <a:pt x="f270" y="f271"/>
                    </a:lnTo>
                    <a:cubicBezTo>
                      <a:pt x="f272" y="f273"/>
                      <a:pt x="f274" y="f275"/>
                      <a:pt x="f276" y="f277"/>
                    </a:cubicBezTo>
                    <a:cubicBezTo>
                      <a:pt x="f278" y="f279"/>
                      <a:pt x="f280" y="f281"/>
                      <a:pt x="f282" y="f262"/>
                    </a:cubicBezTo>
                    <a:cubicBezTo>
                      <a:pt x="f283" y="f261"/>
                      <a:pt x="f284" y="f260"/>
                      <a:pt x="f285" y="f258"/>
                    </a:cubicBezTo>
                    <a:cubicBezTo>
                      <a:pt x="f286" y="f230"/>
                      <a:pt x="f287" y="f255"/>
                      <a:pt x="f288" y="f253"/>
                    </a:cubicBezTo>
                    <a:cubicBezTo>
                      <a:pt x="f289" y="f251"/>
                      <a:pt x="f289" y="f183"/>
                      <a:pt x="f194" y="f195"/>
                    </a:cubicBezTo>
                    <a:close/>
                    <a:moveTo>
                      <a:pt x="f194" y="f195"/>
                    </a:moveTo>
                    <a:lnTo>
                      <a:pt x="f194" y="f195"/>
                    </a:lnTo>
                    <a:close/>
                    <a:moveTo>
                      <a:pt x="f290" y="f291"/>
                    </a:moveTo>
                    <a:cubicBezTo>
                      <a:pt x="f216" y="f292"/>
                      <a:pt x="f293" y="f294"/>
                      <a:pt x="f295" y="f296"/>
                    </a:cubicBezTo>
                    <a:cubicBezTo>
                      <a:pt x="f297" y="f298"/>
                      <a:pt x="f299" y="f300"/>
                      <a:pt x="f301" y="f48"/>
                    </a:cubicBezTo>
                    <a:cubicBezTo>
                      <a:pt x="f3" y="f302"/>
                      <a:pt x="f303" y="f304"/>
                      <a:pt x="f305" y="f255"/>
                    </a:cubicBezTo>
                    <a:cubicBezTo>
                      <a:pt x="f306" y="f307"/>
                      <a:pt x="f290" y="f235"/>
                      <a:pt x="f308" y="f309"/>
                    </a:cubicBezTo>
                    <a:cubicBezTo>
                      <a:pt x="f310" y="f311"/>
                      <a:pt x="f312" y="f313"/>
                      <a:pt x="f314" y="f315"/>
                    </a:cubicBezTo>
                    <a:cubicBezTo>
                      <a:pt x="f316" y="f317"/>
                      <a:pt x="f178" y="f318"/>
                      <a:pt x="f69" y="f319"/>
                    </a:cubicBezTo>
                    <a:cubicBezTo>
                      <a:pt x="f320" y="f321"/>
                      <a:pt x="f322" y="f323"/>
                      <a:pt x="f324" y="f325"/>
                    </a:cubicBezTo>
                    <a:lnTo>
                      <a:pt x="f326" y="f327"/>
                    </a:lnTo>
                    <a:cubicBezTo>
                      <a:pt x="f328" y="f329"/>
                      <a:pt x="f330" y="f331"/>
                      <a:pt x="f274" y="f332"/>
                    </a:cubicBezTo>
                    <a:cubicBezTo>
                      <a:pt x="f274" y="f333"/>
                      <a:pt x="f274" y="f334"/>
                      <a:pt x="f335" y="f334"/>
                    </a:cubicBezTo>
                    <a:cubicBezTo>
                      <a:pt x="f336" y="f337"/>
                      <a:pt x="f338" y="f339"/>
                      <a:pt x="f340" y="f341"/>
                    </a:cubicBezTo>
                    <a:cubicBezTo>
                      <a:pt x="f340" y="f342"/>
                      <a:pt x="f343" y="f344"/>
                      <a:pt x="f270" y="f345"/>
                    </a:cubicBezTo>
                    <a:cubicBezTo>
                      <a:pt x="f346" y="f344"/>
                      <a:pt x="f346" y="f342"/>
                      <a:pt x="f347" y="f341"/>
                    </a:cubicBezTo>
                    <a:cubicBezTo>
                      <a:pt x="f154" y="f339"/>
                      <a:pt x="f348" y="f337"/>
                      <a:pt x="f349" y="f334"/>
                    </a:cubicBezTo>
                    <a:cubicBezTo>
                      <a:pt x="f349" y="f334"/>
                      <a:pt x="f350" y="f333"/>
                      <a:pt x="f351" y="f332"/>
                    </a:cubicBezTo>
                    <a:cubicBezTo>
                      <a:pt x="f352" y="f331"/>
                      <a:pt x="f353" y="f329"/>
                      <a:pt x="f354" y="f327"/>
                    </a:cubicBezTo>
                    <a:cubicBezTo>
                      <a:pt x="f354" y="f327"/>
                      <a:pt x="f354" y="f325"/>
                      <a:pt x="f355" y="f325"/>
                    </a:cubicBezTo>
                    <a:cubicBezTo>
                      <a:pt x="f356" y="f323"/>
                      <a:pt x="f112" y="f321"/>
                      <a:pt x="f357" y="f319"/>
                    </a:cubicBezTo>
                    <a:cubicBezTo>
                      <a:pt x="f93" y="f318"/>
                      <a:pt x="f358" y="f317"/>
                      <a:pt x="f359" y="f315"/>
                    </a:cubicBezTo>
                    <a:cubicBezTo>
                      <a:pt x="f360" y="f313"/>
                      <a:pt x="f361" y="f311"/>
                      <a:pt x="f362" y="f309"/>
                    </a:cubicBezTo>
                    <a:cubicBezTo>
                      <a:pt x="f363" y="f235"/>
                      <a:pt x="f364" y="f307"/>
                      <a:pt x="f365" y="f255"/>
                    </a:cubicBezTo>
                    <a:cubicBezTo>
                      <a:pt x="f366" y="f304"/>
                      <a:pt x="f367" y="f302"/>
                      <a:pt x="f368" y="f48"/>
                    </a:cubicBezTo>
                    <a:cubicBezTo>
                      <a:pt x="f369" y="f300"/>
                      <a:pt x="f370" y="f298"/>
                      <a:pt x="f371" y="f296"/>
                    </a:cubicBezTo>
                    <a:cubicBezTo>
                      <a:pt x="f249" y="f372"/>
                      <a:pt x="f232" y="f373"/>
                      <a:pt x="f374" y="f375"/>
                    </a:cubicBezTo>
                    <a:cubicBezTo>
                      <a:pt x="f376" y="f377"/>
                      <a:pt x="f378" y="f379"/>
                      <a:pt x="f363" y="f291"/>
                    </a:cubicBezTo>
                    <a:cubicBezTo>
                      <a:pt x="f380" y="f272"/>
                      <a:pt x="f381" y="f382"/>
                      <a:pt x="f383" y="f384"/>
                    </a:cubicBezTo>
                    <a:cubicBezTo>
                      <a:pt x="f241" y="f385"/>
                      <a:pt x="f386" y="f387"/>
                      <a:pt x="f388" y="f389"/>
                    </a:cubicBezTo>
                    <a:cubicBezTo>
                      <a:pt x="f390" y="f115"/>
                      <a:pt x="f391" y="f392"/>
                      <a:pt x="f393" y="f394"/>
                    </a:cubicBezTo>
                    <a:cubicBezTo>
                      <a:pt x="f233" y="f395"/>
                      <a:pt x="f257" y="f396"/>
                      <a:pt x="f397" y="f398"/>
                    </a:cubicBezTo>
                    <a:cubicBezTo>
                      <a:pt x="f399" y="f400"/>
                      <a:pt x="f251" y="f401"/>
                      <a:pt x="f402" y="f301"/>
                    </a:cubicBezTo>
                    <a:cubicBezTo>
                      <a:pt x="f57" y="f403"/>
                      <a:pt x="f137" y="f404"/>
                      <a:pt x="f405" y="f3"/>
                    </a:cubicBezTo>
                    <a:cubicBezTo>
                      <a:pt x="f150" y="f3"/>
                      <a:pt x="f153" y="f3"/>
                      <a:pt x="f270" y="f3"/>
                    </a:cubicBezTo>
                    <a:cubicBezTo>
                      <a:pt x="f406" y="f3"/>
                      <a:pt x="f407" y="f3"/>
                      <a:pt x="f408" y="f3"/>
                    </a:cubicBezTo>
                    <a:cubicBezTo>
                      <a:pt x="f409" y="f404"/>
                      <a:pt x="f410" y="f411"/>
                      <a:pt x="f412" y="f413"/>
                    </a:cubicBezTo>
                    <a:cubicBezTo>
                      <a:pt x="f414" y="f415"/>
                      <a:pt x="f416" y="f417"/>
                      <a:pt x="f418" y="f301"/>
                    </a:cubicBezTo>
                    <a:cubicBezTo>
                      <a:pt x="f419" y="f401"/>
                      <a:pt x="f420" y="f400"/>
                      <a:pt x="f421" y="f398"/>
                    </a:cubicBezTo>
                    <a:cubicBezTo>
                      <a:pt x="f422" y="f398"/>
                      <a:pt x="f422" y="f398"/>
                      <a:pt x="f422" y="f398"/>
                    </a:cubicBezTo>
                    <a:cubicBezTo>
                      <a:pt x="f285" y="f396"/>
                      <a:pt x="f216" y="f395"/>
                      <a:pt x="f423" y="f394"/>
                    </a:cubicBezTo>
                    <a:cubicBezTo>
                      <a:pt x="f424" y="f392"/>
                      <a:pt x="f425" y="f115"/>
                      <a:pt x="f426" y="f389"/>
                    </a:cubicBezTo>
                    <a:cubicBezTo>
                      <a:pt x="f427" y="f428"/>
                      <a:pt x="f429" y="f430"/>
                      <a:pt x="f431" y="f432"/>
                    </a:cubicBezTo>
                    <a:cubicBezTo>
                      <a:pt x="f433" y="f434"/>
                      <a:pt x="f286" y="f435"/>
                      <a:pt x="f0" y="f384"/>
                    </a:cubicBezTo>
                    <a:cubicBezTo>
                      <a:pt x="f436" y="f382"/>
                      <a:pt x="f437" y="f272"/>
                      <a:pt x="f290" y="f291"/>
                    </a:cubicBezTo>
                    <a:close/>
                  </a:path>
                </a:pathLst>
              </a:custGeom>
              <a:solidFill>
                <a:srgbClr val="ECECED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5" name="Forma Livre 24"/>
              <p:cNvSpPr/>
              <p:nvPr/>
            </p:nvSpPr>
            <p:spPr>
              <a:xfrm>
                <a:off x="9202677" y="6188037"/>
                <a:ext cx="203399" cy="260283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643"/>
                  <a:gd name="f5" fmla="val 792"/>
                  <a:gd name="f6" fmla="val 556"/>
                  <a:gd name="f7" fmla="val 170"/>
                  <a:gd name="f8" fmla="val 43"/>
                  <a:gd name="f9" fmla="val 343"/>
                  <a:gd name="f10" fmla="val 131"/>
                  <a:gd name="f11" fmla="val 488"/>
                  <a:gd name="f12" fmla="val 232"/>
                  <a:gd name="f13" fmla="val 655"/>
                  <a:gd name="f14" fmla="val 393"/>
                  <a:gd name="f15" fmla="val 781"/>
                  <a:gd name="f16" fmla="val 588"/>
                  <a:gd name="f17" fmla="val 791"/>
                  <a:gd name="f18" fmla="val 586"/>
                  <a:gd name="f19" fmla="val 592"/>
                  <a:gd name="f20" fmla="val 784"/>
                  <a:gd name="f21" fmla="val 642"/>
                  <a:gd name="f22" fmla="val 705"/>
                  <a:gd name="f23" fmla="val 624"/>
                  <a:gd name="f24" fmla="val 599"/>
                  <a:gd name="f25" fmla="val 593"/>
                  <a:gd name="f26" fmla="val 517"/>
                  <a:gd name="f27" fmla="val 560"/>
                  <a:gd name="f28" fmla="val 434"/>
                  <a:gd name="f29" fmla="val 516"/>
                  <a:gd name="f30" fmla="val 479"/>
                  <a:gd name="f31" fmla="val 281"/>
                  <a:gd name="f32" fmla="val 460"/>
                  <a:gd name="f33" fmla="val 237"/>
                  <a:gd name="f34" fmla="val 438"/>
                  <a:gd name="f35" fmla="val 184"/>
                  <a:gd name="f36" fmla="val 442"/>
                  <a:gd name="f37" fmla="val 136"/>
                  <a:gd name="f38" fmla="val 447"/>
                  <a:gd name="f39" fmla="val 64"/>
                  <a:gd name="f40" fmla="val 495"/>
                  <a:gd name="f41" fmla="val 22"/>
                  <a:gd name="f42" fmla="val 169"/>
                  <a:gd name="f43" fmla="val 449"/>
                  <a:gd name="f44" fmla="val 196"/>
                  <a:gd name="f45" fmla="val 436"/>
                  <a:gd name="f46" fmla="val 199"/>
                  <a:gd name="f47" fmla="val 200"/>
                  <a:gd name="f48" fmla="val 219"/>
                  <a:gd name="f49" fmla="val 220"/>
                  <a:gd name="f50" fmla="val 223"/>
                  <a:gd name="f51" fmla="val 257"/>
                  <a:gd name="f52" fmla="val 243"/>
                  <a:gd name="f53" fmla="val 205"/>
                  <a:gd name="f54" fmla="val 365"/>
                  <a:gd name="f55" fmla="val 208"/>
                  <a:gd name="f56" fmla="val 277"/>
                  <a:gd name="f57" fmla="val 212"/>
                  <a:gd name="f58" fmla="val 163"/>
                  <a:gd name="f59" fmla="val 307"/>
                  <a:gd name="f60" fmla="val 94"/>
                  <a:gd name="f61" fmla="val 357"/>
                  <a:gd name="f62" fmla="val 78"/>
                  <a:gd name="f63" fmla="val 192"/>
                  <a:gd name="f64" fmla="val 362"/>
                  <a:gd name="f65" fmla="val 269"/>
                  <a:gd name="f66" fmla="val 486"/>
                  <a:gd name="f67" fmla="val 368"/>
                  <a:gd name="f68" fmla="val 359"/>
                  <a:gd name="f69" fmla="val 392"/>
                  <a:gd name="f70" fmla="val 286"/>
                  <a:gd name="f71" fmla="val 266"/>
                  <a:gd name="f72" fmla="val 422"/>
                  <a:gd name="f73" fmla="val 421"/>
                  <a:gd name="f74" fmla="val 417"/>
                  <a:gd name="f75" fmla="val 364"/>
                  <a:gd name="f76" fmla="val 395"/>
                  <a:gd name="f77" fmla="val 396"/>
                  <a:gd name="f78" fmla="val 428"/>
                  <a:gd name="f79" fmla="val 432"/>
                  <a:gd name="f80" fmla="val 458"/>
                  <a:gd name="f81" fmla="val 463"/>
                  <a:gd name="f82" fmla="val 466"/>
                  <a:gd name="f83" fmla="val 429"/>
                  <a:gd name="f84" fmla="val 469"/>
                  <a:gd name="f85" fmla="val 341"/>
                  <a:gd name="f86" fmla="val 255"/>
                  <a:gd name="f87" fmla="val 481"/>
                  <a:gd name="f88" fmla="val 162"/>
                  <a:gd name="f89" fmla="val 468"/>
                  <a:gd name="f90" fmla="val 164"/>
                  <a:gd name="f91" fmla="val 461"/>
                  <a:gd name="f92" fmla="val 454"/>
                  <a:gd name="f93" fmla="val 453"/>
                  <a:gd name="f94" fmla="val 165"/>
                  <a:gd name="f95" fmla="*/ f1 1 643"/>
                  <a:gd name="f96" fmla="*/ f2 1 792"/>
                  <a:gd name="f97" fmla="+- f5 0 f3"/>
                  <a:gd name="f98" fmla="+- f4 0 f3"/>
                  <a:gd name="f99" fmla="*/ f98 1 643"/>
                  <a:gd name="f100" fmla="*/ f97 1 792"/>
                  <a:gd name="f101" fmla="*/ f3 1 f99"/>
                  <a:gd name="f102" fmla="*/ f4 1 f99"/>
                  <a:gd name="f103" fmla="*/ f3 1 f100"/>
                  <a:gd name="f104" fmla="*/ f5 1 f100"/>
                  <a:gd name="f105" fmla="*/ f101 f95 1"/>
                  <a:gd name="f106" fmla="*/ f102 f95 1"/>
                  <a:gd name="f107" fmla="*/ f104 f96 1"/>
                  <a:gd name="f108" fmla="*/ f103 f9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05" t="f108" r="f106" b="f107"/>
                <a:pathLst>
                  <a:path w="643" h="792">
                    <a:moveTo>
                      <a:pt x="f6" y="f3"/>
                    </a:moveTo>
                    <a:lnTo>
                      <a:pt x="f3" y="f3"/>
                    </a:lnTo>
                    <a:cubicBezTo>
                      <a:pt x="f3" y="f7"/>
                      <a:pt x="f8" y="f9"/>
                      <a:pt x="f10" y="f11"/>
                    </a:cubicBezTo>
                    <a:cubicBezTo>
                      <a:pt x="f12" y="f13"/>
                      <a:pt x="f14" y="f15"/>
                      <a:pt x="f16" y="f17"/>
                    </a:cubicBezTo>
                    <a:lnTo>
                      <a:pt x="f18" y="f17"/>
                    </a:lnTo>
                    <a:lnTo>
                      <a:pt x="f19" y="f20"/>
                    </a:ln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27" y="f28"/>
                      <a:pt x="f29" y="f0"/>
                      <a:pt x="f30" y="f31"/>
                    </a:cubicBezTo>
                    <a:cubicBezTo>
                      <a:pt x="f32" y="f33"/>
                      <a:pt x="f34" y="f35"/>
                      <a:pt x="f36" y="f37"/>
                    </a:cubicBezTo>
                    <a:cubicBezTo>
                      <a:pt x="f38" y="f39"/>
                      <a:pt x="f40" y="f41"/>
                      <a:pt x="f6" y="f3"/>
                    </a:cubicBezTo>
                    <a:close/>
                    <a:moveTo>
                      <a:pt x="f6" y="f3"/>
                    </a:moveTo>
                    <a:lnTo>
                      <a:pt x="f6" y="f3"/>
                    </a:lnTo>
                    <a:close/>
                    <a:moveTo>
                      <a:pt x="f42" y="f43"/>
                    </a:moveTo>
                    <a:lnTo>
                      <a:pt x="f44" y="f43"/>
                    </a:lnTo>
                    <a:lnTo>
                      <a:pt x="f44" y="f34"/>
                    </a:lnTo>
                    <a:cubicBezTo>
                      <a:pt x="f44" y="f45"/>
                      <a:pt x="f46" y="f45"/>
                      <a:pt x="f47" y="f45"/>
                    </a:cubicBezTo>
                    <a:lnTo>
                      <a:pt x="f48" y="f45"/>
                    </a:lnTo>
                    <a:cubicBezTo>
                      <a:pt x="f49" y="f45"/>
                      <a:pt x="f50" y="f45"/>
                      <a:pt x="f50" y="f34"/>
                    </a:cubicBezTo>
                    <a:lnTo>
                      <a:pt x="f50" y="f43"/>
                    </a:lnTo>
                    <a:lnTo>
                      <a:pt x="f51" y="f43"/>
                    </a:lnTo>
                    <a:cubicBezTo>
                      <a:pt x="f52" y="f28"/>
                      <a:pt x="f53" y="f54"/>
                      <a:pt x="f55" y="f56"/>
                    </a:cubicBezTo>
                    <a:cubicBezTo>
                      <a:pt x="f57" y="f58"/>
                      <a:pt x="f59" y="f60"/>
                      <a:pt x="f61" y="f62"/>
                    </a:cubicBezTo>
                    <a:cubicBezTo>
                      <a:pt x="f31" y="f63"/>
                      <a:pt x="f64" y="f65"/>
                      <a:pt x="f66" y="f67"/>
                    </a:cubicBezTo>
                    <a:cubicBezTo>
                      <a:pt x="f68" y="f69"/>
                      <a:pt x="f70" y="f34"/>
                      <a:pt x="f71" y="f43"/>
                    </a:cubicBezTo>
                    <a:lnTo>
                      <a:pt x="f0" y="f43"/>
                    </a:lnTo>
                    <a:lnTo>
                      <a:pt x="f0" y="f72"/>
                    </a:lnTo>
                    <a:cubicBezTo>
                      <a:pt x="f0" y="f73"/>
                      <a:pt x="f64" y="f74"/>
                      <a:pt x="f75" y="f74"/>
                    </a:cubicBezTo>
                    <a:lnTo>
                      <a:pt x="f14" y="f74"/>
                    </a:lnTo>
                    <a:cubicBezTo>
                      <a:pt x="f76" y="f74"/>
                      <a:pt x="f77" y="f73"/>
                      <a:pt x="f77" y="f72"/>
                    </a:cubicBezTo>
                    <a:lnTo>
                      <a:pt x="f77" y="f43"/>
                    </a:lnTo>
                    <a:lnTo>
                      <a:pt x="f78" y="f43"/>
                    </a:lnTo>
                    <a:cubicBezTo>
                      <a:pt x="f79" y="f43"/>
                      <a:pt x="f79" y="f80"/>
                      <a:pt x="f79" y="f81"/>
                    </a:cubicBezTo>
                    <a:cubicBezTo>
                      <a:pt x="f79" y="f82"/>
                      <a:pt x="f83" y="f84"/>
                      <a:pt x="f78" y="f84"/>
                    </a:cubicBezTo>
                    <a:cubicBezTo>
                      <a:pt x="f85" y="f30"/>
                      <a:pt x="f86" y="f87"/>
                      <a:pt x="f42" y="f84"/>
                    </a:cubicBezTo>
                    <a:cubicBezTo>
                      <a:pt x="f88" y="f89"/>
                      <a:pt x="f90" y="f91"/>
                      <a:pt x="f90" y="f92"/>
                    </a:cubicBezTo>
                    <a:cubicBezTo>
                      <a:pt x="f90" y="f93"/>
                      <a:pt x="f94" y="f43"/>
                      <a:pt x="f42" y="f43"/>
                    </a:cubicBezTo>
                    <a:close/>
                  </a:path>
                </a:pathLst>
              </a:custGeom>
              <a:solidFill>
                <a:srgbClr val="9EDBF4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6" name="Forma Livre 25"/>
              <p:cNvSpPr/>
              <p:nvPr/>
            </p:nvSpPr>
            <p:spPr>
              <a:xfrm>
                <a:off x="9364681" y="6191283"/>
                <a:ext cx="187195" cy="257037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595"/>
                  <a:gd name="f5" fmla="val 785"/>
                  <a:gd name="f6" fmla="val 1"/>
                  <a:gd name="f7" fmla="val 128"/>
                  <a:gd name="f8" fmla="val 172"/>
                  <a:gd name="f9" fmla="val 20"/>
                  <a:gd name="f10" fmla="val 225"/>
                  <a:gd name="f11" fmla="val 37"/>
                  <a:gd name="f12" fmla="val 266"/>
                  <a:gd name="f13" fmla="val 74"/>
                  <a:gd name="f14" fmla="val 345"/>
                  <a:gd name="f15" fmla="val 118"/>
                  <a:gd name="f16" fmla="val 419"/>
                  <a:gd name="f17" fmla="val 151"/>
                  <a:gd name="f18" fmla="val 503"/>
                  <a:gd name="f19" fmla="val 186"/>
                  <a:gd name="f20" fmla="val 590"/>
                  <a:gd name="f21" fmla="val 201"/>
                  <a:gd name="f22" fmla="val 700"/>
                  <a:gd name="f23" fmla="val 150"/>
                  <a:gd name="f24" fmla="val 784"/>
                  <a:gd name="f25" fmla="val 165"/>
                  <a:gd name="f26" fmla="val 339"/>
                  <a:gd name="f27" fmla="val 782"/>
                  <a:gd name="f28" fmla="val 489"/>
                  <a:gd name="f29" fmla="val 690"/>
                  <a:gd name="f30" fmla="val 594"/>
                  <a:gd name="f31" fmla="val 550"/>
                  <a:gd name="f32" fmla="val 532"/>
                  <a:gd name="f33" fmla="val 506"/>
                  <a:gd name="f34" fmla="val 513"/>
                  <a:gd name="f35" fmla="val 461"/>
                  <a:gd name="f36" fmla="val 496"/>
                  <a:gd name="f37" fmla="val 463"/>
                  <a:gd name="f38" fmla="val 604"/>
                  <a:gd name="f39" fmla="val 431"/>
                  <a:gd name="f40" fmla="val 394"/>
                  <a:gd name="f41" fmla="val 398"/>
                  <a:gd name="f42" fmla="val 471"/>
                  <a:gd name="f43" fmla="val 378"/>
                  <a:gd name="f44" fmla="val 464"/>
                  <a:gd name="f45" fmla="val 458"/>
                  <a:gd name="f46" fmla="val 342"/>
                  <a:gd name="f47" fmla="val 451"/>
                  <a:gd name="f48" fmla="val 274"/>
                  <a:gd name="f49" fmla="val 429"/>
                  <a:gd name="f50" fmla="val 370"/>
                  <a:gd name="f51" fmla="val 157"/>
                  <a:gd name="f52" fmla="val 315"/>
                  <a:gd name="f53" fmla="val 111"/>
                  <a:gd name="f54" fmla="val 255"/>
                  <a:gd name="f55" fmla="val 80"/>
                  <a:gd name="f56" fmla="val 182"/>
                  <a:gd name="f57" fmla="val 94"/>
                  <a:gd name="f58" fmla="val 106"/>
                  <a:gd name="f59" fmla="val 99"/>
                  <a:gd name="f60" fmla="val 69"/>
                  <a:gd name="f61" fmla="val 110"/>
                  <a:gd name="f62" fmla="val 33"/>
                  <a:gd name="f63" fmla="val 123"/>
                  <a:gd name="f64" fmla="val 3"/>
                  <a:gd name="f65" fmla="val 89"/>
                  <a:gd name="f66" fmla="val 12"/>
                  <a:gd name="f67" fmla="val 22"/>
                  <a:gd name="f68" fmla="val 32"/>
                  <a:gd name="f69" fmla="val 43"/>
                  <a:gd name="f70" fmla="val 5"/>
                  <a:gd name="f71" fmla="val 79"/>
                  <a:gd name="f72" fmla="*/ f1 1 595"/>
                  <a:gd name="f73" fmla="*/ f2 1 785"/>
                  <a:gd name="f74" fmla="+- f5 0 f3"/>
                  <a:gd name="f75" fmla="+- f4 0 f3"/>
                  <a:gd name="f76" fmla="*/ f75 1 595"/>
                  <a:gd name="f77" fmla="*/ f74 1 785"/>
                  <a:gd name="f78" fmla="*/ f3 1 f76"/>
                  <a:gd name="f79" fmla="*/ f4 1 f76"/>
                  <a:gd name="f80" fmla="*/ f3 1 f77"/>
                  <a:gd name="f81" fmla="*/ f5 1 f77"/>
                  <a:gd name="f82" fmla="*/ f78 f72 1"/>
                  <a:gd name="f83" fmla="*/ f79 f72 1"/>
                  <a:gd name="f84" fmla="*/ f81 f73 1"/>
                  <a:gd name="f85" fmla="*/ f80 f7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82" t="f85" r="f83" b="f84"/>
                <a:pathLst>
                  <a:path w="595" h="785">
                    <a:moveTo>
                      <a:pt x="f6" y="f7"/>
                    </a:moveTo>
                    <a:cubicBezTo>
                      <a:pt x="f3" y="f8"/>
                      <a:pt x="f9" y="f10"/>
                      <a:pt x="f11" y="f12"/>
                    </a:cubicBezTo>
                    <a:cubicBezTo>
                      <a:pt x="f13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3" y="f24"/>
                    </a:cubicBezTo>
                    <a:lnTo>
                      <a:pt x="f25" y="f24"/>
                    </a:lnTo>
                    <a:cubicBezTo>
                      <a:pt x="f26" y="f27"/>
                      <a:pt x="f28" y="f29"/>
                      <a:pt x="f30" y="f31"/>
                    </a:cubicBezTo>
                    <a:cubicBezTo>
                      <a:pt x="f31" y="f32"/>
                      <a:pt x="f33" y="f34"/>
                      <a:pt x="f35" y="f36"/>
                    </a:cubicBezTo>
                    <a:lnTo>
                      <a:pt x="f37" y="f38"/>
                    </a:lnTo>
                    <a:lnTo>
                      <a:pt x="f39" y="f38"/>
                    </a:lnTo>
                    <a:lnTo>
                      <a:pt x="f40" y="f38"/>
                    </a:lnTo>
                    <a:lnTo>
                      <a:pt x="f41" y="f42"/>
                    </a:lnTo>
                    <a:cubicBezTo>
                      <a:pt x="f43" y="f44"/>
                      <a:pt x="f0" y="f45"/>
                      <a:pt x="f46" y="f47"/>
                    </a:cubicBezTo>
                    <a:cubicBezTo>
                      <a:pt x="f48" y="f49"/>
                      <a:pt x="f21" y="f50"/>
                      <a:pt x="f51" y="f52"/>
                    </a:cubicBezTo>
                    <a:cubicBezTo>
                      <a:pt x="f53" y="f54"/>
                      <a:pt x="f55" y="f56"/>
                      <a:pt x="f57" y="f58"/>
                    </a:cubicBezTo>
                    <a:cubicBezTo>
                      <a:pt x="f59" y="f60"/>
                      <a:pt x="f61" y="f62"/>
                      <a:pt x="f63" y="f3"/>
                    </a:cubicBezTo>
                    <a:cubicBezTo>
                      <a:pt x="f58" y="f64"/>
                      <a:pt x="f65" y="f66"/>
                      <a:pt x="f13" y="f67"/>
                    </a:cubicBezTo>
                    <a:cubicBezTo>
                      <a:pt x="f68" y="f69"/>
                      <a:pt x="f70" y="f71"/>
                      <a:pt x="f6" y="f7"/>
                    </a:cubicBez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7" name="Forma Livre 26"/>
              <p:cNvSpPr/>
              <p:nvPr/>
            </p:nvSpPr>
            <p:spPr>
              <a:xfrm>
                <a:off x="9396356" y="6188037"/>
                <a:ext cx="217444" cy="192243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683"/>
                  <a:gd name="f6" fmla="val 603"/>
                  <a:gd name="f7" fmla="val 504"/>
                  <a:gd name="f8" fmla="val 123"/>
                  <a:gd name="f9" fmla="val 507"/>
                  <a:gd name="f10" fmla="val 131"/>
                  <a:gd name="f11" fmla="val 459"/>
                  <a:gd name="f12" fmla="val 151"/>
                  <a:gd name="f13" fmla="val 514"/>
                  <a:gd name="f14" fmla="val 144"/>
                  <a:gd name="f15" fmla="val 154"/>
                  <a:gd name="f16" fmla="val 464"/>
                  <a:gd name="f17" fmla="val 161"/>
                  <a:gd name="f18" fmla="val 506"/>
                  <a:gd name="f19" fmla="val 166"/>
                  <a:gd name="f20" fmla="val 163"/>
                  <a:gd name="f21" fmla="val 518"/>
                  <a:gd name="f22" fmla="val 172"/>
                  <a:gd name="f23" fmla="val 174"/>
                  <a:gd name="f24" fmla="val 179"/>
                  <a:gd name="f25" fmla="val 177"/>
                  <a:gd name="f26" fmla="val 468"/>
                  <a:gd name="f27" fmla="val 200"/>
                  <a:gd name="f28" fmla="val 525"/>
                  <a:gd name="f29" fmla="val 184"/>
                  <a:gd name="f30" fmla="val 529"/>
                  <a:gd name="f31" fmla="val 194"/>
                  <a:gd name="f32" fmla="val 210"/>
                  <a:gd name="f33" fmla="val 209"/>
                  <a:gd name="f34" fmla="val 217"/>
                  <a:gd name="f35" fmla="val 473"/>
                  <a:gd name="f36" fmla="val 219"/>
                  <a:gd name="f37" fmla="val 490"/>
                  <a:gd name="f38" fmla="val 224"/>
                  <a:gd name="f39" fmla="val 227"/>
                  <a:gd name="f40" fmla="val 234"/>
                  <a:gd name="f41" fmla="val 530"/>
                  <a:gd name="f42" fmla="val 526"/>
                  <a:gd name="f43" fmla="val 244"/>
                  <a:gd name="f44" fmla="val 523"/>
                  <a:gd name="f45" fmla="val 242"/>
                  <a:gd name="f46" fmla="val 502"/>
                  <a:gd name="f47" fmla="val 235"/>
                  <a:gd name="f48" fmla="val 483"/>
                  <a:gd name="f49" fmla="val 230"/>
                  <a:gd name="f50" fmla="val 463"/>
                  <a:gd name="f51" fmla="val 259"/>
                  <a:gd name="f52" fmla="val 520"/>
                  <a:gd name="f53" fmla="val 267"/>
                  <a:gd name="f54" fmla="val 461"/>
                  <a:gd name="f55" fmla="val 237"/>
                  <a:gd name="f56" fmla="val 511"/>
                  <a:gd name="f57" fmla="val 283"/>
                  <a:gd name="f58" fmla="val 290"/>
                  <a:gd name="f59" fmla="val 458"/>
                  <a:gd name="f60" fmla="val 245"/>
                  <a:gd name="f61" fmla="val 288"/>
                  <a:gd name="f62" fmla="val 293"/>
                  <a:gd name="f63" fmla="val 303"/>
                  <a:gd name="f64" fmla="val 485"/>
                  <a:gd name="f65" fmla="val 298"/>
                  <a:gd name="f66" fmla="val 480"/>
                  <a:gd name="f67" fmla="val 301"/>
                  <a:gd name="f68" fmla="val 478"/>
                  <a:gd name="f69" fmla="val 296"/>
                  <a:gd name="f70" fmla="val 291"/>
                  <a:gd name="f71" fmla="val 499"/>
                  <a:gd name="f72" fmla="val 316"/>
                  <a:gd name="f73" fmla="val 495"/>
                  <a:gd name="f74" fmla="val 325"/>
                  <a:gd name="f75" fmla="val 454"/>
                  <a:gd name="f76" fmla="val 310"/>
                  <a:gd name="f77" fmla="val 470"/>
                  <a:gd name="f78" fmla="val 340"/>
                  <a:gd name="f79" fmla="val 482"/>
                  <a:gd name="f80" fmla="val 343"/>
                  <a:gd name="f81" fmla="val 348"/>
                  <a:gd name="f82" fmla="val 471"/>
                  <a:gd name="f83" fmla="val 330"/>
                  <a:gd name="f84" fmla="val 456"/>
                  <a:gd name="f85" fmla="val 447"/>
                  <a:gd name="f86" fmla="val 306"/>
                  <a:gd name="f87" fmla="val 357"/>
                  <a:gd name="f88" fmla="val 452"/>
                  <a:gd name="f89" fmla="val 440"/>
                  <a:gd name="f90" fmla="val 308"/>
                  <a:gd name="f91" fmla="val 437"/>
                  <a:gd name="f92" fmla="val 439"/>
                  <a:gd name="f93" fmla="val 362"/>
                  <a:gd name="f94" fmla="val 435"/>
                  <a:gd name="f95" fmla="val 363"/>
                  <a:gd name="f96" fmla="val 432"/>
                  <a:gd name="f97" fmla="val 367"/>
                  <a:gd name="f98" fmla="val 428"/>
                  <a:gd name="f99" fmla="val 427"/>
                  <a:gd name="f100" fmla="val 403"/>
                  <a:gd name="f101" fmla="val 336"/>
                  <a:gd name="f102" fmla="val 421"/>
                  <a:gd name="f103" fmla="val 378"/>
                  <a:gd name="f104" fmla="val 415"/>
                  <a:gd name="f105" fmla="val 382"/>
                  <a:gd name="f106" fmla="val 392"/>
                  <a:gd name="f107" fmla="val 338"/>
                  <a:gd name="f108" fmla="val 352"/>
                  <a:gd name="f109" fmla="val 394"/>
                  <a:gd name="f110" fmla="val 368"/>
                  <a:gd name="f111" fmla="val 387"/>
                  <a:gd name="f112" fmla="val 385"/>
                  <a:gd name="f113" fmla="val 370"/>
                  <a:gd name="f114" fmla="val 384"/>
                  <a:gd name="f115" fmla="val 355"/>
                  <a:gd name="f116" fmla="val 341"/>
                  <a:gd name="f117" fmla="val 369"/>
                  <a:gd name="f118" fmla="val 372"/>
                  <a:gd name="f119" fmla="val 486"/>
                  <a:gd name="f120" fmla="val 418"/>
                  <a:gd name="f121" fmla="val 505"/>
                  <a:gd name="f122" fmla="val 466"/>
                  <a:gd name="f123" fmla="val 545"/>
                  <a:gd name="f124" fmla="val 627"/>
                  <a:gd name="f125" fmla="val 390"/>
                  <a:gd name="f126" fmla="val 680"/>
                  <a:gd name="f127" fmla="val 192"/>
                  <a:gd name="f128" fmla="val 682"/>
                  <a:gd name="f129" fmla="val 56"/>
                  <a:gd name="f130" fmla="val 39"/>
                  <a:gd name="f131" fmla="val 37"/>
                  <a:gd name="f132" fmla="val 27"/>
                  <a:gd name="f133" fmla="val 76"/>
                  <a:gd name="f134" fmla="val 20"/>
                  <a:gd name="f135" fmla="val 118"/>
                  <a:gd name="f136" fmla="val 83"/>
                  <a:gd name="f137" fmla="val 335"/>
                  <a:gd name="f138" fmla="val 169"/>
                  <a:gd name="f139" fmla="val 397"/>
                  <a:gd name="f140" fmla="val 196"/>
                  <a:gd name="f141" fmla="val 416"/>
                  <a:gd name="f142" fmla="val 434"/>
                  <a:gd name="f143" fmla="val 256"/>
                  <a:gd name="f144" fmla="val 443"/>
                  <a:gd name="f145" fmla="val 273"/>
                  <a:gd name="f146" fmla="val 449"/>
                  <a:gd name="f147" fmla="val 307"/>
                  <a:gd name="f148" fmla="val 309"/>
                  <a:gd name="f149" fmla="val 299"/>
                  <a:gd name="f150" fmla="val 388"/>
                  <a:gd name="f151" fmla="val 353"/>
                  <a:gd name="f152" fmla="val 292"/>
                  <a:gd name="f153" fmla="val 270"/>
                  <a:gd name="f154" fmla="val 263"/>
                  <a:gd name="f155" fmla="val 380"/>
                  <a:gd name="f156" fmla="val 282"/>
                  <a:gd name="f157" fmla="val 258"/>
                  <a:gd name="f158" fmla="val 365"/>
                  <a:gd name="f159" fmla="val 252"/>
                  <a:gd name="f160" fmla="val 249"/>
                  <a:gd name="f161" fmla="val 247"/>
                  <a:gd name="f162" fmla="val 311"/>
                  <a:gd name="f163" fmla="val 232"/>
                  <a:gd name="f164" fmla="val 223"/>
                  <a:gd name="f165" fmla="val 228"/>
                  <a:gd name="f166" fmla="val 318"/>
                  <a:gd name="f167" fmla="val 221"/>
                  <a:gd name="f168" fmla="val 331"/>
                  <a:gd name="f169" fmla="val 212"/>
                  <a:gd name="f170" fmla="val 345"/>
                  <a:gd name="f171" fmla="val 350"/>
                  <a:gd name="f172" fmla="val 203"/>
                  <a:gd name="f173" fmla="val 204"/>
                  <a:gd name="f174" fmla="val 215"/>
                  <a:gd name="f175" fmla="val 188"/>
                  <a:gd name="f176" fmla="val 326"/>
                  <a:gd name="f177" fmla="val 185"/>
                  <a:gd name="f178" fmla="val 208"/>
                  <a:gd name="f179" fmla="val 197"/>
                  <a:gd name="f180" fmla="val 300"/>
                  <a:gd name="f181" fmla="val 181"/>
                  <a:gd name="f182" fmla="val 305"/>
                  <a:gd name="f183" fmla="val 295"/>
                  <a:gd name="f184" fmla="val 173"/>
                  <a:gd name="f185" fmla="val 285"/>
                  <a:gd name="f186" fmla="val 239"/>
                  <a:gd name="f187" fmla="val 165"/>
                  <a:gd name="f188" fmla="val 269"/>
                  <a:gd name="f189" fmla="val 260"/>
                  <a:gd name="f190" fmla="val 229"/>
                  <a:gd name="f191" fmla="val 157"/>
                  <a:gd name="f192" fmla="val 160"/>
                  <a:gd name="f193" fmla="val 225"/>
                  <a:gd name="f194" fmla="val 222"/>
                  <a:gd name="f195" fmla="val 216"/>
                  <a:gd name="f196" fmla="val 156"/>
                  <a:gd name="f197" fmla="val 195"/>
                  <a:gd name="f198" fmla="val 175"/>
                  <a:gd name="f199" fmla="val 164"/>
                  <a:gd name="f200" fmla="val 170"/>
                  <a:gd name="f201" fmla="val 220"/>
                  <a:gd name="f202" fmla="val 148"/>
                  <a:gd name="f203" fmla="val 153"/>
                  <a:gd name="f204" fmla="val 134"/>
                  <a:gd name="f205" fmla="val 124"/>
                  <a:gd name="f206" fmla="val 146"/>
                  <a:gd name="f207" fmla="val 187"/>
                  <a:gd name="f208" fmla="val 109"/>
                  <a:gd name="f209" fmla="val 103"/>
                  <a:gd name="f210" fmla="val 139"/>
                  <a:gd name="f211" fmla="val 91"/>
                  <a:gd name="f212" fmla="val 86"/>
                  <a:gd name="f213" fmla="val 218"/>
                  <a:gd name="f214" fmla="val 84"/>
                  <a:gd name="f215" fmla="val 78"/>
                  <a:gd name="f216" fmla="val 68"/>
                  <a:gd name="f217" fmla="val 61"/>
                  <a:gd name="f218" fmla="val 280"/>
                  <a:gd name="f219" fmla="val 99"/>
                  <a:gd name="f220" fmla="val 240"/>
                  <a:gd name="f221" fmla="val 47"/>
                  <a:gd name="f222" fmla="val 42"/>
                  <a:gd name="f223" fmla="val 268"/>
                  <a:gd name="f224" fmla="val 33"/>
                  <a:gd name="f225" fmla="val 275"/>
                  <a:gd name="f226" fmla="val 30"/>
                  <a:gd name="f227" fmla="val 88"/>
                  <a:gd name="f228" fmla="val 314"/>
                  <a:gd name="f229" fmla="val 323"/>
                  <a:gd name="f230" fmla="val 28"/>
                  <a:gd name="f231" fmla="val 93"/>
                  <a:gd name="f232" fmla="val 337"/>
                  <a:gd name="f233" fmla="val 40"/>
                  <a:gd name="f234" fmla="val 35"/>
                  <a:gd name="f235" fmla="val 344"/>
                  <a:gd name="f236" fmla="val 32"/>
                  <a:gd name="f237" fmla="val 349"/>
                  <a:gd name="f238" fmla="val 347"/>
                  <a:gd name="f239" fmla="val 361"/>
                  <a:gd name="f240" fmla="val 25"/>
                  <a:gd name="f241" fmla="val 376"/>
                  <a:gd name="f242" fmla="val 409"/>
                  <a:gd name="f243" fmla="val 98"/>
                  <a:gd name="f244" fmla="val 442"/>
                  <a:gd name="f245" fmla="val 45"/>
                  <a:gd name="f246" fmla="val 404"/>
                  <a:gd name="f247" fmla="val 59"/>
                  <a:gd name="f248" fmla="val 66"/>
                  <a:gd name="f249" fmla="val 74"/>
                  <a:gd name="f250" fmla="val 451"/>
                  <a:gd name="f251" fmla="val 81"/>
                  <a:gd name="f252" fmla="val 89"/>
                  <a:gd name="f253" fmla="val 138"/>
                  <a:gd name="f254" fmla="val 492"/>
                  <a:gd name="f255" fmla="val 101"/>
                  <a:gd name="f256" fmla="val 497"/>
                  <a:gd name="f257" fmla="val 108"/>
                  <a:gd name="f258" fmla="val 602"/>
                  <a:gd name="f259" fmla="val 569"/>
                  <a:gd name="f260" fmla="val 313"/>
                  <a:gd name="f261" fmla="val 557"/>
                  <a:gd name="f262" fmla="val 592"/>
                  <a:gd name="f263" fmla="val 564"/>
                  <a:gd name="f264" fmla="val 552"/>
                  <a:gd name="f265" fmla="val 524"/>
                  <a:gd name="f266" fmla="val 317"/>
                  <a:gd name="f267" fmla="val 489"/>
                  <a:gd name="f268" fmla="val 479"/>
                  <a:gd name="f269" fmla="val 512"/>
                  <a:gd name="f270" fmla="val 441"/>
                  <a:gd name="f271" fmla="val 412"/>
                  <a:gd name="f272" fmla="val 401"/>
                  <a:gd name="f273" fmla="val 431"/>
                  <a:gd name="f274" fmla="val 402"/>
                  <a:gd name="f275" fmla="val 377"/>
                  <a:gd name="f276" fmla="val 321"/>
                  <a:gd name="f277" fmla="val 375"/>
                  <a:gd name="f278" fmla="val 354"/>
                  <a:gd name="f279" fmla="val 320"/>
                  <a:gd name="f280" fmla="val 333"/>
                  <a:gd name="f281" fmla="val 356"/>
                  <a:gd name="f282" fmla="val 279"/>
                  <a:gd name="f283" fmla="val 254"/>
                  <a:gd name="f284" fmla="val 214"/>
                  <a:gd name="f285" fmla="val 246"/>
                  <a:gd name="f286" fmla="val 136"/>
                  <a:gd name="f287" fmla="val 94"/>
                  <a:gd name="f288" fmla="val 79"/>
                  <a:gd name="f289" fmla="val 444"/>
                  <a:gd name="f290" fmla="val 104"/>
                  <a:gd name="f291" fmla="val 294"/>
                  <a:gd name="f292" fmla="val 315"/>
                  <a:gd name="f293" fmla="val 297"/>
                  <a:gd name="f294" fmla="val 271"/>
                  <a:gd name="f295" fmla="val 277"/>
                  <a:gd name="f296" fmla="val 264"/>
                  <a:gd name="f297" fmla="val 262"/>
                  <a:gd name="f298" fmla="val 286"/>
                  <a:gd name="f299" fmla="val 304"/>
                  <a:gd name="f300" fmla="val 302"/>
                  <a:gd name="f301" fmla="val 328"/>
                  <a:gd name="f302" fmla="val 366"/>
                  <a:gd name="f303" fmla="val 250"/>
                  <a:gd name="f304" fmla="val 381"/>
                  <a:gd name="f305" fmla="val 272"/>
                  <a:gd name="f306" fmla="val 281"/>
                  <a:gd name="f307" fmla="val 399"/>
                  <a:gd name="f308" fmla="val 408"/>
                  <a:gd name="f309" fmla="val 400"/>
                  <a:gd name="f310" fmla="val 424"/>
                  <a:gd name="f311" fmla="val 255"/>
                  <a:gd name="f312" fmla="val 276"/>
                  <a:gd name="f313" fmla="val 430"/>
                  <a:gd name="f314" fmla="val 423"/>
                  <a:gd name="f315" fmla="val 205"/>
                  <a:gd name="f316" fmla="val 158"/>
                  <a:gd name="f317" fmla="val 126"/>
                  <a:gd name="f318" fmla="val 128"/>
                  <a:gd name="f319" fmla="val 149"/>
                  <a:gd name="f320" fmla="val 143"/>
                  <a:gd name="f321" fmla="val 373"/>
                  <a:gd name="f322" fmla="val 121"/>
                  <a:gd name="f323" fmla="val 342"/>
                  <a:gd name="f324" fmla="val 52"/>
                  <a:gd name="f325" fmla="val 329"/>
                  <a:gd name="f326" fmla="val 129"/>
                  <a:gd name="f327" fmla="val 159"/>
                  <a:gd name="f328" fmla="val 141"/>
                  <a:gd name="f329" fmla="val 190"/>
                  <a:gd name="f330" fmla="val 251"/>
                  <a:gd name="f331" fmla="val 287"/>
                  <a:gd name="f332" fmla="val 261"/>
                  <a:gd name="f333" fmla="val 257"/>
                  <a:gd name="f334" fmla="*/ f2 1 683"/>
                  <a:gd name="f335" fmla="*/ f3 1 603"/>
                  <a:gd name="f336" fmla="+- f6 0 f4"/>
                  <a:gd name="f337" fmla="+- f5 0 f4"/>
                  <a:gd name="f338" fmla="*/ f337 1 683"/>
                  <a:gd name="f339" fmla="*/ f336 1 603"/>
                  <a:gd name="f340" fmla="*/ f4 1 f338"/>
                  <a:gd name="f341" fmla="*/ f5 1 f338"/>
                  <a:gd name="f342" fmla="*/ f4 1 f339"/>
                  <a:gd name="f343" fmla="*/ f6 1 f339"/>
                  <a:gd name="f344" fmla="*/ f340 f334 1"/>
                  <a:gd name="f345" fmla="*/ f341 f334 1"/>
                  <a:gd name="f346" fmla="*/ f343 f335 1"/>
                  <a:gd name="f347" fmla="*/ f342 f33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44" t="f347" r="f345" b="f346"/>
                <a:pathLst>
                  <a:path w="683" h="603">
                    <a:moveTo>
                      <a:pt x="f7" y="f8"/>
                    </a:moveTo>
                    <a:lnTo>
                      <a:pt x="f9" y="f10"/>
                    </a:lnTo>
                    <a:lnTo>
                      <a:pt x="f11" y="f12"/>
                    </a:lnTo>
                    <a:lnTo>
                      <a:pt x="f13" y="f14"/>
                    </a:lnTo>
                    <a:lnTo>
                      <a:pt x="f13" y="f15"/>
                    </a:lnTo>
                    <a:lnTo>
                      <a:pt x="f16" y="f17"/>
                    </a:lnTo>
                    <a:lnTo>
                      <a:pt x="f18" y="f19"/>
                    </a:lnTo>
                    <a:lnTo>
                      <a:pt x="f13" y="f20"/>
                    </a:lnTo>
                    <a:lnTo>
                      <a:pt x="f21" y="f22"/>
                    </a:lnTo>
                    <a:lnTo>
                      <a:pt x="f13" y="f23"/>
                    </a:lnTo>
                    <a:lnTo>
                      <a:pt x="f13" y="f24"/>
                    </a:lnTo>
                    <a:lnTo>
                      <a:pt x="f9" y="f25"/>
                    </a:lnTo>
                    <a:lnTo>
                      <a:pt x="f26" y="f27"/>
                    </a:lnTo>
                    <a:lnTo>
                      <a:pt x="f28" y="f29"/>
                    </a:lnTo>
                    <a:lnTo>
                      <a:pt x="f30" y="f31"/>
                    </a:lnTo>
                    <a:lnTo>
                      <a:pt x="f26" y="f32"/>
                    </a:lnTo>
                    <a:lnTo>
                      <a:pt x="f30" y="f33"/>
                    </a:lnTo>
                    <a:lnTo>
                      <a:pt x="f30" y="f34"/>
                    </a:lnTo>
                    <a:lnTo>
                      <a:pt x="f35" y="f36"/>
                    </a:lnTo>
                    <a:cubicBezTo>
                      <a:pt x="f37" y="f38"/>
                      <a:pt x="f9" y="f39"/>
                      <a:pt x="f28" y="f40"/>
                    </a:cubicBezTo>
                    <a:lnTo>
                      <a:pt x="f41" y="f40"/>
                    </a:lnTo>
                    <a:lnTo>
                      <a:pt x="f42" y="f43"/>
                    </a:lnTo>
                    <a:lnTo>
                      <a:pt x="f44" y="f45"/>
                    </a:lnTo>
                    <a:cubicBezTo>
                      <a:pt x="f46" y="f47"/>
                      <a:pt x="f48" y="f49"/>
                      <a:pt x="f50" y="f39"/>
                    </a:cubicBezTo>
                    <a:lnTo>
                      <a:pt x="f44" y="f51"/>
                    </a:lnTo>
                    <a:lnTo>
                      <a:pt x="f52" y="f53"/>
                    </a:lnTo>
                    <a:lnTo>
                      <a:pt x="f54" y="f55"/>
                    </a:lnTo>
                    <a:lnTo>
                      <a:pt x="f56" y="f57"/>
                    </a:lnTo>
                    <a:lnTo>
                      <a:pt x="f7" y="f58"/>
                    </a:lnTo>
                    <a:lnTo>
                      <a:pt x="f59" y="f60"/>
                    </a:lnTo>
                    <a:lnTo>
                      <a:pt x="f48" y="f61"/>
                    </a:lnTo>
                    <a:lnTo>
                      <a:pt x="f18" y="f62"/>
                    </a:lnTo>
                    <a:lnTo>
                      <a:pt x="f46" y="f63"/>
                    </a:lnTo>
                    <a:lnTo>
                      <a:pt x="f64" y="f65"/>
                    </a:lnTo>
                    <a:lnTo>
                      <a:pt x="f66" y="f67"/>
                    </a:lnTo>
                    <a:lnTo>
                      <a:pt x="f68" y="f69"/>
                    </a:lnTo>
                    <a:lnTo>
                      <a:pt x="f50" y="f70"/>
                    </a:lnTo>
                    <a:lnTo>
                      <a:pt x="f71" y="f72"/>
                    </a:lnTo>
                    <a:lnTo>
                      <a:pt x="f73" y="f74"/>
                    </a:lnTo>
                    <a:lnTo>
                      <a:pt x="f75" y="f65"/>
                    </a:lnTo>
                    <a:cubicBezTo>
                      <a:pt x="f54" y="f76"/>
                      <a:pt x="f77" y="f74"/>
                      <a:pt x="f66" y="f78"/>
                    </a:cubicBezTo>
                    <a:lnTo>
                      <a:pt x="f79" y="f80"/>
                    </a:lnTo>
                    <a:lnTo>
                      <a:pt x="f35" y="f81"/>
                    </a:lnTo>
                    <a:lnTo>
                      <a:pt x="f82" y="f80"/>
                    </a:lnTo>
                    <a:cubicBezTo>
                      <a:pt x="f50" y="f83"/>
                      <a:pt x="f84" y="f72"/>
                      <a:pt x="f85" y="f86"/>
                    </a:cubicBezTo>
                    <a:lnTo>
                      <a:pt x="f54" y="f87"/>
                    </a:lnTo>
                    <a:lnTo>
                      <a:pt x="f88" y="f0"/>
                    </a:lnTo>
                    <a:lnTo>
                      <a:pt x="f89" y="f90"/>
                    </a:lnTo>
                    <a:lnTo>
                      <a:pt x="f91" y="f0"/>
                    </a:lnTo>
                    <a:lnTo>
                      <a:pt x="f92" y="f93"/>
                    </a:lnTo>
                    <a:lnTo>
                      <a:pt x="f94" y="f93"/>
                    </a:lnTo>
                    <a:lnTo>
                      <a:pt x="f94" y="f95"/>
                    </a:lnTo>
                    <a:lnTo>
                      <a:pt x="f96" y="f97"/>
                    </a:lnTo>
                    <a:lnTo>
                      <a:pt x="f98" y="f95"/>
                    </a:lnTo>
                    <a:lnTo>
                      <a:pt x="f99" y="f95"/>
                    </a:lnTo>
                    <a:lnTo>
                      <a:pt x="f99" y="f93"/>
                    </a:lnTo>
                    <a:lnTo>
                      <a:pt x="f100" y="f101"/>
                    </a:lnTo>
                    <a:lnTo>
                      <a:pt x="f102" y="f103"/>
                    </a:lnTo>
                    <a:lnTo>
                      <a:pt x="f104" y="f105"/>
                    </a:lnTo>
                    <a:lnTo>
                      <a:pt x="f106" y="f107"/>
                    </a:lnTo>
                    <a:cubicBezTo>
                      <a:pt x="f106" y="f108"/>
                      <a:pt x="f109" y="f110"/>
                      <a:pt x="f109" y="f111"/>
                    </a:cubicBezTo>
                    <a:lnTo>
                      <a:pt x="f109" y="f106"/>
                    </a:lnTo>
                    <a:lnTo>
                      <a:pt x="f112" y="f106"/>
                    </a:lnTo>
                    <a:lnTo>
                      <a:pt x="f112" y="f111"/>
                    </a:lnTo>
                    <a:cubicBezTo>
                      <a:pt x="f112" y="f113"/>
                      <a:pt x="f114" y="f115"/>
                      <a:pt x="f114" y="f116"/>
                    </a:cubicBezTo>
                    <a:lnTo>
                      <a:pt x="f117" y="f109"/>
                    </a:lnTo>
                    <a:lnTo>
                      <a:pt x="f110" y="f106"/>
                    </a:lnTo>
                    <a:lnTo>
                      <a:pt x="f118" y="f119"/>
                    </a:lnTo>
                    <a:cubicBezTo>
                      <a:pt x="f120" y="f121"/>
                      <a:pt x="f122" y="f28"/>
                      <a:pt x="f13" y="f123"/>
                    </a:cubicBezTo>
                    <a:cubicBezTo>
                      <a:pt x="f124" y="f125"/>
                      <a:pt x="f126" y="f127"/>
                      <a:pt x="f128" y="f4"/>
                    </a:cubicBezTo>
                    <a:lnTo>
                      <a:pt x="f129" y="f4"/>
                    </a:lnTo>
                    <a:cubicBezTo>
                      <a:pt x="f130" y="f131"/>
                      <a:pt x="f132" y="f133"/>
                      <a:pt x="f134" y="f135"/>
                    </a:cubicBezTo>
                    <a:cubicBezTo>
                      <a:pt x="f4" y="f49"/>
                      <a:pt x="f136" y="f137"/>
                      <a:pt x="f138" y="f139"/>
                    </a:cubicBezTo>
                    <a:cubicBezTo>
                      <a:pt x="f140" y="f141"/>
                      <a:pt x="f38" y="f142"/>
                      <a:pt x="f143" y="f144"/>
                    </a:cubicBezTo>
                    <a:cubicBezTo>
                      <a:pt x="f145" y="f146"/>
                      <a:pt x="f58" y="f84"/>
                      <a:pt x="f147" y="f54"/>
                    </a:cubicBezTo>
                    <a:lnTo>
                      <a:pt x="f148" y="f103"/>
                    </a:lnTo>
                    <a:lnTo>
                      <a:pt x="f67" y="f80"/>
                    </a:lnTo>
                    <a:cubicBezTo>
                      <a:pt x="f67" y="f87"/>
                      <a:pt x="f149" y="f118"/>
                      <a:pt x="f149" y="f150"/>
                    </a:cubicBezTo>
                    <a:lnTo>
                      <a:pt x="f149" y="f109"/>
                    </a:lnTo>
                    <a:lnTo>
                      <a:pt x="f58" y="f109"/>
                    </a:lnTo>
                    <a:lnTo>
                      <a:pt x="f58" y="f150"/>
                    </a:lnTo>
                    <a:cubicBezTo>
                      <a:pt x="f58" y="f113"/>
                      <a:pt x="f58" y="f151"/>
                      <a:pt x="f152" y="f78"/>
                    </a:cubicBezTo>
                    <a:lnTo>
                      <a:pt x="f153" y="f112"/>
                    </a:lnTo>
                    <a:lnTo>
                      <a:pt x="f154" y="f155"/>
                    </a:lnTo>
                    <a:lnTo>
                      <a:pt x="f156" y="f78"/>
                    </a:lnTo>
                    <a:lnTo>
                      <a:pt x="f157" y="f158"/>
                    </a:lnTo>
                    <a:lnTo>
                      <a:pt x="f159" y="f113"/>
                    </a:lnTo>
                    <a:lnTo>
                      <a:pt x="f160" y="f158"/>
                    </a:lnTo>
                    <a:lnTo>
                      <a:pt x="f161" y="f158"/>
                    </a:lnTo>
                    <a:lnTo>
                      <a:pt x="f161" y="f95"/>
                    </a:lnTo>
                    <a:lnTo>
                      <a:pt x="f161" y="f93"/>
                    </a:lnTo>
                    <a:lnTo>
                      <a:pt x="f43" y="f162"/>
                    </a:lnTo>
                    <a:lnTo>
                      <a:pt x="f163" y="f93"/>
                    </a:lnTo>
                    <a:lnTo>
                      <a:pt x="f164" y="f0"/>
                    </a:lnTo>
                    <a:lnTo>
                      <a:pt x="f47" y="f90"/>
                    </a:lnTo>
                    <a:cubicBezTo>
                      <a:pt x="f165" y="f166"/>
                      <a:pt x="f167" y="f168"/>
                      <a:pt x="f169" y="f170"/>
                    </a:cubicBezTo>
                    <a:lnTo>
                      <a:pt x="f33" y="f171"/>
                    </a:lnTo>
                    <a:lnTo>
                      <a:pt x="f172" y="f170"/>
                    </a:lnTo>
                    <a:lnTo>
                      <a:pt x="f173" y="f116"/>
                    </a:lnTo>
                    <a:cubicBezTo>
                      <a:pt x="f174" y="f74"/>
                      <a:pt x="f164" y="f162"/>
                      <a:pt x="f49" y="f65"/>
                    </a:cubicBezTo>
                    <a:lnTo>
                      <a:pt x="f175" y="f176"/>
                    </a:lnTo>
                    <a:lnTo>
                      <a:pt x="f177" y="f166"/>
                    </a:lnTo>
                    <a:lnTo>
                      <a:pt x="f167" y="f62"/>
                    </a:lnTo>
                    <a:lnTo>
                      <a:pt x="f178" y="f65"/>
                    </a:lnTo>
                    <a:lnTo>
                      <a:pt x="f172" y="f63"/>
                    </a:lnTo>
                    <a:lnTo>
                      <a:pt x="f179" y="f180"/>
                    </a:lnTo>
                    <a:lnTo>
                      <a:pt x="f181" y="f182"/>
                    </a:lnTo>
                    <a:lnTo>
                      <a:pt x="f1" y="f183"/>
                    </a:lnTo>
                    <a:lnTo>
                      <a:pt x="f27" y="f58"/>
                    </a:lnTo>
                    <a:lnTo>
                      <a:pt x="f39" y="f161"/>
                    </a:lnTo>
                    <a:lnTo>
                      <a:pt x="f1" y="f70"/>
                    </a:lnTo>
                    <a:lnTo>
                      <a:pt x="f184" y="f185"/>
                    </a:lnTo>
                    <a:lnTo>
                      <a:pt x="f164" y="f186"/>
                    </a:lnTo>
                    <a:lnTo>
                      <a:pt x="f187" y="f188"/>
                    </a:lnTo>
                    <a:lnTo>
                      <a:pt x="f17" y="f189"/>
                    </a:lnTo>
                    <a:lnTo>
                      <a:pt x="f167" y="f190"/>
                    </a:lnTo>
                    <a:cubicBezTo>
                      <a:pt x="f27" y="f40"/>
                      <a:pt x="f181" y="f55"/>
                      <a:pt x="f17" y="f43"/>
                    </a:cubicBezTo>
                    <a:lnTo>
                      <a:pt x="f191" y="f43"/>
                    </a:lnTo>
                    <a:lnTo>
                      <a:pt x="f15" y="f47"/>
                    </a:lnTo>
                    <a:lnTo>
                      <a:pt x="f192" y="f47"/>
                    </a:lnTo>
                    <a:cubicBezTo>
                      <a:pt x="f25" y="f49"/>
                      <a:pt x="f31" y="f193"/>
                      <a:pt x="f169" y="f194"/>
                    </a:cubicBezTo>
                    <a:lnTo>
                      <a:pt x="f15" y="f36"/>
                    </a:lnTo>
                    <a:lnTo>
                      <a:pt x="f15" y="f32"/>
                    </a:lnTo>
                    <a:lnTo>
                      <a:pt x="f195" y="f169"/>
                    </a:lnTo>
                    <a:lnTo>
                      <a:pt x="f196" y="f197"/>
                    </a:lnTo>
                    <a:lnTo>
                      <a:pt x="f192" y="f177"/>
                    </a:lnTo>
                    <a:lnTo>
                      <a:pt x="f195" y="f173"/>
                    </a:lnTo>
                    <a:lnTo>
                      <a:pt x="f25" y="f24"/>
                    </a:lnTo>
                    <a:lnTo>
                      <a:pt x="f22" y="f1"/>
                    </a:lnTo>
                    <a:lnTo>
                      <a:pt x="f138" y="f198"/>
                    </a:lnTo>
                    <a:lnTo>
                      <a:pt x="f187" y="f22"/>
                    </a:lnTo>
                    <a:lnTo>
                      <a:pt x="f138" y="f199"/>
                    </a:lnTo>
                    <a:lnTo>
                      <a:pt x="f25" y="f200"/>
                    </a:lnTo>
                    <a:lnTo>
                      <a:pt x="f201" y="f20"/>
                    </a:lnTo>
                    <a:lnTo>
                      <a:pt x="f138" y="f196"/>
                    </a:lnTo>
                    <a:lnTo>
                      <a:pt x="f22" y="f202"/>
                    </a:lnTo>
                    <a:lnTo>
                      <a:pt x="f38" y="f203"/>
                    </a:lnTo>
                    <a:lnTo>
                      <a:pt x="f25" y="f204"/>
                    </a:lnTo>
                    <a:lnTo>
                      <a:pt x="f1" y="f205"/>
                    </a:lnTo>
                    <a:lnTo>
                      <a:pt x="f49" y="f206"/>
                    </a:lnTo>
                    <a:lnTo>
                      <a:pt x="f207" y="f208"/>
                    </a:lnTo>
                    <a:lnTo>
                      <a:pt x="f127" y="f209"/>
                    </a:lnTo>
                    <a:lnTo>
                      <a:pt x="f55" y="f210"/>
                    </a:lnTo>
                    <a:lnTo>
                      <a:pt x="f173" y="f211"/>
                    </a:lnTo>
                    <a:lnTo>
                      <a:pt x="f169" y="f212"/>
                    </a:lnTo>
                    <a:lnTo>
                      <a:pt x="f174" y="f211"/>
                    </a:lnTo>
                    <a:lnTo>
                      <a:pt x="f213" y="f214"/>
                    </a:lnTo>
                    <a:lnTo>
                      <a:pt x="f40" y="f211"/>
                    </a:lnTo>
                    <a:lnTo>
                      <a:pt x="f49" y="f215"/>
                    </a:lnTo>
                    <a:lnTo>
                      <a:pt x="f47" y="f133"/>
                    </a:lnTo>
                    <a:lnTo>
                      <a:pt x="f38" y="f216"/>
                    </a:lnTo>
                    <a:lnTo>
                      <a:pt x="f49" y="f217"/>
                    </a:lnTo>
                    <a:lnTo>
                      <a:pt x="f218" y="f219"/>
                    </a:lnTo>
                    <a:lnTo>
                      <a:pt x="f220" y="f221"/>
                    </a:lnTo>
                    <a:lnTo>
                      <a:pt x="f161" y="f222"/>
                    </a:lnTo>
                    <a:lnTo>
                      <a:pt x="f58" y="f219"/>
                    </a:lnTo>
                    <a:lnTo>
                      <a:pt x="f223" y="f224"/>
                    </a:lnTo>
                    <a:lnTo>
                      <a:pt x="f225" y="f226"/>
                    </a:lnTo>
                    <a:lnTo>
                      <a:pt x="f149" y="f211"/>
                    </a:lnTo>
                    <a:lnTo>
                      <a:pt x="f58" y="f132"/>
                    </a:lnTo>
                    <a:lnTo>
                      <a:pt x="f67" y="f132"/>
                    </a:lnTo>
                    <a:lnTo>
                      <a:pt x="f86" y="f227"/>
                    </a:lnTo>
                    <a:lnTo>
                      <a:pt x="f228" y="f132"/>
                    </a:lnTo>
                    <a:lnTo>
                      <a:pt x="f229" y="f230"/>
                    </a:lnTo>
                    <a:lnTo>
                      <a:pt x="f228" y="f231"/>
                    </a:lnTo>
                    <a:lnTo>
                      <a:pt x="f232" y="f233"/>
                    </a:lnTo>
                    <a:lnTo>
                      <a:pt x="f137" y="f234"/>
                    </a:lnTo>
                    <a:lnTo>
                      <a:pt x="f235" y="f236"/>
                    </a:lnTo>
                    <a:lnTo>
                      <a:pt x="f235" y="f234"/>
                    </a:lnTo>
                    <a:lnTo>
                      <a:pt x="f237" y="f131"/>
                    </a:lnTo>
                    <a:lnTo>
                      <a:pt x="f238" y="f233"/>
                    </a:lnTo>
                    <a:lnTo>
                      <a:pt x="f117" y="f211"/>
                    </a:lnTo>
                    <a:lnTo>
                      <a:pt x="f239" y="f132"/>
                    </a:lnTo>
                    <a:lnTo>
                      <a:pt x="f117" y="f240"/>
                    </a:lnTo>
                    <a:lnTo>
                      <a:pt x="f241" y="f212"/>
                    </a:lnTo>
                    <a:lnTo>
                      <a:pt x="f114" y="f240"/>
                    </a:lnTo>
                    <a:lnTo>
                      <a:pt x="f106" y="f240"/>
                    </a:lnTo>
                    <a:lnTo>
                      <a:pt x="f111" y="f211"/>
                    </a:lnTo>
                    <a:lnTo>
                      <a:pt x="f242" y="f132"/>
                    </a:lnTo>
                    <a:lnTo>
                      <a:pt x="f120" y="f236"/>
                    </a:lnTo>
                    <a:lnTo>
                      <a:pt x="f106" y="f243"/>
                    </a:lnTo>
                    <a:lnTo>
                      <a:pt x="f94" y="f233"/>
                    </a:lnTo>
                    <a:lnTo>
                      <a:pt x="f244" y="f245"/>
                    </a:lnTo>
                    <a:lnTo>
                      <a:pt x="f246" y="f219"/>
                    </a:lnTo>
                    <a:lnTo>
                      <a:pt x="f75" y="f247"/>
                    </a:lnTo>
                    <a:lnTo>
                      <a:pt x="f11" y="f248"/>
                    </a:lnTo>
                    <a:lnTo>
                      <a:pt x="f146" y="f249"/>
                    </a:lnTo>
                    <a:lnTo>
                      <a:pt x="f75" y="f133"/>
                    </a:lnTo>
                    <a:lnTo>
                      <a:pt x="f250" y="f227"/>
                    </a:lnTo>
                    <a:lnTo>
                      <a:pt x="f122" y="f251"/>
                    </a:lnTo>
                    <a:lnTo>
                      <a:pt x="f26" y="f252"/>
                    </a:lnTo>
                    <a:lnTo>
                      <a:pt x="f82" y="f136"/>
                    </a:lnTo>
                    <a:lnTo>
                      <a:pt x="f66" y="f252"/>
                    </a:lnTo>
                    <a:lnTo>
                      <a:pt x="f85" y="f253"/>
                    </a:lnTo>
                    <a:lnTo>
                      <a:pt x="f254" y="f255"/>
                    </a:lnTo>
                    <a:lnTo>
                      <a:pt x="f256" y="f257"/>
                    </a:lnTo>
                    <a:lnTo>
                      <a:pt x="f75" y="f14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39" y="f258"/>
                    </a:moveTo>
                    <a:lnTo>
                      <a:pt x="f228" y="f259"/>
                    </a:lnTo>
                    <a:lnTo>
                      <a:pt x="f260" y="f258"/>
                    </a:lnTo>
                    <a:lnTo>
                      <a:pt x="f239" y="f258"/>
                    </a:lnTo>
                    <a:close/>
                    <a:moveTo>
                      <a:pt x="f239" y="f258"/>
                    </a:moveTo>
                    <a:lnTo>
                      <a:pt x="f239" y="f258"/>
                    </a:lnTo>
                    <a:close/>
                    <a:moveTo>
                      <a:pt x="f228" y="f261"/>
                    </a:moveTo>
                    <a:lnTo>
                      <a:pt x="f158" y="f262"/>
                    </a:lnTo>
                    <a:lnTo>
                      <a:pt x="f95" y="f263"/>
                    </a:lnTo>
                    <a:lnTo>
                      <a:pt x="f228" y="f41"/>
                    </a:lnTo>
                    <a:lnTo>
                      <a:pt x="f228" y="f261"/>
                    </a:lnTo>
                    <a:close/>
                    <a:moveTo>
                      <a:pt x="f228" y="f261"/>
                    </a:moveTo>
                    <a:lnTo>
                      <a:pt x="f228" y="f261"/>
                    </a:lnTo>
                    <a:close/>
                    <a:moveTo>
                      <a:pt x="f228" y="f21"/>
                    </a:moveTo>
                    <a:lnTo>
                      <a:pt x="f95" y="f264"/>
                    </a:lnTo>
                    <a:lnTo>
                      <a:pt x="f95" y="f265"/>
                    </a:lnTo>
                    <a:lnTo>
                      <a:pt x="f266" y="f267"/>
                    </a:lnTo>
                    <a:lnTo>
                      <a:pt x="f228" y="f21"/>
                    </a:lnTo>
                    <a:close/>
                    <a:moveTo>
                      <a:pt x="f228" y="f21"/>
                    </a:moveTo>
                    <a:lnTo>
                      <a:pt x="f228" y="f21"/>
                    </a:lnTo>
                    <a:close/>
                    <a:moveTo>
                      <a:pt x="f266" y="f268"/>
                    </a:moveTo>
                    <a:lnTo>
                      <a:pt x="f95" y="f269"/>
                    </a:lnTo>
                    <a:lnTo>
                      <a:pt x="f239" y="f48"/>
                    </a:lnTo>
                    <a:lnTo>
                      <a:pt x="f266" y="f250"/>
                    </a:lnTo>
                    <a:lnTo>
                      <a:pt x="f266" y="f268"/>
                    </a:lnTo>
                    <a:close/>
                    <a:moveTo>
                      <a:pt x="f266" y="f268"/>
                    </a:moveTo>
                    <a:lnTo>
                      <a:pt x="f266" y="f268"/>
                    </a:lnTo>
                    <a:close/>
                    <a:moveTo>
                      <a:pt x="f266" y="f270"/>
                    </a:moveTo>
                    <a:lnTo>
                      <a:pt x="f239" y="f82"/>
                    </a:lnTo>
                    <a:lnTo>
                      <a:pt x="f239" y="f144"/>
                    </a:lnTo>
                    <a:lnTo>
                      <a:pt x="f166" y="f271"/>
                    </a:lnTo>
                    <a:lnTo>
                      <a:pt x="f266" y="f270"/>
                    </a:lnTo>
                    <a:close/>
                    <a:moveTo>
                      <a:pt x="f266" y="f270"/>
                    </a:moveTo>
                    <a:lnTo>
                      <a:pt x="f266" y="f270"/>
                    </a:lnTo>
                    <a:close/>
                    <a:moveTo>
                      <a:pt x="f166" y="f272"/>
                    </a:moveTo>
                    <a:lnTo>
                      <a:pt x="f0" y="f273"/>
                    </a:lnTo>
                    <a:lnTo>
                      <a:pt x="f0" y="f274"/>
                    </a:lnTo>
                    <a:lnTo>
                      <a:pt x="f107" y="f111"/>
                    </a:lnTo>
                    <a:lnTo>
                      <a:pt x="f107" y="f150"/>
                    </a:lnTo>
                    <a:lnTo>
                      <a:pt x="f232" y="f112"/>
                    </a:lnTo>
                    <a:lnTo>
                      <a:pt x="f166" y="f118"/>
                    </a:lnTo>
                    <a:lnTo>
                      <a:pt x="f166" y="f275"/>
                    </a:lnTo>
                    <a:lnTo>
                      <a:pt x="f276" y="f106"/>
                    </a:lnTo>
                    <a:lnTo>
                      <a:pt x="f166" y="f109"/>
                    </a:lnTo>
                    <a:lnTo>
                      <a:pt x="f166" y="f272"/>
                    </a:lnTo>
                    <a:close/>
                    <a:moveTo>
                      <a:pt x="f166" y="f272"/>
                    </a:moveTo>
                    <a:lnTo>
                      <a:pt x="f166" y="f272"/>
                    </a:lnTo>
                    <a:close/>
                    <a:moveTo>
                      <a:pt x="f238" y="f105"/>
                    </a:moveTo>
                    <a:lnTo>
                      <a:pt x="f0" y="f125"/>
                    </a:lnTo>
                    <a:lnTo>
                      <a:pt x="f0" y="f158"/>
                    </a:lnTo>
                    <a:lnTo>
                      <a:pt x="f238" y="f105"/>
                    </a:lnTo>
                    <a:close/>
                    <a:moveTo>
                      <a:pt x="f238" y="f105"/>
                    </a:moveTo>
                    <a:lnTo>
                      <a:pt x="f238" y="f105"/>
                    </a:lnTo>
                    <a:close/>
                    <a:moveTo>
                      <a:pt x="f116" y="f277"/>
                    </a:moveTo>
                    <a:lnTo>
                      <a:pt x="f278" y="f87"/>
                    </a:lnTo>
                    <a:lnTo>
                      <a:pt x="f279" y="f280"/>
                    </a:lnTo>
                    <a:lnTo>
                      <a:pt x="f279" y="f116"/>
                    </a:lnTo>
                    <a:lnTo>
                      <a:pt x="f116" y="f277"/>
                    </a:lnTo>
                    <a:close/>
                    <a:moveTo>
                      <a:pt x="f116" y="f277"/>
                    </a:moveTo>
                    <a:lnTo>
                      <a:pt x="f116" y="f277"/>
                    </a:lnTo>
                    <a:close/>
                    <a:moveTo>
                      <a:pt x="f279" y="f229"/>
                    </a:moveTo>
                    <a:lnTo>
                      <a:pt x="f0" y="f171"/>
                    </a:lnTo>
                    <a:lnTo>
                      <a:pt x="f87" y="f276"/>
                    </a:lnTo>
                    <a:lnTo>
                      <a:pt x="f279" y="f183"/>
                    </a:lnTo>
                    <a:lnTo>
                      <a:pt x="f279" y="f229"/>
                    </a:lnTo>
                    <a:close/>
                    <a:moveTo>
                      <a:pt x="f279" y="f229"/>
                    </a:moveTo>
                    <a:lnTo>
                      <a:pt x="f279" y="f229"/>
                    </a:lnTo>
                    <a:close/>
                    <a:moveTo>
                      <a:pt x="f276" y="f57"/>
                    </a:moveTo>
                    <a:lnTo>
                      <a:pt x="f87" y="f76"/>
                    </a:lnTo>
                    <a:lnTo>
                      <a:pt x="f281" y="f282"/>
                    </a:lnTo>
                    <a:lnTo>
                      <a:pt x="f276" y="f283"/>
                    </a:lnTo>
                    <a:lnTo>
                      <a:pt x="f276" y="f57"/>
                    </a:lnTo>
                    <a:close/>
                    <a:moveTo>
                      <a:pt x="f276" y="f57"/>
                    </a:moveTo>
                    <a:lnTo>
                      <a:pt x="f276" y="f57"/>
                    </a:lnTo>
                    <a:close/>
                    <a:moveTo>
                      <a:pt x="f229" y="f43"/>
                    </a:moveTo>
                    <a:lnTo>
                      <a:pt x="f281" y="f53"/>
                    </a:lnTo>
                    <a:lnTo>
                      <a:pt x="f281" y="f186"/>
                    </a:lnTo>
                    <a:lnTo>
                      <a:pt x="f280" y="f38"/>
                    </a:lnTo>
                    <a:cubicBezTo>
                      <a:pt x="f83" y="f49"/>
                      <a:pt x="f176" y="f55"/>
                      <a:pt x="f229" y="f43"/>
                    </a:cubicBezTo>
                    <a:close/>
                    <a:moveTo>
                      <a:pt x="f229" y="f43"/>
                    </a:moveTo>
                    <a:lnTo>
                      <a:pt x="f229" y="f43"/>
                    </a:lnTo>
                    <a:close/>
                    <a:moveTo>
                      <a:pt x="f107" y="f34"/>
                    </a:moveTo>
                    <a:lnTo>
                      <a:pt x="f151" y="f193"/>
                    </a:lnTo>
                    <a:cubicBezTo>
                      <a:pt x="f237" y="f201"/>
                      <a:pt x="f238" y="f34"/>
                      <a:pt x="f235" y="f284"/>
                    </a:cubicBezTo>
                    <a:lnTo>
                      <a:pt x="f116" y="f284"/>
                    </a:lnTo>
                    <a:lnTo>
                      <a:pt x="f107" y="f174"/>
                    </a:lnTo>
                    <a:lnTo>
                      <a:pt x="f107" y="f34"/>
                    </a:lnTo>
                    <a:close/>
                    <a:moveTo>
                      <a:pt x="f107" y="f34"/>
                    </a:moveTo>
                    <a:lnTo>
                      <a:pt x="f107" y="f34"/>
                    </a:lnTo>
                    <a:close/>
                    <a:moveTo>
                      <a:pt x="f229" y="f158"/>
                    </a:moveTo>
                    <a:lnTo>
                      <a:pt x="f166" y="f87"/>
                    </a:lnTo>
                    <a:lnTo>
                      <a:pt x="f166" y="f93"/>
                    </a:lnTo>
                    <a:lnTo>
                      <a:pt x="f229" y="f158"/>
                    </a:lnTo>
                    <a:close/>
                    <a:moveTo>
                      <a:pt x="f229" y="f158"/>
                    </a:moveTo>
                    <a:lnTo>
                      <a:pt x="f229" y="f158"/>
                    </a:lnTo>
                    <a:close/>
                    <a:moveTo>
                      <a:pt x="f285" y="f286"/>
                    </a:moveTo>
                    <a:lnTo>
                      <a:pt x="f47" y="f255"/>
                    </a:lnTo>
                    <a:lnTo>
                      <a:pt x="f213" y="f231"/>
                    </a:lnTo>
                    <a:lnTo>
                      <a:pt x="f285" y="f286"/>
                    </a:lnTo>
                    <a:close/>
                    <a:moveTo>
                      <a:pt x="f285" y="f286"/>
                    </a:moveTo>
                    <a:lnTo>
                      <a:pt x="f285" y="f286"/>
                    </a:lnTo>
                    <a:close/>
                    <a:moveTo>
                      <a:pt x="f43" y="f287"/>
                    </a:moveTo>
                    <a:lnTo>
                      <a:pt x="f225" y="f257"/>
                    </a:lnTo>
                    <a:lnTo>
                      <a:pt x="f220" y="f288"/>
                    </a:lnTo>
                    <a:lnTo>
                      <a:pt x="f43" y="f287"/>
                    </a:lnTo>
                    <a:close/>
                    <a:moveTo>
                      <a:pt x="f43" y="f287"/>
                    </a:moveTo>
                    <a:lnTo>
                      <a:pt x="f43" y="f287"/>
                    </a:lnTo>
                    <a:close/>
                    <a:moveTo>
                      <a:pt x="f289" y="f215"/>
                    </a:moveTo>
                    <a:lnTo>
                      <a:pt x="f242" y="f290"/>
                    </a:lnTo>
                    <a:lnTo>
                      <a:pt x="f89" y="f231"/>
                    </a:lnTo>
                    <a:lnTo>
                      <a:pt x="f289" y="f215"/>
                    </a:lnTo>
                    <a:close/>
                    <a:moveTo>
                      <a:pt x="f289" y="f215"/>
                    </a:moveTo>
                    <a:lnTo>
                      <a:pt x="f289" y="f215"/>
                    </a:lnTo>
                    <a:close/>
                    <a:moveTo>
                      <a:pt x="f85" y="f219"/>
                    </a:moveTo>
                    <a:lnTo>
                      <a:pt x="f92" y="f204"/>
                    </a:lnTo>
                    <a:lnTo>
                      <a:pt x="f122" y="f211"/>
                    </a:lnTo>
                    <a:lnTo>
                      <a:pt x="f85" y="f219"/>
                    </a:lnTo>
                    <a:close/>
                    <a:moveTo>
                      <a:pt x="f85" y="f219"/>
                    </a:moveTo>
                    <a:lnTo>
                      <a:pt x="f85" y="f219"/>
                    </a:lnTo>
                    <a:close/>
                    <a:moveTo>
                      <a:pt x="f291" y="f292"/>
                    </a:moveTo>
                    <a:cubicBezTo>
                      <a:pt x="f293" y="f58"/>
                      <a:pt x="f67" y="f188"/>
                      <a:pt x="f260" y="f60"/>
                    </a:cubicBezTo>
                    <a:lnTo>
                      <a:pt x="f260" y="f220"/>
                    </a:lnTo>
                    <a:lnTo>
                      <a:pt x="f57" y="f294"/>
                    </a:lnTo>
                    <a:lnTo>
                      <a:pt x="f295" y="f296"/>
                    </a:lnTo>
                    <a:lnTo>
                      <a:pt x="f260" y="f39"/>
                    </a:lnTo>
                    <a:cubicBezTo>
                      <a:pt x="f185" y="f43"/>
                      <a:pt x="f223" y="f297"/>
                      <a:pt x="f159" y="f57"/>
                    </a:cubicBezTo>
                    <a:lnTo>
                      <a:pt x="f159" y="f185"/>
                    </a:lnTo>
                    <a:lnTo>
                      <a:pt x="f143" y="f108"/>
                    </a:lnTo>
                    <a:lnTo>
                      <a:pt x="f152" y="f72"/>
                    </a:lnTo>
                    <a:lnTo>
                      <a:pt x="f152" y="f292"/>
                    </a:lnTo>
                    <a:lnTo>
                      <a:pt x="f291" y="f292"/>
                    </a:lnTo>
                    <a:close/>
                    <a:moveTo>
                      <a:pt x="f291" y="f292"/>
                    </a:moveTo>
                    <a:lnTo>
                      <a:pt x="f291" y="f292"/>
                    </a:lnTo>
                    <a:close/>
                    <a:moveTo>
                      <a:pt x="f162" y="f294"/>
                    </a:moveTo>
                    <a:cubicBezTo>
                      <a:pt x="f147" y="f298"/>
                      <a:pt x="f299" y="f180"/>
                      <a:pt x="f300" y="f292"/>
                    </a:cubicBezTo>
                    <a:lnTo>
                      <a:pt x="f300" y="f72"/>
                    </a:lnTo>
                    <a:lnTo>
                      <a:pt x="f299" y="f72"/>
                    </a:lnTo>
                    <a:lnTo>
                      <a:pt x="f162" y="f301"/>
                    </a:lnTo>
                    <a:lnTo>
                      <a:pt x="f162" y="f294"/>
                    </a:lnTo>
                    <a:close/>
                    <a:moveTo>
                      <a:pt x="f162" y="f294"/>
                    </a:moveTo>
                    <a:lnTo>
                      <a:pt x="f162" y="f294"/>
                    </a:lnTo>
                    <a:close/>
                    <a:moveTo>
                      <a:pt x="f302" y="f303"/>
                    </a:moveTo>
                    <a:lnTo>
                      <a:pt x="f302" y="f137"/>
                    </a:lnTo>
                    <a:lnTo>
                      <a:pt x="f155" y="f292"/>
                    </a:lnTo>
                    <a:lnTo>
                      <a:pt x="f304" y="f260"/>
                    </a:lnTo>
                    <a:cubicBezTo>
                      <a:pt x="f103" y="f70"/>
                      <a:pt x="f277" y="f305"/>
                      <a:pt x="f302" y="f303"/>
                    </a:cubicBezTo>
                    <a:close/>
                    <a:moveTo>
                      <a:pt x="f302" y="f303"/>
                    </a:moveTo>
                    <a:lnTo>
                      <a:pt x="f302" y="f303"/>
                    </a:lnTo>
                    <a:close/>
                    <a:moveTo>
                      <a:pt x="f302" y="f47"/>
                    </a:moveTo>
                    <a:cubicBezTo>
                      <a:pt x="f304" y="f297"/>
                      <a:pt x="f111" y="f298"/>
                      <a:pt x="f125" y="f162"/>
                    </a:cubicBezTo>
                    <a:lnTo>
                      <a:pt x="f106" y="f260"/>
                    </a:lnTo>
                    <a:lnTo>
                      <a:pt x="f106" y="f292"/>
                    </a:lnTo>
                    <a:lnTo>
                      <a:pt x="f98" y="f108"/>
                    </a:lnTo>
                    <a:lnTo>
                      <a:pt x="f96" y="f57"/>
                    </a:lnTo>
                    <a:lnTo>
                      <a:pt x="f96" y="f306"/>
                    </a:lnTo>
                    <a:cubicBezTo>
                      <a:pt x="f141" y="f51"/>
                      <a:pt x="f307" y="f45"/>
                      <a:pt x="f117" y="f193"/>
                    </a:cubicBezTo>
                    <a:lnTo>
                      <a:pt x="f308" y="f297"/>
                    </a:lnTo>
                    <a:lnTo>
                      <a:pt x="f309" y="f188"/>
                    </a:lnTo>
                    <a:lnTo>
                      <a:pt x="f302" y="f47"/>
                    </a:lnTo>
                    <a:close/>
                    <a:moveTo>
                      <a:pt x="f302" y="f47"/>
                    </a:moveTo>
                    <a:lnTo>
                      <a:pt x="f302" y="f47"/>
                    </a:lnTo>
                    <a:close/>
                    <a:moveTo>
                      <a:pt x="f111" y="f38"/>
                    </a:moveTo>
                    <a:cubicBezTo>
                      <a:pt x="f242" y="f220"/>
                      <a:pt x="f310" y="f311"/>
                      <a:pt x="f92" y="f312"/>
                    </a:cubicBezTo>
                    <a:lnTo>
                      <a:pt x="f244" y="f312"/>
                    </a:lnTo>
                    <a:lnTo>
                      <a:pt x="f244" y="f295"/>
                    </a:lnTo>
                    <a:lnTo>
                      <a:pt x="f77" y="f185"/>
                    </a:lnTo>
                    <a:lnTo>
                      <a:pt x="f96" y="f194"/>
                    </a:lnTo>
                    <a:lnTo>
                      <a:pt x="f313" y="f201"/>
                    </a:lnTo>
                    <a:cubicBezTo>
                      <a:pt x="f104" y="f34"/>
                      <a:pt x="f139" y="f174"/>
                      <a:pt x="f155" y="f169"/>
                    </a:cubicBezTo>
                    <a:lnTo>
                      <a:pt x="f310" y="f39"/>
                    </a:lnTo>
                    <a:lnTo>
                      <a:pt x="f314" y="f47"/>
                    </a:lnTo>
                    <a:lnTo>
                      <a:pt x="f111" y="f38"/>
                    </a:lnTo>
                    <a:close/>
                    <a:moveTo>
                      <a:pt x="f111" y="f38"/>
                    </a:moveTo>
                    <a:lnTo>
                      <a:pt x="f111" y="f38"/>
                    </a:lnTo>
                    <a:close/>
                    <a:moveTo>
                      <a:pt x="f304" y="f173"/>
                    </a:moveTo>
                    <a:cubicBezTo>
                      <a:pt x="f139" y="f315"/>
                      <a:pt x="f104" y="f33"/>
                      <a:pt x="f313" y="f169"/>
                    </a:cubicBezTo>
                    <a:lnTo>
                      <a:pt x="f96" y="f33"/>
                    </a:lnTo>
                    <a:lnTo>
                      <a:pt x="f142" y="f32"/>
                    </a:lnTo>
                    <a:lnTo>
                      <a:pt x="f73" y="f198"/>
                    </a:lnTo>
                    <a:lnTo>
                      <a:pt x="f313" y="f199"/>
                    </a:lnTo>
                    <a:lnTo>
                      <a:pt x="f98" y="f199"/>
                    </a:lnTo>
                    <a:lnTo>
                      <a:pt x="f155" y="f31"/>
                    </a:lnTo>
                    <a:lnTo>
                      <a:pt x="f310" y="f29"/>
                    </a:lnTo>
                    <a:lnTo>
                      <a:pt x="f99" y="f127"/>
                    </a:lnTo>
                    <a:lnTo>
                      <a:pt x="f304" y="f173"/>
                    </a:lnTo>
                    <a:close/>
                    <a:moveTo>
                      <a:pt x="f304" y="f173"/>
                    </a:moveTo>
                    <a:lnTo>
                      <a:pt x="f304" y="f173"/>
                    </a:lnTo>
                    <a:close/>
                    <a:moveTo>
                      <a:pt x="f95" y="f31"/>
                    </a:moveTo>
                    <a:lnTo>
                      <a:pt x="f102" y="f316"/>
                    </a:lnTo>
                    <a:lnTo>
                      <a:pt x="f102" y="f196"/>
                    </a:lnTo>
                    <a:lnTo>
                      <a:pt x="f310" y="f15"/>
                    </a:lnTo>
                    <a:lnTo>
                      <a:pt x="f91" y="f209"/>
                    </a:lnTo>
                    <a:lnTo>
                      <a:pt x="f304" y="f317"/>
                    </a:lnTo>
                    <a:lnTo>
                      <a:pt x="f304" y="f318"/>
                    </a:lnTo>
                    <a:lnTo>
                      <a:pt x="f304" y="f317"/>
                    </a:lnTo>
                    <a:cubicBezTo>
                      <a:pt x="f117" y="f319"/>
                      <a:pt x="f0" y="f23"/>
                      <a:pt x="f238" y="f179"/>
                    </a:cubicBezTo>
                    <a:lnTo>
                      <a:pt x="f109" y="f253"/>
                    </a:lnTo>
                    <a:lnTo>
                      <a:pt x="f309" y="f14"/>
                    </a:lnTo>
                    <a:lnTo>
                      <a:pt x="f95" y="f31"/>
                    </a:lnTo>
                    <a:close/>
                    <a:moveTo>
                      <a:pt x="f95" y="f31"/>
                    </a:moveTo>
                    <a:lnTo>
                      <a:pt x="f95" y="f31"/>
                    </a:lnTo>
                    <a:close/>
                    <a:moveTo>
                      <a:pt x="f170" y="f1"/>
                    </a:moveTo>
                    <a:cubicBezTo>
                      <a:pt x="f278" y="f17"/>
                      <a:pt x="f95" y="f320"/>
                      <a:pt x="f118" y="f205"/>
                    </a:cubicBezTo>
                    <a:lnTo>
                      <a:pt x="f118" y="f8"/>
                    </a:lnTo>
                    <a:lnTo>
                      <a:pt x="f321" y="f322"/>
                    </a:lnTo>
                    <a:lnTo>
                      <a:pt x="f323" y="f324"/>
                    </a:lnTo>
                    <a:lnTo>
                      <a:pt x="f162" y="f205"/>
                    </a:lnTo>
                    <a:lnTo>
                      <a:pt x="f260" y="f317"/>
                    </a:lnTo>
                    <a:lnTo>
                      <a:pt x="f162" y="f317"/>
                    </a:lnTo>
                    <a:cubicBezTo>
                      <a:pt x="f276" y="f14"/>
                      <a:pt x="f325" y="f17"/>
                      <a:pt x="f232" y="f24"/>
                    </a:cubicBezTo>
                    <a:lnTo>
                      <a:pt x="f232" y="f322"/>
                    </a:lnTo>
                    <a:lnTo>
                      <a:pt x="f170" y="f322"/>
                    </a:lnTo>
                    <a:lnTo>
                      <a:pt x="f170" y="f1"/>
                    </a:lnTo>
                    <a:close/>
                    <a:moveTo>
                      <a:pt x="f170" y="f1"/>
                    </a:moveTo>
                    <a:lnTo>
                      <a:pt x="f170" y="f1"/>
                    </a:lnTo>
                    <a:close/>
                    <a:moveTo>
                      <a:pt x="f137" y="f179"/>
                    </a:moveTo>
                    <a:cubicBezTo>
                      <a:pt x="f74" y="f23"/>
                      <a:pt x="f228" y="f12"/>
                      <a:pt x="f300" y="f326"/>
                    </a:cubicBezTo>
                    <a:lnTo>
                      <a:pt x="f300" y="f318"/>
                    </a:lnTo>
                    <a:lnTo>
                      <a:pt x="f67" y="f317"/>
                    </a:lnTo>
                    <a:lnTo>
                      <a:pt x="f161" y="f290"/>
                    </a:lnTo>
                    <a:lnTo>
                      <a:pt x="f51" y="f316"/>
                    </a:lnTo>
                    <a:lnTo>
                      <a:pt x="f154" y="f316"/>
                    </a:lnTo>
                    <a:lnTo>
                      <a:pt x="f154" y="f327"/>
                    </a:lnTo>
                    <a:lnTo>
                      <a:pt x="f276" y="f197"/>
                    </a:lnTo>
                    <a:lnTo>
                      <a:pt x="f57" y="f206"/>
                    </a:lnTo>
                    <a:lnTo>
                      <a:pt x="f58" y="f328"/>
                    </a:lnTo>
                    <a:lnTo>
                      <a:pt x="f280" y="f179"/>
                    </a:lnTo>
                    <a:lnTo>
                      <a:pt x="f137" y="f179"/>
                    </a:lnTo>
                    <a:close/>
                    <a:moveTo>
                      <a:pt x="f137" y="f179"/>
                    </a:moveTo>
                    <a:lnTo>
                      <a:pt x="f137" y="f179"/>
                    </a:lnTo>
                    <a:close/>
                    <a:moveTo>
                      <a:pt x="f299" y="f179"/>
                    </a:moveTo>
                    <a:lnTo>
                      <a:pt x="f143" y="f19"/>
                    </a:lnTo>
                    <a:lnTo>
                      <a:pt x="f283" y="f19"/>
                    </a:lnTo>
                    <a:lnTo>
                      <a:pt x="f329" y="f25"/>
                    </a:lnTo>
                    <a:lnTo>
                      <a:pt x="f330" y="f284"/>
                    </a:lnTo>
                    <a:lnTo>
                      <a:pt x="f159" y="f169"/>
                    </a:lnTo>
                    <a:lnTo>
                      <a:pt x="f283" y="f284"/>
                    </a:lnTo>
                    <a:cubicBezTo>
                      <a:pt x="f153" y="f32"/>
                      <a:pt x="f331" y="f33"/>
                      <a:pt x="f300" y="f315"/>
                    </a:cubicBezTo>
                    <a:lnTo>
                      <a:pt x="f157" y="f197"/>
                    </a:lnTo>
                    <a:lnTo>
                      <a:pt x="f51" y="f177"/>
                    </a:lnTo>
                    <a:lnTo>
                      <a:pt x="f299" y="f179"/>
                    </a:lnTo>
                    <a:close/>
                    <a:moveTo>
                      <a:pt x="f299" y="f179"/>
                    </a:moveTo>
                    <a:lnTo>
                      <a:pt x="f299" y="f179"/>
                    </a:lnTo>
                    <a:close/>
                    <a:moveTo>
                      <a:pt x="f332" y="f55"/>
                    </a:moveTo>
                    <a:lnTo>
                      <a:pt x="f51" y="f190"/>
                    </a:lnTo>
                    <a:lnTo>
                      <a:pt x="f299" y="f174"/>
                    </a:lnTo>
                    <a:cubicBezTo>
                      <a:pt x="f331" y="f34"/>
                      <a:pt x="f153" y="f36"/>
                      <a:pt x="f283" y="f194"/>
                    </a:cubicBezTo>
                    <a:lnTo>
                      <a:pt x="f283" y="f38"/>
                    </a:lnTo>
                    <a:lnTo>
                      <a:pt x="f159" y="f38"/>
                    </a:lnTo>
                    <a:lnTo>
                      <a:pt x="f174" y="f298"/>
                    </a:lnTo>
                    <a:lnTo>
                      <a:pt x="f45" y="f282"/>
                    </a:lnTo>
                    <a:lnTo>
                      <a:pt x="f45" y="f295"/>
                    </a:lnTo>
                    <a:lnTo>
                      <a:pt x="f285" y="f295"/>
                    </a:lnTo>
                    <a:cubicBezTo>
                      <a:pt x="f51" y="f333"/>
                      <a:pt x="f225" y="f45"/>
                      <a:pt x="f293" y="f193"/>
                    </a:cubicBezTo>
                    <a:lnTo>
                      <a:pt x="f332" y="f55"/>
                    </a:lnTo>
                    <a:close/>
                    <a:moveTo>
                      <a:pt x="f332" y="f55"/>
                    </a:moveTo>
                    <a:lnTo>
                      <a:pt x="f332" y="f55"/>
                    </a:lnTo>
                    <a:close/>
                    <a:moveTo>
                      <a:pt x="f277" y="f78"/>
                    </a:moveTo>
                    <a:lnTo>
                      <a:pt x="f110" y="f108"/>
                    </a:lnTo>
                    <a:lnTo>
                      <a:pt x="f110" y="f110"/>
                    </a:lnTo>
                    <a:lnTo>
                      <a:pt x="f277" y="f78"/>
                    </a:lnTo>
                    <a:close/>
                  </a:path>
                </a:pathLst>
              </a:custGeom>
              <a:solidFill>
                <a:srgbClr val="D7B369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8" name="Forma Livre 27"/>
              <p:cNvSpPr/>
              <p:nvPr/>
            </p:nvSpPr>
            <p:spPr>
              <a:xfrm>
                <a:off x="9294839" y="5686562"/>
                <a:ext cx="227164" cy="63358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710"/>
                  <a:gd name="f5" fmla="val 246"/>
                  <a:gd name="f6" fmla="val 599"/>
                  <a:gd name="f7" fmla="val 53"/>
                  <a:gd name="f8" fmla="val 612"/>
                  <a:gd name="f9" fmla="val 192"/>
                  <a:gd name="f10" fmla="val 667"/>
                  <a:gd name="f11" fmla="val 197"/>
                  <a:gd name="f12" fmla="val 709"/>
                  <a:gd name="f13" fmla="val 202"/>
                  <a:gd name="f14" fmla="val 693"/>
                  <a:gd name="f15" fmla="val 63"/>
                  <a:gd name="f16" fmla="val 683"/>
                  <a:gd name="f17" fmla="val 2"/>
                  <a:gd name="f18" fmla="val 600"/>
                  <a:gd name="f19" fmla="val 632"/>
                  <a:gd name="f20" fmla="val 169"/>
                  <a:gd name="f21" fmla="val 620"/>
                  <a:gd name="f22" fmla="val 48"/>
                  <a:gd name="f23" fmla="val 623"/>
                  <a:gd name="f24" fmla="val 45"/>
                  <a:gd name="f25" fmla="val 626"/>
                  <a:gd name="f26" fmla="val 42"/>
                  <a:gd name="f27" fmla="val 37"/>
                  <a:gd name="f28" fmla="val 643"/>
                  <a:gd name="f29" fmla="val 650"/>
                  <a:gd name="f30" fmla="val 40"/>
                  <a:gd name="f31" fmla="val 662"/>
                  <a:gd name="f32" fmla="val 55"/>
                  <a:gd name="f33" fmla="val 669"/>
                  <a:gd name="f34" fmla="val 67"/>
                  <a:gd name="f35" fmla="val 174"/>
                  <a:gd name="f36" fmla="val 16"/>
                  <a:gd name="f37" fmla="val 97"/>
                  <a:gd name="f38" fmla="val 110"/>
                  <a:gd name="f39" fmla="val 109"/>
                  <a:gd name="f40" fmla="val 33"/>
                  <a:gd name="f41" fmla="val 98"/>
                  <a:gd name="f42" fmla="val 22"/>
                  <a:gd name="f43" fmla="val 85"/>
                  <a:gd name="f44" fmla="val 17"/>
                  <a:gd name="f45" fmla="val 18"/>
                  <a:gd name="f46" fmla="val 69"/>
                  <a:gd name="f47" fmla="val 15"/>
                  <a:gd name="f48" fmla="val 20"/>
                  <a:gd name="f49" fmla="val 32"/>
                  <a:gd name="f50" fmla="val 26"/>
                  <a:gd name="f51" fmla="val 38"/>
                  <a:gd name="f52" fmla="val 47"/>
                  <a:gd name="f53" fmla="val 57"/>
                  <a:gd name="f54" fmla="val 66"/>
                  <a:gd name="f55" fmla="val 76"/>
                  <a:gd name="f56" fmla="val 81"/>
                  <a:gd name="f57" fmla="val 86"/>
                  <a:gd name="f58" fmla="val 88"/>
                  <a:gd name="f59" fmla="val 452"/>
                  <a:gd name="f60" fmla="val 187"/>
                  <a:gd name="f61" fmla="val 448"/>
                  <a:gd name="f62" fmla="val 134"/>
                  <a:gd name="f63" fmla="val 423"/>
                  <a:gd name="f64" fmla="val 298"/>
                  <a:gd name="f65" fmla="val 272"/>
                  <a:gd name="f66" fmla="val 269"/>
                  <a:gd name="f67" fmla="val 264"/>
                  <a:gd name="f68" fmla="val 245"/>
                  <a:gd name="f69" fmla="val 281"/>
                  <a:gd name="f70" fmla="val 290"/>
                  <a:gd name="f71" fmla="val 293"/>
                  <a:gd name="f72" fmla="val 178"/>
                  <a:gd name="f73" fmla="val 297"/>
                  <a:gd name="f74" fmla="val 139"/>
                  <a:gd name="f75" fmla="val 315"/>
                  <a:gd name="f76" fmla="val 83"/>
                  <a:gd name="f77" fmla="val 405"/>
                  <a:gd name="f78" fmla="val 424"/>
                  <a:gd name="f79" fmla="val 428"/>
                  <a:gd name="f80" fmla="val 431"/>
                  <a:gd name="f81" fmla="val 440"/>
                  <a:gd name="f82" fmla="val 457"/>
                  <a:gd name="f83" fmla="*/ f1 1 710"/>
                  <a:gd name="f84" fmla="*/ f2 1 246"/>
                  <a:gd name="f85" fmla="+- f5 0 f3"/>
                  <a:gd name="f86" fmla="+- f4 0 f3"/>
                  <a:gd name="f87" fmla="*/ f86 1 710"/>
                  <a:gd name="f88" fmla="*/ f85 1 246"/>
                  <a:gd name="f89" fmla="*/ f3 1 f87"/>
                  <a:gd name="f90" fmla="*/ f4 1 f87"/>
                  <a:gd name="f91" fmla="*/ f3 1 f88"/>
                  <a:gd name="f92" fmla="*/ f5 1 f88"/>
                  <a:gd name="f93" fmla="*/ f89 f83 1"/>
                  <a:gd name="f94" fmla="*/ f90 f83 1"/>
                  <a:gd name="f95" fmla="*/ f92 f84 1"/>
                  <a:gd name="f96" fmla="*/ f91 f8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3" t="f96" r="f94" b="f95"/>
                <a:pathLst>
                  <a:path w="710" h="246">
                    <a:moveTo>
                      <a:pt x="f6" y="f7"/>
                    </a:moveTo>
                    <a:lnTo>
                      <a:pt x="f8" y="f9"/>
                    </a:lnTo>
                    <a:lnTo>
                      <a:pt x="f10" y="f11"/>
                    </a:lnTo>
                    <a:lnTo>
                      <a:pt x="f12" y="f13"/>
                    </a:lnTo>
                    <a:lnTo>
                      <a:pt x="f14" y="f15"/>
                    </a:lnTo>
                    <a:cubicBezTo>
                      <a:pt x="f16" y="f17"/>
                      <a:pt x="f18" y="f3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9" y="f20"/>
                    </a:moveTo>
                    <a:lnTo>
                      <a:pt x="f21" y="f7"/>
                    </a:ln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19" y="f27"/>
                      <a:pt x="f28" y="f27"/>
                      <a:pt x="f29" y="f30"/>
                    </a:cubicBezTo>
                    <a:cubicBezTo>
                      <a:pt x="f31" y="f24"/>
                      <a:pt x="f10" y="f32"/>
                      <a:pt x="f33" y="f34"/>
                    </a:cubicBezTo>
                    <a:lnTo>
                      <a:pt x="f16" y="f35"/>
                    </a:lnTo>
                    <a:lnTo>
                      <a:pt x="f19" y="f20"/>
                    </a:lnTo>
                    <a:close/>
                    <a:moveTo>
                      <a:pt x="f19" y="f20"/>
                    </a:moveTo>
                    <a:lnTo>
                      <a:pt x="f19" y="f20"/>
                    </a:lnTo>
                    <a:close/>
                    <a:moveTo>
                      <a:pt x="f36" y="f15"/>
                    </a:moveTo>
                    <a:lnTo>
                      <a:pt x="f3" y="f13"/>
                    </a:lnTo>
                    <a:lnTo>
                      <a:pt x="f37" y="f9"/>
                    </a:lnTo>
                    <a:lnTo>
                      <a:pt x="f38" y="f7"/>
                    </a:lnTo>
                    <a:cubicBezTo>
                      <a:pt x="f39" y="f40"/>
                      <a:pt x="f41" y="f42"/>
                      <a:pt x="f43" y="f44"/>
                    </a:cubicBezTo>
                    <a:lnTo>
                      <a:pt x="f43" y="f45"/>
                    </a:lnTo>
                    <a:lnTo>
                      <a:pt x="f46" y="f47"/>
                    </a:lnTo>
                    <a:cubicBezTo>
                      <a:pt x="f24" y="f47"/>
                      <a:pt x="f48" y="f49"/>
                      <a:pt x="f36" y="f15"/>
                    </a:cubicBezTo>
                    <a:close/>
                    <a:moveTo>
                      <a:pt x="f36" y="f15"/>
                    </a:moveTo>
                    <a:lnTo>
                      <a:pt x="f36" y="f15"/>
                    </a:lnTo>
                    <a:close/>
                    <a:moveTo>
                      <a:pt x="f50" y="f35"/>
                    </a:moveTo>
                    <a:lnTo>
                      <a:pt x="f51" y="f34"/>
                    </a:lnTo>
                    <a:cubicBezTo>
                      <a:pt x="f30" y="f32"/>
                      <a:pt x="f52" y="f24"/>
                      <a:pt x="f53" y="f30"/>
                    </a:cubicBezTo>
                    <a:cubicBezTo>
                      <a:pt x="f54" y="f27"/>
                      <a:pt x="f55" y="f27"/>
                      <a:pt x="f56" y="f26"/>
                    </a:cubicBezTo>
                    <a:cubicBezTo>
                      <a:pt x="f57" y="f24"/>
                      <a:pt x="f57" y="f22"/>
                      <a:pt x="f58" y="f7"/>
                    </a:cubicBezTo>
                    <a:lnTo>
                      <a:pt x="f55" y="f20"/>
                    </a:lnTo>
                    <a:lnTo>
                      <a:pt x="f50" y="f35"/>
                    </a:lnTo>
                    <a:close/>
                    <a:moveTo>
                      <a:pt x="f50" y="f35"/>
                    </a:moveTo>
                    <a:lnTo>
                      <a:pt x="f50" y="f35"/>
                    </a:lnTo>
                    <a:close/>
                    <a:moveTo>
                      <a:pt x="f59" y="f60"/>
                    </a:moveTo>
                    <a:cubicBezTo>
                      <a:pt x="f61" y="f62"/>
                      <a:pt x="f63" y="f53"/>
                      <a:pt x="f0" y="f32"/>
                    </a:cubicBezTo>
                    <a:cubicBezTo>
                      <a:pt x="f64" y="f53"/>
                      <a:pt x="f65" y="f62"/>
                      <a:pt x="f66" y="f60"/>
                    </a:cubicBezTo>
                    <a:lnTo>
                      <a:pt x="f67" y="f68"/>
                    </a:lnTo>
                    <a:cubicBezTo>
                      <a:pt x="f65" y="f68"/>
                      <a:pt x="f69" y="f68"/>
                      <a:pt x="f70" y="f68"/>
                    </a:cubicBezTo>
                    <a:lnTo>
                      <a:pt x="f71" y="f72"/>
                    </a:lnTo>
                    <a:cubicBezTo>
                      <a:pt x="f73" y="f74"/>
                      <a:pt x="f75" y="f76"/>
                      <a:pt x="f0" y="f76"/>
                    </a:cubicBezTo>
                    <a:cubicBezTo>
                      <a:pt x="f77" y="f76"/>
                      <a:pt x="f78" y="f74"/>
                      <a:pt x="f79" y="f72"/>
                    </a:cubicBezTo>
                    <a:lnTo>
                      <a:pt x="f80" y="f68"/>
                    </a:lnTo>
                    <a:cubicBezTo>
                      <a:pt x="f81" y="f68"/>
                      <a:pt x="f61" y="f68"/>
                      <a:pt x="f82" y="f68"/>
                    </a:cubicBezTo>
                    <a:lnTo>
                      <a:pt x="f59" y="f60"/>
                    </a:lnTo>
                    <a:close/>
                  </a:path>
                </a:pathLst>
              </a:custGeom>
              <a:solidFill>
                <a:srgbClr val="F8EBDA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9" name="Forma Livre 28"/>
              <p:cNvSpPr/>
              <p:nvPr/>
            </p:nvSpPr>
            <p:spPr>
              <a:xfrm>
                <a:off x="9296284" y="6005523"/>
                <a:ext cx="38157" cy="152284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75"/>
                  <a:gd name="f4" fmla="val 494"/>
                  <a:gd name="f5" fmla="val 109"/>
                  <a:gd name="f6" fmla="val 486"/>
                  <a:gd name="f7" fmla="val 174"/>
                  <a:gd name="f8" fmla="val 382"/>
                  <a:gd name="f9" fmla="val 493"/>
                  <a:gd name="f10" fmla="val 66"/>
                  <a:gd name="f11" fmla="val 427"/>
                  <a:gd name="f12" fmla="val 397"/>
                  <a:gd name="f13" fmla="val 367"/>
                  <a:gd name="f14" fmla="val 288"/>
                  <a:gd name="f15" fmla="val 308"/>
                  <a:gd name="f16" fmla="val 353"/>
                  <a:gd name="f17" fmla="val 274"/>
                  <a:gd name="f18" fmla="val 215"/>
                  <a:gd name="f19" fmla="val 146"/>
                  <a:gd name="f20" fmla="val 239"/>
                  <a:gd name="f21" fmla="val 126"/>
                  <a:gd name="f22" fmla="val 98"/>
                  <a:gd name="f23" fmla="val 76"/>
                  <a:gd name="f24" fmla="val 48"/>
                  <a:gd name="f25" fmla="val 28"/>
                  <a:gd name="f26" fmla="val 57"/>
                  <a:gd name="f27" fmla="val 202"/>
                  <a:gd name="f28" fmla="val 114"/>
                  <a:gd name="f29" fmla="val 164"/>
                  <a:gd name="f30" fmla="val 42"/>
                  <a:gd name="f31" fmla="val 151"/>
                  <a:gd name="f32" fmla="val 129"/>
                  <a:gd name="f33" fmla="val 119"/>
                  <a:gd name="f34" fmla="val 68"/>
                  <a:gd name="f35" fmla="val 43"/>
                  <a:gd name="f36" fmla="val 105"/>
                  <a:gd name="f37" fmla="val 85"/>
                  <a:gd name="f38" fmla="val 64"/>
                  <a:gd name="f39" fmla="val 78"/>
                  <a:gd name="f40" fmla="val 81"/>
                  <a:gd name="f41" fmla="val 108"/>
                  <a:gd name="f42" fmla="val 91"/>
                  <a:gd name="f43" fmla="val 71"/>
                  <a:gd name="f44" fmla="val 18"/>
                  <a:gd name="f45" fmla="val 79"/>
                  <a:gd name="f46" fmla="val 15"/>
                  <a:gd name="f47" fmla="val 100"/>
                  <a:gd name="f48" fmla="val 13"/>
                  <a:gd name="f49" fmla="val 5"/>
                  <a:gd name="f50" fmla="val 93"/>
                  <a:gd name="f51" fmla="*/ f0 1 175"/>
                  <a:gd name="f52" fmla="*/ f1 1 494"/>
                  <a:gd name="f53" fmla="+- f4 0 f2"/>
                  <a:gd name="f54" fmla="+- f3 0 f2"/>
                  <a:gd name="f55" fmla="*/ f54 1 175"/>
                  <a:gd name="f56" fmla="*/ f53 1 494"/>
                  <a:gd name="f57" fmla="*/ f2 1 f55"/>
                  <a:gd name="f58" fmla="*/ f3 1 f55"/>
                  <a:gd name="f59" fmla="*/ f2 1 f56"/>
                  <a:gd name="f60" fmla="*/ f4 1 f56"/>
                  <a:gd name="f61" fmla="*/ f57 f51 1"/>
                  <a:gd name="f62" fmla="*/ f58 f51 1"/>
                  <a:gd name="f63" fmla="*/ f60 f52 1"/>
                  <a:gd name="f64" fmla="*/ f59 f5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61" t="f64" r="f62" b="f63"/>
                <a:pathLst>
                  <a:path w="175" h="494"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7" y="f8"/>
                    </a:moveTo>
                    <a:lnTo>
                      <a:pt x="f2" y="f8"/>
                    </a:lnTo>
                    <a:lnTo>
                      <a:pt x="f2" y="f9"/>
                    </a:lnTo>
                    <a:lnTo>
                      <a:pt x="f10" y="f9"/>
                    </a:lnTo>
                    <a:lnTo>
                      <a:pt x="f10" y="f11"/>
                    </a:lnTo>
                    <a:cubicBezTo>
                      <a:pt x="f10" y="f12"/>
                      <a:pt x="f5" y="f12"/>
                      <a:pt x="f5" y="f11"/>
                    </a:cubicBezTo>
                    <a:lnTo>
                      <a:pt x="f5" y="f6"/>
                    </a:lnTo>
                    <a:lnTo>
                      <a:pt x="f5" y="f9"/>
                    </a:lnTo>
                    <a:lnTo>
                      <a:pt x="f7" y="f9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" y="f13"/>
                    </a:moveTo>
                    <a:lnTo>
                      <a:pt x="f7" y="f13"/>
                    </a:lnTo>
                    <a:lnTo>
                      <a:pt x="f7" y="f14"/>
                    </a:lnTo>
                    <a:lnTo>
                      <a:pt x="f2" y="f14"/>
                    </a:lnTo>
                    <a:lnTo>
                      <a:pt x="f2" y="f13"/>
                    </a:lnTo>
                    <a:close/>
                    <a:moveTo>
                      <a:pt x="f2" y="f13"/>
                    </a:moveTo>
                    <a:lnTo>
                      <a:pt x="f2" y="f13"/>
                    </a:lnTo>
                    <a:close/>
                    <a:moveTo>
                      <a:pt x="f5" y="f15"/>
                    </a:moveTo>
                    <a:lnTo>
                      <a:pt x="f5" y="f16"/>
                    </a:lnTo>
                    <a:lnTo>
                      <a:pt x="f10" y="f16"/>
                    </a:lnTo>
                    <a:lnTo>
                      <a:pt x="f10" y="f15"/>
                    </a:lnTo>
                    <a:lnTo>
                      <a:pt x="f5" y="f15"/>
                    </a:lnTo>
                    <a:close/>
                    <a:moveTo>
                      <a:pt x="f5" y="f15"/>
                    </a:moveTo>
                    <a:lnTo>
                      <a:pt x="f5" y="f15"/>
                    </a:lnTo>
                    <a:close/>
                    <a:moveTo>
                      <a:pt x="f2" y="f17"/>
                    </a:moveTo>
                    <a:lnTo>
                      <a:pt x="f7" y="f17"/>
                    </a:lnTo>
                    <a:lnTo>
                      <a:pt x="f7" y="f18"/>
                    </a:lnTo>
                    <a:lnTo>
                      <a:pt x="f19" y="f18"/>
                    </a:lnTo>
                    <a:lnTo>
                      <a:pt x="f19" y="f20"/>
                    </a:lnTo>
                    <a:lnTo>
                      <a:pt x="f21" y="f20"/>
                    </a:lnTo>
                    <a:lnTo>
                      <a:pt x="f21" y="f18"/>
                    </a:lnTo>
                    <a:lnTo>
                      <a:pt x="f22" y="f18"/>
                    </a:lnTo>
                    <a:lnTo>
                      <a:pt x="f22" y="f20"/>
                    </a:lnTo>
                    <a:lnTo>
                      <a:pt x="f23" y="f20"/>
                    </a:lnTo>
                    <a:lnTo>
                      <a:pt x="f23" y="f18"/>
                    </a:lnTo>
                    <a:lnTo>
                      <a:pt x="f24" y="f18"/>
                    </a:lnTo>
                    <a:lnTo>
                      <a:pt x="f24" y="f20"/>
                    </a:lnTo>
                    <a:lnTo>
                      <a:pt x="f25" y="f20"/>
                    </a:lnTo>
                    <a:lnTo>
                      <a:pt x="f25" y="f18"/>
                    </a:lnTo>
                    <a:lnTo>
                      <a:pt x="f2" y="f18"/>
                    </a:lnTo>
                    <a:lnTo>
                      <a:pt x="f2" y="f17"/>
                    </a:lnTo>
                    <a:close/>
                    <a:moveTo>
                      <a:pt x="f2" y="f17"/>
                    </a:moveTo>
                    <a:lnTo>
                      <a:pt x="f2" y="f17"/>
                    </a:lnTo>
                    <a:close/>
                    <a:moveTo>
                      <a:pt x="f26" y="f27"/>
                    </a:moveTo>
                    <a:lnTo>
                      <a:pt x="f28" y="f27"/>
                    </a:lnTo>
                    <a:lnTo>
                      <a:pt x="f28" y="f29"/>
                    </a:lnTo>
                    <a:lnTo>
                      <a:pt x="f26" y="f29"/>
                    </a:lnTo>
                    <a:lnTo>
                      <a:pt x="f26" y="f27"/>
                    </a:lnTo>
                    <a:close/>
                    <a:moveTo>
                      <a:pt x="f26" y="f27"/>
                    </a:moveTo>
                    <a:lnTo>
                      <a:pt x="f26" y="f27"/>
                    </a:lnTo>
                    <a:close/>
                    <a:moveTo>
                      <a:pt x="f30" y="f31"/>
                    </a:moveTo>
                    <a:lnTo>
                      <a:pt x="f32" y="f31"/>
                    </a:lnTo>
                    <a:lnTo>
                      <a:pt x="f32" y="f33"/>
                    </a:lnTo>
                    <a:lnTo>
                      <a:pt x="f30" y="f33"/>
                    </a:lnTo>
                    <a:lnTo>
                      <a:pt x="f30" y="f31"/>
                    </a:lnTo>
                    <a:close/>
                    <a:moveTo>
                      <a:pt x="f30" y="f31"/>
                    </a:moveTo>
                    <a:lnTo>
                      <a:pt x="f30" y="f31"/>
                    </a:lnTo>
                    <a:close/>
                    <a:moveTo>
                      <a:pt x="f30" y="f34"/>
                    </a:moveTo>
                    <a:lnTo>
                      <a:pt x="f32" y="f34"/>
                    </a:lnTo>
                    <a:lnTo>
                      <a:pt x="f32" y="f10"/>
                    </a:lnTo>
                    <a:cubicBezTo>
                      <a:pt x="f32" y="f35"/>
                      <a:pt x="f36" y="f25"/>
                      <a:pt x="f37" y="f25"/>
                    </a:cubicBezTo>
                    <a:cubicBezTo>
                      <a:pt x="f38" y="f25"/>
                      <a:pt x="f30" y="f35"/>
                      <a:pt x="f30" y="f10"/>
                    </a:cubicBezTo>
                    <a:lnTo>
                      <a:pt x="f30" y="f34"/>
                    </a:lnTo>
                    <a:close/>
                    <a:moveTo>
                      <a:pt x="f30" y="f34"/>
                    </a:moveTo>
                    <a:lnTo>
                      <a:pt x="f30" y="f34"/>
                    </a:lnTo>
                    <a:close/>
                    <a:moveTo>
                      <a:pt x="f39" y="f40"/>
                    </a:moveTo>
                    <a:lnTo>
                      <a:pt x="f26" y="f40"/>
                    </a:lnTo>
                    <a:lnTo>
                      <a:pt x="f26" y="f41"/>
                    </a:lnTo>
                    <a:lnTo>
                      <a:pt x="f39" y="f41"/>
                    </a:lnTo>
                    <a:lnTo>
                      <a:pt x="f39" y="f40"/>
                    </a:lnTo>
                    <a:close/>
                    <a:moveTo>
                      <a:pt x="f39" y="f40"/>
                    </a:moveTo>
                    <a:lnTo>
                      <a:pt x="f39" y="f40"/>
                    </a:lnTo>
                    <a:close/>
                    <a:moveTo>
                      <a:pt x="f42" y="f40"/>
                    </a:moveTo>
                    <a:lnTo>
                      <a:pt x="f42" y="f41"/>
                    </a:lnTo>
                    <a:lnTo>
                      <a:pt x="f28" y="f41"/>
                    </a:lnTo>
                    <a:lnTo>
                      <a:pt x="f28" y="f40"/>
                    </a:lnTo>
                    <a:lnTo>
                      <a:pt x="f42" y="f40"/>
                    </a:lnTo>
                    <a:close/>
                    <a:moveTo>
                      <a:pt x="f42" y="f40"/>
                    </a:moveTo>
                    <a:lnTo>
                      <a:pt x="f42" y="f40"/>
                    </a:lnTo>
                    <a:close/>
                    <a:moveTo>
                      <a:pt x="f43" y="f44"/>
                    </a:moveTo>
                    <a:cubicBezTo>
                      <a:pt x="f45" y="f46"/>
                      <a:pt x="f42" y="f46"/>
                      <a:pt x="f47" y="f44"/>
                    </a:cubicBezTo>
                    <a:lnTo>
                      <a:pt x="f47" y="f48"/>
                    </a:lnTo>
                    <a:cubicBezTo>
                      <a:pt x="f47" y="f49"/>
                      <a:pt x="f50" y="f2"/>
                      <a:pt x="f37" y="f2"/>
                    </a:cubicBezTo>
                    <a:cubicBezTo>
                      <a:pt x="f39" y="f2"/>
                      <a:pt x="f43" y="f49"/>
                      <a:pt x="f43" y="f48"/>
                    </a:cubicBezTo>
                    <a:lnTo>
                      <a:pt x="f43" y="f44"/>
                    </a:lnTo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30" name="Forma Livre 29"/>
              <p:cNvSpPr/>
              <p:nvPr/>
            </p:nvSpPr>
            <p:spPr>
              <a:xfrm>
                <a:off x="9023399" y="5773677"/>
                <a:ext cx="772924" cy="924120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2242"/>
                  <a:gd name="f5" fmla="val 2638"/>
                  <a:gd name="f6" fmla="val 1116"/>
                  <a:gd name="f7" fmla="val 1956"/>
                  <a:gd name="f8" fmla="val 1061"/>
                  <a:gd name="f9" fmla="val 1010"/>
                  <a:gd name="f10" fmla="val 1946"/>
                  <a:gd name="f11" fmla="val 959"/>
                  <a:gd name="f12" fmla="val 1930"/>
                  <a:gd name="f13" fmla="val 818"/>
                  <a:gd name="f14" fmla="val 1883"/>
                  <a:gd name="f15" fmla="val 702"/>
                  <a:gd name="f16" fmla="val 1775"/>
                  <a:gd name="f17" fmla="val 623"/>
                  <a:gd name="f18" fmla="val 1646"/>
                  <a:gd name="f19" fmla="val 532"/>
                  <a:gd name="f20" fmla="val 1497"/>
                  <a:gd name="f21" fmla="val 489"/>
                  <a:gd name="f22" fmla="val 1321"/>
                  <a:gd name="f23" fmla="val 1147"/>
                  <a:gd name="f24" fmla="val 973"/>
                  <a:gd name="f25" fmla="val 796"/>
                  <a:gd name="f26" fmla="val 650"/>
                  <a:gd name="f27" fmla="val 648"/>
                  <a:gd name="f28" fmla="val 287"/>
                  <a:gd name="f29" fmla="val 295"/>
                  <a:gd name="f30" fmla="val 240"/>
                  <a:gd name="f31" fmla="val 357"/>
                  <a:gd name="f32" fmla="val 195"/>
                  <a:gd name="f33" fmla="val 417"/>
                  <a:gd name="f34" fmla="val 151"/>
                  <a:gd name="f35" fmla="val 479"/>
                  <a:gd name="f36" fmla="val 207"/>
                  <a:gd name="f37" fmla="val 529"/>
                  <a:gd name="f38" fmla="val 258"/>
                  <a:gd name="f39" fmla="val 589"/>
                  <a:gd name="f40" fmla="val 289"/>
                  <a:gd name="f41" fmla="val 660"/>
                  <a:gd name="f42" fmla="val 320"/>
                  <a:gd name="f43" fmla="val 731"/>
                  <a:gd name="f44" fmla="val 326"/>
                  <a:gd name="f45" fmla="val 804"/>
                  <a:gd name="f46" fmla="val 314"/>
                  <a:gd name="f47" fmla="val 880"/>
                  <a:gd name="f48" fmla="val 883"/>
                  <a:gd name="f49" fmla="val 313"/>
                  <a:gd name="f50" fmla="val 892"/>
                  <a:gd name="f51" fmla="val 309"/>
                  <a:gd name="f52" fmla="val 915"/>
                  <a:gd name="f53" fmla="val 304"/>
                  <a:gd name="f54" fmla="val 940"/>
                  <a:gd name="f55" fmla="val 297"/>
                  <a:gd name="f56" fmla="val 966"/>
                  <a:gd name="f57" fmla="val 292"/>
                  <a:gd name="f58" fmla="val 991"/>
                  <a:gd name="f59" fmla="val 283"/>
                  <a:gd name="f60" fmla="val 1014"/>
                  <a:gd name="f61" fmla="val 277"/>
                  <a:gd name="f62" fmla="val 1039"/>
                  <a:gd name="f63" fmla="val 263"/>
                  <a:gd name="f64" fmla="val 1084"/>
                  <a:gd name="f65" fmla="val 246"/>
                  <a:gd name="f66" fmla="val 1124"/>
                  <a:gd name="f67" fmla="val 228"/>
                  <a:gd name="f68" fmla="val 1166"/>
                  <a:gd name="f69" fmla="val 210"/>
                  <a:gd name="f70" fmla="val 1211"/>
                  <a:gd name="f71" fmla="val 191"/>
                  <a:gd name="f72" fmla="val 1257"/>
                  <a:gd name="f73" fmla="val 173"/>
                  <a:gd name="f74" fmla="val 1302"/>
                  <a:gd name="f75" fmla="val 152"/>
                  <a:gd name="f76" fmla="val 1356"/>
                  <a:gd name="f77" fmla="val 137"/>
                  <a:gd name="f78" fmla="val 1414"/>
                  <a:gd name="f79" fmla="val 125"/>
                  <a:gd name="f80" fmla="val 1470"/>
                  <a:gd name="f81" fmla="val 102"/>
                  <a:gd name="f82" fmla="val 1580"/>
                  <a:gd name="f83" fmla="val 1691"/>
                  <a:gd name="f84" fmla="val 163"/>
                  <a:gd name="f85" fmla="val 1787"/>
                  <a:gd name="f86" fmla="val 185"/>
                  <a:gd name="f87" fmla="val 1823"/>
                  <a:gd name="f88" fmla="val 215"/>
                  <a:gd name="f89" fmla="val 1856"/>
                  <a:gd name="f90" fmla="val 1884"/>
                  <a:gd name="f91" fmla="val 342"/>
                  <a:gd name="f92" fmla="val 1967"/>
                  <a:gd name="f93" fmla="val 447"/>
                  <a:gd name="f94" fmla="val 2034"/>
                  <a:gd name="f95" fmla="val 556"/>
                  <a:gd name="f96" fmla="val 2097"/>
                  <a:gd name="f97" fmla="val 668"/>
                  <a:gd name="f98" fmla="val 2162"/>
                  <a:gd name="f99" fmla="val 782"/>
                  <a:gd name="f100" fmla="val 2221"/>
                  <a:gd name="f101" fmla="val 2288"/>
                  <a:gd name="f102" fmla="val 894"/>
                  <a:gd name="f103" fmla="val 947"/>
                  <a:gd name="f104" fmla="val 2324"/>
                  <a:gd name="f105" fmla="val 1004"/>
                  <a:gd name="f106" fmla="val 2360"/>
                  <a:gd name="f107" fmla="val 1056"/>
                  <a:gd name="f108" fmla="val 2402"/>
                  <a:gd name="f109" fmla="val 1078"/>
                  <a:gd name="f110" fmla="val 2421"/>
                  <a:gd name="f111" fmla="val 1099"/>
                  <a:gd name="f112" fmla="val 2440"/>
                  <a:gd name="f113" fmla="val 1121"/>
                  <a:gd name="f114" fmla="val 2461"/>
                  <a:gd name="f115" fmla="val 1142"/>
                  <a:gd name="f116" fmla="val 1163"/>
                  <a:gd name="f117" fmla="val 1187"/>
                  <a:gd name="f118" fmla="val 1237"/>
                  <a:gd name="f119" fmla="val 1294"/>
                  <a:gd name="f120" fmla="val 1349"/>
                  <a:gd name="f121" fmla="val 1459"/>
                  <a:gd name="f122" fmla="val 1573"/>
                  <a:gd name="f123" fmla="val 1685"/>
                  <a:gd name="f124" fmla="val 1758"/>
                  <a:gd name="f125" fmla="val 2056"/>
                  <a:gd name="f126" fmla="val 1830"/>
                  <a:gd name="f127" fmla="val 2012"/>
                  <a:gd name="f128" fmla="val 1897"/>
                  <a:gd name="f129" fmla="val 1962"/>
                  <a:gd name="f130" fmla="val 1607"/>
                  <a:gd name="f131" fmla="val 1661"/>
                  <a:gd name="f132" fmla="val 1530"/>
                  <a:gd name="f133" fmla="val 1780"/>
                  <a:gd name="f134" fmla="val 1423"/>
                  <a:gd name="f135" fmla="val 1881"/>
                  <a:gd name="f136" fmla="val 1289"/>
                  <a:gd name="f137" fmla="val 1928"/>
                  <a:gd name="f138" fmla="val 1235"/>
                  <a:gd name="f139" fmla="val 1180"/>
                  <a:gd name="f140" fmla="val 1123"/>
                  <a:gd name="f141" fmla="val 335"/>
                  <a:gd name="f142" fmla="val 88"/>
                  <a:gd name="f143" fmla="val 235"/>
                  <a:gd name="f144" fmla="val 224"/>
                  <a:gd name="f145" fmla="val 133"/>
                  <a:gd name="f146" fmla="val 34"/>
                  <a:gd name="f147" fmla="val 496"/>
                  <a:gd name="f148" fmla="val 157"/>
                  <a:gd name="f149" fmla="val 580"/>
                  <a:gd name="f150" fmla="val 259"/>
                  <a:gd name="f151" fmla="val 701"/>
                  <a:gd name="f152" fmla="val 234"/>
                  <a:gd name="f153" fmla="val 865"/>
                  <a:gd name="f154" fmla="val 225"/>
                  <a:gd name="f155" fmla="val 213"/>
                  <a:gd name="f156" fmla="val 964"/>
                  <a:gd name="f157" fmla="val 197"/>
                  <a:gd name="f158" fmla="val 1013"/>
                  <a:gd name="f159" fmla="val 1053"/>
                  <a:gd name="f160" fmla="val 169"/>
                  <a:gd name="f161" fmla="val 1094"/>
                  <a:gd name="f162" fmla="val 1132"/>
                  <a:gd name="f163" fmla="val 1178"/>
                  <a:gd name="f164" fmla="val 114"/>
                  <a:gd name="f165" fmla="val 1225"/>
                  <a:gd name="f166" fmla="val 96"/>
                  <a:gd name="f167" fmla="val 1272"/>
                  <a:gd name="f168" fmla="val 75"/>
                  <a:gd name="f169" fmla="val 1331"/>
                  <a:gd name="f170" fmla="val 58"/>
                  <a:gd name="f171" fmla="val 1391"/>
                  <a:gd name="f172" fmla="val 43"/>
                  <a:gd name="f173" fmla="val 1452"/>
                  <a:gd name="f174" fmla="val 16"/>
                  <a:gd name="f175" fmla="val 1585"/>
                  <a:gd name="f176" fmla="val 19"/>
                  <a:gd name="f177" fmla="val 1716"/>
                  <a:gd name="f178" fmla="val 92"/>
                  <a:gd name="f179" fmla="val 1832"/>
                  <a:gd name="f180" fmla="val 120"/>
                  <a:gd name="f181" fmla="val 1878"/>
                  <a:gd name="f182" fmla="val 154"/>
                  <a:gd name="f183" fmla="val 1916"/>
                  <a:gd name="f184" fmla="val 192"/>
                  <a:gd name="f185" fmla="val 1950"/>
                  <a:gd name="f186" fmla="val 2036"/>
                  <a:gd name="f187" fmla="val 403"/>
                  <a:gd name="f188" fmla="val 2107"/>
                  <a:gd name="f189" fmla="val 514"/>
                  <a:gd name="f190" fmla="val 2172"/>
                  <a:gd name="f191" fmla="val 627"/>
                  <a:gd name="f192" fmla="val 2236"/>
                  <a:gd name="f193" fmla="val 740"/>
                  <a:gd name="f194" fmla="val 2294"/>
                  <a:gd name="f195" fmla="val 849"/>
                  <a:gd name="f196" fmla="val 902"/>
                  <a:gd name="f197" fmla="val 2395"/>
                  <a:gd name="f198" fmla="val 956"/>
                  <a:gd name="f199" fmla="val 2430"/>
                  <a:gd name="f200" fmla="val 2468"/>
                  <a:gd name="f201" fmla="val 1047"/>
                  <a:gd name="f202" fmla="val 2503"/>
                  <a:gd name="f203" fmla="val 1089"/>
                  <a:gd name="f204" fmla="val 2546"/>
                  <a:gd name="f205" fmla="val 2594"/>
                  <a:gd name="f206" fmla="val 1118"/>
                  <a:gd name="f207" fmla="val 2596"/>
                  <a:gd name="f208" fmla="val 1120"/>
                  <a:gd name="f209" fmla="val 2599"/>
                  <a:gd name="f210" fmla="val 2601"/>
                  <a:gd name="f211" fmla="val 1125"/>
                  <a:gd name="f212" fmla="val 1154"/>
                  <a:gd name="f213" fmla="val 1194"/>
                  <a:gd name="f214" fmla="val 1285"/>
                  <a:gd name="f215" fmla="val 1339"/>
                  <a:gd name="f216" fmla="val 1392"/>
                  <a:gd name="f217" fmla="val 1501"/>
                  <a:gd name="f218" fmla="val 1614"/>
                  <a:gd name="f219" fmla="val 1727"/>
                  <a:gd name="f220" fmla="val 1838"/>
                  <a:gd name="f221" fmla="val 1949"/>
                  <a:gd name="f222" fmla="val 2049"/>
                  <a:gd name="f223" fmla="val 2087"/>
                  <a:gd name="f224" fmla="val 2121"/>
                  <a:gd name="f225" fmla="val 2149"/>
                  <a:gd name="f226" fmla="val 2222"/>
                  <a:gd name="f227" fmla="val 2225"/>
                  <a:gd name="f228" fmla="val 2198"/>
                  <a:gd name="f229" fmla="val 2183"/>
                  <a:gd name="f230" fmla="val 2166"/>
                  <a:gd name="f231" fmla="val 2145"/>
                  <a:gd name="f232" fmla="val 2128"/>
                  <a:gd name="f233" fmla="val 2108"/>
                  <a:gd name="f234" fmla="val 2089"/>
                  <a:gd name="f235" fmla="val 2071"/>
                  <a:gd name="f236" fmla="val 2044"/>
                  <a:gd name="f237" fmla="val 2028"/>
                  <a:gd name="f238" fmla="val 2016"/>
                  <a:gd name="f239" fmla="val 2007"/>
                  <a:gd name="f240" fmla="val 1982"/>
                  <a:gd name="f241" fmla="val 2085"/>
                  <a:gd name="f242" fmla="val 2207"/>
                  <a:gd name="f243" fmla="val 2006"/>
                  <a:gd name="f244" fmla="val 1906"/>
                  <a:gd name="f245" fmla="val 1801"/>
                  <a:gd name="f246" fmla="val 71"/>
                  <a:gd name="f247" fmla="val 1696"/>
                  <a:gd name="f248" fmla="val 53"/>
                  <a:gd name="f249" fmla="val 1588"/>
                  <a:gd name="f250" fmla="val 1434"/>
                  <a:gd name="f251" fmla="val 25"/>
                  <a:gd name="f252" fmla="val 1278"/>
                  <a:gd name="f253" fmla="val 17"/>
                  <a:gd name="f254" fmla="val 807"/>
                  <a:gd name="f255" fmla="val 653"/>
                  <a:gd name="f256" fmla="val 545"/>
                  <a:gd name="f257" fmla="val 440"/>
                  <a:gd name="f258" fmla="val 1113"/>
                  <a:gd name="f259" fmla="val 1128"/>
                  <a:gd name="f260" fmla="val 1284"/>
                  <a:gd name="f261" fmla="val 1437"/>
                  <a:gd name="f262" fmla="val 8"/>
                  <a:gd name="f263" fmla="val 1590"/>
                  <a:gd name="f264" fmla="val 27"/>
                  <a:gd name="f265" fmla="val 1699"/>
                  <a:gd name="f266" fmla="val 38"/>
                  <a:gd name="f267" fmla="val 1804"/>
                  <a:gd name="f268" fmla="val 1911"/>
                  <a:gd name="f269" fmla="val 73"/>
                  <a:gd name="f270" fmla="val 1915"/>
                  <a:gd name="f271" fmla="val 76"/>
                  <a:gd name="f272" fmla="val 2018"/>
                  <a:gd name="f273" fmla="val 2123"/>
                  <a:gd name="f274" fmla="val 353"/>
                  <a:gd name="f275" fmla="val 493"/>
                  <a:gd name="f276" fmla="val 2230"/>
                  <a:gd name="f277" fmla="val 499"/>
                  <a:gd name="f278" fmla="val 2223"/>
                  <a:gd name="f279" fmla="val 505"/>
                  <a:gd name="f280" fmla="val 2102"/>
                  <a:gd name="f281" fmla="val 585"/>
                  <a:gd name="f282" fmla="val 1998"/>
                  <a:gd name="f283" fmla="val 2023"/>
                  <a:gd name="f284" fmla="val 863"/>
                  <a:gd name="f285" fmla="val 2031"/>
                  <a:gd name="f286" fmla="val 912"/>
                  <a:gd name="f287" fmla="val 2042"/>
                  <a:gd name="f288" fmla="val 961"/>
                  <a:gd name="f289" fmla="val 2058"/>
                  <a:gd name="f290" fmla="val 1008"/>
                  <a:gd name="f291" fmla="val 2072"/>
                  <a:gd name="f292" fmla="val 1048"/>
                  <a:gd name="f293" fmla="val 1087"/>
                  <a:gd name="f294" fmla="val 1172"/>
                  <a:gd name="f295" fmla="val 2142"/>
                  <a:gd name="f296" fmla="val 1218"/>
                  <a:gd name="f297" fmla="val 2161"/>
                  <a:gd name="f298" fmla="val 1265"/>
                  <a:gd name="f299" fmla="val 2182"/>
                  <a:gd name="f300" fmla="val 1326"/>
                  <a:gd name="f301" fmla="val 2199"/>
                  <a:gd name="f302" fmla="val 1386"/>
                  <a:gd name="f303" fmla="val 2211"/>
                  <a:gd name="f304" fmla="val 1449"/>
                  <a:gd name="f305" fmla="val 2241"/>
                  <a:gd name="f306" fmla="val 2237"/>
                  <a:gd name="f307" fmla="val 1721"/>
                  <a:gd name="f308" fmla="val 2163"/>
                  <a:gd name="f309" fmla="val 1842"/>
                  <a:gd name="f310" fmla="val 2133"/>
                  <a:gd name="f311" fmla="val 1888"/>
                  <a:gd name="f312" fmla="val 2099"/>
                  <a:gd name="f313" fmla="val 1926"/>
                  <a:gd name="f314" fmla="val 2059"/>
                  <a:gd name="f315" fmla="val 1959"/>
                  <a:gd name="f316" fmla="val 1847"/>
                  <a:gd name="f317" fmla="val 2120"/>
                  <a:gd name="f318" fmla="val 1733"/>
                  <a:gd name="f319" fmla="val 2188"/>
                  <a:gd name="f320" fmla="val 1623"/>
                  <a:gd name="f321" fmla="val 2251"/>
                  <a:gd name="f322" fmla="val 1509"/>
                  <a:gd name="f323" fmla="val 2309"/>
                  <a:gd name="f324" fmla="val 1401"/>
                  <a:gd name="f325" fmla="val 2375"/>
                  <a:gd name="f326" fmla="val 2410"/>
                  <a:gd name="f327" fmla="val 1296"/>
                  <a:gd name="f328" fmla="val 2443"/>
                  <a:gd name="f329" fmla="val 1247"/>
                  <a:gd name="f330" fmla="val 2481"/>
                  <a:gd name="f331" fmla="val 1206"/>
                  <a:gd name="f332" fmla="val 2515"/>
                  <a:gd name="f333" fmla="val 1167"/>
                  <a:gd name="f334" fmla="val 2556"/>
                  <a:gd name="f335" fmla="val 1137"/>
                  <a:gd name="f336" fmla="val 2602"/>
                  <a:gd name="f337" fmla="val 1135"/>
                  <a:gd name="f338" fmla="val 2609"/>
                  <a:gd name="f339" fmla="val 2614"/>
                  <a:gd name="f340" fmla="val 1127"/>
                  <a:gd name="f341" fmla="val 2621"/>
                  <a:gd name="f342" fmla="val 2637"/>
                  <a:gd name="f343" fmla="val 1114"/>
                  <a:gd name="f344" fmla="val 1111"/>
                  <a:gd name="f345" fmla="val 1106"/>
                  <a:gd name="f346" fmla="val 1102"/>
                  <a:gd name="f347" fmla="val 1074"/>
                  <a:gd name="f348" fmla="val 1035"/>
                  <a:gd name="f349" fmla="val 994"/>
                  <a:gd name="f350" fmla="val 945"/>
                  <a:gd name="f351" fmla="val 840"/>
                  <a:gd name="f352" fmla="val 732"/>
                  <a:gd name="f353" fmla="val 618"/>
                  <a:gd name="f354" fmla="val 508"/>
                  <a:gd name="f355" fmla="val 394"/>
                  <a:gd name="f356" fmla="val 282"/>
                  <a:gd name="f357" fmla="val 182"/>
                  <a:gd name="f358" fmla="val 142"/>
                  <a:gd name="f359" fmla="val 108"/>
                  <a:gd name="f360" fmla="val 78"/>
                  <a:gd name="f361" fmla="val 6"/>
                  <a:gd name="f362" fmla="val 28"/>
                  <a:gd name="f363" fmla="val 42"/>
                  <a:gd name="f364" fmla="val 59"/>
                  <a:gd name="f365" fmla="val 82"/>
                  <a:gd name="f366" fmla="val 99"/>
                  <a:gd name="f367" fmla="val 139"/>
                  <a:gd name="f368" fmla="val 183"/>
                  <a:gd name="f369" fmla="val 199"/>
                  <a:gd name="f370" fmla="val 218"/>
                  <a:gd name="f371" fmla="val 243"/>
                  <a:gd name="f372" fmla="val 18"/>
                  <a:gd name="f373" fmla="val 11"/>
                  <a:gd name="f374" fmla="val 118"/>
                  <a:gd name="f375" fmla="val 223"/>
                  <a:gd name="f376" fmla="val 325"/>
                  <a:gd name="f377" fmla="val 330"/>
                  <a:gd name="f378" fmla="val 437"/>
                  <a:gd name="f379" fmla="val 542"/>
                  <a:gd name="f380" fmla="val 651"/>
                  <a:gd name="f381" fmla="val 957"/>
                  <a:gd name="f382" fmla="val 720"/>
                  <a:gd name="f383" fmla="val 1292"/>
                  <a:gd name="f384" fmla="val 723"/>
                  <a:gd name="f385" fmla="val 726"/>
                  <a:gd name="f386" fmla="val 734"/>
                  <a:gd name="f387" fmla="val 1282"/>
                  <a:gd name="f388" fmla="val 693"/>
                  <a:gd name="f389" fmla="val 1270"/>
                  <a:gd name="f390" fmla="val 686"/>
                  <a:gd name="f391" fmla="val 1258"/>
                  <a:gd name="f392" fmla="val 680"/>
                  <a:gd name="f393" fmla="val 1250"/>
                  <a:gd name="f394" fmla="val 676"/>
                  <a:gd name="f395" fmla="val 1213"/>
                  <a:gd name="f396" fmla="val 658"/>
                  <a:gd name="f397" fmla="val 1173"/>
                  <a:gd name="f398" fmla="val 645"/>
                  <a:gd name="f399" fmla="val 636"/>
                  <a:gd name="f400" fmla="val 635"/>
                  <a:gd name="f401" fmla="val 631"/>
                  <a:gd name="f402" fmla="val 625"/>
                  <a:gd name="f403" fmla="val 612"/>
                  <a:gd name="f404" fmla="val 604"/>
                  <a:gd name="f405" fmla="val 602"/>
                  <a:gd name="f406" fmla="val 1144"/>
                  <a:gd name="f407" fmla="val 1161"/>
                  <a:gd name="f408" fmla="val 600"/>
                  <a:gd name="f409" fmla="val 1183"/>
                  <a:gd name="f410" fmla="val 1204"/>
                  <a:gd name="f411" fmla="val 610"/>
                  <a:gd name="f412" fmla="val 1342"/>
                  <a:gd name="f413" fmla="val 628"/>
                  <a:gd name="f414" fmla="val 1387"/>
                  <a:gd name="f415" fmla="val 670"/>
                  <a:gd name="f416" fmla="val 666"/>
                  <a:gd name="f417" fmla="val 1411"/>
                  <a:gd name="f418" fmla="val 663"/>
                  <a:gd name="f419" fmla="val 1441"/>
                  <a:gd name="f420" fmla="val 1456"/>
                  <a:gd name="f421" fmla="val 641"/>
                  <a:gd name="f422" fmla="val 1474"/>
                  <a:gd name="f423" fmla="val 1484"/>
                  <a:gd name="f424" fmla="val 633"/>
                  <a:gd name="f425" fmla="val 1496"/>
                  <a:gd name="f426" fmla="val 1502"/>
                  <a:gd name="f427" fmla="val 1514"/>
                  <a:gd name="f428" fmla="val 1523"/>
                  <a:gd name="f429" fmla="val 678"/>
                  <a:gd name="f430" fmla="val 1528"/>
                  <a:gd name="f431" fmla="val 696"/>
                  <a:gd name="f432" fmla="val 708"/>
                  <a:gd name="f433" fmla="val 1520"/>
                  <a:gd name="f434" fmla="val 744"/>
                  <a:gd name="f435" fmla="val 1473"/>
                  <a:gd name="f436" fmla="val 747"/>
                  <a:gd name="f437" fmla="val 751"/>
                  <a:gd name="f438" fmla="val 1450"/>
                  <a:gd name="f439" fmla="val 756"/>
                  <a:gd name="f440" fmla="val 1453"/>
                  <a:gd name="f441" fmla="val 761"/>
                  <a:gd name="f442" fmla="val 1454"/>
                  <a:gd name="f443" fmla="val 766"/>
                  <a:gd name="f444" fmla="val 779"/>
                  <a:gd name="f445" fmla="val 1462"/>
                  <a:gd name="f446" fmla="val 792"/>
                  <a:gd name="f447" fmla="val 1468"/>
                  <a:gd name="f448" fmla="val 806"/>
                  <a:gd name="f449" fmla="val 814"/>
                  <a:gd name="f450" fmla="val 1471"/>
                  <a:gd name="f451" fmla="val 819"/>
                  <a:gd name="f452" fmla="val 1482"/>
                  <a:gd name="f453" fmla="val 853"/>
                  <a:gd name="f454" fmla="val 885"/>
                  <a:gd name="f455" fmla="val 917"/>
                  <a:gd name="f456" fmla="val 908"/>
                  <a:gd name="f457" fmla="val 1489"/>
                  <a:gd name="f458" fmla="val 900"/>
                  <a:gd name="f459" fmla="val 888"/>
                  <a:gd name="f460" fmla="val 1506"/>
                  <a:gd name="f461" fmla="val 873"/>
                  <a:gd name="f462" fmla="val 1516"/>
                  <a:gd name="f463" fmla="val 857"/>
                  <a:gd name="f464" fmla="val 1525"/>
                  <a:gd name="f465" fmla="val 842"/>
                  <a:gd name="f466" fmla="val 1535"/>
                  <a:gd name="f467" fmla="val 822"/>
                  <a:gd name="f468" fmla="val 1547"/>
                  <a:gd name="f469" fmla="val 1564"/>
                  <a:gd name="f470" fmla="val 789"/>
                  <a:gd name="f471" fmla="val 1656"/>
                  <a:gd name="f472" fmla="val 1641"/>
                  <a:gd name="f473" fmla="val 729"/>
                  <a:gd name="f474" fmla="val 1622"/>
                  <a:gd name="f475" fmla="val 691"/>
                  <a:gd name="f476" fmla="val 1601"/>
                  <a:gd name="f477" fmla="val 426"/>
                  <a:gd name="f478" fmla="val 1271"/>
                  <a:gd name="f479" fmla="val 380"/>
                  <a:gd name="f480" fmla="val 1223"/>
                  <a:gd name="f481" fmla="val 362"/>
                  <a:gd name="f482" fmla="val 1170"/>
                  <a:gd name="f483" fmla="val 1066"/>
                  <a:gd name="f484" fmla="val 1015"/>
                  <a:gd name="f485" fmla="val 825"/>
                  <a:gd name="f486" fmla="val 713"/>
                  <a:gd name="f487" fmla="val 549"/>
                  <a:gd name="f488" fmla="val 797"/>
                  <a:gd name="f489" fmla="val 504"/>
                  <a:gd name="f490" fmla="val 757"/>
                  <a:gd name="f491" fmla="val 815"/>
                  <a:gd name="f492" fmla="val 799"/>
                  <a:gd name="f493" fmla="val 721"/>
                  <a:gd name="f494" fmla="val 706"/>
                  <a:gd name="f495" fmla="val 811"/>
                  <a:gd name="f496" fmla="val 671"/>
                  <a:gd name="f497" fmla="val 828"/>
                  <a:gd name="f498" fmla="val 655"/>
                  <a:gd name="f499" fmla="val 640"/>
                  <a:gd name="f500" fmla="val 856"/>
                  <a:gd name="f501" fmla="val 870"/>
                  <a:gd name="f502" fmla="val 884"/>
                  <a:gd name="f503" fmla="val 899"/>
                  <a:gd name="f504" fmla="val 911"/>
                  <a:gd name="f505" fmla="val 897"/>
                  <a:gd name="f506" fmla="val 1096"/>
                  <a:gd name="f507" fmla="val 1109"/>
                  <a:gd name="f508" fmla="val 1105"/>
                  <a:gd name="f509" fmla="val 1080"/>
                  <a:gd name="f510" fmla="val 1140"/>
                  <a:gd name="f511" fmla="val 1033"/>
                  <a:gd name="f512" fmla="val 1171"/>
                  <a:gd name="f513" fmla="val 1188"/>
                  <a:gd name="f514" fmla="val 993"/>
                  <a:gd name="f515" fmla="val 1210"/>
                  <a:gd name="f516" fmla="val 971"/>
                  <a:gd name="f517" fmla="val 1242"/>
                  <a:gd name="f518" fmla="val 943"/>
                  <a:gd name="f519" fmla="val 932"/>
                  <a:gd name="f520" fmla="val 1335"/>
                  <a:gd name="f521" fmla="val 922"/>
                  <a:gd name="f522" fmla="val 1367"/>
                  <a:gd name="f523" fmla="val 937"/>
                  <a:gd name="f524" fmla="val 1375"/>
                  <a:gd name="f525" fmla="val 1382"/>
                  <a:gd name="f526" fmla="val 1388"/>
                  <a:gd name="f527" fmla="val 1379"/>
                  <a:gd name="f528" fmla="val 877"/>
                  <a:gd name="f529" fmla="val 855"/>
                  <a:gd name="f530" fmla="val 1370"/>
                  <a:gd name="f531" fmla="val 831"/>
                  <a:gd name="f532" fmla="val 1364"/>
                  <a:gd name="f533" fmla="val 809"/>
                  <a:gd name="f534" fmla="val 1361"/>
                  <a:gd name="f535" fmla="val 1340"/>
                  <a:gd name="f536" fmla="val 787"/>
                  <a:gd name="f537" fmla="val 1327"/>
                  <a:gd name="f538" fmla="val 1316"/>
                  <a:gd name="f539" fmla="val 776"/>
                  <a:gd name="f540" fmla="val 1301"/>
                  <a:gd name="f541" fmla="val 771"/>
                  <a:gd name="f542" fmla="val 1297"/>
                  <a:gd name="f543" fmla="val 769"/>
                  <a:gd name="f544" fmla="val 1280"/>
                  <a:gd name="f545" fmla="val 1249"/>
                  <a:gd name="f546" fmla="val 777"/>
                  <a:gd name="f547" fmla="val 1222"/>
                  <a:gd name="f548" fmla="val 774"/>
                  <a:gd name="f549" fmla="val 1226"/>
                  <a:gd name="f550" fmla="val 1231"/>
                  <a:gd name="f551" fmla="val 742"/>
                  <a:gd name="f552" fmla="val 716"/>
                  <a:gd name="f553" fmla="val 1262"/>
                  <a:gd name="f554" fmla="val 1268"/>
                  <a:gd name="f555" fmla="val 695"/>
                  <a:gd name="f556" fmla="val 1273"/>
                  <a:gd name="f557" fmla="val 1465"/>
                  <a:gd name="f558" fmla="val 953"/>
                  <a:gd name="f559" fmla="val 1458"/>
                  <a:gd name="f560" fmla="val 968"/>
                  <a:gd name="f561" fmla="val 984"/>
                  <a:gd name="f562" fmla="val 1446"/>
                  <a:gd name="f563" fmla="val 999"/>
                  <a:gd name="f564" fmla="val 1018"/>
                  <a:gd name="f565" fmla="val 1034"/>
                  <a:gd name="f566" fmla="val 1435"/>
                  <a:gd name="f567" fmla="val 1055"/>
                  <a:gd name="f568" fmla="val 1065"/>
                  <a:gd name="f569" fmla="val 1431"/>
                  <a:gd name="f570" fmla="val 1422"/>
                  <a:gd name="f571" fmla="val 1419"/>
                  <a:gd name="f572" fmla="val 1090"/>
                  <a:gd name="f573" fmla="val 1416"/>
                  <a:gd name="f574" fmla="val 1092"/>
                  <a:gd name="f575" fmla="val 1407"/>
                  <a:gd name="f576" fmla="val 1406"/>
                  <a:gd name="f577" fmla="val 1085"/>
                  <a:gd name="f578" fmla="val 1044"/>
                  <a:gd name="f579" fmla="val 1395"/>
                  <a:gd name="f580" fmla="val 1380"/>
                  <a:gd name="f581" fmla="val 958"/>
                  <a:gd name="f582" fmla="val 1359"/>
                  <a:gd name="f583" fmla="val 950"/>
                  <a:gd name="f584" fmla="val 1332"/>
                  <a:gd name="f585" fmla="val 938"/>
                  <a:gd name="f586" fmla="val 1304"/>
                  <a:gd name="f587" fmla="val 933"/>
                  <a:gd name="f588" fmla="val 1277"/>
                  <a:gd name="f589" fmla="val 1219"/>
                  <a:gd name="f590" fmla="val 983"/>
                  <a:gd name="f591" fmla="val 1201"/>
                  <a:gd name="f592" fmla="val 1023"/>
                  <a:gd name="f593" fmla="val 1168"/>
                  <a:gd name="f594" fmla="val 1152"/>
                  <a:gd name="f595" fmla="val 1139"/>
                  <a:gd name="f596" fmla="val 1130"/>
                  <a:gd name="f597" fmla="val 1376"/>
                  <a:gd name="f598" fmla="val 1112"/>
                  <a:gd name="f599" fmla="val 1428"/>
                  <a:gd name="f600" fmla="val 1041"/>
                  <a:gd name="f601" fmla="val 1026"/>
                  <a:gd name="f602" fmla="val 1009"/>
                  <a:gd name="f603" fmla="val 1532"/>
                  <a:gd name="f604" fmla="val 986"/>
                  <a:gd name="f605" fmla="val 1554"/>
                  <a:gd name="f606" fmla="val 954"/>
                  <a:gd name="f607" fmla="val 1598"/>
                  <a:gd name="f608" fmla="val 1610"/>
                  <a:gd name="f609" fmla="val 1635"/>
                  <a:gd name="f610" fmla="val 1650"/>
                  <a:gd name="f611" fmla="val 1665"/>
                  <a:gd name="f612" fmla="val 1684"/>
                  <a:gd name="f613" fmla="val 969"/>
                  <a:gd name="f614" fmla="val 1701"/>
                  <a:gd name="f615" fmla="val 974"/>
                  <a:gd name="f616" fmla="val 1718"/>
                  <a:gd name="f617" fmla="val 979"/>
                  <a:gd name="f618" fmla="val 1708"/>
                  <a:gd name="f619" fmla="val 913"/>
                  <a:gd name="f620" fmla="val 1690"/>
                  <a:gd name="f621" fmla="val 847"/>
                  <a:gd name="f622" fmla="val 1662"/>
                  <a:gd name="f623" fmla="val 784"/>
                  <a:gd name="f624" fmla="val 1631"/>
                  <a:gd name="f625" fmla="val 1575"/>
                  <a:gd name="f626" fmla="val 802"/>
                  <a:gd name="f627" fmla="val 1545"/>
                  <a:gd name="f628" fmla="val 827"/>
                  <a:gd name="f629" fmla="val 868"/>
                  <a:gd name="f630" fmla="val 898"/>
                  <a:gd name="f631" fmla="val 674"/>
                  <a:gd name="f632" fmla="val 1600"/>
                  <a:gd name="f633" fmla="val 1586"/>
                  <a:gd name="f634" fmla="val 704"/>
                  <a:gd name="f635" fmla="val 725"/>
                  <a:gd name="f636" fmla="val 727"/>
                  <a:gd name="f637" fmla="val 763"/>
                  <a:gd name="f638" fmla="val 749"/>
                  <a:gd name="f639" fmla="val 1583"/>
                  <a:gd name="f640" fmla="val 711"/>
                  <a:gd name="f641" fmla="val 1429"/>
                  <a:gd name="f642" fmla="val 1313"/>
                  <a:gd name="f643" fmla="val 813"/>
                  <a:gd name="f644" fmla="val 1243"/>
                  <a:gd name="f645" fmla="val 861"/>
                  <a:gd name="f646" fmla="val 1228"/>
                  <a:gd name="f647" fmla="val 1343"/>
                  <a:gd name="f648" fmla="val 866"/>
                  <a:gd name="f649" fmla="val 1518"/>
                  <a:gd name="f650" fmla="val 1543"/>
                  <a:gd name="f651" fmla="val 791"/>
                  <a:gd name="f652" fmla="val 1571"/>
                  <a:gd name="f653" fmla="val 1570"/>
                  <a:gd name="f654" fmla="val 1568"/>
                  <a:gd name="f655" fmla="val 935"/>
                  <a:gd name="f656" fmla="val 1605"/>
                  <a:gd name="f657" fmla="val 1613"/>
                  <a:gd name="f658" fmla="val 1616"/>
                  <a:gd name="f659" fmla="val 1618"/>
                  <a:gd name="f660" fmla="val 846"/>
                  <a:gd name="f661" fmla="val 1629"/>
                  <a:gd name="f662" fmla="val 759"/>
                  <a:gd name="f663" fmla="val 927"/>
                  <a:gd name="f664" fmla="val 1485"/>
                  <a:gd name="f665" fmla="val 1460"/>
                  <a:gd name="f666" fmla="val 1405"/>
                  <a:gd name="f667" fmla="val 1371"/>
                  <a:gd name="f668" fmla="val 816"/>
                  <a:gd name="f669" fmla="val 1308"/>
                  <a:gd name="f670" fmla="val 1283"/>
                  <a:gd name="f671" fmla="val 810"/>
                  <a:gd name="f672" fmla="val 794"/>
                  <a:gd name="f673" fmla="val 1287"/>
                  <a:gd name="f674" fmla="val 1338"/>
                  <a:gd name="f675" fmla="val 730"/>
                  <a:gd name="f676" fmla="val 728"/>
                  <a:gd name="f677" fmla="val 733"/>
                  <a:gd name="f678" fmla="val 1504"/>
                  <a:gd name="f679" fmla="val 1540"/>
                  <a:gd name="f680" fmla="val 752"/>
                  <a:gd name="f681" fmla="val 1551"/>
                  <a:gd name="f682" fmla="val 1563"/>
                  <a:gd name="f683" fmla="val 764"/>
                  <a:gd name="f684" fmla="val 1576"/>
                  <a:gd name="f685" fmla="val 768"/>
                  <a:gd name="f686" fmla="val 770"/>
                  <a:gd name="f687" fmla="val 1581"/>
                  <a:gd name="f688" fmla="val 775"/>
                  <a:gd name="f689" fmla="val 1578"/>
                  <a:gd name="f690" fmla="val 1561"/>
                  <a:gd name="f691" fmla="val 823"/>
                  <a:gd name="f692" fmla="val 1555"/>
                  <a:gd name="f693" fmla="val 909"/>
                  <a:gd name="f694" fmla="val 878"/>
                  <a:gd name="f695" fmla="val 944"/>
                  <a:gd name="f696" fmla="val 1021"/>
                  <a:gd name="f697" fmla="val 835"/>
                  <a:gd name="f698" fmla="val 1067"/>
                  <a:gd name="f699" fmla="val 1036"/>
                  <a:gd name="f700" fmla="val 683"/>
                  <a:gd name="f701" fmla="val 646"/>
                  <a:gd name="f702" fmla="val 862"/>
                  <a:gd name="f703" fmla="val 850"/>
                  <a:gd name="f704" fmla="val 656"/>
                  <a:gd name="f705" fmla="val 871"/>
                  <a:gd name="f706" fmla="val 916"/>
                  <a:gd name="f707" fmla="val 896"/>
                  <a:gd name="f708" fmla="val 948"/>
                  <a:gd name="f709" fmla="val 281"/>
                  <a:gd name="f710" fmla="val 709"/>
                  <a:gd name="f711" fmla="val 512"/>
                  <a:gd name="f712" fmla="val 409"/>
                  <a:gd name="f713" fmla="val 363"/>
                  <a:gd name="f714" fmla="val 1011"/>
                  <a:gd name="f715" fmla="val 346"/>
                  <a:gd name="f716" fmla="val 338"/>
                  <a:gd name="f717" fmla="val 411"/>
                  <a:gd name="f718" fmla="val 518"/>
                  <a:gd name="f719" fmla="val 1677"/>
                  <a:gd name="f720" fmla="val 867"/>
                  <a:gd name="f721" fmla="val 1735"/>
                  <a:gd name="f722" fmla="val 1737"/>
                  <a:gd name="f723" fmla="val 988"/>
                  <a:gd name="f724" fmla="val 1744"/>
                  <a:gd name="f725" fmla="val 1747"/>
                  <a:gd name="f726" fmla="val 1749"/>
                  <a:gd name="f727" fmla="val 1319"/>
                  <a:gd name="f728" fmla="val 1706"/>
                  <a:gd name="f729" fmla="val 1494"/>
                  <a:gd name="f730" fmla="val 1642"/>
                  <a:gd name="f731" fmla="val 1644"/>
                  <a:gd name="f732" fmla="val 1951"/>
                  <a:gd name="f733" fmla="val 1939"/>
                  <a:gd name="f734" fmla="val 1931"/>
                  <a:gd name="f735" fmla="val 1968"/>
                  <a:gd name="f736" fmla="val 1908"/>
                  <a:gd name="f737" fmla="val 1995"/>
                  <a:gd name="f738" fmla="val 2026"/>
                  <a:gd name="f739" fmla="val 2080"/>
                  <a:gd name="f740" fmla="val 2139"/>
                  <a:gd name="f741" fmla="val 2116"/>
                  <a:gd name="f742" fmla="val 2104"/>
                  <a:gd name="f743" fmla="val 2068"/>
                  <a:gd name="f744" fmla="val 2050"/>
                  <a:gd name="f745" fmla="val 2013"/>
                  <a:gd name="f746" fmla="val 1978"/>
                  <a:gd name="f747" fmla="val 1964"/>
                  <a:gd name="f748" fmla="val 1935"/>
                  <a:gd name="f749" fmla="val 1927"/>
                  <a:gd name="f750" fmla="val 1923"/>
                  <a:gd name="f751" fmla="val 1952"/>
                  <a:gd name="f752" fmla="val 1983"/>
                  <a:gd name="f753" fmla="val 2090"/>
                  <a:gd name="f754" fmla="val 2014"/>
                  <a:gd name="f755" fmla="val 375"/>
                  <a:gd name="f756" fmla="val 1937"/>
                  <a:gd name="f757" fmla="val 271"/>
                  <a:gd name="f758" fmla="val 1859"/>
                  <a:gd name="f759" fmla="val 166"/>
                  <a:gd name="f760" fmla="val 1767"/>
                  <a:gd name="f761" fmla="val 1673"/>
                  <a:gd name="f762" fmla="val 138"/>
                  <a:gd name="f763" fmla="val 128"/>
                  <a:gd name="f764" fmla="val 111"/>
                  <a:gd name="f765" fmla="val 101"/>
                  <a:gd name="f766" fmla="val 661"/>
                  <a:gd name="f767" fmla="val 568"/>
                  <a:gd name="f768" fmla="val 474"/>
                  <a:gd name="f769" fmla="val 382"/>
                  <a:gd name="f770" fmla="val 352"/>
                  <a:gd name="f771" fmla="val 205"/>
                  <a:gd name="f772" fmla="val 244"/>
                  <a:gd name="f773" fmla="val 299"/>
                  <a:gd name="f774" fmla="val 311"/>
                  <a:gd name="f775" fmla="val 302"/>
                  <a:gd name="f776" fmla="val 273"/>
                  <a:gd name="f777" fmla="val 595"/>
                  <a:gd name="f778" fmla="val 535"/>
                  <a:gd name="f779" fmla="val 486"/>
                  <a:gd name="f780" fmla="val 481"/>
                  <a:gd name="f781" fmla="val 132"/>
                  <a:gd name="f782" fmla="val 211"/>
                  <a:gd name="f783" fmla="val 368"/>
                  <a:gd name="f784" fmla="val 262"/>
                  <a:gd name="f785" fmla="val 371"/>
                  <a:gd name="f786" fmla="val 153"/>
                  <a:gd name="f787" fmla="val 373"/>
                  <a:gd name="f788" fmla="val 376"/>
                  <a:gd name="f789" fmla="val 470"/>
                  <a:gd name="f790" fmla="val 136"/>
                  <a:gd name="f791" fmla="val 564"/>
                  <a:gd name="f792" fmla="val 123"/>
                  <a:gd name="f793" fmla="val 659"/>
                  <a:gd name="f794" fmla="val 94"/>
                  <a:gd name="f795" fmla="val 967"/>
                  <a:gd name="f796" fmla="val 86"/>
                  <a:gd name="f797" fmla="val 1274"/>
                  <a:gd name="f798" fmla="val 1582"/>
                  <a:gd name="f799" fmla="val 1771"/>
                  <a:gd name="f800" fmla="val 1865"/>
                  <a:gd name="f801" fmla="val 1868"/>
                  <a:gd name="f802" fmla="val 1870"/>
                  <a:gd name="f803" fmla="val 2030"/>
                  <a:gd name="f804" fmla="val 2113"/>
                  <a:gd name="f805" fmla="val 1999"/>
                  <a:gd name="f806" fmla="val 1966"/>
                  <a:gd name="f807" fmla="val 1942"/>
                  <a:gd name="f808" fmla="val 930"/>
                  <a:gd name="f809" fmla="val 1963"/>
                  <a:gd name="f810" fmla="val 1980"/>
                  <a:gd name="f811" fmla="val 1994"/>
                  <a:gd name="f812" fmla="val 1077"/>
                  <a:gd name="f813" fmla="val 2010"/>
                  <a:gd name="f814" fmla="val 1119"/>
                  <a:gd name="f815" fmla="val 1159"/>
                  <a:gd name="f816" fmla="val 2046"/>
                  <a:gd name="f817" fmla="val 1205"/>
                  <a:gd name="f818" fmla="val 2066"/>
                  <a:gd name="f819" fmla="val 2084"/>
                  <a:gd name="f820" fmla="val 1353"/>
                  <a:gd name="f821" fmla="val 1410"/>
                  <a:gd name="f822" fmla="val 2132"/>
                  <a:gd name="f823" fmla="val 1467"/>
                  <a:gd name="f824" fmla="val 2156"/>
                  <a:gd name="f825" fmla="val 2092"/>
                  <a:gd name="f826" fmla="val 1795"/>
                  <a:gd name="f827" fmla="val 2070"/>
                  <a:gd name="f828" fmla="val 1834"/>
                  <a:gd name="f829" fmla="val 2038"/>
                  <a:gd name="f830" fmla="val 1896"/>
                  <a:gd name="f831" fmla="val 1909"/>
                  <a:gd name="f832" fmla="val 1802"/>
                  <a:gd name="f833" fmla="val 1694"/>
                  <a:gd name="f834" fmla="val 2112"/>
                  <a:gd name="f835" fmla="val 2175"/>
                  <a:gd name="f836" fmla="val 2234"/>
                  <a:gd name="f837" fmla="val 1357"/>
                  <a:gd name="f838" fmla="val 2302"/>
                  <a:gd name="f839" fmla="val 2304"/>
                  <a:gd name="f840" fmla="val 2339"/>
                  <a:gd name="f841" fmla="val 2374"/>
                  <a:gd name="f842" fmla="val 1195"/>
                  <a:gd name="f843" fmla="val 2415"/>
                  <a:gd name="f844" fmla="val 2435"/>
                  <a:gd name="f845" fmla="val 1149"/>
                  <a:gd name="f846" fmla="val 2456"/>
                  <a:gd name="f847" fmla="val 2480"/>
                  <a:gd name="f848" fmla="val 2485"/>
                  <a:gd name="f849" fmla="val 1070"/>
                  <a:gd name="f850" fmla="val 1046"/>
                  <a:gd name="f851" fmla="val 939"/>
                  <a:gd name="f852" fmla="val 773"/>
                  <a:gd name="f853" fmla="val 547"/>
                  <a:gd name="f854" fmla="val 439"/>
                  <a:gd name="f855" fmla="val 332"/>
                  <a:gd name="f856" fmla="val 203"/>
                  <a:gd name="f857" fmla="val 171"/>
                  <a:gd name="f858" fmla="val 149"/>
                  <a:gd name="f859" fmla="val 87"/>
                  <a:gd name="f860" fmla="val 109"/>
                  <a:gd name="f861" fmla="val 121"/>
                  <a:gd name="f862" fmla="val 175"/>
                  <a:gd name="f863" fmla="val 231"/>
                  <a:gd name="f864" fmla="val 247"/>
                  <a:gd name="f865" fmla="val 261"/>
                  <a:gd name="f866" fmla="val 270"/>
                  <a:gd name="f867" fmla="val 963"/>
                  <a:gd name="f868" fmla="val 294"/>
                  <a:gd name="f869" fmla="val 1933"/>
                  <a:gd name="f870" fmla="val 1854"/>
                  <a:gd name="f871" fmla="val 1748"/>
                  <a:gd name="f872" fmla="val 1097"/>
                  <a:gd name="f873" fmla="val 1666"/>
                  <a:gd name="f874" fmla="val 1620"/>
                  <a:gd name="f875" fmla="val 1068"/>
                  <a:gd name="f876" fmla="val 1596"/>
                  <a:gd name="f877" fmla="val 1040"/>
                  <a:gd name="f878" fmla="val 1541"/>
                  <a:gd name="f879" fmla="val 1487"/>
                  <a:gd name="f880" fmla="val 985"/>
                  <a:gd name="f881" fmla="val 1430"/>
                  <a:gd name="f882" fmla="val 1333"/>
                  <a:gd name="f883" fmla="val 951"/>
                  <a:gd name="f884" fmla="val 1230"/>
                  <a:gd name="f885" fmla="val 980"/>
                  <a:gd name="f886" fmla="val 1190"/>
                  <a:gd name="f887" fmla="val 1027"/>
                  <a:gd name="f888" fmla="val 1164"/>
                  <a:gd name="f889" fmla="val 1037"/>
                  <a:gd name="f890" fmla="val 1049"/>
                  <a:gd name="f891" fmla="val 1492"/>
                  <a:gd name="f892" fmla="val 1637"/>
                  <a:gd name="f893" fmla="val 1763"/>
                  <a:gd name="f894" fmla="val 1869"/>
                  <a:gd name="f895" fmla="val 1914"/>
                  <a:gd name="f896" fmla="val 1006"/>
                  <a:gd name="f897" fmla="val 1936"/>
                  <a:gd name="f898" fmla="val 1940"/>
                  <a:gd name="f899" fmla="val 1938"/>
                  <a:gd name="f900" fmla="val 998"/>
                  <a:gd name="f901" fmla="val 1682"/>
                  <a:gd name="f902" fmla="val 981"/>
                  <a:gd name="f903" fmla="val 1647"/>
                  <a:gd name="f904" fmla="val 976"/>
                  <a:gd name="f905" fmla="val 1634"/>
                  <a:gd name="f906" fmla="val 1619"/>
                  <a:gd name="f907" fmla="val 1587"/>
                  <a:gd name="f908" fmla="val 1542"/>
                  <a:gd name="f909" fmla="val 1527"/>
                  <a:gd name="f910" fmla="val 1019"/>
                  <a:gd name="f911" fmla="val 1513"/>
                  <a:gd name="f912" fmla="val 1478"/>
                  <a:gd name="f913" fmla="val 1069"/>
                  <a:gd name="f914" fmla="val 1104"/>
                  <a:gd name="f915" fmla="val 1402"/>
                  <a:gd name="f916" fmla="val 1129"/>
                  <a:gd name="f917" fmla="val 1397"/>
                  <a:gd name="f918" fmla="val 1732"/>
                  <a:gd name="f919" fmla="val 1728"/>
                  <a:gd name="f920" fmla="val 1043"/>
                  <a:gd name="f921" fmla="val 1186"/>
                  <a:gd name="f922" fmla="val 1227"/>
                  <a:gd name="f923" fmla="val 1323"/>
                  <a:gd name="f924" fmla="val 1073"/>
                  <a:gd name="f925" fmla="val 1156"/>
                  <a:gd name="f926" fmla="val 1546"/>
                  <a:gd name="f927" fmla="val 1246"/>
                  <a:gd name="f928" fmla="val 1565"/>
                  <a:gd name="f929" fmla="val 1306"/>
                  <a:gd name="f930" fmla="val 1593"/>
                  <a:gd name="f931" fmla="val 1325"/>
                  <a:gd name="f932" fmla="val 1611"/>
                  <a:gd name="f933" fmla="val 1621"/>
                  <a:gd name="f934" fmla="val 1615"/>
                  <a:gd name="f935" fmla="val 1608"/>
                  <a:gd name="f936" fmla="val 1238"/>
                  <a:gd name="f937" fmla="val 1560"/>
                  <a:gd name="f938" fmla="val 1176"/>
                  <a:gd name="f939" fmla="val 1472"/>
                  <a:gd name="f940" fmla="val 1396"/>
                  <a:gd name="f941" fmla="val 1058"/>
                  <a:gd name="f942" fmla="val 1354"/>
                  <a:gd name="f943" fmla="val 1050"/>
                  <a:gd name="f944" fmla="val 1324"/>
                  <a:gd name="f945" fmla="val 1054"/>
                  <a:gd name="f946" fmla="val 1263"/>
                  <a:gd name="f947" fmla="val 1071"/>
                  <a:gd name="f948" fmla="val 1191"/>
                  <a:gd name="f949" fmla="val 1157"/>
                  <a:gd name="f950" fmla="val 1169"/>
                  <a:gd name="f951" fmla="val 1383"/>
                  <a:gd name="f952" fmla="val 1424"/>
                  <a:gd name="f953" fmla="val 1479"/>
                  <a:gd name="f954" fmla="val 1082"/>
                  <a:gd name="f955" fmla="val 1636"/>
                  <a:gd name="f956" fmla="val 1145"/>
                  <a:gd name="f957" fmla="val 1858"/>
                  <a:gd name="f958" fmla="val 1234"/>
                  <a:gd name="f959" fmla="val 1913"/>
                  <a:gd name="f960" fmla="val 1874"/>
                  <a:gd name="f961" fmla="val 1800"/>
                  <a:gd name="f962" fmla="val 1707"/>
                  <a:gd name="f963" fmla="val 1511"/>
                  <a:gd name="f964" fmla="val 1689"/>
                  <a:gd name="f965" fmla="val 1466"/>
                  <a:gd name="f966" fmla="val 1671"/>
                  <a:gd name="f967" fmla="val 1654"/>
                  <a:gd name="f968" fmla="val 1674"/>
                  <a:gd name="f969" fmla="val 1579"/>
                  <a:gd name="f970" fmla="val 1592"/>
                  <a:gd name="f971" fmla="val 1604"/>
                  <a:gd name="f972" fmla="val 1299"/>
                  <a:gd name="f973" fmla="val 688"/>
                  <a:gd name="f974" fmla="val 1311"/>
                  <a:gd name="f975" fmla="val 685"/>
                  <a:gd name="f976" fmla="val 681"/>
                  <a:gd name="f977" fmla="val 1347"/>
                  <a:gd name="f978" fmla="val 673"/>
                  <a:gd name="f979" fmla="val 1328"/>
                  <a:gd name="f980" fmla="val 626"/>
                  <a:gd name="f981" fmla="val 621"/>
                  <a:gd name="f982" fmla="val 1203"/>
                  <a:gd name="f983" fmla="val 1182"/>
                  <a:gd name="f984" fmla="val 620"/>
                  <a:gd name="f985" fmla="val 1179"/>
                  <a:gd name="f986" fmla="val 630"/>
                  <a:gd name="f987" fmla="val 643"/>
                  <a:gd name="f988" fmla="val 690"/>
                  <a:gd name="f989" fmla="val 1508"/>
                  <a:gd name="f990" fmla="val 1490"/>
                  <a:gd name="f991" fmla="val 1461"/>
                  <a:gd name="f992" fmla="val 1394"/>
                  <a:gd name="f993" fmla="val 1363"/>
                  <a:gd name="f994" fmla="val 1351"/>
                  <a:gd name="f995" fmla="val 1330"/>
                  <a:gd name="f996" fmla="val 700"/>
                  <a:gd name="f997" fmla="val 1320"/>
                  <a:gd name="f998" fmla="val 1309"/>
                  <a:gd name="f999" fmla="val 703"/>
                  <a:gd name="f1000" fmla="val 705"/>
                  <a:gd name="f1001" fmla="val 1259"/>
                  <a:gd name="f1002" fmla="val 715"/>
                  <a:gd name="f1003" fmla="val 1254"/>
                  <a:gd name="f1004" fmla="val 737"/>
                  <a:gd name="f1005" fmla="val 1244"/>
                  <a:gd name="f1006" fmla="val 1256"/>
                  <a:gd name="f1007" fmla="val 772"/>
                  <a:gd name="f1008" fmla="val 781"/>
                  <a:gd name="f1009" fmla="val 826"/>
                  <a:gd name="f1010" fmla="val 1399"/>
                  <a:gd name="f1011" fmla="val 1418"/>
                  <a:gd name="f1012" fmla="val 1051"/>
                  <a:gd name="f1013" fmla="val 1031"/>
                  <a:gd name="f1014" fmla="val 1425"/>
                  <a:gd name="f1015" fmla="val 978"/>
                  <a:gd name="f1016" fmla="val 1438"/>
                  <a:gd name="f1017" fmla="val 925"/>
                  <a:gd name="f1018" fmla="val 890"/>
                  <a:gd name="f1019" fmla="val 848"/>
                  <a:gd name="f1020" fmla="val 843"/>
                  <a:gd name="f1021" fmla="val 1426"/>
                  <a:gd name="f1022" fmla="val 1444"/>
                  <a:gd name="f1023" fmla="val 942"/>
                  <a:gd name="f1024" fmla="val 920"/>
                  <a:gd name="f1025" fmla="val 907"/>
                  <a:gd name="f1026" fmla="val 895"/>
                  <a:gd name="f1027" fmla="val 882"/>
                  <a:gd name="f1028" fmla="val 839"/>
                  <a:gd name="f1029" fmla="val 824"/>
                  <a:gd name="f1030" fmla="val 821"/>
                  <a:gd name="f1031" fmla="val 1442"/>
                  <a:gd name="f1032" fmla="val 829"/>
                  <a:gd name="f1033" fmla="val 1447"/>
                  <a:gd name="f1034" fmla="val 837"/>
                  <a:gd name="f1035" fmla="val 817"/>
                  <a:gd name="f1036" fmla="val 812"/>
                  <a:gd name="f1037" fmla="val 739"/>
                  <a:gd name="f1038" fmla="val 710"/>
                  <a:gd name="f1039" fmla="*/ f1 1 2242"/>
                  <a:gd name="f1040" fmla="*/ f2 1 2638"/>
                  <a:gd name="f1041" fmla="+- f5 0 f3"/>
                  <a:gd name="f1042" fmla="+- f4 0 f3"/>
                  <a:gd name="f1043" fmla="*/ f1042 1 2242"/>
                  <a:gd name="f1044" fmla="*/ f1041 1 2638"/>
                  <a:gd name="f1045" fmla="*/ f3 1 f1043"/>
                  <a:gd name="f1046" fmla="*/ f4 1 f1043"/>
                  <a:gd name="f1047" fmla="*/ f3 1 f1044"/>
                  <a:gd name="f1048" fmla="*/ f5 1 f1044"/>
                  <a:gd name="f1049" fmla="*/ f1045 f1039 1"/>
                  <a:gd name="f1050" fmla="*/ f1046 f1039 1"/>
                  <a:gd name="f1051" fmla="*/ f1048 f1040 1"/>
                  <a:gd name="f1052" fmla="*/ f1047 f104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049" t="f1052" r="f1050" b="f1051"/>
                <a:pathLst>
                  <a:path w="2242" h="2638">
                    <a:moveTo>
                      <a:pt x="f6" y="f7"/>
                    </a:moveTo>
                    <a:cubicBezTo>
                      <a:pt x="f8" y="f7"/>
                      <a:pt x="f9" y="f10"/>
                      <a:pt x="f11" y="f12"/>
                    </a:cubicBezTo>
                    <a:cubicBezTo>
                      <a:pt x="f13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1" y="f23"/>
                    </a:cubicBezTo>
                    <a:cubicBezTo>
                      <a:pt x="f21" y="f24"/>
                      <a:pt x="f19" y="f25"/>
                      <a:pt x="f17" y="f26"/>
                    </a:cubicBezTo>
                    <a:lnTo>
                      <a:pt x="f17" y="f27"/>
                    </a:lnTo>
                    <a:lnTo>
                      <a:pt x="f28" y="f29"/>
                    </a:lnTo>
                    <a:cubicBezTo>
                      <a:pt x="f30" y="f31"/>
                      <a:pt x="f32" y="f33"/>
                      <a:pt x="f34" y="f35"/>
                    </a:cubicBezTo>
                    <a:cubicBezTo>
                      <a:pt x="f36" y="f37"/>
                      <a:pt x="f38" y="f39"/>
                      <a:pt x="f40" y="f41"/>
                    </a:cubicBezTo>
                    <a:cubicBezTo>
                      <a:pt x="f42" y="f43"/>
                      <a:pt x="f44" y="f45"/>
                      <a:pt x="f46" y="f47"/>
                    </a:cubicBezTo>
                    <a:lnTo>
                      <a:pt x="f46" y="f48"/>
                    </a:lnTo>
                    <a:lnTo>
                      <a:pt x="f49" y="f50"/>
                    </a:lnTo>
                    <a:cubicBezTo>
                      <a:pt x="f51" y="f52"/>
                      <a:pt x="f53" y="f54"/>
                      <a:pt x="f55" y="f56"/>
                    </a:cubicBezTo>
                    <a:cubicBezTo>
                      <a:pt x="f57" y="f58"/>
                      <a:pt x="f59" y="f60"/>
                      <a:pt x="f61" y="f62"/>
                    </a:cubicBezTo>
                    <a:cubicBezTo>
                      <a:pt x="f63" y="f64"/>
                      <a:pt x="f65" y="f66"/>
                      <a:pt x="f67" y="f68"/>
                    </a:cubicBezTo>
                    <a:cubicBezTo>
                      <a:pt x="f69" y="f70"/>
                      <a:pt x="f71" y="f72"/>
                      <a:pt x="f73" y="f74"/>
                    </a:cubicBezTo>
                    <a:cubicBezTo>
                      <a:pt x="f75" y="f76"/>
                      <a:pt x="f77" y="f78"/>
                      <a:pt x="f79" y="f80"/>
                    </a:cubicBezTo>
                    <a:cubicBezTo>
                      <a:pt x="f81" y="f82"/>
                      <a:pt x="f81" y="f83"/>
                      <a:pt x="f84" y="f85"/>
                    </a:cubicBezTo>
                    <a:cubicBezTo>
                      <a:pt x="f86" y="f87"/>
                      <a:pt x="f88" y="f89"/>
                      <a:pt x="f65" y="f90"/>
                    </a:cubicBezTo>
                    <a:cubicBezTo>
                      <a:pt x="f91" y="f92"/>
                      <a:pt x="f93" y="f94"/>
                      <a:pt x="f95" y="f96"/>
                    </a:cubicBezTo>
                    <a:cubicBezTo>
                      <a:pt x="f97" y="f98"/>
                      <a:pt x="f99" y="f100"/>
                      <a:pt x="f50" y="f101"/>
                    </a:cubicBezTo>
                    <a:lnTo>
                      <a:pt x="f102" y="f101"/>
                    </a:lnTo>
                    <a:cubicBezTo>
                      <a:pt x="f103" y="f104"/>
                      <a:pt x="f105" y="f106"/>
                      <a:pt x="f107" y="f108"/>
                    </a:cubicBezTo>
                    <a:cubicBezTo>
                      <a:pt x="f109" y="f110"/>
                      <a:pt x="f111" y="f112"/>
                      <a:pt x="f113" y="f114"/>
                    </a:cubicBezTo>
                    <a:cubicBezTo>
                      <a:pt x="f115" y="f112"/>
                      <a:pt x="f116" y="f110"/>
                      <a:pt x="f117" y="f108"/>
                    </a:cubicBezTo>
                    <a:cubicBezTo>
                      <a:pt x="f118" y="f106"/>
                      <a:pt x="f119" y="f104"/>
                      <a:pt x="f120" y="f101"/>
                    </a:cubicBezTo>
                    <a:cubicBezTo>
                      <a:pt x="f121" y="f100"/>
                      <a:pt x="f122" y="f98"/>
                      <a:pt x="f123" y="f96"/>
                    </a:cubicBezTo>
                    <a:cubicBezTo>
                      <a:pt x="f124" y="f125"/>
                      <a:pt x="f126" y="f127"/>
                      <a:pt x="f128" y="f129"/>
                    </a:cubicBezTo>
                    <a:lnTo>
                      <a:pt x="f130" y="f131"/>
                    </a:lnTo>
                    <a:cubicBezTo>
                      <a:pt x="f132" y="f133"/>
                      <a:pt x="f134" y="f135"/>
                      <a:pt x="f136" y="f137"/>
                    </a:cubicBezTo>
                    <a:cubicBezTo>
                      <a:pt x="f138" y="f10"/>
                      <a:pt x="f139" y="f7"/>
                      <a:pt x="f140" y="f7"/>
                    </a:cubicBezTo>
                    <a:lnTo>
                      <a:pt x="f6" y="f7"/>
                    </a:ln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41" y="f142"/>
                    </a:moveTo>
                    <a:cubicBezTo>
                      <a:pt x="f143" y="f144"/>
                      <a:pt x="f145" y="f0"/>
                      <a:pt x="f146" y="f147"/>
                    </a:cubicBezTo>
                    <a:cubicBezTo>
                      <a:pt x="f148" y="f149"/>
                      <a:pt x="f150" y="f151"/>
                      <a:pt x="f152" y="f153"/>
                    </a:cubicBezTo>
                    <a:cubicBezTo>
                      <a:pt x="f154" y="f52"/>
                      <a:pt x="f155" y="f156"/>
                      <a:pt x="f157" y="f158"/>
                    </a:cubicBezTo>
                    <a:cubicBezTo>
                      <a:pt x="f86" y="f159"/>
                      <a:pt x="f160" y="f161"/>
                      <a:pt x="f75" y="f162"/>
                    </a:cubicBezTo>
                    <a:cubicBezTo>
                      <a:pt x="f145" y="f163"/>
                      <a:pt x="f164" y="f165"/>
                      <a:pt x="f166" y="f167"/>
                    </a:cubicBezTo>
                    <a:cubicBezTo>
                      <a:pt x="f168" y="f169"/>
                      <a:pt x="f170" y="f171"/>
                      <a:pt x="f172" y="f173"/>
                    </a:cubicBezTo>
                    <a:cubicBezTo>
                      <a:pt x="f174" y="f175"/>
                      <a:pt x="f176" y="f177"/>
                      <a:pt x="f178" y="f179"/>
                    </a:cubicBezTo>
                    <a:cubicBezTo>
                      <a:pt x="f180" y="f181"/>
                      <a:pt x="f182" y="f183"/>
                      <a:pt x="f184" y="f185"/>
                    </a:cubicBezTo>
                    <a:cubicBezTo>
                      <a:pt x="f57" y="f186"/>
                      <a:pt x="f187" y="f188"/>
                      <a:pt x="f189" y="f190"/>
                    </a:cubicBezTo>
                    <a:cubicBezTo>
                      <a:pt x="f191" y="f192"/>
                      <a:pt x="f193" y="f194"/>
                      <a:pt x="f195" y="f106"/>
                    </a:cubicBezTo>
                    <a:cubicBezTo>
                      <a:pt x="f196" y="f197"/>
                      <a:pt x="f198" y="f199"/>
                      <a:pt x="f105" y="f200"/>
                    </a:cubicBezTo>
                    <a:cubicBezTo>
                      <a:pt x="f201" y="f202"/>
                      <a:pt x="f203" y="f204"/>
                      <a:pt x="f6" y="f205"/>
                    </a:cubicBezTo>
                    <a:cubicBezTo>
                      <a:pt x="f206" y="f207"/>
                      <a:pt x="f208" y="f209"/>
                      <a:pt x="f113" y="f210"/>
                    </a:cubicBezTo>
                    <a:cubicBezTo>
                      <a:pt x="f113" y="f209"/>
                      <a:pt x="f140" y="f207"/>
                      <a:pt x="f211" y="f205"/>
                    </a:cubicBezTo>
                    <a:cubicBezTo>
                      <a:pt x="f212" y="f204"/>
                      <a:pt x="f213" y="f202"/>
                      <a:pt x="f118" y="f200"/>
                    </a:cubicBezTo>
                    <a:cubicBezTo>
                      <a:pt x="f214" y="f199"/>
                      <a:pt x="f215" y="f197"/>
                      <a:pt x="f216" y="f106"/>
                    </a:cubicBezTo>
                    <a:cubicBezTo>
                      <a:pt x="f217" y="f194"/>
                      <a:pt x="f218" y="f192"/>
                      <a:pt x="f219" y="f190"/>
                    </a:cubicBezTo>
                    <a:cubicBezTo>
                      <a:pt x="f220" y="f188"/>
                      <a:pt x="f221" y="f186"/>
                      <a:pt x="f222" y="f185"/>
                    </a:cubicBezTo>
                    <a:cubicBezTo>
                      <a:pt x="f223" y="f183"/>
                      <a:pt x="f224" y="f181"/>
                      <a:pt x="f225" y="f179"/>
                    </a:cubicBezTo>
                    <a:cubicBezTo>
                      <a:pt x="f226" y="f177"/>
                      <a:pt x="f227" y="f175"/>
                      <a:pt x="f228" y="f173"/>
                    </a:cubicBezTo>
                    <a:cubicBezTo>
                      <a:pt x="f229" y="f171"/>
                      <a:pt x="f230" y="f169"/>
                      <a:pt x="f231" y="f167"/>
                    </a:cubicBezTo>
                    <a:cubicBezTo>
                      <a:pt x="f232" y="f165"/>
                      <a:pt x="f233" y="f163"/>
                      <a:pt x="f234" y="f162"/>
                    </a:cubicBezTo>
                    <a:cubicBezTo>
                      <a:pt x="f235" y="f161"/>
                      <a:pt x="f125" y="f159"/>
                      <a:pt x="f236" y="f158"/>
                    </a:cubicBezTo>
                    <a:cubicBezTo>
                      <a:pt x="f237" y="f156"/>
                      <a:pt x="f238" y="f52"/>
                      <a:pt x="f239" y="f153"/>
                    </a:cubicBezTo>
                    <a:cubicBezTo>
                      <a:pt x="f240" y="f151"/>
                      <a:pt x="f241" y="f149"/>
                      <a:pt x="f242" y="f147"/>
                    </a:cubicBezTo>
                    <a:cubicBezTo>
                      <a:pt x="f233" y="f0"/>
                      <a:pt x="f243" y="f144"/>
                      <a:pt x="f244" y="f142"/>
                    </a:cubicBezTo>
                    <a:cubicBezTo>
                      <a:pt x="f245" y="f246"/>
                      <a:pt x="f247" y="f248"/>
                      <a:pt x="f249" y="f172"/>
                    </a:cubicBezTo>
                    <a:cubicBezTo>
                      <a:pt x="f250" y="f251"/>
                      <a:pt x="f252" y="f253"/>
                      <a:pt x="f113" y="f253"/>
                    </a:cubicBezTo>
                    <a:cubicBezTo>
                      <a:pt x="f156" y="f253"/>
                      <a:pt x="f254" y="f251"/>
                      <a:pt x="f255" y="f172"/>
                    </a:cubicBezTo>
                    <a:cubicBezTo>
                      <a:pt x="f256" y="f248"/>
                      <a:pt x="f257" y="f246"/>
                      <a:pt x="f141" y="f142"/>
                    </a:cubicBezTo>
                    <a:close/>
                    <a:moveTo>
                      <a:pt x="f141" y="f142"/>
                    </a:moveTo>
                    <a:lnTo>
                      <a:pt x="f141" y="f142"/>
                    </a:lnTo>
                    <a:close/>
                    <a:moveTo>
                      <a:pt x="f258" y="f3"/>
                    </a:moveTo>
                    <a:lnTo>
                      <a:pt x="f113" y="f3"/>
                    </a:lnTo>
                    <a:lnTo>
                      <a:pt x="f259" y="f3"/>
                    </a:lnTo>
                    <a:cubicBezTo>
                      <a:pt x="f260" y="f3"/>
                      <a:pt x="f261" y="f262"/>
                      <a:pt x="f263" y="f264"/>
                    </a:cubicBezTo>
                    <a:cubicBezTo>
                      <a:pt x="f265" y="f266"/>
                      <a:pt x="f267" y="f248"/>
                      <a:pt x="f268" y="f269"/>
                    </a:cubicBezTo>
                    <a:lnTo>
                      <a:pt x="f270" y="f269"/>
                    </a:lnTo>
                    <a:lnTo>
                      <a:pt x="f183" y="f271"/>
                    </a:lnTo>
                    <a:cubicBezTo>
                      <a:pt x="f272" y="f88"/>
                      <a:pt x="f273" y="f274"/>
                      <a:pt x="f227" y="f275"/>
                    </a:cubicBezTo>
                    <a:lnTo>
                      <a:pt x="f276" y="f277"/>
                    </a:lnTo>
                    <a:lnTo>
                      <a:pt x="f278" y="f279"/>
                    </a:lnTo>
                    <a:cubicBezTo>
                      <a:pt x="f280" y="f281"/>
                      <a:pt x="f282" y="f151"/>
                      <a:pt x="f283" y="f284"/>
                    </a:cubicBezTo>
                    <a:cubicBezTo>
                      <a:pt x="f285" y="f286"/>
                      <a:pt x="f287" y="f288"/>
                      <a:pt x="f289" y="f290"/>
                    </a:cubicBezTo>
                    <a:cubicBezTo>
                      <a:pt x="f291" y="f292"/>
                      <a:pt x="f223" y="f293"/>
                      <a:pt x="f280" y="f211"/>
                    </a:cubicBezTo>
                    <a:cubicBezTo>
                      <a:pt x="f273" y="f294"/>
                      <a:pt x="f295" y="f296"/>
                      <a:pt x="f297" y="f298"/>
                    </a:cubicBezTo>
                    <a:cubicBezTo>
                      <a:pt x="f299" y="f300"/>
                      <a:pt x="f301" y="f302"/>
                      <a:pt x="f303" y="f304"/>
                    </a:cubicBezTo>
                    <a:cubicBezTo>
                      <a:pt x="f305" y="f175"/>
                      <a:pt x="f306" y="f307"/>
                      <a:pt x="f308" y="f309"/>
                    </a:cubicBezTo>
                    <a:cubicBezTo>
                      <a:pt x="f310" y="f311"/>
                      <a:pt x="f312" y="f313"/>
                      <a:pt x="f314" y="f129"/>
                    </a:cubicBezTo>
                    <a:cubicBezTo>
                      <a:pt x="f315" y="f222"/>
                      <a:pt x="f316" y="f317"/>
                      <a:pt x="f318" y="f319"/>
                    </a:cubicBezTo>
                    <a:cubicBezTo>
                      <a:pt x="f320" y="f321"/>
                      <a:pt x="f322" y="f323"/>
                      <a:pt x="f324" y="f325"/>
                    </a:cubicBezTo>
                    <a:cubicBezTo>
                      <a:pt x="f120" y="f326"/>
                      <a:pt x="f327" y="f328"/>
                      <a:pt x="f329" y="f330"/>
                    </a:cubicBezTo>
                    <a:cubicBezTo>
                      <a:pt x="f331" y="f332"/>
                      <a:pt x="f333" y="f334"/>
                      <a:pt x="f335" y="f336"/>
                    </a:cubicBezTo>
                    <a:cubicBezTo>
                      <a:pt x="f337" y="f338"/>
                      <a:pt x="f162" y="f339"/>
                      <a:pt x="f340" y="f341"/>
                    </a:cubicBezTo>
                    <a:lnTo>
                      <a:pt x="f113" y="f342"/>
                    </a:lnTo>
                    <a:lnTo>
                      <a:pt x="f343" y="f341"/>
                    </a:lnTo>
                    <a:cubicBezTo>
                      <a:pt x="f344" y="f339"/>
                      <a:pt x="f345" y="f338"/>
                      <a:pt x="f346" y="f336"/>
                    </a:cubicBezTo>
                    <a:cubicBezTo>
                      <a:pt x="f347" y="f334"/>
                      <a:pt x="f348" y="f332"/>
                      <a:pt x="f349" y="f330"/>
                    </a:cubicBezTo>
                    <a:cubicBezTo>
                      <a:pt x="f350" y="f328"/>
                      <a:pt x="f102" y="f326"/>
                      <a:pt x="f351" y="f325"/>
                    </a:cubicBezTo>
                    <a:cubicBezTo>
                      <a:pt x="f352" y="f323"/>
                      <a:pt x="f353" y="f321"/>
                      <a:pt x="f354" y="f319"/>
                    </a:cubicBezTo>
                    <a:cubicBezTo>
                      <a:pt x="f355" y="f317"/>
                      <a:pt x="f356" y="f222"/>
                      <a:pt x="f357" y="f129"/>
                    </a:cubicBezTo>
                    <a:cubicBezTo>
                      <a:pt x="f358" y="f313"/>
                      <a:pt x="f359" y="f311"/>
                      <a:pt x="f360" y="f309"/>
                    </a:cubicBezTo>
                    <a:cubicBezTo>
                      <a:pt x="f361" y="f307"/>
                      <a:pt x="f3" y="f175"/>
                      <a:pt x="f362" y="f304"/>
                    </a:cubicBezTo>
                    <a:cubicBezTo>
                      <a:pt x="f363" y="f302"/>
                      <a:pt x="f364" y="f300"/>
                      <a:pt x="f365" y="f298"/>
                    </a:cubicBezTo>
                    <a:cubicBezTo>
                      <a:pt x="f366" y="f296"/>
                      <a:pt x="f180" y="f294"/>
                      <a:pt x="f367" y="f211"/>
                    </a:cubicBezTo>
                    <a:cubicBezTo>
                      <a:pt x="f182" y="f293"/>
                      <a:pt x="f160" y="f292"/>
                      <a:pt x="f368" y="f290"/>
                    </a:cubicBezTo>
                    <a:cubicBezTo>
                      <a:pt x="f369" y="f288"/>
                      <a:pt x="f69" y="f286"/>
                      <a:pt x="f370" y="f284"/>
                    </a:cubicBezTo>
                    <a:cubicBezTo>
                      <a:pt x="f371" y="f151"/>
                      <a:pt x="f367" y="f281"/>
                      <a:pt x="f372" y="f279"/>
                    </a:cubicBezTo>
                    <a:lnTo>
                      <a:pt x="f373" y="f277"/>
                    </a:lnTo>
                    <a:lnTo>
                      <a:pt x="f174" y="f275"/>
                    </a:lnTo>
                    <a:cubicBezTo>
                      <a:pt x="f374" y="f274"/>
                      <a:pt x="f375" y="f88"/>
                      <a:pt x="f376" y="f271"/>
                    </a:cubicBezTo>
                    <a:lnTo>
                      <a:pt x="f44" y="f269"/>
                    </a:lnTo>
                    <a:lnTo>
                      <a:pt x="f377" y="f269"/>
                    </a:lnTo>
                    <a:cubicBezTo>
                      <a:pt x="f378" y="f248"/>
                      <a:pt x="f379" y="f266"/>
                      <a:pt x="f380" y="f264"/>
                    </a:cubicBezTo>
                    <a:cubicBezTo>
                      <a:pt x="f45" y="f262"/>
                      <a:pt x="f381" y="f3"/>
                      <a:pt x="f258" y="f3"/>
                    </a:cubicBezTo>
                    <a:close/>
                    <a:moveTo>
                      <a:pt x="f258" y="f3"/>
                    </a:moveTo>
                    <a:lnTo>
                      <a:pt x="f258" y="f3"/>
                    </a:lnTo>
                    <a:close/>
                    <a:moveTo>
                      <a:pt x="f136" y="f382"/>
                    </a:moveTo>
                    <a:cubicBezTo>
                      <a:pt x="f383" y="f382"/>
                      <a:pt x="f327" y="f384"/>
                      <a:pt x="f327" y="f385"/>
                    </a:cubicBezTo>
                    <a:cubicBezTo>
                      <a:pt x="f327" y="f352"/>
                      <a:pt x="f383" y="f386"/>
                      <a:pt x="f136" y="f386"/>
                    </a:cubicBezTo>
                    <a:cubicBezTo>
                      <a:pt x="f214" y="f386"/>
                      <a:pt x="f387" y="f352"/>
                      <a:pt x="f387" y="f385"/>
                    </a:cubicBezTo>
                    <a:cubicBezTo>
                      <a:pt x="f387" y="f384"/>
                      <a:pt x="f214" y="f382"/>
                      <a:pt x="f136" y="f382"/>
                    </a:cubicBezTo>
                    <a:close/>
                    <a:moveTo>
                      <a:pt x="f136" y="f382"/>
                    </a:moveTo>
                    <a:lnTo>
                      <a:pt x="f136" y="f382"/>
                    </a:lnTo>
                    <a:close/>
                    <a:moveTo>
                      <a:pt x="f252" y="f388"/>
                    </a:moveTo>
                    <a:cubicBezTo>
                      <a:pt x="f389" y="f390"/>
                      <a:pt x="f391" y="f392"/>
                      <a:pt x="f393" y="f394"/>
                    </a:cubicBezTo>
                    <a:cubicBezTo>
                      <a:pt x="f395" y="f396"/>
                      <a:pt x="f397" y="f398"/>
                      <a:pt x="f162" y="f399"/>
                    </a:cubicBezTo>
                    <a:lnTo>
                      <a:pt x="f162" y="f400"/>
                    </a:lnTo>
                    <a:cubicBezTo>
                      <a:pt x="f140" y="f401"/>
                      <a:pt x="f258" y="f402"/>
                      <a:pt x="f6" y="f403"/>
                    </a:cubicBezTo>
                    <a:cubicBezTo>
                      <a:pt x="f206" y="f404"/>
                      <a:pt x="f259" y="f405"/>
                      <a:pt x="f335" y="f405"/>
                    </a:cubicBezTo>
                    <a:cubicBezTo>
                      <a:pt x="f406" y="f405"/>
                      <a:pt x="f212" y="f405"/>
                      <a:pt x="f407" y="f408"/>
                    </a:cubicBezTo>
                    <a:cubicBezTo>
                      <a:pt x="f409" y="f408"/>
                      <a:pt x="f410" y="f405"/>
                      <a:pt x="f165" y="f404"/>
                    </a:cubicBezTo>
                    <a:cubicBezTo>
                      <a:pt x="f260" y="f411"/>
                      <a:pt x="f412" y="f413"/>
                      <a:pt x="f414" y="f97"/>
                    </a:cubicBezTo>
                    <a:lnTo>
                      <a:pt x="f171" y="f415"/>
                    </a:lnTo>
                    <a:cubicBezTo>
                      <a:pt x="f324" y="f416"/>
                      <a:pt x="f417" y="f418"/>
                      <a:pt x="f134" y="f396"/>
                    </a:cubicBezTo>
                    <a:cubicBezTo>
                      <a:pt x="f419" y="f380"/>
                      <a:pt x="f420" y="f421"/>
                      <a:pt x="f422" y="f399"/>
                    </a:cubicBezTo>
                    <a:cubicBezTo>
                      <a:pt x="f423" y="f424"/>
                      <a:pt x="f425" y="f399"/>
                      <a:pt x="f426" y="f398"/>
                    </a:cubicBezTo>
                    <a:cubicBezTo>
                      <a:pt x="f427" y="f41"/>
                      <a:pt x="f428" y="f429"/>
                      <a:pt x="f430" y="f431"/>
                    </a:cubicBezTo>
                    <a:cubicBezTo>
                      <a:pt x="f132" y="f432"/>
                      <a:pt x="f132" y="f384"/>
                      <a:pt x="f433" y="f43"/>
                    </a:cubicBezTo>
                    <a:cubicBezTo>
                      <a:pt x="f217" y="f434"/>
                      <a:pt x="f435" y="f436"/>
                      <a:pt x="f304" y="f437"/>
                    </a:cubicBezTo>
                    <a:cubicBezTo>
                      <a:pt x="f438" y="f439"/>
                      <a:pt x="f440" y="f441"/>
                      <a:pt x="f442" y="f443"/>
                    </a:cubicBezTo>
                    <a:cubicBezTo>
                      <a:pt x="f121" y="f444"/>
                      <a:pt x="f445" y="f446"/>
                      <a:pt x="f447" y="f448"/>
                    </a:cubicBezTo>
                    <a:lnTo>
                      <a:pt x="f80" y="f449"/>
                    </a:lnTo>
                    <a:lnTo>
                      <a:pt x="f450" y="f451"/>
                    </a:lnTo>
                    <a:cubicBezTo>
                      <a:pt x="f452" y="f453"/>
                      <a:pt x="f423" y="f454"/>
                      <a:pt x="f422" y="f455"/>
                    </a:cubicBezTo>
                    <a:cubicBezTo>
                      <a:pt x="f452" y="f456"/>
                      <a:pt x="f457" y="f458"/>
                      <a:pt x="f425" y="f459"/>
                    </a:cubicBezTo>
                    <a:cubicBezTo>
                      <a:pt x="f460" y="f461"/>
                      <a:pt x="f462" y="f463"/>
                      <a:pt x="f464" y="f465"/>
                    </a:cubicBezTo>
                    <a:cubicBezTo>
                      <a:pt x="f466" y="f467"/>
                      <a:pt x="f468" y="f45"/>
                      <a:pt x="f469" y="f470"/>
                    </a:cubicBezTo>
                    <a:cubicBezTo>
                      <a:pt x="f263" y="f443"/>
                      <a:pt x="f320" y="f441"/>
                      <a:pt x="f471" y="f443"/>
                    </a:cubicBezTo>
                    <a:cubicBezTo>
                      <a:pt x="f472" y="f473"/>
                      <a:pt x="f474" y="f475"/>
                      <a:pt x="f476" y="f396"/>
                    </a:cubicBezTo>
                    <a:cubicBezTo>
                      <a:pt x="f428" y="f19"/>
                      <a:pt x="f417" y="f477"/>
                      <a:pt x="f478" y="f479"/>
                    </a:cubicBezTo>
                    <a:cubicBezTo>
                      <a:pt x="f480" y="f481"/>
                      <a:pt x="f482" y="f274"/>
                      <a:pt x="f206" y="f274"/>
                    </a:cubicBezTo>
                    <a:cubicBezTo>
                      <a:pt x="f483" y="f274"/>
                      <a:pt x="f484" y="f481"/>
                      <a:pt x="f156" y="f479"/>
                    </a:cubicBezTo>
                    <a:cubicBezTo>
                      <a:pt x="f485" y="f477"/>
                      <a:pt x="f486" y="f19"/>
                      <a:pt x="f400" y="f396"/>
                    </a:cubicBezTo>
                    <a:cubicBezTo>
                      <a:pt x="f487" y="f488"/>
                      <a:pt x="f354" y="f56"/>
                      <a:pt x="f489" y="f162"/>
                    </a:cubicBezTo>
                    <a:lnTo>
                      <a:pt x="f490" y="f162"/>
                    </a:lnTo>
                    <a:lnTo>
                      <a:pt x="f490" y="f465"/>
                    </a:lnTo>
                    <a:lnTo>
                      <a:pt x="f491" y="f465"/>
                    </a:lnTo>
                    <a:lnTo>
                      <a:pt x="f491" y="f45"/>
                    </a:lnTo>
                    <a:lnTo>
                      <a:pt x="f492" y="f45"/>
                    </a:lnTo>
                    <a:lnTo>
                      <a:pt x="f492" y="f436"/>
                    </a:lnTo>
                    <a:lnTo>
                      <a:pt x="f491" y="f436"/>
                    </a:lnTo>
                    <a:lnTo>
                      <a:pt x="f491" y="f493"/>
                    </a:lnTo>
                    <a:lnTo>
                      <a:pt x="f492" y="f493"/>
                    </a:lnTo>
                    <a:lnTo>
                      <a:pt x="f492" y="f494"/>
                    </a:lnTo>
                    <a:cubicBezTo>
                      <a:pt x="f492" y="f390"/>
                      <a:pt x="f495" y="f496"/>
                      <a:pt x="f497" y="f418"/>
                    </a:cubicBezTo>
                    <a:lnTo>
                      <a:pt x="f497" y="f498"/>
                    </a:lnTo>
                    <a:cubicBezTo>
                      <a:pt x="f497" y="f499"/>
                      <a:pt x="f351" y="f413"/>
                      <a:pt x="f500" y="f413"/>
                    </a:cubicBezTo>
                    <a:cubicBezTo>
                      <a:pt x="f501" y="f413"/>
                      <a:pt x="f502" y="f499"/>
                      <a:pt x="f502" y="f498"/>
                    </a:cubicBezTo>
                    <a:lnTo>
                      <a:pt x="f502" y="f418"/>
                    </a:lnTo>
                    <a:cubicBezTo>
                      <a:pt x="f503" y="f496"/>
                      <a:pt x="f504" y="f390"/>
                      <a:pt x="f504" y="f494"/>
                    </a:cubicBezTo>
                    <a:lnTo>
                      <a:pt x="f504" y="f493"/>
                    </a:lnTo>
                    <a:lnTo>
                      <a:pt x="f505" y="f493"/>
                    </a:lnTo>
                    <a:lnTo>
                      <a:pt x="f505" y="f436"/>
                    </a:lnTo>
                    <a:lnTo>
                      <a:pt x="f504" y="f436"/>
                    </a:lnTo>
                    <a:lnTo>
                      <a:pt x="f504" y="f45"/>
                    </a:lnTo>
                    <a:lnTo>
                      <a:pt x="f505" y="f45"/>
                    </a:lnTo>
                    <a:lnTo>
                      <a:pt x="f505" y="f465"/>
                    </a:lnTo>
                    <a:lnTo>
                      <a:pt x="f381" y="f465"/>
                    </a:lnTo>
                    <a:lnTo>
                      <a:pt x="f381" y="f162"/>
                    </a:lnTo>
                    <a:lnTo>
                      <a:pt x="f506" y="f162"/>
                    </a:lnTo>
                    <a:cubicBezTo>
                      <a:pt x="f507" y="f508"/>
                      <a:pt x="f140" y="f509"/>
                      <a:pt x="f510" y="f107"/>
                    </a:cubicBezTo>
                    <a:cubicBezTo>
                      <a:pt x="f212" y="f511"/>
                      <a:pt x="f512" y="f158"/>
                      <a:pt x="f513" y="f514"/>
                    </a:cubicBezTo>
                    <a:cubicBezTo>
                      <a:pt x="f515" y="f516"/>
                      <a:pt x="f517" y="f518"/>
                      <a:pt x="f389" y="f519"/>
                    </a:cubicBezTo>
                    <a:cubicBezTo>
                      <a:pt x="f74" y="f455"/>
                      <a:pt x="f520" y="f521"/>
                      <a:pt x="f522" y="f523"/>
                    </a:cubicBezTo>
                    <a:cubicBezTo>
                      <a:pt x="f524" y="f54"/>
                      <a:pt x="f525" y="f518"/>
                      <a:pt x="f526" y="f350"/>
                    </a:cubicBezTo>
                    <a:cubicBezTo>
                      <a:pt x="f414" y="f521"/>
                      <a:pt x="f525" y="f458"/>
                      <a:pt x="f527" y="f528"/>
                    </a:cubicBezTo>
                    <a:cubicBezTo>
                      <a:pt x="f524" y="f529"/>
                      <a:pt x="f530" y="f531"/>
                      <a:pt x="f532" y="f533"/>
                    </a:cubicBezTo>
                    <a:cubicBezTo>
                      <a:pt x="f534" y="f492"/>
                      <a:pt x="f120" y="f446"/>
                      <a:pt x="f535" y="f536"/>
                    </a:cubicBezTo>
                    <a:cubicBezTo>
                      <a:pt x="f537" y="f444"/>
                      <a:pt x="f538" y="f539"/>
                      <a:pt x="f540" y="f541"/>
                    </a:cubicBezTo>
                    <a:cubicBezTo>
                      <a:pt x="f542" y="f543"/>
                      <a:pt x="f214" y="f543"/>
                      <a:pt x="f544" y="f543"/>
                    </a:cubicBezTo>
                    <a:cubicBezTo>
                      <a:pt x="f298" y="f543"/>
                      <a:pt x="f545" y="f546"/>
                      <a:pt x="f138" y="f99"/>
                    </a:cubicBezTo>
                    <a:lnTo>
                      <a:pt x="f547" y="f470"/>
                    </a:lnTo>
                    <a:lnTo>
                      <a:pt x="f165" y="f548"/>
                    </a:lnTo>
                    <a:cubicBezTo>
                      <a:pt x="f549" y="f441"/>
                      <a:pt x="f550" y="f551"/>
                      <a:pt x="f118" y="f43"/>
                    </a:cubicBezTo>
                    <a:cubicBezTo>
                      <a:pt x="f517" y="f552"/>
                      <a:pt x="f545" y="f151"/>
                      <a:pt x="f553" y="f431"/>
                    </a:cubicBezTo>
                    <a:cubicBezTo>
                      <a:pt x="f554" y="f555"/>
                      <a:pt x="f556" y="f388"/>
                      <a:pt x="f252" y="f388"/>
                    </a:cubicBezTo>
                    <a:close/>
                    <a:moveTo>
                      <a:pt x="f252" y="f388"/>
                    </a:moveTo>
                    <a:lnTo>
                      <a:pt x="f252" y="f388"/>
                    </a:lnTo>
                    <a:close/>
                    <a:moveTo>
                      <a:pt x="f557" y="f558"/>
                    </a:moveTo>
                    <a:cubicBezTo>
                      <a:pt x="f559" y="f560"/>
                      <a:pt x="f440" y="f561"/>
                      <a:pt x="f562" y="f563"/>
                    </a:cubicBezTo>
                    <a:cubicBezTo>
                      <a:pt x="f419" y="f564"/>
                      <a:pt x="f261" y="f565"/>
                      <a:pt x="f566" y="f567"/>
                    </a:cubicBezTo>
                    <a:cubicBezTo>
                      <a:pt x="f250" y="f568"/>
                      <a:pt x="f569" y="f64"/>
                      <a:pt x="f570" y="f203"/>
                    </a:cubicBezTo>
                    <a:cubicBezTo>
                      <a:pt x="f571" y="f572"/>
                      <a:pt x="f573" y="f574"/>
                      <a:pt x="f78" y="f574"/>
                    </a:cubicBezTo>
                    <a:lnTo>
                      <a:pt x="f575" y="f574"/>
                    </a:lnTo>
                    <a:lnTo>
                      <a:pt x="f576" y="f577"/>
                    </a:lnTo>
                    <a:cubicBezTo>
                      <a:pt x="f324" y="f578"/>
                      <a:pt x="f579" y="f105"/>
                      <a:pt x="f216" y="f156"/>
                    </a:cubicBezTo>
                    <a:cubicBezTo>
                      <a:pt x="f580" y="f288"/>
                      <a:pt x="f530" y="f581"/>
                      <a:pt x="f582" y="f583"/>
                    </a:cubicBezTo>
                    <a:cubicBezTo>
                      <a:pt x="f584" y="f585"/>
                      <a:pt x="f586" y="f587"/>
                      <a:pt x="f588" y="f103"/>
                    </a:cubicBezTo>
                    <a:cubicBezTo>
                      <a:pt x="f545" y="f581"/>
                      <a:pt x="f589" y="f590"/>
                      <a:pt x="f591" y="f105"/>
                    </a:cubicBezTo>
                    <a:cubicBezTo>
                      <a:pt x="f409" y="f592"/>
                      <a:pt x="f593" y="f578"/>
                      <a:pt x="f594" y="f568"/>
                    </a:cubicBezTo>
                    <a:cubicBezTo>
                      <a:pt x="f595" y="f293"/>
                      <a:pt x="f340" y="f507"/>
                      <a:pt x="f343" y="f162"/>
                    </a:cubicBezTo>
                    <a:lnTo>
                      <a:pt x="f530" y="f162"/>
                    </a:lnTo>
                    <a:lnTo>
                      <a:pt x="f530" y="f596"/>
                    </a:lnTo>
                    <a:lnTo>
                      <a:pt x="f597" y="f340"/>
                    </a:lnTo>
                    <a:cubicBezTo>
                      <a:pt x="f414" y="f208"/>
                      <a:pt x="f579" y="f598"/>
                      <a:pt x="f576" y="f508"/>
                    </a:cubicBezTo>
                    <a:cubicBezTo>
                      <a:pt x="f599" y="f572"/>
                      <a:pt x="f304" y="f347"/>
                      <a:pt x="f447" y="f107"/>
                    </a:cubicBezTo>
                    <a:cubicBezTo>
                      <a:pt x="f423" y="f600"/>
                      <a:pt x="f217" y="f601"/>
                      <a:pt x="f427" y="f602"/>
                    </a:cubicBezTo>
                    <a:cubicBezTo>
                      <a:pt x="f603" y="f604"/>
                      <a:pt x="f605" y="f581"/>
                      <a:pt x="f175" y="f606"/>
                    </a:cubicBezTo>
                    <a:cubicBezTo>
                      <a:pt x="f607" y="f583"/>
                      <a:pt x="f608" y="f606"/>
                      <a:pt x="f474" y="f198"/>
                    </a:cubicBezTo>
                    <a:cubicBezTo>
                      <a:pt x="f609" y="f581"/>
                      <a:pt x="f610" y="f288"/>
                      <a:pt x="f611" y="f156"/>
                    </a:cubicBezTo>
                    <a:cubicBezTo>
                      <a:pt x="f612" y="f613"/>
                      <a:pt x="f614" y="f615"/>
                      <a:pt x="f616" y="f617"/>
                    </a:cubicBezTo>
                    <a:cubicBezTo>
                      <a:pt x="f618" y="f619"/>
                      <a:pt x="f620" y="f621"/>
                      <a:pt x="f622" y="f623"/>
                    </a:cubicBezTo>
                    <a:cubicBezTo>
                      <a:pt x="f624" y="f546"/>
                      <a:pt x="f476" y="f444"/>
                      <a:pt x="f625" y="f626"/>
                    </a:cubicBezTo>
                    <a:cubicBezTo>
                      <a:pt x="f627" y="f628"/>
                      <a:pt x="f603" y="f629"/>
                      <a:pt x="f322" y="f630"/>
                    </a:cubicBezTo>
                    <a:cubicBezTo>
                      <a:pt x="f425" y="f52"/>
                      <a:pt x="f452" y="f523"/>
                      <a:pt x="f557" y="f558"/>
                    </a:cubicBezTo>
                    <a:close/>
                    <a:moveTo>
                      <a:pt x="f557" y="f558"/>
                    </a:moveTo>
                    <a:lnTo>
                      <a:pt x="f557" y="f558"/>
                    </a:lnTo>
                    <a:close/>
                    <a:moveTo>
                      <a:pt x="f631" y="f632"/>
                    </a:moveTo>
                    <a:lnTo>
                      <a:pt x="f15" y="f632"/>
                    </a:lnTo>
                    <a:lnTo>
                      <a:pt x="f15" y="f633"/>
                    </a:lnTo>
                    <a:cubicBezTo>
                      <a:pt x="f15" y="f633"/>
                      <a:pt x="f634" y="f175"/>
                      <a:pt x="f494" y="f175"/>
                    </a:cubicBezTo>
                    <a:lnTo>
                      <a:pt x="f635" y="f175"/>
                    </a:lnTo>
                    <a:cubicBezTo>
                      <a:pt x="f636" y="f175"/>
                      <a:pt x="f636" y="f633"/>
                      <a:pt x="f636" y="f633"/>
                    </a:cubicBezTo>
                    <a:lnTo>
                      <a:pt x="f636" y="f632"/>
                    </a:lnTo>
                    <a:lnTo>
                      <a:pt x="f637" y="f632"/>
                    </a:lnTo>
                    <a:cubicBezTo>
                      <a:pt x="f638" y="f639"/>
                      <a:pt x="f640" y="f462"/>
                      <a:pt x="f486" y="f641"/>
                    </a:cubicBezTo>
                    <a:cubicBezTo>
                      <a:pt x="f552" y="f642"/>
                      <a:pt x="f643" y="f644"/>
                      <a:pt x="f645" y="f646"/>
                    </a:cubicBezTo>
                    <a:cubicBezTo>
                      <a:pt x="f536" y="f647"/>
                      <a:pt x="f648" y="f571"/>
                      <a:pt x="f58" y="f649"/>
                    </a:cubicBezTo>
                    <a:cubicBezTo>
                      <a:pt x="f153" y="f650"/>
                      <a:pt x="f651" y="f633"/>
                      <a:pt x="f541" y="f632"/>
                    </a:cubicBezTo>
                    <a:lnTo>
                      <a:pt x="f153" y="f632"/>
                    </a:lnTo>
                    <a:lnTo>
                      <a:pt x="f153" y="f652"/>
                    </a:lnTo>
                    <a:cubicBezTo>
                      <a:pt x="f153" y="f653"/>
                      <a:pt x="f648" y="f654"/>
                      <a:pt x="f501" y="f654"/>
                    </a:cubicBezTo>
                    <a:lnTo>
                      <a:pt x="f505" y="f654"/>
                    </a:lnTo>
                    <a:cubicBezTo>
                      <a:pt x="f503" y="f654"/>
                      <a:pt x="f196" y="f653"/>
                      <a:pt x="f196" y="f652"/>
                    </a:cubicBezTo>
                    <a:lnTo>
                      <a:pt x="f196" y="f632"/>
                    </a:lnTo>
                    <a:lnTo>
                      <a:pt x="f519" y="f632"/>
                    </a:lnTo>
                    <a:cubicBezTo>
                      <a:pt x="f655" y="f632"/>
                      <a:pt x="f523" y="f476"/>
                      <a:pt x="f523" y="f656"/>
                    </a:cubicBezTo>
                    <a:lnTo>
                      <a:pt x="f523" y="f657"/>
                    </a:lnTo>
                    <a:cubicBezTo>
                      <a:pt x="f523" y="f658"/>
                      <a:pt x="f655" y="f659"/>
                      <a:pt x="f519" y="f659"/>
                    </a:cubicBezTo>
                    <a:cubicBezTo>
                      <a:pt x="f660" y="f661"/>
                      <a:pt x="f662" y="f624"/>
                      <a:pt x="f631" y="f659"/>
                    </a:cubicBezTo>
                    <a:cubicBezTo>
                      <a:pt x="f496" y="f659"/>
                      <a:pt x="f415" y="f658"/>
                      <a:pt x="f415" y="f657"/>
                    </a:cubicBezTo>
                    <a:lnTo>
                      <a:pt x="f415" y="f656"/>
                    </a:lnTo>
                    <a:cubicBezTo>
                      <a:pt x="f415" y="f476"/>
                      <a:pt x="f496" y="f632"/>
                      <a:pt x="f631" y="f632"/>
                    </a:cubicBezTo>
                    <a:close/>
                    <a:moveTo>
                      <a:pt x="f631" y="f632"/>
                    </a:moveTo>
                    <a:lnTo>
                      <a:pt x="f631" y="f632"/>
                    </a:lnTo>
                    <a:close/>
                    <a:moveTo>
                      <a:pt x="f198" y="f322"/>
                    </a:moveTo>
                    <a:cubicBezTo>
                      <a:pt x="f663" y="f664"/>
                      <a:pt x="f503" y="f665"/>
                      <a:pt x="f461" y="f250"/>
                    </a:cubicBezTo>
                    <a:cubicBezTo>
                      <a:pt x="f621" y="f666"/>
                      <a:pt x="f485" y="f667"/>
                      <a:pt x="f13" y="f169"/>
                    </a:cubicBezTo>
                    <a:cubicBezTo>
                      <a:pt x="f668" y="f669"/>
                      <a:pt x="f451" y="f670"/>
                      <a:pt x="f497" y="f553"/>
                    </a:cubicBezTo>
                    <a:cubicBezTo>
                      <a:pt x="f671" y="f556"/>
                      <a:pt x="f672" y="f673"/>
                      <a:pt x="f99" y="f540"/>
                    </a:cubicBezTo>
                    <a:cubicBezTo>
                      <a:pt x="f638" y="f674"/>
                      <a:pt x="f675" y="f527"/>
                      <a:pt x="f676" y="f641"/>
                    </a:cubicBezTo>
                    <a:cubicBezTo>
                      <a:pt x="f636" y="f557"/>
                      <a:pt x="f677" y="f678"/>
                      <a:pt x="f436" y="f679"/>
                    </a:cubicBezTo>
                    <a:cubicBezTo>
                      <a:pt x="f680" y="f681"/>
                      <a:pt x="f490" y="f682"/>
                      <a:pt x="f683" y="f625"/>
                    </a:cubicBezTo>
                    <a:cubicBezTo>
                      <a:pt x="f683" y="f684"/>
                      <a:pt x="f685" y="f82"/>
                      <a:pt x="f686" y="f639"/>
                    </a:cubicBezTo>
                    <a:cubicBezTo>
                      <a:pt x="f541" y="f687"/>
                      <a:pt x="f688" y="f82"/>
                      <a:pt x="f444" y="f689"/>
                    </a:cubicBezTo>
                    <a:cubicBezTo>
                      <a:pt x="f446" y="f653"/>
                      <a:pt x="f254" y="f690"/>
                      <a:pt x="f691" y="f692"/>
                    </a:cubicBezTo>
                    <a:cubicBezTo>
                      <a:pt x="f153" y="f466"/>
                      <a:pt x="f693" y="f433"/>
                      <a:pt x="f198" y="f322"/>
                    </a:cubicBezTo>
                    <a:close/>
                    <a:moveTo>
                      <a:pt x="f198" y="f322"/>
                    </a:moveTo>
                    <a:lnTo>
                      <a:pt x="f198" y="f322"/>
                    </a:lnTo>
                    <a:close/>
                    <a:moveTo>
                      <a:pt x="f694" y="f211"/>
                    </a:moveTo>
                    <a:lnTo>
                      <a:pt x="f694" y="f162"/>
                    </a:lnTo>
                    <a:lnTo>
                      <a:pt x="f695" y="f162"/>
                    </a:lnTo>
                    <a:lnTo>
                      <a:pt x="f695" y="f696"/>
                    </a:lnTo>
                    <a:lnTo>
                      <a:pt x="f686" y="f696"/>
                    </a:lnTo>
                    <a:lnTo>
                      <a:pt x="f686" y="f162"/>
                    </a:lnTo>
                    <a:lnTo>
                      <a:pt x="f697" y="f162"/>
                    </a:lnTo>
                    <a:lnTo>
                      <a:pt x="f697" y="f698"/>
                    </a:lnTo>
                    <a:cubicBezTo>
                      <a:pt x="f697" y="f699"/>
                      <a:pt x="f694" y="f699"/>
                      <a:pt x="f694" y="f698"/>
                    </a:cubicBezTo>
                    <a:lnTo>
                      <a:pt x="f694" y="f211"/>
                    </a:lnTo>
                    <a:close/>
                    <a:moveTo>
                      <a:pt x="f694" y="f211"/>
                    </a:moveTo>
                    <a:lnTo>
                      <a:pt x="f694" y="f211"/>
                    </a:lnTo>
                    <a:close/>
                    <a:moveTo>
                      <a:pt x="f503" y="f432"/>
                    </a:moveTo>
                    <a:lnTo>
                      <a:pt x="f503" y="f494"/>
                    </a:lnTo>
                    <a:cubicBezTo>
                      <a:pt x="f503" y="f700"/>
                      <a:pt x="f528" y="f415"/>
                      <a:pt x="f500" y="f415"/>
                    </a:cubicBezTo>
                    <a:cubicBezTo>
                      <a:pt x="f697" y="f415"/>
                      <a:pt x="f643" y="f700"/>
                      <a:pt x="f643" y="f494"/>
                    </a:cubicBezTo>
                    <a:lnTo>
                      <a:pt x="f643" y="f432"/>
                    </a:lnTo>
                    <a:lnTo>
                      <a:pt x="f503" y="f432"/>
                    </a:lnTo>
                    <a:close/>
                    <a:moveTo>
                      <a:pt x="f503" y="f432"/>
                    </a:moveTo>
                    <a:lnTo>
                      <a:pt x="f503" y="f432"/>
                    </a:lnTo>
                    <a:close/>
                    <a:moveTo>
                      <a:pt x="f501" y="f396"/>
                    </a:moveTo>
                    <a:lnTo>
                      <a:pt x="f501" y="f498"/>
                    </a:lnTo>
                    <a:cubicBezTo>
                      <a:pt x="f501" y="f701"/>
                      <a:pt x="f702" y="f421"/>
                      <a:pt x="f500" y="f421"/>
                    </a:cubicBezTo>
                    <a:cubicBezTo>
                      <a:pt x="f621" y="f421"/>
                      <a:pt x="f351" y="f701"/>
                      <a:pt x="f351" y="f498"/>
                    </a:cubicBezTo>
                    <a:lnTo>
                      <a:pt x="f351" y="f396"/>
                    </a:lnTo>
                    <a:cubicBezTo>
                      <a:pt x="f660" y="f396"/>
                      <a:pt x="f703" y="f704"/>
                      <a:pt x="f500" y="f704"/>
                    </a:cubicBezTo>
                    <a:cubicBezTo>
                      <a:pt x="f645" y="f704"/>
                      <a:pt x="f648" y="f396"/>
                      <a:pt x="f501" y="f396"/>
                    </a:cubicBezTo>
                    <a:close/>
                    <a:moveTo>
                      <a:pt x="f501" y="f396"/>
                    </a:moveTo>
                    <a:lnTo>
                      <a:pt x="f501" y="f396"/>
                    </a:lnTo>
                    <a:close/>
                    <a:moveTo>
                      <a:pt x="f495" y="f441"/>
                    </a:moveTo>
                    <a:lnTo>
                      <a:pt x="f495" y="f446"/>
                    </a:lnTo>
                    <a:lnTo>
                      <a:pt x="f503" y="f446"/>
                    </a:lnTo>
                    <a:lnTo>
                      <a:pt x="f503" y="f441"/>
                    </a:lnTo>
                    <a:lnTo>
                      <a:pt x="f495" y="f441"/>
                    </a:lnTo>
                    <a:close/>
                    <a:moveTo>
                      <a:pt x="f495" y="f441"/>
                    </a:moveTo>
                    <a:lnTo>
                      <a:pt x="f495" y="f441"/>
                    </a:lnTo>
                    <a:close/>
                    <a:moveTo>
                      <a:pt x="f628" y="f493"/>
                    </a:moveTo>
                    <a:lnTo>
                      <a:pt x="f628" y="f436"/>
                    </a:lnTo>
                    <a:lnTo>
                      <a:pt x="f621" y="f436"/>
                    </a:lnTo>
                    <a:lnTo>
                      <a:pt x="f195" y="f436"/>
                    </a:lnTo>
                    <a:lnTo>
                      <a:pt x="f195" y="f493"/>
                    </a:lnTo>
                    <a:lnTo>
                      <a:pt x="f628" y="f493"/>
                    </a:lnTo>
                    <a:close/>
                    <a:moveTo>
                      <a:pt x="f628" y="f493"/>
                    </a:moveTo>
                    <a:lnTo>
                      <a:pt x="f628" y="f493"/>
                    </a:lnTo>
                    <a:close/>
                    <a:moveTo>
                      <a:pt x="f645" y="f493"/>
                    </a:moveTo>
                    <a:lnTo>
                      <a:pt x="f645" y="f436"/>
                    </a:lnTo>
                    <a:lnTo>
                      <a:pt x="f502" y="f436"/>
                    </a:lnTo>
                    <a:lnTo>
                      <a:pt x="f502" y="f493"/>
                    </a:lnTo>
                    <a:lnTo>
                      <a:pt x="f705" y="f493"/>
                    </a:lnTo>
                    <a:lnTo>
                      <a:pt x="f645" y="f493"/>
                    </a:lnTo>
                    <a:close/>
                    <a:moveTo>
                      <a:pt x="f645" y="f493"/>
                    </a:moveTo>
                    <a:lnTo>
                      <a:pt x="f645" y="f493"/>
                    </a:lnTo>
                    <a:close/>
                    <a:moveTo>
                      <a:pt x="f695" y="f529"/>
                    </a:moveTo>
                    <a:lnTo>
                      <a:pt x="f706" y="f529"/>
                    </a:lnTo>
                    <a:lnTo>
                      <a:pt x="f706" y="f694"/>
                    </a:lnTo>
                    <a:lnTo>
                      <a:pt x="f707" y="f694"/>
                    </a:lnTo>
                    <a:lnTo>
                      <a:pt x="f707" y="f529"/>
                    </a:lnTo>
                    <a:lnTo>
                      <a:pt x="f629" y="f529"/>
                    </a:lnTo>
                    <a:lnTo>
                      <a:pt x="f629" y="f694"/>
                    </a:lnTo>
                    <a:lnTo>
                      <a:pt x="f621" y="f694"/>
                    </a:lnTo>
                    <a:lnTo>
                      <a:pt x="f621" y="f529"/>
                    </a:lnTo>
                    <a:lnTo>
                      <a:pt x="f13" y="f529"/>
                    </a:lnTo>
                    <a:lnTo>
                      <a:pt x="f13" y="f694"/>
                    </a:lnTo>
                    <a:lnTo>
                      <a:pt x="f488" y="f694"/>
                    </a:lnTo>
                    <a:lnTo>
                      <a:pt x="f488" y="f529"/>
                    </a:lnTo>
                    <a:lnTo>
                      <a:pt x="f686" y="f529"/>
                    </a:lnTo>
                    <a:lnTo>
                      <a:pt x="f686" y="f619"/>
                    </a:lnTo>
                    <a:lnTo>
                      <a:pt x="f695" y="f619"/>
                    </a:lnTo>
                    <a:lnTo>
                      <a:pt x="f695" y="f529"/>
                    </a:lnTo>
                    <a:close/>
                    <a:moveTo>
                      <a:pt x="f695" y="f529"/>
                    </a:moveTo>
                    <a:lnTo>
                      <a:pt x="f695" y="f529"/>
                    </a:lnTo>
                    <a:close/>
                    <a:moveTo>
                      <a:pt x="f628" y="f45"/>
                    </a:moveTo>
                    <a:lnTo>
                      <a:pt x="f628" y="f465"/>
                    </a:lnTo>
                    <a:lnTo>
                      <a:pt x="f502" y="f465"/>
                    </a:lnTo>
                    <a:lnTo>
                      <a:pt x="f502" y="f45"/>
                    </a:lnTo>
                    <a:lnTo>
                      <a:pt x="f628" y="f45"/>
                    </a:lnTo>
                    <a:close/>
                    <a:moveTo>
                      <a:pt x="f628" y="f45"/>
                    </a:moveTo>
                    <a:lnTo>
                      <a:pt x="f628" y="f45"/>
                    </a:lnTo>
                    <a:close/>
                    <a:moveTo>
                      <a:pt x="f697" y="f708"/>
                    </a:moveTo>
                    <a:lnTo>
                      <a:pt x="f694" y="f708"/>
                    </a:lnTo>
                    <a:lnTo>
                      <a:pt x="f694" y="f349"/>
                    </a:lnTo>
                    <a:lnTo>
                      <a:pt x="f697" y="f349"/>
                    </a:lnTo>
                    <a:lnTo>
                      <a:pt x="f697" y="f708"/>
                    </a:lnTo>
                    <a:close/>
                    <a:moveTo>
                      <a:pt x="f697" y="f708"/>
                    </a:moveTo>
                    <a:lnTo>
                      <a:pt x="f697" y="f708"/>
                    </a:lnTo>
                    <a:close/>
                    <a:moveTo>
                      <a:pt x="f686" y="f290"/>
                    </a:moveTo>
                    <a:lnTo>
                      <a:pt x="f695" y="f290"/>
                    </a:lnTo>
                    <a:lnTo>
                      <a:pt x="f695" y="f663"/>
                    </a:lnTo>
                    <a:lnTo>
                      <a:pt x="f686" y="f663"/>
                    </a:lnTo>
                    <a:lnTo>
                      <a:pt x="f686" y="f290"/>
                    </a:lnTo>
                    <a:close/>
                    <a:moveTo>
                      <a:pt x="f686" y="f290"/>
                    </a:moveTo>
                    <a:lnTo>
                      <a:pt x="f686" y="f290"/>
                    </a:lnTo>
                    <a:close/>
                    <a:moveTo>
                      <a:pt x="f55" y="f709"/>
                    </a:moveTo>
                    <a:lnTo>
                      <a:pt x="f401" y="f400"/>
                    </a:lnTo>
                    <a:cubicBezTo>
                      <a:pt x="f710" y="f711"/>
                      <a:pt x="f691" y="f712"/>
                      <a:pt x="f11" y="f713"/>
                    </a:cubicBezTo>
                    <a:cubicBezTo>
                      <a:pt x="f714" y="f715"/>
                      <a:pt x="f568" y="f716"/>
                      <a:pt x="f206" y="f716"/>
                    </a:cubicBezTo>
                    <a:cubicBezTo>
                      <a:pt x="f512" y="f716"/>
                      <a:pt x="f165" y="f715"/>
                      <a:pt x="f588" y="f713"/>
                    </a:cubicBezTo>
                    <a:cubicBezTo>
                      <a:pt x="f571" y="f717"/>
                      <a:pt x="f466" y="f718"/>
                      <a:pt x="f218" y="f26"/>
                    </a:cubicBezTo>
                    <a:cubicBezTo>
                      <a:pt x="f719" y="f437"/>
                      <a:pt x="f177" y="f720"/>
                      <a:pt x="f721" y="f604"/>
                    </a:cubicBezTo>
                    <a:lnTo>
                      <a:pt x="f722" y="f604"/>
                    </a:lnTo>
                    <a:lnTo>
                      <a:pt x="f721" y="f723"/>
                    </a:lnTo>
                    <a:cubicBezTo>
                      <a:pt x="f724" y="f62"/>
                      <a:pt x="f725" y="f161"/>
                      <a:pt x="f725" y="f23"/>
                    </a:cubicBezTo>
                    <a:cubicBezTo>
                      <a:pt x="f726" y="f727"/>
                      <a:pt x="f728" y="f729"/>
                      <a:pt x="f659" y="f730"/>
                    </a:cubicBezTo>
                    <a:cubicBezTo>
                      <a:pt x="f659" y="f731"/>
                      <a:pt x="f658" y="f18"/>
                      <a:pt x="f658" y="f18"/>
                    </a:cubicBezTo>
                    <a:lnTo>
                      <a:pt x="f268" y="f732"/>
                    </a:lnTo>
                    <a:cubicBezTo>
                      <a:pt x="f733" y="f734"/>
                      <a:pt x="f735" y="f736"/>
                      <a:pt x="f737" y="f90"/>
                    </a:cubicBezTo>
                    <a:cubicBezTo>
                      <a:pt x="f738" y="f89"/>
                      <a:pt x="f289" y="f87"/>
                      <a:pt x="f739" y="f85"/>
                    </a:cubicBezTo>
                    <a:cubicBezTo>
                      <a:pt x="f740" y="f83"/>
                      <a:pt x="f740" y="f82"/>
                      <a:pt x="f741" y="f80"/>
                    </a:cubicBezTo>
                    <a:cubicBezTo>
                      <a:pt x="f742" y="f78"/>
                      <a:pt x="f234" y="f76"/>
                      <a:pt x="f743" y="f74"/>
                    </a:cubicBezTo>
                    <a:cubicBezTo>
                      <a:pt x="f744" y="f72"/>
                      <a:pt x="f285" y="f70"/>
                      <a:pt x="f745" y="f68"/>
                    </a:cubicBezTo>
                    <a:cubicBezTo>
                      <a:pt x="f737" y="f66"/>
                      <a:pt x="f746" y="f64"/>
                      <a:pt x="f747" y="f62"/>
                    </a:cubicBezTo>
                    <a:cubicBezTo>
                      <a:pt x="f221" y="f723"/>
                      <a:pt x="f748" y="f587"/>
                      <a:pt x="f749" y="f47"/>
                    </a:cubicBezTo>
                    <a:cubicBezTo>
                      <a:pt x="f270" y="f45"/>
                      <a:pt x="f750" y="f43"/>
                      <a:pt x="f751" y="f41"/>
                    </a:cubicBezTo>
                    <a:cubicBezTo>
                      <a:pt x="f752" y="f39"/>
                      <a:pt x="f94" y="f37"/>
                      <a:pt x="f753" y="f35"/>
                    </a:cubicBezTo>
                    <a:cubicBezTo>
                      <a:pt x="f754" y="f755"/>
                      <a:pt x="f756" y="f757"/>
                      <a:pt x="f758" y="f759"/>
                    </a:cubicBezTo>
                    <a:cubicBezTo>
                      <a:pt x="f760" y="f34"/>
                      <a:pt x="f761" y="f762"/>
                      <a:pt x="f82" y="f763"/>
                    </a:cubicBezTo>
                    <a:cubicBezTo>
                      <a:pt x="f599" y="f764"/>
                      <a:pt x="f556" y="f765"/>
                      <a:pt x="f113" y="f765"/>
                    </a:cubicBezTo>
                    <a:cubicBezTo>
                      <a:pt x="f560" y="f765"/>
                      <a:pt x="f643" y="f764"/>
                      <a:pt x="f766" y="f763"/>
                    </a:cubicBezTo>
                    <a:cubicBezTo>
                      <a:pt x="f767" y="f762"/>
                      <a:pt x="f768" y="f34"/>
                      <a:pt x="f769" y="f759"/>
                    </a:cubicBezTo>
                    <a:cubicBezTo>
                      <a:pt x="f770" y="f771"/>
                      <a:pt x="f376" y="f772"/>
                      <a:pt x="f55" y="f709"/>
                    </a:cubicBezTo>
                    <a:close/>
                    <a:moveTo>
                      <a:pt x="f55" y="f709"/>
                    </a:moveTo>
                    <a:lnTo>
                      <a:pt x="f55" y="f709"/>
                    </a:lnTo>
                    <a:close/>
                    <a:moveTo>
                      <a:pt x="f55" y="f454"/>
                    </a:moveTo>
                    <a:lnTo>
                      <a:pt x="f773" y="f528"/>
                    </a:lnTo>
                    <a:cubicBezTo>
                      <a:pt x="f774" y="f45"/>
                      <a:pt x="f775" y="f386"/>
                      <a:pt x="f776" y="f97"/>
                    </a:cubicBezTo>
                    <a:cubicBezTo>
                      <a:pt x="f371" y="f777"/>
                      <a:pt x="f184" y="f778"/>
                      <a:pt x="f145" y="f779"/>
                    </a:cubicBezTo>
                    <a:lnTo>
                      <a:pt x="f763" y="f780"/>
                    </a:lnTo>
                    <a:lnTo>
                      <a:pt x="f781" y="f768"/>
                    </a:lnTo>
                    <a:cubicBezTo>
                      <a:pt x="f782" y="f783"/>
                      <a:pt x="f57" y="f784"/>
                      <a:pt x="f785" y="f786"/>
                    </a:cubicBezTo>
                    <a:lnTo>
                      <a:pt x="f787" y="f34"/>
                    </a:lnTo>
                    <a:lnTo>
                      <a:pt x="f788" y="f34"/>
                    </a:lnTo>
                    <a:cubicBezTo>
                      <a:pt x="f789" y="f790"/>
                      <a:pt x="f791" y="f792"/>
                      <a:pt x="f793" y="f764"/>
                    </a:cubicBezTo>
                    <a:cubicBezTo>
                      <a:pt x="f643" y="f794"/>
                      <a:pt x="f795" y="f796"/>
                      <a:pt x="f113" y="f796"/>
                    </a:cubicBezTo>
                    <a:cubicBezTo>
                      <a:pt x="f797" y="f796"/>
                      <a:pt x="f599" y="f794"/>
                      <a:pt x="f798" y="f764"/>
                    </a:cubicBezTo>
                    <a:cubicBezTo>
                      <a:pt x="f719" y="f792"/>
                      <a:pt x="f799" y="f790"/>
                      <a:pt x="f800" y="f34"/>
                    </a:cubicBezTo>
                    <a:lnTo>
                      <a:pt x="f801" y="f34"/>
                    </a:lnTo>
                    <a:lnTo>
                      <a:pt x="f802" y="f786"/>
                    </a:lnTo>
                    <a:cubicBezTo>
                      <a:pt x="f221" y="f784"/>
                      <a:pt x="f803" y="f783"/>
                      <a:pt x="f233" y="f768"/>
                    </a:cubicBezTo>
                    <a:lnTo>
                      <a:pt x="f804" y="f780"/>
                    </a:lnTo>
                    <a:lnTo>
                      <a:pt x="f233" y="f779"/>
                    </a:lnTo>
                    <a:cubicBezTo>
                      <a:pt x="f222" y="f778"/>
                      <a:pt x="f805" y="f777"/>
                      <a:pt x="f806" y="f97"/>
                    </a:cubicBezTo>
                    <a:cubicBezTo>
                      <a:pt x="f733" y="f386"/>
                      <a:pt x="f12" y="f45"/>
                      <a:pt x="f807" y="f528"/>
                    </a:cubicBezTo>
                    <a:cubicBezTo>
                      <a:pt x="f732" y="f808"/>
                      <a:pt x="f809" y="f590"/>
                      <a:pt x="f810" y="f565"/>
                    </a:cubicBezTo>
                    <a:cubicBezTo>
                      <a:pt x="f811" y="f812"/>
                      <a:pt x="f813" y="f814"/>
                      <a:pt x="f738" y="f815"/>
                    </a:cubicBezTo>
                    <a:cubicBezTo>
                      <a:pt x="f816" y="f817"/>
                      <a:pt x="f818" y="f393"/>
                      <a:pt x="f819" y="f327"/>
                    </a:cubicBezTo>
                    <a:cubicBezTo>
                      <a:pt x="f280" y="f820"/>
                      <a:pt x="f317" y="f821"/>
                      <a:pt x="f822" y="f823"/>
                    </a:cubicBezTo>
                    <a:cubicBezTo>
                      <a:pt x="f824" y="f82"/>
                      <a:pt x="f824" y="f247"/>
                      <a:pt x="f825" y="f826"/>
                    </a:cubicBezTo>
                    <a:cubicBezTo>
                      <a:pt x="f827" y="f828"/>
                      <a:pt x="f829" y="f801"/>
                      <a:pt x="f243" y="f830"/>
                    </a:cubicBezTo>
                    <a:cubicBezTo>
                      <a:pt x="f831" y="f810"/>
                      <a:pt x="f832" y="f222"/>
                      <a:pt x="f833" y="f834"/>
                    </a:cubicBezTo>
                    <a:cubicBezTo>
                      <a:pt x="f798" y="f835"/>
                      <a:pt x="f447" y="f836"/>
                      <a:pt x="f837" y="f838"/>
                    </a:cubicBezTo>
                    <a:lnTo>
                      <a:pt x="f837" y="f839"/>
                    </a:lnTo>
                    <a:cubicBezTo>
                      <a:pt x="f74" y="f840"/>
                      <a:pt x="f329" y="f841"/>
                      <a:pt x="f842" y="f843"/>
                    </a:cubicBezTo>
                    <a:cubicBezTo>
                      <a:pt x="f512" y="f844"/>
                      <a:pt x="f845" y="f846"/>
                      <a:pt x="f340" y="f847"/>
                    </a:cubicBezTo>
                    <a:lnTo>
                      <a:pt x="f113" y="f848"/>
                    </a:lnTo>
                    <a:lnTo>
                      <a:pt x="f343" y="f847"/>
                    </a:lnTo>
                    <a:cubicBezTo>
                      <a:pt x="f161" y="f846"/>
                      <a:pt x="f849" y="f844"/>
                      <a:pt x="f850" y="f843"/>
                    </a:cubicBezTo>
                    <a:cubicBezTo>
                      <a:pt x="f349" y="f841"/>
                      <a:pt x="f851" y="f840"/>
                      <a:pt x="f502" y="f839"/>
                    </a:cubicBezTo>
                    <a:lnTo>
                      <a:pt x="f502" y="f838"/>
                    </a:lnTo>
                    <a:cubicBezTo>
                      <a:pt x="f852" y="f836"/>
                      <a:pt x="f793" y="f835"/>
                      <a:pt x="f853" y="f834"/>
                    </a:cubicBezTo>
                    <a:cubicBezTo>
                      <a:pt x="f854" y="f222"/>
                      <a:pt x="f855" y="f810"/>
                      <a:pt x="f143" y="f830"/>
                    </a:cubicBezTo>
                    <a:cubicBezTo>
                      <a:pt x="f856" y="f801"/>
                      <a:pt x="f857" y="f828"/>
                      <a:pt x="f858" y="f826"/>
                    </a:cubicBezTo>
                    <a:cubicBezTo>
                      <a:pt x="f859" y="f247"/>
                      <a:pt x="f859" y="f82"/>
                      <a:pt x="f860" y="f823"/>
                    </a:cubicBezTo>
                    <a:cubicBezTo>
                      <a:pt x="f861" y="f821"/>
                      <a:pt x="f367" y="f820"/>
                      <a:pt x="f148" y="f327"/>
                    </a:cubicBezTo>
                    <a:cubicBezTo>
                      <a:pt x="f862" y="f393"/>
                      <a:pt x="f32" y="f817"/>
                      <a:pt x="f88" y="f815"/>
                    </a:cubicBezTo>
                    <a:cubicBezTo>
                      <a:pt x="f863" y="f814"/>
                      <a:pt x="f864" y="f812"/>
                      <a:pt x="f865" y="f565"/>
                    </a:cubicBezTo>
                    <a:cubicBezTo>
                      <a:pt x="f866" y="f714"/>
                      <a:pt x="f61" y="f604"/>
                      <a:pt x="f356" y="f867"/>
                    </a:cubicBezTo>
                    <a:cubicBezTo>
                      <a:pt x="f40" y="f523"/>
                      <a:pt x="f868" y="f619"/>
                      <a:pt x="f55" y="f459"/>
                    </a:cubicBezTo>
                    <a:lnTo>
                      <a:pt x="f55" y="f454"/>
                    </a:lnTo>
                    <a:close/>
                    <a:moveTo>
                      <a:pt x="f55" y="f454"/>
                    </a:moveTo>
                    <a:lnTo>
                      <a:pt x="f55" y="f454"/>
                    </a:lnTo>
                    <a:close/>
                    <a:moveTo>
                      <a:pt x="f506" y="f869"/>
                    </a:moveTo>
                    <a:cubicBezTo>
                      <a:pt x="f23" y="f870"/>
                      <a:pt x="f596" y="f871"/>
                      <a:pt x="f872" y="f873"/>
                    </a:cubicBezTo>
                    <a:cubicBezTo>
                      <a:pt x="f203" y="f731"/>
                      <a:pt x="f109" y="f874"/>
                      <a:pt x="f875" y="f876"/>
                    </a:cubicBezTo>
                    <a:cubicBezTo>
                      <a:pt x="f877" y="f878"/>
                      <a:pt x="f9" y="f879"/>
                      <a:pt x="f880" y="f881"/>
                    </a:cubicBezTo>
                    <a:cubicBezTo>
                      <a:pt x="f156" y="f526"/>
                      <a:pt x="f695" y="f882"/>
                      <a:pt x="f103" y="f670"/>
                    </a:cubicBezTo>
                    <a:cubicBezTo>
                      <a:pt x="f883" y="f884"/>
                      <a:pt x="f885" y="f886"/>
                      <a:pt x="f887" y="f888"/>
                    </a:cubicBezTo>
                    <a:cubicBezTo>
                      <a:pt x="f889" y="f815"/>
                      <a:pt x="f890" y="f212"/>
                      <a:pt x="f8" y="f845"/>
                    </a:cubicBezTo>
                    <a:lnTo>
                      <a:pt x="f489" y="f845"/>
                    </a:lnTo>
                    <a:cubicBezTo>
                      <a:pt x="f489" y="f727"/>
                      <a:pt x="f853" y="f891"/>
                      <a:pt x="f400" y="f892"/>
                    </a:cubicBezTo>
                    <a:cubicBezTo>
                      <a:pt x="f486" y="f893"/>
                      <a:pt x="f485" y="f894"/>
                      <a:pt x="f156" y="f895"/>
                    </a:cubicBezTo>
                    <a:cubicBezTo>
                      <a:pt x="f896" y="f137"/>
                      <a:pt x="f890" y="f897"/>
                      <a:pt x="f574" y="f898"/>
                    </a:cubicBezTo>
                    <a:lnTo>
                      <a:pt x="f574" y="f899"/>
                    </a:lnTo>
                    <a:lnTo>
                      <a:pt x="f506" y="f869"/>
                    </a:lnTo>
                    <a:close/>
                    <a:moveTo>
                      <a:pt x="f506" y="f869"/>
                    </a:moveTo>
                    <a:lnTo>
                      <a:pt x="f506" y="f869"/>
                    </a:lnTo>
                    <a:close/>
                    <a:moveTo>
                      <a:pt x="f307" y="f900"/>
                    </a:moveTo>
                    <a:cubicBezTo>
                      <a:pt x="f614" y="f514"/>
                      <a:pt x="f901" y="f604"/>
                      <a:pt x="f131" y="f902"/>
                    </a:cubicBezTo>
                    <a:cubicBezTo>
                      <a:pt x="f903" y="f904"/>
                      <a:pt x="f905" y="f615"/>
                      <a:pt x="f906" y="f516"/>
                    </a:cubicBezTo>
                    <a:cubicBezTo>
                      <a:pt x="f608" y="f613"/>
                      <a:pt x="f607" y="f560"/>
                      <a:pt x="f907" y="f613"/>
                    </a:cubicBezTo>
                    <a:cubicBezTo>
                      <a:pt x="f682" y="f24"/>
                      <a:pt x="f908" y="f563"/>
                      <a:pt x="f909" y="f910"/>
                    </a:cubicBezTo>
                    <a:cubicBezTo>
                      <a:pt x="f911" y="f699"/>
                      <a:pt x="f425" y="f159"/>
                      <a:pt x="f912" y="f913"/>
                    </a:cubicBezTo>
                    <a:cubicBezTo>
                      <a:pt x="f559" y="f293"/>
                      <a:pt x="f261" y="f914"/>
                      <a:pt x="f78" y="f208"/>
                    </a:cubicBezTo>
                    <a:cubicBezTo>
                      <a:pt x="f821" y="f66"/>
                      <a:pt x="f915" y="f916"/>
                      <a:pt x="f917" y="f162"/>
                    </a:cubicBezTo>
                    <a:lnTo>
                      <a:pt x="f918" y="f162"/>
                    </a:lnTo>
                    <a:cubicBezTo>
                      <a:pt x="f918" y="f293"/>
                      <a:pt x="f919" y="f920"/>
                      <a:pt x="f307" y="f900"/>
                    </a:cubicBezTo>
                    <a:close/>
                    <a:moveTo>
                      <a:pt x="f307" y="f900"/>
                    </a:moveTo>
                    <a:lnTo>
                      <a:pt x="f307" y="f900"/>
                    </a:lnTo>
                    <a:close/>
                    <a:moveTo>
                      <a:pt x="f918" y="f845"/>
                    </a:moveTo>
                    <a:lnTo>
                      <a:pt x="f345" y="f845"/>
                    </a:lnTo>
                    <a:cubicBezTo>
                      <a:pt x="f203" y="f921"/>
                      <a:pt x="f812" y="f922"/>
                      <a:pt x="f849" y="f298"/>
                    </a:cubicBezTo>
                    <a:cubicBezTo>
                      <a:pt x="f483" y="f119"/>
                      <a:pt x="f483" y="f923"/>
                      <a:pt x="f924" y="f120"/>
                    </a:cubicBezTo>
                    <a:cubicBezTo>
                      <a:pt x="f64" y="f171"/>
                      <a:pt x="f914" y="f641"/>
                      <a:pt x="f596" y="f445"/>
                    </a:cubicBezTo>
                    <a:cubicBezTo>
                      <a:pt x="f925" y="f891"/>
                      <a:pt x="f117" y="f428"/>
                      <a:pt x="f589" y="f926"/>
                    </a:cubicBezTo>
                    <a:cubicBezTo>
                      <a:pt x="f927" y="f928"/>
                      <a:pt x="f588" y="f687"/>
                      <a:pt x="f929" y="f930"/>
                    </a:cubicBezTo>
                    <a:cubicBezTo>
                      <a:pt x="f931" y="f607"/>
                      <a:pt x="f412" y="f656"/>
                      <a:pt x="f582" y="f932"/>
                    </a:cubicBezTo>
                    <a:lnTo>
                      <a:pt x="f837" y="f661"/>
                    </a:lnTo>
                    <a:cubicBezTo>
                      <a:pt x="f215" y="f933"/>
                      <a:pt x="f22" y="f934"/>
                      <a:pt x="f74" y="f935"/>
                    </a:cubicBezTo>
                    <a:cubicBezTo>
                      <a:pt x="f389" y="f607"/>
                      <a:pt x="f936" y="f689"/>
                      <a:pt x="f70" y="f937"/>
                    </a:cubicBezTo>
                    <a:cubicBezTo>
                      <a:pt x="f938" y="f466"/>
                      <a:pt x="f406" y="f678"/>
                      <a:pt x="f206" y="f939"/>
                    </a:cubicBezTo>
                    <a:cubicBezTo>
                      <a:pt x="f572" y="f261"/>
                      <a:pt x="f875" y="f940"/>
                      <a:pt x="f941" y="f942"/>
                    </a:cubicBezTo>
                    <a:cubicBezTo>
                      <a:pt x="f943" y="f944"/>
                      <a:pt x="f890" y="f383"/>
                      <a:pt x="f945" y="f946"/>
                    </a:cubicBezTo>
                    <a:cubicBezTo>
                      <a:pt x="f8" y="f922"/>
                      <a:pt x="f947" y="f948"/>
                      <a:pt x="f577" y="f949"/>
                    </a:cubicBezTo>
                    <a:cubicBezTo>
                      <a:pt x="f875" y="f407"/>
                      <a:pt x="f943" y="f950"/>
                      <a:pt x="f348" y="f139"/>
                    </a:cubicBezTo>
                    <a:cubicBezTo>
                      <a:pt x="f349" y="f591"/>
                      <a:pt x="f156" y="f118"/>
                      <a:pt x="f867" y="f214"/>
                    </a:cubicBezTo>
                    <a:cubicBezTo>
                      <a:pt x="f11" y="f169"/>
                      <a:pt x="f885" y="f951"/>
                      <a:pt x="f563" y="f952"/>
                    </a:cubicBezTo>
                    <a:cubicBezTo>
                      <a:pt x="f592" y="f953"/>
                      <a:pt x="f945" y="f466"/>
                      <a:pt x="f954" y="f263"/>
                    </a:cubicBezTo>
                    <a:cubicBezTo>
                      <a:pt x="f574" y="f657"/>
                      <a:pt x="f346" y="f955"/>
                      <a:pt x="f258" y="f131"/>
                    </a:cubicBezTo>
                    <a:cubicBezTo>
                      <a:pt x="f956" y="f725"/>
                      <a:pt x="f116" y="f957"/>
                      <a:pt x="f344" y="f898"/>
                    </a:cubicBezTo>
                    <a:cubicBezTo>
                      <a:pt x="f258" y="f898"/>
                      <a:pt x="f6" y="f898"/>
                      <a:pt x="f206" y="f898"/>
                    </a:cubicBezTo>
                    <a:lnTo>
                      <a:pt x="f340" y="f898"/>
                    </a:lnTo>
                    <a:cubicBezTo>
                      <a:pt x="f139" y="f898"/>
                      <a:pt x="f958" y="f734"/>
                      <a:pt x="f260" y="f959"/>
                    </a:cubicBezTo>
                    <a:cubicBezTo>
                      <a:pt x="f216" y="f960"/>
                      <a:pt x="f423" y="f961"/>
                      <a:pt x="f605" y="f962"/>
                    </a:cubicBezTo>
                    <a:cubicBezTo>
                      <a:pt x="f963" y="f964"/>
                      <a:pt x="f965" y="f966"/>
                      <a:pt x="f570" y="f967"/>
                    </a:cubicBezTo>
                    <a:lnTo>
                      <a:pt x="f571" y="f955"/>
                    </a:lnTo>
                    <a:cubicBezTo>
                      <a:pt x="f447" y="f967"/>
                      <a:pt x="f462" y="f968"/>
                      <a:pt x="f469" y="f833"/>
                    </a:cubicBezTo>
                    <a:cubicBezTo>
                      <a:pt x="f969" y="f968"/>
                      <a:pt x="f970" y="f967"/>
                      <a:pt x="f971" y="f905"/>
                    </a:cubicBezTo>
                    <a:cubicBezTo>
                      <a:pt x="f620" y="f457"/>
                      <a:pt x="f918" y="f727"/>
                      <a:pt x="f918" y="f845"/>
                    </a:cubicBezTo>
                    <a:close/>
                    <a:moveTo>
                      <a:pt x="f918" y="f845"/>
                    </a:moveTo>
                    <a:lnTo>
                      <a:pt x="f918" y="f845"/>
                    </a:lnTo>
                    <a:close/>
                    <a:moveTo>
                      <a:pt x="f972" y="f973"/>
                    </a:moveTo>
                    <a:cubicBezTo>
                      <a:pt x="f974" y="f390"/>
                      <a:pt x="f923" y="f975"/>
                      <a:pt x="f520" y="f976"/>
                    </a:cubicBezTo>
                    <a:cubicBezTo>
                      <a:pt x="f977" y="f429"/>
                      <a:pt x="f582" y="f394"/>
                      <a:pt x="f530" y="f978"/>
                    </a:cubicBezTo>
                    <a:cubicBezTo>
                      <a:pt x="f979" y="f421"/>
                      <a:pt x="f797" y="f980"/>
                      <a:pt x="f165" y="f981"/>
                    </a:cubicBezTo>
                    <a:cubicBezTo>
                      <a:pt x="f982" y="f353"/>
                      <a:pt x="f983" y="f353"/>
                      <a:pt x="f116" y="f353"/>
                    </a:cubicBezTo>
                    <a:cubicBezTo>
                      <a:pt x="f212" y="f353"/>
                      <a:pt x="f956" y="f353"/>
                      <a:pt x="f335" y="f984"/>
                    </a:cubicBezTo>
                    <a:lnTo>
                      <a:pt x="f337" y="f984"/>
                    </a:lnTo>
                    <a:cubicBezTo>
                      <a:pt x="f335" y="f984"/>
                      <a:pt x="f335" y="f981"/>
                      <a:pt x="f335" y="f981"/>
                    </a:cubicBezTo>
                    <a:cubicBezTo>
                      <a:pt x="f985" y="f986"/>
                      <a:pt x="f589" y="f987"/>
                      <a:pt x="f391" y="f766"/>
                    </a:cubicBezTo>
                    <a:cubicBezTo>
                      <a:pt x="f389" y="f97"/>
                      <a:pt x="f214" y="f394"/>
                      <a:pt x="f327" y="f975"/>
                    </a:cubicBezTo>
                    <a:lnTo>
                      <a:pt x="f972" y="f973"/>
                    </a:lnTo>
                    <a:close/>
                    <a:moveTo>
                      <a:pt x="f972" y="f973"/>
                    </a:moveTo>
                    <a:lnTo>
                      <a:pt x="f972" y="f973"/>
                    </a:lnTo>
                    <a:close/>
                    <a:moveTo>
                      <a:pt x="f911" y="f494"/>
                    </a:moveTo>
                    <a:lnTo>
                      <a:pt x="f445" y="f384"/>
                    </a:lnTo>
                    <a:lnTo>
                      <a:pt x="f559" y="f494"/>
                    </a:lnTo>
                    <a:lnTo>
                      <a:pt x="f322" y="f988"/>
                    </a:lnTo>
                    <a:cubicBezTo>
                      <a:pt x="f989" y="f975"/>
                      <a:pt x="f678" y="f429"/>
                      <a:pt x="f217" y="f978"/>
                    </a:cubicBezTo>
                    <a:lnTo>
                      <a:pt x="f440" y="f555"/>
                    </a:lnTo>
                    <a:lnTo>
                      <a:pt x="f562" y="f392"/>
                    </a:lnTo>
                    <a:lnTo>
                      <a:pt x="f729" y="f41"/>
                    </a:lnTo>
                    <a:cubicBezTo>
                      <a:pt x="f891" y="f396"/>
                      <a:pt x="f990" y="f704"/>
                      <a:pt x="f990" y="f498"/>
                    </a:cubicBezTo>
                    <a:cubicBezTo>
                      <a:pt x="f457" y="f380"/>
                      <a:pt x="f452" y="f380"/>
                      <a:pt x="f912" y="f380"/>
                    </a:cubicBezTo>
                    <a:cubicBezTo>
                      <a:pt x="f991" y="f704"/>
                      <a:pt x="f562" y="f416"/>
                      <a:pt x="f881" y="f978"/>
                    </a:cubicBezTo>
                    <a:cubicBezTo>
                      <a:pt x="f417" y="f976"/>
                      <a:pt x="f992" y="f390"/>
                      <a:pt x="f524" y="f988"/>
                    </a:cubicBezTo>
                    <a:cubicBezTo>
                      <a:pt x="f993" y="f475"/>
                      <a:pt x="f994" y="f388"/>
                      <a:pt x="f535" y="f431"/>
                    </a:cubicBezTo>
                    <a:cubicBezTo>
                      <a:pt x="f995" y="f996"/>
                      <a:pt x="f997" y="f151"/>
                      <a:pt x="f998" y="f999"/>
                    </a:cubicBezTo>
                    <a:cubicBezTo>
                      <a:pt x="f327" y="f1000"/>
                      <a:pt x="f387" y="f432"/>
                      <a:pt x="f554" y="f486"/>
                    </a:cubicBezTo>
                    <a:cubicBezTo>
                      <a:pt x="f1001" y="f1002"/>
                      <a:pt x="f1003" y="f473"/>
                      <a:pt x="f393" y="f1004"/>
                    </a:cubicBezTo>
                    <a:cubicBezTo>
                      <a:pt x="f545" y="f434"/>
                      <a:pt x="f927" y="f680"/>
                      <a:pt x="f1005" y="f441"/>
                    </a:cubicBezTo>
                    <a:cubicBezTo>
                      <a:pt x="f1006" y="f439"/>
                      <a:pt x="f554" y="f680"/>
                      <a:pt x="f387" y="f680"/>
                    </a:cubicBezTo>
                    <a:cubicBezTo>
                      <a:pt x="f136" y="f680"/>
                      <a:pt x="f972" y="f680"/>
                      <a:pt x="f929" y="f439"/>
                    </a:cubicBezTo>
                    <a:cubicBezTo>
                      <a:pt x="f22" y="f441"/>
                      <a:pt x="f882" y="f683"/>
                      <a:pt x="f120" y="f1007"/>
                    </a:cubicBezTo>
                    <a:cubicBezTo>
                      <a:pt x="f534" y="f1008"/>
                      <a:pt x="f524" y="f470"/>
                      <a:pt x="f527" y="f45"/>
                    </a:cubicBezTo>
                    <a:cubicBezTo>
                      <a:pt x="f414" y="f1009"/>
                      <a:pt x="f171" y="f703"/>
                      <a:pt x="f992" y="f461"/>
                    </a:cubicBezTo>
                    <a:cubicBezTo>
                      <a:pt x="f1010" y="f458"/>
                      <a:pt x="f915" y="f663"/>
                      <a:pt x="f576" y="f606"/>
                    </a:cubicBezTo>
                    <a:cubicBezTo>
                      <a:pt x="f821" y="f723"/>
                      <a:pt x="f78" y="f592"/>
                      <a:pt x="f1011" y="f107"/>
                    </a:cubicBezTo>
                    <a:cubicBezTo>
                      <a:pt x="f571" y="f567"/>
                      <a:pt x="f571" y="f159"/>
                      <a:pt x="f571" y="f1012"/>
                    </a:cubicBezTo>
                    <a:cubicBezTo>
                      <a:pt x="f570" y="f1013"/>
                      <a:pt x="f1014" y="f158"/>
                      <a:pt x="f881" y="f349"/>
                    </a:cubicBezTo>
                    <a:cubicBezTo>
                      <a:pt x="f250" y="f604"/>
                      <a:pt x="f261" y="f1015"/>
                      <a:pt x="f419" y="f613"/>
                    </a:cubicBezTo>
                    <a:lnTo>
                      <a:pt x="f1016" y="f288"/>
                    </a:lnTo>
                    <a:cubicBezTo>
                      <a:pt x="f881" y="f1017"/>
                      <a:pt x="f570" y="f1018"/>
                      <a:pt x="f417" y="f529"/>
                    </a:cubicBezTo>
                    <a:lnTo>
                      <a:pt x="f821" y="f1019"/>
                    </a:lnTo>
                    <a:lnTo>
                      <a:pt x="f1014" y="f1020"/>
                    </a:lnTo>
                    <a:lnTo>
                      <a:pt x="f1021" y="f703"/>
                    </a:lnTo>
                    <a:cubicBezTo>
                      <a:pt x="f566" y="f47"/>
                      <a:pt x="f1022" y="f286"/>
                      <a:pt x="f438" y="f1023"/>
                    </a:cubicBezTo>
                    <a:cubicBezTo>
                      <a:pt x="f440" y="f655"/>
                      <a:pt x="f420" y="f663"/>
                      <a:pt x="f559" y="f1024"/>
                    </a:cubicBezTo>
                    <a:cubicBezTo>
                      <a:pt x="f121" y="f619"/>
                      <a:pt x="f991" y="f1025"/>
                      <a:pt x="f445" y="f196"/>
                    </a:cubicBezTo>
                    <a:lnTo>
                      <a:pt x="f121" y="f1026"/>
                    </a:lnTo>
                    <a:cubicBezTo>
                      <a:pt x="f440" y="f1027"/>
                      <a:pt x="f562" y="f629"/>
                      <a:pt x="f1016" y="f529"/>
                    </a:cubicBezTo>
                    <a:cubicBezTo>
                      <a:pt x="f566" y="f1019"/>
                      <a:pt x="f881" y="f1028"/>
                      <a:pt x="f1014" y="f531"/>
                    </a:cubicBezTo>
                    <a:lnTo>
                      <a:pt x="f571" y="f1029"/>
                    </a:lnTo>
                    <a:lnTo>
                      <a:pt x="f569" y="f449"/>
                    </a:lnTo>
                    <a:lnTo>
                      <a:pt x="f261" y="f1030"/>
                    </a:lnTo>
                    <a:cubicBezTo>
                      <a:pt x="f1031" y="f1032"/>
                      <a:pt x="f1033" y="f1034"/>
                      <a:pt x="f440" y="f621"/>
                    </a:cubicBezTo>
                    <a:cubicBezTo>
                      <a:pt x="f559" y="f453"/>
                      <a:pt x="f991" y="f702"/>
                      <a:pt x="f557" y="f629"/>
                    </a:cubicBezTo>
                    <a:cubicBezTo>
                      <a:pt x="f445" y="f529"/>
                      <a:pt x="f991" y="f1028"/>
                      <a:pt x="f559" y="f1029"/>
                    </a:cubicBezTo>
                    <a:lnTo>
                      <a:pt x="f442" y="f1035"/>
                    </a:lnTo>
                    <a:lnTo>
                      <a:pt x="f442" y="f668"/>
                    </a:lnTo>
                    <a:lnTo>
                      <a:pt x="f440" y="f1036"/>
                    </a:lnTo>
                    <a:cubicBezTo>
                      <a:pt x="f304" y="f488"/>
                      <a:pt x="f1022" y="f623"/>
                      <a:pt x="f1016" y="f541"/>
                    </a:cubicBezTo>
                    <a:cubicBezTo>
                      <a:pt x="f566" y="f683"/>
                      <a:pt x="f569" y="f439"/>
                      <a:pt x="f881" y="f436"/>
                    </a:cubicBezTo>
                    <a:lnTo>
                      <a:pt x="f599" y="f1037"/>
                    </a:lnTo>
                    <a:lnTo>
                      <a:pt x="f261" y="f1004"/>
                    </a:lnTo>
                    <a:cubicBezTo>
                      <a:pt x="f121" y="f352"/>
                      <a:pt x="f990" y="f43"/>
                      <a:pt x="f963" y="f552"/>
                    </a:cubicBezTo>
                    <a:cubicBezTo>
                      <a:pt x="f911" y="f1002"/>
                      <a:pt x="f911" y="f1038"/>
                      <a:pt x="f911" y="f494"/>
                    </a:cubicBez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</p:grpSp>
      </p:grpSp>
      <p:sp>
        <p:nvSpPr>
          <p:cNvPr id="32" name="Retângulo Arredondado 31"/>
          <p:cNvSpPr/>
          <p:nvPr/>
        </p:nvSpPr>
        <p:spPr>
          <a:xfrm>
            <a:off x="101599" y="745962"/>
            <a:ext cx="11998164" cy="47651"/>
          </a:xfrm>
          <a:prstGeom prst="roundRect">
            <a:avLst>
              <a:gd name="adj" fmla="val 50000"/>
            </a:avLst>
          </a:prstGeom>
          <a:solidFill>
            <a:srgbClr val="EB2D4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3" name="Imagem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" y="5978557"/>
            <a:ext cx="511854" cy="461031"/>
          </a:xfrm>
          <a:prstGeom prst="rect">
            <a:avLst/>
          </a:prstGeom>
        </p:spPr>
      </p:pic>
      <p:graphicFrame>
        <p:nvGraphicFramePr>
          <p:cNvPr id="31" name="Tabela 30">
            <a:extLst>
              <a:ext uri="{FF2B5EF4-FFF2-40B4-BE49-F238E27FC236}">
                <a16:creationId xmlns:a16="http://schemas.microsoft.com/office/drawing/2014/main" id="{1588F6AE-ABE0-4860-8B1B-F0090512E0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104920"/>
              </p:ext>
            </p:extLst>
          </p:nvPr>
        </p:nvGraphicFramePr>
        <p:xfrm>
          <a:off x="835682" y="1102382"/>
          <a:ext cx="3693185" cy="429775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91636">
                  <a:extLst>
                    <a:ext uri="{9D8B030D-6E8A-4147-A177-3AD203B41FA5}">
                      <a16:colId xmlns:a16="http://schemas.microsoft.com/office/drawing/2014/main" val="761230204"/>
                    </a:ext>
                  </a:extLst>
                </a:gridCol>
                <a:gridCol w="1701549">
                  <a:extLst>
                    <a:ext uri="{9D8B030D-6E8A-4147-A177-3AD203B41FA5}">
                      <a16:colId xmlns:a16="http://schemas.microsoft.com/office/drawing/2014/main" val="2086589003"/>
                    </a:ext>
                  </a:extLst>
                </a:gridCol>
              </a:tblGrid>
              <a:tr h="25280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u="none" strike="noStrike" dirty="0">
                          <a:effectLst/>
                        </a:rPr>
                        <a:t>MUNICÍPIO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u="none" strike="noStrike" dirty="0">
                          <a:effectLst/>
                        </a:rPr>
                        <a:t>BENEFICIÁRIOS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1752102"/>
                  </a:ext>
                </a:extLst>
              </a:tr>
              <a:tr h="252809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>
                          <a:effectLst/>
                        </a:rPr>
                        <a:t>ALTANEIRA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u="none" strike="noStrike" dirty="0">
                          <a:effectLst/>
                        </a:rPr>
                        <a:t>16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5716931"/>
                  </a:ext>
                </a:extLst>
              </a:tr>
              <a:tr h="252809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>
                          <a:effectLst/>
                        </a:rPr>
                        <a:t>ASSARE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u="none" strike="noStrike" dirty="0">
                          <a:effectLst/>
                        </a:rPr>
                        <a:t>11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2818781"/>
                  </a:ext>
                </a:extLst>
              </a:tr>
              <a:tr h="252809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BARBALHA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u="none" strike="noStrike" dirty="0">
                          <a:effectLst/>
                        </a:rPr>
                        <a:t>5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0158529"/>
                  </a:ext>
                </a:extLst>
              </a:tr>
              <a:tr h="252809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CAMPOS SALES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u="none" strike="noStrike" dirty="0">
                          <a:effectLst/>
                        </a:rPr>
                        <a:t>13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2259725"/>
                  </a:ext>
                </a:extLst>
              </a:tr>
              <a:tr h="252809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CARIRIAÇU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u="none" strike="noStrike" dirty="0">
                          <a:effectLst/>
                        </a:rPr>
                        <a:t>22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4779428"/>
                  </a:ext>
                </a:extLst>
              </a:tr>
              <a:tr h="252809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CRATO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u="none" strike="noStrike" dirty="0">
                          <a:effectLst/>
                        </a:rPr>
                        <a:t>26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9855115"/>
                  </a:ext>
                </a:extLst>
              </a:tr>
              <a:tr h="252809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FARIAS BRITO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u="none" strike="noStrike" dirty="0">
                          <a:effectLst/>
                        </a:rPr>
                        <a:t>72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9017838"/>
                  </a:ext>
                </a:extLst>
              </a:tr>
              <a:tr h="252809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GRANJEIRO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u="none" strike="noStrike" dirty="0">
                          <a:effectLst/>
                        </a:rPr>
                        <a:t>9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3483388"/>
                  </a:ext>
                </a:extLst>
              </a:tr>
              <a:tr h="252809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JARDIM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u="none" strike="noStrike" dirty="0">
                          <a:effectLst/>
                        </a:rPr>
                        <a:t>40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5681392"/>
                  </a:ext>
                </a:extLst>
              </a:tr>
              <a:tr h="252809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JUAZEIRO DO NORTE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u="none" strike="noStrike" dirty="0">
                          <a:effectLst/>
                        </a:rPr>
                        <a:t>72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5105164"/>
                  </a:ext>
                </a:extLst>
              </a:tr>
              <a:tr h="252809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MISSÃO VELHA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u="none" strike="noStrike" dirty="0">
                          <a:effectLst/>
                        </a:rPr>
                        <a:t>38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4877637"/>
                  </a:ext>
                </a:extLst>
              </a:tr>
              <a:tr h="252809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NOVA OLINDA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u="none" strike="noStrike" dirty="0">
                          <a:effectLst/>
                        </a:rPr>
                        <a:t>24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616540"/>
                  </a:ext>
                </a:extLst>
              </a:tr>
              <a:tr h="252809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POTENGI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u="none" strike="noStrike" dirty="0">
                          <a:effectLst/>
                        </a:rPr>
                        <a:t>23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5527137"/>
                  </a:ext>
                </a:extLst>
              </a:tr>
              <a:tr h="252809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SANTANA DO CARIRI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u="none" strike="noStrike" dirty="0">
                          <a:effectLst/>
                        </a:rPr>
                        <a:t>8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809811"/>
                  </a:ext>
                </a:extLst>
              </a:tr>
              <a:tr h="252809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VARZEA ALEGRE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u="none" strike="noStrike" dirty="0">
                          <a:effectLst/>
                        </a:rPr>
                        <a:t>107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7916422"/>
                  </a:ext>
                </a:extLst>
              </a:tr>
              <a:tr h="25280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u="none" strike="noStrike" dirty="0">
                          <a:effectLst/>
                        </a:rPr>
                        <a:t>TOTAL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u="none" strike="noStrike" dirty="0">
                          <a:effectLst/>
                        </a:rPr>
                        <a:t>486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0163977"/>
                  </a:ext>
                </a:extLst>
              </a:tr>
            </a:tbl>
          </a:graphicData>
        </a:graphic>
      </p:graphicFrame>
      <p:pic>
        <p:nvPicPr>
          <p:cNvPr id="1025" name="Imagem 50">
            <a:extLst>
              <a:ext uri="{FF2B5EF4-FFF2-40B4-BE49-F238E27FC236}">
                <a16:creationId xmlns:a16="http://schemas.microsoft.com/office/drawing/2014/main" id="{B36ADE8F-1900-4DB0-92AE-C19637F5B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828" y="1061049"/>
            <a:ext cx="3196024" cy="403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Espaço Reservado para Conteúdo 4">
            <a:extLst>
              <a:ext uri="{FF2B5EF4-FFF2-40B4-BE49-F238E27FC236}">
                <a16:creationId xmlns:a16="http://schemas.microsoft.com/office/drawing/2014/main" id="{552F41F4-0205-4BBD-B47E-49B0FB68F568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533507" y="1667682"/>
            <a:ext cx="3900308" cy="280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9134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124" y="83184"/>
            <a:ext cx="11778472" cy="825500"/>
          </a:xfrm>
        </p:spPr>
        <p:txBody>
          <a:bodyPr>
            <a:noAutofit/>
          </a:bodyPr>
          <a:lstStyle/>
          <a:p>
            <a:pPr algn="just"/>
            <a:r>
              <a:rPr lang="pt-BR" sz="2700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► Repercussão novos concursados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6467475"/>
            <a:ext cx="12192000" cy="381890"/>
          </a:xfrm>
          <a:prstGeom prst="rect">
            <a:avLst/>
          </a:prstGeom>
          <a:solidFill>
            <a:srgbClr val="00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5" name="Agrupar 4"/>
          <p:cNvGrpSpPr/>
          <p:nvPr/>
        </p:nvGrpSpPr>
        <p:grpSpPr>
          <a:xfrm>
            <a:off x="11818230" y="5970577"/>
            <a:ext cx="348074" cy="496898"/>
            <a:chOff x="9023399" y="5594399"/>
            <a:chExt cx="772924" cy="1103398"/>
          </a:xfrm>
        </p:grpSpPr>
        <p:grpSp>
          <p:nvGrpSpPr>
            <p:cNvPr id="6" name="Agrupar 5"/>
            <p:cNvGrpSpPr/>
            <p:nvPr/>
          </p:nvGrpSpPr>
          <p:grpSpPr>
            <a:xfrm>
              <a:off x="9023399" y="5594399"/>
              <a:ext cx="772924" cy="1103398"/>
              <a:chOff x="9023399" y="5594399"/>
              <a:chExt cx="772924" cy="1103398"/>
            </a:xfrm>
          </p:grpSpPr>
          <p:sp>
            <p:nvSpPr>
              <p:cNvPr id="7" name="Forma Livre 6"/>
              <p:cNvSpPr/>
              <p:nvPr/>
            </p:nvSpPr>
            <p:spPr>
              <a:xfrm>
                <a:off x="9201241" y="5600882"/>
                <a:ext cx="415795" cy="166676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1239"/>
                  <a:gd name="f6" fmla="val 533"/>
                  <a:gd name="f7" fmla="val 530"/>
                  <a:gd name="f8" fmla="val 150"/>
                  <a:gd name="f9" fmla="val 510"/>
                  <a:gd name="f10" fmla="val 298"/>
                  <a:gd name="f11" fmla="val 494"/>
                  <a:gd name="f12" fmla="val 452"/>
                  <a:gd name="f13" fmla="val 488"/>
                  <a:gd name="f14" fmla="val 457"/>
                  <a:gd name="f15" fmla="val 424"/>
                  <a:gd name="f16" fmla="val 429"/>
                  <a:gd name="f17" fmla="val 426"/>
                  <a:gd name="f18" fmla="val 402"/>
                  <a:gd name="f19" fmla="val 427"/>
                  <a:gd name="f20" fmla="val 374"/>
                  <a:gd name="f21" fmla="val 372"/>
                  <a:gd name="f22" fmla="val 448"/>
                  <a:gd name="f23" fmla="val 243"/>
                  <a:gd name="f24" fmla="val 461"/>
                  <a:gd name="f25" fmla="val 245"/>
                  <a:gd name="f26" fmla="val 439"/>
                  <a:gd name="f27" fmla="val 217"/>
                  <a:gd name="f28" fmla="val 443"/>
                  <a:gd name="f29" fmla="val 188"/>
                  <a:gd name="f30" fmla="val 444"/>
                  <a:gd name="f31" fmla="val 159"/>
                  <a:gd name="f32" fmla="val 145"/>
                  <a:gd name="f33" fmla="val 512"/>
                  <a:gd name="f34" fmla="val 128"/>
                  <a:gd name="f35" fmla="val 515"/>
                  <a:gd name="f36" fmla="val 143"/>
                  <a:gd name="f37" fmla="val 449"/>
                  <a:gd name="f38" fmla="val 103"/>
                  <a:gd name="f39" fmla="val 454"/>
                  <a:gd name="f40" fmla="val 66"/>
                  <a:gd name="f41" fmla="val 459"/>
                  <a:gd name="f42" fmla="val 28"/>
                  <a:gd name="f43" fmla="val 466"/>
                  <a:gd name="f44" fmla="val 472"/>
                  <a:gd name="f45" fmla="val 467"/>
                  <a:gd name="f46" fmla="val 481"/>
                  <a:gd name="f47" fmla="val 495"/>
                  <a:gd name="f48" fmla="val 509"/>
                  <a:gd name="f49" fmla="val 486"/>
                  <a:gd name="f50" fmla="val 514"/>
                  <a:gd name="f51" fmla="val 422"/>
                  <a:gd name="f52" fmla="val 500"/>
                  <a:gd name="f53" fmla="val 729"/>
                  <a:gd name="f54" fmla="val 734"/>
                  <a:gd name="f55" fmla="val 746"/>
                  <a:gd name="f56" fmla="val 760"/>
                  <a:gd name="f57" fmla="val 774"/>
                  <a:gd name="f58" fmla="val 769"/>
                  <a:gd name="f59" fmla="val 756"/>
                  <a:gd name="f60" fmla="val 741"/>
                  <a:gd name="f61" fmla="val 784"/>
                  <a:gd name="f62" fmla="val 789"/>
                  <a:gd name="f63" fmla="val 941"/>
                  <a:gd name="f64" fmla="val 1088"/>
                  <a:gd name="f65" fmla="val 1238"/>
                  <a:gd name="f66" fmla="val 532"/>
                  <a:gd name="f67" fmla="val 1211"/>
                  <a:gd name="f68" fmla="val 463"/>
                  <a:gd name="f69" fmla="val 1172"/>
                  <a:gd name="f70" fmla="val 458"/>
                  <a:gd name="f71" fmla="val 1136"/>
                  <a:gd name="f72" fmla="val 453"/>
                  <a:gd name="f73" fmla="val 1098"/>
                  <a:gd name="f74" fmla="val 1114"/>
                  <a:gd name="f75" fmla="val 1097"/>
                  <a:gd name="f76" fmla="val 513"/>
                  <a:gd name="f77" fmla="val 1081"/>
                  <a:gd name="f78" fmla="val 446"/>
                  <a:gd name="f79" fmla="val 1050"/>
                  <a:gd name="f80" fmla="val 1017"/>
                  <a:gd name="f81" fmla="val 986"/>
                  <a:gd name="f82" fmla="val 438"/>
                  <a:gd name="f83" fmla="val 988"/>
                  <a:gd name="f84" fmla="val 912"/>
                  <a:gd name="f85" fmla="val 860"/>
                  <a:gd name="f86" fmla="val 857"/>
                  <a:gd name="f87" fmla="val 833"/>
                  <a:gd name="f88" fmla="val 808"/>
                  <a:gd name="f89" fmla="val 248"/>
                  <a:gd name="f90" fmla="val 255"/>
                  <a:gd name="f91" fmla="val 362"/>
                  <a:gd name="f92" fmla="val 189"/>
                  <a:gd name="f93" fmla="val 370"/>
                  <a:gd name="f94" fmla="val 124"/>
                  <a:gd name="f95" fmla="val 378"/>
                  <a:gd name="f96" fmla="val 59"/>
                  <a:gd name="f97" fmla="val 388"/>
                  <a:gd name="f98" fmla="val 35"/>
                  <a:gd name="f99" fmla="val 105"/>
                  <a:gd name="f100" fmla="val 176"/>
                  <a:gd name="f101" fmla="val 383"/>
                  <a:gd name="f102" fmla="val 352"/>
                  <a:gd name="f103" fmla="val 376"/>
                  <a:gd name="f104" fmla="val 412"/>
                  <a:gd name="f105" fmla="val 423"/>
                  <a:gd name="f106" fmla="val 409"/>
                  <a:gd name="f107" fmla="val 469"/>
                  <a:gd name="f108" fmla="val 407"/>
                  <a:gd name="f109" fmla="val 516"/>
                  <a:gd name="f110" fmla="val 519"/>
                  <a:gd name="f111" fmla="val 385"/>
                  <a:gd name="f112" fmla="val 526"/>
                  <a:gd name="f113" fmla="val 363"/>
                  <a:gd name="f114" fmla="val 534"/>
                  <a:gd name="f115" fmla="val 345"/>
                  <a:gd name="f116" fmla="val 483"/>
                  <a:gd name="f117" fmla="val 346"/>
                  <a:gd name="f118" fmla="val 432"/>
                  <a:gd name="f119" fmla="val 348"/>
                  <a:gd name="f120" fmla="val 709"/>
                  <a:gd name="f121" fmla="val 717"/>
                  <a:gd name="f122" fmla="val 724"/>
                  <a:gd name="f123" fmla="val 728"/>
                  <a:gd name="f124" fmla="val 812"/>
                  <a:gd name="f125" fmla="val 855"/>
                  <a:gd name="f126" fmla="val 411"/>
                  <a:gd name="f127" fmla="val 850"/>
                  <a:gd name="f128" fmla="val 802"/>
                  <a:gd name="f129" fmla="val 976"/>
                  <a:gd name="f130" fmla="val 983"/>
                  <a:gd name="f131" fmla="val 421"/>
                  <a:gd name="f132" fmla="val 1057"/>
                  <a:gd name="f133" fmla="val 1131"/>
                  <a:gd name="f134" fmla="val 434"/>
                  <a:gd name="f135" fmla="val 1203"/>
                  <a:gd name="f136" fmla="val 1177"/>
                  <a:gd name="f137" fmla="val 1110"/>
                  <a:gd name="f138" fmla="val 375"/>
                  <a:gd name="f139" fmla="val 1045"/>
                  <a:gd name="f140" fmla="val 367"/>
                  <a:gd name="f141" fmla="val 974"/>
                  <a:gd name="f142" fmla="val 343"/>
                  <a:gd name="f143" fmla="val 1002"/>
                  <a:gd name="f144" fmla="val 1031"/>
                  <a:gd name="f145" fmla="val 350"/>
                  <a:gd name="f146" fmla="val 1060"/>
                  <a:gd name="f147" fmla="val 353"/>
                  <a:gd name="f148" fmla="val 291"/>
                  <a:gd name="f149" fmla="val 1019"/>
                  <a:gd name="f150" fmla="val 288"/>
                  <a:gd name="f151" fmla="val 992"/>
                  <a:gd name="f152" fmla="val 286"/>
                  <a:gd name="f153" fmla="val 964"/>
                  <a:gd name="f154" fmla="val 283"/>
                  <a:gd name="f155" fmla="val 965"/>
                  <a:gd name="f156" fmla="val 968"/>
                  <a:gd name="f157" fmla="val 290"/>
                  <a:gd name="f158" fmla="val 295"/>
                  <a:gd name="f159" fmla="val 969"/>
                  <a:gd name="f160" fmla="val 303"/>
                  <a:gd name="f161" fmla="val 971"/>
                  <a:gd name="f162" fmla="val 310"/>
                  <a:gd name="f163" fmla="val 1062"/>
                  <a:gd name="f164" fmla="val 293"/>
                  <a:gd name="f165" fmla="val 1076"/>
                  <a:gd name="f166" fmla="val 355"/>
                  <a:gd name="f167" fmla="val 1109"/>
                  <a:gd name="f168" fmla="val 1140"/>
                  <a:gd name="f169" fmla="val 1171"/>
                  <a:gd name="f170" fmla="val 368"/>
                  <a:gd name="f171" fmla="val 1145"/>
                  <a:gd name="f172" fmla="val 305"/>
                  <a:gd name="f173" fmla="val 1117"/>
                  <a:gd name="f174" fmla="val 300"/>
                  <a:gd name="f175" fmla="val 1090"/>
                  <a:gd name="f176" fmla="val 296"/>
                  <a:gd name="f177" fmla="val 1059"/>
                  <a:gd name="f178" fmla="val 276"/>
                  <a:gd name="f179" fmla="val 1085"/>
                  <a:gd name="f180" fmla="val 279"/>
                  <a:gd name="f181" fmla="val 1138"/>
                  <a:gd name="f182" fmla="val 1112"/>
                  <a:gd name="f183" fmla="val 225"/>
                  <a:gd name="f184" fmla="val 1042"/>
                  <a:gd name="f185" fmla="val 209"/>
                  <a:gd name="f186" fmla="val 900"/>
                  <a:gd name="f187" fmla="val 205"/>
                  <a:gd name="f188" fmla="val 907"/>
                  <a:gd name="f189" fmla="val 239"/>
                  <a:gd name="f190" fmla="val 924"/>
                  <a:gd name="f191" fmla="val 240"/>
                  <a:gd name="f192" fmla="val 249"/>
                  <a:gd name="f193" fmla="val 953"/>
                  <a:gd name="f194" fmla="val 264"/>
                  <a:gd name="f195" fmla="val 269"/>
                  <a:gd name="f196" fmla="val 1024"/>
                  <a:gd name="f197" fmla="val 271"/>
                  <a:gd name="f198" fmla="val 890"/>
                  <a:gd name="f199" fmla="val 883"/>
                  <a:gd name="f200" fmla="val 204"/>
                  <a:gd name="f201" fmla="val 799"/>
                  <a:gd name="f202" fmla="val 197"/>
                  <a:gd name="f203" fmla="val 714"/>
                  <a:gd name="f204" fmla="val 194"/>
                  <a:gd name="f205" fmla="val 629"/>
                  <a:gd name="f206" fmla="val 250"/>
                  <a:gd name="f207" fmla="val 705"/>
                  <a:gd name="f208" fmla="val 781"/>
                  <a:gd name="f209" fmla="val 252"/>
                  <a:gd name="f210" fmla="val 257"/>
                  <a:gd name="f211" fmla="val 866"/>
                  <a:gd name="f212" fmla="val 247"/>
                  <a:gd name="f213" fmla="val 878"/>
                  <a:gd name="f214" fmla="val 242"/>
                  <a:gd name="f215" fmla="val 848"/>
                  <a:gd name="f216" fmla="val 274"/>
                  <a:gd name="f217" fmla="val 823"/>
                  <a:gd name="f218" fmla="val 272"/>
                  <a:gd name="f219" fmla="val 796"/>
                  <a:gd name="f220" fmla="val 771"/>
                  <a:gd name="f221" fmla="val 776"/>
                  <a:gd name="f222" fmla="val 331"/>
                  <a:gd name="f223" fmla="val 800"/>
                  <a:gd name="f224" fmla="val 333"/>
                  <a:gd name="f225" fmla="val 847"/>
                  <a:gd name="f226" fmla="val 335"/>
                  <a:gd name="f227" fmla="val 843"/>
                  <a:gd name="f228" fmla="val 845"/>
                  <a:gd name="f229" fmla="val 281"/>
                  <a:gd name="f230" fmla="val 330"/>
                  <a:gd name="f231" fmla="val 666"/>
                  <a:gd name="f232" fmla="val 266"/>
                  <a:gd name="f233" fmla="val 576"/>
                  <a:gd name="f234" fmla="val 502"/>
                  <a:gd name="f235" fmla="val 522"/>
                  <a:gd name="f236" fmla="val 328"/>
                  <a:gd name="f237" fmla="val 543"/>
                  <a:gd name="f238" fmla="val 559"/>
                  <a:gd name="f239" fmla="val 583"/>
                  <a:gd name="f240" fmla="val 285"/>
                  <a:gd name="f241" fmla="val 614"/>
                  <a:gd name="f242" fmla="val 623"/>
                  <a:gd name="f243" fmla="val 660"/>
                  <a:gd name="f244" fmla="val 683"/>
                  <a:gd name="f245" fmla="val 700"/>
                  <a:gd name="f246" fmla="val 721"/>
                  <a:gd name="f247" fmla="val 740"/>
                  <a:gd name="f248" fmla="val 471"/>
                  <a:gd name="f249" fmla="val 442"/>
                  <a:gd name="f250" fmla="val 384"/>
                  <a:gd name="f251" fmla="val 386"/>
                  <a:gd name="f252" fmla="val 260"/>
                  <a:gd name="f253" fmla="val 262"/>
                  <a:gd name="f254" fmla="val 219"/>
                  <a:gd name="f255" fmla="val 195"/>
                  <a:gd name="f256" fmla="val 181"/>
                  <a:gd name="f257" fmla="val 231"/>
                  <a:gd name="f258" fmla="val 164"/>
                  <a:gd name="f259" fmla="val 357"/>
                  <a:gd name="f260" fmla="val 121"/>
                  <a:gd name="f261" fmla="val 301"/>
                  <a:gd name="f262" fmla="val 91"/>
                  <a:gd name="f263" fmla="val 306"/>
                  <a:gd name="f264" fmla="val 98"/>
                  <a:gd name="f265" fmla="val 365"/>
                  <a:gd name="f266" fmla="val 131"/>
                  <a:gd name="f267" fmla="val 100"/>
                  <a:gd name="f268" fmla="val 155"/>
                  <a:gd name="f269" fmla="val 183"/>
                  <a:gd name="f270" fmla="val 277"/>
                  <a:gd name="f271" fmla="val 186"/>
                  <a:gd name="f272" fmla="val 267"/>
                  <a:gd name="f273" fmla="val 312"/>
                  <a:gd name="f274" fmla="val 336"/>
                  <a:gd name="f275" fmla="val 210"/>
                  <a:gd name="f276" fmla="val 229"/>
                  <a:gd name="f277" fmla="val 359"/>
                  <a:gd name="f278" fmla="val 244"/>
                  <a:gd name="f279" fmla="val 369"/>
                  <a:gd name="f280" fmla="val 259"/>
                  <a:gd name="f281" fmla="val 440"/>
                  <a:gd name="f282" fmla="val 254"/>
                  <a:gd name="f283" fmla="val 474"/>
                  <a:gd name="f284" fmla="val 521"/>
                  <a:gd name="f285" fmla="val 565"/>
                  <a:gd name="f286" fmla="val 612"/>
                  <a:gd name="f287" fmla="val 199"/>
                  <a:gd name="f288" fmla="val 71"/>
                  <a:gd name="f289" fmla="val 220"/>
                  <a:gd name="f290" fmla="val 182"/>
                  <a:gd name="f291" fmla="val 149"/>
                  <a:gd name="f292" fmla="val 1169"/>
                  <a:gd name="f293" fmla="val 1208"/>
                  <a:gd name="f294" fmla="val 184"/>
                  <a:gd name="f295" fmla="val 1212"/>
                  <a:gd name="f296" fmla="val 118"/>
                  <a:gd name="f297" fmla="val 417"/>
                  <a:gd name="f298" fmla="val 119"/>
                  <a:gd name="f299" fmla="val 20"/>
                  <a:gd name="f300" fmla="val 166"/>
                  <a:gd name="f301" fmla="val 414"/>
                  <a:gd name="f302" fmla="val 824"/>
                  <a:gd name="f303" fmla="val 101"/>
                  <a:gd name="f304" fmla="val 1219"/>
                  <a:gd name="f305" fmla="val 1236"/>
                  <a:gd name="f306" fmla="val 123"/>
                  <a:gd name="f307" fmla="val 37"/>
                  <a:gd name="f308" fmla="val 93"/>
                  <a:gd name="f309" fmla="val 79"/>
                  <a:gd name="f310" fmla="val 17"/>
                  <a:gd name="f311" fmla="val 5"/>
                  <a:gd name="f312" fmla="val 69"/>
                  <a:gd name="f313" fmla="val 690"/>
                  <a:gd name="f314" fmla="val 64"/>
                  <a:gd name="f315" fmla="val 688"/>
                  <a:gd name="f316" fmla="val 619"/>
                  <a:gd name="f317" fmla="val 548"/>
                  <a:gd name="f318" fmla="val 141"/>
                  <a:gd name="f319" fmla="val 68"/>
                  <a:gd name="f320" fmla="val 157"/>
                  <a:gd name="f321" fmla="val 74"/>
                  <a:gd name="f322" fmla="val 13"/>
                  <a:gd name="f323" fmla="val 52"/>
                  <a:gd name="f324" fmla="val 476"/>
                  <a:gd name="f325" fmla="val 50"/>
                  <a:gd name="f326" fmla="val 807"/>
                  <a:gd name="f327" fmla="val 12"/>
                  <a:gd name="f328" fmla="val 33"/>
                  <a:gd name="f329" fmla="val 1007"/>
                  <a:gd name="f330" fmla="val 710"/>
                  <a:gd name="f331" fmla="val 685"/>
                  <a:gd name="f332" fmla="val 529"/>
                  <a:gd name="f333" fmla="val 541"/>
                  <a:gd name="f334" fmla="val 550"/>
                  <a:gd name="f335" fmla="val 556"/>
                  <a:gd name="f336" fmla="val 380"/>
                  <a:gd name="f337" fmla="val 325"/>
                  <a:gd name="f338" fmla="val 323"/>
                  <a:gd name="f339" fmla="val 667"/>
                  <a:gd name="f340" fmla="val 686"/>
                  <a:gd name="f341" fmla="val 693"/>
                  <a:gd name="f342" fmla="val 702"/>
                  <a:gd name="f343" fmla="val 719"/>
                  <a:gd name="f344" fmla="val 931"/>
                  <a:gd name="f345" fmla="val 308"/>
                  <a:gd name="f346" fmla="val 943"/>
                  <a:gd name="f347" fmla="val 416"/>
                  <a:gd name="f348" fmla="val 893"/>
                  <a:gd name="f349" fmla="val 881"/>
                  <a:gd name="f350" fmla="val 888"/>
                  <a:gd name="f351" fmla="val 905"/>
                  <a:gd name="f352" fmla="val 922"/>
                  <a:gd name="f353" fmla="val 929"/>
                  <a:gd name="f354" fmla="val 859"/>
                  <a:gd name="f355" fmla="val 874"/>
                  <a:gd name="f356" fmla="val 302"/>
                  <a:gd name="f357" fmla="val 309"/>
                  <a:gd name="f358" fmla="val 319"/>
                  <a:gd name="f359" fmla="val 326"/>
                  <a:gd name="f360" fmla="val 371"/>
                  <a:gd name="f361" fmla="val 307"/>
                  <a:gd name="f362" fmla="val 278"/>
                  <a:gd name="f363" fmla="*/ f2 1 1239"/>
                  <a:gd name="f364" fmla="*/ f3 1 533"/>
                  <a:gd name="f365" fmla="+- f6 0 f4"/>
                  <a:gd name="f366" fmla="+- f5 0 f4"/>
                  <a:gd name="f367" fmla="*/ f366 1 1239"/>
                  <a:gd name="f368" fmla="*/ f365 1 533"/>
                  <a:gd name="f369" fmla="*/ f4 1 f367"/>
                  <a:gd name="f370" fmla="*/ f5 1 f367"/>
                  <a:gd name="f371" fmla="*/ f4 1 f368"/>
                  <a:gd name="f372" fmla="*/ f6 1 f368"/>
                  <a:gd name="f373" fmla="*/ f369 f363 1"/>
                  <a:gd name="f374" fmla="*/ f370 f363 1"/>
                  <a:gd name="f375" fmla="*/ f372 f364 1"/>
                  <a:gd name="f376" fmla="*/ f371 f36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3" t="f376" r="f374" b="f375"/>
                <a:pathLst>
                  <a:path w="1239" h="533">
                    <a:moveTo>
                      <a:pt x="f4" y="f7"/>
                    </a:moveTo>
                    <a:cubicBezTo>
                      <a:pt x="f8" y="f9"/>
                      <a:pt x="f10" y="f11"/>
                      <a:pt x="f12" y="f13"/>
                    </a:cubicBezTo>
                    <a:lnTo>
                      <a:pt x="f14" y="f15"/>
                    </a:lnTo>
                    <a:cubicBezTo>
                      <a:pt x="f16" y="f17"/>
                      <a:pt x="f18" y="f19"/>
                      <a:pt x="f20" y="f16"/>
                    </a:cubicBezTo>
                    <a:lnTo>
                      <a:pt x="f21" y="f22"/>
                    </a:lnTo>
                    <a:lnTo>
                      <a:pt x="f23" y="f24"/>
                    </a:lnTo>
                    <a:lnTo>
                      <a:pt x="f25" y="f26"/>
                    </a:lnTo>
                    <a:cubicBezTo>
                      <a:pt x="f27" y="f28"/>
                      <a:pt x="f29" y="f30"/>
                      <a:pt x="f31" y="f22"/>
                    </a:cubicBezTo>
                    <a:lnTo>
                      <a:pt x="f32" y="f33"/>
                    </a:lnTo>
                    <a:lnTo>
                      <a:pt x="f34" y="f35"/>
                    </a:lnTo>
                    <a:lnTo>
                      <a:pt x="f36" y="f37"/>
                    </a:lnTo>
                    <a:cubicBezTo>
                      <a:pt x="f38" y="f39"/>
                      <a:pt x="f40" y="f41"/>
                      <a:pt x="f42" y="f43"/>
                    </a:cubicBezTo>
                    <a:lnTo>
                      <a:pt x="f4" y="f7"/>
                    </a:lnTo>
                    <a:close/>
                    <a:moveTo>
                      <a:pt x="f4" y="f7"/>
                    </a:moveTo>
                    <a:lnTo>
                      <a:pt x="f4" y="f7"/>
                    </a:lnTo>
                    <a:close/>
                    <a:moveTo>
                      <a:pt x="f44" y="f15"/>
                    </a:moveTo>
                    <a:lnTo>
                      <a:pt x="f45" y="f13"/>
                    </a:lnTo>
                    <a:cubicBezTo>
                      <a:pt x="f46" y="f13"/>
                      <a:pt x="f47" y="f13"/>
                      <a:pt x="f48" y="f49"/>
                    </a:cubicBezTo>
                    <a:lnTo>
                      <a:pt x="f50" y="f17"/>
                    </a:lnTo>
                    <a:lnTo>
                      <a:pt x="f50" y="f51"/>
                    </a:lnTo>
                    <a:cubicBezTo>
                      <a:pt x="f52" y="f15"/>
                      <a:pt x="f49" y="f15"/>
                      <a:pt x="f44" y="f15"/>
                    </a:cubicBezTo>
                    <a:close/>
                    <a:moveTo>
                      <a:pt x="f44" y="f15"/>
                    </a:moveTo>
                    <a:lnTo>
                      <a:pt x="f44" y="f15"/>
                    </a:lnTo>
                    <a:close/>
                    <a:moveTo>
                      <a:pt x="f53" y="f17"/>
                    </a:moveTo>
                    <a:lnTo>
                      <a:pt x="f54" y="f49"/>
                    </a:lnTo>
                    <a:cubicBezTo>
                      <a:pt x="f55" y="f13"/>
                      <a:pt x="f56" y="f13"/>
                      <a:pt x="f57" y="f13"/>
                    </a:cubicBezTo>
                    <a:lnTo>
                      <a:pt x="f58" y="f15"/>
                    </a:lnTo>
                    <a:cubicBezTo>
                      <a:pt x="f59" y="f15"/>
                      <a:pt x="f60" y="f15"/>
                      <a:pt x="f53" y="f51"/>
                    </a:cubicBezTo>
                    <a:lnTo>
                      <a:pt x="f53" y="f17"/>
                    </a:lnTo>
                    <a:close/>
                    <a:moveTo>
                      <a:pt x="f53" y="f17"/>
                    </a:moveTo>
                    <a:lnTo>
                      <a:pt x="f53" y="f17"/>
                    </a:lnTo>
                    <a:close/>
                    <a:moveTo>
                      <a:pt x="f61" y="f15"/>
                    </a:moveTo>
                    <a:lnTo>
                      <a:pt x="f62" y="f13"/>
                    </a:lnTo>
                    <a:cubicBezTo>
                      <a:pt x="f63" y="f11"/>
                      <a:pt x="f64" y="f9"/>
                      <a:pt x="f65" y="f66"/>
                    </a:cubicBezTo>
                    <a:lnTo>
                      <a:pt x="f67" y="f68"/>
                    </a:lnTo>
                    <a:cubicBezTo>
                      <a:pt x="f69" y="f70"/>
                      <a:pt x="f71" y="f72"/>
                      <a:pt x="f73" y="f37"/>
                    </a:cubicBezTo>
                    <a:lnTo>
                      <a:pt x="f74" y="f35"/>
                    </a:lnTo>
                    <a:lnTo>
                      <a:pt x="f75" y="f76"/>
                    </a:lnTo>
                    <a:lnTo>
                      <a:pt x="f77" y="f78"/>
                    </a:lnTo>
                    <a:cubicBezTo>
                      <a:pt x="f79" y="f28"/>
                      <a:pt x="f80" y="f26"/>
                      <a:pt x="f81" y="f82"/>
                    </a:cubicBezTo>
                    <a:lnTo>
                      <a:pt x="f83" y="f24"/>
                    </a:lnTo>
                    <a:lnTo>
                      <a:pt x="f84" y="f72"/>
                    </a:lnTo>
                    <a:lnTo>
                      <a:pt x="f85" y="f22"/>
                    </a:lnTo>
                    <a:lnTo>
                      <a:pt x="f86" y="f19"/>
                    </a:lnTo>
                    <a:cubicBezTo>
                      <a:pt x="f87" y="f17"/>
                      <a:pt x="f88" y="f17"/>
                      <a:pt x="f61" y="f15"/>
                    </a:cubicBezTo>
                    <a:close/>
                    <a:moveTo>
                      <a:pt x="f61" y="f15"/>
                    </a:moveTo>
                    <a:lnTo>
                      <a:pt x="f61" y="f15"/>
                    </a:lnTo>
                    <a:close/>
                    <a:moveTo>
                      <a:pt x="f89" y="f51"/>
                    </a:moveTo>
                    <a:lnTo>
                      <a:pt x="f90" y="f91"/>
                    </a:lnTo>
                    <a:cubicBezTo>
                      <a:pt x="f92" y="f93"/>
                      <a:pt x="f94" y="f95"/>
                      <a:pt x="f96" y="f97"/>
                    </a:cubicBezTo>
                    <a:lnTo>
                      <a:pt x="f98" y="f22"/>
                    </a:lnTo>
                    <a:cubicBezTo>
                      <a:pt x="f99" y="f82"/>
                      <a:pt x="f100" y="f16"/>
                      <a:pt x="f89" y="f51"/>
                    </a:cubicBezTo>
                    <a:close/>
                    <a:moveTo>
                      <a:pt x="f89" y="f51"/>
                    </a:moveTo>
                    <a:lnTo>
                      <a:pt x="f89" y="f51"/>
                    </a:lnTo>
                    <a:close/>
                    <a:moveTo>
                      <a:pt x="f101" y="f102"/>
                    </a:moveTo>
                    <a:lnTo>
                      <a:pt x="f103" y="f104"/>
                    </a:lnTo>
                    <a:cubicBezTo>
                      <a:pt x="f105" y="f106"/>
                      <a:pt x="f107" y="f108"/>
                      <a:pt x="f109" y="f108"/>
                    </a:cubicBezTo>
                    <a:cubicBezTo>
                      <a:pt x="f110" y="f111"/>
                      <a:pt x="f112" y="f113"/>
                      <a:pt x="f114" y="f115"/>
                    </a:cubicBezTo>
                    <a:cubicBezTo>
                      <a:pt x="f116" y="f117"/>
                      <a:pt x="f118" y="f119"/>
                      <a:pt x="f101" y="f102"/>
                    </a:cubicBezTo>
                    <a:close/>
                    <a:moveTo>
                      <a:pt x="f101" y="f102"/>
                    </a:moveTo>
                    <a:lnTo>
                      <a:pt x="f101" y="f102"/>
                    </a:lnTo>
                    <a:close/>
                    <a:moveTo>
                      <a:pt x="f120" y="f115"/>
                    </a:moveTo>
                    <a:cubicBezTo>
                      <a:pt x="f121" y="f113"/>
                      <a:pt x="f122" y="f111"/>
                      <a:pt x="f123" y="f108"/>
                    </a:cubicBezTo>
                    <a:cubicBezTo>
                      <a:pt x="f58" y="f108"/>
                      <a:pt x="f124" y="f106"/>
                      <a:pt x="f125" y="f126"/>
                    </a:cubicBezTo>
                    <a:lnTo>
                      <a:pt x="f127" y="f102"/>
                    </a:lnTo>
                    <a:cubicBezTo>
                      <a:pt x="f128" y="f119"/>
                      <a:pt x="f59" y="f117"/>
                      <a:pt x="f120" y="f115"/>
                    </a:cubicBezTo>
                    <a:close/>
                    <a:moveTo>
                      <a:pt x="f120" y="f115"/>
                    </a:moveTo>
                    <a:lnTo>
                      <a:pt x="f120" y="f115"/>
                    </a:lnTo>
                    <a:close/>
                    <a:moveTo>
                      <a:pt x="f129" y="f91"/>
                    </a:moveTo>
                    <a:lnTo>
                      <a:pt x="f130" y="f131"/>
                    </a:lnTo>
                    <a:cubicBezTo>
                      <a:pt x="f132" y="f17"/>
                      <a:pt x="f133" y="f134"/>
                      <a:pt x="f135" y="f78"/>
                    </a:cubicBezTo>
                    <a:lnTo>
                      <a:pt x="f136" y="f111"/>
                    </a:lnTo>
                    <a:cubicBezTo>
                      <a:pt x="f137" y="f138"/>
                      <a:pt x="f139" y="f140"/>
                      <a:pt x="f129" y="f91"/>
                    </a:cubicBezTo>
                    <a:close/>
                    <a:moveTo>
                      <a:pt x="f129" y="f91"/>
                    </a:moveTo>
                    <a:lnTo>
                      <a:pt x="f129" y="f91"/>
                    </a:lnTo>
                    <a:close/>
                    <a:moveTo>
                      <a:pt x="f141" y="f142"/>
                    </a:moveTo>
                    <a:cubicBezTo>
                      <a:pt x="f143" y="f117"/>
                      <a:pt x="f144" y="f145"/>
                      <a:pt x="f146" y="f147"/>
                    </a:cubicBezTo>
                    <a:lnTo>
                      <a:pt x="f139" y="f148"/>
                    </a:lnTo>
                    <a:cubicBezTo>
                      <a:pt x="f149" y="f150"/>
                      <a:pt x="f151" y="f152"/>
                      <a:pt x="f153" y="f154"/>
                    </a:cubicBezTo>
                    <a:cubicBezTo>
                      <a:pt x="f155" y="f152"/>
                      <a:pt x="f156" y="f157"/>
                      <a:pt x="f156" y="f158"/>
                    </a:cubicBezTo>
                    <a:lnTo>
                      <a:pt x="f159" y="f158"/>
                    </a:lnTo>
                    <a:lnTo>
                      <a:pt x="f159" y="f160"/>
                    </a:lnTo>
                    <a:lnTo>
                      <a:pt x="f161" y="f162"/>
                    </a:lnTo>
                    <a:lnTo>
                      <a:pt x="f141" y="f142"/>
                    </a:lnTo>
                    <a:close/>
                    <a:moveTo>
                      <a:pt x="f141" y="f142"/>
                    </a:moveTo>
                    <a:lnTo>
                      <a:pt x="f141" y="f142"/>
                    </a:lnTo>
                    <a:close/>
                    <a:moveTo>
                      <a:pt x="f163" y="f164"/>
                    </a:moveTo>
                    <a:lnTo>
                      <a:pt x="f165" y="f166"/>
                    </a:lnTo>
                    <a:cubicBezTo>
                      <a:pt x="f167" y="f0"/>
                      <a:pt x="f168" y="f113"/>
                      <a:pt x="f169" y="f170"/>
                    </a:cubicBezTo>
                    <a:lnTo>
                      <a:pt x="f171" y="f172"/>
                    </a:lnTo>
                    <a:cubicBezTo>
                      <a:pt x="f173" y="f174"/>
                      <a:pt x="f175" y="f176"/>
                      <a:pt x="f163" y="f164"/>
                    </a:cubicBezTo>
                    <a:close/>
                    <a:moveTo>
                      <a:pt x="f163" y="f164"/>
                    </a:moveTo>
                    <a:lnTo>
                      <a:pt x="f163" y="f164"/>
                    </a:lnTo>
                    <a:close/>
                    <a:moveTo>
                      <a:pt x="f177" y="f178"/>
                    </a:moveTo>
                    <a:cubicBezTo>
                      <a:pt x="f179" y="f180"/>
                      <a:pt x="f137" y="f154"/>
                      <a:pt x="f181" y="f152"/>
                    </a:cubicBezTo>
                    <a:lnTo>
                      <a:pt x="f182" y="f183"/>
                    </a:lnTo>
                    <a:cubicBezTo>
                      <a:pt x="f184" y="f27"/>
                      <a:pt x="f161" y="f185"/>
                      <a:pt x="f186" y="f187"/>
                    </a:cubicBezTo>
                    <a:lnTo>
                      <a:pt x="f188" y="f189"/>
                    </a:lnTo>
                    <a:cubicBezTo>
                      <a:pt x="f190" y="f191"/>
                      <a:pt x="f63" y="f192"/>
                      <a:pt x="f193" y="f194"/>
                    </a:cubicBezTo>
                    <a:cubicBezTo>
                      <a:pt x="f83" y="f195"/>
                      <a:pt x="f196" y="f197"/>
                      <a:pt x="f177" y="f178"/>
                    </a:cubicBezTo>
                    <a:close/>
                    <a:moveTo>
                      <a:pt x="f177" y="f178"/>
                    </a:moveTo>
                    <a:lnTo>
                      <a:pt x="f177" y="f178"/>
                    </a:lnTo>
                    <a:close/>
                    <a:moveTo>
                      <a:pt x="f198" y="f191"/>
                    </a:moveTo>
                    <a:lnTo>
                      <a:pt x="f199" y="f200"/>
                    </a:lnTo>
                    <a:cubicBezTo>
                      <a:pt x="f201" y="f202"/>
                      <a:pt x="f203" y="f204"/>
                      <a:pt x="f205" y="f204"/>
                    </a:cubicBezTo>
                    <a:lnTo>
                      <a:pt x="f205" y="f206"/>
                    </a:lnTo>
                    <a:cubicBezTo>
                      <a:pt x="f207" y="f206"/>
                      <a:pt x="f208" y="f209"/>
                      <a:pt x="f86" y="f210"/>
                    </a:cubicBezTo>
                    <a:cubicBezTo>
                      <a:pt x="f211" y="f212"/>
                      <a:pt x="f213" y="f214"/>
                      <a:pt x="f198" y="f191"/>
                    </a:cubicBezTo>
                    <a:close/>
                    <a:moveTo>
                      <a:pt x="f198" y="f191"/>
                    </a:moveTo>
                    <a:lnTo>
                      <a:pt x="f198" y="f191"/>
                    </a:lnTo>
                    <a:close/>
                    <a:moveTo>
                      <a:pt x="f215" y="f216"/>
                    </a:moveTo>
                    <a:cubicBezTo>
                      <a:pt x="f217" y="f218"/>
                      <a:pt x="f219" y="f197"/>
                      <a:pt x="f220" y="f197"/>
                    </a:cubicBezTo>
                    <a:lnTo>
                      <a:pt x="f221" y="f222"/>
                    </a:lnTo>
                    <a:cubicBezTo>
                      <a:pt x="f223" y="f222"/>
                      <a:pt x="f217" y="f224"/>
                      <a:pt x="f225" y="f226"/>
                    </a:cubicBezTo>
                    <a:lnTo>
                      <a:pt x="f227" y="f176"/>
                    </a:lnTo>
                    <a:cubicBezTo>
                      <a:pt x="f227" y="f150"/>
                      <a:pt x="f228" y="f229"/>
                      <a:pt x="f215" y="f216"/>
                    </a:cubicBezTo>
                    <a:close/>
                    <a:moveTo>
                      <a:pt x="f215" y="f216"/>
                    </a:moveTo>
                    <a:lnTo>
                      <a:pt x="f215" y="f216"/>
                    </a:lnTo>
                    <a:close/>
                    <a:moveTo>
                      <a:pt x="f56" y="f230"/>
                    </a:moveTo>
                    <a:lnTo>
                      <a:pt x="f59" y="f195"/>
                    </a:lnTo>
                    <a:cubicBezTo>
                      <a:pt x="f231" y="f232"/>
                      <a:pt x="f233" y="f232"/>
                      <a:pt x="f49" y="f197"/>
                    </a:cubicBezTo>
                    <a:lnTo>
                      <a:pt x="f46" y="f230"/>
                    </a:lnTo>
                    <a:cubicBezTo>
                      <a:pt x="f234" y="f230"/>
                      <a:pt x="f235" y="f236"/>
                      <a:pt x="f237" y="f236"/>
                    </a:cubicBezTo>
                    <a:cubicBezTo>
                      <a:pt x="f238" y="f160"/>
                      <a:pt x="f239" y="f240"/>
                      <a:pt x="f241" y="f229"/>
                    </a:cubicBezTo>
                    <a:lnTo>
                      <a:pt x="f242" y="f229"/>
                    </a:lnTo>
                    <a:lnTo>
                      <a:pt x="f205" y="f229"/>
                    </a:lnTo>
                    <a:cubicBezTo>
                      <a:pt x="f243" y="f240"/>
                      <a:pt x="f244" y="f160"/>
                      <a:pt x="f245" y="f236"/>
                    </a:cubicBezTo>
                    <a:cubicBezTo>
                      <a:pt x="f246" y="f236"/>
                      <a:pt x="f247" y="f230"/>
                      <a:pt x="f56" y="f230"/>
                    </a:cubicBezTo>
                    <a:close/>
                    <a:moveTo>
                      <a:pt x="f56" y="f230"/>
                    </a:moveTo>
                    <a:lnTo>
                      <a:pt x="f56" y="f230"/>
                    </a:lnTo>
                    <a:close/>
                    <a:moveTo>
                      <a:pt x="f43" y="f222"/>
                    </a:moveTo>
                    <a:lnTo>
                      <a:pt x="f248" y="f197"/>
                    </a:lnTo>
                    <a:cubicBezTo>
                      <a:pt x="f249" y="f197"/>
                      <a:pt x="f104" y="f218"/>
                      <a:pt x="f250" y="f216"/>
                    </a:cubicBezTo>
                    <a:cubicBezTo>
                      <a:pt x="f251" y="f229"/>
                      <a:pt x="f97" y="f150"/>
                      <a:pt x="f97" y="f176"/>
                    </a:cubicBezTo>
                    <a:lnTo>
                      <a:pt x="f250" y="f226"/>
                    </a:lnTo>
                    <a:cubicBezTo>
                      <a:pt x="f126" y="f226"/>
                      <a:pt x="f82" y="f224"/>
                      <a:pt x="f43" y="f222"/>
                    </a:cubicBezTo>
                    <a:close/>
                    <a:moveTo>
                      <a:pt x="f43" y="f222"/>
                    </a:moveTo>
                    <a:lnTo>
                      <a:pt x="f43" y="f222"/>
                    </a:lnTo>
                    <a:close/>
                    <a:moveTo>
                      <a:pt x="f210" y="f117"/>
                    </a:moveTo>
                    <a:lnTo>
                      <a:pt x="f252" y="f162"/>
                    </a:lnTo>
                    <a:lnTo>
                      <a:pt x="f253" y="f160"/>
                    </a:lnTo>
                    <a:lnTo>
                      <a:pt x="f253" y="f158"/>
                    </a:lnTo>
                    <a:lnTo>
                      <a:pt x="f194" y="f158"/>
                    </a:lnTo>
                    <a:cubicBezTo>
                      <a:pt x="f194" y="f148"/>
                      <a:pt x="f232" y="f150"/>
                      <a:pt x="f232" y="f240"/>
                    </a:cubicBezTo>
                    <a:cubicBezTo>
                      <a:pt x="f23" y="f150"/>
                      <a:pt x="f254" y="f157"/>
                      <a:pt x="f255" y="f164"/>
                    </a:cubicBezTo>
                    <a:lnTo>
                      <a:pt x="f256" y="f166"/>
                    </a:lnTo>
                    <a:cubicBezTo>
                      <a:pt x="f187" y="f102"/>
                      <a:pt x="f257" y="f119"/>
                      <a:pt x="f210" y="f117"/>
                    </a:cubicBezTo>
                    <a:close/>
                    <a:moveTo>
                      <a:pt x="f210" y="f117"/>
                    </a:moveTo>
                    <a:lnTo>
                      <a:pt x="f210" y="f117"/>
                    </a:lnTo>
                    <a:close/>
                    <a:moveTo>
                      <a:pt x="f258" y="f259"/>
                    </a:moveTo>
                    <a:lnTo>
                      <a:pt x="f1" y="f158"/>
                    </a:lnTo>
                    <a:cubicBezTo>
                      <a:pt x="f8" y="f10"/>
                      <a:pt x="f260" y="f261"/>
                      <a:pt x="f262" y="f263"/>
                    </a:cubicBezTo>
                    <a:lnTo>
                      <a:pt x="f40" y="f93"/>
                    </a:lnTo>
                    <a:cubicBezTo>
                      <a:pt x="f264" y="f265"/>
                      <a:pt x="f266" y="f91"/>
                      <a:pt x="f258" y="f259"/>
                    </a:cubicBezTo>
                    <a:close/>
                    <a:moveTo>
                      <a:pt x="f258" y="f259"/>
                    </a:moveTo>
                    <a:lnTo>
                      <a:pt x="f258" y="f259"/>
                    </a:lnTo>
                    <a:close/>
                    <a:moveTo>
                      <a:pt x="f267" y="f157"/>
                    </a:moveTo>
                    <a:cubicBezTo>
                      <a:pt x="f34" y="f240"/>
                      <a:pt x="f268" y="f229"/>
                      <a:pt x="f269" y="f270"/>
                    </a:cubicBezTo>
                    <a:lnTo>
                      <a:pt x="f269" y="f178"/>
                    </a:lnTo>
                    <a:lnTo>
                      <a:pt x="f271" y="f270"/>
                    </a:lnTo>
                    <a:cubicBezTo>
                      <a:pt x="f27" y="f218"/>
                      <a:pt x="f212" y="f197"/>
                      <a:pt x="f178" y="f272"/>
                    </a:cubicBezTo>
                    <a:cubicBezTo>
                      <a:pt x="f157" y="f212"/>
                      <a:pt x="f273" y="f189"/>
                      <a:pt x="f224" y="f189"/>
                    </a:cubicBezTo>
                    <a:lnTo>
                      <a:pt x="f274" y="f187"/>
                    </a:lnTo>
                    <a:cubicBezTo>
                      <a:pt x="f232" y="f275"/>
                      <a:pt x="f255" y="f254"/>
                      <a:pt x="f94" y="f276"/>
                    </a:cubicBezTo>
                    <a:lnTo>
                      <a:pt x="f267" y="f157"/>
                    </a:lnTo>
                    <a:close/>
                    <a:moveTo>
                      <a:pt x="f267" y="f157"/>
                    </a:moveTo>
                    <a:lnTo>
                      <a:pt x="f267" y="f157"/>
                    </a:lnTo>
                    <a:close/>
                    <a:moveTo>
                      <a:pt x="f119" y="f214"/>
                    </a:moveTo>
                    <a:cubicBezTo>
                      <a:pt x="f277" y="f278"/>
                      <a:pt x="f279" y="f206"/>
                      <a:pt x="f20" y="f280"/>
                    </a:cubicBezTo>
                    <a:cubicBezTo>
                      <a:pt x="f108" y="f90"/>
                      <a:pt x="f281" y="f282"/>
                      <a:pt x="f248" y="f209"/>
                    </a:cubicBezTo>
                    <a:lnTo>
                      <a:pt x="f283" y="f209"/>
                    </a:lnTo>
                    <a:cubicBezTo>
                      <a:pt x="f284" y="f206"/>
                      <a:pt x="f285" y="f206"/>
                      <a:pt x="f286" y="f206"/>
                    </a:cubicBezTo>
                    <a:lnTo>
                      <a:pt x="f286" y="f204"/>
                    </a:lnTo>
                    <a:cubicBezTo>
                      <a:pt x="f112" y="f255"/>
                      <a:pt x="f82" y="f287"/>
                      <a:pt x="f102" y="f200"/>
                    </a:cubicBezTo>
                    <a:lnTo>
                      <a:pt x="f119" y="f214"/>
                    </a:lnTo>
                    <a:close/>
                    <a:moveTo>
                      <a:pt x="f119" y="f214"/>
                    </a:moveTo>
                    <a:lnTo>
                      <a:pt x="f119" y="f214"/>
                    </a:lnTo>
                    <a:close/>
                    <a:moveTo>
                      <a:pt x="f288" y="f289"/>
                    </a:moveTo>
                    <a:cubicBezTo>
                      <a:pt x="f180" y="f290"/>
                      <a:pt x="f61" y="f291"/>
                      <a:pt x="f292" y="f27"/>
                    </a:cubicBezTo>
                    <a:lnTo>
                      <a:pt x="f293" y="f294"/>
                    </a:lnTo>
                    <a:lnTo>
                      <a:pt x="f295" y="f1"/>
                    </a:lnTo>
                    <a:cubicBezTo>
                      <a:pt x="f217" y="f296"/>
                      <a:pt x="f297" y="f298"/>
                      <a:pt x="f42" y="f290"/>
                    </a:cubicBezTo>
                    <a:lnTo>
                      <a:pt x="f42" y="f294"/>
                    </a:lnTo>
                    <a:lnTo>
                      <a:pt x="f288" y="f289"/>
                    </a:lnTo>
                    <a:close/>
                    <a:moveTo>
                      <a:pt x="f288" y="f289"/>
                    </a:moveTo>
                    <a:lnTo>
                      <a:pt x="f288" y="f289"/>
                    </a:lnTo>
                    <a:close/>
                    <a:moveTo>
                      <a:pt x="f299" y="f300"/>
                    </a:moveTo>
                    <a:cubicBezTo>
                      <a:pt x="f301" y="f38"/>
                      <a:pt x="f302" y="f303"/>
                      <a:pt x="f304" y="f258"/>
                    </a:cubicBezTo>
                    <a:lnTo>
                      <a:pt x="f305" y="f306"/>
                    </a:lnTo>
                    <a:lnTo>
                      <a:pt x="f305" y="f40"/>
                    </a:lnTo>
                    <a:lnTo>
                      <a:pt x="f75" y="f307"/>
                    </a:lnTo>
                    <a:lnTo>
                      <a:pt x="f75" y="f308"/>
                    </a:lnTo>
                    <a:lnTo>
                      <a:pt x="f155" y="f309"/>
                    </a:lnTo>
                    <a:lnTo>
                      <a:pt x="f155" y="f310"/>
                    </a:lnTo>
                    <a:lnTo>
                      <a:pt x="f217" y="f311"/>
                    </a:lnTo>
                    <a:lnTo>
                      <a:pt x="f302" y="f312"/>
                    </a:lnTo>
                    <a:lnTo>
                      <a:pt x="f313" y="f314"/>
                    </a:lnTo>
                    <a:lnTo>
                      <a:pt x="f315" y="f4"/>
                    </a:lnTo>
                    <a:lnTo>
                      <a:pt x="f316" y="f4"/>
                    </a:lnTo>
                    <a:lnTo>
                      <a:pt x="f317" y="f4"/>
                    </a:lnTo>
                    <a:lnTo>
                      <a:pt x="f317" y="f314"/>
                    </a:lnTo>
                    <a:lnTo>
                      <a:pt x="f301" y="f312"/>
                    </a:lnTo>
                    <a:lnTo>
                      <a:pt x="f301" y="f311"/>
                    </a:lnTo>
                    <a:lnTo>
                      <a:pt x="f218" y="f310"/>
                    </a:lnTo>
                    <a:lnTo>
                      <a:pt x="f197" y="f309"/>
                    </a:lnTo>
                    <a:lnTo>
                      <a:pt x="f318" y="f308"/>
                    </a:lnTo>
                    <a:lnTo>
                      <a:pt x="f318" y="f307"/>
                    </a:lnTo>
                    <a:lnTo>
                      <a:pt x="f4" y="f40"/>
                    </a:lnTo>
                    <a:lnTo>
                      <a:pt x="f4" y="f306"/>
                    </a:lnTo>
                    <a:lnTo>
                      <a:pt x="f299" y="f300"/>
                    </a:lnTo>
                    <a:close/>
                    <a:moveTo>
                      <a:pt x="f299" y="f300"/>
                    </a:moveTo>
                    <a:lnTo>
                      <a:pt x="f299" y="f300"/>
                    </a:lnTo>
                    <a:close/>
                    <a:moveTo>
                      <a:pt x="f276" y="f319"/>
                    </a:moveTo>
                    <a:lnTo>
                      <a:pt x="f320" y="f98"/>
                    </a:lnTo>
                    <a:lnTo>
                      <a:pt x="f320" y="f321"/>
                    </a:lnTo>
                    <a:lnTo>
                      <a:pt x="f276" y="f319"/>
                    </a:lnTo>
                    <a:close/>
                    <a:moveTo>
                      <a:pt x="f276" y="f319"/>
                    </a:moveTo>
                    <a:lnTo>
                      <a:pt x="f276" y="f319"/>
                    </a:lnTo>
                    <a:close/>
                    <a:moveTo>
                      <a:pt x="f16" y="f322"/>
                    </a:moveTo>
                    <a:lnTo>
                      <a:pt x="f16" y="f323"/>
                    </a:lnTo>
                    <a:lnTo>
                      <a:pt x="f324" y="f325"/>
                    </a:lnTo>
                    <a:lnTo>
                      <a:pt x="f16" y="f322"/>
                    </a:lnTo>
                    <a:close/>
                    <a:moveTo>
                      <a:pt x="f16" y="f322"/>
                    </a:moveTo>
                    <a:lnTo>
                      <a:pt x="f16" y="f322"/>
                    </a:lnTo>
                    <a:close/>
                    <a:moveTo>
                      <a:pt x="f326" y="f327"/>
                    </a:moveTo>
                    <a:lnTo>
                      <a:pt x="f56" y="f325"/>
                    </a:lnTo>
                    <a:lnTo>
                      <a:pt x="f88" y="f323"/>
                    </a:lnTo>
                    <a:lnTo>
                      <a:pt x="f326" y="f327"/>
                    </a:lnTo>
                    <a:close/>
                    <a:moveTo>
                      <a:pt x="f326" y="f327"/>
                    </a:moveTo>
                    <a:lnTo>
                      <a:pt x="f326" y="f327"/>
                    </a:lnTo>
                    <a:close/>
                    <a:moveTo>
                      <a:pt x="f77" y="f328"/>
                    </a:moveTo>
                    <a:lnTo>
                      <a:pt x="f329" y="f319"/>
                    </a:lnTo>
                    <a:lnTo>
                      <a:pt x="f77" y="f321"/>
                    </a:lnTo>
                    <a:lnTo>
                      <a:pt x="f77" y="f328"/>
                    </a:lnTo>
                    <a:close/>
                    <a:moveTo>
                      <a:pt x="f77" y="f328"/>
                    </a:moveTo>
                    <a:lnTo>
                      <a:pt x="f77" y="f328"/>
                    </a:lnTo>
                    <a:close/>
                    <a:moveTo>
                      <a:pt x="f203" y="f19"/>
                    </a:moveTo>
                    <a:cubicBezTo>
                      <a:pt x="f330" y="f138"/>
                      <a:pt x="f331" y="f10"/>
                      <a:pt x="f242" y="f10"/>
                    </a:cubicBezTo>
                    <a:cubicBezTo>
                      <a:pt x="f238" y="f10"/>
                      <a:pt x="f6" y="f138"/>
                      <a:pt x="f332" y="f19"/>
                    </a:cubicBezTo>
                    <a:lnTo>
                      <a:pt x="f112" y="f49"/>
                    </a:lnTo>
                    <a:cubicBezTo>
                      <a:pt x="f6" y="f49"/>
                      <a:pt x="f333" y="f49"/>
                      <a:pt x="f334" y="f49"/>
                    </a:cubicBezTo>
                    <a:lnTo>
                      <a:pt x="f335" y="f297"/>
                    </a:lnTo>
                    <a:cubicBezTo>
                      <a:pt x="f238" y="f336"/>
                      <a:pt x="f233" y="f337"/>
                      <a:pt x="f242" y="f338"/>
                    </a:cubicBezTo>
                    <a:cubicBezTo>
                      <a:pt x="f339" y="f337"/>
                      <a:pt x="f340" y="f336"/>
                      <a:pt x="f315" y="f297"/>
                    </a:cubicBezTo>
                    <a:lnTo>
                      <a:pt x="f341" y="f49"/>
                    </a:lnTo>
                    <a:cubicBezTo>
                      <a:pt x="f342" y="f49"/>
                      <a:pt x="f120" y="f49"/>
                      <a:pt x="f343" y="f49"/>
                    </a:cubicBezTo>
                    <a:lnTo>
                      <a:pt x="f203" y="f19"/>
                    </a:lnTo>
                    <a:close/>
                    <a:moveTo>
                      <a:pt x="f203" y="f19"/>
                    </a:moveTo>
                    <a:lnTo>
                      <a:pt x="f203" y="f19"/>
                    </a:lnTo>
                    <a:close/>
                    <a:moveTo>
                      <a:pt x="f344" y="f345"/>
                    </a:moveTo>
                    <a:lnTo>
                      <a:pt x="f346" y="f347"/>
                    </a:lnTo>
                    <a:lnTo>
                      <a:pt x="f348" y="f126"/>
                    </a:lnTo>
                    <a:lnTo>
                      <a:pt x="f349" y="f176"/>
                    </a:lnTo>
                    <a:cubicBezTo>
                      <a:pt x="f199" y="f157"/>
                      <a:pt x="f199" y="f152"/>
                      <a:pt x="f350" y="f154"/>
                    </a:cubicBezTo>
                    <a:cubicBezTo>
                      <a:pt x="f348" y="f180"/>
                      <a:pt x="f351" y="f180"/>
                      <a:pt x="f84" y="f229"/>
                    </a:cubicBezTo>
                    <a:cubicBezTo>
                      <a:pt x="f352" y="f152"/>
                      <a:pt x="f353" y="f176"/>
                      <a:pt x="f344" y="f345"/>
                    </a:cubicBezTo>
                    <a:close/>
                    <a:moveTo>
                      <a:pt x="f344" y="f345"/>
                    </a:moveTo>
                    <a:lnTo>
                      <a:pt x="f344" y="f345"/>
                    </a:lnTo>
                    <a:close/>
                    <a:moveTo>
                      <a:pt x="f354" y="f176"/>
                    </a:moveTo>
                    <a:lnTo>
                      <a:pt x="f355" y="f118"/>
                    </a:lnTo>
                    <a:lnTo>
                      <a:pt x="f353" y="f82"/>
                    </a:lnTo>
                    <a:lnTo>
                      <a:pt x="f159" y="f28"/>
                    </a:lnTo>
                    <a:lnTo>
                      <a:pt x="f193" y="f172"/>
                    </a:lnTo>
                    <a:cubicBezTo>
                      <a:pt x="f346" y="f214"/>
                      <a:pt x="f85" y="f189"/>
                      <a:pt x="f354" y="f176"/>
                    </a:cubicBezTo>
                    <a:close/>
                    <a:moveTo>
                      <a:pt x="f354" y="f176"/>
                    </a:moveTo>
                    <a:lnTo>
                      <a:pt x="f354" y="f176"/>
                    </a:lnTo>
                    <a:close/>
                    <a:moveTo>
                      <a:pt x="f174" y="f345"/>
                    </a:moveTo>
                    <a:cubicBezTo>
                      <a:pt x="f356" y="f176"/>
                      <a:pt x="f357" y="f152"/>
                      <a:pt x="f358" y="f229"/>
                    </a:cubicBezTo>
                    <a:cubicBezTo>
                      <a:pt x="f359" y="f180"/>
                      <a:pt x="f274" y="f180"/>
                      <a:pt x="f142" y="f154"/>
                    </a:cubicBezTo>
                    <a:cubicBezTo>
                      <a:pt x="f117" y="f152"/>
                      <a:pt x="f119" y="f157"/>
                      <a:pt x="f145" y="f176"/>
                    </a:cubicBezTo>
                    <a:lnTo>
                      <a:pt x="f274" y="f126"/>
                    </a:lnTo>
                    <a:lnTo>
                      <a:pt x="f152" y="f347"/>
                    </a:lnTo>
                    <a:lnTo>
                      <a:pt x="f174" y="f345"/>
                    </a:lnTo>
                    <a:close/>
                    <a:moveTo>
                      <a:pt x="f174" y="f345"/>
                    </a:moveTo>
                    <a:lnTo>
                      <a:pt x="f174" y="f345"/>
                    </a:lnTo>
                    <a:close/>
                    <a:moveTo>
                      <a:pt x="f259" y="f118"/>
                    </a:moveTo>
                    <a:lnTo>
                      <a:pt x="f21" y="f176"/>
                    </a:lnTo>
                    <a:cubicBezTo>
                      <a:pt x="f360" y="f178"/>
                      <a:pt x="f0" y="f253"/>
                      <a:pt x="f117" y="f210"/>
                    </a:cubicBezTo>
                    <a:lnTo>
                      <a:pt x="f117" y="f280"/>
                    </a:lnTo>
                    <a:lnTo>
                      <a:pt x="f222" y="f90"/>
                    </a:lnTo>
                    <a:cubicBezTo>
                      <a:pt x="f361" y="f90"/>
                      <a:pt x="f154" y="f218"/>
                      <a:pt x="f362" y="f172"/>
                    </a:cubicBezTo>
                    <a:lnTo>
                      <a:pt x="f252" y="f28"/>
                    </a:lnTo>
                    <a:lnTo>
                      <a:pt x="f259" y="f118"/>
                    </a:lnTo>
                    <a:close/>
                  </a:path>
                </a:pathLst>
              </a:custGeom>
              <a:gradFill>
                <a:gsLst>
                  <a:gs pos="0">
                    <a:srgbClr val="FFF480"/>
                  </a:gs>
                  <a:gs pos="100000">
                    <a:srgbClr val="D1B76C"/>
                  </a:gs>
                </a:gsLst>
                <a:path path="rect">
                  <a:fillToRect l="50000" t="50000" r="50000" b="50000"/>
                </a:path>
              </a:gra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8" name="Forma Livre 7"/>
              <p:cNvSpPr/>
              <p:nvPr/>
            </p:nvSpPr>
            <p:spPr>
              <a:xfrm>
                <a:off x="9059756" y="5808597"/>
                <a:ext cx="700201" cy="82727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037"/>
                  <a:gd name="f4" fmla="val 2369"/>
                  <a:gd name="f5" fmla="val 1644"/>
                  <a:gd name="f6" fmla="val 1052"/>
                  <a:gd name="f7" fmla="val 1228"/>
                  <a:gd name="f8" fmla="val 1601"/>
                  <a:gd name="f9" fmla="val 1402"/>
                  <a:gd name="f10" fmla="val 1511"/>
                  <a:gd name="f11" fmla="val 1553"/>
                  <a:gd name="f12" fmla="val 1806"/>
                  <a:gd name="f13" fmla="val 1859"/>
                  <a:gd name="f14" fmla="val 1836"/>
                  <a:gd name="f15" fmla="val 1865"/>
                  <a:gd name="f16" fmla="val 1815"/>
                  <a:gd name="f17" fmla="val 1893"/>
                  <a:gd name="f18" fmla="val 1790"/>
                  <a:gd name="f19" fmla="val 1923"/>
                  <a:gd name="f20" fmla="val 1761"/>
                  <a:gd name="f21" fmla="val 1953"/>
                  <a:gd name="f22" fmla="val 1729"/>
                  <a:gd name="f23" fmla="val 1976"/>
                  <a:gd name="f24" fmla="val 1692"/>
                  <a:gd name="f25" fmla="val 2036"/>
                  <a:gd name="f26" fmla="val 1596"/>
                  <a:gd name="f27" fmla="val 1485"/>
                  <a:gd name="f28" fmla="val 2012"/>
                  <a:gd name="f29" fmla="val 1376"/>
                  <a:gd name="f30" fmla="val 2000"/>
                  <a:gd name="f31" fmla="val 1319"/>
                  <a:gd name="f32" fmla="val 1984"/>
                  <a:gd name="f33" fmla="val 1263"/>
                  <a:gd name="f34" fmla="val 1965"/>
                  <a:gd name="f35" fmla="val 1209"/>
                  <a:gd name="f36" fmla="val 1930"/>
                  <a:gd name="f37" fmla="val 1118"/>
                  <a:gd name="f38" fmla="val 1891"/>
                  <a:gd name="f39" fmla="val 1039"/>
                  <a:gd name="f40" fmla="val 1862"/>
                  <a:gd name="f41" fmla="val 945"/>
                  <a:gd name="f42" fmla="val 1844"/>
                  <a:gd name="f43" fmla="val 893"/>
                  <a:gd name="f44" fmla="val 1832"/>
                  <a:gd name="f45" fmla="val 839"/>
                  <a:gd name="f46" fmla="val 1824"/>
                  <a:gd name="f47" fmla="val 785"/>
                  <a:gd name="f48" fmla="val 1796"/>
                  <a:gd name="f49" fmla="val 622"/>
                  <a:gd name="f50" fmla="val 1870"/>
                  <a:gd name="f51" fmla="val 487"/>
                  <a:gd name="f52" fmla="val 1988"/>
                  <a:gd name="f53" fmla="val 385"/>
                  <a:gd name="f54" fmla="val 1910"/>
                  <a:gd name="f55" fmla="val 280"/>
                  <a:gd name="f56" fmla="val 178"/>
                  <a:gd name="f57" fmla="val 1756"/>
                  <a:gd name="f58" fmla="val 72"/>
                  <a:gd name="f59" fmla="val 1663"/>
                  <a:gd name="f60" fmla="val 56"/>
                  <a:gd name="f61" fmla="val 1570"/>
                  <a:gd name="f62" fmla="val 43"/>
                  <a:gd name="f63" fmla="val 1477"/>
                  <a:gd name="f64" fmla="val 33"/>
                  <a:gd name="f65" fmla="val 1163"/>
                  <a:gd name="f66" fmla="val 870"/>
                  <a:gd name="f67" fmla="val 558"/>
                  <a:gd name="f68" fmla="val 463"/>
                  <a:gd name="f69" fmla="val 370"/>
                  <a:gd name="f70" fmla="val 279"/>
                  <a:gd name="f71" fmla="val 249"/>
                  <a:gd name="f72" fmla="val 111"/>
                  <a:gd name="f73" fmla="val 221"/>
                  <a:gd name="f74" fmla="val 149"/>
                  <a:gd name="f75" fmla="val 193"/>
                  <a:gd name="f76" fmla="val 188"/>
                  <a:gd name="f77" fmla="val 527"/>
                  <a:gd name="f78" fmla="val 540"/>
                  <a:gd name="f79" fmla="val 639"/>
                  <a:gd name="f80" fmla="val 368"/>
                  <a:gd name="f81" fmla="val 812"/>
                  <a:gd name="f82" fmla="val 243"/>
                  <a:gd name="f83" fmla="val 1015"/>
                  <a:gd name="f84" fmla="val 1225"/>
                  <a:gd name="f85" fmla="val 1401"/>
                  <a:gd name="f86" fmla="val 375"/>
                  <a:gd name="f87" fmla="val 1510"/>
                  <a:gd name="f88" fmla="val 555"/>
                  <a:gd name="f89" fmla="val 1573"/>
                  <a:gd name="f90" fmla="val 658"/>
                  <a:gd name="f91" fmla="val 1613"/>
                  <a:gd name="f92" fmla="val 772"/>
                  <a:gd name="f93" fmla="val 1632"/>
                  <a:gd name="f94" fmla="val 891"/>
                  <a:gd name="f95" fmla="val 1640"/>
                  <a:gd name="f96" fmla="val 946"/>
                  <a:gd name="f97" fmla="val 999"/>
                  <a:gd name="f98" fmla="val 518"/>
                  <a:gd name="f99" fmla="val 341"/>
                  <a:gd name="f100" fmla="val 1260"/>
                  <a:gd name="f101" fmla="val 845"/>
                  <a:gd name="f102" fmla="val 520"/>
                  <a:gd name="f103" fmla="val 553"/>
                  <a:gd name="f104" fmla="val 184"/>
                  <a:gd name="f105" fmla="val 202"/>
                  <a:gd name="f106" fmla="val 137"/>
                  <a:gd name="f107" fmla="val 262"/>
                  <a:gd name="f108" fmla="val 92"/>
                  <a:gd name="f109" fmla="val 324"/>
                  <a:gd name="f110" fmla="val 46"/>
                  <a:gd name="f111" fmla="val 165"/>
                  <a:gd name="f112" fmla="val 237"/>
                  <a:gd name="f113" fmla="val 212"/>
                  <a:gd name="f114" fmla="val 209"/>
                  <a:gd name="f115" fmla="val 789"/>
                  <a:gd name="f116" fmla="val 201"/>
                  <a:gd name="f117" fmla="val 850"/>
                  <a:gd name="f118" fmla="val 191"/>
                  <a:gd name="f119" fmla="val 888"/>
                  <a:gd name="f120" fmla="val 173"/>
                  <a:gd name="f121" fmla="val 142"/>
                  <a:gd name="f122" fmla="val 103"/>
                  <a:gd name="f123" fmla="val 70"/>
                  <a:gd name="f124" fmla="val 49"/>
                  <a:gd name="f125" fmla="val 34"/>
                  <a:gd name="f126" fmla="val 21"/>
                  <a:gd name="f127" fmla="val 58"/>
                  <a:gd name="f128" fmla="val 80"/>
                  <a:gd name="f129" fmla="val 110"/>
                  <a:gd name="f130" fmla="val 337"/>
                  <a:gd name="f131" fmla="val 1959"/>
                  <a:gd name="f132" fmla="val 572"/>
                  <a:gd name="f133" fmla="val 2060"/>
                  <a:gd name="f134" fmla="val 788"/>
                  <a:gd name="f135" fmla="val 2194"/>
                  <a:gd name="f136" fmla="val 2196"/>
                  <a:gd name="f137" fmla="val 867"/>
                  <a:gd name="f138" fmla="val 2244"/>
                  <a:gd name="f139" fmla="val 953"/>
                  <a:gd name="f140" fmla="val 2299"/>
                  <a:gd name="f141" fmla="val 1016"/>
                  <a:gd name="f142" fmla="val 2368"/>
                  <a:gd name="f143" fmla="val 1082"/>
                  <a:gd name="f144" fmla="val 1166"/>
                  <a:gd name="f145" fmla="val 1244"/>
                  <a:gd name="f146" fmla="val 1246"/>
                  <a:gd name="f147" fmla="val 1427"/>
                  <a:gd name="f148" fmla="val 2083"/>
                  <a:gd name="f149" fmla="val 1620"/>
                  <a:gd name="f150" fmla="val 1995"/>
                  <a:gd name="f151" fmla="val 1794"/>
                  <a:gd name="f152" fmla="val 1869"/>
                  <a:gd name="f153" fmla="val 1503"/>
                  <a:gd name="f154" fmla="val 1566"/>
                  <a:gd name="f155" fmla="val 1394"/>
                  <a:gd name="f156" fmla="val 1739"/>
                  <a:gd name="f157" fmla="val 1224"/>
                  <a:gd name="f158" fmla="val 1020"/>
                  <a:gd name="f159" fmla="val 1012"/>
                  <a:gd name="f160" fmla="val 803"/>
                  <a:gd name="f161" fmla="val 1861"/>
                  <a:gd name="f162" fmla="val 628"/>
                  <a:gd name="f163" fmla="val 1730"/>
                  <a:gd name="f164" fmla="*/ f0 1 2037"/>
                  <a:gd name="f165" fmla="*/ f1 1 2369"/>
                  <a:gd name="f166" fmla="+- f4 0 f2"/>
                  <a:gd name="f167" fmla="+- f3 0 f2"/>
                  <a:gd name="f168" fmla="*/ f167 1 2037"/>
                  <a:gd name="f169" fmla="*/ f166 1 2369"/>
                  <a:gd name="f170" fmla="*/ f2 1 f168"/>
                  <a:gd name="f171" fmla="*/ f3 1 f168"/>
                  <a:gd name="f172" fmla="*/ f2 1 f169"/>
                  <a:gd name="f173" fmla="*/ f4 1 f169"/>
                  <a:gd name="f174" fmla="*/ f170 f164 1"/>
                  <a:gd name="f175" fmla="*/ f171 f164 1"/>
                  <a:gd name="f176" fmla="*/ f173 f165 1"/>
                  <a:gd name="f177" fmla="*/ f172 f16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4" t="f177" r="f175" b="f176"/>
                <a:pathLst>
                  <a:path w="2037" h="2369">
                    <a:moveTo>
                      <a:pt x="f5" y="f6"/>
                    </a:moveTo>
                    <a:cubicBezTo>
                      <a:pt x="f5" y="f7"/>
                      <a:pt x="f8" y="f9"/>
                      <a:pt x="f10" y="f11"/>
                    </a:cubicBezTo>
                    <a:lnTo>
                      <a:pt x="f12" y="f13"/>
                    </a:lnTo>
                    <a:cubicBezTo>
                      <a:pt x="f14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3" y="f24"/>
                    </a:cubicBezTo>
                    <a:cubicBezTo>
                      <a:pt x="f25" y="f26"/>
                      <a:pt x="f25" y="f27"/>
                      <a:pt x="f28" y="f29"/>
                    </a:cubicBezTo>
                    <a:cubicBezTo>
                      <a:pt x="f30" y="f31"/>
                      <a:pt x="f32" y="f33"/>
                      <a:pt x="f34" y="f35"/>
                    </a:cubicBezTo>
                    <a:cubicBezTo>
                      <a:pt x="f36" y="f37"/>
                      <a:pt x="f38" y="f39"/>
                      <a:pt x="f40" y="f41"/>
                    </a:cubicBezTo>
                    <a:cubicBezTo>
                      <a:pt x="f42" y="f43"/>
                      <a:pt x="f44" y="f45"/>
                      <a:pt x="f46" y="f47"/>
                    </a:cubicBezTo>
                    <a:cubicBezTo>
                      <a:pt x="f48" y="f49"/>
                      <a:pt x="f50" y="f51"/>
                      <a:pt x="f52" y="f53"/>
                    </a:cubicBezTo>
                    <a:cubicBezTo>
                      <a:pt x="f54" y="f55"/>
                      <a:pt x="f44" y="f56"/>
                      <a:pt x="f57" y="f58"/>
                    </a:cubicBezTo>
                    <a:cubicBezTo>
                      <a:pt x="f59" y="f60"/>
                      <a:pt x="f61" y="f62"/>
                      <a:pt x="f63" y="f64"/>
                    </a:cubicBezTo>
                    <a:cubicBezTo>
                      <a:pt x="f65" y="f2"/>
                      <a:pt x="f66" y="f2"/>
                      <a:pt x="f67" y="f64"/>
                    </a:cubicBezTo>
                    <a:cubicBezTo>
                      <a:pt x="f68" y="f62"/>
                      <a:pt x="f69" y="f60"/>
                      <a:pt x="f70" y="f58"/>
                    </a:cubicBezTo>
                    <a:cubicBezTo>
                      <a:pt x="f71" y="f72"/>
                      <a:pt x="f73" y="f74"/>
                      <a:pt x="f75" y="f76"/>
                    </a:cubicBezTo>
                    <a:lnTo>
                      <a:pt x="f77" y="f78"/>
                    </a:lnTo>
                    <a:cubicBezTo>
                      <a:pt x="f79" y="f80"/>
                      <a:pt x="f81" y="f82"/>
                      <a:pt x="f83" y="f82"/>
                    </a:cubicBezTo>
                    <a:cubicBezTo>
                      <a:pt x="f84" y="f82"/>
                      <a:pt x="f85" y="f86"/>
                      <a:pt x="f87" y="f88"/>
                    </a:cubicBezTo>
                    <a:cubicBezTo>
                      <a:pt x="f89" y="f90"/>
                      <a:pt x="f91" y="f92"/>
                      <a:pt x="f93" y="f94"/>
                    </a:cubicBezTo>
                    <a:lnTo>
                      <a:pt x="f93" y="f43"/>
                    </a:lnTo>
                    <a:cubicBezTo>
                      <a:pt x="f95" y="f96"/>
                      <a:pt x="f5" y="f97"/>
                      <a:pt x="f5" y="f6"/>
                    </a:cubicBez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98" y="f11"/>
                    </a:moveTo>
                    <a:cubicBezTo>
                      <a:pt x="f99" y="f100"/>
                      <a:pt x="f99" y="f101"/>
                      <a:pt x="f98" y="f88"/>
                    </a:cubicBezTo>
                    <a:lnTo>
                      <a:pt x="f102" y="f103"/>
                    </a:lnTo>
                    <a:lnTo>
                      <a:pt x="f104" y="f105"/>
                    </a:lnTo>
                    <a:cubicBezTo>
                      <a:pt x="f106" y="f107"/>
                      <a:pt x="f108" y="f109"/>
                      <a:pt x="f110" y="f53"/>
                    </a:cubicBezTo>
                    <a:cubicBezTo>
                      <a:pt x="f111" y="f51"/>
                      <a:pt x="f112" y="f49"/>
                      <a:pt x="f113" y="f47"/>
                    </a:cubicBezTo>
                    <a:lnTo>
                      <a:pt x="f114" y="f115"/>
                    </a:lnTo>
                    <a:lnTo>
                      <a:pt x="f113" y="f115"/>
                    </a:lnTo>
                    <a:cubicBezTo>
                      <a:pt x="f116" y="f117"/>
                      <a:pt x="f118" y="f119"/>
                      <a:pt x="f120" y="f41"/>
                    </a:cubicBezTo>
                    <a:cubicBezTo>
                      <a:pt x="f121" y="f39"/>
                      <a:pt x="f122" y="f37"/>
                      <a:pt x="f123" y="f35"/>
                    </a:cubicBezTo>
                    <a:cubicBezTo>
                      <a:pt x="f124" y="f33"/>
                      <a:pt x="f125" y="f31"/>
                      <a:pt x="f126" y="f29"/>
                    </a:cubicBezTo>
                    <a:cubicBezTo>
                      <a:pt x="f2" y="f27"/>
                      <a:pt x="f2" y="f26"/>
                      <a:pt x="f127" y="f24"/>
                    </a:cubicBezTo>
                    <a:cubicBezTo>
                      <a:pt x="f128" y="f22"/>
                      <a:pt x="f129" y="f20"/>
                      <a:pt x="f121" y="f18"/>
                    </a:cubicBezTo>
                    <a:cubicBezTo>
                      <a:pt x="f130" y="f131"/>
                      <a:pt x="f132" y="f133"/>
                      <a:pt x="f134" y="f135"/>
                    </a:cubicBezTo>
                    <a:lnTo>
                      <a:pt x="f115" y="f136"/>
                    </a:lnTo>
                    <a:cubicBezTo>
                      <a:pt x="f137" y="f138"/>
                      <a:pt x="f139" y="f140"/>
                      <a:pt x="f141" y="f142"/>
                    </a:cubicBezTo>
                    <a:cubicBezTo>
                      <a:pt x="f143" y="f140"/>
                      <a:pt x="f144" y="f138"/>
                      <a:pt x="f145" y="f136"/>
                    </a:cubicBezTo>
                    <a:lnTo>
                      <a:pt x="f146" y="f135"/>
                    </a:lnTo>
                    <a:cubicBezTo>
                      <a:pt x="f147" y="f148"/>
                      <a:pt x="f149" y="f150"/>
                      <a:pt x="f151" y="f152"/>
                    </a:cubicBezTo>
                    <a:lnTo>
                      <a:pt x="f153" y="f154"/>
                    </a:lnTo>
                    <a:cubicBezTo>
                      <a:pt x="f155" y="f156"/>
                      <a:pt x="f157" y="f40"/>
                      <a:pt x="f158" y="f40"/>
                    </a:cubicBezTo>
                    <a:lnTo>
                      <a:pt x="f159" y="f40"/>
                    </a:lnTo>
                    <a:cubicBezTo>
                      <a:pt x="f160" y="f161"/>
                      <a:pt x="f162" y="f163"/>
                      <a:pt x="f98" y="f11"/>
                    </a:cubicBezTo>
                    <a:close/>
                  </a:path>
                </a:pathLst>
              </a:custGeom>
              <a:solidFill>
                <a:srgbClr val="009035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9" name="Forma Livre 8"/>
              <p:cNvSpPr/>
              <p:nvPr/>
            </p:nvSpPr>
            <p:spPr>
              <a:xfrm>
                <a:off x="9199440" y="5899315"/>
                <a:ext cx="417597" cy="2617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244"/>
                  <a:gd name="f4" fmla="val 797"/>
                  <a:gd name="f5" fmla="val 796"/>
                  <a:gd name="f6" fmla="val 2"/>
                  <a:gd name="f7" fmla="val 355"/>
                  <a:gd name="f8" fmla="val 279"/>
                  <a:gd name="f9" fmla="val 620"/>
                  <a:gd name="f10" fmla="val 964"/>
                  <a:gd name="f11" fmla="val 1239"/>
                  <a:gd name="f12" fmla="val 1243"/>
                  <a:gd name="f13" fmla="*/ f0 1 1244"/>
                  <a:gd name="f14" fmla="*/ f1 1 797"/>
                  <a:gd name="f15" fmla="+- f4 0 f2"/>
                  <a:gd name="f16" fmla="+- f3 0 f2"/>
                  <a:gd name="f17" fmla="*/ f16 1 1244"/>
                  <a:gd name="f18" fmla="*/ f15 1 797"/>
                  <a:gd name="f19" fmla="*/ f2 1 f17"/>
                  <a:gd name="f20" fmla="*/ f3 1 f17"/>
                  <a:gd name="f21" fmla="*/ f2 1 f18"/>
                  <a:gd name="f22" fmla="*/ f4 1 f18"/>
                  <a:gd name="f23" fmla="*/ f19 f13 1"/>
                  <a:gd name="f24" fmla="*/ f20 f13 1"/>
                  <a:gd name="f25" fmla="*/ f22 f14 1"/>
                  <a:gd name="f26" fmla="*/ f21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3" t="f26" r="f24" b="f25"/>
                <a:pathLst>
                  <a:path w="1244" h="797">
                    <a:moveTo>
                      <a:pt x="f2" y="f5"/>
                    </a:moveTo>
                    <a:cubicBezTo>
                      <a:pt x="f6" y="f7"/>
                      <a:pt x="f8" y="f2"/>
                      <a:pt x="f9" y="f2"/>
                    </a:cubicBezTo>
                    <a:cubicBezTo>
                      <a:pt x="f10" y="f2"/>
                      <a:pt x="f11" y="f7"/>
                      <a:pt x="f12" y="f5"/>
                    </a:cubicBezTo>
                    <a:lnTo>
                      <a:pt x="f2" y="f5"/>
                    </a:lnTo>
                  </a:path>
                </a:pathLst>
              </a:custGeom>
              <a:noFill/>
              <a:ln w="1801" cap="flat">
                <a:solidFill>
                  <a:srgbClr val="1B1918"/>
                </a:solidFill>
                <a:prstDash val="solid"/>
                <a:miter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0" name="Forma Livre 9"/>
              <p:cNvSpPr/>
              <p:nvPr/>
            </p:nvSpPr>
            <p:spPr>
              <a:xfrm>
                <a:off x="9451796" y="6195956"/>
                <a:ext cx="107999" cy="107999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375"/>
                  <a:gd name="f6" fmla="val 371"/>
                  <a:gd name="f7" fmla="val 214"/>
                  <a:gd name="f8" fmla="val 66"/>
                  <a:gd name="f9" fmla="val 193"/>
                  <a:gd name="f10" fmla="val 17"/>
                  <a:gd name="f11" fmla="val 195"/>
                  <a:gd name="f12" fmla="val 12"/>
                  <a:gd name="f13" fmla="val 189"/>
                  <a:gd name="f14" fmla="val 10"/>
                  <a:gd name="f15" fmla="val 7"/>
                  <a:gd name="f16" fmla="val 183"/>
                  <a:gd name="f17" fmla="val 160"/>
                  <a:gd name="f18" fmla="val 68"/>
                  <a:gd name="f19" fmla="val 168"/>
                  <a:gd name="f20" fmla="val 3"/>
                  <a:gd name="f21" fmla="val 159"/>
                  <a:gd name="f22" fmla="val 2"/>
                  <a:gd name="f23" fmla="val 152"/>
                  <a:gd name="f24" fmla="val 63"/>
                  <a:gd name="f25" fmla="val 145"/>
                  <a:gd name="f26" fmla="val 136"/>
                  <a:gd name="f27" fmla="val 143"/>
                  <a:gd name="f28" fmla="val 121"/>
                  <a:gd name="f29" fmla="val 5"/>
                  <a:gd name="f30" fmla="val 112"/>
                  <a:gd name="f31" fmla="val 8"/>
                  <a:gd name="f32" fmla="val 74"/>
                  <a:gd name="f33" fmla="val 93"/>
                  <a:gd name="f34" fmla="val 86"/>
                  <a:gd name="f35" fmla="val 23"/>
                  <a:gd name="f36" fmla="val 126"/>
                  <a:gd name="f37" fmla="val 76"/>
                  <a:gd name="f38" fmla="val 35"/>
                  <a:gd name="f39" fmla="val 71"/>
                  <a:gd name="f40" fmla="val 43"/>
                  <a:gd name="f41" fmla="val 81"/>
                  <a:gd name="f42" fmla="val 50"/>
                  <a:gd name="f43" fmla="val 52"/>
                  <a:gd name="f44" fmla="val 78"/>
                  <a:gd name="f45" fmla="val 64"/>
                  <a:gd name="f46" fmla="val 59"/>
                  <a:gd name="f47" fmla="val 60"/>
                  <a:gd name="f48" fmla="val 57"/>
                  <a:gd name="f49" fmla="val 61"/>
                  <a:gd name="f50" fmla="val 83"/>
                  <a:gd name="f51" fmla="val 116"/>
                  <a:gd name="f52" fmla="val 38"/>
                  <a:gd name="f53" fmla="val 32"/>
                  <a:gd name="f54" fmla="val 123"/>
                  <a:gd name="f55" fmla="val 26"/>
                  <a:gd name="f56" fmla="val 101"/>
                  <a:gd name="f57" fmla="val 109"/>
                  <a:gd name="f58" fmla="val 69"/>
                  <a:gd name="f59" fmla="val 129"/>
                  <a:gd name="f60" fmla="val 16"/>
                  <a:gd name="f61" fmla="val 124"/>
                  <a:gd name="f62" fmla="val 14"/>
                  <a:gd name="f63" fmla="val 133"/>
                  <a:gd name="f64" fmla="val 138"/>
                  <a:gd name="f65" fmla="val 144"/>
                  <a:gd name="f66" fmla="val 141"/>
                  <a:gd name="f67" fmla="val 11"/>
                  <a:gd name="f68" fmla="val 148"/>
                  <a:gd name="f69" fmla="val 151"/>
                  <a:gd name="f70" fmla="val 154"/>
                  <a:gd name="f71" fmla="val 20"/>
                  <a:gd name="f72" fmla="val 161"/>
                  <a:gd name="f73" fmla="val 172"/>
                  <a:gd name="f74" fmla="val 187"/>
                  <a:gd name="f75" fmla="val 199"/>
                  <a:gd name="f76" fmla="val 40"/>
                  <a:gd name="f77" fmla="val 202"/>
                  <a:gd name="f78" fmla="val 205"/>
                  <a:gd name="f79" fmla="val 4"/>
                  <a:gd name="f80" fmla="val 210"/>
                  <a:gd name="f81" fmla="val 212"/>
                  <a:gd name="f82" fmla="val 220"/>
                  <a:gd name="f83" fmla="val 47"/>
                  <a:gd name="f84" fmla="val 209"/>
                  <a:gd name="f85" fmla="val 237"/>
                  <a:gd name="f86" fmla="val 245"/>
                  <a:gd name="f87" fmla="val 67"/>
                  <a:gd name="f88" fmla="val 215"/>
                  <a:gd name="f89" fmla="val 19"/>
                  <a:gd name="f90" fmla="val 260"/>
                  <a:gd name="f91" fmla="val 24"/>
                  <a:gd name="f92" fmla="val 267"/>
                  <a:gd name="f93" fmla="val 72"/>
                  <a:gd name="f94" fmla="val 224"/>
                  <a:gd name="f95" fmla="val 266"/>
                  <a:gd name="f96" fmla="val 271"/>
                  <a:gd name="f97" fmla="val 281"/>
                  <a:gd name="f98" fmla="val 276"/>
                  <a:gd name="f99" fmla="val 48"/>
                  <a:gd name="f100" fmla="val 279"/>
                  <a:gd name="f101" fmla="val 272"/>
                  <a:gd name="f102" fmla="val 269"/>
                  <a:gd name="f103" fmla="val 29"/>
                  <a:gd name="f104" fmla="val 295"/>
                  <a:gd name="f105" fmla="val 303"/>
                  <a:gd name="f106" fmla="val 274"/>
                  <a:gd name="f107" fmla="val 288"/>
                  <a:gd name="f108" fmla="val 301"/>
                  <a:gd name="f109" fmla="val 316"/>
                  <a:gd name="f110" fmla="val 321"/>
                  <a:gd name="f111" fmla="val 55"/>
                  <a:gd name="f112" fmla="val 325"/>
                  <a:gd name="f113" fmla="val 308"/>
                  <a:gd name="f114" fmla="val 283"/>
                  <a:gd name="f115" fmla="val 335"/>
                  <a:gd name="f116" fmla="val 338"/>
                  <a:gd name="f117" fmla="val 90"/>
                  <a:gd name="f118" fmla="val 286"/>
                  <a:gd name="f119" fmla="val 336"/>
                  <a:gd name="f120" fmla="val 91"/>
                  <a:gd name="f121" fmla="val 340"/>
                  <a:gd name="f122" fmla="val 341"/>
                  <a:gd name="f123" fmla="val 98"/>
                  <a:gd name="f124" fmla="val 345"/>
                  <a:gd name="f125" fmla="val 102"/>
                  <a:gd name="f126" fmla="val 128"/>
                  <a:gd name="f127" fmla="val 107"/>
                  <a:gd name="f128" fmla="val 357"/>
                  <a:gd name="f129" fmla="val 114"/>
                  <a:gd name="f130" fmla="val 362"/>
                  <a:gd name="f131" fmla="val 330"/>
                  <a:gd name="f132" fmla="val 346"/>
                  <a:gd name="f133" fmla="val 365"/>
                  <a:gd name="f134" fmla="val 134"/>
                  <a:gd name="f135" fmla="val 370"/>
                  <a:gd name="f136" fmla="val 348"/>
                  <a:gd name="f137" fmla="val 333"/>
                  <a:gd name="f138" fmla="val 146"/>
                  <a:gd name="f139" fmla="val 320"/>
                  <a:gd name="f140" fmla="val 368"/>
                  <a:gd name="f141" fmla="val 153"/>
                  <a:gd name="f142" fmla="val 318"/>
                  <a:gd name="f143" fmla="val 363"/>
                  <a:gd name="f144" fmla="val 192"/>
                  <a:gd name="f145" fmla="val 207"/>
                  <a:gd name="f146" fmla="val 367"/>
                  <a:gd name="f147" fmla="val 216"/>
                  <a:gd name="f148" fmla="val 228"/>
                  <a:gd name="f149" fmla="val 229"/>
                  <a:gd name="f150" fmla="val 331"/>
                  <a:gd name="f151" fmla="val 231"/>
                  <a:gd name="f152" fmla="val 240"/>
                  <a:gd name="f153" fmla="val 238"/>
                  <a:gd name="f154" fmla="val 328"/>
                  <a:gd name="f155" fmla="val 315"/>
                  <a:gd name="f156" fmla="val 358"/>
                  <a:gd name="f157" fmla="val 355"/>
                  <a:gd name="f158" fmla="val 247"/>
                  <a:gd name="f159" fmla="val 313"/>
                  <a:gd name="f160" fmla="val 278"/>
                  <a:gd name="f161" fmla="val 343"/>
                  <a:gd name="f162" fmla="val 285"/>
                  <a:gd name="f163" fmla="val 298"/>
                  <a:gd name="f164" fmla="val 307"/>
                  <a:gd name="f165" fmla="val 293"/>
                  <a:gd name="f166" fmla="val 300"/>
                  <a:gd name="f167" fmla="val 309"/>
                  <a:gd name="f168" fmla="val 306"/>
                  <a:gd name="f169" fmla="val 317"/>
                  <a:gd name="f170" fmla="val 319"/>
                  <a:gd name="f171" fmla="val 326"/>
                  <a:gd name="f172" fmla="val 324"/>
                  <a:gd name="f173" fmla="val 314"/>
                  <a:gd name="f174" fmla="val 322"/>
                  <a:gd name="f175" fmla="val 277"/>
                  <a:gd name="f176" fmla="val 350"/>
                  <a:gd name="f177" fmla="val 262"/>
                  <a:gd name="f178" fmla="val 302"/>
                  <a:gd name="f179" fmla="val 222"/>
                  <a:gd name="f180" fmla="val 264"/>
                  <a:gd name="f181" fmla="val 259"/>
                  <a:gd name="f182" fmla="val 364"/>
                  <a:gd name="f183" fmla="val 244"/>
                  <a:gd name="f184" fmla="val 369"/>
                  <a:gd name="f185" fmla="val 235"/>
                  <a:gd name="f186" fmla="val 204"/>
                  <a:gd name="f187" fmla="val 217"/>
                  <a:gd name="f188" fmla="val 372"/>
                  <a:gd name="f189" fmla="val 219"/>
                  <a:gd name="f190" fmla="val 374"/>
                  <a:gd name="f191" fmla="val 352"/>
                  <a:gd name="f192" fmla="val 194"/>
                  <a:gd name="f193" fmla="val 185"/>
                  <a:gd name="f194" fmla="val 169"/>
                  <a:gd name="f195" fmla="val 177"/>
                  <a:gd name="f196" fmla="val 353"/>
                  <a:gd name="f197" fmla="val 359"/>
                  <a:gd name="f198" fmla="val 149"/>
                  <a:gd name="f199" fmla="val 139"/>
                  <a:gd name="f200" fmla="val 310"/>
                  <a:gd name="f201" fmla="val 131"/>
                  <a:gd name="f202" fmla="val 305"/>
                  <a:gd name="f203" fmla="val 108"/>
                  <a:gd name="f204" fmla="val 99"/>
                  <a:gd name="f205" fmla="val 119"/>
                  <a:gd name="f206" fmla="val 312"/>
                  <a:gd name="f207" fmla="val 58"/>
                  <a:gd name="f208" fmla="val 297"/>
                  <a:gd name="f209" fmla="val 42"/>
                  <a:gd name="f210" fmla="val 33"/>
                  <a:gd name="f211" fmla="val 248"/>
                  <a:gd name="f212" fmla="val 22"/>
                  <a:gd name="f213" fmla="val 15"/>
                  <a:gd name="f214" fmla="val 73"/>
                  <a:gd name="f215" fmla="val 254"/>
                  <a:gd name="f216" fmla="val 223"/>
                  <a:gd name="f217" fmla="val 181"/>
                  <a:gd name="f218" fmla="val 156"/>
                  <a:gd name="f219" fmla="val 200"/>
                  <a:gd name="f220" fmla="val 208"/>
                  <a:gd name="f221" fmla="val 188"/>
                  <a:gd name="f222" fmla="val 27"/>
                  <a:gd name="f223" fmla="val 157"/>
                  <a:gd name="f224" fmla="val 103"/>
                  <a:gd name="f225" fmla="val 165"/>
                  <a:gd name="f226" fmla="val 174"/>
                  <a:gd name="f227" fmla="val 227"/>
                  <a:gd name="f228" fmla="val 255"/>
                  <a:gd name="f229" fmla="val 290"/>
                  <a:gd name="f230" fmla="val 226"/>
                  <a:gd name="f231" fmla="val 291"/>
                  <a:gd name="f232" fmla="val 186"/>
                  <a:gd name="f233" fmla="val 257"/>
                  <a:gd name="f234" fmla="val 184"/>
                  <a:gd name="f235" fmla="val 190"/>
                  <a:gd name="f236" fmla="val 252"/>
                  <a:gd name="f237" fmla="val 239"/>
                  <a:gd name="f238" fmla="val 243"/>
                  <a:gd name="f239" fmla="val 236"/>
                  <a:gd name="f240" fmla="val 232"/>
                  <a:gd name="f241" fmla="val 197"/>
                  <a:gd name="f242" fmla="val 170"/>
                  <a:gd name="f243" fmla="val 182"/>
                  <a:gd name="f244" fmla="val 104"/>
                  <a:gd name="f245" fmla="val 79"/>
                  <a:gd name="f246" fmla="val 111"/>
                  <a:gd name="f247" fmla="val 53"/>
                  <a:gd name="f248" fmla="val 118"/>
                  <a:gd name="f249" fmla="val 105"/>
                  <a:gd name="f250" fmla="val 106"/>
                  <a:gd name="f251" fmla="val 171"/>
                  <a:gd name="f252" fmla="val 162"/>
                  <a:gd name="f253" fmla="val 122"/>
                  <a:gd name="f254" fmla="val 97"/>
                  <a:gd name="f255" fmla="val 140"/>
                  <a:gd name="f256" fmla="val 115"/>
                  <a:gd name="f257" fmla="val 88"/>
                  <a:gd name="f258" fmla="val 234"/>
                  <a:gd name="f259" fmla="val 150"/>
                  <a:gd name="f260" fmla="val 100"/>
                  <a:gd name="f261" fmla="val 95"/>
                  <a:gd name="f262" fmla="val 85"/>
                  <a:gd name="f263" fmla="val 113"/>
                  <a:gd name="f264" fmla="val 62"/>
                  <a:gd name="f265" fmla="*/ f2 1 375"/>
                  <a:gd name="f266" fmla="*/ f3 1 371"/>
                  <a:gd name="f267" fmla="+- f6 0 f4"/>
                  <a:gd name="f268" fmla="+- f5 0 f4"/>
                  <a:gd name="f269" fmla="*/ f268 1 375"/>
                  <a:gd name="f270" fmla="*/ f267 1 371"/>
                  <a:gd name="f271" fmla="*/ f4 1 f269"/>
                  <a:gd name="f272" fmla="*/ f5 1 f269"/>
                  <a:gd name="f273" fmla="*/ f4 1 f270"/>
                  <a:gd name="f274" fmla="*/ f6 1 f270"/>
                  <a:gd name="f275" fmla="*/ f271 f265 1"/>
                  <a:gd name="f276" fmla="*/ f272 f265 1"/>
                  <a:gd name="f277" fmla="*/ f274 f266 1"/>
                  <a:gd name="f278" fmla="*/ f273 f26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75" t="f278" r="f276" b="f277"/>
                <a:pathLst>
                  <a:path w="375" h="371">
                    <a:moveTo>
                      <a:pt x="f7" y="f8"/>
                    </a:moveTo>
                    <a:lnTo>
                      <a:pt x="f9" y="f10"/>
                    </a:lnTo>
                    <a:lnTo>
                      <a:pt x="f11" y="f12"/>
                    </a:lnTo>
                    <a:lnTo>
                      <a:pt x="f13" y="f14"/>
                    </a:lnTo>
                    <a:lnTo>
                      <a:pt x="f13" y="f15"/>
                    </a:lnTo>
                    <a:lnTo>
                      <a:pt x="f1" y="f14"/>
                    </a:lnTo>
                    <a:lnTo>
                      <a:pt x="f16" y="f10"/>
                    </a:lnTo>
                    <a:lnTo>
                      <a:pt x="f17" y="f18"/>
                    </a:lnTo>
                    <a:lnTo>
                      <a:pt x="f19" y="f20"/>
                    </a:lnTo>
                    <a:lnTo>
                      <a:pt x="f21" y="f22"/>
                    </a:lnTo>
                    <a:lnTo>
                      <a:pt x="f23" y="f24"/>
                    </a:lnTo>
                    <a:lnTo>
                      <a:pt x="f25" y="f22"/>
                    </a:lnTo>
                    <a:lnTo>
                      <a:pt x="f26" y="f22"/>
                    </a:lnTo>
                    <a:lnTo>
                      <a:pt x="f27" y="f18"/>
                    </a:lnTo>
                    <a:lnTo>
                      <a:pt x="f28" y="f29"/>
                    </a:lnTo>
                    <a:lnTo>
                      <a:pt x="f30" y="f31"/>
                    </a:lnTo>
                    <a:lnTo>
                      <a:pt x="f26" y="f32"/>
                    </a:lnTo>
                    <a:lnTo>
                      <a:pt x="f33" y="f10"/>
                    </a:lnTo>
                    <a:lnTo>
                      <a:pt x="f34" y="f35"/>
                    </a:lnTo>
                    <a:lnTo>
                      <a:pt x="f36" y="f37"/>
                    </a:lnTo>
                    <a:lnTo>
                      <a:pt x="f37" y="f38"/>
                    </a:lnTo>
                    <a:lnTo>
                      <a:pt x="f39" y="f40"/>
                    </a:lnTo>
                    <a:lnTo>
                      <a:pt x="f41" y="f42"/>
                    </a:lnTo>
                    <a:lnTo>
                      <a:pt x="f37" y="f43"/>
                    </a:lnTo>
                    <a:lnTo>
                      <a:pt x="f44" y="f8"/>
                    </a:lnTo>
                    <a:lnTo>
                      <a:pt x="f45" y="f46"/>
                    </a:lnTo>
                    <a:lnTo>
                      <a:pt x="f47" y="f8"/>
                    </a:lnTo>
                    <a:lnTo>
                      <a:pt x="f48" y="f49"/>
                    </a:lnTo>
                    <a:lnTo>
                      <a:pt x="f42" y="f8"/>
                    </a:lnTo>
                    <a:lnTo>
                      <a:pt x="f50" y="f51"/>
                    </a:lnTo>
                    <a:lnTo>
                      <a:pt x="f52" y="f44"/>
                    </a:lnTo>
                    <a:lnTo>
                      <a:pt x="f53" y="f34"/>
                    </a:lnTo>
                    <a:lnTo>
                      <a:pt x="f37" y="f54"/>
                    </a:lnTo>
                    <a:lnTo>
                      <a:pt x="f55" y="f56"/>
                    </a:lnTo>
                    <a:lnTo>
                      <a:pt x="f35" y="f57"/>
                    </a:lnTo>
                    <a:lnTo>
                      <a:pt x="f58" y="f59"/>
                    </a:lnTo>
                    <a:lnTo>
                      <a:pt x="f60" y="f61"/>
                    </a:lnTo>
                    <a:lnTo>
                      <a:pt x="f62" y="f63"/>
                    </a:lnTo>
                    <a:lnTo>
                      <a:pt x="f8" y="f64"/>
                    </a:lnTo>
                    <a:lnTo>
                      <a:pt x="f35" y="f65"/>
                    </a:lnTo>
                    <a:lnTo>
                      <a:pt x="f60" y="f66"/>
                    </a:lnTo>
                    <a:lnTo>
                      <a:pt x="f67" y="f68"/>
                    </a:lnTo>
                    <a:lnTo>
                      <a:pt x="f60" y="f69"/>
                    </a:lnTo>
                    <a:lnTo>
                      <a:pt x="f60" y="f70"/>
                    </a:lnTo>
                    <a:lnTo>
                      <a:pt x="f71" y="f70"/>
                    </a:lnTo>
                    <a:lnTo>
                      <a:pt x="f47" y="f1"/>
                    </a:lnTo>
                    <a:lnTo>
                      <a:pt x="f29" y="f72"/>
                    </a:lnTo>
                    <a:lnTo>
                      <a:pt x="f22" y="f73"/>
                    </a:lnTo>
                    <a:lnTo>
                      <a:pt x="f47" y="f13"/>
                    </a:lnTo>
                    <a:lnTo>
                      <a:pt x="f4" y="f74"/>
                    </a:lnTo>
                    <a:lnTo>
                      <a:pt x="f4" y="f11"/>
                    </a:lnTo>
                    <a:lnTo>
                      <a:pt x="f48" y="f75"/>
                    </a:lnTo>
                    <a:cubicBezTo>
                      <a:pt x="f76" y="f77"/>
                      <a:pt x="f35" y="f78"/>
                      <a:pt x="f79" y="f80"/>
                    </a:cubicBezTo>
                    <a:lnTo>
                      <a:pt x="f4" y="f81"/>
                    </a:lnTo>
                    <a:lnTo>
                      <a:pt x="f22" y="f82"/>
                    </a:lnTo>
                    <a:lnTo>
                      <a:pt x="f29" y="f82"/>
                    </a:lnTo>
                    <a:cubicBezTo>
                      <a:pt x="f55" y="f7"/>
                      <a:pt x="f83" y="f84"/>
                      <a:pt x="f8" y="f78"/>
                    </a:cubicBezTo>
                    <a:lnTo>
                      <a:pt x="f29" y="f85"/>
                    </a:lnTo>
                    <a:lnTo>
                      <a:pt x="f67" y="f86"/>
                    </a:lnTo>
                    <a:lnTo>
                      <a:pt x="f87" y="f88"/>
                    </a:lnTo>
                    <a:lnTo>
                      <a:pt x="f89" y="f90"/>
                    </a:lnTo>
                    <a:lnTo>
                      <a:pt x="f91" y="f92"/>
                    </a:lnTo>
                    <a:lnTo>
                      <a:pt x="f93" y="f94"/>
                    </a:lnTo>
                    <a:lnTo>
                      <a:pt x="f83" y="f95"/>
                    </a:lnTo>
                    <a:lnTo>
                      <a:pt x="f91" y="f96"/>
                    </a:lnTo>
                    <a:lnTo>
                      <a:pt x="f55" y="f97"/>
                    </a:lnTo>
                    <a:lnTo>
                      <a:pt x="f40" y="f98"/>
                    </a:lnTo>
                    <a:lnTo>
                      <a:pt x="f99" y="f100"/>
                    </a:lnTo>
                    <a:lnTo>
                      <a:pt x="f43" y="f101"/>
                    </a:lnTo>
                    <a:lnTo>
                      <a:pt x="f87" y="f102"/>
                    </a:lnTo>
                    <a:lnTo>
                      <a:pt x="f103" y="f104"/>
                    </a:lnTo>
                    <a:lnTo>
                      <a:pt x="f38" y="f105"/>
                    </a:lnTo>
                    <a:lnTo>
                      <a:pt x="f37" y="f106"/>
                    </a:lnTo>
                    <a:cubicBezTo>
                      <a:pt x="f87" y="f107"/>
                      <a:pt x="f47" y="f108"/>
                      <a:pt x="f42" y="f109"/>
                    </a:cubicBezTo>
                    <a:lnTo>
                      <a:pt x="f99" y="f110"/>
                    </a:lnTo>
                    <a:lnTo>
                      <a:pt x="f111" y="f112"/>
                    </a:lnTo>
                    <a:lnTo>
                      <a:pt x="f46" y="f110"/>
                    </a:lnTo>
                    <a:cubicBezTo>
                      <a:pt x="f8" y="f113"/>
                      <a:pt x="f32" y="f104"/>
                      <a:pt x="f41" y="f114"/>
                    </a:cubicBezTo>
                    <a:lnTo>
                      <a:pt x="f87" y="f115"/>
                    </a:lnTo>
                    <a:lnTo>
                      <a:pt x="f37" y="f116"/>
                    </a:lnTo>
                    <a:lnTo>
                      <a:pt x="f117" y="f118"/>
                    </a:lnTo>
                    <a:lnTo>
                      <a:pt x="f33" y="f119"/>
                    </a:lnTo>
                    <a:lnTo>
                      <a:pt x="f120" y="f116"/>
                    </a:lnTo>
                    <a:lnTo>
                      <a:pt x="f33" y="f121"/>
                    </a:lnTo>
                    <a:lnTo>
                      <a:pt x="f33" y="f122"/>
                    </a:lnTo>
                    <a:lnTo>
                      <a:pt x="f123" y="f124"/>
                    </a:lnTo>
                    <a:lnTo>
                      <a:pt x="f125" y="f122"/>
                    </a:lnTo>
                    <a:lnTo>
                      <a:pt x="f126" y="f109"/>
                    </a:lnTo>
                    <a:lnTo>
                      <a:pt x="f127" y="f128"/>
                    </a:lnTo>
                    <a:lnTo>
                      <a:pt x="f129" y="f130"/>
                    </a:lnTo>
                    <a:lnTo>
                      <a:pt x="f26" y="f109"/>
                    </a:lnTo>
                    <a:cubicBezTo>
                      <a:pt x="f26" y="f131"/>
                      <a:pt x="f26" y="f132"/>
                      <a:pt x="f26" y="f133"/>
                    </a:cubicBezTo>
                    <a:lnTo>
                      <a:pt x="f134" y="f135"/>
                    </a:lnTo>
                    <a:lnTo>
                      <a:pt x="f27" y="f135"/>
                    </a:lnTo>
                    <a:lnTo>
                      <a:pt x="f27" y="f133"/>
                    </a:lnTo>
                    <a:cubicBezTo>
                      <a:pt x="f25" y="f136"/>
                      <a:pt x="f25" y="f137"/>
                      <a:pt x="f138" y="f139"/>
                    </a:cubicBezTo>
                    <a:lnTo>
                      <a:pt x="f21" y="f135"/>
                    </a:lnTo>
                    <a:lnTo>
                      <a:pt x="f19" y="f140"/>
                    </a:lnTo>
                    <a:lnTo>
                      <a:pt x="f141" y="f142"/>
                    </a:lnTo>
                    <a:lnTo>
                      <a:pt x="f16" y="f143"/>
                    </a:lnTo>
                    <a:lnTo>
                      <a:pt x="f13" y="f0"/>
                    </a:lnTo>
                    <a:lnTo>
                      <a:pt x="f144" y="f130"/>
                    </a:lnTo>
                    <a:lnTo>
                      <a:pt x="f82" y="f109"/>
                    </a:lnTo>
                    <a:lnTo>
                      <a:pt x="f145" y="f146"/>
                    </a:lnTo>
                    <a:lnTo>
                      <a:pt x="f147" y="f135"/>
                    </a:lnTo>
                    <a:lnTo>
                      <a:pt x="f148" y="f142"/>
                    </a:lnTo>
                    <a:cubicBezTo>
                      <a:pt x="f149" y="f150"/>
                      <a:pt x="f149" y="f132"/>
                      <a:pt x="f151" y="f143"/>
                    </a:cubicBezTo>
                    <a:lnTo>
                      <a:pt x="f151" y="f140"/>
                    </a:lnTo>
                    <a:lnTo>
                      <a:pt x="f152" y="f146"/>
                    </a:lnTo>
                    <a:lnTo>
                      <a:pt x="f152" y="f130"/>
                    </a:lnTo>
                    <a:cubicBezTo>
                      <a:pt x="f153" y="f124"/>
                      <a:pt x="f153" y="f154"/>
                      <a:pt x="f153" y="f155"/>
                    </a:cubicBezTo>
                    <a:lnTo>
                      <a:pt x="f90" y="f156"/>
                    </a:lnTo>
                    <a:lnTo>
                      <a:pt x="f92" y="f157"/>
                    </a:lnTo>
                    <a:lnTo>
                      <a:pt x="f158" y="f159"/>
                    </a:lnTo>
                    <a:lnTo>
                      <a:pt x="f101" y="f116"/>
                    </a:lnTo>
                    <a:lnTo>
                      <a:pt x="f101" y="f121"/>
                    </a:lnTo>
                    <a:lnTo>
                      <a:pt x="f160" y="f161"/>
                    </a:lnTo>
                    <a:lnTo>
                      <a:pt x="f97" y="f121"/>
                    </a:lnTo>
                    <a:lnTo>
                      <a:pt x="f97" y="f116"/>
                    </a:lnTo>
                    <a:lnTo>
                      <a:pt x="f114" y="f119"/>
                    </a:lnTo>
                    <a:lnTo>
                      <a:pt x="f97" y="f115"/>
                    </a:lnTo>
                    <a:lnTo>
                      <a:pt x="f162" y="f162"/>
                    </a:lnTo>
                    <a:lnTo>
                      <a:pt x="f163" y="f115"/>
                    </a:lnTo>
                    <a:lnTo>
                      <a:pt x="f164" y="f137"/>
                    </a:lnTo>
                    <a:lnTo>
                      <a:pt x="f165" y="f97"/>
                    </a:lnTo>
                    <a:cubicBezTo>
                      <a:pt x="f166" y="f165"/>
                      <a:pt x="f167" y="f168"/>
                      <a:pt x="f169" y="f139"/>
                    </a:cubicBezTo>
                    <a:lnTo>
                      <a:pt x="f170" y="f112"/>
                    </a:lnTo>
                    <a:lnTo>
                      <a:pt x="f171" y="f139"/>
                    </a:lnTo>
                    <a:lnTo>
                      <a:pt x="f172" y="f109"/>
                    </a:lnTo>
                    <a:cubicBezTo>
                      <a:pt x="f173" y="f166"/>
                      <a:pt x="f164" y="f118"/>
                      <a:pt x="f163" y="f101"/>
                    </a:cubicBezTo>
                    <a:lnTo>
                      <a:pt x="f121" y="f108"/>
                    </a:lnTo>
                    <a:lnTo>
                      <a:pt x="f124" y="f165"/>
                    </a:lnTo>
                    <a:lnTo>
                      <a:pt x="f164" y="f92"/>
                    </a:lnTo>
                    <a:lnTo>
                      <a:pt x="f174" y="f96"/>
                    </a:lnTo>
                    <a:lnTo>
                      <a:pt x="f171" y="f175"/>
                    </a:lnTo>
                    <a:lnTo>
                      <a:pt x="f150" y="f101"/>
                    </a:lnTo>
                    <a:lnTo>
                      <a:pt x="f136" y="f100"/>
                    </a:lnTo>
                    <a:lnTo>
                      <a:pt x="f176" y="f102"/>
                    </a:lnTo>
                    <a:lnTo>
                      <a:pt x="f154" y="f177"/>
                    </a:lnTo>
                    <a:lnTo>
                      <a:pt x="f178" y="f179"/>
                    </a:lnTo>
                    <a:lnTo>
                      <a:pt x="f176" y="f180"/>
                    </a:lnTo>
                    <a:lnTo>
                      <a:pt x="f157" y="f181"/>
                    </a:lnTo>
                    <a:lnTo>
                      <a:pt x="f164" y="f7"/>
                    </a:lnTo>
                    <a:lnTo>
                      <a:pt x="f182" y="f183"/>
                    </a:lnTo>
                    <a:lnTo>
                      <a:pt x="f184" y="f185"/>
                    </a:lnTo>
                    <a:lnTo>
                      <a:pt x="f167" y="f186"/>
                    </a:lnTo>
                    <a:cubicBezTo>
                      <a:pt x="f154" y="f145"/>
                      <a:pt x="f136" y="f81"/>
                      <a:pt x="f184" y="f187"/>
                    </a:cubicBezTo>
                    <a:lnTo>
                      <a:pt x="f188" y="f189"/>
                    </a:lnTo>
                    <a:lnTo>
                      <a:pt x="f190" y="f80"/>
                    </a:lnTo>
                    <a:lnTo>
                      <a:pt x="f6" y="f84"/>
                    </a:lnTo>
                    <a:cubicBezTo>
                      <a:pt x="f191" y="f186"/>
                      <a:pt x="f119" y="f75"/>
                      <a:pt x="f169" y="f11"/>
                    </a:cubicBezTo>
                    <a:lnTo>
                      <a:pt x="f190" y="f192"/>
                    </a:lnTo>
                    <a:lnTo>
                      <a:pt x="f190" y="f193"/>
                    </a:lnTo>
                    <a:lnTo>
                      <a:pt x="f173" y="f74"/>
                    </a:lnTo>
                    <a:lnTo>
                      <a:pt x="f188" y="f194"/>
                    </a:lnTo>
                    <a:lnTo>
                      <a:pt x="f6" y="f21"/>
                    </a:lnTo>
                    <a:lnTo>
                      <a:pt x="f173" y="f195"/>
                    </a:lnTo>
                    <a:lnTo>
                      <a:pt x="f196" y="f141"/>
                    </a:lnTo>
                    <a:lnTo>
                      <a:pt x="f197" y="f141"/>
                    </a:lnTo>
                    <a:lnTo>
                      <a:pt x="f0" y="f198"/>
                    </a:lnTo>
                    <a:lnTo>
                      <a:pt x="f182" y="f138"/>
                    </a:lnTo>
                    <a:lnTo>
                      <a:pt x="f197" y="f199"/>
                    </a:lnTo>
                    <a:lnTo>
                      <a:pt x="f191" y="f27"/>
                    </a:lnTo>
                    <a:lnTo>
                      <a:pt x="f200" y="f26"/>
                    </a:lnTo>
                    <a:lnTo>
                      <a:pt x="f0" y="f201"/>
                    </a:lnTo>
                    <a:lnTo>
                      <a:pt x="f197" y="f28"/>
                    </a:lnTo>
                    <a:lnTo>
                      <a:pt x="f202" y="f126"/>
                    </a:lnTo>
                    <a:lnTo>
                      <a:pt x="f191" y="f203"/>
                    </a:lnTo>
                    <a:lnTo>
                      <a:pt x="f136" y="f204"/>
                    </a:lnTo>
                    <a:lnTo>
                      <a:pt x="f163" y="f205"/>
                    </a:lnTo>
                    <a:lnTo>
                      <a:pt x="f161" y="f50"/>
                    </a:lnTo>
                    <a:lnTo>
                      <a:pt x="f119" y="f37"/>
                    </a:lnTo>
                    <a:lnTo>
                      <a:pt x="f165" y="f129"/>
                    </a:lnTo>
                    <a:lnTo>
                      <a:pt x="f172" y="f45"/>
                    </a:lnTo>
                    <a:lnTo>
                      <a:pt x="f169" y="f46"/>
                    </a:lnTo>
                    <a:lnTo>
                      <a:pt x="f173" y="f45"/>
                    </a:lnTo>
                    <a:lnTo>
                      <a:pt x="f206" y="f207"/>
                    </a:lnTo>
                    <a:lnTo>
                      <a:pt x="f208" y="f45"/>
                    </a:lnTo>
                    <a:lnTo>
                      <a:pt x="f163" y="f42"/>
                    </a:lnTo>
                    <a:lnTo>
                      <a:pt x="f104" y="f99"/>
                    </a:lnTo>
                    <a:lnTo>
                      <a:pt x="f105" y="f209"/>
                    </a:lnTo>
                    <a:lnTo>
                      <a:pt x="f163" y="f210"/>
                    </a:lnTo>
                    <a:lnTo>
                      <a:pt x="f211" y="f32"/>
                    </a:lnTo>
                    <a:lnTo>
                      <a:pt x="f107" y="f212"/>
                    </a:lnTo>
                    <a:lnTo>
                      <a:pt x="f97" y="f213"/>
                    </a:lnTo>
                    <a:lnTo>
                      <a:pt x="f153" y="f214"/>
                    </a:lnTo>
                    <a:lnTo>
                      <a:pt x="f177" y="f15"/>
                    </a:lnTo>
                    <a:lnTo>
                      <a:pt x="f215" y="f20"/>
                    </a:lnTo>
                    <a:lnTo>
                      <a:pt x="f151" y="f8"/>
                    </a:lnTo>
                    <a:lnTo>
                      <a:pt x="f153" y="f4"/>
                    </a:lnTo>
                    <a:lnTo>
                      <a:pt x="f149" y="f4"/>
                    </a:lnTo>
                    <a:lnTo>
                      <a:pt x="f216" y="f49"/>
                    </a:lnTo>
                    <a:lnTo>
                      <a:pt x="f147" y="f4"/>
                    </a:lnTo>
                    <a:lnTo>
                      <a:pt x="f145" y="f22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17" y="f70"/>
                    </a:moveTo>
                    <a:lnTo>
                      <a:pt x="f217" y="f123"/>
                    </a:lnTo>
                    <a:lnTo>
                      <a:pt x="f144" y="f123"/>
                    </a:lnTo>
                    <a:lnTo>
                      <a:pt x="f144" y="f218"/>
                    </a:lnTo>
                    <a:cubicBezTo>
                      <a:pt x="f219" y="f64"/>
                      <a:pt x="f220" y="f205"/>
                      <a:pt x="f187" y="f56"/>
                    </a:cubicBezTo>
                    <a:lnTo>
                      <a:pt x="f147" y="f204"/>
                    </a:lnTo>
                    <a:lnTo>
                      <a:pt x="f187" y="f123"/>
                    </a:lnTo>
                    <a:lnTo>
                      <a:pt x="f221" y="f222"/>
                    </a:lnTo>
                    <a:lnTo>
                      <a:pt x="f223" y="f204"/>
                    </a:lnTo>
                    <a:lnTo>
                      <a:pt x="f21" y="f56"/>
                    </a:lnTo>
                    <a:lnTo>
                      <a:pt x="f223" y="f224"/>
                    </a:lnTo>
                    <a:cubicBezTo>
                      <a:pt x="f225" y="f205"/>
                      <a:pt x="f226" y="f26"/>
                      <a:pt x="f217" y="f70"/>
                    </a:cubicBezTo>
                    <a:close/>
                    <a:moveTo>
                      <a:pt x="f217" y="f70"/>
                    </a:moveTo>
                    <a:lnTo>
                      <a:pt x="f217" y="f70"/>
                    </a:lnTo>
                    <a:close/>
                    <a:moveTo>
                      <a:pt x="f221" y="f13"/>
                    </a:moveTo>
                    <a:lnTo>
                      <a:pt x="f13" y="f13"/>
                    </a:lnTo>
                    <a:cubicBezTo>
                      <a:pt x="f7" y="f227"/>
                      <a:pt x="f216" y="f228"/>
                      <a:pt x="f148" y="f229"/>
                    </a:cubicBezTo>
                    <a:lnTo>
                      <a:pt x="f230" y="f229"/>
                    </a:lnTo>
                    <a:lnTo>
                      <a:pt x="f230" y="f231"/>
                    </a:lnTo>
                    <a:lnTo>
                      <a:pt x="f232" y="f191"/>
                    </a:lnTo>
                    <a:lnTo>
                      <a:pt x="f68" y="f165"/>
                    </a:lnTo>
                    <a:lnTo>
                      <a:pt x="f68" y="f231"/>
                    </a:lnTo>
                    <a:cubicBezTo>
                      <a:pt x="f23" y="f233"/>
                      <a:pt x="f17" y="f149"/>
                      <a:pt x="f234" y="f235"/>
                    </a:cubicBezTo>
                    <a:lnTo>
                      <a:pt x="f232" y="f235"/>
                    </a:lnTo>
                    <a:lnTo>
                      <a:pt x="f232" y="f13"/>
                    </a:lnTo>
                    <a:lnTo>
                      <a:pt x="f221" y="f13"/>
                    </a:lnTo>
                    <a:close/>
                    <a:moveTo>
                      <a:pt x="f221" y="f13"/>
                    </a:moveTo>
                    <a:lnTo>
                      <a:pt x="f221" y="f13"/>
                    </a:lnTo>
                    <a:close/>
                    <a:moveTo>
                      <a:pt x="f81" y="f80"/>
                    </a:moveTo>
                    <a:lnTo>
                      <a:pt x="f86" y="f86"/>
                    </a:lnTo>
                    <a:lnTo>
                      <a:pt x="f236" y="f237"/>
                    </a:lnTo>
                    <a:lnTo>
                      <a:pt x="f147" y="f219"/>
                    </a:lnTo>
                    <a:cubicBezTo>
                      <a:pt x="f238" y="f187"/>
                      <a:pt x="f177" y="f185"/>
                      <a:pt x="f160" y="f233"/>
                    </a:cubicBezTo>
                    <a:lnTo>
                      <a:pt x="f98" y="f181"/>
                    </a:lnTo>
                    <a:lnTo>
                      <a:pt x="f160" y="f181"/>
                    </a:lnTo>
                    <a:lnTo>
                      <a:pt x="f101" y="f171"/>
                    </a:lnTo>
                    <a:lnTo>
                      <a:pt x="f239" y="f229"/>
                    </a:lnTo>
                    <a:lnTo>
                      <a:pt x="f153" y="f229"/>
                    </a:lnTo>
                    <a:lnTo>
                      <a:pt x="f185" y="f107"/>
                    </a:lnTo>
                    <a:cubicBezTo>
                      <a:pt x="f240" y="f177"/>
                      <a:pt x="f230" y="f85"/>
                      <a:pt x="f81" y="f80"/>
                    </a:cubicBezTo>
                    <a:close/>
                    <a:moveTo>
                      <a:pt x="f81" y="f80"/>
                    </a:moveTo>
                    <a:lnTo>
                      <a:pt x="f81" y="f80"/>
                    </a:lnTo>
                    <a:close/>
                    <a:moveTo>
                      <a:pt x="f240" y="f219"/>
                    </a:moveTo>
                    <a:lnTo>
                      <a:pt x="f92" y="f81"/>
                    </a:lnTo>
                    <a:lnTo>
                      <a:pt x="f96" y="f186"/>
                    </a:lnTo>
                    <a:lnTo>
                      <a:pt x="f230" y="f13"/>
                    </a:lnTo>
                    <a:cubicBezTo>
                      <a:pt x="f238" y="f235"/>
                      <a:pt x="f181" y="f192"/>
                      <a:pt x="f98" y="f241"/>
                    </a:cubicBezTo>
                    <a:lnTo>
                      <a:pt x="f160" y="f75"/>
                    </a:lnTo>
                    <a:lnTo>
                      <a:pt x="f155" y="f90"/>
                    </a:lnTo>
                    <a:lnTo>
                      <a:pt x="f118" y="f236"/>
                    </a:lnTo>
                    <a:lnTo>
                      <a:pt x="f162" y="f236"/>
                    </a:lnTo>
                    <a:cubicBezTo>
                      <a:pt x="f96" y="f240"/>
                      <a:pt x="f228" y="f187"/>
                      <a:pt x="f240" y="f219"/>
                    </a:cubicBezTo>
                    <a:close/>
                    <a:moveTo>
                      <a:pt x="f240" y="f219"/>
                    </a:moveTo>
                    <a:lnTo>
                      <a:pt x="f240" y="f219"/>
                    </a:lnTo>
                    <a:close/>
                    <a:moveTo>
                      <a:pt x="f230" y="f1"/>
                    </a:moveTo>
                    <a:lnTo>
                      <a:pt x="f96" y="f194"/>
                    </a:lnTo>
                    <a:lnTo>
                      <a:pt x="f96" y="f21"/>
                    </a:lnTo>
                    <a:lnTo>
                      <a:pt x="f94" y="f242"/>
                    </a:lnTo>
                    <a:lnTo>
                      <a:pt x="f101" y="f66"/>
                    </a:lnTo>
                    <a:lnTo>
                      <a:pt x="f106" y="f66"/>
                    </a:lnTo>
                    <a:lnTo>
                      <a:pt x="f98" y="f66"/>
                    </a:lnTo>
                    <a:lnTo>
                      <a:pt x="f98" y="f199"/>
                    </a:lnTo>
                    <a:lnTo>
                      <a:pt x="f121" y="f69"/>
                    </a:lnTo>
                    <a:lnTo>
                      <a:pt x="f100" y="f74"/>
                    </a:lnTo>
                    <a:lnTo>
                      <a:pt x="f160" y="f193"/>
                    </a:lnTo>
                    <a:lnTo>
                      <a:pt x="f98" y="f13"/>
                    </a:lnTo>
                    <a:cubicBezTo>
                      <a:pt x="f181" y="f193"/>
                      <a:pt x="f238" y="f243"/>
                      <a:pt x="f230" y="f1"/>
                    </a:cubicBezTo>
                    <a:close/>
                    <a:moveTo>
                      <a:pt x="f230" y="f1"/>
                    </a:moveTo>
                    <a:lnTo>
                      <a:pt x="f230" y="f1"/>
                    </a:lnTo>
                    <a:close/>
                    <a:moveTo>
                      <a:pt x="f145" y="f242"/>
                    </a:moveTo>
                    <a:lnTo>
                      <a:pt x="f158" y="f28"/>
                    </a:lnTo>
                    <a:lnTo>
                      <a:pt x="f153" y="f129"/>
                    </a:lnTo>
                    <a:lnTo>
                      <a:pt x="f9" y="f226"/>
                    </a:lnTo>
                    <a:cubicBezTo>
                      <a:pt x="f186" y="f198"/>
                      <a:pt x="f7" y="f36"/>
                      <a:pt x="f230" y="f224"/>
                    </a:cubicBezTo>
                    <a:lnTo>
                      <a:pt x="f148" y="f244"/>
                    </a:lnTo>
                    <a:lnTo>
                      <a:pt x="f148" y="f224"/>
                    </a:lnTo>
                    <a:lnTo>
                      <a:pt x="f148" y="f56"/>
                    </a:lnTo>
                    <a:lnTo>
                      <a:pt x="f114" y="f245"/>
                    </a:lnTo>
                    <a:lnTo>
                      <a:pt x="f102" y="f201"/>
                    </a:lnTo>
                    <a:lnTo>
                      <a:pt x="f92" y="f63"/>
                    </a:lnTo>
                    <a:lnTo>
                      <a:pt x="f92" y="f134"/>
                    </a:lnTo>
                    <a:lnTo>
                      <a:pt x="f145" y="f242"/>
                    </a:lnTo>
                    <a:close/>
                    <a:moveTo>
                      <a:pt x="f145" y="f242"/>
                    </a:moveTo>
                    <a:lnTo>
                      <a:pt x="f145" y="f242"/>
                    </a:lnTo>
                    <a:close/>
                    <a:moveTo>
                      <a:pt x="f165" y="f32"/>
                    </a:moveTo>
                    <a:lnTo>
                      <a:pt x="f206" y="f18"/>
                    </a:lnTo>
                    <a:lnTo>
                      <a:pt x="f162" y="f246"/>
                    </a:lnTo>
                    <a:lnTo>
                      <a:pt x="f165" y="f32"/>
                    </a:lnTo>
                    <a:close/>
                    <a:moveTo>
                      <a:pt x="f165" y="f32"/>
                    </a:moveTo>
                    <a:lnTo>
                      <a:pt x="f165" y="f32"/>
                    </a:lnTo>
                    <a:close/>
                    <a:moveTo>
                      <a:pt x="f118" y="f18"/>
                    </a:moveTo>
                    <a:lnTo>
                      <a:pt x="f228" y="f41"/>
                    </a:lnTo>
                    <a:lnTo>
                      <a:pt x="f229" y="f247"/>
                    </a:lnTo>
                    <a:lnTo>
                      <a:pt x="f118" y="f18"/>
                    </a:lnTo>
                    <a:close/>
                    <a:moveTo>
                      <a:pt x="f118" y="f18"/>
                    </a:moveTo>
                    <a:lnTo>
                      <a:pt x="f118" y="f18"/>
                    </a:lnTo>
                    <a:close/>
                    <a:moveTo>
                      <a:pt x="f1" y="f226"/>
                    </a:moveTo>
                    <a:lnTo>
                      <a:pt x="f26" y="f248"/>
                    </a:lnTo>
                    <a:lnTo>
                      <a:pt x="f59" y="f54"/>
                    </a:lnTo>
                    <a:lnTo>
                      <a:pt x="f19" y="f73"/>
                    </a:lnTo>
                    <a:lnTo>
                      <a:pt x="f127" y="f26"/>
                    </a:lnTo>
                    <a:lnTo>
                      <a:pt x="f127" y="f134"/>
                    </a:lnTo>
                    <a:lnTo>
                      <a:pt x="f249" y="f134"/>
                    </a:lnTo>
                    <a:lnTo>
                      <a:pt x="f120" y="f41"/>
                    </a:lnTo>
                    <a:lnTo>
                      <a:pt x="f138" y="f224"/>
                    </a:lnTo>
                    <a:lnTo>
                      <a:pt x="f138" y="f244"/>
                    </a:lnTo>
                    <a:lnTo>
                      <a:pt x="f138" y="f250"/>
                    </a:lnTo>
                    <a:lnTo>
                      <a:pt x="f68" y="f250"/>
                    </a:lnTo>
                    <a:cubicBezTo>
                      <a:pt x="f17" y="f126"/>
                      <a:pt x="f251" y="f198"/>
                      <a:pt x="f1" y="f226"/>
                    </a:cubicBezTo>
                    <a:close/>
                    <a:moveTo>
                      <a:pt x="f1" y="f226"/>
                    </a:moveTo>
                    <a:lnTo>
                      <a:pt x="f1" y="f226"/>
                    </a:lnTo>
                    <a:close/>
                    <a:moveTo>
                      <a:pt x="f252" y="f81"/>
                    </a:moveTo>
                    <a:lnTo>
                      <a:pt x="f59" y="f158"/>
                    </a:lnTo>
                    <a:lnTo>
                      <a:pt x="f253" y="f152"/>
                    </a:lnTo>
                    <a:lnTo>
                      <a:pt x="f21" y="f77"/>
                    </a:lnTo>
                    <a:cubicBezTo>
                      <a:pt x="f59" y="f82"/>
                      <a:pt x="f129" y="f85"/>
                      <a:pt x="f254" y="f181"/>
                    </a:cubicBezTo>
                    <a:lnTo>
                      <a:pt x="f123" y="f90"/>
                    </a:lnTo>
                    <a:lnTo>
                      <a:pt x="f254" y="f90"/>
                    </a:lnTo>
                    <a:lnTo>
                      <a:pt x="f125" y="f154"/>
                    </a:lnTo>
                    <a:lnTo>
                      <a:pt x="f64" y="f165"/>
                    </a:lnTo>
                    <a:lnTo>
                      <a:pt x="f64" y="f231"/>
                    </a:lnTo>
                    <a:lnTo>
                      <a:pt x="f255" y="f229"/>
                    </a:lnTo>
                    <a:cubicBezTo>
                      <a:pt x="f66" y="f177"/>
                      <a:pt x="f68" y="f152"/>
                      <a:pt x="f252" y="f81"/>
                    </a:cubicBezTo>
                    <a:close/>
                    <a:moveTo>
                      <a:pt x="f252" y="f81"/>
                    </a:moveTo>
                    <a:lnTo>
                      <a:pt x="f252" y="f81"/>
                    </a:lnTo>
                    <a:close/>
                    <a:moveTo>
                      <a:pt x="f27" y="f77"/>
                    </a:moveTo>
                    <a:lnTo>
                      <a:pt x="f127" y="f7"/>
                    </a:lnTo>
                    <a:lnTo>
                      <a:pt x="f224" y="f78"/>
                    </a:lnTo>
                    <a:lnTo>
                      <a:pt x="f68" y="f235"/>
                    </a:lnTo>
                    <a:cubicBezTo>
                      <a:pt x="f63" y="f192"/>
                      <a:pt x="f256" y="f11"/>
                      <a:pt x="f123" y="f75"/>
                    </a:cubicBezTo>
                    <a:lnTo>
                      <a:pt x="f254" y="f219"/>
                    </a:lnTo>
                    <a:lnTo>
                      <a:pt x="f46" y="f177"/>
                    </a:lnTo>
                    <a:lnTo>
                      <a:pt x="f257" y="f215"/>
                    </a:lnTo>
                    <a:lnTo>
                      <a:pt x="f117" y="f236"/>
                    </a:lnTo>
                    <a:cubicBezTo>
                      <a:pt x="f224" y="f258"/>
                      <a:pt x="f205" y="f187"/>
                      <a:pt x="f27" y="f77"/>
                    </a:cubicBezTo>
                    <a:close/>
                    <a:moveTo>
                      <a:pt x="f27" y="f77"/>
                    </a:moveTo>
                    <a:lnTo>
                      <a:pt x="f27" y="f77"/>
                    </a:lnTo>
                    <a:close/>
                    <a:moveTo>
                      <a:pt x="f68" y="f243"/>
                    </a:moveTo>
                    <a:lnTo>
                      <a:pt x="f224" y="f73"/>
                    </a:lnTo>
                    <a:lnTo>
                      <a:pt x="f249" y="f72"/>
                    </a:lnTo>
                    <a:lnTo>
                      <a:pt x="f259" y="f73"/>
                    </a:lnTo>
                    <a:lnTo>
                      <a:pt x="f125" y="f27"/>
                    </a:lnTo>
                    <a:lnTo>
                      <a:pt x="f260" y="f27"/>
                    </a:lnTo>
                    <a:lnTo>
                      <a:pt x="f123" y="f27"/>
                    </a:lnTo>
                    <a:lnTo>
                      <a:pt x="f38" y="f141"/>
                    </a:lnTo>
                    <a:lnTo>
                      <a:pt x="f261" y="f235"/>
                    </a:lnTo>
                    <a:lnTo>
                      <a:pt x="f254" y="f13"/>
                    </a:lnTo>
                    <a:lnTo>
                      <a:pt x="f123" y="f235"/>
                    </a:lnTo>
                    <a:cubicBezTo>
                      <a:pt x="f256" y="f74"/>
                      <a:pt x="f201" y="f234"/>
                      <a:pt x="f68" y="f243"/>
                    </a:cubicBezTo>
                    <a:close/>
                    <a:moveTo>
                      <a:pt x="f68" y="f243"/>
                    </a:moveTo>
                    <a:lnTo>
                      <a:pt x="f68" y="f243"/>
                    </a:lnTo>
                    <a:close/>
                    <a:moveTo>
                      <a:pt x="f257" y="f58"/>
                    </a:moveTo>
                    <a:lnTo>
                      <a:pt x="f262" y="f247"/>
                    </a:lnTo>
                    <a:lnTo>
                      <a:pt x="f205" y="f50"/>
                    </a:lnTo>
                    <a:lnTo>
                      <a:pt x="f257" y="f58"/>
                    </a:lnTo>
                    <a:close/>
                    <a:moveTo>
                      <a:pt x="f257" y="f58"/>
                    </a:moveTo>
                    <a:lnTo>
                      <a:pt x="f257" y="f58"/>
                    </a:lnTo>
                    <a:close/>
                    <a:moveTo>
                      <a:pt x="f41" y="f37"/>
                    </a:moveTo>
                    <a:lnTo>
                      <a:pt x="f120" y="f263"/>
                    </a:lnTo>
                    <a:lnTo>
                      <a:pt x="f264" y="f58"/>
                    </a:lnTo>
                    <a:lnTo>
                      <a:pt x="f41" y="f37"/>
                    </a:ln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1" name="Forma Livre 10"/>
              <p:cNvSpPr/>
              <p:nvPr/>
            </p:nvSpPr>
            <p:spPr>
              <a:xfrm>
                <a:off x="9505800" y="6261116"/>
                <a:ext cx="356" cy="12203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70"/>
                  <a:gd name="f4" fmla="val 408"/>
                  <a:gd name="f5" fmla="val 31"/>
                  <a:gd name="f6" fmla="val 8"/>
                  <a:gd name="f7" fmla="val 52"/>
                  <a:gd name="f8" fmla="val 23"/>
                  <a:gd name="f9" fmla="val 50"/>
                  <a:gd name="f10" fmla="val 35"/>
                  <a:gd name="f11" fmla="val 17"/>
                  <a:gd name="f12" fmla="val 10"/>
                  <a:gd name="f13" fmla="val 38"/>
                  <a:gd name="f14" fmla="val 64"/>
                  <a:gd name="f15" fmla="val 60"/>
                  <a:gd name="f16" fmla="val 388"/>
                  <a:gd name="f17" fmla="val 59"/>
                  <a:gd name="f18" fmla="val 358"/>
                  <a:gd name="f19" fmla="val 11"/>
                  <a:gd name="f20" fmla="val 325"/>
                  <a:gd name="f21" fmla="val 352"/>
                  <a:gd name="f22" fmla="val 346"/>
                  <a:gd name="f23" fmla="val 318"/>
                  <a:gd name="f24" fmla="val 286"/>
                  <a:gd name="f25" fmla="val 315"/>
                  <a:gd name="f26" fmla="val 308"/>
                  <a:gd name="f27" fmla="val 57"/>
                  <a:gd name="f28" fmla="val 277"/>
                  <a:gd name="f29" fmla="val 12"/>
                  <a:gd name="f30" fmla="val 245"/>
                  <a:gd name="f31" fmla="val 274"/>
                  <a:gd name="f32" fmla="val 266"/>
                  <a:gd name="f33" fmla="val 237"/>
                  <a:gd name="f34" fmla="val 14"/>
                  <a:gd name="f35" fmla="val 207"/>
                  <a:gd name="f36" fmla="val 235"/>
                  <a:gd name="f37" fmla="val 55"/>
                  <a:gd name="f38" fmla="val 225"/>
                  <a:gd name="f39" fmla="val 197"/>
                  <a:gd name="f40" fmla="val 169"/>
                  <a:gd name="f41" fmla="val 195"/>
                  <a:gd name="f42" fmla="val 185"/>
                  <a:gd name="f43" fmla="val 54"/>
                  <a:gd name="f44" fmla="val 154"/>
                  <a:gd name="f45" fmla="val 16"/>
                  <a:gd name="f46" fmla="val 128"/>
                  <a:gd name="f47" fmla="val 156"/>
                  <a:gd name="f48" fmla="val 144"/>
                  <a:gd name="f49" fmla="val 116"/>
                  <a:gd name="f50" fmla="val 89"/>
                  <a:gd name="f51" fmla="val 118"/>
                  <a:gd name="f52" fmla="val 104"/>
                  <a:gd name="f53" fmla="val 74"/>
                  <a:gd name="f54" fmla="val 79"/>
                  <a:gd name="f55" fmla="val 363"/>
                  <a:gd name="f56" fmla="val 397"/>
                  <a:gd name="f57" fmla="val 36"/>
                  <a:gd name="f58" fmla="val 407"/>
                  <a:gd name="f59" fmla="val 69"/>
                  <a:gd name="f60" fmla="*/ f0 1 70"/>
                  <a:gd name="f61" fmla="*/ f1 1 408"/>
                  <a:gd name="f62" fmla="+- f4 0 f2"/>
                  <a:gd name="f63" fmla="+- f3 0 f2"/>
                  <a:gd name="f64" fmla="*/ f63 1 70"/>
                  <a:gd name="f65" fmla="*/ f62 1 408"/>
                  <a:gd name="f66" fmla="*/ f2 1 f64"/>
                  <a:gd name="f67" fmla="*/ f3 1 f64"/>
                  <a:gd name="f68" fmla="*/ f2 1 f65"/>
                  <a:gd name="f69" fmla="*/ f4 1 f65"/>
                  <a:gd name="f70" fmla="*/ f66 f60 1"/>
                  <a:gd name="f71" fmla="*/ f67 f60 1"/>
                  <a:gd name="f72" fmla="*/ f69 f61 1"/>
                  <a:gd name="f73" fmla="*/ f68 f6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70" t="f73" r="f71" b="f72"/>
                <a:pathLst>
                  <a:path w="70" h="408">
                    <a:moveTo>
                      <a:pt x="f5" y="f6"/>
                    </a:moveTo>
                    <a:lnTo>
                      <a:pt x="f7" y="f8"/>
                    </a:lnTo>
                    <a:lnTo>
                      <a:pt x="f9" y="f6"/>
                    </a:ln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7" y="f10"/>
                    </a:moveTo>
                    <a:lnTo>
                      <a:pt x="f11" y="f12"/>
                    </a:lnTo>
                    <a:lnTo>
                      <a:pt x="f11" y="f13"/>
                    </a:lnTo>
                    <a:lnTo>
                      <a:pt x="f7" y="f14"/>
                    </a:lnTo>
                    <a:lnTo>
                      <a:pt x="f7" y="f10"/>
                    </a:lnTo>
                    <a:close/>
                    <a:moveTo>
                      <a:pt x="f7" y="f10"/>
                    </a:moveTo>
                    <a:lnTo>
                      <a:pt x="f7" y="f10"/>
                    </a:lnTo>
                    <a:close/>
                    <a:moveTo>
                      <a:pt x="f15" y="f16"/>
                    </a:moveTo>
                    <a:lnTo>
                      <a:pt x="f17" y="f18"/>
                    </a:lnTo>
                    <a:lnTo>
                      <a:pt x="f19" y="f20"/>
                    </a:lnTo>
                    <a:lnTo>
                      <a:pt x="f19" y="f21"/>
                    </a:lnTo>
                    <a:lnTo>
                      <a:pt x="f15" y="f16"/>
                    </a:lnTo>
                    <a:close/>
                    <a:moveTo>
                      <a:pt x="f15" y="f16"/>
                    </a:moveTo>
                    <a:lnTo>
                      <a:pt x="f15" y="f16"/>
                    </a:lnTo>
                    <a:close/>
                    <a:moveTo>
                      <a:pt x="f17" y="f22"/>
                    </a:moveTo>
                    <a:lnTo>
                      <a:pt x="f17" y="f23"/>
                    </a:lnTo>
                    <a:lnTo>
                      <a:pt x="f19" y="f24"/>
                    </a:lnTo>
                    <a:lnTo>
                      <a:pt x="f19" y="f25"/>
                    </a:lnTo>
                    <a:lnTo>
                      <a:pt x="f17" y="f22"/>
                    </a:lnTo>
                    <a:close/>
                    <a:moveTo>
                      <a:pt x="f17" y="f22"/>
                    </a:moveTo>
                    <a:lnTo>
                      <a:pt x="f17" y="f22"/>
                    </a:lnTo>
                    <a:close/>
                    <a:moveTo>
                      <a:pt x="f17" y="f26"/>
                    </a:moveTo>
                    <a:lnTo>
                      <a:pt x="f27" y="f28"/>
                    </a:lnTo>
                    <a:lnTo>
                      <a:pt x="f29" y="f30"/>
                    </a:lnTo>
                    <a:lnTo>
                      <a:pt x="f29" y="f31"/>
                    </a:lnTo>
                    <a:lnTo>
                      <a:pt x="f17" y="f26"/>
                    </a:lnTo>
                    <a:close/>
                    <a:moveTo>
                      <a:pt x="f17" y="f26"/>
                    </a:moveTo>
                    <a:lnTo>
                      <a:pt x="f17" y="f26"/>
                    </a:lnTo>
                    <a:close/>
                    <a:moveTo>
                      <a:pt x="f27" y="f32"/>
                    </a:moveTo>
                    <a:lnTo>
                      <a:pt x="f27" y="f33"/>
                    </a:lnTo>
                    <a:lnTo>
                      <a:pt x="f34" y="f35"/>
                    </a:lnTo>
                    <a:lnTo>
                      <a:pt x="f29" y="f36"/>
                    </a:lnTo>
                    <a:lnTo>
                      <a:pt x="f27" y="f32"/>
                    </a:lnTo>
                    <a:close/>
                    <a:moveTo>
                      <a:pt x="f27" y="f32"/>
                    </a:moveTo>
                    <a:lnTo>
                      <a:pt x="f27" y="f32"/>
                    </a:lnTo>
                    <a:close/>
                    <a:moveTo>
                      <a:pt x="f37" y="f38"/>
                    </a:moveTo>
                    <a:lnTo>
                      <a:pt x="f37" y="f39"/>
                    </a:lnTo>
                    <a:lnTo>
                      <a:pt x="f34" y="f40"/>
                    </a:lnTo>
                    <a:lnTo>
                      <a:pt x="f34" y="f41"/>
                    </a:lnTo>
                    <a:lnTo>
                      <a:pt x="f37" y="f38"/>
                    </a:lnTo>
                    <a:close/>
                    <a:moveTo>
                      <a:pt x="f37" y="f38"/>
                    </a:moveTo>
                    <a:lnTo>
                      <a:pt x="f37" y="f38"/>
                    </a:lnTo>
                    <a:close/>
                    <a:moveTo>
                      <a:pt x="f37" y="f42"/>
                    </a:moveTo>
                    <a:lnTo>
                      <a:pt x="f43" y="f44"/>
                    </a:lnTo>
                    <a:lnTo>
                      <a:pt x="f45" y="f46"/>
                    </a:lnTo>
                    <a:lnTo>
                      <a:pt x="f34" y="f47"/>
                    </a:lnTo>
                    <a:lnTo>
                      <a:pt x="f37" y="f42"/>
                    </a:lnTo>
                    <a:close/>
                    <a:moveTo>
                      <a:pt x="f37" y="f42"/>
                    </a:moveTo>
                    <a:lnTo>
                      <a:pt x="f37" y="f42"/>
                    </a:lnTo>
                    <a:close/>
                    <a:moveTo>
                      <a:pt x="f43" y="f48"/>
                    </a:moveTo>
                    <a:lnTo>
                      <a:pt x="f43" y="f49"/>
                    </a:lnTo>
                    <a:lnTo>
                      <a:pt x="f45" y="f50"/>
                    </a:lnTo>
                    <a:lnTo>
                      <a:pt x="f45" y="f51"/>
                    </a:lnTo>
                    <a:lnTo>
                      <a:pt x="f43" y="f48"/>
                    </a:lnTo>
                    <a:close/>
                    <a:moveTo>
                      <a:pt x="f43" y="f48"/>
                    </a:moveTo>
                    <a:lnTo>
                      <a:pt x="f43" y="f48"/>
                    </a:lnTo>
                    <a:close/>
                    <a:moveTo>
                      <a:pt x="f43" y="f52"/>
                    </a:moveTo>
                    <a:lnTo>
                      <a:pt x="f43" y="f53"/>
                    </a:lnTo>
                    <a:lnTo>
                      <a:pt x="f45" y="f9"/>
                    </a:lnTo>
                    <a:lnTo>
                      <a:pt x="f45" y="f54"/>
                    </a:lnTo>
                    <a:lnTo>
                      <a:pt x="f43" y="f52"/>
                    </a:lnTo>
                    <a:close/>
                    <a:moveTo>
                      <a:pt x="f43" y="f52"/>
                    </a:moveTo>
                    <a:lnTo>
                      <a:pt x="f43" y="f52"/>
                    </a:lnTo>
                    <a:close/>
                    <a:moveTo>
                      <a:pt x="f19" y="f55"/>
                    </a:moveTo>
                    <a:lnTo>
                      <a:pt x="f6" y="f56"/>
                    </a:lnTo>
                    <a:lnTo>
                      <a:pt x="f27" y="f56"/>
                    </a:lnTo>
                    <a:lnTo>
                      <a:pt x="f19" y="f55"/>
                    </a:lnTo>
                    <a:close/>
                    <a:moveTo>
                      <a:pt x="f19" y="f55"/>
                    </a:moveTo>
                    <a:lnTo>
                      <a:pt x="f19" y="f55"/>
                    </a:lnTo>
                    <a:close/>
                    <a:moveTo>
                      <a:pt x="f57" y="f58"/>
                    </a:moveTo>
                    <a:lnTo>
                      <a:pt x="f2" y="f58"/>
                    </a:lnTo>
                    <a:lnTo>
                      <a:pt x="f6" y="f2"/>
                    </a:lnTo>
                    <a:lnTo>
                      <a:pt x="f15" y="f2"/>
                    </a:lnTo>
                    <a:lnTo>
                      <a:pt x="f59" y="f58"/>
                    </a:lnTo>
                    <a:lnTo>
                      <a:pt x="f57" y="f58"/>
                    </a:ln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2" name="Forma Livre 11"/>
              <p:cNvSpPr/>
              <p:nvPr/>
            </p:nvSpPr>
            <p:spPr>
              <a:xfrm>
                <a:off x="9147236" y="5986439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3" name="Forma Livre 12"/>
              <p:cNvSpPr/>
              <p:nvPr/>
            </p:nvSpPr>
            <p:spPr>
              <a:xfrm>
                <a:off x="9102595" y="6280199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4" name="Forma Livre 13"/>
              <p:cNvSpPr/>
              <p:nvPr/>
            </p:nvSpPr>
            <p:spPr>
              <a:xfrm>
                <a:off x="9153363" y="6391436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5" name="Forma Livre 14"/>
              <p:cNvSpPr/>
              <p:nvPr/>
            </p:nvSpPr>
            <p:spPr>
              <a:xfrm>
                <a:off x="9259918" y="6464158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6" name="Forma Livre 15"/>
              <p:cNvSpPr/>
              <p:nvPr/>
            </p:nvSpPr>
            <p:spPr>
              <a:xfrm>
                <a:off x="9522003" y="6464158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7" name="Forma Livre 16"/>
              <p:cNvSpPr/>
              <p:nvPr/>
            </p:nvSpPr>
            <p:spPr>
              <a:xfrm>
                <a:off x="9194758" y="5594399"/>
                <a:ext cx="430197" cy="173159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1277"/>
                  <a:gd name="f5" fmla="val 551"/>
                  <a:gd name="f6" fmla="val 948"/>
                  <a:gd name="f7" fmla="val 325"/>
                  <a:gd name="f8" fmla="val 962"/>
                  <a:gd name="f9" fmla="val 432"/>
                  <a:gd name="f10" fmla="val 912"/>
                  <a:gd name="f11" fmla="val 427"/>
                  <a:gd name="f12" fmla="val 900"/>
                  <a:gd name="f13" fmla="val 311"/>
                  <a:gd name="f14" fmla="val 308"/>
                  <a:gd name="f15" fmla="val 902"/>
                  <a:gd name="f16" fmla="val 303"/>
                  <a:gd name="f17" fmla="val 905"/>
                  <a:gd name="f18" fmla="val 300"/>
                  <a:gd name="f19" fmla="val 295"/>
                  <a:gd name="f20" fmla="val 922"/>
                  <a:gd name="f21" fmla="val 296"/>
                  <a:gd name="f22" fmla="val 929"/>
                  <a:gd name="f23" fmla="val 298"/>
                  <a:gd name="f24" fmla="val 941"/>
                  <a:gd name="f25" fmla="val 946"/>
                  <a:gd name="f26" fmla="val 313"/>
                  <a:gd name="f27" fmla="val 1100"/>
                  <a:gd name="f28" fmla="val 50"/>
                  <a:gd name="f29" fmla="val 1026"/>
                  <a:gd name="f30" fmla="val 84"/>
                  <a:gd name="f31" fmla="val 91"/>
                  <a:gd name="f32" fmla="val 1002"/>
                  <a:gd name="f33" fmla="val 79"/>
                  <a:gd name="f34" fmla="val 33"/>
                  <a:gd name="f35" fmla="val 1273"/>
                  <a:gd name="f36" fmla="val 69"/>
                  <a:gd name="f37" fmla="val 143"/>
                  <a:gd name="f38" fmla="val 1242"/>
                  <a:gd name="f39" fmla="val 212"/>
                  <a:gd name="f40" fmla="val 1192"/>
                  <a:gd name="f41" fmla="val 254"/>
                  <a:gd name="f42" fmla="val 1152"/>
                  <a:gd name="f43" fmla="val 249"/>
                  <a:gd name="f44" fmla="val 1276"/>
                  <a:gd name="f45" fmla="val 550"/>
                  <a:gd name="f46" fmla="val 1269"/>
                  <a:gd name="f47" fmla="val 1263"/>
                  <a:gd name="f48" fmla="val 549"/>
                  <a:gd name="f49" fmla="val 1257"/>
                  <a:gd name="f50" fmla="val 1230"/>
                  <a:gd name="f51" fmla="val 479"/>
                  <a:gd name="f52" fmla="val 474"/>
                  <a:gd name="f53" fmla="val 1156"/>
                  <a:gd name="f54" fmla="val 469"/>
                  <a:gd name="f55" fmla="val 1117"/>
                  <a:gd name="f56" fmla="val 466"/>
                  <a:gd name="f57" fmla="val 1133"/>
                  <a:gd name="f58" fmla="val 532"/>
                  <a:gd name="f59" fmla="val 1126"/>
                  <a:gd name="f60" fmla="val 1121"/>
                  <a:gd name="f61" fmla="val 530"/>
                  <a:gd name="f62" fmla="val 1116"/>
                  <a:gd name="f63" fmla="val 463"/>
                  <a:gd name="f64" fmla="val 1069"/>
                  <a:gd name="f65" fmla="val 461"/>
                  <a:gd name="f66" fmla="val 1036"/>
                  <a:gd name="f67" fmla="val 458"/>
                  <a:gd name="f68" fmla="val 1004"/>
                  <a:gd name="f69" fmla="val 454"/>
                  <a:gd name="f70" fmla="val 1007"/>
                  <a:gd name="f71" fmla="val 478"/>
                  <a:gd name="f72" fmla="val 931"/>
                  <a:gd name="f73" fmla="val 878"/>
                  <a:gd name="f74" fmla="val 464"/>
                  <a:gd name="f75" fmla="val 876"/>
                  <a:gd name="f76" fmla="val 444"/>
                  <a:gd name="f77" fmla="val 851"/>
                  <a:gd name="f78" fmla="val 443"/>
                  <a:gd name="f79" fmla="val 828"/>
                  <a:gd name="f80" fmla="val 802"/>
                  <a:gd name="f81" fmla="val 808"/>
                  <a:gd name="f82" fmla="val 507"/>
                  <a:gd name="f83" fmla="val 796"/>
                  <a:gd name="f84" fmla="val 792"/>
                  <a:gd name="f85" fmla="val 505"/>
                  <a:gd name="f86" fmla="val 786"/>
                  <a:gd name="f87" fmla="val 441"/>
                  <a:gd name="f88" fmla="val 774"/>
                  <a:gd name="f89" fmla="val 760"/>
                  <a:gd name="f90" fmla="val 748"/>
                  <a:gd name="f91" fmla="val 439"/>
                  <a:gd name="f92" fmla="val 753"/>
                  <a:gd name="f93" fmla="val 746"/>
                  <a:gd name="f94" fmla="val 503"/>
                  <a:gd name="f95" fmla="val 741"/>
                  <a:gd name="f96" fmla="val 736"/>
                  <a:gd name="f97" fmla="val 733"/>
                  <a:gd name="f98" fmla="val 728"/>
                  <a:gd name="f99" fmla="val 390"/>
                  <a:gd name="f100" fmla="val 703"/>
                  <a:gd name="f101" fmla="val 315"/>
                  <a:gd name="f102" fmla="val 640"/>
                  <a:gd name="f103" fmla="val 577"/>
                  <a:gd name="f104" fmla="val 552"/>
                  <a:gd name="f105" fmla="val 548"/>
                  <a:gd name="f106" fmla="val 543"/>
                  <a:gd name="f107" fmla="val 538"/>
                  <a:gd name="f108" fmla="val 533"/>
                  <a:gd name="f109" fmla="val 528"/>
                  <a:gd name="f110" fmla="val 519"/>
                  <a:gd name="f111" fmla="val 491"/>
                  <a:gd name="f112" fmla="val 486"/>
                  <a:gd name="f113" fmla="val 481"/>
                  <a:gd name="f114" fmla="val 476"/>
                  <a:gd name="f115" fmla="val 471"/>
                  <a:gd name="f116" fmla="val 475"/>
                  <a:gd name="f117" fmla="val 448"/>
                  <a:gd name="f118" fmla="val 420"/>
                  <a:gd name="f119" fmla="val 393"/>
                  <a:gd name="f120" fmla="val 446"/>
                  <a:gd name="f121" fmla="val 392"/>
                  <a:gd name="f122" fmla="val 262"/>
                  <a:gd name="f123" fmla="val 264"/>
                  <a:gd name="f124" fmla="val 456"/>
                  <a:gd name="f125" fmla="val 235"/>
                  <a:gd name="f126" fmla="val 459"/>
                  <a:gd name="f127" fmla="val 207"/>
                  <a:gd name="f128" fmla="val 177"/>
                  <a:gd name="f129" fmla="val 162"/>
                  <a:gd name="f130" fmla="val 157"/>
                  <a:gd name="f131" fmla="val 152"/>
                  <a:gd name="f132" fmla="val 146"/>
                  <a:gd name="f133" fmla="val 468"/>
                  <a:gd name="f134" fmla="val 122"/>
                  <a:gd name="f135" fmla="val 83"/>
                  <a:gd name="f136" fmla="val 45"/>
                  <a:gd name="f137" fmla="val 483"/>
                  <a:gd name="f138" fmla="val 17"/>
                  <a:gd name="f139" fmla="val 12"/>
                  <a:gd name="f140" fmla="val 5"/>
                  <a:gd name="f141" fmla="val 124"/>
                  <a:gd name="f142" fmla="val 85"/>
                  <a:gd name="f143" fmla="val 35"/>
                  <a:gd name="f144" fmla="val 4"/>
                  <a:gd name="f145" fmla="val 176"/>
                  <a:gd name="f146" fmla="val 274"/>
                  <a:gd name="f147" fmla="val 276"/>
                  <a:gd name="f148" fmla="val 18"/>
                  <a:gd name="f149" fmla="val 450"/>
                  <a:gd name="f150" fmla="val 3"/>
                  <a:gd name="f151" fmla="val 8"/>
                  <a:gd name="f152" fmla="val 521"/>
                  <a:gd name="f153" fmla="val 66"/>
                  <a:gd name="f154" fmla="val 64"/>
                  <a:gd name="f155" fmla="val 638"/>
                  <a:gd name="f156" fmla="val 722"/>
                  <a:gd name="f157" fmla="val 724"/>
                  <a:gd name="f158" fmla="val 756"/>
                  <a:gd name="f159" fmla="val 826"/>
                  <a:gd name="f160" fmla="val 7"/>
                  <a:gd name="f161" fmla="val 1000"/>
                  <a:gd name="f162" fmla="val 28"/>
                  <a:gd name="f163" fmla="val 780"/>
                  <a:gd name="f164" fmla="val 68"/>
                  <a:gd name="f165" fmla="val 495"/>
                  <a:gd name="f166" fmla="val 248"/>
                  <a:gd name="f167" fmla="val 319"/>
                  <a:gd name="f168" fmla="val 305"/>
                  <a:gd name="f169" fmla="val 357"/>
                  <a:gd name="f170" fmla="val 369"/>
                  <a:gd name="f171" fmla="val 368"/>
                  <a:gd name="f172" fmla="val 362"/>
                  <a:gd name="f173" fmla="val 355"/>
                  <a:gd name="f174" fmla="val 346"/>
                  <a:gd name="f175" fmla="val 338"/>
                  <a:gd name="f176" fmla="val 328"/>
                  <a:gd name="f177" fmla="val 321"/>
                  <a:gd name="f178" fmla="val 569"/>
                  <a:gd name="f179" fmla="val 574"/>
                  <a:gd name="f180" fmla="val 436"/>
                  <a:gd name="f181" fmla="val 576"/>
                  <a:gd name="f182" fmla="val 396"/>
                  <a:gd name="f183" fmla="val 595"/>
                  <a:gd name="f184" fmla="val 341"/>
                  <a:gd name="f185" fmla="val 340"/>
                  <a:gd name="f186" fmla="val 686"/>
                  <a:gd name="f187" fmla="val 707"/>
                  <a:gd name="f188" fmla="val 710"/>
                  <a:gd name="f189" fmla="val 688"/>
                  <a:gd name="f190" fmla="val 667"/>
                  <a:gd name="f191" fmla="val 501"/>
                  <a:gd name="f192" fmla="val 645"/>
                  <a:gd name="f193" fmla="val 629"/>
                  <a:gd name="f194" fmla="val 608"/>
                  <a:gd name="f195" fmla="val 589"/>
                  <a:gd name="f196" fmla="val 279"/>
                  <a:gd name="f197" fmla="val 326"/>
                  <a:gd name="f198" fmla="val 281"/>
                  <a:gd name="f199" fmla="val 318"/>
                  <a:gd name="f200" fmla="val 283"/>
                  <a:gd name="f201" fmla="val 285"/>
                  <a:gd name="f202" fmla="val 301"/>
                  <a:gd name="f203" fmla="val 260"/>
                  <a:gd name="f204" fmla="val 238"/>
                  <a:gd name="f205" fmla="val 306"/>
                  <a:gd name="f206" fmla="val 214"/>
                  <a:gd name="f207" fmla="val 200"/>
                  <a:gd name="f208" fmla="val 370"/>
                  <a:gd name="f209" fmla="val 224"/>
                  <a:gd name="f210" fmla="val 250"/>
                  <a:gd name="f211" fmla="val 365"/>
                  <a:gd name="f212" fmla="val 309"/>
                  <a:gd name="f213" fmla="val 331"/>
                  <a:gd name="f214" fmla="val 255"/>
                  <a:gd name="f215" fmla="val 352"/>
                  <a:gd name="f216" fmla="val 222"/>
                  <a:gd name="f217" fmla="val 229"/>
                  <a:gd name="f218" fmla="val 245"/>
                  <a:gd name="f219" fmla="val 119"/>
                  <a:gd name="f220" fmla="val 174"/>
                  <a:gd name="f221" fmla="val 293"/>
                  <a:gd name="f222" fmla="val 205"/>
                  <a:gd name="f223" fmla="val 290"/>
                  <a:gd name="f224" fmla="val 266"/>
                  <a:gd name="f225" fmla="val 286"/>
                  <a:gd name="f226" fmla="val 259"/>
                  <a:gd name="f227" fmla="val 377"/>
                  <a:gd name="f228" fmla="val 386"/>
                  <a:gd name="f229" fmla="val 267"/>
                  <a:gd name="f230" fmla="val 395"/>
                  <a:gd name="f231" fmla="val 426"/>
                  <a:gd name="f232" fmla="val 272"/>
                  <a:gd name="f233" fmla="val 271"/>
                  <a:gd name="f234" fmla="val 493"/>
                  <a:gd name="f235" fmla="val 269"/>
                  <a:gd name="f236" fmla="val 584"/>
                  <a:gd name="f237" fmla="val 631"/>
                  <a:gd name="f238" fmla="val 545"/>
                  <a:gd name="f239" fmla="val 215"/>
                  <a:gd name="f240" fmla="val 372"/>
                  <a:gd name="f241" fmla="val 404"/>
                  <a:gd name="f242" fmla="val 291"/>
                  <a:gd name="f243" fmla="val 405"/>
                  <a:gd name="f244" fmla="val 407"/>
                  <a:gd name="f245" fmla="val 429"/>
                  <a:gd name="f246" fmla="val 350"/>
                  <a:gd name="f247" fmla="val 457"/>
                  <a:gd name="f248" fmla="val 348"/>
                  <a:gd name="f249" fmla="val 485"/>
                  <a:gd name="f250" fmla="val 490"/>
                  <a:gd name="f251" fmla="val 288"/>
                  <a:gd name="f252" fmla="val 460"/>
                  <a:gd name="f253" fmla="val 400"/>
                  <a:gd name="f254" fmla="val 442"/>
                  <a:gd name="f255" fmla="val 488"/>
                  <a:gd name="f256" fmla="val 424"/>
                  <a:gd name="f257" fmla="val 534"/>
                  <a:gd name="f258" fmla="val 402"/>
                  <a:gd name="f259" fmla="val 380"/>
                  <a:gd name="f260" fmla="val 553"/>
                  <a:gd name="f261" fmla="val 452"/>
                  <a:gd name="f262" fmla="val 385"/>
                  <a:gd name="f263" fmla="val 141"/>
                  <a:gd name="f264" fmla="val 394"/>
                  <a:gd name="f265" fmla="val 76"/>
                  <a:gd name="f266" fmla="val 406"/>
                  <a:gd name="f267" fmla="val 52"/>
                  <a:gd name="f268" fmla="val 195"/>
                  <a:gd name="f269" fmla="val 297"/>
                  <a:gd name="f270" fmla="val 376"/>
                  <a:gd name="f271" fmla="val 449"/>
                  <a:gd name="f272" fmla="val 389"/>
                  <a:gd name="f273" fmla="val 302"/>
                  <a:gd name="f274" fmla="val 989"/>
                  <a:gd name="f275" fmla="val 972"/>
                  <a:gd name="f276" fmla="val 964"/>
                  <a:gd name="f277" fmla="val 879"/>
                  <a:gd name="f278" fmla="val 257"/>
                  <a:gd name="f279" fmla="val 893"/>
                  <a:gd name="f280" fmla="val 874"/>
                  <a:gd name="f281" fmla="val 867"/>
                  <a:gd name="f282" fmla="val 367"/>
                  <a:gd name="f283" fmla="val 820"/>
                  <a:gd name="f284" fmla="val 363"/>
                  <a:gd name="f285" fmla="val 788"/>
                  <a:gd name="f286" fmla="val 831"/>
                  <a:gd name="f287" fmla="val 866"/>
                  <a:gd name="f288" fmla="val 860"/>
                  <a:gd name="f289" fmla="val 862"/>
                  <a:gd name="f290" fmla="val 863"/>
                  <a:gd name="f291" fmla="val 839"/>
                  <a:gd name="f292" fmla="val 814"/>
                  <a:gd name="f293" fmla="val 789"/>
                  <a:gd name="f294" fmla="val 795"/>
                  <a:gd name="f295" fmla="val 817"/>
                  <a:gd name="f296" fmla="val 842"/>
                  <a:gd name="f297" fmla="val 885"/>
                  <a:gd name="f298" fmla="val 897"/>
                  <a:gd name="f299" fmla="val 909"/>
                  <a:gd name="f300" fmla="val 220"/>
                  <a:gd name="f301" fmla="val 647"/>
                  <a:gd name="f302" fmla="val 800"/>
                  <a:gd name="f303" fmla="val 926"/>
                  <a:gd name="f304" fmla="val 943"/>
                  <a:gd name="f305" fmla="val 960"/>
                  <a:gd name="f306" fmla="val 1043"/>
                  <a:gd name="f307" fmla="val 1078"/>
                  <a:gd name="f308" fmla="val 1103"/>
                  <a:gd name="f309" fmla="val 1131"/>
                  <a:gd name="f310" fmla="val 1157"/>
                  <a:gd name="f311" fmla="val 244"/>
                  <a:gd name="f312" fmla="val 1062"/>
                  <a:gd name="f313" fmla="val 234"/>
                  <a:gd name="f314" fmla="val 992"/>
                  <a:gd name="f315" fmla="val 227"/>
                  <a:gd name="f316" fmla="val 919"/>
                  <a:gd name="f317" fmla="val 983"/>
                  <a:gd name="f318" fmla="val 984"/>
                  <a:gd name="f319" fmla="val 986"/>
                  <a:gd name="f320" fmla="val 988"/>
                  <a:gd name="f321" fmla="val 993"/>
                  <a:gd name="f322" fmla="val 1023"/>
                  <a:gd name="f323" fmla="val 1050"/>
                  <a:gd name="f324" fmla="val 1079"/>
                  <a:gd name="f325" fmla="val 1063"/>
                  <a:gd name="f326" fmla="val 1038"/>
                  <a:gd name="f327" fmla="val 1011"/>
                  <a:gd name="f328" fmla="val 995"/>
                  <a:gd name="f329" fmla="val 438"/>
                  <a:gd name="f330" fmla="val 1076"/>
                  <a:gd name="f331" fmla="val 1148"/>
                  <a:gd name="f332" fmla="val 453"/>
                  <a:gd name="f333" fmla="val 1223"/>
                  <a:gd name="f334" fmla="val 1196"/>
                  <a:gd name="f335" fmla="val 383"/>
                  <a:gd name="f336" fmla="val 717"/>
                  <a:gd name="f337" fmla="val 345"/>
                  <a:gd name="f338" fmla="val 738"/>
                  <a:gd name="f339" fmla="val 759"/>
                  <a:gd name="f340" fmla="val 777"/>
                  <a:gd name="f341" fmla="val 772"/>
                  <a:gd name="f342" fmla="val 685"/>
                  <a:gd name="f343" fmla="val 500"/>
                  <a:gd name="f344" fmla="val 541"/>
                  <a:gd name="f345" fmla="val 562"/>
                  <a:gd name="f346" fmla="val 580"/>
                  <a:gd name="f347" fmla="val 320"/>
                  <a:gd name="f348" fmla="val 602"/>
                  <a:gd name="f349" fmla="val 632"/>
                  <a:gd name="f350" fmla="val 648"/>
                  <a:gd name="f351" fmla="val 679"/>
                  <a:gd name="f352" fmla="val 702"/>
                  <a:gd name="f353" fmla="val 1095"/>
                  <a:gd name="f354" fmla="val 1128"/>
                  <a:gd name="f355" fmla="val 375"/>
                  <a:gd name="f356" fmla="val 1159"/>
                  <a:gd name="f357" fmla="val 1190"/>
                  <a:gd name="f358" fmla="val 1164"/>
                  <a:gd name="f359" fmla="val 1136"/>
                  <a:gd name="f360" fmla="val 316"/>
                  <a:gd name="f361" fmla="val 1109"/>
                  <a:gd name="f362" fmla="val 1081"/>
                  <a:gd name="f363" fmla="val 310"/>
                  <a:gd name="f364" fmla="val 196"/>
                  <a:gd name="f365" fmla="val 168"/>
                  <a:gd name="f366" fmla="val 140"/>
                  <a:gd name="f367" fmla="val 110"/>
                  <a:gd name="f368" fmla="val 323"/>
                  <a:gd name="f369" fmla="val 387"/>
                  <a:gd name="f370" fmla="val 117"/>
                  <a:gd name="f371" fmla="val 382"/>
                  <a:gd name="f372" fmla="val 150"/>
                  <a:gd name="f373" fmla="val 183"/>
                  <a:gd name="f374" fmla="val 373"/>
                  <a:gd name="f375" fmla="val 1188"/>
                  <a:gd name="f376" fmla="val 197"/>
                  <a:gd name="f377" fmla="val 134"/>
                  <a:gd name="f378" fmla="val 136"/>
                  <a:gd name="f379" fmla="val 47"/>
                  <a:gd name="f380" fmla="val 199"/>
                  <a:gd name="f381" fmla="val 90"/>
                  <a:gd name="f382" fmla="val 237"/>
                  <a:gd name="f383" fmla="val 166"/>
                  <a:gd name="f384" fmla="val 1238"/>
                  <a:gd name="f385" fmla="val 182"/>
                  <a:gd name="f386" fmla="val 139"/>
                  <a:gd name="f387" fmla="val 81"/>
                  <a:gd name="f388" fmla="val 53"/>
                  <a:gd name="f389" fmla="val 109"/>
                  <a:gd name="f390" fmla="val 96"/>
                  <a:gd name="f391" fmla="val 22"/>
                  <a:gd name="f392" fmla="val 843"/>
                  <a:gd name="f393" fmla="val 86"/>
                  <a:gd name="f394" fmla="val 709"/>
                  <a:gd name="f395" fmla="val 568"/>
                  <a:gd name="f396" fmla="val 160"/>
                  <a:gd name="f397" fmla="val 19"/>
                  <a:gd name="f398" fmla="val 40"/>
                  <a:gd name="f399" fmla="val 184"/>
                  <a:gd name="f400" fmla="val 118"/>
                  <a:gd name="f401" fmla="*/ f1 1 1277"/>
                  <a:gd name="f402" fmla="*/ f2 1 551"/>
                  <a:gd name="f403" fmla="+- f5 0 f3"/>
                  <a:gd name="f404" fmla="+- f4 0 f3"/>
                  <a:gd name="f405" fmla="*/ f404 1 1277"/>
                  <a:gd name="f406" fmla="*/ f403 1 551"/>
                  <a:gd name="f407" fmla="*/ f3 1 f405"/>
                  <a:gd name="f408" fmla="*/ f4 1 f405"/>
                  <a:gd name="f409" fmla="*/ f3 1 f406"/>
                  <a:gd name="f410" fmla="*/ f5 1 f406"/>
                  <a:gd name="f411" fmla="*/ f407 f401 1"/>
                  <a:gd name="f412" fmla="*/ f408 f401 1"/>
                  <a:gd name="f413" fmla="*/ f410 f402 1"/>
                  <a:gd name="f414" fmla="*/ f409 f40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411" t="f414" r="f412" b="f413"/>
                <a:pathLst>
                  <a:path w="1277" h="551">
                    <a:moveTo>
                      <a:pt x="f6" y="f7"/>
                    </a:moveTo>
                    <a:lnTo>
                      <a:pt x="f8" y="f9"/>
                    </a:lnTo>
                    <a:lnTo>
                      <a:pt x="f10" y="f11"/>
                    </a:lnTo>
                    <a:lnTo>
                      <a:pt x="f12" y="f13"/>
                    </a:lnTo>
                    <a:cubicBezTo>
                      <a:pt x="f12" y="f14"/>
                      <a:pt x="f15" y="f16"/>
                      <a:pt x="f17" y="f18"/>
                    </a:cubicBezTo>
                    <a:cubicBezTo>
                      <a:pt x="f10" y="f19"/>
                      <a:pt x="f20" y="f21"/>
                      <a:pt x="f22" y="f23"/>
                    </a:cubicBezTo>
                    <a:cubicBezTo>
                      <a:pt x="f24" y="f16"/>
                      <a:pt x="f25" y="f26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27" y="f28"/>
                    </a:moveTo>
                    <a:lnTo>
                      <a:pt x="f29" y="f30"/>
                    </a:lnTo>
                    <a:lnTo>
                      <a:pt x="f27" y="f31"/>
                    </a:lnTo>
                    <a:lnTo>
                      <a:pt x="f27" y="f28"/>
                    </a:lnTo>
                    <a:close/>
                    <a:moveTo>
                      <a:pt x="f27" y="f28"/>
                    </a:moveTo>
                    <a:lnTo>
                      <a:pt x="f27" y="f28"/>
                    </a:lnTo>
                    <a:close/>
                    <a:moveTo>
                      <a:pt x="f32" y="f33"/>
                    </a:moveTo>
                    <a:lnTo>
                      <a:pt x="f27" y="f34"/>
                    </a:lnTo>
                    <a:lnTo>
                      <a:pt x="f35" y="f36"/>
                    </a:lnTo>
                    <a:lnTo>
                      <a:pt x="f35" y="f37"/>
                    </a:lnTo>
                    <a:lnTo>
                      <a:pt x="f38" y="f39"/>
                    </a:lnTo>
                    <a:lnTo>
                      <a:pt x="f40" y="f41"/>
                    </a:lnTo>
                    <a:lnTo>
                      <a:pt x="f42" y="f43"/>
                    </a:lnTo>
                    <a:lnTo>
                      <a:pt x="f44" y="f45"/>
                    </a:lnTo>
                    <a:cubicBezTo>
                      <a:pt x="f46" y="f45"/>
                      <a:pt x="f47" y="f48"/>
                      <a:pt x="f49" y="f48"/>
                    </a:cubicBezTo>
                    <a:lnTo>
                      <a:pt x="f50" y="f51"/>
                    </a:lnTo>
                    <a:cubicBezTo>
                      <a:pt x="f40" y="f52"/>
                      <a:pt x="f53" y="f54"/>
                      <a:pt x="f55" y="f56"/>
                    </a:cubicBezTo>
                    <a:lnTo>
                      <a:pt x="f57" y="f58"/>
                    </a:lnTo>
                    <a:cubicBezTo>
                      <a:pt x="f59" y="f58"/>
                      <a:pt x="f60" y="f61"/>
                      <a:pt x="f62" y="f61"/>
                    </a:cubicBezTo>
                    <a:lnTo>
                      <a:pt x="f27" y="f63"/>
                    </a:lnTo>
                    <a:cubicBezTo>
                      <a:pt x="f64" y="f65"/>
                      <a:pt x="f66" y="f67"/>
                      <a:pt x="f68" y="f69"/>
                    </a:cubicBezTo>
                    <a:lnTo>
                      <a:pt x="f70" y="f71"/>
                    </a:lnTo>
                    <a:lnTo>
                      <a:pt x="f72" y="f54"/>
                    </a:lnTo>
                    <a:lnTo>
                      <a:pt x="f73" y="f74"/>
                    </a:lnTo>
                    <a:lnTo>
                      <a:pt x="f75" y="f76"/>
                    </a:lnTo>
                    <a:cubicBezTo>
                      <a:pt x="f77" y="f78"/>
                      <a:pt x="f79" y="f78"/>
                      <a:pt x="f80" y="f78"/>
                    </a:cubicBezTo>
                    <a:lnTo>
                      <a:pt x="f81" y="f82"/>
                    </a:lnTo>
                    <a:cubicBezTo>
                      <a:pt x="f80" y="f82"/>
                      <a:pt x="f83" y="f82"/>
                      <a:pt x="f84" y="f85"/>
                    </a:cubicBezTo>
                    <a:lnTo>
                      <a:pt x="f86" y="f87"/>
                    </a:lnTo>
                    <a:cubicBezTo>
                      <a:pt x="f88" y="f87"/>
                      <a:pt x="f89" y="f87"/>
                      <a:pt x="f90" y="f91"/>
                    </a:cubicBezTo>
                    <a:cubicBezTo>
                      <a:pt x="f90" y="f87"/>
                      <a:pt x="f90" y="f78"/>
                      <a:pt x="f90" y="f76"/>
                    </a:cubicBezTo>
                    <a:lnTo>
                      <a:pt x="f92" y="f85"/>
                    </a:lnTo>
                    <a:cubicBezTo>
                      <a:pt x="f93" y="f94"/>
                      <a:pt x="f95" y="f94"/>
                      <a:pt x="f96" y="f94"/>
                    </a:cubicBezTo>
                    <a:lnTo>
                      <a:pt x="f97" y="f76"/>
                    </a:lnTo>
                    <a:cubicBezTo>
                      <a:pt x="f98" y="f99"/>
                      <a:pt x="f100" y="f101"/>
                      <a:pt x="f102" y="f26"/>
                    </a:cubicBezTo>
                    <a:cubicBezTo>
                      <a:pt x="f103" y="f101"/>
                      <a:pt x="f104" y="f99"/>
                      <a:pt x="f105" y="f76"/>
                    </a:cubicBezTo>
                    <a:lnTo>
                      <a:pt x="f106" y="f94"/>
                    </a:lnTo>
                    <a:cubicBezTo>
                      <a:pt x="f107" y="f94"/>
                      <a:pt x="f108" y="f94"/>
                      <a:pt x="f109" y="f94"/>
                    </a:cubicBezTo>
                    <a:lnTo>
                      <a:pt x="f108" y="f76"/>
                    </a:lnTo>
                    <a:cubicBezTo>
                      <a:pt x="f108" y="f78"/>
                      <a:pt x="f108" y="f87"/>
                      <a:pt x="f108" y="f87"/>
                    </a:cubicBezTo>
                    <a:cubicBezTo>
                      <a:pt x="f110" y="f87"/>
                      <a:pt x="f85" y="f87"/>
                      <a:pt x="f111" y="f87"/>
                    </a:cubicBezTo>
                    <a:lnTo>
                      <a:pt x="f112" y="f85"/>
                    </a:lnTo>
                    <a:cubicBezTo>
                      <a:pt x="f113" y="f85"/>
                      <a:pt x="f114" y="f82"/>
                      <a:pt x="f115" y="f82"/>
                    </a:cubicBezTo>
                    <a:lnTo>
                      <a:pt x="f116" y="f78"/>
                    </a:lnTo>
                    <a:cubicBezTo>
                      <a:pt x="f117" y="f78"/>
                      <a:pt x="f118" y="f76"/>
                      <a:pt x="f119" y="f120"/>
                    </a:cubicBezTo>
                    <a:lnTo>
                      <a:pt x="f121" y="f74"/>
                    </a:lnTo>
                    <a:lnTo>
                      <a:pt x="f122" y="f71"/>
                    </a:lnTo>
                    <a:lnTo>
                      <a:pt x="f123" y="f124"/>
                    </a:lnTo>
                    <a:cubicBezTo>
                      <a:pt x="f125" y="f126"/>
                      <a:pt x="f127" y="f65"/>
                      <a:pt x="f128" y="f74"/>
                    </a:cubicBezTo>
                    <a:lnTo>
                      <a:pt x="f129" y="f61"/>
                    </a:lnTo>
                    <a:cubicBezTo>
                      <a:pt x="f130" y="f61"/>
                      <a:pt x="f131" y="f61"/>
                      <a:pt x="f132" y="f58"/>
                    </a:cubicBezTo>
                    <a:lnTo>
                      <a:pt x="f129" y="f133"/>
                    </a:lnTo>
                    <a:cubicBezTo>
                      <a:pt x="f134" y="f115"/>
                      <a:pt x="f135" y="f71"/>
                      <a:pt x="f136" y="f137"/>
                    </a:cubicBezTo>
                    <a:lnTo>
                      <a:pt x="f138" y="f48"/>
                    </a:lnTo>
                    <a:cubicBezTo>
                      <a:pt x="f139" y="f48"/>
                      <a:pt x="f140" y="f45"/>
                      <a:pt x="f3" y="f45"/>
                    </a:cubicBezTo>
                    <a:lnTo>
                      <a:pt x="f141" y="f43"/>
                    </a:lnTo>
                    <a:lnTo>
                      <a:pt x="f142" y="f41"/>
                    </a:lnTo>
                    <a:lnTo>
                      <a:pt x="f143" y="f39"/>
                    </a:lnTo>
                    <a:lnTo>
                      <a:pt x="f144" y="f37"/>
                    </a:lnTo>
                    <a:lnTo>
                      <a:pt x="f144" y="f36"/>
                    </a:lnTo>
                    <a:lnTo>
                      <a:pt x="f145" y="f34"/>
                    </a:lnTo>
                    <a:lnTo>
                      <a:pt x="f146" y="f33"/>
                    </a:lnTo>
                    <a:lnTo>
                      <a:pt x="f147" y="f148"/>
                    </a:lnTo>
                    <a:lnTo>
                      <a:pt x="f149" y="f150"/>
                    </a:lnTo>
                    <a:lnTo>
                      <a:pt x="f149" y="f151"/>
                    </a:lnTo>
                    <a:lnTo>
                      <a:pt x="f152" y="f153"/>
                    </a:lnTo>
                    <a:lnTo>
                      <a:pt x="f104" y="f154"/>
                    </a:lnTo>
                    <a:lnTo>
                      <a:pt x="f104" y="f3"/>
                    </a:lnTo>
                    <a:lnTo>
                      <a:pt x="f155" y="f3"/>
                    </a:lnTo>
                    <a:lnTo>
                      <a:pt x="f156" y="f3"/>
                    </a:lnTo>
                    <a:lnTo>
                      <a:pt x="f157" y="f154"/>
                    </a:lnTo>
                    <a:lnTo>
                      <a:pt x="f158" y="f153"/>
                    </a:lnTo>
                    <a:lnTo>
                      <a:pt x="f159" y="f160"/>
                    </a:lnTo>
                    <a:lnTo>
                      <a:pt x="f159" y="f150"/>
                    </a:lnTo>
                    <a:lnTo>
                      <a:pt x="f161" y="f148"/>
                    </a:lnTo>
                    <a:lnTo>
                      <a:pt x="f32" y="f33"/>
                    </a:lnTo>
                    <a:close/>
                    <a:moveTo>
                      <a:pt x="f32" y="f33"/>
                    </a:moveTo>
                    <a:lnTo>
                      <a:pt x="f32" y="f33"/>
                    </a:lnTo>
                    <a:close/>
                    <a:moveTo>
                      <a:pt x="f159" y="f162"/>
                    </a:moveTo>
                    <a:lnTo>
                      <a:pt x="f163" y="f164"/>
                    </a:lnTo>
                    <a:lnTo>
                      <a:pt x="f79" y="f36"/>
                    </a:lnTo>
                    <a:lnTo>
                      <a:pt x="f159" y="f162"/>
                    </a:lnTo>
                    <a:close/>
                    <a:moveTo>
                      <a:pt x="f159" y="f162"/>
                    </a:moveTo>
                    <a:lnTo>
                      <a:pt x="f159" y="f162"/>
                    </a:lnTo>
                    <a:close/>
                    <a:moveTo>
                      <a:pt x="f149" y="f162"/>
                    </a:moveTo>
                    <a:lnTo>
                      <a:pt x="f165" y="f164"/>
                    </a:lnTo>
                    <a:lnTo>
                      <a:pt x="f117" y="f36"/>
                    </a:lnTo>
                    <a:lnTo>
                      <a:pt x="f149" y="f162"/>
                    </a:lnTo>
                    <a:close/>
                    <a:moveTo>
                      <a:pt x="f149" y="f162"/>
                    </a:moveTo>
                    <a:lnTo>
                      <a:pt x="f149" y="f162"/>
                    </a:lnTo>
                    <a:close/>
                    <a:moveTo>
                      <a:pt x="f145" y="f28"/>
                    </a:moveTo>
                    <a:lnTo>
                      <a:pt x="f166" y="f30"/>
                    </a:lnTo>
                    <a:lnTo>
                      <a:pt x="f145" y="f31"/>
                    </a:lnTo>
                    <a:lnTo>
                      <a:pt x="f145" y="f28"/>
                    </a:lnTo>
                    <a:close/>
                    <a:moveTo>
                      <a:pt x="f145" y="f28"/>
                    </a:moveTo>
                    <a:lnTo>
                      <a:pt x="f145" y="f28"/>
                    </a:lnTo>
                    <a:close/>
                    <a:moveTo>
                      <a:pt x="f167" y="f7"/>
                    </a:moveTo>
                    <a:lnTo>
                      <a:pt x="f168" y="f9"/>
                    </a:lnTo>
                    <a:lnTo>
                      <a:pt x="f169" y="f11"/>
                    </a:lnTo>
                    <a:lnTo>
                      <a:pt x="f170" y="f13"/>
                    </a:lnTo>
                    <a:cubicBezTo>
                      <a:pt x="f170" y="f14"/>
                      <a:pt x="f171" y="f16"/>
                      <a:pt x="f172" y="f18"/>
                    </a:cubicBezTo>
                    <a:cubicBezTo>
                      <a:pt x="f173" y="f19"/>
                      <a:pt x="f174" y="f21"/>
                      <a:pt x="f175" y="f23"/>
                    </a:cubicBezTo>
                    <a:cubicBezTo>
                      <a:pt x="f176" y="f16"/>
                      <a:pt x="f177" y="f26"/>
                      <a:pt x="f167" y="f7"/>
                    </a:cubicBezTo>
                    <a:close/>
                    <a:moveTo>
                      <a:pt x="f167" y="f7"/>
                    </a:moveTo>
                    <a:lnTo>
                      <a:pt x="f167" y="f7"/>
                    </a:lnTo>
                    <a:close/>
                    <a:moveTo>
                      <a:pt x="f178" y="f94"/>
                    </a:moveTo>
                    <a:lnTo>
                      <a:pt x="f179" y="f180"/>
                    </a:lnTo>
                    <a:cubicBezTo>
                      <a:pt x="f181" y="f182"/>
                      <a:pt x="f183" y="f184"/>
                      <a:pt x="f102" y="f185"/>
                    </a:cubicBezTo>
                    <a:cubicBezTo>
                      <a:pt x="f186" y="f184"/>
                      <a:pt x="f100" y="f182"/>
                      <a:pt x="f187" y="f180"/>
                    </a:cubicBezTo>
                    <a:lnTo>
                      <a:pt x="f188" y="f94"/>
                    </a:lnTo>
                    <a:cubicBezTo>
                      <a:pt x="f189" y="f94"/>
                      <a:pt x="f190" y="f191"/>
                      <a:pt x="f192" y="f191"/>
                    </a:cubicBezTo>
                    <a:lnTo>
                      <a:pt x="f155" y="f191"/>
                    </a:lnTo>
                    <a:lnTo>
                      <a:pt x="f193" y="f191"/>
                    </a:lnTo>
                    <a:cubicBezTo>
                      <a:pt x="f194" y="f191"/>
                      <a:pt x="f195" y="f94"/>
                      <a:pt x="f178" y="f94"/>
                    </a:cubicBezTo>
                    <a:close/>
                    <a:moveTo>
                      <a:pt x="f178" y="f94"/>
                    </a:moveTo>
                    <a:lnTo>
                      <a:pt x="f178" y="f94"/>
                    </a:lnTo>
                    <a:close/>
                    <a:moveTo>
                      <a:pt x="f196" y="f197"/>
                    </a:moveTo>
                    <a:lnTo>
                      <a:pt x="f198" y="f199"/>
                    </a:lnTo>
                    <a:lnTo>
                      <a:pt x="f198" y="f13"/>
                    </a:lnTo>
                    <a:cubicBezTo>
                      <a:pt x="f200" y="f14"/>
                      <a:pt x="f200" y="f168"/>
                      <a:pt x="f201" y="f202"/>
                    </a:cubicBezTo>
                    <a:cubicBezTo>
                      <a:pt x="f203" y="f16"/>
                      <a:pt x="f204" y="f205"/>
                      <a:pt x="f206" y="f14"/>
                    </a:cubicBezTo>
                    <a:lnTo>
                      <a:pt x="f207" y="f208"/>
                    </a:lnTo>
                    <a:cubicBezTo>
                      <a:pt x="f209" y="f171"/>
                      <a:pt x="f210" y="f211"/>
                      <a:pt x="f147" y="f172"/>
                    </a:cubicBezTo>
                    <a:lnTo>
                      <a:pt x="f196" y="f197"/>
                    </a:lnTo>
                    <a:close/>
                    <a:moveTo>
                      <a:pt x="f196" y="f197"/>
                    </a:moveTo>
                    <a:lnTo>
                      <a:pt x="f196" y="f197"/>
                    </a:lnTo>
                    <a:close/>
                    <a:moveTo>
                      <a:pt x="f19" y="f201"/>
                    </a:moveTo>
                    <a:cubicBezTo>
                      <a:pt x="f212" y="f123"/>
                      <a:pt x="f213" y="f214"/>
                      <a:pt x="f215" y="f214"/>
                    </a:cubicBezTo>
                    <a:lnTo>
                      <a:pt x="f173" y="f216"/>
                    </a:lnTo>
                    <a:cubicBezTo>
                      <a:pt x="f201" y="f217"/>
                      <a:pt x="f39" y="f125"/>
                      <a:pt x="f37" y="f218"/>
                    </a:cubicBezTo>
                    <a:lnTo>
                      <a:pt x="f219" y="f168"/>
                    </a:lnTo>
                    <a:cubicBezTo>
                      <a:pt x="f132" y="f202"/>
                      <a:pt x="f220" y="f23"/>
                      <a:pt x="f207" y="f19"/>
                    </a:cubicBezTo>
                    <a:lnTo>
                      <a:pt x="f207" y="f221"/>
                    </a:lnTo>
                    <a:lnTo>
                      <a:pt x="f222" y="f221"/>
                    </a:lnTo>
                    <a:cubicBezTo>
                      <a:pt x="f125" y="f223"/>
                      <a:pt x="f224" y="f225"/>
                      <a:pt x="f19" y="f201"/>
                    </a:cubicBezTo>
                    <a:close/>
                    <a:moveTo>
                      <a:pt x="f19" y="f201"/>
                    </a:moveTo>
                    <a:lnTo>
                      <a:pt x="f19" y="f201"/>
                    </a:lnTo>
                    <a:close/>
                    <a:moveTo>
                      <a:pt x="f171" y="f226"/>
                    </a:moveTo>
                    <a:cubicBezTo>
                      <a:pt x="f227" y="f122"/>
                      <a:pt x="f228" y="f229"/>
                      <a:pt x="f230" y="f147"/>
                    </a:cubicBezTo>
                    <a:cubicBezTo>
                      <a:pt x="f231" y="f232"/>
                      <a:pt x="f126" y="f233"/>
                      <a:pt x="f111" y="f233"/>
                    </a:cubicBezTo>
                    <a:lnTo>
                      <a:pt x="f234" y="f233"/>
                    </a:lnTo>
                    <a:cubicBezTo>
                      <a:pt x="f107" y="f235"/>
                      <a:pt x="f236" y="f229"/>
                      <a:pt x="f237" y="f229"/>
                    </a:cubicBezTo>
                    <a:lnTo>
                      <a:pt x="f237" y="f39"/>
                    </a:lnTo>
                    <a:cubicBezTo>
                      <a:pt x="f238" y="f39"/>
                      <a:pt x="f126" y="f239"/>
                      <a:pt x="f240" y="f216"/>
                    </a:cubicBezTo>
                    <a:lnTo>
                      <a:pt x="f171" y="f226"/>
                    </a:lnTo>
                    <a:close/>
                    <a:moveTo>
                      <a:pt x="f171" y="f226"/>
                    </a:moveTo>
                    <a:lnTo>
                      <a:pt x="f171" y="f226"/>
                    </a:lnTo>
                    <a:close/>
                    <a:moveTo>
                      <a:pt x="f241" y="f242"/>
                    </a:moveTo>
                    <a:cubicBezTo>
                      <a:pt x="f243" y="f23"/>
                      <a:pt x="f244" y="f168"/>
                      <a:pt x="f244" y="f26"/>
                    </a:cubicBezTo>
                    <a:lnTo>
                      <a:pt x="f241" y="f215"/>
                    </a:lnTo>
                    <a:cubicBezTo>
                      <a:pt x="f245" y="f246"/>
                      <a:pt x="f247" y="f248"/>
                      <a:pt x="f249" y="f174"/>
                    </a:cubicBezTo>
                    <a:lnTo>
                      <a:pt x="f250" y="f251"/>
                    </a:lnTo>
                    <a:cubicBezTo>
                      <a:pt x="f252" y="f251"/>
                      <a:pt x="f9" y="f223"/>
                      <a:pt x="f241" y="f242"/>
                    </a:cubicBezTo>
                    <a:close/>
                    <a:moveTo>
                      <a:pt x="f241" y="f242"/>
                    </a:moveTo>
                    <a:lnTo>
                      <a:pt x="f241" y="f242"/>
                    </a:lnTo>
                    <a:close/>
                    <a:moveTo>
                      <a:pt x="f253" y="f171"/>
                    </a:moveTo>
                    <a:lnTo>
                      <a:pt x="f230" y="f245"/>
                    </a:lnTo>
                    <a:cubicBezTo>
                      <a:pt x="f254" y="f11"/>
                      <a:pt x="f255" y="f256"/>
                      <a:pt x="f257" y="f256"/>
                    </a:cubicBezTo>
                    <a:cubicBezTo>
                      <a:pt x="f107" y="f258"/>
                      <a:pt x="f238" y="f259"/>
                      <a:pt x="f260" y="f172"/>
                    </a:cubicBezTo>
                    <a:cubicBezTo>
                      <a:pt x="f94" y="f172"/>
                      <a:pt x="f261" y="f211"/>
                      <a:pt x="f253" y="f171"/>
                    </a:cubicBezTo>
                    <a:close/>
                    <a:moveTo>
                      <a:pt x="f253" y="f171"/>
                    </a:moveTo>
                    <a:lnTo>
                      <a:pt x="f253" y="f171"/>
                    </a:lnTo>
                    <a:close/>
                    <a:moveTo>
                      <a:pt x="f224" y="f91"/>
                    </a:moveTo>
                    <a:lnTo>
                      <a:pt x="f232" y="f259"/>
                    </a:lnTo>
                    <a:cubicBezTo>
                      <a:pt x="f127" y="f262"/>
                      <a:pt x="f263" y="f264"/>
                      <a:pt x="f265" y="f266"/>
                    </a:cubicBezTo>
                    <a:lnTo>
                      <a:pt x="f267" y="f74"/>
                    </a:lnTo>
                    <a:cubicBezTo>
                      <a:pt x="f141" y="f69"/>
                      <a:pt x="f268" y="f120"/>
                      <a:pt x="f224" y="f91"/>
                    </a:cubicBezTo>
                    <a:close/>
                    <a:moveTo>
                      <a:pt x="f224" y="f91"/>
                    </a:moveTo>
                    <a:lnTo>
                      <a:pt x="f224" y="f91"/>
                    </a:lnTo>
                    <a:close/>
                    <a:moveTo>
                      <a:pt x="f269" y="f177"/>
                    </a:moveTo>
                    <a:lnTo>
                      <a:pt x="f196" y="f126"/>
                    </a:lnTo>
                    <a:lnTo>
                      <a:pt x="f270" y="f271"/>
                    </a:lnTo>
                    <a:lnTo>
                      <a:pt x="f121" y="f26"/>
                    </a:lnTo>
                    <a:cubicBezTo>
                      <a:pt x="f272" y="f221"/>
                      <a:pt x="f259" y="f198"/>
                      <a:pt x="f211" y="f146"/>
                    </a:cubicBezTo>
                    <a:lnTo>
                      <a:pt x="f211" y="f147"/>
                    </a:lnTo>
                    <a:lnTo>
                      <a:pt x="f248" y="f232"/>
                    </a:lnTo>
                    <a:lnTo>
                      <a:pt x="f246" y="f232"/>
                    </a:lnTo>
                    <a:cubicBezTo>
                      <a:pt x="f197" y="f232"/>
                      <a:pt x="f273" y="f223"/>
                      <a:pt x="f269" y="f177"/>
                    </a:cubicBezTo>
                    <a:close/>
                    <a:moveTo>
                      <a:pt x="f269" y="f177"/>
                    </a:moveTo>
                    <a:lnTo>
                      <a:pt x="f269" y="f177"/>
                    </a:lnTo>
                    <a:close/>
                    <a:moveTo>
                      <a:pt x="f6" y="f69"/>
                    </a:moveTo>
                    <a:lnTo>
                      <a:pt x="f274" y="f126"/>
                    </a:lnTo>
                    <a:lnTo>
                      <a:pt x="f275" y="f177"/>
                    </a:lnTo>
                    <a:cubicBezTo>
                      <a:pt x="f276" y="f226"/>
                      <a:pt x="f277" y="f278"/>
                      <a:pt x="f73" y="f26"/>
                    </a:cubicBezTo>
                    <a:lnTo>
                      <a:pt x="f279" y="f271"/>
                    </a:lnTo>
                    <a:lnTo>
                      <a:pt x="f6" y="f69"/>
                    </a:lnTo>
                    <a:close/>
                    <a:moveTo>
                      <a:pt x="f6" y="f69"/>
                    </a:moveTo>
                    <a:lnTo>
                      <a:pt x="f6" y="f69"/>
                    </a:lnTo>
                    <a:close/>
                    <a:moveTo>
                      <a:pt x="f280" y="f245"/>
                    </a:moveTo>
                    <a:lnTo>
                      <a:pt x="f281" y="f282"/>
                    </a:lnTo>
                    <a:cubicBezTo>
                      <a:pt x="f283" y="f284"/>
                      <a:pt x="f88" y="f172"/>
                      <a:pt x="f98" y="f172"/>
                    </a:cubicBezTo>
                    <a:cubicBezTo>
                      <a:pt x="f96" y="f259"/>
                      <a:pt x="f95" y="f258"/>
                      <a:pt x="f93" y="f256"/>
                    </a:cubicBezTo>
                    <a:cubicBezTo>
                      <a:pt x="f285" y="f256"/>
                      <a:pt x="f286" y="f231"/>
                      <a:pt x="f280" y="f245"/>
                    </a:cubicBezTo>
                    <a:close/>
                    <a:moveTo>
                      <a:pt x="f280" y="f245"/>
                    </a:moveTo>
                    <a:lnTo>
                      <a:pt x="f280" y="f245"/>
                    </a:lnTo>
                    <a:close/>
                    <a:moveTo>
                      <a:pt x="f287" y="f215"/>
                    </a:moveTo>
                    <a:lnTo>
                      <a:pt x="f288" y="f26"/>
                    </a:lnTo>
                    <a:cubicBezTo>
                      <a:pt x="f289" y="f168"/>
                      <a:pt x="f290" y="f23"/>
                      <a:pt x="f287" y="f223"/>
                    </a:cubicBezTo>
                    <a:cubicBezTo>
                      <a:pt x="f291" y="f223"/>
                      <a:pt x="f292" y="f251"/>
                      <a:pt x="f293" y="f225"/>
                    </a:cubicBezTo>
                    <a:lnTo>
                      <a:pt x="f294" y="f174"/>
                    </a:lnTo>
                    <a:cubicBezTo>
                      <a:pt x="f295" y="f248"/>
                      <a:pt x="f296" y="f246"/>
                      <a:pt x="f287" y="f215"/>
                    </a:cubicBezTo>
                    <a:close/>
                    <a:moveTo>
                      <a:pt x="f287" y="f215"/>
                    </a:moveTo>
                    <a:lnTo>
                      <a:pt x="f287" y="f215"/>
                    </a:lnTo>
                    <a:close/>
                    <a:moveTo>
                      <a:pt x="f75" y="f146"/>
                    </a:moveTo>
                    <a:cubicBezTo>
                      <a:pt x="f297" y="f123"/>
                      <a:pt x="f298" y="f226"/>
                      <a:pt x="f299" y="f278"/>
                    </a:cubicBezTo>
                    <a:lnTo>
                      <a:pt x="f15" y="f300"/>
                    </a:lnTo>
                    <a:cubicBezTo>
                      <a:pt x="f295" y="f239"/>
                      <a:pt x="f97" y="f39"/>
                      <a:pt x="f301" y="f39"/>
                    </a:cubicBezTo>
                    <a:lnTo>
                      <a:pt x="f301" y="f229"/>
                    </a:lnTo>
                    <a:cubicBezTo>
                      <a:pt x="f157" y="f229"/>
                      <a:pt x="f302" y="f235"/>
                      <a:pt x="f75" y="f146"/>
                    </a:cubicBezTo>
                    <a:close/>
                    <a:moveTo>
                      <a:pt x="f75" y="f146"/>
                    </a:moveTo>
                    <a:lnTo>
                      <a:pt x="f75" y="f146"/>
                    </a:lnTo>
                    <a:close/>
                    <a:moveTo>
                      <a:pt x="f303" y="f214"/>
                    </a:moveTo>
                    <a:cubicBezTo>
                      <a:pt x="f304" y="f278"/>
                      <a:pt x="f305" y="f224"/>
                      <a:pt x="f275" y="f198"/>
                    </a:cubicBezTo>
                    <a:cubicBezTo>
                      <a:pt x="f70" y="f201"/>
                      <a:pt x="f306" y="f223"/>
                      <a:pt x="f307" y="f221"/>
                    </a:cubicBezTo>
                    <a:cubicBezTo>
                      <a:pt x="f308" y="f21"/>
                      <a:pt x="f309" y="f18"/>
                      <a:pt x="f310" y="f16"/>
                    </a:cubicBezTo>
                    <a:lnTo>
                      <a:pt x="f309" y="f311"/>
                    </a:lnTo>
                    <a:cubicBezTo>
                      <a:pt x="f312" y="f313"/>
                      <a:pt x="f314" y="f315"/>
                      <a:pt x="f316" y="f216"/>
                    </a:cubicBezTo>
                    <a:lnTo>
                      <a:pt x="f303" y="f214"/>
                    </a:lnTo>
                    <a:close/>
                    <a:moveTo>
                      <a:pt x="f303" y="f214"/>
                    </a:moveTo>
                    <a:lnTo>
                      <a:pt x="f303" y="f214"/>
                    </a:lnTo>
                    <a:close/>
                    <a:moveTo>
                      <a:pt x="f317" y="f18"/>
                    </a:moveTo>
                    <a:cubicBezTo>
                      <a:pt x="f318" y="f16"/>
                      <a:pt x="f319" y="f14"/>
                      <a:pt x="f319" y="f13"/>
                    </a:cubicBezTo>
                    <a:lnTo>
                      <a:pt x="f320" y="f13"/>
                    </a:lnTo>
                    <a:lnTo>
                      <a:pt x="f320" y="f199"/>
                    </a:lnTo>
                    <a:lnTo>
                      <a:pt x="f274" y="f197"/>
                    </a:lnTo>
                    <a:lnTo>
                      <a:pt x="f321" y="f0"/>
                    </a:lnTo>
                    <a:cubicBezTo>
                      <a:pt x="f322" y="f284"/>
                      <a:pt x="f323" y="f282"/>
                      <a:pt x="f324" y="f208"/>
                    </a:cubicBezTo>
                    <a:lnTo>
                      <a:pt x="f325" y="f14"/>
                    </a:lnTo>
                    <a:cubicBezTo>
                      <a:pt x="f326" y="f168"/>
                      <a:pt x="f327" y="f202"/>
                      <a:pt x="f317" y="f18"/>
                    </a:cubicBezTo>
                    <a:close/>
                    <a:moveTo>
                      <a:pt x="f317" y="f18"/>
                    </a:moveTo>
                    <a:lnTo>
                      <a:pt x="f317" y="f18"/>
                    </a:lnTo>
                    <a:close/>
                    <a:moveTo>
                      <a:pt x="f328" y="f227"/>
                    </a:moveTo>
                    <a:lnTo>
                      <a:pt x="f32" y="f329"/>
                    </a:lnTo>
                    <a:cubicBezTo>
                      <a:pt x="f330" y="f76"/>
                      <a:pt x="f331" y="f332"/>
                      <a:pt x="f333" y="f63"/>
                    </a:cubicBezTo>
                    <a:lnTo>
                      <a:pt x="f334" y="f258"/>
                    </a:lnTo>
                    <a:cubicBezTo>
                      <a:pt x="f309" y="f121"/>
                      <a:pt x="f312" y="f335"/>
                      <a:pt x="f328" y="f227"/>
                    </a:cubicBezTo>
                    <a:close/>
                    <a:moveTo>
                      <a:pt x="f328" y="f227"/>
                    </a:moveTo>
                    <a:lnTo>
                      <a:pt x="f328" y="f227"/>
                    </a:lnTo>
                    <a:close/>
                    <a:moveTo>
                      <a:pt x="f336" y="f337"/>
                    </a:moveTo>
                    <a:cubicBezTo>
                      <a:pt x="f338" y="f337"/>
                      <a:pt x="f339" y="f337"/>
                      <a:pt x="f340" y="f174"/>
                    </a:cubicBezTo>
                    <a:lnTo>
                      <a:pt x="f341" y="f225"/>
                    </a:lnTo>
                    <a:cubicBezTo>
                      <a:pt x="f342" y="f200"/>
                      <a:pt x="f183" y="f200"/>
                      <a:pt x="f85" y="f225"/>
                    </a:cubicBezTo>
                    <a:lnTo>
                      <a:pt x="f343" y="f174"/>
                    </a:lnTo>
                    <a:cubicBezTo>
                      <a:pt x="f152" y="f174"/>
                      <a:pt x="f344" y="f337"/>
                      <a:pt x="f345" y="f337"/>
                    </a:cubicBezTo>
                    <a:cubicBezTo>
                      <a:pt x="f346" y="f347"/>
                      <a:pt x="f348" y="f202"/>
                      <a:pt x="f349" y="f23"/>
                    </a:cubicBezTo>
                    <a:lnTo>
                      <a:pt x="f102" y="f23"/>
                    </a:lnTo>
                    <a:lnTo>
                      <a:pt x="f350" y="f23"/>
                    </a:lnTo>
                    <a:cubicBezTo>
                      <a:pt x="f351" y="f202"/>
                      <a:pt x="f352" y="f347"/>
                      <a:pt x="f336" y="f337"/>
                    </a:cubicBezTo>
                    <a:close/>
                    <a:moveTo>
                      <a:pt x="f336" y="f337"/>
                    </a:moveTo>
                    <a:lnTo>
                      <a:pt x="f336" y="f337"/>
                    </a:lnTo>
                    <a:close/>
                    <a:moveTo>
                      <a:pt x="f353" y="f240"/>
                    </a:moveTo>
                    <a:cubicBezTo>
                      <a:pt x="f354" y="f355"/>
                      <a:pt x="f356" y="f259"/>
                      <a:pt x="f357" y="f262"/>
                    </a:cubicBezTo>
                    <a:lnTo>
                      <a:pt x="f358" y="f347"/>
                    </a:lnTo>
                    <a:cubicBezTo>
                      <a:pt x="f359" y="f360"/>
                      <a:pt x="f361" y="f26"/>
                      <a:pt x="f362" y="f363"/>
                    </a:cubicBezTo>
                    <a:lnTo>
                      <a:pt x="f353" y="f240"/>
                    </a:lnTo>
                    <a:close/>
                    <a:moveTo>
                      <a:pt x="f353" y="f240"/>
                    </a:moveTo>
                    <a:lnTo>
                      <a:pt x="f353" y="f240"/>
                    </a:lnTo>
                    <a:close/>
                    <a:moveTo>
                      <a:pt x="f364" y="f13"/>
                    </a:moveTo>
                    <a:cubicBezTo>
                      <a:pt x="f365" y="f101"/>
                      <a:pt x="f366" y="f199"/>
                      <a:pt x="f367" y="f368"/>
                    </a:cubicBezTo>
                    <a:lnTo>
                      <a:pt x="f142" y="f369"/>
                    </a:lnTo>
                    <a:cubicBezTo>
                      <a:pt x="f370" y="f371"/>
                      <a:pt x="f372" y="f227"/>
                      <a:pt x="f373" y="f374"/>
                    </a:cubicBezTo>
                    <a:lnTo>
                      <a:pt x="f364" y="f13"/>
                    </a:lnTo>
                    <a:close/>
                    <a:moveTo>
                      <a:pt x="f364" y="f13"/>
                    </a:moveTo>
                    <a:lnTo>
                      <a:pt x="f364" y="f13"/>
                    </a:lnTo>
                    <a:close/>
                    <a:moveTo>
                      <a:pt x="f375" y="f125"/>
                    </a:moveTo>
                    <a:lnTo>
                      <a:pt x="f50" y="f207"/>
                    </a:lnTo>
                    <a:lnTo>
                      <a:pt x="f50" y="f376"/>
                    </a:lnTo>
                    <a:cubicBezTo>
                      <a:pt x="f291" y="f377"/>
                      <a:pt x="f180" y="f378"/>
                      <a:pt x="f379" y="f380"/>
                    </a:cubicBezTo>
                    <a:lnTo>
                      <a:pt x="f379" y="f207"/>
                    </a:lnTo>
                    <a:lnTo>
                      <a:pt x="f381" y="f382"/>
                    </a:lnTo>
                    <a:cubicBezTo>
                      <a:pt x="f23" y="f380"/>
                      <a:pt x="f80" y="f383"/>
                      <a:pt x="f375" y="f125"/>
                    </a:cubicBezTo>
                    <a:close/>
                    <a:moveTo>
                      <a:pt x="f375" y="f125"/>
                    </a:moveTo>
                    <a:lnTo>
                      <a:pt x="f375" y="f125"/>
                    </a:lnTo>
                    <a:close/>
                    <a:moveTo>
                      <a:pt x="f384" y="f385"/>
                    </a:moveTo>
                    <a:lnTo>
                      <a:pt x="f49" y="f386"/>
                    </a:lnTo>
                    <a:lnTo>
                      <a:pt x="f49" y="f387"/>
                    </a:lnTo>
                    <a:lnTo>
                      <a:pt x="f62" y="f388"/>
                    </a:lnTo>
                    <a:lnTo>
                      <a:pt x="f62" y="f389"/>
                    </a:lnTo>
                    <a:lnTo>
                      <a:pt x="f319" y="f390"/>
                    </a:lnTo>
                    <a:lnTo>
                      <a:pt x="f318" y="f34"/>
                    </a:lnTo>
                    <a:lnTo>
                      <a:pt x="f296" y="f391"/>
                    </a:lnTo>
                    <a:lnTo>
                      <a:pt x="f392" y="f393"/>
                    </a:lnTo>
                    <a:lnTo>
                      <a:pt x="f394" y="f387"/>
                    </a:lnTo>
                    <a:lnTo>
                      <a:pt x="f187" y="f138"/>
                    </a:lnTo>
                    <a:lnTo>
                      <a:pt x="f155" y="f138"/>
                    </a:lnTo>
                    <a:lnTo>
                      <a:pt x="f178" y="f138"/>
                    </a:lnTo>
                    <a:lnTo>
                      <a:pt x="f395" y="f387"/>
                    </a:lnTo>
                    <a:lnTo>
                      <a:pt x="f9" y="f393"/>
                    </a:lnTo>
                    <a:lnTo>
                      <a:pt x="f9" y="f391"/>
                    </a:lnTo>
                    <a:lnTo>
                      <a:pt x="f242" y="f34"/>
                    </a:lnTo>
                    <a:lnTo>
                      <a:pt x="f223" y="f390"/>
                    </a:lnTo>
                    <a:lnTo>
                      <a:pt x="f396" y="f389"/>
                    </a:lnTo>
                    <a:lnTo>
                      <a:pt x="f396" y="f388"/>
                    </a:lnTo>
                    <a:lnTo>
                      <a:pt x="f397" y="f387"/>
                    </a:lnTo>
                    <a:lnTo>
                      <a:pt x="f397" y="f386"/>
                    </a:lnTo>
                    <a:lnTo>
                      <a:pt x="f398" y="f399"/>
                    </a:lnTo>
                    <a:cubicBezTo>
                      <a:pt x="f9" y="f400"/>
                      <a:pt x="f392" y="f400"/>
                      <a:pt x="f384" y="f385"/>
                    </a:cubicBezTo>
                    <a:close/>
                  </a:path>
                </a:pathLst>
              </a:custGeom>
              <a:solidFill>
                <a:srgbClr val="513A2A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8" name="Forma Livre 17"/>
              <p:cNvSpPr/>
              <p:nvPr/>
            </p:nvSpPr>
            <p:spPr>
              <a:xfrm>
                <a:off x="9391683" y="6523201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9" name="Forma Livre 18"/>
              <p:cNvSpPr/>
              <p:nvPr/>
            </p:nvSpPr>
            <p:spPr>
              <a:xfrm>
                <a:off x="9129598" y="6140516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0" name="Forma Livre 19"/>
              <p:cNvSpPr/>
              <p:nvPr/>
            </p:nvSpPr>
            <p:spPr>
              <a:xfrm>
                <a:off x="9201241" y="5902195"/>
                <a:ext cx="363602" cy="254157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1089"/>
                  <a:gd name="f5" fmla="val 778"/>
                  <a:gd name="f6" fmla="val 457"/>
                  <a:gd name="f7" fmla="val 602"/>
                  <a:gd name="f8" fmla="val 516"/>
                  <a:gd name="f9" fmla="val 638"/>
                  <a:gd name="f10" fmla="val 557"/>
                  <a:gd name="f11" fmla="val 701"/>
                  <a:gd name="f12" fmla="val 560"/>
                  <a:gd name="f13" fmla="val 777"/>
                  <a:gd name="f14" fmla="val 576"/>
                  <a:gd name="f15" fmla="val 767"/>
                  <a:gd name="f16" fmla="val 574"/>
                  <a:gd name="f17" fmla="val 757"/>
                  <a:gd name="f18" fmla="val 572"/>
                  <a:gd name="f19" fmla="val 749"/>
                  <a:gd name="f20" fmla="val 616"/>
                  <a:gd name="f21" fmla="val 741"/>
                  <a:gd name="f22" fmla="val 739"/>
                  <a:gd name="f23" fmla="val 617"/>
                  <a:gd name="f24" fmla="val 737"/>
                  <a:gd name="f25" fmla="val 736"/>
                  <a:gd name="f26" fmla="val 734"/>
                  <a:gd name="f27" fmla="val 619"/>
                  <a:gd name="f28" fmla="val 732"/>
                  <a:gd name="f29" fmla="val 620"/>
                  <a:gd name="f30" fmla="val 731"/>
                  <a:gd name="f31" fmla="val 729"/>
                  <a:gd name="f32" fmla="val 623"/>
                  <a:gd name="f33" fmla="val 726"/>
                  <a:gd name="f34" fmla="val 725"/>
                  <a:gd name="f35" fmla="val 624"/>
                  <a:gd name="f36" fmla="val 723"/>
                  <a:gd name="f37" fmla="val 626"/>
                  <a:gd name="f38" fmla="val 721"/>
                  <a:gd name="f39" fmla="val 720"/>
                  <a:gd name="f40" fmla="val 628"/>
                  <a:gd name="f41" fmla="val 569"/>
                  <a:gd name="f42" fmla="val 568"/>
                  <a:gd name="f43" fmla="val 565"/>
                  <a:gd name="f44" fmla="val 713"/>
                  <a:gd name="f45" fmla="val 562"/>
                  <a:gd name="f46" fmla="val 705"/>
                  <a:gd name="f47" fmla="val 672"/>
                  <a:gd name="f48" fmla="val 656"/>
                  <a:gd name="f49" fmla="val 655"/>
                  <a:gd name="f50" fmla="val 674"/>
                  <a:gd name="f51" fmla="val 653"/>
                  <a:gd name="f52" fmla="val 676"/>
                  <a:gd name="f53" fmla="val 651"/>
                  <a:gd name="f54" fmla="val 678"/>
                  <a:gd name="f55" fmla="val 650"/>
                  <a:gd name="f56" fmla="val 679"/>
                  <a:gd name="f57" fmla="val 648"/>
                  <a:gd name="f58" fmla="val 681"/>
                  <a:gd name="f59" fmla="val 646"/>
                  <a:gd name="f60" fmla="val 683"/>
                  <a:gd name="f61" fmla="val 645"/>
                  <a:gd name="f62" fmla="val 643"/>
                  <a:gd name="f63" fmla="val 685"/>
                  <a:gd name="f64" fmla="val 641"/>
                  <a:gd name="f65" fmla="val 686"/>
                  <a:gd name="f66" fmla="val 640"/>
                  <a:gd name="f67" fmla="val 688"/>
                  <a:gd name="f68" fmla="val 690"/>
                  <a:gd name="f69" fmla="val 691"/>
                  <a:gd name="f70" fmla="val 635"/>
                  <a:gd name="f71" fmla="val 695"/>
                  <a:gd name="f72" fmla="val 631"/>
                  <a:gd name="f73" fmla="val 698"/>
                  <a:gd name="f74" fmla="val 556"/>
                  <a:gd name="f75" fmla="val 552"/>
                  <a:gd name="f76" fmla="val 546"/>
                  <a:gd name="f77" fmla="val 673"/>
                  <a:gd name="f78" fmla="val 543"/>
                  <a:gd name="f79" fmla="val 665"/>
                  <a:gd name="f80" fmla="val 859"/>
                  <a:gd name="f81" fmla="val 444"/>
                  <a:gd name="f82" fmla="val 443"/>
                  <a:gd name="f83" fmla="val 857"/>
                  <a:gd name="f84" fmla="val 855"/>
                  <a:gd name="f85" fmla="val 441"/>
                  <a:gd name="f86" fmla="val 854"/>
                  <a:gd name="f87" fmla="val 439"/>
                  <a:gd name="f88" fmla="val 851"/>
                  <a:gd name="f89" fmla="val 438"/>
                  <a:gd name="f90" fmla="val 850"/>
                  <a:gd name="f91" fmla="val 436"/>
                  <a:gd name="f92" fmla="val 848"/>
                  <a:gd name="f93" fmla="val 847"/>
                  <a:gd name="f94" fmla="val 434"/>
                  <a:gd name="f95" fmla="val 845"/>
                  <a:gd name="f96" fmla="val 534"/>
                  <a:gd name="f97" fmla="val 529"/>
                  <a:gd name="f98" fmla="val 522"/>
                  <a:gd name="f99" fmla="val 517"/>
                  <a:gd name="f100" fmla="val 724"/>
                  <a:gd name="f101" fmla="val 416"/>
                  <a:gd name="f102" fmla="val 414"/>
                  <a:gd name="f103" fmla="val 412"/>
                  <a:gd name="f104" fmla="val 411"/>
                  <a:gd name="f105" fmla="val 409"/>
                  <a:gd name="f106" fmla="val 407"/>
                  <a:gd name="f107" fmla="val 406"/>
                  <a:gd name="f108" fmla="val 404"/>
                  <a:gd name="f109" fmla="val 728"/>
                  <a:gd name="f110" fmla="val 402"/>
                  <a:gd name="f111" fmla="val 401"/>
                  <a:gd name="f112" fmla="val 399"/>
                  <a:gd name="f113" fmla="val 397"/>
                  <a:gd name="f114" fmla="val 396"/>
                  <a:gd name="f115" fmla="val 394"/>
                  <a:gd name="f116" fmla="val 392"/>
                  <a:gd name="f117" fmla="val 390"/>
                  <a:gd name="f118" fmla="val 388"/>
                  <a:gd name="f119" fmla="val 387"/>
                  <a:gd name="f120" fmla="val 385"/>
                  <a:gd name="f121" fmla="val 733"/>
                  <a:gd name="f122" fmla="val 383"/>
                  <a:gd name="f123" fmla="val 382"/>
                  <a:gd name="f124" fmla="val 505"/>
                  <a:gd name="f125" fmla="val 498"/>
                  <a:gd name="f126" fmla="val 614"/>
                  <a:gd name="f127" fmla="val 493"/>
                  <a:gd name="f128" fmla="val 607"/>
                  <a:gd name="f129" fmla="val 486"/>
                  <a:gd name="f130" fmla="val 293"/>
                  <a:gd name="f131" fmla="val 291"/>
                  <a:gd name="f132" fmla="val 290"/>
                  <a:gd name="f133" fmla="val 671"/>
                  <a:gd name="f134" fmla="val 669"/>
                  <a:gd name="f135" fmla="val 472"/>
                  <a:gd name="f136" fmla="val 592"/>
                  <a:gd name="f137" fmla="val 467"/>
                  <a:gd name="f138" fmla="val 589"/>
                  <a:gd name="f139" fmla="val 462"/>
                  <a:gd name="f140" fmla="val 587"/>
                  <a:gd name="f141" fmla="val 584"/>
                  <a:gd name="f142" fmla="val 141"/>
                  <a:gd name="f143" fmla="val 747"/>
                  <a:gd name="f144" fmla="val 715"/>
                  <a:gd name="f145" fmla="val 700"/>
                  <a:gd name="f146" fmla="val 143"/>
                  <a:gd name="f147" fmla="val 146"/>
                  <a:gd name="f148" fmla="val 148"/>
                  <a:gd name="f149" fmla="val 152"/>
                  <a:gd name="f150" fmla="val 16"/>
                  <a:gd name="f151" fmla="val 633"/>
                  <a:gd name="f152" fmla="val 17"/>
                  <a:gd name="f153" fmla="val 159"/>
                  <a:gd name="f154" fmla="val 162"/>
                  <a:gd name="f155" fmla="val 680"/>
                  <a:gd name="f156" fmla="val 168"/>
                  <a:gd name="f157" fmla="val 171"/>
                  <a:gd name="f158" fmla="val 29"/>
                  <a:gd name="f159" fmla="val 31"/>
                  <a:gd name="f160" fmla="val 32"/>
                  <a:gd name="f161" fmla="val 554"/>
                  <a:gd name="f162" fmla="val 549"/>
                  <a:gd name="f163" fmla="val 184"/>
                  <a:gd name="f164" fmla="val 192"/>
                  <a:gd name="f165" fmla="val 636"/>
                  <a:gd name="f166" fmla="val 196"/>
                  <a:gd name="f167" fmla="val 54"/>
                  <a:gd name="f168" fmla="val 479"/>
                  <a:gd name="f169" fmla="val 55"/>
                  <a:gd name="f170" fmla="val 474"/>
                  <a:gd name="f171" fmla="val 57"/>
                  <a:gd name="f172" fmla="val 469"/>
                  <a:gd name="f173" fmla="val 59"/>
                  <a:gd name="f174" fmla="val 463"/>
                  <a:gd name="f175" fmla="val 208"/>
                  <a:gd name="f176" fmla="val 216"/>
                  <a:gd name="f177" fmla="val 612"/>
                  <a:gd name="f178" fmla="val 223"/>
                  <a:gd name="f179" fmla="val 605"/>
                  <a:gd name="f180" fmla="val 229"/>
                  <a:gd name="f181" fmla="val 600"/>
                  <a:gd name="f182" fmla="val 90"/>
                  <a:gd name="f183" fmla="val 93"/>
                  <a:gd name="f184" fmla="val 380"/>
                  <a:gd name="f185" fmla="val 95"/>
                  <a:gd name="f186" fmla="val 373"/>
                  <a:gd name="f187" fmla="val 98"/>
                  <a:gd name="f188" fmla="val 368"/>
                  <a:gd name="f189" fmla="val 243"/>
                  <a:gd name="f190" fmla="val 247"/>
                  <a:gd name="f191" fmla="val 252"/>
                  <a:gd name="f192" fmla="val 257"/>
                  <a:gd name="f193" fmla="val 172"/>
                  <a:gd name="f194" fmla="val 157"/>
                  <a:gd name="f195" fmla="val 742"/>
                  <a:gd name="f196" fmla="val 744"/>
                  <a:gd name="f197" fmla="val 746"/>
                  <a:gd name="f198" fmla="val 155"/>
                  <a:gd name="f199" fmla="val 759"/>
                  <a:gd name="f200" fmla="val 153"/>
                  <a:gd name="f201" fmla="val 138"/>
                  <a:gd name="f202" fmla="val 140"/>
                  <a:gd name="f203" fmla="val 264"/>
                  <a:gd name="f204" fmla="val 512"/>
                  <a:gd name="f205" fmla="val 281"/>
                  <a:gd name="f206" fmla="val 276"/>
                  <a:gd name="f207" fmla="val 271"/>
                  <a:gd name="f208" fmla="val 245"/>
                  <a:gd name="f209" fmla="val 298"/>
                  <a:gd name="f210" fmla="val 449"/>
                  <a:gd name="f211" fmla="val 302"/>
                  <a:gd name="f212" fmla="val 309"/>
                  <a:gd name="f213" fmla="val 231"/>
                  <a:gd name="f214" fmla="val 174"/>
                  <a:gd name="f215" fmla="val 236"/>
                  <a:gd name="f216" fmla="val 170"/>
                  <a:gd name="f217" fmla="val 240"/>
                  <a:gd name="f218" fmla="val 164"/>
                  <a:gd name="f219" fmla="val 364"/>
                  <a:gd name="f220" fmla="val 69"/>
                  <a:gd name="f221" fmla="val 365"/>
                  <a:gd name="f222" fmla="val 272"/>
                  <a:gd name="f223" fmla="val 362"/>
                  <a:gd name="f224" fmla="val 359"/>
                  <a:gd name="f225" fmla="val 355"/>
                  <a:gd name="f226" fmla="val 353"/>
                  <a:gd name="f227" fmla="val 352"/>
                  <a:gd name="f228" fmla="val 348"/>
                  <a:gd name="f229" fmla="val 78"/>
                  <a:gd name="f230" fmla="val 74"/>
                  <a:gd name="f231" fmla="val 73"/>
                  <a:gd name="f232" fmla="val 8"/>
                  <a:gd name="f233" fmla="val 424"/>
                  <a:gd name="f234" fmla="val 12"/>
                  <a:gd name="f235" fmla="val 503"/>
                  <a:gd name="f236" fmla="val 509"/>
                  <a:gd name="f237" fmla="val 10"/>
                  <a:gd name="f238" fmla="val 2"/>
                  <a:gd name="f239" fmla="val 559"/>
                  <a:gd name="f240" fmla="val 515"/>
                  <a:gd name="f241" fmla="val 662"/>
                  <a:gd name="f242" fmla="val 842"/>
                  <a:gd name="f243" fmla="val 52"/>
                  <a:gd name="f244" fmla="val 716"/>
                  <a:gd name="f245" fmla="val 714"/>
                  <a:gd name="f246" fmla="val 712"/>
                  <a:gd name="f247" fmla="val 710"/>
                  <a:gd name="f248" fmla="val 709"/>
                  <a:gd name="f249" fmla="val 707"/>
                  <a:gd name="f250" fmla="val 703"/>
                  <a:gd name="f251" fmla="val 702"/>
                  <a:gd name="f252" fmla="val 697"/>
                  <a:gd name="f253" fmla="val 828"/>
                  <a:gd name="f254" fmla="val 45"/>
                  <a:gd name="f255" fmla="val 831"/>
                  <a:gd name="f256" fmla="val 47"/>
                  <a:gd name="f257" fmla="val 836"/>
                  <a:gd name="f258" fmla="val 48"/>
                  <a:gd name="f259" fmla="val 980"/>
                  <a:gd name="f260" fmla="val 149"/>
                  <a:gd name="f261" fmla="val 285"/>
                  <a:gd name="f262" fmla="val 283"/>
                  <a:gd name="f263" fmla="val 843"/>
                  <a:gd name="f264" fmla="val 279"/>
                  <a:gd name="f265" fmla="val 839"/>
                  <a:gd name="f266" fmla="val 838"/>
                  <a:gd name="f267" fmla="val 277"/>
                  <a:gd name="f268" fmla="val 835"/>
                  <a:gd name="f269" fmla="val 968"/>
                  <a:gd name="f270" fmla="val 972"/>
                  <a:gd name="f271" fmla="val 976"/>
                  <a:gd name="f272" fmla="val 144"/>
                  <a:gd name="f273" fmla="val 336"/>
                  <a:gd name="f274" fmla="val 335"/>
                  <a:gd name="f275" fmla="val 1088"/>
                  <a:gd name="f276" fmla="val 1024"/>
                  <a:gd name="f277" fmla="val 326"/>
                  <a:gd name="f278" fmla="val 325"/>
                  <a:gd name="f279" fmla="val 323"/>
                  <a:gd name="f280" fmla="val 1023"/>
                  <a:gd name="f281" fmla="val 321"/>
                  <a:gd name="f282" fmla="val 320"/>
                  <a:gd name="f283" fmla="val 1020"/>
                  <a:gd name="f284" fmla="val 318"/>
                  <a:gd name="f285" fmla="val 316"/>
                  <a:gd name="f286" fmla="val 1019"/>
                  <a:gd name="f287" fmla="val 315"/>
                  <a:gd name="f288" fmla="val 313"/>
                  <a:gd name="f289" fmla="val 311"/>
                  <a:gd name="f290" fmla="val 1079"/>
                  <a:gd name="f291" fmla="val 267"/>
                  <a:gd name="f292" fmla="val 1083"/>
                  <a:gd name="f293" fmla="val 1086"/>
                  <a:gd name="f294" fmla="val 1012"/>
                  <a:gd name="f295" fmla="val 507"/>
                  <a:gd name="f296" fmla="val 981"/>
                  <a:gd name="f297" fmla="val 510"/>
                  <a:gd name="f298" fmla="val 1027"/>
                  <a:gd name="f299" fmla="val 483"/>
                  <a:gd name="f300" fmla="val 1026"/>
                  <a:gd name="f301" fmla="val 484"/>
                  <a:gd name="f302" fmla="val 488"/>
                  <a:gd name="f303" fmla="val 489"/>
                  <a:gd name="f304" fmla="val 491"/>
                  <a:gd name="f305" fmla="val 494"/>
                  <a:gd name="f306" fmla="val 496"/>
                  <a:gd name="f307" fmla="val 1017"/>
                  <a:gd name="f308" fmla="val 499"/>
                  <a:gd name="f309" fmla="val 501"/>
                  <a:gd name="f310" fmla="val 1016"/>
                  <a:gd name="f311" fmla="val 1014"/>
                  <a:gd name="f312" fmla="val 886"/>
                  <a:gd name="f313" fmla="val 577"/>
                  <a:gd name="f314" fmla="val 575"/>
                  <a:gd name="f315" fmla="val 570"/>
                  <a:gd name="f316" fmla="val 833"/>
                  <a:gd name="f317" fmla="val 883"/>
                  <a:gd name="f318" fmla="val 545"/>
                  <a:gd name="f319" fmla="val 547"/>
                  <a:gd name="f320" fmla="val 550"/>
                  <a:gd name="f321" fmla="val 885"/>
                  <a:gd name="f322" fmla="val 555"/>
                  <a:gd name="f323" fmla="*/ f1 1 1089"/>
                  <a:gd name="f324" fmla="*/ f2 1 778"/>
                  <a:gd name="f325" fmla="+- f5 0 f3"/>
                  <a:gd name="f326" fmla="+- f4 0 f3"/>
                  <a:gd name="f327" fmla="*/ f326 1 1089"/>
                  <a:gd name="f328" fmla="*/ f325 1 778"/>
                  <a:gd name="f329" fmla="*/ f3 1 f327"/>
                  <a:gd name="f330" fmla="*/ f4 1 f327"/>
                  <a:gd name="f331" fmla="*/ f3 1 f328"/>
                  <a:gd name="f332" fmla="*/ f5 1 f328"/>
                  <a:gd name="f333" fmla="*/ f329 f323 1"/>
                  <a:gd name="f334" fmla="*/ f330 f323 1"/>
                  <a:gd name="f335" fmla="*/ f332 f324 1"/>
                  <a:gd name="f336" fmla="*/ f331 f32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33" t="f336" r="f334" b="f335"/>
                <a:pathLst>
                  <a:path w="1089" h="778">
                    <a:moveTo>
                      <a:pt x="f6" y="f7"/>
                    </a:moveTo>
                    <a:cubicBezTo>
                      <a:pt x="f8" y="f9"/>
                      <a:pt x="f10" y="f11"/>
                      <a:pt x="f12" y="f13"/>
                    </a:cubicBezTo>
                    <a:lnTo>
                      <a:pt x="f14" y="f13"/>
                    </a:lnTo>
                    <a:cubicBezTo>
                      <a:pt x="f14" y="f15"/>
                      <a:pt x="f16" y="f17"/>
                      <a:pt x="f18" y="f19"/>
                    </a:cubicBezTo>
                    <a:lnTo>
                      <a:pt x="f20" y="f21"/>
                    </a:lnTo>
                    <a:lnTo>
                      <a:pt x="f20" y="f22"/>
                    </a:lnTo>
                    <a:lnTo>
                      <a:pt x="f23" y="f24"/>
                    </a:lnTo>
                    <a:lnTo>
                      <a:pt x="f23" y="f25"/>
                    </a:lnTo>
                    <a:lnTo>
                      <a:pt x="f23" y="f26"/>
                    </a:lnTo>
                    <a:lnTo>
                      <a:pt x="f27" y="f26"/>
                    </a:lnTo>
                    <a:lnTo>
                      <a:pt x="f27" y="f28"/>
                    </a:lnTo>
                    <a:lnTo>
                      <a:pt x="f29" y="f28"/>
                    </a:lnTo>
                    <a:lnTo>
                      <a:pt x="f29" y="f30"/>
                    </a:lnTo>
                    <a:lnTo>
                      <a:pt x="f29" y="f31"/>
                    </a:lnTo>
                    <a:lnTo>
                      <a:pt x="f32" y="f31"/>
                    </a:lnTo>
                    <a:lnTo>
                      <a:pt x="f32" y="f33"/>
                    </a:lnTo>
                    <a:lnTo>
                      <a:pt x="f32" y="f34"/>
                    </a:lnTo>
                    <a:lnTo>
                      <a:pt x="f35" y="f34"/>
                    </a:lnTo>
                    <a:lnTo>
                      <a:pt x="f35" y="f36"/>
                    </a:lnTo>
                    <a:lnTo>
                      <a:pt x="f37" y="f36"/>
                    </a:lnTo>
                    <a:lnTo>
                      <a:pt x="f37" y="f38"/>
                    </a:lnTo>
                    <a:lnTo>
                      <a:pt x="f37" y="f39"/>
                    </a:lnTo>
                    <a:lnTo>
                      <a:pt x="f40" y="f39"/>
                    </a:lnTo>
                    <a:lnTo>
                      <a:pt x="f41" y="f28"/>
                    </a:lnTo>
                    <a:cubicBezTo>
                      <a:pt x="f42" y="f36"/>
                      <a:pt x="f43" y="f44"/>
                      <a:pt x="f45" y="f46"/>
                    </a:cubicBezTo>
                    <a:lnTo>
                      <a:pt x="f47" y="f48"/>
                    </a:lnTo>
                    <a:lnTo>
                      <a:pt x="f47" y="f49"/>
                    </a:lnTo>
                    <a:lnTo>
                      <a:pt x="f50" y="f49"/>
                    </a:lnTo>
                    <a:lnTo>
                      <a:pt x="f50" y="f51"/>
                    </a:lnTo>
                    <a:lnTo>
                      <a:pt x="f52" y="f51"/>
                    </a:lnTo>
                    <a:lnTo>
                      <a:pt x="f52" y="f53"/>
                    </a:lnTo>
                    <a:lnTo>
                      <a:pt x="f54" y="f53"/>
                    </a:lnTo>
                    <a:lnTo>
                      <a:pt x="f54" y="f55"/>
                    </a:lnTo>
                    <a:lnTo>
                      <a:pt x="f56" y="f55"/>
                    </a:lnTo>
                    <a:lnTo>
                      <a:pt x="f56" y="f57"/>
                    </a:lnTo>
                    <a:lnTo>
                      <a:pt x="f58" y="f59"/>
                    </a:lnTo>
                    <a:lnTo>
                      <a:pt x="f60" y="f61"/>
                    </a:lnTo>
                    <a:lnTo>
                      <a:pt x="f60" y="f62"/>
                    </a:lnTo>
                    <a:lnTo>
                      <a:pt x="f63" y="f62"/>
                    </a:lnTo>
                    <a:lnTo>
                      <a:pt x="f63" y="f64"/>
                    </a:lnTo>
                    <a:lnTo>
                      <a:pt x="f65" y="f64"/>
                    </a:lnTo>
                    <a:lnTo>
                      <a:pt x="f65" y="f66"/>
                    </a:lnTo>
                    <a:lnTo>
                      <a:pt x="f67" y="f66"/>
                    </a:lnTo>
                    <a:lnTo>
                      <a:pt x="f67" y="f9"/>
                    </a:lnTo>
                    <a:lnTo>
                      <a:pt x="f68" y="f9"/>
                    </a:lnTo>
                    <a:cubicBezTo>
                      <a:pt x="f69" y="f70"/>
                      <a:pt x="f71" y="f72"/>
                      <a:pt x="f73" y="f37"/>
                    </a:cubicBezTo>
                    <a:lnTo>
                      <a:pt x="f74" y="f68"/>
                    </a:lnTo>
                    <a:cubicBezTo>
                      <a:pt x="f75" y="f58"/>
                      <a:pt x="f76" y="f77"/>
                      <a:pt x="f78" y="f79"/>
                    </a:cubicBezTo>
                    <a:lnTo>
                      <a:pt x="f80" y="f81"/>
                    </a:lnTo>
                    <a:lnTo>
                      <a:pt x="f80" y="f82"/>
                    </a:lnTo>
                    <a:lnTo>
                      <a:pt x="f83" y="f82"/>
                    </a:lnTo>
                    <a:lnTo>
                      <a:pt x="f84" y="f82"/>
                    </a:lnTo>
                    <a:lnTo>
                      <a:pt x="f84" y="f85"/>
                    </a:lnTo>
                    <a:lnTo>
                      <a:pt x="f86" y="f85"/>
                    </a:lnTo>
                    <a:lnTo>
                      <a:pt x="f86" y="f87"/>
                    </a:lnTo>
                    <a:lnTo>
                      <a:pt x="f88" y="f87"/>
                    </a:lnTo>
                    <a:lnTo>
                      <a:pt x="f88" y="f89"/>
                    </a:lnTo>
                    <a:lnTo>
                      <a:pt x="f90" y="f89"/>
                    </a:lnTo>
                    <a:lnTo>
                      <a:pt x="f90" y="f91"/>
                    </a:lnTo>
                    <a:lnTo>
                      <a:pt x="f92" y="f91"/>
                    </a:lnTo>
                    <a:lnTo>
                      <a:pt x="f93" y="f91"/>
                    </a:lnTo>
                    <a:lnTo>
                      <a:pt x="f93" y="f94"/>
                    </a:lnTo>
                    <a:lnTo>
                      <a:pt x="f95" y="f94"/>
                    </a:lnTo>
                    <a:lnTo>
                      <a:pt x="f96" y="f53"/>
                    </a:lnTo>
                    <a:cubicBezTo>
                      <a:pt x="f97" y="f61"/>
                      <a:pt x="f98" y="f9"/>
                      <a:pt x="f99" y="f72"/>
                    </a:cubicBezTo>
                    <a:lnTo>
                      <a:pt x="f100" y="f101"/>
                    </a:lnTo>
                    <a:lnTo>
                      <a:pt x="f100" y="f102"/>
                    </a:lnTo>
                    <a:lnTo>
                      <a:pt x="f33" y="f103"/>
                    </a:lnTo>
                    <a:lnTo>
                      <a:pt x="f33" y="f104"/>
                    </a:lnTo>
                    <a:lnTo>
                      <a:pt x="f33" y="f105"/>
                    </a:lnTo>
                    <a:lnTo>
                      <a:pt x="f33" y="f106"/>
                    </a:lnTo>
                    <a:cubicBezTo>
                      <a:pt x="f33" y="f107"/>
                      <a:pt x="f33" y="f108"/>
                      <a:pt x="f33" y="f108"/>
                    </a:cubicBezTo>
                    <a:cubicBezTo>
                      <a:pt x="f109" y="f110"/>
                      <a:pt x="f109" y="f110"/>
                      <a:pt x="f109" y="f111"/>
                    </a:cubicBezTo>
                    <a:lnTo>
                      <a:pt x="f109" y="f112"/>
                    </a:lnTo>
                    <a:lnTo>
                      <a:pt x="f109" y="f113"/>
                    </a:lnTo>
                    <a:lnTo>
                      <a:pt x="f31" y="f113"/>
                    </a:lnTo>
                    <a:lnTo>
                      <a:pt x="f31" y="f114"/>
                    </a:lnTo>
                    <a:lnTo>
                      <a:pt x="f31" y="f115"/>
                    </a:lnTo>
                    <a:lnTo>
                      <a:pt x="f31" y="f116"/>
                    </a:lnTo>
                    <a:lnTo>
                      <a:pt x="f30" y="f116"/>
                    </a:lnTo>
                    <a:lnTo>
                      <a:pt x="f30" y="f117"/>
                    </a:lnTo>
                    <a:lnTo>
                      <a:pt x="f30" y="f118"/>
                    </a:lnTo>
                    <a:lnTo>
                      <a:pt x="f30" y="f119"/>
                    </a:lnTo>
                    <a:lnTo>
                      <a:pt x="f30" y="f120"/>
                    </a:lnTo>
                    <a:lnTo>
                      <a:pt x="f121" y="f120"/>
                    </a:lnTo>
                    <a:lnTo>
                      <a:pt x="f121" y="f122"/>
                    </a:lnTo>
                    <a:lnTo>
                      <a:pt x="f121" y="f123"/>
                    </a:lnTo>
                    <a:lnTo>
                      <a:pt x="f124" y="f29"/>
                    </a:lnTo>
                    <a:cubicBezTo>
                      <a:pt x="f125" y="f126"/>
                      <a:pt x="f127" y="f128"/>
                      <a:pt x="f129" y="f7"/>
                    </a:cubicBezTo>
                    <a:lnTo>
                      <a:pt x="f63" y="f130"/>
                    </a:lnTo>
                    <a:lnTo>
                      <a:pt x="f60" y="f130"/>
                    </a:lnTo>
                    <a:lnTo>
                      <a:pt x="f58" y="f130"/>
                    </a:lnTo>
                    <a:lnTo>
                      <a:pt x="f58" y="f131"/>
                    </a:lnTo>
                    <a:lnTo>
                      <a:pt x="f56" y="f131"/>
                    </a:lnTo>
                    <a:lnTo>
                      <a:pt x="f54" y="f131"/>
                    </a:lnTo>
                    <a:lnTo>
                      <a:pt x="f52" y="f131"/>
                    </a:lnTo>
                    <a:lnTo>
                      <a:pt x="f52" y="f132"/>
                    </a:lnTo>
                    <a:lnTo>
                      <a:pt x="f50" y="f132"/>
                    </a:lnTo>
                    <a:lnTo>
                      <a:pt x="f47" y="f132"/>
                    </a:lnTo>
                    <a:lnTo>
                      <a:pt x="f133" y="f132"/>
                    </a:lnTo>
                    <a:lnTo>
                      <a:pt x="f134" y="f132"/>
                    </a:lnTo>
                    <a:lnTo>
                      <a:pt x="f135" y="f136"/>
                    </a:lnTo>
                    <a:cubicBezTo>
                      <a:pt x="f137" y="f138"/>
                      <a:pt x="f139" y="f140"/>
                      <a:pt x="f6" y="f141"/>
                    </a:cubicBezTo>
                    <a:lnTo>
                      <a:pt x="f6" y="f7"/>
                    </a:ln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42" y="f143"/>
                    </a:moveTo>
                    <a:lnTo>
                      <a:pt x="f3" y="f144"/>
                    </a:lnTo>
                    <a:lnTo>
                      <a:pt x="f3" y="f145"/>
                    </a:lnTo>
                    <a:lnTo>
                      <a:pt x="f146" y="f28"/>
                    </a:lnTo>
                    <a:cubicBezTo>
                      <a:pt x="f147" y="f38"/>
                      <a:pt x="f148" y="f44"/>
                      <a:pt x="f149" y="f46"/>
                    </a:cubicBezTo>
                    <a:lnTo>
                      <a:pt x="f150" y="f61"/>
                    </a:lnTo>
                    <a:cubicBezTo>
                      <a:pt x="f150" y="f9"/>
                      <a:pt x="f150" y="f151"/>
                      <a:pt x="f152" y="f40"/>
                    </a:cubicBezTo>
                    <a:lnTo>
                      <a:pt x="f153" y="f67"/>
                    </a:lnTo>
                    <a:cubicBezTo>
                      <a:pt x="f154" y="f155"/>
                      <a:pt x="f156" y="f77"/>
                      <a:pt x="f157" y="f79"/>
                    </a:cubicBezTo>
                    <a:lnTo>
                      <a:pt x="f158" y="f43"/>
                    </a:lnTo>
                    <a:cubicBezTo>
                      <a:pt x="f159" y="f12"/>
                      <a:pt x="f160" y="f161"/>
                      <a:pt x="f160" y="f162"/>
                    </a:cubicBezTo>
                    <a:lnTo>
                      <a:pt x="f0" y="f53"/>
                    </a:lnTo>
                    <a:cubicBezTo>
                      <a:pt x="f163" y="f62"/>
                      <a:pt x="f164" y="f165"/>
                      <a:pt x="f166" y="f72"/>
                    </a:cubicBezTo>
                    <a:lnTo>
                      <a:pt x="f167" y="f168"/>
                    </a:lnTo>
                    <a:cubicBezTo>
                      <a:pt x="f169" y="f170"/>
                      <a:pt x="f171" y="f172"/>
                      <a:pt x="f173" y="f174"/>
                    </a:cubicBezTo>
                    <a:lnTo>
                      <a:pt x="f175" y="f29"/>
                    </a:lnTo>
                    <a:cubicBezTo>
                      <a:pt x="f176" y="f177"/>
                      <a:pt x="f178" y="f179"/>
                      <a:pt x="f180" y="f181"/>
                    </a:cubicBezTo>
                    <a:lnTo>
                      <a:pt x="f182" y="f120"/>
                    </a:lnTo>
                    <a:cubicBezTo>
                      <a:pt x="f183" y="f184"/>
                      <a:pt x="f185" y="f186"/>
                      <a:pt x="f187" y="f188"/>
                    </a:cubicBezTo>
                    <a:lnTo>
                      <a:pt x="f189" y="f136"/>
                    </a:lnTo>
                    <a:cubicBezTo>
                      <a:pt x="f190" y="f138"/>
                      <a:pt x="f191" y="f140"/>
                      <a:pt x="f192" y="f141"/>
                    </a:cubicBezTo>
                    <a:lnTo>
                      <a:pt x="f192" y="f7"/>
                    </a:lnTo>
                    <a:cubicBezTo>
                      <a:pt x="f175" y="f72"/>
                      <a:pt x="f193" y="f54"/>
                      <a:pt x="f153" y="f25"/>
                    </a:cubicBezTo>
                    <a:cubicBezTo>
                      <a:pt x="f153" y="f24"/>
                      <a:pt x="f153" y="f22"/>
                      <a:pt x="f153" y="f22"/>
                    </a:cubicBezTo>
                    <a:cubicBezTo>
                      <a:pt x="f153" y="f21"/>
                      <a:pt x="f194" y="f21"/>
                      <a:pt x="f194" y="f195"/>
                    </a:cubicBezTo>
                    <a:cubicBezTo>
                      <a:pt x="f194" y="f196"/>
                      <a:pt x="f194" y="f196"/>
                      <a:pt x="f194" y="f197"/>
                    </a:cubicBezTo>
                    <a:cubicBezTo>
                      <a:pt x="f194" y="f143"/>
                      <a:pt x="f194" y="f143"/>
                      <a:pt x="f194" y="f19"/>
                    </a:cubicBezTo>
                    <a:cubicBezTo>
                      <a:pt x="f198" y="f199"/>
                      <a:pt x="f200" y="f15"/>
                      <a:pt x="f200" y="f13"/>
                    </a:cubicBezTo>
                    <a:lnTo>
                      <a:pt x="f201" y="f13"/>
                    </a:lnTo>
                    <a:cubicBezTo>
                      <a:pt x="f201" y="f15"/>
                      <a:pt x="f202" y="f17"/>
                      <a:pt x="f142" y="f143"/>
                    </a:cubicBezTo>
                    <a:close/>
                    <a:moveTo>
                      <a:pt x="f142" y="f143"/>
                    </a:moveTo>
                    <a:lnTo>
                      <a:pt x="f142" y="f143"/>
                    </a:lnTo>
                    <a:close/>
                    <a:moveTo>
                      <a:pt x="f153" y="f203"/>
                    </a:moveTo>
                    <a:lnTo>
                      <a:pt x="f192" y="f204"/>
                    </a:lnTo>
                    <a:lnTo>
                      <a:pt x="f192" y="f161"/>
                    </a:lnTo>
                    <a:lnTo>
                      <a:pt x="f147" y="f205"/>
                    </a:lnTo>
                    <a:cubicBezTo>
                      <a:pt x="f149" y="f206"/>
                      <a:pt x="f198" y="f207"/>
                      <a:pt x="f153" y="f203"/>
                    </a:cubicBezTo>
                    <a:close/>
                    <a:moveTo>
                      <a:pt x="f153" y="f203"/>
                    </a:moveTo>
                    <a:lnTo>
                      <a:pt x="f153" y="f203"/>
                    </a:lnTo>
                    <a:close/>
                    <a:moveTo>
                      <a:pt x="f208" y="f153"/>
                    </a:moveTo>
                    <a:lnTo>
                      <a:pt x="f209" y="f94"/>
                    </a:lnTo>
                    <a:lnTo>
                      <a:pt x="f209" y="f210"/>
                    </a:lnTo>
                    <a:lnTo>
                      <a:pt x="f211" y="f210"/>
                    </a:lnTo>
                    <a:lnTo>
                      <a:pt x="f212" y="f129"/>
                    </a:lnTo>
                    <a:lnTo>
                      <a:pt x="f130" y="f129"/>
                    </a:lnTo>
                    <a:lnTo>
                      <a:pt x="f213" y="f214"/>
                    </a:lnTo>
                    <a:cubicBezTo>
                      <a:pt x="f215" y="f216"/>
                      <a:pt x="f217" y="f218"/>
                      <a:pt x="f208" y="f153"/>
                    </a:cubicBezTo>
                    <a:close/>
                    <a:moveTo>
                      <a:pt x="f208" y="f153"/>
                    </a:moveTo>
                    <a:lnTo>
                      <a:pt x="f208" y="f153"/>
                    </a:lnTo>
                    <a:close/>
                    <a:moveTo>
                      <a:pt x="f219" y="f220"/>
                    </a:moveTo>
                    <a:lnTo>
                      <a:pt x="f221" y="f222"/>
                    </a:lnTo>
                    <a:cubicBezTo>
                      <a:pt x="f223" y="f207"/>
                      <a:pt x="f224" y="f207"/>
                      <a:pt x="f225" y="f207"/>
                    </a:cubicBezTo>
                    <a:cubicBezTo>
                      <a:pt x="f226" y="f207"/>
                      <a:pt x="f227" y="f207"/>
                      <a:pt x="f228" y="f207"/>
                    </a:cubicBezTo>
                    <a:lnTo>
                      <a:pt x="f228" y="f229"/>
                    </a:lnTo>
                    <a:cubicBezTo>
                      <a:pt x="f226" y="f230"/>
                      <a:pt x="f224" y="f231"/>
                      <a:pt x="f219" y="f220"/>
                    </a:cubicBezTo>
                    <a:close/>
                    <a:moveTo>
                      <a:pt x="f219" y="f220"/>
                    </a:moveTo>
                    <a:lnTo>
                      <a:pt x="f219" y="f220"/>
                    </a:lnTo>
                    <a:close/>
                    <a:moveTo>
                      <a:pt x="f8" y="f232"/>
                    </a:moveTo>
                    <a:lnTo>
                      <a:pt x="f233" y="f129"/>
                    </a:lnTo>
                    <a:lnTo>
                      <a:pt x="f106" y="f129"/>
                    </a:lnTo>
                    <a:lnTo>
                      <a:pt x="f125" y="f234"/>
                    </a:lnTo>
                    <a:cubicBezTo>
                      <a:pt x="f235" y="f234"/>
                      <a:pt x="f236" y="f237"/>
                      <a:pt x="f8" y="f232"/>
                    </a:cubicBezTo>
                    <a:close/>
                    <a:moveTo>
                      <a:pt x="f8" y="f232"/>
                    </a:moveTo>
                    <a:lnTo>
                      <a:pt x="f8" y="f232"/>
                    </a:lnTo>
                    <a:close/>
                    <a:moveTo>
                      <a:pt x="f56" y="f238"/>
                    </a:moveTo>
                    <a:lnTo>
                      <a:pt x="f6" y="f239"/>
                    </a:lnTo>
                    <a:lnTo>
                      <a:pt x="f6" y="f240"/>
                    </a:lnTo>
                    <a:lnTo>
                      <a:pt x="f241" y="f3"/>
                    </a:lnTo>
                    <a:cubicBezTo>
                      <a:pt x="f134" y="f3"/>
                      <a:pt x="f50" y="f3"/>
                      <a:pt x="f56" y="f238"/>
                    </a:cubicBezTo>
                    <a:close/>
                    <a:moveTo>
                      <a:pt x="f56" y="f238"/>
                    </a:moveTo>
                    <a:lnTo>
                      <a:pt x="f56" y="f238"/>
                    </a:lnTo>
                    <a:close/>
                    <a:moveTo>
                      <a:pt x="f242" y="f243"/>
                    </a:moveTo>
                    <a:lnTo>
                      <a:pt x="f244" y="f208"/>
                    </a:lnTo>
                    <a:lnTo>
                      <a:pt x="f245" y="f208"/>
                    </a:lnTo>
                    <a:lnTo>
                      <a:pt x="f246" y="f208"/>
                    </a:lnTo>
                    <a:lnTo>
                      <a:pt x="f247" y="f208"/>
                    </a:lnTo>
                    <a:lnTo>
                      <a:pt x="f248" y="f208"/>
                    </a:lnTo>
                    <a:lnTo>
                      <a:pt x="f249" y="f208"/>
                    </a:lnTo>
                    <a:lnTo>
                      <a:pt x="f46" y="f208"/>
                    </a:lnTo>
                    <a:lnTo>
                      <a:pt x="f250" y="f208"/>
                    </a:lnTo>
                    <a:lnTo>
                      <a:pt x="f251" y="f208"/>
                    </a:lnTo>
                    <a:lnTo>
                      <a:pt x="f73" y="f208"/>
                    </a:lnTo>
                    <a:lnTo>
                      <a:pt x="f252" y="f208"/>
                    </a:lnTo>
                    <a:lnTo>
                      <a:pt x="f253" y="f254"/>
                    </a:lnTo>
                    <a:cubicBezTo>
                      <a:pt x="f255" y="f256"/>
                      <a:pt x="f257" y="f258"/>
                      <a:pt x="f242" y="f243"/>
                    </a:cubicBezTo>
                    <a:close/>
                    <a:moveTo>
                      <a:pt x="f242" y="f243"/>
                    </a:moveTo>
                    <a:lnTo>
                      <a:pt x="f242" y="f243"/>
                    </a:lnTo>
                    <a:close/>
                    <a:moveTo>
                      <a:pt x="f259" y="f260"/>
                    </a:moveTo>
                    <a:lnTo>
                      <a:pt x="f90" y="f261"/>
                    </a:lnTo>
                    <a:lnTo>
                      <a:pt x="f92" y="f262"/>
                    </a:lnTo>
                    <a:lnTo>
                      <a:pt x="f93" y="f262"/>
                    </a:lnTo>
                    <a:lnTo>
                      <a:pt x="f95" y="f205"/>
                    </a:lnTo>
                    <a:lnTo>
                      <a:pt x="f263" y="f205"/>
                    </a:lnTo>
                    <a:lnTo>
                      <a:pt x="f242" y="f264"/>
                    </a:lnTo>
                    <a:lnTo>
                      <a:pt x="f265" y="f264"/>
                    </a:lnTo>
                    <a:lnTo>
                      <a:pt x="f266" y="f267"/>
                    </a:lnTo>
                    <a:lnTo>
                      <a:pt x="f257" y="f267"/>
                    </a:lnTo>
                    <a:lnTo>
                      <a:pt x="f268" y="f267"/>
                    </a:lnTo>
                    <a:lnTo>
                      <a:pt x="f268" y="f206"/>
                    </a:lnTo>
                    <a:lnTo>
                      <a:pt x="f269" y="f201"/>
                    </a:lnTo>
                    <a:cubicBezTo>
                      <a:pt x="f270" y="f146"/>
                      <a:pt x="f271" y="f272"/>
                      <a:pt x="f259" y="f260"/>
                    </a:cubicBezTo>
                    <a:close/>
                    <a:moveTo>
                      <a:pt x="f259" y="f260"/>
                    </a:moveTo>
                    <a:lnTo>
                      <a:pt x="f259" y="f260"/>
                    </a:lnTo>
                    <a:close/>
                    <a:moveTo>
                      <a:pt x="f13" y="f273"/>
                    </a:moveTo>
                    <a:lnTo>
                      <a:pt x="f13" y="f274"/>
                    </a:lnTo>
                    <a:lnTo>
                      <a:pt x="f13" y="f273"/>
                    </a:lnTo>
                    <a:close/>
                    <a:moveTo>
                      <a:pt x="f13" y="f273"/>
                    </a:moveTo>
                    <a:lnTo>
                      <a:pt x="f13" y="f273"/>
                    </a:lnTo>
                    <a:close/>
                    <a:moveTo>
                      <a:pt x="f275" y="f205"/>
                    </a:moveTo>
                    <a:lnTo>
                      <a:pt x="f276" y="f277"/>
                    </a:lnTo>
                    <a:lnTo>
                      <a:pt x="f276" y="f278"/>
                    </a:lnTo>
                    <a:lnTo>
                      <a:pt x="f276" y="f279"/>
                    </a:lnTo>
                    <a:lnTo>
                      <a:pt x="f280" y="f279"/>
                    </a:lnTo>
                    <a:lnTo>
                      <a:pt x="f280" y="f281"/>
                    </a:lnTo>
                    <a:lnTo>
                      <a:pt x="f280" y="f282"/>
                    </a:lnTo>
                    <a:lnTo>
                      <a:pt x="f283" y="f282"/>
                    </a:lnTo>
                    <a:lnTo>
                      <a:pt x="f283" y="f284"/>
                    </a:lnTo>
                    <a:lnTo>
                      <a:pt x="f283" y="f285"/>
                    </a:lnTo>
                    <a:lnTo>
                      <a:pt x="f286" y="f285"/>
                    </a:lnTo>
                    <a:lnTo>
                      <a:pt x="f286" y="f287"/>
                    </a:lnTo>
                    <a:lnTo>
                      <a:pt x="f286" y="f288"/>
                    </a:lnTo>
                    <a:lnTo>
                      <a:pt x="f286" y="f289"/>
                    </a:lnTo>
                    <a:lnTo>
                      <a:pt x="f290" y="f291"/>
                    </a:lnTo>
                    <a:cubicBezTo>
                      <a:pt x="f292" y="f222"/>
                      <a:pt x="f293" y="f267"/>
                      <a:pt x="f275" y="f205"/>
                    </a:cubicBezTo>
                    <a:close/>
                    <a:moveTo>
                      <a:pt x="f275" y="f205"/>
                    </a:moveTo>
                    <a:lnTo>
                      <a:pt x="f275" y="f205"/>
                    </a:lnTo>
                    <a:close/>
                    <a:moveTo>
                      <a:pt x="f294" y="f295"/>
                    </a:moveTo>
                    <a:lnTo>
                      <a:pt x="f296" y="f98"/>
                    </a:lnTo>
                    <a:cubicBezTo>
                      <a:pt x="f296" y="f240"/>
                      <a:pt x="f296" y="f297"/>
                      <a:pt x="f296" y="f235"/>
                    </a:cubicBezTo>
                    <a:lnTo>
                      <a:pt x="f298" y="f299"/>
                    </a:lnTo>
                    <a:lnTo>
                      <a:pt x="f300" y="f299"/>
                    </a:lnTo>
                    <a:lnTo>
                      <a:pt x="f300" y="f301"/>
                    </a:lnTo>
                    <a:lnTo>
                      <a:pt x="f300" y="f129"/>
                    </a:lnTo>
                    <a:lnTo>
                      <a:pt x="f276" y="f129"/>
                    </a:lnTo>
                    <a:lnTo>
                      <a:pt x="f276" y="f302"/>
                    </a:lnTo>
                    <a:lnTo>
                      <a:pt x="f276" y="f303"/>
                    </a:lnTo>
                    <a:lnTo>
                      <a:pt x="f280" y="f303"/>
                    </a:lnTo>
                    <a:lnTo>
                      <a:pt x="f280" y="f304"/>
                    </a:lnTo>
                    <a:lnTo>
                      <a:pt x="f280" y="f127"/>
                    </a:lnTo>
                    <a:lnTo>
                      <a:pt x="f283" y="f127"/>
                    </a:lnTo>
                    <a:lnTo>
                      <a:pt x="f283" y="f305"/>
                    </a:lnTo>
                    <a:lnTo>
                      <a:pt x="f286" y="f306"/>
                    </a:lnTo>
                    <a:lnTo>
                      <a:pt x="f286" y="f125"/>
                    </a:lnTo>
                    <a:lnTo>
                      <a:pt x="f307" y="f308"/>
                    </a:lnTo>
                    <a:lnTo>
                      <a:pt x="f307" y="f309"/>
                    </a:lnTo>
                    <a:lnTo>
                      <a:pt x="f310" y="f309"/>
                    </a:lnTo>
                    <a:lnTo>
                      <a:pt x="f311" y="f124"/>
                    </a:lnTo>
                    <a:lnTo>
                      <a:pt x="f311" y="f295"/>
                    </a:lnTo>
                    <a:lnTo>
                      <a:pt x="f294" y="f295"/>
                    </a:lnTo>
                    <a:close/>
                    <a:moveTo>
                      <a:pt x="f294" y="f295"/>
                    </a:moveTo>
                    <a:lnTo>
                      <a:pt x="f294" y="f295"/>
                    </a:lnTo>
                    <a:close/>
                    <a:moveTo>
                      <a:pt x="f312" y="f45"/>
                    </a:moveTo>
                    <a:lnTo>
                      <a:pt x="f84" y="f313"/>
                    </a:lnTo>
                    <a:lnTo>
                      <a:pt x="f84" y="f314"/>
                    </a:lnTo>
                    <a:lnTo>
                      <a:pt x="f86" y="f314"/>
                    </a:lnTo>
                    <a:lnTo>
                      <a:pt x="f88" y="f314"/>
                    </a:lnTo>
                    <a:lnTo>
                      <a:pt x="f90" y="f16"/>
                    </a:lnTo>
                    <a:lnTo>
                      <a:pt x="f92" y="f16"/>
                    </a:lnTo>
                    <a:lnTo>
                      <a:pt x="f93" y="f16"/>
                    </a:lnTo>
                    <a:lnTo>
                      <a:pt x="f93" y="f18"/>
                    </a:lnTo>
                    <a:lnTo>
                      <a:pt x="f95" y="f18"/>
                    </a:lnTo>
                    <a:lnTo>
                      <a:pt x="f263" y="f18"/>
                    </a:lnTo>
                    <a:lnTo>
                      <a:pt x="f242" y="f18"/>
                    </a:lnTo>
                    <a:lnTo>
                      <a:pt x="f242" y="f315"/>
                    </a:lnTo>
                    <a:lnTo>
                      <a:pt x="f265" y="f315"/>
                    </a:lnTo>
                    <a:lnTo>
                      <a:pt x="f266" y="f315"/>
                    </a:lnTo>
                    <a:lnTo>
                      <a:pt x="f257" y="f315"/>
                    </a:lnTo>
                    <a:lnTo>
                      <a:pt x="f268" y="f315"/>
                    </a:lnTo>
                    <a:lnTo>
                      <a:pt x="f268" y="f41"/>
                    </a:lnTo>
                    <a:lnTo>
                      <a:pt x="f316" y="f41"/>
                    </a:lnTo>
                    <a:lnTo>
                      <a:pt x="f255" y="f41"/>
                    </a:lnTo>
                    <a:lnTo>
                      <a:pt x="f317" y="f318"/>
                    </a:lnTo>
                    <a:lnTo>
                      <a:pt x="f317" y="f319"/>
                    </a:lnTo>
                    <a:lnTo>
                      <a:pt x="f317" y="f162"/>
                    </a:lnTo>
                    <a:lnTo>
                      <a:pt x="f317" y="f320"/>
                    </a:lnTo>
                    <a:lnTo>
                      <a:pt x="f321" y="f320"/>
                    </a:lnTo>
                    <a:lnTo>
                      <a:pt x="f321" y="f75"/>
                    </a:lnTo>
                    <a:lnTo>
                      <a:pt x="f321" y="f161"/>
                    </a:lnTo>
                    <a:lnTo>
                      <a:pt x="f321" y="f322"/>
                    </a:lnTo>
                    <a:lnTo>
                      <a:pt x="f321" y="f10"/>
                    </a:lnTo>
                    <a:lnTo>
                      <a:pt x="f321" y="f239"/>
                    </a:lnTo>
                    <a:lnTo>
                      <a:pt x="f321" y="f12"/>
                    </a:lnTo>
                    <a:lnTo>
                      <a:pt x="f312" y="f12"/>
                    </a:lnTo>
                    <a:lnTo>
                      <a:pt x="f312" y="f45"/>
                    </a:lnTo>
                    <a:close/>
                  </a:path>
                </a:pathLst>
              </a:custGeom>
              <a:solidFill>
                <a:srgbClr val="FAD243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1" name="Forma Livre 20"/>
              <p:cNvSpPr/>
              <p:nvPr/>
            </p:nvSpPr>
            <p:spPr>
              <a:xfrm>
                <a:off x="9256681" y="6119640"/>
                <a:ext cx="120600" cy="38157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8"/>
                  <a:gd name="f4" fmla="val 176"/>
                  <a:gd name="f5" fmla="val 103"/>
                  <a:gd name="f6" fmla="val 175"/>
                  <a:gd name="f7" fmla="val 54"/>
                  <a:gd name="f8" fmla="val 27"/>
                  <a:gd name="f9" fmla="val 19"/>
                  <a:gd name="f10" fmla="val 76"/>
                  <a:gd name="f11" fmla="val 5"/>
                  <a:gd name="f12" fmla="val 134"/>
                  <a:gd name="f13" fmla="val 2"/>
                  <a:gd name="f14" fmla="val 146"/>
                  <a:gd name="f15" fmla="val 161"/>
                  <a:gd name="f16" fmla="val 303"/>
                  <a:gd name="f17" fmla="val 407"/>
                  <a:gd name="f18" fmla="val 404"/>
                  <a:gd name="f19" fmla="val 99"/>
                  <a:gd name="f20" fmla="val 362"/>
                  <a:gd name="f21" fmla="val 35"/>
                  <a:gd name="f22" fmla="*/ f0 1 408"/>
                  <a:gd name="f23" fmla="*/ f1 1 176"/>
                  <a:gd name="f24" fmla="+- f4 0 f2"/>
                  <a:gd name="f25" fmla="+- f3 0 f2"/>
                  <a:gd name="f26" fmla="*/ f25 1 408"/>
                  <a:gd name="f27" fmla="*/ f24 1 176"/>
                  <a:gd name="f28" fmla="*/ f2 1 f26"/>
                  <a:gd name="f29" fmla="*/ f3 1 f26"/>
                  <a:gd name="f30" fmla="*/ f2 1 f27"/>
                  <a:gd name="f31" fmla="*/ f4 1 f27"/>
                  <a:gd name="f32" fmla="*/ f28 f22 1"/>
                  <a:gd name="f33" fmla="*/ f29 f22 1"/>
                  <a:gd name="f34" fmla="*/ f31 f23 1"/>
                  <a:gd name="f35" fmla="*/ f30 f2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2" t="f35" r="f33" b="f34"/>
                <a:pathLst>
                  <a:path w="408" h="176">
                    <a:moveTo>
                      <a:pt x="f5" y="f6"/>
                    </a:moveTo>
                    <a:lnTo>
                      <a:pt x="f5" y="f2"/>
                    </a:lnTo>
                    <a:cubicBezTo>
                      <a:pt x="f7" y="f8"/>
                      <a:pt x="f9" y="f10"/>
                      <a:pt x="f11" y="f12"/>
                    </a:cubicBezTo>
                    <a:cubicBezTo>
                      <a:pt x="f13" y="f14"/>
                      <a:pt x="f2" y="f15"/>
                      <a:pt x="f2" y="f6"/>
                    </a:cubicBez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16" y="f2"/>
                    </a:moveTo>
                    <a:lnTo>
                      <a:pt x="f16" y="f6"/>
                    </a:lnTo>
                    <a:lnTo>
                      <a:pt x="f17" y="f6"/>
                    </a:lnTo>
                    <a:cubicBezTo>
                      <a:pt x="f18" y="f19"/>
                      <a:pt x="f20" y="f21"/>
                      <a:pt x="f16" y="f2"/>
                    </a:cubicBezTo>
                    <a:close/>
                  </a:path>
                </a:pathLst>
              </a:custGeom>
              <a:solidFill>
                <a:srgbClr val="FFEC00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2" name="Forma Livre 21"/>
              <p:cNvSpPr/>
              <p:nvPr/>
            </p:nvSpPr>
            <p:spPr>
              <a:xfrm>
                <a:off x="9199440" y="6184800"/>
                <a:ext cx="417597" cy="265322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244"/>
                  <a:gd name="f4" fmla="val 808"/>
                  <a:gd name="f5" fmla="val 624"/>
                  <a:gd name="f6" fmla="val 807"/>
                  <a:gd name="f7" fmla="val 278"/>
                  <a:gd name="f8" fmla="val 449"/>
                  <a:gd name="f9" fmla="val 5"/>
                  <a:gd name="f10" fmla="val 3"/>
                  <a:gd name="f11" fmla="val 2"/>
                  <a:gd name="f12" fmla="val 1243"/>
                  <a:gd name="f13" fmla="val 969"/>
                  <a:gd name="f14" fmla="*/ f0 1 1244"/>
                  <a:gd name="f15" fmla="*/ f1 1 808"/>
                  <a:gd name="f16" fmla="+- f4 0 f2"/>
                  <a:gd name="f17" fmla="+- f3 0 f2"/>
                  <a:gd name="f18" fmla="*/ f17 1 1244"/>
                  <a:gd name="f19" fmla="*/ f16 1 808"/>
                  <a:gd name="f20" fmla="*/ f2 1 f18"/>
                  <a:gd name="f21" fmla="*/ f3 1 f18"/>
                  <a:gd name="f22" fmla="*/ f2 1 f19"/>
                  <a:gd name="f23" fmla="*/ f4 1 f19"/>
                  <a:gd name="f24" fmla="*/ f20 f14 1"/>
                  <a:gd name="f25" fmla="*/ f21 f14 1"/>
                  <a:gd name="f26" fmla="*/ f23 f15 1"/>
                  <a:gd name="f27" fmla="*/ f22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4" t="f27" r="f25" b="f26"/>
                <a:pathLst>
                  <a:path w="1244" h="808">
                    <a:moveTo>
                      <a:pt x="f5" y="f6"/>
                    </a:moveTo>
                    <a:cubicBezTo>
                      <a:pt x="f7" y="f6"/>
                      <a:pt x="f2" y="f8"/>
                      <a:pt x="f2" y="f9"/>
                    </a:cubicBezTo>
                    <a:cubicBezTo>
                      <a:pt x="f2" y="f10"/>
                      <a:pt x="f2" y="f11"/>
                      <a:pt x="f2" y="f2"/>
                    </a:cubicBezTo>
                    <a:lnTo>
                      <a:pt x="f12" y="f2"/>
                    </a:lnTo>
                    <a:cubicBezTo>
                      <a:pt x="f12" y="f11"/>
                      <a:pt x="f12" y="f10"/>
                      <a:pt x="f12" y="f9"/>
                    </a:cubicBezTo>
                    <a:cubicBezTo>
                      <a:pt x="f12" y="f8"/>
                      <a:pt x="f13" y="f6"/>
                      <a:pt x="f5" y="f6"/>
                    </a:cubicBezTo>
                  </a:path>
                </a:pathLst>
              </a:custGeom>
              <a:noFill/>
              <a:ln w="1801" cap="flat">
                <a:solidFill>
                  <a:srgbClr val="1B1918"/>
                </a:solidFill>
                <a:prstDash val="solid"/>
                <a:miter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3" name="Forma Livre 22"/>
              <p:cNvSpPr/>
              <p:nvPr/>
            </p:nvSpPr>
            <p:spPr>
              <a:xfrm>
                <a:off x="9418676" y="6053044"/>
                <a:ext cx="193679" cy="103318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618"/>
                  <a:gd name="f5" fmla="val 357"/>
                  <a:gd name="f6" fmla="val 356"/>
                  <a:gd name="f7" fmla="val 255"/>
                  <a:gd name="f8" fmla="val 355"/>
                  <a:gd name="f9" fmla="val 302"/>
                  <a:gd name="f10" fmla="val 326"/>
                  <a:gd name="f11" fmla="val 368"/>
                  <a:gd name="f12" fmla="val 276"/>
                  <a:gd name="f13" fmla="val 400"/>
                  <a:gd name="f14" fmla="val 232"/>
                  <a:gd name="f15" fmla="val 419"/>
                  <a:gd name="f16" fmla="val 210"/>
                  <a:gd name="f17" fmla="val 442"/>
                  <a:gd name="f18" fmla="val 182"/>
                  <a:gd name="f19" fmla="val 472"/>
                  <a:gd name="f20" fmla="val 177"/>
                  <a:gd name="f21" fmla="val 503"/>
                  <a:gd name="f22" fmla="val 173"/>
                  <a:gd name="f23" fmla="val 574"/>
                  <a:gd name="f24" fmla="val 193"/>
                  <a:gd name="f25" fmla="val 605"/>
                  <a:gd name="f26" fmla="val 203"/>
                  <a:gd name="f27" fmla="val 593"/>
                  <a:gd name="f28" fmla="val 136"/>
                  <a:gd name="f29" fmla="val 576"/>
                  <a:gd name="f30" fmla="val 69"/>
                  <a:gd name="f31" fmla="val 550"/>
                  <a:gd name="f32" fmla="val 6"/>
                  <a:gd name="f33" fmla="val 519"/>
                  <a:gd name="f34" fmla="val 488"/>
                  <a:gd name="f35" fmla="val 1"/>
                  <a:gd name="f36" fmla="val 460"/>
                  <a:gd name="f37" fmla="val 25"/>
                  <a:gd name="f38" fmla="val 432"/>
                  <a:gd name="f39" fmla="val 51"/>
                  <a:gd name="f40" fmla="val 417"/>
                  <a:gd name="f41" fmla="val 91"/>
                  <a:gd name="f42" fmla="val 395"/>
                  <a:gd name="f43" fmla="val 122"/>
                  <a:gd name="f44" fmla="val 383"/>
                  <a:gd name="f45" fmla="val 139"/>
                  <a:gd name="f46" fmla="val 369"/>
                  <a:gd name="f47" fmla="val 161"/>
                  <a:gd name="f48" fmla="val 350"/>
                  <a:gd name="f49" fmla="val 175"/>
                  <a:gd name="f50" fmla="val 333"/>
                  <a:gd name="f51" fmla="val 222"/>
                  <a:gd name="f52" fmla="val 328"/>
                  <a:gd name="f53" fmla="val 225"/>
                  <a:gd name="f54" fmla="val 321"/>
                  <a:gd name="f55" fmla="val 279"/>
                  <a:gd name="f56" fmla="val 319"/>
                  <a:gd name="f57" fmla="val 291"/>
                  <a:gd name="f58" fmla="val 317"/>
                  <a:gd name="f59" fmla="val 314"/>
                  <a:gd name="f60" fmla="val 300"/>
                  <a:gd name="f61" fmla="val 316"/>
                  <a:gd name="f62" fmla="val 293"/>
                  <a:gd name="f63" fmla="val 286"/>
                  <a:gd name="f64" fmla="val 272"/>
                  <a:gd name="f65" fmla="val 283"/>
                  <a:gd name="f66" fmla="val 230"/>
                  <a:gd name="f67" fmla="val 278"/>
                  <a:gd name="f68" fmla="val 188"/>
                  <a:gd name="f69" fmla="val 266"/>
                  <a:gd name="f70" fmla="val 185"/>
                  <a:gd name="f71" fmla="val 245"/>
                  <a:gd name="f72" fmla="val 217"/>
                  <a:gd name="f73" fmla="val 163"/>
                  <a:gd name="f74" fmla="val 189"/>
                  <a:gd name="f75" fmla="val 158"/>
                  <a:gd name="f76" fmla="val 162"/>
                  <a:gd name="f77" fmla="val 170"/>
                  <a:gd name="f78" fmla="val 105"/>
                  <a:gd name="f79" fmla="val 207"/>
                  <a:gd name="f80" fmla="val 86"/>
                  <a:gd name="f81" fmla="val 227"/>
                  <a:gd name="f82" fmla="val 54"/>
                  <a:gd name="f83" fmla="val 264"/>
                  <a:gd name="f84" fmla="val 23"/>
                  <a:gd name="f85" fmla="val 311"/>
                  <a:gd name="f86" fmla="val 412"/>
                  <a:gd name="f87" fmla="val 242"/>
                  <a:gd name="f88" fmla="val 324"/>
                  <a:gd name="f89" fmla="val 617"/>
                  <a:gd name="f90" fmla="val 614"/>
                  <a:gd name="f91" fmla="val 265"/>
                  <a:gd name="f92" fmla="val 607"/>
                  <a:gd name="f93" fmla="val 580"/>
                  <a:gd name="f94" fmla="val 212"/>
                  <a:gd name="f95" fmla="val 474"/>
                  <a:gd name="f96" fmla="val 450"/>
                  <a:gd name="f97" fmla="val 197"/>
                  <a:gd name="f98" fmla="val 428"/>
                  <a:gd name="f99" fmla="val 223"/>
                  <a:gd name="f100" fmla="*/ f1 1 618"/>
                  <a:gd name="f101" fmla="*/ f2 1 357"/>
                  <a:gd name="f102" fmla="+- f5 0 f3"/>
                  <a:gd name="f103" fmla="+- f4 0 f3"/>
                  <a:gd name="f104" fmla="*/ f103 1 618"/>
                  <a:gd name="f105" fmla="*/ f102 1 357"/>
                  <a:gd name="f106" fmla="*/ f3 1 f104"/>
                  <a:gd name="f107" fmla="*/ f4 1 f104"/>
                  <a:gd name="f108" fmla="*/ f3 1 f105"/>
                  <a:gd name="f109" fmla="*/ f5 1 f105"/>
                  <a:gd name="f110" fmla="*/ f106 f100 1"/>
                  <a:gd name="f111" fmla="*/ f107 f100 1"/>
                  <a:gd name="f112" fmla="*/ f109 f101 1"/>
                  <a:gd name="f113" fmla="*/ f108 f10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10" t="f113" r="f111" b="f112"/>
                <a:pathLst>
                  <a:path w="618" h="357">
                    <a:moveTo>
                      <a:pt x="f3" y="f6"/>
                    </a:moveTo>
                    <a:lnTo>
                      <a:pt x="f7" y="f6"/>
                    </a:lnTo>
                    <a:lnTo>
                      <a:pt x="f7" y="f8"/>
                    </a:lnTo>
                    <a:cubicBezTo>
                      <a:pt x="f9" y="f10"/>
                      <a:pt x="f11" y="f12"/>
                      <a:pt x="f13" y="f14"/>
                    </a:cubicBezTo>
                    <a:cubicBezTo>
                      <a:pt x="f15" y="f16"/>
                      <a:pt x="f17" y="f18"/>
                      <a:pt x="f19" y="f20"/>
                    </a:cubicBez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27" y="f28"/>
                      <a:pt x="f29" y="f30"/>
                      <a:pt x="f31" y="f32"/>
                    </a:cubicBezTo>
                    <a:cubicBezTo>
                      <a:pt x="f33" y="f3"/>
                      <a:pt x="f34" y="f35"/>
                      <a:pt x="f36" y="f37"/>
                    </a:cubicBezTo>
                    <a:cubicBezTo>
                      <a:pt x="f38" y="f39"/>
                      <a:pt x="f40" y="f41"/>
                      <a:pt x="f42" y="f43"/>
                    </a:cubicBezTo>
                    <a:cubicBezTo>
                      <a:pt x="f44" y="f45"/>
                      <a:pt x="f46" y="f47"/>
                      <a:pt x="f48" y="f49"/>
                    </a:cubicBezTo>
                    <a:cubicBezTo>
                      <a:pt x="f50" y="f51"/>
                      <a:pt x="f52" y="f53"/>
                      <a:pt x="f54" y="f55"/>
                    </a:cubicBezTo>
                    <a:cubicBezTo>
                      <a:pt x="f56" y="f57"/>
                      <a:pt x="f58" y="f59"/>
                      <a:pt x="f60" y="f61"/>
                    </a:cubicBezTo>
                    <a:lnTo>
                      <a:pt x="f62" y="f61"/>
                    </a:lnTo>
                    <a:cubicBezTo>
                      <a:pt x="f63" y="f64"/>
                      <a:pt x="f65" y="f66"/>
                      <a:pt x="f67" y="f68"/>
                    </a:cubicBezTo>
                    <a:cubicBezTo>
                      <a:pt x="f69" y="f70"/>
                      <a:pt x="f7" y="f0"/>
                      <a:pt x="f71" y="f49"/>
                    </a:cubicBezTo>
                    <a:cubicBezTo>
                      <a:pt x="f72" y="f73"/>
                      <a:pt x="f74" y="f75"/>
                      <a:pt x="f76" y="f77"/>
                    </a:cubicBezTo>
                    <a:cubicBezTo>
                      <a:pt x="f28" y="f18"/>
                      <a:pt x="f78" y="f79"/>
                      <a:pt x="f80" y="f81"/>
                    </a:cubicBezTo>
                    <a:cubicBezTo>
                      <a:pt x="f82" y="f83"/>
                      <a:pt x="f84" y="f85"/>
                      <a:pt x="f3" y="f6"/>
                    </a:cubicBezTo>
                    <a:close/>
                    <a:moveTo>
                      <a:pt x="f3" y="f6"/>
                    </a:moveTo>
                    <a:lnTo>
                      <a:pt x="f3" y="f6"/>
                    </a:lnTo>
                    <a:close/>
                    <a:moveTo>
                      <a:pt x="f86" y="f87"/>
                    </a:moveTo>
                    <a:cubicBezTo>
                      <a:pt x="f44" y="f65"/>
                      <a:pt x="f88" y="f10"/>
                      <a:pt x="f65" y="f6"/>
                    </a:cubicBezTo>
                    <a:lnTo>
                      <a:pt x="f89" y="f6"/>
                    </a:lnTo>
                    <a:cubicBezTo>
                      <a:pt x="f89" y="f85"/>
                      <a:pt x="f90" y="f91"/>
                      <a:pt x="f92" y="f51"/>
                    </a:cubicBezTo>
                    <a:cubicBezTo>
                      <a:pt x="f93" y="f94"/>
                      <a:pt x="f21" y="f68"/>
                      <a:pt x="f95" y="f24"/>
                    </a:cubicBezTo>
                    <a:cubicBezTo>
                      <a:pt x="f96" y="f97"/>
                      <a:pt x="f98" y="f99"/>
                      <a:pt x="f86" y="f87"/>
                    </a:cubicBezTo>
                    <a:close/>
                  </a:path>
                </a:pathLst>
              </a:custGeom>
              <a:solidFill>
                <a:srgbClr val="009035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4" name="Forma Livre 23"/>
              <p:cNvSpPr/>
              <p:nvPr/>
            </p:nvSpPr>
            <p:spPr>
              <a:xfrm>
                <a:off x="9028081" y="5780160"/>
                <a:ext cx="762115" cy="904679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2208"/>
                  <a:gd name="f5" fmla="val 2585"/>
                  <a:gd name="f6" fmla="val 1330"/>
                  <a:gd name="f7" fmla="val 757"/>
                  <a:gd name="f8" fmla="val 1342"/>
                  <a:gd name="f9" fmla="val 766"/>
                  <a:gd name="f10" fmla="val 1356"/>
                  <a:gd name="f11" fmla="val 774"/>
                  <a:gd name="f12" fmla="val 1361"/>
                  <a:gd name="f13" fmla="val 789"/>
                  <a:gd name="f14" fmla="val 1382"/>
                  <a:gd name="f15" fmla="val 857"/>
                  <a:gd name="f16" fmla="val 1391"/>
                  <a:gd name="f17" fmla="val 969"/>
                  <a:gd name="f18" fmla="val 1401"/>
                  <a:gd name="f19" fmla="val 1041"/>
                  <a:gd name="f20" fmla="val 1404"/>
                  <a:gd name="f21" fmla="val 1018"/>
                  <a:gd name="f22" fmla="val 1406"/>
                  <a:gd name="f23" fmla="val 1001"/>
                  <a:gd name="f24" fmla="val 1413"/>
                  <a:gd name="f25" fmla="val 979"/>
                  <a:gd name="f26" fmla="val 1416"/>
                  <a:gd name="f27" fmla="val 971"/>
                  <a:gd name="f28" fmla="val 1420"/>
                  <a:gd name="f29" fmla="val 963"/>
                  <a:gd name="f30" fmla="val 1423"/>
                  <a:gd name="f31" fmla="val 954"/>
                  <a:gd name="f32" fmla="val 1422"/>
                  <a:gd name="f33" fmla="val 945"/>
                  <a:gd name="f34" fmla="val 1412"/>
                  <a:gd name="f35" fmla="val 905"/>
                  <a:gd name="f36" fmla="val 1403"/>
                  <a:gd name="f37" fmla="val 872"/>
                  <a:gd name="f38" fmla="val 1392"/>
                  <a:gd name="f39" fmla="val 831"/>
                  <a:gd name="f40" fmla="val 826"/>
                  <a:gd name="f41" fmla="val 862"/>
                  <a:gd name="f42" fmla="val 1425"/>
                  <a:gd name="f43" fmla="val 892"/>
                  <a:gd name="f44" fmla="val 1432"/>
                  <a:gd name="f45" fmla="val 927"/>
                  <a:gd name="f46" fmla="val 1435"/>
                  <a:gd name="f47" fmla="val 918"/>
                  <a:gd name="f48" fmla="val 1437"/>
                  <a:gd name="f49" fmla="val 912"/>
                  <a:gd name="f50" fmla="val 1440"/>
                  <a:gd name="f51" fmla="val 903"/>
                  <a:gd name="f52" fmla="val 898"/>
                  <a:gd name="f53" fmla="val 1443"/>
                  <a:gd name="f54" fmla="val 1444"/>
                  <a:gd name="f55" fmla="val 885"/>
                  <a:gd name="f56" fmla="val 880"/>
                  <a:gd name="f57" fmla="val 1434"/>
                  <a:gd name="f58" fmla="val 1419"/>
                  <a:gd name="f59" fmla="val 816"/>
                  <a:gd name="f60" fmla="val 809"/>
                  <a:gd name="f61" fmla="val 799"/>
                  <a:gd name="f62" fmla="val 811"/>
                  <a:gd name="f63" fmla="val 1427"/>
                  <a:gd name="f64" fmla="val 1439"/>
                  <a:gd name="f65" fmla="val 837"/>
                  <a:gd name="f66" fmla="val 845"/>
                  <a:gd name="f67" fmla="val 1446"/>
                  <a:gd name="f68" fmla="val 853"/>
                  <a:gd name="f69" fmla="val 832"/>
                  <a:gd name="f70" fmla="val 821"/>
                  <a:gd name="f71" fmla="val 801"/>
                  <a:gd name="f72" fmla="val 756"/>
                  <a:gd name="f73" fmla="val 1415"/>
                  <a:gd name="f74" fmla="val 741"/>
                  <a:gd name="f75" fmla="val 739"/>
                  <a:gd name="f76" fmla="val 723"/>
                  <a:gd name="f77" fmla="val 718"/>
                  <a:gd name="f78" fmla="val 1474"/>
                  <a:gd name="f79" fmla="val 713"/>
                  <a:gd name="f80" fmla="val 1494"/>
                  <a:gd name="f81" fmla="val 700"/>
                  <a:gd name="f82" fmla="val 1496"/>
                  <a:gd name="f83" fmla="val 698"/>
                  <a:gd name="f84" fmla="val 695"/>
                  <a:gd name="f85" fmla="val 691"/>
                  <a:gd name="f86" fmla="val 706"/>
                  <a:gd name="f87" fmla="val 1493"/>
                  <a:gd name="f88" fmla="val 675"/>
                  <a:gd name="f89" fmla="val 1489"/>
                  <a:gd name="f90" fmla="val 670"/>
                  <a:gd name="f91" fmla="val 1487"/>
                  <a:gd name="f92" fmla="val 663"/>
                  <a:gd name="f93" fmla="val 1483"/>
                  <a:gd name="f94" fmla="val 658"/>
                  <a:gd name="f95" fmla="val 680"/>
                  <a:gd name="f96" fmla="val 1428"/>
                  <a:gd name="f97" fmla="val 665"/>
                  <a:gd name="f98" fmla="val 1475"/>
                  <a:gd name="f99" fmla="val 643"/>
                  <a:gd name="f100" fmla="val 641"/>
                  <a:gd name="f101" fmla="val 640"/>
                  <a:gd name="f102" fmla="val 1470"/>
                  <a:gd name="f103" fmla="val 636"/>
                  <a:gd name="f104" fmla="val 1465"/>
                  <a:gd name="f105" fmla="val 635"/>
                  <a:gd name="f106" fmla="val 1462"/>
                  <a:gd name="f107" fmla="val 651"/>
                  <a:gd name="f108" fmla="val 1380"/>
                  <a:gd name="f109" fmla="val 671"/>
                  <a:gd name="f110" fmla="val 1353"/>
                  <a:gd name="f111" fmla="val 673"/>
                  <a:gd name="f112" fmla="val 1322"/>
                  <a:gd name="f113" fmla="val 681"/>
                  <a:gd name="f114" fmla="val 1299"/>
                  <a:gd name="f115" fmla="val 686"/>
                  <a:gd name="f116" fmla="val 1271"/>
                  <a:gd name="f117" fmla="val 690"/>
                  <a:gd name="f118" fmla="val 1251"/>
                  <a:gd name="f119" fmla="val 696"/>
                  <a:gd name="f120" fmla="val 1239"/>
                  <a:gd name="f121" fmla="val 701"/>
                  <a:gd name="f122" fmla="val 1228"/>
                  <a:gd name="f123" fmla="val 732"/>
                  <a:gd name="f124" fmla="val 1225"/>
                  <a:gd name="f125" fmla="val 746"/>
                  <a:gd name="f126" fmla="val 1237"/>
                  <a:gd name="f127" fmla="val 1249"/>
                  <a:gd name="f128" fmla="val 737"/>
                  <a:gd name="f129" fmla="val 1263"/>
                  <a:gd name="f130" fmla="val 1282"/>
                  <a:gd name="f131" fmla="val 1289"/>
                  <a:gd name="f132" fmla="val 1305"/>
                  <a:gd name="f133" fmla="val 1317"/>
                  <a:gd name="f134" fmla="val 749"/>
                  <a:gd name="f135" fmla="val 705"/>
                  <a:gd name="f136" fmla="val 1280"/>
                  <a:gd name="f137" fmla="val 1294"/>
                  <a:gd name="f138" fmla="val 1306"/>
                  <a:gd name="f139" fmla="val 1318"/>
                  <a:gd name="f140" fmla="val 666"/>
                  <a:gd name="f141" fmla="val 1329"/>
                  <a:gd name="f142" fmla="val 1341"/>
                  <a:gd name="f143" fmla="val 660"/>
                  <a:gd name="f144" fmla="val 1296"/>
                  <a:gd name="f145" fmla="val 614"/>
                  <a:gd name="f146" fmla="val 1213"/>
                  <a:gd name="f147" fmla="val 599"/>
                  <a:gd name="f148" fmla="val 1144"/>
                  <a:gd name="f149" fmla="val 600"/>
                  <a:gd name="f150" fmla="val 1137"/>
                  <a:gd name="f151" fmla="val 602"/>
                  <a:gd name="f152" fmla="val 1127"/>
                  <a:gd name="f153" fmla="val 1120"/>
                  <a:gd name="f154" fmla="val 1118"/>
                  <a:gd name="f155" fmla="val 604"/>
                  <a:gd name="f156" fmla="val 1160"/>
                  <a:gd name="f157" fmla="val 612"/>
                  <a:gd name="f158" fmla="val 1203"/>
                  <a:gd name="f159" fmla="val 626"/>
                  <a:gd name="f160" fmla="val 1240"/>
                  <a:gd name="f161" fmla="val 645"/>
                  <a:gd name="f162" fmla="val 1256"/>
                  <a:gd name="f163" fmla="val 655"/>
                  <a:gd name="f164" fmla="val 1267"/>
                  <a:gd name="f165" fmla="val 661"/>
                  <a:gd name="f166" fmla="val 856"/>
                  <a:gd name="f167" fmla="val 1417"/>
                  <a:gd name="f168" fmla="val 812"/>
                  <a:gd name="f169" fmla="val 1366"/>
                  <a:gd name="f170" fmla="val 785"/>
                  <a:gd name="f171" fmla="val 1313"/>
                  <a:gd name="f172" fmla="val 1247"/>
                  <a:gd name="f173" fmla="val 754"/>
                  <a:gd name="f174" fmla="val 1283"/>
                  <a:gd name="f175" fmla="val 1343"/>
                  <a:gd name="f176" fmla="val 710"/>
                  <a:gd name="f177" fmla="val 1460"/>
                  <a:gd name="f178" fmla="val 722"/>
                  <a:gd name="f179" fmla="val 1516"/>
                  <a:gd name="f180" fmla="val 748"/>
                  <a:gd name="f181" fmla="val 1558"/>
                  <a:gd name="f182" fmla="val 1560"/>
                  <a:gd name="f183" fmla="val 1563"/>
                  <a:gd name="f184" fmla="val 751"/>
                  <a:gd name="f185" fmla="val 1566"/>
                  <a:gd name="f186" fmla="val 806"/>
                  <a:gd name="f187" fmla="val 1533"/>
                  <a:gd name="f188" fmla="val 877"/>
                  <a:gd name="f189" fmla="val 1507"/>
                  <a:gd name="f190" fmla="val 939"/>
                  <a:gd name="f191" fmla="val 1492"/>
                  <a:gd name="f192" fmla="val 910"/>
                  <a:gd name="f193" fmla="val 1469"/>
                  <a:gd name="f194" fmla="val 92"/>
                  <a:gd name="f195" fmla="val 1450"/>
                  <a:gd name="f196" fmla="val 105"/>
                  <a:gd name="f197" fmla="val 120"/>
                  <a:gd name="f198" fmla="val 1336"/>
                  <a:gd name="f199" fmla="val 141"/>
                  <a:gd name="f200" fmla="val 173"/>
                  <a:gd name="f201" fmla="val 1191"/>
                  <a:gd name="f202" fmla="val 215"/>
                  <a:gd name="f203" fmla="val 1112"/>
                  <a:gd name="f204" fmla="val 244"/>
                  <a:gd name="f205" fmla="val 1019"/>
                  <a:gd name="f206" fmla="val 262"/>
                  <a:gd name="f207" fmla="val 966"/>
                  <a:gd name="f208" fmla="val 270"/>
                  <a:gd name="f209" fmla="val 925"/>
                  <a:gd name="f210" fmla="val 280"/>
                  <a:gd name="f211" fmla="val 868"/>
                  <a:gd name="f212" fmla="val 282"/>
                  <a:gd name="f213" fmla="val 308"/>
                  <a:gd name="f214" fmla="val 232"/>
                  <a:gd name="f215" fmla="val 569"/>
                  <a:gd name="f216" fmla="val 117"/>
                  <a:gd name="f217" fmla="val 469"/>
                  <a:gd name="f218" fmla="val 110"/>
                  <a:gd name="f219" fmla="val 464"/>
                  <a:gd name="f220" fmla="val 353"/>
                  <a:gd name="f221" fmla="val 138"/>
                  <a:gd name="f222" fmla="val 356"/>
                  <a:gd name="f223" fmla="val 134"/>
                  <a:gd name="f224" fmla="val 354"/>
                  <a:gd name="f225" fmla="val 136"/>
                  <a:gd name="f226" fmla="val 358"/>
                  <a:gd name="f227" fmla="val 889"/>
                  <a:gd name="f228" fmla="val 47"/>
                  <a:gd name="f229" fmla="val 1847"/>
                  <a:gd name="f230" fmla="val 1851"/>
                  <a:gd name="f231" fmla="val 1853"/>
                  <a:gd name="f232" fmla="val 2096"/>
                  <a:gd name="f233" fmla="val 2091"/>
                  <a:gd name="f234" fmla="val 1973"/>
                  <a:gd name="f235" fmla="val 1898"/>
                  <a:gd name="f236" fmla="val 1925"/>
                  <a:gd name="f237" fmla="val 1942"/>
                  <a:gd name="f238" fmla="val 968"/>
                  <a:gd name="f239" fmla="val 1968"/>
                  <a:gd name="f240" fmla="val 1046"/>
                  <a:gd name="f241" fmla="val 2010"/>
                  <a:gd name="f242" fmla="val 2028"/>
                  <a:gd name="f243" fmla="val 1190"/>
                  <a:gd name="f244" fmla="val 2047"/>
                  <a:gd name="f245" fmla="val 1233"/>
                  <a:gd name="f246" fmla="val 2065"/>
                  <a:gd name="f247" fmla="val 2086"/>
                  <a:gd name="f248" fmla="val 2101"/>
                  <a:gd name="f249" fmla="val 2113"/>
                  <a:gd name="f250" fmla="val 2137"/>
                  <a:gd name="f251" fmla="val 1679"/>
                  <a:gd name="f252" fmla="val 2075"/>
                  <a:gd name="f253" fmla="val 1780"/>
                  <a:gd name="f254" fmla="val 2053"/>
                  <a:gd name="f255" fmla="val 1817"/>
                  <a:gd name="f256" fmla="val 2022"/>
                  <a:gd name="f257" fmla="val 1987"/>
                  <a:gd name="f258" fmla="val 1879"/>
                  <a:gd name="f259" fmla="val 1794"/>
                  <a:gd name="f260" fmla="val 2051"/>
                  <a:gd name="f261" fmla="val 2153"/>
                  <a:gd name="f262" fmla="val 2286"/>
                  <a:gd name="f263" fmla="val 1339"/>
                  <a:gd name="f264" fmla="val 1259"/>
                  <a:gd name="f265" fmla="val 2337"/>
                  <a:gd name="f266" fmla="val 1173"/>
                  <a:gd name="f267" fmla="val 2394"/>
                  <a:gd name="f268" fmla="val 1110"/>
                  <a:gd name="f269" fmla="val 2465"/>
                  <a:gd name="f270" fmla="val 1103"/>
                  <a:gd name="f271" fmla="val 2470"/>
                  <a:gd name="f272" fmla="val 1077"/>
                  <a:gd name="f273" fmla="val 2443"/>
                  <a:gd name="f274" fmla="val 1056"/>
                  <a:gd name="f275" fmla="val 2423"/>
                  <a:gd name="f276" fmla="val 1027"/>
                  <a:gd name="f277" fmla="val 2399"/>
                  <a:gd name="f278" fmla="val 977"/>
                  <a:gd name="f279" fmla="val 2359"/>
                  <a:gd name="f280" fmla="val 922"/>
                  <a:gd name="f281" fmla="val 2322"/>
                  <a:gd name="f282" fmla="val 867"/>
                  <a:gd name="f283" fmla="val 649"/>
                  <a:gd name="f284" fmla="val 412"/>
                  <a:gd name="f285" fmla="val 218"/>
                  <a:gd name="f286" fmla="val 184"/>
                  <a:gd name="f287" fmla="val 154"/>
                  <a:gd name="f288" fmla="val 130"/>
                  <a:gd name="f289" fmla="val 68"/>
                  <a:gd name="f290" fmla="val 135"/>
                  <a:gd name="f291" fmla="val 1115"/>
                  <a:gd name="f292" fmla="val 1162"/>
                  <a:gd name="f293" fmla="val 96"/>
                  <a:gd name="f294" fmla="val 1208"/>
                  <a:gd name="f295" fmla="val 79"/>
                  <a:gd name="f296" fmla="val 1257"/>
                  <a:gd name="f297" fmla="val 56"/>
                  <a:gd name="f298" fmla="val 1314"/>
                  <a:gd name="f299" fmla="val 40"/>
                  <a:gd name="f300" fmla="val 1374"/>
                  <a:gd name="f301" fmla="val 27"/>
                  <a:gd name="f302" fmla="val 1568"/>
                  <a:gd name="f303" fmla="val 3"/>
                  <a:gd name="f304" fmla="val 1699"/>
                  <a:gd name="f305" fmla="val 75"/>
                  <a:gd name="f306" fmla="val 103"/>
                  <a:gd name="f307" fmla="val 1861"/>
                  <a:gd name="f308" fmla="val 175"/>
                  <a:gd name="f309" fmla="val 1933"/>
                  <a:gd name="f310" fmla="val 275"/>
                  <a:gd name="f311" fmla="val 2021"/>
                  <a:gd name="f312" fmla="val 384"/>
                  <a:gd name="f313" fmla="val 2092"/>
                  <a:gd name="f314" fmla="val 498"/>
                  <a:gd name="f315" fmla="val 2157"/>
                  <a:gd name="f316" fmla="val 609"/>
                  <a:gd name="f317" fmla="val 2221"/>
                  <a:gd name="f318" fmla="val 2278"/>
                  <a:gd name="f319" fmla="val 2345"/>
                  <a:gd name="f320" fmla="val 883"/>
                  <a:gd name="f321" fmla="val 2379"/>
                  <a:gd name="f322" fmla="val 937"/>
                  <a:gd name="f323" fmla="val 2413"/>
                  <a:gd name="f324" fmla="val 985"/>
                  <a:gd name="f325" fmla="val 2453"/>
                  <a:gd name="f326" fmla="val 988"/>
                  <a:gd name="f327" fmla="val 2455"/>
                  <a:gd name="f328" fmla="val 1012"/>
                  <a:gd name="f329" fmla="val 2475"/>
                  <a:gd name="f330" fmla="val 1034"/>
                  <a:gd name="f331" fmla="val 2495"/>
                  <a:gd name="f332" fmla="val 2518"/>
                  <a:gd name="f333" fmla="val 2521"/>
                  <a:gd name="f334" fmla="val 2522"/>
                  <a:gd name="f335" fmla="val 1058"/>
                  <a:gd name="f336" fmla="val 1074"/>
                  <a:gd name="f337" fmla="val 2539"/>
                  <a:gd name="f338" fmla="val 1087"/>
                  <a:gd name="f339" fmla="val 2557"/>
                  <a:gd name="f340" fmla="val 1099"/>
                  <a:gd name="f341" fmla="val 2577"/>
                  <a:gd name="f342" fmla="val 2581"/>
                  <a:gd name="f343" fmla="val 1101"/>
                  <a:gd name="f344" fmla="val 2582"/>
                  <a:gd name="f345" fmla="val 2584"/>
                  <a:gd name="f346" fmla="val 1105"/>
                  <a:gd name="f347" fmla="val 1106"/>
                  <a:gd name="f348" fmla="val 1132"/>
                  <a:gd name="f349" fmla="val 1148"/>
                  <a:gd name="f350" fmla="val 1149"/>
                  <a:gd name="f351" fmla="val 1151"/>
                  <a:gd name="f352" fmla="val 1172"/>
                  <a:gd name="f353" fmla="val 1194"/>
                  <a:gd name="f354" fmla="val 1219"/>
                  <a:gd name="f355" fmla="val 1220"/>
                  <a:gd name="f356" fmla="val 1268"/>
                  <a:gd name="f357" fmla="val 1376"/>
                  <a:gd name="f358" fmla="val 1597"/>
                  <a:gd name="f359" fmla="val 1708"/>
                  <a:gd name="f360" fmla="val 1822"/>
                  <a:gd name="f361" fmla="val 1932"/>
                  <a:gd name="f362" fmla="val 2031"/>
                  <a:gd name="f363" fmla="val 2070"/>
                  <a:gd name="f364" fmla="val 2105"/>
                  <a:gd name="f365" fmla="val 2132"/>
                  <a:gd name="f366" fmla="val 2204"/>
                  <a:gd name="f367" fmla="val 2207"/>
                  <a:gd name="f368" fmla="val 2179"/>
                  <a:gd name="f369" fmla="val 2167"/>
                  <a:gd name="f370" fmla="val 2149"/>
                  <a:gd name="f371" fmla="val 2129"/>
                  <a:gd name="f372" fmla="val 1215"/>
                  <a:gd name="f373" fmla="val 1176"/>
                  <a:gd name="f374" fmla="val 2080"/>
                  <a:gd name="f375" fmla="val 1139"/>
                  <a:gd name="f376" fmla="val 2077"/>
                  <a:gd name="f377" fmla="val 1130"/>
                  <a:gd name="f378" fmla="val 2074"/>
                  <a:gd name="f379" fmla="val 1124"/>
                  <a:gd name="f380" fmla="val 2055"/>
                  <a:gd name="f381" fmla="val 2039"/>
                  <a:gd name="f382" fmla="val 1038"/>
                  <a:gd name="f383" fmla="val 2025"/>
                  <a:gd name="f384" fmla="val 998"/>
                  <a:gd name="f385" fmla="val 948"/>
                  <a:gd name="f386" fmla="val 1997"/>
                  <a:gd name="f387" fmla="val 900"/>
                  <a:gd name="f388" fmla="val 1991"/>
                  <a:gd name="f389" fmla="val 850"/>
                  <a:gd name="f390" fmla="val 1963"/>
                  <a:gd name="f391" fmla="val 2067"/>
                  <a:gd name="f392" fmla="val 564"/>
                  <a:gd name="f393" fmla="val 2191"/>
                  <a:gd name="f394" fmla="val 479"/>
                  <a:gd name="f395" fmla="val 343"/>
                  <a:gd name="f396" fmla="val 209"/>
                  <a:gd name="f397" fmla="val 1887"/>
                  <a:gd name="f398" fmla="val 73"/>
                  <a:gd name="f399" fmla="val 1782"/>
                  <a:gd name="f400" fmla="val 53"/>
                  <a:gd name="f401" fmla="val 38"/>
                  <a:gd name="f402" fmla="val 1572"/>
                  <a:gd name="f403" fmla="val 10"/>
                  <a:gd name="f404" fmla="val 2"/>
                  <a:gd name="f405" fmla="val 1154"/>
                  <a:gd name="f406" fmla="val 1083"/>
                  <a:gd name="f407" fmla="val 1062"/>
                  <a:gd name="f408" fmla="val 1043"/>
                  <a:gd name="f409" fmla="val 960"/>
                  <a:gd name="f410" fmla="val 879"/>
                  <a:gd name="f411" fmla="val 5"/>
                  <a:gd name="f412" fmla="val 797"/>
                  <a:gd name="f413" fmla="val 12"/>
                  <a:gd name="f414" fmla="val 744"/>
                  <a:gd name="f415" fmla="val 15"/>
                  <a:gd name="f416" fmla="val 689"/>
                  <a:gd name="f417" fmla="val 20"/>
                  <a:gd name="f418" fmla="val 634"/>
                  <a:gd name="f419" fmla="val 529"/>
                  <a:gd name="f420" fmla="val 424"/>
                  <a:gd name="f421" fmla="val 320"/>
                  <a:gd name="f422" fmla="val 318"/>
                  <a:gd name="f423" fmla="val 16"/>
                  <a:gd name="f424" fmla="val 139"/>
                  <a:gd name="f425" fmla="val 243"/>
                  <a:gd name="f426" fmla="val 216"/>
                  <a:gd name="f427" fmla="val 208"/>
                  <a:gd name="f428" fmla="val 895"/>
                  <a:gd name="f429" fmla="val 200"/>
                  <a:gd name="f430" fmla="val 935"/>
                  <a:gd name="f431" fmla="val 188"/>
                  <a:gd name="f432" fmla="val 976"/>
                  <a:gd name="f433" fmla="val 185"/>
                  <a:gd name="f434" fmla="val 983"/>
                  <a:gd name="f435" fmla="val 989"/>
                  <a:gd name="f436" fmla="val 168"/>
                  <a:gd name="f437" fmla="val 151"/>
                  <a:gd name="f438" fmla="*/ f1 1 2208"/>
                  <a:gd name="f439" fmla="*/ f2 1 2585"/>
                  <a:gd name="f440" fmla="+- f5 0 f3"/>
                  <a:gd name="f441" fmla="+- f4 0 f3"/>
                  <a:gd name="f442" fmla="*/ f441 1 2208"/>
                  <a:gd name="f443" fmla="*/ f440 1 2585"/>
                  <a:gd name="f444" fmla="*/ f3 1 f442"/>
                  <a:gd name="f445" fmla="*/ f4 1 f442"/>
                  <a:gd name="f446" fmla="*/ f3 1 f443"/>
                  <a:gd name="f447" fmla="*/ f5 1 f443"/>
                  <a:gd name="f448" fmla="*/ f444 f438 1"/>
                  <a:gd name="f449" fmla="*/ f445 f438 1"/>
                  <a:gd name="f450" fmla="*/ f447 f439 1"/>
                  <a:gd name="f451" fmla="*/ f446 f439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448" t="f451" r="f449" b="f450"/>
                <a:pathLst>
                  <a:path w="2208" h="2585">
                    <a:moveTo>
                      <a:pt x="f6" y="f7"/>
                    </a:moveTo>
                    <a:cubicBezTo>
                      <a:pt x="f8" y="f9"/>
                      <a:pt x="f10" y="f11"/>
                      <a:pt x="f12" y="f13"/>
                    </a:cubicBezTo>
                    <a:cubicBezTo>
                      <a:pt x="f14" y="f15"/>
                      <a:pt x="f16" y="f17"/>
                      <a:pt x="f18" y="f19"/>
                    </a:cubicBezTo>
                    <a:cubicBezTo>
                      <a:pt x="f20" y="f21"/>
                      <a:pt x="f22" y="f23"/>
                      <a:pt x="f24" y="f25"/>
                    </a:cubicBezTo>
                    <a:cubicBezTo>
                      <a:pt x="f26" y="f27"/>
                      <a:pt x="f28" y="f29"/>
                      <a:pt x="f30" y="f31"/>
                    </a:cubicBezTo>
                    <a:lnTo>
                      <a:pt x="f32" y="f33"/>
                    </a:lnTo>
                    <a:cubicBezTo>
                      <a:pt x="f34" y="f35"/>
                      <a:pt x="f36" y="f37"/>
                      <a:pt x="f38" y="f39"/>
                    </a:cubicBezTo>
                    <a:lnTo>
                      <a:pt x="f22" y="f40"/>
                    </a:lnTo>
                    <a:cubicBezTo>
                      <a:pt x="f26" y="f41"/>
                      <a:pt x="f42" y="f43"/>
                      <a:pt x="f44" y="f45"/>
                    </a:cubicBezTo>
                    <a:cubicBezTo>
                      <a:pt x="f46" y="f47"/>
                      <a:pt x="f48" y="f49"/>
                      <a:pt x="f50" y="f51"/>
                    </a:cubicBezTo>
                    <a:cubicBezTo>
                      <a:pt x="f50" y="f52"/>
                      <a:pt x="f53" y="f43"/>
                      <a:pt x="f54" y="f55"/>
                    </a:cubicBezTo>
                    <a:lnTo>
                      <a:pt x="f50" y="f56"/>
                    </a:lnTo>
                    <a:cubicBezTo>
                      <a:pt x="f57" y="f41"/>
                      <a:pt x="f58" y="f39"/>
                      <a:pt x="f22" y="f59"/>
                    </a:cubicBezTo>
                    <a:lnTo>
                      <a:pt x="f36" y="f60"/>
                    </a:lnTo>
                    <a:lnTo>
                      <a:pt x="f24" y="f61"/>
                    </a:lnTo>
                    <a:cubicBezTo>
                      <a:pt x="f30" y="f62"/>
                      <a:pt x="f63" y="f59"/>
                      <a:pt x="f46" y="f39"/>
                    </a:cubicBezTo>
                    <a:cubicBezTo>
                      <a:pt x="f64" y="f65"/>
                      <a:pt x="f53" y="f66"/>
                      <a:pt x="f67" y="f68"/>
                    </a:cubicBezTo>
                    <a:cubicBezTo>
                      <a:pt x="f67" y="f69"/>
                      <a:pt x="f53" y="f70"/>
                      <a:pt x="f46" y="f71"/>
                    </a:cubicBezTo>
                    <a:lnTo>
                      <a:pt x="f48" y="f71"/>
                    </a:lnTo>
                    <a:lnTo>
                      <a:pt x="f32" y="f72"/>
                    </a:lnTo>
                    <a:cubicBezTo>
                      <a:pt x="f73" y="f74"/>
                      <a:pt x="f73" y="f75"/>
                      <a:pt x="f34" y="f76"/>
                    </a:cubicBezTo>
                    <a:cubicBezTo>
                      <a:pt x="f46" y="f77"/>
                      <a:pt x="f78" y="f79"/>
                      <a:pt x="f80" y="f81"/>
                    </a:cubicBezTo>
                    <a:cubicBezTo>
                      <a:pt x="f82" y="f83"/>
                      <a:pt x="f82" y="f84"/>
                      <a:pt x="f82" y="f85"/>
                    </a:cubicBezTo>
                    <a:lnTo>
                      <a:pt x="f67" y="f86"/>
                    </a:lnTo>
                    <a:lnTo>
                      <a:pt x="f50" y="f85"/>
                    </a:lnTo>
                    <a:lnTo>
                      <a:pt x="f87" y="f88"/>
                    </a:lnTo>
                    <a:cubicBezTo>
                      <a:pt x="f89" y="f90"/>
                      <a:pt x="f91" y="f92"/>
                      <a:pt x="f93" y="f94"/>
                    </a:cubicBezTo>
                    <a:lnTo>
                      <a:pt x="f46" y="f95"/>
                    </a:lnTo>
                    <a:lnTo>
                      <a:pt x="f96" y="f97"/>
                    </a:lnTo>
                    <a:lnTo>
                      <a:pt x="f98" y="f99"/>
                    </a:lnTo>
                    <a:cubicBezTo>
                      <a:pt x="f98" y="f100"/>
                      <a:pt x="f78" y="f101"/>
                      <a:pt x="f78" y="f101"/>
                    </a:cubicBezTo>
                    <a:cubicBezTo>
                      <a:pt x="f102" y="f103"/>
                      <a:pt x="f104" y="f105"/>
                      <a:pt x="f106" y="f103"/>
                    </a:cubicBezTo>
                    <a:cubicBezTo>
                      <a:pt x="f54" y="f101"/>
                      <a:pt x="f63" y="f107"/>
                      <a:pt x="f34" y="f94"/>
                    </a:cubicBezTo>
                    <a:cubicBezTo>
                      <a:pt x="f108" y="f109"/>
                      <a:pt x="f110" y="f111"/>
                      <a:pt x="f112" y="f113"/>
                    </a:cubicBezTo>
                    <a:cubicBezTo>
                      <a:pt x="f114" y="f115"/>
                      <a:pt x="f116" y="f117"/>
                      <a:pt x="f118" y="f119"/>
                    </a:cubicBezTo>
                    <a:cubicBezTo>
                      <a:pt x="f120" y="f121"/>
                      <a:pt x="f122" y="f123"/>
                      <a:pt x="f124" y="f125"/>
                    </a:cubicBezTo>
                    <a:cubicBezTo>
                      <a:pt x="f126" y="f74"/>
                      <a:pt x="f127" y="f128"/>
                      <a:pt x="f129" y="f128"/>
                    </a:cubicBezTo>
                    <a:cubicBezTo>
                      <a:pt x="f116" y="f128"/>
                      <a:pt x="f130" y="f128"/>
                      <a:pt x="f131" y="f75"/>
                    </a:cubicBezTo>
                    <a:cubicBezTo>
                      <a:pt x="f132" y="f125"/>
                      <a:pt x="f133" y="f134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16" y="f135"/>
                    </a:moveTo>
                    <a:cubicBezTo>
                      <a:pt x="f136" y="f135"/>
                      <a:pt x="f136" y="f77"/>
                      <a:pt x="f116" y="f77"/>
                    </a:cubicBezTo>
                    <a:cubicBezTo>
                      <a:pt x="f129" y="f77"/>
                      <a:pt x="f129" y="f135"/>
                      <a:pt x="f116" y="f135"/>
                    </a:cubicBezTo>
                    <a:close/>
                    <a:moveTo>
                      <a:pt x="f116" y="f135"/>
                    </a:moveTo>
                    <a:lnTo>
                      <a:pt x="f116" y="f135"/>
                    </a:lnTo>
                    <a:close/>
                    <a:moveTo>
                      <a:pt x="f136" y="f111"/>
                    </a:moveTo>
                    <a:cubicBezTo>
                      <a:pt x="f137" y="f90"/>
                      <a:pt x="f138" y="f90"/>
                      <a:pt x="f139" y="f140"/>
                    </a:cubicBezTo>
                    <a:cubicBezTo>
                      <a:pt x="f141" y="f92"/>
                      <a:pt x="f142" y="f143"/>
                      <a:pt x="f110" y="f94"/>
                    </a:cubicBezTo>
                    <a:cubicBezTo>
                      <a:pt x="f144" y="f145"/>
                      <a:pt x="f146" y="f147"/>
                      <a:pt x="f148" y="f149"/>
                    </a:cubicBezTo>
                    <a:cubicBezTo>
                      <a:pt x="f150" y="f151"/>
                      <a:pt x="f152" y="f151"/>
                      <a:pt x="f153" y="f151"/>
                    </a:cubicBezTo>
                    <a:lnTo>
                      <a:pt x="f154" y="f151"/>
                    </a:lnTo>
                    <a:lnTo>
                      <a:pt x="f153" y="f155"/>
                    </a:lnTo>
                    <a:cubicBezTo>
                      <a:pt x="f156" y="f157"/>
                      <a:pt x="f158" y="f159"/>
                      <a:pt x="f160" y="f161"/>
                    </a:cubicBezTo>
                    <a:cubicBezTo>
                      <a:pt x="f162" y="f163"/>
                      <a:pt x="f164" y="f165"/>
                      <a:pt x="f136" y="f111"/>
                    </a:cubicBezTo>
                    <a:close/>
                    <a:moveTo>
                      <a:pt x="f136" y="f111"/>
                    </a:moveTo>
                    <a:lnTo>
                      <a:pt x="f136" y="f111"/>
                    </a:lnTo>
                    <a:close/>
                    <a:moveTo>
                      <a:pt x="f166" y="f167"/>
                    </a:moveTo>
                    <a:cubicBezTo>
                      <a:pt x="f168" y="f169"/>
                      <a:pt x="f170" y="f171"/>
                      <a:pt x="f60" y="f172"/>
                    </a:cubicBezTo>
                    <a:cubicBezTo>
                      <a:pt x="f173" y="f174"/>
                      <a:pt x="f79" y="f175"/>
                      <a:pt x="f176" y="f34"/>
                    </a:cubicBezTo>
                    <a:cubicBezTo>
                      <a:pt x="f176" y="f177"/>
                      <a:pt x="f178" y="f179"/>
                      <a:pt x="f180" y="f181"/>
                    </a:cubicBezTo>
                    <a:cubicBezTo>
                      <a:pt x="f180" y="f182"/>
                      <a:pt x="f134" y="f183"/>
                      <a:pt x="f184" y="f185"/>
                    </a:cubicBezTo>
                    <a:cubicBezTo>
                      <a:pt x="f186" y="f187"/>
                      <a:pt x="f188" y="f189"/>
                      <a:pt x="f190" y="f191"/>
                    </a:cubicBezTo>
                    <a:cubicBezTo>
                      <a:pt x="f192" y="f193"/>
                      <a:pt x="f56" y="f54"/>
                      <a:pt x="f166" y="f167"/>
                    </a:cubicBezTo>
                    <a:close/>
                    <a:moveTo>
                      <a:pt x="f166" y="f167"/>
                    </a:moveTo>
                    <a:lnTo>
                      <a:pt x="f166" y="f167"/>
                    </a:lnTo>
                    <a:close/>
                    <a:moveTo>
                      <a:pt x="f194" y="f195"/>
                    </a:moveTo>
                    <a:cubicBezTo>
                      <a:pt x="f196" y="f16"/>
                      <a:pt x="f197" y="f198"/>
                      <a:pt x="f199" y="f136"/>
                    </a:cubicBezTo>
                    <a:cubicBezTo>
                      <a:pt x="f200" y="f201"/>
                      <a:pt x="f202" y="f203"/>
                      <a:pt x="f204" y="f205"/>
                    </a:cubicBezTo>
                    <a:cubicBezTo>
                      <a:pt x="f206" y="f207"/>
                      <a:pt x="f208" y="f209"/>
                      <a:pt x="f210" y="f211"/>
                    </a:cubicBezTo>
                    <a:lnTo>
                      <a:pt x="f212" y="f41"/>
                    </a:lnTo>
                    <a:cubicBezTo>
                      <a:pt x="f213" y="f81"/>
                      <a:pt x="f214" y="f215"/>
                      <a:pt x="f216" y="f217"/>
                    </a:cubicBezTo>
                    <a:lnTo>
                      <a:pt x="f218" y="f219"/>
                    </a:lnTo>
                    <a:lnTo>
                      <a:pt x="f220" y="f221"/>
                    </a:lnTo>
                    <a:cubicBezTo>
                      <a:pt x="f222" y="f223"/>
                      <a:pt x="f224" y="f225"/>
                      <a:pt x="f226" y="f223"/>
                    </a:cubicBezTo>
                    <a:cubicBezTo>
                      <a:pt x="f227" y="f228"/>
                      <a:pt x="f139" y="f228"/>
                      <a:pt x="f229" y="f223"/>
                    </a:cubicBezTo>
                    <a:cubicBezTo>
                      <a:pt x="f230" y="f225"/>
                      <a:pt x="f230" y="f223"/>
                      <a:pt x="f231" y="f221"/>
                    </a:cubicBezTo>
                    <a:lnTo>
                      <a:pt x="f232" y="f219"/>
                    </a:lnTo>
                    <a:lnTo>
                      <a:pt x="f233" y="f217"/>
                    </a:lnTo>
                    <a:cubicBezTo>
                      <a:pt x="f234" y="f215"/>
                      <a:pt x="f235" y="f81"/>
                      <a:pt x="f236" y="f41"/>
                    </a:cubicBezTo>
                    <a:cubicBezTo>
                      <a:pt x="f237" y="f238"/>
                      <a:pt x="f239" y="f240"/>
                      <a:pt x="f241" y="f148"/>
                    </a:cubicBezTo>
                    <a:cubicBezTo>
                      <a:pt x="f242" y="f243"/>
                      <a:pt x="f244" y="f245"/>
                      <a:pt x="f246" y="f136"/>
                    </a:cubicBezTo>
                    <a:cubicBezTo>
                      <a:pt x="f247" y="f198"/>
                      <a:pt x="f248" y="f16"/>
                      <a:pt x="f249" y="f195"/>
                    </a:cubicBezTo>
                    <a:cubicBezTo>
                      <a:pt x="f250" y="f183"/>
                      <a:pt x="f250" y="f251"/>
                      <a:pt x="f252" y="f253"/>
                    </a:cubicBezTo>
                    <a:cubicBezTo>
                      <a:pt x="f254" y="f255"/>
                      <a:pt x="f256" y="f230"/>
                      <a:pt x="f257" y="f258"/>
                    </a:cubicBezTo>
                    <a:cubicBezTo>
                      <a:pt x="f259" y="f260"/>
                      <a:pt x="f181" y="f261"/>
                      <a:pt x="f142" y="f262"/>
                    </a:cubicBezTo>
                    <a:lnTo>
                      <a:pt x="f263" y="f262"/>
                    </a:lnTo>
                    <a:cubicBezTo>
                      <a:pt x="f264" y="f265"/>
                      <a:pt x="f266" y="f267"/>
                      <a:pt x="f268" y="f269"/>
                    </a:cubicBezTo>
                    <a:lnTo>
                      <a:pt x="f270" y="f271"/>
                    </a:lnTo>
                    <a:cubicBezTo>
                      <a:pt x="f272" y="f273"/>
                      <a:pt x="f274" y="f275"/>
                      <a:pt x="f276" y="f277"/>
                    </a:cubicBezTo>
                    <a:cubicBezTo>
                      <a:pt x="f278" y="f279"/>
                      <a:pt x="f280" y="f281"/>
                      <a:pt x="f282" y="f262"/>
                    </a:cubicBezTo>
                    <a:cubicBezTo>
                      <a:pt x="f283" y="f261"/>
                      <a:pt x="f284" y="f260"/>
                      <a:pt x="f285" y="f258"/>
                    </a:cubicBezTo>
                    <a:cubicBezTo>
                      <a:pt x="f286" y="f230"/>
                      <a:pt x="f287" y="f255"/>
                      <a:pt x="f288" y="f253"/>
                    </a:cubicBezTo>
                    <a:cubicBezTo>
                      <a:pt x="f289" y="f251"/>
                      <a:pt x="f289" y="f183"/>
                      <a:pt x="f194" y="f195"/>
                    </a:cubicBezTo>
                    <a:close/>
                    <a:moveTo>
                      <a:pt x="f194" y="f195"/>
                    </a:moveTo>
                    <a:lnTo>
                      <a:pt x="f194" y="f195"/>
                    </a:lnTo>
                    <a:close/>
                    <a:moveTo>
                      <a:pt x="f290" y="f291"/>
                    </a:moveTo>
                    <a:cubicBezTo>
                      <a:pt x="f216" y="f292"/>
                      <a:pt x="f293" y="f294"/>
                      <a:pt x="f295" y="f296"/>
                    </a:cubicBezTo>
                    <a:cubicBezTo>
                      <a:pt x="f297" y="f298"/>
                      <a:pt x="f299" y="f300"/>
                      <a:pt x="f301" y="f48"/>
                    </a:cubicBezTo>
                    <a:cubicBezTo>
                      <a:pt x="f3" y="f302"/>
                      <a:pt x="f303" y="f304"/>
                      <a:pt x="f305" y="f255"/>
                    </a:cubicBezTo>
                    <a:cubicBezTo>
                      <a:pt x="f306" y="f307"/>
                      <a:pt x="f290" y="f235"/>
                      <a:pt x="f308" y="f309"/>
                    </a:cubicBezTo>
                    <a:cubicBezTo>
                      <a:pt x="f310" y="f311"/>
                      <a:pt x="f312" y="f313"/>
                      <a:pt x="f314" y="f315"/>
                    </a:cubicBezTo>
                    <a:cubicBezTo>
                      <a:pt x="f316" y="f317"/>
                      <a:pt x="f178" y="f318"/>
                      <a:pt x="f69" y="f319"/>
                    </a:cubicBezTo>
                    <a:cubicBezTo>
                      <a:pt x="f320" y="f321"/>
                      <a:pt x="f322" y="f323"/>
                      <a:pt x="f324" y="f325"/>
                    </a:cubicBezTo>
                    <a:lnTo>
                      <a:pt x="f326" y="f327"/>
                    </a:lnTo>
                    <a:cubicBezTo>
                      <a:pt x="f328" y="f329"/>
                      <a:pt x="f330" y="f331"/>
                      <a:pt x="f274" y="f332"/>
                    </a:cubicBezTo>
                    <a:cubicBezTo>
                      <a:pt x="f274" y="f333"/>
                      <a:pt x="f274" y="f334"/>
                      <a:pt x="f335" y="f334"/>
                    </a:cubicBezTo>
                    <a:cubicBezTo>
                      <a:pt x="f336" y="f337"/>
                      <a:pt x="f338" y="f339"/>
                      <a:pt x="f340" y="f341"/>
                    </a:cubicBezTo>
                    <a:cubicBezTo>
                      <a:pt x="f340" y="f342"/>
                      <a:pt x="f343" y="f344"/>
                      <a:pt x="f270" y="f345"/>
                    </a:cubicBezTo>
                    <a:cubicBezTo>
                      <a:pt x="f346" y="f344"/>
                      <a:pt x="f346" y="f342"/>
                      <a:pt x="f347" y="f341"/>
                    </a:cubicBezTo>
                    <a:cubicBezTo>
                      <a:pt x="f154" y="f339"/>
                      <a:pt x="f348" y="f337"/>
                      <a:pt x="f349" y="f334"/>
                    </a:cubicBezTo>
                    <a:cubicBezTo>
                      <a:pt x="f349" y="f334"/>
                      <a:pt x="f350" y="f333"/>
                      <a:pt x="f351" y="f332"/>
                    </a:cubicBezTo>
                    <a:cubicBezTo>
                      <a:pt x="f352" y="f331"/>
                      <a:pt x="f353" y="f329"/>
                      <a:pt x="f354" y="f327"/>
                    </a:cubicBezTo>
                    <a:cubicBezTo>
                      <a:pt x="f354" y="f327"/>
                      <a:pt x="f354" y="f325"/>
                      <a:pt x="f355" y="f325"/>
                    </a:cubicBezTo>
                    <a:cubicBezTo>
                      <a:pt x="f356" y="f323"/>
                      <a:pt x="f112" y="f321"/>
                      <a:pt x="f357" y="f319"/>
                    </a:cubicBezTo>
                    <a:cubicBezTo>
                      <a:pt x="f93" y="f318"/>
                      <a:pt x="f358" y="f317"/>
                      <a:pt x="f359" y="f315"/>
                    </a:cubicBezTo>
                    <a:cubicBezTo>
                      <a:pt x="f360" y="f313"/>
                      <a:pt x="f361" y="f311"/>
                      <a:pt x="f362" y="f309"/>
                    </a:cubicBezTo>
                    <a:cubicBezTo>
                      <a:pt x="f363" y="f235"/>
                      <a:pt x="f364" y="f307"/>
                      <a:pt x="f365" y="f255"/>
                    </a:cubicBezTo>
                    <a:cubicBezTo>
                      <a:pt x="f366" y="f304"/>
                      <a:pt x="f367" y="f302"/>
                      <a:pt x="f368" y="f48"/>
                    </a:cubicBezTo>
                    <a:cubicBezTo>
                      <a:pt x="f369" y="f300"/>
                      <a:pt x="f370" y="f298"/>
                      <a:pt x="f371" y="f296"/>
                    </a:cubicBezTo>
                    <a:cubicBezTo>
                      <a:pt x="f249" y="f372"/>
                      <a:pt x="f232" y="f373"/>
                      <a:pt x="f374" y="f375"/>
                    </a:cubicBezTo>
                    <a:cubicBezTo>
                      <a:pt x="f376" y="f377"/>
                      <a:pt x="f378" y="f379"/>
                      <a:pt x="f363" y="f291"/>
                    </a:cubicBezTo>
                    <a:cubicBezTo>
                      <a:pt x="f380" y="f272"/>
                      <a:pt x="f381" y="f382"/>
                      <a:pt x="f383" y="f384"/>
                    </a:cubicBezTo>
                    <a:cubicBezTo>
                      <a:pt x="f241" y="f385"/>
                      <a:pt x="f386" y="f387"/>
                      <a:pt x="f388" y="f389"/>
                    </a:cubicBezTo>
                    <a:cubicBezTo>
                      <a:pt x="f390" y="f115"/>
                      <a:pt x="f391" y="f392"/>
                      <a:pt x="f393" y="f394"/>
                    </a:cubicBezTo>
                    <a:cubicBezTo>
                      <a:pt x="f233" y="f395"/>
                      <a:pt x="f257" y="f396"/>
                      <a:pt x="f397" y="f398"/>
                    </a:cubicBezTo>
                    <a:cubicBezTo>
                      <a:pt x="f399" y="f400"/>
                      <a:pt x="f251" y="f401"/>
                      <a:pt x="f402" y="f301"/>
                    </a:cubicBezTo>
                    <a:cubicBezTo>
                      <a:pt x="f57" y="f403"/>
                      <a:pt x="f137" y="f404"/>
                      <a:pt x="f405" y="f3"/>
                    </a:cubicBezTo>
                    <a:cubicBezTo>
                      <a:pt x="f150" y="f3"/>
                      <a:pt x="f153" y="f3"/>
                      <a:pt x="f270" y="f3"/>
                    </a:cubicBezTo>
                    <a:cubicBezTo>
                      <a:pt x="f406" y="f3"/>
                      <a:pt x="f407" y="f3"/>
                      <a:pt x="f408" y="f3"/>
                    </a:cubicBezTo>
                    <a:cubicBezTo>
                      <a:pt x="f409" y="f404"/>
                      <a:pt x="f410" y="f411"/>
                      <a:pt x="f412" y="f413"/>
                    </a:cubicBezTo>
                    <a:cubicBezTo>
                      <a:pt x="f414" y="f415"/>
                      <a:pt x="f416" y="f417"/>
                      <a:pt x="f418" y="f301"/>
                    </a:cubicBezTo>
                    <a:cubicBezTo>
                      <a:pt x="f419" y="f401"/>
                      <a:pt x="f420" y="f400"/>
                      <a:pt x="f421" y="f398"/>
                    </a:cubicBezTo>
                    <a:cubicBezTo>
                      <a:pt x="f422" y="f398"/>
                      <a:pt x="f422" y="f398"/>
                      <a:pt x="f422" y="f398"/>
                    </a:cubicBezTo>
                    <a:cubicBezTo>
                      <a:pt x="f285" y="f396"/>
                      <a:pt x="f216" y="f395"/>
                      <a:pt x="f423" y="f394"/>
                    </a:cubicBezTo>
                    <a:cubicBezTo>
                      <a:pt x="f424" y="f392"/>
                      <a:pt x="f425" y="f115"/>
                      <a:pt x="f426" y="f389"/>
                    </a:cubicBezTo>
                    <a:cubicBezTo>
                      <a:pt x="f427" y="f428"/>
                      <a:pt x="f429" y="f430"/>
                      <a:pt x="f431" y="f432"/>
                    </a:cubicBezTo>
                    <a:cubicBezTo>
                      <a:pt x="f433" y="f434"/>
                      <a:pt x="f286" y="f435"/>
                      <a:pt x="f0" y="f384"/>
                    </a:cubicBezTo>
                    <a:cubicBezTo>
                      <a:pt x="f436" y="f382"/>
                      <a:pt x="f437" y="f272"/>
                      <a:pt x="f290" y="f291"/>
                    </a:cubicBezTo>
                    <a:close/>
                  </a:path>
                </a:pathLst>
              </a:custGeom>
              <a:solidFill>
                <a:srgbClr val="ECECED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5" name="Forma Livre 24"/>
              <p:cNvSpPr/>
              <p:nvPr/>
            </p:nvSpPr>
            <p:spPr>
              <a:xfrm>
                <a:off x="9202677" y="6188037"/>
                <a:ext cx="203399" cy="260283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643"/>
                  <a:gd name="f5" fmla="val 792"/>
                  <a:gd name="f6" fmla="val 556"/>
                  <a:gd name="f7" fmla="val 170"/>
                  <a:gd name="f8" fmla="val 43"/>
                  <a:gd name="f9" fmla="val 343"/>
                  <a:gd name="f10" fmla="val 131"/>
                  <a:gd name="f11" fmla="val 488"/>
                  <a:gd name="f12" fmla="val 232"/>
                  <a:gd name="f13" fmla="val 655"/>
                  <a:gd name="f14" fmla="val 393"/>
                  <a:gd name="f15" fmla="val 781"/>
                  <a:gd name="f16" fmla="val 588"/>
                  <a:gd name="f17" fmla="val 791"/>
                  <a:gd name="f18" fmla="val 586"/>
                  <a:gd name="f19" fmla="val 592"/>
                  <a:gd name="f20" fmla="val 784"/>
                  <a:gd name="f21" fmla="val 642"/>
                  <a:gd name="f22" fmla="val 705"/>
                  <a:gd name="f23" fmla="val 624"/>
                  <a:gd name="f24" fmla="val 599"/>
                  <a:gd name="f25" fmla="val 593"/>
                  <a:gd name="f26" fmla="val 517"/>
                  <a:gd name="f27" fmla="val 560"/>
                  <a:gd name="f28" fmla="val 434"/>
                  <a:gd name="f29" fmla="val 516"/>
                  <a:gd name="f30" fmla="val 479"/>
                  <a:gd name="f31" fmla="val 281"/>
                  <a:gd name="f32" fmla="val 460"/>
                  <a:gd name="f33" fmla="val 237"/>
                  <a:gd name="f34" fmla="val 438"/>
                  <a:gd name="f35" fmla="val 184"/>
                  <a:gd name="f36" fmla="val 442"/>
                  <a:gd name="f37" fmla="val 136"/>
                  <a:gd name="f38" fmla="val 447"/>
                  <a:gd name="f39" fmla="val 64"/>
                  <a:gd name="f40" fmla="val 495"/>
                  <a:gd name="f41" fmla="val 22"/>
                  <a:gd name="f42" fmla="val 169"/>
                  <a:gd name="f43" fmla="val 449"/>
                  <a:gd name="f44" fmla="val 196"/>
                  <a:gd name="f45" fmla="val 436"/>
                  <a:gd name="f46" fmla="val 199"/>
                  <a:gd name="f47" fmla="val 200"/>
                  <a:gd name="f48" fmla="val 219"/>
                  <a:gd name="f49" fmla="val 220"/>
                  <a:gd name="f50" fmla="val 223"/>
                  <a:gd name="f51" fmla="val 257"/>
                  <a:gd name="f52" fmla="val 243"/>
                  <a:gd name="f53" fmla="val 205"/>
                  <a:gd name="f54" fmla="val 365"/>
                  <a:gd name="f55" fmla="val 208"/>
                  <a:gd name="f56" fmla="val 277"/>
                  <a:gd name="f57" fmla="val 212"/>
                  <a:gd name="f58" fmla="val 163"/>
                  <a:gd name="f59" fmla="val 307"/>
                  <a:gd name="f60" fmla="val 94"/>
                  <a:gd name="f61" fmla="val 357"/>
                  <a:gd name="f62" fmla="val 78"/>
                  <a:gd name="f63" fmla="val 192"/>
                  <a:gd name="f64" fmla="val 362"/>
                  <a:gd name="f65" fmla="val 269"/>
                  <a:gd name="f66" fmla="val 486"/>
                  <a:gd name="f67" fmla="val 368"/>
                  <a:gd name="f68" fmla="val 359"/>
                  <a:gd name="f69" fmla="val 392"/>
                  <a:gd name="f70" fmla="val 286"/>
                  <a:gd name="f71" fmla="val 266"/>
                  <a:gd name="f72" fmla="val 422"/>
                  <a:gd name="f73" fmla="val 421"/>
                  <a:gd name="f74" fmla="val 417"/>
                  <a:gd name="f75" fmla="val 364"/>
                  <a:gd name="f76" fmla="val 395"/>
                  <a:gd name="f77" fmla="val 396"/>
                  <a:gd name="f78" fmla="val 428"/>
                  <a:gd name="f79" fmla="val 432"/>
                  <a:gd name="f80" fmla="val 458"/>
                  <a:gd name="f81" fmla="val 463"/>
                  <a:gd name="f82" fmla="val 466"/>
                  <a:gd name="f83" fmla="val 429"/>
                  <a:gd name="f84" fmla="val 469"/>
                  <a:gd name="f85" fmla="val 341"/>
                  <a:gd name="f86" fmla="val 255"/>
                  <a:gd name="f87" fmla="val 481"/>
                  <a:gd name="f88" fmla="val 162"/>
                  <a:gd name="f89" fmla="val 468"/>
                  <a:gd name="f90" fmla="val 164"/>
                  <a:gd name="f91" fmla="val 461"/>
                  <a:gd name="f92" fmla="val 454"/>
                  <a:gd name="f93" fmla="val 453"/>
                  <a:gd name="f94" fmla="val 165"/>
                  <a:gd name="f95" fmla="*/ f1 1 643"/>
                  <a:gd name="f96" fmla="*/ f2 1 792"/>
                  <a:gd name="f97" fmla="+- f5 0 f3"/>
                  <a:gd name="f98" fmla="+- f4 0 f3"/>
                  <a:gd name="f99" fmla="*/ f98 1 643"/>
                  <a:gd name="f100" fmla="*/ f97 1 792"/>
                  <a:gd name="f101" fmla="*/ f3 1 f99"/>
                  <a:gd name="f102" fmla="*/ f4 1 f99"/>
                  <a:gd name="f103" fmla="*/ f3 1 f100"/>
                  <a:gd name="f104" fmla="*/ f5 1 f100"/>
                  <a:gd name="f105" fmla="*/ f101 f95 1"/>
                  <a:gd name="f106" fmla="*/ f102 f95 1"/>
                  <a:gd name="f107" fmla="*/ f104 f96 1"/>
                  <a:gd name="f108" fmla="*/ f103 f9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05" t="f108" r="f106" b="f107"/>
                <a:pathLst>
                  <a:path w="643" h="792">
                    <a:moveTo>
                      <a:pt x="f6" y="f3"/>
                    </a:moveTo>
                    <a:lnTo>
                      <a:pt x="f3" y="f3"/>
                    </a:lnTo>
                    <a:cubicBezTo>
                      <a:pt x="f3" y="f7"/>
                      <a:pt x="f8" y="f9"/>
                      <a:pt x="f10" y="f11"/>
                    </a:cubicBezTo>
                    <a:cubicBezTo>
                      <a:pt x="f12" y="f13"/>
                      <a:pt x="f14" y="f15"/>
                      <a:pt x="f16" y="f17"/>
                    </a:cubicBezTo>
                    <a:lnTo>
                      <a:pt x="f18" y="f17"/>
                    </a:lnTo>
                    <a:lnTo>
                      <a:pt x="f19" y="f20"/>
                    </a:ln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27" y="f28"/>
                      <a:pt x="f29" y="f0"/>
                      <a:pt x="f30" y="f31"/>
                    </a:cubicBezTo>
                    <a:cubicBezTo>
                      <a:pt x="f32" y="f33"/>
                      <a:pt x="f34" y="f35"/>
                      <a:pt x="f36" y="f37"/>
                    </a:cubicBezTo>
                    <a:cubicBezTo>
                      <a:pt x="f38" y="f39"/>
                      <a:pt x="f40" y="f41"/>
                      <a:pt x="f6" y="f3"/>
                    </a:cubicBezTo>
                    <a:close/>
                    <a:moveTo>
                      <a:pt x="f6" y="f3"/>
                    </a:moveTo>
                    <a:lnTo>
                      <a:pt x="f6" y="f3"/>
                    </a:lnTo>
                    <a:close/>
                    <a:moveTo>
                      <a:pt x="f42" y="f43"/>
                    </a:moveTo>
                    <a:lnTo>
                      <a:pt x="f44" y="f43"/>
                    </a:lnTo>
                    <a:lnTo>
                      <a:pt x="f44" y="f34"/>
                    </a:lnTo>
                    <a:cubicBezTo>
                      <a:pt x="f44" y="f45"/>
                      <a:pt x="f46" y="f45"/>
                      <a:pt x="f47" y="f45"/>
                    </a:cubicBezTo>
                    <a:lnTo>
                      <a:pt x="f48" y="f45"/>
                    </a:lnTo>
                    <a:cubicBezTo>
                      <a:pt x="f49" y="f45"/>
                      <a:pt x="f50" y="f45"/>
                      <a:pt x="f50" y="f34"/>
                    </a:cubicBezTo>
                    <a:lnTo>
                      <a:pt x="f50" y="f43"/>
                    </a:lnTo>
                    <a:lnTo>
                      <a:pt x="f51" y="f43"/>
                    </a:lnTo>
                    <a:cubicBezTo>
                      <a:pt x="f52" y="f28"/>
                      <a:pt x="f53" y="f54"/>
                      <a:pt x="f55" y="f56"/>
                    </a:cubicBezTo>
                    <a:cubicBezTo>
                      <a:pt x="f57" y="f58"/>
                      <a:pt x="f59" y="f60"/>
                      <a:pt x="f61" y="f62"/>
                    </a:cubicBezTo>
                    <a:cubicBezTo>
                      <a:pt x="f31" y="f63"/>
                      <a:pt x="f64" y="f65"/>
                      <a:pt x="f66" y="f67"/>
                    </a:cubicBezTo>
                    <a:cubicBezTo>
                      <a:pt x="f68" y="f69"/>
                      <a:pt x="f70" y="f34"/>
                      <a:pt x="f71" y="f43"/>
                    </a:cubicBezTo>
                    <a:lnTo>
                      <a:pt x="f0" y="f43"/>
                    </a:lnTo>
                    <a:lnTo>
                      <a:pt x="f0" y="f72"/>
                    </a:lnTo>
                    <a:cubicBezTo>
                      <a:pt x="f0" y="f73"/>
                      <a:pt x="f64" y="f74"/>
                      <a:pt x="f75" y="f74"/>
                    </a:cubicBezTo>
                    <a:lnTo>
                      <a:pt x="f14" y="f74"/>
                    </a:lnTo>
                    <a:cubicBezTo>
                      <a:pt x="f76" y="f74"/>
                      <a:pt x="f77" y="f73"/>
                      <a:pt x="f77" y="f72"/>
                    </a:cubicBezTo>
                    <a:lnTo>
                      <a:pt x="f77" y="f43"/>
                    </a:lnTo>
                    <a:lnTo>
                      <a:pt x="f78" y="f43"/>
                    </a:lnTo>
                    <a:cubicBezTo>
                      <a:pt x="f79" y="f43"/>
                      <a:pt x="f79" y="f80"/>
                      <a:pt x="f79" y="f81"/>
                    </a:cubicBezTo>
                    <a:cubicBezTo>
                      <a:pt x="f79" y="f82"/>
                      <a:pt x="f83" y="f84"/>
                      <a:pt x="f78" y="f84"/>
                    </a:cubicBezTo>
                    <a:cubicBezTo>
                      <a:pt x="f85" y="f30"/>
                      <a:pt x="f86" y="f87"/>
                      <a:pt x="f42" y="f84"/>
                    </a:cubicBezTo>
                    <a:cubicBezTo>
                      <a:pt x="f88" y="f89"/>
                      <a:pt x="f90" y="f91"/>
                      <a:pt x="f90" y="f92"/>
                    </a:cubicBezTo>
                    <a:cubicBezTo>
                      <a:pt x="f90" y="f93"/>
                      <a:pt x="f94" y="f43"/>
                      <a:pt x="f42" y="f43"/>
                    </a:cubicBezTo>
                    <a:close/>
                  </a:path>
                </a:pathLst>
              </a:custGeom>
              <a:solidFill>
                <a:srgbClr val="9EDBF4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6" name="Forma Livre 25"/>
              <p:cNvSpPr/>
              <p:nvPr/>
            </p:nvSpPr>
            <p:spPr>
              <a:xfrm>
                <a:off x="9364681" y="6191283"/>
                <a:ext cx="187195" cy="257037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595"/>
                  <a:gd name="f5" fmla="val 785"/>
                  <a:gd name="f6" fmla="val 1"/>
                  <a:gd name="f7" fmla="val 128"/>
                  <a:gd name="f8" fmla="val 172"/>
                  <a:gd name="f9" fmla="val 20"/>
                  <a:gd name="f10" fmla="val 225"/>
                  <a:gd name="f11" fmla="val 37"/>
                  <a:gd name="f12" fmla="val 266"/>
                  <a:gd name="f13" fmla="val 74"/>
                  <a:gd name="f14" fmla="val 345"/>
                  <a:gd name="f15" fmla="val 118"/>
                  <a:gd name="f16" fmla="val 419"/>
                  <a:gd name="f17" fmla="val 151"/>
                  <a:gd name="f18" fmla="val 503"/>
                  <a:gd name="f19" fmla="val 186"/>
                  <a:gd name="f20" fmla="val 590"/>
                  <a:gd name="f21" fmla="val 201"/>
                  <a:gd name="f22" fmla="val 700"/>
                  <a:gd name="f23" fmla="val 150"/>
                  <a:gd name="f24" fmla="val 784"/>
                  <a:gd name="f25" fmla="val 165"/>
                  <a:gd name="f26" fmla="val 339"/>
                  <a:gd name="f27" fmla="val 782"/>
                  <a:gd name="f28" fmla="val 489"/>
                  <a:gd name="f29" fmla="val 690"/>
                  <a:gd name="f30" fmla="val 594"/>
                  <a:gd name="f31" fmla="val 550"/>
                  <a:gd name="f32" fmla="val 532"/>
                  <a:gd name="f33" fmla="val 506"/>
                  <a:gd name="f34" fmla="val 513"/>
                  <a:gd name="f35" fmla="val 461"/>
                  <a:gd name="f36" fmla="val 496"/>
                  <a:gd name="f37" fmla="val 463"/>
                  <a:gd name="f38" fmla="val 604"/>
                  <a:gd name="f39" fmla="val 431"/>
                  <a:gd name="f40" fmla="val 394"/>
                  <a:gd name="f41" fmla="val 398"/>
                  <a:gd name="f42" fmla="val 471"/>
                  <a:gd name="f43" fmla="val 378"/>
                  <a:gd name="f44" fmla="val 464"/>
                  <a:gd name="f45" fmla="val 458"/>
                  <a:gd name="f46" fmla="val 342"/>
                  <a:gd name="f47" fmla="val 451"/>
                  <a:gd name="f48" fmla="val 274"/>
                  <a:gd name="f49" fmla="val 429"/>
                  <a:gd name="f50" fmla="val 370"/>
                  <a:gd name="f51" fmla="val 157"/>
                  <a:gd name="f52" fmla="val 315"/>
                  <a:gd name="f53" fmla="val 111"/>
                  <a:gd name="f54" fmla="val 255"/>
                  <a:gd name="f55" fmla="val 80"/>
                  <a:gd name="f56" fmla="val 182"/>
                  <a:gd name="f57" fmla="val 94"/>
                  <a:gd name="f58" fmla="val 106"/>
                  <a:gd name="f59" fmla="val 99"/>
                  <a:gd name="f60" fmla="val 69"/>
                  <a:gd name="f61" fmla="val 110"/>
                  <a:gd name="f62" fmla="val 33"/>
                  <a:gd name="f63" fmla="val 123"/>
                  <a:gd name="f64" fmla="val 3"/>
                  <a:gd name="f65" fmla="val 89"/>
                  <a:gd name="f66" fmla="val 12"/>
                  <a:gd name="f67" fmla="val 22"/>
                  <a:gd name="f68" fmla="val 32"/>
                  <a:gd name="f69" fmla="val 43"/>
                  <a:gd name="f70" fmla="val 5"/>
                  <a:gd name="f71" fmla="val 79"/>
                  <a:gd name="f72" fmla="*/ f1 1 595"/>
                  <a:gd name="f73" fmla="*/ f2 1 785"/>
                  <a:gd name="f74" fmla="+- f5 0 f3"/>
                  <a:gd name="f75" fmla="+- f4 0 f3"/>
                  <a:gd name="f76" fmla="*/ f75 1 595"/>
                  <a:gd name="f77" fmla="*/ f74 1 785"/>
                  <a:gd name="f78" fmla="*/ f3 1 f76"/>
                  <a:gd name="f79" fmla="*/ f4 1 f76"/>
                  <a:gd name="f80" fmla="*/ f3 1 f77"/>
                  <a:gd name="f81" fmla="*/ f5 1 f77"/>
                  <a:gd name="f82" fmla="*/ f78 f72 1"/>
                  <a:gd name="f83" fmla="*/ f79 f72 1"/>
                  <a:gd name="f84" fmla="*/ f81 f73 1"/>
                  <a:gd name="f85" fmla="*/ f80 f7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82" t="f85" r="f83" b="f84"/>
                <a:pathLst>
                  <a:path w="595" h="785">
                    <a:moveTo>
                      <a:pt x="f6" y="f7"/>
                    </a:moveTo>
                    <a:cubicBezTo>
                      <a:pt x="f3" y="f8"/>
                      <a:pt x="f9" y="f10"/>
                      <a:pt x="f11" y="f12"/>
                    </a:cubicBezTo>
                    <a:cubicBezTo>
                      <a:pt x="f13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3" y="f24"/>
                    </a:cubicBezTo>
                    <a:lnTo>
                      <a:pt x="f25" y="f24"/>
                    </a:lnTo>
                    <a:cubicBezTo>
                      <a:pt x="f26" y="f27"/>
                      <a:pt x="f28" y="f29"/>
                      <a:pt x="f30" y="f31"/>
                    </a:cubicBezTo>
                    <a:cubicBezTo>
                      <a:pt x="f31" y="f32"/>
                      <a:pt x="f33" y="f34"/>
                      <a:pt x="f35" y="f36"/>
                    </a:cubicBezTo>
                    <a:lnTo>
                      <a:pt x="f37" y="f38"/>
                    </a:lnTo>
                    <a:lnTo>
                      <a:pt x="f39" y="f38"/>
                    </a:lnTo>
                    <a:lnTo>
                      <a:pt x="f40" y="f38"/>
                    </a:lnTo>
                    <a:lnTo>
                      <a:pt x="f41" y="f42"/>
                    </a:lnTo>
                    <a:cubicBezTo>
                      <a:pt x="f43" y="f44"/>
                      <a:pt x="f0" y="f45"/>
                      <a:pt x="f46" y="f47"/>
                    </a:cubicBezTo>
                    <a:cubicBezTo>
                      <a:pt x="f48" y="f49"/>
                      <a:pt x="f21" y="f50"/>
                      <a:pt x="f51" y="f52"/>
                    </a:cubicBezTo>
                    <a:cubicBezTo>
                      <a:pt x="f53" y="f54"/>
                      <a:pt x="f55" y="f56"/>
                      <a:pt x="f57" y="f58"/>
                    </a:cubicBezTo>
                    <a:cubicBezTo>
                      <a:pt x="f59" y="f60"/>
                      <a:pt x="f61" y="f62"/>
                      <a:pt x="f63" y="f3"/>
                    </a:cubicBezTo>
                    <a:cubicBezTo>
                      <a:pt x="f58" y="f64"/>
                      <a:pt x="f65" y="f66"/>
                      <a:pt x="f13" y="f67"/>
                    </a:cubicBezTo>
                    <a:cubicBezTo>
                      <a:pt x="f68" y="f69"/>
                      <a:pt x="f70" y="f71"/>
                      <a:pt x="f6" y="f7"/>
                    </a:cubicBez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7" name="Forma Livre 26"/>
              <p:cNvSpPr/>
              <p:nvPr/>
            </p:nvSpPr>
            <p:spPr>
              <a:xfrm>
                <a:off x="9396356" y="6188037"/>
                <a:ext cx="217444" cy="192243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683"/>
                  <a:gd name="f6" fmla="val 603"/>
                  <a:gd name="f7" fmla="val 504"/>
                  <a:gd name="f8" fmla="val 123"/>
                  <a:gd name="f9" fmla="val 507"/>
                  <a:gd name="f10" fmla="val 131"/>
                  <a:gd name="f11" fmla="val 459"/>
                  <a:gd name="f12" fmla="val 151"/>
                  <a:gd name="f13" fmla="val 514"/>
                  <a:gd name="f14" fmla="val 144"/>
                  <a:gd name="f15" fmla="val 154"/>
                  <a:gd name="f16" fmla="val 464"/>
                  <a:gd name="f17" fmla="val 161"/>
                  <a:gd name="f18" fmla="val 506"/>
                  <a:gd name="f19" fmla="val 166"/>
                  <a:gd name="f20" fmla="val 163"/>
                  <a:gd name="f21" fmla="val 518"/>
                  <a:gd name="f22" fmla="val 172"/>
                  <a:gd name="f23" fmla="val 174"/>
                  <a:gd name="f24" fmla="val 179"/>
                  <a:gd name="f25" fmla="val 177"/>
                  <a:gd name="f26" fmla="val 468"/>
                  <a:gd name="f27" fmla="val 200"/>
                  <a:gd name="f28" fmla="val 525"/>
                  <a:gd name="f29" fmla="val 184"/>
                  <a:gd name="f30" fmla="val 529"/>
                  <a:gd name="f31" fmla="val 194"/>
                  <a:gd name="f32" fmla="val 210"/>
                  <a:gd name="f33" fmla="val 209"/>
                  <a:gd name="f34" fmla="val 217"/>
                  <a:gd name="f35" fmla="val 473"/>
                  <a:gd name="f36" fmla="val 219"/>
                  <a:gd name="f37" fmla="val 490"/>
                  <a:gd name="f38" fmla="val 224"/>
                  <a:gd name="f39" fmla="val 227"/>
                  <a:gd name="f40" fmla="val 234"/>
                  <a:gd name="f41" fmla="val 530"/>
                  <a:gd name="f42" fmla="val 526"/>
                  <a:gd name="f43" fmla="val 244"/>
                  <a:gd name="f44" fmla="val 523"/>
                  <a:gd name="f45" fmla="val 242"/>
                  <a:gd name="f46" fmla="val 502"/>
                  <a:gd name="f47" fmla="val 235"/>
                  <a:gd name="f48" fmla="val 483"/>
                  <a:gd name="f49" fmla="val 230"/>
                  <a:gd name="f50" fmla="val 463"/>
                  <a:gd name="f51" fmla="val 259"/>
                  <a:gd name="f52" fmla="val 520"/>
                  <a:gd name="f53" fmla="val 267"/>
                  <a:gd name="f54" fmla="val 461"/>
                  <a:gd name="f55" fmla="val 237"/>
                  <a:gd name="f56" fmla="val 511"/>
                  <a:gd name="f57" fmla="val 283"/>
                  <a:gd name="f58" fmla="val 290"/>
                  <a:gd name="f59" fmla="val 458"/>
                  <a:gd name="f60" fmla="val 245"/>
                  <a:gd name="f61" fmla="val 288"/>
                  <a:gd name="f62" fmla="val 293"/>
                  <a:gd name="f63" fmla="val 303"/>
                  <a:gd name="f64" fmla="val 485"/>
                  <a:gd name="f65" fmla="val 298"/>
                  <a:gd name="f66" fmla="val 480"/>
                  <a:gd name="f67" fmla="val 301"/>
                  <a:gd name="f68" fmla="val 478"/>
                  <a:gd name="f69" fmla="val 296"/>
                  <a:gd name="f70" fmla="val 291"/>
                  <a:gd name="f71" fmla="val 499"/>
                  <a:gd name="f72" fmla="val 316"/>
                  <a:gd name="f73" fmla="val 495"/>
                  <a:gd name="f74" fmla="val 325"/>
                  <a:gd name="f75" fmla="val 454"/>
                  <a:gd name="f76" fmla="val 310"/>
                  <a:gd name="f77" fmla="val 470"/>
                  <a:gd name="f78" fmla="val 340"/>
                  <a:gd name="f79" fmla="val 482"/>
                  <a:gd name="f80" fmla="val 343"/>
                  <a:gd name="f81" fmla="val 348"/>
                  <a:gd name="f82" fmla="val 471"/>
                  <a:gd name="f83" fmla="val 330"/>
                  <a:gd name="f84" fmla="val 456"/>
                  <a:gd name="f85" fmla="val 447"/>
                  <a:gd name="f86" fmla="val 306"/>
                  <a:gd name="f87" fmla="val 357"/>
                  <a:gd name="f88" fmla="val 452"/>
                  <a:gd name="f89" fmla="val 440"/>
                  <a:gd name="f90" fmla="val 308"/>
                  <a:gd name="f91" fmla="val 437"/>
                  <a:gd name="f92" fmla="val 439"/>
                  <a:gd name="f93" fmla="val 362"/>
                  <a:gd name="f94" fmla="val 435"/>
                  <a:gd name="f95" fmla="val 363"/>
                  <a:gd name="f96" fmla="val 432"/>
                  <a:gd name="f97" fmla="val 367"/>
                  <a:gd name="f98" fmla="val 428"/>
                  <a:gd name="f99" fmla="val 427"/>
                  <a:gd name="f100" fmla="val 403"/>
                  <a:gd name="f101" fmla="val 336"/>
                  <a:gd name="f102" fmla="val 421"/>
                  <a:gd name="f103" fmla="val 378"/>
                  <a:gd name="f104" fmla="val 415"/>
                  <a:gd name="f105" fmla="val 382"/>
                  <a:gd name="f106" fmla="val 392"/>
                  <a:gd name="f107" fmla="val 338"/>
                  <a:gd name="f108" fmla="val 352"/>
                  <a:gd name="f109" fmla="val 394"/>
                  <a:gd name="f110" fmla="val 368"/>
                  <a:gd name="f111" fmla="val 387"/>
                  <a:gd name="f112" fmla="val 385"/>
                  <a:gd name="f113" fmla="val 370"/>
                  <a:gd name="f114" fmla="val 384"/>
                  <a:gd name="f115" fmla="val 355"/>
                  <a:gd name="f116" fmla="val 341"/>
                  <a:gd name="f117" fmla="val 369"/>
                  <a:gd name="f118" fmla="val 372"/>
                  <a:gd name="f119" fmla="val 486"/>
                  <a:gd name="f120" fmla="val 418"/>
                  <a:gd name="f121" fmla="val 505"/>
                  <a:gd name="f122" fmla="val 466"/>
                  <a:gd name="f123" fmla="val 545"/>
                  <a:gd name="f124" fmla="val 627"/>
                  <a:gd name="f125" fmla="val 390"/>
                  <a:gd name="f126" fmla="val 680"/>
                  <a:gd name="f127" fmla="val 192"/>
                  <a:gd name="f128" fmla="val 682"/>
                  <a:gd name="f129" fmla="val 56"/>
                  <a:gd name="f130" fmla="val 39"/>
                  <a:gd name="f131" fmla="val 37"/>
                  <a:gd name="f132" fmla="val 27"/>
                  <a:gd name="f133" fmla="val 76"/>
                  <a:gd name="f134" fmla="val 20"/>
                  <a:gd name="f135" fmla="val 118"/>
                  <a:gd name="f136" fmla="val 83"/>
                  <a:gd name="f137" fmla="val 335"/>
                  <a:gd name="f138" fmla="val 169"/>
                  <a:gd name="f139" fmla="val 397"/>
                  <a:gd name="f140" fmla="val 196"/>
                  <a:gd name="f141" fmla="val 416"/>
                  <a:gd name="f142" fmla="val 434"/>
                  <a:gd name="f143" fmla="val 256"/>
                  <a:gd name="f144" fmla="val 443"/>
                  <a:gd name="f145" fmla="val 273"/>
                  <a:gd name="f146" fmla="val 449"/>
                  <a:gd name="f147" fmla="val 307"/>
                  <a:gd name="f148" fmla="val 309"/>
                  <a:gd name="f149" fmla="val 299"/>
                  <a:gd name="f150" fmla="val 388"/>
                  <a:gd name="f151" fmla="val 353"/>
                  <a:gd name="f152" fmla="val 292"/>
                  <a:gd name="f153" fmla="val 270"/>
                  <a:gd name="f154" fmla="val 263"/>
                  <a:gd name="f155" fmla="val 380"/>
                  <a:gd name="f156" fmla="val 282"/>
                  <a:gd name="f157" fmla="val 258"/>
                  <a:gd name="f158" fmla="val 365"/>
                  <a:gd name="f159" fmla="val 252"/>
                  <a:gd name="f160" fmla="val 249"/>
                  <a:gd name="f161" fmla="val 247"/>
                  <a:gd name="f162" fmla="val 311"/>
                  <a:gd name="f163" fmla="val 232"/>
                  <a:gd name="f164" fmla="val 223"/>
                  <a:gd name="f165" fmla="val 228"/>
                  <a:gd name="f166" fmla="val 318"/>
                  <a:gd name="f167" fmla="val 221"/>
                  <a:gd name="f168" fmla="val 331"/>
                  <a:gd name="f169" fmla="val 212"/>
                  <a:gd name="f170" fmla="val 345"/>
                  <a:gd name="f171" fmla="val 350"/>
                  <a:gd name="f172" fmla="val 203"/>
                  <a:gd name="f173" fmla="val 204"/>
                  <a:gd name="f174" fmla="val 215"/>
                  <a:gd name="f175" fmla="val 188"/>
                  <a:gd name="f176" fmla="val 326"/>
                  <a:gd name="f177" fmla="val 185"/>
                  <a:gd name="f178" fmla="val 208"/>
                  <a:gd name="f179" fmla="val 197"/>
                  <a:gd name="f180" fmla="val 300"/>
                  <a:gd name="f181" fmla="val 181"/>
                  <a:gd name="f182" fmla="val 305"/>
                  <a:gd name="f183" fmla="val 295"/>
                  <a:gd name="f184" fmla="val 173"/>
                  <a:gd name="f185" fmla="val 285"/>
                  <a:gd name="f186" fmla="val 239"/>
                  <a:gd name="f187" fmla="val 165"/>
                  <a:gd name="f188" fmla="val 269"/>
                  <a:gd name="f189" fmla="val 260"/>
                  <a:gd name="f190" fmla="val 229"/>
                  <a:gd name="f191" fmla="val 157"/>
                  <a:gd name="f192" fmla="val 160"/>
                  <a:gd name="f193" fmla="val 225"/>
                  <a:gd name="f194" fmla="val 222"/>
                  <a:gd name="f195" fmla="val 216"/>
                  <a:gd name="f196" fmla="val 156"/>
                  <a:gd name="f197" fmla="val 195"/>
                  <a:gd name="f198" fmla="val 175"/>
                  <a:gd name="f199" fmla="val 164"/>
                  <a:gd name="f200" fmla="val 170"/>
                  <a:gd name="f201" fmla="val 220"/>
                  <a:gd name="f202" fmla="val 148"/>
                  <a:gd name="f203" fmla="val 153"/>
                  <a:gd name="f204" fmla="val 134"/>
                  <a:gd name="f205" fmla="val 124"/>
                  <a:gd name="f206" fmla="val 146"/>
                  <a:gd name="f207" fmla="val 187"/>
                  <a:gd name="f208" fmla="val 109"/>
                  <a:gd name="f209" fmla="val 103"/>
                  <a:gd name="f210" fmla="val 139"/>
                  <a:gd name="f211" fmla="val 91"/>
                  <a:gd name="f212" fmla="val 86"/>
                  <a:gd name="f213" fmla="val 218"/>
                  <a:gd name="f214" fmla="val 84"/>
                  <a:gd name="f215" fmla="val 78"/>
                  <a:gd name="f216" fmla="val 68"/>
                  <a:gd name="f217" fmla="val 61"/>
                  <a:gd name="f218" fmla="val 280"/>
                  <a:gd name="f219" fmla="val 99"/>
                  <a:gd name="f220" fmla="val 240"/>
                  <a:gd name="f221" fmla="val 47"/>
                  <a:gd name="f222" fmla="val 42"/>
                  <a:gd name="f223" fmla="val 268"/>
                  <a:gd name="f224" fmla="val 33"/>
                  <a:gd name="f225" fmla="val 275"/>
                  <a:gd name="f226" fmla="val 30"/>
                  <a:gd name="f227" fmla="val 88"/>
                  <a:gd name="f228" fmla="val 314"/>
                  <a:gd name="f229" fmla="val 323"/>
                  <a:gd name="f230" fmla="val 28"/>
                  <a:gd name="f231" fmla="val 93"/>
                  <a:gd name="f232" fmla="val 337"/>
                  <a:gd name="f233" fmla="val 40"/>
                  <a:gd name="f234" fmla="val 35"/>
                  <a:gd name="f235" fmla="val 344"/>
                  <a:gd name="f236" fmla="val 32"/>
                  <a:gd name="f237" fmla="val 349"/>
                  <a:gd name="f238" fmla="val 347"/>
                  <a:gd name="f239" fmla="val 361"/>
                  <a:gd name="f240" fmla="val 25"/>
                  <a:gd name="f241" fmla="val 376"/>
                  <a:gd name="f242" fmla="val 409"/>
                  <a:gd name="f243" fmla="val 98"/>
                  <a:gd name="f244" fmla="val 442"/>
                  <a:gd name="f245" fmla="val 45"/>
                  <a:gd name="f246" fmla="val 404"/>
                  <a:gd name="f247" fmla="val 59"/>
                  <a:gd name="f248" fmla="val 66"/>
                  <a:gd name="f249" fmla="val 74"/>
                  <a:gd name="f250" fmla="val 451"/>
                  <a:gd name="f251" fmla="val 81"/>
                  <a:gd name="f252" fmla="val 89"/>
                  <a:gd name="f253" fmla="val 138"/>
                  <a:gd name="f254" fmla="val 492"/>
                  <a:gd name="f255" fmla="val 101"/>
                  <a:gd name="f256" fmla="val 497"/>
                  <a:gd name="f257" fmla="val 108"/>
                  <a:gd name="f258" fmla="val 602"/>
                  <a:gd name="f259" fmla="val 569"/>
                  <a:gd name="f260" fmla="val 313"/>
                  <a:gd name="f261" fmla="val 557"/>
                  <a:gd name="f262" fmla="val 592"/>
                  <a:gd name="f263" fmla="val 564"/>
                  <a:gd name="f264" fmla="val 552"/>
                  <a:gd name="f265" fmla="val 524"/>
                  <a:gd name="f266" fmla="val 317"/>
                  <a:gd name="f267" fmla="val 489"/>
                  <a:gd name="f268" fmla="val 479"/>
                  <a:gd name="f269" fmla="val 512"/>
                  <a:gd name="f270" fmla="val 441"/>
                  <a:gd name="f271" fmla="val 412"/>
                  <a:gd name="f272" fmla="val 401"/>
                  <a:gd name="f273" fmla="val 431"/>
                  <a:gd name="f274" fmla="val 402"/>
                  <a:gd name="f275" fmla="val 377"/>
                  <a:gd name="f276" fmla="val 321"/>
                  <a:gd name="f277" fmla="val 375"/>
                  <a:gd name="f278" fmla="val 354"/>
                  <a:gd name="f279" fmla="val 320"/>
                  <a:gd name="f280" fmla="val 333"/>
                  <a:gd name="f281" fmla="val 356"/>
                  <a:gd name="f282" fmla="val 279"/>
                  <a:gd name="f283" fmla="val 254"/>
                  <a:gd name="f284" fmla="val 214"/>
                  <a:gd name="f285" fmla="val 246"/>
                  <a:gd name="f286" fmla="val 136"/>
                  <a:gd name="f287" fmla="val 94"/>
                  <a:gd name="f288" fmla="val 79"/>
                  <a:gd name="f289" fmla="val 444"/>
                  <a:gd name="f290" fmla="val 104"/>
                  <a:gd name="f291" fmla="val 294"/>
                  <a:gd name="f292" fmla="val 315"/>
                  <a:gd name="f293" fmla="val 297"/>
                  <a:gd name="f294" fmla="val 271"/>
                  <a:gd name="f295" fmla="val 277"/>
                  <a:gd name="f296" fmla="val 264"/>
                  <a:gd name="f297" fmla="val 262"/>
                  <a:gd name="f298" fmla="val 286"/>
                  <a:gd name="f299" fmla="val 304"/>
                  <a:gd name="f300" fmla="val 302"/>
                  <a:gd name="f301" fmla="val 328"/>
                  <a:gd name="f302" fmla="val 366"/>
                  <a:gd name="f303" fmla="val 250"/>
                  <a:gd name="f304" fmla="val 381"/>
                  <a:gd name="f305" fmla="val 272"/>
                  <a:gd name="f306" fmla="val 281"/>
                  <a:gd name="f307" fmla="val 399"/>
                  <a:gd name="f308" fmla="val 408"/>
                  <a:gd name="f309" fmla="val 400"/>
                  <a:gd name="f310" fmla="val 424"/>
                  <a:gd name="f311" fmla="val 255"/>
                  <a:gd name="f312" fmla="val 276"/>
                  <a:gd name="f313" fmla="val 430"/>
                  <a:gd name="f314" fmla="val 423"/>
                  <a:gd name="f315" fmla="val 205"/>
                  <a:gd name="f316" fmla="val 158"/>
                  <a:gd name="f317" fmla="val 126"/>
                  <a:gd name="f318" fmla="val 128"/>
                  <a:gd name="f319" fmla="val 149"/>
                  <a:gd name="f320" fmla="val 143"/>
                  <a:gd name="f321" fmla="val 373"/>
                  <a:gd name="f322" fmla="val 121"/>
                  <a:gd name="f323" fmla="val 342"/>
                  <a:gd name="f324" fmla="val 52"/>
                  <a:gd name="f325" fmla="val 329"/>
                  <a:gd name="f326" fmla="val 129"/>
                  <a:gd name="f327" fmla="val 159"/>
                  <a:gd name="f328" fmla="val 141"/>
                  <a:gd name="f329" fmla="val 190"/>
                  <a:gd name="f330" fmla="val 251"/>
                  <a:gd name="f331" fmla="val 287"/>
                  <a:gd name="f332" fmla="val 261"/>
                  <a:gd name="f333" fmla="val 257"/>
                  <a:gd name="f334" fmla="*/ f2 1 683"/>
                  <a:gd name="f335" fmla="*/ f3 1 603"/>
                  <a:gd name="f336" fmla="+- f6 0 f4"/>
                  <a:gd name="f337" fmla="+- f5 0 f4"/>
                  <a:gd name="f338" fmla="*/ f337 1 683"/>
                  <a:gd name="f339" fmla="*/ f336 1 603"/>
                  <a:gd name="f340" fmla="*/ f4 1 f338"/>
                  <a:gd name="f341" fmla="*/ f5 1 f338"/>
                  <a:gd name="f342" fmla="*/ f4 1 f339"/>
                  <a:gd name="f343" fmla="*/ f6 1 f339"/>
                  <a:gd name="f344" fmla="*/ f340 f334 1"/>
                  <a:gd name="f345" fmla="*/ f341 f334 1"/>
                  <a:gd name="f346" fmla="*/ f343 f335 1"/>
                  <a:gd name="f347" fmla="*/ f342 f33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44" t="f347" r="f345" b="f346"/>
                <a:pathLst>
                  <a:path w="683" h="603">
                    <a:moveTo>
                      <a:pt x="f7" y="f8"/>
                    </a:moveTo>
                    <a:lnTo>
                      <a:pt x="f9" y="f10"/>
                    </a:lnTo>
                    <a:lnTo>
                      <a:pt x="f11" y="f12"/>
                    </a:lnTo>
                    <a:lnTo>
                      <a:pt x="f13" y="f14"/>
                    </a:lnTo>
                    <a:lnTo>
                      <a:pt x="f13" y="f15"/>
                    </a:lnTo>
                    <a:lnTo>
                      <a:pt x="f16" y="f17"/>
                    </a:lnTo>
                    <a:lnTo>
                      <a:pt x="f18" y="f19"/>
                    </a:lnTo>
                    <a:lnTo>
                      <a:pt x="f13" y="f20"/>
                    </a:lnTo>
                    <a:lnTo>
                      <a:pt x="f21" y="f22"/>
                    </a:lnTo>
                    <a:lnTo>
                      <a:pt x="f13" y="f23"/>
                    </a:lnTo>
                    <a:lnTo>
                      <a:pt x="f13" y="f24"/>
                    </a:lnTo>
                    <a:lnTo>
                      <a:pt x="f9" y="f25"/>
                    </a:lnTo>
                    <a:lnTo>
                      <a:pt x="f26" y="f27"/>
                    </a:lnTo>
                    <a:lnTo>
                      <a:pt x="f28" y="f29"/>
                    </a:lnTo>
                    <a:lnTo>
                      <a:pt x="f30" y="f31"/>
                    </a:lnTo>
                    <a:lnTo>
                      <a:pt x="f26" y="f32"/>
                    </a:lnTo>
                    <a:lnTo>
                      <a:pt x="f30" y="f33"/>
                    </a:lnTo>
                    <a:lnTo>
                      <a:pt x="f30" y="f34"/>
                    </a:lnTo>
                    <a:lnTo>
                      <a:pt x="f35" y="f36"/>
                    </a:lnTo>
                    <a:cubicBezTo>
                      <a:pt x="f37" y="f38"/>
                      <a:pt x="f9" y="f39"/>
                      <a:pt x="f28" y="f40"/>
                    </a:cubicBezTo>
                    <a:lnTo>
                      <a:pt x="f41" y="f40"/>
                    </a:lnTo>
                    <a:lnTo>
                      <a:pt x="f42" y="f43"/>
                    </a:lnTo>
                    <a:lnTo>
                      <a:pt x="f44" y="f45"/>
                    </a:lnTo>
                    <a:cubicBezTo>
                      <a:pt x="f46" y="f47"/>
                      <a:pt x="f48" y="f49"/>
                      <a:pt x="f50" y="f39"/>
                    </a:cubicBezTo>
                    <a:lnTo>
                      <a:pt x="f44" y="f51"/>
                    </a:lnTo>
                    <a:lnTo>
                      <a:pt x="f52" y="f53"/>
                    </a:lnTo>
                    <a:lnTo>
                      <a:pt x="f54" y="f55"/>
                    </a:lnTo>
                    <a:lnTo>
                      <a:pt x="f56" y="f57"/>
                    </a:lnTo>
                    <a:lnTo>
                      <a:pt x="f7" y="f58"/>
                    </a:lnTo>
                    <a:lnTo>
                      <a:pt x="f59" y="f60"/>
                    </a:lnTo>
                    <a:lnTo>
                      <a:pt x="f48" y="f61"/>
                    </a:lnTo>
                    <a:lnTo>
                      <a:pt x="f18" y="f62"/>
                    </a:lnTo>
                    <a:lnTo>
                      <a:pt x="f46" y="f63"/>
                    </a:lnTo>
                    <a:lnTo>
                      <a:pt x="f64" y="f65"/>
                    </a:lnTo>
                    <a:lnTo>
                      <a:pt x="f66" y="f67"/>
                    </a:lnTo>
                    <a:lnTo>
                      <a:pt x="f68" y="f69"/>
                    </a:lnTo>
                    <a:lnTo>
                      <a:pt x="f50" y="f70"/>
                    </a:lnTo>
                    <a:lnTo>
                      <a:pt x="f71" y="f72"/>
                    </a:lnTo>
                    <a:lnTo>
                      <a:pt x="f73" y="f74"/>
                    </a:lnTo>
                    <a:lnTo>
                      <a:pt x="f75" y="f65"/>
                    </a:lnTo>
                    <a:cubicBezTo>
                      <a:pt x="f54" y="f76"/>
                      <a:pt x="f77" y="f74"/>
                      <a:pt x="f66" y="f78"/>
                    </a:cubicBezTo>
                    <a:lnTo>
                      <a:pt x="f79" y="f80"/>
                    </a:lnTo>
                    <a:lnTo>
                      <a:pt x="f35" y="f81"/>
                    </a:lnTo>
                    <a:lnTo>
                      <a:pt x="f82" y="f80"/>
                    </a:lnTo>
                    <a:cubicBezTo>
                      <a:pt x="f50" y="f83"/>
                      <a:pt x="f84" y="f72"/>
                      <a:pt x="f85" y="f86"/>
                    </a:cubicBezTo>
                    <a:lnTo>
                      <a:pt x="f54" y="f87"/>
                    </a:lnTo>
                    <a:lnTo>
                      <a:pt x="f88" y="f0"/>
                    </a:lnTo>
                    <a:lnTo>
                      <a:pt x="f89" y="f90"/>
                    </a:lnTo>
                    <a:lnTo>
                      <a:pt x="f91" y="f0"/>
                    </a:lnTo>
                    <a:lnTo>
                      <a:pt x="f92" y="f93"/>
                    </a:lnTo>
                    <a:lnTo>
                      <a:pt x="f94" y="f93"/>
                    </a:lnTo>
                    <a:lnTo>
                      <a:pt x="f94" y="f95"/>
                    </a:lnTo>
                    <a:lnTo>
                      <a:pt x="f96" y="f97"/>
                    </a:lnTo>
                    <a:lnTo>
                      <a:pt x="f98" y="f95"/>
                    </a:lnTo>
                    <a:lnTo>
                      <a:pt x="f99" y="f95"/>
                    </a:lnTo>
                    <a:lnTo>
                      <a:pt x="f99" y="f93"/>
                    </a:lnTo>
                    <a:lnTo>
                      <a:pt x="f100" y="f101"/>
                    </a:lnTo>
                    <a:lnTo>
                      <a:pt x="f102" y="f103"/>
                    </a:lnTo>
                    <a:lnTo>
                      <a:pt x="f104" y="f105"/>
                    </a:lnTo>
                    <a:lnTo>
                      <a:pt x="f106" y="f107"/>
                    </a:lnTo>
                    <a:cubicBezTo>
                      <a:pt x="f106" y="f108"/>
                      <a:pt x="f109" y="f110"/>
                      <a:pt x="f109" y="f111"/>
                    </a:cubicBezTo>
                    <a:lnTo>
                      <a:pt x="f109" y="f106"/>
                    </a:lnTo>
                    <a:lnTo>
                      <a:pt x="f112" y="f106"/>
                    </a:lnTo>
                    <a:lnTo>
                      <a:pt x="f112" y="f111"/>
                    </a:lnTo>
                    <a:cubicBezTo>
                      <a:pt x="f112" y="f113"/>
                      <a:pt x="f114" y="f115"/>
                      <a:pt x="f114" y="f116"/>
                    </a:cubicBezTo>
                    <a:lnTo>
                      <a:pt x="f117" y="f109"/>
                    </a:lnTo>
                    <a:lnTo>
                      <a:pt x="f110" y="f106"/>
                    </a:lnTo>
                    <a:lnTo>
                      <a:pt x="f118" y="f119"/>
                    </a:lnTo>
                    <a:cubicBezTo>
                      <a:pt x="f120" y="f121"/>
                      <a:pt x="f122" y="f28"/>
                      <a:pt x="f13" y="f123"/>
                    </a:cubicBezTo>
                    <a:cubicBezTo>
                      <a:pt x="f124" y="f125"/>
                      <a:pt x="f126" y="f127"/>
                      <a:pt x="f128" y="f4"/>
                    </a:cubicBezTo>
                    <a:lnTo>
                      <a:pt x="f129" y="f4"/>
                    </a:lnTo>
                    <a:cubicBezTo>
                      <a:pt x="f130" y="f131"/>
                      <a:pt x="f132" y="f133"/>
                      <a:pt x="f134" y="f135"/>
                    </a:cubicBezTo>
                    <a:cubicBezTo>
                      <a:pt x="f4" y="f49"/>
                      <a:pt x="f136" y="f137"/>
                      <a:pt x="f138" y="f139"/>
                    </a:cubicBezTo>
                    <a:cubicBezTo>
                      <a:pt x="f140" y="f141"/>
                      <a:pt x="f38" y="f142"/>
                      <a:pt x="f143" y="f144"/>
                    </a:cubicBezTo>
                    <a:cubicBezTo>
                      <a:pt x="f145" y="f146"/>
                      <a:pt x="f58" y="f84"/>
                      <a:pt x="f147" y="f54"/>
                    </a:cubicBezTo>
                    <a:lnTo>
                      <a:pt x="f148" y="f103"/>
                    </a:lnTo>
                    <a:lnTo>
                      <a:pt x="f67" y="f80"/>
                    </a:lnTo>
                    <a:cubicBezTo>
                      <a:pt x="f67" y="f87"/>
                      <a:pt x="f149" y="f118"/>
                      <a:pt x="f149" y="f150"/>
                    </a:cubicBezTo>
                    <a:lnTo>
                      <a:pt x="f149" y="f109"/>
                    </a:lnTo>
                    <a:lnTo>
                      <a:pt x="f58" y="f109"/>
                    </a:lnTo>
                    <a:lnTo>
                      <a:pt x="f58" y="f150"/>
                    </a:lnTo>
                    <a:cubicBezTo>
                      <a:pt x="f58" y="f113"/>
                      <a:pt x="f58" y="f151"/>
                      <a:pt x="f152" y="f78"/>
                    </a:cubicBezTo>
                    <a:lnTo>
                      <a:pt x="f153" y="f112"/>
                    </a:lnTo>
                    <a:lnTo>
                      <a:pt x="f154" y="f155"/>
                    </a:lnTo>
                    <a:lnTo>
                      <a:pt x="f156" y="f78"/>
                    </a:lnTo>
                    <a:lnTo>
                      <a:pt x="f157" y="f158"/>
                    </a:lnTo>
                    <a:lnTo>
                      <a:pt x="f159" y="f113"/>
                    </a:lnTo>
                    <a:lnTo>
                      <a:pt x="f160" y="f158"/>
                    </a:lnTo>
                    <a:lnTo>
                      <a:pt x="f161" y="f158"/>
                    </a:lnTo>
                    <a:lnTo>
                      <a:pt x="f161" y="f95"/>
                    </a:lnTo>
                    <a:lnTo>
                      <a:pt x="f161" y="f93"/>
                    </a:lnTo>
                    <a:lnTo>
                      <a:pt x="f43" y="f162"/>
                    </a:lnTo>
                    <a:lnTo>
                      <a:pt x="f163" y="f93"/>
                    </a:lnTo>
                    <a:lnTo>
                      <a:pt x="f164" y="f0"/>
                    </a:lnTo>
                    <a:lnTo>
                      <a:pt x="f47" y="f90"/>
                    </a:lnTo>
                    <a:cubicBezTo>
                      <a:pt x="f165" y="f166"/>
                      <a:pt x="f167" y="f168"/>
                      <a:pt x="f169" y="f170"/>
                    </a:cubicBezTo>
                    <a:lnTo>
                      <a:pt x="f33" y="f171"/>
                    </a:lnTo>
                    <a:lnTo>
                      <a:pt x="f172" y="f170"/>
                    </a:lnTo>
                    <a:lnTo>
                      <a:pt x="f173" y="f116"/>
                    </a:lnTo>
                    <a:cubicBezTo>
                      <a:pt x="f174" y="f74"/>
                      <a:pt x="f164" y="f162"/>
                      <a:pt x="f49" y="f65"/>
                    </a:cubicBezTo>
                    <a:lnTo>
                      <a:pt x="f175" y="f176"/>
                    </a:lnTo>
                    <a:lnTo>
                      <a:pt x="f177" y="f166"/>
                    </a:lnTo>
                    <a:lnTo>
                      <a:pt x="f167" y="f62"/>
                    </a:lnTo>
                    <a:lnTo>
                      <a:pt x="f178" y="f65"/>
                    </a:lnTo>
                    <a:lnTo>
                      <a:pt x="f172" y="f63"/>
                    </a:lnTo>
                    <a:lnTo>
                      <a:pt x="f179" y="f180"/>
                    </a:lnTo>
                    <a:lnTo>
                      <a:pt x="f181" y="f182"/>
                    </a:lnTo>
                    <a:lnTo>
                      <a:pt x="f1" y="f183"/>
                    </a:lnTo>
                    <a:lnTo>
                      <a:pt x="f27" y="f58"/>
                    </a:lnTo>
                    <a:lnTo>
                      <a:pt x="f39" y="f161"/>
                    </a:lnTo>
                    <a:lnTo>
                      <a:pt x="f1" y="f70"/>
                    </a:lnTo>
                    <a:lnTo>
                      <a:pt x="f184" y="f185"/>
                    </a:lnTo>
                    <a:lnTo>
                      <a:pt x="f164" y="f186"/>
                    </a:lnTo>
                    <a:lnTo>
                      <a:pt x="f187" y="f188"/>
                    </a:lnTo>
                    <a:lnTo>
                      <a:pt x="f17" y="f189"/>
                    </a:lnTo>
                    <a:lnTo>
                      <a:pt x="f167" y="f190"/>
                    </a:lnTo>
                    <a:cubicBezTo>
                      <a:pt x="f27" y="f40"/>
                      <a:pt x="f181" y="f55"/>
                      <a:pt x="f17" y="f43"/>
                    </a:cubicBezTo>
                    <a:lnTo>
                      <a:pt x="f191" y="f43"/>
                    </a:lnTo>
                    <a:lnTo>
                      <a:pt x="f15" y="f47"/>
                    </a:lnTo>
                    <a:lnTo>
                      <a:pt x="f192" y="f47"/>
                    </a:lnTo>
                    <a:cubicBezTo>
                      <a:pt x="f25" y="f49"/>
                      <a:pt x="f31" y="f193"/>
                      <a:pt x="f169" y="f194"/>
                    </a:cubicBezTo>
                    <a:lnTo>
                      <a:pt x="f15" y="f36"/>
                    </a:lnTo>
                    <a:lnTo>
                      <a:pt x="f15" y="f32"/>
                    </a:lnTo>
                    <a:lnTo>
                      <a:pt x="f195" y="f169"/>
                    </a:lnTo>
                    <a:lnTo>
                      <a:pt x="f196" y="f197"/>
                    </a:lnTo>
                    <a:lnTo>
                      <a:pt x="f192" y="f177"/>
                    </a:lnTo>
                    <a:lnTo>
                      <a:pt x="f195" y="f173"/>
                    </a:lnTo>
                    <a:lnTo>
                      <a:pt x="f25" y="f24"/>
                    </a:lnTo>
                    <a:lnTo>
                      <a:pt x="f22" y="f1"/>
                    </a:lnTo>
                    <a:lnTo>
                      <a:pt x="f138" y="f198"/>
                    </a:lnTo>
                    <a:lnTo>
                      <a:pt x="f187" y="f22"/>
                    </a:lnTo>
                    <a:lnTo>
                      <a:pt x="f138" y="f199"/>
                    </a:lnTo>
                    <a:lnTo>
                      <a:pt x="f25" y="f200"/>
                    </a:lnTo>
                    <a:lnTo>
                      <a:pt x="f201" y="f20"/>
                    </a:lnTo>
                    <a:lnTo>
                      <a:pt x="f138" y="f196"/>
                    </a:lnTo>
                    <a:lnTo>
                      <a:pt x="f22" y="f202"/>
                    </a:lnTo>
                    <a:lnTo>
                      <a:pt x="f38" y="f203"/>
                    </a:lnTo>
                    <a:lnTo>
                      <a:pt x="f25" y="f204"/>
                    </a:lnTo>
                    <a:lnTo>
                      <a:pt x="f1" y="f205"/>
                    </a:lnTo>
                    <a:lnTo>
                      <a:pt x="f49" y="f206"/>
                    </a:lnTo>
                    <a:lnTo>
                      <a:pt x="f207" y="f208"/>
                    </a:lnTo>
                    <a:lnTo>
                      <a:pt x="f127" y="f209"/>
                    </a:lnTo>
                    <a:lnTo>
                      <a:pt x="f55" y="f210"/>
                    </a:lnTo>
                    <a:lnTo>
                      <a:pt x="f173" y="f211"/>
                    </a:lnTo>
                    <a:lnTo>
                      <a:pt x="f169" y="f212"/>
                    </a:lnTo>
                    <a:lnTo>
                      <a:pt x="f174" y="f211"/>
                    </a:lnTo>
                    <a:lnTo>
                      <a:pt x="f213" y="f214"/>
                    </a:lnTo>
                    <a:lnTo>
                      <a:pt x="f40" y="f211"/>
                    </a:lnTo>
                    <a:lnTo>
                      <a:pt x="f49" y="f215"/>
                    </a:lnTo>
                    <a:lnTo>
                      <a:pt x="f47" y="f133"/>
                    </a:lnTo>
                    <a:lnTo>
                      <a:pt x="f38" y="f216"/>
                    </a:lnTo>
                    <a:lnTo>
                      <a:pt x="f49" y="f217"/>
                    </a:lnTo>
                    <a:lnTo>
                      <a:pt x="f218" y="f219"/>
                    </a:lnTo>
                    <a:lnTo>
                      <a:pt x="f220" y="f221"/>
                    </a:lnTo>
                    <a:lnTo>
                      <a:pt x="f161" y="f222"/>
                    </a:lnTo>
                    <a:lnTo>
                      <a:pt x="f58" y="f219"/>
                    </a:lnTo>
                    <a:lnTo>
                      <a:pt x="f223" y="f224"/>
                    </a:lnTo>
                    <a:lnTo>
                      <a:pt x="f225" y="f226"/>
                    </a:lnTo>
                    <a:lnTo>
                      <a:pt x="f149" y="f211"/>
                    </a:lnTo>
                    <a:lnTo>
                      <a:pt x="f58" y="f132"/>
                    </a:lnTo>
                    <a:lnTo>
                      <a:pt x="f67" y="f132"/>
                    </a:lnTo>
                    <a:lnTo>
                      <a:pt x="f86" y="f227"/>
                    </a:lnTo>
                    <a:lnTo>
                      <a:pt x="f228" y="f132"/>
                    </a:lnTo>
                    <a:lnTo>
                      <a:pt x="f229" y="f230"/>
                    </a:lnTo>
                    <a:lnTo>
                      <a:pt x="f228" y="f231"/>
                    </a:lnTo>
                    <a:lnTo>
                      <a:pt x="f232" y="f233"/>
                    </a:lnTo>
                    <a:lnTo>
                      <a:pt x="f137" y="f234"/>
                    </a:lnTo>
                    <a:lnTo>
                      <a:pt x="f235" y="f236"/>
                    </a:lnTo>
                    <a:lnTo>
                      <a:pt x="f235" y="f234"/>
                    </a:lnTo>
                    <a:lnTo>
                      <a:pt x="f237" y="f131"/>
                    </a:lnTo>
                    <a:lnTo>
                      <a:pt x="f238" y="f233"/>
                    </a:lnTo>
                    <a:lnTo>
                      <a:pt x="f117" y="f211"/>
                    </a:lnTo>
                    <a:lnTo>
                      <a:pt x="f239" y="f132"/>
                    </a:lnTo>
                    <a:lnTo>
                      <a:pt x="f117" y="f240"/>
                    </a:lnTo>
                    <a:lnTo>
                      <a:pt x="f241" y="f212"/>
                    </a:lnTo>
                    <a:lnTo>
                      <a:pt x="f114" y="f240"/>
                    </a:lnTo>
                    <a:lnTo>
                      <a:pt x="f106" y="f240"/>
                    </a:lnTo>
                    <a:lnTo>
                      <a:pt x="f111" y="f211"/>
                    </a:lnTo>
                    <a:lnTo>
                      <a:pt x="f242" y="f132"/>
                    </a:lnTo>
                    <a:lnTo>
                      <a:pt x="f120" y="f236"/>
                    </a:lnTo>
                    <a:lnTo>
                      <a:pt x="f106" y="f243"/>
                    </a:lnTo>
                    <a:lnTo>
                      <a:pt x="f94" y="f233"/>
                    </a:lnTo>
                    <a:lnTo>
                      <a:pt x="f244" y="f245"/>
                    </a:lnTo>
                    <a:lnTo>
                      <a:pt x="f246" y="f219"/>
                    </a:lnTo>
                    <a:lnTo>
                      <a:pt x="f75" y="f247"/>
                    </a:lnTo>
                    <a:lnTo>
                      <a:pt x="f11" y="f248"/>
                    </a:lnTo>
                    <a:lnTo>
                      <a:pt x="f146" y="f249"/>
                    </a:lnTo>
                    <a:lnTo>
                      <a:pt x="f75" y="f133"/>
                    </a:lnTo>
                    <a:lnTo>
                      <a:pt x="f250" y="f227"/>
                    </a:lnTo>
                    <a:lnTo>
                      <a:pt x="f122" y="f251"/>
                    </a:lnTo>
                    <a:lnTo>
                      <a:pt x="f26" y="f252"/>
                    </a:lnTo>
                    <a:lnTo>
                      <a:pt x="f82" y="f136"/>
                    </a:lnTo>
                    <a:lnTo>
                      <a:pt x="f66" y="f252"/>
                    </a:lnTo>
                    <a:lnTo>
                      <a:pt x="f85" y="f253"/>
                    </a:lnTo>
                    <a:lnTo>
                      <a:pt x="f254" y="f255"/>
                    </a:lnTo>
                    <a:lnTo>
                      <a:pt x="f256" y="f257"/>
                    </a:lnTo>
                    <a:lnTo>
                      <a:pt x="f75" y="f14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39" y="f258"/>
                    </a:moveTo>
                    <a:lnTo>
                      <a:pt x="f228" y="f259"/>
                    </a:lnTo>
                    <a:lnTo>
                      <a:pt x="f260" y="f258"/>
                    </a:lnTo>
                    <a:lnTo>
                      <a:pt x="f239" y="f258"/>
                    </a:lnTo>
                    <a:close/>
                    <a:moveTo>
                      <a:pt x="f239" y="f258"/>
                    </a:moveTo>
                    <a:lnTo>
                      <a:pt x="f239" y="f258"/>
                    </a:lnTo>
                    <a:close/>
                    <a:moveTo>
                      <a:pt x="f228" y="f261"/>
                    </a:moveTo>
                    <a:lnTo>
                      <a:pt x="f158" y="f262"/>
                    </a:lnTo>
                    <a:lnTo>
                      <a:pt x="f95" y="f263"/>
                    </a:lnTo>
                    <a:lnTo>
                      <a:pt x="f228" y="f41"/>
                    </a:lnTo>
                    <a:lnTo>
                      <a:pt x="f228" y="f261"/>
                    </a:lnTo>
                    <a:close/>
                    <a:moveTo>
                      <a:pt x="f228" y="f261"/>
                    </a:moveTo>
                    <a:lnTo>
                      <a:pt x="f228" y="f261"/>
                    </a:lnTo>
                    <a:close/>
                    <a:moveTo>
                      <a:pt x="f228" y="f21"/>
                    </a:moveTo>
                    <a:lnTo>
                      <a:pt x="f95" y="f264"/>
                    </a:lnTo>
                    <a:lnTo>
                      <a:pt x="f95" y="f265"/>
                    </a:lnTo>
                    <a:lnTo>
                      <a:pt x="f266" y="f267"/>
                    </a:lnTo>
                    <a:lnTo>
                      <a:pt x="f228" y="f21"/>
                    </a:lnTo>
                    <a:close/>
                    <a:moveTo>
                      <a:pt x="f228" y="f21"/>
                    </a:moveTo>
                    <a:lnTo>
                      <a:pt x="f228" y="f21"/>
                    </a:lnTo>
                    <a:close/>
                    <a:moveTo>
                      <a:pt x="f266" y="f268"/>
                    </a:moveTo>
                    <a:lnTo>
                      <a:pt x="f95" y="f269"/>
                    </a:lnTo>
                    <a:lnTo>
                      <a:pt x="f239" y="f48"/>
                    </a:lnTo>
                    <a:lnTo>
                      <a:pt x="f266" y="f250"/>
                    </a:lnTo>
                    <a:lnTo>
                      <a:pt x="f266" y="f268"/>
                    </a:lnTo>
                    <a:close/>
                    <a:moveTo>
                      <a:pt x="f266" y="f268"/>
                    </a:moveTo>
                    <a:lnTo>
                      <a:pt x="f266" y="f268"/>
                    </a:lnTo>
                    <a:close/>
                    <a:moveTo>
                      <a:pt x="f266" y="f270"/>
                    </a:moveTo>
                    <a:lnTo>
                      <a:pt x="f239" y="f82"/>
                    </a:lnTo>
                    <a:lnTo>
                      <a:pt x="f239" y="f144"/>
                    </a:lnTo>
                    <a:lnTo>
                      <a:pt x="f166" y="f271"/>
                    </a:lnTo>
                    <a:lnTo>
                      <a:pt x="f266" y="f270"/>
                    </a:lnTo>
                    <a:close/>
                    <a:moveTo>
                      <a:pt x="f266" y="f270"/>
                    </a:moveTo>
                    <a:lnTo>
                      <a:pt x="f266" y="f270"/>
                    </a:lnTo>
                    <a:close/>
                    <a:moveTo>
                      <a:pt x="f166" y="f272"/>
                    </a:moveTo>
                    <a:lnTo>
                      <a:pt x="f0" y="f273"/>
                    </a:lnTo>
                    <a:lnTo>
                      <a:pt x="f0" y="f274"/>
                    </a:lnTo>
                    <a:lnTo>
                      <a:pt x="f107" y="f111"/>
                    </a:lnTo>
                    <a:lnTo>
                      <a:pt x="f107" y="f150"/>
                    </a:lnTo>
                    <a:lnTo>
                      <a:pt x="f232" y="f112"/>
                    </a:lnTo>
                    <a:lnTo>
                      <a:pt x="f166" y="f118"/>
                    </a:lnTo>
                    <a:lnTo>
                      <a:pt x="f166" y="f275"/>
                    </a:lnTo>
                    <a:lnTo>
                      <a:pt x="f276" y="f106"/>
                    </a:lnTo>
                    <a:lnTo>
                      <a:pt x="f166" y="f109"/>
                    </a:lnTo>
                    <a:lnTo>
                      <a:pt x="f166" y="f272"/>
                    </a:lnTo>
                    <a:close/>
                    <a:moveTo>
                      <a:pt x="f166" y="f272"/>
                    </a:moveTo>
                    <a:lnTo>
                      <a:pt x="f166" y="f272"/>
                    </a:lnTo>
                    <a:close/>
                    <a:moveTo>
                      <a:pt x="f238" y="f105"/>
                    </a:moveTo>
                    <a:lnTo>
                      <a:pt x="f0" y="f125"/>
                    </a:lnTo>
                    <a:lnTo>
                      <a:pt x="f0" y="f158"/>
                    </a:lnTo>
                    <a:lnTo>
                      <a:pt x="f238" y="f105"/>
                    </a:lnTo>
                    <a:close/>
                    <a:moveTo>
                      <a:pt x="f238" y="f105"/>
                    </a:moveTo>
                    <a:lnTo>
                      <a:pt x="f238" y="f105"/>
                    </a:lnTo>
                    <a:close/>
                    <a:moveTo>
                      <a:pt x="f116" y="f277"/>
                    </a:moveTo>
                    <a:lnTo>
                      <a:pt x="f278" y="f87"/>
                    </a:lnTo>
                    <a:lnTo>
                      <a:pt x="f279" y="f280"/>
                    </a:lnTo>
                    <a:lnTo>
                      <a:pt x="f279" y="f116"/>
                    </a:lnTo>
                    <a:lnTo>
                      <a:pt x="f116" y="f277"/>
                    </a:lnTo>
                    <a:close/>
                    <a:moveTo>
                      <a:pt x="f116" y="f277"/>
                    </a:moveTo>
                    <a:lnTo>
                      <a:pt x="f116" y="f277"/>
                    </a:lnTo>
                    <a:close/>
                    <a:moveTo>
                      <a:pt x="f279" y="f229"/>
                    </a:moveTo>
                    <a:lnTo>
                      <a:pt x="f0" y="f171"/>
                    </a:lnTo>
                    <a:lnTo>
                      <a:pt x="f87" y="f276"/>
                    </a:lnTo>
                    <a:lnTo>
                      <a:pt x="f279" y="f183"/>
                    </a:lnTo>
                    <a:lnTo>
                      <a:pt x="f279" y="f229"/>
                    </a:lnTo>
                    <a:close/>
                    <a:moveTo>
                      <a:pt x="f279" y="f229"/>
                    </a:moveTo>
                    <a:lnTo>
                      <a:pt x="f279" y="f229"/>
                    </a:lnTo>
                    <a:close/>
                    <a:moveTo>
                      <a:pt x="f276" y="f57"/>
                    </a:moveTo>
                    <a:lnTo>
                      <a:pt x="f87" y="f76"/>
                    </a:lnTo>
                    <a:lnTo>
                      <a:pt x="f281" y="f282"/>
                    </a:lnTo>
                    <a:lnTo>
                      <a:pt x="f276" y="f283"/>
                    </a:lnTo>
                    <a:lnTo>
                      <a:pt x="f276" y="f57"/>
                    </a:lnTo>
                    <a:close/>
                    <a:moveTo>
                      <a:pt x="f276" y="f57"/>
                    </a:moveTo>
                    <a:lnTo>
                      <a:pt x="f276" y="f57"/>
                    </a:lnTo>
                    <a:close/>
                    <a:moveTo>
                      <a:pt x="f229" y="f43"/>
                    </a:moveTo>
                    <a:lnTo>
                      <a:pt x="f281" y="f53"/>
                    </a:lnTo>
                    <a:lnTo>
                      <a:pt x="f281" y="f186"/>
                    </a:lnTo>
                    <a:lnTo>
                      <a:pt x="f280" y="f38"/>
                    </a:lnTo>
                    <a:cubicBezTo>
                      <a:pt x="f83" y="f49"/>
                      <a:pt x="f176" y="f55"/>
                      <a:pt x="f229" y="f43"/>
                    </a:cubicBezTo>
                    <a:close/>
                    <a:moveTo>
                      <a:pt x="f229" y="f43"/>
                    </a:moveTo>
                    <a:lnTo>
                      <a:pt x="f229" y="f43"/>
                    </a:lnTo>
                    <a:close/>
                    <a:moveTo>
                      <a:pt x="f107" y="f34"/>
                    </a:moveTo>
                    <a:lnTo>
                      <a:pt x="f151" y="f193"/>
                    </a:lnTo>
                    <a:cubicBezTo>
                      <a:pt x="f237" y="f201"/>
                      <a:pt x="f238" y="f34"/>
                      <a:pt x="f235" y="f284"/>
                    </a:cubicBezTo>
                    <a:lnTo>
                      <a:pt x="f116" y="f284"/>
                    </a:lnTo>
                    <a:lnTo>
                      <a:pt x="f107" y="f174"/>
                    </a:lnTo>
                    <a:lnTo>
                      <a:pt x="f107" y="f34"/>
                    </a:lnTo>
                    <a:close/>
                    <a:moveTo>
                      <a:pt x="f107" y="f34"/>
                    </a:moveTo>
                    <a:lnTo>
                      <a:pt x="f107" y="f34"/>
                    </a:lnTo>
                    <a:close/>
                    <a:moveTo>
                      <a:pt x="f229" y="f158"/>
                    </a:moveTo>
                    <a:lnTo>
                      <a:pt x="f166" y="f87"/>
                    </a:lnTo>
                    <a:lnTo>
                      <a:pt x="f166" y="f93"/>
                    </a:lnTo>
                    <a:lnTo>
                      <a:pt x="f229" y="f158"/>
                    </a:lnTo>
                    <a:close/>
                    <a:moveTo>
                      <a:pt x="f229" y="f158"/>
                    </a:moveTo>
                    <a:lnTo>
                      <a:pt x="f229" y="f158"/>
                    </a:lnTo>
                    <a:close/>
                    <a:moveTo>
                      <a:pt x="f285" y="f286"/>
                    </a:moveTo>
                    <a:lnTo>
                      <a:pt x="f47" y="f255"/>
                    </a:lnTo>
                    <a:lnTo>
                      <a:pt x="f213" y="f231"/>
                    </a:lnTo>
                    <a:lnTo>
                      <a:pt x="f285" y="f286"/>
                    </a:lnTo>
                    <a:close/>
                    <a:moveTo>
                      <a:pt x="f285" y="f286"/>
                    </a:moveTo>
                    <a:lnTo>
                      <a:pt x="f285" y="f286"/>
                    </a:lnTo>
                    <a:close/>
                    <a:moveTo>
                      <a:pt x="f43" y="f287"/>
                    </a:moveTo>
                    <a:lnTo>
                      <a:pt x="f225" y="f257"/>
                    </a:lnTo>
                    <a:lnTo>
                      <a:pt x="f220" y="f288"/>
                    </a:lnTo>
                    <a:lnTo>
                      <a:pt x="f43" y="f287"/>
                    </a:lnTo>
                    <a:close/>
                    <a:moveTo>
                      <a:pt x="f43" y="f287"/>
                    </a:moveTo>
                    <a:lnTo>
                      <a:pt x="f43" y="f287"/>
                    </a:lnTo>
                    <a:close/>
                    <a:moveTo>
                      <a:pt x="f289" y="f215"/>
                    </a:moveTo>
                    <a:lnTo>
                      <a:pt x="f242" y="f290"/>
                    </a:lnTo>
                    <a:lnTo>
                      <a:pt x="f89" y="f231"/>
                    </a:lnTo>
                    <a:lnTo>
                      <a:pt x="f289" y="f215"/>
                    </a:lnTo>
                    <a:close/>
                    <a:moveTo>
                      <a:pt x="f289" y="f215"/>
                    </a:moveTo>
                    <a:lnTo>
                      <a:pt x="f289" y="f215"/>
                    </a:lnTo>
                    <a:close/>
                    <a:moveTo>
                      <a:pt x="f85" y="f219"/>
                    </a:moveTo>
                    <a:lnTo>
                      <a:pt x="f92" y="f204"/>
                    </a:lnTo>
                    <a:lnTo>
                      <a:pt x="f122" y="f211"/>
                    </a:lnTo>
                    <a:lnTo>
                      <a:pt x="f85" y="f219"/>
                    </a:lnTo>
                    <a:close/>
                    <a:moveTo>
                      <a:pt x="f85" y="f219"/>
                    </a:moveTo>
                    <a:lnTo>
                      <a:pt x="f85" y="f219"/>
                    </a:lnTo>
                    <a:close/>
                    <a:moveTo>
                      <a:pt x="f291" y="f292"/>
                    </a:moveTo>
                    <a:cubicBezTo>
                      <a:pt x="f293" y="f58"/>
                      <a:pt x="f67" y="f188"/>
                      <a:pt x="f260" y="f60"/>
                    </a:cubicBezTo>
                    <a:lnTo>
                      <a:pt x="f260" y="f220"/>
                    </a:lnTo>
                    <a:lnTo>
                      <a:pt x="f57" y="f294"/>
                    </a:lnTo>
                    <a:lnTo>
                      <a:pt x="f295" y="f296"/>
                    </a:lnTo>
                    <a:lnTo>
                      <a:pt x="f260" y="f39"/>
                    </a:lnTo>
                    <a:cubicBezTo>
                      <a:pt x="f185" y="f43"/>
                      <a:pt x="f223" y="f297"/>
                      <a:pt x="f159" y="f57"/>
                    </a:cubicBezTo>
                    <a:lnTo>
                      <a:pt x="f159" y="f185"/>
                    </a:lnTo>
                    <a:lnTo>
                      <a:pt x="f143" y="f108"/>
                    </a:lnTo>
                    <a:lnTo>
                      <a:pt x="f152" y="f72"/>
                    </a:lnTo>
                    <a:lnTo>
                      <a:pt x="f152" y="f292"/>
                    </a:lnTo>
                    <a:lnTo>
                      <a:pt x="f291" y="f292"/>
                    </a:lnTo>
                    <a:close/>
                    <a:moveTo>
                      <a:pt x="f291" y="f292"/>
                    </a:moveTo>
                    <a:lnTo>
                      <a:pt x="f291" y="f292"/>
                    </a:lnTo>
                    <a:close/>
                    <a:moveTo>
                      <a:pt x="f162" y="f294"/>
                    </a:moveTo>
                    <a:cubicBezTo>
                      <a:pt x="f147" y="f298"/>
                      <a:pt x="f299" y="f180"/>
                      <a:pt x="f300" y="f292"/>
                    </a:cubicBezTo>
                    <a:lnTo>
                      <a:pt x="f300" y="f72"/>
                    </a:lnTo>
                    <a:lnTo>
                      <a:pt x="f299" y="f72"/>
                    </a:lnTo>
                    <a:lnTo>
                      <a:pt x="f162" y="f301"/>
                    </a:lnTo>
                    <a:lnTo>
                      <a:pt x="f162" y="f294"/>
                    </a:lnTo>
                    <a:close/>
                    <a:moveTo>
                      <a:pt x="f162" y="f294"/>
                    </a:moveTo>
                    <a:lnTo>
                      <a:pt x="f162" y="f294"/>
                    </a:lnTo>
                    <a:close/>
                    <a:moveTo>
                      <a:pt x="f302" y="f303"/>
                    </a:moveTo>
                    <a:lnTo>
                      <a:pt x="f302" y="f137"/>
                    </a:lnTo>
                    <a:lnTo>
                      <a:pt x="f155" y="f292"/>
                    </a:lnTo>
                    <a:lnTo>
                      <a:pt x="f304" y="f260"/>
                    </a:lnTo>
                    <a:cubicBezTo>
                      <a:pt x="f103" y="f70"/>
                      <a:pt x="f277" y="f305"/>
                      <a:pt x="f302" y="f303"/>
                    </a:cubicBezTo>
                    <a:close/>
                    <a:moveTo>
                      <a:pt x="f302" y="f303"/>
                    </a:moveTo>
                    <a:lnTo>
                      <a:pt x="f302" y="f303"/>
                    </a:lnTo>
                    <a:close/>
                    <a:moveTo>
                      <a:pt x="f302" y="f47"/>
                    </a:moveTo>
                    <a:cubicBezTo>
                      <a:pt x="f304" y="f297"/>
                      <a:pt x="f111" y="f298"/>
                      <a:pt x="f125" y="f162"/>
                    </a:cubicBezTo>
                    <a:lnTo>
                      <a:pt x="f106" y="f260"/>
                    </a:lnTo>
                    <a:lnTo>
                      <a:pt x="f106" y="f292"/>
                    </a:lnTo>
                    <a:lnTo>
                      <a:pt x="f98" y="f108"/>
                    </a:lnTo>
                    <a:lnTo>
                      <a:pt x="f96" y="f57"/>
                    </a:lnTo>
                    <a:lnTo>
                      <a:pt x="f96" y="f306"/>
                    </a:lnTo>
                    <a:cubicBezTo>
                      <a:pt x="f141" y="f51"/>
                      <a:pt x="f307" y="f45"/>
                      <a:pt x="f117" y="f193"/>
                    </a:cubicBezTo>
                    <a:lnTo>
                      <a:pt x="f308" y="f297"/>
                    </a:lnTo>
                    <a:lnTo>
                      <a:pt x="f309" y="f188"/>
                    </a:lnTo>
                    <a:lnTo>
                      <a:pt x="f302" y="f47"/>
                    </a:lnTo>
                    <a:close/>
                    <a:moveTo>
                      <a:pt x="f302" y="f47"/>
                    </a:moveTo>
                    <a:lnTo>
                      <a:pt x="f302" y="f47"/>
                    </a:lnTo>
                    <a:close/>
                    <a:moveTo>
                      <a:pt x="f111" y="f38"/>
                    </a:moveTo>
                    <a:cubicBezTo>
                      <a:pt x="f242" y="f220"/>
                      <a:pt x="f310" y="f311"/>
                      <a:pt x="f92" y="f312"/>
                    </a:cubicBezTo>
                    <a:lnTo>
                      <a:pt x="f244" y="f312"/>
                    </a:lnTo>
                    <a:lnTo>
                      <a:pt x="f244" y="f295"/>
                    </a:lnTo>
                    <a:lnTo>
                      <a:pt x="f77" y="f185"/>
                    </a:lnTo>
                    <a:lnTo>
                      <a:pt x="f96" y="f194"/>
                    </a:lnTo>
                    <a:lnTo>
                      <a:pt x="f313" y="f201"/>
                    </a:lnTo>
                    <a:cubicBezTo>
                      <a:pt x="f104" y="f34"/>
                      <a:pt x="f139" y="f174"/>
                      <a:pt x="f155" y="f169"/>
                    </a:cubicBezTo>
                    <a:lnTo>
                      <a:pt x="f310" y="f39"/>
                    </a:lnTo>
                    <a:lnTo>
                      <a:pt x="f314" y="f47"/>
                    </a:lnTo>
                    <a:lnTo>
                      <a:pt x="f111" y="f38"/>
                    </a:lnTo>
                    <a:close/>
                    <a:moveTo>
                      <a:pt x="f111" y="f38"/>
                    </a:moveTo>
                    <a:lnTo>
                      <a:pt x="f111" y="f38"/>
                    </a:lnTo>
                    <a:close/>
                    <a:moveTo>
                      <a:pt x="f304" y="f173"/>
                    </a:moveTo>
                    <a:cubicBezTo>
                      <a:pt x="f139" y="f315"/>
                      <a:pt x="f104" y="f33"/>
                      <a:pt x="f313" y="f169"/>
                    </a:cubicBezTo>
                    <a:lnTo>
                      <a:pt x="f96" y="f33"/>
                    </a:lnTo>
                    <a:lnTo>
                      <a:pt x="f142" y="f32"/>
                    </a:lnTo>
                    <a:lnTo>
                      <a:pt x="f73" y="f198"/>
                    </a:lnTo>
                    <a:lnTo>
                      <a:pt x="f313" y="f199"/>
                    </a:lnTo>
                    <a:lnTo>
                      <a:pt x="f98" y="f199"/>
                    </a:lnTo>
                    <a:lnTo>
                      <a:pt x="f155" y="f31"/>
                    </a:lnTo>
                    <a:lnTo>
                      <a:pt x="f310" y="f29"/>
                    </a:lnTo>
                    <a:lnTo>
                      <a:pt x="f99" y="f127"/>
                    </a:lnTo>
                    <a:lnTo>
                      <a:pt x="f304" y="f173"/>
                    </a:lnTo>
                    <a:close/>
                    <a:moveTo>
                      <a:pt x="f304" y="f173"/>
                    </a:moveTo>
                    <a:lnTo>
                      <a:pt x="f304" y="f173"/>
                    </a:lnTo>
                    <a:close/>
                    <a:moveTo>
                      <a:pt x="f95" y="f31"/>
                    </a:moveTo>
                    <a:lnTo>
                      <a:pt x="f102" y="f316"/>
                    </a:lnTo>
                    <a:lnTo>
                      <a:pt x="f102" y="f196"/>
                    </a:lnTo>
                    <a:lnTo>
                      <a:pt x="f310" y="f15"/>
                    </a:lnTo>
                    <a:lnTo>
                      <a:pt x="f91" y="f209"/>
                    </a:lnTo>
                    <a:lnTo>
                      <a:pt x="f304" y="f317"/>
                    </a:lnTo>
                    <a:lnTo>
                      <a:pt x="f304" y="f318"/>
                    </a:lnTo>
                    <a:lnTo>
                      <a:pt x="f304" y="f317"/>
                    </a:lnTo>
                    <a:cubicBezTo>
                      <a:pt x="f117" y="f319"/>
                      <a:pt x="f0" y="f23"/>
                      <a:pt x="f238" y="f179"/>
                    </a:cubicBezTo>
                    <a:lnTo>
                      <a:pt x="f109" y="f253"/>
                    </a:lnTo>
                    <a:lnTo>
                      <a:pt x="f309" y="f14"/>
                    </a:lnTo>
                    <a:lnTo>
                      <a:pt x="f95" y="f31"/>
                    </a:lnTo>
                    <a:close/>
                    <a:moveTo>
                      <a:pt x="f95" y="f31"/>
                    </a:moveTo>
                    <a:lnTo>
                      <a:pt x="f95" y="f31"/>
                    </a:lnTo>
                    <a:close/>
                    <a:moveTo>
                      <a:pt x="f170" y="f1"/>
                    </a:moveTo>
                    <a:cubicBezTo>
                      <a:pt x="f278" y="f17"/>
                      <a:pt x="f95" y="f320"/>
                      <a:pt x="f118" y="f205"/>
                    </a:cubicBezTo>
                    <a:lnTo>
                      <a:pt x="f118" y="f8"/>
                    </a:lnTo>
                    <a:lnTo>
                      <a:pt x="f321" y="f322"/>
                    </a:lnTo>
                    <a:lnTo>
                      <a:pt x="f323" y="f324"/>
                    </a:lnTo>
                    <a:lnTo>
                      <a:pt x="f162" y="f205"/>
                    </a:lnTo>
                    <a:lnTo>
                      <a:pt x="f260" y="f317"/>
                    </a:lnTo>
                    <a:lnTo>
                      <a:pt x="f162" y="f317"/>
                    </a:lnTo>
                    <a:cubicBezTo>
                      <a:pt x="f276" y="f14"/>
                      <a:pt x="f325" y="f17"/>
                      <a:pt x="f232" y="f24"/>
                    </a:cubicBezTo>
                    <a:lnTo>
                      <a:pt x="f232" y="f322"/>
                    </a:lnTo>
                    <a:lnTo>
                      <a:pt x="f170" y="f322"/>
                    </a:lnTo>
                    <a:lnTo>
                      <a:pt x="f170" y="f1"/>
                    </a:lnTo>
                    <a:close/>
                    <a:moveTo>
                      <a:pt x="f170" y="f1"/>
                    </a:moveTo>
                    <a:lnTo>
                      <a:pt x="f170" y="f1"/>
                    </a:lnTo>
                    <a:close/>
                    <a:moveTo>
                      <a:pt x="f137" y="f179"/>
                    </a:moveTo>
                    <a:cubicBezTo>
                      <a:pt x="f74" y="f23"/>
                      <a:pt x="f228" y="f12"/>
                      <a:pt x="f300" y="f326"/>
                    </a:cubicBezTo>
                    <a:lnTo>
                      <a:pt x="f300" y="f318"/>
                    </a:lnTo>
                    <a:lnTo>
                      <a:pt x="f67" y="f317"/>
                    </a:lnTo>
                    <a:lnTo>
                      <a:pt x="f161" y="f290"/>
                    </a:lnTo>
                    <a:lnTo>
                      <a:pt x="f51" y="f316"/>
                    </a:lnTo>
                    <a:lnTo>
                      <a:pt x="f154" y="f316"/>
                    </a:lnTo>
                    <a:lnTo>
                      <a:pt x="f154" y="f327"/>
                    </a:lnTo>
                    <a:lnTo>
                      <a:pt x="f276" y="f197"/>
                    </a:lnTo>
                    <a:lnTo>
                      <a:pt x="f57" y="f206"/>
                    </a:lnTo>
                    <a:lnTo>
                      <a:pt x="f58" y="f328"/>
                    </a:lnTo>
                    <a:lnTo>
                      <a:pt x="f280" y="f179"/>
                    </a:lnTo>
                    <a:lnTo>
                      <a:pt x="f137" y="f179"/>
                    </a:lnTo>
                    <a:close/>
                    <a:moveTo>
                      <a:pt x="f137" y="f179"/>
                    </a:moveTo>
                    <a:lnTo>
                      <a:pt x="f137" y="f179"/>
                    </a:lnTo>
                    <a:close/>
                    <a:moveTo>
                      <a:pt x="f299" y="f179"/>
                    </a:moveTo>
                    <a:lnTo>
                      <a:pt x="f143" y="f19"/>
                    </a:lnTo>
                    <a:lnTo>
                      <a:pt x="f283" y="f19"/>
                    </a:lnTo>
                    <a:lnTo>
                      <a:pt x="f329" y="f25"/>
                    </a:lnTo>
                    <a:lnTo>
                      <a:pt x="f330" y="f284"/>
                    </a:lnTo>
                    <a:lnTo>
                      <a:pt x="f159" y="f169"/>
                    </a:lnTo>
                    <a:lnTo>
                      <a:pt x="f283" y="f284"/>
                    </a:lnTo>
                    <a:cubicBezTo>
                      <a:pt x="f153" y="f32"/>
                      <a:pt x="f331" y="f33"/>
                      <a:pt x="f300" y="f315"/>
                    </a:cubicBezTo>
                    <a:lnTo>
                      <a:pt x="f157" y="f197"/>
                    </a:lnTo>
                    <a:lnTo>
                      <a:pt x="f51" y="f177"/>
                    </a:lnTo>
                    <a:lnTo>
                      <a:pt x="f299" y="f179"/>
                    </a:lnTo>
                    <a:close/>
                    <a:moveTo>
                      <a:pt x="f299" y="f179"/>
                    </a:moveTo>
                    <a:lnTo>
                      <a:pt x="f299" y="f179"/>
                    </a:lnTo>
                    <a:close/>
                    <a:moveTo>
                      <a:pt x="f332" y="f55"/>
                    </a:moveTo>
                    <a:lnTo>
                      <a:pt x="f51" y="f190"/>
                    </a:lnTo>
                    <a:lnTo>
                      <a:pt x="f299" y="f174"/>
                    </a:lnTo>
                    <a:cubicBezTo>
                      <a:pt x="f331" y="f34"/>
                      <a:pt x="f153" y="f36"/>
                      <a:pt x="f283" y="f194"/>
                    </a:cubicBezTo>
                    <a:lnTo>
                      <a:pt x="f283" y="f38"/>
                    </a:lnTo>
                    <a:lnTo>
                      <a:pt x="f159" y="f38"/>
                    </a:lnTo>
                    <a:lnTo>
                      <a:pt x="f174" y="f298"/>
                    </a:lnTo>
                    <a:lnTo>
                      <a:pt x="f45" y="f282"/>
                    </a:lnTo>
                    <a:lnTo>
                      <a:pt x="f45" y="f295"/>
                    </a:lnTo>
                    <a:lnTo>
                      <a:pt x="f285" y="f295"/>
                    </a:lnTo>
                    <a:cubicBezTo>
                      <a:pt x="f51" y="f333"/>
                      <a:pt x="f225" y="f45"/>
                      <a:pt x="f293" y="f193"/>
                    </a:cubicBezTo>
                    <a:lnTo>
                      <a:pt x="f332" y="f55"/>
                    </a:lnTo>
                    <a:close/>
                    <a:moveTo>
                      <a:pt x="f332" y="f55"/>
                    </a:moveTo>
                    <a:lnTo>
                      <a:pt x="f332" y="f55"/>
                    </a:lnTo>
                    <a:close/>
                    <a:moveTo>
                      <a:pt x="f277" y="f78"/>
                    </a:moveTo>
                    <a:lnTo>
                      <a:pt x="f110" y="f108"/>
                    </a:lnTo>
                    <a:lnTo>
                      <a:pt x="f110" y="f110"/>
                    </a:lnTo>
                    <a:lnTo>
                      <a:pt x="f277" y="f78"/>
                    </a:lnTo>
                    <a:close/>
                  </a:path>
                </a:pathLst>
              </a:custGeom>
              <a:solidFill>
                <a:srgbClr val="D7B369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8" name="Forma Livre 27"/>
              <p:cNvSpPr/>
              <p:nvPr/>
            </p:nvSpPr>
            <p:spPr>
              <a:xfrm>
                <a:off x="9294839" y="5686562"/>
                <a:ext cx="227164" cy="63358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710"/>
                  <a:gd name="f5" fmla="val 246"/>
                  <a:gd name="f6" fmla="val 599"/>
                  <a:gd name="f7" fmla="val 53"/>
                  <a:gd name="f8" fmla="val 612"/>
                  <a:gd name="f9" fmla="val 192"/>
                  <a:gd name="f10" fmla="val 667"/>
                  <a:gd name="f11" fmla="val 197"/>
                  <a:gd name="f12" fmla="val 709"/>
                  <a:gd name="f13" fmla="val 202"/>
                  <a:gd name="f14" fmla="val 693"/>
                  <a:gd name="f15" fmla="val 63"/>
                  <a:gd name="f16" fmla="val 683"/>
                  <a:gd name="f17" fmla="val 2"/>
                  <a:gd name="f18" fmla="val 600"/>
                  <a:gd name="f19" fmla="val 632"/>
                  <a:gd name="f20" fmla="val 169"/>
                  <a:gd name="f21" fmla="val 620"/>
                  <a:gd name="f22" fmla="val 48"/>
                  <a:gd name="f23" fmla="val 623"/>
                  <a:gd name="f24" fmla="val 45"/>
                  <a:gd name="f25" fmla="val 626"/>
                  <a:gd name="f26" fmla="val 42"/>
                  <a:gd name="f27" fmla="val 37"/>
                  <a:gd name="f28" fmla="val 643"/>
                  <a:gd name="f29" fmla="val 650"/>
                  <a:gd name="f30" fmla="val 40"/>
                  <a:gd name="f31" fmla="val 662"/>
                  <a:gd name="f32" fmla="val 55"/>
                  <a:gd name="f33" fmla="val 669"/>
                  <a:gd name="f34" fmla="val 67"/>
                  <a:gd name="f35" fmla="val 174"/>
                  <a:gd name="f36" fmla="val 16"/>
                  <a:gd name="f37" fmla="val 97"/>
                  <a:gd name="f38" fmla="val 110"/>
                  <a:gd name="f39" fmla="val 109"/>
                  <a:gd name="f40" fmla="val 33"/>
                  <a:gd name="f41" fmla="val 98"/>
                  <a:gd name="f42" fmla="val 22"/>
                  <a:gd name="f43" fmla="val 85"/>
                  <a:gd name="f44" fmla="val 17"/>
                  <a:gd name="f45" fmla="val 18"/>
                  <a:gd name="f46" fmla="val 69"/>
                  <a:gd name="f47" fmla="val 15"/>
                  <a:gd name="f48" fmla="val 20"/>
                  <a:gd name="f49" fmla="val 32"/>
                  <a:gd name="f50" fmla="val 26"/>
                  <a:gd name="f51" fmla="val 38"/>
                  <a:gd name="f52" fmla="val 47"/>
                  <a:gd name="f53" fmla="val 57"/>
                  <a:gd name="f54" fmla="val 66"/>
                  <a:gd name="f55" fmla="val 76"/>
                  <a:gd name="f56" fmla="val 81"/>
                  <a:gd name="f57" fmla="val 86"/>
                  <a:gd name="f58" fmla="val 88"/>
                  <a:gd name="f59" fmla="val 452"/>
                  <a:gd name="f60" fmla="val 187"/>
                  <a:gd name="f61" fmla="val 448"/>
                  <a:gd name="f62" fmla="val 134"/>
                  <a:gd name="f63" fmla="val 423"/>
                  <a:gd name="f64" fmla="val 298"/>
                  <a:gd name="f65" fmla="val 272"/>
                  <a:gd name="f66" fmla="val 269"/>
                  <a:gd name="f67" fmla="val 264"/>
                  <a:gd name="f68" fmla="val 245"/>
                  <a:gd name="f69" fmla="val 281"/>
                  <a:gd name="f70" fmla="val 290"/>
                  <a:gd name="f71" fmla="val 293"/>
                  <a:gd name="f72" fmla="val 178"/>
                  <a:gd name="f73" fmla="val 297"/>
                  <a:gd name="f74" fmla="val 139"/>
                  <a:gd name="f75" fmla="val 315"/>
                  <a:gd name="f76" fmla="val 83"/>
                  <a:gd name="f77" fmla="val 405"/>
                  <a:gd name="f78" fmla="val 424"/>
                  <a:gd name="f79" fmla="val 428"/>
                  <a:gd name="f80" fmla="val 431"/>
                  <a:gd name="f81" fmla="val 440"/>
                  <a:gd name="f82" fmla="val 457"/>
                  <a:gd name="f83" fmla="*/ f1 1 710"/>
                  <a:gd name="f84" fmla="*/ f2 1 246"/>
                  <a:gd name="f85" fmla="+- f5 0 f3"/>
                  <a:gd name="f86" fmla="+- f4 0 f3"/>
                  <a:gd name="f87" fmla="*/ f86 1 710"/>
                  <a:gd name="f88" fmla="*/ f85 1 246"/>
                  <a:gd name="f89" fmla="*/ f3 1 f87"/>
                  <a:gd name="f90" fmla="*/ f4 1 f87"/>
                  <a:gd name="f91" fmla="*/ f3 1 f88"/>
                  <a:gd name="f92" fmla="*/ f5 1 f88"/>
                  <a:gd name="f93" fmla="*/ f89 f83 1"/>
                  <a:gd name="f94" fmla="*/ f90 f83 1"/>
                  <a:gd name="f95" fmla="*/ f92 f84 1"/>
                  <a:gd name="f96" fmla="*/ f91 f8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3" t="f96" r="f94" b="f95"/>
                <a:pathLst>
                  <a:path w="710" h="246">
                    <a:moveTo>
                      <a:pt x="f6" y="f7"/>
                    </a:moveTo>
                    <a:lnTo>
                      <a:pt x="f8" y="f9"/>
                    </a:lnTo>
                    <a:lnTo>
                      <a:pt x="f10" y="f11"/>
                    </a:lnTo>
                    <a:lnTo>
                      <a:pt x="f12" y="f13"/>
                    </a:lnTo>
                    <a:lnTo>
                      <a:pt x="f14" y="f15"/>
                    </a:lnTo>
                    <a:cubicBezTo>
                      <a:pt x="f16" y="f17"/>
                      <a:pt x="f18" y="f3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9" y="f20"/>
                    </a:moveTo>
                    <a:lnTo>
                      <a:pt x="f21" y="f7"/>
                    </a:ln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19" y="f27"/>
                      <a:pt x="f28" y="f27"/>
                      <a:pt x="f29" y="f30"/>
                    </a:cubicBezTo>
                    <a:cubicBezTo>
                      <a:pt x="f31" y="f24"/>
                      <a:pt x="f10" y="f32"/>
                      <a:pt x="f33" y="f34"/>
                    </a:cubicBezTo>
                    <a:lnTo>
                      <a:pt x="f16" y="f35"/>
                    </a:lnTo>
                    <a:lnTo>
                      <a:pt x="f19" y="f20"/>
                    </a:lnTo>
                    <a:close/>
                    <a:moveTo>
                      <a:pt x="f19" y="f20"/>
                    </a:moveTo>
                    <a:lnTo>
                      <a:pt x="f19" y="f20"/>
                    </a:lnTo>
                    <a:close/>
                    <a:moveTo>
                      <a:pt x="f36" y="f15"/>
                    </a:moveTo>
                    <a:lnTo>
                      <a:pt x="f3" y="f13"/>
                    </a:lnTo>
                    <a:lnTo>
                      <a:pt x="f37" y="f9"/>
                    </a:lnTo>
                    <a:lnTo>
                      <a:pt x="f38" y="f7"/>
                    </a:lnTo>
                    <a:cubicBezTo>
                      <a:pt x="f39" y="f40"/>
                      <a:pt x="f41" y="f42"/>
                      <a:pt x="f43" y="f44"/>
                    </a:cubicBezTo>
                    <a:lnTo>
                      <a:pt x="f43" y="f45"/>
                    </a:lnTo>
                    <a:lnTo>
                      <a:pt x="f46" y="f47"/>
                    </a:lnTo>
                    <a:cubicBezTo>
                      <a:pt x="f24" y="f47"/>
                      <a:pt x="f48" y="f49"/>
                      <a:pt x="f36" y="f15"/>
                    </a:cubicBezTo>
                    <a:close/>
                    <a:moveTo>
                      <a:pt x="f36" y="f15"/>
                    </a:moveTo>
                    <a:lnTo>
                      <a:pt x="f36" y="f15"/>
                    </a:lnTo>
                    <a:close/>
                    <a:moveTo>
                      <a:pt x="f50" y="f35"/>
                    </a:moveTo>
                    <a:lnTo>
                      <a:pt x="f51" y="f34"/>
                    </a:lnTo>
                    <a:cubicBezTo>
                      <a:pt x="f30" y="f32"/>
                      <a:pt x="f52" y="f24"/>
                      <a:pt x="f53" y="f30"/>
                    </a:cubicBezTo>
                    <a:cubicBezTo>
                      <a:pt x="f54" y="f27"/>
                      <a:pt x="f55" y="f27"/>
                      <a:pt x="f56" y="f26"/>
                    </a:cubicBezTo>
                    <a:cubicBezTo>
                      <a:pt x="f57" y="f24"/>
                      <a:pt x="f57" y="f22"/>
                      <a:pt x="f58" y="f7"/>
                    </a:cubicBezTo>
                    <a:lnTo>
                      <a:pt x="f55" y="f20"/>
                    </a:lnTo>
                    <a:lnTo>
                      <a:pt x="f50" y="f35"/>
                    </a:lnTo>
                    <a:close/>
                    <a:moveTo>
                      <a:pt x="f50" y="f35"/>
                    </a:moveTo>
                    <a:lnTo>
                      <a:pt x="f50" y="f35"/>
                    </a:lnTo>
                    <a:close/>
                    <a:moveTo>
                      <a:pt x="f59" y="f60"/>
                    </a:moveTo>
                    <a:cubicBezTo>
                      <a:pt x="f61" y="f62"/>
                      <a:pt x="f63" y="f53"/>
                      <a:pt x="f0" y="f32"/>
                    </a:cubicBezTo>
                    <a:cubicBezTo>
                      <a:pt x="f64" y="f53"/>
                      <a:pt x="f65" y="f62"/>
                      <a:pt x="f66" y="f60"/>
                    </a:cubicBezTo>
                    <a:lnTo>
                      <a:pt x="f67" y="f68"/>
                    </a:lnTo>
                    <a:cubicBezTo>
                      <a:pt x="f65" y="f68"/>
                      <a:pt x="f69" y="f68"/>
                      <a:pt x="f70" y="f68"/>
                    </a:cubicBezTo>
                    <a:lnTo>
                      <a:pt x="f71" y="f72"/>
                    </a:lnTo>
                    <a:cubicBezTo>
                      <a:pt x="f73" y="f74"/>
                      <a:pt x="f75" y="f76"/>
                      <a:pt x="f0" y="f76"/>
                    </a:cubicBezTo>
                    <a:cubicBezTo>
                      <a:pt x="f77" y="f76"/>
                      <a:pt x="f78" y="f74"/>
                      <a:pt x="f79" y="f72"/>
                    </a:cubicBezTo>
                    <a:lnTo>
                      <a:pt x="f80" y="f68"/>
                    </a:lnTo>
                    <a:cubicBezTo>
                      <a:pt x="f81" y="f68"/>
                      <a:pt x="f61" y="f68"/>
                      <a:pt x="f82" y="f68"/>
                    </a:cubicBezTo>
                    <a:lnTo>
                      <a:pt x="f59" y="f60"/>
                    </a:lnTo>
                    <a:close/>
                  </a:path>
                </a:pathLst>
              </a:custGeom>
              <a:solidFill>
                <a:srgbClr val="F8EBDA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9" name="Forma Livre 28"/>
              <p:cNvSpPr/>
              <p:nvPr/>
            </p:nvSpPr>
            <p:spPr>
              <a:xfrm>
                <a:off x="9296284" y="6005523"/>
                <a:ext cx="38157" cy="152284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75"/>
                  <a:gd name="f4" fmla="val 494"/>
                  <a:gd name="f5" fmla="val 109"/>
                  <a:gd name="f6" fmla="val 486"/>
                  <a:gd name="f7" fmla="val 174"/>
                  <a:gd name="f8" fmla="val 382"/>
                  <a:gd name="f9" fmla="val 493"/>
                  <a:gd name="f10" fmla="val 66"/>
                  <a:gd name="f11" fmla="val 427"/>
                  <a:gd name="f12" fmla="val 397"/>
                  <a:gd name="f13" fmla="val 367"/>
                  <a:gd name="f14" fmla="val 288"/>
                  <a:gd name="f15" fmla="val 308"/>
                  <a:gd name="f16" fmla="val 353"/>
                  <a:gd name="f17" fmla="val 274"/>
                  <a:gd name="f18" fmla="val 215"/>
                  <a:gd name="f19" fmla="val 146"/>
                  <a:gd name="f20" fmla="val 239"/>
                  <a:gd name="f21" fmla="val 126"/>
                  <a:gd name="f22" fmla="val 98"/>
                  <a:gd name="f23" fmla="val 76"/>
                  <a:gd name="f24" fmla="val 48"/>
                  <a:gd name="f25" fmla="val 28"/>
                  <a:gd name="f26" fmla="val 57"/>
                  <a:gd name="f27" fmla="val 202"/>
                  <a:gd name="f28" fmla="val 114"/>
                  <a:gd name="f29" fmla="val 164"/>
                  <a:gd name="f30" fmla="val 42"/>
                  <a:gd name="f31" fmla="val 151"/>
                  <a:gd name="f32" fmla="val 129"/>
                  <a:gd name="f33" fmla="val 119"/>
                  <a:gd name="f34" fmla="val 68"/>
                  <a:gd name="f35" fmla="val 43"/>
                  <a:gd name="f36" fmla="val 105"/>
                  <a:gd name="f37" fmla="val 85"/>
                  <a:gd name="f38" fmla="val 64"/>
                  <a:gd name="f39" fmla="val 78"/>
                  <a:gd name="f40" fmla="val 81"/>
                  <a:gd name="f41" fmla="val 108"/>
                  <a:gd name="f42" fmla="val 91"/>
                  <a:gd name="f43" fmla="val 71"/>
                  <a:gd name="f44" fmla="val 18"/>
                  <a:gd name="f45" fmla="val 79"/>
                  <a:gd name="f46" fmla="val 15"/>
                  <a:gd name="f47" fmla="val 100"/>
                  <a:gd name="f48" fmla="val 13"/>
                  <a:gd name="f49" fmla="val 5"/>
                  <a:gd name="f50" fmla="val 93"/>
                  <a:gd name="f51" fmla="*/ f0 1 175"/>
                  <a:gd name="f52" fmla="*/ f1 1 494"/>
                  <a:gd name="f53" fmla="+- f4 0 f2"/>
                  <a:gd name="f54" fmla="+- f3 0 f2"/>
                  <a:gd name="f55" fmla="*/ f54 1 175"/>
                  <a:gd name="f56" fmla="*/ f53 1 494"/>
                  <a:gd name="f57" fmla="*/ f2 1 f55"/>
                  <a:gd name="f58" fmla="*/ f3 1 f55"/>
                  <a:gd name="f59" fmla="*/ f2 1 f56"/>
                  <a:gd name="f60" fmla="*/ f4 1 f56"/>
                  <a:gd name="f61" fmla="*/ f57 f51 1"/>
                  <a:gd name="f62" fmla="*/ f58 f51 1"/>
                  <a:gd name="f63" fmla="*/ f60 f52 1"/>
                  <a:gd name="f64" fmla="*/ f59 f5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61" t="f64" r="f62" b="f63"/>
                <a:pathLst>
                  <a:path w="175" h="494"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7" y="f8"/>
                    </a:moveTo>
                    <a:lnTo>
                      <a:pt x="f2" y="f8"/>
                    </a:lnTo>
                    <a:lnTo>
                      <a:pt x="f2" y="f9"/>
                    </a:lnTo>
                    <a:lnTo>
                      <a:pt x="f10" y="f9"/>
                    </a:lnTo>
                    <a:lnTo>
                      <a:pt x="f10" y="f11"/>
                    </a:lnTo>
                    <a:cubicBezTo>
                      <a:pt x="f10" y="f12"/>
                      <a:pt x="f5" y="f12"/>
                      <a:pt x="f5" y="f11"/>
                    </a:cubicBezTo>
                    <a:lnTo>
                      <a:pt x="f5" y="f6"/>
                    </a:lnTo>
                    <a:lnTo>
                      <a:pt x="f5" y="f9"/>
                    </a:lnTo>
                    <a:lnTo>
                      <a:pt x="f7" y="f9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" y="f13"/>
                    </a:moveTo>
                    <a:lnTo>
                      <a:pt x="f7" y="f13"/>
                    </a:lnTo>
                    <a:lnTo>
                      <a:pt x="f7" y="f14"/>
                    </a:lnTo>
                    <a:lnTo>
                      <a:pt x="f2" y="f14"/>
                    </a:lnTo>
                    <a:lnTo>
                      <a:pt x="f2" y="f13"/>
                    </a:lnTo>
                    <a:close/>
                    <a:moveTo>
                      <a:pt x="f2" y="f13"/>
                    </a:moveTo>
                    <a:lnTo>
                      <a:pt x="f2" y="f13"/>
                    </a:lnTo>
                    <a:close/>
                    <a:moveTo>
                      <a:pt x="f5" y="f15"/>
                    </a:moveTo>
                    <a:lnTo>
                      <a:pt x="f5" y="f16"/>
                    </a:lnTo>
                    <a:lnTo>
                      <a:pt x="f10" y="f16"/>
                    </a:lnTo>
                    <a:lnTo>
                      <a:pt x="f10" y="f15"/>
                    </a:lnTo>
                    <a:lnTo>
                      <a:pt x="f5" y="f15"/>
                    </a:lnTo>
                    <a:close/>
                    <a:moveTo>
                      <a:pt x="f5" y="f15"/>
                    </a:moveTo>
                    <a:lnTo>
                      <a:pt x="f5" y="f15"/>
                    </a:lnTo>
                    <a:close/>
                    <a:moveTo>
                      <a:pt x="f2" y="f17"/>
                    </a:moveTo>
                    <a:lnTo>
                      <a:pt x="f7" y="f17"/>
                    </a:lnTo>
                    <a:lnTo>
                      <a:pt x="f7" y="f18"/>
                    </a:lnTo>
                    <a:lnTo>
                      <a:pt x="f19" y="f18"/>
                    </a:lnTo>
                    <a:lnTo>
                      <a:pt x="f19" y="f20"/>
                    </a:lnTo>
                    <a:lnTo>
                      <a:pt x="f21" y="f20"/>
                    </a:lnTo>
                    <a:lnTo>
                      <a:pt x="f21" y="f18"/>
                    </a:lnTo>
                    <a:lnTo>
                      <a:pt x="f22" y="f18"/>
                    </a:lnTo>
                    <a:lnTo>
                      <a:pt x="f22" y="f20"/>
                    </a:lnTo>
                    <a:lnTo>
                      <a:pt x="f23" y="f20"/>
                    </a:lnTo>
                    <a:lnTo>
                      <a:pt x="f23" y="f18"/>
                    </a:lnTo>
                    <a:lnTo>
                      <a:pt x="f24" y="f18"/>
                    </a:lnTo>
                    <a:lnTo>
                      <a:pt x="f24" y="f20"/>
                    </a:lnTo>
                    <a:lnTo>
                      <a:pt x="f25" y="f20"/>
                    </a:lnTo>
                    <a:lnTo>
                      <a:pt x="f25" y="f18"/>
                    </a:lnTo>
                    <a:lnTo>
                      <a:pt x="f2" y="f18"/>
                    </a:lnTo>
                    <a:lnTo>
                      <a:pt x="f2" y="f17"/>
                    </a:lnTo>
                    <a:close/>
                    <a:moveTo>
                      <a:pt x="f2" y="f17"/>
                    </a:moveTo>
                    <a:lnTo>
                      <a:pt x="f2" y="f17"/>
                    </a:lnTo>
                    <a:close/>
                    <a:moveTo>
                      <a:pt x="f26" y="f27"/>
                    </a:moveTo>
                    <a:lnTo>
                      <a:pt x="f28" y="f27"/>
                    </a:lnTo>
                    <a:lnTo>
                      <a:pt x="f28" y="f29"/>
                    </a:lnTo>
                    <a:lnTo>
                      <a:pt x="f26" y="f29"/>
                    </a:lnTo>
                    <a:lnTo>
                      <a:pt x="f26" y="f27"/>
                    </a:lnTo>
                    <a:close/>
                    <a:moveTo>
                      <a:pt x="f26" y="f27"/>
                    </a:moveTo>
                    <a:lnTo>
                      <a:pt x="f26" y="f27"/>
                    </a:lnTo>
                    <a:close/>
                    <a:moveTo>
                      <a:pt x="f30" y="f31"/>
                    </a:moveTo>
                    <a:lnTo>
                      <a:pt x="f32" y="f31"/>
                    </a:lnTo>
                    <a:lnTo>
                      <a:pt x="f32" y="f33"/>
                    </a:lnTo>
                    <a:lnTo>
                      <a:pt x="f30" y="f33"/>
                    </a:lnTo>
                    <a:lnTo>
                      <a:pt x="f30" y="f31"/>
                    </a:lnTo>
                    <a:close/>
                    <a:moveTo>
                      <a:pt x="f30" y="f31"/>
                    </a:moveTo>
                    <a:lnTo>
                      <a:pt x="f30" y="f31"/>
                    </a:lnTo>
                    <a:close/>
                    <a:moveTo>
                      <a:pt x="f30" y="f34"/>
                    </a:moveTo>
                    <a:lnTo>
                      <a:pt x="f32" y="f34"/>
                    </a:lnTo>
                    <a:lnTo>
                      <a:pt x="f32" y="f10"/>
                    </a:lnTo>
                    <a:cubicBezTo>
                      <a:pt x="f32" y="f35"/>
                      <a:pt x="f36" y="f25"/>
                      <a:pt x="f37" y="f25"/>
                    </a:cubicBezTo>
                    <a:cubicBezTo>
                      <a:pt x="f38" y="f25"/>
                      <a:pt x="f30" y="f35"/>
                      <a:pt x="f30" y="f10"/>
                    </a:cubicBezTo>
                    <a:lnTo>
                      <a:pt x="f30" y="f34"/>
                    </a:lnTo>
                    <a:close/>
                    <a:moveTo>
                      <a:pt x="f30" y="f34"/>
                    </a:moveTo>
                    <a:lnTo>
                      <a:pt x="f30" y="f34"/>
                    </a:lnTo>
                    <a:close/>
                    <a:moveTo>
                      <a:pt x="f39" y="f40"/>
                    </a:moveTo>
                    <a:lnTo>
                      <a:pt x="f26" y="f40"/>
                    </a:lnTo>
                    <a:lnTo>
                      <a:pt x="f26" y="f41"/>
                    </a:lnTo>
                    <a:lnTo>
                      <a:pt x="f39" y="f41"/>
                    </a:lnTo>
                    <a:lnTo>
                      <a:pt x="f39" y="f40"/>
                    </a:lnTo>
                    <a:close/>
                    <a:moveTo>
                      <a:pt x="f39" y="f40"/>
                    </a:moveTo>
                    <a:lnTo>
                      <a:pt x="f39" y="f40"/>
                    </a:lnTo>
                    <a:close/>
                    <a:moveTo>
                      <a:pt x="f42" y="f40"/>
                    </a:moveTo>
                    <a:lnTo>
                      <a:pt x="f42" y="f41"/>
                    </a:lnTo>
                    <a:lnTo>
                      <a:pt x="f28" y="f41"/>
                    </a:lnTo>
                    <a:lnTo>
                      <a:pt x="f28" y="f40"/>
                    </a:lnTo>
                    <a:lnTo>
                      <a:pt x="f42" y="f40"/>
                    </a:lnTo>
                    <a:close/>
                    <a:moveTo>
                      <a:pt x="f42" y="f40"/>
                    </a:moveTo>
                    <a:lnTo>
                      <a:pt x="f42" y="f40"/>
                    </a:lnTo>
                    <a:close/>
                    <a:moveTo>
                      <a:pt x="f43" y="f44"/>
                    </a:moveTo>
                    <a:cubicBezTo>
                      <a:pt x="f45" y="f46"/>
                      <a:pt x="f42" y="f46"/>
                      <a:pt x="f47" y="f44"/>
                    </a:cubicBezTo>
                    <a:lnTo>
                      <a:pt x="f47" y="f48"/>
                    </a:lnTo>
                    <a:cubicBezTo>
                      <a:pt x="f47" y="f49"/>
                      <a:pt x="f50" y="f2"/>
                      <a:pt x="f37" y="f2"/>
                    </a:cubicBezTo>
                    <a:cubicBezTo>
                      <a:pt x="f39" y="f2"/>
                      <a:pt x="f43" y="f49"/>
                      <a:pt x="f43" y="f48"/>
                    </a:cubicBezTo>
                    <a:lnTo>
                      <a:pt x="f43" y="f44"/>
                    </a:lnTo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30" name="Forma Livre 29"/>
              <p:cNvSpPr/>
              <p:nvPr/>
            </p:nvSpPr>
            <p:spPr>
              <a:xfrm>
                <a:off x="9023399" y="5773677"/>
                <a:ext cx="772924" cy="924120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2242"/>
                  <a:gd name="f5" fmla="val 2638"/>
                  <a:gd name="f6" fmla="val 1116"/>
                  <a:gd name="f7" fmla="val 1956"/>
                  <a:gd name="f8" fmla="val 1061"/>
                  <a:gd name="f9" fmla="val 1010"/>
                  <a:gd name="f10" fmla="val 1946"/>
                  <a:gd name="f11" fmla="val 959"/>
                  <a:gd name="f12" fmla="val 1930"/>
                  <a:gd name="f13" fmla="val 818"/>
                  <a:gd name="f14" fmla="val 1883"/>
                  <a:gd name="f15" fmla="val 702"/>
                  <a:gd name="f16" fmla="val 1775"/>
                  <a:gd name="f17" fmla="val 623"/>
                  <a:gd name="f18" fmla="val 1646"/>
                  <a:gd name="f19" fmla="val 532"/>
                  <a:gd name="f20" fmla="val 1497"/>
                  <a:gd name="f21" fmla="val 489"/>
                  <a:gd name="f22" fmla="val 1321"/>
                  <a:gd name="f23" fmla="val 1147"/>
                  <a:gd name="f24" fmla="val 973"/>
                  <a:gd name="f25" fmla="val 796"/>
                  <a:gd name="f26" fmla="val 650"/>
                  <a:gd name="f27" fmla="val 648"/>
                  <a:gd name="f28" fmla="val 287"/>
                  <a:gd name="f29" fmla="val 295"/>
                  <a:gd name="f30" fmla="val 240"/>
                  <a:gd name="f31" fmla="val 357"/>
                  <a:gd name="f32" fmla="val 195"/>
                  <a:gd name="f33" fmla="val 417"/>
                  <a:gd name="f34" fmla="val 151"/>
                  <a:gd name="f35" fmla="val 479"/>
                  <a:gd name="f36" fmla="val 207"/>
                  <a:gd name="f37" fmla="val 529"/>
                  <a:gd name="f38" fmla="val 258"/>
                  <a:gd name="f39" fmla="val 589"/>
                  <a:gd name="f40" fmla="val 289"/>
                  <a:gd name="f41" fmla="val 660"/>
                  <a:gd name="f42" fmla="val 320"/>
                  <a:gd name="f43" fmla="val 731"/>
                  <a:gd name="f44" fmla="val 326"/>
                  <a:gd name="f45" fmla="val 804"/>
                  <a:gd name="f46" fmla="val 314"/>
                  <a:gd name="f47" fmla="val 880"/>
                  <a:gd name="f48" fmla="val 883"/>
                  <a:gd name="f49" fmla="val 313"/>
                  <a:gd name="f50" fmla="val 892"/>
                  <a:gd name="f51" fmla="val 309"/>
                  <a:gd name="f52" fmla="val 915"/>
                  <a:gd name="f53" fmla="val 304"/>
                  <a:gd name="f54" fmla="val 940"/>
                  <a:gd name="f55" fmla="val 297"/>
                  <a:gd name="f56" fmla="val 966"/>
                  <a:gd name="f57" fmla="val 292"/>
                  <a:gd name="f58" fmla="val 991"/>
                  <a:gd name="f59" fmla="val 283"/>
                  <a:gd name="f60" fmla="val 1014"/>
                  <a:gd name="f61" fmla="val 277"/>
                  <a:gd name="f62" fmla="val 1039"/>
                  <a:gd name="f63" fmla="val 263"/>
                  <a:gd name="f64" fmla="val 1084"/>
                  <a:gd name="f65" fmla="val 246"/>
                  <a:gd name="f66" fmla="val 1124"/>
                  <a:gd name="f67" fmla="val 228"/>
                  <a:gd name="f68" fmla="val 1166"/>
                  <a:gd name="f69" fmla="val 210"/>
                  <a:gd name="f70" fmla="val 1211"/>
                  <a:gd name="f71" fmla="val 191"/>
                  <a:gd name="f72" fmla="val 1257"/>
                  <a:gd name="f73" fmla="val 173"/>
                  <a:gd name="f74" fmla="val 1302"/>
                  <a:gd name="f75" fmla="val 152"/>
                  <a:gd name="f76" fmla="val 1356"/>
                  <a:gd name="f77" fmla="val 137"/>
                  <a:gd name="f78" fmla="val 1414"/>
                  <a:gd name="f79" fmla="val 125"/>
                  <a:gd name="f80" fmla="val 1470"/>
                  <a:gd name="f81" fmla="val 102"/>
                  <a:gd name="f82" fmla="val 1580"/>
                  <a:gd name="f83" fmla="val 1691"/>
                  <a:gd name="f84" fmla="val 163"/>
                  <a:gd name="f85" fmla="val 1787"/>
                  <a:gd name="f86" fmla="val 185"/>
                  <a:gd name="f87" fmla="val 1823"/>
                  <a:gd name="f88" fmla="val 215"/>
                  <a:gd name="f89" fmla="val 1856"/>
                  <a:gd name="f90" fmla="val 1884"/>
                  <a:gd name="f91" fmla="val 342"/>
                  <a:gd name="f92" fmla="val 1967"/>
                  <a:gd name="f93" fmla="val 447"/>
                  <a:gd name="f94" fmla="val 2034"/>
                  <a:gd name="f95" fmla="val 556"/>
                  <a:gd name="f96" fmla="val 2097"/>
                  <a:gd name="f97" fmla="val 668"/>
                  <a:gd name="f98" fmla="val 2162"/>
                  <a:gd name="f99" fmla="val 782"/>
                  <a:gd name="f100" fmla="val 2221"/>
                  <a:gd name="f101" fmla="val 2288"/>
                  <a:gd name="f102" fmla="val 894"/>
                  <a:gd name="f103" fmla="val 947"/>
                  <a:gd name="f104" fmla="val 2324"/>
                  <a:gd name="f105" fmla="val 1004"/>
                  <a:gd name="f106" fmla="val 2360"/>
                  <a:gd name="f107" fmla="val 1056"/>
                  <a:gd name="f108" fmla="val 2402"/>
                  <a:gd name="f109" fmla="val 1078"/>
                  <a:gd name="f110" fmla="val 2421"/>
                  <a:gd name="f111" fmla="val 1099"/>
                  <a:gd name="f112" fmla="val 2440"/>
                  <a:gd name="f113" fmla="val 1121"/>
                  <a:gd name="f114" fmla="val 2461"/>
                  <a:gd name="f115" fmla="val 1142"/>
                  <a:gd name="f116" fmla="val 1163"/>
                  <a:gd name="f117" fmla="val 1187"/>
                  <a:gd name="f118" fmla="val 1237"/>
                  <a:gd name="f119" fmla="val 1294"/>
                  <a:gd name="f120" fmla="val 1349"/>
                  <a:gd name="f121" fmla="val 1459"/>
                  <a:gd name="f122" fmla="val 1573"/>
                  <a:gd name="f123" fmla="val 1685"/>
                  <a:gd name="f124" fmla="val 1758"/>
                  <a:gd name="f125" fmla="val 2056"/>
                  <a:gd name="f126" fmla="val 1830"/>
                  <a:gd name="f127" fmla="val 2012"/>
                  <a:gd name="f128" fmla="val 1897"/>
                  <a:gd name="f129" fmla="val 1962"/>
                  <a:gd name="f130" fmla="val 1607"/>
                  <a:gd name="f131" fmla="val 1661"/>
                  <a:gd name="f132" fmla="val 1530"/>
                  <a:gd name="f133" fmla="val 1780"/>
                  <a:gd name="f134" fmla="val 1423"/>
                  <a:gd name="f135" fmla="val 1881"/>
                  <a:gd name="f136" fmla="val 1289"/>
                  <a:gd name="f137" fmla="val 1928"/>
                  <a:gd name="f138" fmla="val 1235"/>
                  <a:gd name="f139" fmla="val 1180"/>
                  <a:gd name="f140" fmla="val 1123"/>
                  <a:gd name="f141" fmla="val 335"/>
                  <a:gd name="f142" fmla="val 88"/>
                  <a:gd name="f143" fmla="val 235"/>
                  <a:gd name="f144" fmla="val 224"/>
                  <a:gd name="f145" fmla="val 133"/>
                  <a:gd name="f146" fmla="val 34"/>
                  <a:gd name="f147" fmla="val 496"/>
                  <a:gd name="f148" fmla="val 157"/>
                  <a:gd name="f149" fmla="val 580"/>
                  <a:gd name="f150" fmla="val 259"/>
                  <a:gd name="f151" fmla="val 701"/>
                  <a:gd name="f152" fmla="val 234"/>
                  <a:gd name="f153" fmla="val 865"/>
                  <a:gd name="f154" fmla="val 225"/>
                  <a:gd name="f155" fmla="val 213"/>
                  <a:gd name="f156" fmla="val 964"/>
                  <a:gd name="f157" fmla="val 197"/>
                  <a:gd name="f158" fmla="val 1013"/>
                  <a:gd name="f159" fmla="val 1053"/>
                  <a:gd name="f160" fmla="val 169"/>
                  <a:gd name="f161" fmla="val 1094"/>
                  <a:gd name="f162" fmla="val 1132"/>
                  <a:gd name="f163" fmla="val 1178"/>
                  <a:gd name="f164" fmla="val 114"/>
                  <a:gd name="f165" fmla="val 1225"/>
                  <a:gd name="f166" fmla="val 96"/>
                  <a:gd name="f167" fmla="val 1272"/>
                  <a:gd name="f168" fmla="val 75"/>
                  <a:gd name="f169" fmla="val 1331"/>
                  <a:gd name="f170" fmla="val 58"/>
                  <a:gd name="f171" fmla="val 1391"/>
                  <a:gd name="f172" fmla="val 43"/>
                  <a:gd name="f173" fmla="val 1452"/>
                  <a:gd name="f174" fmla="val 16"/>
                  <a:gd name="f175" fmla="val 1585"/>
                  <a:gd name="f176" fmla="val 19"/>
                  <a:gd name="f177" fmla="val 1716"/>
                  <a:gd name="f178" fmla="val 92"/>
                  <a:gd name="f179" fmla="val 1832"/>
                  <a:gd name="f180" fmla="val 120"/>
                  <a:gd name="f181" fmla="val 1878"/>
                  <a:gd name="f182" fmla="val 154"/>
                  <a:gd name="f183" fmla="val 1916"/>
                  <a:gd name="f184" fmla="val 192"/>
                  <a:gd name="f185" fmla="val 1950"/>
                  <a:gd name="f186" fmla="val 2036"/>
                  <a:gd name="f187" fmla="val 403"/>
                  <a:gd name="f188" fmla="val 2107"/>
                  <a:gd name="f189" fmla="val 514"/>
                  <a:gd name="f190" fmla="val 2172"/>
                  <a:gd name="f191" fmla="val 627"/>
                  <a:gd name="f192" fmla="val 2236"/>
                  <a:gd name="f193" fmla="val 740"/>
                  <a:gd name="f194" fmla="val 2294"/>
                  <a:gd name="f195" fmla="val 849"/>
                  <a:gd name="f196" fmla="val 902"/>
                  <a:gd name="f197" fmla="val 2395"/>
                  <a:gd name="f198" fmla="val 956"/>
                  <a:gd name="f199" fmla="val 2430"/>
                  <a:gd name="f200" fmla="val 2468"/>
                  <a:gd name="f201" fmla="val 1047"/>
                  <a:gd name="f202" fmla="val 2503"/>
                  <a:gd name="f203" fmla="val 1089"/>
                  <a:gd name="f204" fmla="val 2546"/>
                  <a:gd name="f205" fmla="val 2594"/>
                  <a:gd name="f206" fmla="val 1118"/>
                  <a:gd name="f207" fmla="val 2596"/>
                  <a:gd name="f208" fmla="val 1120"/>
                  <a:gd name="f209" fmla="val 2599"/>
                  <a:gd name="f210" fmla="val 2601"/>
                  <a:gd name="f211" fmla="val 1125"/>
                  <a:gd name="f212" fmla="val 1154"/>
                  <a:gd name="f213" fmla="val 1194"/>
                  <a:gd name="f214" fmla="val 1285"/>
                  <a:gd name="f215" fmla="val 1339"/>
                  <a:gd name="f216" fmla="val 1392"/>
                  <a:gd name="f217" fmla="val 1501"/>
                  <a:gd name="f218" fmla="val 1614"/>
                  <a:gd name="f219" fmla="val 1727"/>
                  <a:gd name="f220" fmla="val 1838"/>
                  <a:gd name="f221" fmla="val 1949"/>
                  <a:gd name="f222" fmla="val 2049"/>
                  <a:gd name="f223" fmla="val 2087"/>
                  <a:gd name="f224" fmla="val 2121"/>
                  <a:gd name="f225" fmla="val 2149"/>
                  <a:gd name="f226" fmla="val 2222"/>
                  <a:gd name="f227" fmla="val 2225"/>
                  <a:gd name="f228" fmla="val 2198"/>
                  <a:gd name="f229" fmla="val 2183"/>
                  <a:gd name="f230" fmla="val 2166"/>
                  <a:gd name="f231" fmla="val 2145"/>
                  <a:gd name="f232" fmla="val 2128"/>
                  <a:gd name="f233" fmla="val 2108"/>
                  <a:gd name="f234" fmla="val 2089"/>
                  <a:gd name="f235" fmla="val 2071"/>
                  <a:gd name="f236" fmla="val 2044"/>
                  <a:gd name="f237" fmla="val 2028"/>
                  <a:gd name="f238" fmla="val 2016"/>
                  <a:gd name="f239" fmla="val 2007"/>
                  <a:gd name="f240" fmla="val 1982"/>
                  <a:gd name="f241" fmla="val 2085"/>
                  <a:gd name="f242" fmla="val 2207"/>
                  <a:gd name="f243" fmla="val 2006"/>
                  <a:gd name="f244" fmla="val 1906"/>
                  <a:gd name="f245" fmla="val 1801"/>
                  <a:gd name="f246" fmla="val 71"/>
                  <a:gd name="f247" fmla="val 1696"/>
                  <a:gd name="f248" fmla="val 53"/>
                  <a:gd name="f249" fmla="val 1588"/>
                  <a:gd name="f250" fmla="val 1434"/>
                  <a:gd name="f251" fmla="val 25"/>
                  <a:gd name="f252" fmla="val 1278"/>
                  <a:gd name="f253" fmla="val 17"/>
                  <a:gd name="f254" fmla="val 807"/>
                  <a:gd name="f255" fmla="val 653"/>
                  <a:gd name="f256" fmla="val 545"/>
                  <a:gd name="f257" fmla="val 440"/>
                  <a:gd name="f258" fmla="val 1113"/>
                  <a:gd name="f259" fmla="val 1128"/>
                  <a:gd name="f260" fmla="val 1284"/>
                  <a:gd name="f261" fmla="val 1437"/>
                  <a:gd name="f262" fmla="val 8"/>
                  <a:gd name="f263" fmla="val 1590"/>
                  <a:gd name="f264" fmla="val 27"/>
                  <a:gd name="f265" fmla="val 1699"/>
                  <a:gd name="f266" fmla="val 38"/>
                  <a:gd name="f267" fmla="val 1804"/>
                  <a:gd name="f268" fmla="val 1911"/>
                  <a:gd name="f269" fmla="val 73"/>
                  <a:gd name="f270" fmla="val 1915"/>
                  <a:gd name="f271" fmla="val 76"/>
                  <a:gd name="f272" fmla="val 2018"/>
                  <a:gd name="f273" fmla="val 2123"/>
                  <a:gd name="f274" fmla="val 353"/>
                  <a:gd name="f275" fmla="val 493"/>
                  <a:gd name="f276" fmla="val 2230"/>
                  <a:gd name="f277" fmla="val 499"/>
                  <a:gd name="f278" fmla="val 2223"/>
                  <a:gd name="f279" fmla="val 505"/>
                  <a:gd name="f280" fmla="val 2102"/>
                  <a:gd name="f281" fmla="val 585"/>
                  <a:gd name="f282" fmla="val 1998"/>
                  <a:gd name="f283" fmla="val 2023"/>
                  <a:gd name="f284" fmla="val 863"/>
                  <a:gd name="f285" fmla="val 2031"/>
                  <a:gd name="f286" fmla="val 912"/>
                  <a:gd name="f287" fmla="val 2042"/>
                  <a:gd name="f288" fmla="val 961"/>
                  <a:gd name="f289" fmla="val 2058"/>
                  <a:gd name="f290" fmla="val 1008"/>
                  <a:gd name="f291" fmla="val 2072"/>
                  <a:gd name="f292" fmla="val 1048"/>
                  <a:gd name="f293" fmla="val 1087"/>
                  <a:gd name="f294" fmla="val 1172"/>
                  <a:gd name="f295" fmla="val 2142"/>
                  <a:gd name="f296" fmla="val 1218"/>
                  <a:gd name="f297" fmla="val 2161"/>
                  <a:gd name="f298" fmla="val 1265"/>
                  <a:gd name="f299" fmla="val 2182"/>
                  <a:gd name="f300" fmla="val 1326"/>
                  <a:gd name="f301" fmla="val 2199"/>
                  <a:gd name="f302" fmla="val 1386"/>
                  <a:gd name="f303" fmla="val 2211"/>
                  <a:gd name="f304" fmla="val 1449"/>
                  <a:gd name="f305" fmla="val 2241"/>
                  <a:gd name="f306" fmla="val 2237"/>
                  <a:gd name="f307" fmla="val 1721"/>
                  <a:gd name="f308" fmla="val 2163"/>
                  <a:gd name="f309" fmla="val 1842"/>
                  <a:gd name="f310" fmla="val 2133"/>
                  <a:gd name="f311" fmla="val 1888"/>
                  <a:gd name="f312" fmla="val 2099"/>
                  <a:gd name="f313" fmla="val 1926"/>
                  <a:gd name="f314" fmla="val 2059"/>
                  <a:gd name="f315" fmla="val 1959"/>
                  <a:gd name="f316" fmla="val 1847"/>
                  <a:gd name="f317" fmla="val 2120"/>
                  <a:gd name="f318" fmla="val 1733"/>
                  <a:gd name="f319" fmla="val 2188"/>
                  <a:gd name="f320" fmla="val 1623"/>
                  <a:gd name="f321" fmla="val 2251"/>
                  <a:gd name="f322" fmla="val 1509"/>
                  <a:gd name="f323" fmla="val 2309"/>
                  <a:gd name="f324" fmla="val 1401"/>
                  <a:gd name="f325" fmla="val 2375"/>
                  <a:gd name="f326" fmla="val 2410"/>
                  <a:gd name="f327" fmla="val 1296"/>
                  <a:gd name="f328" fmla="val 2443"/>
                  <a:gd name="f329" fmla="val 1247"/>
                  <a:gd name="f330" fmla="val 2481"/>
                  <a:gd name="f331" fmla="val 1206"/>
                  <a:gd name="f332" fmla="val 2515"/>
                  <a:gd name="f333" fmla="val 1167"/>
                  <a:gd name="f334" fmla="val 2556"/>
                  <a:gd name="f335" fmla="val 1137"/>
                  <a:gd name="f336" fmla="val 2602"/>
                  <a:gd name="f337" fmla="val 1135"/>
                  <a:gd name="f338" fmla="val 2609"/>
                  <a:gd name="f339" fmla="val 2614"/>
                  <a:gd name="f340" fmla="val 1127"/>
                  <a:gd name="f341" fmla="val 2621"/>
                  <a:gd name="f342" fmla="val 2637"/>
                  <a:gd name="f343" fmla="val 1114"/>
                  <a:gd name="f344" fmla="val 1111"/>
                  <a:gd name="f345" fmla="val 1106"/>
                  <a:gd name="f346" fmla="val 1102"/>
                  <a:gd name="f347" fmla="val 1074"/>
                  <a:gd name="f348" fmla="val 1035"/>
                  <a:gd name="f349" fmla="val 994"/>
                  <a:gd name="f350" fmla="val 945"/>
                  <a:gd name="f351" fmla="val 840"/>
                  <a:gd name="f352" fmla="val 732"/>
                  <a:gd name="f353" fmla="val 618"/>
                  <a:gd name="f354" fmla="val 508"/>
                  <a:gd name="f355" fmla="val 394"/>
                  <a:gd name="f356" fmla="val 282"/>
                  <a:gd name="f357" fmla="val 182"/>
                  <a:gd name="f358" fmla="val 142"/>
                  <a:gd name="f359" fmla="val 108"/>
                  <a:gd name="f360" fmla="val 78"/>
                  <a:gd name="f361" fmla="val 6"/>
                  <a:gd name="f362" fmla="val 28"/>
                  <a:gd name="f363" fmla="val 42"/>
                  <a:gd name="f364" fmla="val 59"/>
                  <a:gd name="f365" fmla="val 82"/>
                  <a:gd name="f366" fmla="val 99"/>
                  <a:gd name="f367" fmla="val 139"/>
                  <a:gd name="f368" fmla="val 183"/>
                  <a:gd name="f369" fmla="val 199"/>
                  <a:gd name="f370" fmla="val 218"/>
                  <a:gd name="f371" fmla="val 243"/>
                  <a:gd name="f372" fmla="val 18"/>
                  <a:gd name="f373" fmla="val 11"/>
                  <a:gd name="f374" fmla="val 118"/>
                  <a:gd name="f375" fmla="val 223"/>
                  <a:gd name="f376" fmla="val 325"/>
                  <a:gd name="f377" fmla="val 330"/>
                  <a:gd name="f378" fmla="val 437"/>
                  <a:gd name="f379" fmla="val 542"/>
                  <a:gd name="f380" fmla="val 651"/>
                  <a:gd name="f381" fmla="val 957"/>
                  <a:gd name="f382" fmla="val 720"/>
                  <a:gd name="f383" fmla="val 1292"/>
                  <a:gd name="f384" fmla="val 723"/>
                  <a:gd name="f385" fmla="val 726"/>
                  <a:gd name="f386" fmla="val 734"/>
                  <a:gd name="f387" fmla="val 1282"/>
                  <a:gd name="f388" fmla="val 693"/>
                  <a:gd name="f389" fmla="val 1270"/>
                  <a:gd name="f390" fmla="val 686"/>
                  <a:gd name="f391" fmla="val 1258"/>
                  <a:gd name="f392" fmla="val 680"/>
                  <a:gd name="f393" fmla="val 1250"/>
                  <a:gd name="f394" fmla="val 676"/>
                  <a:gd name="f395" fmla="val 1213"/>
                  <a:gd name="f396" fmla="val 658"/>
                  <a:gd name="f397" fmla="val 1173"/>
                  <a:gd name="f398" fmla="val 645"/>
                  <a:gd name="f399" fmla="val 636"/>
                  <a:gd name="f400" fmla="val 635"/>
                  <a:gd name="f401" fmla="val 631"/>
                  <a:gd name="f402" fmla="val 625"/>
                  <a:gd name="f403" fmla="val 612"/>
                  <a:gd name="f404" fmla="val 604"/>
                  <a:gd name="f405" fmla="val 602"/>
                  <a:gd name="f406" fmla="val 1144"/>
                  <a:gd name="f407" fmla="val 1161"/>
                  <a:gd name="f408" fmla="val 600"/>
                  <a:gd name="f409" fmla="val 1183"/>
                  <a:gd name="f410" fmla="val 1204"/>
                  <a:gd name="f411" fmla="val 610"/>
                  <a:gd name="f412" fmla="val 1342"/>
                  <a:gd name="f413" fmla="val 628"/>
                  <a:gd name="f414" fmla="val 1387"/>
                  <a:gd name="f415" fmla="val 670"/>
                  <a:gd name="f416" fmla="val 666"/>
                  <a:gd name="f417" fmla="val 1411"/>
                  <a:gd name="f418" fmla="val 663"/>
                  <a:gd name="f419" fmla="val 1441"/>
                  <a:gd name="f420" fmla="val 1456"/>
                  <a:gd name="f421" fmla="val 641"/>
                  <a:gd name="f422" fmla="val 1474"/>
                  <a:gd name="f423" fmla="val 1484"/>
                  <a:gd name="f424" fmla="val 633"/>
                  <a:gd name="f425" fmla="val 1496"/>
                  <a:gd name="f426" fmla="val 1502"/>
                  <a:gd name="f427" fmla="val 1514"/>
                  <a:gd name="f428" fmla="val 1523"/>
                  <a:gd name="f429" fmla="val 678"/>
                  <a:gd name="f430" fmla="val 1528"/>
                  <a:gd name="f431" fmla="val 696"/>
                  <a:gd name="f432" fmla="val 708"/>
                  <a:gd name="f433" fmla="val 1520"/>
                  <a:gd name="f434" fmla="val 744"/>
                  <a:gd name="f435" fmla="val 1473"/>
                  <a:gd name="f436" fmla="val 747"/>
                  <a:gd name="f437" fmla="val 751"/>
                  <a:gd name="f438" fmla="val 1450"/>
                  <a:gd name="f439" fmla="val 756"/>
                  <a:gd name="f440" fmla="val 1453"/>
                  <a:gd name="f441" fmla="val 761"/>
                  <a:gd name="f442" fmla="val 1454"/>
                  <a:gd name="f443" fmla="val 766"/>
                  <a:gd name="f444" fmla="val 779"/>
                  <a:gd name="f445" fmla="val 1462"/>
                  <a:gd name="f446" fmla="val 792"/>
                  <a:gd name="f447" fmla="val 1468"/>
                  <a:gd name="f448" fmla="val 806"/>
                  <a:gd name="f449" fmla="val 814"/>
                  <a:gd name="f450" fmla="val 1471"/>
                  <a:gd name="f451" fmla="val 819"/>
                  <a:gd name="f452" fmla="val 1482"/>
                  <a:gd name="f453" fmla="val 853"/>
                  <a:gd name="f454" fmla="val 885"/>
                  <a:gd name="f455" fmla="val 917"/>
                  <a:gd name="f456" fmla="val 908"/>
                  <a:gd name="f457" fmla="val 1489"/>
                  <a:gd name="f458" fmla="val 900"/>
                  <a:gd name="f459" fmla="val 888"/>
                  <a:gd name="f460" fmla="val 1506"/>
                  <a:gd name="f461" fmla="val 873"/>
                  <a:gd name="f462" fmla="val 1516"/>
                  <a:gd name="f463" fmla="val 857"/>
                  <a:gd name="f464" fmla="val 1525"/>
                  <a:gd name="f465" fmla="val 842"/>
                  <a:gd name="f466" fmla="val 1535"/>
                  <a:gd name="f467" fmla="val 822"/>
                  <a:gd name="f468" fmla="val 1547"/>
                  <a:gd name="f469" fmla="val 1564"/>
                  <a:gd name="f470" fmla="val 789"/>
                  <a:gd name="f471" fmla="val 1656"/>
                  <a:gd name="f472" fmla="val 1641"/>
                  <a:gd name="f473" fmla="val 729"/>
                  <a:gd name="f474" fmla="val 1622"/>
                  <a:gd name="f475" fmla="val 691"/>
                  <a:gd name="f476" fmla="val 1601"/>
                  <a:gd name="f477" fmla="val 426"/>
                  <a:gd name="f478" fmla="val 1271"/>
                  <a:gd name="f479" fmla="val 380"/>
                  <a:gd name="f480" fmla="val 1223"/>
                  <a:gd name="f481" fmla="val 362"/>
                  <a:gd name="f482" fmla="val 1170"/>
                  <a:gd name="f483" fmla="val 1066"/>
                  <a:gd name="f484" fmla="val 1015"/>
                  <a:gd name="f485" fmla="val 825"/>
                  <a:gd name="f486" fmla="val 713"/>
                  <a:gd name="f487" fmla="val 549"/>
                  <a:gd name="f488" fmla="val 797"/>
                  <a:gd name="f489" fmla="val 504"/>
                  <a:gd name="f490" fmla="val 757"/>
                  <a:gd name="f491" fmla="val 815"/>
                  <a:gd name="f492" fmla="val 799"/>
                  <a:gd name="f493" fmla="val 721"/>
                  <a:gd name="f494" fmla="val 706"/>
                  <a:gd name="f495" fmla="val 811"/>
                  <a:gd name="f496" fmla="val 671"/>
                  <a:gd name="f497" fmla="val 828"/>
                  <a:gd name="f498" fmla="val 655"/>
                  <a:gd name="f499" fmla="val 640"/>
                  <a:gd name="f500" fmla="val 856"/>
                  <a:gd name="f501" fmla="val 870"/>
                  <a:gd name="f502" fmla="val 884"/>
                  <a:gd name="f503" fmla="val 899"/>
                  <a:gd name="f504" fmla="val 911"/>
                  <a:gd name="f505" fmla="val 897"/>
                  <a:gd name="f506" fmla="val 1096"/>
                  <a:gd name="f507" fmla="val 1109"/>
                  <a:gd name="f508" fmla="val 1105"/>
                  <a:gd name="f509" fmla="val 1080"/>
                  <a:gd name="f510" fmla="val 1140"/>
                  <a:gd name="f511" fmla="val 1033"/>
                  <a:gd name="f512" fmla="val 1171"/>
                  <a:gd name="f513" fmla="val 1188"/>
                  <a:gd name="f514" fmla="val 993"/>
                  <a:gd name="f515" fmla="val 1210"/>
                  <a:gd name="f516" fmla="val 971"/>
                  <a:gd name="f517" fmla="val 1242"/>
                  <a:gd name="f518" fmla="val 943"/>
                  <a:gd name="f519" fmla="val 932"/>
                  <a:gd name="f520" fmla="val 1335"/>
                  <a:gd name="f521" fmla="val 922"/>
                  <a:gd name="f522" fmla="val 1367"/>
                  <a:gd name="f523" fmla="val 937"/>
                  <a:gd name="f524" fmla="val 1375"/>
                  <a:gd name="f525" fmla="val 1382"/>
                  <a:gd name="f526" fmla="val 1388"/>
                  <a:gd name="f527" fmla="val 1379"/>
                  <a:gd name="f528" fmla="val 877"/>
                  <a:gd name="f529" fmla="val 855"/>
                  <a:gd name="f530" fmla="val 1370"/>
                  <a:gd name="f531" fmla="val 831"/>
                  <a:gd name="f532" fmla="val 1364"/>
                  <a:gd name="f533" fmla="val 809"/>
                  <a:gd name="f534" fmla="val 1361"/>
                  <a:gd name="f535" fmla="val 1340"/>
                  <a:gd name="f536" fmla="val 787"/>
                  <a:gd name="f537" fmla="val 1327"/>
                  <a:gd name="f538" fmla="val 1316"/>
                  <a:gd name="f539" fmla="val 776"/>
                  <a:gd name="f540" fmla="val 1301"/>
                  <a:gd name="f541" fmla="val 771"/>
                  <a:gd name="f542" fmla="val 1297"/>
                  <a:gd name="f543" fmla="val 769"/>
                  <a:gd name="f544" fmla="val 1280"/>
                  <a:gd name="f545" fmla="val 1249"/>
                  <a:gd name="f546" fmla="val 777"/>
                  <a:gd name="f547" fmla="val 1222"/>
                  <a:gd name="f548" fmla="val 774"/>
                  <a:gd name="f549" fmla="val 1226"/>
                  <a:gd name="f550" fmla="val 1231"/>
                  <a:gd name="f551" fmla="val 742"/>
                  <a:gd name="f552" fmla="val 716"/>
                  <a:gd name="f553" fmla="val 1262"/>
                  <a:gd name="f554" fmla="val 1268"/>
                  <a:gd name="f555" fmla="val 695"/>
                  <a:gd name="f556" fmla="val 1273"/>
                  <a:gd name="f557" fmla="val 1465"/>
                  <a:gd name="f558" fmla="val 953"/>
                  <a:gd name="f559" fmla="val 1458"/>
                  <a:gd name="f560" fmla="val 968"/>
                  <a:gd name="f561" fmla="val 984"/>
                  <a:gd name="f562" fmla="val 1446"/>
                  <a:gd name="f563" fmla="val 999"/>
                  <a:gd name="f564" fmla="val 1018"/>
                  <a:gd name="f565" fmla="val 1034"/>
                  <a:gd name="f566" fmla="val 1435"/>
                  <a:gd name="f567" fmla="val 1055"/>
                  <a:gd name="f568" fmla="val 1065"/>
                  <a:gd name="f569" fmla="val 1431"/>
                  <a:gd name="f570" fmla="val 1422"/>
                  <a:gd name="f571" fmla="val 1419"/>
                  <a:gd name="f572" fmla="val 1090"/>
                  <a:gd name="f573" fmla="val 1416"/>
                  <a:gd name="f574" fmla="val 1092"/>
                  <a:gd name="f575" fmla="val 1407"/>
                  <a:gd name="f576" fmla="val 1406"/>
                  <a:gd name="f577" fmla="val 1085"/>
                  <a:gd name="f578" fmla="val 1044"/>
                  <a:gd name="f579" fmla="val 1395"/>
                  <a:gd name="f580" fmla="val 1380"/>
                  <a:gd name="f581" fmla="val 958"/>
                  <a:gd name="f582" fmla="val 1359"/>
                  <a:gd name="f583" fmla="val 950"/>
                  <a:gd name="f584" fmla="val 1332"/>
                  <a:gd name="f585" fmla="val 938"/>
                  <a:gd name="f586" fmla="val 1304"/>
                  <a:gd name="f587" fmla="val 933"/>
                  <a:gd name="f588" fmla="val 1277"/>
                  <a:gd name="f589" fmla="val 1219"/>
                  <a:gd name="f590" fmla="val 983"/>
                  <a:gd name="f591" fmla="val 1201"/>
                  <a:gd name="f592" fmla="val 1023"/>
                  <a:gd name="f593" fmla="val 1168"/>
                  <a:gd name="f594" fmla="val 1152"/>
                  <a:gd name="f595" fmla="val 1139"/>
                  <a:gd name="f596" fmla="val 1130"/>
                  <a:gd name="f597" fmla="val 1376"/>
                  <a:gd name="f598" fmla="val 1112"/>
                  <a:gd name="f599" fmla="val 1428"/>
                  <a:gd name="f600" fmla="val 1041"/>
                  <a:gd name="f601" fmla="val 1026"/>
                  <a:gd name="f602" fmla="val 1009"/>
                  <a:gd name="f603" fmla="val 1532"/>
                  <a:gd name="f604" fmla="val 986"/>
                  <a:gd name="f605" fmla="val 1554"/>
                  <a:gd name="f606" fmla="val 954"/>
                  <a:gd name="f607" fmla="val 1598"/>
                  <a:gd name="f608" fmla="val 1610"/>
                  <a:gd name="f609" fmla="val 1635"/>
                  <a:gd name="f610" fmla="val 1650"/>
                  <a:gd name="f611" fmla="val 1665"/>
                  <a:gd name="f612" fmla="val 1684"/>
                  <a:gd name="f613" fmla="val 969"/>
                  <a:gd name="f614" fmla="val 1701"/>
                  <a:gd name="f615" fmla="val 974"/>
                  <a:gd name="f616" fmla="val 1718"/>
                  <a:gd name="f617" fmla="val 979"/>
                  <a:gd name="f618" fmla="val 1708"/>
                  <a:gd name="f619" fmla="val 913"/>
                  <a:gd name="f620" fmla="val 1690"/>
                  <a:gd name="f621" fmla="val 847"/>
                  <a:gd name="f622" fmla="val 1662"/>
                  <a:gd name="f623" fmla="val 784"/>
                  <a:gd name="f624" fmla="val 1631"/>
                  <a:gd name="f625" fmla="val 1575"/>
                  <a:gd name="f626" fmla="val 802"/>
                  <a:gd name="f627" fmla="val 1545"/>
                  <a:gd name="f628" fmla="val 827"/>
                  <a:gd name="f629" fmla="val 868"/>
                  <a:gd name="f630" fmla="val 898"/>
                  <a:gd name="f631" fmla="val 674"/>
                  <a:gd name="f632" fmla="val 1600"/>
                  <a:gd name="f633" fmla="val 1586"/>
                  <a:gd name="f634" fmla="val 704"/>
                  <a:gd name="f635" fmla="val 725"/>
                  <a:gd name="f636" fmla="val 727"/>
                  <a:gd name="f637" fmla="val 763"/>
                  <a:gd name="f638" fmla="val 749"/>
                  <a:gd name="f639" fmla="val 1583"/>
                  <a:gd name="f640" fmla="val 711"/>
                  <a:gd name="f641" fmla="val 1429"/>
                  <a:gd name="f642" fmla="val 1313"/>
                  <a:gd name="f643" fmla="val 813"/>
                  <a:gd name="f644" fmla="val 1243"/>
                  <a:gd name="f645" fmla="val 861"/>
                  <a:gd name="f646" fmla="val 1228"/>
                  <a:gd name="f647" fmla="val 1343"/>
                  <a:gd name="f648" fmla="val 866"/>
                  <a:gd name="f649" fmla="val 1518"/>
                  <a:gd name="f650" fmla="val 1543"/>
                  <a:gd name="f651" fmla="val 791"/>
                  <a:gd name="f652" fmla="val 1571"/>
                  <a:gd name="f653" fmla="val 1570"/>
                  <a:gd name="f654" fmla="val 1568"/>
                  <a:gd name="f655" fmla="val 935"/>
                  <a:gd name="f656" fmla="val 1605"/>
                  <a:gd name="f657" fmla="val 1613"/>
                  <a:gd name="f658" fmla="val 1616"/>
                  <a:gd name="f659" fmla="val 1618"/>
                  <a:gd name="f660" fmla="val 846"/>
                  <a:gd name="f661" fmla="val 1629"/>
                  <a:gd name="f662" fmla="val 759"/>
                  <a:gd name="f663" fmla="val 927"/>
                  <a:gd name="f664" fmla="val 1485"/>
                  <a:gd name="f665" fmla="val 1460"/>
                  <a:gd name="f666" fmla="val 1405"/>
                  <a:gd name="f667" fmla="val 1371"/>
                  <a:gd name="f668" fmla="val 816"/>
                  <a:gd name="f669" fmla="val 1308"/>
                  <a:gd name="f670" fmla="val 1283"/>
                  <a:gd name="f671" fmla="val 810"/>
                  <a:gd name="f672" fmla="val 794"/>
                  <a:gd name="f673" fmla="val 1287"/>
                  <a:gd name="f674" fmla="val 1338"/>
                  <a:gd name="f675" fmla="val 730"/>
                  <a:gd name="f676" fmla="val 728"/>
                  <a:gd name="f677" fmla="val 733"/>
                  <a:gd name="f678" fmla="val 1504"/>
                  <a:gd name="f679" fmla="val 1540"/>
                  <a:gd name="f680" fmla="val 752"/>
                  <a:gd name="f681" fmla="val 1551"/>
                  <a:gd name="f682" fmla="val 1563"/>
                  <a:gd name="f683" fmla="val 764"/>
                  <a:gd name="f684" fmla="val 1576"/>
                  <a:gd name="f685" fmla="val 768"/>
                  <a:gd name="f686" fmla="val 770"/>
                  <a:gd name="f687" fmla="val 1581"/>
                  <a:gd name="f688" fmla="val 775"/>
                  <a:gd name="f689" fmla="val 1578"/>
                  <a:gd name="f690" fmla="val 1561"/>
                  <a:gd name="f691" fmla="val 823"/>
                  <a:gd name="f692" fmla="val 1555"/>
                  <a:gd name="f693" fmla="val 909"/>
                  <a:gd name="f694" fmla="val 878"/>
                  <a:gd name="f695" fmla="val 944"/>
                  <a:gd name="f696" fmla="val 1021"/>
                  <a:gd name="f697" fmla="val 835"/>
                  <a:gd name="f698" fmla="val 1067"/>
                  <a:gd name="f699" fmla="val 1036"/>
                  <a:gd name="f700" fmla="val 683"/>
                  <a:gd name="f701" fmla="val 646"/>
                  <a:gd name="f702" fmla="val 862"/>
                  <a:gd name="f703" fmla="val 850"/>
                  <a:gd name="f704" fmla="val 656"/>
                  <a:gd name="f705" fmla="val 871"/>
                  <a:gd name="f706" fmla="val 916"/>
                  <a:gd name="f707" fmla="val 896"/>
                  <a:gd name="f708" fmla="val 948"/>
                  <a:gd name="f709" fmla="val 281"/>
                  <a:gd name="f710" fmla="val 709"/>
                  <a:gd name="f711" fmla="val 512"/>
                  <a:gd name="f712" fmla="val 409"/>
                  <a:gd name="f713" fmla="val 363"/>
                  <a:gd name="f714" fmla="val 1011"/>
                  <a:gd name="f715" fmla="val 346"/>
                  <a:gd name="f716" fmla="val 338"/>
                  <a:gd name="f717" fmla="val 411"/>
                  <a:gd name="f718" fmla="val 518"/>
                  <a:gd name="f719" fmla="val 1677"/>
                  <a:gd name="f720" fmla="val 867"/>
                  <a:gd name="f721" fmla="val 1735"/>
                  <a:gd name="f722" fmla="val 1737"/>
                  <a:gd name="f723" fmla="val 988"/>
                  <a:gd name="f724" fmla="val 1744"/>
                  <a:gd name="f725" fmla="val 1747"/>
                  <a:gd name="f726" fmla="val 1749"/>
                  <a:gd name="f727" fmla="val 1319"/>
                  <a:gd name="f728" fmla="val 1706"/>
                  <a:gd name="f729" fmla="val 1494"/>
                  <a:gd name="f730" fmla="val 1642"/>
                  <a:gd name="f731" fmla="val 1644"/>
                  <a:gd name="f732" fmla="val 1951"/>
                  <a:gd name="f733" fmla="val 1939"/>
                  <a:gd name="f734" fmla="val 1931"/>
                  <a:gd name="f735" fmla="val 1968"/>
                  <a:gd name="f736" fmla="val 1908"/>
                  <a:gd name="f737" fmla="val 1995"/>
                  <a:gd name="f738" fmla="val 2026"/>
                  <a:gd name="f739" fmla="val 2080"/>
                  <a:gd name="f740" fmla="val 2139"/>
                  <a:gd name="f741" fmla="val 2116"/>
                  <a:gd name="f742" fmla="val 2104"/>
                  <a:gd name="f743" fmla="val 2068"/>
                  <a:gd name="f744" fmla="val 2050"/>
                  <a:gd name="f745" fmla="val 2013"/>
                  <a:gd name="f746" fmla="val 1978"/>
                  <a:gd name="f747" fmla="val 1964"/>
                  <a:gd name="f748" fmla="val 1935"/>
                  <a:gd name="f749" fmla="val 1927"/>
                  <a:gd name="f750" fmla="val 1923"/>
                  <a:gd name="f751" fmla="val 1952"/>
                  <a:gd name="f752" fmla="val 1983"/>
                  <a:gd name="f753" fmla="val 2090"/>
                  <a:gd name="f754" fmla="val 2014"/>
                  <a:gd name="f755" fmla="val 375"/>
                  <a:gd name="f756" fmla="val 1937"/>
                  <a:gd name="f757" fmla="val 271"/>
                  <a:gd name="f758" fmla="val 1859"/>
                  <a:gd name="f759" fmla="val 166"/>
                  <a:gd name="f760" fmla="val 1767"/>
                  <a:gd name="f761" fmla="val 1673"/>
                  <a:gd name="f762" fmla="val 138"/>
                  <a:gd name="f763" fmla="val 128"/>
                  <a:gd name="f764" fmla="val 111"/>
                  <a:gd name="f765" fmla="val 101"/>
                  <a:gd name="f766" fmla="val 661"/>
                  <a:gd name="f767" fmla="val 568"/>
                  <a:gd name="f768" fmla="val 474"/>
                  <a:gd name="f769" fmla="val 382"/>
                  <a:gd name="f770" fmla="val 352"/>
                  <a:gd name="f771" fmla="val 205"/>
                  <a:gd name="f772" fmla="val 244"/>
                  <a:gd name="f773" fmla="val 299"/>
                  <a:gd name="f774" fmla="val 311"/>
                  <a:gd name="f775" fmla="val 302"/>
                  <a:gd name="f776" fmla="val 273"/>
                  <a:gd name="f777" fmla="val 595"/>
                  <a:gd name="f778" fmla="val 535"/>
                  <a:gd name="f779" fmla="val 486"/>
                  <a:gd name="f780" fmla="val 481"/>
                  <a:gd name="f781" fmla="val 132"/>
                  <a:gd name="f782" fmla="val 211"/>
                  <a:gd name="f783" fmla="val 368"/>
                  <a:gd name="f784" fmla="val 262"/>
                  <a:gd name="f785" fmla="val 371"/>
                  <a:gd name="f786" fmla="val 153"/>
                  <a:gd name="f787" fmla="val 373"/>
                  <a:gd name="f788" fmla="val 376"/>
                  <a:gd name="f789" fmla="val 470"/>
                  <a:gd name="f790" fmla="val 136"/>
                  <a:gd name="f791" fmla="val 564"/>
                  <a:gd name="f792" fmla="val 123"/>
                  <a:gd name="f793" fmla="val 659"/>
                  <a:gd name="f794" fmla="val 94"/>
                  <a:gd name="f795" fmla="val 967"/>
                  <a:gd name="f796" fmla="val 86"/>
                  <a:gd name="f797" fmla="val 1274"/>
                  <a:gd name="f798" fmla="val 1582"/>
                  <a:gd name="f799" fmla="val 1771"/>
                  <a:gd name="f800" fmla="val 1865"/>
                  <a:gd name="f801" fmla="val 1868"/>
                  <a:gd name="f802" fmla="val 1870"/>
                  <a:gd name="f803" fmla="val 2030"/>
                  <a:gd name="f804" fmla="val 2113"/>
                  <a:gd name="f805" fmla="val 1999"/>
                  <a:gd name="f806" fmla="val 1966"/>
                  <a:gd name="f807" fmla="val 1942"/>
                  <a:gd name="f808" fmla="val 930"/>
                  <a:gd name="f809" fmla="val 1963"/>
                  <a:gd name="f810" fmla="val 1980"/>
                  <a:gd name="f811" fmla="val 1994"/>
                  <a:gd name="f812" fmla="val 1077"/>
                  <a:gd name="f813" fmla="val 2010"/>
                  <a:gd name="f814" fmla="val 1119"/>
                  <a:gd name="f815" fmla="val 1159"/>
                  <a:gd name="f816" fmla="val 2046"/>
                  <a:gd name="f817" fmla="val 1205"/>
                  <a:gd name="f818" fmla="val 2066"/>
                  <a:gd name="f819" fmla="val 2084"/>
                  <a:gd name="f820" fmla="val 1353"/>
                  <a:gd name="f821" fmla="val 1410"/>
                  <a:gd name="f822" fmla="val 2132"/>
                  <a:gd name="f823" fmla="val 1467"/>
                  <a:gd name="f824" fmla="val 2156"/>
                  <a:gd name="f825" fmla="val 2092"/>
                  <a:gd name="f826" fmla="val 1795"/>
                  <a:gd name="f827" fmla="val 2070"/>
                  <a:gd name="f828" fmla="val 1834"/>
                  <a:gd name="f829" fmla="val 2038"/>
                  <a:gd name="f830" fmla="val 1896"/>
                  <a:gd name="f831" fmla="val 1909"/>
                  <a:gd name="f832" fmla="val 1802"/>
                  <a:gd name="f833" fmla="val 1694"/>
                  <a:gd name="f834" fmla="val 2112"/>
                  <a:gd name="f835" fmla="val 2175"/>
                  <a:gd name="f836" fmla="val 2234"/>
                  <a:gd name="f837" fmla="val 1357"/>
                  <a:gd name="f838" fmla="val 2302"/>
                  <a:gd name="f839" fmla="val 2304"/>
                  <a:gd name="f840" fmla="val 2339"/>
                  <a:gd name="f841" fmla="val 2374"/>
                  <a:gd name="f842" fmla="val 1195"/>
                  <a:gd name="f843" fmla="val 2415"/>
                  <a:gd name="f844" fmla="val 2435"/>
                  <a:gd name="f845" fmla="val 1149"/>
                  <a:gd name="f846" fmla="val 2456"/>
                  <a:gd name="f847" fmla="val 2480"/>
                  <a:gd name="f848" fmla="val 2485"/>
                  <a:gd name="f849" fmla="val 1070"/>
                  <a:gd name="f850" fmla="val 1046"/>
                  <a:gd name="f851" fmla="val 939"/>
                  <a:gd name="f852" fmla="val 773"/>
                  <a:gd name="f853" fmla="val 547"/>
                  <a:gd name="f854" fmla="val 439"/>
                  <a:gd name="f855" fmla="val 332"/>
                  <a:gd name="f856" fmla="val 203"/>
                  <a:gd name="f857" fmla="val 171"/>
                  <a:gd name="f858" fmla="val 149"/>
                  <a:gd name="f859" fmla="val 87"/>
                  <a:gd name="f860" fmla="val 109"/>
                  <a:gd name="f861" fmla="val 121"/>
                  <a:gd name="f862" fmla="val 175"/>
                  <a:gd name="f863" fmla="val 231"/>
                  <a:gd name="f864" fmla="val 247"/>
                  <a:gd name="f865" fmla="val 261"/>
                  <a:gd name="f866" fmla="val 270"/>
                  <a:gd name="f867" fmla="val 963"/>
                  <a:gd name="f868" fmla="val 294"/>
                  <a:gd name="f869" fmla="val 1933"/>
                  <a:gd name="f870" fmla="val 1854"/>
                  <a:gd name="f871" fmla="val 1748"/>
                  <a:gd name="f872" fmla="val 1097"/>
                  <a:gd name="f873" fmla="val 1666"/>
                  <a:gd name="f874" fmla="val 1620"/>
                  <a:gd name="f875" fmla="val 1068"/>
                  <a:gd name="f876" fmla="val 1596"/>
                  <a:gd name="f877" fmla="val 1040"/>
                  <a:gd name="f878" fmla="val 1541"/>
                  <a:gd name="f879" fmla="val 1487"/>
                  <a:gd name="f880" fmla="val 985"/>
                  <a:gd name="f881" fmla="val 1430"/>
                  <a:gd name="f882" fmla="val 1333"/>
                  <a:gd name="f883" fmla="val 951"/>
                  <a:gd name="f884" fmla="val 1230"/>
                  <a:gd name="f885" fmla="val 980"/>
                  <a:gd name="f886" fmla="val 1190"/>
                  <a:gd name="f887" fmla="val 1027"/>
                  <a:gd name="f888" fmla="val 1164"/>
                  <a:gd name="f889" fmla="val 1037"/>
                  <a:gd name="f890" fmla="val 1049"/>
                  <a:gd name="f891" fmla="val 1492"/>
                  <a:gd name="f892" fmla="val 1637"/>
                  <a:gd name="f893" fmla="val 1763"/>
                  <a:gd name="f894" fmla="val 1869"/>
                  <a:gd name="f895" fmla="val 1914"/>
                  <a:gd name="f896" fmla="val 1006"/>
                  <a:gd name="f897" fmla="val 1936"/>
                  <a:gd name="f898" fmla="val 1940"/>
                  <a:gd name="f899" fmla="val 1938"/>
                  <a:gd name="f900" fmla="val 998"/>
                  <a:gd name="f901" fmla="val 1682"/>
                  <a:gd name="f902" fmla="val 981"/>
                  <a:gd name="f903" fmla="val 1647"/>
                  <a:gd name="f904" fmla="val 976"/>
                  <a:gd name="f905" fmla="val 1634"/>
                  <a:gd name="f906" fmla="val 1619"/>
                  <a:gd name="f907" fmla="val 1587"/>
                  <a:gd name="f908" fmla="val 1542"/>
                  <a:gd name="f909" fmla="val 1527"/>
                  <a:gd name="f910" fmla="val 1019"/>
                  <a:gd name="f911" fmla="val 1513"/>
                  <a:gd name="f912" fmla="val 1478"/>
                  <a:gd name="f913" fmla="val 1069"/>
                  <a:gd name="f914" fmla="val 1104"/>
                  <a:gd name="f915" fmla="val 1402"/>
                  <a:gd name="f916" fmla="val 1129"/>
                  <a:gd name="f917" fmla="val 1397"/>
                  <a:gd name="f918" fmla="val 1732"/>
                  <a:gd name="f919" fmla="val 1728"/>
                  <a:gd name="f920" fmla="val 1043"/>
                  <a:gd name="f921" fmla="val 1186"/>
                  <a:gd name="f922" fmla="val 1227"/>
                  <a:gd name="f923" fmla="val 1323"/>
                  <a:gd name="f924" fmla="val 1073"/>
                  <a:gd name="f925" fmla="val 1156"/>
                  <a:gd name="f926" fmla="val 1546"/>
                  <a:gd name="f927" fmla="val 1246"/>
                  <a:gd name="f928" fmla="val 1565"/>
                  <a:gd name="f929" fmla="val 1306"/>
                  <a:gd name="f930" fmla="val 1593"/>
                  <a:gd name="f931" fmla="val 1325"/>
                  <a:gd name="f932" fmla="val 1611"/>
                  <a:gd name="f933" fmla="val 1621"/>
                  <a:gd name="f934" fmla="val 1615"/>
                  <a:gd name="f935" fmla="val 1608"/>
                  <a:gd name="f936" fmla="val 1238"/>
                  <a:gd name="f937" fmla="val 1560"/>
                  <a:gd name="f938" fmla="val 1176"/>
                  <a:gd name="f939" fmla="val 1472"/>
                  <a:gd name="f940" fmla="val 1396"/>
                  <a:gd name="f941" fmla="val 1058"/>
                  <a:gd name="f942" fmla="val 1354"/>
                  <a:gd name="f943" fmla="val 1050"/>
                  <a:gd name="f944" fmla="val 1324"/>
                  <a:gd name="f945" fmla="val 1054"/>
                  <a:gd name="f946" fmla="val 1263"/>
                  <a:gd name="f947" fmla="val 1071"/>
                  <a:gd name="f948" fmla="val 1191"/>
                  <a:gd name="f949" fmla="val 1157"/>
                  <a:gd name="f950" fmla="val 1169"/>
                  <a:gd name="f951" fmla="val 1383"/>
                  <a:gd name="f952" fmla="val 1424"/>
                  <a:gd name="f953" fmla="val 1479"/>
                  <a:gd name="f954" fmla="val 1082"/>
                  <a:gd name="f955" fmla="val 1636"/>
                  <a:gd name="f956" fmla="val 1145"/>
                  <a:gd name="f957" fmla="val 1858"/>
                  <a:gd name="f958" fmla="val 1234"/>
                  <a:gd name="f959" fmla="val 1913"/>
                  <a:gd name="f960" fmla="val 1874"/>
                  <a:gd name="f961" fmla="val 1800"/>
                  <a:gd name="f962" fmla="val 1707"/>
                  <a:gd name="f963" fmla="val 1511"/>
                  <a:gd name="f964" fmla="val 1689"/>
                  <a:gd name="f965" fmla="val 1466"/>
                  <a:gd name="f966" fmla="val 1671"/>
                  <a:gd name="f967" fmla="val 1654"/>
                  <a:gd name="f968" fmla="val 1674"/>
                  <a:gd name="f969" fmla="val 1579"/>
                  <a:gd name="f970" fmla="val 1592"/>
                  <a:gd name="f971" fmla="val 1604"/>
                  <a:gd name="f972" fmla="val 1299"/>
                  <a:gd name="f973" fmla="val 688"/>
                  <a:gd name="f974" fmla="val 1311"/>
                  <a:gd name="f975" fmla="val 685"/>
                  <a:gd name="f976" fmla="val 681"/>
                  <a:gd name="f977" fmla="val 1347"/>
                  <a:gd name="f978" fmla="val 673"/>
                  <a:gd name="f979" fmla="val 1328"/>
                  <a:gd name="f980" fmla="val 626"/>
                  <a:gd name="f981" fmla="val 621"/>
                  <a:gd name="f982" fmla="val 1203"/>
                  <a:gd name="f983" fmla="val 1182"/>
                  <a:gd name="f984" fmla="val 620"/>
                  <a:gd name="f985" fmla="val 1179"/>
                  <a:gd name="f986" fmla="val 630"/>
                  <a:gd name="f987" fmla="val 643"/>
                  <a:gd name="f988" fmla="val 690"/>
                  <a:gd name="f989" fmla="val 1508"/>
                  <a:gd name="f990" fmla="val 1490"/>
                  <a:gd name="f991" fmla="val 1461"/>
                  <a:gd name="f992" fmla="val 1394"/>
                  <a:gd name="f993" fmla="val 1363"/>
                  <a:gd name="f994" fmla="val 1351"/>
                  <a:gd name="f995" fmla="val 1330"/>
                  <a:gd name="f996" fmla="val 700"/>
                  <a:gd name="f997" fmla="val 1320"/>
                  <a:gd name="f998" fmla="val 1309"/>
                  <a:gd name="f999" fmla="val 703"/>
                  <a:gd name="f1000" fmla="val 705"/>
                  <a:gd name="f1001" fmla="val 1259"/>
                  <a:gd name="f1002" fmla="val 715"/>
                  <a:gd name="f1003" fmla="val 1254"/>
                  <a:gd name="f1004" fmla="val 737"/>
                  <a:gd name="f1005" fmla="val 1244"/>
                  <a:gd name="f1006" fmla="val 1256"/>
                  <a:gd name="f1007" fmla="val 772"/>
                  <a:gd name="f1008" fmla="val 781"/>
                  <a:gd name="f1009" fmla="val 826"/>
                  <a:gd name="f1010" fmla="val 1399"/>
                  <a:gd name="f1011" fmla="val 1418"/>
                  <a:gd name="f1012" fmla="val 1051"/>
                  <a:gd name="f1013" fmla="val 1031"/>
                  <a:gd name="f1014" fmla="val 1425"/>
                  <a:gd name="f1015" fmla="val 978"/>
                  <a:gd name="f1016" fmla="val 1438"/>
                  <a:gd name="f1017" fmla="val 925"/>
                  <a:gd name="f1018" fmla="val 890"/>
                  <a:gd name="f1019" fmla="val 848"/>
                  <a:gd name="f1020" fmla="val 843"/>
                  <a:gd name="f1021" fmla="val 1426"/>
                  <a:gd name="f1022" fmla="val 1444"/>
                  <a:gd name="f1023" fmla="val 942"/>
                  <a:gd name="f1024" fmla="val 920"/>
                  <a:gd name="f1025" fmla="val 907"/>
                  <a:gd name="f1026" fmla="val 895"/>
                  <a:gd name="f1027" fmla="val 882"/>
                  <a:gd name="f1028" fmla="val 839"/>
                  <a:gd name="f1029" fmla="val 824"/>
                  <a:gd name="f1030" fmla="val 821"/>
                  <a:gd name="f1031" fmla="val 1442"/>
                  <a:gd name="f1032" fmla="val 829"/>
                  <a:gd name="f1033" fmla="val 1447"/>
                  <a:gd name="f1034" fmla="val 837"/>
                  <a:gd name="f1035" fmla="val 817"/>
                  <a:gd name="f1036" fmla="val 812"/>
                  <a:gd name="f1037" fmla="val 739"/>
                  <a:gd name="f1038" fmla="val 710"/>
                  <a:gd name="f1039" fmla="*/ f1 1 2242"/>
                  <a:gd name="f1040" fmla="*/ f2 1 2638"/>
                  <a:gd name="f1041" fmla="+- f5 0 f3"/>
                  <a:gd name="f1042" fmla="+- f4 0 f3"/>
                  <a:gd name="f1043" fmla="*/ f1042 1 2242"/>
                  <a:gd name="f1044" fmla="*/ f1041 1 2638"/>
                  <a:gd name="f1045" fmla="*/ f3 1 f1043"/>
                  <a:gd name="f1046" fmla="*/ f4 1 f1043"/>
                  <a:gd name="f1047" fmla="*/ f3 1 f1044"/>
                  <a:gd name="f1048" fmla="*/ f5 1 f1044"/>
                  <a:gd name="f1049" fmla="*/ f1045 f1039 1"/>
                  <a:gd name="f1050" fmla="*/ f1046 f1039 1"/>
                  <a:gd name="f1051" fmla="*/ f1048 f1040 1"/>
                  <a:gd name="f1052" fmla="*/ f1047 f104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049" t="f1052" r="f1050" b="f1051"/>
                <a:pathLst>
                  <a:path w="2242" h="2638">
                    <a:moveTo>
                      <a:pt x="f6" y="f7"/>
                    </a:moveTo>
                    <a:cubicBezTo>
                      <a:pt x="f8" y="f7"/>
                      <a:pt x="f9" y="f10"/>
                      <a:pt x="f11" y="f12"/>
                    </a:cubicBezTo>
                    <a:cubicBezTo>
                      <a:pt x="f13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1" y="f23"/>
                    </a:cubicBezTo>
                    <a:cubicBezTo>
                      <a:pt x="f21" y="f24"/>
                      <a:pt x="f19" y="f25"/>
                      <a:pt x="f17" y="f26"/>
                    </a:cubicBezTo>
                    <a:lnTo>
                      <a:pt x="f17" y="f27"/>
                    </a:lnTo>
                    <a:lnTo>
                      <a:pt x="f28" y="f29"/>
                    </a:lnTo>
                    <a:cubicBezTo>
                      <a:pt x="f30" y="f31"/>
                      <a:pt x="f32" y="f33"/>
                      <a:pt x="f34" y="f35"/>
                    </a:cubicBezTo>
                    <a:cubicBezTo>
                      <a:pt x="f36" y="f37"/>
                      <a:pt x="f38" y="f39"/>
                      <a:pt x="f40" y="f41"/>
                    </a:cubicBezTo>
                    <a:cubicBezTo>
                      <a:pt x="f42" y="f43"/>
                      <a:pt x="f44" y="f45"/>
                      <a:pt x="f46" y="f47"/>
                    </a:cubicBezTo>
                    <a:lnTo>
                      <a:pt x="f46" y="f48"/>
                    </a:lnTo>
                    <a:lnTo>
                      <a:pt x="f49" y="f50"/>
                    </a:lnTo>
                    <a:cubicBezTo>
                      <a:pt x="f51" y="f52"/>
                      <a:pt x="f53" y="f54"/>
                      <a:pt x="f55" y="f56"/>
                    </a:cubicBezTo>
                    <a:cubicBezTo>
                      <a:pt x="f57" y="f58"/>
                      <a:pt x="f59" y="f60"/>
                      <a:pt x="f61" y="f62"/>
                    </a:cubicBezTo>
                    <a:cubicBezTo>
                      <a:pt x="f63" y="f64"/>
                      <a:pt x="f65" y="f66"/>
                      <a:pt x="f67" y="f68"/>
                    </a:cubicBezTo>
                    <a:cubicBezTo>
                      <a:pt x="f69" y="f70"/>
                      <a:pt x="f71" y="f72"/>
                      <a:pt x="f73" y="f74"/>
                    </a:cubicBezTo>
                    <a:cubicBezTo>
                      <a:pt x="f75" y="f76"/>
                      <a:pt x="f77" y="f78"/>
                      <a:pt x="f79" y="f80"/>
                    </a:cubicBezTo>
                    <a:cubicBezTo>
                      <a:pt x="f81" y="f82"/>
                      <a:pt x="f81" y="f83"/>
                      <a:pt x="f84" y="f85"/>
                    </a:cubicBezTo>
                    <a:cubicBezTo>
                      <a:pt x="f86" y="f87"/>
                      <a:pt x="f88" y="f89"/>
                      <a:pt x="f65" y="f90"/>
                    </a:cubicBezTo>
                    <a:cubicBezTo>
                      <a:pt x="f91" y="f92"/>
                      <a:pt x="f93" y="f94"/>
                      <a:pt x="f95" y="f96"/>
                    </a:cubicBezTo>
                    <a:cubicBezTo>
                      <a:pt x="f97" y="f98"/>
                      <a:pt x="f99" y="f100"/>
                      <a:pt x="f50" y="f101"/>
                    </a:cubicBezTo>
                    <a:lnTo>
                      <a:pt x="f102" y="f101"/>
                    </a:lnTo>
                    <a:cubicBezTo>
                      <a:pt x="f103" y="f104"/>
                      <a:pt x="f105" y="f106"/>
                      <a:pt x="f107" y="f108"/>
                    </a:cubicBezTo>
                    <a:cubicBezTo>
                      <a:pt x="f109" y="f110"/>
                      <a:pt x="f111" y="f112"/>
                      <a:pt x="f113" y="f114"/>
                    </a:cubicBezTo>
                    <a:cubicBezTo>
                      <a:pt x="f115" y="f112"/>
                      <a:pt x="f116" y="f110"/>
                      <a:pt x="f117" y="f108"/>
                    </a:cubicBezTo>
                    <a:cubicBezTo>
                      <a:pt x="f118" y="f106"/>
                      <a:pt x="f119" y="f104"/>
                      <a:pt x="f120" y="f101"/>
                    </a:cubicBezTo>
                    <a:cubicBezTo>
                      <a:pt x="f121" y="f100"/>
                      <a:pt x="f122" y="f98"/>
                      <a:pt x="f123" y="f96"/>
                    </a:cubicBezTo>
                    <a:cubicBezTo>
                      <a:pt x="f124" y="f125"/>
                      <a:pt x="f126" y="f127"/>
                      <a:pt x="f128" y="f129"/>
                    </a:cubicBezTo>
                    <a:lnTo>
                      <a:pt x="f130" y="f131"/>
                    </a:lnTo>
                    <a:cubicBezTo>
                      <a:pt x="f132" y="f133"/>
                      <a:pt x="f134" y="f135"/>
                      <a:pt x="f136" y="f137"/>
                    </a:cubicBezTo>
                    <a:cubicBezTo>
                      <a:pt x="f138" y="f10"/>
                      <a:pt x="f139" y="f7"/>
                      <a:pt x="f140" y="f7"/>
                    </a:cubicBezTo>
                    <a:lnTo>
                      <a:pt x="f6" y="f7"/>
                    </a:ln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41" y="f142"/>
                    </a:moveTo>
                    <a:cubicBezTo>
                      <a:pt x="f143" y="f144"/>
                      <a:pt x="f145" y="f0"/>
                      <a:pt x="f146" y="f147"/>
                    </a:cubicBezTo>
                    <a:cubicBezTo>
                      <a:pt x="f148" y="f149"/>
                      <a:pt x="f150" y="f151"/>
                      <a:pt x="f152" y="f153"/>
                    </a:cubicBezTo>
                    <a:cubicBezTo>
                      <a:pt x="f154" y="f52"/>
                      <a:pt x="f155" y="f156"/>
                      <a:pt x="f157" y="f158"/>
                    </a:cubicBezTo>
                    <a:cubicBezTo>
                      <a:pt x="f86" y="f159"/>
                      <a:pt x="f160" y="f161"/>
                      <a:pt x="f75" y="f162"/>
                    </a:cubicBezTo>
                    <a:cubicBezTo>
                      <a:pt x="f145" y="f163"/>
                      <a:pt x="f164" y="f165"/>
                      <a:pt x="f166" y="f167"/>
                    </a:cubicBezTo>
                    <a:cubicBezTo>
                      <a:pt x="f168" y="f169"/>
                      <a:pt x="f170" y="f171"/>
                      <a:pt x="f172" y="f173"/>
                    </a:cubicBezTo>
                    <a:cubicBezTo>
                      <a:pt x="f174" y="f175"/>
                      <a:pt x="f176" y="f177"/>
                      <a:pt x="f178" y="f179"/>
                    </a:cubicBezTo>
                    <a:cubicBezTo>
                      <a:pt x="f180" y="f181"/>
                      <a:pt x="f182" y="f183"/>
                      <a:pt x="f184" y="f185"/>
                    </a:cubicBezTo>
                    <a:cubicBezTo>
                      <a:pt x="f57" y="f186"/>
                      <a:pt x="f187" y="f188"/>
                      <a:pt x="f189" y="f190"/>
                    </a:cubicBezTo>
                    <a:cubicBezTo>
                      <a:pt x="f191" y="f192"/>
                      <a:pt x="f193" y="f194"/>
                      <a:pt x="f195" y="f106"/>
                    </a:cubicBezTo>
                    <a:cubicBezTo>
                      <a:pt x="f196" y="f197"/>
                      <a:pt x="f198" y="f199"/>
                      <a:pt x="f105" y="f200"/>
                    </a:cubicBezTo>
                    <a:cubicBezTo>
                      <a:pt x="f201" y="f202"/>
                      <a:pt x="f203" y="f204"/>
                      <a:pt x="f6" y="f205"/>
                    </a:cubicBezTo>
                    <a:cubicBezTo>
                      <a:pt x="f206" y="f207"/>
                      <a:pt x="f208" y="f209"/>
                      <a:pt x="f113" y="f210"/>
                    </a:cubicBezTo>
                    <a:cubicBezTo>
                      <a:pt x="f113" y="f209"/>
                      <a:pt x="f140" y="f207"/>
                      <a:pt x="f211" y="f205"/>
                    </a:cubicBezTo>
                    <a:cubicBezTo>
                      <a:pt x="f212" y="f204"/>
                      <a:pt x="f213" y="f202"/>
                      <a:pt x="f118" y="f200"/>
                    </a:cubicBezTo>
                    <a:cubicBezTo>
                      <a:pt x="f214" y="f199"/>
                      <a:pt x="f215" y="f197"/>
                      <a:pt x="f216" y="f106"/>
                    </a:cubicBezTo>
                    <a:cubicBezTo>
                      <a:pt x="f217" y="f194"/>
                      <a:pt x="f218" y="f192"/>
                      <a:pt x="f219" y="f190"/>
                    </a:cubicBezTo>
                    <a:cubicBezTo>
                      <a:pt x="f220" y="f188"/>
                      <a:pt x="f221" y="f186"/>
                      <a:pt x="f222" y="f185"/>
                    </a:cubicBezTo>
                    <a:cubicBezTo>
                      <a:pt x="f223" y="f183"/>
                      <a:pt x="f224" y="f181"/>
                      <a:pt x="f225" y="f179"/>
                    </a:cubicBezTo>
                    <a:cubicBezTo>
                      <a:pt x="f226" y="f177"/>
                      <a:pt x="f227" y="f175"/>
                      <a:pt x="f228" y="f173"/>
                    </a:cubicBezTo>
                    <a:cubicBezTo>
                      <a:pt x="f229" y="f171"/>
                      <a:pt x="f230" y="f169"/>
                      <a:pt x="f231" y="f167"/>
                    </a:cubicBezTo>
                    <a:cubicBezTo>
                      <a:pt x="f232" y="f165"/>
                      <a:pt x="f233" y="f163"/>
                      <a:pt x="f234" y="f162"/>
                    </a:cubicBezTo>
                    <a:cubicBezTo>
                      <a:pt x="f235" y="f161"/>
                      <a:pt x="f125" y="f159"/>
                      <a:pt x="f236" y="f158"/>
                    </a:cubicBezTo>
                    <a:cubicBezTo>
                      <a:pt x="f237" y="f156"/>
                      <a:pt x="f238" y="f52"/>
                      <a:pt x="f239" y="f153"/>
                    </a:cubicBezTo>
                    <a:cubicBezTo>
                      <a:pt x="f240" y="f151"/>
                      <a:pt x="f241" y="f149"/>
                      <a:pt x="f242" y="f147"/>
                    </a:cubicBezTo>
                    <a:cubicBezTo>
                      <a:pt x="f233" y="f0"/>
                      <a:pt x="f243" y="f144"/>
                      <a:pt x="f244" y="f142"/>
                    </a:cubicBezTo>
                    <a:cubicBezTo>
                      <a:pt x="f245" y="f246"/>
                      <a:pt x="f247" y="f248"/>
                      <a:pt x="f249" y="f172"/>
                    </a:cubicBezTo>
                    <a:cubicBezTo>
                      <a:pt x="f250" y="f251"/>
                      <a:pt x="f252" y="f253"/>
                      <a:pt x="f113" y="f253"/>
                    </a:cubicBezTo>
                    <a:cubicBezTo>
                      <a:pt x="f156" y="f253"/>
                      <a:pt x="f254" y="f251"/>
                      <a:pt x="f255" y="f172"/>
                    </a:cubicBezTo>
                    <a:cubicBezTo>
                      <a:pt x="f256" y="f248"/>
                      <a:pt x="f257" y="f246"/>
                      <a:pt x="f141" y="f142"/>
                    </a:cubicBezTo>
                    <a:close/>
                    <a:moveTo>
                      <a:pt x="f141" y="f142"/>
                    </a:moveTo>
                    <a:lnTo>
                      <a:pt x="f141" y="f142"/>
                    </a:lnTo>
                    <a:close/>
                    <a:moveTo>
                      <a:pt x="f258" y="f3"/>
                    </a:moveTo>
                    <a:lnTo>
                      <a:pt x="f113" y="f3"/>
                    </a:lnTo>
                    <a:lnTo>
                      <a:pt x="f259" y="f3"/>
                    </a:lnTo>
                    <a:cubicBezTo>
                      <a:pt x="f260" y="f3"/>
                      <a:pt x="f261" y="f262"/>
                      <a:pt x="f263" y="f264"/>
                    </a:cubicBezTo>
                    <a:cubicBezTo>
                      <a:pt x="f265" y="f266"/>
                      <a:pt x="f267" y="f248"/>
                      <a:pt x="f268" y="f269"/>
                    </a:cubicBezTo>
                    <a:lnTo>
                      <a:pt x="f270" y="f269"/>
                    </a:lnTo>
                    <a:lnTo>
                      <a:pt x="f183" y="f271"/>
                    </a:lnTo>
                    <a:cubicBezTo>
                      <a:pt x="f272" y="f88"/>
                      <a:pt x="f273" y="f274"/>
                      <a:pt x="f227" y="f275"/>
                    </a:cubicBezTo>
                    <a:lnTo>
                      <a:pt x="f276" y="f277"/>
                    </a:lnTo>
                    <a:lnTo>
                      <a:pt x="f278" y="f279"/>
                    </a:lnTo>
                    <a:cubicBezTo>
                      <a:pt x="f280" y="f281"/>
                      <a:pt x="f282" y="f151"/>
                      <a:pt x="f283" y="f284"/>
                    </a:cubicBezTo>
                    <a:cubicBezTo>
                      <a:pt x="f285" y="f286"/>
                      <a:pt x="f287" y="f288"/>
                      <a:pt x="f289" y="f290"/>
                    </a:cubicBezTo>
                    <a:cubicBezTo>
                      <a:pt x="f291" y="f292"/>
                      <a:pt x="f223" y="f293"/>
                      <a:pt x="f280" y="f211"/>
                    </a:cubicBezTo>
                    <a:cubicBezTo>
                      <a:pt x="f273" y="f294"/>
                      <a:pt x="f295" y="f296"/>
                      <a:pt x="f297" y="f298"/>
                    </a:cubicBezTo>
                    <a:cubicBezTo>
                      <a:pt x="f299" y="f300"/>
                      <a:pt x="f301" y="f302"/>
                      <a:pt x="f303" y="f304"/>
                    </a:cubicBezTo>
                    <a:cubicBezTo>
                      <a:pt x="f305" y="f175"/>
                      <a:pt x="f306" y="f307"/>
                      <a:pt x="f308" y="f309"/>
                    </a:cubicBezTo>
                    <a:cubicBezTo>
                      <a:pt x="f310" y="f311"/>
                      <a:pt x="f312" y="f313"/>
                      <a:pt x="f314" y="f129"/>
                    </a:cubicBezTo>
                    <a:cubicBezTo>
                      <a:pt x="f315" y="f222"/>
                      <a:pt x="f316" y="f317"/>
                      <a:pt x="f318" y="f319"/>
                    </a:cubicBezTo>
                    <a:cubicBezTo>
                      <a:pt x="f320" y="f321"/>
                      <a:pt x="f322" y="f323"/>
                      <a:pt x="f324" y="f325"/>
                    </a:cubicBezTo>
                    <a:cubicBezTo>
                      <a:pt x="f120" y="f326"/>
                      <a:pt x="f327" y="f328"/>
                      <a:pt x="f329" y="f330"/>
                    </a:cubicBezTo>
                    <a:cubicBezTo>
                      <a:pt x="f331" y="f332"/>
                      <a:pt x="f333" y="f334"/>
                      <a:pt x="f335" y="f336"/>
                    </a:cubicBezTo>
                    <a:cubicBezTo>
                      <a:pt x="f337" y="f338"/>
                      <a:pt x="f162" y="f339"/>
                      <a:pt x="f340" y="f341"/>
                    </a:cubicBezTo>
                    <a:lnTo>
                      <a:pt x="f113" y="f342"/>
                    </a:lnTo>
                    <a:lnTo>
                      <a:pt x="f343" y="f341"/>
                    </a:lnTo>
                    <a:cubicBezTo>
                      <a:pt x="f344" y="f339"/>
                      <a:pt x="f345" y="f338"/>
                      <a:pt x="f346" y="f336"/>
                    </a:cubicBezTo>
                    <a:cubicBezTo>
                      <a:pt x="f347" y="f334"/>
                      <a:pt x="f348" y="f332"/>
                      <a:pt x="f349" y="f330"/>
                    </a:cubicBezTo>
                    <a:cubicBezTo>
                      <a:pt x="f350" y="f328"/>
                      <a:pt x="f102" y="f326"/>
                      <a:pt x="f351" y="f325"/>
                    </a:cubicBezTo>
                    <a:cubicBezTo>
                      <a:pt x="f352" y="f323"/>
                      <a:pt x="f353" y="f321"/>
                      <a:pt x="f354" y="f319"/>
                    </a:cubicBezTo>
                    <a:cubicBezTo>
                      <a:pt x="f355" y="f317"/>
                      <a:pt x="f356" y="f222"/>
                      <a:pt x="f357" y="f129"/>
                    </a:cubicBezTo>
                    <a:cubicBezTo>
                      <a:pt x="f358" y="f313"/>
                      <a:pt x="f359" y="f311"/>
                      <a:pt x="f360" y="f309"/>
                    </a:cubicBezTo>
                    <a:cubicBezTo>
                      <a:pt x="f361" y="f307"/>
                      <a:pt x="f3" y="f175"/>
                      <a:pt x="f362" y="f304"/>
                    </a:cubicBezTo>
                    <a:cubicBezTo>
                      <a:pt x="f363" y="f302"/>
                      <a:pt x="f364" y="f300"/>
                      <a:pt x="f365" y="f298"/>
                    </a:cubicBezTo>
                    <a:cubicBezTo>
                      <a:pt x="f366" y="f296"/>
                      <a:pt x="f180" y="f294"/>
                      <a:pt x="f367" y="f211"/>
                    </a:cubicBezTo>
                    <a:cubicBezTo>
                      <a:pt x="f182" y="f293"/>
                      <a:pt x="f160" y="f292"/>
                      <a:pt x="f368" y="f290"/>
                    </a:cubicBezTo>
                    <a:cubicBezTo>
                      <a:pt x="f369" y="f288"/>
                      <a:pt x="f69" y="f286"/>
                      <a:pt x="f370" y="f284"/>
                    </a:cubicBezTo>
                    <a:cubicBezTo>
                      <a:pt x="f371" y="f151"/>
                      <a:pt x="f367" y="f281"/>
                      <a:pt x="f372" y="f279"/>
                    </a:cubicBezTo>
                    <a:lnTo>
                      <a:pt x="f373" y="f277"/>
                    </a:lnTo>
                    <a:lnTo>
                      <a:pt x="f174" y="f275"/>
                    </a:lnTo>
                    <a:cubicBezTo>
                      <a:pt x="f374" y="f274"/>
                      <a:pt x="f375" y="f88"/>
                      <a:pt x="f376" y="f271"/>
                    </a:cubicBezTo>
                    <a:lnTo>
                      <a:pt x="f44" y="f269"/>
                    </a:lnTo>
                    <a:lnTo>
                      <a:pt x="f377" y="f269"/>
                    </a:lnTo>
                    <a:cubicBezTo>
                      <a:pt x="f378" y="f248"/>
                      <a:pt x="f379" y="f266"/>
                      <a:pt x="f380" y="f264"/>
                    </a:cubicBezTo>
                    <a:cubicBezTo>
                      <a:pt x="f45" y="f262"/>
                      <a:pt x="f381" y="f3"/>
                      <a:pt x="f258" y="f3"/>
                    </a:cubicBezTo>
                    <a:close/>
                    <a:moveTo>
                      <a:pt x="f258" y="f3"/>
                    </a:moveTo>
                    <a:lnTo>
                      <a:pt x="f258" y="f3"/>
                    </a:lnTo>
                    <a:close/>
                    <a:moveTo>
                      <a:pt x="f136" y="f382"/>
                    </a:moveTo>
                    <a:cubicBezTo>
                      <a:pt x="f383" y="f382"/>
                      <a:pt x="f327" y="f384"/>
                      <a:pt x="f327" y="f385"/>
                    </a:cubicBezTo>
                    <a:cubicBezTo>
                      <a:pt x="f327" y="f352"/>
                      <a:pt x="f383" y="f386"/>
                      <a:pt x="f136" y="f386"/>
                    </a:cubicBezTo>
                    <a:cubicBezTo>
                      <a:pt x="f214" y="f386"/>
                      <a:pt x="f387" y="f352"/>
                      <a:pt x="f387" y="f385"/>
                    </a:cubicBezTo>
                    <a:cubicBezTo>
                      <a:pt x="f387" y="f384"/>
                      <a:pt x="f214" y="f382"/>
                      <a:pt x="f136" y="f382"/>
                    </a:cubicBezTo>
                    <a:close/>
                    <a:moveTo>
                      <a:pt x="f136" y="f382"/>
                    </a:moveTo>
                    <a:lnTo>
                      <a:pt x="f136" y="f382"/>
                    </a:lnTo>
                    <a:close/>
                    <a:moveTo>
                      <a:pt x="f252" y="f388"/>
                    </a:moveTo>
                    <a:cubicBezTo>
                      <a:pt x="f389" y="f390"/>
                      <a:pt x="f391" y="f392"/>
                      <a:pt x="f393" y="f394"/>
                    </a:cubicBezTo>
                    <a:cubicBezTo>
                      <a:pt x="f395" y="f396"/>
                      <a:pt x="f397" y="f398"/>
                      <a:pt x="f162" y="f399"/>
                    </a:cubicBezTo>
                    <a:lnTo>
                      <a:pt x="f162" y="f400"/>
                    </a:lnTo>
                    <a:cubicBezTo>
                      <a:pt x="f140" y="f401"/>
                      <a:pt x="f258" y="f402"/>
                      <a:pt x="f6" y="f403"/>
                    </a:cubicBezTo>
                    <a:cubicBezTo>
                      <a:pt x="f206" y="f404"/>
                      <a:pt x="f259" y="f405"/>
                      <a:pt x="f335" y="f405"/>
                    </a:cubicBezTo>
                    <a:cubicBezTo>
                      <a:pt x="f406" y="f405"/>
                      <a:pt x="f212" y="f405"/>
                      <a:pt x="f407" y="f408"/>
                    </a:cubicBezTo>
                    <a:cubicBezTo>
                      <a:pt x="f409" y="f408"/>
                      <a:pt x="f410" y="f405"/>
                      <a:pt x="f165" y="f404"/>
                    </a:cubicBezTo>
                    <a:cubicBezTo>
                      <a:pt x="f260" y="f411"/>
                      <a:pt x="f412" y="f413"/>
                      <a:pt x="f414" y="f97"/>
                    </a:cubicBezTo>
                    <a:lnTo>
                      <a:pt x="f171" y="f415"/>
                    </a:lnTo>
                    <a:cubicBezTo>
                      <a:pt x="f324" y="f416"/>
                      <a:pt x="f417" y="f418"/>
                      <a:pt x="f134" y="f396"/>
                    </a:cubicBezTo>
                    <a:cubicBezTo>
                      <a:pt x="f419" y="f380"/>
                      <a:pt x="f420" y="f421"/>
                      <a:pt x="f422" y="f399"/>
                    </a:cubicBezTo>
                    <a:cubicBezTo>
                      <a:pt x="f423" y="f424"/>
                      <a:pt x="f425" y="f399"/>
                      <a:pt x="f426" y="f398"/>
                    </a:cubicBezTo>
                    <a:cubicBezTo>
                      <a:pt x="f427" y="f41"/>
                      <a:pt x="f428" y="f429"/>
                      <a:pt x="f430" y="f431"/>
                    </a:cubicBezTo>
                    <a:cubicBezTo>
                      <a:pt x="f132" y="f432"/>
                      <a:pt x="f132" y="f384"/>
                      <a:pt x="f433" y="f43"/>
                    </a:cubicBezTo>
                    <a:cubicBezTo>
                      <a:pt x="f217" y="f434"/>
                      <a:pt x="f435" y="f436"/>
                      <a:pt x="f304" y="f437"/>
                    </a:cubicBezTo>
                    <a:cubicBezTo>
                      <a:pt x="f438" y="f439"/>
                      <a:pt x="f440" y="f441"/>
                      <a:pt x="f442" y="f443"/>
                    </a:cubicBezTo>
                    <a:cubicBezTo>
                      <a:pt x="f121" y="f444"/>
                      <a:pt x="f445" y="f446"/>
                      <a:pt x="f447" y="f448"/>
                    </a:cubicBezTo>
                    <a:lnTo>
                      <a:pt x="f80" y="f449"/>
                    </a:lnTo>
                    <a:lnTo>
                      <a:pt x="f450" y="f451"/>
                    </a:lnTo>
                    <a:cubicBezTo>
                      <a:pt x="f452" y="f453"/>
                      <a:pt x="f423" y="f454"/>
                      <a:pt x="f422" y="f455"/>
                    </a:cubicBezTo>
                    <a:cubicBezTo>
                      <a:pt x="f452" y="f456"/>
                      <a:pt x="f457" y="f458"/>
                      <a:pt x="f425" y="f459"/>
                    </a:cubicBezTo>
                    <a:cubicBezTo>
                      <a:pt x="f460" y="f461"/>
                      <a:pt x="f462" y="f463"/>
                      <a:pt x="f464" y="f465"/>
                    </a:cubicBezTo>
                    <a:cubicBezTo>
                      <a:pt x="f466" y="f467"/>
                      <a:pt x="f468" y="f45"/>
                      <a:pt x="f469" y="f470"/>
                    </a:cubicBezTo>
                    <a:cubicBezTo>
                      <a:pt x="f263" y="f443"/>
                      <a:pt x="f320" y="f441"/>
                      <a:pt x="f471" y="f443"/>
                    </a:cubicBezTo>
                    <a:cubicBezTo>
                      <a:pt x="f472" y="f473"/>
                      <a:pt x="f474" y="f475"/>
                      <a:pt x="f476" y="f396"/>
                    </a:cubicBezTo>
                    <a:cubicBezTo>
                      <a:pt x="f428" y="f19"/>
                      <a:pt x="f417" y="f477"/>
                      <a:pt x="f478" y="f479"/>
                    </a:cubicBezTo>
                    <a:cubicBezTo>
                      <a:pt x="f480" y="f481"/>
                      <a:pt x="f482" y="f274"/>
                      <a:pt x="f206" y="f274"/>
                    </a:cubicBezTo>
                    <a:cubicBezTo>
                      <a:pt x="f483" y="f274"/>
                      <a:pt x="f484" y="f481"/>
                      <a:pt x="f156" y="f479"/>
                    </a:cubicBezTo>
                    <a:cubicBezTo>
                      <a:pt x="f485" y="f477"/>
                      <a:pt x="f486" y="f19"/>
                      <a:pt x="f400" y="f396"/>
                    </a:cubicBezTo>
                    <a:cubicBezTo>
                      <a:pt x="f487" y="f488"/>
                      <a:pt x="f354" y="f56"/>
                      <a:pt x="f489" y="f162"/>
                    </a:cubicBezTo>
                    <a:lnTo>
                      <a:pt x="f490" y="f162"/>
                    </a:lnTo>
                    <a:lnTo>
                      <a:pt x="f490" y="f465"/>
                    </a:lnTo>
                    <a:lnTo>
                      <a:pt x="f491" y="f465"/>
                    </a:lnTo>
                    <a:lnTo>
                      <a:pt x="f491" y="f45"/>
                    </a:lnTo>
                    <a:lnTo>
                      <a:pt x="f492" y="f45"/>
                    </a:lnTo>
                    <a:lnTo>
                      <a:pt x="f492" y="f436"/>
                    </a:lnTo>
                    <a:lnTo>
                      <a:pt x="f491" y="f436"/>
                    </a:lnTo>
                    <a:lnTo>
                      <a:pt x="f491" y="f493"/>
                    </a:lnTo>
                    <a:lnTo>
                      <a:pt x="f492" y="f493"/>
                    </a:lnTo>
                    <a:lnTo>
                      <a:pt x="f492" y="f494"/>
                    </a:lnTo>
                    <a:cubicBezTo>
                      <a:pt x="f492" y="f390"/>
                      <a:pt x="f495" y="f496"/>
                      <a:pt x="f497" y="f418"/>
                    </a:cubicBezTo>
                    <a:lnTo>
                      <a:pt x="f497" y="f498"/>
                    </a:lnTo>
                    <a:cubicBezTo>
                      <a:pt x="f497" y="f499"/>
                      <a:pt x="f351" y="f413"/>
                      <a:pt x="f500" y="f413"/>
                    </a:cubicBezTo>
                    <a:cubicBezTo>
                      <a:pt x="f501" y="f413"/>
                      <a:pt x="f502" y="f499"/>
                      <a:pt x="f502" y="f498"/>
                    </a:cubicBezTo>
                    <a:lnTo>
                      <a:pt x="f502" y="f418"/>
                    </a:lnTo>
                    <a:cubicBezTo>
                      <a:pt x="f503" y="f496"/>
                      <a:pt x="f504" y="f390"/>
                      <a:pt x="f504" y="f494"/>
                    </a:cubicBezTo>
                    <a:lnTo>
                      <a:pt x="f504" y="f493"/>
                    </a:lnTo>
                    <a:lnTo>
                      <a:pt x="f505" y="f493"/>
                    </a:lnTo>
                    <a:lnTo>
                      <a:pt x="f505" y="f436"/>
                    </a:lnTo>
                    <a:lnTo>
                      <a:pt x="f504" y="f436"/>
                    </a:lnTo>
                    <a:lnTo>
                      <a:pt x="f504" y="f45"/>
                    </a:lnTo>
                    <a:lnTo>
                      <a:pt x="f505" y="f45"/>
                    </a:lnTo>
                    <a:lnTo>
                      <a:pt x="f505" y="f465"/>
                    </a:lnTo>
                    <a:lnTo>
                      <a:pt x="f381" y="f465"/>
                    </a:lnTo>
                    <a:lnTo>
                      <a:pt x="f381" y="f162"/>
                    </a:lnTo>
                    <a:lnTo>
                      <a:pt x="f506" y="f162"/>
                    </a:lnTo>
                    <a:cubicBezTo>
                      <a:pt x="f507" y="f508"/>
                      <a:pt x="f140" y="f509"/>
                      <a:pt x="f510" y="f107"/>
                    </a:cubicBezTo>
                    <a:cubicBezTo>
                      <a:pt x="f212" y="f511"/>
                      <a:pt x="f512" y="f158"/>
                      <a:pt x="f513" y="f514"/>
                    </a:cubicBezTo>
                    <a:cubicBezTo>
                      <a:pt x="f515" y="f516"/>
                      <a:pt x="f517" y="f518"/>
                      <a:pt x="f389" y="f519"/>
                    </a:cubicBezTo>
                    <a:cubicBezTo>
                      <a:pt x="f74" y="f455"/>
                      <a:pt x="f520" y="f521"/>
                      <a:pt x="f522" y="f523"/>
                    </a:cubicBezTo>
                    <a:cubicBezTo>
                      <a:pt x="f524" y="f54"/>
                      <a:pt x="f525" y="f518"/>
                      <a:pt x="f526" y="f350"/>
                    </a:cubicBezTo>
                    <a:cubicBezTo>
                      <a:pt x="f414" y="f521"/>
                      <a:pt x="f525" y="f458"/>
                      <a:pt x="f527" y="f528"/>
                    </a:cubicBezTo>
                    <a:cubicBezTo>
                      <a:pt x="f524" y="f529"/>
                      <a:pt x="f530" y="f531"/>
                      <a:pt x="f532" y="f533"/>
                    </a:cubicBezTo>
                    <a:cubicBezTo>
                      <a:pt x="f534" y="f492"/>
                      <a:pt x="f120" y="f446"/>
                      <a:pt x="f535" y="f536"/>
                    </a:cubicBezTo>
                    <a:cubicBezTo>
                      <a:pt x="f537" y="f444"/>
                      <a:pt x="f538" y="f539"/>
                      <a:pt x="f540" y="f541"/>
                    </a:cubicBezTo>
                    <a:cubicBezTo>
                      <a:pt x="f542" y="f543"/>
                      <a:pt x="f214" y="f543"/>
                      <a:pt x="f544" y="f543"/>
                    </a:cubicBezTo>
                    <a:cubicBezTo>
                      <a:pt x="f298" y="f543"/>
                      <a:pt x="f545" y="f546"/>
                      <a:pt x="f138" y="f99"/>
                    </a:cubicBezTo>
                    <a:lnTo>
                      <a:pt x="f547" y="f470"/>
                    </a:lnTo>
                    <a:lnTo>
                      <a:pt x="f165" y="f548"/>
                    </a:lnTo>
                    <a:cubicBezTo>
                      <a:pt x="f549" y="f441"/>
                      <a:pt x="f550" y="f551"/>
                      <a:pt x="f118" y="f43"/>
                    </a:cubicBezTo>
                    <a:cubicBezTo>
                      <a:pt x="f517" y="f552"/>
                      <a:pt x="f545" y="f151"/>
                      <a:pt x="f553" y="f431"/>
                    </a:cubicBezTo>
                    <a:cubicBezTo>
                      <a:pt x="f554" y="f555"/>
                      <a:pt x="f556" y="f388"/>
                      <a:pt x="f252" y="f388"/>
                    </a:cubicBezTo>
                    <a:close/>
                    <a:moveTo>
                      <a:pt x="f252" y="f388"/>
                    </a:moveTo>
                    <a:lnTo>
                      <a:pt x="f252" y="f388"/>
                    </a:lnTo>
                    <a:close/>
                    <a:moveTo>
                      <a:pt x="f557" y="f558"/>
                    </a:moveTo>
                    <a:cubicBezTo>
                      <a:pt x="f559" y="f560"/>
                      <a:pt x="f440" y="f561"/>
                      <a:pt x="f562" y="f563"/>
                    </a:cubicBezTo>
                    <a:cubicBezTo>
                      <a:pt x="f419" y="f564"/>
                      <a:pt x="f261" y="f565"/>
                      <a:pt x="f566" y="f567"/>
                    </a:cubicBezTo>
                    <a:cubicBezTo>
                      <a:pt x="f250" y="f568"/>
                      <a:pt x="f569" y="f64"/>
                      <a:pt x="f570" y="f203"/>
                    </a:cubicBezTo>
                    <a:cubicBezTo>
                      <a:pt x="f571" y="f572"/>
                      <a:pt x="f573" y="f574"/>
                      <a:pt x="f78" y="f574"/>
                    </a:cubicBezTo>
                    <a:lnTo>
                      <a:pt x="f575" y="f574"/>
                    </a:lnTo>
                    <a:lnTo>
                      <a:pt x="f576" y="f577"/>
                    </a:lnTo>
                    <a:cubicBezTo>
                      <a:pt x="f324" y="f578"/>
                      <a:pt x="f579" y="f105"/>
                      <a:pt x="f216" y="f156"/>
                    </a:cubicBezTo>
                    <a:cubicBezTo>
                      <a:pt x="f580" y="f288"/>
                      <a:pt x="f530" y="f581"/>
                      <a:pt x="f582" y="f583"/>
                    </a:cubicBezTo>
                    <a:cubicBezTo>
                      <a:pt x="f584" y="f585"/>
                      <a:pt x="f586" y="f587"/>
                      <a:pt x="f588" y="f103"/>
                    </a:cubicBezTo>
                    <a:cubicBezTo>
                      <a:pt x="f545" y="f581"/>
                      <a:pt x="f589" y="f590"/>
                      <a:pt x="f591" y="f105"/>
                    </a:cubicBezTo>
                    <a:cubicBezTo>
                      <a:pt x="f409" y="f592"/>
                      <a:pt x="f593" y="f578"/>
                      <a:pt x="f594" y="f568"/>
                    </a:cubicBezTo>
                    <a:cubicBezTo>
                      <a:pt x="f595" y="f293"/>
                      <a:pt x="f340" y="f507"/>
                      <a:pt x="f343" y="f162"/>
                    </a:cubicBezTo>
                    <a:lnTo>
                      <a:pt x="f530" y="f162"/>
                    </a:lnTo>
                    <a:lnTo>
                      <a:pt x="f530" y="f596"/>
                    </a:lnTo>
                    <a:lnTo>
                      <a:pt x="f597" y="f340"/>
                    </a:lnTo>
                    <a:cubicBezTo>
                      <a:pt x="f414" y="f208"/>
                      <a:pt x="f579" y="f598"/>
                      <a:pt x="f576" y="f508"/>
                    </a:cubicBezTo>
                    <a:cubicBezTo>
                      <a:pt x="f599" y="f572"/>
                      <a:pt x="f304" y="f347"/>
                      <a:pt x="f447" y="f107"/>
                    </a:cubicBezTo>
                    <a:cubicBezTo>
                      <a:pt x="f423" y="f600"/>
                      <a:pt x="f217" y="f601"/>
                      <a:pt x="f427" y="f602"/>
                    </a:cubicBezTo>
                    <a:cubicBezTo>
                      <a:pt x="f603" y="f604"/>
                      <a:pt x="f605" y="f581"/>
                      <a:pt x="f175" y="f606"/>
                    </a:cubicBezTo>
                    <a:cubicBezTo>
                      <a:pt x="f607" y="f583"/>
                      <a:pt x="f608" y="f606"/>
                      <a:pt x="f474" y="f198"/>
                    </a:cubicBezTo>
                    <a:cubicBezTo>
                      <a:pt x="f609" y="f581"/>
                      <a:pt x="f610" y="f288"/>
                      <a:pt x="f611" y="f156"/>
                    </a:cubicBezTo>
                    <a:cubicBezTo>
                      <a:pt x="f612" y="f613"/>
                      <a:pt x="f614" y="f615"/>
                      <a:pt x="f616" y="f617"/>
                    </a:cubicBezTo>
                    <a:cubicBezTo>
                      <a:pt x="f618" y="f619"/>
                      <a:pt x="f620" y="f621"/>
                      <a:pt x="f622" y="f623"/>
                    </a:cubicBezTo>
                    <a:cubicBezTo>
                      <a:pt x="f624" y="f546"/>
                      <a:pt x="f476" y="f444"/>
                      <a:pt x="f625" y="f626"/>
                    </a:cubicBezTo>
                    <a:cubicBezTo>
                      <a:pt x="f627" y="f628"/>
                      <a:pt x="f603" y="f629"/>
                      <a:pt x="f322" y="f630"/>
                    </a:cubicBezTo>
                    <a:cubicBezTo>
                      <a:pt x="f425" y="f52"/>
                      <a:pt x="f452" y="f523"/>
                      <a:pt x="f557" y="f558"/>
                    </a:cubicBezTo>
                    <a:close/>
                    <a:moveTo>
                      <a:pt x="f557" y="f558"/>
                    </a:moveTo>
                    <a:lnTo>
                      <a:pt x="f557" y="f558"/>
                    </a:lnTo>
                    <a:close/>
                    <a:moveTo>
                      <a:pt x="f631" y="f632"/>
                    </a:moveTo>
                    <a:lnTo>
                      <a:pt x="f15" y="f632"/>
                    </a:lnTo>
                    <a:lnTo>
                      <a:pt x="f15" y="f633"/>
                    </a:lnTo>
                    <a:cubicBezTo>
                      <a:pt x="f15" y="f633"/>
                      <a:pt x="f634" y="f175"/>
                      <a:pt x="f494" y="f175"/>
                    </a:cubicBezTo>
                    <a:lnTo>
                      <a:pt x="f635" y="f175"/>
                    </a:lnTo>
                    <a:cubicBezTo>
                      <a:pt x="f636" y="f175"/>
                      <a:pt x="f636" y="f633"/>
                      <a:pt x="f636" y="f633"/>
                    </a:cubicBezTo>
                    <a:lnTo>
                      <a:pt x="f636" y="f632"/>
                    </a:lnTo>
                    <a:lnTo>
                      <a:pt x="f637" y="f632"/>
                    </a:lnTo>
                    <a:cubicBezTo>
                      <a:pt x="f638" y="f639"/>
                      <a:pt x="f640" y="f462"/>
                      <a:pt x="f486" y="f641"/>
                    </a:cubicBezTo>
                    <a:cubicBezTo>
                      <a:pt x="f552" y="f642"/>
                      <a:pt x="f643" y="f644"/>
                      <a:pt x="f645" y="f646"/>
                    </a:cubicBezTo>
                    <a:cubicBezTo>
                      <a:pt x="f536" y="f647"/>
                      <a:pt x="f648" y="f571"/>
                      <a:pt x="f58" y="f649"/>
                    </a:cubicBezTo>
                    <a:cubicBezTo>
                      <a:pt x="f153" y="f650"/>
                      <a:pt x="f651" y="f633"/>
                      <a:pt x="f541" y="f632"/>
                    </a:cubicBezTo>
                    <a:lnTo>
                      <a:pt x="f153" y="f632"/>
                    </a:lnTo>
                    <a:lnTo>
                      <a:pt x="f153" y="f652"/>
                    </a:lnTo>
                    <a:cubicBezTo>
                      <a:pt x="f153" y="f653"/>
                      <a:pt x="f648" y="f654"/>
                      <a:pt x="f501" y="f654"/>
                    </a:cubicBezTo>
                    <a:lnTo>
                      <a:pt x="f505" y="f654"/>
                    </a:lnTo>
                    <a:cubicBezTo>
                      <a:pt x="f503" y="f654"/>
                      <a:pt x="f196" y="f653"/>
                      <a:pt x="f196" y="f652"/>
                    </a:cubicBezTo>
                    <a:lnTo>
                      <a:pt x="f196" y="f632"/>
                    </a:lnTo>
                    <a:lnTo>
                      <a:pt x="f519" y="f632"/>
                    </a:lnTo>
                    <a:cubicBezTo>
                      <a:pt x="f655" y="f632"/>
                      <a:pt x="f523" y="f476"/>
                      <a:pt x="f523" y="f656"/>
                    </a:cubicBezTo>
                    <a:lnTo>
                      <a:pt x="f523" y="f657"/>
                    </a:lnTo>
                    <a:cubicBezTo>
                      <a:pt x="f523" y="f658"/>
                      <a:pt x="f655" y="f659"/>
                      <a:pt x="f519" y="f659"/>
                    </a:cubicBezTo>
                    <a:cubicBezTo>
                      <a:pt x="f660" y="f661"/>
                      <a:pt x="f662" y="f624"/>
                      <a:pt x="f631" y="f659"/>
                    </a:cubicBezTo>
                    <a:cubicBezTo>
                      <a:pt x="f496" y="f659"/>
                      <a:pt x="f415" y="f658"/>
                      <a:pt x="f415" y="f657"/>
                    </a:cubicBezTo>
                    <a:lnTo>
                      <a:pt x="f415" y="f656"/>
                    </a:lnTo>
                    <a:cubicBezTo>
                      <a:pt x="f415" y="f476"/>
                      <a:pt x="f496" y="f632"/>
                      <a:pt x="f631" y="f632"/>
                    </a:cubicBezTo>
                    <a:close/>
                    <a:moveTo>
                      <a:pt x="f631" y="f632"/>
                    </a:moveTo>
                    <a:lnTo>
                      <a:pt x="f631" y="f632"/>
                    </a:lnTo>
                    <a:close/>
                    <a:moveTo>
                      <a:pt x="f198" y="f322"/>
                    </a:moveTo>
                    <a:cubicBezTo>
                      <a:pt x="f663" y="f664"/>
                      <a:pt x="f503" y="f665"/>
                      <a:pt x="f461" y="f250"/>
                    </a:cubicBezTo>
                    <a:cubicBezTo>
                      <a:pt x="f621" y="f666"/>
                      <a:pt x="f485" y="f667"/>
                      <a:pt x="f13" y="f169"/>
                    </a:cubicBezTo>
                    <a:cubicBezTo>
                      <a:pt x="f668" y="f669"/>
                      <a:pt x="f451" y="f670"/>
                      <a:pt x="f497" y="f553"/>
                    </a:cubicBezTo>
                    <a:cubicBezTo>
                      <a:pt x="f671" y="f556"/>
                      <a:pt x="f672" y="f673"/>
                      <a:pt x="f99" y="f540"/>
                    </a:cubicBezTo>
                    <a:cubicBezTo>
                      <a:pt x="f638" y="f674"/>
                      <a:pt x="f675" y="f527"/>
                      <a:pt x="f676" y="f641"/>
                    </a:cubicBezTo>
                    <a:cubicBezTo>
                      <a:pt x="f636" y="f557"/>
                      <a:pt x="f677" y="f678"/>
                      <a:pt x="f436" y="f679"/>
                    </a:cubicBezTo>
                    <a:cubicBezTo>
                      <a:pt x="f680" y="f681"/>
                      <a:pt x="f490" y="f682"/>
                      <a:pt x="f683" y="f625"/>
                    </a:cubicBezTo>
                    <a:cubicBezTo>
                      <a:pt x="f683" y="f684"/>
                      <a:pt x="f685" y="f82"/>
                      <a:pt x="f686" y="f639"/>
                    </a:cubicBezTo>
                    <a:cubicBezTo>
                      <a:pt x="f541" y="f687"/>
                      <a:pt x="f688" y="f82"/>
                      <a:pt x="f444" y="f689"/>
                    </a:cubicBezTo>
                    <a:cubicBezTo>
                      <a:pt x="f446" y="f653"/>
                      <a:pt x="f254" y="f690"/>
                      <a:pt x="f691" y="f692"/>
                    </a:cubicBezTo>
                    <a:cubicBezTo>
                      <a:pt x="f153" y="f466"/>
                      <a:pt x="f693" y="f433"/>
                      <a:pt x="f198" y="f322"/>
                    </a:cubicBezTo>
                    <a:close/>
                    <a:moveTo>
                      <a:pt x="f198" y="f322"/>
                    </a:moveTo>
                    <a:lnTo>
                      <a:pt x="f198" y="f322"/>
                    </a:lnTo>
                    <a:close/>
                    <a:moveTo>
                      <a:pt x="f694" y="f211"/>
                    </a:moveTo>
                    <a:lnTo>
                      <a:pt x="f694" y="f162"/>
                    </a:lnTo>
                    <a:lnTo>
                      <a:pt x="f695" y="f162"/>
                    </a:lnTo>
                    <a:lnTo>
                      <a:pt x="f695" y="f696"/>
                    </a:lnTo>
                    <a:lnTo>
                      <a:pt x="f686" y="f696"/>
                    </a:lnTo>
                    <a:lnTo>
                      <a:pt x="f686" y="f162"/>
                    </a:lnTo>
                    <a:lnTo>
                      <a:pt x="f697" y="f162"/>
                    </a:lnTo>
                    <a:lnTo>
                      <a:pt x="f697" y="f698"/>
                    </a:lnTo>
                    <a:cubicBezTo>
                      <a:pt x="f697" y="f699"/>
                      <a:pt x="f694" y="f699"/>
                      <a:pt x="f694" y="f698"/>
                    </a:cubicBezTo>
                    <a:lnTo>
                      <a:pt x="f694" y="f211"/>
                    </a:lnTo>
                    <a:close/>
                    <a:moveTo>
                      <a:pt x="f694" y="f211"/>
                    </a:moveTo>
                    <a:lnTo>
                      <a:pt x="f694" y="f211"/>
                    </a:lnTo>
                    <a:close/>
                    <a:moveTo>
                      <a:pt x="f503" y="f432"/>
                    </a:moveTo>
                    <a:lnTo>
                      <a:pt x="f503" y="f494"/>
                    </a:lnTo>
                    <a:cubicBezTo>
                      <a:pt x="f503" y="f700"/>
                      <a:pt x="f528" y="f415"/>
                      <a:pt x="f500" y="f415"/>
                    </a:cubicBezTo>
                    <a:cubicBezTo>
                      <a:pt x="f697" y="f415"/>
                      <a:pt x="f643" y="f700"/>
                      <a:pt x="f643" y="f494"/>
                    </a:cubicBezTo>
                    <a:lnTo>
                      <a:pt x="f643" y="f432"/>
                    </a:lnTo>
                    <a:lnTo>
                      <a:pt x="f503" y="f432"/>
                    </a:lnTo>
                    <a:close/>
                    <a:moveTo>
                      <a:pt x="f503" y="f432"/>
                    </a:moveTo>
                    <a:lnTo>
                      <a:pt x="f503" y="f432"/>
                    </a:lnTo>
                    <a:close/>
                    <a:moveTo>
                      <a:pt x="f501" y="f396"/>
                    </a:moveTo>
                    <a:lnTo>
                      <a:pt x="f501" y="f498"/>
                    </a:lnTo>
                    <a:cubicBezTo>
                      <a:pt x="f501" y="f701"/>
                      <a:pt x="f702" y="f421"/>
                      <a:pt x="f500" y="f421"/>
                    </a:cubicBezTo>
                    <a:cubicBezTo>
                      <a:pt x="f621" y="f421"/>
                      <a:pt x="f351" y="f701"/>
                      <a:pt x="f351" y="f498"/>
                    </a:cubicBezTo>
                    <a:lnTo>
                      <a:pt x="f351" y="f396"/>
                    </a:lnTo>
                    <a:cubicBezTo>
                      <a:pt x="f660" y="f396"/>
                      <a:pt x="f703" y="f704"/>
                      <a:pt x="f500" y="f704"/>
                    </a:cubicBezTo>
                    <a:cubicBezTo>
                      <a:pt x="f645" y="f704"/>
                      <a:pt x="f648" y="f396"/>
                      <a:pt x="f501" y="f396"/>
                    </a:cubicBezTo>
                    <a:close/>
                    <a:moveTo>
                      <a:pt x="f501" y="f396"/>
                    </a:moveTo>
                    <a:lnTo>
                      <a:pt x="f501" y="f396"/>
                    </a:lnTo>
                    <a:close/>
                    <a:moveTo>
                      <a:pt x="f495" y="f441"/>
                    </a:moveTo>
                    <a:lnTo>
                      <a:pt x="f495" y="f446"/>
                    </a:lnTo>
                    <a:lnTo>
                      <a:pt x="f503" y="f446"/>
                    </a:lnTo>
                    <a:lnTo>
                      <a:pt x="f503" y="f441"/>
                    </a:lnTo>
                    <a:lnTo>
                      <a:pt x="f495" y="f441"/>
                    </a:lnTo>
                    <a:close/>
                    <a:moveTo>
                      <a:pt x="f495" y="f441"/>
                    </a:moveTo>
                    <a:lnTo>
                      <a:pt x="f495" y="f441"/>
                    </a:lnTo>
                    <a:close/>
                    <a:moveTo>
                      <a:pt x="f628" y="f493"/>
                    </a:moveTo>
                    <a:lnTo>
                      <a:pt x="f628" y="f436"/>
                    </a:lnTo>
                    <a:lnTo>
                      <a:pt x="f621" y="f436"/>
                    </a:lnTo>
                    <a:lnTo>
                      <a:pt x="f195" y="f436"/>
                    </a:lnTo>
                    <a:lnTo>
                      <a:pt x="f195" y="f493"/>
                    </a:lnTo>
                    <a:lnTo>
                      <a:pt x="f628" y="f493"/>
                    </a:lnTo>
                    <a:close/>
                    <a:moveTo>
                      <a:pt x="f628" y="f493"/>
                    </a:moveTo>
                    <a:lnTo>
                      <a:pt x="f628" y="f493"/>
                    </a:lnTo>
                    <a:close/>
                    <a:moveTo>
                      <a:pt x="f645" y="f493"/>
                    </a:moveTo>
                    <a:lnTo>
                      <a:pt x="f645" y="f436"/>
                    </a:lnTo>
                    <a:lnTo>
                      <a:pt x="f502" y="f436"/>
                    </a:lnTo>
                    <a:lnTo>
                      <a:pt x="f502" y="f493"/>
                    </a:lnTo>
                    <a:lnTo>
                      <a:pt x="f705" y="f493"/>
                    </a:lnTo>
                    <a:lnTo>
                      <a:pt x="f645" y="f493"/>
                    </a:lnTo>
                    <a:close/>
                    <a:moveTo>
                      <a:pt x="f645" y="f493"/>
                    </a:moveTo>
                    <a:lnTo>
                      <a:pt x="f645" y="f493"/>
                    </a:lnTo>
                    <a:close/>
                    <a:moveTo>
                      <a:pt x="f695" y="f529"/>
                    </a:moveTo>
                    <a:lnTo>
                      <a:pt x="f706" y="f529"/>
                    </a:lnTo>
                    <a:lnTo>
                      <a:pt x="f706" y="f694"/>
                    </a:lnTo>
                    <a:lnTo>
                      <a:pt x="f707" y="f694"/>
                    </a:lnTo>
                    <a:lnTo>
                      <a:pt x="f707" y="f529"/>
                    </a:lnTo>
                    <a:lnTo>
                      <a:pt x="f629" y="f529"/>
                    </a:lnTo>
                    <a:lnTo>
                      <a:pt x="f629" y="f694"/>
                    </a:lnTo>
                    <a:lnTo>
                      <a:pt x="f621" y="f694"/>
                    </a:lnTo>
                    <a:lnTo>
                      <a:pt x="f621" y="f529"/>
                    </a:lnTo>
                    <a:lnTo>
                      <a:pt x="f13" y="f529"/>
                    </a:lnTo>
                    <a:lnTo>
                      <a:pt x="f13" y="f694"/>
                    </a:lnTo>
                    <a:lnTo>
                      <a:pt x="f488" y="f694"/>
                    </a:lnTo>
                    <a:lnTo>
                      <a:pt x="f488" y="f529"/>
                    </a:lnTo>
                    <a:lnTo>
                      <a:pt x="f686" y="f529"/>
                    </a:lnTo>
                    <a:lnTo>
                      <a:pt x="f686" y="f619"/>
                    </a:lnTo>
                    <a:lnTo>
                      <a:pt x="f695" y="f619"/>
                    </a:lnTo>
                    <a:lnTo>
                      <a:pt x="f695" y="f529"/>
                    </a:lnTo>
                    <a:close/>
                    <a:moveTo>
                      <a:pt x="f695" y="f529"/>
                    </a:moveTo>
                    <a:lnTo>
                      <a:pt x="f695" y="f529"/>
                    </a:lnTo>
                    <a:close/>
                    <a:moveTo>
                      <a:pt x="f628" y="f45"/>
                    </a:moveTo>
                    <a:lnTo>
                      <a:pt x="f628" y="f465"/>
                    </a:lnTo>
                    <a:lnTo>
                      <a:pt x="f502" y="f465"/>
                    </a:lnTo>
                    <a:lnTo>
                      <a:pt x="f502" y="f45"/>
                    </a:lnTo>
                    <a:lnTo>
                      <a:pt x="f628" y="f45"/>
                    </a:lnTo>
                    <a:close/>
                    <a:moveTo>
                      <a:pt x="f628" y="f45"/>
                    </a:moveTo>
                    <a:lnTo>
                      <a:pt x="f628" y="f45"/>
                    </a:lnTo>
                    <a:close/>
                    <a:moveTo>
                      <a:pt x="f697" y="f708"/>
                    </a:moveTo>
                    <a:lnTo>
                      <a:pt x="f694" y="f708"/>
                    </a:lnTo>
                    <a:lnTo>
                      <a:pt x="f694" y="f349"/>
                    </a:lnTo>
                    <a:lnTo>
                      <a:pt x="f697" y="f349"/>
                    </a:lnTo>
                    <a:lnTo>
                      <a:pt x="f697" y="f708"/>
                    </a:lnTo>
                    <a:close/>
                    <a:moveTo>
                      <a:pt x="f697" y="f708"/>
                    </a:moveTo>
                    <a:lnTo>
                      <a:pt x="f697" y="f708"/>
                    </a:lnTo>
                    <a:close/>
                    <a:moveTo>
                      <a:pt x="f686" y="f290"/>
                    </a:moveTo>
                    <a:lnTo>
                      <a:pt x="f695" y="f290"/>
                    </a:lnTo>
                    <a:lnTo>
                      <a:pt x="f695" y="f663"/>
                    </a:lnTo>
                    <a:lnTo>
                      <a:pt x="f686" y="f663"/>
                    </a:lnTo>
                    <a:lnTo>
                      <a:pt x="f686" y="f290"/>
                    </a:lnTo>
                    <a:close/>
                    <a:moveTo>
                      <a:pt x="f686" y="f290"/>
                    </a:moveTo>
                    <a:lnTo>
                      <a:pt x="f686" y="f290"/>
                    </a:lnTo>
                    <a:close/>
                    <a:moveTo>
                      <a:pt x="f55" y="f709"/>
                    </a:moveTo>
                    <a:lnTo>
                      <a:pt x="f401" y="f400"/>
                    </a:lnTo>
                    <a:cubicBezTo>
                      <a:pt x="f710" y="f711"/>
                      <a:pt x="f691" y="f712"/>
                      <a:pt x="f11" y="f713"/>
                    </a:cubicBezTo>
                    <a:cubicBezTo>
                      <a:pt x="f714" y="f715"/>
                      <a:pt x="f568" y="f716"/>
                      <a:pt x="f206" y="f716"/>
                    </a:cubicBezTo>
                    <a:cubicBezTo>
                      <a:pt x="f512" y="f716"/>
                      <a:pt x="f165" y="f715"/>
                      <a:pt x="f588" y="f713"/>
                    </a:cubicBezTo>
                    <a:cubicBezTo>
                      <a:pt x="f571" y="f717"/>
                      <a:pt x="f466" y="f718"/>
                      <a:pt x="f218" y="f26"/>
                    </a:cubicBezTo>
                    <a:cubicBezTo>
                      <a:pt x="f719" y="f437"/>
                      <a:pt x="f177" y="f720"/>
                      <a:pt x="f721" y="f604"/>
                    </a:cubicBezTo>
                    <a:lnTo>
                      <a:pt x="f722" y="f604"/>
                    </a:lnTo>
                    <a:lnTo>
                      <a:pt x="f721" y="f723"/>
                    </a:lnTo>
                    <a:cubicBezTo>
                      <a:pt x="f724" y="f62"/>
                      <a:pt x="f725" y="f161"/>
                      <a:pt x="f725" y="f23"/>
                    </a:cubicBezTo>
                    <a:cubicBezTo>
                      <a:pt x="f726" y="f727"/>
                      <a:pt x="f728" y="f729"/>
                      <a:pt x="f659" y="f730"/>
                    </a:cubicBezTo>
                    <a:cubicBezTo>
                      <a:pt x="f659" y="f731"/>
                      <a:pt x="f658" y="f18"/>
                      <a:pt x="f658" y="f18"/>
                    </a:cubicBezTo>
                    <a:lnTo>
                      <a:pt x="f268" y="f732"/>
                    </a:lnTo>
                    <a:cubicBezTo>
                      <a:pt x="f733" y="f734"/>
                      <a:pt x="f735" y="f736"/>
                      <a:pt x="f737" y="f90"/>
                    </a:cubicBezTo>
                    <a:cubicBezTo>
                      <a:pt x="f738" y="f89"/>
                      <a:pt x="f289" y="f87"/>
                      <a:pt x="f739" y="f85"/>
                    </a:cubicBezTo>
                    <a:cubicBezTo>
                      <a:pt x="f740" y="f83"/>
                      <a:pt x="f740" y="f82"/>
                      <a:pt x="f741" y="f80"/>
                    </a:cubicBezTo>
                    <a:cubicBezTo>
                      <a:pt x="f742" y="f78"/>
                      <a:pt x="f234" y="f76"/>
                      <a:pt x="f743" y="f74"/>
                    </a:cubicBezTo>
                    <a:cubicBezTo>
                      <a:pt x="f744" y="f72"/>
                      <a:pt x="f285" y="f70"/>
                      <a:pt x="f745" y="f68"/>
                    </a:cubicBezTo>
                    <a:cubicBezTo>
                      <a:pt x="f737" y="f66"/>
                      <a:pt x="f746" y="f64"/>
                      <a:pt x="f747" y="f62"/>
                    </a:cubicBezTo>
                    <a:cubicBezTo>
                      <a:pt x="f221" y="f723"/>
                      <a:pt x="f748" y="f587"/>
                      <a:pt x="f749" y="f47"/>
                    </a:cubicBezTo>
                    <a:cubicBezTo>
                      <a:pt x="f270" y="f45"/>
                      <a:pt x="f750" y="f43"/>
                      <a:pt x="f751" y="f41"/>
                    </a:cubicBezTo>
                    <a:cubicBezTo>
                      <a:pt x="f752" y="f39"/>
                      <a:pt x="f94" y="f37"/>
                      <a:pt x="f753" y="f35"/>
                    </a:cubicBezTo>
                    <a:cubicBezTo>
                      <a:pt x="f754" y="f755"/>
                      <a:pt x="f756" y="f757"/>
                      <a:pt x="f758" y="f759"/>
                    </a:cubicBezTo>
                    <a:cubicBezTo>
                      <a:pt x="f760" y="f34"/>
                      <a:pt x="f761" y="f762"/>
                      <a:pt x="f82" y="f763"/>
                    </a:cubicBezTo>
                    <a:cubicBezTo>
                      <a:pt x="f599" y="f764"/>
                      <a:pt x="f556" y="f765"/>
                      <a:pt x="f113" y="f765"/>
                    </a:cubicBezTo>
                    <a:cubicBezTo>
                      <a:pt x="f560" y="f765"/>
                      <a:pt x="f643" y="f764"/>
                      <a:pt x="f766" y="f763"/>
                    </a:cubicBezTo>
                    <a:cubicBezTo>
                      <a:pt x="f767" y="f762"/>
                      <a:pt x="f768" y="f34"/>
                      <a:pt x="f769" y="f759"/>
                    </a:cubicBezTo>
                    <a:cubicBezTo>
                      <a:pt x="f770" y="f771"/>
                      <a:pt x="f376" y="f772"/>
                      <a:pt x="f55" y="f709"/>
                    </a:cubicBezTo>
                    <a:close/>
                    <a:moveTo>
                      <a:pt x="f55" y="f709"/>
                    </a:moveTo>
                    <a:lnTo>
                      <a:pt x="f55" y="f709"/>
                    </a:lnTo>
                    <a:close/>
                    <a:moveTo>
                      <a:pt x="f55" y="f454"/>
                    </a:moveTo>
                    <a:lnTo>
                      <a:pt x="f773" y="f528"/>
                    </a:lnTo>
                    <a:cubicBezTo>
                      <a:pt x="f774" y="f45"/>
                      <a:pt x="f775" y="f386"/>
                      <a:pt x="f776" y="f97"/>
                    </a:cubicBezTo>
                    <a:cubicBezTo>
                      <a:pt x="f371" y="f777"/>
                      <a:pt x="f184" y="f778"/>
                      <a:pt x="f145" y="f779"/>
                    </a:cubicBezTo>
                    <a:lnTo>
                      <a:pt x="f763" y="f780"/>
                    </a:lnTo>
                    <a:lnTo>
                      <a:pt x="f781" y="f768"/>
                    </a:lnTo>
                    <a:cubicBezTo>
                      <a:pt x="f782" y="f783"/>
                      <a:pt x="f57" y="f784"/>
                      <a:pt x="f785" y="f786"/>
                    </a:cubicBezTo>
                    <a:lnTo>
                      <a:pt x="f787" y="f34"/>
                    </a:lnTo>
                    <a:lnTo>
                      <a:pt x="f788" y="f34"/>
                    </a:lnTo>
                    <a:cubicBezTo>
                      <a:pt x="f789" y="f790"/>
                      <a:pt x="f791" y="f792"/>
                      <a:pt x="f793" y="f764"/>
                    </a:cubicBezTo>
                    <a:cubicBezTo>
                      <a:pt x="f643" y="f794"/>
                      <a:pt x="f795" y="f796"/>
                      <a:pt x="f113" y="f796"/>
                    </a:cubicBezTo>
                    <a:cubicBezTo>
                      <a:pt x="f797" y="f796"/>
                      <a:pt x="f599" y="f794"/>
                      <a:pt x="f798" y="f764"/>
                    </a:cubicBezTo>
                    <a:cubicBezTo>
                      <a:pt x="f719" y="f792"/>
                      <a:pt x="f799" y="f790"/>
                      <a:pt x="f800" y="f34"/>
                    </a:cubicBezTo>
                    <a:lnTo>
                      <a:pt x="f801" y="f34"/>
                    </a:lnTo>
                    <a:lnTo>
                      <a:pt x="f802" y="f786"/>
                    </a:lnTo>
                    <a:cubicBezTo>
                      <a:pt x="f221" y="f784"/>
                      <a:pt x="f803" y="f783"/>
                      <a:pt x="f233" y="f768"/>
                    </a:cubicBezTo>
                    <a:lnTo>
                      <a:pt x="f804" y="f780"/>
                    </a:lnTo>
                    <a:lnTo>
                      <a:pt x="f233" y="f779"/>
                    </a:lnTo>
                    <a:cubicBezTo>
                      <a:pt x="f222" y="f778"/>
                      <a:pt x="f805" y="f777"/>
                      <a:pt x="f806" y="f97"/>
                    </a:cubicBezTo>
                    <a:cubicBezTo>
                      <a:pt x="f733" y="f386"/>
                      <a:pt x="f12" y="f45"/>
                      <a:pt x="f807" y="f528"/>
                    </a:cubicBezTo>
                    <a:cubicBezTo>
                      <a:pt x="f732" y="f808"/>
                      <a:pt x="f809" y="f590"/>
                      <a:pt x="f810" y="f565"/>
                    </a:cubicBezTo>
                    <a:cubicBezTo>
                      <a:pt x="f811" y="f812"/>
                      <a:pt x="f813" y="f814"/>
                      <a:pt x="f738" y="f815"/>
                    </a:cubicBezTo>
                    <a:cubicBezTo>
                      <a:pt x="f816" y="f817"/>
                      <a:pt x="f818" y="f393"/>
                      <a:pt x="f819" y="f327"/>
                    </a:cubicBezTo>
                    <a:cubicBezTo>
                      <a:pt x="f280" y="f820"/>
                      <a:pt x="f317" y="f821"/>
                      <a:pt x="f822" y="f823"/>
                    </a:cubicBezTo>
                    <a:cubicBezTo>
                      <a:pt x="f824" y="f82"/>
                      <a:pt x="f824" y="f247"/>
                      <a:pt x="f825" y="f826"/>
                    </a:cubicBezTo>
                    <a:cubicBezTo>
                      <a:pt x="f827" y="f828"/>
                      <a:pt x="f829" y="f801"/>
                      <a:pt x="f243" y="f830"/>
                    </a:cubicBezTo>
                    <a:cubicBezTo>
                      <a:pt x="f831" y="f810"/>
                      <a:pt x="f832" y="f222"/>
                      <a:pt x="f833" y="f834"/>
                    </a:cubicBezTo>
                    <a:cubicBezTo>
                      <a:pt x="f798" y="f835"/>
                      <a:pt x="f447" y="f836"/>
                      <a:pt x="f837" y="f838"/>
                    </a:cubicBezTo>
                    <a:lnTo>
                      <a:pt x="f837" y="f839"/>
                    </a:lnTo>
                    <a:cubicBezTo>
                      <a:pt x="f74" y="f840"/>
                      <a:pt x="f329" y="f841"/>
                      <a:pt x="f842" y="f843"/>
                    </a:cubicBezTo>
                    <a:cubicBezTo>
                      <a:pt x="f512" y="f844"/>
                      <a:pt x="f845" y="f846"/>
                      <a:pt x="f340" y="f847"/>
                    </a:cubicBezTo>
                    <a:lnTo>
                      <a:pt x="f113" y="f848"/>
                    </a:lnTo>
                    <a:lnTo>
                      <a:pt x="f343" y="f847"/>
                    </a:lnTo>
                    <a:cubicBezTo>
                      <a:pt x="f161" y="f846"/>
                      <a:pt x="f849" y="f844"/>
                      <a:pt x="f850" y="f843"/>
                    </a:cubicBezTo>
                    <a:cubicBezTo>
                      <a:pt x="f349" y="f841"/>
                      <a:pt x="f851" y="f840"/>
                      <a:pt x="f502" y="f839"/>
                    </a:cubicBezTo>
                    <a:lnTo>
                      <a:pt x="f502" y="f838"/>
                    </a:lnTo>
                    <a:cubicBezTo>
                      <a:pt x="f852" y="f836"/>
                      <a:pt x="f793" y="f835"/>
                      <a:pt x="f853" y="f834"/>
                    </a:cubicBezTo>
                    <a:cubicBezTo>
                      <a:pt x="f854" y="f222"/>
                      <a:pt x="f855" y="f810"/>
                      <a:pt x="f143" y="f830"/>
                    </a:cubicBezTo>
                    <a:cubicBezTo>
                      <a:pt x="f856" y="f801"/>
                      <a:pt x="f857" y="f828"/>
                      <a:pt x="f858" y="f826"/>
                    </a:cubicBezTo>
                    <a:cubicBezTo>
                      <a:pt x="f859" y="f247"/>
                      <a:pt x="f859" y="f82"/>
                      <a:pt x="f860" y="f823"/>
                    </a:cubicBezTo>
                    <a:cubicBezTo>
                      <a:pt x="f861" y="f821"/>
                      <a:pt x="f367" y="f820"/>
                      <a:pt x="f148" y="f327"/>
                    </a:cubicBezTo>
                    <a:cubicBezTo>
                      <a:pt x="f862" y="f393"/>
                      <a:pt x="f32" y="f817"/>
                      <a:pt x="f88" y="f815"/>
                    </a:cubicBezTo>
                    <a:cubicBezTo>
                      <a:pt x="f863" y="f814"/>
                      <a:pt x="f864" y="f812"/>
                      <a:pt x="f865" y="f565"/>
                    </a:cubicBezTo>
                    <a:cubicBezTo>
                      <a:pt x="f866" y="f714"/>
                      <a:pt x="f61" y="f604"/>
                      <a:pt x="f356" y="f867"/>
                    </a:cubicBezTo>
                    <a:cubicBezTo>
                      <a:pt x="f40" y="f523"/>
                      <a:pt x="f868" y="f619"/>
                      <a:pt x="f55" y="f459"/>
                    </a:cubicBezTo>
                    <a:lnTo>
                      <a:pt x="f55" y="f454"/>
                    </a:lnTo>
                    <a:close/>
                    <a:moveTo>
                      <a:pt x="f55" y="f454"/>
                    </a:moveTo>
                    <a:lnTo>
                      <a:pt x="f55" y="f454"/>
                    </a:lnTo>
                    <a:close/>
                    <a:moveTo>
                      <a:pt x="f506" y="f869"/>
                    </a:moveTo>
                    <a:cubicBezTo>
                      <a:pt x="f23" y="f870"/>
                      <a:pt x="f596" y="f871"/>
                      <a:pt x="f872" y="f873"/>
                    </a:cubicBezTo>
                    <a:cubicBezTo>
                      <a:pt x="f203" y="f731"/>
                      <a:pt x="f109" y="f874"/>
                      <a:pt x="f875" y="f876"/>
                    </a:cubicBezTo>
                    <a:cubicBezTo>
                      <a:pt x="f877" y="f878"/>
                      <a:pt x="f9" y="f879"/>
                      <a:pt x="f880" y="f881"/>
                    </a:cubicBezTo>
                    <a:cubicBezTo>
                      <a:pt x="f156" y="f526"/>
                      <a:pt x="f695" y="f882"/>
                      <a:pt x="f103" y="f670"/>
                    </a:cubicBezTo>
                    <a:cubicBezTo>
                      <a:pt x="f883" y="f884"/>
                      <a:pt x="f885" y="f886"/>
                      <a:pt x="f887" y="f888"/>
                    </a:cubicBezTo>
                    <a:cubicBezTo>
                      <a:pt x="f889" y="f815"/>
                      <a:pt x="f890" y="f212"/>
                      <a:pt x="f8" y="f845"/>
                    </a:cubicBezTo>
                    <a:lnTo>
                      <a:pt x="f489" y="f845"/>
                    </a:lnTo>
                    <a:cubicBezTo>
                      <a:pt x="f489" y="f727"/>
                      <a:pt x="f853" y="f891"/>
                      <a:pt x="f400" y="f892"/>
                    </a:cubicBezTo>
                    <a:cubicBezTo>
                      <a:pt x="f486" y="f893"/>
                      <a:pt x="f485" y="f894"/>
                      <a:pt x="f156" y="f895"/>
                    </a:cubicBezTo>
                    <a:cubicBezTo>
                      <a:pt x="f896" y="f137"/>
                      <a:pt x="f890" y="f897"/>
                      <a:pt x="f574" y="f898"/>
                    </a:cubicBezTo>
                    <a:lnTo>
                      <a:pt x="f574" y="f899"/>
                    </a:lnTo>
                    <a:lnTo>
                      <a:pt x="f506" y="f869"/>
                    </a:lnTo>
                    <a:close/>
                    <a:moveTo>
                      <a:pt x="f506" y="f869"/>
                    </a:moveTo>
                    <a:lnTo>
                      <a:pt x="f506" y="f869"/>
                    </a:lnTo>
                    <a:close/>
                    <a:moveTo>
                      <a:pt x="f307" y="f900"/>
                    </a:moveTo>
                    <a:cubicBezTo>
                      <a:pt x="f614" y="f514"/>
                      <a:pt x="f901" y="f604"/>
                      <a:pt x="f131" y="f902"/>
                    </a:cubicBezTo>
                    <a:cubicBezTo>
                      <a:pt x="f903" y="f904"/>
                      <a:pt x="f905" y="f615"/>
                      <a:pt x="f906" y="f516"/>
                    </a:cubicBezTo>
                    <a:cubicBezTo>
                      <a:pt x="f608" y="f613"/>
                      <a:pt x="f607" y="f560"/>
                      <a:pt x="f907" y="f613"/>
                    </a:cubicBezTo>
                    <a:cubicBezTo>
                      <a:pt x="f682" y="f24"/>
                      <a:pt x="f908" y="f563"/>
                      <a:pt x="f909" y="f910"/>
                    </a:cubicBezTo>
                    <a:cubicBezTo>
                      <a:pt x="f911" y="f699"/>
                      <a:pt x="f425" y="f159"/>
                      <a:pt x="f912" y="f913"/>
                    </a:cubicBezTo>
                    <a:cubicBezTo>
                      <a:pt x="f559" y="f293"/>
                      <a:pt x="f261" y="f914"/>
                      <a:pt x="f78" y="f208"/>
                    </a:cubicBezTo>
                    <a:cubicBezTo>
                      <a:pt x="f821" y="f66"/>
                      <a:pt x="f915" y="f916"/>
                      <a:pt x="f917" y="f162"/>
                    </a:cubicBezTo>
                    <a:lnTo>
                      <a:pt x="f918" y="f162"/>
                    </a:lnTo>
                    <a:cubicBezTo>
                      <a:pt x="f918" y="f293"/>
                      <a:pt x="f919" y="f920"/>
                      <a:pt x="f307" y="f900"/>
                    </a:cubicBezTo>
                    <a:close/>
                    <a:moveTo>
                      <a:pt x="f307" y="f900"/>
                    </a:moveTo>
                    <a:lnTo>
                      <a:pt x="f307" y="f900"/>
                    </a:lnTo>
                    <a:close/>
                    <a:moveTo>
                      <a:pt x="f918" y="f845"/>
                    </a:moveTo>
                    <a:lnTo>
                      <a:pt x="f345" y="f845"/>
                    </a:lnTo>
                    <a:cubicBezTo>
                      <a:pt x="f203" y="f921"/>
                      <a:pt x="f812" y="f922"/>
                      <a:pt x="f849" y="f298"/>
                    </a:cubicBezTo>
                    <a:cubicBezTo>
                      <a:pt x="f483" y="f119"/>
                      <a:pt x="f483" y="f923"/>
                      <a:pt x="f924" y="f120"/>
                    </a:cubicBezTo>
                    <a:cubicBezTo>
                      <a:pt x="f64" y="f171"/>
                      <a:pt x="f914" y="f641"/>
                      <a:pt x="f596" y="f445"/>
                    </a:cubicBezTo>
                    <a:cubicBezTo>
                      <a:pt x="f925" y="f891"/>
                      <a:pt x="f117" y="f428"/>
                      <a:pt x="f589" y="f926"/>
                    </a:cubicBezTo>
                    <a:cubicBezTo>
                      <a:pt x="f927" y="f928"/>
                      <a:pt x="f588" y="f687"/>
                      <a:pt x="f929" y="f930"/>
                    </a:cubicBezTo>
                    <a:cubicBezTo>
                      <a:pt x="f931" y="f607"/>
                      <a:pt x="f412" y="f656"/>
                      <a:pt x="f582" y="f932"/>
                    </a:cubicBezTo>
                    <a:lnTo>
                      <a:pt x="f837" y="f661"/>
                    </a:lnTo>
                    <a:cubicBezTo>
                      <a:pt x="f215" y="f933"/>
                      <a:pt x="f22" y="f934"/>
                      <a:pt x="f74" y="f935"/>
                    </a:cubicBezTo>
                    <a:cubicBezTo>
                      <a:pt x="f389" y="f607"/>
                      <a:pt x="f936" y="f689"/>
                      <a:pt x="f70" y="f937"/>
                    </a:cubicBezTo>
                    <a:cubicBezTo>
                      <a:pt x="f938" y="f466"/>
                      <a:pt x="f406" y="f678"/>
                      <a:pt x="f206" y="f939"/>
                    </a:cubicBezTo>
                    <a:cubicBezTo>
                      <a:pt x="f572" y="f261"/>
                      <a:pt x="f875" y="f940"/>
                      <a:pt x="f941" y="f942"/>
                    </a:cubicBezTo>
                    <a:cubicBezTo>
                      <a:pt x="f943" y="f944"/>
                      <a:pt x="f890" y="f383"/>
                      <a:pt x="f945" y="f946"/>
                    </a:cubicBezTo>
                    <a:cubicBezTo>
                      <a:pt x="f8" y="f922"/>
                      <a:pt x="f947" y="f948"/>
                      <a:pt x="f577" y="f949"/>
                    </a:cubicBezTo>
                    <a:cubicBezTo>
                      <a:pt x="f875" y="f407"/>
                      <a:pt x="f943" y="f950"/>
                      <a:pt x="f348" y="f139"/>
                    </a:cubicBezTo>
                    <a:cubicBezTo>
                      <a:pt x="f349" y="f591"/>
                      <a:pt x="f156" y="f118"/>
                      <a:pt x="f867" y="f214"/>
                    </a:cubicBezTo>
                    <a:cubicBezTo>
                      <a:pt x="f11" y="f169"/>
                      <a:pt x="f885" y="f951"/>
                      <a:pt x="f563" y="f952"/>
                    </a:cubicBezTo>
                    <a:cubicBezTo>
                      <a:pt x="f592" y="f953"/>
                      <a:pt x="f945" y="f466"/>
                      <a:pt x="f954" y="f263"/>
                    </a:cubicBezTo>
                    <a:cubicBezTo>
                      <a:pt x="f574" y="f657"/>
                      <a:pt x="f346" y="f955"/>
                      <a:pt x="f258" y="f131"/>
                    </a:cubicBezTo>
                    <a:cubicBezTo>
                      <a:pt x="f956" y="f725"/>
                      <a:pt x="f116" y="f957"/>
                      <a:pt x="f344" y="f898"/>
                    </a:cubicBezTo>
                    <a:cubicBezTo>
                      <a:pt x="f258" y="f898"/>
                      <a:pt x="f6" y="f898"/>
                      <a:pt x="f206" y="f898"/>
                    </a:cubicBezTo>
                    <a:lnTo>
                      <a:pt x="f340" y="f898"/>
                    </a:lnTo>
                    <a:cubicBezTo>
                      <a:pt x="f139" y="f898"/>
                      <a:pt x="f958" y="f734"/>
                      <a:pt x="f260" y="f959"/>
                    </a:cubicBezTo>
                    <a:cubicBezTo>
                      <a:pt x="f216" y="f960"/>
                      <a:pt x="f423" y="f961"/>
                      <a:pt x="f605" y="f962"/>
                    </a:cubicBezTo>
                    <a:cubicBezTo>
                      <a:pt x="f963" y="f964"/>
                      <a:pt x="f965" y="f966"/>
                      <a:pt x="f570" y="f967"/>
                    </a:cubicBezTo>
                    <a:lnTo>
                      <a:pt x="f571" y="f955"/>
                    </a:lnTo>
                    <a:cubicBezTo>
                      <a:pt x="f447" y="f967"/>
                      <a:pt x="f462" y="f968"/>
                      <a:pt x="f469" y="f833"/>
                    </a:cubicBezTo>
                    <a:cubicBezTo>
                      <a:pt x="f969" y="f968"/>
                      <a:pt x="f970" y="f967"/>
                      <a:pt x="f971" y="f905"/>
                    </a:cubicBezTo>
                    <a:cubicBezTo>
                      <a:pt x="f620" y="f457"/>
                      <a:pt x="f918" y="f727"/>
                      <a:pt x="f918" y="f845"/>
                    </a:cubicBezTo>
                    <a:close/>
                    <a:moveTo>
                      <a:pt x="f918" y="f845"/>
                    </a:moveTo>
                    <a:lnTo>
                      <a:pt x="f918" y="f845"/>
                    </a:lnTo>
                    <a:close/>
                    <a:moveTo>
                      <a:pt x="f972" y="f973"/>
                    </a:moveTo>
                    <a:cubicBezTo>
                      <a:pt x="f974" y="f390"/>
                      <a:pt x="f923" y="f975"/>
                      <a:pt x="f520" y="f976"/>
                    </a:cubicBezTo>
                    <a:cubicBezTo>
                      <a:pt x="f977" y="f429"/>
                      <a:pt x="f582" y="f394"/>
                      <a:pt x="f530" y="f978"/>
                    </a:cubicBezTo>
                    <a:cubicBezTo>
                      <a:pt x="f979" y="f421"/>
                      <a:pt x="f797" y="f980"/>
                      <a:pt x="f165" y="f981"/>
                    </a:cubicBezTo>
                    <a:cubicBezTo>
                      <a:pt x="f982" y="f353"/>
                      <a:pt x="f983" y="f353"/>
                      <a:pt x="f116" y="f353"/>
                    </a:cubicBezTo>
                    <a:cubicBezTo>
                      <a:pt x="f212" y="f353"/>
                      <a:pt x="f956" y="f353"/>
                      <a:pt x="f335" y="f984"/>
                    </a:cubicBezTo>
                    <a:lnTo>
                      <a:pt x="f337" y="f984"/>
                    </a:lnTo>
                    <a:cubicBezTo>
                      <a:pt x="f335" y="f984"/>
                      <a:pt x="f335" y="f981"/>
                      <a:pt x="f335" y="f981"/>
                    </a:cubicBezTo>
                    <a:cubicBezTo>
                      <a:pt x="f985" y="f986"/>
                      <a:pt x="f589" y="f987"/>
                      <a:pt x="f391" y="f766"/>
                    </a:cubicBezTo>
                    <a:cubicBezTo>
                      <a:pt x="f389" y="f97"/>
                      <a:pt x="f214" y="f394"/>
                      <a:pt x="f327" y="f975"/>
                    </a:cubicBezTo>
                    <a:lnTo>
                      <a:pt x="f972" y="f973"/>
                    </a:lnTo>
                    <a:close/>
                    <a:moveTo>
                      <a:pt x="f972" y="f973"/>
                    </a:moveTo>
                    <a:lnTo>
                      <a:pt x="f972" y="f973"/>
                    </a:lnTo>
                    <a:close/>
                    <a:moveTo>
                      <a:pt x="f911" y="f494"/>
                    </a:moveTo>
                    <a:lnTo>
                      <a:pt x="f445" y="f384"/>
                    </a:lnTo>
                    <a:lnTo>
                      <a:pt x="f559" y="f494"/>
                    </a:lnTo>
                    <a:lnTo>
                      <a:pt x="f322" y="f988"/>
                    </a:lnTo>
                    <a:cubicBezTo>
                      <a:pt x="f989" y="f975"/>
                      <a:pt x="f678" y="f429"/>
                      <a:pt x="f217" y="f978"/>
                    </a:cubicBezTo>
                    <a:lnTo>
                      <a:pt x="f440" y="f555"/>
                    </a:lnTo>
                    <a:lnTo>
                      <a:pt x="f562" y="f392"/>
                    </a:lnTo>
                    <a:lnTo>
                      <a:pt x="f729" y="f41"/>
                    </a:lnTo>
                    <a:cubicBezTo>
                      <a:pt x="f891" y="f396"/>
                      <a:pt x="f990" y="f704"/>
                      <a:pt x="f990" y="f498"/>
                    </a:cubicBezTo>
                    <a:cubicBezTo>
                      <a:pt x="f457" y="f380"/>
                      <a:pt x="f452" y="f380"/>
                      <a:pt x="f912" y="f380"/>
                    </a:cubicBezTo>
                    <a:cubicBezTo>
                      <a:pt x="f991" y="f704"/>
                      <a:pt x="f562" y="f416"/>
                      <a:pt x="f881" y="f978"/>
                    </a:cubicBezTo>
                    <a:cubicBezTo>
                      <a:pt x="f417" y="f976"/>
                      <a:pt x="f992" y="f390"/>
                      <a:pt x="f524" y="f988"/>
                    </a:cubicBezTo>
                    <a:cubicBezTo>
                      <a:pt x="f993" y="f475"/>
                      <a:pt x="f994" y="f388"/>
                      <a:pt x="f535" y="f431"/>
                    </a:cubicBezTo>
                    <a:cubicBezTo>
                      <a:pt x="f995" y="f996"/>
                      <a:pt x="f997" y="f151"/>
                      <a:pt x="f998" y="f999"/>
                    </a:cubicBezTo>
                    <a:cubicBezTo>
                      <a:pt x="f327" y="f1000"/>
                      <a:pt x="f387" y="f432"/>
                      <a:pt x="f554" y="f486"/>
                    </a:cubicBezTo>
                    <a:cubicBezTo>
                      <a:pt x="f1001" y="f1002"/>
                      <a:pt x="f1003" y="f473"/>
                      <a:pt x="f393" y="f1004"/>
                    </a:cubicBezTo>
                    <a:cubicBezTo>
                      <a:pt x="f545" y="f434"/>
                      <a:pt x="f927" y="f680"/>
                      <a:pt x="f1005" y="f441"/>
                    </a:cubicBezTo>
                    <a:cubicBezTo>
                      <a:pt x="f1006" y="f439"/>
                      <a:pt x="f554" y="f680"/>
                      <a:pt x="f387" y="f680"/>
                    </a:cubicBezTo>
                    <a:cubicBezTo>
                      <a:pt x="f136" y="f680"/>
                      <a:pt x="f972" y="f680"/>
                      <a:pt x="f929" y="f439"/>
                    </a:cubicBezTo>
                    <a:cubicBezTo>
                      <a:pt x="f22" y="f441"/>
                      <a:pt x="f882" y="f683"/>
                      <a:pt x="f120" y="f1007"/>
                    </a:cubicBezTo>
                    <a:cubicBezTo>
                      <a:pt x="f534" y="f1008"/>
                      <a:pt x="f524" y="f470"/>
                      <a:pt x="f527" y="f45"/>
                    </a:cubicBezTo>
                    <a:cubicBezTo>
                      <a:pt x="f414" y="f1009"/>
                      <a:pt x="f171" y="f703"/>
                      <a:pt x="f992" y="f461"/>
                    </a:cubicBezTo>
                    <a:cubicBezTo>
                      <a:pt x="f1010" y="f458"/>
                      <a:pt x="f915" y="f663"/>
                      <a:pt x="f576" y="f606"/>
                    </a:cubicBezTo>
                    <a:cubicBezTo>
                      <a:pt x="f821" y="f723"/>
                      <a:pt x="f78" y="f592"/>
                      <a:pt x="f1011" y="f107"/>
                    </a:cubicBezTo>
                    <a:cubicBezTo>
                      <a:pt x="f571" y="f567"/>
                      <a:pt x="f571" y="f159"/>
                      <a:pt x="f571" y="f1012"/>
                    </a:cubicBezTo>
                    <a:cubicBezTo>
                      <a:pt x="f570" y="f1013"/>
                      <a:pt x="f1014" y="f158"/>
                      <a:pt x="f881" y="f349"/>
                    </a:cubicBezTo>
                    <a:cubicBezTo>
                      <a:pt x="f250" y="f604"/>
                      <a:pt x="f261" y="f1015"/>
                      <a:pt x="f419" y="f613"/>
                    </a:cubicBezTo>
                    <a:lnTo>
                      <a:pt x="f1016" y="f288"/>
                    </a:lnTo>
                    <a:cubicBezTo>
                      <a:pt x="f881" y="f1017"/>
                      <a:pt x="f570" y="f1018"/>
                      <a:pt x="f417" y="f529"/>
                    </a:cubicBezTo>
                    <a:lnTo>
                      <a:pt x="f821" y="f1019"/>
                    </a:lnTo>
                    <a:lnTo>
                      <a:pt x="f1014" y="f1020"/>
                    </a:lnTo>
                    <a:lnTo>
                      <a:pt x="f1021" y="f703"/>
                    </a:lnTo>
                    <a:cubicBezTo>
                      <a:pt x="f566" y="f47"/>
                      <a:pt x="f1022" y="f286"/>
                      <a:pt x="f438" y="f1023"/>
                    </a:cubicBezTo>
                    <a:cubicBezTo>
                      <a:pt x="f440" y="f655"/>
                      <a:pt x="f420" y="f663"/>
                      <a:pt x="f559" y="f1024"/>
                    </a:cubicBezTo>
                    <a:cubicBezTo>
                      <a:pt x="f121" y="f619"/>
                      <a:pt x="f991" y="f1025"/>
                      <a:pt x="f445" y="f196"/>
                    </a:cubicBezTo>
                    <a:lnTo>
                      <a:pt x="f121" y="f1026"/>
                    </a:lnTo>
                    <a:cubicBezTo>
                      <a:pt x="f440" y="f1027"/>
                      <a:pt x="f562" y="f629"/>
                      <a:pt x="f1016" y="f529"/>
                    </a:cubicBezTo>
                    <a:cubicBezTo>
                      <a:pt x="f566" y="f1019"/>
                      <a:pt x="f881" y="f1028"/>
                      <a:pt x="f1014" y="f531"/>
                    </a:cubicBezTo>
                    <a:lnTo>
                      <a:pt x="f571" y="f1029"/>
                    </a:lnTo>
                    <a:lnTo>
                      <a:pt x="f569" y="f449"/>
                    </a:lnTo>
                    <a:lnTo>
                      <a:pt x="f261" y="f1030"/>
                    </a:lnTo>
                    <a:cubicBezTo>
                      <a:pt x="f1031" y="f1032"/>
                      <a:pt x="f1033" y="f1034"/>
                      <a:pt x="f440" y="f621"/>
                    </a:cubicBezTo>
                    <a:cubicBezTo>
                      <a:pt x="f559" y="f453"/>
                      <a:pt x="f991" y="f702"/>
                      <a:pt x="f557" y="f629"/>
                    </a:cubicBezTo>
                    <a:cubicBezTo>
                      <a:pt x="f445" y="f529"/>
                      <a:pt x="f991" y="f1028"/>
                      <a:pt x="f559" y="f1029"/>
                    </a:cubicBezTo>
                    <a:lnTo>
                      <a:pt x="f442" y="f1035"/>
                    </a:lnTo>
                    <a:lnTo>
                      <a:pt x="f442" y="f668"/>
                    </a:lnTo>
                    <a:lnTo>
                      <a:pt x="f440" y="f1036"/>
                    </a:lnTo>
                    <a:cubicBezTo>
                      <a:pt x="f304" y="f488"/>
                      <a:pt x="f1022" y="f623"/>
                      <a:pt x="f1016" y="f541"/>
                    </a:cubicBezTo>
                    <a:cubicBezTo>
                      <a:pt x="f566" y="f683"/>
                      <a:pt x="f569" y="f439"/>
                      <a:pt x="f881" y="f436"/>
                    </a:cubicBezTo>
                    <a:lnTo>
                      <a:pt x="f599" y="f1037"/>
                    </a:lnTo>
                    <a:lnTo>
                      <a:pt x="f261" y="f1004"/>
                    </a:lnTo>
                    <a:cubicBezTo>
                      <a:pt x="f121" y="f352"/>
                      <a:pt x="f990" y="f43"/>
                      <a:pt x="f963" y="f552"/>
                    </a:cubicBezTo>
                    <a:cubicBezTo>
                      <a:pt x="f911" y="f1002"/>
                      <a:pt x="f911" y="f1038"/>
                      <a:pt x="f911" y="f494"/>
                    </a:cubicBez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</p:grpSp>
      </p:grpSp>
      <p:sp>
        <p:nvSpPr>
          <p:cNvPr id="32" name="Retângulo Arredondado 31"/>
          <p:cNvSpPr/>
          <p:nvPr/>
        </p:nvSpPr>
        <p:spPr>
          <a:xfrm>
            <a:off x="101599" y="745962"/>
            <a:ext cx="11998164" cy="47651"/>
          </a:xfrm>
          <a:prstGeom prst="roundRect">
            <a:avLst>
              <a:gd name="adj" fmla="val 50000"/>
            </a:avLst>
          </a:prstGeom>
          <a:solidFill>
            <a:srgbClr val="EB2D4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3" name="Imagem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" y="5978557"/>
            <a:ext cx="511854" cy="461031"/>
          </a:xfrm>
          <a:prstGeom prst="rect">
            <a:avLst/>
          </a:prstGeom>
        </p:spPr>
      </p:pic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1368453E-A42E-416E-89DE-0E04888006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3150815"/>
              </p:ext>
            </p:extLst>
          </p:nvPr>
        </p:nvGraphicFramePr>
        <p:xfrm>
          <a:off x="2424545" y="1039091"/>
          <a:ext cx="6511637" cy="48534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06978">
                  <a:extLst>
                    <a:ext uri="{9D8B030D-6E8A-4147-A177-3AD203B41FA5}">
                      <a16:colId xmlns:a16="http://schemas.microsoft.com/office/drawing/2014/main" val="2051711088"/>
                    </a:ext>
                  </a:extLst>
                </a:gridCol>
                <a:gridCol w="2843415">
                  <a:extLst>
                    <a:ext uri="{9D8B030D-6E8A-4147-A177-3AD203B41FA5}">
                      <a16:colId xmlns:a16="http://schemas.microsoft.com/office/drawing/2014/main" val="3655833153"/>
                    </a:ext>
                  </a:extLst>
                </a:gridCol>
                <a:gridCol w="2561244">
                  <a:extLst>
                    <a:ext uri="{9D8B030D-6E8A-4147-A177-3AD203B41FA5}">
                      <a16:colId xmlns:a16="http://schemas.microsoft.com/office/drawing/2014/main" val="2095520491"/>
                    </a:ext>
                  </a:extLst>
                </a:gridCol>
              </a:tblGrid>
              <a:tr h="23111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REGIÃO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REGIONAL EMATERCE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VALOR TOTAL ANO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6261122"/>
                  </a:ext>
                </a:extLst>
              </a:tr>
              <a:tr h="23111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</a:rPr>
                        <a:t>1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</a:rPr>
                        <a:t>METROPOLITANA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 dirty="0">
                          <a:effectLst/>
                        </a:rPr>
                        <a:t>1.117.593,57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3418915"/>
                  </a:ext>
                </a:extLst>
              </a:tr>
              <a:tr h="23111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</a:rPr>
                        <a:t>2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</a:rPr>
                        <a:t>LITORAL LESTE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410.676,78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1014082"/>
                  </a:ext>
                </a:extLst>
              </a:tr>
              <a:tr h="23111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</a:rPr>
                        <a:t>3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</a:rPr>
                        <a:t>MEIO-NORTE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>
                          <a:effectLst/>
                        </a:rPr>
                        <a:t>1.008.876,07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1760718"/>
                  </a:ext>
                </a:extLst>
              </a:tr>
              <a:tr h="23111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</a:rPr>
                        <a:t>4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</a:rPr>
                        <a:t>EXTREMO NORTE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 dirty="0">
                          <a:effectLst/>
                        </a:rPr>
                        <a:t>500.667,38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6394863"/>
                  </a:ext>
                </a:extLst>
              </a:tr>
              <a:tr h="23111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</a:rPr>
                        <a:t>5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</a:rPr>
                        <a:t>BAIXO ACARAU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 dirty="0">
                          <a:effectLst/>
                        </a:rPr>
                        <a:t>178.159,05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1092808"/>
                  </a:ext>
                </a:extLst>
              </a:tr>
              <a:tr h="23111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</a:rPr>
                        <a:t>6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</a:rPr>
                        <a:t>IBIAPABA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 dirty="0">
                          <a:effectLst/>
                        </a:rPr>
                        <a:t>669.462,98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1622819"/>
                  </a:ext>
                </a:extLst>
              </a:tr>
              <a:tr h="23111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</a:rPr>
                        <a:t>7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</a:rPr>
                        <a:t>ZONA NORTE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 dirty="0">
                          <a:effectLst/>
                        </a:rPr>
                        <a:t>1.070.776,32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0299883"/>
                  </a:ext>
                </a:extLst>
              </a:tr>
              <a:tr h="23111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</a:rPr>
                        <a:t>8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</a:rPr>
                        <a:t>SERTÃO DE CANINDÉ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 dirty="0">
                          <a:effectLst/>
                        </a:rPr>
                        <a:t>901.980,72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2614281"/>
                  </a:ext>
                </a:extLst>
              </a:tr>
              <a:tr h="23111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</a:rPr>
                        <a:t>9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</a:rPr>
                        <a:t>MACICO DE BATURITE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 dirty="0">
                          <a:effectLst/>
                        </a:rPr>
                        <a:t>821.353,57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5229788"/>
                  </a:ext>
                </a:extLst>
              </a:tr>
              <a:tr h="23111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</a:rPr>
                        <a:t>10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</a:rPr>
                        <a:t>BAIXO JAGUARIBE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 dirty="0">
                          <a:effectLst/>
                        </a:rPr>
                        <a:t>436.945,12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8608968"/>
                  </a:ext>
                </a:extLst>
              </a:tr>
              <a:tr h="23111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</a:rPr>
                        <a:t>11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</a:rPr>
                        <a:t>MEDIO JAGUARIBE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 dirty="0">
                          <a:effectLst/>
                        </a:rPr>
                        <a:t>571.930,95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8359774"/>
                  </a:ext>
                </a:extLst>
              </a:tr>
              <a:tr h="23111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</a:rPr>
                        <a:t>12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</a:rPr>
                        <a:t>SERTAO CENTRAL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 dirty="0">
                          <a:effectLst/>
                        </a:rPr>
                        <a:t>553.204,05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0266855"/>
                  </a:ext>
                </a:extLst>
              </a:tr>
              <a:tr h="23111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</a:rPr>
                        <a:t>13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</a:rPr>
                        <a:t>CENTRO SUL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 dirty="0">
                          <a:effectLst/>
                        </a:rPr>
                        <a:t>633.831,07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7542127"/>
                  </a:ext>
                </a:extLst>
              </a:tr>
              <a:tr h="23111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</a:rPr>
                        <a:t>14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</a:rPr>
                        <a:t>SERTOES DE CRATEUS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 dirty="0">
                          <a:effectLst/>
                        </a:rPr>
                        <a:t>795.085,23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8747304"/>
                  </a:ext>
                </a:extLst>
              </a:tr>
              <a:tr h="23111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</a:rPr>
                        <a:t>15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</a:rPr>
                        <a:t>INHAMUNS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 dirty="0">
                          <a:effectLst/>
                        </a:rPr>
                        <a:t>500.667,38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2454647"/>
                  </a:ext>
                </a:extLst>
              </a:tr>
              <a:tr h="23111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</a:rPr>
                        <a:t>16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</a:rPr>
                        <a:t>CARIRI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 dirty="0">
                          <a:effectLst/>
                        </a:rPr>
                        <a:t>588.835,83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0753773"/>
                  </a:ext>
                </a:extLst>
              </a:tr>
              <a:tr h="23111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</a:rPr>
                        <a:t>17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</a:rPr>
                        <a:t>CARIRI LESTE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 dirty="0">
                          <a:effectLst/>
                        </a:rPr>
                        <a:t>526.935,72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0729850"/>
                  </a:ext>
                </a:extLst>
              </a:tr>
              <a:tr h="23111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</a:rPr>
                        <a:t>18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</a:rPr>
                        <a:t>CARIRI OESTE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 dirty="0">
                          <a:effectLst/>
                        </a:rPr>
                        <a:t>840.080,47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6472428"/>
                  </a:ext>
                </a:extLst>
              </a:tr>
              <a:tr h="23111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</a:rPr>
                        <a:t>A DEFINIR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</a:rPr>
                        <a:t>A DEFINIR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 dirty="0">
                          <a:effectLst/>
                        </a:rPr>
                        <a:t>258.786,07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3600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8705973"/>
                  </a:ext>
                </a:extLst>
              </a:tr>
              <a:tr h="231119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TOTAL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b="1" u="none" strike="noStrike" dirty="0">
                          <a:effectLst/>
                        </a:rPr>
                        <a:t>12.385.848,33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2602648"/>
                  </a:ext>
                </a:extLst>
              </a:tr>
            </a:tbl>
          </a:graphicData>
        </a:graphic>
      </p:graphicFrame>
      <p:sp>
        <p:nvSpPr>
          <p:cNvPr id="34" name="CaixaDeTexto 33">
            <a:extLst>
              <a:ext uri="{FF2B5EF4-FFF2-40B4-BE49-F238E27FC236}">
                <a16:creationId xmlns:a16="http://schemas.microsoft.com/office/drawing/2014/main" id="{17658F06-C4A6-4E40-8926-B5CF6FDAE530}"/>
              </a:ext>
            </a:extLst>
          </p:cNvPr>
          <p:cNvSpPr txBox="1"/>
          <p:nvPr/>
        </p:nvSpPr>
        <p:spPr>
          <a:xfrm>
            <a:off x="2311732" y="5879008"/>
            <a:ext cx="6832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Obs.: Foram considerados apenas os vencimentos base e gratificação de nível universitário. Outras gratificações de títulos somente depois da contratação</a:t>
            </a:r>
          </a:p>
        </p:txBody>
      </p:sp>
    </p:spTree>
    <p:extLst>
      <p:ext uri="{BB962C8B-B14F-4D97-AF65-F5344CB8AC3E}">
        <p14:creationId xmlns:p14="http://schemas.microsoft.com/office/powerpoint/2010/main" val="3155660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201" y="1418491"/>
            <a:ext cx="8574586" cy="3002383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0" y="934524"/>
            <a:ext cx="12192000" cy="10177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8000" b="1" dirty="0">
                <a:ln>
                  <a:solidFill>
                    <a:schemeClr val="accent6"/>
                  </a:solidFill>
                </a:ln>
                <a:solidFill>
                  <a:schemeClr val="accent6"/>
                </a:solidFill>
                <a:latin typeface="+mn-lt"/>
              </a:rPr>
              <a:t>OBRIGADO!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0" y="2678753"/>
            <a:ext cx="12192000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latin typeface="Arial" panose="020B0604020202020204" pitchFamily="34" charset="0"/>
                <a:cs typeface="Arial" panose="020B0604020202020204" pitchFamily="34" charset="0"/>
              </a:rPr>
              <a:t>ANTÔNIO RODRIGUES AMORIM</a:t>
            </a:r>
          </a:p>
          <a:p>
            <a:pPr algn="ctr"/>
            <a:r>
              <a:rPr lang="pt-BR" sz="2500" b="1" dirty="0">
                <a:latin typeface="Arial" panose="020B0604020202020204" pitchFamily="34" charset="0"/>
                <a:cs typeface="Arial" panose="020B0604020202020204" pitchFamily="34" charset="0"/>
              </a:rPr>
              <a:t>Presidente da Ematerce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0" y="4250288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e-mail: </a:t>
            </a:r>
            <a:r>
              <a:rPr lang="pt-BR" sz="2000" b="1" u="sng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amorim.rodrigues@ematerce.ce.gov.br</a:t>
            </a:r>
          </a:p>
          <a:p>
            <a:pPr algn="ctr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site: www.ematerce.ce.gov.br</a:t>
            </a:r>
          </a:p>
          <a:p>
            <a:pPr algn="ctr"/>
            <a:r>
              <a:rPr lang="pt-B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tel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: (85) 3101-2417 ou 3101-2416</a:t>
            </a:r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F135D47D-1F33-4FA7-A779-9B7B69C60EA1}"/>
              </a:ext>
            </a:extLst>
          </p:cNvPr>
          <p:cNvSpPr/>
          <p:nvPr/>
        </p:nvSpPr>
        <p:spPr>
          <a:xfrm>
            <a:off x="0" y="6467475"/>
            <a:ext cx="12192000" cy="381890"/>
          </a:xfrm>
          <a:prstGeom prst="rect">
            <a:avLst/>
          </a:prstGeom>
          <a:solidFill>
            <a:srgbClr val="00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9BDD681D-5B63-4FCE-9CB0-5318E7CC6151}"/>
              </a:ext>
            </a:extLst>
          </p:cNvPr>
          <p:cNvGrpSpPr/>
          <p:nvPr/>
        </p:nvGrpSpPr>
        <p:grpSpPr>
          <a:xfrm>
            <a:off x="11818230" y="5970577"/>
            <a:ext cx="348074" cy="496898"/>
            <a:chOff x="9023399" y="5594399"/>
            <a:chExt cx="772924" cy="1103398"/>
          </a:xfrm>
        </p:grpSpPr>
        <p:grpSp>
          <p:nvGrpSpPr>
            <p:cNvPr id="38" name="Agrupar 37">
              <a:extLst>
                <a:ext uri="{FF2B5EF4-FFF2-40B4-BE49-F238E27FC236}">
                  <a16:creationId xmlns:a16="http://schemas.microsoft.com/office/drawing/2014/main" id="{E832696E-CD79-4A55-86B7-EF5FDF1BDEE3}"/>
                </a:ext>
              </a:extLst>
            </p:cNvPr>
            <p:cNvGrpSpPr/>
            <p:nvPr/>
          </p:nvGrpSpPr>
          <p:grpSpPr>
            <a:xfrm>
              <a:off x="9023399" y="5594399"/>
              <a:ext cx="772924" cy="1103398"/>
              <a:chOff x="9023399" y="5594399"/>
              <a:chExt cx="772924" cy="1103398"/>
            </a:xfrm>
          </p:grpSpPr>
          <p:sp>
            <p:nvSpPr>
              <p:cNvPr id="39" name="Forma Livre 6">
                <a:extLst>
                  <a:ext uri="{FF2B5EF4-FFF2-40B4-BE49-F238E27FC236}">
                    <a16:creationId xmlns:a16="http://schemas.microsoft.com/office/drawing/2014/main" id="{9A64CFCB-D98A-4FCA-AE54-DBA95F284565}"/>
                  </a:ext>
                </a:extLst>
              </p:cNvPr>
              <p:cNvSpPr/>
              <p:nvPr/>
            </p:nvSpPr>
            <p:spPr>
              <a:xfrm>
                <a:off x="9201241" y="5600882"/>
                <a:ext cx="415795" cy="166676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1239"/>
                  <a:gd name="f6" fmla="val 533"/>
                  <a:gd name="f7" fmla="val 530"/>
                  <a:gd name="f8" fmla="val 150"/>
                  <a:gd name="f9" fmla="val 510"/>
                  <a:gd name="f10" fmla="val 298"/>
                  <a:gd name="f11" fmla="val 494"/>
                  <a:gd name="f12" fmla="val 452"/>
                  <a:gd name="f13" fmla="val 488"/>
                  <a:gd name="f14" fmla="val 457"/>
                  <a:gd name="f15" fmla="val 424"/>
                  <a:gd name="f16" fmla="val 429"/>
                  <a:gd name="f17" fmla="val 426"/>
                  <a:gd name="f18" fmla="val 402"/>
                  <a:gd name="f19" fmla="val 427"/>
                  <a:gd name="f20" fmla="val 374"/>
                  <a:gd name="f21" fmla="val 372"/>
                  <a:gd name="f22" fmla="val 448"/>
                  <a:gd name="f23" fmla="val 243"/>
                  <a:gd name="f24" fmla="val 461"/>
                  <a:gd name="f25" fmla="val 245"/>
                  <a:gd name="f26" fmla="val 439"/>
                  <a:gd name="f27" fmla="val 217"/>
                  <a:gd name="f28" fmla="val 443"/>
                  <a:gd name="f29" fmla="val 188"/>
                  <a:gd name="f30" fmla="val 444"/>
                  <a:gd name="f31" fmla="val 159"/>
                  <a:gd name="f32" fmla="val 145"/>
                  <a:gd name="f33" fmla="val 512"/>
                  <a:gd name="f34" fmla="val 128"/>
                  <a:gd name="f35" fmla="val 515"/>
                  <a:gd name="f36" fmla="val 143"/>
                  <a:gd name="f37" fmla="val 449"/>
                  <a:gd name="f38" fmla="val 103"/>
                  <a:gd name="f39" fmla="val 454"/>
                  <a:gd name="f40" fmla="val 66"/>
                  <a:gd name="f41" fmla="val 459"/>
                  <a:gd name="f42" fmla="val 28"/>
                  <a:gd name="f43" fmla="val 466"/>
                  <a:gd name="f44" fmla="val 472"/>
                  <a:gd name="f45" fmla="val 467"/>
                  <a:gd name="f46" fmla="val 481"/>
                  <a:gd name="f47" fmla="val 495"/>
                  <a:gd name="f48" fmla="val 509"/>
                  <a:gd name="f49" fmla="val 486"/>
                  <a:gd name="f50" fmla="val 514"/>
                  <a:gd name="f51" fmla="val 422"/>
                  <a:gd name="f52" fmla="val 500"/>
                  <a:gd name="f53" fmla="val 729"/>
                  <a:gd name="f54" fmla="val 734"/>
                  <a:gd name="f55" fmla="val 746"/>
                  <a:gd name="f56" fmla="val 760"/>
                  <a:gd name="f57" fmla="val 774"/>
                  <a:gd name="f58" fmla="val 769"/>
                  <a:gd name="f59" fmla="val 756"/>
                  <a:gd name="f60" fmla="val 741"/>
                  <a:gd name="f61" fmla="val 784"/>
                  <a:gd name="f62" fmla="val 789"/>
                  <a:gd name="f63" fmla="val 941"/>
                  <a:gd name="f64" fmla="val 1088"/>
                  <a:gd name="f65" fmla="val 1238"/>
                  <a:gd name="f66" fmla="val 532"/>
                  <a:gd name="f67" fmla="val 1211"/>
                  <a:gd name="f68" fmla="val 463"/>
                  <a:gd name="f69" fmla="val 1172"/>
                  <a:gd name="f70" fmla="val 458"/>
                  <a:gd name="f71" fmla="val 1136"/>
                  <a:gd name="f72" fmla="val 453"/>
                  <a:gd name="f73" fmla="val 1098"/>
                  <a:gd name="f74" fmla="val 1114"/>
                  <a:gd name="f75" fmla="val 1097"/>
                  <a:gd name="f76" fmla="val 513"/>
                  <a:gd name="f77" fmla="val 1081"/>
                  <a:gd name="f78" fmla="val 446"/>
                  <a:gd name="f79" fmla="val 1050"/>
                  <a:gd name="f80" fmla="val 1017"/>
                  <a:gd name="f81" fmla="val 986"/>
                  <a:gd name="f82" fmla="val 438"/>
                  <a:gd name="f83" fmla="val 988"/>
                  <a:gd name="f84" fmla="val 912"/>
                  <a:gd name="f85" fmla="val 860"/>
                  <a:gd name="f86" fmla="val 857"/>
                  <a:gd name="f87" fmla="val 833"/>
                  <a:gd name="f88" fmla="val 808"/>
                  <a:gd name="f89" fmla="val 248"/>
                  <a:gd name="f90" fmla="val 255"/>
                  <a:gd name="f91" fmla="val 362"/>
                  <a:gd name="f92" fmla="val 189"/>
                  <a:gd name="f93" fmla="val 370"/>
                  <a:gd name="f94" fmla="val 124"/>
                  <a:gd name="f95" fmla="val 378"/>
                  <a:gd name="f96" fmla="val 59"/>
                  <a:gd name="f97" fmla="val 388"/>
                  <a:gd name="f98" fmla="val 35"/>
                  <a:gd name="f99" fmla="val 105"/>
                  <a:gd name="f100" fmla="val 176"/>
                  <a:gd name="f101" fmla="val 383"/>
                  <a:gd name="f102" fmla="val 352"/>
                  <a:gd name="f103" fmla="val 376"/>
                  <a:gd name="f104" fmla="val 412"/>
                  <a:gd name="f105" fmla="val 423"/>
                  <a:gd name="f106" fmla="val 409"/>
                  <a:gd name="f107" fmla="val 469"/>
                  <a:gd name="f108" fmla="val 407"/>
                  <a:gd name="f109" fmla="val 516"/>
                  <a:gd name="f110" fmla="val 519"/>
                  <a:gd name="f111" fmla="val 385"/>
                  <a:gd name="f112" fmla="val 526"/>
                  <a:gd name="f113" fmla="val 363"/>
                  <a:gd name="f114" fmla="val 534"/>
                  <a:gd name="f115" fmla="val 345"/>
                  <a:gd name="f116" fmla="val 483"/>
                  <a:gd name="f117" fmla="val 346"/>
                  <a:gd name="f118" fmla="val 432"/>
                  <a:gd name="f119" fmla="val 348"/>
                  <a:gd name="f120" fmla="val 709"/>
                  <a:gd name="f121" fmla="val 717"/>
                  <a:gd name="f122" fmla="val 724"/>
                  <a:gd name="f123" fmla="val 728"/>
                  <a:gd name="f124" fmla="val 812"/>
                  <a:gd name="f125" fmla="val 855"/>
                  <a:gd name="f126" fmla="val 411"/>
                  <a:gd name="f127" fmla="val 850"/>
                  <a:gd name="f128" fmla="val 802"/>
                  <a:gd name="f129" fmla="val 976"/>
                  <a:gd name="f130" fmla="val 983"/>
                  <a:gd name="f131" fmla="val 421"/>
                  <a:gd name="f132" fmla="val 1057"/>
                  <a:gd name="f133" fmla="val 1131"/>
                  <a:gd name="f134" fmla="val 434"/>
                  <a:gd name="f135" fmla="val 1203"/>
                  <a:gd name="f136" fmla="val 1177"/>
                  <a:gd name="f137" fmla="val 1110"/>
                  <a:gd name="f138" fmla="val 375"/>
                  <a:gd name="f139" fmla="val 1045"/>
                  <a:gd name="f140" fmla="val 367"/>
                  <a:gd name="f141" fmla="val 974"/>
                  <a:gd name="f142" fmla="val 343"/>
                  <a:gd name="f143" fmla="val 1002"/>
                  <a:gd name="f144" fmla="val 1031"/>
                  <a:gd name="f145" fmla="val 350"/>
                  <a:gd name="f146" fmla="val 1060"/>
                  <a:gd name="f147" fmla="val 353"/>
                  <a:gd name="f148" fmla="val 291"/>
                  <a:gd name="f149" fmla="val 1019"/>
                  <a:gd name="f150" fmla="val 288"/>
                  <a:gd name="f151" fmla="val 992"/>
                  <a:gd name="f152" fmla="val 286"/>
                  <a:gd name="f153" fmla="val 964"/>
                  <a:gd name="f154" fmla="val 283"/>
                  <a:gd name="f155" fmla="val 965"/>
                  <a:gd name="f156" fmla="val 968"/>
                  <a:gd name="f157" fmla="val 290"/>
                  <a:gd name="f158" fmla="val 295"/>
                  <a:gd name="f159" fmla="val 969"/>
                  <a:gd name="f160" fmla="val 303"/>
                  <a:gd name="f161" fmla="val 971"/>
                  <a:gd name="f162" fmla="val 310"/>
                  <a:gd name="f163" fmla="val 1062"/>
                  <a:gd name="f164" fmla="val 293"/>
                  <a:gd name="f165" fmla="val 1076"/>
                  <a:gd name="f166" fmla="val 355"/>
                  <a:gd name="f167" fmla="val 1109"/>
                  <a:gd name="f168" fmla="val 1140"/>
                  <a:gd name="f169" fmla="val 1171"/>
                  <a:gd name="f170" fmla="val 368"/>
                  <a:gd name="f171" fmla="val 1145"/>
                  <a:gd name="f172" fmla="val 305"/>
                  <a:gd name="f173" fmla="val 1117"/>
                  <a:gd name="f174" fmla="val 300"/>
                  <a:gd name="f175" fmla="val 1090"/>
                  <a:gd name="f176" fmla="val 296"/>
                  <a:gd name="f177" fmla="val 1059"/>
                  <a:gd name="f178" fmla="val 276"/>
                  <a:gd name="f179" fmla="val 1085"/>
                  <a:gd name="f180" fmla="val 279"/>
                  <a:gd name="f181" fmla="val 1138"/>
                  <a:gd name="f182" fmla="val 1112"/>
                  <a:gd name="f183" fmla="val 225"/>
                  <a:gd name="f184" fmla="val 1042"/>
                  <a:gd name="f185" fmla="val 209"/>
                  <a:gd name="f186" fmla="val 900"/>
                  <a:gd name="f187" fmla="val 205"/>
                  <a:gd name="f188" fmla="val 907"/>
                  <a:gd name="f189" fmla="val 239"/>
                  <a:gd name="f190" fmla="val 924"/>
                  <a:gd name="f191" fmla="val 240"/>
                  <a:gd name="f192" fmla="val 249"/>
                  <a:gd name="f193" fmla="val 953"/>
                  <a:gd name="f194" fmla="val 264"/>
                  <a:gd name="f195" fmla="val 269"/>
                  <a:gd name="f196" fmla="val 1024"/>
                  <a:gd name="f197" fmla="val 271"/>
                  <a:gd name="f198" fmla="val 890"/>
                  <a:gd name="f199" fmla="val 883"/>
                  <a:gd name="f200" fmla="val 204"/>
                  <a:gd name="f201" fmla="val 799"/>
                  <a:gd name="f202" fmla="val 197"/>
                  <a:gd name="f203" fmla="val 714"/>
                  <a:gd name="f204" fmla="val 194"/>
                  <a:gd name="f205" fmla="val 629"/>
                  <a:gd name="f206" fmla="val 250"/>
                  <a:gd name="f207" fmla="val 705"/>
                  <a:gd name="f208" fmla="val 781"/>
                  <a:gd name="f209" fmla="val 252"/>
                  <a:gd name="f210" fmla="val 257"/>
                  <a:gd name="f211" fmla="val 866"/>
                  <a:gd name="f212" fmla="val 247"/>
                  <a:gd name="f213" fmla="val 878"/>
                  <a:gd name="f214" fmla="val 242"/>
                  <a:gd name="f215" fmla="val 848"/>
                  <a:gd name="f216" fmla="val 274"/>
                  <a:gd name="f217" fmla="val 823"/>
                  <a:gd name="f218" fmla="val 272"/>
                  <a:gd name="f219" fmla="val 796"/>
                  <a:gd name="f220" fmla="val 771"/>
                  <a:gd name="f221" fmla="val 776"/>
                  <a:gd name="f222" fmla="val 331"/>
                  <a:gd name="f223" fmla="val 800"/>
                  <a:gd name="f224" fmla="val 333"/>
                  <a:gd name="f225" fmla="val 847"/>
                  <a:gd name="f226" fmla="val 335"/>
                  <a:gd name="f227" fmla="val 843"/>
                  <a:gd name="f228" fmla="val 845"/>
                  <a:gd name="f229" fmla="val 281"/>
                  <a:gd name="f230" fmla="val 330"/>
                  <a:gd name="f231" fmla="val 666"/>
                  <a:gd name="f232" fmla="val 266"/>
                  <a:gd name="f233" fmla="val 576"/>
                  <a:gd name="f234" fmla="val 502"/>
                  <a:gd name="f235" fmla="val 522"/>
                  <a:gd name="f236" fmla="val 328"/>
                  <a:gd name="f237" fmla="val 543"/>
                  <a:gd name="f238" fmla="val 559"/>
                  <a:gd name="f239" fmla="val 583"/>
                  <a:gd name="f240" fmla="val 285"/>
                  <a:gd name="f241" fmla="val 614"/>
                  <a:gd name="f242" fmla="val 623"/>
                  <a:gd name="f243" fmla="val 660"/>
                  <a:gd name="f244" fmla="val 683"/>
                  <a:gd name="f245" fmla="val 700"/>
                  <a:gd name="f246" fmla="val 721"/>
                  <a:gd name="f247" fmla="val 740"/>
                  <a:gd name="f248" fmla="val 471"/>
                  <a:gd name="f249" fmla="val 442"/>
                  <a:gd name="f250" fmla="val 384"/>
                  <a:gd name="f251" fmla="val 386"/>
                  <a:gd name="f252" fmla="val 260"/>
                  <a:gd name="f253" fmla="val 262"/>
                  <a:gd name="f254" fmla="val 219"/>
                  <a:gd name="f255" fmla="val 195"/>
                  <a:gd name="f256" fmla="val 181"/>
                  <a:gd name="f257" fmla="val 231"/>
                  <a:gd name="f258" fmla="val 164"/>
                  <a:gd name="f259" fmla="val 357"/>
                  <a:gd name="f260" fmla="val 121"/>
                  <a:gd name="f261" fmla="val 301"/>
                  <a:gd name="f262" fmla="val 91"/>
                  <a:gd name="f263" fmla="val 306"/>
                  <a:gd name="f264" fmla="val 98"/>
                  <a:gd name="f265" fmla="val 365"/>
                  <a:gd name="f266" fmla="val 131"/>
                  <a:gd name="f267" fmla="val 100"/>
                  <a:gd name="f268" fmla="val 155"/>
                  <a:gd name="f269" fmla="val 183"/>
                  <a:gd name="f270" fmla="val 277"/>
                  <a:gd name="f271" fmla="val 186"/>
                  <a:gd name="f272" fmla="val 267"/>
                  <a:gd name="f273" fmla="val 312"/>
                  <a:gd name="f274" fmla="val 336"/>
                  <a:gd name="f275" fmla="val 210"/>
                  <a:gd name="f276" fmla="val 229"/>
                  <a:gd name="f277" fmla="val 359"/>
                  <a:gd name="f278" fmla="val 244"/>
                  <a:gd name="f279" fmla="val 369"/>
                  <a:gd name="f280" fmla="val 259"/>
                  <a:gd name="f281" fmla="val 440"/>
                  <a:gd name="f282" fmla="val 254"/>
                  <a:gd name="f283" fmla="val 474"/>
                  <a:gd name="f284" fmla="val 521"/>
                  <a:gd name="f285" fmla="val 565"/>
                  <a:gd name="f286" fmla="val 612"/>
                  <a:gd name="f287" fmla="val 199"/>
                  <a:gd name="f288" fmla="val 71"/>
                  <a:gd name="f289" fmla="val 220"/>
                  <a:gd name="f290" fmla="val 182"/>
                  <a:gd name="f291" fmla="val 149"/>
                  <a:gd name="f292" fmla="val 1169"/>
                  <a:gd name="f293" fmla="val 1208"/>
                  <a:gd name="f294" fmla="val 184"/>
                  <a:gd name="f295" fmla="val 1212"/>
                  <a:gd name="f296" fmla="val 118"/>
                  <a:gd name="f297" fmla="val 417"/>
                  <a:gd name="f298" fmla="val 119"/>
                  <a:gd name="f299" fmla="val 20"/>
                  <a:gd name="f300" fmla="val 166"/>
                  <a:gd name="f301" fmla="val 414"/>
                  <a:gd name="f302" fmla="val 824"/>
                  <a:gd name="f303" fmla="val 101"/>
                  <a:gd name="f304" fmla="val 1219"/>
                  <a:gd name="f305" fmla="val 1236"/>
                  <a:gd name="f306" fmla="val 123"/>
                  <a:gd name="f307" fmla="val 37"/>
                  <a:gd name="f308" fmla="val 93"/>
                  <a:gd name="f309" fmla="val 79"/>
                  <a:gd name="f310" fmla="val 17"/>
                  <a:gd name="f311" fmla="val 5"/>
                  <a:gd name="f312" fmla="val 69"/>
                  <a:gd name="f313" fmla="val 690"/>
                  <a:gd name="f314" fmla="val 64"/>
                  <a:gd name="f315" fmla="val 688"/>
                  <a:gd name="f316" fmla="val 619"/>
                  <a:gd name="f317" fmla="val 548"/>
                  <a:gd name="f318" fmla="val 141"/>
                  <a:gd name="f319" fmla="val 68"/>
                  <a:gd name="f320" fmla="val 157"/>
                  <a:gd name="f321" fmla="val 74"/>
                  <a:gd name="f322" fmla="val 13"/>
                  <a:gd name="f323" fmla="val 52"/>
                  <a:gd name="f324" fmla="val 476"/>
                  <a:gd name="f325" fmla="val 50"/>
                  <a:gd name="f326" fmla="val 807"/>
                  <a:gd name="f327" fmla="val 12"/>
                  <a:gd name="f328" fmla="val 33"/>
                  <a:gd name="f329" fmla="val 1007"/>
                  <a:gd name="f330" fmla="val 710"/>
                  <a:gd name="f331" fmla="val 685"/>
                  <a:gd name="f332" fmla="val 529"/>
                  <a:gd name="f333" fmla="val 541"/>
                  <a:gd name="f334" fmla="val 550"/>
                  <a:gd name="f335" fmla="val 556"/>
                  <a:gd name="f336" fmla="val 380"/>
                  <a:gd name="f337" fmla="val 325"/>
                  <a:gd name="f338" fmla="val 323"/>
                  <a:gd name="f339" fmla="val 667"/>
                  <a:gd name="f340" fmla="val 686"/>
                  <a:gd name="f341" fmla="val 693"/>
                  <a:gd name="f342" fmla="val 702"/>
                  <a:gd name="f343" fmla="val 719"/>
                  <a:gd name="f344" fmla="val 931"/>
                  <a:gd name="f345" fmla="val 308"/>
                  <a:gd name="f346" fmla="val 943"/>
                  <a:gd name="f347" fmla="val 416"/>
                  <a:gd name="f348" fmla="val 893"/>
                  <a:gd name="f349" fmla="val 881"/>
                  <a:gd name="f350" fmla="val 888"/>
                  <a:gd name="f351" fmla="val 905"/>
                  <a:gd name="f352" fmla="val 922"/>
                  <a:gd name="f353" fmla="val 929"/>
                  <a:gd name="f354" fmla="val 859"/>
                  <a:gd name="f355" fmla="val 874"/>
                  <a:gd name="f356" fmla="val 302"/>
                  <a:gd name="f357" fmla="val 309"/>
                  <a:gd name="f358" fmla="val 319"/>
                  <a:gd name="f359" fmla="val 326"/>
                  <a:gd name="f360" fmla="val 371"/>
                  <a:gd name="f361" fmla="val 307"/>
                  <a:gd name="f362" fmla="val 278"/>
                  <a:gd name="f363" fmla="*/ f2 1 1239"/>
                  <a:gd name="f364" fmla="*/ f3 1 533"/>
                  <a:gd name="f365" fmla="+- f6 0 f4"/>
                  <a:gd name="f366" fmla="+- f5 0 f4"/>
                  <a:gd name="f367" fmla="*/ f366 1 1239"/>
                  <a:gd name="f368" fmla="*/ f365 1 533"/>
                  <a:gd name="f369" fmla="*/ f4 1 f367"/>
                  <a:gd name="f370" fmla="*/ f5 1 f367"/>
                  <a:gd name="f371" fmla="*/ f4 1 f368"/>
                  <a:gd name="f372" fmla="*/ f6 1 f368"/>
                  <a:gd name="f373" fmla="*/ f369 f363 1"/>
                  <a:gd name="f374" fmla="*/ f370 f363 1"/>
                  <a:gd name="f375" fmla="*/ f372 f364 1"/>
                  <a:gd name="f376" fmla="*/ f371 f36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3" t="f376" r="f374" b="f375"/>
                <a:pathLst>
                  <a:path w="1239" h="533">
                    <a:moveTo>
                      <a:pt x="f4" y="f7"/>
                    </a:moveTo>
                    <a:cubicBezTo>
                      <a:pt x="f8" y="f9"/>
                      <a:pt x="f10" y="f11"/>
                      <a:pt x="f12" y="f13"/>
                    </a:cubicBezTo>
                    <a:lnTo>
                      <a:pt x="f14" y="f15"/>
                    </a:lnTo>
                    <a:cubicBezTo>
                      <a:pt x="f16" y="f17"/>
                      <a:pt x="f18" y="f19"/>
                      <a:pt x="f20" y="f16"/>
                    </a:cubicBezTo>
                    <a:lnTo>
                      <a:pt x="f21" y="f22"/>
                    </a:lnTo>
                    <a:lnTo>
                      <a:pt x="f23" y="f24"/>
                    </a:lnTo>
                    <a:lnTo>
                      <a:pt x="f25" y="f26"/>
                    </a:lnTo>
                    <a:cubicBezTo>
                      <a:pt x="f27" y="f28"/>
                      <a:pt x="f29" y="f30"/>
                      <a:pt x="f31" y="f22"/>
                    </a:cubicBezTo>
                    <a:lnTo>
                      <a:pt x="f32" y="f33"/>
                    </a:lnTo>
                    <a:lnTo>
                      <a:pt x="f34" y="f35"/>
                    </a:lnTo>
                    <a:lnTo>
                      <a:pt x="f36" y="f37"/>
                    </a:lnTo>
                    <a:cubicBezTo>
                      <a:pt x="f38" y="f39"/>
                      <a:pt x="f40" y="f41"/>
                      <a:pt x="f42" y="f43"/>
                    </a:cubicBezTo>
                    <a:lnTo>
                      <a:pt x="f4" y="f7"/>
                    </a:lnTo>
                    <a:close/>
                    <a:moveTo>
                      <a:pt x="f4" y="f7"/>
                    </a:moveTo>
                    <a:lnTo>
                      <a:pt x="f4" y="f7"/>
                    </a:lnTo>
                    <a:close/>
                    <a:moveTo>
                      <a:pt x="f44" y="f15"/>
                    </a:moveTo>
                    <a:lnTo>
                      <a:pt x="f45" y="f13"/>
                    </a:lnTo>
                    <a:cubicBezTo>
                      <a:pt x="f46" y="f13"/>
                      <a:pt x="f47" y="f13"/>
                      <a:pt x="f48" y="f49"/>
                    </a:cubicBezTo>
                    <a:lnTo>
                      <a:pt x="f50" y="f17"/>
                    </a:lnTo>
                    <a:lnTo>
                      <a:pt x="f50" y="f51"/>
                    </a:lnTo>
                    <a:cubicBezTo>
                      <a:pt x="f52" y="f15"/>
                      <a:pt x="f49" y="f15"/>
                      <a:pt x="f44" y="f15"/>
                    </a:cubicBezTo>
                    <a:close/>
                    <a:moveTo>
                      <a:pt x="f44" y="f15"/>
                    </a:moveTo>
                    <a:lnTo>
                      <a:pt x="f44" y="f15"/>
                    </a:lnTo>
                    <a:close/>
                    <a:moveTo>
                      <a:pt x="f53" y="f17"/>
                    </a:moveTo>
                    <a:lnTo>
                      <a:pt x="f54" y="f49"/>
                    </a:lnTo>
                    <a:cubicBezTo>
                      <a:pt x="f55" y="f13"/>
                      <a:pt x="f56" y="f13"/>
                      <a:pt x="f57" y="f13"/>
                    </a:cubicBezTo>
                    <a:lnTo>
                      <a:pt x="f58" y="f15"/>
                    </a:lnTo>
                    <a:cubicBezTo>
                      <a:pt x="f59" y="f15"/>
                      <a:pt x="f60" y="f15"/>
                      <a:pt x="f53" y="f51"/>
                    </a:cubicBezTo>
                    <a:lnTo>
                      <a:pt x="f53" y="f17"/>
                    </a:lnTo>
                    <a:close/>
                    <a:moveTo>
                      <a:pt x="f53" y="f17"/>
                    </a:moveTo>
                    <a:lnTo>
                      <a:pt x="f53" y="f17"/>
                    </a:lnTo>
                    <a:close/>
                    <a:moveTo>
                      <a:pt x="f61" y="f15"/>
                    </a:moveTo>
                    <a:lnTo>
                      <a:pt x="f62" y="f13"/>
                    </a:lnTo>
                    <a:cubicBezTo>
                      <a:pt x="f63" y="f11"/>
                      <a:pt x="f64" y="f9"/>
                      <a:pt x="f65" y="f66"/>
                    </a:cubicBezTo>
                    <a:lnTo>
                      <a:pt x="f67" y="f68"/>
                    </a:lnTo>
                    <a:cubicBezTo>
                      <a:pt x="f69" y="f70"/>
                      <a:pt x="f71" y="f72"/>
                      <a:pt x="f73" y="f37"/>
                    </a:cubicBezTo>
                    <a:lnTo>
                      <a:pt x="f74" y="f35"/>
                    </a:lnTo>
                    <a:lnTo>
                      <a:pt x="f75" y="f76"/>
                    </a:lnTo>
                    <a:lnTo>
                      <a:pt x="f77" y="f78"/>
                    </a:lnTo>
                    <a:cubicBezTo>
                      <a:pt x="f79" y="f28"/>
                      <a:pt x="f80" y="f26"/>
                      <a:pt x="f81" y="f82"/>
                    </a:cubicBezTo>
                    <a:lnTo>
                      <a:pt x="f83" y="f24"/>
                    </a:lnTo>
                    <a:lnTo>
                      <a:pt x="f84" y="f72"/>
                    </a:lnTo>
                    <a:lnTo>
                      <a:pt x="f85" y="f22"/>
                    </a:lnTo>
                    <a:lnTo>
                      <a:pt x="f86" y="f19"/>
                    </a:lnTo>
                    <a:cubicBezTo>
                      <a:pt x="f87" y="f17"/>
                      <a:pt x="f88" y="f17"/>
                      <a:pt x="f61" y="f15"/>
                    </a:cubicBezTo>
                    <a:close/>
                    <a:moveTo>
                      <a:pt x="f61" y="f15"/>
                    </a:moveTo>
                    <a:lnTo>
                      <a:pt x="f61" y="f15"/>
                    </a:lnTo>
                    <a:close/>
                    <a:moveTo>
                      <a:pt x="f89" y="f51"/>
                    </a:moveTo>
                    <a:lnTo>
                      <a:pt x="f90" y="f91"/>
                    </a:lnTo>
                    <a:cubicBezTo>
                      <a:pt x="f92" y="f93"/>
                      <a:pt x="f94" y="f95"/>
                      <a:pt x="f96" y="f97"/>
                    </a:cubicBezTo>
                    <a:lnTo>
                      <a:pt x="f98" y="f22"/>
                    </a:lnTo>
                    <a:cubicBezTo>
                      <a:pt x="f99" y="f82"/>
                      <a:pt x="f100" y="f16"/>
                      <a:pt x="f89" y="f51"/>
                    </a:cubicBezTo>
                    <a:close/>
                    <a:moveTo>
                      <a:pt x="f89" y="f51"/>
                    </a:moveTo>
                    <a:lnTo>
                      <a:pt x="f89" y="f51"/>
                    </a:lnTo>
                    <a:close/>
                    <a:moveTo>
                      <a:pt x="f101" y="f102"/>
                    </a:moveTo>
                    <a:lnTo>
                      <a:pt x="f103" y="f104"/>
                    </a:lnTo>
                    <a:cubicBezTo>
                      <a:pt x="f105" y="f106"/>
                      <a:pt x="f107" y="f108"/>
                      <a:pt x="f109" y="f108"/>
                    </a:cubicBezTo>
                    <a:cubicBezTo>
                      <a:pt x="f110" y="f111"/>
                      <a:pt x="f112" y="f113"/>
                      <a:pt x="f114" y="f115"/>
                    </a:cubicBezTo>
                    <a:cubicBezTo>
                      <a:pt x="f116" y="f117"/>
                      <a:pt x="f118" y="f119"/>
                      <a:pt x="f101" y="f102"/>
                    </a:cubicBezTo>
                    <a:close/>
                    <a:moveTo>
                      <a:pt x="f101" y="f102"/>
                    </a:moveTo>
                    <a:lnTo>
                      <a:pt x="f101" y="f102"/>
                    </a:lnTo>
                    <a:close/>
                    <a:moveTo>
                      <a:pt x="f120" y="f115"/>
                    </a:moveTo>
                    <a:cubicBezTo>
                      <a:pt x="f121" y="f113"/>
                      <a:pt x="f122" y="f111"/>
                      <a:pt x="f123" y="f108"/>
                    </a:cubicBezTo>
                    <a:cubicBezTo>
                      <a:pt x="f58" y="f108"/>
                      <a:pt x="f124" y="f106"/>
                      <a:pt x="f125" y="f126"/>
                    </a:cubicBezTo>
                    <a:lnTo>
                      <a:pt x="f127" y="f102"/>
                    </a:lnTo>
                    <a:cubicBezTo>
                      <a:pt x="f128" y="f119"/>
                      <a:pt x="f59" y="f117"/>
                      <a:pt x="f120" y="f115"/>
                    </a:cubicBezTo>
                    <a:close/>
                    <a:moveTo>
                      <a:pt x="f120" y="f115"/>
                    </a:moveTo>
                    <a:lnTo>
                      <a:pt x="f120" y="f115"/>
                    </a:lnTo>
                    <a:close/>
                    <a:moveTo>
                      <a:pt x="f129" y="f91"/>
                    </a:moveTo>
                    <a:lnTo>
                      <a:pt x="f130" y="f131"/>
                    </a:lnTo>
                    <a:cubicBezTo>
                      <a:pt x="f132" y="f17"/>
                      <a:pt x="f133" y="f134"/>
                      <a:pt x="f135" y="f78"/>
                    </a:cubicBezTo>
                    <a:lnTo>
                      <a:pt x="f136" y="f111"/>
                    </a:lnTo>
                    <a:cubicBezTo>
                      <a:pt x="f137" y="f138"/>
                      <a:pt x="f139" y="f140"/>
                      <a:pt x="f129" y="f91"/>
                    </a:cubicBezTo>
                    <a:close/>
                    <a:moveTo>
                      <a:pt x="f129" y="f91"/>
                    </a:moveTo>
                    <a:lnTo>
                      <a:pt x="f129" y="f91"/>
                    </a:lnTo>
                    <a:close/>
                    <a:moveTo>
                      <a:pt x="f141" y="f142"/>
                    </a:moveTo>
                    <a:cubicBezTo>
                      <a:pt x="f143" y="f117"/>
                      <a:pt x="f144" y="f145"/>
                      <a:pt x="f146" y="f147"/>
                    </a:cubicBezTo>
                    <a:lnTo>
                      <a:pt x="f139" y="f148"/>
                    </a:lnTo>
                    <a:cubicBezTo>
                      <a:pt x="f149" y="f150"/>
                      <a:pt x="f151" y="f152"/>
                      <a:pt x="f153" y="f154"/>
                    </a:cubicBezTo>
                    <a:cubicBezTo>
                      <a:pt x="f155" y="f152"/>
                      <a:pt x="f156" y="f157"/>
                      <a:pt x="f156" y="f158"/>
                    </a:cubicBezTo>
                    <a:lnTo>
                      <a:pt x="f159" y="f158"/>
                    </a:lnTo>
                    <a:lnTo>
                      <a:pt x="f159" y="f160"/>
                    </a:lnTo>
                    <a:lnTo>
                      <a:pt x="f161" y="f162"/>
                    </a:lnTo>
                    <a:lnTo>
                      <a:pt x="f141" y="f142"/>
                    </a:lnTo>
                    <a:close/>
                    <a:moveTo>
                      <a:pt x="f141" y="f142"/>
                    </a:moveTo>
                    <a:lnTo>
                      <a:pt x="f141" y="f142"/>
                    </a:lnTo>
                    <a:close/>
                    <a:moveTo>
                      <a:pt x="f163" y="f164"/>
                    </a:moveTo>
                    <a:lnTo>
                      <a:pt x="f165" y="f166"/>
                    </a:lnTo>
                    <a:cubicBezTo>
                      <a:pt x="f167" y="f0"/>
                      <a:pt x="f168" y="f113"/>
                      <a:pt x="f169" y="f170"/>
                    </a:cubicBezTo>
                    <a:lnTo>
                      <a:pt x="f171" y="f172"/>
                    </a:lnTo>
                    <a:cubicBezTo>
                      <a:pt x="f173" y="f174"/>
                      <a:pt x="f175" y="f176"/>
                      <a:pt x="f163" y="f164"/>
                    </a:cubicBezTo>
                    <a:close/>
                    <a:moveTo>
                      <a:pt x="f163" y="f164"/>
                    </a:moveTo>
                    <a:lnTo>
                      <a:pt x="f163" y="f164"/>
                    </a:lnTo>
                    <a:close/>
                    <a:moveTo>
                      <a:pt x="f177" y="f178"/>
                    </a:moveTo>
                    <a:cubicBezTo>
                      <a:pt x="f179" y="f180"/>
                      <a:pt x="f137" y="f154"/>
                      <a:pt x="f181" y="f152"/>
                    </a:cubicBezTo>
                    <a:lnTo>
                      <a:pt x="f182" y="f183"/>
                    </a:lnTo>
                    <a:cubicBezTo>
                      <a:pt x="f184" y="f27"/>
                      <a:pt x="f161" y="f185"/>
                      <a:pt x="f186" y="f187"/>
                    </a:cubicBezTo>
                    <a:lnTo>
                      <a:pt x="f188" y="f189"/>
                    </a:lnTo>
                    <a:cubicBezTo>
                      <a:pt x="f190" y="f191"/>
                      <a:pt x="f63" y="f192"/>
                      <a:pt x="f193" y="f194"/>
                    </a:cubicBezTo>
                    <a:cubicBezTo>
                      <a:pt x="f83" y="f195"/>
                      <a:pt x="f196" y="f197"/>
                      <a:pt x="f177" y="f178"/>
                    </a:cubicBezTo>
                    <a:close/>
                    <a:moveTo>
                      <a:pt x="f177" y="f178"/>
                    </a:moveTo>
                    <a:lnTo>
                      <a:pt x="f177" y="f178"/>
                    </a:lnTo>
                    <a:close/>
                    <a:moveTo>
                      <a:pt x="f198" y="f191"/>
                    </a:moveTo>
                    <a:lnTo>
                      <a:pt x="f199" y="f200"/>
                    </a:lnTo>
                    <a:cubicBezTo>
                      <a:pt x="f201" y="f202"/>
                      <a:pt x="f203" y="f204"/>
                      <a:pt x="f205" y="f204"/>
                    </a:cubicBezTo>
                    <a:lnTo>
                      <a:pt x="f205" y="f206"/>
                    </a:lnTo>
                    <a:cubicBezTo>
                      <a:pt x="f207" y="f206"/>
                      <a:pt x="f208" y="f209"/>
                      <a:pt x="f86" y="f210"/>
                    </a:cubicBezTo>
                    <a:cubicBezTo>
                      <a:pt x="f211" y="f212"/>
                      <a:pt x="f213" y="f214"/>
                      <a:pt x="f198" y="f191"/>
                    </a:cubicBezTo>
                    <a:close/>
                    <a:moveTo>
                      <a:pt x="f198" y="f191"/>
                    </a:moveTo>
                    <a:lnTo>
                      <a:pt x="f198" y="f191"/>
                    </a:lnTo>
                    <a:close/>
                    <a:moveTo>
                      <a:pt x="f215" y="f216"/>
                    </a:moveTo>
                    <a:cubicBezTo>
                      <a:pt x="f217" y="f218"/>
                      <a:pt x="f219" y="f197"/>
                      <a:pt x="f220" y="f197"/>
                    </a:cubicBezTo>
                    <a:lnTo>
                      <a:pt x="f221" y="f222"/>
                    </a:lnTo>
                    <a:cubicBezTo>
                      <a:pt x="f223" y="f222"/>
                      <a:pt x="f217" y="f224"/>
                      <a:pt x="f225" y="f226"/>
                    </a:cubicBezTo>
                    <a:lnTo>
                      <a:pt x="f227" y="f176"/>
                    </a:lnTo>
                    <a:cubicBezTo>
                      <a:pt x="f227" y="f150"/>
                      <a:pt x="f228" y="f229"/>
                      <a:pt x="f215" y="f216"/>
                    </a:cubicBezTo>
                    <a:close/>
                    <a:moveTo>
                      <a:pt x="f215" y="f216"/>
                    </a:moveTo>
                    <a:lnTo>
                      <a:pt x="f215" y="f216"/>
                    </a:lnTo>
                    <a:close/>
                    <a:moveTo>
                      <a:pt x="f56" y="f230"/>
                    </a:moveTo>
                    <a:lnTo>
                      <a:pt x="f59" y="f195"/>
                    </a:lnTo>
                    <a:cubicBezTo>
                      <a:pt x="f231" y="f232"/>
                      <a:pt x="f233" y="f232"/>
                      <a:pt x="f49" y="f197"/>
                    </a:cubicBezTo>
                    <a:lnTo>
                      <a:pt x="f46" y="f230"/>
                    </a:lnTo>
                    <a:cubicBezTo>
                      <a:pt x="f234" y="f230"/>
                      <a:pt x="f235" y="f236"/>
                      <a:pt x="f237" y="f236"/>
                    </a:cubicBezTo>
                    <a:cubicBezTo>
                      <a:pt x="f238" y="f160"/>
                      <a:pt x="f239" y="f240"/>
                      <a:pt x="f241" y="f229"/>
                    </a:cubicBezTo>
                    <a:lnTo>
                      <a:pt x="f242" y="f229"/>
                    </a:lnTo>
                    <a:lnTo>
                      <a:pt x="f205" y="f229"/>
                    </a:lnTo>
                    <a:cubicBezTo>
                      <a:pt x="f243" y="f240"/>
                      <a:pt x="f244" y="f160"/>
                      <a:pt x="f245" y="f236"/>
                    </a:cubicBezTo>
                    <a:cubicBezTo>
                      <a:pt x="f246" y="f236"/>
                      <a:pt x="f247" y="f230"/>
                      <a:pt x="f56" y="f230"/>
                    </a:cubicBezTo>
                    <a:close/>
                    <a:moveTo>
                      <a:pt x="f56" y="f230"/>
                    </a:moveTo>
                    <a:lnTo>
                      <a:pt x="f56" y="f230"/>
                    </a:lnTo>
                    <a:close/>
                    <a:moveTo>
                      <a:pt x="f43" y="f222"/>
                    </a:moveTo>
                    <a:lnTo>
                      <a:pt x="f248" y="f197"/>
                    </a:lnTo>
                    <a:cubicBezTo>
                      <a:pt x="f249" y="f197"/>
                      <a:pt x="f104" y="f218"/>
                      <a:pt x="f250" y="f216"/>
                    </a:cubicBezTo>
                    <a:cubicBezTo>
                      <a:pt x="f251" y="f229"/>
                      <a:pt x="f97" y="f150"/>
                      <a:pt x="f97" y="f176"/>
                    </a:cubicBezTo>
                    <a:lnTo>
                      <a:pt x="f250" y="f226"/>
                    </a:lnTo>
                    <a:cubicBezTo>
                      <a:pt x="f126" y="f226"/>
                      <a:pt x="f82" y="f224"/>
                      <a:pt x="f43" y="f222"/>
                    </a:cubicBezTo>
                    <a:close/>
                    <a:moveTo>
                      <a:pt x="f43" y="f222"/>
                    </a:moveTo>
                    <a:lnTo>
                      <a:pt x="f43" y="f222"/>
                    </a:lnTo>
                    <a:close/>
                    <a:moveTo>
                      <a:pt x="f210" y="f117"/>
                    </a:moveTo>
                    <a:lnTo>
                      <a:pt x="f252" y="f162"/>
                    </a:lnTo>
                    <a:lnTo>
                      <a:pt x="f253" y="f160"/>
                    </a:lnTo>
                    <a:lnTo>
                      <a:pt x="f253" y="f158"/>
                    </a:lnTo>
                    <a:lnTo>
                      <a:pt x="f194" y="f158"/>
                    </a:lnTo>
                    <a:cubicBezTo>
                      <a:pt x="f194" y="f148"/>
                      <a:pt x="f232" y="f150"/>
                      <a:pt x="f232" y="f240"/>
                    </a:cubicBezTo>
                    <a:cubicBezTo>
                      <a:pt x="f23" y="f150"/>
                      <a:pt x="f254" y="f157"/>
                      <a:pt x="f255" y="f164"/>
                    </a:cubicBezTo>
                    <a:lnTo>
                      <a:pt x="f256" y="f166"/>
                    </a:lnTo>
                    <a:cubicBezTo>
                      <a:pt x="f187" y="f102"/>
                      <a:pt x="f257" y="f119"/>
                      <a:pt x="f210" y="f117"/>
                    </a:cubicBezTo>
                    <a:close/>
                    <a:moveTo>
                      <a:pt x="f210" y="f117"/>
                    </a:moveTo>
                    <a:lnTo>
                      <a:pt x="f210" y="f117"/>
                    </a:lnTo>
                    <a:close/>
                    <a:moveTo>
                      <a:pt x="f258" y="f259"/>
                    </a:moveTo>
                    <a:lnTo>
                      <a:pt x="f1" y="f158"/>
                    </a:lnTo>
                    <a:cubicBezTo>
                      <a:pt x="f8" y="f10"/>
                      <a:pt x="f260" y="f261"/>
                      <a:pt x="f262" y="f263"/>
                    </a:cubicBezTo>
                    <a:lnTo>
                      <a:pt x="f40" y="f93"/>
                    </a:lnTo>
                    <a:cubicBezTo>
                      <a:pt x="f264" y="f265"/>
                      <a:pt x="f266" y="f91"/>
                      <a:pt x="f258" y="f259"/>
                    </a:cubicBezTo>
                    <a:close/>
                    <a:moveTo>
                      <a:pt x="f258" y="f259"/>
                    </a:moveTo>
                    <a:lnTo>
                      <a:pt x="f258" y="f259"/>
                    </a:lnTo>
                    <a:close/>
                    <a:moveTo>
                      <a:pt x="f267" y="f157"/>
                    </a:moveTo>
                    <a:cubicBezTo>
                      <a:pt x="f34" y="f240"/>
                      <a:pt x="f268" y="f229"/>
                      <a:pt x="f269" y="f270"/>
                    </a:cubicBezTo>
                    <a:lnTo>
                      <a:pt x="f269" y="f178"/>
                    </a:lnTo>
                    <a:lnTo>
                      <a:pt x="f271" y="f270"/>
                    </a:lnTo>
                    <a:cubicBezTo>
                      <a:pt x="f27" y="f218"/>
                      <a:pt x="f212" y="f197"/>
                      <a:pt x="f178" y="f272"/>
                    </a:cubicBezTo>
                    <a:cubicBezTo>
                      <a:pt x="f157" y="f212"/>
                      <a:pt x="f273" y="f189"/>
                      <a:pt x="f224" y="f189"/>
                    </a:cubicBezTo>
                    <a:lnTo>
                      <a:pt x="f274" y="f187"/>
                    </a:lnTo>
                    <a:cubicBezTo>
                      <a:pt x="f232" y="f275"/>
                      <a:pt x="f255" y="f254"/>
                      <a:pt x="f94" y="f276"/>
                    </a:cubicBezTo>
                    <a:lnTo>
                      <a:pt x="f267" y="f157"/>
                    </a:lnTo>
                    <a:close/>
                    <a:moveTo>
                      <a:pt x="f267" y="f157"/>
                    </a:moveTo>
                    <a:lnTo>
                      <a:pt x="f267" y="f157"/>
                    </a:lnTo>
                    <a:close/>
                    <a:moveTo>
                      <a:pt x="f119" y="f214"/>
                    </a:moveTo>
                    <a:cubicBezTo>
                      <a:pt x="f277" y="f278"/>
                      <a:pt x="f279" y="f206"/>
                      <a:pt x="f20" y="f280"/>
                    </a:cubicBezTo>
                    <a:cubicBezTo>
                      <a:pt x="f108" y="f90"/>
                      <a:pt x="f281" y="f282"/>
                      <a:pt x="f248" y="f209"/>
                    </a:cubicBezTo>
                    <a:lnTo>
                      <a:pt x="f283" y="f209"/>
                    </a:lnTo>
                    <a:cubicBezTo>
                      <a:pt x="f284" y="f206"/>
                      <a:pt x="f285" y="f206"/>
                      <a:pt x="f286" y="f206"/>
                    </a:cubicBezTo>
                    <a:lnTo>
                      <a:pt x="f286" y="f204"/>
                    </a:lnTo>
                    <a:cubicBezTo>
                      <a:pt x="f112" y="f255"/>
                      <a:pt x="f82" y="f287"/>
                      <a:pt x="f102" y="f200"/>
                    </a:cubicBezTo>
                    <a:lnTo>
                      <a:pt x="f119" y="f214"/>
                    </a:lnTo>
                    <a:close/>
                    <a:moveTo>
                      <a:pt x="f119" y="f214"/>
                    </a:moveTo>
                    <a:lnTo>
                      <a:pt x="f119" y="f214"/>
                    </a:lnTo>
                    <a:close/>
                    <a:moveTo>
                      <a:pt x="f288" y="f289"/>
                    </a:moveTo>
                    <a:cubicBezTo>
                      <a:pt x="f180" y="f290"/>
                      <a:pt x="f61" y="f291"/>
                      <a:pt x="f292" y="f27"/>
                    </a:cubicBezTo>
                    <a:lnTo>
                      <a:pt x="f293" y="f294"/>
                    </a:lnTo>
                    <a:lnTo>
                      <a:pt x="f295" y="f1"/>
                    </a:lnTo>
                    <a:cubicBezTo>
                      <a:pt x="f217" y="f296"/>
                      <a:pt x="f297" y="f298"/>
                      <a:pt x="f42" y="f290"/>
                    </a:cubicBezTo>
                    <a:lnTo>
                      <a:pt x="f42" y="f294"/>
                    </a:lnTo>
                    <a:lnTo>
                      <a:pt x="f288" y="f289"/>
                    </a:lnTo>
                    <a:close/>
                    <a:moveTo>
                      <a:pt x="f288" y="f289"/>
                    </a:moveTo>
                    <a:lnTo>
                      <a:pt x="f288" y="f289"/>
                    </a:lnTo>
                    <a:close/>
                    <a:moveTo>
                      <a:pt x="f299" y="f300"/>
                    </a:moveTo>
                    <a:cubicBezTo>
                      <a:pt x="f301" y="f38"/>
                      <a:pt x="f302" y="f303"/>
                      <a:pt x="f304" y="f258"/>
                    </a:cubicBezTo>
                    <a:lnTo>
                      <a:pt x="f305" y="f306"/>
                    </a:lnTo>
                    <a:lnTo>
                      <a:pt x="f305" y="f40"/>
                    </a:lnTo>
                    <a:lnTo>
                      <a:pt x="f75" y="f307"/>
                    </a:lnTo>
                    <a:lnTo>
                      <a:pt x="f75" y="f308"/>
                    </a:lnTo>
                    <a:lnTo>
                      <a:pt x="f155" y="f309"/>
                    </a:lnTo>
                    <a:lnTo>
                      <a:pt x="f155" y="f310"/>
                    </a:lnTo>
                    <a:lnTo>
                      <a:pt x="f217" y="f311"/>
                    </a:lnTo>
                    <a:lnTo>
                      <a:pt x="f302" y="f312"/>
                    </a:lnTo>
                    <a:lnTo>
                      <a:pt x="f313" y="f314"/>
                    </a:lnTo>
                    <a:lnTo>
                      <a:pt x="f315" y="f4"/>
                    </a:lnTo>
                    <a:lnTo>
                      <a:pt x="f316" y="f4"/>
                    </a:lnTo>
                    <a:lnTo>
                      <a:pt x="f317" y="f4"/>
                    </a:lnTo>
                    <a:lnTo>
                      <a:pt x="f317" y="f314"/>
                    </a:lnTo>
                    <a:lnTo>
                      <a:pt x="f301" y="f312"/>
                    </a:lnTo>
                    <a:lnTo>
                      <a:pt x="f301" y="f311"/>
                    </a:lnTo>
                    <a:lnTo>
                      <a:pt x="f218" y="f310"/>
                    </a:lnTo>
                    <a:lnTo>
                      <a:pt x="f197" y="f309"/>
                    </a:lnTo>
                    <a:lnTo>
                      <a:pt x="f318" y="f308"/>
                    </a:lnTo>
                    <a:lnTo>
                      <a:pt x="f318" y="f307"/>
                    </a:lnTo>
                    <a:lnTo>
                      <a:pt x="f4" y="f40"/>
                    </a:lnTo>
                    <a:lnTo>
                      <a:pt x="f4" y="f306"/>
                    </a:lnTo>
                    <a:lnTo>
                      <a:pt x="f299" y="f300"/>
                    </a:lnTo>
                    <a:close/>
                    <a:moveTo>
                      <a:pt x="f299" y="f300"/>
                    </a:moveTo>
                    <a:lnTo>
                      <a:pt x="f299" y="f300"/>
                    </a:lnTo>
                    <a:close/>
                    <a:moveTo>
                      <a:pt x="f276" y="f319"/>
                    </a:moveTo>
                    <a:lnTo>
                      <a:pt x="f320" y="f98"/>
                    </a:lnTo>
                    <a:lnTo>
                      <a:pt x="f320" y="f321"/>
                    </a:lnTo>
                    <a:lnTo>
                      <a:pt x="f276" y="f319"/>
                    </a:lnTo>
                    <a:close/>
                    <a:moveTo>
                      <a:pt x="f276" y="f319"/>
                    </a:moveTo>
                    <a:lnTo>
                      <a:pt x="f276" y="f319"/>
                    </a:lnTo>
                    <a:close/>
                    <a:moveTo>
                      <a:pt x="f16" y="f322"/>
                    </a:moveTo>
                    <a:lnTo>
                      <a:pt x="f16" y="f323"/>
                    </a:lnTo>
                    <a:lnTo>
                      <a:pt x="f324" y="f325"/>
                    </a:lnTo>
                    <a:lnTo>
                      <a:pt x="f16" y="f322"/>
                    </a:lnTo>
                    <a:close/>
                    <a:moveTo>
                      <a:pt x="f16" y="f322"/>
                    </a:moveTo>
                    <a:lnTo>
                      <a:pt x="f16" y="f322"/>
                    </a:lnTo>
                    <a:close/>
                    <a:moveTo>
                      <a:pt x="f326" y="f327"/>
                    </a:moveTo>
                    <a:lnTo>
                      <a:pt x="f56" y="f325"/>
                    </a:lnTo>
                    <a:lnTo>
                      <a:pt x="f88" y="f323"/>
                    </a:lnTo>
                    <a:lnTo>
                      <a:pt x="f326" y="f327"/>
                    </a:lnTo>
                    <a:close/>
                    <a:moveTo>
                      <a:pt x="f326" y="f327"/>
                    </a:moveTo>
                    <a:lnTo>
                      <a:pt x="f326" y="f327"/>
                    </a:lnTo>
                    <a:close/>
                    <a:moveTo>
                      <a:pt x="f77" y="f328"/>
                    </a:moveTo>
                    <a:lnTo>
                      <a:pt x="f329" y="f319"/>
                    </a:lnTo>
                    <a:lnTo>
                      <a:pt x="f77" y="f321"/>
                    </a:lnTo>
                    <a:lnTo>
                      <a:pt x="f77" y="f328"/>
                    </a:lnTo>
                    <a:close/>
                    <a:moveTo>
                      <a:pt x="f77" y="f328"/>
                    </a:moveTo>
                    <a:lnTo>
                      <a:pt x="f77" y="f328"/>
                    </a:lnTo>
                    <a:close/>
                    <a:moveTo>
                      <a:pt x="f203" y="f19"/>
                    </a:moveTo>
                    <a:cubicBezTo>
                      <a:pt x="f330" y="f138"/>
                      <a:pt x="f331" y="f10"/>
                      <a:pt x="f242" y="f10"/>
                    </a:cubicBezTo>
                    <a:cubicBezTo>
                      <a:pt x="f238" y="f10"/>
                      <a:pt x="f6" y="f138"/>
                      <a:pt x="f332" y="f19"/>
                    </a:cubicBezTo>
                    <a:lnTo>
                      <a:pt x="f112" y="f49"/>
                    </a:lnTo>
                    <a:cubicBezTo>
                      <a:pt x="f6" y="f49"/>
                      <a:pt x="f333" y="f49"/>
                      <a:pt x="f334" y="f49"/>
                    </a:cubicBezTo>
                    <a:lnTo>
                      <a:pt x="f335" y="f297"/>
                    </a:lnTo>
                    <a:cubicBezTo>
                      <a:pt x="f238" y="f336"/>
                      <a:pt x="f233" y="f337"/>
                      <a:pt x="f242" y="f338"/>
                    </a:cubicBezTo>
                    <a:cubicBezTo>
                      <a:pt x="f339" y="f337"/>
                      <a:pt x="f340" y="f336"/>
                      <a:pt x="f315" y="f297"/>
                    </a:cubicBezTo>
                    <a:lnTo>
                      <a:pt x="f341" y="f49"/>
                    </a:lnTo>
                    <a:cubicBezTo>
                      <a:pt x="f342" y="f49"/>
                      <a:pt x="f120" y="f49"/>
                      <a:pt x="f343" y="f49"/>
                    </a:cubicBezTo>
                    <a:lnTo>
                      <a:pt x="f203" y="f19"/>
                    </a:lnTo>
                    <a:close/>
                    <a:moveTo>
                      <a:pt x="f203" y="f19"/>
                    </a:moveTo>
                    <a:lnTo>
                      <a:pt x="f203" y="f19"/>
                    </a:lnTo>
                    <a:close/>
                    <a:moveTo>
                      <a:pt x="f344" y="f345"/>
                    </a:moveTo>
                    <a:lnTo>
                      <a:pt x="f346" y="f347"/>
                    </a:lnTo>
                    <a:lnTo>
                      <a:pt x="f348" y="f126"/>
                    </a:lnTo>
                    <a:lnTo>
                      <a:pt x="f349" y="f176"/>
                    </a:lnTo>
                    <a:cubicBezTo>
                      <a:pt x="f199" y="f157"/>
                      <a:pt x="f199" y="f152"/>
                      <a:pt x="f350" y="f154"/>
                    </a:cubicBezTo>
                    <a:cubicBezTo>
                      <a:pt x="f348" y="f180"/>
                      <a:pt x="f351" y="f180"/>
                      <a:pt x="f84" y="f229"/>
                    </a:cubicBezTo>
                    <a:cubicBezTo>
                      <a:pt x="f352" y="f152"/>
                      <a:pt x="f353" y="f176"/>
                      <a:pt x="f344" y="f345"/>
                    </a:cubicBezTo>
                    <a:close/>
                    <a:moveTo>
                      <a:pt x="f344" y="f345"/>
                    </a:moveTo>
                    <a:lnTo>
                      <a:pt x="f344" y="f345"/>
                    </a:lnTo>
                    <a:close/>
                    <a:moveTo>
                      <a:pt x="f354" y="f176"/>
                    </a:moveTo>
                    <a:lnTo>
                      <a:pt x="f355" y="f118"/>
                    </a:lnTo>
                    <a:lnTo>
                      <a:pt x="f353" y="f82"/>
                    </a:lnTo>
                    <a:lnTo>
                      <a:pt x="f159" y="f28"/>
                    </a:lnTo>
                    <a:lnTo>
                      <a:pt x="f193" y="f172"/>
                    </a:lnTo>
                    <a:cubicBezTo>
                      <a:pt x="f346" y="f214"/>
                      <a:pt x="f85" y="f189"/>
                      <a:pt x="f354" y="f176"/>
                    </a:cubicBezTo>
                    <a:close/>
                    <a:moveTo>
                      <a:pt x="f354" y="f176"/>
                    </a:moveTo>
                    <a:lnTo>
                      <a:pt x="f354" y="f176"/>
                    </a:lnTo>
                    <a:close/>
                    <a:moveTo>
                      <a:pt x="f174" y="f345"/>
                    </a:moveTo>
                    <a:cubicBezTo>
                      <a:pt x="f356" y="f176"/>
                      <a:pt x="f357" y="f152"/>
                      <a:pt x="f358" y="f229"/>
                    </a:cubicBezTo>
                    <a:cubicBezTo>
                      <a:pt x="f359" y="f180"/>
                      <a:pt x="f274" y="f180"/>
                      <a:pt x="f142" y="f154"/>
                    </a:cubicBezTo>
                    <a:cubicBezTo>
                      <a:pt x="f117" y="f152"/>
                      <a:pt x="f119" y="f157"/>
                      <a:pt x="f145" y="f176"/>
                    </a:cubicBezTo>
                    <a:lnTo>
                      <a:pt x="f274" y="f126"/>
                    </a:lnTo>
                    <a:lnTo>
                      <a:pt x="f152" y="f347"/>
                    </a:lnTo>
                    <a:lnTo>
                      <a:pt x="f174" y="f345"/>
                    </a:lnTo>
                    <a:close/>
                    <a:moveTo>
                      <a:pt x="f174" y="f345"/>
                    </a:moveTo>
                    <a:lnTo>
                      <a:pt x="f174" y="f345"/>
                    </a:lnTo>
                    <a:close/>
                    <a:moveTo>
                      <a:pt x="f259" y="f118"/>
                    </a:moveTo>
                    <a:lnTo>
                      <a:pt x="f21" y="f176"/>
                    </a:lnTo>
                    <a:cubicBezTo>
                      <a:pt x="f360" y="f178"/>
                      <a:pt x="f0" y="f253"/>
                      <a:pt x="f117" y="f210"/>
                    </a:cubicBezTo>
                    <a:lnTo>
                      <a:pt x="f117" y="f280"/>
                    </a:lnTo>
                    <a:lnTo>
                      <a:pt x="f222" y="f90"/>
                    </a:lnTo>
                    <a:cubicBezTo>
                      <a:pt x="f361" y="f90"/>
                      <a:pt x="f154" y="f218"/>
                      <a:pt x="f362" y="f172"/>
                    </a:cubicBezTo>
                    <a:lnTo>
                      <a:pt x="f252" y="f28"/>
                    </a:lnTo>
                    <a:lnTo>
                      <a:pt x="f259" y="f118"/>
                    </a:lnTo>
                    <a:close/>
                  </a:path>
                </a:pathLst>
              </a:custGeom>
              <a:gradFill>
                <a:gsLst>
                  <a:gs pos="0">
                    <a:srgbClr val="FFF480"/>
                  </a:gs>
                  <a:gs pos="100000">
                    <a:srgbClr val="D1B76C"/>
                  </a:gs>
                </a:gsLst>
                <a:path path="rect">
                  <a:fillToRect l="50000" t="50000" r="50000" b="50000"/>
                </a:path>
              </a:gra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40" name="Forma Livre 7">
                <a:extLst>
                  <a:ext uri="{FF2B5EF4-FFF2-40B4-BE49-F238E27FC236}">
                    <a16:creationId xmlns:a16="http://schemas.microsoft.com/office/drawing/2014/main" id="{4969CEF2-C4C7-40A9-A24B-F382FA0B88B2}"/>
                  </a:ext>
                </a:extLst>
              </p:cNvPr>
              <p:cNvSpPr/>
              <p:nvPr/>
            </p:nvSpPr>
            <p:spPr>
              <a:xfrm>
                <a:off x="9059756" y="5808597"/>
                <a:ext cx="700201" cy="82727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037"/>
                  <a:gd name="f4" fmla="val 2369"/>
                  <a:gd name="f5" fmla="val 1644"/>
                  <a:gd name="f6" fmla="val 1052"/>
                  <a:gd name="f7" fmla="val 1228"/>
                  <a:gd name="f8" fmla="val 1601"/>
                  <a:gd name="f9" fmla="val 1402"/>
                  <a:gd name="f10" fmla="val 1511"/>
                  <a:gd name="f11" fmla="val 1553"/>
                  <a:gd name="f12" fmla="val 1806"/>
                  <a:gd name="f13" fmla="val 1859"/>
                  <a:gd name="f14" fmla="val 1836"/>
                  <a:gd name="f15" fmla="val 1865"/>
                  <a:gd name="f16" fmla="val 1815"/>
                  <a:gd name="f17" fmla="val 1893"/>
                  <a:gd name="f18" fmla="val 1790"/>
                  <a:gd name="f19" fmla="val 1923"/>
                  <a:gd name="f20" fmla="val 1761"/>
                  <a:gd name="f21" fmla="val 1953"/>
                  <a:gd name="f22" fmla="val 1729"/>
                  <a:gd name="f23" fmla="val 1976"/>
                  <a:gd name="f24" fmla="val 1692"/>
                  <a:gd name="f25" fmla="val 2036"/>
                  <a:gd name="f26" fmla="val 1596"/>
                  <a:gd name="f27" fmla="val 1485"/>
                  <a:gd name="f28" fmla="val 2012"/>
                  <a:gd name="f29" fmla="val 1376"/>
                  <a:gd name="f30" fmla="val 2000"/>
                  <a:gd name="f31" fmla="val 1319"/>
                  <a:gd name="f32" fmla="val 1984"/>
                  <a:gd name="f33" fmla="val 1263"/>
                  <a:gd name="f34" fmla="val 1965"/>
                  <a:gd name="f35" fmla="val 1209"/>
                  <a:gd name="f36" fmla="val 1930"/>
                  <a:gd name="f37" fmla="val 1118"/>
                  <a:gd name="f38" fmla="val 1891"/>
                  <a:gd name="f39" fmla="val 1039"/>
                  <a:gd name="f40" fmla="val 1862"/>
                  <a:gd name="f41" fmla="val 945"/>
                  <a:gd name="f42" fmla="val 1844"/>
                  <a:gd name="f43" fmla="val 893"/>
                  <a:gd name="f44" fmla="val 1832"/>
                  <a:gd name="f45" fmla="val 839"/>
                  <a:gd name="f46" fmla="val 1824"/>
                  <a:gd name="f47" fmla="val 785"/>
                  <a:gd name="f48" fmla="val 1796"/>
                  <a:gd name="f49" fmla="val 622"/>
                  <a:gd name="f50" fmla="val 1870"/>
                  <a:gd name="f51" fmla="val 487"/>
                  <a:gd name="f52" fmla="val 1988"/>
                  <a:gd name="f53" fmla="val 385"/>
                  <a:gd name="f54" fmla="val 1910"/>
                  <a:gd name="f55" fmla="val 280"/>
                  <a:gd name="f56" fmla="val 178"/>
                  <a:gd name="f57" fmla="val 1756"/>
                  <a:gd name="f58" fmla="val 72"/>
                  <a:gd name="f59" fmla="val 1663"/>
                  <a:gd name="f60" fmla="val 56"/>
                  <a:gd name="f61" fmla="val 1570"/>
                  <a:gd name="f62" fmla="val 43"/>
                  <a:gd name="f63" fmla="val 1477"/>
                  <a:gd name="f64" fmla="val 33"/>
                  <a:gd name="f65" fmla="val 1163"/>
                  <a:gd name="f66" fmla="val 870"/>
                  <a:gd name="f67" fmla="val 558"/>
                  <a:gd name="f68" fmla="val 463"/>
                  <a:gd name="f69" fmla="val 370"/>
                  <a:gd name="f70" fmla="val 279"/>
                  <a:gd name="f71" fmla="val 249"/>
                  <a:gd name="f72" fmla="val 111"/>
                  <a:gd name="f73" fmla="val 221"/>
                  <a:gd name="f74" fmla="val 149"/>
                  <a:gd name="f75" fmla="val 193"/>
                  <a:gd name="f76" fmla="val 188"/>
                  <a:gd name="f77" fmla="val 527"/>
                  <a:gd name="f78" fmla="val 540"/>
                  <a:gd name="f79" fmla="val 639"/>
                  <a:gd name="f80" fmla="val 368"/>
                  <a:gd name="f81" fmla="val 812"/>
                  <a:gd name="f82" fmla="val 243"/>
                  <a:gd name="f83" fmla="val 1015"/>
                  <a:gd name="f84" fmla="val 1225"/>
                  <a:gd name="f85" fmla="val 1401"/>
                  <a:gd name="f86" fmla="val 375"/>
                  <a:gd name="f87" fmla="val 1510"/>
                  <a:gd name="f88" fmla="val 555"/>
                  <a:gd name="f89" fmla="val 1573"/>
                  <a:gd name="f90" fmla="val 658"/>
                  <a:gd name="f91" fmla="val 1613"/>
                  <a:gd name="f92" fmla="val 772"/>
                  <a:gd name="f93" fmla="val 1632"/>
                  <a:gd name="f94" fmla="val 891"/>
                  <a:gd name="f95" fmla="val 1640"/>
                  <a:gd name="f96" fmla="val 946"/>
                  <a:gd name="f97" fmla="val 999"/>
                  <a:gd name="f98" fmla="val 518"/>
                  <a:gd name="f99" fmla="val 341"/>
                  <a:gd name="f100" fmla="val 1260"/>
                  <a:gd name="f101" fmla="val 845"/>
                  <a:gd name="f102" fmla="val 520"/>
                  <a:gd name="f103" fmla="val 553"/>
                  <a:gd name="f104" fmla="val 184"/>
                  <a:gd name="f105" fmla="val 202"/>
                  <a:gd name="f106" fmla="val 137"/>
                  <a:gd name="f107" fmla="val 262"/>
                  <a:gd name="f108" fmla="val 92"/>
                  <a:gd name="f109" fmla="val 324"/>
                  <a:gd name="f110" fmla="val 46"/>
                  <a:gd name="f111" fmla="val 165"/>
                  <a:gd name="f112" fmla="val 237"/>
                  <a:gd name="f113" fmla="val 212"/>
                  <a:gd name="f114" fmla="val 209"/>
                  <a:gd name="f115" fmla="val 789"/>
                  <a:gd name="f116" fmla="val 201"/>
                  <a:gd name="f117" fmla="val 850"/>
                  <a:gd name="f118" fmla="val 191"/>
                  <a:gd name="f119" fmla="val 888"/>
                  <a:gd name="f120" fmla="val 173"/>
                  <a:gd name="f121" fmla="val 142"/>
                  <a:gd name="f122" fmla="val 103"/>
                  <a:gd name="f123" fmla="val 70"/>
                  <a:gd name="f124" fmla="val 49"/>
                  <a:gd name="f125" fmla="val 34"/>
                  <a:gd name="f126" fmla="val 21"/>
                  <a:gd name="f127" fmla="val 58"/>
                  <a:gd name="f128" fmla="val 80"/>
                  <a:gd name="f129" fmla="val 110"/>
                  <a:gd name="f130" fmla="val 337"/>
                  <a:gd name="f131" fmla="val 1959"/>
                  <a:gd name="f132" fmla="val 572"/>
                  <a:gd name="f133" fmla="val 2060"/>
                  <a:gd name="f134" fmla="val 788"/>
                  <a:gd name="f135" fmla="val 2194"/>
                  <a:gd name="f136" fmla="val 2196"/>
                  <a:gd name="f137" fmla="val 867"/>
                  <a:gd name="f138" fmla="val 2244"/>
                  <a:gd name="f139" fmla="val 953"/>
                  <a:gd name="f140" fmla="val 2299"/>
                  <a:gd name="f141" fmla="val 1016"/>
                  <a:gd name="f142" fmla="val 2368"/>
                  <a:gd name="f143" fmla="val 1082"/>
                  <a:gd name="f144" fmla="val 1166"/>
                  <a:gd name="f145" fmla="val 1244"/>
                  <a:gd name="f146" fmla="val 1246"/>
                  <a:gd name="f147" fmla="val 1427"/>
                  <a:gd name="f148" fmla="val 2083"/>
                  <a:gd name="f149" fmla="val 1620"/>
                  <a:gd name="f150" fmla="val 1995"/>
                  <a:gd name="f151" fmla="val 1794"/>
                  <a:gd name="f152" fmla="val 1869"/>
                  <a:gd name="f153" fmla="val 1503"/>
                  <a:gd name="f154" fmla="val 1566"/>
                  <a:gd name="f155" fmla="val 1394"/>
                  <a:gd name="f156" fmla="val 1739"/>
                  <a:gd name="f157" fmla="val 1224"/>
                  <a:gd name="f158" fmla="val 1020"/>
                  <a:gd name="f159" fmla="val 1012"/>
                  <a:gd name="f160" fmla="val 803"/>
                  <a:gd name="f161" fmla="val 1861"/>
                  <a:gd name="f162" fmla="val 628"/>
                  <a:gd name="f163" fmla="val 1730"/>
                  <a:gd name="f164" fmla="*/ f0 1 2037"/>
                  <a:gd name="f165" fmla="*/ f1 1 2369"/>
                  <a:gd name="f166" fmla="+- f4 0 f2"/>
                  <a:gd name="f167" fmla="+- f3 0 f2"/>
                  <a:gd name="f168" fmla="*/ f167 1 2037"/>
                  <a:gd name="f169" fmla="*/ f166 1 2369"/>
                  <a:gd name="f170" fmla="*/ f2 1 f168"/>
                  <a:gd name="f171" fmla="*/ f3 1 f168"/>
                  <a:gd name="f172" fmla="*/ f2 1 f169"/>
                  <a:gd name="f173" fmla="*/ f4 1 f169"/>
                  <a:gd name="f174" fmla="*/ f170 f164 1"/>
                  <a:gd name="f175" fmla="*/ f171 f164 1"/>
                  <a:gd name="f176" fmla="*/ f173 f165 1"/>
                  <a:gd name="f177" fmla="*/ f172 f16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4" t="f177" r="f175" b="f176"/>
                <a:pathLst>
                  <a:path w="2037" h="2369">
                    <a:moveTo>
                      <a:pt x="f5" y="f6"/>
                    </a:moveTo>
                    <a:cubicBezTo>
                      <a:pt x="f5" y="f7"/>
                      <a:pt x="f8" y="f9"/>
                      <a:pt x="f10" y="f11"/>
                    </a:cubicBezTo>
                    <a:lnTo>
                      <a:pt x="f12" y="f13"/>
                    </a:lnTo>
                    <a:cubicBezTo>
                      <a:pt x="f14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3" y="f24"/>
                    </a:cubicBezTo>
                    <a:cubicBezTo>
                      <a:pt x="f25" y="f26"/>
                      <a:pt x="f25" y="f27"/>
                      <a:pt x="f28" y="f29"/>
                    </a:cubicBezTo>
                    <a:cubicBezTo>
                      <a:pt x="f30" y="f31"/>
                      <a:pt x="f32" y="f33"/>
                      <a:pt x="f34" y="f35"/>
                    </a:cubicBezTo>
                    <a:cubicBezTo>
                      <a:pt x="f36" y="f37"/>
                      <a:pt x="f38" y="f39"/>
                      <a:pt x="f40" y="f41"/>
                    </a:cubicBezTo>
                    <a:cubicBezTo>
                      <a:pt x="f42" y="f43"/>
                      <a:pt x="f44" y="f45"/>
                      <a:pt x="f46" y="f47"/>
                    </a:cubicBezTo>
                    <a:cubicBezTo>
                      <a:pt x="f48" y="f49"/>
                      <a:pt x="f50" y="f51"/>
                      <a:pt x="f52" y="f53"/>
                    </a:cubicBezTo>
                    <a:cubicBezTo>
                      <a:pt x="f54" y="f55"/>
                      <a:pt x="f44" y="f56"/>
                      <a:pt x="f57" y="f58"/>
                    </a:cubicBezTo>
                    <a:cubicBezTo>
                      <a:pt x="f59" y="f60"/>
                      <a:pt x="f61" y="f62"/>
                      <a:pt x="f63" y="f64"/>
                    </a:cubicBezTo>
                    <a:cubicBezTo>
                      <a:pt x="f65" y="f2"/>
                      <a:pt x="f66" y="f2"/>
                      <a:pt x="f67" y="f64"/>
                    </a:cubicBezTo>
                    <a:cubicBezTo>
                      <a:pt x="f68" y="f62"/>
                      <a:pt x="f69" y="f60"/>
                      <a:pt x="f70" y="f58"/>
                    </a:cubicBezTo>
                    <a:cubicBezTo>
                      <a:pt x="f71" y="f72"/>
                      <a:pt x="f73" y="f74"/>
                      <a:pt x="f75" y="f76"/>
                    </a:cubicBezTo>
                    <a:lnTo>
                      <a:pt x="f77" y="f78"/>
                    </a:lnTo>
                    <a:cubicBezTo>
                      <a:pt x="f79" y="f80"/>
                      <a:pt x="f81" y="f82"/>
                      <a:pt x="f83" y="f82"/>
                    </a:cubicBezTo>
                    <a:cubicBezTo>
                      <a:pt x="f84" y="f82"/>
                      <a:pt x="f85" y="f86"/>
                      <a:pt x="f87" y="f88"/>
                    </a:cubicBezTo>
                    <a:cubicBezTo>
                      <a:pt x="f89" y="f90"/>
                      <a:pt x="f91" y="f92"/>
                      <a:pt x="f93" y="f94"/>
                    </a:cubicBezTo>
                    <a:lnTo>
                      <a:pt x="f93" y="f43"/>
                    </a:lnTo>
                    <a:cubicBezTo>
                      <a:pt x="f95" y="f96"/>
                      <a:pt x="f5" y="f97"/>
                      <a:pt x="f5" y="f6"/>
                    </a:cubicBez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98" y="f11"/>
                    </a:moveTo>
                    <a:cubicBezTo>
                      <a:pt x="f99" y="f100"/>
                      <a:pt x="f99" y="f101"/>
                      <a:pt x="f98" y="f88"/>
                    </a:cubicBezTo>
                    <a:lnTo>
                      <a:pt x="f102" y="f103"/>
                    </a:lnTo>
                    <a:lnTo>
                      <a:pt x="f104" y="f105"/>
                    </a:lnTo>
                    <a:cubicBezTo>
                      <a:pt x="f106" y="f107"/>
                      <a:pt x="f108" y="f109"/>
                      <a:pt x="f110" y="f53"/>
                    </a:cubicBezTo>
                    <a:cubicBezTo>
                      <a:pt x="f111" y="f51"/>
                      <a:pt x="f112" y="f49"/>
                      <a:pt x="f113" y="f47"/>
                    </a:cubicBezTo>
                    <a:lnTo>
                      <a:pt x="f114" y="f115"/>
                    </a:lnTo>
                    <a:lnTo>
                      <a:pt x="f113" y="f115"/>
                    </a:lnTo>
                    <a:cubicBezTo>
                      <a:pt x="f116" y="f117"/>
                      <a:pt x="f118" y="f119"/>
                      <a:pt x="f120" y="f41"/>
                    </a:cubicBezTo>
                    <a:cubicBezTo>
                      <a:pt x="f121" y="f39"/>
                      <a:pt x="f122" y="f37"/>
                      <a:pt x="f123" y="f35"/>
                    </a:cubicBezTo>
                    <a:cubicBezTo>
                      <a:pt x="f124" y="f33"/>
                      <a:pt x="f125" y="f31"/>
                      <a:pt x="f126" y="f29"/>
                    </a:cubicBezTo>
                    <a:cubicBezTo>
                      <a:pt x="f2" y="f27"/>
                      <a:pt x="f2" y="f26"/>
                      <a:pt x="f127" y="f24"/>
                    </a:cubicBezTo>
                    <a:cubicBezTo>
                      <a:pt x="f128" y="f22"/>
                      <a:pt x="f129" y="f20"/>
                      <a:pt x="f121" y="f18"/>
                    </a:cubicBezTo>
                    <a:cubicBezTo>
                      <a:pt x="f130" y="f131"/>
                      <a:pt x="f132" y="f133"/>
                      <a:pt x="f134" y="f135"/>
                    </a:cubicBezTo>
                    <a:lnTo>
                      <a:pt x="f115" y="f136"/>
                    </a:lnTo>
                    <a:cubicBezTo>
                      <a:pt x="f137" y="f138"/>
                      <a:pt x="f139" y="f140"/>
                      <a:pt x="f141" y="f142"/>
                    </a:cubicBezTo>
                    <a:cubicBezTo>
                      <a:pt x="f143" y="f140"/>
                      <a:pt x="f144" y="f138"/>
                      <a:pt x="f145" y="f136"/>
                    </a:cubicBezTo>
                    <a:lnTo>
                      <a:pt x="f146" y="f135"/>
                    </a:lnTo>
                    <a:cubicBezTo>
                      <a:pt x="f147" y="f148"/>
                      <a:pt x="f149" y="f150"/>
                      <a:pt x="f151" y="f152"/>
                    </a:cubicBezTo>
                    <a:lnTo>
                      <a:pt x="f153" y="f154"/>
                    </a:lnTo>
                    <a:cubicBezTo>
                      <a:pt x="f155" y="f156"/>
                      <a:pt x="f157" y="f40"/>
                      <a:pt x="f158" y="f40"/>
                    </a:cubicBezTo>
                    <a:lnTo>
                      <a:pt x="f159" y="f40"/>
                    </a:lnTo>
                    <a:cubicBezTo>
                      <a:pt x="f160" y="f161"/>
                      <a:pt x="f162" y="f163"/>
                      <a:pt x="f98" y="f11"/>
                    </a:cubicBezTo>
                    <a:close/>
                  </a:path>
                </a:pathLst>
              </a:custGeom>
              <a:solidFill>
                <a:srgbClr val="009035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41" name="Forma Livre 8">
                <a:extLst>
                  <a:ext uri="{FF2B5EF4-FFF2-40B4-BE49-F238E27FC236}">
                    <a16:creationId xmlns:a16="http://schemas.microsoft.com/office/drawing/2014/main" id="{D4E2A79E-6479-4AF5-91A5-117E8708F2CD}"/>
                  </a:ext>
                </a:extLst>
              </p:cNvPr>
              <p:cNvSpPr/>
              <p:nvPr/>
            </p:nvSpPr>
            <p:spPr>
              <a:xfrm>
                <a:off x="9199440" y="5899315"/>
                <a:ext cx="417597" cy="2617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244"/>
                  <a:gd name="f4" fmla="val 797"/>
                  <a:gd name="f5" fmla="val 796"/>
                  <a:gd name="f6" fmla="val 2"/>
                  <a:gd name="f7" fmla="val 355"/>
                  <a:gd name="f8" fmla="val 279"/>
                  <a:gd name="f9" fmla="val 620"/>
                  <a:gd name="f10" fmla="val 964"/>
                  <a:gd name="f11" fmla="val 1239"/>
                  <a:gd name="f12" fmla="val 1243"/>
                  <a:gd name="f13" fmla="*/ f0 1 1244"/>
                  <a:gd name="f14" fmla="*/ f1 1 797"/>
                  <a:gd name="f15" fmla="+- f4 0 f2"/>
                  <a:gd name="f16" fmla="+- f3 0 f2"/>
                  <a:gd name="f17" fmla="*/ f16 1 1244"/>
                  <a:gd name="f18" fmla="*/ f15 1 797"/>
                  <a:gd name="f19" fmla="*/ f2 1 f17"/>
                  <a:gd name="f20" fmla="*/ f3 1 f17"/>
                  <a:gd name="f21" fmla="*/ f2 1 f18"/>
                  <a:gd name="f22" fmla="*/ f4 1 f18"/>
                  <a:gd name="f23" fmla="*/ f19 f13 1"/>
                  <a:gd name="f24" fmla="*/ f20 f13 1"/>
                  <a:gd name="f25" fmla="*/ f22 f14 1"/>
                  <a:gd name="f26" fmla="*/ f21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3" t="f26" r="f24" b="f25"/>
                <a:pathLst>
                  <a:path w="1244" h="797">
                    <a:moveTo>
                      <a:pt x="f2" y="f5"/>
                    </a:moveTo>
                    <a:cubicBezTo>
                      <a:pt x="f6" y="f7"/>
                      <a:pt x="f8" y="f2"/>
                      <a:pt x="f9" y="f2"/>
                    </a:cubicBezTo>
                    <a:cubicBezTo>
                      <a:pt x="f10" y="f2"/>
                      <a:pt x="f11" y="f7"/>
                      <a:pt x="f12" y="f5"/>
                    </a:cubicBezTo>
                    <a:lnTo>
                      <a:pt x="f2" y="f5"/>
                    </a:lnTo>
                  </a:path>
                </a:pathLst>
              </a:custGeom>
              <a:noFill/>
              <a:ln w="1801" cap="flat">
                <a:solidFill>
                  <a:srgbClr val="1B1918"/>
                </a:solidFill>
                <a:prstDash val="solid"/>
                <a:miter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42" name="Forma Livre 9">
                <a:extLst>
                  <a:ext uri="{FF2B5EF4-FFF2-40B4-BE49-F238E27FC236}">
                    <a16:creationId xmlns:a16="http://schemas.microsoft.com/office/drawing/2014/main" id="{F9B425DA-0FB9-4227-85D6-5649F84EE59D}"/>
                  </a:ext>
                </a:extLst>
              </p:cNvPr>
              <p:cNvSpPr/>
              <p:nvPr/>
            </p:nvSpPr>
            <p:spPr>
              <a:xfrm>
                <a:off x="9451796" y="6195956"/>
                <a:ext cx="107999" cy="107999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375"/>
                  <a:gd name="f6" fmla="val 371"/>
                  <a:gd name="f7" fmla="val 214"/>
                  <a:gd name="f8" fmla="val 66"/>
                  <a:gd name="f9" fmla="val 193"/>
                  <a:gd name="f10" fmla="val 17"/>
                  <a:gd name="f11" fmla="val 195"/>
                  <a:gd name="f12" fmla="val 12"/>
                  <a:gd name="f13" fmla="val 189"/>
                  <a:gd name="f14" fmla="val 10"/>
                  <a:gd name="f15" fmla="val 7"/>
                  <a:gd name="f16" fmla="val 183"/>
                  <a:gd name="f17" fmla="val 160"/>
                  <a:gd name="f18" fmla="val 68"/>
                  <a:gd name="f19" fmla="val 168"/>
                  <a:gd name="f20" fmla="val 3"/>
                  <a:gd name="f21" fmla="val 159"/>
                  <a:gd name="f22" fmla="val 2"/>
                  <a:gd name="f23" fmla="val 152"/>
                  <a:gd name="f24" fmla="val 63"/>
                  <a:gd name="f25" fmla="val 145"/>
                  <a:gd name="f26" fmla="val 136"/>
                  <a:gd name="f27" fmla="val 143"/>
                  <a:gd name="f28" fmla="val 121"/>
                  <a:gd name="f29" fmla="val 5"/>
                  <a:gd name="f30" fmla="val 112"/>
                  <a:gd name="f31" fmla="val 8"/>
                  <a:gd name="f32" fmla="val 74"/>
                  <a:gd name="f33" fmla="val 93"/>
                  <a:gd name="f34" fmla="val 86"/>
                  <a:gd name="f35" fmla="val 23"/>
                  <a:gd name="f36" fmla="val 126"/>
                  <a:gd name="f37" fmla="val 76"/>
                  <a:gd name="f38" fmla="val 35"/>
                  <a:gd name="f39" fmla="val 71"/>
                  <a:gd name="f40" fmla="val 43"/>
                  <a:gd name="f41" fmla="val 81"/>
                  <a:gd name="f42" fmla="val 50"/>
                  <a:gd name="f43" fmla="val 52"/>
                  <a:gd name="f44" fmla="val 78"/>
                  <a:gd name="f45" fmla="val 64"/>
                  <a:gd name="f46" fmla="val 59"/>
                  <a:gd name="f47" fmla="val 60"/>
                  <a:gd name="f48" fmla="val 57"/>
                  <a:gd name="f49" fmla="val 61"/>
                  <a:gd name="f50" fmla="val 83"/>
                  <a:gd name="f51" fmla="val 116"/>
                  <a:gd name="f52" fmla="val 38"/>
                  <a:gd name="f53" fmla="val 32"/>
                  <a:gd name="f54" fmla="val 123"/>
                  <a:gd name="f55" fmla="val 26"/>
                  <a:gd name="f56" fmla="val 101"/>
                  <a:gd name="f57" fmla="val 109"/>
                  <a:gd name="f58" fmla="val 69"/>
                  <a:gd name="f59" fmla="val 129"/>
                  <a:gd name="f60" fmla="val 16"/>
                  <a:gd name="f61" fmla="val 124"/>
                  <a:gd name="f62" fmla="val 14"/>
                  <a:gd name="f63" fmla="val 133"/>
                  <a:gd name="f64" fmla="val 138"/>
                  <a:gd name="f65" fmla="val 144"/>
                  <a:gd name="f66" fmla="val 141"/>
                  <a:gd name="f67" fmla="val 11"/>
                  <a:gd name="f68" fmla="val 148"/>
                  <a:gd name="f69" fmla="val 151"/>
                  <a:gd name="f70" fmla="val 154"/>
                  <a:gd name="f71" fmla="val 20"/>
                  <a:gd name="f72" fmla="val 161"/>
                  <a:gd name="f73" fmla="val 172"/>
                  <a:gd name="f74" fmla="val 187"/>
                  <a:gd name="f75" fmla="val 199"/>
                  <a:gd name="f76" fmla="val 40"/>
                  <a:gd name="f77" fmla="val 202"/>
                  <a:gd name="f78" fmla="val 205"/>
                  <a:gd name="f79" fmla="val 4"/>
                  <a:gd name="f80" fmla="val 210"/>
                  <a:gd name="f81" fmla="val 212"/>
                  <a:gd name="f82" fmla="val 220"/>
                  <a:gd name="f83" fmla="val 47"/>
                  <a:gd name="f84" fmla="val 209"/>
                  <a:gd name="f85" fmla="val 237"/>
                  <a:gd name="f86" fmla="val 245"/>
                  <a:gd name="f87" fmla="val 67"/>
                  <a:gd name="f88" fmla="val 215"/>
                  <a:gd name="f89" fmla="val 19"/>
                  <a:gd name="f90" fmla="val 260"/>
                  <a:gd name="f91" fmla="val 24"/>
                  <a:gd name="f92" fmla="val 267"/>
                  <a:gd name="f93" fmla="val 72"/>
                  <a:gd name="f94" fmla="val 224"/>
                  <a:gd name="f95" fmla="val 266"/>
                  <a:gd name="f96" fmla="val 271"/>
                  <a:gd name="f97" fmla="val 281"/>
                  <a:gd name="f98" fmla="val 276"/>
                  <a:gd name="f99" fmla="val 48"/>
                  <a:gd name="f100" fmla="val 279"/>
                  <a:gd name="f101" fmla="val 272"/>
                  <a:gd name="f102" fmla="val 269"/>
                  <a:gd name="f103" fmla="val 29"/>
                  <a:gd name="f104" fmla="val 295"/>
                  <a:gd name="f105" fmla="val 303"/>
                  <a:gd name="f106" fmla="val 274"/>
                  <a:gd name="f107" fmla="val 288"/>
                  <a:gd name="f108" fmla="val 301"/>
                  <a:gd name="f109" fmla="val 316"/>
                  <a:gd name="f110" fmla="val 321"/>
                  <a:gd name="f111" fmla="val 55"/>
                  <a:gd name="f112" fmla="val 325"/>
                  <a:gd name="f113" fmla="val 308"/>
                  <a:gd name="f114" fmla="val 283"/>
                  <a:gd name="f115" fmla="val 335"/>
                  <a:gd name="f116" fmla="val 338"/>
                  <a:gd name="f117" fmla="val 90"/>
                  <a:gd name="f118" fmla="val 286"/>
                  <a:gd name="f119" fmla="val 336"/>
                  <a:gd name="f120" fmla="val 91"/>
                  <a:gd name="f121" fmla="val 340"/>
                  <a:gd name="f122" fmla="val 341"/>
                  <a:gd name="f123" fmla="val 98"/>
                  <a:gd name="f124" fmla="val 345"/>
                  <a:gd name="f125" fmla="val 102"/>
                  <a:gd name="f126" fmla="val 128"/>
                  <a:gd name="f127" fmla="val 107"/>
                  <a:gd name="f128" fmla="val 357"/>
                  <a:gd name="f129" fmla="val 114"/>
                  <a:gd name="f130" fmla="val 362"/>
                  <a:gd name="f131" fmla="val 330"/>
                  <a:gd name="f132" fmla="val 346"/>
                  <a:gd name="f133" fmla="val 365"/>
                  <a:gd name="f134" fmla="val 134"/>
                  <a:gd name="f135" fmla="val 370"/>
                  <a:gd name="f136" fmla="val 348"/>
                  <a:gd name="f137" fmla="val 333"/>
                  <a:gd name="f138" fmla="val 146"/>
                  <a:gd name="f139" fmla="val 320"/>
                  <a:gd name="f140" fmla="val 368"/>
                  <a:gd name="f141" fmla="val 153"/>
                  <a:gd name="f142" fmla="val 318"/>
                  <a:gd name="f143" fmla="val 363"/>
                  <a:gd name="f144" fmla="val 192"/>
                  <a:gd name="f145" fmla="val 207"/>
                  <a:gd name="f146" fmla="val 367"/>
                  <a:gd name="f147" fmla="val 216"/>
                  <a:gd name="f148" fmla="val 228"/>
                  <a:gd name="f149" fmla="val 229"/>
                  <a:gd name="f150" fmla="val 331"/>
                  <a:gd name="f151" fmla="val 231"/>
                  <a:gd name="f152" fmla="val 240"/>
                  <a:gd name="f153" fmla="val 238"/>
                  <a:gd name="f154" fmla="val 328"/>
                  <a:gd name="f155" fmla="val 315"/>
                  <a:gd name="f156" fmla="val 358"/>
                  <a:gd name="f157" fmla="val 355"/>
                  <a:gd name="f158" fmla="val 247"/>
                  <a:gd name="f159" fmla="val 313"/>
                  <a:gd name="f160" fmla="val 278"/>
                  <a:gd name="f161" fmla="val 343"/>
                  <a:gd name="f162" fmla="val 285"/>
                  <a:gd name="f163" fmla="val 298"/>
                  <a:gd name="f164" fmla="val 307"/>
                  <a:gd name="f165" fmla="val 293"/>
                  <a:gd name="f166" fmla="val 300"/>
                  <a:gd name="f167" fmla="val 309"/>
                  <a:gd name="f168" fmla="val 306"/>
                  <a:gd name="f169" fmla="val 317"/>
                  <a:gd name="f170" fmla="val 319"/>
                  <a:gd name="f171" fmla="val 326"/>
                  <a:gd name="f172" fmla="val 324"/>
                  <a:gd name="f173" fmla="val 314"/>
                  <a:gd name="f174" fmla="val 322"/>
                  <a:gd name="f175" fmla="val 277"/>
                  <a:gd name="f176" fmla="val 350"/>
                  <a:gd name="f177" fmla="val 262"/>
                  <a:gd name="f178" fmla="val 302"/>
                  <a:gd name="f179" fmla="val 222"/>
                  <a:gd name="f180" fmla="val 264"/>
                  <a:gd name="f181" fmla="val 259"/>
                  <a:gd name="f182" fmla="val 364"/>
                  <a:gd name="f183" fmla="val 244"/>
                  <a:gd name="f184" fmla="val 369"/>
                  <a:gd name="f185" fmla="val 235"/>
                  <a:gd name="f186" fmla="val 204"/>
                  <a:gd name="f187" fmla="val 217"/>
                  <a:gd name="f188" fmla="val 372"/>
                  <a:gd name="f189" fmla="val 219"/>
                  <a:gd name="f190" fmla="val 374"/>
                  <a:gd name="f191" fmla="val 352"/>
                  <a:gd name="f192" fmla="val 194"/>
                  <a:gd name="f193" fmla="val 185"/>
                  <a:gd name="f194" fmla="val 169"/>
                  <a:gd name="f195" fmla="val 177"/>
                  <a:gd name="f196" fmla="val 353"/>
                  <a:gd name="f197" fmla="val 359"/>
                  <a:gd name="f198" fmla="val 149"/>
                  <a:gd name="f199" fmla="val 139"/>
                  <a:gd name="f200" fmla="val 310"/>
                  <a:gd name="f201" fmla="val 131"/>
                  <a:gd name="f202" fmla="val 305"/>
                  <a:gd name="f203" fmla="val 108"/>
                  <a:gd name="f204" fmla="val 99"/>
                  <a:gd name="f205" fmla="val 119"/>
                  <a:gd name="f206" fmla="val 312"/>
                  <a:gd name="f207" fmla="val 58"/>
                  <a:gd name="f208" fmla="val 297"/>
                  <a:gd name="f209" fmla="val 42"/>
                  <a:gd name="f210" fmla="val 33"/>
                  <a:gd name="f211" fmla="val 248"/>
                  <a:gd name="f212" fmla="val 22"/>
                  <a:gd name="f213" fmla="val 15"/>
                  <a:gd name="f214" fmla="val 73"/>
                  <a:gd name="f215" fmla="val 254"/>
                  <a:gd name="f216" fmla="val 223"/>
                  <a:gd name="f217" fmla="val 181"/>
                  <a:gd name="f218" fmla="val 156"/>
                  <a:gd name="f219" fmla="val 200"/>
                  <a:gd name="f220" fmla="val 208"/>
                  <a:gd name="f221" fmla="val 188"/>
                  <a:gd name="f222" fmla="val 27"/>
                  <a:gd name="f223" fmla="val 157"/>
                  <a:gd name="f224" fmla="val 103"/>
                  <a:gd name="f225" fmla="val 165"/>
                  <a:gd name="f226" fmla="val 174"/>
                  <a:gd name="f227" fmla="val 227"/>
                  <a:gd name="f228" fmla="val 255"/>
                  <a:gd name="f229" fmla="val 290"/>
                  <a:gd name="f230" fmla="val 226"/>
                  <a:gd name="f231" fmla="val 291"/>
                  <a:gd name="f232" fmla="val 186"/>
                  <a:gd name="f233" fmla="val 257"/>
                  <a:gd name="f234" fmla="val 184"/>
                  <a:gd name="f235" fmla="val 190"/>
                  <a:gd name="f236" fmla="val 252"/>
                  <a:gd name="f237" fmla="val 239"/>
                  <a:gd name="f238" fmla="val 243"/>
                  <a:gd name="f239" fmla="val 236"/>
                  <a:gd name="f240" fmla="val 232"/>
                  <a:gd name="f241" fmla="val 197"/>
                  <a:gd name="f242" fmla="val 170"/>
                  <a:gd name="f243" fmla="val 182"/>
                  <a:gd name="f244" fmla="val 104"/>
                  <a:gd name="f245" fmla="val 79"/>
                  <a:gd name="f246" fmla="val 111"/>
                  <a:gd name="f247" fmla="val 53"/>
                  <a:gd name="f248" fmla="val 118"/>
                  <a:gd name="f249" fmla="val 105"/>
                  <a:gd name="f250" fmla="val 106"/>
                  <a:gd name="f251" fmla="val 171"/>
                  <a:gd name="f252" fmla="val 162"/>
                  <a:gd name="f253" fmla="val 122"/>
                  <a:gd name="f254" fmla="val 97"/>
                  <a:gd name="f255" fmla="val 140"/>
                  <a:gd name="f256" fmla="val 115"/>
                  <a:gd name="f257" fmla="val 88"/>
                  <a:gd name="f258" fmla="val 234"/>
                  <a:gd name="f259" fmla="val 150"/>
                  <a:gd name="f260" fmla="val 100"/>
                  <a:gd name="f261" fmla="val 95"/>
                  <a:gd name="f262" fmla="val 85"/>
                  <a:gd name="f263" fmla="val 113"/>
                  <a:gd name="f264" fmla="val 62"/>
                  <a:gd name="f265" fmla="*/ f2 1 375"/>
                  <a:gd name="f266" fmla="*/ f3 1 371"/>
                  <a:gd name="f267" fmla="+- f6 0 f4"/>
                  <a:gd name="f268" fmla="+- f5 0 f4"/>
                  <a:gd name="f269" fmla="*/ f268 1 375"/>
                  <a:gd name="f270" fmla="*/ f267 1 371"/>
                  <a:gd name="f271" fmla="*/ f4 1 f269"/>
                  <a:gd name="f272" fmla="*/ f5 1 f269"/>
                  <a:gd name="f273" fmla="*/ f4 1 f270"/>
                  <a:gd name="f274" fmla="*/ f6 1 f270"/>
                  <a:gd name="f275" fmla="*/ f271 f265 1"/>
                  <a:gd name="f276" fmla="*/ f272 f265 1"/>
                  <a:gd name="f277" fmla="*/ f274 f266 1"/>
                  <a:gd name="f278" fmla="*/ f273 f26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75" t="f278" r="f276" b="f277"/>
                <a:pathLst>
                  <a:path w="375" h="371">
                    <a:moveTo>
                      <a:pt x="f7" y="f8"/>
                    </a:moveTo>
                    <a:lnTo>
                      <a:pt x="f9" y="f10"/>
                    </a:lnTo>
                    <a:lnTo>
                      <a:pt x="f11" y="f12"/>
                    </a:lnTo>
                    <a:lnTo>
                      <a:pt x="f13" y="f14"/>
                    </a:lnTo>
                    <a:lnTo>
                      <a:pt x="f13" y="f15"/>
                    </a:lnTo>
                    <a:lnTo>
                      <a:pt x="f1" y="f14"/>
                    </a:lnTo>
                    <a:lnTo>
                      <a:pt x="f16" y="f10"/>
                    </a:lnTo>
                    <a:lnTo>
                      <a:pt x="f17" y="f18"/>
                    </a:lnTo>
                    <a:lnTo>
                      <a:pt x="f19" y="f20"/>
                    </a:lnTo>
                    <a:lnTo>
                      <a:pt x="f21" y="f22"/>
                    </a:lnTo>
                    <a:lnTo>
                      <a:pt x="f23" y="f24"/>
                    </a:lnTo>
                    <a:lnTo>
                      <a:pt x="f25" y="f22"/>
                    </a:lnTo>
                    <a:lnTo>
                      <a:pt x="f26" y="f22"/>
                    </a:lnTo>
                    <a:lnTo>
                      <a:pt x="f27" y="f18"/>
                    </a:lnTo>
                    <a:lnTo>
                      <a:pt x="f28" y="f29"/>
                    </a:lnTo>
                    <a:lnTo>
                      <a:pt x="f30" y="f31"/>
                    </a:lnTo>
                    <a:lnTo>
                      <a:pt x="f26" y="f32"/>
                    </a:lnTo>
                    <a:lnTo>
                      <a:pt x="f33" y="f10"/>
                    </a:lnTo>
                    <a:lnTo>
                      <a:pt x="f34" y="f35"/>
                    </a:lnTo>
                    <a:lnTo>
                      <a:pt x="f36" y="f37"/>
                    </a:lnTo>
                    <a:lnTo>
                      <a:pt x="f37" y="f38"/>
                    </a:lnTo>
                    <a:lnTo>
                      <a:pt x="f39" y="f40"/>
                    </a:lnTo>
                    <a:lnTo>
                      <a:pt x="f41" y="f42"/>
                    </a:lnTo>
                    <a:lnTo>
                      <a:pt x="f37" y="f43"/>
                    </a:lnTo>
                    <a:lnTo>
                      <a:pt x="f44" y="f8"/>
                    </a:lnTo>
                    <a:lnTo>
                      <a:pt x="f45" y="f46"/>
                    </a:lnTo>
                    <a:lnTo>
                      <a:pt x="f47" y="f8"/>
                    </a:lnTo>
                    <a:lnTo>
                      <a:pt x="f48" y="f49"/>
                    </a:lnTo>
                    <a:lnTo>
                      <a:pt x="f42" y="f8"/>
                    </a:lnTo>
                    <a:lnTo>
                      <a:pt x="f50" y="f51"/>
                    </a:lnTo>
                    <a:lnTo>
                      <a:pt x="f52" y="f44"/>
                    </a:lnTo>
                    <a:lnTo>
                      <a:pt x="f53" y="f34"/>
                    </a:lnTo>
                    <a:lnTo>
                      <a:pt x="f37" y="f54"/>
                    </a:lnTo>
                    <a:lnTo>
                      <a:pt x="f55" y="f56"/>
                    </a:lnTo>
                    <a:lnTo>
                      <a:pt x="f35" y="f57"/>
                    </a:lnTo>
                    <a:lnTo>
                      <a:pt x="f58" y="f59"/>
                    </a:lnTo>
                    <a:lnTo>
                      <a:pt x="f60" y="f61"/>
                    </a:lnTo>
                    <a:lnTo>
                      <a:pt x="f62" y="f63"/>
                    </a:lnTo>
                    <a:lnTo>
                      <a:pt x="f8" y="f64"/>
                    </a:lnTo>
                    <a:lnTo>
                      <a:pt x="f35" y="f65"/>
                    </a:lnTo>
                    <a:lnTo>
                      <a:pt x="f60" y="f66"/>
                    </a:lnTo>
                    <a:lnTo>
                      <a:pt x="f67" y="f68"/>
                    </a:lnTo>
                    <a:lnTo>
                      <a:pt x="f60" y="f69"/>
                    </a:lnTo>
                    <a:lnTo>
                      <a:pt x="f60" y="f70"/>
                    </a:lnTo>
                    <a:lnTo>
                      <a:pt x="f71" y="f70"/>
                    </a:lnTo>
                    <a:lnTo>
                      <a:pt x="f47" y="f1"/>
                    </a:lnTo>
                    <a:lnTo>
                      <a:pt x="f29" y="f72"/>
                    </a:lnTo>
                    <a:lnTo>
                      <a:pt x="f22" y="f73"/>
                    </a:lnTo>
                    <a:lnTo>
                      <a:pt x="f47" y="f13"/>
                    </a:lnTo>
                    <a:lnTo>
                      <a:pt x="f4" y="f74"/>
                    </a:lnTo>
                    <a:lnTo>
                      <a:pt x="f4" y="f11"/>
                    </a:lnTo>
                    <a:lnTo>
                      <a:pt x="f48" y="f75"/>
                    </a:lnTo>
                    <a:cubicBezTo>
                      <a:pt x="f76" y="f77"/>
                      <a:pt x="f35" y="f78"/>
                      <a:pt x="f79" y="f80"/>
                    </a:cubicBezTo>
                    <a:lnTo>
                      <a:pt x="f4" y="f81"/>
                    </a:lnTo>
                    <a:lnTo>
                      <a:pt x="f22" y="f82"/>
                    </a:lnTo>
                    <a:lnTo>
                      <a:pt x="f29" y="f82"/>
                    </a:lnTo>
                    <a:cubicBezTo>
                      <a:pt x="f55" y="f7"/>
                      <a:pt x="f83" y="f84"/>
                      <a:pt x="f8" y="f78"/>
                    </a:cubicBezTo>
                    <a:lnTo>
                      <a:pt x="f29" y="f85"/>
                    </a:lnTo>
                    <a:lnTo>
                      <a:pt x="f67" y="f86"/>
                    </a:lnTo>
                    <a:lnTo>
                      <a:pt x="f87" y="f88"/>
                    </a:lnTo>
                    <a:lnTo>
                      <a:pt x="f89" y="f90"/>
                    </a:lnTo>
                    <a:lnTo>
                      <a:pt x="f91" y="f92"/>
                    </a:lnTo>
                    <a:lnTo>
                      <a:pt x="f93" y="f94"/>
                    </a:lnTo>
                    <a:lnTo>
                      <a:pt x="f83" y="f95"/>
                    </a:lnTo>
                    <a:lnTo>
                      <a:pt x="f91" y="f96"/>
                    </a:lnTo>
                    <a:lnTo>
                      <a:pt x="f55" y="f97"/>
                    </a:lnTo>
                    <a:lnTo>
                      <a:pt x="f40" y="f98"/>
                    </a:lnTo>
                    <a:lnTo>
                      <a:pt x="f99" y="f100"/>
                    </a:lnTo>
                    <a:lnTo>
                      <a:pt x="f43" y="f101"/>
                    </a:lnTo>
                    <a:lnTo>
                      <a:pt x="f87" y="f102"/>
                    </a:lnTo>
                    <a:lnTo>
                      <a:pt x="f103" y="f104"/>
                    </a:lnTo>
                    <a:lnTo>
                      <a:pt x="f38" y="f105"/>
                    </a:lnTo>
                    <a:lnTo>
                      <a:pt x="f37" y="f106"/>
                    </a:lnTo>
                    <a:cubicBezTo>
                      <a:pt x="f87" y="f107"/>
                      <a:pt x="f47" y="f108"/>
                      <a:pt x="f42" y="f109"/>
                    </a:cubicBezTo>
                    <a:lnTo>
                      <a:pt x="f99" y="f110"/>
                    </a:lnTo>
                    <a:lnTo>
                      <a:pt x="f111" y="f112"/>
                    </a:lnTo>
                    <a:lnTo>
                      <a:pt x="f46" y="f110"/>
                    </a:lnTo>
                    <a:cubicBezTo>
                      <a:pt x="f8" y="f113"/>
                      <a:pt x="f32" y="f104"/>
                      <a:pt x="f41" y="f114"/>
                    </a:cubicBezTo>
                    <a:lnTo>
                      <a:pt x="f87" y="f115"/>
                    </a:lnTo>
                    <a:lnTo>
                      <a:pt x="f37" y="f116"/>
                    </a:lnTo>
                    <a:lnTo>
                      <a:pt x="f117" y="f118"/>
                    </a:lnTo>
                    <a:lnTo>
                      <a:pt x="f33" y="f119"/>
                    </a:lnTo>
                    <a:lnTo>
                      <a:pt x="f120" y="f116"/>
                    </a:lnTo>
                    <a:lnTo>
                      <a:pt x="f33" y="f121"/>
                    </a:lnTo>
                    <a:lnTo>
                      <a:pt x="f33" y="f122"/>
                    </a:lnTo>
                    <a:lnTo>
                      <a:pt x="f123" y="f124"/>
                    </a:lnTo>
                    <a:lnTo>
                      <a:pt x="f125" y="f122"/>
                    </a:lnTo>
                    <a:lnTo>
                      <a:pt x="f126" y="f109"/>
                    </a:lnTo>
                    <a:lnTo>
                      <a:pt x="f127" y="f128"/>
                    </a:lnTo>
                    <a:lnTo>
                      <a:pt x="f129" y="f130"/>
                    </a:lnTo>
                    <a:lnTo>
                      <a:pt x="f26" y="f109"/>
                    </a:lnTo>
                    <a:cubicBezTo>
                      <a:pt x="f26" y="f131"/>
                      <a:pt x="f26" y="f132"/>
                      <a:pt x="f26" y="f133"/>
                    </a:cubicBezTo>
                    <a:lnTo>
                      <a:pt x="f134" y="f135"/>
                    </a:lnTo>
                    <a:lnTo>
                      <a:pt x="f27" y="f135"/>
                    </a:lnTo>
                    <a:lnTo>
                      <a:pt x="f27" y="f133"/>
                    </a:lnTo>
                    <a:cubicBezTo>
                      <a:pt x="f25" y="f136"/>
                      <a:pt x="f25" y="f137"/>
                      <a:pt x="f138" y="f139"/>
                    </a:cubicBezTo>
                    <a:lnTo>
                      <a:pt x="f21" y="f135"/>
                    </a:lnTo>
                    <a:lnTo>
                      <a:pt x="f19" y="f140"/>
                    </a:lnTo>
                    <a:lnTo>
                      <a:pt x="f141" y="f142"/>
                    </a:lnTo>
                    <a:lnTo>
                      <a:pt x="f16" y="f143"/>
                    </a:lnTo>
                    <a:lnTo>
                      <a:pt x="f13" y="f0"/>
                    </a:lnTo>
                    <a:lnTo>
                      <a:pt x="f144" y="f130"/>
                    </a:lnTo>
                    <a:lnTo>
                      <a:pt x="f82" y="f109"/>
                    </a:lnTo>
                    <a:lnTo>
                      <a:pt x="f145" y="f146"/>
                    </a:lnTo>
                    <a:lnTo>
                      <a:pt x="f147" y="f135"/>
                    </a:lnTo>
                    <a:lnTo>
                      <a:pt x="f148" y="f142"/>
                    </a:lnTo>
                    <a:cubicBezTo>
                      <a:pt x="f149" y="f150"/>
                      <a:pt x="f149" y="f132"/>
                      <a:pt x="f151" y="f143"/>
                    </a:cubicBezTo>
                    <a:lnTo>
                      <a:pt x="f151" y="f140"/>
                    </a:lnTo>
                    <a:lnTo>
                      <a:pt x="f152" y="f146"/>
                    </a:lnTo>
                    <a:lnTo>
                      <a:pt x="f152" y="f130"/>
                    </a:lnTo>
                    <a:cubicBezTo>
                      <a:pt x="f153" y="f124"/>
                      <a:pt x="f153" y="f154"/>
                      <a:pt x="f153" y="f155"/>
                    </a:cubicBezTo>
                    <a:lnTo>
                      <a:pt x="f90" y="f156"/>
                    </a:lnTo>
                    <a:lnTo>
                      <a:pt x="f92" y="f157"/>
                    </a:lnTo>
                    <a:lnTo>
                      <a:pt x="f158" y="f159"/>
                    </a:lnTo>
                    <a:lnTo>
                      <a:pt x="f101" y="f116"/>
                    </a:lnTo>
                    <a:lnTo>
                      <a:pt x="f101" y="f121"/>
                    </a:lnTo>
                    <a:lnTo>
                      <a:pt x="f160" y="f161"/>
                    </a:lnTo>
                    <a:lnTo>
                      <a:pt x="f97" y="f121"/>
                    </a:lnTo>
                    <a:lnTo>
                      <a:pt x="f97" y="f116"/>
                    </a:lnTo>
                    <a:lnTo>
                      <a:pt x="f114" y="f119"/>
                    </a:lnTo>
                    <a:lnTo>
                      <a:pt x="f97" y="f115"/>
                    </a:lnTo>
                    <a:lnTo>
                      <a:pt x="f162" y="f162"/>
                    </a:lnTo>
                    <a:lnTo>
                      <a:pt x="f163" y="f115"/>
                    </a:lnTo>
                    <a:lnTo>
                      <a:pt x="f164" y="f137"/>
                    </a:lnTo>
                    <a:lnTo>
                      <a:pt x="f165" y="f97"/>
                    </a:lnTo>
                    <a:cubicBezTo>
                      <a:pt x="f166" y="f165"/>
                      <a:pt x="f167" y="f168"/>
                      <a:pt x="f169" y="f139"/>
                    </a:cubicBezTo>
                    <a:lnTo>
                      <a:pt x="f170" y="f112"/>
                    </a:lnTo>
                    <a:lnTo>
                      <a:pt x="f171" y="f139"/>
                    </a:lnTo>
                    <a:lnTo>
                      <a:pt x="f172" y="f109"/>
                    </a:lnTo>
                    <a:cubicBezTo>
                      <a:pt x="f173" y="f166"/>
                      <a:pt x="f164" y="f118"/>
                      <a:pt x="f163" y="f101"/>
                    </a:cubicBezTo>
                    <a:lnTo>
                      <a:pt x="f121" y="f108"/>
                    </a:lnTo>
                    <a:lnTo>
                      <a:pt x="f124" y="f165"/>
                    </a:lnTo>
                    <a:lnTo>
                      <a:pt x="f164" y="f92"/>
                    </a:lnTo>
                    <a:lnTo>
                      <a:pt x="f174" y="f96"/>
                    </a:lnTo>
                    <a:lnTo>
                      <a:pt x="f171" y="f175"/>
                    </a:lnTo>
                    <a:lnTo>
                      <a:pt x="f150" y="f101"/>
                    </a:lnTo>
                    <a:lnTo>
                      <a:pt x="f136" y="f100"/>
                    </a:lnTo>
                    <a:lnTo>
                      <a:pt x="f176" y="f102"/>
                    </a:lnTo>
                    <a:lnTo>
                      <a:pt x="f154" y="f177"/>
                    </a:lnTo>
                    <a:lnTo>
                      <a:pt x="f178" y="f179"/>
                    </a:lnTo>
                    <a:lnTo>
                      <a:pt x="f176" y="f180"/>
                    </a:lnTo>
                    <a:lnTo>
                      <a:pt x="f157" y="f181"/>
                    </a:lnTo>
                    <a:lnTo>
                      <a:pt x="f164" y="f7"/>
                    </a:lnTo>
                    <a:lnTo>
                      <a:pt x="f182" y="f183"/>
                    </a:lnTo>
                    <a:lnTo>
                      <a:pt x="f184" y="f185"/>
                    </a:lnTo>
                    <a:lnTo>
                      <a:pt x="f167" y="f186"/>
                    </a:lnTo>
                    <a:cubicBezTo>
                      <a:pt x="f154" y="f145"/>
                      <a:pt x="f136" y="f81"/>
                      <a:pt x="f184" y="f187"/>
                    </a:cubicBezTo>
                    <a:lnTo>
                      <a:pt x="f188" y="f189"/>
                    </a:lnTo>
                    <a:lnTo>
                      <a:pt x="f190" y="f80"/>
                    </a:lnTo>
                    <a:lnTo>
                      <a:pt x="f6" y="f84"/>
                    </a:lnTo>
                    <a:cubicBezTo>
                      <a:pt x="f191" y="f186"/>
                      <a:pt x="f119" y="f75"/>
                      <a:pt x="f169" y="f11"/>
                    </a:cubicBezTo>
                    <a:lnTo>
                      <a:pt x="f190" y="f192"/>
                    </a:lnTo>
                    <a:lnTo>
                      <a:pt x="f190" y="f193"/>
                    </a:lnTo>
                    <a:lnTo>
                      <a:pt x="f173" y="f74"/>
                    </a:lnTo>
                    <a:lnTo>
                      <a:pt x="f188" y="f194"/>
                    </a:lnTo>
                    <a:lnTo>
                      <a:pt x="f6" y="f21"/>
                    </a:lnTo>
                    <a:lnTo>
                      <a:pt x="f173" y="f195"/>
                    </a:lnTo>
                    <a:lnTo>
                      <a:pt x="f196" y="f141"/>
                    </a:lnTo>
                    <a:lnTo>
                      <a:pt x="f197" y="f141"/>
                    </a:lnTo>
                    <a:lnTo>
                      <a:pt x="f0" y="f198"/>
                    </a:lnTo>
                    <a:lnTo>
                      <a:pt x="f182" y="f138"/>
                    </a:lnTo>
                    <a:lnTo>
                      <a:pt x="f197" y="f199"/>
                    </a:lnTo>
                    <a:lnTo>
                      <a:pt x="f191" y="f27"/>
                    </a:lnTo>
                    <a:lnTo>
                      <a:pt x="f200" y="f26"/>
                    </a:lnTo>
                    <a:lnTo>
                      <a:pt x="f0" y="f201"/>
                    </a:lnTo>
                    <a:lnTo>
                      <a:pt x="f197" y="f28"/>
                    </a:lnTo>
                    <a:lnTo>
                      <a:pt x="f202" y="f126"/>
                    </a:lnTo>
                    <a:lnTo>
                      <a:pt x="f191" y="f203"/>
                    </a:lnTo>
                    <a:lnTo>
                      <a:pt x="f136" y="f204"/>
                    </a:lnTo>
                    <a:lnTo>
                      <a:pt x="f163" y="f205"/>
                    </a:lnTo>
                    <a:lnTo>
                      <a:pt x="f161" y="f50"/>
                    </a:lnTo>
                    <a:lnTo>
                      <a:pt x="f119" y="f37"/>
                    </a:lnTo>
                    <a:lnTo>
                      <a:pt x="f165" y="f129"/>
                    </a:lnTo>
                    <a:lnTo>
                      <a:pt x="f172" y="f45"/>
                    </a:lnTo>
                    <a:lnTo>
                      <a:pt x="f169" y="f46"/>
                    </a:lnTo>
                    <a:lnTo>
                      <a:pt x="f173" y="f45"/>
                    </a:lnTo>
                    <a:lnTo>
                      <a:pt x="f206" y="f207"/>
                    </a:lnTo>
                    <a:lnTo>
                      <a:pt x="f208" y="f45"/>
                    </a:lnTo>
                    <a:lnTo>
                      <a:pt x="f163" y="f42"/>
                    </a:lnTo>
                    <a:lnTo>
                      <a:pt x="f104" y="f99"/>
                    </a:lnTo>
                    <a:lnTo>
                      <a:pt x="f105" y="f209"/>
                    </a:lnTo>
                    <a:lnTo>
                      <a:pt x="f163" y="f210"/>
                    </a:lnTo>
                    <a:lnTo>
                      <a:pt x="f211" y="f32"/>
                    </a:lnTo>
                    <a:lnTo>
                      <a:pt x="f107" y="f212"/>
                    </a:lnTo>
                    <a:lnTo>
                      <a:pt x="f97" y="f213"/>
                    </a:lnTo>
                    <a:lnTo>
                      <a:pt x="f153" y="f214"/>
                    </a:lnTo>
                    <a:lnTo>
                      <a:pt x="f177" y="f15"/>
                    </a:lnTo>
                    <a:lnTo>
                      <a:pt x="f215" y="f20"/>
                    </a:lnTo>
                    <a:lnTo>
                      <a:pt x="f151" y="f8"/>
                    </a:lnTo>
                    <a:lnTo>
                      <a:pt x="f153" y="f4"/>
                    </a:lnTo>
                    <a:lnTo>
                      <a:pt x="f149" y="f4"/>
                    </a:lnTo>
                    <a:lnTo>
                      <a:pt x="f216" y="f49"/>
                    </a:lnTo>
                    <a:lnTo>
                      <a:pt x="f147" y="f4"/>
                    </a:lnTo>
                    <a:lnTo>
                      <a:pt x="f145" y="f22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17" y="f70"/>
                    </a:moveTo>
                    <a:lnTo>
                      <a:pt x="f217" y="f123"/>
                    </a:lnTo>
                    <a:lnTo>
                      <a:pt x="f144" y="f123"/>
                    </a:lnTo>
                    <a:lnTo>
                      <a:pt x="f144" y="f218"/>
                    </a:lnTo>
                    <a:cubicBezTo>
                      <a:pt x="f219" y="f64"/>
                      <a:pt x="f220" y="f205"/>
                      <a:pt x="f187" y="f56"/>
                    </a:cubicBezTo>
                    <a:lnTo>
                      <a:pt x="f147" y="f204"/>
                    </a:lnTo>
                    <a:lnTo>
                      <a:pt x="f187" y="f123"/>
                    </a:lnTo>
                    <a:lnTo>
                      <a:pt x="f221" y="f222"/>
                    </a:lnTo>
                    <a:lnTo>
                      <a:pt x="f223" y="f204"/>
                    </a:lnTo>
                    <a:lnTo>
                      <a:pt x="f21" y="f56"/>
                    </a:lnTo>
                    <a:lnTo>
                      <a:pt x="f223" y="f224"/>
                    </a:lnTo>
                    <a:cubicBezTo>
                      <a:pt x="f225" y="f205"/>
                      <a:pt x="f226" y="f26"/>
                      <a:pt x="f217" y="f70"/>
                    </a:cubicBezTo>
                    <a:close/>
                    <a:moveTo>
                      <a:pt x="f217" y="f70"/>
                    </a:moveTo>
                    <a:lnTo>
                      <a:pt x="f217" y="f70"/>
                    </a:lnTo>
                    <a:close/>
                    <a:moveTo>
                      <a:pt x="f221" y="f13"/>
                    </a:moveTo>
                    <a:lnTo>
                      <a:pt x="f13" y="f13"/>
                    </a:lnTo>
                    <a:cubicBezTo>
                      <a:pt x="f7" y="f227"/>
                      <a:pt x="f216" y="f228"/>
                      <a:pt x="f148" y="f229"/>
                    </a:cubicBezTo>
                    <a:lnTo>
                      <a:pt x="f230" y="f229"/>
                    </a:lnTo>
                    <a:lnTo>
                      <a:pt x="f230" y="f231"/>
                    </a:lnTo>
                    <a:lnTo>
                      <a:pt x="f232" y="f191"/>
                    </a:lnTo>
                    <a:lnTo>
                      <a:pt x="f68" y="f165"/>
                    </a:lnTo>
                    <a:lnTo>
                      <a:pt x="f68" y="f231"/>
                    </a:lnTo>
                    <a:cubicBezTo>
                      <a:pt x="f23" y="f233"/>
                      <a:pt x="f17" y="f149"/>
                      <a:pt x="f234" y="f235"/>
                    </a:cubicBezTo>
                    <a:lnTo>
                      <a:pt x="f232" y="f235"/>
                    </a:lnTo>
                    <a:lnTo>
                      <a:pt x="f232" y="f13"/>
                    </a:lnTo>
                    <a:lnTo>
                      <a:pt x="f221" y="f13"/>
                    </a:lnTo>
                    <a:close/>
                    <a:moveTo>
                      <a:pt x="f221" y="f13"/>
                    </a:moveTo>
                    <a:lnTo>
                      <a:pt x="f221" y="f13"/>
                    </a:lnTo>
                    <a:close/>
                    <a:moveTo>
                      <a:pt x="f81" y="f80"/>
                    </a:moveTo>
                    <a:lnTo>
                      <a:pt x="f86" y="f86"/>
                    </a:lnTo>
                    <a:lnTo>
                      <a:pt x="f236" y="f237"/>
                    </a:lnTo>
                    <a:lnTo>
                      <a:pt x="f147" y="f219"/>
                    </a:lnTo>
                    <a:cubicBezTo>
                      <a:pt x="f238" y="f187"/>
                      <a:pt x="f177" y="f185"/>
                      <a:pt x="f160" y="f233"/>
                    </a:cubicBezTo>
                    <a:lnTo>
                      <a:pt x="f98" y="f181"/>
                    </a:lnTo>
                    <a:lnTo>
                      <a:pt x="f160" y="f181"/>
                    </a:lnTo>
                    <a:lnTo>
                      <a:pt x="f101" y="f171"/>
                    </a:lnTo>
                    <a:lnTo>
                      <a:pt x="f239" y="f229"/>
                    </a:lnTo>
                    <a:lnTo>
                      <a:pt x="f153" y="f229"/>
                    </a:lnTo>
                    <a:lnTo>
                      <a:pt x="f185" y="f107"/>
                    </a:lnTo>
                    <a:cubicBezTo>
                      <a:pt x="f240" y="f177"/>
                      <a:pt x="f230" y="f85"/>
                      <a:pt x="f81" y="f80"/>
                    </a:cubicBezTo>
                    <a:close/>
                    <a:moveTo>
                      <a:pt x="f81" y="f80"/>
                    </a:moveTo>
                    <a:lnTo>
                      <a:pt x="f81" y="f80"/>
                    </a:lnTo>
                    <a:close/>
                    <a:moveTo>
                      <a:pt x="f240" y="f219"/>
                    </a:moveTo>
                    <a:lnTo>
                      <a:pt x="f92" y="f81"/>
                    </a:lnTo>
                    <a:lnTo>
                      <a:pt x="f96" y="f186"/>
                    </a:lnTo>
                    <a:lnTo>
                      <a:pt x="f230" y="f13"/>
                    </a:lnTo>
                    <a:cubicBezTo>
                      <a:pt x="f238" y="f235"/>
                      <a:pt x="f181" y="f192"/>
                      <a:pt x="f98" y="f241"/>
                    </a:cubicBezTo>
                    <a:lnTo>
                      <a:pt x="f160" y="f75"/>
                    </a:lnTo>
                    <a:lnTo>
                      <a:pt x="f155" y="f90"/>
                    </a:lnTo>
                    <a:lnTo>
                      <a:pt x="f118" y="f236"/>
                    </a:lnTo>
                    <a:lnTo>
                      <a:pt x="f162" y="f236"/>
                    </a:lnTo>
                    <a:cubicBezTo>
                      <a:pt x="f96" y="f240"/>
                      <a:pt x="f228" y="f187"/>
                      <a:pt x="f240" y="f219"/>
                    </a:cubicBezTo>
                    <a:close/>
                    <a:moveTo>
                      <a:pt x="f240" y="f219"/>
                    </a:moveTo>
                    <a:lnTo>
                      <a:pt x="f240" y="f219"/>
                    </a:lnTo>
                    <a:close/>
                    <a:moveTo>
                      <a:pt x="f230" y="f1"/>
                    </a:moveTo>
                    <a:lnTo>
                      <a:pt x="f96" y="f194"/>
                    </a:lnTo>
                    <a:lnTo>
                      <a:pt x="f96" y="f21"/>
                    </a:lnTo>
                    <a:lnTo>
                      <a:pt x="f94" y="f242"/>
                    </a:lnTo>
                    <a:lnTo>
                      <a:pt x="f101" y="f66"/>
                    </a:lnTo>
                    <a:lnTo>
                      <a:pt x="f106" y="f66"/>
                    </a:lnTo>
                    <a:lnTo>
                      <a:pt x="f98" y="f66"/>
                    </a:lnTo>
                    <a:lnTo>
                      <a:pt x="f98" y="f199"/>
                    </a:lnTo>
                    <a:lnTo>
                      <a:pt x="f121" y="f69"/>
                    </a:lnTo>
                    <a:lnTo>
                      <a:pt x="f100" y="f74"/>
                    </a:lnTo>
                    <a:lnTo>
                      <a:pt x="f160" y="f193"/>
                    </a:lnTo>
                    <a:lnTo>
                      <a:pt x="f98" y="f13"/>
                    </a:lnTo>
                    <a:cubicBezTo>
                      <a:pt x="f181" y="f193"/>
                      <a:pt x="f238" y="f243"/>
                      <a:pt x="f230" y="f1"/>
                    </a:cubicBezTo>
                    <a:close/>
                    <a:moveTo>
                      <a:pt x="f230" y="f1"/>
                    </a:moveTo>
                    <a:lnTo>
                      <a:pt x="f230" y="f1"/>
                    </a:lnTo>
                    <a:close/>
                    <a:moveTo>
                      <a:pt x="f145" y="f242"/>
                    </a:moveTo>
                    <a:lnTo>
                      <a:pt x="f158" y="f28"/>
                    </a:lnTo>
                    <a:lnTo>
                      <a:pt x="f153" y="f129"/>
                    </a:lnTo>
                    <a:lnTo>
                      <a:pt x="f9" y="f226"/>
                    </a:lnTo>
                    <a:cubicBezTo>
                      <a:pt x="f186" y="f198"/>
                      <a:pt x="f7" y="f36"/>
                      <a:pt x="f230" y="f224"/>
                    </a:cubicBezTo>
                    <a:lnTo>
                      <a:pt x="f148" y="f244"/>
                    </a:lnTo>
                    <a:lnTo>
                      <a:pt x="f148" y="f224"/>
                    </a:lnTo>
                    <a:lnTo>
                      <a:pt x="f148" y="f56"/>
                    </a:lnTo>
                    <a:lnTo>
                      <a:pt x="f114" y="f245"/>
                    </a:lnTo>
                    <a:lnTo>
                      <a:pt x="f102" y="f201"/>
                    </a:lnTo>
                    <a:lnTo>
                      <a:pt x="f92" y="f63"/>
                    </a:lnTo>
                    <a:lnTo>
                      <a:pt x="f92" y="f134"/>
                    </a:lnTo>
                    <a:lnTo>
                      <a:pt x="f145" y="f242"/>
                    </a:lnTo>
                    <a:close/>
                    <a:moveTo>
                      <a:pt x="f145" y="f242"/>
                    </a:moveTo>
                    <a:lnTo>
                      <a:pt x="f145" y="f242"/>
                    </a:lnTo>
                    <a:close/>
                    <a:moveTo>
                      <a:pt x="f165" y="f32"/>
                    </a:moveTo>
                    <a:lnTo>
                      <a:pt x="f206" y="f18"/>
                    </a:lnTo>
                    <a:lnTo>
                      <a:pt x="f162" y="f246"/>
                    </a:lnTo>
                    <a:lnTo>
                      <a:pt x="f165" y="f32"/>
                    </a:lnTo>
                    <a:close/>
                    <a:moveTo>
                      <a:pt x="f165" y="f32"/>
                    </a:moveTo>
                    <a:lnTo>
                      <a:pt x="f165" y="f32"/>
                    </a:lnTo>
                    <a:close/>
                    <a:moveTo>
                      <a:pt x="f118" y="f18"/>
                    </a:moveTo>
                    <a:lnTo>
                      <a:pt x="f228" y="f41"/>
                    </a:lnTo>
                    <a:lnTo>
                      <a:pt x="f229" y="f247"/>
                    </a:lnTo>
                    <a:lnTo>
                      <a:pt x="f118" y="f18"/>
                    </a:lnTo>
                    <a:close/>
                    <a:moveTo>
                      <a:pt x="f118" y="f18"/>
                    </a:moveTo>
                    <a:lnTo>
                      <a:pt x="f118" y="f18"/>
                    </a:lnTo>
                    <a:close/>
                    <a:moveTo>
                      <a:pt x="f1" y="f226"/>
                    </a:moveTo>
                    <a:lnTo>
                      <a:pt x="f26" y="f248"/>
                    </a:lnTo>
                    <a:lnTo>
                      <a:pt x="f59" y="f54"/>
                    </a:lnTo>
                    <a:lnTo>
                      <a:pt x="f19" y="f73"/>
                    </a:lnTo>
                    <a:lnTo>
                      <a:pt x="f127" y="f26"/>
                    </a:lnTo>
                    <a:lnTo>
                      <a:pt x="f127" y="f134"/>
                    </a:lnTo>
                    <a:lnTo>
                      <a:pt x="f249" y="f134"/>
                    </a:lnTo>
                    <a:lnTo>
                      <a:pt x="f120" y="f41"/>
                    </a:lnTo>
                    <a:lnTo>
                      <a:pt x="f138" y="f224"/>
                    </a:lnTo>
                    <a:lnTo>
                      <a:pt x="f138" y="f244"/>
                    </a:lnTo>
                    <a:lnTo>
                      <a:pt x="f138" y="f250"/>
                    </a:lnTo>
                    <a:lnTo>
                      <a:pt x="f68" y="f250"/>
                    </a:lnTo>
                    <a:cubicBezTo>
                      <a:pt x="f17" y="f126"/>
                      <a:pt x="f251" y="f198"/>
                      <a:pt x="f1" y="f226"/>
                    </a:cubicBezTo>
                    <a:close/>
                    <a:moveTo>
                      <a:pt x="f1" y="f226"/>
                    </a:moveTo>
                    <a:lnTo>
                      <a:pt x="f1" y="f226"/>
                    </a:lnTo>
                    <a:close/>
                    <a:moveTo>
                      <a:pt x="f252" y="f81"/>
                    </a:moveTo>
                    <a:lnTo>
                      <a:pt x="f59" y="f158"/>
                    </a:lnTo>
                    <a:lnTo>
                      <a:pt x="f253" y="f152"/>
                    </a:lnTo>
                    <a:lnTo>
                      <a:pt x="f21" y="f77"/>
                    </a:lnTo>
                    <a:cubicBezTo>
                      <a:pt x="f59" y="f82"/>
                      <a:pt x="f129" y="f85"/>
                      <a:pt x="f254" y="f181"/>
                    </a:cubicBezTo>
                    <a:lnTo>
                      <a:pt x="f123" y="f90"/>
                    </a:lnTo>
                    <a:lnTo>
                      <a:pt x="f254" y="f90"/>
                    </a:lnTo>
                    <a:lnTo>
                      <a:pt x="f125" y="f154"/>
                    </a:lnTo>
                    <a:lnTo>
                      <a:pt x="f64" y="f165"/>
                    </a:lnTo>
                    <a:lnTo>
                      <a:pt x="f64" y="f231"/>
                    </a:lnTo>
                    <a:lnTo>
                      <a:pt x="f255" y="f229"/>
                    </a:lnTo>
                    <a:cubicBezTo>
                      <a:pt x="f66" y="f177"/>
                      <a:pt x="f68" y="f152"/>
                      <a:pt x="f252" y="f81"/>
                    </a:cubicBezTo>
                    <a:close/>
                    <a:moveTo>
                      <a:pt x="f252" y="f81"/>
                    </a:moveTo>
                    <a:lnTo>
                      <a:pt x="f252" y="f81"/>
                    </a:lnTo>
                    <a:close/>
                    <a:moveTo>
                      <a:pt x="f27" y="f77"/>
                    </a:moveTo>
                    <a:lnTo>
                      <a:pt x="f127" y="f7"/>
                    </a:lnTo>
                    <a:lnTo>
                      <a:pt x="f224" y="f78"/>
                    </a:lnTo>
                    <a:lnTo>
                      <a:pt x="f68" y="f235"/>
                    </a:lnTo>
                    <a:cubicBezTo>
                      <a:pt x="f63" y="f192"/>
                      <a:pt x="f256" y="f11"/>
                      <a:pt x="f123" y="f75"/>
                    </a:cubicBezTo>
                    <a:lnTo>
                      <a:pt x="f254" y="f219"/>
                    </a:lnTo>
                    <a:lnTo>
                      <a:pt x="f46" y="f177"/>
                    </a:lnTo>
                    <a:lnTo>
                      <a:pt x="f257" y="f215"/>
                    </a:lnTo>
                    <a:lnTo>
                      <a:pt x="f117" y="f236"/>
                    </a:lnTo>
                    <a:cubicBezTo>
                      <a:pt x="f224" y="f258"/>
                      <a:pt x="f205" y="f187"/>
                      <a:pt x="f27" y="f77"/>
                    </a:cubicBezTo>
                    <a:close/>
                    <a:moveTo>
                      <a:pt x="f27" y="f77"/>
                    </a:moveTo>
                    <a:lnTo>
                      <a:pt x="f27" y="f77"/>
                    </a:lnTo>
                    <a:close/>
                    <a:moveTo>
                      <a:pt x="f68" y="f243"/>
                    </a:moveTo>
                    <a:lnTo>
                      <a:pt x="f224" y="f73"/>
                    </a:lnTo>
                    <a:lnTo>
                      <a:pt x="f249" y="f72"/>
                    </a:lnTo>
                    <a:lnTo>
                      <a:pt x="f259" y="f73"/>
                    </a:lnTo>
                    <a:lnTo>
                      <a:pt x="f125" y="f27"/>
                    </a:lnTo>
                    <a:lnTo>
                      <a:pt x="f260" y="f27"/>
                    </a:lnTo>
                    <a:lnTo>
                      <a:pt x="f123" y="f27"/>
                    </a:lnTo>
                    <a:lnTo>
                      <a:pt x="f38" y="f141"/>
                    </a:lnTo>
                    <a:lnTo>
                      <a:pt x="f261" y="f235"/>
                    </a:lnTo>
                    <a:lnTo>
                      <a:pt x="f254" y="f13"/>
                    </a:lnTo>
                    <a:lnTo>
                      <a:pt x="f123" y="f235"/>
                    </a:lnTo>
                    <a:cubicBezTo>
                      <a:pt x="f256" y="f74"/>
                      <a:pt x="f201" y="f234"/>
                      <a:pt x="f68" y="f243"/>
                    </a:cubicBezTo>
                    <a:close/>
                    <a:moveTo>
                      <a:pt x="f68" y="f243"/>
                    </a:moveTo>
                    <a:lnTo>
                      <a:pt x="f68" y="f243"/>
                    </a:lnTo>
                    <a:close/>
                    <a:moveTo>
                      <a:pt x="f257" y="f58"/>
                    </a:moveTo>
                    <a:lnTo>
                      <a:pt x="f262" y="f247"/>
                    </a:lnTo>
                    <a:lnTo>
                      <a:pt x="f205" y="f50"/>
                    </a:lnTo>
                    <a:lnTo>
                      <a:pt x="f257" y="f58"/>
                    </a:lnTo>
                    <a:close/>
                    <a:moveTo>
                      <a:pt x="f257" y="f58"/>
                    </a:moveTo>
                    <a:lnTo>
                      <a:pt x="f257" y="f58"/>
                    </a:lnTo>
                    <a:close/>
                    <a:moveTo>
                      <a:pt x="f41" y="f37"/>
                    </a:moveTo>
                    <a:lnTo>
                      <a:pt x="f120" y="f263"/>
                    </a:lnTo>
                    <a:lnTo>
                      <a:pt x="f264" y="f58"/>
                    </a:lnTo>
                    <a:lnTo>
                      <a:pt x="f41" y="f37"/>
                    </a:ln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43" name="Forma Livre 10">
                <a:extLst>
                  <a:ext uri="{FF2B5EF4-FFF2-40B4-BE49-F238E27FC236}">
                    <a16:creationId xmlns:a16="http://schemas.microsoft.com/office/drawing/2014/main" id="{DD29A7EF-8519-45D6-B84A-7E2A65D78DFA}"/>
                  </a:ext>
                </a:extLst>
              </p:cNvPr>
              <p:cNvSpPr/>
              <p:nvPr/>
            </p:nvSpPr>
            <p:spPr>
              <a:xfrm>
                <a:off x="9505800" y="6261116"/>
                <a:ext cx="356" cy="12203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70"/>
                  <a:gd name="f4" fmla="val 408"/>
                  <a:gd name="f5" fmla="val 31"/>
                  <a:gd name="f6" fmla="val 8"/>
                  <a:gd name="f7" fmla="val 52"/>
                  <a:gd name="f8" fmla="val 23"/>
                  <a:gd name="f9" fmla="val 50"/>
                  <a:gd name="f10" fmla="val 35"/>
                  <a:gd name="f11" fmla="val 17"/>
                  <a:gd name="f12" fmla="val 10"/>
                  <a:gd name="f13" fmla="val 38"/>
                  <a:gd name="f14" fmla="val 64"/>
                  <a:gd name="f15" fmla="val 60"/>
                  <a:gd name="f16" fmla="val 388"/>
                  <a:gd name="f17" fmla="val 59"/>
                  <a:gd name="f18" fmla="val 358"/>
                  <a:gd name="f19" fmla="val 11"/>
                  <a:gd name="f20" fmla="val 325"/>
                  <a:gd name="f21" fmla="val 352"/>
                  <a:gd name="f22" fmla="val 346"/>
                  <a:gd name="f23" fmla="val 318"/>
                  <a:gd name="f24" fmla="val 286"/>
                  <a:gd name="f25" fmla="val 315"/>
                  <a:gd name="f26" fmla="val 308"/>
                  <a:gd name="f27" fmla="val 57"/>
                  <a:gd name="f28" fmla="val 277"/>
                  <a:gd name="f29" fmla="val 12"/>
                  <a:gd name="f30" fmla="val 245"/>
                  <a:gd name="f31" fmla="val 274"/>
                  <a:gd name="f32" fmla="val 266"/>
                  <a:gd name="f33" fmla="val 237"/>
                  <a:gd name="f34" fmla="val 14"/>
                  <a:gd name="f35" fmla="val 207"/>
                  <a:gd name="f36" fmla="val 235"/>
                  <a:gd name="f37" fmla="val 55"/>
                  <a:gd name="f38" fmla="val 225"/>
                  <a:gd name="f39" fmla="val 197"/>
                  <a:gd name="f40" fmla="val 169"/>
                  <a:gd name="f41" fmla="val 195"/>
                  <a:gd name="f42" fmla="val 185"/>
                  <a:gd name="f43" fmla="val 54"/>
                  <a:gd name="f44" fmla="val 154"/>
                  <a:gd name="f45" fmla="val 16"/>
                  <a:gd name="f46" fmla="val 128"/>
                  <a:gd name="f47" fmla="val 156"/>
                  <a:gd name="f48" fmla="val 144"/>
                  <a:gd name="f49" fmla="val 116"/>
                  <a:gd name="f50" fmla="val 89"/>
                  <a:gd name="f51" fmla="val 118"/>
                  <a:gd name="f52" fmla="val 104"/>
                  <a:gd name="f53" fmla="val 74"/>
                  <a:gd name="f54" fmla="val 79"/>
                  <a:gd name="f55" fmla="val 363"/>
                  <a:gd name="f56" fmla="val 397"/>
                  <a:gd name="f57" fmla="val 36"/>
                  <a:gd name="f58" fmla="val 407"/>
                  <a:gd name="f59" fmla="val 69"/>
                  <a:gd name="f60" fmla="*/ f0 1 70"/>
                  <a:gd name="f61" fmla="*/ f1 1 408"/>
                  <a:gd name="f62" fmla="+- f4 0 f2"/>
                  <a:gd name="f63" fmla="+- f3 0 f2"/>
                  <a:gd name="f64" fmla="*/ f63 1 70"/>
                  <a:gd name="f65" fmla="*/ f62 1 408"/>
                  <a:gd name="f66" fmla="*/ f2 1 f64"/>
                  <a:gd name="f67" fmla="*/ f3 1 f64"/>
                  <a:gd name="f68" fmla="*/ f2 1 f65"/>
                  <a:gd name="f69" fmla="*/ f4 1 f65"/>
                  <a:gd name="f70" fmla="*/ f66 f60 1"/>
                  <a:gd name="f71" fmla="*/ f67 f60 1"/>
                  <a:gd name="f72" fmla="*/ f69 f61 1"/>
                  <a:gd name="f73" fmla="*/ f68 f6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70" t="f73" r="f71" b="f72"/>
                <a:pathLst>
                  <a:path w="70" h="408">
                    <a:moveTo>
                      <a:pt x="f5" y="f6"/>
                    </a:moveTo>
                    <a:lnTo>
                      <a:pt x="f7" y="f8"/>
                    </a:lnTo>
                    <a:lnTo>
                      <a:pt x="f9" y="f6"/>
                    </a:ln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7" y="f10"/>
                    </a:moveTo>
                    <a:lnTo>
                      <a:pt x="f11" y="f12"/>
                    </a:lnTo>
                    <a:lnTo>
                      <a:pt x="f11" y="f13"/>
                    </a:lnTo>
                    <a:lnTo>
                      <a:pt x="f7" y="f14"/>
                    </a:lnTo>
                    <a:lnTo>
                      <a:pt x="f7" y="f10"/>
                    </a:lnTo>
                    <a:close/>
                    <a:moveTo>
                      <a:pt x="f7" y="f10"/>
                    </a:moveTo>
                    <a:lnTo>
                      <a:pt x="f7" y="f10"/>
                    </a:lnTo>
                    <a:close/>
                    <a:moveTo>
                      <a:pt x="f15" y="f16"/>
                    </a:moveTo>
                    <a:lnTo>
                      <a:pt x="f17" y="f18"/>
                    </a:lnTo>
                    <a:lnTo>
                      <a:pt x="f19" y="f20"/>
                    </a:lnTo>
                    <a:lnTo>
                      <a:pt x="f19" y="f21"/>
                    </a:lnTo>
                    <a:lnTo>
                      <a:pt x="f15" y="f16"/>
                    </a:lnTo>
                    <a:close/>
                    <a:moveTo>
                      <a:pt x="f15" y="f16"/>
                    </a:moveTo>
                    <a:lnTo>
                      <a:pt x="f15" y="f16"/>
                    </a:lnTo>
                    <a:close/>
                    <a:moveTo>
                      <a:pt x="f17" y="f22"/>
                    </a:moveTo>
                    <a:lnTo>
                      <a:pt x="f17" y="f23"/>
                    </a:lnTo>
                    <a:lnTo>
                      <a:pt x="f19" y="f24"/>
                    </a:lnTo>
                    <a:lnTo>
                      <a:pt x="f19" y="f25"/>
                    </a:lnTo>
                    <a:lnTo>
                      <a:pt x="f17" y="f22"/>
                    </a:lnTo>
                    <a:close/>
                    <a:moveTo>
                      <a:pt x="f17" y="f22"/>
                    </a:moveTo>
                    <a:lnTo>
                      <a:pt x="f17" y="f22"/>
                    </a:lnTo>
                    <a:close/>
                    <a:moveTo>
                      <a:pt x="f17" y="f26"/>
                    </a:moveTo>
                    <a:lnTo>
                      <a:pt x="f27" y="f28"/>
                    </a:lnTo>
                    <a:lnTo>
                      <a:pt x="f29" y="f30"/>
                    </a:lnTo>
                    <a:lnTo>
                      <a:pt x="f29" y="f31"/>
                    </a:lnTo>
                    <a:lnTo>
                      <a:pt x="f17" y="f26"/>
                    </a:lnTo>
                    <a:close/>
                    <a:moveTo>
                      <a:pt x="f17" y="f26"/>
                    </a:moveTo>
                    <a:lnTo>
                      <a:pt x="f17" y="f26"/>
                    </a:lnTo>
                    <a:close/>
                    <a:moveTo>
                      <a:pt x="f27" y="f32"/>
                    </a:moveTo>
                    <a:lnTo>
                      <a:pt x="f27" y="f33"/>
                    </a:lnTo>
                    <a:lnTo>
                      <a:pt x="f34" y="f35"/>
                    </a:lnTo>
                    <a:lnTo>
                      <a:pt x="f29" y="f36"/>
                    </a:lnTo>
                    <a:lnTo>
                      <a:pt x="f27" y="f32"/>
                    </a:lnTo>
                    <a:close/>
                    <a:moveTo>
                      <a:pt x="f27" y="f32"/>
                    </a:moveTo>
                    <a:lnTo>
                      <a:pt x="f27" y="f32"/>
                    </a:lnTo>
                    <a:close/>
                    <a:moveTo>
                      <a:pt x="f37" y="f38"/>
                    </a:moveTo>
                    <a:lnTo>
                      <a:pt x="f37" y="f39"/>
                    </a:lnTo>
                    <a:lnTo>
                      <a:pt x="f34" y="f40"/>
                    </a:lnTo>
                    <a:lnTo>
                      <a:pt x="f34" y="f41"/>
                    </a:lnTo>
                    <a:lnTo>
                      <a:pt x="f37" y="f38"/>
                    </a:lnTo>
                    <a:close/>
                    <a:moveTo>
                      <a:pt x="f37" y="f38"/>
                    </a:moveTo>
                    <a:lnTo>
                      <a:pt x="f37" y="f38"/>
                    </a:lnTo>
                    <a:close/>
                    <a:moveTo>
                      <a:pt x="f37" y="f42"/>
                    </a:moveTo>
                    <a:lnTo>
                      <a:pt x="f43" y="f44"/>
                    </a:lnTo>
                    <a:lnTo>
                      <a:pt x="f45" y="f46"/>
                    </a:lnTo>
                    <a:lnTo>
                      <a:pt x="f34" y="f47"/>
                    </a:lnTo>
                    <a:lnTo>
                      <a:pt x="f37" y="f42"/>
                    </a:lnTo>
                    <a:close/>
                    <a:moveTo>
                      <a:pt x="f37" y="f42"/>
                    </a:moveTo>
                    <a:lnTo>
                      <a:pt x="f37" y="f42"/>
                    </a:lnTo>
                    <a:close/>
                    <a:moveTo>
                      <a:pt x="f43" y="f48"/>
                    </a:moveTo>
                    <a:lnTo>
                      <a:pt x="f43" y="f49"/>
                    </a:lnTo>
                    <a:lnTo>
                      <a:pt x="f45" y="f50"/>
                    </a:lnTo>
                    <a:lnTo>
                      <a:pt x="f45" y="f51"/>
                    </a:lnTo>
                    <a:lnTo>
                      <a:pt x="f43" y="f48"/>
                    </a:lnTo>
                    <a:close/>
                    <a:moveTo>
                      <a:pt x="f43" y="f48"/>
                    </a:moveTo>
                    <a:lnTo>
                      <a:pt x="f43" y="f48"/>
                    </a:lnTo>
                    <a:close/>
                    <a:moveTo>
                      <a:pt x="f43" y="f52"/>
                    </a:moveTo>
                    <a:lnTo>
                      <a:pt x="f43" y="f53"/>
                    </a:lnTo>
                    <a:lnTo>
                      <a:pt x="f45" y="f9"/>
                    </a:lnTo>
                    <a:lnTo>
                      <a:pt x="f45" y="f54"/>
                    </a:lnTo>
                    <a:lnTo>
                      <a:pt x="f43" y="f52"/>
                    </a:lnTo>
                    <a:close/>
                    <a:moveTo>
                      <a:pt x="f43" y="f52"/>
                    </a:moveTo>
                    <a:lnTo>
                      <a:pt x="f43" y="f52"/>
                    </a:lnTo>
                    <a:close/>
                    <a:moveTo>
                      <a:pt x="f19" y="f55"/>
                    </a:moveTo>
                    <a:lnTo>
                      <a:pt x="f6" y="f56"/>
                    </a:lnTo>
                    <a:lnTo>
                      <a:pt x="f27" y="f56"/>
                    </a:lnTo>
                    <a:lnTo>
                      <a:pt x="f19" y="f55"/>
                    </a:lnTo>
                    <a:close/>
                    <a:moveTo>
                      <a:pt x="f19" y="f55"/>
                    </a:moveTo>
                    <a:lnTo>
                      <a:pt x="f19" y="f55"/>
                    </a:lnTo>
                    <a:close/>
                    <a:moveTo>
                      <a:pt x="f57" y="f58"/>
                    </a:moveTo>
                    <a:lnTo>
                      <a:pt x="f2" y="f58"/>
                    </a:lnTo>
                    <a:lnTo>
                      <a:pt x="f6" y="f2"/>
                    </a:lnTo>
                    <a:lnTo>
                      <a:pt x="f15" y="f2"/>
                    </a:lnTo>
                    <a:lnTo>
                      <a:pt x="f59" y="f58"/>
                    </a:lnTo>
                    <a:lnTo>
                      <a:pt x="f57" y="f58"/>
                    </a:ln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44" name="Forma Livre 11">
                <a:extLst>
                  <a:ext uri="{FF2B5EF4-FFF2-40B4-BE49-F238E27FC236}">
                    <a16:creationId xmlns:a16="http://schemas.microsoft.com/office/drawing/2014/main" id="{DFDF072F-A77E-4D2E-9816-49A00F51B0A6}"/>
                  </a:ext>
                </a:extLst>
              </p:cNvPr>
              <p:cNvSpPr/>
              <p:nvPr/>
            </p:nvSpPr>
            <p:spPr>
              <a:xfrm>
                <a:off x="9147236" y="5986439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45" name="Forma Livre 12">
                <a:extLst>
                  <a:ext uri="{FF2B5EF4-FFF2-40B4-BE49-F238E27FC236}">
                    <a16:creationId xmlns:a16="http://schemas.microsoft.com/office/drawing/2014/main" id="{C4353A04-ECC0-466D-B563-08AEC641870B}"/>
                  </a:ext>
                </a:extLst>
              </p:cNvPr>
              <p:cNvSpPr/>
              <p:nvPr/>
            </p:nvSpPr>
            <p:spPr>
              <a:xfrm>
                <a:off x="9102595" y="6280199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46" name="Forma Livre 13">
                <a:extLst>
                  <a:ext uri="{FF2B5EF4-FFF2-40B4-BE49-F238E27FC236}">
                    <a16:creationId xmlns:a16="http://schemas.microsoft.com/office/drawing/2014/main" id="{C532A3CB-ADF9-46AA-8538-344C3BF0C2E6}"/>
                  </a:ext>
                </a:extLst>
              </p:cNvPr>
              <p:cNvSpPr/>
              <p:nvPr/>
            </p:nvSpPr>
            <p:spPr>
              <a:xfrm>
                <a:off x="9153363" y="6391436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47" name="Forma Livre 14">
                <a:extLst>
                  <a:ext uri="{FF2B5EF4-FFF2-40B4-BE49-F238E27FC236}">
                    <a16:creationId xmlns:a16="http://schemas.microsoft.com/office/drawing/2014/main" id="{AB7770F5-7505-4409-BE73-1F57CFCF7646}"/>
                  </a:ext>
                </a:extLst>
              </p:cNvPr>
              <p:cNvSpPr/>
              <p:nvPr/>
            </p:nvSpPr>
            <p:spPr>
              <a:xfrm>
                <a:off x="9259918" y="6464158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48" name="Forma Livre 15">
                <a:extLst>
                  <a:ext uri="{FF2B5EF4-FFF2-40B4-BE49-F238E27FC236}">
                    <a16:creationId xmlns:a16="http://schemas.microsoft.com/office/drawing/2014/main" id="{87D1C497-5847-4B7E-B6C2-7E2D7DFB63B1}"/>
                  </a:ext>
                </a:extLst>
              </p:cNvPr>
              <p:cNvSpPr/>
              <p:nvPr/>
            </p:nvSpPr>
            <p:spPr>
              <a:xfrm>
                <a:off x="9522003" y="6464158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49" name="Forma Livre 16">
                <a:extLst>
                  <a:ext uri="{FF2B5EF4-FFF2-40B4-BE49-F238E27FC236}">
                    <a16:creationId xmlns:a16="http://schemas.microsoft.com/office/drawing/2014/main" id="{8C547E70-4916-4BE0-8EB5-63A03386F892}"/>
                  </a:ext>
                </a:extLst>
              </p:cNvPr>
              <p:cNvSpPr/>
              <p:nvPr/>
            </p:nvSpPr>
            <p:spPr>
              <a:xfrm>
                <a:off x="9194758" y="5594399"/>
                <a:ext cx="430197" cy="173159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1277"/>
                  <a:gd name="f5" fmla="val 551"/>
                  <a:gd name="f6" fmla="val 948"/>
                  <a:gd name="f7" fmla="val 325"/>
                  <a:gd name="f8" fmla="val 962"/>
                  <a:gd name="f9" fmla="val 432"/>
                  <a:gd name="f10" fmla="val 912"/>
                  <a:gd name="f11" fmla="val 427"/>
                  <a:gd name="f12" fmla="val 900"/>
                  <a:gd name="f13" fmla="val 311"/>
                  <a:gd name="f14" fmla="val 308"/>
                  <a:gd name="f15" fmla="val 902"/>
                  <a:gd name="f16" fmla="val 303"/>
                  <a:gd name="f17" fmla="val 905"/>
                  <a:gd name="f18" fmla="val 300"/>
                  <a:gd name="f19" fmla="val 295"/>
                  <a:gd name="f20" fmla="val 922"/>
                  <a:gd name="f21" fmla="val 296"/>
                  <a:gd name="f22" fmla="val 929"/>
                  <a:gd name="f23" fmla="val 298"/>
                  <a:gd name="f24" fmla="val 941"/>
                  <a:gd name="f25" fmla="val 946"/>
                  <a:gd name="f26" fmla="val 313"/>
                  <a:gd name="f27" fmla="val 1100"/>
                  <a:gd name="f28" fmla="val 50"/>
                  <a:gd name="f29" fmla="val 1026"/>
                  <a:gd name="f30" fmla="val 84"/>
                  <a:gd name="f31" fmla="val 91"/>
                  <a:gd name="f32" fmla="val 1002"/>
                  <a:gd name="f33" fmla="val 79"/>
                  <a:gd name="f34" fmla="val 33"/>
                  <a:gd name="f35" fmla="val 1273"/>
                  <a:gd name="f36" fmla="val 69"/>
                  <a:gd name="f37" fmla="val 143"/>
                  <a:gd name="f38" fmla="val 1242"/>
                  <a:gd name="f39" fmla="val 212"/>
                  <a:gd name="f40" fmla="val 1192"/>
                  <a:gd name="f41" fmla="val 254"/>
                  <a:gd name="f42" fmla="val 1152"/>
                  <a:gd name="f43" fmla="val 249"/>
                  <a:gd name="f44" fmla="val 1276"/>
                  <a:gd name="f45" fmla="val 550"/>
                  <a:gd name="f46" fmla="val 1269"/>
                  <a:gd name="f47" fmla="val 1263"/>
                  <a:gd name="f48" fmla="val 549"/>
                  <a:gd name="f49" fmla="val 1257"/>
                  <a:gd name="f50" fmla="val 1230"/>
                  <a:gd name="f51" fmla="val 479"/>
                  <a:gd name="f52" fmla="val 474"/>
                  <a:gd name="f53" fmla="val 1156"/>
                  <a:gd name="f54" fmla="val 469"/>
                  <a:gd name="f55" fmla="val 1117"/>
                  <a:gd name="f56" fmla="val 466"/>
                  <a:gd name="f57" fmla="val 1133"/>
                  <a:gd name="f58" fmla="val 532"/>
                  <a:gd name="f59" fmla="val 1126"/>
                  <a:gd name="f60" fmla="val 1121"/>
                  <a:gd name="f61" fmla="val 530"/>
                  <a:gd name="f62" fmla="val 1116"/>
                  <a:gd name="f63" fmla="val 463"/>
                  <a:gd name="f64" fmla="val 1069"/>
                  <a:gd name="f65" fmla="val 461"/>
                  <a:gd name="f66" fmla="val 1036"/>
                  <a:gd name="f67" fmla="val 458"/>
                  <a:gd name="f68" fmla="val 1004"/>
                  <a:gd name="f69" fmla="val 454"/>
                  <a:gd name="f70" fmla="val 1007"/>
                  <a:gd name="f71" fmla="val 478"/>
                  <a:gd name="f72" fmla="val 931"/>
                  <a:gd name="f73" fmla="val 878"/>
                  <a:gd name="f74" fmla="val 464"/>
                  <a:gd name="f75" fmla="val 876"/>
                  <a:gd name="f76" fmla="val 444"/>
                  <a:gd name="f77" fmla="val 851"/>
                  <a:gd name="f78" fmla="val 443"/>
                  <a:gd name="f79" fmla="val 828"/>
                  <a:gd name="f80" fmla="val 802"/>
                  <a:gd name="f81" fmla="val 808"/>
                  <a:gd name="f82" fmla="val 507"/>
                  <a:gd name="f83" fmla="val 796"/>
                  <a:gd name="f84" fmla="val 792"/>
                  <a:gd name="f85" fmla="val 505"/>
                  <a:gd name="f86" fmla="val 786"/>
                  <a:gd name="f87" fmla="val 441"/>
                  <a:gd name="f88" fmla="val 774"/>
                  <a:gd name="f89" fmla="val 760"/>
                  <a:gd name="f90" fmla="val 748"/>
                  <a:gd name="f91" fmla="val 439"/>
                  <a:gd name="f92" fmla="val 753"/>
                  <a:gd name="f93" fmla="val 746"/>
                  <a:gd name="f94" fmla="val 503"/>
                  <a:gd name="f95" fmla="val 741"/>
                  <a:gd name="f96" fmla="val 736"/>
                  <a:gd name="f97" fmla="val 733"/>
                  <a:gd name="f98" fmla="val 728"/>
                  <a:gd name="f99" fmla="val 390"/>
                  <a:gd name="f100" fmla="val 703"/>
                  <a:gd name="f101" fmla="val 315"/>
                  <a:gd name="f102" fmla="val 640"/>
                  <a:gd name="f103" fmla="val 577"/>
                  <a:gd name="f104" fmla="val 552"/>
                  <a:gd name="f105" fmla="val 548"/>
                  <a:gd name="f106" fmla="val 543"/>
                  <a:gd name="f107" fmla="val 538"/>
                  <a:gd name="f108" fmla="val 533"/>
                  <a:gd name="f109" fmla="val 528"/>
                  <a:gd name="f110" fmla="val 519"/>
                  <a:gd name="f111" fmla="val 491"/>
                  <a:gd name="f112" fmla="val 486"/>
                  <a:gd name="f113" fmla="val 481"/>
                  <a:gd name="f114" fmla="val 476"/>
                  <a:gd name="f115" fmla="val 471"/>
                  <a:gd name="f116" fmla="val 475"/>
                  <a:gd name="f117" fmla="val 448"/>
                  <a:gd name="f118" fmla="val 420"/>
                  <a:gd name="f119" fmla="val 393"/>
                  <a:gd name="f120" fmla="val 446"/>
                  <a:gd name="f121" fmla="val 392"/>
                  <a:gd name="f122" fmla="val 262"/>
                  <a:gd name="f123" fmla="val 264"/>
                  <a:gd name="f124" fmla="val 456"/>
                  <a:gd name="f125" fmla="val 235"/>
                  <a:gd name="f126" fmla="val 459"/>
                  <a:gd name="f127" fmla="val 207"/>
                  <a:gd name="f128" fmla="val 177"/>
                  <a:gd name="f129" fmla="val 162"/>
                  <a:gd name="f130" fmla="val 157"/>
                  <a:gd name="f131" fmla="val 152"/>
                  <a:gd name="f132" fmla="val 146"/>
                  <a:gd name="f133" fmla="val 468"/>
                  <a:gd name="f134" fmla="val 122"/>
                  <a:gd name="f135" fmla="val 83"/>
                  <a:gd name="f136" fmla="val 45"/>
                  <a:gd name="f137" fmla="val 483"/>
                  <a:gd name="f138" fmla="val 17"/>
                  <a:gd name="f139" fmla="val 12"/>
                  <a:gd name="f140" fmla="val 5"/>
                  <a:gd name="f141" fmla="val 124"/>
                  <a:gd name="f142" fmla="val 85"/>
                  <a:gd name="f143" fmla="val 35"/>
                  <a:gd name="f144" fmla="val 4"/>
                  <a:gd name="f145" fmla="val 176"/>
                  <a:gd name="f146" fmla="val 274"/>
                  <a:gd name="f147" fmla="val 276"/>
                  <a:gd name="f148" fmla="val 18"/>
                  <a:gd name="f149" fmla="val 450"/>
                  <a:gd name="f150" fmla="val 3"/>
                  <a:gd name="f151" fmla="val 8"/>
                  <a:gd name="f152" fmla="val 521"/>
                  <a:gd name="f153" fmla="val 66"/>
                  <a:gd name="f154" fmla="val 64"/>
                  <a:gd name="f155" fmla="val 638"/>
                  <a:gd name="f156" fmla="val 722"/>
                  <a:gd name="f157" fmla="val 724"/>
                  <a:gd name="f158" fmla="val 756"/>
                  <a:gd name="f159" fmla="val 826"/>
                  <a:gd name="f160" fmla="val 7"/>
                  <a:gd name="f161" fmla="val 1000"/>
                  <a:gd name="f162" fmla="val 28"/>
                  <a:gd name="f163" fmla="val 780"/>
                  <a:gd name="f164" fmla="val 68"/>
                  <a:gd name="f165" fmla="val 495"/>
                  <a:gd name="f166" fmla="val 248"/>
                  <a:gd name="f167" fmla="val 319"/>
                  <a:gd name="f168" fmla="val 305"/>
                  <a:gd name="f169" fmla="val 357"/>
                  <a:gd name="f170" fmla="val 369"/>
                  <a:gd name="f171" fmla="val 368"/>
                  <a:gd name="f172" fmla="val 362"/>
                  <a:gd name="f173" fmla="val 355"/>
                  <a:gd name="f174" fmla="val 346"/>
                  <a:gd name="f175" fmla="val 338"/>
                  <a:gd name="f176" fmla="val 328"/>
                  <a:gd name="f177" fmla="val 321"/>
                  <a:gd name="f178" fmla="val 569"/>
                  <a:gd name="f179" fmla="val 574"/>
                  <a:gd name="f180" fmla="val 436"/>
                  <a:gd name="f181" fmla="val 576"/>
                  <a:gd name="f182" fmla="val 396"/>
                  <a:gd name="f183" fmla="val 595"/>
                  <a:gd name="f184" fmla="val 341"/>
                  <a:gd name="f185" fmla="val 340"/>
                  <a:gd name="f186" fmla="val 686"/>
                  <a:gd name="f187" fmla="val 707"/>
                  <a:gd name="f188" fmla="val 710"/>
                  <a:gd name="f189" fmla="val 688"/>
                  <a:gd name="f190" fmla="val 667"/>
                  <a:gd name="f191" fmla="val 501"/>
                  <a:gd name="f192" fmla="val 645"/>
                  <a:gd name="f193" fmla="val 629"/>
                  <a:gd name="f194" fmla="val 608"/>
                  <a:gd name="f195" fmla="val 589"/>
                  <a:gd name="f196" fmla="val 279"/>
                  <a:gd name="f197" fmla="val 326"/>
                  <a:gd name="f198" fmla="val 281"/>
                  <a:gd name="f199" fmla="val 318"/>
                  <a:gd name="f200" fmla="val 283"/>
                  <a:gd name="f201" fmla="val 285"/>
                  <a:gd name="f202" fmla="val 301"/>
                  <a:gd name="f203" fmla="val 260"/>
                  <a:gd name="f204" fmla="val 238"/>
                  <a:gd name="f205" fmla="val 306"/>
                  <a:gd name="f206" fmla="val 214"/>
                  <a:gd name="f207" fmla="val 200"/>
                  <a:gd name="f208" fmla="val 370"/>
                  <a:gd name="f209" fmla="val 224"/>
                  <a:gd name="f210" fmla="val 250"/>
                  <a:gd name="f211" fmla="val 365"/>
                  <a:gd name="f212" fmla="val 309"/>
                  <a:gd name="f213" fmla="val 331"/>
                  <a:gd name="f214" fmla="val 255"/>
                  <a:gd name="f215" fmla="val 352"/>
                  <a:gd name="f216" fmla="val 222"/>
                  <a:gd name="f217" fmla="val 229"/>
                  <a:gd name="f218" fmla="val 245"/>
                  <a:gd name="f219" fmla="val 119"/>
                  <a:gd name="f220" fmla="val 174"/>
                  <a:gd name="f221" fmla="val 293"/>
                  <a:gd name="f222" fmla="val 205"/>
                  <a:gd name="f223" fmla="val 290"/>
                  <a:gd name="f224" fmla="val 266"/>
                  <a:gd name="f225" fmla="val 286"/>
                  <a:gd name="f226" fmla="val 259"/>
                  <a:gd name="f227" fmla="val 377"/>
                  <a:gd name="f228" fmla="val 386"/>
                  <a:gd name="f229" fmla="val 267"/>
                  <a:gd name="f230" fmla="val 395"/>
                  <a:gd name="f231" fmla="val 426"/>
                  <a:gd name="f232" fmla="val 272"/>
                  <a:gd name="f233" fmla="val 271"/>
                  <a:gd name="f234" fmla="val 493"/>
                  <a:gd name="f235" fmla="val 269"/>
                  <a:gd name="f236" fmla="val 584"/>
                  <a:gd name="f237" fmla="val 631"/>
                  <a:gd name="f238" fmla="val 545"/>
                  <a:gd name="f239" fmla="val 215"/>
                  <a:gd name="f240" fmla="val 372"/>
                  <a:gd name="f241" fmla="val 404"/>
                  <a:gd name="f242" fmla="val 291"/>
                  <a:gd name="f243" fmla="val 405"/>
                  <a:gd name="f244" fmla="val 407"/>
                  <a:gd name="f245" fmla="val 429"/>
                  <a:gd name="f246" fmla="val 350"/>
                  <a:gd name="f247" fmla="val 457"/>
                  <a:gd name="f248" fmla="val 348"/>
                  <a:gd name="f249" fmla="val 485"/>
                  <a:gd name="f250" fmla="val 490"/>
                  <a:gd name="f251" fmla="val 288"/>
                  <a:gd name="f252" fmla="val 460"/>
                  <a:gd name="f253" fmla="val 400"/>
                  <a:gd name="f254" fmla="val 442"/>
                  <a:gd name="f255" fmla="val 488"/>
                  <a:gd name="f256" fmla="val 424"/>
                  <a:gd name="f257" fmla="val 534"/>
                  <a:gd name="f258" fmla="val 402"/>
                  <a:gd name="f259" fmla="val 380"/>
                  <a:gd name="f260" fmla="val 553"/>
                  <a:gd name="f261" fmla="val 452"/>
                  <a:gd name="f262" fmla="val 385"/>
                  <a:gd name="f263" fmla="val 141"/>
                  <a:gd name="f264" fmla="val 394"/>
                  <a:gd name="f265" fmla="val 76"/>
                  <a:gd name="f266" fmla="val 406"/>
                  <a:gd name="f267" fmla="val 52"/>
                  <a:gd name="f268" fmla="val 195"/>
                  <a:gd name="f269" fmla="val 297"/>
                  <a:gd name="f270" fmla="val 376"/>
                  <a:gd name="f271" fmla="val 449"/>
                  <a:gd name="f272" fmla="val 389"/>
                  <a:gd name="f273" fmla="val 302"/>
                  <a:gd name="f274" fmla="val 989"/>
                  <a:gd name="f275" fmla="val 972"/>
                  <a:gd name="f276" fmla="val 964"/>
                  <a:gd name="f277" fmla="val 879"/>
                  <a:gd name="f278" fmla="val 257"/>
                  <a:gd name="f279" fmla="val 893"/>
                  <a:gd name="f280" fmla="val 874"/>
                  <a:gd name="f281" fmla="val 867"/>
                  <a:gd name="f282" fmla="val 367"/>
                  <a:gd name="f283" fmla="val 820"/>
                  <a:gd name="f284" fmla="val 363"/>
                  <a:gd name="f285" fmla="val 788"/>
                  <a:gd name="f286" fmla="val 831"/>
                  <a:gd name="f287" fmla="val 866"/>
                  <a:gd name="f288" fmla="val 860"/>
                  <a:gd name="f289" fmla="val 862"/>
                  <a:gd name="f290" fmla="val 863"/>
                  <a:gd name="f291" fmla="val 839"/>
                  <a:gd name="f292" fmla="val 814"/>
                  <a:gd name="f293" fmla="val 789"/>
                  <a:gd name="f294" fmla="val 795"/>
                  <a:gd name="f295" fmla="val 817"/>
                  <a:gd name="f296" fmla="val 842"/>
                  <a:gd name="f297" fmla="val 885"/>
                  <a:gd name="f298" fmla="val 897"/>
                  <a:gd name="f299" fmla="val 909"/>
                  <a:gd name="f300" fmla="val 220"/>
                  <a:gd name="f301" fmla="val 647"/>
                  <a:gd name="f302" fmla="val 800"/>
                  <a:gd name="f303" fmla="val 926"/>
                  <a:gd name="f304" fmla="val 943"/>
                  <a:gd name="f305" fmla="val 960"/>
                  <a:gd name="f306" fmla="val 1043"/>
                  <a:gd name="f307" fmla="val 1078"/>
                  <a:gd name="f308" fmla="val 1103"/>
                  <a:gd name="f309" fmla="val 1131"/>
                  <a:gd name="f310" fmla="val 1157"/>
                  <a:gd name="f311" fmla="val 244"/>
                  <a:gd name="f312" fmla="val 1062"/>
                  <a:gd name="f313" fmla="val 234"/>
                  <a:gd name="f314" fmla="val 992"/>
                  <a:gd name="f315" fmla="val 227"/>
                  <a:gd name="f316" fmla="val 919"/>
                  <a:gd name="f317" fmla="val 983"/>
                  <a:gd name="f318" fmla="val 984"/>
                  <a:gd name="f319" fmla="val 986"/>
                  <a:gd name="f320" fmla="val 988"/>
                  <a:gd name="f321" fmla="val 993"/>
                  <a:gd name="f322" fmla="val 1023"/>
                  <a:gd name="f323" fmla="val 1050"/>
                  <a:gd name="f324" fmla="val 1079"/>
                  <a:gd name="f325" fmla="val 1063"/>
                  <a:gd name="f326" fmla="val 1038"/>
                  <a:gd name="f327" fmla="val 1011"/>
                  <a:gd name="f328" fmla="val 995"/>
                  <a:gd name="f329" fmla="val 438"/>
                  <a:gd name="f330" fmla="val 1076"/>
                  <a:gd name="f331" fmla="val 1148"/>
                  <a:gd name="f332" fmla="val 453"/>
                  <a:gd name="f333" fmla="val 1223"/>
                  <a:gd name="f334" fmla="val 1196"/>
                  <a:gd name="f335" fmla="val 383"/>
                  <a:gd name="f336" fmla="val 717"/>
                  <a:gd name="f337" fmla="val 345"/>
                  <a:gd name="f338" fmla="val 738"/>
                  <a:gd name="f339" fmla="val 759"/>
                  <a:gd name="f340" fmla="val 777"/>
                  <a:gd name="f341" fmla="val 772"/>
                  <a:gd name="f342" fmla="val 685"/>
                  <a:gd name="f343" fmla="val 500"/>
                  <a:gd name="f344" fmla="val 541"/>
                  <a:gd name="f345" fmla="val 562"/>
                  <a:gd name="f346" fmla="val 580"/>
                  <a:gd name="f347" fmla="val 320"/>
                  <a:gd name="f348" fmla="val 602"/>
                  <a:gd name="f349" fmla="val 632"/>
                  <a:gd name="f350" fmla="val 648"/>
                  <a:gd name="f351" fmla="val 679"/>
                  <a:gd name="f352" fmla="val 702"/>
                  <a:gd name="f353" fmla="val 1095"/>
                  <a:gd name="f354" fmla="val 1128"/>
                  <a:gd name="f355" fmla="val 375"/>
                  <a:gd name="f356" fmla="val 1159"/>
                  <a:gd name="f357" fmla="val 1190"/>
                  <a:gd name="f358" fmla="val 1164"/>
                  <a:gd name="f359" fmla="val 1136"/>
                  <a:gd name="f360" fmla="val 316"/>
                  <a:gd name="f361" fmla="val 1109"/>
                  <a:gd name="f362" fmla="val 1081"/>
                  <a:gd name="f363" fmla="val 310"/>
                  <a:gd name="f364" fmla="val 196"/>
                  <a:gd name="f365" fmla="val 168"/>
                  <a:gd name="f366" fmla="val 140"/>
                  <a:gd name="f367" fmla="val 110"/>
                  <a:gd name="f368" fmla="val 323"/>
                  <a:gd name="f369" fmla="val 387"/>
                  <a:gd name="f370" fmla="val 117"/>
                  <a:gd name="f371" fmla="val 382"/>
                  <a:gd name="f372" fmla="val 150"/>
                  <a:gd name="f373" fmla="val 183"/>
                  <a:gd name="f374" fmla="val 373"/>
                  <a:gd name="f375" fmla="val 1188"/>
                  <a:gd name="f376" fmla="val 197"/>
                  <a:gd name="f377" fmla="val 134"/>
                  <a:gd name="f378" fmla="val 136"/>
                  <a:gd name="f379" fmla="val 47"/>
                  <a:gd name="f380" fmla="val 199"/>
                  <a:gd name="f381" fmla="val 90"/>
                  <a:gd name="f382" fmla="val 237"/>
                  <a:gd name="f383" fmla="val 166"/>
                  <a:gd name="f384" fmla="val 1238"/>
                  <a:gd name="f385" fmla="val 182"/>
                  <a:gd name="f386" fmla="val 139"/>
                  <a:gd name="f387" fmla="val 81"/>
                  <a:gd name="f388" fmla="val 53"/>
                  <a:gd name="f389" fmla="val 109"/>
                  <a:gd name="f390" fmla="val 96"/>
                  <a:gd name="f391" fmla="val 22"/>
                  <a:gd name="f392" fmla="val 843"/>
                  <a:gd name="f393" fmla="val 86"/>
                  <a:gd name="f394" fmla="val 709"/>
                  <a:gd name="f395" fmla="val 568"/>
                  <a:gd name="f396" fmla="val 160"/>
                  <a:gd name="f397" fmla="val 19"/>
                  <a:gd name="f398" fmla="val 40"/>
                  <a:gd name="f399" fmla="val 184"/>
                  <a:gd name="f400" fmla="val 118"/>
                  <a:gd name="f401" fmla="*/ f1 1 1277"/>
                  <a:gd name="f402" fmla="*/ f2 1 551"/>
                  <a:gd name="f403" fmla="+- f5 0 f3"/>
                  <a:gd name="f404" fmla="+- f4 0 f3"/>
                  <a:gd name="f405" fmla="*/ f404 1 1277"/>
                  <a:gd name="f406" fmla="*/ f403 1 551"/>
                  <a:gd name="f407" fmla="*/ f3 1 f405"/>
                  <a:gd name="f408" fmla="*/ f4 1 f405"/>
                  <a:gd name="f409" fmla="*/ f3 1 f406"/>
                  <a:gd name="f410" fmla="*/ f5 1 f406"/>
                  <a:gd name="f411" fmla="*/ f407 f401 1"/>
                  <a:gd name="f412" fmla="*/ f408 f401 1"/>
                  <a:gd name="f413" fmla="*/ f410 f402 1"/>
                  <a:gd name="f414" fmla="*/ f409 f40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411" t="f414" r="f412" b="f413"/>
                <a:pathLst>
                  <a:path w="1277" h="551">
                    <a:moveTo>
                      <a:pt x="f6" y="f7"/>
                    </a:moveTo>
                    <a:lnTo>
                      <a:pt x="f8" y="f9"/>
                    </a:lnTo>
                    <a:lnTo>
                      <a:pt x="f10" y="f11"/>
                    </a:lnTo>
                    <a:lnTo>
                      <a:pt x="f12" y="f13"/>
                    </a:lnTo>
                    <a:cubicBezTo>
                      <a:pt x="f12" y="f14"/>
                      <a:pt x="f15" y="f16"/>
                      <a:pt x="f17" y="f18"/>
                    </a:cubicBezTo>
                    <a:cubicBezTo>
                      <a:pt x="f10" y="f19"/>
                      <a:pt x="f20" y="f21"/>
                      <a:pt x="f22" y="f23"/>
                    </a:cubicBezTo>
                    <a:cubicBezTo>
                      <a:pt x="f24" y="f16"/>
                      <a:pt x="f25" y="f26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27" y="f28"/>
                    </a:moveTo>
                    <a:lnTo>
                      <a:pt x="f29" y="f30"/>
                    </a:lnTo>
                    <a:lnTo>
                      <a:pt x="f27" y="f31"/>
                    </a:lnTo>
                    <a:lnTo>
                      <a:pt x="f27" y="f28"/>
                    </a:lnTo>
                    <a:close/>
                    <a:moveTo>
                      <a:pt x="f27" y="f28"/>
                    </a:moveTo>
                    <a:lnTo>
                      <a:pt x="f27" y="f28"/>
                    </a:lnTo>
                    <a:close/>
                    <a:moveTo>
                      <a:pt x="f32" y="f33"/>
                    </a:moveTo>
                    <a:lnTo>
                      <a:pt x="f27" y="f34"/>
                    </a:lnTo>
                    <a:lnTo>
                      <a:pt x="f35" y="f36"/>
                    </a:lnTo>
                    <a:lnTo>
                      <a:pt x="f35" y="f37"/>
                    </a:lnTo>
                    <a:lnTo>
                      <a:pt x="f38" y="f39"/>
                    </a:lnTo>
                    <a:lnTo>
                      <a:pt x="f40" y="f41"/>
                    </a:lnTo>
                    <a:lnTo>
                      <a:pt x="f42" y="f43"/>
                    </a:lnTo>
                    <a:lnTo>
                      <a:pt x="f44" y="f45"/>
                    </a:lnTo>
                    <a:cubicBezTo>
                      <a:pt x="f46" y="f45"/>
                      <a:pt x="f47" y="f48"/>
                      <a:pt x="f49" y="f48"/>
                    </a:cubicBezTo>
                    <a:lnTo>
                      <a:pt x="f50" y="f51"/>
                    </a:lnTo>
                    <a:cubicBezTo>
                      <a:pt x="f40" y="f52"/>
                      <a:pt x="f53" y="f54"/>
                      <a:pt x="f55" y="f56"/>
                    </a:cubicBezTo>
                    <a:lnTo>
                      <a:pt x="f57" y="f58"/>
                    </a:lnTo>
                    <a:cubicBezTo>
                      <a:pt x="f59" y="f58"/>
                      <a:pt x="f60" y="f61"/>
                      <a:pt x="f62" y="f61"/>
                    </a:cubicBezTo>
                    <a:lnTo>
                      <a:pt x="f27" y="f63"/>
                    </a:lnTo>
                    <a:cubicBezTo>
                      <a:pt x="f64" y="f65"/>
                      <a:pt x="f66" y="f67"/>
                      <a:pt x="f68" y="f69"/>
                    </a:cubicBezTo>
                    <a:lnTo>
                      <a:pt x="f70" y="f71"/>
                    </a:lnTo>
                    <a:lnTo>
                      <a:pt x="f72" y="f54"/>
                    </a:lnTo>
                    <a:lnTo>
                      <a:pt x="f73" y="f74"/>
                    </a:lnTo>
                    <a:lnTo>
                      <a:pt x="f75" y="f76"/>
                    </a:lnTo>
                    <a:cubicBezTo>
                      <a:pt x="f77" y="f78"/>
                      <a:pt x="f79" y="f78"/>
                      <a:pt x="f80" y="f78"/>
                    </a:cubicBezTo>
                    <a:lnTo>
                      <a:pt x="f81" y="f82"/>
                    </a:lnTo>
                    <a:cubicBezTo>
                      <a:pt x="f80" y="f82"/>
                      <a:pt x="f83" y="f82"/>
                      <a:pt x="f84" y="f85"/>
                    </a:cubicBezTo>
                    <a:lnTo>
                      <a:pt x="f86" y="f87"/>
                    </a:lnTo>
                    <a:cubicBezTo>
                      <a:pt x="f88" y="f87"/>
                      <a:pt x="f89" y="f87"/>
                      <a:pt x="f90" y="f91"/>
                    </a:cubicBezTo>
                    <a:cubicBezTo>
                      <a:pt x="f90" y="f87"/>
                      <a:pt x="f90" y="f78"/>
                      <a:pt x="f90" y="f76"/>
                    </a:cubicBezTo>
                    <a:lnTo>
                      <a:pt x="f92" y="f85"/>
                    </a:lnTo>
                    <a:cubicBezTo>
                      <a:pt x="f93" y="f94"/>
                      <a:pt x="f95" y="f94"/>
                      <a:pt x="f96" y="f94"/>
                    </a:cubicBezTo>
                    <a:lnTo>
                      <a:pt x="f97" y="f76"/>
                    </a:lnTo>
                    <a:cubicBezTo>
                      <a:pt x="f98" y="f99"/>
                      <a:pt x="f100" y="f101"/>
                      <a:pt x="f102" y="f26"/>
                    </a:cubicBezTo>
                    <a:cubicBezTo>
                      <a:pt x="f103" y="f101"/>
                      <a:pt x="f104" y="f99"/>
                      <a:pt x="f105" y="f76"/>
                    </a:cubicBezTo>
                    <a:lnTo>
                      <a:pt x="f106" y="f94"/>
                    </a:lnTo>
                    <a:cubicBezTo>
                      <a:pt x="f107" y="f94"/>
                      <a:pt x="f108" y="f94"/>
                      <a:pt x="f109" y="f94"/>
                    </a:cubicBezTo>
                    <a:lnTo>
                      <a:pt x="f108" y="f76"/>
                    </a:lnTo>
                    <a:cubicBezTo>
                      <a:pt x="f108" y="f78"/>
                      <a:pt x="f108" y="f87"/>
                      <a:pt x="f108" y="f87"/>
                    </a:cubicBezTo>
                    <a:cubicBezTo>
                      <a:pt x="f110" y="f87"/>
                      <a:pt x="f85" y="f87"/>
                      <a:pt x="f111" y="f87"/>
                    </a:cubicBezTo>
                    <a:lnTo>
                      <a:pt x="f112" y="f85"/>
                    </a:lnTo>
                    <a:cubicBezTo>
                      <a:pt x="f113" y="f85"/>
                      <a:pt x="f114" y="f82"/>
                      <a:pt x="f115" y="f82"/>
                    </a:cubicBezTo>
                    <a:lnTo>
                      <a:pt x="f116" y="f78"/>
                    </a:lnTo>
                    <a:cubicBezTo>
                      <a:pt x="f117" y="f78"/>
                      <a:pt x="f118" y="f76"/>
                      <a:pt x="f119" y="f120"/>
                    </a:cubicBezTo>
                    <a:lnTo>
                      <a:pt x="f121" y="f74"/>
                    </a:lnTo>
                    <a:lnTo>
                      <a:pt x="f122" y="f71"/>
                    </a:lnTo>
                    <a:lnTo>
                      <a:pt x="f123" y="f124"/>
                    </a:lnTo>
                    <a:cubicBezTo>
                      <a:pt x="f125" y="f126"/>
                      <a:pt x="f127" y="f65"/>
                      <a:pt x="f128" y="f74"/>
                    </a:cubicBezTo>
                    <a:lnTo>
                      <a:pt x="f129" y="f61"/>
                    </a:lnTo>
                    <a:cubicBezTo>
                      <a:pt x="f130" y="f61"/>
                      <a:pt x="f131" y="f61"/>
                      <a:pt x="f132" y="f58"/>
                    </a:cubicBezTo>
                    <a:lnTo>
                      <a:pt x="f129" y="f133"/>
                    </a:lnTo>
                    <a:cubicBezTo>
                      <a:pt x="f134" y="f115"/>
                      <a:pt x="f135" y="f71"/>
                      <a:pt x="f136" y="f137"/>
                    </a:cubicBezTo>
                    <a:lnTo>
                      <a:pt x="f138" y="f48"/>
                    </a:lnTo>
                    <a:cubicBezTo>
                      <a:pt x="f139" y="f48"/>
                      <a:pt x="f140" y="f45"/>
                      <a:pt x="f3" y="f45"/>
                    </a:cubicBezTo>
                    <a:lnTo>
                      <a:pt x="f141" y="f43"/>
                    </a:lnTo>
                    <a:lnTo>
                      <a:pt x="f142" y="f41"/>
                    </a:lnTo>
                    <a:lnTo>
                      <a:pt x="f143" y="f39"/>
                    </a:lnTo>
                    <a:lnTo>
                      <a:pt x="f144" y="f37"/>
                    </a:lnTo>
                    <a:lnTo>
                      <a:pt x="f144" y="f36"/>
                    </a:lnTo>
                    <a:lnTo>
                      <a:pt x="f145" y="f34"/>
                    </a:lnTo>
                    <a:lnTo>
                      <a:pt x="f146" y="f33"/>
                    </a:lnTo>
                    <a:lnTo>
                      <a:pt x="f147" y="f148"/>
                    </a:lnTo>
                    <a:lnTo>
                      <a:pt x="f149" y="f150"/>
                    </a:lnTo>
                    <a:lnTo>
                      <a:pt x="f149" y="f151"/>
                    </a:lnTo>
                    <a:lnTo>
                      <a:pt x="f152" y="f153"/>
                    </a:lnTo>
                    <a:lnTo>
                      <a:pt x="f104" y="f154"/>
                    </a:lnTo>
                    <a:lnTo>
                      <a:pt x="f104" y="f3"/>
                    </a:lnTo>
                    <a:lnTo>
                      <a:pt x="f155" y="f3"/>
                    </a:lnTo>
                    <a:lnTo>
                      <a:pt x="f156" y="f3"/>
                    </a:lnTo>
                    <a:lnTo>
                      <a:pt x="f157" y="f154"/>
                    </a:lnTo>
                    <a:lnTo>
                      <a:pt x="f158" y="f153"/>
                    </a:lnTo>
                    <a:lnTo>
                      <a:pt x="f159" y="f160"/>
                    </a:lnTo>
                    <a:lnTo>
                      <a:pt x="f159" y="f150"/>
                    </a:lnTo>
                    <a:lnTo>
                      <a:pt x="f161" y="f148"/>
                    </a:lnTo>
                    <a:lnTo>
                      <a:pt x="f32" y="f33"/>
                    </a:lnTo>
                    <a:close/>
                    <a:moveTo>
                      <a:pt x="f32" y="f33"/>
                    </a:moveTo>
                    <a:lnTo>
                      <a:pt x="f32" y="f33"/>
                    </a:lnTo>
                    <a:close/>
                    <a:moveTo>
                      <a:pt x="f159" y="f162"/>
                    </a:moveTo>
                    <a:lnTo>
                      <a:pt x="f163" y="f164"/>
                    </a:lnTo>
                    <a:lnTo>
                      <a:pt x="f79" y="f36"/>
                    </a:lnTo>
                    <a:lnTo>
                      <a:pt x="f159" y="f162"/>
                    </a:lnTo>
                    <a:close/>
                    <a:moveTo>
                      <a:pt x="f159" y="f162"/>
                    </a:moveTo>
                    <a:lnTo>
                      <a:pt x="f159" y="f162"/>
                    </a:lnTo>
                    <a:close/>
                    <a:moveTo>
                      <a:pt x="f149" y="f162"/>
                    </a:moveTo>
                    <a:lnTo>
                      <a:pt x="f165" y="f164"/>
                    </a:lnTo>
                    <a:lnTo>
                      <a:pt x="f117" y="f36"/>
                    </a:lnTo>
                    <a:lnTo>
                      <a:pt x="f149" y="f162"/>
                    </a:lnTo>
                    <a:close/>
                    <a:moveTo>
                      <a:pt x="f149" y="f162"/>
                    </a:moveTo>
                    <a:lnTo>
                      <a:pt x="f149" y="f162"/>
                    </a:lnTo>
                    <a:close/>
                    <a:moveTo>
                      <a:pt x="f145" y="f28"/>
                    </a:moveTo>
                    <a:lnTo>
                      <a:pt x="f166" y="f30"/>
                    </a:lnTo>
                    <a:lnTo>
                      <a:pt x="f145" y="f31"/>
                    </a:lnTo>
                    <a:lnTo>
                      <a:pt x="f145" y="f28"/>
                    </a:lnTo>
                    <a:close/>
                    <a:moveTo>
                      <a:pt x="f145" y="f28"/>
                    </a:moveTo>
                    <a:lnTo>
                      <a:pt x="f145" y="f28"/>
                    </a:lnTo>
                    <a:close/>
                    <a:moveTo>
                      <a:pt x="f167" y="f7"/>
                    </a:moveTo>
                    <a:lnTo>
                      <a:pt x="f168" y="f9"/>
                    </a:lnTo>
                    <a:lnTo>
                      <a:pt x="f169" y="f11"/>
                    </a:lnTo>
                    <a:lnTo>
                      <a:pt x="f170" y="f13"/>
                    </a:lnTo>
                    <a:cubicBezTo>
                      <a:pt x="f170" y="f14"/>
                      <a:pt x="f171" y="f16"/>
                      <a:pt x="f172" y="f18"/>
                    </a:cubicBezTo>
                    <a:cubicBezTo>
                      <a:pt x="f173" y="f19"/>
                      <a:pt x="f174" y="f21"/>
                      <a:pt x="f175" y="f23"/>
                    </a:cubicBezTo>
                    <a:cubicBezTo>
                      <a:pt x="f176" y="f16"/>
                      <a:pt x="f177" y="f26"/>
                      <a:pt x="f167" y="f7"/>
                    </a:cubicBezTo>
                    <a:close/>
                    <a:moveTo>
                      <a:pt x="f167" y="f7"/>
                    </a:moveTo>
                    <a:lnTo>
                      <a:pt x="f167" y="f7"/>
                    </a:lnTo>
                    <a:close/>
                    <a:moveTo>
                      <a:pt x="f178" y="f94"/>
                    </a:moveTo>
                    <a:lnTo>
                      <a:pt x="f179" y="f180"/>
                    </a:lnTo>
                    <a:cubicBezTo>
                      <a:pt x="f181" y="f182"/>
                      <a:pt x="f183" y="f184"/>
                      <a:pt x="f102" y="f185"/>
                    </a:cubicBezTo>
                    <a:cubicBezTo>
                      <a:pt x="f186" y="f184"/>
                      <a:pt x="f100" y="f182"/>
                      <a:pt x="f187" y="f180"/>
                    </a:cubicBezTo>
                    <a:lnTo>
                      <a:pt x="f188" y="f94"/>
                    </a:lnTo>
                    <a:cubicBezTo>
                      <a:pt x="f189" y="f94"/>
                      <a:pt x="f190" y="f191"/>
                      <a:pt x="f192" y="f191"/>
                    </a:cubicBezTo>
                    <a:lnTo>
                      <a:pt x="f155" y="f191"/>
                    </a:lnTo>
                    <a:lnTo>
                      <a:pt x="f193" y="f191"/>
                    </a:lnTo>
                    <a:cubicBezTo>
                      <a:pt x="f194" y="f191"/>
                      <a:pt x="f195" y="f94"/>
                      <a:pt x="f178" y="f94"/>
                    </a:cubicBezTo>
                    <a:close/>
                    <a:moveTo>
                      <a:pt x="f178" y="f94"/>
                    </a:moveTo>
                    <a:lnTo>
                      <a:pt x="f178" y="f94"/>
                    </a:lnTo>
                    <a:close/>
                    <a:moveTo>
                      <a:pt x="f196" y="f197"/>
                    </a:moveTo>
                    <a:lnTo>
                      <a:pt x="f198" y="f199"/>
                    </a:lnTo>
                    <a:lnTo>
                      <a:pt x="f198" y="f13"/>
                    </a:lnTo>
                    <a:cubicBezTo>
                      <a:pt x="f200" y="f14"/>
                      <a:pt x="f200" y="f168"/>
                      <a:pt x="f201" y="f202"/>
                    </a:cubicBezTo>
                    <a:cubicBezTo>
                      <a:pt x="f203" y="f16"/>
                      <a:pt x="f204" y="f205"/>
                      <a:pt x="f206" y="f14"/>
                    </a:cubicBezTo>
                    <a:lnTo>
                      <a:pt x="f207" y="f208"/>
                    </a:lnTo>
                    <a:cubicBezTo>
                      <a:pt x="f209" y="f171"/>
                      <a:pt x="f210" y="f211"/>
                      <a:pt x="f147" y="f172"/>
                    </a:cubicBezTo>
                    <a:lnTo>
                      <a:pt x="f196" y="f197"/>
                    </a:lnTo>
                    <a:close/>
                    <a:moveTo>
                      <a:pt x="f196" y="f197"/>
                    </a:moveTo>
                    <a:lnTo>
                      <a:pt x="f196" y="f197"/>
                    </a:lnTo>
                    <a:close/>
                    <a:moveTo>
                      <a:pt x="f19" y="f201"/>
                    </a:moveTo>
                    <a:cubicBezTo>
                      <a:pt x="f212" y="f123"/>
                      <a:pt x="f213" y="f214"/>
                      <a:pt x="f215" y="f214"/>
                    </a:cubicBezTo>
                    <a:lnTo>
                      <a:pt x="f173" y="f216"/>
                    </a:lnTo>
                    <a:cubicBezTo>
                      <a:pt x="f201" y="f217"/>
                      <a:pt x="f39" y="f125"/>
                      <a:pt x="f37" y="f218"/>
                    </a:cubicBezTo>
                    <a:lnTo>
                      <a:pt x="f219" y="f168"/>
                    </a:lnTo>
                    <a:cubicBezTo>
                      <a:pt x="f132" y="f202"/>
                      <a:pt x="f220" y="f23"/>
                      <a:pt x="f207" y="f19"/>
                    </a:cubicBezTo>
                    <a:lnTo>
                      <a:pt x="f207" y="f221"/>
                    </a:lnTo>
                    <a:lnTo>
                      <a:pt x="f222" y="f221"/>
                    </a:lnTo>
                    <a:cubicBezTo>
                      <a:pt x="f125" y="f223"/>
                      <a:pt x="f224" y="f225"/>
                      <a:pt x="f19" y="f201"/>
                    </a:cubicBezTo>
                    <a:close/>
                    <a:moveTo>
                      <a:pt x="f19" y="f201"/>
                    </a:moveTo>
                    <a:lnTo>
                      <a:pt x="f19" y="f201"/>
                    </a:lnTo>
                    <a:close/>
                    <a:moveTo>
                      <a:pt x="f171" y="f226"/>
                    </a:moveTo>
                    <a:cubicBezTo>
                      <a:pt x="f227" y="f122"/>
                      <a:pt x="f228" y="f229"/>
                      <a:pt x="f230" y="f147"/>
                    </a:cubicBezTo>
                    <a:cubicBezTo>
                      <a:pt x="f231" y="f232"/>
                      <a:pt x="f126" y="f233"/>
                      <a:pt x="f111" y="f233"/>
                    </a:cubicBezTo>
                    <a:lnTo>
                      <a:pt x="f234" y="f233"/>
                    </a:lnTo>
                    <a:cubicBezTo>
                      <a:pt x="f107" y="f235"/>
                      <a:pt x="f236" y="f229"/>
                      <a:pt x="f237" y="f229"/>
                    </a:cubicBezTo>
                    <a:lnTo>
                      <a:pt x="f237" y="f39"/>
                    </a:lnTo>
                    <a:cubicBezTo>
                      <a:pt x="f238" y="f39"/>
                      <a:pt x="f126" y="f239"/>
                      <a:pt x="f240" y="f216"/>
                    </a:cubicBezTo>
                    <a:lnTo>
                      <a:pt x="f171" y="f226"/>
                    </a:lnTo>
                    <a:close/>
                    <a:moveTo>
                      <a:pt x="f171" y="f226"/>
                    </a:moveTo>
                    <a:lnTo>
                      <a:pt x="f171" y="f226"/>
                    </a:lnTo>
                    <a:close/>
                    <a:moveTo>
                      <a:pt x="f241" y="f242"/>
                    </a:moveTo>
                    <a:cubicBezTo>
                      <a:pt x="f243" y="f23"/>
                      <a:pt x="f244" y="f168"/>
                      <a:pt x="f244" y="f26"/>
                    </a:cubicBezTo>
                    <a:lnTo>
                      <a:pt x="f241" y="f215"/>
                    </a:lnTo>
                    <a:cubicBezTo>
                      <a:pt x="f245" y="f246"/>
                      <a:pt x="f247" y="f248"/>
                      <a:pt x="f249" y="f174"/>
                    </a:cubicBezTo>
                    <a:lnTo>
                      <a:pt x="f250" y="f251"/>
                    </a:lnTo>
                    <a:cubicBezTo>
                      <a:pt x="f252" y="f251"/>
                      <a:pt x="f9" y="f223"/>
                      <a:pt x="f241" y="f242"/>
                    </a:cubicBezTo>
                    <a:close/>
                    <a:moveTo>
                      <a:pt x="f241" y="f242"/>
                    </a:moveTo>
                    <a:lnTo>
                      <a:pt x="f241" y="f242"/>
                    </a:lnTo>
                    <a:close/>
                    <a:moveTo>
                      <a:pt x="f253" y="f171"/>
                    </a:moveTo>
                    <a:lnTo>
                      <a:pt x="f230" y="f245"/>
                    </a:lnTo>
                    <a:cubicBezTo>
                      <a:pt x="f254" y="f11"/>
                      <a:pt x="f255" y="f256"/>
                      <a:pt x="f257" y="f256"/>
                    </a:cubicBezTo>
                    <a:cubicBezTo>
                      <a:pt x="f107" y="f258"/>
                      <a:pt x="f238" y="f259"/>
                      <a:pt x="f260" y="f172"/>
                    </a:cubicBezTo>
                    <a:cubicBezTo>
                      <a:pt x="f94" y="f172"/>
                      <a:pt x="f261" y="f211"/>
                      <a:pt x="f253" y="f171"/>
                    </a:cubicBezTo>
                    <a:close/>
                    <a:moveTo>
                      <a:pt x="f253" y="f171"/>
                    </a:moveTo>
                    <a:lnTo>
                      <a:pt x="f253" y="f171"/>
                    </a:lnTo>
                    <a:close/>
                    <a:moveTo>
                      <a:pt x="f224" y="f91"/>
                    </a:moveTo>
                    <a:lnTo>
                      <a:pt x="f232" y="f259"/>
                    </a:lnTo>
                    <a:cubicBezTo>
                      <a:pt x="f127" y="f262"/>
                      <a:pt x="f263" y="f264"/>
                      <a:pt x="f265" y="f266"/>
                    </a:cubicBezTo>
                    <a:lnTo>
                      <a:pt x="f267" y="f74"/>
                    </a:lnTo>
                    <a:cubicBezTo>
                      <a:pt x="f141" y="f69"/>
                      <a:pt x="f268" y="f120"/>
                      <a:pt x="f224" y="f91"/>
                    </a:cubicBezTo>
                    <a:close/>
                    <a:moveTo>
                      <a:pt x="f224" y="f91"/>
                    </a:moveTo>
                    <a:lnTo>
                      <a:pt x="f224" y="f91"/>
                    </a:lnTo>
                    <a:close/>
                    <a:moveTo>
                      <a:pt x="f269" y="f177"/>
                    </a:moveTo>
                    <a:lnTo>
                      <a:pt x="f196" y="f126"/>
                    </a:lnTo>
                    <a:lnTo>
                      <a:pt x="f270" y="f271"/>
                    </a:lnTo>
                    <a:lnTo>
                      <a:pt x="f121" y="f26"/>
                    </a:lnTo>
                    <a:cubicBezTo>
                      <a:pt x="f272" y="f221"/>
                      <a:pt x="f259" y="f198"/>
                      <a:pt x="f211" y="f146"/>
                    </a:cubicBezTo>
                    <a:lnTo>
                      <a:pt x="f211" y="f147"/>
                    </a:lnTo>
                    <a:lnTo>
                      <a:pt x="f248" y="f232"/>
                    </a:lnTo>
                    <a:lnTo>
                      <a:pt x="f246" y="f232"/>
                    </a:lnTo>
                    <a:cubicBezTo>
                      <a:pt x="f197" y="f232"/>
                      <a:pt x="f273" y="f223"/>
                      <a:pt x="f269" y="f177"/>
                    </a:cubicBezTo>
                    <a:close/>
                    <a:moveTo>
                      <a:pt x="f269" y="f177"/>
                    </a:moveTo>
                    <a:lnTo>
                      <a:pt x="f269" y="f177"/>
                    </a:lnTo>
                    <a:close/>
                    <a:moveTo>
                      <a:pt x="f6" y="f69"/>
                    </a:moveTo>
                    <a:lnTo>
                      <a:pt x="f274" y="f126"/>
                    </a:lnTo>
                    <a:lnTo>
                      <a:pt x="f275" y="f177"/>
                    </a:lnTo>
                    <a:cubicBezTo>
                      <a:pt x="f276" y="f226"/>
                      <a:pt x="f277" y="f278"/>
                      <a:pt x="f73" y="f26"/>
                    </a:cubicBezTo>
                    <a:lnTo>
                      <a:pt x="f279" y="f271"/>
                    </a:lnTo>
                    <a:lnTo>
                      <a:pt x="f6" y="f69"/>
                    </a:lnTo>
                    <a:close/>
                    <a:moveTo>
                      <a:pt x="f6" y="f69"/>
                    </a:moveTo>
                    <a:lnTo>
                      <a:pt x="f6" y="f69"/>
                    </a:lnTo>
                    <a:close/>
                    <a:moveTo>
                      <a:pt x="f280" y="f245"/>
                    </a:moveTo>
                    <a:lnTo>
                      <a:pt x="f281" y="f282"/>
                    </a:lnTo>
                    <a:cubicBezTo>
                      <a:pt x="f283" y="f284"/>
                      <a:pt x="f88" y="f172"/>
                      <a:pt x="f98" y="f172"/>
                    </a:cubicBezTo>
                    <a:cubicBezTo>
                      <a:pt x="f96" y="f259"/>
                      <a:pt x="f95" y="f258"/>
                      <a:pt x="f93" y="f256"/>
                    </a:cubicBezTo>
                    <a:cubicBezTo>
                      <a:pt x="f285" y="f256"/>
                      <a:pt x="f286" y="f231"/>
                      <a:pt x="f280" y="f245"/>
                    </a:cubicBezTo>
                    <a:close/>
                    <a:moveTo>
                      <a:pt x="f280" y="f245"/>
                    </a:moveTo>
                    <a:lnTo>
                      <a:pt x="f280" y="f245"/>
                    </a:lnTo>
                    <a:close/>
                    <a:moveTo>
                      <a:pt x="f287" y="f215"/>
                    </a:moveTo>
                    <a:lnTo>
                      <a:pt x="f288" y="f26"/>
                    </a:lnTo>
                    <a:cubicBezTo>
                      <a:pt x="f289" y="f168"/>
                      <a:pt x="f290" y="f23"/>
                      <a:pt x="f287" y="f223"/>
                    </a:cubicBezTo>
                    <a:cubicBezTo>
                      <a:pt x="f291" y="f223"/>
                      <a:pt x="f292" y="f251"/>
                      <a:pt x="f293" y="f225"/>
                    </a:cubicBezTo>
                    <a:lnTo>
                      <a:pt x="f294" y="f174"/>
                    </a:lnTo>
                    <a:cubicBezTo>
                      <a:pt x="f295" y="f248"/>
                      <a:pt x="f296" y="f246"/>
                      <a:pt x="f287" y="f215"/>
                    </a:cubicBezTo>
                    <a:close/>
                    <a:moveTo>
                      <a:pt x="f287" y="f215"/>
                    </a:moveTo>
                    <a:lnTo>
                      <a:pt x="f287" y="f215"/>
                    </a:lnTo>
                    <a:close/>
                    <a:moveTo>
                      <a:pt x="f75" y="f146"/>
                    </a:moveTo>
                    <a:cubicBezTo>
                      <a:pt x="f297" y="f123"/>
                      <a:pt x="f298" y="f226"/>
                      <a:pt x="f299" y="f278"/>
                    </a:cubicBezTo>
                    <a:lnTo>
                      <a:pt x="f15" y="f300"/>
                    </a:lnTo>
                    <a:cubicBezTo>
                      <a:pt x="f295" y="f239"/>
                      <a:pt x="f97" y="f39"/>
                      <a:pt x="f301" y="f39"/>
                    </a:cubicBezTo>
                    <a:lnTo>
                      <a:pt x="f301" y="f229"/>
                    </a:lnTo>
                    <a:cubicBezTo>
                      <a:pt x="f157" y="f229"/>
                      <a:pt x="f302" y="f235"/>
                      <a:pt x="f75" y="f146"/>
                    </a:cubicBezTo>
                    <a:close/>
                    <a:moveTo>
                      <a:pt x="f75" y="f146"/>
                    </a:moveTo>
                    <a:lnTo>
                      <a:pt x="f75" y="f146"/>
                    </a:lnTo>
                    <a:close/>
                    <a:moveTo>
                      <a:pt x="f303" y="f214"/>
                    </a:moveTo>
                    <a:cubicBezTo>
                      <a:pt x="f304" y="f278"/>
                      <a:pt x="f305" y="f224"/>
                      <a:pt x="f275" y="f198"/>
                    </a:cubicBezTo>
                    <a:cubicBezTo>
                      <a:pt x="f70" y="f201"/>
                      <a:pt x="f306" y="f223"/>
                      <a:pt x="f307" y="f221"/>
                    </a:cubicBezTo>
                    <a:cubicBezTo>
                      <a:pt x="f308" y="f21"/>
                      <a:pt x="f309" y="f18"/>
                      <a:pt x="f310" y="f16"/>
                    </a:cubicBezTo>
                    <a:lnTo>
                      <a:pt x="f309" y="f311"/>
                    </a:lnTo>
                    <a:cubicBezTo>
                      <a:pt x="f312" y="f313"/>
                      <a:pt x="f314" y="f315"/>
                      <a:pt x="f316" y="f216"/>
                    </a:cubicBezTo>
                    <a:lnTo>
                      <a:pt x="f303" y="f214"/>
                    </a:lnTo>
                    <a:close/>
                    <a:moveTo>
                      <a:pt x="f303" y="f214"/>
                    </a:moveTo>
                    <a:lnTo>
                      <a:pt x="f303" y="f214"/>
                    </a:lnTo>
                    <a:close/>
                    <a:moveTo>
                      <a:pt x="f317" y="f18"/>
                    </a:moveTo>
                    <a:cubicBezTo>
                      <a:pt x="f318" y="f16"/>
                      <a:pt x="f319" y="f14"/>
                      <a:pt x="f319" y="f13"/>
                    </a:cubicBezTo>
                    <a:lnTo>
                      <a:pt x="f320" y="f13"/>
                    </a:lnTo>
                    <a:lnTo>
                      <a:pt x="f320" y="f199"/>
                    </a:lnTo>
                    <a:lnTo>
                      <a:pt x="f274" y="f197"/>
                    </a:lnTo>
                    <a:lnTo>
                      <a:pt x="f321" y="f0"/>
                    </a:lnTo>
                    <a:cubicBezTo>
                      <a:pt x="f322" y="f284"/>
                      <a:pt x="f323" y="f282"/>
                      <a:pt x="f324" y="f208"/>
                    </a:cubicBezTo>
                    <a:lnTo>
                      <a:pt x="f325" y="f14"/>
                    </a:lnTo>
                    <a:cubicBezTo>
                      <a:pt x="f326" y="f168"/>
                      <a:pt x="f327" y="f202"/>
                      <a:pt x="f317" y="f18"/>
                    </a:cubicBezTo>
                    <a:close/>
                    <a:moveTo>
                      <a:pt x="f317" y="f18"/>
                    </a:moveTo>
                    <a:lnTo>
                      <a:pt x="f317" y="f18"/>
                    </a:lnTo>
                    <a:close/>
                    <a:moveTo>
                      <a:pt x="f328" y="f227"/>
                    </a:moveTo>
                    <a:lnTo>
                      <a:pt x="f32" y="f329"/>
                    </a:lnTo>
                    <a:cubicBezTo>
                      <a:pt x="f330" y="f76"/>
                      <a:pt x="f331" y="f332"/>
                      <a:pt x="f333" y="f63"/>
                    </a:cubicBezTo>
                    <a:lnTo>
                      <a:pt x="f334" y="f258"/>
                    </a:lnTo>
                    <a:cubicBezTo>
                      <a:pt x="f309" y="f121"/>
                      <a:pt x="f312" y="f335"/>
                      <a:pt x="f328" y="f227"/>
                    </a:cubicBezTo>
                    <a:close/>
                    <a:moveTo>
                      <a:pt x="f328" y="f227"/>
                    </a:moveTo>
                    <a:lnTo>
                      <a:pt x="f328" y="f227"/>
                    </a:lnTo>
                    <a:close/>
                    <a:moveTo>
                      <a:pt x="f336" y="f337"/>
                    </a:moveTo>
                    <a:cubicBezTo>
                      <a:pt x="f338" y="f337"/>
                      <a:pt x="f339" y="f337"/>
                      <a:pt x="f340" y="f174"/>
                    </a:cubicBezTo>
                    <a:lnTo>
                      <a:pt x="f341" y="f225"/>
                    </a:lnTo>
                    <a:cubicBezTo>
                      <a:pt x="f342" y="f200"/>
                      <a:pt x="f183" y="f200"/>
                      <a:pt x="f85" y="f225"/>
                    </a:cubicBezTo>
                    <a:lnTo>
                      <a:pt x="f343" y="f174"/>
                    </a:lnTo>
                    <a:cubicBezTo>
                      <a:pt x="f152" y="f174"/>
                      <a:pt x="f344" y="f337"/>
                      <a:pt x="f345" y="f337"/>
                    </a:cubicBezTo>
                    <a:cubicBezTo>
                      <a:pt x="f346" y="f347"/>
                      <a:pt x="f348" y="f202"/>
                      <a:pt x="f349" y="f23"/>
                    </a:cubicBezTo>
                    <a:lnTo>
                      <a:pt x="f102" y="f23"/>
                    </a:lnTo>
                    <a:lnTo>
                      <a:pt x="f350" y="f23"/>
                    </a:lnTo>
                    <a:cubicBezTo>
                      <a:pt x="f351" y="f202"/>
                      <a:pt x="f352" y="f347"/>
                      <a:pt x="f336" y="f337"/>
                    </a:cubicBezTo>
                    <a:close/>
                    <a:moveTo>
                      <a:pt x="f336" y="f337"/>
                    </a:moveTo>
                    <a:lnTo>
                      <a:pt x="f336" y="f337"/>
                    </a:lnTo>
                    <a:close/>
                    <a:moveTo>
                      <a:pt x="f353" y="f240"/>
                    </a:moveTo>
                    <a:cubicBezTo>
                      <a:pt x="f354" y="f355"/>
                      <a:pt x="f356" y="f259"/>
                      <a:pt x="f357" y="f262"/>
                    </a:cubicBezTo>
                    <a:lnTo>
                      <a:pt x="f358" y="f347"/>
                    </a:lnTo>
                    <a:cubicBezTo>
                      <a:pt x="f359" y="f360"/>
                      <a:pt x="f361" y="f26"/>
                      <a:pt x="f362" y="f363"/>
                    </a:cubicBezTo>
                    <a:lnTo>
                      <a:pt x="f353" y="f240"/>
                    </a:lnTo>
                    <a:close/>
                    <a:moveTo>
                      <a:pt x="f353" y="f240"/>
                    </a:moveTo>
                    <a:lnTo>
                      <a:pt x="f353" y="f240"/>
                    </a:lnTo>
                    <a:close/>
                    <a:moveTo>
                      <a:pt x="f364" y="f13"/>
                    </a:moveTo>
                    <a:cubicBezTo>
                      <a:pt x="f365" y="f101"/>
                      <a:pt x="f366" y="f199"/>
                      <a:pt x="f367" y="f368"/>
                    </a:cubicBezTo>
                    <a:lnTo>
                      <a:pt x="f142" y="f369"/>
                    </a:lnTo>
                    <a:cubicBezTo>
                      <a:pt x="f370" y="f371"/>
                      <a:pt x="f372" y="f227"/>
                      <a:pt x="f373" y="f374"/>
                    </a:cubicBezTo>
                    <a:lnTo>
                      <a:pt x="f364" y="f13"/>
                    </a:lnTo>
                    <a:close/>
                    <a:moveTo>
                      <a:pt x="f364" y="f13"/>
                    </a:moveTo>
                    <a:lnTo>
                      <a:pt x="f364" y="f13"/>
                    </a:lnTo>
                    <a:close/>
                    <a:moveTo>
                      <a:pt x="f375" y="f125"/>
                    </a:moveTo>
                    <a:lnTo>
                      <a:pt x="f50" y="f207"/>
                    </a:lnTo>
                    <a:lnTo>
                      <a:pt x="f50" y="f376"/>
                    </a:lnTo>
                    <a:cubicBezTo>
                      <a:pt x="f291" y="f377"/>
                      <a:pt x="f180" y="f378"/>
                      <a:pt x="f379" y="f380"/>
                    </a:cubicBezTo>
                    <a:lnTo>
                      <a:pt x="f379" y="f207"/>
                    </a:lnTo>
                    <a:lnTo>
                      <a:pt x="f381" y="f382"/>
                    </a:lnTo>
                    <a:cubicBezTo>
                      <a:pt x="f23" y="f380"/>
                      <a:pt x="f80" y="f383"/>
                      <a:pt x="f375" y="f125"/>
                    </a:cubicBezTo>
                    <a:close/>
                    <a:moveTo>
                      <a:pt x="f375" y="f125"/>
                    </a:moveTo>
                    <a:lnTo>
                      <a:pt x="f375" y="f125"/>
                    </a:lnTo>
                    <a:close/>
                    <a:moveTo>
                      <a:pt x="f384" y="f385"/>
                    </a:moveTo>
                    <a:lnTo>
                      <a:pt x="f49" y="f386"/>
                    </a:lnTo>
                    <a:lnTo>
                      <a:pt x="f49" y="f387"/>
                    </a:lnTo>
                    <a:lnTo>
                      <a:pt x="f62" y="f388"/>
                    </a:lnTo>
                    <a:lnTo>
                      <a:pt x="f62" y="f389"/>
                    </a:lnTo>
                    <a:lnTo>
                      <a:pt x="f319" y="f390"/>
                    </a:lnTo>
                    <a:lnTo>
                      <a:pt x="f318" y="f34"/>
                    </a:lnTo>
                    <a:lnTo>
                      <a:pt x="f296" y="f391"/>
                    </a:lnTo>
                    <a:lnTo>
                      <a:pt x="f392" y="f393"/>
                    </a:lnTo>
                    <a:lnTo>
                      <a:pt x="f394" y="f387"/>
                    </a:lnTo>
                    <a:lnTo>
                      <a:pt x="f187" y="f138"/>
                    </a:lnTo>
                    <a:lnTo>
                      <a:pt x="f155" y="f138"/>
                    </a:lnTo>
                    <a:lnTo>
                      <a:pt x="f178" y="f138"/>
                    </a:lnTo>
                    <a:lnTo>
                      <a:pt x="f395" y="f387"/>
                    </a:lnTo>
                    <a:lnTo>
                      <a:pt x="f9" y="f393"/>
                    </a:lnTo>
                    <a:lnTo>
                      <a:pt x="f9" y="f391"/>
                    </a:lnTo>
                    <a:lnTo>
                      <a:pt x="f242" y="f34"/>
                    </a:lnTo>
                    <a:lnTo>
                      <a:pt x="f223" y="f390"/>
                    </a:lnTo>
                    <a:lnTo>
                      <a:pt x="f396" y="f389"/>
                    </a:lnTo>
                    <a:lnTo>
                      <a:pt x="f396" y="f388"/>
                    </a:lnTo>
                    <a:lnTo>
                      <a:pt x="f397" y="f387"/>
                    </a:lnTo>
                    <a:lnTo>
                      <a:pt x="f397" y="f386"/>
                    </a:lnTo>
                    <a:lnTo>
                      <a:pt x="f398" y="f399"/>
                    </a:lnTo>
                    <a:cubicBezTo>
                      <a:pt x="f9" y="f400"/>
                      <a:pt x="f392" y="f400"/>
                      <a:pt x="f384" y="f385"/>
                    </a:cubicBezTo>
                    <a:close/>
                  </a:path>
                </a:pathLst>
              </a:custGeom>
              <a:solidFill>
                <a:srgbClr val="513A2A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50" name="Forma Livre 17">
                <a:extLst>
                  <a:ext uri="{FF2B5EF4-FFF2-40B4-BE49-F238E27FC236}">
                    <a16:creationId xmlns:a16="http://schemas.microsoft.com/office/drawing/2014/main" id="{117DBAF7-BE03-4D85-8A67-A1B233FB7C81}"/>
                  </a:ext>
                </a:extLst>
              </p:cNvPr>
              <p:cNvSpPr/>
              <p:nvPr/>
            </p:nvSpPr>
            <p:spPr>
              <a:xfrm>
                <a:off x="9391683" y="6523201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51" name="Forma Livre 18">
                <a:extLst>
                  <a:ext uri="{FF2B5EF4-FFF2-40B4-BE49-F238E27FC236}">
                    <a16:creationId xmlns:a16="http://schemas.microsoft.com/office/drawing/2014/main" id="{D5CA4E74-6C6E-49B0-920A-ACAFEB98E547}"/>
                  </a:ext>
                </a:extLst>
              </p:cNvPr>
              <p:cNvSpPr/>
              <p:nvPr/>
            </p:nvSpPr>
            <p:spPr>
              <a:xfrm>
                <a:off x="9129598" y="6140516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52" name="Forma Livre 19">
                <a:extLst>
                  <a:ext uri="{FF2B5EF4-FFF2-40B4-BE49-F238E27FC236}">
                    <a16:creationId xmlns:a16="http://schemas.microsoft.com/office/drawing/2014/main" id="{C5D9EE72-3FBE-4177-956C-34ACF91BE4B4}"/>
                  </a:ext>
                </a:extLst>
              </p:cNvPr>
              <p:cNvSpPr/>
              <p:nvPr/>
            </p:nvSpPr>
            <p:spPr>
              <a:xfrm>
                <a:off x="9201241" y="5902195"/>
                <a:ext cx="363602" cy="254157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1089"/>
                  <a:gd name="f5" fmla="val 778"/>
                  <a:gd name="f6" fmla="val 457"/>
                  <a:gd name="f7" fmla="val 602"/>
                  <a:gd name="f8" fmla="val 516"/>
                  <a:gd name="f9" fmla="val 638"/>
                  <a:gd name="f10" fmla="val 557"/>
                  <a:gd name="f11" fmla="val 701"/>
                  <a:gd name="f12" fmla="val 560"/>
                  <a:gd name="f13" fmla="val 777"/>
                  <a:gd name="f14" fmla="val 576"/>
                  <a:gd name="f15" fmla="val 767"/>
                  <a:gd name="f16" fmla="val 574"/>
                  <a:gd name="f17" fmla="val 757"/>
                  <a:gd name="f18" fmla="val 572"/>
                  <a:gd name="f19" fmla="val 749"/>
                  <a:gd name="f20" fmla="val 616"/>
                  <a:gd name="f21" fmla="val 741"/>
                  <a:gd name="f22" fmla="val 739"/>
                  <a:gd name="f23" fmla="val 617"/>
                  <a:gd name="f24" fmla="val 737"/>
                  <a:gd name="f25" fmla="val 736"/>
                  <a:gd name="f26" fmla="val 734"/>
                  <a:gd name="f27" fmla="val 619"/>
                  <a:gd name="f28" fmla="val 732"/>
                  <a:gd name="f29" fmla="val 620"/>
                  <a:gd name="f30" fmla="val 731"/>
                  <a:gd name="f31" fmla="val 729"/>
                  <a:gd name="f32" fmla="val 623"/>
                  <a:gd name="f33" fmla="val 726"/>
                  <a:gd name="f34" fmla="val 725"/>
                  <a:gd name="f35" fmla="val 624"/>
                  <a:gd name="f36" fmla="val 723"/>
                  <a:gd name="f37" fmla="val 626"/>
                  <a:gd name="f38" fmla="val 721"/>
                  <a:gd name="f39" fmla="val 720"/>
                  <a:gd name="f40" fmla="val 628"/>
                  <a:gd name="f41" fmla="val 569"/>
                  <a:gd name="f42" fmla="val 568"/>
                  <a:gd name="f43" fmla="val 565"/>
                  <a:gd name="f44" fmla="val 713"/>
                  <a:gd name="f45" fmla="val 562"/>
                  <a:gd name="f46" fmla="val 705"/>
                  <a:gd name="f47" fmla="val 672"/>
                  <a:gd name="f48" fmla="val 656"/>
                  <a:gd name="f49" fmla="val 655"/>
                  <a:gd name="f50" fmla="val 674"/>
                  <a:gd name="f51" fmla="val 653"/>
                  <a:gd name="f52" fmla="val 676"/>
                  <a:gd name="f53" fmla="val 651"/>
                  <a:gd name="f54" fmla="val 678"/>
                  <a:gd name="f55" fmla="val 650"/>
                  <a:gd name="f56" fmla="val 679"/>
                  <a:gd name="f57" fmla="val 648"/>
                  <a:gd name="f58" fmla="val 681"/>
                  <a:gd name="f59" fmla="val 646"/>
                  <a:gd name="f60" fmla="val 683"/>
                  <a:gd name="f61" fmla="val 645"/>
                  <a:gd name="f62" fmla="val 643"/>
                  <a:gd name="f63" fmla="val 685"/>
                  <a:gd name="f64" fmla="val 641"/>
                  <a:gd name="f65" fmla="val 686"/>
                  <a:gd name="f66" fmla="val 640"/>
                  <a:gd name="f67" fmla="val 688"/>
                  <a:gd name="f68" fmla="val 690"/>
                  <a:gd name="f69" fmla="val 691"/>
                  <a:gd name="f70" fmla="val 635"/>
                  <a:gd name="f71" fmla="val 695"/>
                  <a:gd name="f72" fmla="val 631"/>
                  <a:gd name="f73" fmla="val 698"/>
                  <a:gd name="f74" fmla="val 556"/>
                  <a:gd name="f75" fmla="val 552"/>
                  <a:gd name="f76" fmla="val 546"/>
                  <a:gd name="f77" fmla="val 673"/>
                  <a:gd name="f78" fmla="val 543"/>
                  <a:gd name="f79" fmla="val 665"/>
                  <a:gd name="f80" fmla="val 859"/>
                  <a:gd name="f81" fmla="val 444"/>
                  <a:gd name="f82" fmla="val 443"/>
                  <a:gd name="f83" fmla="val 857"/>
                  <a:gd name="f84" fmla="val 855"/>
                  <a:gd name="f85" fmla="val 441"/>
                  <a:gd name="f86" fmla="val 854"/>
                  <a:gd name="f87" fmla="val 439"/>
                  <a:gd name="f88" fmla="val 851"/>
                  <a:gd name="f89" fmla="val 438"/>
                  <a:gd name="f90" fmla="val 850"/>
                  <a:gd name="f91" fmla="val 436"/>
                  <a:gd name="f92" fmla="val 848"/>
                  <a:gd name="f93" fmla="val 847"/>
                  <a:gd name="f94" fmla="val 434"/>
                  <a:gd name="f95" fmla="val 845"/>
                  <a:gd name="f96" fmla="val 534"/>
                  <a:gd name="f97" fmla="val 529"/>
                  <a:gd name="f98" fmla="val 522"/>
                  <a:gd name="f99" fmla="val 517"/>
                  <a:gd name="f100" fmla="val 724"/>
                  <a:gd name="f101" fmla="val 416"/>
                  <a:gd name="f102" fmla="val 414"/>
                  <a:gd name="f103" fmla="val 412"/>
                  <a:gd name="f104" fmla="val 411"/>
                  <a:gd name="f105" fmla="val 409"/>
                  <a:gd name="f106" fmla="val 407"/>
                  <a:gd name="f107" fmla="val 406"/>
                  <a:gd name="f108" fmla="val 404"/>
                  <a:gd name="f109" fmla="val 728"/>
                  <a:gd name="f110" fmla="val 402"/>
                  <a:gd name="f111" fmla="val 401"/>
                  <a:gd name="f112" fmla="val 399"/>
                  <a:gd name="f113" fmla="val 397"/>
                  <a:gd name="f114" fmla="val 396"/>
                  <a:gd name="f115" fmla="val 394"/>
                  <a:gd name="f116" fmla="val 392"/>
                  <a:gd name="f117" fmla="val 390"/>
                  <a:gd name="f118" fmla="val 388"/>
                  <a:gd name="f119" fmla="val 387"/>
                  <a:gd name="f120" fmla="val 385"/>
                  <a:gd name="f121" fmla="val 733"/>
                  <a:gd name="f122" fmla="val 383"/>
                  <a:gd name="f123" fmla="val 382"/>
                  <a:gd name="f124" fmla="val 505"/>
                  <a:gd name="f125" fmla="val 498"/>
                  <a:gd name="f126" fmla="val 614"/>
                  <a:gd name="f127" fmla="val 493"/>
                  <a:gd name="f128" fmla="val 607"/>
                  <a:gd name="f129" fmla="val 486"/>
                  <a:gd name="f130" fmla="val 293"/>
                  <a:gd name="f131" fmla="val 291"/>
                  <a:gd name="f132" fmla="val 290"/>
                  <a:gd name="f133" fmla="val 671"/>
                  <a:gd name="f134" fmla="val 669"/>
                  <a:gd name="f135" fmla="val 472"/>
                  <a:gd name="f136" fmla="val 592"/>
                  <a:gd name="f137" fmla="val 467"/>
                  <a:gd name="f138" fmla="val 589"/>
                  <a:gd name="f139" fmla="val 462"/>
                  <a:gd name="f140" fmla="val 587"/>
                  <a:gd name="f141" fmla="val 584"/>
                  <a:gd name="f142" fmla="val 141"/>
                  <a:gd name="f143" fmla="val 747"/>
                  <a:gd name="f144" fmla="val 715"/>
                  <a:gd name="f145" fmla="val 700"/>
                  <a:gd name="f146" fmla="val 143"/>
                  <a:gd name="f147" fmla="val 146"/>
                  <a:gd name="f148" fmla="val 148"/>
                  <a:gd name="f149" fmla="val 152"/>
                  <a:gd name="f150" fmla="val 16"/>
                  <a:gd name="f151" fmla="val 633"/>
                  <a:gd name="f152" fmla="val 17"/>
                  <a:gd name="f153" fmla="val 159"/>
                  <a:gd name="f154" fmla="val 162"/>
                  <a:gd name="f155" fmla="val 680"/>
                  <a:gd name="f156" fmla="val 168"/>
                  <a:gd name="f157" fmla="val 171"/>
                  <a:gd name="f158" fmla="val 29"/>
                  <a:gd name="f159" fmla="val 31"/>
                  <a:gd name="f160" fmla="val 32"/>
                  <a:gd name="f161" fmla="val 554"/>
                  <a:gd name="f162" fmla="val 549"/>
                  <a:gd name="f163" fmla="val 184"/>
                  <a:gd name="f164" fmla="val 192"/>
                  <a:gd name="f165" fmla="val 636"/>
                  <a:gd name="f166" fmla="val 196"/>
                  <a:gd name="f167" fmla="val 54"/>
                  <a:gd name="f168" fmla="val 479"/>
                  <a:gd name="f169" fmla="val 55"/>
                  <a:gd name="f170" fmla="val 474"/>
                  <a:gd name="f171" fmla="val 57"/>
                  <a:gd name="f172" fmla="val 469"/>
                  <a:gd name="f173" fmla="val 59"/>
                  <a:gd name="f174" fmla="val 463"/>
                  <a:gd name="f175" fmla="val 208"/>
                  <a:gd name="f176" fmla="val 216"/>
                  <a:gd name="f177" fmla="val 612"/>
                  <a:gd name="f178" fmla="val 223"/>
                  <a:gd name="f179" fmla="val 605"/>
                  <a:gd name="f180" fmla="val 229"/>
                  <a:gd name="f181" fmla="val 600"/>
                  <a:gd name="f182" fmla="val 90"/>
                  <a:gd name="f183" fmla="val 93"/>
                  <a:gd name="f184" fmla="val 380"/>
                  <a:gd name="f185" fmla="val 95"/>
                  <a:gd name="f186" fmla="val 373"/>
                  <a:gd name="f187" fmla="val 98"/>
                  <a:gd name="f188" fmla="val 368"/>
                  <a:gd name="f189" fmla="val 243"/>
                  <a:gd name="f190" fmla="val 247"/>
                  <a:gd name="f191" fmla="val 252"/>
                  <a:gd name="f192" fmla="val 257"/>
                  <a:gd name="f193" fmla="val 172"/>
                  <a:gd name="f194" fmla="val 157"/>
                  <a:gd name="f195" fmla="val 742"/>
                  <a:gd name="f196" fmla="val 744"/>
                  <a:gd name="f197" fmla="val 746"/>
                  <a:gd name="f198" fmla="val 155"/>
                  <a:gd name="f199" fmla="val 759"/>
                  <a:gd name="f200" fmla="val 153"/>
                  <a:gd name="f201" fmla="val 138"/>
                  <a:gd name="f202" fmla="val 140"/>
                  <a:gd name="f203" fmla="val 264"/>
                  <a:gd name="f204" fmla="val 512"/>
                  <a:gd name="f205" fmla="val 281"/>
                  <a:gd name="f206" fmla="val 276"/>
                  <a:gd name="f207" fmla="val 271"/>
                  <a:gd name="f208" fmla="val 245"/>
                  <a:gd name="f209" fmla="val 298"/>
                  <a:gd name="f210" fmla="val 449"/>
                  <a:gd name="f211" fmla="val 302"/>
                  <a:gd name="f212" fmla="val 309"/>
                  <a:gd name="f213" fmla="val 231"/>
                  <a:gd name="f214" fmla="val 174"/>
                  <a:gd name="f215" fmla="val 236"/>
                  <a:gd name="f216" fmla="val 170"/>
                  <a:gd name="f217" fmla="val 240"/>
                  <a:gd name="f218" fmla="val 164"/>
                  <a:gd name="f219" fmla="val 364"/>
                  <a:gd name="f220" fmla="val 69"/>
                  <a:gd name="f221" fmla="val 365"/>
                  <a:gd name="f222" fmla="val 272"/>
                  <a:gd name="f223" fmla="val 362"/>
                  <a:gd name="f224" fmla="val 359"/>
                  <a:gd name="f225" fmla="val 355"/>
                  <a:gd name="f226" fmla="val 353"/>
                  <a:gd name="f227" fmla="val 352"/>
                  <a:gd name="f228" fmla="val 348"/>
                  <a:gd name="f229" fmla="val 78"/>
                  <a:gd name="f230" fmla="val 74"/>
                  <a:gd name="f231" fmla="val 73"/>
                  <a:gd name="f232" fmla="val 8"/>
                  <a:gd name="f233" fmla="val 424"/>
                  <a:gd name="f234" fmla="val 12"/>
                  <a:gd name="f235" fmla="val 503"/>
                  <a:gd name="f236" fmla="val 509"/>
                  <a:gd name="f237" fmla="val 10"/>
                  <a:gd name="f238" fmla="val 2"/>
                  <a:gd name="f239" fmla="val 559"/>
                  <a:gd name="f240" fmla="val 515"/>
                  <a:gd name="f241" fmla="val 662"/>
                  <a:gd name="f242" fmla="val 842"/>
                  <a:gd name="f243" fmla="val 52"/>
                  <a:gd name="f244" fmla="val 716"/>
                  <a:gd name="f245" fmla="val 714"/>
                  <a:gd name="f246" fmla="val 712"/>
                  <a:gd name="f247" fmla="val 710"/>
                  <a:gd name="f248" fmla="val 709"/>
                  <a:gd name="f249" fmla="val 707"/>
                  <a:gd name="f250" fmla="val 703"/>
                  <a:gd name="f251" fmla="val 702"/>
                  <a:gd name="f252" fmla="val 697"/>
                  <a:gd name="f253" fmla="val 828"/>
                  <a:gd name="f254" fmla="val 45"/>
                  <a:gd name="f255" fmla="val 831"/>
                  <a:gd name="f256" fmla="val 47"/>
                  <a:gd name="f257" fmla="val 836"/>
                  <a:gd name="f258" fmla="val 48"/>
                  <a:gd name="f259" fmla="val 980"/>
                  <a:gd name="f260" fmla="val 149"/>
                  <a:gd name="f261" fmla="val 285"/>
                  <a:gd name="f262" fmla="val 283"/>
                  <a:gd name="f263" fmla="val 843"/>
                  <a:gd name="f264" fmla="val 279"/>
                  <a:gd name="f265" fmla="val 839"/>
                  <a:gd name="f266" fmla="val 838"/>
                  <a:gd name="f267" fmla="val 277"/>
                  <a:gd name="f268" fmla="val 835"/>
                  <a:gd name="f269" fmla="val 968"/>
                  <a:gd name="f270" fmla="val 972"/>
                  <a:gd name="f271" fmla="val 976"/>
                  <a:gd name="f272" fmla="val 144"/>
                  <a:gd name="f273" fmla="val 336"/>
                  <a:gd name="f274" fmla="val 335"/>
                  <a:gd name="f275" fmla="val 1088"/>
                  <a:gd name="f276" fmla="val 1024"/>
                  <a:gd name="f277" fmla="val 326"/>
                  <a:gd name="f278" fmla="val 325"/>
                  <a:gd name="f279" fmla="val 323"/>
                  <a:gd name="f280" fmla="val 1023"/>
                  <a:gd name="f281" fmla="val 321"/>
                  <a:gd name="f282" fmla="val 320"/>
                  <a:gd name="f283" fmla="val 1020"/>
                  <a:gd name="f284" fmla="val 318"/>
                  <a:gd name="f285" fmla="val 316"/>
                  <a:gd name="f286" fmla="val 1019"/>
                  <a:gd name="f287" fmla="val 315"/>
                  <a:gd name="f288" fmla="val 313"/>
                  <a:gd name="f289" fmla="val 311"/>
                  <a:gd name="f290" fmla="val 1079"/>
                  <a:gd name="f291" fmla="val 267"/>
                  <a:gd name="f292" fmla="val 1083"/>
                  <a:gd name="f293" fmla="val 1086"/>
                  <a:gd name="f294" fmla="val 1012"/>
                  <a:gd name="f295" fmla="val 507"/>
                  <a:gd name="f296" fmla="val 981"/>
                  <a:gd name="f297" fmla="val 510"/>
                  <a:gd name="f298" fmla="val 1027"/>
                  <a:gd name="f299" fmla="val 483"/>
                  <a:gd name="f300" fmla="val 1026"/>
                  <a:gd name="f301" fmla="val 484"/>
                  <a:gd name="f302" fmla="val 488"/>
                  <a:gd name="f303" fmla="val 489"/>
                  <a:gd name="f304" fmla="val 491"/>
                  <a:gd name="f305" fmla="val 494"/>
                  <a:gd name="f306" fmla="val 496"/>
                  <a:gd name="f307" fmla="val 1017"/>
                  <a:gd name="f308" fmla="val 499"/>
                  <a:gd name="f309" fmla="val 501"/>
                  <a:gd name="f310" fmla="val 1016"/>
                  <a:gd name="f311" fmla="val 1014"/>
                  <a:gd name="f312" fmla="val 886"/>
                  <a:gd name="f313" fmla="val 577"/>
                  <a:gd name="f314" fmla="val 575"/>
                  <a:gd name="f315" fmla="val 570"/>
                  <a:gd name="f316" fmla="val 833"/>
                  <a:gd name="f317" fmla="val 883"/>
                  <a:gd name="f318" fmla="val 545"/>
                  <a:gd name="f319" fmla="val 547"/>
                  <a:gd name="f320" fmla="val 550"/>
                  <a:gd name="f321" fmla="val 885"/>
                  <a:gd name="f322" fmla="val 555"/>
                  <a:gd name="f323" fmla="*/ f1 1 1089"/>
                  <a:gd name="f324" fmla="*/ f2 1 778"/>
                  <a:gd name="f325" fmla="+- f5 0 f3"/>
                  <a:gd name="f326" fmla="+- f4 0 f3"/>
                  <a:gd name="f327" fmla="*/ f326 1 1089"/>
                  <a:gd name="f328" fmla="*/ f325 1 778"/>
                  <a:gd name="f329" fmla="*/ f3 1 f327"/>
                  <a:gd name="f330" fmla="*/ f4 1 f327"/>
                  <a:gd name="f331" fmla="*/ f3 1 f328"/>
                  <a:gd name="f332" fmla="*/ f5 1 f328"/>
                  <a:gd name="f333" fmla="*/ f329 f323 1"/>
                  <a:gd name="f334" fmla="*/ f330 f323 1"/>
                  <a:gd name="f335" fmla="*/ f332 f324 1"/>
                  <a:gd name="f336" fmla="*/ f331 f32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33" t="f336" r="f334" b="f335"/>
                <a:pathLst>
                  <a:path w="1089" h="778">
                    <a:moveTo>
                      <a:pt x="f6" y="f7"/>
                    </a:moveTo>
                    <a:cubicBezTo>
                      <a:pt x="f8" y="f9"/>
                      <a:pt x="f10" y="f11"/>
                      <a:pt x="f12" y="f13"/>
                    </a:cubicBezTo>
                    <a:lnTo>
                      <a:pt x="f14" y="f13"/>
                    </a:lnTo>
                    <a:cubicBezTo>
                      <a:pt x="f14" y="f15"/>
                      <a:pt x="f16" y="f17"/>
                      <a:pt x="f18" y="f19"/>
                    </a:cubicBezTo>
                    <a:lnTo>
                      <a:pt x="f20" y="f21"/>
                    </a:lnTo>
                    <a:lnTo>
                      <a:pt x="f20" y="f22"/>
                    </a:lnTo>
                    <a:lnTo>
                      <a:pt x="f23" y="f24"/>
                    </a:lnTo>
                    <a:lnTo>
                      <a:pt x="f23" y="f25"/>
                    </a:lnTo>
                    <a:lnTo>
                      <a:pt x="f23" y="f26"/>
                    </a:lnTo>
                    <a:lnTo>
                      <a:pt x="f27" y="f26"/>
                    </a:lnTo>
                    <a:lnTo>
                      <a:pt x="f27" y="f28"/>
                    </a:lnTo>
                    <a:lnTo>
                      <a:pt x="f29" y="f28"/>
                    </a:lnTo>
                    <a:lnTo>
                      <a:pt x="f29" y="f30"/>
                    </a:lnTo>
                    <a:lnTo>
                      <a:pt x="f29" y="f31"/>
                    </a:lnTo>
                    <a:lnTo>
                      <a:pt x="f32" y="f31"/>
                    </a:lnTo>
                    <a:lnTo>
                      <a:pt x="f32" y="f33"/>
                    </a:lnTo>
                    <a:lnTo>
                      <a:pt x="f32" y="f34"/>
                    </a:lnTo>
                    <a:lnTo>
                      <a:pt x="f35" y="f34"/>
                    </a:lnTo>
                    <a:lnTo>
                      <a:pt x="f35" y="f36"/>
                    </a:lnTo>
                    <a:lnTo>
                      <a:pt x="f37" y="f36"/>
                    </a:lnTo>
                    <a:lnTo>
                      <a:pt x="f37" y="f38"/>
                    </a:lnTo>
                    <a:lnTo>
                      <a:pt x="f37" y="f39"/>
                    </a:lnTo>
                    <a:lnTo>
                      <a:pt x="f40" y="f39"/>
                    </a:lnTo>
                    <a:lnTo>
                      <a:pt x="f41" y="f28"/>
                    </a:lnTo>
                    <a:cubicBezTo>
                      <a:pt x="f42" y="f36"/>
                      <a:pt x="f43" y="f44"/>
                      <a:pt x="f45" y="f46"/>
                    </a:cubicBezTo>
                    <a:lnTo>
                      <a:pt x="f47" y="f48"/>
                    </a:lnTo>
                    <a:lnTo>
                      <a:pt x="f47" y="f49"/>
                    </a:lnTo>
                    <a:lnTo>
                      <a:pt x="f50" y="f49"/>
                    </a:lnTo>
                    <a:lnTo>
                      <a:pt x="f50" y="f51"/>
                    </a:lnTo>
                    <a:lnTo>
                      <a:pt x="f52" y="f51"/>
                    </a:lnTo>
                    <a:lnTo>
                      <a:pt x="f52" y="f53"/>
                    </a:lnTo>
                    <a:lnTo>
                      <a:pt x="f54" y="f53"/>
                    </a:lnTo>
                    <a:lnTo>
                      <a:pt x="f54" y="f55"/>
                    </a:lnTo>
                    <a:lnTo>
                      <a:pt x="f56" y="f55"/>
                    </a:lnTo>
                    <a:lnTo>
                      <a:pt x="f56" y="f57"/>
                    </a:lnTo>
                    <a:lnTo>
                      <a:pt x="f58" y="f59"/>
                    </a:lnTo>
                    <a:lnTo>
                      <a:pt x="f60" y="f61"/>
                    </a:lnTo>
                    <a:lnTo>
                      <a:pt x="f60" y="f62"/>
                    </a:lnTo>
                    <a:lnTo>
                      <a:pt x="f63" y="f62"/>
                    </a:lnTo>
                    <a:lnTo>
                      <a:pt x="f63" y="f64"/>
                    </a:lnTo>
                    <a:lnTo>
                      <a:pt x="f65" y="f64"/>
                    </a:lnTo>
                    <a:lnTo>
                      <a:pt x="f65" y="f66"/>
                    </a:lnTo>
                    <a:lnTo>
                      <a:pt x="f67" y="f66"/>
                    </a:lnTo>
                    <a:lnTo>
                      <a:pt x="f67" y="f9"/>
                    </a:lnTo>
                    <a:lnTo>
                      <a:pt x="f68" y="f9"/>
                    </a:lnTo>
                    <a:cubicBezTo>
                      <a:pt x="f69" y="f70"/>
                      <a:pt x="f71" y="f72"/>
                      <a:pt x="f73" y="f37"/>
                    </a:cubicBezTo>
                    <a:lnTo>
                      <a:pt x="f74" y="f68"/>
                    </a:lnTo>
                    <a:cubicBezTo>
                      <a:pt x="f75" y="f58"/>
                      <a:pt x="f76" y="f77"/>
                      <a:pt x="f78" y="f79"/>
                    </a:cubicBezTo>
                    <a:lnTo>
                      <a:pt x="f80" y="f81"/>
                    </a:lnTo>
                    <a:lnTo>
                      <a:pt x="f80" y="f82"/>
                    </a:lnTo>
                    <a:lnTo>
                      <a:pt x="f83" y="f82"/>
                    </a:lnTo>
                    <a:lnTo>
                      <a:pt x="f84" y="f82"/>
                    </a:lnTo>
                    <a:lnTo>
                      <a:pt x="f84" y="f85"/>
                    </a:lnTo>
                    <a:lnTo>
                      <a:pt x="f86" y="f85"/>
                    </a:lnTo>
                    <a:lnTo>
                      <a:pt x="f86" y="f87"/>
                    </a:lnTo>
                    <a:lnTo>
                      <a:pt x="f88" y="f87"/>
                    </a:lnTo>
                    <a:lnTo>
                      <a:pt x="f88" y="f89"/>
                    </a:lnTo>
                    <a:lnTo>
                      <a:pt x="f90" y="f89"/>
                    </a:lnTo>
                    <a:lnTo>
                      <a:pt x="f90" y="f91"/>
                    </a:lnTo>
                    <a:lnTo>
                      <a:pt x="f92" y="f91"/>
                    </a:lnTo>
                    <a:lnTo>
                      <a:pt x="f93" y="f91"/>
                    </a:lnTo>
                    <a:lnTo>
                      <a:pt x="f93" y="f94"/>
                    </a:lnTo>
                    <a:lnTo>
                      <a:pt x="f95" y="f94"/>
                    </a:lnTo>
                    <a:lnTo>
                      <a:pt x="f96" y="f53"/>
                    </a:lnTo>
                    <a:cubicBezTo>
                      <a:pt x="f97" y="f61"/>
                      <a:pt x="f98" y="f9"/>
                      <a:pt x="f99" y="f72"/>
                    </a:cubicBezTo>
                    <a:lnTo>
                      <a:pt x="f100" y="f101"/>
                    </a:lnTo>
                    <a:lnTo>
                      <a:pt x="f100" y="f102"/>
                    </a:lnTo>
                    <a:lnTo>
                      <a:pt x="f33" y="f103"/>
                    </a:lnTo>
                    <a:lnTo>
                      <a:pt x="f33" y="f104"/>
                    </a:lnTo>
                    <a:lnTo>
                      <a:pt x="f33" y="f105"/>
                    </a:lnTo>
                    <a:lnTo>
                      <a:pt x="f33" y="f106"/>
                    </a:lnTo>
                    <a:cubicBezTo>
                      <a:pt x="f33" y="f107"/>
                      <a:pt x="f33" y="f108"/>
                      <a:pt x="f33" y="f108"/>
                    </a:cubicBezTo>
                    <a:cubicBezTo>
                      <a:pt x="f109" y="f110"/>
                      <a:pt x="f109" y="f110"/>
                      <a:pt x="f109" y="f111"/>
                    </a:cubicBezTo>
                    <a:lnTo>
                      <a:pt x="f109" y="f112"/>
                    </a:lnTo>
                    <a:lnTo>
                      <a:pt x="f109" y="f113"/>
                    </a:lnTo>
                    <a:lnTo>
                      <a:pt x="f31" y="f113"/>
                    </a:lnTo>
                    <a:lnTo>
                      <a:pt x="f31" y="f114"/>
                    </a:lnTo>
                    <a:lnTo>
                      <a:pt x="f31" y="f115"/>
                    </a:lnTo>
                    <a:lnTo>
                      <a:pt x="f31" y="f116"/>
                    </a:lnTo>
                    <a:lnTo>
                      <a:pt x="f30" y="f116"/>
                    </a:lnTo>
                    <a:lnTo>
                      <a:pt x="f30" y="f117"/>
                    </a:lnTo>
                    <a:lnTo>
                      <a:pt x="f30" y="f118"/>
                    </a:lnTo>
                    <a:lnTo>
                      <a:pt x="f30" y="f119"/>
                    </a:lnTo>
                    <a:lnTo>
                      <a:pt x="f30" y="f120"/>
                    </a:lnTo>
                    <a:lnTo>
                      <a:pt x="f121" y="f120"/>
                    </a:lnTo>
                    <a:lnTo>
                      <a:pt x="f121" y="f122"/>
                    </a:lnTo>
                    <a:lnTo>
                      <a:pt x="f121" y="f123"/>
                    </a:lnTo>
                    <a:lnTo>
                      <a:pt x="f124" y="f29"/>
                    </a:lnTo>
                    <a:cubicBezTo>
                      <a:pt x="f125" y="f126"/>
                      <a:pt x="f127" y="f128"/>
                      <a:pt x="f129" y="f7"/>
                    </a:cubicBezTo>
                    <a:lnTo>
                      <a:pt x="f63" y="f130"/>
                    </a:lnTo>
                    <a:lnTo>
                      <a:pt x="f60" y="f130"/>
                    </a:lnTo>
                    <a:lnTo>
                      <a:pt x="f58" y="f130"/>
                    </a:lnTo>
                    <a:lnTo>
                      <a:pt x="f58" y="f131"/>
                    </a:lnTo>
                    <a:lnTo>
                      <a:pt x="f56" y="f131"/>
                    </a:lnTo>
                    <a:lnTo>
                      <a:pt x="f54" y="f131"/>
                    </a:lnTo>
                    <a:lnTo>
                      <a:pt x="f52" y="f131"/>
                    </a:lnTo>
                    <a:lnTo>
                      <a:pt x="f52" y="f132"/>
                    </a:lnTo>
                    <a:lnTo>
                      <a:pt x="f50" y="f132"/>
                    </a:lnTo>
                    <a:lnTo>
                      <a:pt x="f47" y="f132"/>
                    </a:lnTo>
                    <a:lnTo>
                      <a:pt x="f133" y="f132"/>
                    </a:lnTo>
                    <a:lnTo>
                      <a:pt x="f134" y="f132"/>
                    </a:lnTo>
                    <a:lnTo>
                      <a:pt x="f135" y="f136"/>
                    </a:lnTo>
                    <a:cubicBezTo>
                      <a:pt x="f137" y="f138"/>
                      <a:pt x="f139" y="f140"/>
                      <a:pt x="f6" y="f141"/>
                    </a:cubicBezTo>
                    <a:lnTo>
                      <a:pt x="f6" y="f7"/>
                    </a:ln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42" y="f143"/>
                    </a:moveTo>
                    <a:lnTo>
                      <a:pt x="f3" y="f144"/>
                    </a:lnTo>
                    <a:lnTo>
                      <a:pt x="f3" y="f145"/>
                    </a:lnTo>
                    <a:lnTo>
                      <a:pt x="f146" y="f28"/>
                    </a:lnTo>
                    <a:cubicBezTo>
                      <a:pt x="f147" y="f38"/>
                      <a:pt x="f148" y="f44"/>
                      <a:pt x="f149" y="f46"/>
                    </a:cubicBezTo>
                    <a:lnTo>
                      <a:pt x="f150" y="f61"/>
                    </a:lnTo>
                    <a:cubicBezTo>
                      <a:pt x="f150" y="f9"/>
                      <a:pt x="f150" y="f151"/>
                      <a:pt x="f152" y="f40"/>
                    </a:cubicBezTo>
                    <a:lnTo>
                      <a:pt x="f153" y="f67"/>
                    </a:lnTo>
                    <a:cubicBezTo>
                      <a:pt x="f154" y="f155"/>
                      <a:pt x="f156" y="f77"/>
                      <a:pt x="f157" y="f79"/>
                    </a:cubicBezTo>
                    <a:lnTo>
                      <a:pt x="f158" y="f43"/>
                    </a:lnTo>
                    <a:cubicBezTo>
                      <a:pt x="f159" y="f12"/>
                      <a:pt x="f160" y="f161"/>
                      <a:pt x="f160" y="f162"/>
                    </a:cubicBezTo>
                    <a:lnTo>
                      <a:pt x="f0" y="f53"/>
                    </a:lnTo>
                    <a:cubicBezTo>
                      <a:pt x="f163" y="f62"/>
                      <a:pt x="f164" y="f165"/>
                      <a:pt x="f166" y="f72"/>
                    </a:cubicBezTo>
                    <a:lnTo>
                      <a:pt x="f167" y="f168"/>
                    </a:lnTo>
                    <a:cubicBezTo>
                      <a:pt x="f169" y="f170"/>
                      <a:pt x="f171" y="f172"/>
                      <a:pt x="f173" y="f174"/>
                    </a:cubicBezTo>
                    <a:lnTo>
                      <a:pt x="f175" y="f29"/>
                    </a:lnTo>
                    <a:cubicBezTo>
                      <a:pt x="f176" y="f177"/>
                      <a:pt x="f178" y="f179"/>
                      <a:pt x="f180" y="f181"/>
                    </a:cubicBezTo>
                    <a:lnTo>
                      <a:pt x="f182" y="f120"/>
                    </a:lnTo>
                    <a:cubicBezTo>
                      <a:pt x="f183" y="f184"/>
                      <a:pt x="f185" y="f186"/>
                      <a:pt x="f187" y="f188"/>
                    </a:cubicBezTo>
                    <a:lnTo>
                      <a:pt x="f189" y="f136"/>
                    </a:lnTo>
                    <a:cubicBezTo>
                      <a:pt x="f190" y="f138"/>
                      <a:pt x="f191" y="f140"/>
                      <a:pt x="f192" y="f141"/>
                    </a:cubicBezTo>
                    <a:lnTo>
                      <a:pt x="f192" y="f7"/>
                    </a:lnTo>
                    <a:cubicBezTo>
                      <a:pt x="f175" y="f72"/>
                      <a:pt x="f193" y="f54"/>
                      <a:pt x="f153" y="f25"/>
                    </a:cubicBezTo>
                    <a:cubicBezTo>
                      <a:pt x="f153" y="f24"/>
                      <a:pt x="f153" y="f22"/>
                      <a:pt x="f153" y="f22"/>
                    </a:cubicBezTo>
                    <a:cubicBezTo>
                      <a:pt x="f153" y="f21"/>
                      <a:pt x="f194" y="f21"/>
                      <a:pt x="f194" y="f195"/>
                    </a:cubicBezTo>
                    <a:cubicBezTo>
                      <a:pt x="f194" y="f196"/>
                      <a:pt x="f194" y="f196"/>
                      <a:pt x="f194" y="f197"/>
                    </a:cubicBezTo>
                    <a:cubicBezTo>
                      <a:pt x="f194" y="f143"/>
                      <a:pt x="f194" y="f143"/>
                      <a:pt x="f194" y="f19"/>
                    </a:cubicBezTo>
                    <a:cubicBezTo>
                      <a:pt x="f198" y="f199"/>
                      <a:pt x="f200" y="f15"/>
                      <a:pt x="f200" y="f13"/>
                    </a:cubicBezTo>
                    <a:lnTo>
                      <a:pt x="f201" y="f13"/>
                    </a:lnTo>
                    <a:cubicBezTo>
                      <a:pt x="f201" y="f15"/>
                      <a:pt x="f202" y="f17"/>
                      <a:pt x="f142" y="f143"/>
                    </a:cubicBezTo>
                    <a:close/>
                    <a:moveTo>
                      <a:pt x="f142" y="f143"/>
                    </a:moveTo>
                    <a:lnTo>
                      <a:pt x="f142" y="f143"/>
                    </a:lnTo>
                    <a:close/>
                    <a:moveTo>
                      <a:pt x="f153" y="f203"/>
                    </a:moveTo>
                    <a:lnTo>
                      <a:pt x="f192" y="f204"/>
                    </a:lnTo>
                    <a:lnTo>
                      <a:pt x="f192" y="f161"/>
                    </a:lnTo>
                    <a:lnTo>
                      <a:pt x="f147" y="f205"/>
                    </a:lnTo>
                    <a:cubicBezTo>
                      <a:pt x="f149" y="f206"/>
                      <a:pt x="f198" y="f207"/>
                      <a:pt x="f153" y="f203"/>
                    </a:cubicBezTo>
                    <a:close/>
                    <a:moveTo>
                      <a:pt x="f153" y="f203"/>
                    </a:moveTo>
                    <a:lnTo>
                      <a:pt x="f153" y="f203"/>
                    </a:lnTo>
                    <a:close/>
                    <a:moveTo>
                      <a:pt x="f208" y="f153"/>
                    </a:moveTo>
                    <a:lnTo>
                      <a:pt x="f209" y="f94"/>
                    </a:lnTo>
                    <a:lnTo>
                      <a:pt x="f209" y="f210"/>
                    </a:lnTo>
                    <a:lnTo>
                      <a:pt x="f211" y="f210"/>
                    </a:lnTo>
                    <a:lnTo>
                      <a:pt x="f212" y="f129"/>
                    </a:lnTo>
                    <a:lnTo>
                      <a:pt x="f130" y="f129"/>
                    </a:lnTo>
                    <a:lnTo>
                      <a:pt x="f213" y="f214"/>
                    </a:lnTo>
                    <a:cubicBezTo>
                      <a:pt x="f215" y="f216"/>
                      <a:pt x="f217" y="f218"/>
                      <a:pt x="f208" y="f153"/>
                    </a:cubicBezTo>
                    <a:close/>
                    <a:moveTo>
                      <a:pt x="f208" y="f153"/>
                    </a:moveTo>
                    <a:lnTo>
                      <a:pt x="f208" y="f153"/>
                    </a:lnTo>
                    <a:close/>
                    <a:moveTo>
                      <a:pt x="f219" y="f220"/>
                    </a:moveTo>
                    <a:lnTo>
                      <a:pt x="f221" y="f222"/>
                    </a:lnTo>
                    <a:cubicBezTo>
                      <a:pt x="f223" y="f207"/>
                      <a:pt x="f224" y="f207"/>
                      <a:pt x="f225" y="f207"/>
                    </a:cubicBezTo>
                    <a:cubicBezTo>
                      <a:pt x="f226" y="f207"/>
                      <a:pt x="f227" y="f207"/>
                      <a:pt x="f228" y="f207"/>
                    </a:cubicBezTo>
                    <a:lnTo>
                      <a:pt x="f228" y="f229"/>
                    </a:lnTo>
                    <a:cubicBezTo>
                      <a:pt x="f226" y="f230"/>
                      <a:pt x="f224" y="f231"/>
                      <a:pt x="f219" y="f220"/>
                    </a:cubicBezTo>
                    <a:close/>
                    <a:moveTo>
                      <a:pt x="f219" y="f220"/>
                    </a:moveTo>
                    <a:lnTo>
                      <a:pt x="f219" y="f220"/>
                    </a:lnTo>
                    <a:close/>
                    <a:moveTo>
                      <a:pt x="f8" y="f232"/>
                    </a:moveTo>
                    <a:lnTo>
                      <a:pt x="f233" y="f129"/>
                    </a:lnTo>
                    <a:lnTo>
                      <a:pt x="f106" y="f129"/>
                    </a:lnTo>
                    <a:lnTo>
                      <a:pt x="f125" y="f234"/>
                    </a:lnTo>
                    <a:cubicBezTo>
                      <a:pt x="f235" y="f234"/>
                      <a:pt x="f236" y="f237"/>
                      <a:pt x="f8" y="f232"/>
                    </a:cubicBezTo>
                    <a:close/>
                    <a:moveTo>
                      <a:pt x="f8" y="f232"/>
                    </a:moveTo>
                    <a:lnTo>
                      <a:pt x="f8" y="f232"/>
                    </a:lnTo>
                    <a:close/>
                    <a:moveTo>
                      <a:pt x="f56" y="f238"/>
                    </a:moveTo>
                    <a:lnTo>
                      <a:pt x="f6" y="f239"/>
                    </a:lnTo>
                    <a:lnTo>
                      <a:pt x="f6" y="f240"/>
                    </a:lnTo>
                    <a:lnTo>
                      <a:pt x="f241" y="f3"/>
                    </a:lnTo>
                    <a:cubicBezTo>
                      <a:pt x="f134" y="f3"/>
                      <a:pt x="f50" y="f3"/>
                      <a:pt x="f56" y="f238"/>
                    </a:cubicBezTo>
                    <a:close/>
                    <a:moveTo>
                      <a:pt x="f56" y="f238"/>
                    </a:moveTo>
                    <a:lnTo>
                      <a:pt x="f56" y="f238"/>
                    </a:lnTo>
                    <a:close/>
                    <a:moveTo>
                      <a:pt x="f242" y="f243"/>
                    </a:moveTo>
                    <a:lnTo>
                      <a:pt x="f244" y="f208"/>
                    </a:lnTo>
                    <a:lnTo>
                      <a:pt x="f245" y="f208"/>
                    </a:lnTo>
                    <a:lnTo>
                      <a:pt x="f246" y="f208"/>
                    </a:lnTo>
                    <a:lnTo>
                      <a:pt x="f247" y="f208"/>
                    </a:lnTo>
                    <a:lnTo>
                      <a:pt x="f248" y="f208"/>
                    </a:lnTo>
                    <a:lnTo>
                      <a:pt x="f249" y="f208"/>
                    </a:lnTo>
                    <a:lnTo>
                      <a:pt x="f46" y="f208"/>
                    </a:lnTo>
                    <a:lnTo>
                      <a:pt x="f250" y="f208"/>
                    </a:lnTo>
                    <a:lnTo>
                      <a:pt x="f251" y="f208"/>
                    </a:lnTo>
                    <a:lnTo>
                      <a:pt x="f73" y="f208"/>
                    </a:lnTo>
                    <a:lnTo>
                      <a:pt x="f252" y="f208"/>
                    </a:lnTo>
                    <a:lnTo>
                      <a:pt x="f253" y="f254"/>
                    </a:lnTo>
                    <a:cubicBezTo>
                      <a:pt x="f255" y="f256"/>
                      <a:pt x="f257" y="f258"/>
                      <a:pt x="f242" y="f243"/>
                    </a:cubicBezTo>
                    <a:close/>
                    <a:moveTo>
                      <a:pt x="f242" y="f243"/>
                    </a:moveTo>
                    <a:lnTo>
                      <a:pt x="f242" y="f243"/>
                    </a:lnTo>
                    <a:close/>
                    <a:moveTo>
                      <a:pt x="f259" y="f260"/>
                    </a:moveTo>
                    <a:lnTo>
                      <a:pt x="f90" y="f261"/>
                    </a:lnTo>
                    <a:lnTo>
                      <a:pt x="f92" y="f262"/>
                    </a:lnTo>
                    <a:lnTo>
                      <a:pt x="f93" y="f262"/>
                    </a:lnTo>
                    <a:lnTo>
                      <a:pt x="f95" y="f205"/>
                    </a:lnTo>
                    <a:lnTo>
                      <a:pt x="f263" y="f205"/>
                    </a:lnTo>
                    <a:lnTo>
                      <a:pt x="f242" y="f264"/>
                    </a:lnTo>
                    <a:lnTo>
                      <a:pt x="f265" y="f264"/>
                    </a:lnTo>
                    <a:lnTo>
                      <a:pt x="f266" y="f267"/>
                    </a:lnTo>
                    <a:lnTo>
                      <a:pt x="f257" y="f267"/>
                    </a:lnTo>
                    <a:lnTo>
                      <a:pt x="f268" y="f267"/>
                    </a:lnTo>
                    <a:lnTo>
                      <a:pt x="f268" y="f206"/>
                    </a:lnTo>
                    <a:lnTo>
                      <a:pt x="f269" y="f201"/>
                    </a:lnTo>
                    <a:cubicBezTo>
                      <a:pt x="f270" y="f146"/>
                      <a:pt x="f271" y="f272"/>
                      <a:pt x="f259" y="f260"/>
                    </a:cubicBezTo>
                    <a:close/>
                    <a:moveTo>
                      <a:pt x="f259" y="f260"/>
                    </a:moveTo>
                    <a:lnTo>
                      <a:pt x="f259" y="f260"/>
                    </a:lnTo>
                    <a:close/>
                    <a:moveTo>
                      <a:pt x="f13" y="f273"/>
                    </a:moveTo>
                    <a:lnTo>
                      <a:pt x="f13" y="f274"/>
                    </a:lnTo>
                    <a:lnTo>
                      <a:pt x="f13" y="f273"/>
                    </a:lnTo>
                    <a:close/>
                    <a:moveTo>
                      <a:pt x="f13" y="f273"/>
                    </a:moveTo>
                    <a:lnTo>
                      <a:pt x="f13" y="f273"/>
                    </a:lnTo>
                    <a:close/>
                    <a:moveTo>
                      <a:pt x="f275" y="f205"/>
                    </a:moveTo>
                    <a:lnTo>
                      <a:pt x="f276" y="f277"/>
                    </a:lnTo>
                    <a:lnTo>
                      <a:pt x="f276" y="f278"/>
                    </a:lnTo>
                    <a:lnTo>
                      <a:pt x="f276" y="f279"/>
                    </a:lnTo>
                    <a:lnTo>
                      <a:pt x="f280" y="f279"/>
                    </a:lnTo>
                    <a:lnTo>
                      <a:pt x="f280" y="f281"/>
                    </a:lnTo>
                    <a:lnTo>
                      <a:pt x="f280" y="f282"/>
                    </a:lnTo>
                    <a:lnTo>
                      <a:pt x="f283" y="f282"/>
                    </a:lnTo>
                    <a:lnTo>
                      <a:pt x="f283" y="f284"/>
                    </a:lnTo>
                    <a:lnTo>
                      <a:pt x="f283" y="f285"/>
                    </a:lnTo>
                    <a:lnTo>
                      <a:pt x="f286" y="f285"/>
                    </a:lnTo>
                    <a:lnTo>
                      <a:pt x="f286" y="f287"/>
                    </a:lnTo>
                    <a:lnTo>
                      <a:pt x="f286" y="f288"/>
                    </a:lnTo>
                    <a:lnTo>
                      <a:pt x="f286" y="f289"/>
                    </a:lnTo>
                    <a:lnTo>
                      <a:pt x="f290" y="f291"/>
                    </a:lnTo>
                    <a:cubicBezTo>
                      <a:pt x="f292" y="f222"/>
                      <a:pt x="f293" y="f267"/>
                      <a:pt x="f275" y="f205"/>
                    </a:cubicBezTo>
                    <a:close/>
                    <a:moveTo>
                      <a:pt x="f275" y="f205"/>
                    </a:moveTo>
                    <a:lnTo>
                      <a:pt x="f275" y="f205"/>
                    </a:lnTo>
                    <a:close/>
                    <a:moveTo>
                      <a:pt x="f294" y="f295"/>
                    </a:moveTo>
                    <a:lnTo>
                      <a:pt x="f296" y="f98"/>
                    </a:lnTo>
                    <a:cubicBezTo>
                      <a:pt x="f296" y="f240"/>
                      <a:pt x="f296" y="f297"/>
                      <a:pt x="f296" y="f235"/>
                    </a:cubicBezTo>
                    <a:lnTo>
                      <a:pt x="f298" y="f299"/>
                    </a:lnTo>
                    <a:lnTo>
                      <a:pt x="f300" y="f299"/>
                    </a:lnTo>
                    <a:lnTo>
                      <a:pt x="f300" y="f301"/>
                    </a:lnTo>
                    <a:lnTo>
                      <a:pt x="f300" y="f129"/>
                    </a:lnTo>
                    <a:lnTo>
                      <a:pt x="f276" y="f129"/>
                    </a:lnTo>
                    <a:lnTo>
                      <a:pt x="f276" y="f302"/>
                    </a:lnTo>
                    <a:lnTo>
                      <a:pt x="f276" y="f303"/>
                    </a:lnTo>
                    <a:lnTo>
                      <a:pt x="f280" y="f303"/>
                    </a:lnTo>
                    <a:lnTo>
                      <a:pt x="f280" y="f304"/>
                    </a:lnTo>
                    <a:lnTo>
                      <a:pt x="f280" y="f127"/>
                    </a:lnTo>
                    <a:lnTo>
                      <a:pt x="f283" y="f127"/>
                    </a:lnTo>
                    <a:lnTo>
                      <a:pt x="f283" y="f305"/>
                    </a:lnTo>
                    <a:lnTo>
                      <a:pt x="f286" y="f306"/>
                    </a:lnTo>
                    <a:lnTo>
                      <a:pt x="f286" y="f125"/>
                    </a:lnTo>
                    <a:lnTo>
                      <a:pt x="f307" y="f308"/>
                    </a:lnTo>
                    <a:lnTo>
                      <a:pt x="f307" y="f309"/>
                    </a:lnTo>
                    <a:lnTo>
                      <a:pt x="f310" y="f309"/>
                    </a:lnTo>
                    <a:lnTo>
                      <a:pt x="f311" y="f124"/>
                    </a:lnTo>
                    <a:lnTo>
                      <a:pt x="f311" y="f295"/>
                    </a:lnTo>
                    <a:lnTo>
                      <a:pt x="f294" y="f295"/>
                    </a:lnTo>
                    <a:close/>
                    <a:moveTo>
                      <a:pt x="f294" y="f295"/>
                    </a:moveTo>
                    <a:lnTo>
                      <a:pt x="f294" y="f295"/>
                    </a:lnTo>
                    <a:close/>
                    <a:moveTo>
                      <a:pt x="f312" y="f45"/>
                    </a:moveTo>
                    <a:lnTo>
                      <a:pt x="f84" y="f313"/>
                    </a:lnTo>
                    <a:lnTo>
                      <a:pt x="f84" y="f314"/>
                    </a:lnTo>
                    <a:lnTo>
                      <a:pt x="f86" y="f314"/>
                    </a:lnTo>
                    <a:lnTo>
                      <a:pt x="f88" y="f314"/>
                    </a:lnTo>
                    <a:lnTo>
                      <a:pt x="f90" y="f16"/>
                    </a:lnTo>
                    <a:lnTo>
                      <a:pt x="f92" y="f16"/>
                    </a:lnTo>
                    <a:lnTo>
                      <a:pt x="f93" y="f16"/>
                    </a:lnTo>
                    <a:lnTo>
                      <a:pt x="f93" y="f18"/>
                    </a:lnTo>
                    <a:lnTo>
                      <a:pt x="f95" y="f18"/>
                    </a:lnTo>
                    <a:lnTo>
                      <a:pt x="f263" y="f18"/>
                    </a:lnTo>
                    <a:lnTo>
                      <a:pt x="f242" y="f18"/>
                    </a:lnTo>
                    <a:lnTo>
                      <a:pt x="f242" y="f315"/>
                    </a:lnTo>
                    <a:lnTo>
                      <a:pt x="f265" y="f315"/>
                    </a:lnTo>
                    <a:lnTo>
                      <a:pt x="f266" y="f315"/>
                    </a:lnTo>
                    <a:lnTo>
                      <a:pt x="f257" y="f315"/>
                    </a:lnTo>
                    <a:lnTo>
                      <a:pt x="f268" y="f315"/>
                    </a:lnTo>
                    <a:lnTo>
                      <a:pt x="f268" y="f41"/>
                    </a:lnTo>
                    <a:lnTo>
                      <a:pt x="f316" y="f41"/>
                    </a:lnTo>
                    <a:lnTo>
                      <a:pt x="f255" y="f41"/>
                    </a:lnTo>
                    <a:lnTo>
                      <a:pt x="f317" y="f318"/>
                    </a:lnTo>
                    <a:lnTo>
                      <a:pt x="f317" y="f319"/>
                    </a:lnTo>
                    <a:lnTo>
                      <a:pt x="f317" y="f162"/>
                    </a:lnTo>
                    <a:lnTo>
                      <a:pt x="f317" y="f320"/>
                    </a:lnTo>
                    <a:lnTo>
                      <a:pt x="f321" y="f320"/>
                    </a:lnTo>
                    <a:lnTo>
                      <a:pt x="f321" y="f75"/>
                    </a:lnTo>
                    <a:lnTo>
                      <a:pt x="f321" y="f161"/>
                    </a:lnTo>
                    <a:lnTo>
                      <a:pt x="f321" y="f322"/>
                    </a:lnTo>
                    <a:lnTo>
                      <a:pt x="f321" y="f10"/>
                    </a:lnTo>
                    <a:lnTo>
                      <a:pt x="f321" y="f239"/>
                    </a:lnTo>
                    <a:lnTo>
                      <a:pt x="f321" y="f12"/>
                    </a:lnTo>
                    <a:lnTo>
                      <a:pt x="f312" y="f12"/>
                    </a:lnTo>
                    <a:lnTo>
                      <a:pt x="f312" y="f45"/>
                    </a:lnTo>
                    <a:close/>
                  </a:path>
                </a:pathLst>
              </a:custGeom>
              <a:solidFill>
                <a:srgbClr val="FAD243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53" name="Forma Livre 20">
                <a:extLst>
                  <a:ext uri="{FF2B5EF4-FFF2-40B4-BE49-F238E27FC236}">
                    <a16:creationId xmlns:a16="http://schemas.microsoft.com/office/drawing/2014/main" id="{9BD0551A-A2E2-4FEC-B94D-D5F2EEA1560C}"/>
                  </a:ext>
                </a:extLst>
              </p:cNvPr>
              <p:cNvSpPr/>
              <p:nvPr/>
            </p:nvSpPr>
            <p:spPr>
              <a:xfrm>
                <a:off x="9256681" y="6119640"/>
                <a:ext cx="120600" cy="38157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8"/>
                  <a:gd name="f4" fmla="val 176"/>
                  <a:gd name="f5" fmla="val 103"/>
                  <a:gd name="f6" fmla="val 175"/>
                  <a:gd name="f7" fmla="val 54"/>
                  <a:gd name="f8" fmla="val 27"/>
                  <a:gd name="f9" fmla="val 19"/>
                  <a:gd name="f10" fmla="val 76"/>
                  <a:gd name="f11" fmla="val 5"/>
                  <a:gd name="f12" fmla="val 134"/>
                  <a:gd name="f13" fmla="val 2"/>
                  <a:gd name="f14" fmla="val 146"/>
                  <a:gd name="f15" fmla="val 161"/>
                  <a:gd name="f16" fmla="val 303"/>
                  <a:gd name="f17" fmla="val 407"/>
                  <a:gd name="f18" fmla="val 404"/>
                  <a:gd name="f19" fmla="val 99"/>
                  <a:gd name="f20" fmla="val 362"/>
                  <a:gd name="f21" fmla="val 35"/>
                  <a:gd name="f22" fmla="*/ f0 1 408"/>
                  <a:gd name="f23" fmla="*/ f1 1 176"/>
                  <a:gd name="f24" fmla="+- f4 0 f2"/>
                  <a:gd name="f25" fmla="+- f3 0 f2"/>
                  <a:gd name="f26" fmla="*/ f25 1 408"/>
                  <a:gd name="f27" fmla="*/ f24 1 176"/>
                  <a:gd name="f28" fmla="*/ f2 1 f26"/>
                  <a:gd name="f29" fmla="*/ f3 1 f26"/>
                  <a:gd name="f30" fmla="*/ f2 1 f27"/>
                  <a:gd name="f31" fmla="*/ f4 1 f27"/>
                  <a:gd name="f32" fmla="*/ f28 f22 1"/>
                  <a:gd name="f33" fmla="*/ f29 f22 1"/>
                  <a:gd name="f34" fmla="*/ f31 f23 1"/>
                  <a:gd name="f35" fmla="*/ f30 f2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2" t="f35" r="f33" b="f34"/>
                <a:pathLst>
                  <a:path w="408" h="176">
                    <a:moveTo>
                      <a:pt x="f5" y="f6"/>
                    </a:moveTo>
                    <a:lnTo>
                      <a:pt x="f5" y="f2"/>
                    </a:lnTo>
                    <a:cubicBezTo>
                      <a:pt x="f7" y="f8"/>
                      <a:pt x="f9" y="f10"/>
                      <a:pt x="f11" y="f12"/>
                    </a:cubicBezTo>
                    <a:cubicBezTo>
                      <a:pt x="f13" y="f14"/>
                      <a:pt x="f2" y="f15"/>
                      <a:pt x="f2" y="f6"/>
                    </a:cubicBez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16" y="f2"/>
                    </a:moveTo>
                    <a:lnTo>
                      <a:pt x="f16" y="f6"/>
                    </a:lnTo>
                    <a:lnTo>
                      <a:pt x="f17" y="f6"/>
                    </a:lnTo>
                    <a:cubicBezTo>
                      <a:pt x="f18" y="f19"/>
                      <a:pt x="f20" y="f21"/>
                      <a:pt x="f16" y="f2"/>
                    </a:cubicBezTo>
                    <a:close/>
                  </a:path>
                </a:pathLst>
              </a:custGeom>
              <a:solidFill>
                <a:srgbClr val="FFEC00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54" name="Forma Livre 21">
                <a:extLst>
                  <a:ext uri="{FF2B5EF4-FFF2-40B4-BE49-F238E27FC236}">
                    <a16:creationId xmlns:a16="http://schemas.microsoft.com/office/drawing/2014/main" id="{35898E88-2DB3-4519-AA39-36AB3DB2E0BE}"/>
                  </a:ext>
                </a:extLst>
              </p:cNvPr>
              <p:cNvSpPr/>
              <p:nvPr/>
            </p:nvSpPr>
            <p:spPr>
              <a:xfrm>
                <a:off x="9199440" y="6184800"/>
                <a:ext cx="417597" cy="265322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244"/>
                  <a:gd name="f4" fmla="val 808"/>
                  <a:gd name="f5" fmla="val 624"/>
                  <a:gd name="f6" fmla="val 807"/>
                  <a:gd name="f7" fmla="val 278"/>
                  <a:gd name="f8" fmla="val 449"/>
                  <a:gd name="f9" fmla="val 5"/>
                  <a:gd name="f10" fmla="val 3"/>
                  <a:gd name="f11" fmla="val 2"/>
                  <a:gd name="f12" fmla="val 1243"/>
                  <a:gd name="f13" fmla="val 969"/>
                  <a:gd name="f14" fmla="*/ f0 1 1244"/>
                  <a:gd name="f15" fmla="*/ f1 1 808"/>
                  <a:gd name="f16" fmla="+- f4 0 f2"/>
                  <a:gd name="f17" fmla="+- f3 0 f2"/>
                  <a:gd name="f18" fmla="*/ f17 1 1244"/>
                  <a:gd name="f19" fmla="*/ f16 1 808"/>
                  <a:gd name="f20" fmla="*/ f2 1 f18"/>
                  <a:gd name="f21" fmla="*/ f3 1 f18"/>
                  <a:gd name="f22" fmla="*/ f2 1 f19"/>
                  <a:gd name="f23" fmla="*/ f4 1 f19"/>
                  <a:gd name="f24" fmla="*/ f20 f14 1"/>
                  <a:gd name="f25" fmla="*/ f21 f14 1"/>
                  <a:gd name="f26" fmla="*/ f23 f15 1"/>
                  <a:gd name="f27" fmla="*/ f22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4" t="f27" r="f25" b="f26"/>
                <a:pathLst>
                  <a:path w="1244" h="808">
                    <a:moveTo>
                      <a:pt x="f5" y="f6"/>
                    </a:moveTo>
                    <a:cubicBezTo>
                      <a:pt x="f7" y="f6"/>
                      <a:pt x="f2" y="f8"/>
                      <a:pt x="f2" y="f9"/>
                    </a:cubicBezTo>
                    <a:cubicBezTo>
                      <a:pt x="f2" y="f10"/>
                      <a:pt x="f2" y="f11"/>
                      <a:pt x="f2" y="f2"/>
                    </a:cubicBezTo>
                    <a:lnTo>
                      <a:pt x="f12" y="f2"/>
                    </a:lnTo>
                    <a:cubicBezTo>
                      <a:pt x="f12" y="f11"/>
                      <a:pt x="f12" y="f10"/>
                      <a:pt x="f12" y="f9"/>
                    </a:cubicBezTo>
                    <a:cubicBezTo>
                      <a:pt x="f12" y="f8"/>
                      <a:pt x="f13" y="f6"/>
                      <a:pt x="f5" y="f6"/>
                    </a:cubicBezTo>
                  </a:path>
                </a:pathLst>
              </a:custGeom>
              <a:noFill/>
              <a:ln w="1801" cap="flat">
                <a:solidFill>
                  <a:srgbClr val="1B1918"/>
                </a:solidFill>
                <a:prstDash val="solid"/>
                <a:miter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55" name="Forma Livre 22">
                <a:extLst>
                  <a:ext uri="{FF2B5EF4-FFF2-40B4-BE49-F238E27FC236}">
                    <a16:creationId xmlns:a16="http://schemas.microsoft.com/office/drawing/2014/main" id="{892A2CC0-9F6B-4FA5-A4A5-3757E194BB92}"/>
                  </a:ext>
                </a:extLst>
              </p:cNvPr>
              <p:cNvSpPr/>
              <p:nvPr/>
            </p:nvSpPr>
            <p:spPr>
              <a:xfrm>
                <a:off x="9418676" y="6053044"/>
                <a:ext cx="193679" cy="103318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618"/>
                  <a:gd name="f5" fmla="val 357"/>
                  <a:gd name="f6" fmla="val 356"/>
                  <a:gd name="f7" fmla="val 255"/>
                  <a:gd name="f8" fmla="val 355"/>
                  <a:gd name="f9" fmla="val 302"/>
                  <a:gd name="f10" fmla="val 326"/>
                  <a:gd name="f11" fmla="val 368"/>
                  <a:gd name="f12" fmla="val 276"/>
                  <a:gd name="f13" fmla="val 400"/>
                  <a:gd name="f14" fmla="val 232"/>
                  <a:gd name="f15" fmla="val 419"/>
                  <a:gd name="f16" fmla="val 210"/>
                  <a:gd name="f17" fmla="val 442"/>
                  <a:gd name="f18" fmla="val 182"/>
                  <a:gd name="f19" fmla="val 472"/>
                  <a:gd name="f20" fmla="val 177"/>
                  <a:gd name="f21" fmla="val 503"/>
                  <a:gd name="f22" fmla="val 173"/>
                  <a:gd name="f23" fmla="val 574"/>
                  <a:gd name="f24" fmla="val 193"/>
                  <a:gd name="f25" fmla="val 605"/>
                  <a:gd name="f26" fmla="val 203"/>
                  <a:gd name="f27" fmla="val 593"/>
                  <a:gd name="f28" fmla="val 136"/>
                  <a:gd name="f29" fmla="val 576"/>
                  <a:gd name="f30" fmla="val 69"/>
                  <a:gd name="f31" fmla="val 550"/>
                  <a:gd name="f32" fmla="val 6"/>
                  <a:gd name="f33" fmla="val 519"/>
                  <a:gd name="f34" fmla="val 488"/>
                  <a:gd name="f35" fmla="val 1"/>
                  <a:gd name="f36" fmla="val 460"/>
                  <a:gd name="f37" fmla="val 25"/>
                  <a:gd name="f38" fmla="val 432"/>
                  <a:gd name="f39" fmla="val 51"/>
                  <a:gd name="f40" fmla="val 417"/>
                  <a:gd name="f41" fmla="val 91"/>
                  <a:gd name="f42" fmla="val 395"/>
                  <a:gd name="f43" fmla="val 122"/>
                  <a:gd name="f44" fmla="val 383"/>
                  <a:gd name="f45" fmla="val 139"/>
                  <a:gd name="f46" fmla="val 369"/>
                  <a:gd name="f47" fmla="val 161"/>
                  <a:gd name="f48" fmla="val 350"/>
                  <a:gd name="f49" fmla="val 175"/>
                  <a:gd name="f50" fmla="val 333"/>
                  <a:gd name="f51" fmla="val 222"/>
                  <a:gd name="f52" fmla="val 328"/>
                  <a:gd name="f53" fmla="val 225"/>
                  <a:gd name="f54" fmla="val 321"/>
                  <a:gd name="f55" fmla="val 279"/>
                  <a:gd name="f56" fmla="val 319"/>
                  <a:gd name="f57" fmla="val 291"/>
                  <a:gd name="f58" fmla="val 317"/>
                  <a:gd name="f59" fmla="val 314"/>
                  <a:gd name="f60" fmla="val 300"/>
                  <a:gd name="f61" fmla="val 316"/>
                  <a:gd name="f62" fmla="val 293"/>
                  <a:gd name="f63" fmla="val 286"/>
                  <a:gd name="f64" fmla="val 272"/>
                  <a:gd name="f65" fmla="val 283"/>
                  <a:gd name="f66" fmla="val 230"/>
                  <a:gd name="f67" fmla="val 278"/>
                  <a:gd name="f68" fmla="val 188"/>
                  <a:gd name="f69" fmla="val 266"/>
                  <a:gd name="f70" fmla="val 185"/>
                  <a:gd name="f71" fmla="val 245"/>
                  <a:gd name="f72" fmla="val 217"/>
                  <a:gd name="f73" fmla="val 163"/>
                  <a:gd name="f74" fmla="val 189"/>
                  <a:gd name="f75" fmla="val 158"/>
                  <a:gd name="f76" fmla="val 162"/>
                  <a:gd name="f77" fmla="val 170"/>
                  <a:gd name="f78" fmla="val 105"/>
                  <a:gd name="f79" fmla="val 207"/>
                  <a:gd name="f80" fmla="val 86"/>
                  <a:gd name="f81" fmla="val 227"/>
                  <a:gd name="f82" fmla="val 54"/>
                  <a:gd name="f83" fmla="val 264"/>
                  <a:gd name="f84" fmla="val 23"/>
                  <a:gd name="f85" fmla="val 311"/>
                  <a:gd name="f86" fmla="val 412"/>
                  <a:gd name="f87" fmla="val 242"/>
                  <a:gd name="f88" fmla="val 324"/>
                  <a:gd name="f89" fmla="val 617"/>
                  <a:gd name="f90" fmla="val 614"/>
                  <a:gd name="f91" fmla="val 265"/>
                  <a:gd name="f92" fmla="val 607"/>
                  <a:gd name="f93" fmla="val 580"/>
                  <a:gd name="f94" fmla="val 212"/>
                  <a:gd name="f95" fmla="val 474"/>
                  <a:gd name="f96" fmla="val 450"/>
                  <a:gd name="f97" fmla="val 197"/>
                  <a:gd name="f98" fmla="val 428"/>
                  <a:gd name="f99" fmla="val 223"/>
                  <a:gd name="f100" fmla="*/ f1 1 618"/>
                  <a:gd name="f101" fmla="*/ f2 1 357"/>
                  <a:gd name="f102" fmla="+- f5 0 f3"/>
                  <a:gd name="f103" fmla="+- f4 0 f3"/>
                  <a:gd name="f104" fmla="*/ f103 1 618"/>
                  <a:gd name="f105" fmla="*/ f102 1 357"/>
                  <a:gd name="f106" fmla="*/ f3 1 f104"/>
                  <a:gd name="f107" fmla="*/ f4 1 f104"/>
                  <a:gd name="f108" fmla="*/ f3 1 f105"/>
                  <a:gd name="f109" fmla="*/ f5 1 f105"/>
                  <a:gd name="f110" fmla="*/ f106 f100 1"/>
                  <a:gd name="f111" fmla="*/ f107 f100 1"/>
                  <a:gd name="f112" fmla="*/ f109 f101 1"/>
                  <a:gd name="f113" fmla="*/ f108 f10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10" t="f113" r="f111" b="f112"/>
                <a:pathLst>
                  <a:path w="618" h="357">
                    <a:moveTo>
                      <a:pt x="f3" y="f6"/>
                    </a:moveTo>
                    <a:lnTo>
                      <a:pt x="f7" y="f6"/>
                    </a:lnTo>
                    <a:lnTo>
                      <a:pt x="f7" y="f8"/>
                    </a:lnTo>
                    <a:cubicBezTo>
                      <a:pt x="f9" y="f10"/>
                      <a:pt x="f11" y="f12"/>
                      <a:pt x="f13" y="f14"/>
                    </a:cubicBezTo>
                    <a:cubicBezTo>
                      <a:pt x="f15" y="f16"/>
                      <a:pt x="f17" y="f18"/>
                      <a:pt x="f19" y="f20"/>
                    </a:cubicBez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27" y="f28"/>
                      <a:pt x="f29" y="f30"/>
                      <a:pt x="f31" y="f32"/>
                    </a:cubicBezTo>
                    <a:cubicBezTo>
                      <a:pt x="f33" y="f3"/>
                      <a:pt x="f34" y="f35"/>
                      <a:pt x="f36" y="f37"/>
                    </a:cubicBezTo>
                    <a:cubicBezTo>
                      <a:pt x="f38" y="f39"/>
                      <a:pt x="f40" y="f41"/>
                      <a:pt x="f42" y="f43"/>
                    </a:cubicBezTo>
                    <a:cubicBezTo>
                      <a:pt x="f44" y="f45"/>
                      <a:pt x="f46" y="f47"/>
                      <a:pt x="f48" y="f49"/>
                    </a:cubicBezTo>
                    <a:cubicBezTo>
                      <a:pt x="f50" y="f51"/>
                      <a:pt x="f52" y="f53"/>
                      <a:pt x="f54" y="f55"/>
                    </a:cubicBezTo>
                    <a:cubicBezTo>
                      <a:pt x="f56" y="f57"/>
                      <a:pt x="f58" y="f59"/>
                      <a:pt x="f60" y="f61"/>
                    </a:cubicBezTo>
                    <a:lnTo>
                      <a:pt x="f62" y="f61"/>
                    </a:lnTo>
                    <a:cubicBezTo>
                      <a:pt x="f63" y="f64"/>
                      <a:pt x="f65" y="f66"/>
                      <a:pt x="f67" y="f68"/>
                    </a:cubicBezTo>
                    <a:cubicBezTo>
                      <a:pt x="f69" y="f70"/>
                      <a:pt x="f7" y="f0"/>
                      <a:pt x="f71" y="f49"/>
                    </a:cubicBezTo>
                    <a:cubicBezTo>
                      <a:pt x="f72" y="f73"/>
                      <a:pt x="f74" y="f75"/>
                      <a:pt x="f76" y="f77"/>
                    </a:cubicBezTo>
                    <a:cubicBezTo>
                      <a:pt x="f28" y="f18"/>
                      <a:pt x="f78" y="f79"/>
                      <a:pt x="f80" y="f81"/>
                    </a:cubicBezTo>
                    <a:cubicBezTo>
                      <a:pt x="f82" y="f83"/>
                      <a:pt x="f84" y="f85"/>
                      <a:pt x="f3" y="f6"/>
                    </a:cubicBezTo>
                    <a:close/>
                    <a:moveTo>
                      <a:pt x="f3" y="f6"/>
                    </a:moveTo>
                    <a:lnTo>
                      <a:pt x="f3" y="f6"/>
                    </a:lnTo>
                    <a:close/>
                    <a:moveTo>
                      <a:pt x="f86" y="f87"/>
                    </a:moveTo>
                    <a:cubicBezTo>
                      <a:pt x="f44" y="f65"/>
                      <a:pt x="f88" y="f10"/>
                      <a:pt x="f65" y="f6"/>
                    </a:cubicBezTo>
                    <a:lnTo>
                      <a:pt x="f89" y="f6"/>
                    </a:lnTo>
                    <a:cubicBezTo>
                      <a:pt x="f89" y="f85"/>
                      <a:pt x="f90" y="f91"/>
                      <a:pt x="f92" y="f51"/>
                    </a:cubicBezTo>
                    <a:cubicBezTo>
                      <a:pt x="f93" y="f94"/>
                      <a:pt x="f21" y="f68"/>
                      <a:pt x="f95" y="f24"/>
                    </a:cubicBezTo>
                    <a:cubicBezTo>
                      <a:pt x="f96" y="f97"/>
                      <a:pt x="f98" y="f99"/>
                      <a:pt x="f86" y="f87"/>
                    </a:cubicBezTo>
                    <a:close/>
                  </a:path>
                </a:pathLst>
              </a:custGeom>
              <a:solidFill>
                <a:srgbClr val="009035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56" name="Forma Livre 23">
                <a:extLst>
                  <a:ext uri="{FF2B5EF4-FFF2-40B4-BE49-F238E27FC236}">
                    <a16:creationId xmlns:a16="http://schemas.microsoft.com/office/drawing/2014/main" id="{5C92B0E8-B5C0-48C2-A45D-4A5F97847302}"/>
                  </a:ext>
                </a:extLst>
              </p:cNvPr>
              <p:cNvSpPr/>
              <p:nvPr/>
            </p:nvSpPr>
            <p:spPr>
              <a:xfrm>
                <a:off x="9028081" y="5780160"/>
                <a:ext cx="762115" cy="904679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2208"/>
                  <a:gd name="f5" fmla="val 2585"/>
                  <a:gd name="f6" fmla="val 1330"/>
                  <a:gd name="f7" fmla="val 757"/>
                  <a:gd name="f8" fmla="val 1342"/>
                  <a:gd name="f9" fmla="val 766"/>
                  <a:gd name="f10" fmla="val 1356"/>
                  <a:gd name="f11" fmla="val 774"/>
                  <a:gd name="f12" fmla="val 1361"/>
                  <a:gd name="f13" fmla="val 789"/>
                  <a:gd name="f14" fmla="val 1382"/>
                  <a:gd name="f15" fmla="val 857"/>
                  <a:gd name="f16" fmla="val 1391"/>
                  <a:gd name="f17" fmla="val 969"/>
                  <a:gd name="f18" fmla="val 1401"/>
                  <a:gd name="f19" fmla="val 1041"/>
                  <a:gd name="f20" fmla="val 1404"/>
                  <a:gd name="f21" fmla="val 1018"/>
                  <a:gd name="f22" fmla="val 1406"/>
                  <a:gd name="f23" fmla="val 1001"/>
                  <a:gd name="f24" fmla="val 1413"/>
                  <a:gd name="f25" fmla="val 979"/>
                  <a:gd name="f26" fmla="val 1416"/>
                  <a:gd name="f27" fmla="val 971"/>
                  <a:gd name="f28" fmla="val 1420"/>
                  <a:gd name="f29" fmla="val 963"/>
                  <a:gd name="f30" fmla="val 1423"/>
                  <a:gd name="f31" fmla="val 954"/>
                  <a:gd name="f32" fmla="val 1422"/>
                  <a:gd name="f33" fmla="val 945"/>
                  <a:gd name="f34" fmla="val 1412"/>
                  <a:gd name="f35" fmla="val 905"/>
                  <a:gd name="f36" fmla="val 1403"/>
                  <a:gd name="f37" fmla="val 872"/>
                  <a:gd name="f38" fmla="val 1392"/>
                  <a:gd name="f39" fmla="val 831"/>
                  <a:gd name="f40" fmla="val 826"/>
                  <a:gd name="f41" fmla="val 862"/>
                  <a:gd name="f42" fmla="val 1425"/>
                  <a:gd name="f43" fmla="val 892"/>
                  <a:gd name="f44" fmla="val 1432"/>
                  <a:gd name="f45" fmla="val 927"/>
                  <a:gd name="f46" fmla="val 1435"/>
                  <a:gd name="f47" fmla="val 918"/>
                  <a:gd name="f48" fmla="val 1437"/>
                  <a:gd name="f49" fmla="val 912"/>
                  <a:gd name="f50" fmla="val 1440"/>
                  <a:gd name="f51" fmla="val 903"/>
                  <a:gd name="f52" fmla="val 898"/>
                  <a:gd name="f53" fmla="val 1443"/>
                  <a:gd name="f54" fmla="val 1444"/>
                  <a:gd name="f55" fmla="val 885"/>
                  <a:gd name="f56" fmla="val 880"/>
                  <a:gd name="f57" fmla="val 1434"/>
                  <a:gd name="f58" fmla="val 1419"/>
                  <a:gd name="f59" fmla="val 816"/>
                  <a:gd name="f60" fmla="val 809"/>
                  <a:gd name="f61" fmla="val 799"/>
                  <a:gd name="f62" fmla="val 811"/>
                  <a:gd name="f63" fmla="val 1427"/>
                  <a:gd name="f64" fmla="val 1439"/>
                  <a:gd name="f65" fmla="val 837"/>
                  <a:gd name="f66" fmla="val 845"/>
                  <a:gd name="f67" fmla="val 1446"/>
                  <a:gd name="f68" fmla="val 853"/>
                  <a:gd name="f69" fmla="val 832"/>
                  <a:gd name="f70" fmla="val 821"/>
                  <a:gd name="f71" fmla="val 801"/>
                  <a:gd name="f72" fmla="val 756"/>
                  <a:gd name="f73" fmla="val 1415"/>
                  <a:gd name="f74" fmla="val 741"/>
                  <a:gd name="f75" fmla="val 739"/>
                  <a:gd name="f76" fmla="val 723"/>
                  <a:gd name="f77" fmla="val 718"/>
                  <a:gd name="f78" fmla="val 1474"/>
                  <a:gd name="f79" fmla="val 713"/>
                  <a:gd name="f80" fmla="val 1494"/>
                  <a:gd name="f81" fmla="val 700"/>
                  <a:gd name="f82" fmla="val 1496"/>
                  <a:gd name="f83" fmla="val 698"/>
                  <a:gd name="f84" fmla="val 695"/>
                  <a:gd name="f85" fmla="val 691"/>
                  <a:gd name="f86" fmla="val 706"/>
                  <a:gd name="f87" fmla="val 1493"/>
                  <a:gd name="f88" fmla="val 675"/>
                  <a:gd name="f89" fmla="val 1489"/>
                  <a:gd name="f90" fmla="val 670"/>
                  <a:gd name="f91" fmla="val 1487"/>
                  <a:gd name="f92" fmla="val 663"/>
                  <a:gd name="f93" fmla="val 1483"/>
                  <a:gd name="f94" fmla="val 658"/>
                  <a:gd name="f95" fmla="val 680"/>
                  <a:gd name="f96" fmla="val 1428"/>
                  <a:gd name="f97" fmla="val 665"/>
                  <a:gd name="f98" fmla="val 1475"/>
                  <a:gd name="f99" fmla="val 643"/>
                  <a:gd name="f100" fmla="val 641"/>
                  <a:gd name="f101" fmla="val 640"/>
                  <a:gd name="f102" fmla="val 1470"/>
                  <a:gd name="f103" fmla="val 636"/>
                  <a:gd name="f104" fmla="val 1465"/>
                  <a:gd name="f105" fmla="val 635"/>
                  <a:gd name="f106" fmla="val 1462"/>
                  <a:gd name="f107" fmla="val 651"/>
                  <a:gd name="f108" fmla="val 1380"/>
                  <a:gd name="f109" fmla="val 671"/>
                  <a:gd name="f110" fmla="val 1353"/>
                  <a:gd name="f111" fmla="val 673"/>
                  <a:gd name="f112" fmla="val 1322"/>
                  <a:gd name="f113" fmla="val 681"/>
                  <a:gd name="f114" fmla="val 1299"/>
                  <a:gd name="f115" fmla="val 686"/>
                  <a:gd name="f116" fmla="val 1271"/>
                  <a:gd name="f117" fmla="val 690"/>
                  <a:gd name="f118" fmla="val 1251"/>
                  <a:gd name="f119" fmla="val 696"/>
                  <a:gd name="f120" fmla="val 1239"/>
                  <a:gd name="f121" fmla="val 701"/>
                  <a:gd name="f122" fmla="val 1228"/>
                  <a:gd name="f123" fmla="val 732"/>
                  <a:gd name="f124" fmla="val 1225"/>
                  <a:gd name="f125" fmla="val 746"/>
                  <a:gd name="f126" fmla="val 1237"/>
                  <a:gd name="f127" fmla="val 1249"/>
                  <a:gd name="f128" fmla="val 737"/>
                  <a:gd name="f129" fmla="val 1263"/>
                  <a:gd name="f130" fmla="val 1282"/>
                  <a:gd name="f131" fmla="val 1289"/>
                  <a:gd name="f132" fmla="val 1305"/>
                  <a:gd name="f133" fmla="val 1317"/>
                  <a:gd name="f134" fmla="val 749"/>
                  <a:gd name="f135" fmla="val 705"/>
                  <a:gd name="f136" fmla="val 1280"/>
                  <a:gd name="f137" fmla="val 1294"/>
                  <a:gd name="f138" fmla="val 1306"/>
                  <a:gd name="f139" fmla="val 1318"/>
                  <a:gd name="f140" fmla="val 666"/>
                  <a:gd name="f141" fmla="val 1329"/>
                  <a:gd name="f142" fmla="val 1341"/>
                  <a:gd name="f143" fmla="val 660"/>
                  <a:gd name="f144" fmla="val 1296"/>
                  <a:gd name="f145" fmla="val 614"/>
                  <a:gd name="f146" fmla="val 1213"/>
                  <a:gd name="f147" fmla="val 599"/>
                  <a:gd name="f148" fmla="val 1144"/>
                  <a:gd name="f149" fmla="val 600"/>
                  <a:gd name="f150" fmla="val 1137"/>
                  <a:gd name="f151" fmla="val 602"/>
                  <a:gd name="f152" fmla="val 1127"/>
                  <a:gd name="f153" fmla="val 1120"/>
                  <a:gd name="f154" fmla="val 1118"/>
                  <a:gd name="f155" fmla="val 604"/>
                  <a:gd name="f156" fmla="val 1160"/>
                  <a:gd name="f157" fmla="val 612"/>
                  <a:gd name="f158" fmla="val 1203"/>
                  <a:gd name="f159" fmla="val 626"/>
                  <a:gd name="f160" fmla="val 1240"/>
                  <a:gd name="f161" fmla="val 645"/>
                  <a:gd name="f162" fmla="val 1256"/>
                  <a:gd name="f163" fmla="val 655"/>
                  <a:gd name="f164" fmla="val 1267"/>
                  <a:gd name="f165" fmla="val 661"/>
                  <a:gd name="f166" fmla="val 856"/>
                  <a:gd name="f167" fmla="val 1417"/>
                  <a:gd name="f168" fmla="val 812"/>
                  <a:gd name="f169" fmla="val 1366"/>
                  <a:gd name="f170" fmla="val 785"/>
                  <a:gd name="f171" fmla="val 1313"/>
                  <a:gd name="f172" fmla="val 1247"/>
                  <a:gd name="f173" fmla="val 754"/>
                  <a:gd name="f174" fmla="val 1283"/>
                  <a:gd name="f175" fmla="val 1343"/>
                  <a:gd name="f176" fmla="val 710"/>
                  <a:gd name="f177" fmla="val 1460"/>
                  <a:gd name="f178" fmla="val 722"/>
                  <a:gd name="f179" fmla="val 1516"/>
                  <a:gd name="f180" fmla="val 748"/>
                  <a:gd name="f181" fmla="val 1558"/>
                  <a:gd name="f182" fmla="val 1560"/>
                  <a:gd name="f183" fmla="val 1563"/>
                  <a:gd name="f184" fmla="val 751"/>
                  <a:gd name="f185" fmla="val 1566"/>
                  <a:gd name="f186" fmla="val 806"/>
                  <a:gd name="f187" fmla="val 1533"/>
                  <a:gd name="f188" fmla="val 877"/>
                  <a:gd name="f189" fmla="val 1507"/>
                  <a:gd name="f190" fmla="val 939"/>
                  <a:gd name="f191" fmla="val 1492"/>
                  <a:gd name="f192" fmla="val 910"/>
                  <a:gd name="f193" fmla="val 1469"/>
                  <a:gd name="f194" fmla="val 92"/>
                  <a:gd name="f195" fmla="val 1450"/>
                  <a:gd name="f196" fmla="val 105"/>
                  <a:gd name="f197" fmla="val 120"/>
                  <a:gd name="f198" fmla="val 1336"/>
                  <a:gd name="f199" fmla="val 141"/>
                  <a:gd name="f200" fmla="val 173"/>
                  <a:gd name="f201" fmla="val 1191"/>
                  <a:gd name="f202" fmla="val 215"/>
                  <a:gd name="f203" fmla="val 1112"/>
                  <a:gd name="f204" fmla="val 244"/>
                  <a:gd name="f205" fmla="val 1019"/>
                  <a:gd name="f206" fmla="val 262"/>
                  <a:gd name="f207" fmla="val 966"/>
                  <a:gd name="f208" fmla="val 270"/>
                  <a:gd name="f209" fmla="val 925"/>
                  <a:gd name="f210" fmla="val 280"/>
                  <a:gd name="f211" fmla="val 868"/>
                  <a:gd name="f212" fmla="val 282"/>
                  <a:gd name="f213" fmla="val 308"/>
                  <a:gd name="f214" fmla="val 232"/>
                  <a:gd name="f215" fmla="val 569"/>
                  <a:gd name="f216" fmla="val 117"/>
                  <a:gd name="f217" fmla="val 469"/>
                  <a:gd name="f218" fmla="val 110"/>
                  <a:gd name="f219" fmla="val 464"/>
                  <a:gd name="f220" fmla="val 353"/>
                  <a:gd name="f221" fmla="val 138"/>
                  <a:gd name="f222" fmla="val 356"/>
                  <a:gd name="f223" fmla="val 134"/>
                  <a:gd name="f224" fmla="val 354"/>
                  <a:gd name="f225" fmla="val 136"/>
                  <a:gd name="f226" fmla="val 358"/>
                  <a:gd name="f227" fmla="val 889"/>
                  <a:gd name="f228" fmla="val 47"/>
                  <a:gd name="f229" fmla="val 1847"/>
                  <a:gd name="f230" fmla="val 1851"/>
                  <a:gd name="f231" fmla="val 1853"/>
                  <a:gd name="f232" fmla="val 2096"/>
                  <a:gd name="f233" fmla="val 2091"/>
                  <a:gd name="f234" fmla="val 1973"/>
                  <a:gd name="f235" fmla="val 1898"/>
                  <a:gd name="f236" fmla="val 1925"/>
                  <a:gd name="f237" fmla="val 1942"/>
                  <a:gd name="f238" fmla="val 968"/>
                  <a:gd name="f239" fmla="val 1968"/>
                  <a:gd name="f240" fmla="val 1046"/>
                  <a:gd name="f241" fmla="val 2010"/>
                  <a:gd name="f242" fmla="val 2028"/>
                  <a:gd name="f243" fmla="val 1190"/>
                  <a:gd name="f244" fmla="val 2047"/>
                  <a:gd name="f245" fmla="val 1233"/>
                  <a:gd name="f246" fmla="val 2065"/>
                  <a:gd name="f247" fmla="val 2086"/>
                  <a:gd name="f248" fmla="val 2101"/>
                  <a:gd name="f249" fmla="val 2113"/>
                  <a:gd name="f250" fmla="val 2137"/>
                  <a:gd name="f251" fmla="val 1679"/>
                  <a:gd name="f252" fmla="val 2075"/>
                  <a:gd name="f253" fmla="val 1780"/>
                  <a:gd name="f254" fmla="val 2053"/>
                  <a:gd name="f255" fmla="val 1817"/>
                  <a:gd name="f256" fmla="val 2022"/>
                  <a:gd name="f257" fmla="val 1987"/>
                  <a:gd name="f258" fmla="val 1879"/>
                  <a:gd name="f259" fmla="val 1794"/>
                  <a:gd name="f260" fmla="val 2051"/>
                  <a:gd name="f261" fmla="val 2153"/>
                  <a:gd name="f262" fmla="val 2286"/>
                  <a:gd name="f263" fmla="val 1339"/>
                  <a:gd name="f264" fmla="val 1259"/>
                  <a:gd name="f265" fmla="val 2337"/>
                  <a:gd name="f266" fmla="val 1173"/>
                  <a:gd name="f267" fmla="val 2394"/>
                  <a:gd name="f268" fmla="val 1110"/>
                  <a:gd name="f269" fmla="val 2465"/>
                  <a:gd name="f270" fmla="val 1103"/>
                  <a:gd name="f271" fmla="val 2470"/>
                  <a:gd name="f272" fmla="val 1077"/>
                  <a:gd name="f273" fmla="val 2443"/>
                  <a:gd name="f274" fmla="val 1056"/>
                  <a:gd name="f275" fmla="val 2423"/>
                  <a:gd name="f276" fmla="val 1027"/>
                  <a:gd name="f277" fmla="val 2399"/>
                  <a:gd name="f278" fmla="val 977"/>
                  <a:gd name="f279" fmla="val 2359"/>
                  <a:gd name="f280" fmla="val 922"/>
                  <a:gd name="f281" fmla="val 2322"/>
                  <a:gd name="f282" fmla="val 867"/>
                  <a:gd name="f283" fmla="val 649"/>
                  <a:gd name="f284" fmla="val 412"/>
                  <a:gd name="f285" fmla="val 218"/>
                  <a:gd name="f286" fmla="val 184"/>
                  <a:gd name="f287" fmla="val 154"/>
                  <a:gd name="f288" fmla="val 130"/>
                  <a:gd name="f289" fmla="val 68"/>
                  <a:gd name="f290" fmla="val 135"/>
                  <a:gd name="f291" fmla="val 1115"/>
                  <a:gd name="f292" fmla="val 1162"/>
                  <a:gd name="f293" fmla="val 96"/>
                  <a:gd name="f294" fmla="val 1208"/>
                  <a:gd name="f295" fmla="val 79"/>
                  <a:gd name="f296" fmla="val 1257"/>
                  <a:gd name="f297" fmla="val 56"/>
                  <a:gd name="f298" fmla="val 1314"/>
                  <a:gd name="f299" fmla="val 40"/>
                  <a:gd name="f300" fmla="val 1374"/>
                  <a:gd name="f301" fmla="val 27"/>
                  <a:gd name="f302" fmla="val 1568"/>
                  <a:gd name="f303" fmla="val 3"/>
                  <a:gd name="f304" fmla="val 1699"/>
                  <a:gd name="f305" fmla="val 75"/>
                  <a:gd name="f306" fmla="val 103"/>
                  <a:gd name="f307" fmla="val 1861"/>
                  <a:gd name="f308" fmla="val 175"/>
                  <a:gd name="f309" fmla="val 1933"/>
                  <a:gd name="f310" fmla="val 275"/>
                  <a:gd name="f311" fmla="val 2021"/>
                  <a:gd name="f312" fmla="val 384"/>
                  <a:gd name="f313" fmla="val 2092"/>
                  <a:gd name="f314" fmla="val 498"/>
                  <a:gd name="f315" fmla="val 2157"/>
                  <a:gd name="f316" fmla="val 609"/>
                  <a:gd name="f317" fmla="val 2221"/>
                  <a:gd name="f318" fmla="val 2278"/>
                  <a:gd name="f319" fmla="val 2345"/>
                  <a:gd name="f320" fmla="val 883"/>
                  <a:gd name="f321" fmla="val 2379"/>
                  <a:gd name="f322" fmla="val 937"/>
                  <a:gd name="f323" fmla="val 2413"/>
                  <a:gd name="f324" fmla="val 985"/>
                  <a:gd name="f325" fmla="val 2453"/>
                  <a:gd name="f326" fmla="val 988"/>
                  <a:gd name="f327" fmla="val 2455"/>
                  <a:gd name="f328" fmla="val 1012"/>
                  <a:gd name="f329" fmla="val 2475"/>
                  <a:gd name="f330" fmla="val 1034"/>
                  <a:gd name="f331" fmla="val 2495"/>
                  <a:gd name="f332" fmla="val 2518"/>
                  <a:gd name="f333" fmla="val 2521"/>
                  <a:gd name="f334" fmla="val 2522"/>
                  <a:gd name="f335" fmla="val 1058"/>
                  <a:gd name="f336" fmla="val 1074"/>
                  <a:gd name="f337" fmla="val 2539"/>
                  <a:gd name="f338" fmla="val 1087"/>
                  <a:gd name="f339" fmla="val 2557"/>
                  <a:gd name="f340" fmla="val 1099"/>
                  <a:gd name="f341" fmla="val 2577"/>
                  <a:gd name="f342" fmla="val 2581"/>
                  <a:gd name="f343" fmla="val 1101"/>
                  <a:gd name="f344" fmla="val 2582"/>
                  <a:gd name="f345" fmla="val 2584"/>
                  <a:gd name="f346" fmla="val 1105"/>
                  <a:gd name="f347" fmla="val 1106"/>
                  <a:gd name="f348" fmla="val 1132"/>
                  <a:gd name="f349" fmla="val 1148"/>
                  <a:gd name="f350" fmla="val 1149"/>
                  <a:gd name="f351" fmla="val 1151"/>
                  <a:gd name="f352" fmla="val 1172"/>
                  <a:gd name="f353" fmla="val 1194"/>
                  <a:gd name="f354" fmla="val 1219"/>
                  <a:gd name="f355" fmla="val 1220"/>
                  <a:gd name="f356" fmla="val 1268"/>
                  <a:gd name="f357" fmla="val 1376"/>
                  <a:gd name="f358" fmla="val 1597"/>
                  <a:gd name="f359" fmla="val 1708"/>
                  <a:gd name="f360" fmla="val 1822"/>
                  <a:gd name="f361" fmla="val 1932"/>
                  <a:gd name="f362" fmla="val 2031"/>
                  <a:gd name="f363" fmla="val 2070"/>
                  <a:gd name="f364" fmla="val 2105"/>
                  <a:gd name="f365" fmla="val 2132"/>
                  <a:gd name="f366" fmla="val 2204"/>
                  <a:gd name="f367" fmla="val 2207"/>
                  <a:gd name="f368" fmla="val 2179"/>
                  <a:gd name="f369" fmla="val 2167"/>
                  <a:gd name="f370" fmla="val 2149"/>
                  <a:gd name="f371" fmla="val 2129"/>
                  <a:gd name="f372" fmla="val 1215"/>
                  <a:gd name="f373" fmla="val 1176"/>
                  <a:gd name="f374" fmla="val 2080"/>
                  <a:gd name="f375" fmla="val 1139"/>
                  <a:gd name="f376" fmla="val 2077"/>
                  <a:gd name="f377" fmla="val 1130"/>
                  <a:gd name="f378" fmla="val 2074"/>
                  <a:gd name="f379" fmla="val 1124"/>
                  <a:gd name="f380" fmla="val 2055"/>
                  <a:gd name="f381" fmla="val 2039"/>
                  <a:gd name="f382" fmla="val 1038"/>
                  <a:gd name="f383" fmla="val 2025"/>
                  <a:gd name="f384" fmla="val 998"/>
                  <a:gd name="f385" fmla="val 948"/>
                  <a:gd name="f386" fmla="val 1997"/>
                  <a:gd name="f387" fmla="val 900"/>
                  <a:gd name="f388" fmla="val 1991"/>
                  <a:gd name="f389" fmla="val 850"/>
                  <a:gd name="f390" fmla="val 1963"/>
                  <a:gd name="f391" fmla="val 2067"/>
                  <a:gd name="f392" fmla="val 564"/>
                  <a:gd name="f393" fmla="val 2191"/>
                  <a:gd name="f394" fmla="val 479"/>
                  <a:gd name="f395" fmla="val 343"/>
                  <a:gd name="f396" fmla="val 209"/>
                  <a:gd name="f397" fmla="val 1887"/>
                  <a:gd name="f398" fmla="val 73"/>
                  <a:gd name="f399" fmla="val 1782"/>
                  <a:gd name="f400" fmla="val 53"/>
                  <a:gd name="f401" fmla="val 38"/>
                  <a:gd name="f402" fmla="val 1572"/>
                  <a:gd name="f403" fmla="val 10"/>
                  <a:gd name="f404" fmla="val 2"/>
                  <a:gd name="f405" fmla="val 1154"/>
                  <a:gd name="f406" fmla="val 1083"/>
                  <a:gd name="f407" fmla="val 1062"/>
                  <a:gd name="f408" fmla="val 1043"/>
                  <a:gd name="f409" fmla="val 960"/>
                  <a:gd name="f410" fmla="val 879"/>
                  <a:gd name="f411" fmla="val 5"/>
                  <a:gd name="f412" fmla="val 797"/>
                  <a:gd name="f413" fmla="val 12"/>
                  <a:gd name="f414" fmla="val 744"/>
                  <a:gd name="f415" fmla="val 15"/>
                  <a:gd name="f416" fmla="val 689"/>
                  <a:gd name="f417" fmla="val 20"/>
                  <a:gd name="f418" fmla="val 634"/>
                  <a:gd name="f419" fmla="val 529"/>
                  <a:gd name="f420" fmla="val 424"/>
                  <a:gd name="f421" fmla="val 320"/>
                  <a:gd name="f422" fmla="val 318"/>
                  <a:gd name="f423" fmla="val 16"/>
                  <a:gd name="f424" fmla="val 139"/>
                  <a:gd name="f425" fmla="val 243"/>
                  <a:gd name="f426" fmla="val 216"/>
                  <a:gd name="f427" fmla="val 208"/>
                  <a:gd name="f428" fmla="val 895"/>
                  <a:gd name="f429" fmla="val 200"/>
                  <a:gd name="f430" fmla="val 935"/>
                  <a:gd name="f431" fmla="val 188"/>
                  <a:gd name="f432" fmla="val 976"/>
                  <a:gd name="f433" fmla="val 185"/>
                  <a:gd name="f434" fmla="val 983"/>
                  <a:gd name="f435" fmla="val 989"/>
                  <a:gd name="f436" fmla="val 168"/>
                  <a:gd name="f437" fmla="val 151"/>
                  <a:gd name="f438" fmla="*/ f1 1 2208"/>
                  <a:gd name="f439" fmla="*/ f2 1 2585"/>
                  <a:gd name="f440" fmla="+- f5 0 f3"/>
                  <a:gd name="f441" fmla="+- f4 0 f3"/>
                  <a:gd name="f442" fmla="*/ f441 1 2208"/>
                  <a:gd name="f443" fmla="*/ f440 1 2585"/>
                  <a:gd name="f444" fmla="*/ f3 1 f442"/>
                  <a:gd name="f445" fmla="*/ f4 1 f442"/>
                  <a:gd name="f446" fmla="*/ f3 1 f443"/>
                  <a:gd name="f447" fmla="*/ f5 1 f443"/>
                  <a:gd name="f448" fmla="*/ f444 f438 1"/>
                  <a:gd name="f449" fmla="*/ f445 f438 1"/>
                  <a:gd name="f450" fmla="*/ f447 f439 1"/>
                  <a:gd name="f451" fmla="*/ f446 f439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448" t="f451" r="f449" b="f450"/>
                <a:pathLst>
                  <a:path w="2208" h="2585">
                    <a:moveTo>
                      <a:pt x="f6" y="f7"/>
                    </a:moveTo>
                    <a:cubicBezTo>
                      <a:pt x="f8" y="f9"/>
                      <a:pt x="f10" y="f11"/>
                      <a:pt x="f12" y="f13"/>
                    </a:cubicBezTo>
                    <a:cubicBezTo>
                      <a:pt x="f14" y="f15"/>
                      <a:pt x="f16" y="f17"/>
                      <a:pt x="f18" y="f19"/>
                    </a:cubicBezTo>
                    <a:cubicBezTo>
                      <a:pt x="f20" y="f21"/>
                      <a:pt x="f22" y="f23"/>
                      <a:pt x="f24" y="f25"/>
                    </a:cubicBezTo>
                    <a:cubicBezTo>
                      <a:pt x="f26" y="f27"/>
                      <a:pt x="f28" y="f29"/>
                      <a:pt x="f30" y="f31"/>
                    </a:cubicBezTo>
                    <a:lnTo>
                      <a:pt x="f32" y="f33"/>
                    </a:lnTo>
                    <a:cubicBezTo>
                      <a:pt x="f34" y="f35"/>
                      <a:pt x="f36" y="f37"/>
                      <a:pt x="f38" y="f39"/>
                    </a:cubicBezTo>
                    <a:lnTo>
                      <a:pt x="f22" y="f40"/>
                    </a:lnTo>
                    <a:cubicBezTo>
                      <a:pt x="f26" y="f41"/>
                      <a:pt x="f42" y="f43"/>
                      <a:pt x="f44" y="f45"/>
                    </a:cubicBezTo>
                    <a:cubicBezTo>
                      <a:pt x="f46" y="f47"/>
                      <a:pt x="f48" y="f49"/>
                      <a:pt x="f50" y="f51"/>
                    </a:cubicBezTo>
                    <a:cubicBezTo>
                      <a:pt x="f50" y="f52"/>
                      <a:pt x="f53" y="f43"/>
                      <a:pt x="f54" y="f55"/>
                    </a:cubicBezTo>
                    <a:lnTo>
                      <a:pt x="f50" y="f56"/>
                    </a:lnTo>
                    <a:cubicBezTo>
                      <a:pt x="f57" y="f41"/>
                      <a:pt x="f58" y="f39"/>
                      <a:pt x="f22" y="f59"/>
                    </a:cubicBezTo>
                    <a:lnTo>
                      <a:pt x="f36" y="f60"/>
                    </a:lnTo>
                    <a:lnTo>
                      <a:pt x="f24" y="f61"/>
                    </a:lnTo>
                    <a:cubicBezTo>
                      <a:pt x="f30" y="f62"/>
                      <a:pt x="f63" y="f59"/>
                      <a:pt x="f46" y="f39"/>
                    </a:cubicBezTo>
                    <a:cubicBezTo>
                      <a:pt x="f64" y="f65"/>
                      <a:pt x="f53" y="f66"/>
                      <a:pt x="f67" y="f68"/>
                    </a:cubicBezTo>
                    <a:cubicBezTo>
                      <a:pt x="f67" y="f69"/>
                      <a:pt x="f53" y="f70"/>
                      <a:pt x="f46" y="f71"/>
                    </a:cubicBezTo>
                    <a:lnTo>
                      <a:pt x="f48" y="f71"/>
                    </a:lnTo>
                    <a:lnTo>
                      <a:pt x="f32" y="f72"/>
                    </a:lnTo>
                    <a:cubicBezTo>
                      <a:pt x="f73" y="f74"/>
                      <a:pt x="f73" y="f75"/>
                      <a:pt x="f34" y="f76"/>
                    </a:cubicBezTo>
                    <a:cubicBezTo>
                      <a:pt x="f46" y="f77"/>
                      <a:pt x="f78" y="f79"/>
                      <a:pt x="f80" y="f81"/>
                    </a:cubicBezTo>
                    <a:cubicBezTo>
                      <a:pt x="f82" y="f83"/>
                      <a:pt x="f82" y="f84"/>
                      <a:pt x="f82" y="f85"/>
                    </a:cubicBezTo>
                    <a:lnTo>
                      <a:pt x="f67" y="f86"/>
                    </a:lnTo>
                    <a:lnTo>
                      <a:pt x="f50" y="f85"/>
                    </a:lnTo>
                    <a:lnTo>
                      <a:pt x="f87" y="f88"/>
                    </a:lnTo>
                    <a:cubicBezTo>
                      <a:pt x="f89" y="f90"/>
                      <a:pt x="f91" y="f92"/>
                      <a:pt x="f93" y="f94"/>
                    </a:cubicBezTo>
                    <a:lnTo>
                      <a:pt x="f46" y="f95"/>
                    </a:lnTo>
                    <a:lnTo>
                      <a:pt x="f96" y="f97"/>
                    </a:lnTo>
                    <a:lnTo>
                      <a:pt x="f98" y="f99"/>
                    </a:lnTo>
                    <a:cubicBezTo>
                      <a:pt x="f98" y="f100"/>
                      <a:pt x="f78" y="f101"/>
                      <a:pt x="f78" y="f101"/>
                    </a:cubicBezTo>
                    <a:cubicBezTo>
                      <a:pt x="f102" y="f103"/>
                      <a:pt x="f104" y="f105"/>
                      <a:pt x="f106" y="f103"/>
                    </a:cubicBezTo>
                    <a:cubicBezTo>
                      <a:pt x="f54" y="f101"/>
                      <a:pt x="f63" y="f107"/>
                      <a:pt x="f34" y="f94"/>
                    </a:cubicBezTo>
                    <a:cubicBezTo>
                      <a:pt x="f108" y="f109"/>
                      <a:pt x="f110" y="f111"/>
                      <a:pt x="f112" y="f113"/>
                    </a:cubicBezTo>
                    <a:cubicBezTo>
                      <a:pt x="f114" y="f115"/>
                      <a:pt x="f116" y="f117"/>
                      <a:pt x="f118" y="f119"/>
                    </a:cubicBezTo>
                    <a:cubicBezTo>
                      <a:pt x="f120" y="f121"/>
                      <a:pt x="f122" y="f123"/>
                      <a:pt x="f124" y="f125"/>
                    </a:cubicBezTo>
                    <a:cubicBezTo>
                      <a:pt x="f126" y="f74"/>
                      <a:pt x="f127" y="f128"/>
                      <a:pt x="f129" y="f128"/>
                    </a:cubicBezTo>
                    <a:cubicBezTo>
                      <a:pt x="f116" y="f128"/>
                      <a:pt x="f130" y="f128"/>
                      <a:pt x="f131" y="f75"/>
                    </a:cubicBezTo>
                    <a:cubicBezTo>
                      <a:pt x="f132" y="f125"/>
                      <a:pt x="f133" y="f134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16" y="f135"/>
                    </a:moveTo>
                    <a:cubicBezTo>
                      <a:pt x="f136" y="f135"/>
                      <a:pt x="f136" y="f77"/>
                      <a:pt x="f116" y="f77"/>
                    </a:cubicBezTo>
                    <a:cubicBezTo>
                      <a:pt x="f129" y="f77"/>
                      <a:pt x="f129" y="f135"/>
                      <a:pt x="f116" y="f135"/>
                    </a:cubicBezTo>
                    <a:close/>
                    <a:moveTo>
                      <a:pt x="f116" y="f135"/>
                    </a:moveTo>
                    <a:lnTo>
                      <a:pt x="f116" y="f135"/>
                    </a:lnTo>
                    <a:close/>
                    <a:moveTo>
                      <a:pt x="f136" y="f111"/>
                    </a:moveTo>
                    <a:cubicBezTo>
                      <a:pt x="f137" y="f90"/>
                      <a:pt x="f138" y="f90"/>
                      <a:pt x="f139" y="f140"/>
                    </a:cubicBezTo>
                    <a:cubicBezTo>
                      <a:pt x="f141" y="f92"/>
                      <a:pt x="f142" y="f143"/>
                      <a:pt x="f110" y="f94"/>
                    </a:cubicBezTo>
                    <a:cubicBezTo>
                      <a:pt x="f144" y="f145"/>
                      <a:pt x="f146" y="f147"/>
                      <a:pt x="f148" y="f149"/>
                    </a:cubicBezTo>
                    <a:cubicBezTo>
                      <a:pt x="f150" y="f151"/>
                      <a:pt x="f152" y="f151"/>
                      <a:pt x="f153" y="f151"/>
                    </a:cubicBezTo>
                    <a:lnTo>
                      <a:pt x="f154" y="f151"/>
                    </a:lnTo>
                    <a:lnTo>
                      <a:pt x="f153" y="f155"/>
                    </a:lnTo>
                    <a:cubicBezTo>
                      <a:pt x="f156" y="f157"/>
                      <a:pt x="f158" y="f159"/>
                      <a:pt x="f160" y="f161"/>
                    </a:cubicBezTo>
                    <a:cubicBezTo>
                      <a:pt x="f162" y="f163"/>
                      <a:pt x="f164" y="f165"/>
                      <a:pt x="f136" y="f111"/>
                    </a:cubicBezTo>
                    <a:close/>
                    <a:moveTo>
                      <a:pt x="f136" y="f111"/>
                    </a:moveTo>
                    <a:lnTo>
                      <a:pt x="f136" y="f111"/>
                    </a:lnTo>
                    <a:close/>
                    <a:moveTo>
                      <a:pt x="f166" y="f167"/>
                    </a:moveTo>
                    <a:cubicBezTo>
                      <a:pt x="f168" y="f169"/>
                      <a:pt x="f170" y="f171"/>
                      <a:pt x="f60" y="f172"/>
                    </a:cubicBezTo>
                    <a:cubicBezTo>
                      <a:pt x="f173" y="f174"/>
                      <a:pt x="f79" y="f175"/>
                      <a:pt x="f176" y="f34"/>
                    </a:cubicBezTo>
                    <a:cubicBezTo>
                      <a:pt x="f176" y="f177"/>
                      <a:pt x="f178" y="f179"/>
                      <a:pt x="f180" y="f181"/>
                    </a:cubicBezTo>
                    <a:cubicBezTo>
                      <a:pt x="f180" y="f182"/>
                      <a:pt x="f134" y="f183"/>
                      <a:pt x="f184" y="f185"/>
                    </a:cubicBezTo>
                    <a:cubicBezTo>
                      <a:pt x="f186" y="f187"/>
                      <a:pt x="f188" y="f189"/>
                      <a:pt x="f190" y="f191"/>
                    </a:cubicBezTo>
                    <a:cubicBezTo>
                      <a:pt x="f192" y="f193"/>
                      <a:pt x="f56" y="f54"/>
                      <a:pt x="f166" y="f167"/>
                    </a:cubicBezTo>
                    <a:close/>
                    <a:moveTo>
                      <a:pt x="f166" y="f167"/>
                    </a:moveTo>
                    <a:lnTo>
                      <a:pt x="f166" y="f167"/>
                    </a:lnTo>
                    <a:close/>
                    <a:moveTo>
                      <a:pt x="f194" y="f195"/>
                    </a:moveTo>
                    <a:cubicBezTo>
                      <a:pt x="f196" y="f16"/>
                      <a:pt x="f197" y="f198"/>
                      <a:pt x="f199" y="f136"/>
                    </a:cubicBezTo>
                    <a:cubicBezTo>
                      <a:pt x="f200" y="f201"/>
                      <a:pt x="f202" y="f203"/>
                      <a:pt x="f204" y="f205"/>
                    </a:cubicBezTo>
                    <a:cubicBezTo>
                      <a:pt x="f206" y="f207"/>
                      <a:pt x="f208" y="f209"/>
                      <a:pt x="f210" y="f211"/>
                    </a:cubicBezTo>
                    <a:lnTo>
                      <a:pt x="f212" y="f41"/>
                    </a:lnTo>
                    <a:cubicBezTo>
                      <a:pt x="f213" y="f81"/>
                      <a:pt x="f214" y="f215"/>
                      <a:pt x="f216" y="f217"/>
                    </a:cubicBezTo>
                    <a:lnTo>
                      <a:pt x="f218" y="f219"/>
                    </a:lnTo>
                    <a:lnTo>
                      <a:pt x="f220" y="f221"/>
                    </a:lnTo>
                    <a:cubicBezTo>
                      <a:pt x="f222" y="f223"/>
                      <a:pt x="f224" y="f225"/>
                      <a:pt x="f226" y="f223"/>
                    </a:cubicBezTo>
                    <a:cubicBezTo>
                      <a:pt x="f227" y="f228"/>
                      <a:pt x="f139" y="f228"/>
                      <a:pt x="f229" y="f223"/>
                    </a:cubicBezTo>
                    <a:cubicBezTo>
                      <a:pt x="f230" y="f225"/>
                      <a:pt x="f230" y="f223"/>
                      <a:pt x="f231" y="f221"/>
                    </a:cubicBezTo>
                    <a:lnTo>
                      <a:pt x="f232" y="f219"/>
                    </a:lnTo>
                    <a:lnTo>
                      <a:pt x="f233" y="f217"/>
                    </a:lnTo>
                    <a:cubicBezTo>
                      <a:pt x="f234" y="f215"/>
                      <a:pt x="f235" y="f81"/>
                      <a:pt x="f236" y="f41"/>
                    </a:cubicBezTo>
                    <a:cubicBezTo>
                      <a:pt x="f237" y="f238"/>
                      <a:pt x="f239" y="f240"/>
                      <a:pt x="f241" y="f148"/>
                    </a:cubicBezTo>
                    <a:cubicBezTo>
                      <a:pt x="f242" y="f243"/>
                      <a:pt x="f244" y="f245"/>
                      <a:pt x="f246" y="f136"/>
                    </a:cubicBezTo>
                    <a:cubicBezTo>
                      <a:pt x="f247" y="f198"/>
                      <a:pt x="f248" y="f16"/>
                      <a:pt x="f249" y="f195"/>
                    </a:cubicBezTo>
                    <a:cubicBezTo>
                      <a:pt x="f250" y="f183"/>
                      <a:pt x="f250" y="f251"/>
                      <a:pt x="f252" y="f253"/>
                    </a:cubicBezTo>
                    <a:cubicBezTo>
                      <a:pt x="f254" y="f255"/>
                      <a:pt x="f256" y="f230"/>
                      <a:pt x="f257" y="f258"/>
                    </a:cubicBezTo>
                    <a:cubicBezTo>
                      <a:pt x="f259" y="f260"/>
                      <a:pt x="f181" y="f261"/>
                      <a:pt x="f142" y="f262"/>
                    </a:cubicBezTo>
                    <a:lnTo>
                      <a:pt x="f263" y="f262"/>
                    </a:lnTo>
                    <a:cubicBezTo>
                      <a:pt x="f264" y="f265"/>
                      <a:pt x="f266" y="f267"/>
                      <a:pt x="f268" y="f269"/>
                    </a:cubicBezTo>
                    <a:lnTo>
                      <a:pt x="f270" y="f271"/>
                    </a:lnTo>
                    <a:cubicBezTo>
                      <a:pt x="f272" y="f273"/>
                      <a:pt x="f274" y="f275"/>
                      <a:pt x="f276" y="f277"/>
                    </a:cubicBezTo>
                    <a:cubicBezTo>
                      <a:pt x="f278" y="f279"/>
                      <a:pt x="f280" y="f281"/>
                      <a:pt x="f282" y="f262"/>
                    </a:cubicBezTo>
                    <a:cubicBezTo>
                      <a:pt x="f283" y="f261"/>
                      <a:pt x="f284" y="f260"/>
                      <a:pt x="f285" y="f258"/>
                    </a:cubicBezTo>
                    <a:cubicBezTo>
                      <a:pt x="f286" y="f230"/>
                      <a:pt x="f287" y="f255"/>
                      <a:pt x="f288" y="f253"/>
                    </a:cubicBezTo>
                    <a:cubicBezTo>
                      <a:pt x="f289" y="f251"/>
                      <a:pt x="f289" y="f183"/>
                      <a:pt x="f194" y="f195"/>
                    </a:cubicBezTo>
                    <a:close/>
                    <a:moveTo>
                      <a:pt x="f194" y="f195"/>
                    </a:moveTo>
                    <a:lnTo>
                      <a:pt x="f194" y="f195"/>
                    </a:lnTo>
                    <a:close/>
                    <a:moveTo>
                      <a:pt x="f290" y="f291"/>
                    </a:moveTo>
                    <a:cubicBezTo>
                      <a:pt x="f216" y="f292"/>
                      <a:pt x="f293" y="f294"/>
                      <a:pt x="f295" y="f296"/>
                    </a:cubicBezTo>
                    <a:cubicBezTo>
                      <a:pt x="f297" y="f298"/>
                      <a:pt x="f299" y="f300"/>
                      <a:pt x="f301" y="f48"/>
                    </a:cubicBezTo>
                    <a:cubicBezTo>
                      <a:pt x="f3" y="f302"/>
                      <a:pt x="f303" y="f304"/>
                      <a:pt x="f305" y="f255"/>
                    </a:cubicBezTo>
                    <a:cubicBezTo>
                      <a:pt x="f306" y="f307"/>
                      <a:pt x="f290" y="f235"/>
                      <a:pt x="f308" y="f309"/>
                    </a:cubicBezTo>
                    <a:cubicBezTo>
                      <a:pt x="f310" y="f311"/>
                      <a:pt x="f312" y="f313"/>
                      <a:pt x="f314" y="f315"/>
                    </a:cubicBezTo>
                    <a:cubicBezTo>
                      <a:pt x="f316" y="f317"/>
                      <a:pt x="f178" y="f318"/>
                      <a:pt x="f69" y="f319"/>
                    </a:cubicBezTo>
                    <a:cubicBezTo>
                      <a:pt x="f320" y="f321"/>
                      <a:pt x="f322" y="f323"/>
                      <a:pt x="f324" y="f325"/>
                    </a:cubicBezTo>
                    <a:lnTo>
                      <a:pt x="f326" y="f327"/>
                    </a:lnTo>
                    <a:cubicBezTo>
                      <a:pt x="f328" y="f329"/>
                      <a:pt x="f330" y="f331"/>
                      <a:pt x="f274" y="f332"/>
                    </a:cubicBezTo>
                    <a:cubicBezTo>
                      <a:pt x="f274" y="f333"/>
                      <a:pt x="f274" y="f334"/>
                      <a:pt x="f335" y="f334"/>
                    </a:cubicBezTo>
                    <a:cubicBezTo>
                      <a:pt x="f336" y="f337"/>
                      <a:pt x="f338" y="f339"/>
                      <a:pt x="f340" y="f341"/>
                    </a:cubicBezTo>
                    <a:cubicBezTo>
                      <a:pt x="f340" y="f342"/>
                      <a:pt x="f343" y="f344"/>
                      <a:pt x="f270" y="f345"/>
                    </a:cubicBezTo>
                    <a:cubicBezTo>
                      <a:pt x="f346" y="f344"/>
                      <a:pt x="f346" y="f342"/>
                      <a:pt x="f347" y="f341"/>
                    </a:cubicBezTo>
                    <a:cubicBezTo>
                      <a:pt x="f154" y="f339"/>
                      <a:pt x="f348" y="f337"/>
                      <a:pt x="f349" y="f334"/>
                    </a:cubicBezTo>
                    <a:cubicBezTo>
                      <a:pt x="f349" y="f334"/>
                      <a:pt x="f350" y="f333"/>
                      <a:pt x="f351" y="f332"/>
                    </a:cubicBezTo>
                    <a:cubicBezTo>
                      <a:pt x="f352" y="f331"/>
                      <a:pt x="f353" y="f329"/>
                      <a:pt x="f354" y="f327"/>
                    </a:cubicBezTo>
                    <a:cubicBezTo>
                      <a:pt x="f354" y="f327"/>
                      <a:pt x="f354" y="f325"/>
                      <a:pt x="f355" y="f325"/>
                    </a:cubicBezTo>
                    <a:cubicBezTo>
                      <a:pt x="f356" y="f323"/>
                      <a:pt x="f112" y="f321"/>
                      <a:pt x="f357" y="f319"/>
                    </a:cubicBezTo>
                    <a:cubicBezTo>
                      <a:pt x="f93" y="f318"/>
                      <a:pt x="f358" y="f317"/>
                      <a:pt x="f359" y="f315"/>
                    </a:cubicBezTo>
                    <a:cubicBezTo>
                      <a:pt x="f360" y="f313"/>
                      <a:pt x="f361" y="f311"/>
                      <a:pt x="f362" y="f309"/>
                    </a:cubicBezTo>
                    <a:cubicBezTo>
                      <a:pt x="f363" y="f235"/>
                      <a:pt x="f364" y="f307"/>
                      <a:pt x="f365" y="f255"/>
                    </a:cubicBezTo>
                    <a:cubicBezTo>
                      <a:pt x="f366" y="f304"/>
                      <a:pt x="f367" y="f302"/>
                      <a:pt x="f368" y="f48"/>
                    </a:cubicBezTo>
                    <a:cubicBezTo>
                      <a:pt x="f369" y="f300"/>
                      <a:pt x="f370" y="f298"/>
                      <a:pt x="f371" y="f296"/>
                    </a:cubicBezTo>
                    <a:cubicBezTo>
                      <a:pt x="f249" y="f372"/>
                      <a:pt x="f232" y="f373"/>
                      <a:pt x="f374" y="f375"/>
                    </a:cubicBezTo>
                    <a:cubicBezTo>
                      <a:pt x="f376" y="f377"/>
                      <a:pt x="f378" y="f379"/>
                      <a:pt x="f363" y="f291"/>
                    </a:cubicBezTo>
                    <a:cubicBezTo>
                      <a:pt x="f380" y="f272"/>
                      <a:pt x="f381" y="f382"/>
                      <a:pt x="f383" y="f384"/>
                    </a:cubicBezTo>
                    <a:cubicBezTo>
                      <a:pt x="f241" y="f385"/>
                      <a:pt x="f386" y="f387"/>
                      <a:pt x="f388" y="f389"/>
                    </a:cubicBezTo>
                    <a:cubicBezTo>
                      <a:pt x="f390" y="f115"/>
                      <a:pt x="f391" y="f392"/>
                      <a:pt x="f393" y="f394"/>
                    </a:cubicBezTo>
                    <a:cubicBezTo>
                      <a:pt x="f233" y="f395"/>
                      <a:pt x="f257" y="f396"/>
                      <a:pt x="f397" y="f398"/>
                    </a:cubicBezTo>
                    <a:cubicBezTo>
                      <a:pt x="f399" y="f400"/>
                      <a:pt x="f251" y="f401"/>
                      <a:pt x="f402" y="f301"/>
                    </a:cubicBezTo>
                    <a:cubicBezTo>
                      <a:pt x="f57" y="f403"/>
                      <a:pt x="f137" y="f404"/>
                      <a:pt x="f405" y="f3"/>
                    </a:cubicBezTo>
                    <a:cubicBezTo>
                      <a:pt x="f150" y="f3"/>
                      <a:pt x="f153" y="f3"/>
                      <a:pt x="f270" y="f3"/>
                    </a:cubicBezTo>
                    <a:cubicBezTo>
                      <a:pt x="f406" y="f3"/>
                      <a:pt x="f407" y="f3"/>
                      <a:pt x="f408" y="f3"/>
                    </a:cubicBezTo>
                    <a:cubicBezTo>
                      <a:pt x="f409" y="f404"/>
                      <a:pt x="f410" y="f411"/>
                      <a:pt x="f412" y="f413"/>
                    </a:cubicBezTo>
                    <a:cubicBezTo>
                      <a:pt x="f414" y="f415"/>
                      <a:pt x="f416" y="f417"/>
                      <a:pt x="f418" y="f301"/>
                    </a:cubicBezTo>
                    <a:cubicBezTo>
                      <a:pt x="f419" y="f401"/>
                      <a:pt x="f420" y="f400"/>
                      <a:pt x="f421" y="f398"/>
                    </a:cubicBezTo>
                    <a:cubicBezTo>
                      <a:pt x="f422" y="f398"/>
                      <a:pt x="f422" y="f398"/>
                      <a:pt x="f422" y="f398"/>
                    </a:cubicBezTo>
                    <a:cubicBezTo>
                      <a:pt x="f285" y="f396"/>
                      <a:pt x="f216" y="f395"/>
                      <a:pt x="f423" y="f394"/>
                    </a:cubicBezTo>
                    <a:cubicBezTo>
                      <a:pt x="f424" y="f392"/>
                      <a:pt x="f425" y="f115"/>
                      <a:pt x="f426" y="f389"/>
                    </a:cubicBezTo>
                    <a:cubicBezTo>
                      <a:pt x="f427" y="f428"/>
                      <a:pt x="f429" y="f430"/>
                      <a:pt x="f431" y="f432"/>
                    </a:cubicBezTo>
                    <a:cubicBezTo>
                      <a:pt x="f433" y="f434"/>
                      <a:pt x="f286" y="f435"/>
                      <a:pt x="f0" y="f384"/>
                    </a:cubicBezTo>
                    <a:cubicBezTo>
                      <a:pt x="f436" y="f382"/>
                      <a:pt x="f437" y="f272"/>
                      <a:pt x="f290" y="f291"/>
                    </a:cubicBezTo>
                    <a:close/>
                  </a:path>
                </a:pathLst>
              </a:custGeom>
              <a:solidFill>
                <a:srgbClr val="ECECED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57" name="Forma Livre 24">
                <a:extLst>
                  <a:ext uri="{FF2B5EF4-FFF2-40B4-BE49-F238E27FC236}">
                    <a16:creationId xmlns:a16="http://schemas.microsoft.com/office/drawing/2014/main" id="{C86FCAC1-14AC-4E46-894F-6BCB1F39D790}"/>
                  </a:ext>
                </a:extLst>
              </p:cNvPr>
              <p:cNvSpPr/>
              <p:nvPr/>
            </p:nvSpPr>
            <p:spPr>
              <a:xfrm>
                <a:off x="9202677" y="6188037"/>
                <a:ext cx="203399" cy="260283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643"/>
                  <a:gd name="f5" fmla="val 792"/>
                  <a:gd name="f6" fmla="val 556"/>
                  <a:gd name="f7" fmla="val 170"/>
                  <a:gd name="f8" fmla="val 43"/>
                  <a:gd name="f9" fmla="val 343"/>
                  <a:gd name="f10" fmla="val 131"/>
                  <a:gd name="f11" fmla="val 488"/>
                  <a:gd name="f12" fmla="val 232"/>
                  <a:gd name="f13" fmla="val 655"/>
                  <a:gd name="f14" fmla="val 393"/>
                  <a:gd name="f15" fmla="val 781"/>
                  <a:gd name="f16" fmla="val 588"/>
                  <a:gd name="f17" fmla="val 791"/>
                  <a:gd name="f18" fmla="val 586"/>
                  <a:gd name="f19" fmla="val 592"/>
                  <a:gd name="f20" fmla="val 784"/>
                  <a:gd name="f21" fmla="val 642"/>
                  <a:gd name="f22" fmla="val 705"/>
                  <a:gd name="f23" fmla="val 624"/>
                  <a:gd name="f24" fmla="val 599"/>
                  <a:gd name="f25" fmla="val 593"/>
                  <a:gd name="f26" fmla="val 517"/>
                  <a:gd name="f27" fmla="val 560"/>
                  <a:gd name="f28" fmla="val 434"/>
                  <a:gd name="f29" fmla="val 516"/>
                  <a:gd name="f30" fmla="val 479"/>
                  <a:gd name="f31" fmla="val 281"/>
                  <a:gd name="f32" fmla="val 460"/>
                  <a:gd name="f33" fmla="val 237"/>
                  <a:gd name="f34" fmla="val 438"/>
                  <a:gd name="f35" fmla="val 184"/>
                  <a:gd name="f36" fmla="val 442"/>
                  <a:gd name="f37" fmla="val 136"/>
                  <a:gd name="f38" fmla="val 447"/>
                  <a:gd name="f39" fmla="val 64"/>
                  <a:gd name="f40" fmla="val 495"/>
                  <a:gd name="f41" fmla="val 22"/>
                  <a:gd name="f42" fmla="val 169"/>
                  <a:gd name="f43" fmla="val 449"/>
                  <a:gd name="f44" fmla="val 196"/>
                  <a:gd name="f45" fmla="val 436"/>
                  <a:gd name="f46" fmla="val 199"/>
                  <a:gd name="f47" fmla="val 200"/>
                  <a:gd name="f48" fmla="val 219"/>
                  <a:gd name="f49" fmla="val 220"/>
                  <a:gd name="f50" fmla="val 223"/>
                  <a:gd name="f51" fmla="val 257"/>
                  <a:gd name="f52" fmla="val 243"/>
                  <a:gd name="f53" fmla="val 205"/>
                  <a:gd name="f54" fmla="val 365"/>
                  <a:gd name="f55" fmla="val 208"/>
                  <a:gd name="f56" fmla="val 277"/>
                  <a:gd name="f57" fmla="val 212"/>
                  <a:gd name="f58" fmla="val 163"/>
                  <a:gd name="f59" fmla="val 307"/>
                  <a:gd name="f60" fmla="val 94"/>
                  <a:gd name="f61" fmla="val 357"/>
                  <a:gd name="f62" fmla="val 78"/>
                  <a:gd name="f63" fmla="val 192"/>
                  <a:gd name="f64" fmla="val 362"/>
                  <a:gd name="f65" fmla="val 269"/>
                  <a:gd name="f66" fmla="val 486"/>
                  <a:gd name="f67" fmla="val 368"/>
                  <a:gd name="f68" fmla="val 359"/>
                  <a:gd name="f69" fmla="val 392"/>
                  <a:gd name="f70" fmla="val 286"/>
                  <a:gd name="f71" fmla="val 266"/>
                  <a:gd name="f72" fmla="val 422"/>
                  <a:gd name="f73" fmla="val 421"/>
                  <a:gd name="f74" fmla="val 417"/>
                  <a:gd name="f75" fmla="val 364"/>
                  <a:gd name="f76" fmla="val 395"/>
                  <a:gd name="f77" fmla="val 396"/>
                  <a:gd name="f78" fmla="val 428"/>
                  <a:gd name="f79" fmla="val 432"/>
                  <a:gd name="f80" fmla="val 458"/>
                  <a:gd name="f81" fmla="val 463"/>
                  <a:gd name="f82" fmla="val 466"/>
                  <a:gd name="f83" fmla="val 429"/>
                  <a:gd name="f84" fmla="val 469"/>
                  <a:gd name="f85" fmla="val 341"/>
                  <a:gd name="f86" fmla="val 255"/>
                  <a:gd name="f87" fmla="val 481"/>
                  <a:gd name="f88" fmla="val 162"/>
                  <a:gd name="f89" fmla="val 468"/>
                  <a:gd name="f90" fmla="val 164"/>
                  <a:gd name="f91" fmla="val 461"/>
                  <a:gd name="f92" fmla="val 454"/>
                  <a:gd name="f93" fmla="val 453"/>
                  <a:gd name="f94" fmla="val 165"/>
                  <a:gd name="f95" fmla="*/ f1 1 643"/>
                  <a:gd name="f96" fmla="*/ f2 1 792"/>
                  <a:gd name="f97" fmla="+- f5 0 f3"/>
                  <a:gd name="f98" fmla="+- f4 0 f3"/>
                  <a:gd name="f99" fmla="*/ f98 1 643"/>
                  <a:gd name="f100" fmla="*/ f97 1 792"/>
                  <a:gd name="f101" fmla="*/ f3 1 f99"/>
                  <a:gd name="f102" fmla="*/ f4 1 f99"/>
                  <a:gd name="f103" fmla="*/ f3 1 f100"/>
                  <a:gd name="f104" fmla="*/ f5 1 f100"/>
                  <a:gd name="f105" fmla="*/ f101 f95 1"/>
                  <a:gd name="f106" fmla="*/ f102 f95 1"/>
                  <a:gd name="f107" fmla="*/ f104 f96 1"/>
                  <a:gd name="f108" fmla="*/ f103 f9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05" t="f108" r="f106" b="f107"/>
                <a:pathLst>
                  <a:path w="643" h="792">
                    <a:moveTo>
                      <a:pt x="f6" y="f3"/>
                    </a:moveTo>
                    <a:lnTo>
                      <a:pt x="f3" y="f3"/>
                    </a:lnTo>
                    <a:cubicBezTo>
                      <a:pt x="f3" y="f7"/>
                      <a:pt x="f8" y="f9"/>
                      <a:pt x="f10" y="f11"/>
                    </a:cubicBezTo>
                    <a:cubicBezTo>
                      <a:pt x="f12" y="f13"/>
                      <a:pt x="f14" y="f15"/>
                      <a:pt x="f16" y="f17"/>
                    </a:cubicBezTo>
                    <a:lnTo>
                      <a:pt x="f18" y="f17"/>
                    </a:lnTo>
                    <a:lnTo>
                      <a:pt x="f19" y="f20"/>
                    </a:ln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27" y="f28"/>
                      <a:pt x="f29" y="f0"/>
                      <a:pt x="f30" y="f31"/>
                    </a:cubicBezTo>
                    <a:cubicBezTo>
                      <a:pt x="f32" y="f33"/>
                      <a:pt x="f34" y="f35"/>
                      <a:pt x="f36" y="f37"/>
                    </a:cubicBezTo>
                    <a:cubicBezTo>
                      <a:pt x="f38" y="f39"/>
                      <a:pt x="f40" y="f41"/>
                      <a:pt x="f6" y="f3"/>
                    </a:cubicBezTo>
                    <a:close/>
                    <a:moveTo>
                      <a:pt x="f6" y="f3"/>
                    </a:moveTo>
                    <a:lnTo>
                      <a:pt x="f6" y="f3"/>
                    </a:lnTo>
                    <a:close/>
                    <a:moveTo>
                      <a:pt x="f42" y="f43"/>
                    </a:moveTo>
                    <a:lnTo>
                      <a:pt x="f44" y="f43"/>
                    </a:lnTo>
                    <a:lnTo>
                      <a:pt x="f44" y="f34"/>
                    </a:lnTo>
                    <a:cubicBezTo>
                      <a:pt x="f44" y="f45"/>
                      <a:pt x="f46" y="f45"/>
                      <a:pt x="f47" y="f45"/>
                    </a:cubicBezTo>
                    <a:lnTo>
                      <a:pt x="f48" y="f45"/>
                    </a:lnTo>
                    <a:cubicBezTo>
                      <a:pt x="f49" y="f45"/>
                      <a:pt x="f50" y="f45"/>
                      <a:pt x="f50" y="f34"/>
                    </a:cubicBezTo>
                    <a:lnTo>
                      <a:pt x="f50" y="f43"/>
                    </a:lnTo>
                    <a:lnTo>
                      <a:pt x="f51" y="f43"/>
                    </a:lnTo>
                    <a:cubicBezTo>
                      <a:pt x="f52" y="f28"/>
                      <a:pt x="f53" y="f54"/>
                      <a:pt x="f55" y="f56"/>
                    </a:cubicBezTo>
                    <a:cubicBezTo>
                      <a:pt x="f57" y="f58"/>
                      <a:pt x="f59" y="f60"/>
                      <a:pt x="f61" y="f62"/>
                    </a:cubicBezTo>
                    <a:cubicBezTo>
                      <a:pt x="f31" y="f63"/>
                      <a:pt x="f64" y="f65"/>
                      <a:pt x="f66" y="f67"/>
                    </a:cubicBezTo>
                    <a:cubicBezTo>
                      <a:pt x="f68" y="f69"/>
                      <a:pt x="f70" y="f34"/>
                      <a:pt x="f71" y="f43"/>
                    </a:cubicBezTo>
                    <a:lnTo>
                      <a:pt x="f0" y="f43"/>
                    </a:lnTo>
                    <a:lnTo>
                      <a:pt x="f0" y="f72"/>
                    </a:lnTo>
                    <a:cubicBezTo>
                      <a:pt x="f0" y="f73"/>
                      <a:pt x="f64" y="f74"/>
                      <a:pt x="f75" y="f74"/>
                    </a:cubicBezTo>
                    <a:lnTo>
                      <a:pt x="f14" y="f74"/>
                    </a:lnTo>
                    <a:cubicBezTo>
                      <a:pt x="f76" y="f74"/>
                      <a:pt x="f77" y="f73"/>
                      <a:pt x="f77" y="f72"/>
                    </a:cubicBezTo>
                    <a:lnTo>
                      <a:pt x="f77" y="f43"/>
                    </a:lnTo>
                    <a:lnTo>
                      <a:pt x="f78" y="f43"/>
                    </a:lnTo>
                    <a:cubicBezTo>
                      <a:pt x="f79" y="f43"/>
                      <a:pt x="f79" y="f80"/>
                      <a:pt x="f79" y="f81"/>
                    </a:cubicBezTo>
                    <a:cubicBezTo>
                      <a:pt x="f79" y="f82"/>
                      <a:pt x="f83" y="f84"/>
                      <a:pt x="f78" y="f84"/>
                    </a:cubicBezTo>
                    <a:cubicBezTo>
                      <a:pt x="f85" y="f30"/>
                      <a:pt x="f86" y="f87"/>
                      <a:pt x="f42" y="f84"/>
                    </a:cubicBezTo>
                    <a:cubicBezTo>
                      <a:pt x="f88" y="f89"/>
                      <a:pt x="f90" y="f91"/>
                      <a:pt x="f90" y="f92"/>
                    </a:cubicBezTo>
                    <a:cubicBezTo>
                      <a:pt x="f90" y="f93"/>
                      <a:pt x="f94" y="f43"/>
                      <a:pt x="f42" y="f43"/>
                    </a:cubicBezTo>
                    <a:close/>
                  </a:path>
                </a:pathLst>
              </a:custGeom>
              <a:solidFill>
                <a:srgbClr val="9EDBF4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58" name="Forma Livre 25">
                <a:extLst>
                  <a:ext uri="{FF2B5EF4-FFF2-40B4-BE49-F238E27FC236}">
                    <a16:creationId xmlns:a16="http://schemas.microsoft.com/office/drawing/2014/main" id="{5E2FCB45-D5F1-42FD-A7F1-91A96F7BCF62}"/>
                  </a:ext>
                </a:extLst>
              </p:cNvPr>
              <p:cNvSpPr/>
              <p:nvPr/>
            </p:nvSpPr>
            <p:spPr>
              <a:xfrm>
                <a:off x="9364681" y="6191283"/>
                <a:ext cx="187195" cy="257037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595"/>
                  <a:gd name="f5" fmla="val 785"/>
                  <a:gd name="f6" fmla="val 1"/>
                  <a:gd name="f7" fmla="val 128"/>
                  <a:gd name="f8" fmla="val 172"/>
                  <a:gd name="f9" fmla="val 20"/>
                  <a:gd name="f10" fmla="val 225"/>
                  <a:gd name="f11" fmla="val 37"/>
                  <a:gd name="f12" fmla="val 266"/>
                  <a:gd name="f13" fmla="val 74"/>
                  <a:gd name="f14" fmla="val 345"/>
                  <a:gd name="f15" fmla="val 118"/>
                  <a:gd name="f16" fmla="val 419"/>
                  <a:gd name="f17" fmla="val 151"/>
                  <a:gd name="f18" fmla="val 503"/>
                  <a:gd name="f19" fmla="val 186"/>
                  <a:gd name="f20" fmla="val 590"/>
                  <a:gd name="f21" fmla="val 201"/>
                  <a:gd name="f22" fmla="val 700"/>
                  <a:gd name="f23" fmla="val 150"/>
                  <a:gd name="f24" fmla="val 784"/>
                  <a:gd name="f25" fmla="val 165"/>
                  <a:gd name="f26" fmla="val 339"/>
                  <a:gd name="f27" fmla="val 782"/>
                  <a:gd name="f28" fmla="val 489"/>
                  <a:gd name="f29" fmla="val 690"/>
                  <a:gd name="f30" fmla="val 594"/>
                  <a:gd name="f31" fmla="val 550"/>
                  <a:gd name="f32" fmla="val 532"/>
                  <a:gd name="f33" fmla="val 506"/>
                  <a:gd name="f34" fmla="val 513"/>
                  <a:gd name="f35" fmla="val 461"/>
                  <a:gd name="f36" fmla="val 496"/>
                  <a:gd name="f37" fmla="val 463"/>
                  <a:gd name="f38" fmla="val 604"/>
                  <a:gd name="f39" fmla="val 431"/>
                  <a:gd name="f40" fmla="val 394"/>
                  <a:gd name="f41" fmla="val 398"/>
                  <a:gd name="f42" fmla="val 471"/>
                  <a:gd name="f43" fmla="val 378"/>
                  <a:gd name="f44" fmla="val 464"/>
                  <a:gd name="f45" fmla="val 458"/>
                  <a:gd name="f46" fmla="val 342"/>
                  <a:gd name="f47" fmla="val 451"/>
                  <a:gd name="f48" fmla="val 274"/>
                  <a:gd name="f49" fmla="val 429"/>
                  <a:gd name="f50" fmla="val 370"/>
                  <a:gd name="f51" fmla="val 157"/>
                  <a:gd name="f52" fmla="val 315"/>
                  <a:gd name="f53" fmla="val 111"/>
                  <a:gd name="f54" fmla="val 255"/>
                  <a:gd name="f55" fmla="val 80"/>
                  <a:gd name="f56" fmla="val 182"/>
                  <a:gd name="f57" fmla="val 94"/>
                  <a:gd name="f58" fmla="val 106"/>
                  <a:gd name="f59" fmla="val 99"/>
                  <a:gd name="f60" fmla="val 69"/>
                  <a:gd name="f61" fmla="val 110"/>
                  <a:gd name="f62" fmla="val 33"/>
                  <a:gd name="f63" fmla="val 123"/>
                  <a:gd name="f64" fmla="val 3"/>
                  <a:gd name="f65" fmla="val 89"/>
                  <a:gd name="f66" fmla="val 12"/>
                  <a:gd name="f67" fmla="val 22"/>
                  <a:gd name="f68" fmla="val 32"/>
                  <a:gd name="f69" fmla="val 43"/>
                  <a:gd name="f70" fmla="val 5"/>
                  <a:gd name="f71" fmla="val 79"/>
                  <a:gd name="f72" fmla="*/ f1 1 595"/>
                  <a:gd name="f73" fmla="*/ f2 1 785"/>
                  <a:gd name="f74" fmla="+- f5 0 f3"/>
                  <a:gd name="f75" fmla="+- f4 0 f3"/>
                  <a:gd name="f76" fmla="*/ f75 1 595"/>
                  <a:gd name="f77" fmla="*/ f74 1 785"/>
                  <a:gd name="f78" fmla="*/ f3 1 f76"/>
                  <a:gd name="f79" fmla="*/ f4 1 f76"/>
                  <a:gd name="f80" fmla="*/ f3 1 f77"/>
                  <a:gd name="f81" fmla="*/ f5 1 f77"/>
                  <a:gd name="f82" fmla="*/ f78 f72 1"/>
                  <a:gd name="f83" fmla="*/ f79 f72 1"/>
                  <a:gd name="f84" fmla="*/ f81 f73 1"/>
                  <a:gd name="f85" fmla="*/ f80 f7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82" t="f85" r="f83" b="f84"/>
                <a:pathLst>
                  <a:path w="595" h="785">
                    <a:moveTo>
                      <a:pt x="f6" y="f7"/>
                    </a:moveTo>
                    <a:cubicBezTo>
                      <a:pt x="f3" y="f8"/>
                      <a:pt x="f9" y="f10"/>
                      <a:pt x="f11" y="f12"/>
                    </a:cubicBezTo>
                    <a:cubicBezTo>
                      <a:pt x="f13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3" y="f24"/>
                    </a:cubicBezTo>
                    <a:lnTo>
                      <a:pt x="f25" y="f24"/>
                    </a:lnTo>
                    <a:cubicBezTo>
                      <a:pt x="f26" y="f27"/>
                      <a:pt x="f28" y="f29"/>
                      <a:pt x="f30" y="f31"/>
                    </a:cubicBezTo>
                    <a:cubicBezTo>
                      <a:pt x="f31" y="f32"/>
                      <a:pt x="f33" y="f34"/>
                      <a:pt x="f35" y="f36"/>
                    </a:cubicBezTo>
                    <a:lnTo>
                      <a:pt x="f37" y="f38"/>
                    </a:lnTo>
                    <a:lnTo>
                      <a:pt x="f39" y="f38"/>
                    </a:lnTo>
                    <a:lnTo>
                      <a:pt x="f40" y="f38"/>
                    </a:lnTo>
                    <a:lnTo>
                      <a:pt x="f41" y="f42"/>
                    </a:lnTo>
                    <a:cubicBezTo>
                      <a:pt x="f43" y="f44"/>
                      <a:pt x="f0" y="f45"/>
                      <a:pt x="f46" y="f47"/>
                    </a:cubicBezTo>
                    <a:cubicBezTo>
                      <a:pt x="f48" y="f49"/>
                      <a:pt x="f21" y="f50"/>
                      <a:pt x="f51" y="f52"/>
                    </a:cubicBezTo>
                    <a:cubicBezTo>
                      <a:pt x="f53" y="f54"/>
                      <a:pt x="f55" y="f56"/>
                      <a:pt x="f57" y="f58"/>
                    </a:cubicBezTo>
                    <a:cubicBezTo>
                      <a:pt x="f59" y="f60"/>
                      <a:pt x="f61" y="f62"/>
                      <a:pt x="f63" y="f3"/>
                    </a:cubicBezTo>
                    <a:cubicBezTo>
                      <a:pt x="f58" y="f64"/>
                      <a:pt x="f65" y="f66"/>
                      <a:pt x="f13" y="f67"/>
                    </a:cubicBezTo>
                    <a:cubicBezTo>
                      <a:pt x="f68" y="f69"/>
                      <a:pt x="f70" y="f71"/>
                      <a:pt x="f6" y="f7"/>
                    </a:cubicBez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59" name="Forma Livre 26">
                <a:extLst>
                  <a:ext uri="{FF2B5EF4-FFF2-40B4-BE49-F238E27FC236}">
                    <a16:creationId xmlns:a16="http://schemas.microsoft.com/office/drawing/2014/main" id="{E8B55829-87BC-458C-A95D-545B2786FBDC}"/>
                  </a:ext>
                </a:extLst>
              </p:cNvPr>
              <p:cNvSpPr/>
              <p:nvPr/>
            </p:nvSpPr>
            <p:spPr>
              <a:xfrm>
                <a:off x="9396356" y="6188037"/>
                <a:ext cx="217444" cy="192243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683"/>
                  <a:gd name="f6" fmla="val 603"/>
                  <a:gd name="f7" fmla="val 504"/>
                  <a:gd name="f8" fmla="val 123"/>
                  <a:gd name="f9" fmla="val 507"/>
                  <a:gd name="f10" fmla="val 131"/>
                  <a:gd name="f11" fmla="val 459"/>
                  <a:gd name="f12" fmla="val 151"/>
                  <a:gd name="f13" fmla="val 514"/>
                  <a:gd name="f14" fmla="val 144"/>
                  <a:gd name="f15" fmla="val 154"/>
                  <a:gd name="f16" fmla="val 464"/>
                  <a:gd name="f17" fmla="val 161"/>
                  <a:gd name="f18" fmla="val 506"/>
                  <a:gd name="f19" fmla="val 166"/>
                  <a:gd name="f20" fmla="val 163"/>
                  <a:gd name="f21" fmla="val 518"/>
                  <a:gd name="f22" fmla="val 172"/>
                  <a:gd name="f23" fmla="val 174"/>
                  <a:gd name="f24" fmla="val 179"/>
                  <a:gd name="f25" fmla="val 177"/>
                  <a:gd name="f26" fmla="val 468"/>
                  <a:gd name="f27" fmla="val 200"/>
                  <a:gd name="f28" fmla="val 525"/>
                  <a:gd name="f29" fmla="val 184"/>
                  <a:gd name="f30" fmla="val 529"/>
                  <a:gd name="f31" fmla="val 194"/>
                  <a:gd name="f32" fmla="val 210"/>
                  <a:gd name="f33" fmla="val 209"/>
                  <a:gd name="f34" fmla="val 217"/>
                  <a:gd name="f35" fmla="val 473"/>
                  <a:gd name="f36" fmla="val 219"/>
                  <a:gd name="f37" fmla="val 490"/>
                  <a:gd name="f38" fmla="val 224"/>
                  <a:gd name="f39" fmla="val 227"/>
                  <a:gd name="f40" fmla="val 234"/>
                  <a:gd name="f41" fmla="val 530"/>
                  <a:gd name="f42" fmla="val 526"/>
                  <a:gd name="f43" fmla="val 244"/>
                  <a:gd name="f44" fmla="val 523"/>
                  <a:gd name="f45" fmla="val 242"/>
                  <a:gd name="f46" fmla="val 502"/>
                  <a:gd name="f47" fmla="val 235"/>
                  <a:gd name="f48" fmla="val 483"/>
                  <a:gd name="f49" fmla="val 230"/>
                  <a:gd name="f50" fmla="val 463"/>
                  <a:gd name="f51" fmla="val 259"/>
                  <a:gd name="f52" fmla="val 520"/>
                  <a:gd name="f53" fmla="val 267"/>
                  <a:gd name="f54" fmla="val 461"/>
                  <a:gd name="f55" fmla="val 237"/>
                  <a:gd name="f56" fmla="val 511"/>
                  <a:gd name="f57" fmla="val 283"/>
                  <a:gd name="f58" fmla="val 290"/>
                  <a:gd name="f59" fmla="val 458"/>
                  <a:gd name="f60" fmla="val 245"/>
                  <a:gd name="f61" fmla="val 288"/>
                  <a:gd name="f62" fmla="val 293"/>
                  <a:gd name="f63" fmla="val 303"/>
                  <a:gd name="f64" fmla="val 485"/>
                  <a:gd name="f65" fmla="val 298"/>
                  <a:gd name="f66" fmla="val 480"/>
                  <a:gd name="f67" fmla="val 301"/>
                  <a:gd name="f68" fmla="val 478"/>
                  <a:gd name="f69" fmla="val 296"/>
                  <a:gd name="f70" fmla="val 291"/>
                  <a:gd name="f71" fmla="val 499"/>
                  <a:gd name="f72" fmla="val 316"/>
                  <a:gd name="f73" fmla="val 495"/>
                  <a:gd name="f74" fmla="val 325"/>
                  <a:gd name="f75" fmla="val 454"/>
                  <a:gd name="f76" fmla="val 310"/>
                  <a:gd name="f77" fmla="val 470"/>
                  <a:gd name="f78" fmla="val 340"/>
                  <a:gd name="f79" fmla="val 482"/>
                  <a:gd name="f80" fmla="val 343"/>
                  <a:gd name="f81" fmla="val 348"/>
                  <a:gd name="f82" fmla="val 471"/>
                  <a:gd name="f83" fmla="val 330"/>
                  <a:gd name="f84" fmla="val 456"/>
                  <a:gd name="f85" fmla="val 447"/>
                  <a:gd name="f86" fmla="val 306"/>
                  <a:gd name="f87" fmla="val 357"/>
                  <a:gd name="f88" fmla="val 452"/>
                  <a:gd name="f89" fmla="val 440"/>
                  <a:gd name="f90" fmla="val 308"/>
                  <a:gd name="f91" fmla="val 437"/>
                  <a:gd name="f92" fmla="val 439"/>
                  <a:gd name="f93" fmla="val 362"/>
                  <a:gd name="f94" fmla="val 435"/>
                  <a:gd name="f95" fmla="val 363"/>
                  <a:gd name="f96" fmla="val 432"/>
                  <a:gd name="f97" fmla="val 367"/>
                  <a:gd name="f98" fmla="val 428"/>
                  <a:gd name="f99" fmla="val 427"/>
                  <a:gd name="f100" fmla="val 403"/>
                  <a:gd name="f101" fmla="val 336"/>
                  <a:gd name="f102" fmla="val 421"/>
                  <a:gd name="f103" fmla="val 378"/>
                  <a:gd name="f104" fmla="val 415"/>
                  <a:gd name="f105" fmla="val 382"/>
                  <a:gd name="f106" fmla="val 392"/>
                  <a:gd name="f107" fmla="val 338"/>
                  <a:gd name="f108" fmla="val 352"/>
                  <a:gd name="f109" fmla="val 394"/>
                  <a:gd name="f110" fmla="val 368"/>
                  <a:gd name="f111" fmla="val 387"/>
                  <a:gd name="f112" fmla="val 385"/>
                  <a:gd name="f113" fmla="val 370"/>
                  <a:gd name="f114" fmla="val 384"/>
                  <a:gd name="f115" fmla="val 355"/>
                  <a:gd name="f116" fmla="val 341"/>
                  <a:gd name="f117" fmla="val 369"/>
                  <a:gd name="f118" fmla="val 372"/>
                  <a:gd name="f119" fmla="val 486"/>
                  <a:gd name="f120" fmla="val 418"/>
                  <a:gd name="f121" fmla="val 505"/>
                  <a:gd name="f122" fmla="val 466"/>
                  <a:gd name="f123" fmla="val 545"/>
                  <a:gd name="f124" fmla="val 627"/>
                  <a:gd name="f125" fmla="val 390"/>
                  <a:gd name="f126" fmla="val 680"/>
                  <a:gd name="f127" fmla="val 192"/>
                  <a:gd name="f128" fmla="val 682"/>
                  <a:gd name="f129" fmla="val 56"/>
                  <a:gd name="f130" fmla="val 39"/>
                  <a:gd name="f131" fmla="val 37"/>
                  <a:gd name="f132" fmla="val 27"/>
                  <a:gd name="f133" fmla="val 76"/>
                  <a:gd name="f134" fmla="val 20"/>
                  <a:gd name="f135" fmla="val 118"/>
                  <a:gd name="f136" fmla="val 83"/>
                  <a:gd name="f137" fmla="val 335"/>
                  <a:gd name="f138" fmla="val 169"/>
                  <a:gd name="f139" fmla="val 397"/>
                  <a:gd name="f140" fmla="val 196"/>
                  <a:gd name="f141" fmla="val 416"/>
                  <a:gd name="f142" fmla="val 434"/>
                  <a:gd name="f143" fmla="val 256"/>
                  <a:gd name="f144" fmla="val 443"/>
                  <a:gd name="f145" fmla="val 273"/>
                  <a:gd name="f146" fmla="val 449"/>
                  <a:gd name="f147" fmla="val 307"/>
                  <a:gd name="f148" fmla="val 309"/>
                  <a:gd name="f149" fmla="val 299"/>
                  <a:gd name="f150" fmla="val 388"/>
                  <a:gd name="f151" fmla="val 353"/>
                  <a:gd name="f152" fmla="val 292"/>
                  <a:gd name="f153" fmla="val 270"/>
                  <a:gd name="f154" fmla="val 263"/>
                  <a:gd name="f155" fmla="val 380"/>
                  <a:gd name="f156" fmla="val 282"/>
                  <a:gd name="f157" fmla="val 258"/>
                  <a:gd name="f158" fmla="val 365"/>
                  <a:gd name="f159" fmla="val 252"/>
                  <a:gd name="f160" fmla="val 249"/>
                  <a:gd name="f161" fmla="val 247"/>
                  <a:gd name="f162" fmla="val 311"/>
                  <a:gd name="f163" fmla="val 232"/>
                  <a:gd name="f164" fmla="val 223"/>
                  <a:gd name="f165" fmla="val 228"/>
                  <a:gd name="f166" fmla="val 318"/>
                  <a:gd name="f167" fmla="val 221"/>
                  <a:gd name="f168" fmla="val 331"/>
                  <a:gd name="f169" fmla="val 212"/>
                  <a:gd name="f170" fmla="val 345"/>
                  <a:gd name="f171" fmla="val 350"/>
                  <a:gd name="f172" fmla="val 203"/>
                  <a:gd name="f173" fmla="val 204"/>
                  <a:gd name="f174" fmla="val 215"/>
                  <a:gd name="f175" fmla="val 188"/>
                  <a:gd name="f176" fmla="val 326"/>
                  <a:gd name="f177" fmla="val 185"/>
                  <a:gd name="f178" fmla="val 208"/>
                  <a:gd name="f179" fmla="val 197"/>
                  <a:gd name="f180" fmla="val 300"/>
                  <a:gd name="f181" fmla="val 181"/>
                  <a:gd name="f182" fmla="val 305"/>
                  <a:gd name="f183" fmla="val 295"/>
                  <a:gd name="f184" fmla="val 173"/>
                  <a:gd name="f185" fmla="val 285"/>
                  <a:gd name="f186" fmla="val 239"/>
                  <a:gd name="f187" fmla="val 165"/>
                  <a:gd name="f188" fmla="val 269"/>
                  <a:gd name="f189" fmla="val 260"/>
                  <a:gd name="f190" fmla="val 229"/>
                  <a:gd name="f191" fmla="val 157"/>
                  <a:gd name="f192" fmla="val 160"/>
                  <a:gd name="f193" fmla="val 225"/>
                  <a:gd name="f194" fmla="val 222"/>
                  <a:gd name="f195" fmla="val 216"/>
                  <a:gd name="f196" fmla="val 156"/>
                  <a:gd name="f197" fmla="val 195"/>
                  <a:gd name="f198" fmla="val 175"/>
                  <a:gd name="f199" fmla="val 164"/>
                  <a:gd name="f200" fmla="val 170"/>
                  <a:gd name="f201" fmla="val 220"/>
                  <a:gd name="f202" fmla="val 148"/>
                  <a:gd name="f203" fmla="val 153"/>
                  <a:gd name="f204" fmla="val 134"/>
                  <a:gd name="f205" fmla="val 124"/>
                  <a:gd name="f206" fmla="val 146"/>
                  <a:gd name="f207" fmla="val 187"/>
                  <a:gd name="f208" fmla="val 109"/>
                  <a:gd name="f209" fmla="val 103"/>
                  <a:gd name="f210" fmla="val 139"/>
                  <a:gd name="f211" fmla="val 91"/>
                  <a:gd name="f212" fmla="val 86"/>
                  <a:gd name="f213" fmla="val 218"/>
                  <a:gd name="f214" fmla="val 84"/>
                  <a:gd name="f215" fmla="val 78"/>
                  <a:gd name="f216" fmla="val 68"/>
                  <a:gd name="f217" fmla="val 61"/>
                  <a:gd name="f218" fmla="val 280"/>
                  <a:gd name="f219" fmla="val 99"/>
                  <a:gd name="f220" fmla="val 240"/>
                  <a:gd name="f221" fmla="val 47"/>
                  <a:gd name="f222" fmla="val 42"/>
                  <a:gd name="f223" fmla="val 268"/>
                  <a:gd name="f224" fmla="val 33"/>
                  <a:gd name="f225" fmla="val 275"/>
                  <a:gd name="f226" fmla="val 30"/>
                  <a:gd name="f227" fmla="val 88"/>
                  <a:gd name="f228" fmla="val 314"/>
                  <a:gd name="f229" fmla="val 323"/>
                  <a:gd name="f230" fmla="val 28"/>
                  <a:gd name="f231" fmla="val 93"/>
                  <a:gd name="f232" fmla="val 337"/>
                  <a:gd name="f233" fmla="val 40"/>
                  <a:gd name="f234" fmla="val 35"/>
                  <a:gd name="f235" fmla="val 344"/>
                  <a:gd name="f236" fmla="val 32"/>
                  <a:gd name="f237" fmla="val 349"/>
                  <a:gd name="f238" fmla="val 347"/>
                  <a:gd name="f239" fmla="val 361"/>
                  <a:gd name="f240" fmla="val 25"/>
                  <a:gd name="f241" fmla="val 376"/>
                  <a:gd name="f242" fmla="val 409"/>
                  <a:gd name="f243" fmla="val 98"/>
                  <a:gd name="f244" fmla="val 442"/>
                  <a:gd name="f245" fmla="val 45"/>
                  <a:gd name="f246" fmla="val 404"/>
                  <a:gd name="f247" fmla="val 59"/>
                  <a:gd name="f248" fmla="val 66"/>
                  <a:gd name="f249" fmla="val 74"/>
                  <a:gd name="f250" fmla="val 451"/>
                  <a:gd name="f251" fmla="val 81"/>
                  <a:gd name="f252" fmla="val 89"/>
                  <a:gd name="f253" fmla="val 138"/>
                  <a:gd name="f254" fmla="val 492"/>
                  <a:gd name="f255" fmla="val 101"/>
                  <a:gd name="f256" fmla="val 497"/>
                  <a:gd name="f257" fmla="val 108"/>
                  <a:gd name="f258" fmla="val 602"/>
                  <a:gd name="f259" fmla="val 569"/>
                  <a:gd name="f260" fmla="val 313"/>
                  <a:gd name="f261" fmla="val 557"/>
                  <a:gd name="f262" fmla="val 592"/>
                  <a:gd name="f263" fmla="val 564"/>
                  <a:gd name="f264" fmla="val 552"/>
                  <a:gd name="f265" fmla="val 524"/>
                  <a:gd name="f266" fmla="val 317"/>
                  <a:gd name="f267" fmla="val 489"/>
                  <a:gd name="f268" fmla="val 479"/>
                  <a:gd name="f269" fmla="val 512"/>
                  <a:gd name="f270" fmla="val 441"/>
                  <a:gd name="f271" fmla="val 412"/>
                  <a:gd name="f272" fmla="val 401"/>
                  <a:gd name="f273" fmla="val 431"/>
                  <a:gd name="f274" fmla="val 402"/>
                  <a:gd name="f275" fmla="val 377"/>
                  <a:gd name="f276" fmla="val 321"/>
                  <a:gd name="f277" fmla="val 375"/>
                  <a:gd name="f278" fmla="val 354"/>
                  <a:gd name="f279" fmla="val 320"/>
                  <a:gd name="f280" fmla="val 333"/>
                  <a:gd name="f281" fmla="val 356"/>
                  <a:gd name="f282" fmla="val 279"/>
                  <a:gd name="f283" fmla="val 254"/>
                  <a:gd name="f284" fmla="val 214"/>
                  <a:gd name="f285" fmla="val 246"/>
                  <a:gd name="f286" fmla="val 136"/>
                  <a:gd name="f287" fmla="val 94"/>
                  <a:gd name="f288" fmla="val 79"/>
                  <a:gd name="f289" fmla="val 444"/>
                  <a:gd name="f290" fmla="val 104"/>
                  <a:gd name="f291" fmla="val 294"/>
                  <a:gd name="f292" fmla="val 315"/>
                  <a:gd name="f293" fmla="val 297"/>
                  <a:gd name="f294" fmla="val 271"/>
                  <a:gd name="f295" fmla="val 277"/>
                  <a:gd name="f296" fmla="val 264"/>
                  <a:gd name="f297" fmla="val 262"/>
                  <a:gd name="f298" fmla="val 286"/>
                  <a:gd name="f299" fmla="val 304"/>
                  <a:gd name="f300" fmla="val 302"/>
                  <a:gd name="f301" fmla="val 328"/>
                  <a:gd name="f302" fmla="val 366"/>
                  <a:gd name="f303" fmla="val 250"/>
                  <a:gd name="f304" fmla="val 381"/>
                  <a:gd name="f305" fmla="val 272"/>
                  <a:gd name="f306" fmla="val 281"/>
                  <a:gd name="f307" fmla="val 399"/>
                  <a:gd name="f308" fmla="val 408"/>
                  <a:gd name="f309" fmla="val 400"/>
                  <a:gd name="f310" fmla="val 424"/>
                  <a:gd name="f311" fmla="val 255"/>
                  <a:gd name="f312" fmla="val 276"/>
                  <a:gd name="f313" fmla="val 430"/>
                  <a:gd name="f314" fmla="val 423"/>
                  <a:gd name="f315" fmla="val 205"/>
                  <a:gd name="f316" fmla="val 158"/>
                  <a:gd name="f317" fmla="val 126"/>
                  <a:gd name="f318" fmla="val 128"/>
                  <a:gd name="f319" fmla="val 149"/>
                  <a:gd name="f320" fmla="val 143"/>
                  <a:gd name="f321" fmla="val 373"/>
                  <a:gd name="f322" fmla="val 121"/>
                  <a:gd name="f323" fmla="val 342"/>
                  <a:gd name="f324" fmla="val 52"/>
                  <a:gd name="f325" fmla="val 329"/>
                  <a:gd name="f326" fmla="val 129"/>
                  <a:gd name="f327" fmla="val 159"/>
                  <a:gd name="f328" fmla="val 141"/>
                  <a:gd name="f329" fmla="val 190"/>
                  <a:gd name="f330" fmla="val 251"/>
                  <a:gd name="f331" fmla="val 287"/>
                  <a:gd name="f332" fmla="val 261"/>
                  <a:gd name="f333" fmla="val 257"/>
                  <a:gd name="f334" fmla="*/ f2 1 683"/>
                  <a:gd name="f335" fmla="*/ f3 1 603"/>
                  <a:gd name="f336" fmla="+- f6 0 f4"/>
                  <a:gd name="f337" fmla="+- f5 0 f4"/>
                  <a:gd name="f338" fmla="*/ f337 1 683"/>
                  <a:gd name="f339" fmla="*/ f336 1 603"/>
                  <a:gd name="f340" fmla="*/ f4 1 f338"/>
                  <a:gd name="f341" fmla="*/ f5 1 f338"/>
                  <a:gd name="f342" fmla="*/ f4 1 f339"/>
                  <a:gd name="f343" fmla="*/ f6 1 f339"/>
                  <a:gd name="f344" fmla="*/ f340 f334 1"/>
                  <a:gd name="f345" fmla="*/ f341 f334 1"/>
                  <a:gd name="f346" fmla="*/ f343 f335 1"/>
                  <a:gd name="f347" fmla="*/ f342 f33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44" t="f347" r="f345" b="f346"/>
                <a:pathLst>
                  <a:path w="683" h="603">
                    <a:moveTo>
                      <a:pt x="f7" y="f8"/>
                    </a:moveTo>
                    <a:lnTo>
                      <a:pt x="f9" y="f10"/>
                    </a:lnTo>
                    <a:lnTo>
                      <a:pt x="f11" y="f12"/>
                    </a:lnTo>
                    <a:lnTo>
                      <a:pt x="f13" y="f14"/>
                    </a:lnTo>
                    <a:lnTo>
                      <a:pt x="f13" y="f15"/>
                    </a:lnTo>
                    <a:lnTo>
                      <a:pt x="f16" y="f17"/>
                    </a:lnTo>
                    <a:lnTo>
                      <a:pt x="f18" y="f19"/>
                    </a:lnTo>
                    <a:lnTo>
                      <a:pt x="f13" y="f20"/>
                    </a:lnTo>
                    <a:lnTo>
                      <a:pt x="f21" y="f22"/>
                    </a:lnTo>
                    <a:lnTo>
                      <a:pt x="f13" y="f23"/>
                    </a:lnTo>
                    <a:lnTo>
                      <a:pt x="f13" y="f24"/>
                    </a:lnTo>
                    <a:lnTo>
                      <a:pt x="f9" y="f25"/>
                    </a:lnTo>
                    <a:lnTo>
                      <a:pt x="f26" y="f27"/>
                    </a:lnTo>
                    <a:lnTo>
                      <a:pt x="f28" y="f29"/>
                    </a:lnTo>
                    <a:lnTo>
                      <a:pt x="f30" y="f31"/>
                    </a:lnTo>
                    <a:lnTo>
                      <a:pt x="f26" y="f32"/>
                    </a:lnTo>
                    <a:lnTo>
                      <a:pt x="f30" y="f33"/>
                    </a:lnTo>
                    <a:lnTo>
                      <a:pt x="f30" y="f34"/>
                    </a:lnTo>
                    <a:lnTo>
                      <a:pt x="f35" y="f36"/>
                    </a:lnTo>
                    <a:cubicBezTo>
                      <a:pt x="f37" y="f38"/>
                      <a:pt x="f9" y="f39"/>
                      <a:pt x="f28" y="f40"/>
                    </a:cubicBezTo>
                    <a:lnTo>
                      <a:pt x="f41" y="f40"/>
                    </a:lnTo>
                    <a:lnTo>
                      <a:pt x="f42" y="f43"/>
                    </a:lnTo>
                    <a:lnTo>
                      <a:pt x="f44" y="f45"/>
                    </a:lnTo>
                    <a:cubicBezTo>
                      <a:pt x="f46" y="f47"/>
                      <a:pt x="f48" y="f49"/>
                      <a:pt x="f50" y="f39"/>
                    </a:cubicBezTo>
                    <a:lnTo>
                      <a:pt x="f44" y="f51"/>
                    </a:lnTo>
                    <a:lnTo>
                      <a:pt x="f52" y="f53"/>
                    </a:lnTo>
                    <a:lnTo>
                      <a:pt x="f54" y="f55"/>
                    </a:lnTo>
                    <a:lnTo>
                      <a:pt x="f56" y="f57"/>
                    </a:lnTo>
                    <a:lnTo>
                      <a:pt x="f7" y="f58"/>
                    </a:lnTo>
                    <a:lnTo>
                      <a:pt x="f59" y="f60"/>
                    </a:lnTo>
                    <a:lnTo>
                      <a:pt x="f48" y="f61"/>
                    </a:lnTo>
                    <a:lnTo>
                      <a:pt x="f18" y="f62"/>
                    </a:lnTo>
                    <a:lnTo>
                      <a:pt x="f46" y="f63"/>
                    </a:lnTo>
                    <a:lnTo>
                      <a:pt x="f64" y="f65"/>
                    </a:lnTo>
                    <a:lnTo>
                      <a:pt x="f66" y="f67"/>
                    </a:lnTo>
                    <a:lnTo>
                      <a:pt x="f68" y="f69"/>
                    </a:lnTo>
                    <a:lnTo>
                      <a:pt x="f50" y="f70"/>
                    </a:lnTo>
                    <a:lnTo>
                      <a:pt x="f71" y="f72"/>
                    </a:lnTo>
                    <a:lnTo>
                      <a:pt x="f73" y="f74"/>
                    </a:lnTo>
                    <a:lnTo>
                      <a:pt x="f75" y="f65"/>
                    </a:lnTo>
                    <a:cubicBezTo>
                      <a:pt x="f54" y="f76"/>
                      <a:pt x="f77" y="f74"/>
                      <a:pt x="f66" y="f78"/>
                    </a:cubicBezTo>
                    <a:lnTo>
                      <a:pt x="f79" y="f80"/>
                    </a:lnTo>
                    <a:lnTo>
                      <a:pt x="f35" y="f81"/>
                    </a:lnTo>
                    <a:lnTo>
                      <a:pt x="f82" y="f80"/>
                    </a:lnTo>
                    <a:cubicBezTo>
                      <a:pt x="f50" y="f83"/>
                      <a:pt x="f84" y="f72"/>
                      <a:pt x="f85" y="f86"/>
                    </a:cubicBezTo>
                    <a:lnTo>
                      <a:pt x="f54" y="f87"/>
                    </a:lnTo>
                    <a:lnTo>
                      <a:pt x="f88" y="f0"/>
                    </a:lnTo>
                    <a:lnTo>
                      <a:pt x="f89" y="f90"/>
                    </a:lnTo>
                    <a:lnTo>
                      <a:pt x="f91" y="f0"/>
                    </a:lnTo>
                    <a:lnTo>
                      <a:pt x="f92" y="f93"/>
                    </a:lnTo>
                    <a:lnTo>
                      <a:pt x="f94" y="f93"/>
                    </a:lnTo>
                    <a:lnTo>
                      <a:pt x="f94" y="f95"/>
                    </a:lnTo>
                    <a:lnTo>
                      <a:pt x="f96" y="f97"/>
                    </a:lnTo>
                    <a:lnTo>
                      <a:pt x="f98" y="f95"/>
                    </a:lnTo>
                    <a:lnTo>
                      <a:pt x="f99" y="f95"/>
                    </a:lnTo>
                    <a:lnTo>
                      <a:pt x="f99" y="f93"/>
                    </a:lnTo>
                    <a:lnTo>
                      <a:pt x="f100" y="f101"/>
                    </a:lnTo>
                    <a:lnTo>
                      <a:pt x="f102" y="f103"/>
                    </a:lnTo>
                    <a:lnTo>
                      <a:pt x="f104" y="f105"/>
                    </a:lnTo>
                    <a:lnTo>
                      <a:pt x="f106" y="f107"/>
                    </a:lnTo>
                    <a:cubicBezTo>
                      <a:pt x="f106" y="f108"/>
                      <a:pt x="f109" y="f110"/>
                      <a:pt x="f109" y="f111"/>
                    </a:cubicBezTo>
                    <a:lnTo>
                      <a:pt x="f109" y="f106"/>
                    </a:lnTo>
                    <a:lnTo>
                      <a:pt x="f112" y="f106"/>
                    </a:lnTo>
                    <a:lnTo>
                      <a:pt x="f112" y="f111"/>
                    </a:lnTo>
                    <a:cubicBezTo>
                      <a:pt x="f112" y="f113"/>
                      <a:pt x="f114" y="f115"/>
                      <a:pt x="f114" y="f116"/>
                    </a:cubicBezTo>
                    <a:lnTo>
                      <a:pt x="f117" y="f109"/>
                    </a:lnTo>
                    <a:lnTo>
                      <a:pt x="f110" y="f106"/>
                    </a:lnTo>
                    <a:lnTo>
                      <a:pt x="f118" y="f119"/>
                    </a:lnTo>
                    <a:cubicBezTo>
                      <a:pt x="f120" y="f121"/>
                      <a:pt x="f122" y="f28"/>
                      <a:pt x="f13" y="f123"/>
                    </a:cubicBezTo>
                    <a:cubicBezTo>
                      <a:pt x="f124" y="f125"/>
                      <a:pt x="f126" y="f127"/>
                      <a:pt x="f128" y="f4"/>
                    </a:cubicBezTo>
                    <a:lnTo>
                      <a:pt x="f129" y="f4"/>
                    </a:lnTo>
                    <a:cubicBezTo>
                      <a:pt x="f130" y="f131"/>
                      <a:pt x="f132" y="f133"/>
                      <a:pt x="f134" y="f135"/>
                    </a:cubicBezTo>
                    <a:cubicBezTo>
                      <a:pt x="f4" y="f49"/>
                      <a:pt x="f136" y="f137"/>
                      <a:pt x="f138" y="f139"/>
                    </a:cubicBezTo>
                    <a:cubicBezTo>
                      <a:pt x="f140" y="f141"/>
                      <a:pt x="f38" y="f142"/>
                      <a:pt x="f143" y="f144"/>
                    </a:cubicBezTo>
                    <a:cubicBezTo>
                      <a:pt x="f145" y="f146"/>
                      <a:pt x="f58" y="f84"/>
                      <a:pt x="f147" y="f54"/>
                    </a:cubicBezTo>
                    <a:lnTo>
                      <a:pt x="f148" y="f103"/>
                    </a:lnTo>
                    <a:lnTo>
                      <a:pt x="f67" y="f80"/>
                    </a:lnTo>
                    <a:cubicBezTo>
                      <a:pt x="f67" y="f87"/>
                      <a:pt x="f149" y="f118"/>
                      <a:pt x="f149" y="f150"/>
                    </a:cubicBezTo>
                    <a:lnTo>
                      <a:pt x="f149" y="f109"/>
                    </a:lnTo>
                    <a:lnTo>
                      <a:pt x="f58" y="f109"/>
                    </a:lnTo>
                    <a:lnTo>
                      <a:pt x="f58" y="f150"/>
                    </a:lnTo>
                    <a:cubicBezTo>
                      <a:pt x="f58" y="f113"/>
                      <a:pt x="f58" y="f151"/>
                      <a:pt x="f152" y="f78"/>
                    </a:cubicBezTo>
                    <a:lnTo>
                      <a:pt x="f153" y="f112"/>
                    </a:lnTo>
                    <a:lnTo>
                      <a:pt x="f154" y="f155"/>
                    </a:lnTo>
                    <a:lnTo>
                      <a:pt x="f156" y="f78"/>
                    </a:lnTo>
                    <a:lnTo>
                      <a:pt x="f157" y="f158"/>
                    </a:lnTo>
                    <a:lnTo>
                      <a:pt x="f159" y="f113"/>
                    </a:lnTo>
                    <a:lnTo>
                      <a:pt x="f160" y="f158"/>
                    </a:lnTo>
                    <a:lnTo>
                      <a:pt x="f161" y="f158"/>
                    </a:lnTo>
                    <a:lnTo>
                      <a:pt x="f161" y="f95"/>
                    </a:lnTo>
                    <a:lnTo>
                      <a:pt x="f161" y="f93"/>
                    </a:lnTo>
                    <a:lnTo>
                      <a:pt x="f43" y="f162"/>
                    </a:lnTo>
                    <a:lnTo>
                      <a:pt x="f163" y="f93"/>
                    </a:lnTo>
                    <a:lnTo>
                      <a:pt x="f164" y="f0"/>
                    </a:lnTo>
                    <a:lnTo>
                      <a:pt x="f47" y="f90"/>
                    </a:lnTo>
                    <a:cubicBezTo>
                      <a:pt x="f165" y="f166"/>
                      <a:pt x="f167" y="f168"/>
                      <a:pt x="f169" y="f170"/>
                    </a:cubicBezTo>
                    <a:lnTo>
                      <a:pt x="f33" y="f171"/>
                    </a:lnTo>
                    <a:lnTo>
                      <a:pt x="f172" y="f170"/>
                    </a:lnTo>
                    <a:lnTo>
                      <a:pt x="f173" y="f116"/>
                    </a:lnTo>
                    <a:cubicBezTo>
                      <a:pt x="f174" y="f74"/>
                      <a:pt x="f164" y="f162"/>
                      <a:pt x="f49" y="f65"/>
                    </a:cubicBezTo>
                    <a:lnTo>
                      <a:pt x="f175" y="f176"/>
                    </a:lnTo>
                    <a:lnTo>
                      <a:pt x="f177" y="f166"/>
                    </a:lnTo>
                    <a:lnTo>
                      <a:pt x="f167" y="f62"/>
                    </a:lnTo>
                    <a:lnTo>
                      <a:pt x="f178" y="f65"/>
                    </a:lnTo>
                    <a:lnTo>
                      <a:pt x="f172" y="f63"/>
                    </a:lnTo>
                    <a:lnTo>
                      <a:pt x="f179" y="f180"/>
                    </a:lnTo>
                    <a:lnTo>
                      <a:pt x="f181" y="f182"/>
                    </a:lnTo>
                    <a:lnTo>
                      <a:pt x="f1" y="f183"/>
                    </a:lnTo>
                    <a:lnTo>
                      <a:pt x="f27" y="f58"/>
                    </a:lnTo>
                    <a:lnTo>
                      <a:pt x="f39" y="f161"/>
                    </a:lnTo>
                    <a:lnTo>
                      <a:pt x="f1" y="f70"/>
                    </a:lnTo>
                    <a:lnTo>
                      <a:pt x="f184" y="f185"/>
                    </a:lnTo>
                    <a:lnTo>
                      <a:pt x="f164" y="f186"/>
                    </a:lnTo>
                    <a:lnTo>
                      <a:pt x="f187" y="f188"/>
                    </a:lnTo>
                    <a:lnTo>
                      <a:pt x="f17" y="f189"/>
                    </a:lnTo>
                    <a:lnTo>
                      <a:pt x="f167" y="f190"/>
                    </a:lnTo>
                    <a:cubicBezTo>
                      <a:pt x="f27" y="f40"/>
                      <a:pt x="f181" y="f55"/>
                      <a:pt x="f17" y="f43"/>
                    </a:cubicBezTo>
                    <a:lnTo>
                      <a:pt x="f191" y="f43"/>
                    </a:lnTo>
                    <a:lnTo>
                      <a:pt x="f15" y="f47"/>
                    </a:lnTo>
                    <a:lnTo>
                      <a:pt x="f192" y="f47"/>
                    </a:lnTo>
                    <a:cubicBezTo>
                      <a:pt x="f25" y="f49"/>
                      <a:pt x="f31" y="f193"/>
                      <a:pt x="f169" y="f194"/>
                    </a:cubicBezTo>
                    <a:lnTo>
                      <a:pt x="f15" y="f36"/>
                    </a:lnTo>
                    <a:lnTo>
                      <a:pt x="f15" y="f32"/>
                    </a:lnTo>
                    <a:lnTo>
                      <a:pt x="f195" y="f169"/>
                    </a:lnTo>
                    <a:lnTo>
                      <a:pt x="f196" y="f197"/>
                    </a:lnTo>
                    <a:lnTo>
                      <a:pt x="f192" y="f177"/>
                    </a:lnTo>
                    <a:lnTo>
                      <a:pt x="f195" y="f173"/>
                    </a:lnTo>
                    <a:lnTo>
                      <a:pt x="f25" y="f24"/>
                    </a:lnTo>
                    <a:lnTo>
                      <a:pt x="f22" y="f1"/>
                    </a:lnTo>
                    <a:lnTo>
                      <a:pt x="f138" y="f198"/>
                    </a:lnTo>
                    <a:lnTo>
                      <a:pt x="f187" y="f22"/>
                    </a:lnTo>
                    <a:lnTo>
                      <a:pt x="f138" y="f199"/>
                    </a:lnTo>
                    <a:lnTo>
                      <a:pt x="f25" y="f200"/>
                    </a:lnTo>
                    <a:lnTo>
                      <a:pt x="f201" y="f20"/>
                    </a:lnTo>
                    <a:lnTo>
                      <a:pt x="f138" y="f196"/>
                    </a:lnTo>
                    <a:lnTo>
                      <a:pt x="f22" y="f202"/>
                    </a:lnTo>
                    <a:lnTo>
                      <a:pt x="f38" y="f203"/>
                    </a:lnTo>
                    <a:lnTo>
                      <a:pt x="f25" y="f204"/>
                    </a:lnTo>
                    <a:lnTo>
                      <a:pt x="f1" y="f205"/>
                    </a:lnTo>
                    <a:lnTo>
                      <a:pt x="f49" y="f206"/>
                    </a:lnTo>
                    <a:lnTo>
                      <a:pt x="f207" y="f208"/>
                    </a:lnTo>
                    <a:lnTo>
                      <a:pt x="f127" y="f209"/>
                    </a:lnTo>
                    <a:lnTo>
                      <a:pt x="f55" y="f210"/>
                    </a:lnTo>
                    <a:lnTo>
                      <a:pt x="f173" y="f211"/>
                    </a:lnTo>
                    <a:lnTo>
                      <a:pt x="f169" y="f212"/>
                    </a:lnTo>
                    <a:lnTo>
                      <a:pt x="f174" y="f211"/>
                    </a:lnTo>
                    <a:lnTo>
                      <a:pt x="f213" y="f214"/>
                    </a:lnTo>
                    <a:lnTo>
                      <a:pt x="f40" y="f211"/>
                    </a:lnTo>
                    <a:lnTo>
                      <a:pt x="f49" y="f215"/>
                    </a:lnTo>
                    <a:lnTo>
                      <a:pt x="f47" y="f133"/>
                    </a:lnTo>
                    <a:lnTo>
                      <a:pt x="f38" y="f216"/>
                    </a:lnTo>
                    <a:lnTo>
                      <a:pt x="f49" y="f217"/>
                    </a:lnTo>
                    <a:lnTo>
                      <a:pt x="f218" y="f219"/>
                    </a:lnTo>
                    <a:lnTo>
                      <a:pt x="f220" y="f221"/>
                    </a:lnTo>
                    <a:lnTo>
                      <a:pt x="f161" y="f222"/>
                    </a:lnTo>
                    <a:lnTo>
                      <a:pt x="f58" y="f219"/>
                    </a:lnTo>
                    <a:lnTo>
                      <a:pt x="f223" y="f224"/>
                    </a:lnTo>
                    <a:lnTo>
                      <a:pt x="f225" y="f226"/>
                    </a:lnTo>
                    <a:lnTo>
                      <a:pt x="f149" y="f211"/>
                    </a:lnTo>
                    <a:lnTo>
                      <a:pt x="f58" y="f132"/>
                    </a:lnTo>
                    <a:lnTo>
                      <a:pt x="f67" y="f132"/>
                    </a:lnTo>
                    <a:lnTo>
                      <a:pt x="f86" y="f227"/>
                    </a:lnTo>
                    <a:lnTo>
                      <a:pt x="f228" y="f132"/>
                    </a:lnTo>
                    <a:lnTo>
                      <a:pt x="f229" y="f230"/>
                    </a:lnTo>
                    <a:lnTo>
                      <a:pt x="f228" y="f231"/>
                    </a:lnTo>
                    <a:lnTo>
                      <a:pt x="f232" y="f233"/>
                    </a:lnTo>
                    <a:lnTo>
                      <a:pt x="f137" y="f234"/>
                    </a:lnTo>
                    <a:lnTo>
                      <a:pt x="f235" y="f236"/>
                    </a:lnTo>
                    <a:lnTo>
                      <a:pt x="f235" y="f234"/>
                    </a:lnTo>
                    <a:lnTo>
                      <a:pt x="f237" y="f131"/>
                    </a:lnTo>
                    <a:lnTo>
                      <a:pt x="f238" y="f233"/>
                    </a:lnTo>
                    <a:lnTo>
                      <a:pt x="f117" y="f211"/>
                    </a:lnTo>
                    <a:lnTo>
                      <a:pt x="f239" y="f132"/>
                    </a:lnTo>
                    <a:lnTo>
                      <a:pt x="f117" y="f240"/>
                    </a:lnTo>
                    <a:lnTo>
                      <a:pt x="f241" y="f212"/>
                    </a:lnTo>
                    <a:lnTo>
                      <a:pt x="f114" y="f240"/>
                    </a:lnTo>
                    <a:lnTo>
                      <a:pt x="f106" y="f240"/>
                    </a:lnTo>
                    <a:lnTo>
                      <a:pt x="f111" y="f211"/>
                    </a:lnTo>
                    <a:lnTo>
                      <a:pt x="f242" y="f132"/>
                    </a:lnTo>
                    <a:lnTo>
                      <a:pt x="f120" y="f236"/>
                    </a:lnTo>
                    <a:lnTo>
                      <a:pt x="f106" y="f243"/>
                    </a:lnTo>
                    <a:lnTo>
                      <a:pt x="f94" y="f233"/>
                    </a:lnTo>
                    <a:lnTo>
                      <a:pt x="f244" y="f245"/>
                    </a:lnTo>
                    <a:lnTo>
                      <a:pt x="f246" y="f219"/>
                    </a:lnTo>
                    <a:lnTo>
                      <a:pt x="f75" y="f247"/>
                    </a:lnTo>
                    <a:lnTo>
                      <a:pt x="f11" y="f248"/>
                    </a:lnTo>
                    <a:lnTo>
                      <a:pt x="f146" y="f249"/>
                    </a:lnTo>
                    <a:lnTo>
                      <a:pt x="f75" y="f133"/>
                    </a:lnTo>
                    <a:lnTo>
                      <a:pt x="f250" y="f227"/>
                    </a:lnTo>
                    <a:lnTo>
                      <a:pt x="f122" y="f251"/>
                    </a:lnTo>
                    <a:lnTo>
                      <a:pt x="f26" y="f252"/>
                    </a:lnTo>
                    <a:lnTo>
                      <a:pt x="f82" y="f136"/>
                    </a:lnTo>
                    <a:lnTo>
                      <a:pt x="f66" y="f252"/>
                    </a:lnTo>
                    <a:lnTo>
                      <a:pt x="f85" y="f253"/>
                    </a:lnTo>
                    <a:lnTo>
                      <a:pt x="f254" y="f255"/>
                    </a:lnTo>
                    <a:lnTo>
                      <a:pt x="f256" y="f257"/>
                    </a:lnTo>
                    <a:lnTo>
                      <a:pt x="f75" y="f14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39" y="f258"/>
                    </a:moveTo>
                    <a:lnTo>
                      <a:pt x="f228" y="f259"/>
                    </a:lnTo>
                    <a:lnTo>
                      <a:pt x="f260" y="f258"/>
                    </a:lnTo>
                    <a:lnTo>
                      <a:pt x="f239" y="f258"/>
                    </a:lnTo>
                    <a:close/>
                    <a:moveTo>
                      <a:pt x="f239" y="f258"/>
                    </a:moveTo>
                    <a:lnTo>
                      <a:pt x="f239" y="f258"/>
                    </a:lnTo>
                    <a:close/>
                    <a:moveTo>
                      <a:pt x="f228" y="f261"/>
                    </a:moveTo>
                    <a:lnTo>
                      <a:pt x="f158" y="f262"/>
                    </a:lnTo>
                    <a:lnTo>
                      <a:pt x="f95" y="f263"/>
                    </a:lnTo>
                    <a:lnTo>
                      <a:pt x="f228" y="f41"/>
                    </a:lnTo>
                    <a:lnTo>
                      <a:pt x="f228" y="f261"/>
                    </a:lnTo>
                    <a:close/>
                    <a:moveTo>
                      <a:pt x="f228" y="f261"/>
                    </a:moveTo>
                    <a:lnTo>
                      <a:pt x="f228" y="f261"/>
                    </a:lnTo>
                    <a:close/>
                    <a:moveTo>
                      <a:pt x="f228" y="f21"/>
                    </a:moveTo>
                    <a:lnTo>
                      <a:pt x="f95" y="f264"/>
                    </a:lnTo>
                    <a:lnTo>
                      <a:pt x="f95" y="f265"/>
                    </a:lnTo>
                    <a:lnTo>
                      <a:pt x="f266" y="f267"/>
                    </a:lnTo>
                    <a:lnTo>
                      <a:pt x="f228" y="f21"/>
                    </a:lnTo>
                    <a:close/>
                    <a:moveTo>
                      <a:pt x="f228" y="f21"/>
                    </a:moveTo>
                    <a:lnTo>
                      <a:pt x="f228" y="f21"/>
                    </a:lnTo>
                    <a:close/>
                    <a:moveTo>
                      <a:pt x="f266" y="f268"/>
                    </a:moveTo>
                    <a:lnTo>
                      <a:pt x="f95" y="f269"/>
                    </a:lnTo>
                    <a:lnTo>
                      <a:pt x="f239" y="f48"/>
                    </a:lnTo>
                    <a:lnTo>
                      <a:pt x="f266" y="f250"/>
                    </a:lnTo>
                    <a:lnTo>
                      <a:pt x="f266" y="f268"/>
                    </a:lnTo>
                    <a:close/>
                    <a:moveTo>
                      <a:pt x="f266" y="f268"/>
                    </a:moveTo>
                    <a:lnTo>
                      <a:pt x="f266" y="f268"/>
                    </a:lnTo>
                    <a:close/>
                    <a:moveTo>
                      <a:pt x="f266" y="f270"/>
                    </a:moveTo>
                    <a:lnTo>
                      <a:pt x="f239" y="f82"/>
                    </a:lnTo>
                    <a:lnTo>
                      <a:pt x="f239" y="f144"/>
                    </a:lnTo>
                    <a:lnTo>
                      <a:pt x="f166" y="f271"/>
                    </a:lnTo>
                    <a:lnTo>
                      <a:pt x="f266" y="f270"/>
                    </a:lnTo>
                    <a:close/>
                    <a:moveTo>
                      <a:pt x="f266" y="f270"/>
                    </a:moveTo>
                    <a:lnTo>
                      <a:pt x="f266" y="f270"/>
                    </a:lnTo>
                    <a:close/>
                    <a:moveTo>
                      <a:pt x="f166" y="f272"/>
                    </a:moveTo>
                    <a:lnTo>
                      <a:pt x="f0" y="f273"/>
                    </a:lnTo>
                    <a:lnTo>
                      <a:pt x="f0" y="f274"/>
                    </a:lnTo>
                    <a:lnTo>
                      <a:pt x="f107" y="f111"/>
                    </a:lnTo>
                    <a:lnTo>
                      <a:pt x="f107" y="f150"/>
                    </a:lnTo>
                    <a:lnTo>
                      <a:pt x="f232" y="f112"/>
                    </a:lnTo>
                    <a:lnTo>
                      <a:pt x="f166" y="f118"/>
                    </a:lnTo>
                    <a:lnTo>
                      <a:pt x="f166" y="f275"/>
                    </a:lnTo>
                    <a:lnTo>
                      <a:pt x="f276" y="f106"/>
                    </a:lnTo>
                    <a:lnTo>
                      <a:pt x="f166" y="f109"/>
                    </a:lnTo>
                    <a:lnTo>
                      <a:pt x="f166" y="f272"/>
                    </a:lnTo>
                    <a:close/>
                    <a:moveTo>
                      <a:pt x="f166" y="f272"/>
                    </a:moveTo>
                    <a:lnTo>
                      <a:pt x="f166" y="f272"/>
                    </a:lnTo>
                    <a:close/>
                    <a:moveTo>
                      <a:pt x="f238" y="f105"/>
                    </a:moveTo>
                    <a:lnTo>
                      <a:pt x="f0" y="f125"/>
                    </a:lnTo>
                    <a:lnTo>
                      <a:pt x="f0" y="f158"/>
                    </a:lnTo>
                    <a:lnTo>
                      <a:pt x="f238" y="f105"/>
                    </a:lnTo>
                    <a:close/>
                    <a:moveTo>
                      <a:pt x="f238" y="f105"/>
                    </a:moveTo>
                    <a:lnTo>
                      <a:pt x="f238" y="f105"/>
                    </a:lnTo>
                    <a:close/>
                    <a:moveTo>
                      <a:pt x="f116" y="f277"/>
                    </a:moveTo>
                    <a:lnTo>
                      <a:pt x="f278" y="f87"/>
                    </a:lnTo>
                    <a:lnTo>
                      <a:pt x="f279" y="f280"/>
                    </a:lnTo>
                    <a:lnTo>
                      <a:pt x="f279" y="f116"/>
                    </a:lnTo>
                    <a:lnTo>
                      <a:pt x="f116" y="f277"/>
                    </a:lnTo>
                    <a:close/>
                    <a:moveTo>
                      <a:pt x="f116" y="f277"/>
                    </a:moveTo>
                    <a:lnTo>
                      <a:pt x="f116" y="f277"/>
                    </a:lnTo>
                    <a:close/>
                    <a:moveTo>
                      <a:pt x="f279" y="f229"/>
                    </a:moveTo>
                    <a:lnTo>
                      <a:pt x="f0" y="f171"/>
                    </a:lnTo>
                    <a:lnTo>
                      <a:pt x="f87" y="f276"/>
                    </a:lnTo>
                    <a:lnTo>
                      <a:pt x="f279" y="f183"/>
                    </a:lnTo>
                    <a:lnTo>
                      <a:pt x="f279" y="f229"/>
                    </a:lnTo>
                    <a:close/>
                    <a:moveTo>
                      <a:pt x="f279" y="f229"/>
                    </a:moveTo>
                    <a:lnTo>
                      <a:pt x="f279" y="f229"/>
                    </a:lnTo>
                    <a:close/>
                    <a:moveTo>
                      <a:pt x="f276" y="f57"/>
                    </a:moveTo>
                    <a:lnTo>
                      <a:pt x="f87" y="f76"/>
                    </a:lnTo>
                    <a:lnTo>
                      <a:pt x="f281" y="f282"/>
                    </a:lnTo>
                    <a:lnTo>
                      <a:pt x="f276" y="f283"/>
                    </a:lnTo>
                    <a:lnTo>
                      <a:pt x="f276" y="f57"/>
                    </a:lnTo>
                    <a:close/>
                    <a:moveTo>
                      <a:pt x="f276" y="f57"/>
                    </a:moveTo>
                    <a:lnTo>
                      <a:pt x="f276" y="f57"/>
                    </a:lnTo>
                    <a:close/>
                    <a:moveTo>
                      <a:pt x="f229" y="f43"/>
                    </a:moveTo>
                    <a:lnTo>
                      <a:pt x="f281" y="f53"/>
                    </a:lnTo>
                    <a:lnTo>
                      <a:pt x="f281" y="f186"/>
                    </a:lnTo>
                    <a:lnTo>
                      <a:pt x="f280" y="f38"/>
                    </a:lnTo>
                    <a:cubicBezTo>
                      <a:pt x="f83" y="f49"/>
                      <a:pt x="f176" y="f55"/>
                      <a:pt x="f229" y="f43"/>
                    </a:cubicBezTo>
                    <a:close/>
                    <a:moveTo>
                      <a:pt x="f229" y="f43"/>
                    </a:moveTo>
                    <a:lnTo>
                      <a:pt x="f229" y="f43"/>
                    </a:lnTo>
                    <a:close/>
                    <a:moveTo>
                      <a:pt x="f107" y="f34"/>
                    </a:moveTo>
                    <a:lnTo>
                      <a:pt x="f151" y="f193"/>
                    </a:lnTo>
                    <a:cubicBezTo>
                      <a:pt x="f237" y="f201"/>
                      <a:pt x="f238" y="f34"/>
                      <a:pt x="f235" y="f284"/>
                    </a:cubicBezTo>
                    <a:lnTo>
                      <a:pt x="f116" y="f284"/>
                    </a:lnTo>
                    <a:lnTo>
                      <a:pt x="f107" y="f174"/>
                    </a:lnTo>
                    <a:lnTo>
                      <a:pt x="f107" y="f34"/>
                    </a:lnTo>
                    <a:close/>
                    <a:moveTo>
                      <a:pt x="f107" y="f34"/>
                    </a:moveTo>
                    <a:lnTo>
                      <a:pt x="f107" y="f34"/>
                    </a:lnTo>
                    <a:close/>
                    <a:moveTo>
                      <a:pt x="f229" y="f158"/>
                    </a:moveTo>
                    <a:lnTo>
                      <a:pt x="f166" y="f87"/>
                    </a:lnTo>
                    <a:lnTo>
                      <a:pt x="f166" y="f93"/>
                    </a:lnTo>
                    <a:lnTo>
                      <a:pt x="f229" y="f158"/>
                    </a:lnTo>
                    <a:close/>
                    <a:moveTo>
                      <a:pt x="f229" y="f158"/>
                    </a:moveTo>
                    <a:lnTo>
                      <a:pt x="f229" y="f158"/>
                    </a:lnTo>
                    <a:close/>
                    <a:moveTo>
                      <a:pt x="f285" y="f286"/>
                    </a:moveTo>
                    <a:lnTo>
                      <a:pt x="f47" y="f255"/>
                    </a:lnTo>
                    <a:lnTo>
                      <a:pt x="f213" y="f231"/>
                    </a:lnTo>
                    <a:lnTo>
                      <a:pt x="f285" y="f286"/>
                    </a:lnTo>
                    <a:close/>
                    <a:moveTo>
                      <a:pt x="f285" y="f286"/>
                    </a:moveTo>
                    <a:lnTo>
                      <a:pt x="f285" y="f286"/>
                    </a:lnTo>
                    <a:close/>
                    <a:moveTo>
                      <a:pt x="f43" y="f287"/>
                    </a:moveTo>
                    <a:lnTo>
                      <a:pt x="f225" y="f257"/>
                    </a:lnTo>
                    <a:lnTo>
                      <a:pt x="f220" y="f288"/>
                    </a:lnTo>
                    <a:lnTo>
                      <a:pt x="f43" y="f287"/>
                    </a:lnTo>
                    <a:close/>
                    <a:moveTo>
                      <a:pt x="f43" y="f287"/>
                    </a:moveTo>
                    <a:lnTo>
                      <a:pt x="f43" y="f287"/>
                    </a:lnTo>
                    <a:close/>
                    <a:moveTo>
                      <a:pt x="f289" y="f215"/>
                    </a:moveTo>
                    <a:lnTo>
                      <a:pt x="f242" y="f290"/>
                    </a:lnTo>
                    <a:lnTo>
                      <a:pt x="f89" y="f231"/>
                    </a:lnTo>
                    <a:lnTo>
                      <a:pt x="f289" y="f215"/>
                    </a:lnTo>
                    <a:close/>
                    <a:moveTo>
                      <a:pt x="f289" y="f215"/>
                    </a:moveTo>
                    <a:lnTo>
                      <a:pt x="f289" y="f215"/>
                    </a:lnTo>
                    <a:close/>
                    <a:moveTo>
                      <a:pt x="f85" y="f219"/>
                    </a:moveTo>
                    <a:lnTo>
                      <a:pt x="f92" y="f204"/>
                    </a:lnTo>
                    <a:lnTo>
                      <a:pt x="f122" y="f211"/>
                    </a:lnTo>
                    <a:lnTo>
                      <a:pt x="f85" y="f219"/>
                    </a:lnTo>
                    <a:close/>
                    <a:moveTo>
                      <a:pt x="f85" y="f219"/>
                    </a:moveTo>
                    <a:lnTo>
                      <a:pt x="f85" y="f219"/>
                    </a:lnTo>
                    <a:close/>
                    <a:moveTo>
                      <a:pt x="f291" y="f292"/>
                    </a:moveTo>
                    <a:cubicBezTo>
                      <a:pt x="f293" y="f58"/>
                      <a:pt x="f67" y="f188"/>
                      <a:pt x="f260" y="f60"/>
                    </a:cubicBezTo>
                    <a:lnTo>
                      <a:pt x="f260" y="f220"/>
                    </a:lnTo>
                    <a:lnTo>
                      <a:pt x="f57" y="f294"/>
                    </a:lnTo>
                    <a:lnTo>
                      <a:pt x="f295" y="f296"/>
                    </a:lnTo>
                    <a:lnTo>
                      <a:pt x="f260" y="f39"/>
                    </a:lnTo>
                    <a:cubicBezTo>
                      <a:pt x="f185" y="f43"/>
                      <a:pt x="f223" y="f297"/>
                      <a:pt x="f159" y="f57"/>
                    </a:cubicBezTo>
                    <a:lnTo>
                      <a:pt x="f159" y="f185"/>
                    </a:lnTo>
                    <a:lnTo>
                      <a:pt x="f143" y="f108"/>
                    </a:lnTo>
                    <a:lnTo>
                      <a:pt x="f152" y="f72"/>
                    </a:lnTo>
                    <a:lnTo>
                      <a:pt x="f152" y="f292"/>
                    </a:lnTo>
                    <a:lnTo>
                      <a:pt x="f291" y="f292"/>
                    </a:lnTo>
                    <a:close/>
                    <a:moveTo>
                      <a:pt x="f291" y="f292"/>
                    </a:moveTo>
                    <a:lnTo>
                      <a:pt x="f291" y="f292"/>
                    </a:lnTo>
                    <a:close/>
                    <a:moveTo>
                      <a:pt x="f162" y="f294"/>
                    </a:moveTo>
                    <a:cubicBezTo>
                      <a:pt x="f147" y="f298"/>
                      <a:pt x="f299" y="f180"/>
                      <a:pt x="f300" y="f292"/>
                    </a:cubicBezTo>
                    <a:lnTo>
                      <a:pt x="f300" y="f72"/>
                    </a:lnTo>
                    <a:lnTo>
                      <a:pt x="f299" y="f72"/>
                    </a:lnTo>
                    <a:lnTo>
                      <a:pt x="f162" y="f301"/>
                    </a:lnTo>
                    <a:lnTo>
                      <a:pt x="f162" y="f294"/>
                    </a:lnTo>
                    <a:close/>
                    <a:moveTo>
                      <a:pt x="f162" y="f294"/>
                    </a:moveTo>
                    <a:lnTo>
                      <a:pt x="f162" y="f294"/>
                    </a:lnTo>
                    <a:close/>
                    <a:moveTo>
                      <a:pt x="f302" y="f303"/>
                    </a:moveTo>
                    <a:lnTo>
                      <a:pt x="f302" y="f137"/>
                    </a:lnTo>
                    <a:lnTo>
                      <a:pt x="f155" y="f292"/>
                    </a:lnTo>
                    <a:lnTo>
                      <a:pt x="f304" y="f260"/>
                    </a:lnTo>
                    <a:cubicBezTo>
                      <a:pt x="f103" y="f70"/>
                      <a:pt x="f277" y="f305"/>
                      <a:pt x="f302" y="f303"/>
                    </a:cubicBezTo>
                    <a:close/>
                    <a:moveTo>
                      <a:pt x="f302" y="f303"/>
                    </a:moveTo>
                    <a:lnTo>
                      <a:pt x="f302" y="f303"/>
                    </a:lnTo>
                    <a:close/>
                    <a:moveTo>
                      <a:pt x="f302" y="f47"/>
                    </a:moveTo>
                    <a:cubicBezTo>
                      <a:pt x="f304" y="f297"/>
                      <a:pt x="f111" y="f298"/>
                      <a:pt x="f125" y="f162"/>
                    </a:cubicBezTo>
                    <a:lnTo>
                      <a:pt x="f106" y="f260"/>
                    </a:lnTo>
                    <a:lnTo>
                      <a:pt x="f106" y="f292"/>
                    </a:lnTo>
                    <a:lnTo>
                      <a:pt x="f98" y="f108"/>
                    </a:lnTo>
                    <a:lnTo>
                      <a:pt x="f96" y="f57"/>
                    </a:lnTo>
                    <a:lnTo>
                      <a:pt x="f96" y="f306"/>
                    </a:lnTo>
                    <a:cubicBezTo>
                      <a:pt x="f141" y="f51"/>
                      <a:pt x="f307" y="f45"/>
                      <a:pt x="f117" y="f193"/>
                    </a:cubicBezTo>
                    <a:lnTo>
                      <a:pt x="f308" y="f297"/>
                    </a:lnTo>
                    <a:lnTo>
                      <a:pt x="f309" y="f188"/>
                    </a:lnTo>
                    <a:lnTo>
                      <a:pt x="f302" y="f47"/>
                    </a:lnTo>
                    <a:close/>
                    <a:moveTo>
                      <a:pt x="f302" y="f47"/>
                    </a:moveTo>
                    <a:lnTo>
                      <a:pt x="f302" y="f47"/>
                    </a:lnTo>
                    <a:close/>
                    <a:moveTo>
                      <a:pt x="f111" y="f38"/>
                    </a:moveTo>
                    <a:cubicBezTo>
                      <a:pt x="f242" y="f220"/>
                      <a:pt x="f310" y="f311"/>
                      <a:pt x="f92" y="f312"/>
                    </a:cubicBezTo>
                    <a:lnTo>
                      <a:pt x="f244" y="f312"/>
                    </a:lnTo>
                    <a:lnTo>
                      <a:pt x="f244" y="f295"/>
                    </a:lnTo>
                    <a:lnTo>
                      <a:pt x="f77" y="f185"/>
                    </a:lnTo>
                    <a:lnTo>
                      <a:pt x="f96" y="f194"/>
                    </a:lnTo>
                    <a:lnTo>
                      <a:pt x="f313" y="f201"/>
                    </a:lnTo>
                    <a:cubicBezTo>
                      <a:pt x="f104" y="f34"/>
                      <a:pt x="f139" y="f174"/>
                      <a:pt x="f155" y="f169"/>
                    </a:cubicBezTo>
                    <a:lnTo>
                      <a:pt x="f310" y="f39"/>
                    </a:lnTo>
                    <a:lnTo>
                      <a:pt x="f314" y="f47"/>
                    </a:lnTo>
                    <a:lnTo>
                      <a:pt x="f111" y="f38"/>
                    </a:lnTo>
                    <a:close/>
                    <a:moveTo>
                      <a:pt x="f111" y="f38"/>
                    </a:moveTo>
                    <a:lnTo>
                      <a:pt x="f111" y="f38"/>
                    </a:lnTo>
                    <a:close/>
                    <a:moveTo>
                      <a:pt x="f304" y="f173"/>
                    </a:moveTo>
                    <a:cubicBezTo>
                      <a:pt x="f139" y="f315"/>
                      <a:pt x="f104" y="f33"/>
                      <a:pt x="f313" y="f169"/>
                    </a:cubicBezTo>
                    <a:lnTo>
                      <a:pt x="f96" y="f33"/>
                    </a:lnTo>
                    <a:lnTo>
                      <a:pt x="f142" y="f32"/>
                    </a:lnTo>
                    <a:lnTo>
                      <a:pt x="f73" y="f198"/>
                    </a:lnTo>
                    <a:lnTo>
                      <a:pt x="f313" y="f199"/>
                    </a:lnTo>
                    <a:lnTo>
                      <a:pt x="f98" y="f199"/>
                    </a:lnTo>
                    <a:lnTo>
                      <a:pt x="f155" y="f31"/>
                    </a:lnTo>
                    <a:lnTo>
                      <a:pt x="f310" y="f29"/>
                    </a:lnTo>
                    <a:lnTo>
                      <a:pt x="f99" y="f127"/>
                    </a:lnTo>
                    <a:lnTo>
                      <a:pt x="f304" y="f173"/>
                    </a:lnTo>
                    <a:close/>
                    <a:moveTo>
                      <a:pt x="f304" y="f173"/>
                    </a:moveTo>
                    <a:lnTo>
                      <a:pt x="f304" y="f173"/>
                    </a:lnTo>
                    <a:close/>
                    <a:moveTo>
                      <a:pt x="f95" y="f31"/>
                    </a:moveTo>
                    <a:lnTo>
                      <a:pt x="f102" y="f316"/>
                    </a:lnTo>
                    <a:lnTo>
                      <a:pt x="f102" y="f196"/>
                    </a:lnTo>
                    <a:lnTo>
                      <a:pt x="f310" y="f15"/>
                    </a:lnTo>
                    <a:lnTo>
                      <a:pt x="f91" y="f209"/>
                    </a:lnTo>
                    <a:lnTo>
                      <a:pt x="f304" y="f317"/>
                    </a:lnTo>
                    <a:lnTo>
                      <a:pt x="f304" y="f318"/>
                    </a:lnTo>
                    <a:lnTo>
                      <a:pt x="f304" y="f317"/>
                    </a:lnTo>
                    <a:cubicBezTo>
                      <a:pt x="f117" y="f319"/>
                      <a:pt x="f0" y="f23"/>
                      <a:pt x="f238" y="f179"/>
                    </a:cubicBezTo>
                    <a:lnTo>
                      <a:pt x="f109" y="f253"/>
                    </a:lnTo>
                    <a:lnTo>
                      <a:pt x="f309" y="f14"/>
                    </a:lnTo>
                    <a:lnTo>
                      <a:pt x="f95" y="f31"/>
                    </a:lnTo>
                    <a:close/>
                    <a:moveTo>
                      <a:pt x="f95" y="f31"/>
                    </a:moveTo>
                    <a:lnTo>
                      <a:pt x="f95" y="f31"/>
                    </a:lnTo>
                    <a:close/>
                    <a:moveTo>
                      <a:pt x="f170" y="f1"/>
                    </a:moveTo>
                    <a:cubicBezTo>
                      <a:pt x="f278" y="f17"/>
                      <a:pt x="f95" y="f320"/>
                      <a:pt x="f118" y="f205"/>
                    </a:cubicBezTo>
                    <a:lnTo>
                      <a:pt x="f118" y="f8"/>
                    </a:lnTo>
                    <a:lnTo>
                      <a:pt x="f321" y="f322"/>
                    </a:lnTo>
                    <a:lnTo>
                      <a:pt x="f323" y="f324"/>
                    </a:lnTo>
                    <a:lnTo>
                      <a:pt x="f162" y="f205"/>
                    </a:lnTo>
                    <a:lnTo>
                      <a:pt x="f260" y="f317"/>
                    </a:lnTo>
                    <a:lnTo>
                      <a:pt x="f162" y="f317"/>
                    </a:lnTo>
                    <a:cubicBezTo>
                      <a:pt x="f276" y="f14"/>
                      <a:pt x="f325" y="f17"/>
                      <a:pt x="f232" y="f24"/>
                    </a:cubicBezTo>
                    <a:lnTo>
                      <a:pt x="f232" y="f322"/>
                    </a:lnTo>
                    <a:lnTo>
                      <a:pt x="f170" y="f322"/>
                    </a:lnTo>
                    <a:lnTo>
                      <a:pt x="f170" y="f1"/>
                    </a:lnTo>
                    <a:close/>
                    <a:moveTo>
                      <a:pt x="f170" y="f1"/>
                    </a:moveTo>
                    <a:lnTo>
                      <a:pt x="f170" y="f1"/>
                    </a:lnTo>
                    <a:close/>
                    <a:moveTo>
                      <a:pt x="f137" y="f179"/>
                    </a:moveTo>
                    <a:cubicBezTo>
                      <a:pt x="f74" y="f23"/>
                      <a:pt x="f228" y="f12"/>
                      <a:pt x="f300" y="f326"/>
                    </a:cubicBezTo>
                    <a:lnTo>
                      <a:pt x="f300" y="f318"/>
                    </a:lnTo>
                    <a:lnTo>
                      <a:pt x="f67" y="f317"/>
                    </a:lnTo>
                    <a:lnTo>
                      <a:pt x="f161" y="f290"/>
                    </a:lnTo>
                    <a:lnTo>
                      <a:pt x="f51" y="f316"/>
                    </a:lnTo>
                    <a:lnTo>
                      <a:pt x="f154" y="f316"/>
                    </a:lnTo>
                    <a:lnTo>
                      <a:pt x="f154" y="f327"/>
                    </a:lnTo>
                    <a:lnTo>
                      <a:pt x="f276" y="f197"/>
                    </a:lnTo>
                    <a:lnTo>
                      <a:pt x="f57" y="f206"/>
                    </a:lnTo>
                    <a:lnTo>
                      <a:pt x="f58" y="f328"/>
                    </a:lnTo>
                    <a:lnTo>
                      <a:pt x="f280" y="f179"/>
                    </a:lnTo>
                    <a:lnTo>
                      <a:pt x="f137" y="f179"/>
                    </a:lnTo>
                    <a:close/>
                    <a:moveTo>
                      <a:pt x="f137" y="f179"/>
                    </a:moveTo>
                    <a:lnTo>
                      <a:pt x="f137" y="f179"/>
                    </a:lnTo>
                    <a:close/>
                    <a:moveTo>
                      <a:pt x="f299" y="f179"/>
                    </a:moveTo>
                    <a:lnTo>
                      <a:pt x="f143" y="f19"/>
                    </a:lnTo>
                    <a:lnTo>
                      <a:pt x="f283" y="f19"/>
                    </a:lnTo>
                    <a:lnTo>
                      <a:pt x="f329" y="f25"/>
                    </a:lnTo>
                    <a:lnTo>
                      <a:pt x="f330" y="f284"/>
                    </a:lnTo>
                    <a:lnTo>
                      <a:pt x="f159" y="f169"/>
                    </a:lnTo>
                    <a:lnTo>
                      <a:pt x="f283" y="f284"/>
                    </a:lnTo>
                    <a:cubicBezTo>
                      <a:pt x="f153" y="f32"/>
                      <a:pt x="f331" y="f33"/>
                      <a:pt x="f300" y="f315"/>
                    </a:cubicBezTo>
                    <a:lnTo>
                      <a:pt x="f157" y="f197"/>
                    </a:lnTo>
                    <a:lnTo>
                      <a:pt x="f51" y="f177"/>
                    </a:lnTo>
                    <a:lnTo>
                      <a:pt x="f299" y="f179"/>
                    </a:lnTo>
                    <a:close/>
                    <a:moveTo>
                      <a:pt x="f299" y="f179"/>
                    </a:moveTo>
                    <a:lnTo>
                      <a:pt x="f299" y="f179"/>
                    </a:lnTo>
                    <a:close/>
                    <a:moveTo>
                      <a:pt x="f332" y="f55"/>
                    </a:moveTo>
                    <a:lnTo>
                      <a:pt x="f51" y="f190"/>
                    </a:lnTo>
                    <a:lnTo>
                      <a:pt x="f299" y="f174"/>
                    </a:lnTo>
                    <a:cubicBezTo>
                      <a:pt x="f331" y="f34"/>
                      <a:pt x="f153" y="f36"/>
                      <a:pt x="f283" y="f194"/>
                    </a:cubicBezTo>
                    <a:lnTo>
                      <a:pt x="f283" y="f38"/>
                    </a:lnTo>
                    <a:lnTo>
                      <a:pt x="f159" y="f38"/>
                    </a:lnTo>
                    <a:lnTo>
                      <a:pt x="f174" y="f298"/>
                    </a:lnTo>
                    <a:lnTo>
                      <a:pt x="f45" y="f282"/>
                    </a:lnTo>
                    <a:lnTo>
                      <a:pt x="f45" y="f295"/>
                    </a:lnTo>
                    <a:lnTo>
                      <a:pt x="f285" y="f295"/>
                    </a:lnTo>
                    <a:cubicBezTo>
                      <a:pt x="f51" y="f333"/>
                      <a:pt x="f225" y="f45"/>
                      <a:pt x="f293" y="f193"/>
                    </a:cubicBezTo>
                    <a:lnTo>
                      <a:pt x="f332" y="f55"/>
                    </a:lnTo>
                    <a:close/>
                    <a:moveTo>
                      <a:pt x="f332" y="f55"/>
                    </a:moveTo>
                    <a:lnTo>
                      <a:pt x="f332" y="f55"/>
                    </a:lnTo>
                    <a:close/>
                    <a:moveTo>
                      <a:pt x="f277" y="f78"/>
                    </a:moveTo>
                    <a:lnTo>
                      <a:pt x="f110" y="f108"/>
                    </a:lnTo>
                    <a:lnTo>
                      <a:pt x="f110" y="f110"/>
                    </a:lnTo>
                    <a:lnTo>
                      <a:pt x="f277" y="f78"/>
                    </a:lnTo>
                    <a:close/>
                  </a:path>
                </a:pathLst>
              </a:custGeom>
              <a:solidFill>
                <a:srgbClr val="D7B369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60" name="Forma Livre 27">
                <a:extLst>
                  <a:ext uri="{FF2B5EF4-FFF2-40B4-BE49-F238E27FC236}">
                    <a16:creationId xmlns:a16="http://schemas.microsoft.com/office/drawing/2014/main" id="{A6AE0A0F-8D34-4BEC-B9B7-9B9A9E7ECA0F}"/>
                  </a:ext>
                </a:extLst>
              </p:cNvPr>
              <p:cNvSpPr/>
              <p:nvPr/>
            </p:nvSpPr>
            <p:spPr>
              <a:xfrm>
                <a:off x="9294839" y="5686562"/>
                <a:ext cx="227164" cy="63358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710"/>
                  <a:gd name="f5" fmla="val 246"/>
                  <a:gd name="f6" fmla="val 599"/>
                  <a:gd name="f7" fmla="val 53"/>
                  <a:gd name="f8" fmla="val 612"/>
                  <a:gd name="f9" fmla="val 192"/>
                  <a:gd name="f10" fmla="val 667"/>
                  <a:gd name="f11" fmla="val 197"/>
                  <a:gd name="f12" fmla="val 709"/>
                  <a:gd name="f13" fmla="val 202"/>
                  <a:gd name="f14" fmla="val 693"/>
                  <a:gd name="f15" fmla="val 63"/>
                  <a:gd name="f16" fmla="val 683"/>
                  <a:gd name="f17" fmla="val 2"/>
                  <a:gd name="f18" fmla="val 600"/>
                  <a:gd name="f19" fmla="val 632"/>
                  <a:gd name="f20" fmla="val 169"/>
                  <a:gd name="f21" fmla="val 620"/>
                  <a:gd name="f22" fmla="val 48"/>
                  <a:gd name="f23" fmla="val 623"/>
                  <a:gd name="f24" fmla="val 45"/>
                  <a:gd name="f25" fmla="val 626"/>
                  <a:gd name="f26" fmla="val 42"/>
                  <a:gd name="f27" fmla="val 37"/>
                  <a:gd name="f28" fmla="val 643"/>
                  <a:gd name="f29" fmla="val 650"/>
                  <a:gd name="f30" fmla="val 40"/>
                  <a:gd name="f31" fmla="val 662"/>
                  <a:gd name="f32" fmla="val 55"/>
                  <a:gd name="f33" fmla="val 669"/>
                  <a:gd name="f34" fmla="val 67"/>
                  <a:gd name="f35" fmla="val 174"/>
                  <a:gd name="f36" fmla="val 16"/>
                  <a:gd name="f37" fmla="val 97"/>
                  <a:gd name="f38" fmla="val 110"/>
                  <a:gd name="f39" fmla="val 109"/>
                  <a:gd name="f40" fmla="val 33"/>
                  <a:gd name="f41" fmla="val 98"/>
                  <a:gd name="f42" fmla="val 22"/>
                  <a:gd name="f43" fmla="val 85"/>
                  <a:gd name="f44" fmla="val 17"/>
                  <a:gd name="f45" fmla="val 18"/>
                  <a:gd name="f46" fmla="val 69"/>
                  <a:gd name="f47" fmla="val 15"/>
                  <a:gd name="f48" fmla="val 20"/>
                  <a:gd name="f49" fmla="val 32"/>
                  <a:gd name="f50" fmla="val 26"/>
                  <a:gd name="f51" fmla="val 38"/>
                  <a:gd name="f52" fmla="val 47"/>
                  <a:gd name="f53" fmla="val 57"/>
                  <a:gd name="f54" fmla="val 66"/>
                  <a:gd name="f55" fmla="val 76"/>
                  <a:gd name="f56" fmla="val 81"/>
                  <a:gd name="f57" fmla="val 86"/>
                  <a:gd name="f58" fmla="val 88"/>
                  <a:gd name="f59" fmla="val 452"/>
                  <a:gd name="f60" fmla="val 187"/>
                  <a:gd name="f61" fmla="val 448"/>
                  <a:gd name="f62" fmla="val 134"/>
                  <a:gd name="f63" fmla="val 423"/>
                  <a:gd name="f64" fmla="val 298"/>
                  <a:gd name="f65" fmla="val 272"/>
                  <a:gd name="f66" fmla="val 269"/>
                  <a:gd name="f67" fmla="val 264"/>
                  <a:gd name="f68" fmla="val 245"/>
                  <a:gd name="f69" fmla="val 281"/>
                  <a:gd name="f70" fmla="val 290"/>
                  <a:gd name="f71" fmla="val 293"/>
                  <a:gd name="f72" fmla="val 178"/>
                  <a:gd name="f73" fmla="val 297"/>
                  <a:gd name="f74" fmla="val 139"/>
                  <a:gd name="f75" fmla="val 315"/>
                  <a:gd name="f76" fmla="val 83"/>
                  <a:gd name="f77" fmla="val 405"/>
                  <a:gd name="f78" fmla="val 424"/>
                  <a:gd name="f79" fmla="val 428"/>
                  <a:gd name="f80" fmla="val 431"/>
                  <a:gd name="f81" fmla="val 440"/>
                  <a:gd name="f82" fmla="val 457"/>
                  <a:gd name="f83" fmla="*/ f1 1 710"/>
                  <a:gd name="f84" fmla="*/ f2 1 246"/>
                  <a:gd name="f85" fmla="+- f5 0 f3"/>
                  <a:gd name="f86" fmla="+- f4 0 f3"/>
                  <a:gd name="f87" fmla="*/ f86 1 710"/>
                  <a:gd name="f88" fmla="*/ f85 1 246"/>
                  <a:gd name="f89" fmla="*/ f3 1 f87"/>
                  <a:gd name="f90" fmla="*/ f4 1 f87"/>
                  <a:gd name="f91" fmla="*/ f3 1 f88"/>
                  <a:gd name="f92" fmla="*/ f5 1 f88"/>
                  <a:gd name="f93" fmla="*/ f89 f83 1"/>
                  <a:gd name="f94" fmla="*/ f90 f83 1"/>
                  <a:gd name="f95" fmla="*/ f92 f84 1"/>
                  <a:gd name="f96" fmla="*/ f91 f8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3" t="f96" r="f94" b="f95"/>
                <a:pathLst>
                  <a:path w="710" h="246">
                    <a:moveTo>
                      <a:pt x="f6" y="f7"/>
                    </a:moveTo>
                    <a:lnTo>
                      <a:pt x="f8" y="f9"/>
                    </a:lnTo>
                    <a:lnTo>
                      <a:pt x="f10" y="f11"/>
                    </a:lnTo>
                    <a:lnTo>
                      <a:pt x="f12" y="f13"/>
                    </a:lnTo>
                    <a:lnTo>
                      <a:pt x="f14" y="f15"/>
                    </a:lnTo>
                    <a:cubicBezTo>
                      <a:pt x="f16" y="f17"/>
                      <a:pt x="f18" y="f3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9" y="f20"/>
                    </a:moveTo>
                    <a:lnTo>
                      <a:pt x="f21" y="f7"/>
                    </a:ln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19" y="f27"/>
                      <a:pt x="f28" y="f27"/>
                      <a:pt x="f29" y="f30"/>
                    </a:cubicBezTo>
                    <a:cubicBezTo>
                      <a:pt x="f31" y="f24"/>
                      <a:pt x="f10" y="f32"/>
                      <a:pt x="f33" y="f34"/>
                    </a:cubicBezTo>
                    <a:lnTo>
                      <a:pt x="f16" y="f35"/>
                    </a:lnTo>
                    <a:lnTo>
                      <a:pt x="f19" y="f20"/>
                    </a:lnTo>
                    <a:close/>
                    <a:moveTo>
                      <a:pt x="f19" y="f20"/>
                    </a:moveTo>
                    <a:lnTo>
                      <a:pt x="f19" y="f20"/>
                    </a:lnTo>
                    <a:close/>
                    <a:moveTo>
                      <a:pt x="f36" y="f15"/>
                    </a:moveTo>
                    <a:lnTo>
                      <a:pt x="f3" y="f13"/>
                    </a:lnTo>
                    <a:lnTo>
                      <a:pt x="f37" y="f9"/>
                    </a:lnTo>
                    <a:lnTo>
                      <a:pt x="f38" y="f7"/>
                    </a:lnTo>
                    <a:cubicBezTo>
                      <a:pt x="f39" y="f40"/>
                      <a:pt x="f41" y="f42"/>
                      <a:pt x="f43" y="f44"/>
                    </a:cubicBezTo>
                    <a:lnTo>
                      <a:pt x="f43" y="f45"/>
                    </a:lnTo>
                    <a:lnTo>
                      <a:pt x="f46" y="f47"/>
                    </a:lnTo>
                    <a:cubicBezTo>
                      <a:pt x="f24" y="f47"/>
                      <a:pt x="f48" y="f49"/>
                      <a:pt x="f36" y="f15"/>
                    </a:cubicBezTo>
                    <a:close/>
                    <a:moveTo>
                      <a:pt x="f36" y="f15"/>
                    </a:moveTo>
                    <a:lnTo>
                      <a:pt x="f36" y="f15"/>
                    </a:lnTo>
                    <a:close/>
                    <a:moveTo>
                      <a:pt x="f50" y="f35"/>
                    </a:moveTo>
                    <a:lnTo>
                      <a:pt x="f51" y="f34"/>
                    </a:lnTo>
                    <a:cubicBezTo>
                      <a:pt x="f30" y="f32"/>
                      <a:pt x="f52" y="f24"/>
                      <a:pt x="f53" y="f30"/>
                    </a:cubicBezTo>
                    <a:cubicBezTo>
                      <a:pt x="f54" y="f27"/>
                      <a:pt x="f55" y="f27"/>
                      <a:pt x="f56" y="f26"/>
                    </a:cubicBezTo>
                    <a:cubicBezTo>
                      <a:pt x="f57" y="f24"/>
                      <a:pt x="f57" y="f22"/>
                      <a:pt x="f58" y="f7"/>
                    </a:cubicBezTo>
                    <a:lnTo>
                      <a:pt x="f55" y="f20"/>
                    </a:lnTo>
                    <a:lnTo>
                      <a:pt x="f50" y="f35"/>
                    </a:lnTo>
                    <a:close/>
                    <a:moveTo>
                      <a:pt x="f50" y="f35"/>
                    </a:moveTo>
                    <a:lnTo>
                      <a:pt x="f50" y="f35"/>
                    </a:lnTo>
                    <a:close/>
                    <a:moveTo>
                      <a:pt x="f59" y="f60"/>
                    </a:moveTo>
                    <a:cubicBezTo>
                      <a:pt x="f61" y="f62"/>
                      <a:pt x="f63" y="f53"/>
                      <a:pt x="f0" y="f32"/>
                    </a:cubicBezTo>
                    <a:cubicBezTo>
                      <a:pt x="f64" y="f53"/>
                      <a:pt x="f65" y="f62"/>
                      <a:pt x="f66" y="f60"/>
                    </a:cubicBezTo>
                    <a:lnTo>
                      <a:pt x="f67" y="f68"/>
                    </a:lnTo>
                    <a:cubicBezTo>
                      <a:pt x="f65" y="f68"/>
                      <a:pt x="f69" y="f68"/>
                      <a:pt x="f70" y="f68"/>
                    </a:cubicBezTo>
                    <a:lnTo>
                      <a:pt x="f71" y="f72"/>
                    </a:lnTo>
                    <a:cubicBezTo>
                      <a:pt x="f73" y="f74"/>
                      <a:pt x="f75" y="f76"/>
                      <a:pt x="f0" y="f76"/>
                    </a:cubicBezTo>
                    <a:cubicBezTo>
                      <a:pt x="f77" y="f76"/>
                      <a:pt x="f78" y="f74"/>
                      <a:pt x="f79" y="f72"/>
                    </a:cubicBezTo>
                    <a:lnTo>
                      <a:pt x="f80" y="f68"/>
                    </a:lnTo>
                    <a:cubicBezTo>
                      <a:pt x="f81" y="f68"/>
                      <a:pt x="f61" y="f68"/>
                      <a:pt x="f82" y="f68"/>
                    </a:cubicBezTo>
                    <a:lnTo>
                      <a:pt x="f59" y="f60"/>
                    </a:lnTo>
                    <a:close/>
                  </a:path>
                </a:pathLst>
              </a:custGeom>
              <a:solidFill>
                <a:srgbClr val="F8EBDA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61" name="Forma Livre 28">
                <a:extLst>
                  <a:ext uri="{FF2B5EF4-FFF2-40B4-BE49-F238E27FC236}">
                    <a16:creationId xmlns:a16="http://schemas.microsoft.com/office/drawing/2014/main" id="{136FDC0D-5E27-4506-B005-193A93AEE651}"/>
                  </a:ext>
                </a:extLst>
              </p:cNvPr>
              <p:cNvSpPr/>
              <p:nvPr/>
            </p:nvSpPr>
            <p:spPr>
              <a:xfrm>
                <a:off x="9296284" y="6005523"/>
                <a:ext cx="38157" cy="152284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75"/>
                  <a:gd name="f4" fmla="val 494"/>
                  <a:gd name="f5" fmla="val 109"/>
                  <a:gd name="f6" fmla="val 486"/>
                  <a:gd name="f7" fmla="val 174"/>
                  <a:gd name="f8" fmla="val 382"/>
                  <a:gd name="f9" fmla="val 493"/>
                  <a:gd name="f10" fmla="val 66"/>
                  <a:gd name="f11" fmla="val 427"/>
                  <a:gd name="f12" fmla="val 397"/>
                  <a:gd name="f13" fmla="val 367"/>
                  <a:gd name="f14" fmla="val 288"/>
                  <a:gd name="f15" fmla="val 308"/>
                  <a:gd name="f16" fmla="val 353"/>
                  <a:gd name="f17" fmla="val 274"/>
                  <a:gd name="f18" fmla="val 215"/>
                  <a:gd name="f19" fmla="val 146"/>
                  <a:gd name="f20" fmla="val 239"/>
                  <a:gd name="f21" fmla="val 126"/>
                  <a:gd name="f22" fmla="val 98"/>
                  <a:gd name="f23" fmla="val 76"/>
                  <a:gd name="f24" fmla="val 48"/>
                  <a:gd name="f25" fmla="val 28"/>
                  <a:gd name="f26" fmla="val 57"/>
                  <a:gd name="f27" fmla="val 202"/>
                  <a:gd name="f28" fmla="val 114"/>
                  <a:gd name="f29" fmla="val 164"/>
                  <a:gd name="f30" fmla="val 42"/>
                  <a:gd name="f31" fmla="val 151"/>
                  <a:gd name="f32" fmla="val 129"/>
                  <a:gd name="f33" fmla="val 119"/>
                  <a:gd name="f34" fmla="val 68"/>
                  <a:gd name="f35" fmla="val 43"/>
                  <a:gd name="f36" fmla="val 105"/>
                  <a:gd name="f37" fmla="val 85"/>
                  <a:gd name="f38" fmla="val 64"/>
                  <a:gd name="f39" fmla="val 78"/>
                  <a:gd name="f40" fmla="val 81"/>
                  <a:gd name="f41" fmla="val 108"/>
                  <a:gd name="f42" fmla="val 91"/>
                  <a:gd name="f43" fmla="val 71"/>
                  <a:gd name="f44" fmla="val 18"/>
                  <a:gd name="f45" fmla="val 79"/>
                  <a:gd name="f46" fmla="val 15"/>
                  <a:gd name="f47" fmla="val 100"/>
                  <a:gd name="f48" fmla="val 13"/>
                  <a:gd name="f49" fmla="val 5"/>
                  <a:gd name="f50" fmla="val 93"/>
                  <a:gd name="f51" fmla="*/ f0 1 175"/>
                  <a:gd name="f52" fmla="*/ f1 1 494"/>
                  <a:gd name="f53" fmla="+- f4 0 f2"/>
                  <a:gd name="f54" fmla="+- f3 0 f2"/>
                  <a:gd name="f55" fmla="*/ f54 1 175"/>
                  <a:gd name="f56" fmla="*/ f53 1 494"/>
                  <a:gd name="f57" fmla="*/ f2 1 f55"/>
                  <a:gd name="f58" fmla="*/ f3 1 f55"/>
                  <a:gd name="f59" fmla="*/ f2 1 f56"/>
                  <a:gd name="f60" fmla="*/ f4 1 f56"/>
                  <a:gd name="f61" fmla="*/ f57 f51 1"/>
                  <a:gd name="f62" fmla="*/ f58 f51 1"/>
                  <a:gd name="f63" fmla="*/ f60 f52 1"/>
                  <a:gd name="f64" fmla="*/ f59 f5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61" t="f64" r="f62" b="f63"/>
                <a:pathLst>
                  <a:path w="175" h="494"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7" y="f8"/>
                    </a:moveTo>
                    <a:lnTo>
                      <a:pt x="f2" y="f8"/>
                    </a:lnTo>
                    <a:lnTo>
                      <a:pt x="f2" y="f9"/>
                    </a:lnTo>
                    <a:lnTo>
                      <a:pt x="f10" y="f9"/>
                    </a:lnTo>
                    <a:lnTo>
                      <a:pt x="f10" y="f11"/>
                    </a:lnTo>
                    <a:cubicBezTo>
                      <a:pt x="f10" y="f12"/>
                      <a:pt x="f5" y="f12"/>
                      <a:pt x="f5" y="f11"/>
                    </a:cubicBezTo>
                    <a:lnTo>
                      <a:pt x="f5" y="f6"/>
                    </a:lnTo>
                    <a:lnTo>
                      <a:pt x="f5" y="f9"/>
                    </a:lnTo>
                    <a:lnTo>
                      <a:pt x="f7" y="f9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" y="f13"/>
                    </a:moveTo>
                    <a:lnTo>
                      <a:pt x="f7" y="f13"/>
                    </a:lnTo>
                    <a:lnTo>
                      <a:pt x="f7" y="f14"/>
                    </a:lnTo>
                    <a:lnTo>
                      <a:pt x="f2" y="f14"/>
                    </a:lnTo>
                    <a:lnTo>
                      <a:pt x="f2" y="f13"/>
                    </a:lnTo>
                    <a:close/>
                    <a:moveTo>
                      <a:pt x="f2" y="f13"/>
                    </a:moveTo>
                    <a:lnTo>
                      <a:pt x="f2" y="f13"/>
                    </a:lnTo>
                    <a:close/>
                    <a:moveTo>
                      <a:pt x="f5" y="f15"/>
                    </a:moveTo>
                    <a:lnTo>
                      <a:pt x="f5" y="f16"/>
                    </a:lnTo>
                    <a:lnTo>
                      <a:pt x="f10" y="f16"/>
                    </a:lnTo>
                    <a:lnTo>
                      <a:pt x="f10" y="f15"/>
                    </a:lnTo>
                    <a:lnTo>
                      <a:pt x="f5" y="f15"/>
                    </a:lnTo>
                    <a:close/>
                    <a:moveTo>
                      <a:pt x="f5" y="f15"/>
                    </a:moveTo>
                    <a:lnTo>
                      <a:pt x="f5" y="f15"/>
                    </a:lnTo>
                    <a:close/>
                    <a:moveTo>
                      <a:pt x="f2" y="f17"/>
                    </a:moveTo>
                    <a:lnTo>
                      <a:pt x="f7" y="f17"/>
                    </a:lnTo>
                    <a:lnTo>
                      <a:pt x="f7" y="f18"/>
                    </a:lnTo>
                    <a:lnTo>
                      <a:pt x="f19" y="f18"/>
                    </a:lnTo>
                    <a:lnTo>
                      <a:pt x="f19" y="f20"/>
                    </a:lnTo>
                    <a:lnTo>
                      <a:pt x="f21" y="f20"/>
                    </a:lnTo>
                    <a:lnTo>
                      <a:pt x="f21" y="f18"/>
                    </a:lnTo>
                    <a:lnTo>
                      <a:pt x="f22" y="f18"/>
                    </a:lnTo>
                    <a:lnTo>
                      <a:pt x="f22" y="f20"/>
                    </a:lnTo>
                    <a:lnTo>
                      <a:pt x="f23" y="f20"/>
                    </a:lnTo>
                    <a:lnTo>
                      <a:pt x="f23" y="f18"/>
                    </a:lnTo>
                    <a:lnTo>
                      <a:pt x="f24" y="f18"/>
                    </a:lnTo>
                    <a:lnTo>
                      <a:pt x="f24" y="f20"/>
                    </a:lnTo>
                    <a:lnTo>
                      <a:pt x="f25" y="f20"/>
                    </a:lnTo>
                    <a:lnTo>
                      <a:pt x="f25" y="f18"/>
                    </a:lnTo>
                    <a:lnTo>
                      <a:pt x="f2" y="f18"/>
                    </a:lnTo>
                    <a:lnTo>
                      <a:pt x="f2" y="f17"/>
                    </a:lnTo>
                    <a:close/>
                    <a:moveTo>
                      <a:pt x="f2" y="f17"/>
                    </a:moveTo>
                    <a:lnTo>
                      <a:pt x="f2" y="f17"/>
                    </a:lnTo>
                    <a:close/>
                    <a:moveTo>
                      <a:pt x="f26" y="f27"/>
                    </a:moveTo>
                    <a:lnTo>
                      <a:pt x="f28" y="f27"/>
                    </a:lnTo>
                    <a:lnTo>
                      <a:pt x="f28" y="f29"/>
                    </a:lnTo>
                    <a:lnTo>
                      <a:pt x="f26" y="f29"/>
                    </a:lnTo>
                    <a:lnTo>
                      <a:pt x="f26" y="f27"/>
                    </a:lnTo>
                    <a:close/>
                    <a:moveTo>
                      <a:pt x="f26" y="f27"/>
                    </a:moveTo>
                    <a:lnTo>
                      <a:pt x="f26" y="f27"/>
                    </a:lnTo>
                    <a:close/>
                    <a:moveTo>
                      <a:pt x="f30" y="f31"/>
                    </a:moveTo>
                    <a:lnTo>
                      <a:pt x="f32" y="f31"/>
                    </a:lnTo>
                    <a:lnTo>
                      <a:pt x="f32" y="f33"/>
                    </a:lnTo>
                    <a:lnTo>
                      <a:pt x="f30" y="f33"/>
                    </a:lnTo>
                    <a:lnTo>
                      <a:pt x="f30" y="f31"/>
                    </a:lnTo>
                    <a:close/>
                    <a:moveTo>
                      <a:pt x="f30" y="f31"/>
                    </a:moveTo>
                    <a:lnTo>
                      <a:pt x="f30" y="f31"/>
                    </a:lnTo>
                    <a:close/>
                    <a:moveTo>
                      <a:pt x="f30" y="f34"/>
                    </a:moveTo>
                    <a:lnTo>
                      <a:pt x="f32" y="f34"/>
                    </a:lnTo>
                    <a:lnTo>
                      <a:pt x="f32" y="f10"/>
                    </a:lnTo>
                    <a:cubicBezTo>
                      <a:pt x="f32" y="f35"/>
                      <a:pt x="f36" y="f25"/>
                      <a:pt x="f37" y="f25"/>
                    </a:cubicBezTo>
                    <a:cubicBezTo>
                      <a:pt x="f38" y="f25"/>
                      <a:pt x="f30" y="f35"/>
                      <a:pt x="f30" y="f10"/>
                    </a:cubicBezTo>
                    <a:lnTo>
                      <a:pt x="f30" y="f34"/>
                    </a:lnTo>
                    <a:close/>
                    <a:moveTo>
                      <a:pt x="f30" y="f34"/>
                    </a:moveTo>
                    <a:lnTo>
                      <a:pt x="f30" y="f34"/>
                    </a:lnTo>
                    <a:close/>
                    <a:moveTo>
                      <a:pt x="f39" y="f40"/>
                    </a:moveTo>
                    <a:lnTo>
                      <a:pt x="f26" y="f40"/>
                    </a:lnTo>
                    <a:lnTo>
                      <a:pt x="f26" y="f41"/>
                    </a:lnTo>
                    <a:lnTo>
                      <a:pt x="f39" y="f41"/>
                    </a:lnTo>
                    <a:lnTo>
                      <a:pt x="f39" y="f40"/>
                    </a:lnTo>
                    <a:close/>
                    <a:moveTo>
                      <a:pt x="f39" y="f40"/>
                    </a:moveTo>
                    <a:lnTo>
                      <a:pt x="f39" y="f40"/>
                    </a:lnTo>
                    <a:close/>
                    <a:moveTo>
                      <a:pt x="f42" y="f40"/>
                    </a:moveTo>
                    <a:lnTo>
                      <a:pt x="f42" y="f41"/>
                    </a:lnTo>
                    <a:lnTo>
                      <a:pt x="f28" y="f41"/>
                    </a:lnTo>
                    <a:lnTo>
                      <a:pt x="f28" y="f40"/>
                    </a:lnTo>
                    <a:lnTo>
                      <a:pt x="f42" y="f40"/>
                    </a:lnTo>
                    <a:close/>
                    <a:moveTo>
                      <a:pt x="f42" y="f40"/>
                    </a:moveTo>
                    <a:lnTo>
                      <a:pt x="f42" y="f40"/>
                    </a:lnTo>
                    <a:close/>
                    <a:moveTo>
                      <a:pt x="f43" y="f44"/>
                    </a:moveTo>
                    <a:cubicBezTo>
                      <a:pt x="f45" y="f46"/>
                      <a:pt x="f42" y="f46"/>
                      <a:pt x="f47" y="f44"/>
                    </a:cubicBezTo>
                    <a:lnTo>
                      <a:pt x="f47" y="f48"/>
                    </a:lnTo>
                    <a:cubicBezTo>
                      <a:pt x="f47" y="f49"/>
                      <a:pt x="f50" y="f2"/>
                      <a:pt x="f37" y="f2"/>
                    </a:cubicBezTo>
                    <a:cubicBezTo>
                      <a:pt x="f39" y="f2"/>
                      <a:pt x="f43" y="f49"/>
                      <a:pt x="f43" y="f48"/>
                    </a:cubicBezTo>
                    <a:lnTo>
                      <a:pt x="f43" y="f44"/>
                    </a:lnTo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62" name="Forma Livre 29">
                <a:extLst>
                  <a:ext uri="{FF2B5EF4-FFF2-40B4-BE49-F238E27FC236}">
                    <a16:creationId xmlns:a16="http://schemas.microsoft.com/office/drawing/2014/main" id="{EA6FA000-934D-4602-802F-010959212197}"/>
                  </a:ext>
                </a:extLst>
              </p:cNvPr>
              <p:cNvSpPr/>
              <p:nvPr/>
            </p:nvSpPr>
            <p:spPr>
              <a:xfrm>
                <a:off x="9023399" y="5773677"/>
                <a:ext cx="772924" cy="924120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2242"/>
                  <a:gd name="f5" fmla="val 2638"/>
                  <a:gd name="f6" fmla="val 1116"/>
                  <a:gd name="f7" fmla="val 1956"/>
                  <a:gd name="f8" fmla="val 1061"/>
                  <a:gd name="f9" fmla="val 1010"/>
                  <a:gd name="f10" fmla="val 1946"/>
                  <a:gd name="f11" fmla="val 959"/>
                  <a:gd name="f12" fmla="val 1930"/>
                  <a:gd name="f13" fmla="val 818"/>
                  <a:gd name="f14" fmla="val 1883"/>
                  <a:gd name="f15" fmla="val 702"/>
                  <a:gd name="f16" fmla="val 1775"/>
                  <a:gd name="f17" fmla="val 623"/>
                  <a:gd name="f18" fmla="val 1646"/>
                  <a:gd name="f19" fmla="val 532"/>
                  <a:gd name="f20" fmla="val 1497"/>
                  <a:gd name="f21" fmla="val 489"/>
                  <a:gd name="f22" fmla="val 1321"/>
                  <a:gd name="f23" fmla="val 1147"/>
                  <a:gd name="f24" fmla="val 973"/>
                  <a:gd name="f25" fmla="val 796"/>
                  <a:gd name="f26" fmla="val 650"/>
                  <a:gd name="f27" fmla="val 648"/>
                  <a:gd name="f28" fmla="val 287"/>
                  <a:gd name="f29" fmla="val 295"/>
                  <a:gd name="f30" fmla="val 240"/>
                  <a:gd name="f31" fmla="val 357"/>
                  <a:gd name="f32" fmla="val 195"/>
                  <a:gd name="f33" fmla="val 417"/>
                  <a:gd name="f34" fmla="val 151"/>
                  <a:gd name="f35" fmla="val 479"/>
                  <a:gd name="f36" fmla="val 207"/>
                  <a:gd name="f37" fmla="val 529"/>
                  <a:gd name="f38" fmla="val 258"/>
                  <a:gd name="f39" fmla="val 589"/>
                  <a:gd name="f40" fmla="val 289"/>
                  <a:gd name="f41" fmla="val 660"/>
                  <a:gd name="f42" fmla="val 320"/>
                  <a:gd name="f43" fmla="val 731"/>
                  <a:gd name="f44" fmla="val 326"/>
                  <a:gd name="f45" fmla="val 804"/>
                  <a:gd name="f46" fmla="val 314"/>
                  <a:gd name="f47" fmla="val 880"/>
                  <a:gd name="f48" fmla="val 883"/>
                  <a:gd name="f49" fmla="val 313"/>
                  <a:gd name="f50" fmla="val 892"/>
                  <a:gd name="f51" fmla="val 309"/>
                  <a:gd name="f52" fmla="val 915"/>
                  <a:gd name="f53" fmla="val 304"/>
                  <a:gd name="f54" fmla="val 940"/>
                  <a:gd name="f55" fmla="val 297"/>
                  <a:gd name="f56" fmla="val 966"/>
                  <a:gd name="f57" fmla="val 292"/>
                  <a:gd name="f58" fmla="val 991"/>
                  <a:gd name="f59" fmla="val 283"/>
                  <a:gd name="f60" fmla="val 1014"/>
                  <a:gd name="f61" fmla="val 277"/>
                  <a:gd name="f62" fmla="val 1039"/>
                  <a:gd name="f63" fmla="val 263"/>
                  <a:gd name="f64" fmla="val 1084"/>
                  <a:gd name="f65" fmla="val 246"/>
                  <a:gd name="f66" fmla="val 1124"/>
                  <a:gd name="f67" fmla="val 228"/>
                  <a:gd name="f68" fmla="val 1166"/>
                  <a:gd name="f69" fmla="val 210"/>
                  <a:gd name="f70" fmla="val 1211"/>
                  <a:gd name="f71" fmla="val 191"/>
                  <a:gd name="f72" fmla="val 1257"/>
                  <a:gd name="f73" fmla="val 173"/>
                  <a:gd name="f74" fmla="val 1302"/>
                  <a:gd name="f75" fmla="val 152"/>
                  <a:gd name="f76" fmla="val 1356"/>
                  <a:gd name="f77" fmla="val 137"/>
                  <a:gd name="f78" fmla="val 1414"/>
                  <a:gd name="f79" fmla="val 125"/>
                  <a:gd name="f80" fmla="val 1470"/>
                  <a:gd name="f81" fmla="val 102"/>
                  <a:gd name="f82" fmla="val 1580"/>
                  <a:gd name="f83" fmla="val 1691"/>
                  <a:gd name="f84" fmla="val 163"/>
                  <a:gd name="f85" fmla="val 1787"/>
                  <a:gd name="f86" fmla="val 185"/>
                  <a:gd name="f87" fmla="val 1823"/>
                  <a:gd name="f88" fmla="val 215"/>
                  <a:gd name="f89" fmla="val 1856"/>
                  <a:gd name="f90" fmla="val 1884"/>
                  <a:gd name="f91" fmla="val 342"/>
                  <a:gd name="f92" fmla="val 1967"/>
                  <a:gd name="f93" fmla="val 447"/>
                  <a:gd name="f94" fmla="val 2034"/>
                  <a:gd name="f95" fmla="val 556"/>
                  <a:gd name="f96" fmla="val 2097"/>
                  <a:gd name="f97" fmla="val 668"/>
                  <a:gd name="f98" fmla="val 2162"/>
                  <a:gd name="f99" fmla="val 782"/>
                  <a:gd name="f100" fmla="val 2221"/>
                  <a:gd name="f101" fmla="val 2288"/>
                  <a:gd name="f102" fmla="val 894"/>
                  <a:gd name="f103" fmla="val 947"/>
                  <a:gd name="f104" fmla="val 2324"/>
                  <a:gd name="f105" fmla="val 1004"/>
                  <a:gd name="f106" fmla="val 2360"/>
                  <a:gd name="f107" fmla="val 1056"/>
                  <a:gd name="f108" fmla="val 2402"/>
                  <a:gd name="f109" fmla="val 1078"/>
                  <a:gd name="f110" fmla="val 2421"/>
                  <a:gd name="f111" fmla="val 1099"/>
                  <a:gd name="f112" fmla="val 2440"/>
                  <a:gd name="f113" fmla="val 1121"/>
                  <a:gd name="f114" fmla="val 2461"/>
                  <a:gd name="f115" fmla="val 1142"/>
                  <a:gd name="f116" fmla="val 1163"/>
                  <a:gd name="f117" fmla="val 1187"/>
                  <a:gd name="f118" fmla="val 1237"/>
                  <a:gd name="f119" fmla="val 1294"/>
                  <a:gd name="f120" fmla="val 1349"/>
                  <a:gd name="f121" fmla="val 1459"/>
                  <a:gd name="f122" fmla="val 1573"/>
                  <a:gd name="f123" fmla="val 1685"/>
                  <a:gd name="f124" fmla="val 1758"/>
                  <a:gd name="f125" fmla="val 2056"/>
                  <a:gd name="f126" fmla="val 1830"/>
                  <a:gd name="f127" fmla="val 2012"/>
                  <a:gd name="f128" fmla="val 1897"/>
                  <a:gd name="f129" fmla="val 1962"/>
                  <a:gd name="f130" fmla="val 1607"/>
                  <a:gd name="f131" fmla="val 1661"/>
                  <a:gd name="f132" fmla="val 1530"/>
                  <a:gd name="f133" fmla="val 1780"/>
                  <a:gd name="f134" fmla="val 1423"/>
                  <a:gd name="f135" fmla="val 1881"/>
                  <a:gd name="f136" fmla="val 1289"/>
                  <a:gd name="f137" fmla="val 1928"/>
                  <a:gd name="f138" fmla="val 1235"/>
                  <a:gd name="f139" fmla="val 1180"/>
                  <a:gd name="f140" fmla="val 1123"/>
                  <a:gd name="f141" fmla="val 335"/>
                  <a:gd name="f142" fmla="val 88"/>
                  <a:gd name="f143" fmla="val 235"/>
                  <a:gd name="f144" fmla="val 224"/>
                  <a:gd name="f145" fmla="val 133"/>
                  <a:gd name="f146" fmla="val 34"/>
                  <a:gd name="f147" fmla="val 496"/>
                  <a:gd name="f148" fmla="val 157"/>
                  <a:gd name="f149" fmla="val 580"/>
                  <a:gd name="f150" fmla="val 259"/>
                  <a:gd name="f151" fmla="val 701"/>
                  <a:gd name="f152" fmla="val 234"/>
                  <a:gd name="f153" fmla="val 865"/>
                  <a:gd name="f154" fmla="val 225"/>
                  <a:gd name="f155" fmla="val 213"/>
                  <a:gd name="f156" fmla="val 964"/>
                  <a:gd name="f157" fmla="val 197"/>
                  <a:gd name="f158" fmla="val 1013"/>
                  <a:gd name="f159" fmla="val 1053"/>
                  <a:gd name="f160" fmla="val 169"/>
                  <a:gd name="f161" fmla="val 1094"/>
                  <a:gd name="f162" fmla="val 1132"/>
                  <a:gd name="f163" fmla="val 1178"/>
                  <a:gd name="f164" fmla="val 114"/>
                  <a:gd name="f165" fmla="val 1225"/>
                  <a:gd name="f166" fmla="val 96"/>
                  <a:gd name="f167" fmla="val 1272"/>
                  <a:gd name="f168" fmla="val 75"/>
                  <a:gd name="f169" fmla="val 1331"/>
                  <a:gd name="f170" fmla="val 58"/>
                  <a:gd name="f171" fmla="val 1391"/>
                  <a:gd name="f172" fmla="val 43"/>
                  <a:gd name="f173" fmla="val 1452"/>
                  <a:gd name="f174" fmla="val 16"/>
                  <a:gd name="f175" fmla="val 1585"/>
                  <a:gd name="f176" fmla="val 19"/>
                  <a:gd name="f177" fmla="val 1716"/>
                  <a:gd name="f178" fmla="val 92"/>
                  <a:gd name="f179" fmla="val 1832"/>
                  <a:gd name="f180" fmla="val 120"/>
                  <a:gd name="f181" fmla="val 1878"/>
                  <a:gd name="f182" fmla="val 154"/>
                  <a:gd name="f183" fmla="val 1916"/>
                  <a:gd name="f184" fmla="val 192"/>
                  <a:gd name="f185" fmla="val 1950"/>
                  <a:gd name="f186" fmla="val 2036"/>
                  <a:gd name="f187" fmla="val 403"/>
                  <a:gd name="f188" fmla="val 2107"/>
                  <a:gd name="f189" fmla="val 514"/>
                  <a:gd name="f190" fmla="val 2172"/>
                  <a:gd name="f191" fmla="val 627"/>
                  <a:gd name="f192" fmla="val 2236"/>
                  <a:gd name="f193" fmla="val 740"/>
                  <a:gd name="f194" fmla="val 2294"/>
                  <a:gd name="f195" fmla="val 849"/>
                  <a:gd name="f196" fmla="val 902"/>
                  <a:gd name="f197" fmla="val 2395"/>
                  <a:gd name="f198" fmla="val 956"/>
                  <a:gd name="f199" fmla="val 2430"/>
                  <a:gd name="f200" fmla="val 2468"/>
                  <a:gd name="f201" fmla="val 1047"/>
                  <a:gd name="f202" fmla="val 2503"/>
                  <a:gd name="f203" fmla="val 1089"/>
                  <a:gd name="f204" fmla="val 2546"/>
                  <a:gd name="f205" fmla="val 2594"/>
                  <a:gd name="f206" fmla="val 1118"/>
                  <a:gd name="f207" fmla="val 2596"/>
                  <a:gd name="f208" fmla="val 1120"/>
                  <a:gd name="f209" fmla="val 2599"/>
                  <a:gd name="f210" fmla="val 2601"/>
                  <a:gd name="f211" fmla="val 1125"/>
                  <a:gd name="f212" fmla="val 1154"/>
                  <a:gd name="f213" fmla="val 1194"/>
                  <a:gd name="f214" fmla="val 1285"/>
                  <a:gd name="f215" fmla="val 1339"/>
                  <a:gd name="f216" fmla="val 1392"/>
                  <a:gd name="f217" fmla="val 1501"/>
                  <a:gd name="f218" fmla="val 1614"/>
                  <a:gd name="f219" fmla="val 1727"/>
                  <a:gd name="f220" fmla="val 1838"/>
                  <a:gd name="f221" fmla="val 1949"/>
                  <a:gd name="f222" fmla="val 2049"/>
                  <a:gd name="f223" fmla="val 2087"/>
                  <a:gd name="f224" fmla="val 2121"/>
                  <a:gd name="f225" fmla="val 2149"/>
                  <a:gd name="f226" fmla="val 2222"/>
                  <a:gd name="f227" fmla="val 2225"/>
                  <a:gd name="f228" fmla="val 2198"/>
                  <a:gd name="f229" fmla="val 2183"/>
                  <a:gd name="f230" fmla="val 2166"/>
                  <a:gd name="f231" fmla="val 2145"/>
                  <a:gd name="f232" fmla="val 2128"/>
                  <a:gd name="f233" fmla="val 2108"/>
                  <a:gd name="f234" fmla="val 2089"/>
                  <a:gd name="f235" fmla="val 2071"/>
                  <a:gd name="f236" fmla="val 2044"/>
                  <a:gd name="f237" fmla="val 2028"/>
                  <a:gd name="f238" fmla="val 2016"/>
                  <a:gd name="f239" fmla="val 2007"/>
                  <a:gd name="f240" fmla="val 1982"/>
                  <a:gd name="f241" fmla="val 2085"/>
                  <a:gd name="f242" fmla="val 2207"/>
                  <a:gd name="f243" fmla="val 2006"/>
                  <a:gd name="f244" fmla="val 1906"/>
                  <a:gd name="f245" fmla="val 1801"/>
                  <a:gd name="f246" fmla="val 71"/>
                  <a:gd name="f247" fmla="val 1696"/>
                  <a:gd name="f248" fmla="val 53"/>
                  <a:gd name="f249" fmla="val 1588"/>
                  <a:gd name="f250" fmla="val 1434"/>
                  <a:gd name="f251" fmla="val 25"/>
                  <a:gd name="f252" fmla="val 1278"/>
                  <a:gd name="f253" fmla="val 17"/>
                  <a:gd name="f254" fmla="val 807"/>
                  <a:gd name="f255" fmla="val 653"/>
                  <a:gd name="f256" fmla="val 545"/>
                  <a:gd name="f257" fmla="val 440"/>
                  <a:gd name="f258" fmla="val 1113"/>
                  <a:gd name="f259" fmla="val 1128"/>
                  <a:gd name="f260" fmla="val 1284"/>
                  <a:gd name="f261" fmla="val 1437"/>
                  <a:gd name="f262" fmla="val 8"/>
                  <a:gd name="f263" fmla="val 1590"/>
                  <a:gd name="f264" fmla="val 27"/>
                  <a:gd name="f265" fmla="val 1699"/>
                  <a:gd name="f266" fmla="val 38"/>
                  <a:gd name="f267" fmla="val 1804"/>
                  <a:gd name="f268" fmla="val 1911"/>
                  <a:gd name="f269" fmla="val 73"/>
                  <a:gd name="f270" fmla="val 1915"/>
                  <a:gd name="f271" fmla="val 76"/>
                  <a:gd name="f272" fmla="val 2018"/>
                  <a:gd name="f273" fmla="val 2123"/>
                  <a:gd name="f274" fmla="val 353"/>
                  <a:gd name="f275" fmla="val 493"/>
                  <a:gd name="f276" fmla="val 2230"/>
                  <a:gd name="f277" fmla="val 499"/>
                  <a:gd name="f278" fmla="val 2223"/>
                  <a:gd name="f279" fmla="val 505"/>
                  <a:gd name="f280" fmla="val 2102"/>
                  <a:gd name="f281" fmla="val 585"/>
                  <a:gd name="f282" fmla="val 1998"/>
                  <a:gd name="f283" fmla="val 2023"/>
                  <a:gd name="f284" fmla="val 863"/>
                  <a:gd name="f285" fmla="val 2031"/>
                  <a:gd name="f286" fmla="val 912"/>
                  <a:gd name="f287" fmla="val 2042"/>
                  <a:gd name="f288" fmla="val 961"/>
                  <a:gd name="f289" fmla="val 2058"/>
                  <a:gd name="f290" fmla="val 1008"/>
                  <a:gd name="f291" fmla="val 2072"/>
                  <a:gd name="f292" fmla="val 1048"/>
                  <a:gd name="f293" fmla="val 1087"/>
                  <a:gd name="f294" fmla="val 1172"/>
                  <a:gd name="f295" fmla="val 2142"/>
                  <a:gd name="f296" fmla="val 1218"/>
                  <a:gd name="f297" fmla="val 2161"/>
                  <a:gd name="f298" fmla="val 1265"/>
                  <a:gd name="f299" fmla="val 2182"/>
                  <a:gd name="f300" fmla="val 1326"/>
                  <a:gd name="f301" fmla="val 2199"/>
                  <a:gd name="f302" fmla="val 1386"/>
                  <a:gd name="f303" fmla="val 2211"/>
                  <a:gd name="f304" fmla="val 1449"/>
                  <a:gd name="f305" fmla="val 2241"/>
                  <a:gd name="f306" fmla="val 2237"/>
                  <a:gd name="f307" fmla="val 1721"/>
                  <a:gd name="f308" fmla="val 2163"/>
                  <a:gd name="f309" fmla="val 1842"/>
                  <a:gd name="f310" fmla="val 2133"/>
                  <a:gd name="f311" fmla="val 1888"/>
                  <a:gd name="f312" fmla="val 2099"/>
                  <a:gd name="f313" fmla="val 1926"/>
                  <a:gd name="f314" fmla="val 2059"/>
                  <a:gd name="f315" fmla="val 1959"/>
                  <a:gd name="f316" fmla="val 1847"/>
                  <a:gd name="f317" fmla="val 2120"/>
                  <a:gd name="f318" fmla="val 1733"/>
                  <a:gd name="f319" fmla="val 2188"/>
                  <a:gd name="f320" fmla="val 1623"/>
                  <a:gd name="f321" fmla="val 2251"/>
                  <a:gd name="f322" fmla="val 1509"/>
                  <a:gd name="f323" fmla="val 2309"/>
                  <a:gd name="f324" fmla="val 1401"/>
                  <a:gd name="f325" fmla="val 2375"/>
                  <a:gd name="f326" fmla="val 2410"/>
                  <a:gd name="f327" fmla="val 1296"/>
                  <a:gd name="f328" fmla="val 2443"/>
                  <a:gd name="f329" fmla="val 1247"/>
                  <a:gd name="f330" fmla="val 2481"/>
                  <a:gd name="f331" fmla="val 1206"/>
                  <a:gd name="f332" fmla="val 2515"/>
                  <a:gd name="f333" fmla="val 1167"/>
                  <a:gd name="f334" fmla="val 2556"/>
                  <a:gd name="f335" fmla="val 1137"/>
                  <a:gd name="f336" fmla="val 2602"/>
                  <a:gd name="f337" fmla="val 1135"/>
                  <a:gd name="f338" fmla="val 2609"/>
                  <a:gd name="f339" fmla="val 2614"/>
                  <a:gd name="f340" fmla="val 1127"/>
                  <a:gd name="f341" fmla="val 2621"/>
                  <a:gd name="f342" fmla="val 2637"/>
                  <a:gd name="f343" fmla="val 1114"/>
                  <a:gd name="f344" fmla="val 1111"/>
                  <a:gd name="f345" fmla="val 1106"/>
                  <a:gd name="f346" fmla="val 1102"/>
                  <a:gd name="f347" fmla="val 1074"/>
                  <a:gd name="f348" fmla="val 1035"/>
                  <a:gd name="f349" fmla="val 994"/>
                  <a:gd name="f350" fmla="val 945"/>
                  <a:gd name="f351" fmla="val 840"/>
                  <a:gd name="f352" fmla="val 732"/>
                  <a:gd name="f353" fmla="val 618"/>
                  <a:gd name="f354" fmla="val 508"/>
                  <a:gd name="f355" fmla="val 394"/>
                  <a:gd name="f356" fmla="val 282"/>
                  <a:gd name="f357" fmla="val 182"/>
                  <a:gd name="f358" fmla="val 142"/>
                  <a:gd name="f359" fmla="val 108"/>
                  <a:gd name="f360" fmla="val 78"/>
                  <a:gd name="f361" fmla="val 6"/>
                  <a:gd name="f362" fmla="val 28"/>
                  <a:gd name="f363" fmla="val 42"/>
                  <a:gd name="f364" fmla="val 59"/>
                  <a:gd name="f365" fmla="val 82"/>
                  <a:gd name="f366" fmla="val 99"/>
                  <a:gd name="f367" fmla="val 139"/>
                  <a:gd name="f368" fmla="val 183"/>
                  <a:gd name="f369" fmla="val 199"/>
                  <a:gd name="f370" fmla="val 218"/>
                  <a:gd name="f371" fmla="val 243"/>
                  <a:gd name="f372" fmla="val 18"/>
                  <a:gd name="f373" fmla="val 11"/>
                  <a:gd name="f374" fmla="val 118"/>
                  <a:gd name="f375" fmla="val 223"/>
                  <a:gd name="f376" fmla="val 325"/>
                  <a:gd name="f377" fmla="val 330"/>
                  <a:gd name="f378" fmla="val 437"/>
                  <a:gd name="f379" fmla="val 542"/>
                  <a:gd name="f380" fmla="val 651"/>
                  <a:gd name="f381" fmla="val 957"/>
                  <a:gd name="f382" fmla="val 720"/>
                  <a:gd name="f383" fmla="val 1292"/>
                  <a:gd name="f384" fmla="val 723"/>
                  <a:gd name="f385" fmla="val 726"/>
                  <a:gd name="f386" fmla="val 734"/>
                  <a:gd name="f387" fmla="val 1282"/>
                  <a:gd name="f388" fmla="val 693"/>
                  <a:gd name="f389" fmla="val 1270"/>
                  <a:gd name="f390" fmla="val 686"/>
                  <a:gd name="f391" fmla="val 1258"/>
                  <a:gd name="f392" fmla="val 680"/>
                  <a:gd name="f393" fmla="val 1250"/>
                  <a:gd name="f394" fmla="val 676"/>
                  <a:gd name="f395" fmla="val 1213"/>
                  <a:gd name="f396" fmla="val 658"/>
                  <a:gd name="f397" fmla="val 1173"/>
                  <a:gd name="f398" fmla="val 645"/>
                  <a:gd name="f399" fmla="val 636"/>
                  <a:gd name="f400" fmla="val 635"/>
                  <a:gd name="f401" fmla="val 631"/>
                  <a:gd name="f402" fmla="val 625"/>
                  <a:gd name="f403" fmla="val 612"/>
                  <a:gd name="f404" fmla="val 604"/>
                  <a:gd name="f405" fmla="val 602"/>
                  <a:gd name="f406" fmla="val 1144"/>
                  <a:gd name="f407" fmla="val 1161"/>
                  <a:gd name="f408" fmla="val 600"/>
                  <a:gd name="f409" fmla="val 1183"/>
                  <a:gd name="f410" fmla="val 1204"/>
                  <a:gd name="f411" fmla="val 610"/>
                  <a:gd name="f412" fmla="val 1342"/>
                  <a:gd name="f413" fmla="val 628"/>
                  <a:gd name="f414" fmla="val 1387"/>
                  <a:gd name="f415" fmla="val 670"/>
                  <a:gd name="f416" fmla="val 666"/>
                  <a:gd name="f417" fmla="val 1411"/>
                  <a:gd name="f418" fmla="val 663"/>
                  <a:gd name="f419" fmla="val 1441"/>
                  <a:gd name="f420" fmla="val 1456"/>
                  <a:gd name="f421" fmla="val 641"/>
                  <a:gd name="f422" fmla="val 1474"/>
                  <a:gd name="f423" fmla="val 1484"/>
                  <a:gd name="f424" fmla="val 633"/>
                  <a:gd name="f425" fmla="val 1496"/>
                  <a:gd name="f426" fmla="val 1502"/>
                  <a:gd name="f427" fmla="val 1514"/>
                  <a:gd name="f428" fmla="val 1523"/>
                  <a:gd name="f429" fmla="val 678"/>
                  <a:gd name="f430" fmla="val 1528"/>
                  <a:gd name="f431" fmla="val 696"/>
                  <a:gd name="f432" fmla="val 708"/>
                  <a:gd name="f433" fmla="val 1520"/>
                  <a:gd name="f434" fmla="val 744"/>
                  <a:gd name="f435" fmla="val 1473"/>
                  <a:gd name="f436" fmla="val 747"/>
                  <a:gd name="f437" fmla="val 751"/>
                  <a:gd name="f438" fmla="val 1450"/>
                  <a:gd name="f439" fmla="val 756"/>
                  <a:gd name="f440" fmla="val 1453"/>
                  <a:gd name="f441" fmla="val 761"/>
                  <a:gd name="f442" fmla="val 1454"/>
                  <a:gd name="f443" fmla="val 766"/>
                  <a:gd name="f444" fmla="val 779"/>
                  <a:gd name="f445" fmla="val 1462"/>
                  <a:gd name="f446" fmla="val 792"/>
                  <a:gd name="f447" fmla="val 1468"/>
                  <a:gd name="f448" fmla="val 806"/>
                  <a:gd name="f449" fmla="val 814"/>
                  <a:gd name="f450" fmla="val 1471"/>
                  <a:gd name="f451" fmla="val 819"/>
                  <a:gd name="f452" fmla="val 1482"/>
                  <a:gd name="f453" fmla="val 853"/>
                  <a:gd name="f454" fmla="val 885"/>
                  <a:gd name="f455" fmla="val 917"/>
                  <a:gd name="f456" fmla="val 908"/>
                  <a:gd name="f457" fmla="val 1489"/>
                  <a:gd name="f458" fmla="val 900"/>
                  <a:gd name="f459" fmla="val 888"/>
                  <a:gd name="f460" fmla="val 1506"/>
                  <a:gd name="f461" fmla="val 873"/>
                  <a:gd name="f462" fmla="val 1516"/>
                  <a:gd name="f463" fmla="val 857"/>
                  <a:gd name="f464" fmla="val 1525"/>
                  <a:gd name="f465" fmla="val 842"/>
                  <a:gd name="f466" fmla="val 1535"/>
                  <a:gd name="f467" fmla="val 822"/>
                  <a:gd name="f468" fmla="val 1547"/>
                  <a:gd name="f469" fmla="val 1564"/>
                  <a:gd name="f470" fmla="val 789"/>
                  <a:gd name="f471" fmla="val 1656"/>
                  <a:gd name="f472" fmla="val 1641"/>
                  <a:gd name="f473" fmla="val 729"/>
                  <a:gd name="f474" fmla="val 1622"/>
                  <a:gd name="f475" fmla="val 691"/>
                  <a:gd name="f476" fmla="val 1601"/>
                  <a:gd name="f477" fmla="val 426"/>
                  <a:gd name="f478" fmla="val 1271"/>
                  <a:gd name="f479" fmla="val 380"/>
                  <a:gd name="f480" fmla="val 1223"/>
                  <a:gd name="f481" fmla="val 362"/>
                  <a:gd name="f482" fmla="val 1170"/>
                  <a:gd name="f483" fmla="val 1066"/>
                  <a:gd name="f484" fmla="val 1015"/>
                  <a:gd name="f485" fmla="val 825"/>
                  <a:gd name="f486" fmla="val 713"/>
                  <a:gd name="f487" fmla="val 549"/>
                  <a:gd name="f488" fmla="val 797"/>
                  <a:gd name="f489" fmla="val 504"/>
                  <a:gd name="f490" fmla="val 757"/>
                  <a:gd name="f491" fmla="val 815"/>
                  <a:gd name="f492" fmla="val 799"/>
                  <a:gd name="f493" fmla="val 721"/>
                  <a:gd name="f494" fmla="val 706"/>
                  <a:gd name="f495" fmla="val 811"/>
                  <a:gd name="f496" fmla="val 671"/>
                  <a:gd name="f497" fmla="val 828"/>
                  <a:gd name="f498" fmla="val 655"/>
                  <a:gd name="f499" fmla="val 640"/>
                  <a:gd name="f500" fmla="val 856"/>
                  <a:gd name="f501" fmla="val 870"/>
                  <a:gd name="f502" fmla="val 884"/>
                  <a:gd name="f503" fmla="val 899"/>
                  <a:gd name="f504" fmla="val 911"/>
                  <a:gd name="f505" fmla="val 897"/>
                  <a:gd name="f506" fmla="val 1096"/>
                  <a:gd name="f507" fmla="val 1109"/>
                  <a:gd name="f508" fmla="val 1105"/>
                  <a:gd name="f509" fmla="val 1080"/>
                  <a:gd name="f510" fmla="val 1140"/>
                  <a:gd name="f511" fmla="val 1033"/>
                  <a:gd name="f512" fmla="val 1171"/>
                  <a:gd name="f513" fmla="val 1188"/>
                  <a:gd name="f514" fmla="val 993"/>
                  <a:gd name="f515" fmla="val 1210"/>
                  <a:gd name="f516" fmla="val 971"/>
                  <a:gd name="f517" fmla="val 1242"/>
                  <a:gd name="f518" fmla="val 943"/>
                  <a:gd name="f519" fmla="val 932"/>
                  <a:gd name="f520" fmla="val 1335"/>
                  <a:gd name="f521" fmla="val 922"/>
                  <a:gd name="f522" fmla="val 1367"/>
                  <a:gd name="f523" fmla="val 937"/>
                  <a:gd name="f524" fmla="val 1375"/>
                  <a:gd name="f525" fmla="val 1382"/>
                  <a:gd name="f526" fmla="val 1388"/>
                  <a:gd name="f527" fmla="val 1379"/>
                  <a:gd name="f528" fmla="val 877"/>
                  <a:gd name="f529" fmla="val 855"/>
                  <a:gd name="f530" fmla="val 1370"/>
                  <a:gd name="f531" fmla="val 831"/>
                  <a:gd name="f532" fmla="val 1364"/>
                  <a:gd name="f533" fmla="val 809"/>
                  <a:gd name="f534" fmla="val 1361"/>
                  <a:gd name="f535" fmla="val 1340"/>
                  <a:gd name="f536" fmla="val 787"/>
                  <a:gd name="f537" fmla="val 1327"/>
                  <a:gd name="f538" fmla="val 1316"/>
                  <a:gd name="f539" fmla="val 776"/>
                  <a:gd name="f540" fmla="val 1301"/>
                  <a:gd name="f541" fmla="val 771"/>
                  <a:gd name="f542" fmla="val 1297"/>
                  <a:gd name="f543" fmla="val 769"/>
                  <a:gd name="f544" fmla="val 1280"/>
                  <a:gd name="f545" fmla="val 1249"/>
                  <a:gd name="f546" fmla="val 777"/>
                  <a:gd name="f547" fmla="val 1222"/>
                  <a:gd name="f548" fmla="val 774"/>
                  <a:gd name="f549" fmla="val 1226"/>
                  <a:gd name="f550" fmla="val 1231"/>
                  <a:gd name="f551" fmla="val 742"/>
                  <a:gd name="f552" fmla="val 716"/>
                  <a:gd name="f553" fmla="val 1262"/>
                  <a:gd name="f554" fmla="val 1268"/>
                  <a:gd name="f555" fmla="val 695"/>
                  <a:gd name="f556" fmla="val 1273"/>
                  <a:gd name="f557" fmla="val 1465"/>
                  <a:gd name="f558" fmla="val 953"/>
                  <a:gd name="f559" fmla="val 1458"/>
                  <a:gd name="f560" fmla="val 968"/>
                  <a:gd name="f561" fmla="val 984"/>
                  <a:gd name="f562" fmla="val 1446"/>
                  <a:gd name="f563" fmla="val 999"/>
                  <a:gd name="f564" fmla="val 1018"/>
                  <a:gd name="f565" fmla="val 1034"/>
                  <a:gd name="f566" fmla="val 1435"/>
                  <a:gd name="f567" fmla="val 1055"/>
                  <a:gd name="f568" fmla="val 1065"/>
                  <a:gd name="f569" fmla="val 1431"/>
                  <a:gd name="f570" fmla="val 1422"/>
                  <a:gd name="f571" fmla="val 1419"/>
                  <a:gd name="f572" fmla="val 1090"/>
                  <a:gd name="f573" fmla="val 1416"/>
                  <a:gd name="f574" fmla="val 1092"/>
                  <a:gd name="f575" fmla="val 1407"/>
                  <a:gd name="f576" fmla="val 1406"/>
                  <a:gd name="f577" fmla="val 1085"/>
                  <a:gd name="f578" fmla="val 1044"/>
                  <a:gd name="f579" fmla="val 1395"/>
                  <a:gd name="f580" fmla="val 1380"/>
                  <a:gd name="f581" fmla="val 958"/>
                  <a:gd name="f582" fmla="val 1359"/>
                  <a:gd name="f583" fmla="val 950"/>
                  <a:gd name="f584" fmla="val 1332"/>
                  <a:gd name="f585" fmla="val 938"/>
                  <a:gd name="f586" fmla="val 1304"/>
                  <a:gd name="f587" fmla="val 933"/>
                  <a:gd name="f588" fmla="val 1277"/>
                  <a:gd name="f589" fmla="val 1219"/>
                  <a:gd name="f590" fmla="val 983"/>
                  <a:gd name="f591" fmla="val 1201"/>
                  <a:gd name="f592" fmla="val 1023"/>
                  <a:gd name="f593" fmla="val 1168"/>
                  <a:gd name="f594" fmla="val 1152"/>
                  <a:gd name="f595" fmla="val 1139"/>
                  <a:gd name="f596" fmla="val 1130"/>
                  <a:gd name="f597" fmla="val 1376"/>
                  <a:gd name="f598" fmla="val 1112"/>
                  <a:gd name="f599" fmla="val 1428"/>
                  <a:gd name="f600" fmla="val 1041"/>
                  <a:gd name="f601" fmla="val 1026"/>
                  <a:gd name="f602" fmla="val 1009"/>
                  <a:gd name="f603" fmla="val 1532"/>
                  <a:gd name="f604" fmla="val 986"/>
                  <a:gd name="f605" fmla="val 1554"/>
                  <a:gd name="f606" fmla="val 954"/>
                  <a:gd name="f607" fmla="val 1598"/>
                  <a:gd name="f608" fmla="val 1610"/>
                  <a:gd name="f609" fmla="val 1635"/>
                  <a:gd name="f610" fmla="val 1650"/>
                  <a:gd name="f611" fmla="val 1665"/>
                  <a:gd name="f612" fmla="val 1684"/>
                  <a:gd name="f613" fmla="val 969"/>
                  <a:gd name="f614" fmla="val 1701"/>
                  <a:gd name="f615" fmla="val 974"/>
                  <a:gd name="f616" fmla="val 1718"/>
                  <a:gd name="f617" fmla="val 979"/>
                  <a:gd name="f618" fmla="val 1708"/>
                  <a:gd name="f619" fmla="val 913"/>
                  <a:gd name="f620" fmla="val 1690"/>
                  <a:gd name="f621" fmla="val 847"/>
                  <a:gd name="f622" fmla="val 1662"/>
                  <a:gd name="f623" fmla="val 784"/>
                  <a:gd name="f624" fmla="val 1631"/>
                  <a:gd name="f625" fmla="val 1575"/>
                  <a:gd name="f626" fmla="val 802"/>
                  <a:gd name="f627" fmla="val 1545"/>
                  <a:gd name="f628" fmla="val 827"/>
                  <a:gd name="f629" fmla="val 868"/>
                  <a:gd name="f630" fmla="val 898"/>
                  <a:gd name="f631" fmla="val 674"/>
                  <a:gd name="f632" fmla="val 1600"/>
                  <a:gd name="f633" fmla="val 1586"/>
                  <a:gd name="f634" fmla="val 704"/>
                  <a:gd name="f635" fmla="val 725"/>
                  <a:gd name="f636" fmla="val 727"/>
                  <a:gd name="f637" fmla="val 763"/>
                  <a:gd name="f638" fmla="val 749"/>
                  <a:gd name="f639" fmla="val 1583"/>
                  <a:gd name="f640" fmla="val 711"/>
                  <a:gd name="f641" fmla="val 1429"/>
                  <a:gd name="f642" fmla="val 1313"/>
                  <a:gd name="f643" fmla="val 813"/>
                  <a:gd name="f644" fmla="val 1243"/>
                  <a:gd name="f645" fmla="val 861"/>
                  <a:gd name="f646" fmla="val 1228"/>
                  <a:gd name="f647" fmla="val 1343"/>
                  <a:gd name="f648" fmla="val 866"/>
                  <a:gd name="f649" fmla="val 1518"/>
                  <a:gd name="f650" fmla="val 1543"/>
                  <a:gd name="f651" fmla="val 791"/>
                  <a:gd name="f652" fmla="val 1571"/>
                  <a:gd name="f653" fmla="val 1570"/>
                  <a:gd name="f654" fmla="val 1568"/>
                  <a:gd name="f655" fmla="val 935"/>
                  <a:gd name="f656" fmla="val 1605"/>
                  <a:gd name="f657" fmla="val 1613"/>
                  <a:gd name="f658" fmla="val 1616"/>
                  <a:gd name="f659" fmla="val 1618"/>
                  <a:gd name="f660" fmla="val 846"/>
                  <a:gd name="f661" fmla="val 1629"/>
                  <a:gd name="f662" fmla="val 759"/>
                  <a:gd name="f663" fmla="val 927"/>
                  <a:gd name="f664" fmla="val 1485"/>
                  <a:gd name="f665" fmla="val 1460"/>
                  <a:gd name="f666" fmla="val 1405"/>
                  <a:gd name="f667" fmla="val 1371"/>
                  <a:gd name="f668" fmla="val 816"/>
                  <a:gd name="f669" fmla="val 1308"/>
                  <a:gd name="f670" fmla="val 1283"/>
                  <a:gd name="f671" fmla="val 810"/>
                  <a:gd name="f672" fmla="val 794"/>
                  <a:gd name="f673" fmla="val 1287"/>
                  <a:gd name="f674" fmla="val 1338"/>
                  <a:gd name="f675" fmla="val 730"/>
                  <a:gd name="f676" fmla="val 728"/>
                  <a:gd name="f677" fmla="val 733"/>
                  <a:gd name="f678" fmla="val 1504"/>
                  <a:gd name="f679" fmla="val 1540"/>
                  <a:gd name="f680" fmla="val 752"/>
                  <a:gd name="f681" fmla="val 1551"/>
                  <a:gd name="f682" fmla="val 1563"/>
                  <a:gd name="f683" fmla="val 764"/>
                  <a:gd name="f684" fmla="val 1576"/>
                  <a:gd name="f685" fmla="val 768"/>
                  <a:gd name="f686" fmla="val 770"/>
                  <a:gd name="f687" fmla="val 1581"/>
                  <a:gd name="f688" fmla="val 775"/>
                  <a:gd name="f689" fmla="val 1578"/>
                  <a:gd name="f690" fmla="val 1561"/>
                  <a:gd name="f691" fmla="val 823"/>
                  <a:gd name="f692" fmla="val 1555"/>
                  <a:gd name="f693" fmla="val 909"/>
                  <a:gd name="f694" fmla="val 878"/>
                  <a:gd name="f695" fmla="val 944"/>
                  <a:gd name="f696" fmla="val 1021"/>
                  <a:gd name="f697" fmla="val 835"/>
                  <a:gd name="f698" fmla="val 1067"/>
                  <a:gd name="f699" fmla="val 1036"/>
                  <a:gd name="f700" fmla="val 683"/>
                  <a:gd name="f701" fmla="val 646"/>
                  <a:gd name="f702" fmla="val 862"/>
                  <a:gd name="f703" fmla="val 850"/>
                  <a:gd name="f704" fmla="val 656"/>
                  <a:gd name="f705" fmla="val 871"/>
                  <a:gd name="f706" fmla="val 916"/>
                  <a:gd name="f707" fmla="val 896"/>
                  <a:gd name="f708" fmla="val 948"/>
                  <a:gd name="f709" fmla="val 281"/>
                  <a:gd name="f710" fmla="val 709"/>
                  <a:gd name="f711" fmla="val 512"/>
                  <a:gd name="f712" fmla="val 409"/>
                  <a:gd name="f713" fmla="val 363"/>
                  <a:gd name="f714" fmla="val 1011"/>
                  <a:gd name="f715" fmla="val 346"/>
                  <a:gd name="f716" fmla="val 338"/>
                  <a:gd name="f717" fmla="val 411"/>
                  <a:gd name="f718" fmla="val 518"/>
                  <a:gd name="f719" fmla="val 1677"/>
                  <a:gd name="f720" fmla="val 867"/>
                  <a:gd name="f721" fmla="val 1735"/>
                  <a:gd name="f722" fmla="val 1737"/>
                  <a:gd name="f723" fmla="val 988"/>
                  <a:gd name="f724" fmla="val 1744"/>
                  <a:gd name="f725" fmla="val 1747"/>
                  <a:gd name="f726" fmla="val 1749"/>
                  <a:gd name="f727" fmla="val 1319"/>
                  <a:gd name="f728" fmla="val 1706"/>
                  <a:gd name="f729" fmla="val 1494"/>
                  <a:gd name="f730" fmla="val 1642"/>
                  <a:gd name="f731" fmla="val 1644"/>
                  <a:gd name="f732" fmla="val 1951"/>
                  <a:gd name="f733" fmla="val 1939"/>
                  <a:gd name="f734" fmla="val 1931"/>
                  <a:gd name="f735" fmla="val 1968"/>
                  <a:gd name="f736" fmla="val 1908"/>
                  <a:gd name="f737" fmla="val 1995"/>
                  <a:gd name="f738" fmla="val 2026"/>
                  <a:gd name="f739" fmla="val 2080"/>
                  <a:gd name="f740" fmla="val 2139"/>
                  <a:gd name="f741" fmla="val 2116"/>
                  <a:gd name="f742" fmla="val 2104"/>
                  <a:gd name="f743" fmla="val 2068"/>
                  <a:gd name="f744" fmla="val 2050"/>
                  <a:gd name="f745" fmla="val 2013"/>
                  <a:gd name="f746" fmla="val 1978"/>
                  <a:gd name="f747" fmla="val 1964"/>
                  <a:gd name="f748" fmla="val 1935"/>
                  <a:gd name="f749" fmla="val 1927"/>
                  <a:gd name="f750" fmla="val 1923"/>
                  <a:gd name="f751" fmla="val 1952"/>
                  <a:gd name="f752" fmla="val 1983"/>
                  <a:gd name="f753" fmla="val 2090"/>
                  <a:gd name="f754" fmla="val 2014"/>
                  <a:gd name="f755" fmla="val 375"/>
                  <a:gd name="f756" fmla="val 1937"/>
                  <a:gd name="f757" fmla="val 271"/>
                  <a:gd name="f758" fmla="val 1859"/>
                  <a:gd name="f759" fmla="val 166"/>
                  <a:gd name="f760" fmla="val 1767"/>
                  <a:gd name="f761" fmla="val 1673"/>
                  <a:gd name="f762" fmla="val 138"/>
                  <a:gd name="f763" fmla="val 128"/>
                  <a:gd name="f764" fmla="val 111"/>
                  <a:gd name="f765" fmla="val 101"/>
                  <a:gd name="f766" fmla="val 661"/>
                  <a:gd name="f767" fmla="val 568"/>
                  <a:gd name="f768" fmla="val 474"/>
                  <a:gd name="f769" fmla="val 382"/>
                  <a:gd name="f770" fmla="val 352"/>
                  <a:gd name="f771" fmla="val 205"/>
                  <a:gd name="f772" fmla="val 244"/>
                  <a:gd name="f773" fmla="val 299"/>
                  <a:gd name="f774" fmla="val 311"/>
                  <a:gd name="f775" fmla="val 302"/>
                  <a:gd name="f776" fmla="val 273"/>
                  <a:gd name="f777" fmla="val 595"/>
                  <a:gd name="f778" fmla="val 535"/>
                  <a:gd name="f779" fmla="val 486"/>
                  <a:gd name="f780" fmla="val 481"/>
                  <a:gd name="f781" fmla="val 132"/>
                  <a:gd name="f782" fmla="val 211"/>
                  <a:gd name="f783" fmla="val 368"/>
                  <a:gd name="f784" fmla="val 262"/>
                  <a:gd name="f785" fmla="val 371"/>
                  <a:gd name="f786" fmla="val 153"/>
                  <a:gd name="f787" fmla="val 373"/>
                  <a:gd name="f788" fmla="val 376"/>
                  <a:gd name="f789" fmla="val 470"/>
                  <a:gd name="f790" fmla="val 136"/>
                  <a:gd name="f791" fmla="val 564"/>
                  <a:gd name="f792" fmla="val 123"/>
                  <a:gd name="f793" fmla="val 659"/>
                  <a:gd name="f794" fmla="val 94"/>
                  <a:gd name="f795" fmla="val 967"/>
                  <a:gd name="f796" fmla="val 86"/>
                  <a:gd name="f797" fmla="val 1274"/>
                  <a:gd name="f798" fmla="val 1582"/>
                  <a:gd name="f799" fmla="val 1771"/>
                  <a:gd name="f800" fmla="val 1865"/>
                  <a:gd name="f801" fmla="val 1868"/>
                  <a:gd name="f802" fmla="val 1870"/>
                  <a:gd name="f803" fmla="val 2030"/>
                  <a:gd name="f804" fmla="val 2113"/>
                  <a:gd name="f805" fmla="val 1999"/>
                  <a:gd name="f806" fmla="val 1966"/>
                  <a:gd name="f807" fmla="val 1942"/>
                  <a:gd name="f808" fmla="val 930"/>
                  <a:gd name="f809" fmla="val 1963"/>
                  <a:gd name="f810" fmla="val 1980"/>
                  <a:gd name="f811" fmla="val 1994"/>
                  <a:gd name="f812" fmla="val 1077"/>
                  <a:gd name="f813" fmla="val 2010"/>
                  <a:gd name="f814" fmla="val 1119"/>
                  <a:gd name="f815" fmla="val 1159"/>
                  <a:gd name="f816" fmla="val 2046"/>
                  <a:gd name="f817" fmla="val 1205"/>
                  <a:gd name="f818" fmla="val 2066"/>
                  <a:gd name="f819" fmla="val 2084"/>
                  <a:gd name="f820" fmla="val 1353"/>
                  <a:gd name="f821" fmla="val 1410"/>
                  <a:gd name="f822" fmla="val 2132"/>
                  <a:gd name="f823" fmla="val 1467"/>
                  <a:gd name="f824" fmla="val 2156"/>
                  <a:gd name="f825" fmla="val 2092"/>
                  <a:gd name="f826" fmla="val 1795"/>
                  <a:gd name="f827" fmla="val 2070"/>
                  <a:gd name="f828" fmla="val 1834"/>
                  <a:gd name="f829" fmla="val 2038"/>
                  <a:gd name="f830" fmla="val 1896"/>
                  <a:gd name="f831" fmla="val 1909"/>
                  <a:gd name="f832" fmla="val 1802"/>
                  <a:gd name="f833" fmla="val 1694"/>
                  <a:gd name="f834" fmla="val 2112"/>
                  <a:gd name="f835" fmla="val 2175"/>
                  <a:gd name="f836" fmla="val 2234"/>
                  <a:gd name="f837" fmla="val 1357"/>
                  <a:gd name="f838" fmla="val 2302"/>
                  <a:gd name="f839" fmla="val 2304"/>
                  <a:gd name="f840" fmla="val 2339"/>
                  <a:gd name="f841" fmla="val 2374"/>
                  <a:gd name="f842" fmla="val 1195"/>
                  <a:gd name="f843" fmla="val 2415"/>
                  <a:gd name="f844" fmla="val 2435"/>
                  <a:gd name="f845" fmla="val 1149"/>
                  <a:gd name="f846" fmla="val 2456"/>
                  <a:gd name="f847" fmla="val 2480"/>
                  <a:gd name="f848" fmla="val 2485"/>
                  <a:gd name="f849" fmla="val 1070"/>
                  <a:gd name="f850" fmla="val 1046"/>
                  <a:gd name="f851" fmla="val 939"/>
                  <a:gd name="f852" fmla="val 773"/>
                  <a:gd name="f853" fmla="val 547"/>
                  <a:gd name="f854" fmla="val 439"/>
                  <a:gd name="f855" fmla="val 332"/>
                  <a:gd name="f856" fmla="val 203"/>
                  <a:gd name="f857" fmla="val 171"/>
                  <a:gd name="f858" fmla="val 149"/>
                  <a:gd name="f859" fmla="val 87"/>
                  <a:gd name="f860" fmla="val 109"/>
                  <a:gd name="f861" fmla="val 121"/>
                  <a:gd name="f862" fmla="val 175"/>
                  <a:gd name="f863" fmla="val 231"/>
                  <a:gd name="f864" fmla="val 247"/>
                  <a:gd name="f865" fmla="val 261"/>
                  <a:gd name="f866" fmla="val 270"/>
                  <a:gd name="f867" fmla="val 963"/>
                  <a:gd name="f868" fmla="val 294"/>
                  <a:gd name="f869" fmla="val 1933"/>
                  <a:gd name="f870" fmla="val 1854"/>
                  <a:gd name="f871" fmla="val 1748"/>
                  <a:gd name="f872" fmla="val 1097"/>
                  <a:gd name="f873" fmla="val 1666"/>
                  <a:gd name="f874" fmla="val 1620"/>
                  <a:gd name="f875" fmla="val 1068"/>
                  <a:gd name="f876" fmla="val 1596"/>
                  <a:gd name="f877" fmla="val 1040"/>
                  <a:gd name="f878" fmla="val 1541"/>
                  <a:gd name="f879" fmla="val 1487"/>
                  <a:gd name="f880" fmla="val 985"/>
                  <a:gd name="f881" fmla="val 1430"/>
                  <a:gd name="f882" fmla="val 1333"/>
                  <a:gd name="f883" fmla="val 951"/>
                  <a:gd name="f884" fmla="val 1230"/>
                  <a:gd name="f885" fmla="val 980"/>
                  <a:gd name="f886" fmla="val 1190"/>
                  <a:gd name="f887" fmla="val 1027"/>
                  <a:gd name="f888" fmla="val 1164"/>
                  <a:gd name="f889" fmla="val 1037"/>
                  <a:gd name="f890" fmla="val 1049"/>
                  <a:gd name="f891" fmla="val 1492"/>
                  <a:gd name="f892" fmla="val 1637"/>
                  <a:gd name="f893" fmla="val 1763"/>
                  <a:gd name="f894" fmla="val 1869"/>
                  <a:gd name="f895" fmla="val 1914"/>
                  <a:gd name="f896" fmla="val 1006"/>
                  <a:gd name="f897" fmla="val 1936"/>
                  <a:gd name="f898" fmla="val 1940"/>
                  <a:gd name="f899" fmla="val 1938"/>
                  <a:gd name="f900" fmla="val 998"/>
                  <a:gd name="f901" fmla="val 1682"/>
                  <a:gd name="f902" fmla="val 981"/>
                  <a:gd name="f903" fmla="val 1647"/>
                  <a:gd name="f904" fmla="val 976"/>
                  <a:gd name="f905" fmla="val 1634"/>
                  <a:gd name="f906" fmla="val 1619"/>
                  <a:gd name="f907" fmla="val 1587"/>
                  <a:gd name="f908" fmla="val 1542"/>
                  <a:gd name="f909" fmla="val 1527"/>
                  <a:gd name="f910" fmla="val 1019"/>
                  <a:gd name="f911" fmla="val 1513"/>
                  <a:gd name="f912" fmla="val 1478"/>
                  <a:gd name="f913" fmla="val 1069"/>
                  <a:gd name="f914" fmla="val 1104"/>
                  <a:gd name="f915" fmla="val 1402"/>
                  <a:gd name="f916" fmla="val 1129"/>
                  <a:gd name="f917" fmla="val 1397"/>
                  <a:gd name="f918" fmla="val 1732"/>
                  <a:gd name="f919" fmla="val 1728"/>
                  <a:gd name="f920" fmla="val 1043"/>
                  <a:gd name="f921" fmla="val 1186"/>
                  <a:gd name="f922" fmla="val 1227"/>
                  <a:gd name="f923" fmla="val 1323"/>
                  <a:gd name="f924" fmla="val 1073"/>
                  <a:gd name="f925" fmla="val 1156"/>
                  <a:gd name="f926" fmla="val 1546"/>
                  <a:gd name="f927" fmla="val 1246"/>
                  <a:gd name="f928" fmla="val 1565"/>
                  <a:gd name="f929" fmla="val 1306"/>
                  <a:gd name="f930" fmla="val 1593"/>
                  <a:gd name="f931" fmla="val 1325"/>
                  <a:gd name="f932" fmla="val 1611"/>
                  <a:gd name="f933" fmla="val 1621"/>
                  <a:gd name="f934" fmla="val 1615"/>
                  <a:gd name="f935" fmla="val 1608"/>
                  <a:gd name="f936" fmla="val 1238"/>
                  <a:gd name="f937" fmla="val 1560"/>
                  <a:gd name="f938" fmla="val 1176"/>
                  <a:gd name="f939" fmla="val 1472"/>
                  <a:gd name="f940" fmla="val 1396"/>
                  <a:gd name="f941" fmla="val 1058"/>
                  <a:gd name="f942" fmla="val 1354"/>
                  <a:gd name="f943" fmla="val 1050"/>
                  <a:gd name="f944" fmla="val 1324"/>
                  <a:gd name="f945" fmla="val 1054"/>
                  <a:gd name="f946" fmla="val 1263"/>
                  <a:gd name="f947" fmla="val 1071"/>
                  <a:gd name="f948" fmla="val 1191"/>
                  <a:gd name="f949" fmla="val 1157"/>
                  <a:gd name="f950" fmla="val 1169"/>
                  <a:gd name="f951" fmla="val 1383"/>
                  <a:gd name="f952" fmla="val 1424"/>
                  <a:gd name="f953" fmla="val 1479"/>
                  <a:gd name="f954" fmla="val 1082"/>
                  <a:gd name="f955" fmla="val 1636"/>
                  <a:gd name="f956" fmla="val 1145"/>
                  <a:gd name="f957" fmla="val 1858"/>
                  <a:gd name="f958" fmla="val 1234"/>
                  <a:gd name="f959" fmla="val 1913"/>
                  <a:gd name="f960" fmla="val 1874"/>
                  <a:gd name="f961" fmla="val 1800"/>
                  <a:gd name="f962" fmla="val 1707"/>
                  <a:gd name="f963" fmla="val 1511"/>
                  <a:gd name="f964" fmla="val 1689"/>
                  <a:gd name="f965" fmla="val 1466"/>
                  <a:gd name="f966" fmla="val 1671"/>
                  <a:gd name="f967" fmla="val 1654"/>
                  <a:gd name="f968" fmla="val 1674"/>
                  <a:gd name="f969" fmla="val 1579"/>
                  <a:gd name="f970" fmla="val 1592"/>
                  <a:gd name="f971" fmla="val 1604"/>
                  <a:gd name="f972" fmla="val 1299"/>
                  <a:gd name="f973" fmla="val 688"/>
                  <a:gd name="f974" fmla="val 1311"/>
                  <a:gd name="f975" fmla="val 685"/>
                  <a:gd name="f976" fmla="val 681"/>
                  <a:gd name="f977" fmla="val 1347"/>
                  <a:gd name="f978" fmla="val 673"/>
                  <a:gd name="f979" fmla="val 1328"/>
                  <a:gd name="f980" fmla="val 626"/>
                  <a:gd name="f981" fmla="val 621"/>
                  <a:gd name="f982" fmla="val 1203"/>
                  <a:gd name="f983" fmla="val 1182"/>
                  <a:gd name="f984" fmla="val 620"/>
                  <a:gd name="f985" fmla="val 1179"/>
                  <a:gd name="f986" fmla="val 630"/>
                  <a:gd name="f987" fmla="val 643"/>
                  <a:gd name="f988" fmla="val 690"/>
                  <a:gd name="f989" fmla="val 1508"/>
                  <a:gd name="f990" fmla="val 1490"/>
                  <a:gd name="f991" fmla="val 1461"/>
                  <a:gd name="f992" fmla="val 1394"/>
                  <a:gd name="f993" fmla="val 1363"/>
                  <a:gd name="f994" fmla="val 1351"/>
                  <a:gd name="f995" fmla="val 1330"/>
                  <a:gd name="f996" fmla="val 700"/>
                  <a:gd name="f997" fmla="val 1320"/>
                  <a:gd name="f998" fmla="val 1309"/>
                  <a:gd name="f999" fmla="val 703"/>
                  <a:gd name="f1000" fmla="val 705"/>
                  <a:gd name="f1001" fmla="val 1259"/>
                  <a:gd name="f1002" fmla="val 715"/>
                  <a:gd name="f1003" fmla="val 1254"/>
                  <a:gd name="f1004" fmla="val 737"/>
                  <a:gd name="f1005" fmla="val 1244"/>
                  <a:gd name="f1006" fmla="val 1256"/>
                  <a:gd name="f1007" fmla="val 772"/>
                  <a:gd name="f1008" fmla="val 781"/>
                  <a:gd name="f1009" fmla="val 826"/>
                  <a:gd name="f1010" fmla="val 1399"/>
                  <a:gd name="f1011" fmla="val 1418"/>
                  <a:gd name="f1012" fmla="val 1051"/>
                  <a:gd name="f1013" fmla="val 1031"/>
                  <a:gd name="f1014" fmla="val 1425"/>
                  <a:gd name="f1015" fmla="val 978"/>
                  <a:gd name="f1016" fmla="val 1438"/>
                  <a:gd name="f1017" fmla="val 925"/>
                  <a:gd name="f1018" fmla="val 890"/>
                  <a:gd name="f1019" fmla="val 848"/>
                  <a:gd name="f1020" fmla="val 843"/>
                  <a:gd name="f1021" fmla="val 1426"/>
                  <a:gd name="f1022" fmla="val 1444"/>
                  <a:gd name="f1023" fmla="val 942"/>
                  <a:gd name="f1024" fmla="val 920"/>
                  <a:gd name="f1025" fmla="val 907"/>
                  <a:gd name="f1026" fmla="val 895"/>
                  <a:gd name="f1027" fmla="val 882"/>
                  <a:gd name="f1028" fmla="val 839"/>
                  <a:gd name="f1029" fmla="val 824"/>
                  <a:gd name="f1030" fmla="val 821"/>
                  <a:gd name="f1031" fmla="val 1442"/>
                  <a:gd name="f1032" fmla="val 829"/>
                  <a:gd name="f1033" fmla="val 1447"/>
                  <a:gd name="f1034" fmla="val 837"/>
                  <a:gd name="f1035" fmla="val 817"/>
                  <a:gd name="f1036" fmla="val 812"/>
                  <a:gd name="f1037" fmla="val 739"/>
                  <a:gd name="f1038" fmla="val 710"/>
                  <a:gd name="f1039" fmla="*/ f1 1 2242"/>
                  <a:gd name="f1040" fmla="*/ f2 1 2638"/>
                  <a:gd name="f1041" fmla="+- f5 0 f3"/>
                  <a:gd name="f1042" fmla="+- f4 0 f3"/>
                  <a:gd name="f1043" fmla="*/ f1042 1 2242"/>
                  <a:gd name="f1044" fmla="*/ f1041 1 2638"/>
                  <a:gd name="f1045" fmla="*/ f3 1 f1043"/>
                  <a:gd name="f1046" fmla="*/ f4 1 f1043"/>
                  <a:gd name="f1047" fmla="*/ f3 1 f1044"/>
                  <a:gd name="f1048" fmla="*/ f5 1 f1044"/>
                  <a:gd name="f1049" fmla="*/ f1045 f1039 1"/>
                  <a:gd name="f1050" fmla="*/ f1046 f1039 1"/>
                  <a:gd name="f1051" fmla="*/ f1048 f1040 1"/>
                  <a:gd name="f1052" fmla="*/ f1047 f104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049" t="f1052" r="f1050" b="f1051"/>
                <a:pathLst>
                  <a:path w="2242" h="2638">
                    <a:moveTo>
                      <a:pt x="f6" y="f7"/>
                    </a:moveTo>
                    <a:cubicBezTo>
                      <a:pt x="f8" y="f7"/>
                      <a:pt x="f9" y="f10"/>
                      <a:pt x="f11" y="f12"/>
                    </a:cubicBezTo>
                    <a:cubicBezTo>
                      <a:pt x="f13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1" y="f23"/>
                    </a:cubicBezTo>
                    <a:cubicBezTo>
                      <a:pt x="f21" y="f24"/>
                      <a:pt x="f19" y="f25"/>
                      <a:pt x="f17" y="f26"/>
                    </a:cubicBezTo>
                    <a:lnTo>
                      <a:pt x="f17" y="f27"/>
                    </a:lnTo>
                    <a:lnTo>
                      <a:pt x="f28" y="f29"/>
                    </a:lnTo>
                    <a:cubicBezTo>
                      <a:pt x="f30" y="f31"/>
                      <a:pt x="f32" y="f33"/>
                      <a:pt x="f34" y="f35"/>
                    </a:cubicBezTo>
                    <a:cubicBezTo>
                      <a:pt x="f36" y="f37"/>
                      <a:pt x="f38" y="f39"/>
                      <a:pt x="f40" y="f41"/>
                    </a:cubicBezTo>
                    <a:cubicBezTo>
                      <a:pt x="f42" y="f43"/>
                      <a:pt x="f44" y="f45"/>
                      <a:pt x="f46" y="f47"/>
                    </a:cubicBezTo>
                    <a:lnTo>
                      <a:pt x="f46" y="f48"/>
                    </a:lnTo>
                    <a:lnTo>
                      <a:pt x="f49" y="f50"/>
                    </a:lnTo>
                    <a:cubicBezTo>
                      <a:pt x="f51" y="f52"/>
                      <a:pt x="f53" y="f54"/>
                      <a:pt x="f55" y="f56"/>
                    </a:cubicBezTo>
                    <a:cubicBezTo>
                      <a:pt x="f57" y="f58"/>
                      <a:pt x="f59" y="f60"/>
                      <a:pt x="f61" y="f62"/>
                    </a:cubicBezTo>
                    <a:cubicBezTo>
                      <a:pt x="f63" y="f64"/>
                      <a:pt x="f65" y="f66"/>
                      <a:pt x="f67" y="f68"/>
                    </a:cubicBezTo>
                    <a:cubicBezTo>
                      <a:pt x="f69" y="f70"/>
                      <a:pt x="f71" y="f72"/>
                      <a:pt x="f73" y="f74"/>
                    </a:cubicBezTo>
                    <a:cubicBezTo>
                      <a:pt x="f75" y="f76"/>
                      <a:pt x="f77" y="f78"/>
                      <a:pt x="f79" y="f80"/>
                    </a:cubicBezTo>
                    <a:cubicBezTo>
                      <a:pt x="f81" y="f82"/>
                      <a:pt x="f81" y="f83"/>
                      <a:pt x="f84" y="f85"/>
                    </a:cubicBezTo>
                    <a:cubicBezTo>
                      <a:pt x="f86" y="f87"/>
                      <a:pt x="f88" y="f89"/>
                      <a:pt x="f65" y="f90"/>
                    </a:cubicBezTo>
                    <a:cubicBezTo>
                      <a:pt x="f91" y="f92"/>
                      <a:pt x="f93" y="f94"/>
                      <a:pt x="f95" y="f96"/>
                    </a:cubicBezTo>
                    <a:cubicBezTo>
                      <a:pt x="f97" y="f98"/>
                      <a:pt x="f99" y="f100"/>
                      <a:pt x="f50" y="f101"/>
                    </a:cubicBezTo>
                    <a:lnTo>
                      <a:pt x="f102" y="f101"/>
                    </a:lnTo>
                    <a:cubicBezTo>
                      <a:pt x="f103" y="f104"/>
                      <a:pt x="f105" y="f106"/>
                      <a:pt x="f107" y="f108"/>
                    </a:cubicBezTo>
                    <a:cubicBezTo>
                      <a:pt x="f109" y="f110"/>
                      <a:pt x="f111" y="f112"/>
                      <a:pt x="f113" y="f114"/>
                    </a:cubicBezTo>
                    <a:cubicBezTo>
                      <a:pt x="f115" y="f112"/>
                      <a:pt x="f116" y="f110"/>
                      <a:pt x="f117" y="f108"/>
                    </a:cubicBezTo>
                    <a:cubicBezTo>
                      <a:pt x="f118" y="f106"/>
                      <a:pt x="f119" y="f104"/>
                      <a:pt x="f120" y="f101"/>
                    </a:cubicBezTo>
                    <a:cubicBezTo>
                      <a:pt x="f121" y="f100"/>
                      <a:pt x="f122" y="f98"/>
                      <a:pt x="f123" y="f96"/>
                    </a:cubicBezTo>
                    <a:cubicBezTo>
                      <a:pt x="f124" y="f125"/>
                      <a:pt x="f126" y="f127"/>
                      <a:pt x="f128" y="f129"/>
                    </a:cubicBezTo>
                    <a:lnTo>
                      <a:pt x="f130" y="f131"/>
                    </a:lnTo>
                    <a:cubicBezTo>
                      <a:pt x="f132" y="f133"/>
                      <a:pt x="f134" y="f135"/>
                      <a:pt x="f136" y="f137"/>
                    </a:cubicBezTo>
                    <a:cubicBezTo>
                      <a:pt x="f138" y="f10"/>
                      <a:pt x="f139" y="f7"/>
                      <a:pt x="f140" y="f7"/>
                    </a:cubicBezTo>
                    <a:lnTo>
                      <a:pt x="f6" y="f7"/>
                    </a:ln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41" y="f142"/>
                    </a:moveTo>
                    <a:cubicBezTo>
                      <a:pt x="f143" y="f144"/>
                      <a:pt x="f145" y="f0"/>
                      <a:pt x="f146" y="f147"/>
                    </a:cubicBezTo>
                    <a:cubicBezTo>
                      <a:pt x="f148" y="f149"/>
                      <a:pt x="f150" y="f151"/>
                      <a:pt x="f152" y="f153"/>
                    </a:cubicBezTo>
                    <a:cubicBezTo>
                      <a:pt x="f154" y="f52"/>
                      <a:pt x="f155" y="f156"/>
                      <a:pt x="f157" y="f158"/>
                    </a:cubicBezTo>
                    <a:cubicBezTo>
                      <a:pt x="f86" y="f159"/>
                      <a:pt x="f160" y="f161"/>
                      <a:pt x="f75" y="f162"/>
                    </a:cubicBezTo>
                    <a:cubicBezTo>
                      <a:pt x="f145" y="f163"/>
                      <a:pt x="f164" y="f165"/>
                      <a:pt x="f166" y="f167"/>
                    </a:cubicBezTo>
                    <a:cubicBezTo>
                      <a:pt x="f168" y="f169"/>
                      <a:pt x="f170" y="f171"/>
                      <a:pt x="f172" y="f173"/>
                    </a:cubicBezTo>
                    <a:cubicBezTo>
                      <a:pt x="f174" y="f175"/>
                      <a:pt x="f176" y="f177"/>
                      <a:pt x="f178" y="f179"/>
                    </a:cubicBezTo>
                    <a:cubicBezTo>
                      <a:pt x="f180" y="f181"/>
                      <a:pt x="f182" y="f183"/>
                      <a:pt x="f184" y="f185"/>
                    </a:cubicBezTo>
                    <a:cubicBezTo>
                      <a:pt x="f57" y="f186"/>
                      <a:pt x="f187" y="f188"/>
                      <a:pt x="f189" y="f190"/>
                    </a:cubicBezTo>
                    <a:cubicBezTo>
                      <a:pt x="f191" y="f192"/>
                      <a:pt x="f193" y="f194"/>
                      <a:pt x="f195" y="f106"/>
                    </a:cubicBezTo>
                    <a:cubicBezTo>
                      <a:pt x="f196" y="f197"/>
                      <a:pt x="f198" y="f199"/>
                      <a:pt x="f105" y="f200"/>
                    </a:cubicBezTo>
                    <a:cubicBezTo>
                      <a:pt x="f201" y="f202"/>
                      <a:pt x="f203" y="f204"/>
                      <a:pt x="f6" y="f205"/>
                    </a:cubicBezTo>
                    <a:cubicBezTo>
                      <a:pt x="f206" y="f207"/>
                      <a:pt x="f208" y="f209"/>
                      <a:pt x="f113" y="f210"/>
                    </a:cubicBezTo>
                    <a:cubicBezTo>
                      <a:pt x="f113" y="f209"/>
                      <a:pt x="f140" y="f207"/>
                      <a:pt x="f211" y="f205"/>
                    </a:cubicBezTo>
                    <a:cubicBezTo>
                      <a:pt x="f212" y="f204"/>
                      <a:pt x="f213" y="f202"/>
                      <a:pt x="f118" y="f200"/>
                    </a:cubicBezTo>
                    <a:cubicBezTo>
                      <a:pt x="f214" y="f199"/>
                      <a:pt x="f215" y="f197"/>
                      <a:pt x="f216" y="f106"/>
                    </a:cubicBezTo>
                    <a:cubicBezTo>
                      <a:pt x="f217" y="f194"/>
                      <a:pt x="f218" y="f192"/>
                      <a:pt x="f219" y="f190"/>
                    </a:cubicBezTo>
                    <a:cubicBezTo>
                      <a:pt x="f220" y="f188"/>
                      <a:pt x="f221" y="f186"/>
                      <a:pt x="f222" y="f185"/>
                    </a:cubicBezTo>
                    <a:cubicBezTo>
                      <a:pt x="f223" y="f183"/>
                      <a:pt x="f224" y="f181"/>
                      <a:pt x="f225" y="f179"/>
                    </a:cubicBezTo>
                    <a:cubicBezTo>
                      <a:pt x="f226" y="f177"/>
                      <a:pt x="f227" y="f175"/>
                      <a:pt x="f228" y="f173"/>
                    </a:cubicBezTo>
                    <a:cubicBezTo>
                      <a:pt x="f229" y="f171"/>
                      <a:pt x="f230" y="f169"/>
                      <a:pt x="f231" y="f167"/>
                    </a:cubicBezTo>
                    <a:cubicBezTo>
                      <a:pt x="f232" y="f165"/>
                      <a:pt x="f233" y="f163"/>
                      <a:pt x="f234" y="f162"/>
                    </a:cubicBezTo>
                    <a:cubicBezTo>
                      <a:pt x="f235" y="f161"/>
                      <a:pt x="f125" y="f159"/>
                      <a:pt x="f236" y="f158"/>
                    </a:cubicBezTo>
                    <a:cubicBezTo>
                      <a:pt x="f237" y="f156"/>
                      <a:pt x="f238" y="f52"/>
                      <a:pt x="f239" y="f153"/>
                    </a:cubicBezTo>
                    <a:cubicBezTo>
                      <a:pt x="f240" y="f151"/>
                      <a:pt x="f241" y="f149"/>
                      <a:pt x="f242" y="f147"/>
                    </a:cubicBezTo>
                    <a:cubicBezTo>
                      <a:pt x="f233" y="f0"/>
                      <a:pt x="f243" y="f144"/>
                      <a:pt x="f244" y="f142"/>
                    </a:cubicBezTo>
                    <a:cubicBezTo>
                      <a:pt x="f245" y="f246"/>
                      <a:pt x="f247" y="f248"/>
                      <a:pt x="f249" y="f172"/>
                    </a:cubicBezTo>
                    <a:cubicBezTo>
                      <a:pt x="f250" y="f251"/>
                      <a:pt x="f252" y="f253"/>
                      <a:pt x="f113" y="f253"/>
                    </a:cubicBezTo>
                    <a:cubicBezTo>
                      <a:pt x="f156" y="f253"/>
                      <a:pt x="f254" y="f251"/>
                      <a:pt x="f255" y="f172"/>
                    </a:cubicBezTo>
                    <a:cubicBezTo>
                      <a:pt x="f256" y="f248"/>
                      <a:pt x="f257" y="f246"/>
                      <a:pt x="f141" y="f142"/>
                    </a:cubicBezTo>
                    <a:close/>
                    <a:moveTo>
                      <a:pt x="f141" y="f142"/>
                    </a:moveTo>
                    <a:lnTo>
                      <a:pt x="f141" y="f142"/>
                    </a:lnTo>
                    <a:close/>
                    <a:moveTo>
                      <a:pt x="f258" y="f3"/>
                    </a:moveTo>
                    <a:lnTo>
                      <a:pt x="f113" y="f3"/>
                    </a:lnTo>
                    <a:lnTo>
                      <a:pt x="f259" y="f3"/>
                    </a:lnTo>
                    <a:cubicBezTo>
                      <a:pt x="f260" y="f3"/>
                      <a:pt x="f261" y="f262"/>
                      <a:pt x="f263" y="f264"/>
                    </a:cubicBezTo>
                    <a:cubicBezTo>
                      <a:pt x="f265" y="f266"/>
                      <a:pt x="f267" y="f248"/>
                      <a:pt x="f268" y="f269"/>
                    </a:cubicBezTo>
                    <a:lnTo>
                      <a:pt x="f270" y="f269"/>
                    </a:lnTo>
                    <a:lnTo>
                      <a:pt x="f183" y="f271"/>
                    </a:lnTo>
                    <a:cubicBezTo>
                      <a:pt x="f272" y="f88"/>
                      <a:pt x="f273" y="f274"/>
                      <a:pt x="f227" y="f275"/>
                    </a:cubicBezTo>
                    <a:lnTo>
                      <a:pt x="f276" y="f277"/>
                    </a:lnTo>
                    <a:lnTo>
                      <a:pt x="f278" y="f279"/>
                    </a:lnTo>
                    <a:cubicBezTo>
                      <a:pt x="f280" y="f281"/>
                      <a:pt x="f282" y="f151"/>
                      <a:pt x="f283" y="f284"/>
                    </a:cubicBezTo>
                    <a:cubicBezTo>
                      <a:pt x="f285" y="f286"/>
                      <a:pt x="f287" y="f288"/>
                      <a:pt x="f289" y="f290"/>
                    </a:cubicBezTo>
                    <a:cubicBezTo>
                      <a:pt x="f291" y="f292"/>
                      <a:pt x="f223" y="f293"/>
                      <a:pt x="f280" y="f211"/>
                    </a:cubicBezTo>
                    <a:cubicBezTo>
                      <a:pt x="f273" y="f294"/>
                      <a:pt x="f295" y="f296"/>
                      <a:pt x="f297" y="f298"/>
                    </a:cubicBezTo>
                    <a:cubicBezTo>
                      <a:pt x="f299" y="f300"/>
                      <a:pt x="f301" y="f302"/>
                      <a:pt x="f303" y="f304"/>
                    </a:cubicBezTo>
                    <a:cubicBezTo>
                      <a:pt x="f305" y="f175"/>
                      <a:pt x="f306" y="f307"/>
                      <a:pt x="f308" y="f309"/>
                    </a:cubicBezTo>
                    <a:cubicBezTo>
                      <a:pt x="f310" y="f311"/>
                      <a:pt x="f312" y="f313"/>
                      <a:pt x="f314" y="f129"/>
                    </a:cubicBezTo>
                    <a:cubicBezTo>
                      <a:pt x="f315" y="f222"/>
                      <a:pt x="f316" y="f317"/>
                      <a:pt x="f318" y="f319"/>
                    </a:cubicBezTo>
                    <a:cubicBezTo>
                      <a:pt x="f320" y="f321"/>
                      <a:pt x="f322" y="f323"/>
                      <a:pt x="f324" y="f325"/>
                    </a:cubicBezTo>
                    <a:cubicBezTo>
                      <a:pt x="f120" y="f326"/>
                      <a:pt x="f327" y="f328"/>
                      <a:pt x="f329" y="f330"/>
                    </a:cubicBezTo>
                    <a:cubicBezTo>
                      <a:pt x="f331" y="f332"/>
                      <a:pt x="f333" y="f334"/>
                      <a:pt x="f335" y="f336"/>
                    </a:cubicBezTo>
                    <a:cubicBezTo>
                      <a:pt x="f337" y="f338"/>
                      <a:pt x="f162" y="f339"/>
                      <a:pt x="f340" y="f341"/>
                    </a:cubicBezTo>
                    <a:lnTo>
                      <a:pt x="f113" y="f342"/>
                    </a:lnTo>
                    <a:lnTo>
                      <a:pt x="f343" y="f341"/>
                    </a:lnTo>
                    <a:cubicBezTo>
                      <a:pt x="f344" y="f339"/>
                      <a:pt x="f345" y="f338"/>
                      <a:pt x="f346" y="f336"/>
                    </a:cubicBezTo>
                    <a:cubicBezTo>
                      <a:pt x="f347" y="f334"/>
                      <a:pt x="f348" y="f332"/>
                      <a:pt x="f349" y="f330"/>
                    </a:cubicBezTo>
                    <a:cubicBezTo>
                      <a:pt x="f350" y="f328"/>
                      <a:pt x="f102" y="f326"/>
                      <a:pt x="f351" y="f325"/>
                    </a:cubicBezTo>
                    <a:cubicBezTo>
                      <a:pt x="f352" y="f323"/>
                      <a:pt x="f353" y="f321"/>
                      <a:pt x="f354" y="f319"/>
                    </a:cubicBezTo>
                    <a:cubicBezTo>
                      <a:pt x="f355" y="f317"/>
                      <a:pt x="f356" y="f222"/>
                      <a:pt x="f357" y="f129"/>
                    </a:cubicBezTo>
                    <a:cubicBezTo>
                      <a:pt x="f358" y="f313"/>
                      <a:pt x="f359" y="f311"/>
                      <a:pt x="f360" y="f309"/>
                    </a:cubicBezTo>
                    <a:cubicBezTo>
                      <a:pt x="f361" y="f307"/>
                      <a:pt x="f3" y="f175"/>
                      <a:pt x="f362" y="f304"/>
                    </a:cubicBezTo>
                    <a:cubicBezTo>
                      <a:pt x="f363" y="f302"/>
                      <a:pt x="f364" y="f300"/>
                      <a:pt x="f365" y="f298"/>
                    </a:cubicBezTo>
                    <a:cubicBezTo>
                      <a:pt x="f366" y="f296"/>
                      <a:pt x="f180" y="f294"/>
                      <a:pt x="f367" y="f211"/>
                    </a:cubicBezTo>
                    <a:cubicBezTo>
                      <a:pt x="f182" y="f293"/>
                      <a:pt x="f160" y="f292"/>
                      <a:pt x="f368" y="f290"/>
                    </a:cubicBezTo>
                    <a:cubicBezTo>
                      <a:pt x="f369" y="f288"/>
                      <a:pt x="f69" y="f286"/>
                      <a:pt x="f370" y="f284"/>
                    </a:cubicBezTo>
                    <a:cubicBezTo>
                      <a:pt x="f371" y="f151"/>
                      <a:pt x="f367" y="f281"/>
                      <a:pt x="f372" y="f279"/>
                    </a:cubicBezTo>
                    <a:lnTo>
                      <a:pt x="f373" y="f277"/>
                    </a:lnTo>
                    <a:lnTo>
                      <a:pt x="f174" y="f275"/>
                    </a:lnTo>
                    <a:cubicBezTo>
                      <a:pt x="f374" y="f274"/>
                      <a:pt x="f375" y="f88"/>
                      <a:pt x="f376" y="f271"/>
                    </a:cubicBezTo>
                    <a:lnTo>
                      <a:pt x="f44" y="f269"/>
                    </a:lnTo>
                    <a:lnTo>
                      <a:pt x="f377" y="f269"/>
                    </a:lnTo>
                    <a:cubicBezTo>
                      <a:pt x="f378" y="f248"/>
                      <a:pt x="f379" y="f266"/>
                      <a:pt x="f380" y="f264"/>
                    </a:cubicBezTo>
                    <a:cubicBezTo>
                      <a:pt x="f45" y="f262"/>
                      <a:pt x="f381" y="f3"/>
                      <a:pt x="f258" y="f3"/>
                    </a:cubicBezTo>
                    <a:close/>
                    <a:moveTo>
                      <a:pt x="f258" y="f3"/>
                    </a:moveTo>
                    <a:lnTo>
                      <a:pt x="f258" y="f3"/>
                    </a:lnTo>
                    <a:close/>
                    <a:moveTo>
                      <a:pt x="f136" y="f382"/>
                    </a:moveTo>
                    <a:cubicBezTo>
                      <a:pt x="f383" y="f382"/>
                      <a:pt x="f327" y="f384"/>
                      <a:pt x="f327" y="f385"/>
                    </a:cubicBezTo>
                    <a:cubicBezTo>
                      <a:pt x="f327" y="f352"/>
                      <a:pt x="f383" y="f386"/>
                      <a:pt x="f136" y="f386"/>
                    </a:cubicBezTo>
                    <a:cubicBezTo>
                      <a:pt x="f214" y="f386"/>
                      <a:pt x="f387" y="f352"/>
                      <a:pt x="f387" y="f385"/>
                    </a:cubicBezTo>
                    <a:cubicBezTo>
                      <a:pt x="f387" y="f384"/>
                      <a:pt x="f214" y="f382"/>
                      <a:pt x="f136" y="f382"/>
                    </a:cubicBezTo>
                    <a:close/>
                    <a:moveTo>
                      <a:pt x="f136" y="f382"/>
                    </a:moveTo>
                    <a:lnTo>
                      <a:pt x="f136" y="f382"/>
                    </a:lnTo>
                    <a:close/>
                    <a:moveTo>
                      <a:pt x="f252" y="f388"/>
                    </a:moveTo>
                    <a:cubicBezTo>
                      <a:pt x="f389" y="f390"/>
                      <a:pt x="f391" y="f392"/>
                      <a:pt x="f393" y="f394"/>
                    </a:cubicBezTo>
                    <a:cubicBezTo>
                      <a:pt x="f395" y="f396"/>
                      <a:pt x="f397" y="f398"/>
                      <a:pt x="f162" y="f399"/>
                    </a:cubicBezTo>
                    <a:lnTo>
                      <a:pt x="f162" y="f400"/>
                    </a:lnTo>
                    <a:cubicBezTo>
                      <a:pt x="f140" y="f401"/>
                      <a:pt x="f258" y="f402"/>
                      <a:pt x="f6" y="f403"/>
                    </a:cubicBezTo>
                    <a:cubicBezTo>
                      <a:pt x="f206" y="f404"/>
                      <a:pt x="f259" y="f405"/>
                      <a:pt x="f335" y="f405"/>
                    </a:cubicBezTo>
                    <a:cubicBezTo>
                      <a:pt x="f406" y="f405"/>
                      <a:pt x="f212" y="f405"/>
                      <a:pt x="f407" y="f408"/>
                    </a:cubicBezTo>
                    <a:cubicBezTo>
                      <a:pt x="f409" y="f408"/>
                      <a:pt x="f410" y="f405"/>
                      <a:pt x="f165" y="f404"/>
                    </a:cubicBezTo>
                    <a:cubicBezTo>
                      <a:pt x="f260" y="f411"/>
                      <a:pt x="f412" y="f413"/>
                      <a:pt x="f414" y="f97"/>
                    </a:cubicBezTo>
                    <a:lnTo>
                      <a:pt x="f171" y="f415"/>
                    </a:lnTo>
                    <a:cubicBezTo>
                      <a:pt x="f324" y="f416"/>
                      <a:pt x="f417" y="f418"/>
                      <a:pt x="f134" y="f396"/>
                    </a:cubicBezTo>
                    <a:cubicBezTo>
                      <a:pt x="f419" y="f380"/>
                      <a:pt x="f420" y="f421"/>
                      <a:pt x="f422" y="f399"/>
                    </a:cubicBezTo>
                    <a:cubicBezTo>
                      <a:pt x="f423" y="f424"/>
                      <a:pt x="f425" y="f399"/>
                      <a:pt x="f426" y="f398"/>
                    </a:cubicBezTo>
                    <a:cubicBezTo>
                      <a:pt x="f427" y="f41"/>
                      <a:pt x="f428" y="f429"/>
                      <a:pt x="f430" y="f431"/>
                    </a:cubicBezTo>
                    <a:cubicBezTo>
                      <a:pt x="f132" y="f432"/>
                      <a:pt x="f132" y="f384"/>
                      <a:pt x="f433" y="f43"/>
                    </a:cubicBezTo>
                    <a:cubicBezTo>
                      <a:pt x="f217" y="f434"/>
                      <a:pt x="f435" y="f436"/>
                      <a:pt x="f304" y="f437"/>
                    </a:cubicBezTo>
                    <a:cubicBezTo>
                      <a:pt x="f438" y="f439"/>
                      <a:pt x="f440" y="f441"/>
                      <a:pt x="f442" y="f443"/>
                    </a:cubicBezTo>
                    <a:cubicBezTo>
                      <a:pt x="f121" y="f444"/>
                      <a:pt x="f445" y="f446"/>
                      <a:pt x="f447" y="f448"/>
                    </a:cubicBezTo>
                    <a:lnTo>
                      <a:pt x="f80" y="f449"/>
                    </a:lnTo>
                    <a:lnTo>
                      <a:pt x="f450" y="f451"/>
                    </a:lnTo>
                    <a:cubicBezTo>
                      <a:pt x="f452" y="f453"/>
                      <a:pt x="f423" y="f454"/>
                      <a:pt x="f422" y="f455"/>
                    </a:cubicBezTo>
                    <a:cubicBezTo>
                      <a:pt x="f452" y="f456"/>
                      <a:pt x="f457" y="f458"/>
                      <a:pt x="f425" y="f459"/>
                    </a:cubicBezTo>
                    <a:cubicBezTo>
                      <a:pt x="f460" y="f461"/>
                      <a:pt x="f462" y="f463"/>
                      <a:pt x="f464" y="f465"/>
                    </a:cubicBezTo>
                    <a:cubicBezTo>
                      <a:pt x="f466" y="f467"/>
                      <a:pt x="f468" y="f45"/>
                      <a:pt x="f469" y="f470"/>
                    </a:cubicBezTo>
                    <a:cubicBezTo>
                      <a:pt x="f263" y="f443"/>
                      <a:pt x="f320" y="f441"/>
                      <a:pt x="f471" y="f443"/>
                    </a:cubicBezTo>
                    <a:cubicBezTo>
                      <a:pt x="f472" y="f473"/>
                      <a:pt x="f474" y="f475"/>
                      <a:pt x="f476" y="f396"/>
                    </a:cubicBezTo>
                    <a:cubicBezTo>
                      <a:pt x="f428" y="f19"/>
                      <a:pt x="f417" y="f477"/>
                      <a:pt x="f478" y="f479"/>
                    </a:cubicBezTo>
                    <a:cubicBezTo>
                      <a:pt x="f480" y="f481"/>
                      <a:pt x="f482" y="f274"/>
                      <a:pt x="f206" y="f274"/>
                    </a:cubicBezTo>
                    <a:cubicBezTo>
                      <a:pt x="f483" y="f274"/>
                      <a:pt x="f484" y="f481"/>
                      <a:pt x="f156" y="f479"/>
                    </a:cubicBezTo>
                    <a:cubicBezTo>
                      <a:pt x="f485" y="f477"/>
                      <a:pt x="f486" y="f19"/>
                      <a:pt x="f400" y="f396"/>
                    </a:cubicBezTo>
                    <a:cubicBezTo>
                      <a:pt x="f487" y="f488"/>
                      <a:pt x="f354" y="f56"/>
                      <a:pt x="f489" y="f162"/>
                    </a:cubicBezTo>
                    <a:lnTo>
                      <a:pt x="f490" y="f162"/>
                    </a:lnTo>
                    <a:lnTo>
                      <a:pt x="f490" y="f465"/>
                    </a:lnTo>
                    <a:lnTo>
                      <a:pt x="f491" y="f465"/>
                    </a:lnTo>
                    <a:lnTo>
                      <a:pt x="f491" y="f45"/>
                    </a:lnTo>
                    <a:lnTo>
                      <a:pt x="f492" y="f45"/>
                    </a:lnTo>
                    <a:lnTo>
                      <a:pt x="f492" y="f436"/>
                    </a:lnTo>
                    <a:lnTo>
                      <a:pt x="f491" y="f436"/>
                    </a:lnTo>
                    <a:lnTo>
                      <a:pt x="f491" y="f493"/>
                    </a:lnTo>
                    <a:lnTo>
                      <a:pt x="f492" y="f493"/>
                    </a:lnTo>
                    <a:lnTo>
                      <a:pt x="f492" y="f494"/>
                    </a:lnTo>
                    <a:cubicBezTo>
                      <a:pt x="f492" y="f390"/>
                      <a:pt x="f495" y="f496"/>
                      <a:pt x="f497" y="f418"/>
                    </a:cubicBezTo>
                    <a:lnTo>
                      <a:pt x="f497" y="f498"/>
                    </a:lnTo>
                    <a:cubicBezTo>
                      <a:pt x="f497" y="f499"/>
                      <a:pt x="f351" y="f413"/>
                      <a:pt x="f500" y="f413"/>
                    </a:cubicBezTo>
                    <a:cubicBezTo>
                      <a:pt x="f501" y="f413"/>
                      <a:pt x="f502" y="f499"/>
                      <a:pt x="f502" y="f498"/>
                    </a:cubicBezTo>
                    <a:lnTo>
                      <a:pt x="f502" y="f418"/>
                    </a:lnTo>
                    <a:cubicBezTo>
                      <a:pt x="f503" y="f496"/>
                      <a:pt x="f504" y="f390"/>
                      <a:pt x="f504" y="f494"/>
                    </a:cubicBezTo>
                    <a:lnTo>
                      <a:pt x="f504" y="f493"/>
                    </a:lnTo>
                    <a:lnTo>
                      <a:pt x="f505" y="f493"/>
                    </a:lnTo>
                    <a:lnTo>
                      <a:pt x="f505" y="f436"/>
                    </a:lnTo>
                    <a:lnTo>
                      <a:pt x="f504" y="f436"/>
                    </a:lnTo>
                    <a:lnTo>
                      <a:pt x="f504" y="f45"/>
                    </a:lnTo>
                    <a:lnTo>
                      <a:pt x="f505" y="f45"/>
                    </a:lnTo>
                    <a:lnTo>
                      <a:pt x="f505" y="f465"/>
                    </a:lnTo>
                    <a:lnTo>
                      <a:pt x="f381" y="f465"/>
                    </a:lnTo>
                    <a:lnTo>
                      <a:pt x="f381" y="f162"/>
                    </a:lnTo>
                    <a:lnTo>
                      <a:pt x="f506" y="f162"/>
                    </a:lnTo>
                    <a:cubicBezTo>
                      <a:pt x="f507" y="f508"/>
                      <a:pt x="f140" y="f509"/>
                      <a:pt x="f510" y="f107"/>
                    </a:cubicBezTo>
                    <a:cubicBezTo>
                      <a:pt x="f212" y="f511"/>
                      <a:pt x="f512" y="f158"/>
                      <a:pt x="f513" y="f514"/>
                    </a:cubicBezTo>
                    <a:cubicBezTo>
                      <a:pt x="f515" y="f516"/>
                      <a:pt x="f517" y="f518"/>
                      <a:pt x="f389" y="f519"/>
                    </a:cubicBezTo>
                    <a:cubicBezTo>
                      <a:pt x="f74" y="f455"/>
                      <a:pt x="f520" y="f521"/>
                      <a:pt x="f522" y="f523"/>
                    </a:cubicBezTo>
                    <a:cubicBezTo>
                      <a:pt x="f524" y="f54"/>
                      <a:pt x="f525" y="f518"/>
                      <a:pt x="f526" y="f350"/>
                    </a:cubicBezTo>
                    <a:cubicBezTo>
                      <a:pt x="f414" y="f521"/>
                      <a:pt x="f525" y="f458"/>
                      <a:pt x="f527" y="f528"/>
                    </a:cubicBezTo>
                    <a:cubicBezTo>
                      <a:pt x="f524" y="f529"/>
                      <a:pt x="f530" y="f531"/>
                      <a:pt x="f532" y="f533"/>
                    </a:cubicBezTo>
                    <a:cubicBezTo>
                      <a:pt x="f534" y="f492"/>
                      <a:pt x="f120" y="f446"/>
                      <a:pt x="f535" y="f536"/>
                    </a:cubicBezTo>
                    <a:cubicBezTo>
                      <a:pt x="f537" y="f444"/>
                      <a:pt x="f538" y="f539"/>
                      <a:pt x="f540" y="f541"/>
                    </a:cubicBezTo>
                    <a:cubicBezTo>
                      <a:pt x="f542" y="f543"/>
                      <a:pt x="f214" y="f543"/>
                      <a:pt x="f544" y="f543"/>
                    </a:cubicBezTo>
                    <a:cubicBezTo>
                      <a:pt x="f298" y="f543"/>
                      <a:pt x="f545" y="f546"/>
                      <a:pt x="f138" y="f99"/>
                    </a:cubicBezTo>
                    <a:lnTo>
                      <a:pt x="f547" y="f470"/>
                    </a:lnTo>
                    <a:lnTo>
                      <a:pt x="f165" y="f548"/>
                    </a:lnTo>
                    <a:cubicBezTo>
                      <a:pt x="f549" y="f441"/>
                      <a:pt x="f550" y="f551"/>
                      <a:pt x="f118" y="f43"/>
                    </a:cubicBezTo>
                    <a:cubicBezTo>
                      <a:pt x="f517" y="f552"/>
                      <a:pt x="f545" y="f151"/>
                      <a:pt x="f553" y="f431"/>
                    </a:cubicBezTo>
                    <a:cubicBezTo>
                      <a:pt x="f554" y="f555"/>
                      <a:pt x="f556" y="f388"/>
                      <a:pt x="f252" y="f388"/>
                    </a:cubicBezTo>
                    <a:close/>
                    <a:moveTo>
                      <a:pt x="f252" y="f388"/>
                    </a:moveTo>
                    <a:lnTo>
                      <a:pt x="f252" y="f388"/>
                    </a:lnTo>
                    <a:close/>
                    <a:moveTo>
                      <a:pt x="f557" y="f558"/>
                    </a:moveTo>
                    <a:cubicBezTo>
                      <a:pt x="f559" y="f560"/>
                      <a:pt x="f440" y="f561"/>
                      <a:pt x="f562" y="f563"/>
                    </a:cubicBezTo>
                    <a:cubicBezTo>
                      <a:pt x="f419" y="f564"/>
                      <a:pt x="f261" y="f565"/>
                      <a:pt x="f566" y="f567"/>
                    </a:cubicBezTo>
                    <a:cubicBezTo>
                      <a:pt x="f250" y="f568"/>
                      <a:pt x="f569" y="f64"/>
                      <a:pt x="f570" y="f203"/>
                    </a:cubicBezTo>
                    <a:cubicBezTo>
                      <a:pt x="f571" y="f572"/>
                      <a:pt x="f573" y="f574"/>
                      <a:pt x="f78" y="f574"/>
                    </a:cubicBezTo>
                    <a:lnTo>
                      <a:pt x="f575" y="f574"/>
                    </a:lnTo>
                    <a:lnTo>
                      <a:pt x="f576" y="f577"/>
                    </a:lnTo>
                    <a:cubicBezTo>
                      <a:pt x="f324" y="f578"/>
                      <a:pt x="f579" y="f105"/>
                      <a:pt x="f216" y="f156"/>
                    </a:cubicBezTo>
                    <a:cubicBezTo>
                      <a:pt x="f580" y="f288"/>
                      <a:pt x="f530" y="f581"/>
                      <a:pt x="f582" y="f583"/>
                    </a:cubicBezTo>
                    <a:cubicBezTo>
                      <a:pt x="f584" y="f585"/>
                      <a:pt x="f586" y="f587"/>
                      <a:pt x="f588" y="f103"/>
                    </a:cubicBezTo>
                    <a:cubicBezTo>
                      <a:pt x="f545" y="f581"/>
                      <a:pt x="f589" y="f590"/>
                      <a:pt x="f591" y="f105"/>
                    </a:cubicBezTo>
                    <a:cubicBezTo>
                      <a:pt x="f409" y="f592"/>
                      <a:pt x="f593" y="f578"/>
                      <a:pt x="f594" y="f568"/>
                    </a:cubicBezTo>
                    <a:cubicBezTo>
                      <a:pt x="f595" y="f293"/>
                      <a:pt x="f340" y="f507"/>
                      <a:pt x="f343" y="f162"/>
                    </a:cubicBezTo>
                    <a:lnTo>
                      <a:pt x="f530" y="f162"/>
                    </a:lnTo>
                    <a:lnTo>
                      <a:pt x="f530" y="f596"/>
                    </a:lnTo>
                    <a:lnTo>
                      <a:pt x="f597" y="f340"/>
                    </a:lnTo>
                    <a:cubicBezTo>
                      <a:pt x="f414" y="f208"/>
                      <a:pt x="f579" y="f598"/>
                      <a:pt x="f576" y="f508"/>
                    </a:cubicBezTo>
                    <a:cubicBezTo>
                      <a:pt x="f599" y="f572"/>
                      <a:pt x="f304" y="f347"/>
                      <a:pt x="f447" y="f107"/>
                    </a:cubicBezTo>
                    <a:cubicBezTo>
                      <a:pt x="f423" y="f600"/>
                      <a:pt x="f217" y="f601"/>
                      <a:pt x="f427" y="f602"/>
                    </a:cubicBezTo>
                    <a:cubicBezTo>
                      <a:pt x="f603" y="f604"/>
                      <a:pt x="f605" y="f581"/>
                      <a:pt x="f175" y="f606"/>
                    </a:cubicBezTo>
                    <a:cubicBezTo>
                      <a:pt x="f607" y="f583"/>
                      <a:pt x="f608" y="f606"/>
                      <a:pt x="f474" y="f198"/>
                    </a:cubicBezTo>
                    <a:cubicBezTo>
                      <a:pt x="f609" y="f581"/>
                      <a:pt x="f610" y="f288"/>
                      <a:pt x="f611" y="f156"/>
                    </a:cubicBezTo>
                    <a:cubicBezTo>
                      <a:pt x="f612" y="f613"/>
                      <a:pt x="f614" y="f615"/>
                      <a:pt x="f616" y="f617"/>
                    </a:cubicBezTo>
                    <a:cubicBezTo>
                      <a:pt x="f618" y="f619"/>
                      <a:pt x="f620" y="f621"/>
                      <a:pt x="f622" y="f623"/>
                    </a:cubicBezTo>
                    <a:cubicBezTo>
                      <a:pt x="f624" y="f546"/>
                      <a:pt x="f476" y="f444"/>
                      <a:pt x="f625" y="f626"/>
                    </a:cubicBezTo>
                    <a:cubicBezTo>
                      <a:pt x="f627" y="f628"/>
                      <a:pt x="f603" y="f629"/>
                      <a:pt x="f322" y="f630"/>
                    </a:cubicBezTo>
                    <a:cubicBezTo>
                      <a:pt x="f425" y="f52"/>
                      <a:pt x="f452" y="f523"/>
                      <a:pt x="f557" y="f558"/>
                    </a:cubicBezTo>
                    <a:close/>
                    <a:moveTo>
                      <a:pt x="f557" y="f558"/>
                    </a:moveTo>
                    <a:lnTo>
                      <a:pt x="f557" y="f558"/>
                    </a:lnTo>
                    <a:close/>
                    <a:moveTo>
                      <a:pt x="f631" y="f632"/>
                    </a:moveTo>
                    <a:lnTo>
                      <a:pt x="f15" y="f632"/>
                    </a:lnTo>
                    <a:lnTo>
                      <a:pt x="f15" y="f633"/>
                    </a:lnTo>
                    <a:cubicBezTo>
                      <a:pt x="f15" y="f633"/>
                      <a:pt x="f634" y="f175"/>
                      <a:pt x="f494" y="f175"/>
                    </a:cubicBezTo>
                    <a:lnTo>
                      <a:pt x="f635" y="f175"/>
                    </a:lnTo>
                    <a:cubicBezTo>
                      <a:pt x="f636" y="f175"/>
                      <a:pt x="f636" y="f633"/>
                      <a:pt x="f636" y="f633"/>
                    </a:cubicBezTo>
                    <a:lnTo>
                      <a:pt x="f636" y="f632"/>
                    </a:lnTo>
                    <a:lnTo>
                      <a:pt x="f637" y="f632"/>
                    </a:lnTo>
                    <a:cubicBezTo>
                      <a:pt x="f638" y="f639"/>
                      <a:pt x="f640" y="f462"/>
                      <a:pt x="f486" y="f641"/>
                    </a:cubicBezTo>
                    <a:cubicBezTo>
                      <a:pt x="f552" y="f642"/>
                      <a:pt x="f643" y="f644"/>
                      <a:pt x="f645" y="f646"/>
                    </a:cubicBezTo>
                    <a:cubicBezTo>
                      <a:pt x="f536" y="f647"/>
                      <a:pt x="f648" y="f571"/>
                      <a:pt x="f58" y="f649"/>
                    </a:cubicBezTo>
                    <a:cubicBezTo>
                      <a:pt x="f153" y="f650"/>
                      <a:pt x="f651" y="f633"/>
                      <a:pt x="f541" y="f632"/>
                    </a:cubicBezTo>
                    <a:lnTo>
                      <a:pt x="f153" y="f632"/>
                    </a:lnTo>
                    <a:lnTo>
                      <a:pt x="f153" y="f652"/>
                    </a:lnTo>
                    <a:cubicBezTo>
                      <a:pt x="f153" y="f653"/>
                      <a:pt x="f648" y="f654"/>
                      <a:pt x="f501" y="f654"/>
                    </a:cubicBezTo>
                    <a:lnTo>
                      <a:pt x="f505" y="f654"/>
                    </a:lnTo>
                    <a:cubicBezTo>
                      <a:pt x="f503" y="f654"/>
                      <a:pt x="f196" y="f653"/>
                      <a:pt x="f196" y="f652"/>
                    </a:cubicBezTo>
                    <a:lnTo>
                      <a:pt x="f196" y="f632"/>
                    </a:lnTo>
                    <a:lnTo>
                      <a:pt x="f519" y="f632"/>
                    </a:lnTo>
                    <a:cubicBezTo>
                      <a:pt x="f655" y="f632"/>
                      <a:pt x="f523" y="f476"/>
                      <a:pt x="f523" y="f656"/>
                    </a:cubicBezTo>
                    <a:lnTo>
                      <a:pt x="f523" y="f657"/>
                    </a:lnTo>
                    <a:cubicBezTo>
                      <a:pt x="f523" y="f658"/>
                      <a:pt x="f655" y="f659"/>
                      <a:pt x="f519" y="f659"/>
                    </a:cubicBezTo>
                    <a:cubicBezTo>
                      <a:pt x="f660" y="f661"/>
                      <a:pt x="f662" y="f624"/>
                      <a:pt x="f631" y="f659"/>
                    </a:cubicBezTo>
                    <a:cubicBezTo>
                      <a:pt x="f496" y="f659"/>
                      <a:pt x="f415" y="f658"/>
                      <a:pt x="f415" y="f657"/>
                    </a:cubicBezTo>
                    <a:lnTo>
                      <a:pt x="f415" y="f656"/>
                    </a:lnTo>
                    <a:cubicBezTo>
                      <a:pt x="f415" y="f476"/>
                      <a:pt x="f496" y="f632"/>
                      <a:pt x="f631" y="f632"/>
                    </a:cubicBezTo>
                    <a:close/>
                    <a:moveTo>
                      <a:pt x="f631" y="f632"/>
                    </a:moveTo>
                    <a:lnTo>
                      <a:pt x="f631" y="f632"/>
                    </a:lnTo>
                    <a:close/>
                    <a:moveTo>
                      <a:pt x="f198" y="f322"/>
                    </a:moveTo>
                    <a:cubicBezTo>
                      <a:pt x="f663" y="f664"/>
                      <a:pt x="f503" y="f665"/>
                      <a:pt x="f461" y="f250"/>
                    </a:cubicBezTo>
                    <a:cubicBezTo>
                      <a:pt x="f621" y="f666"/>
                      <a:pt x="f485" y="f667"/>
                      <a:pt x="f13" y="f169"/>
                    </a:cubicBezTo>
                    <a:cubicBezTo>
                      <a:pt x="f668" y="f669"/>
                      <a:pt x="f451" y="f670"/>
                      <a:pt x="f497" y="f553"/>
                    </a:cubicBezTo>
                    <a:cubicBezTo>
                      <a:pt x="f671" y="f556"/>
                      <a:pt x="f672" y="f673"/>
                      <a:pt x="f99" y="f540"/>
                    </a:cubicBezTo>
                    <a:cubicBezTo>
                      <a:pt x="f638" y="f674"/>
                      <a:pt x="f675" y="f527"/>
                      <a:pt x="f676" y="f641"/>
                    </a:cubicBezTo>
                    <a:cubicBezTo>
                      <a:pt x="f636" y="f557"/>
                      <a:pt x="f677" y="f678"/>
                      <a:pt x="f436" y="f679"/>
                    </a:cubicBezTo>
                    <a:cubicBezTo>
                      <a:pt x="f680" y="f681"/>
                      <a:pt x="f490" y="f682"/>
                      <a:pt x="f683" y="f625"/>
                    </a:cubicBezTo>
                    <a:cubicBezTo>
                      <a:pt x="f683" y="f684"/>
                      <a:pt x="f685" y="f82"/>
                      <a:pt x="f686" y="f639"/>
                    </a:cubicBezTo>
                    <a:cubicBezTo>
                      <a:pt x="f541" y="f687"/>
                      <a:pt x="f688" y="f82"/>
                      <a:pt x="f444" y="f689"/>
                    </a:cubicBezTo>
                    <a:cubicBezTo>
                      <a:pt x="f446" y="f653"/>
                      <a:pt x="f254" y="f690"/>
                      <a:pt x="f691" y="f692"/>
                    </a:cubicBezTo>
                    <a:cubicBezTo>
                      <a:pt x="f153" y="f466"/>
                      <a:pt x="f693" y="f433"/>
                      <a:pt x="f198" y="f322"/>
                    </a:cubicBezTo>
                    <a:close/>
                    <a:moveTo>
                      <a:pt x="f198" y="f322"/>
                    </a:moveTo>
                    <a:lnTo>
                      <a:pt x="f198" y="f322"/>
                    </a:lnTo>
                    <a:close/>
                    <a:moveTo>
                      <a:pt x="f694" y="f211"/>
                    </a:moveTo>
                    <a:lnTo>
                      <a:pt x="f694" y="f162"/>
                    </a:lnTo>
                    <a:lnTo>
                      <a:pt x="f695" y="f162"/>
                    </a:lnTo>
                    <a:lnTo>
                      <a:pt x="f695" y="f696"/>
                    </a:lnTo>
                    <a:lnTo>
                      <a:pt x="f686" y="f696"/>
                    </a:lnTo>
                    <a:lnTo>
                      <a:pt x="f686" y="f162"/>
                    </a:lnTo>
                    <a:lnTo>
                      <a:pt x="f697" y="f162"/>
                    </a:lnTo>
                    <a:lnTo>
                      <a:pt x="f697" y="f698"/>
                    </a:lnTo>
                    <a:cubicBezTo>
                      <a:pt x="f697" y="f699"/>
                      <a:pt x="f694" y="f699"/>
                      <a:pt x="f694" y="f698"/>
                    </a:cubicBezTo>
                    <a:lnTo>
                      <a:pt x="f694" y="f211"/>
                    </a:lnTo>
                    <a:close/>
                    <a:moveTo>
                      <a:pt x="f694" y="f211"/>
                    </a:moveTo>
                    <a:lnTo>
                      <a:pt x="f694" y="f211"/>
                    </a:lnTo>
                    <a:close/>
                    <a:moveTo>
                      <a:pt x="f503" y="f432"/>
                    </a:moveTo>
                    <a:lnTo>
                      <a:pt x="f503" y="f494"/>
                    </a:lnTo>
                    <a:cubicBezTo>
                      <a:pt x="f503" y="f700"/>
                      <a:pt x="f528" y="f415"/>
                      <a:pt x="f500" y="f415"/>
                    </a:cubicBezTo>
                    <a:cubicBezTo>
                      <a:pt x="f697" y="f415"/>
                      <a:pt x="f643" y="f700"/>
                      <a:pt x="f643" y="f494"/>
                    </a:cubicBezTo>
                    <a:lnTo>
                      <a:pt x="f643" y="f432"/>
                    </a:lnTo>
                    <a:lnTo>
                      <a:pt x="f503" y="f432"/>
                    </a:lnTo>
                    <a:close/>
                    <a:moveTo>
                      <a:pt x="f503" y="f432"/>
                    </a:moveTo>
                    <a:lnTo>
                      <a:pt x="f503" y="f432"/>
                    </a:lnTo>
                    <a:close/>
                    <a:moveTo>
                      <a:pt x="f501" y="f396"/>
                    </a:moveTo>
                    <a:lnTo>
                      <a:pt x="f501" y="f498"/>
                    </a:lnTo>
                    <a:cubicBezTo>
                      <a:pt x="f501" y="f701"/>
                      <a:pt x="f702" y="f421"/>
                      <a:pt x="f500" y="f421"/>
                    </a:cubicBezTo>
                    <a:cubicBezTo>
                      <a:pt x="f621" y="f421"/>
                      <a:pt x="f351" y="f701"/>
                      <a:pt x="f351" y="f498"/>
                    </a:cubicBezTo>
                    <a:lnTo>
                      <a:pt x="f351" y="f396"/>
                    </a:lnTo>
                    <a:cubicBezTo>
                      <a:pt x="f660" y="f396"/>
                      <a:pt x="f703" y="f704"/>
                      <a:pt x="f500" y="f704"/>
                    </a:cubicBezTo>
                    <a:cubicBezTo>
                      <a:pt x="f645" y="f704"/>
                      <a:pt x="f648" y="f396"/>
                      <a:pt x="f501" y="f396"/>
                    </a:cubicBezTo>
                    <a:close/>
                    <a:moveTo>
                      <a:pt x="f501" y="f396"/>
                    </a:moveTo>
                    <a:lnTo>
                      <a:pt x="f501" y="f396"/>
                    </a:lnTo>
                    <a:close/>
                    <a:moveTo>
                      <a:pt x="f495" y="f441"/>
                    </a:moveTo>
                    <a:lnTo>
                      <a:pt x="f495" y="f446"/>
                    </a:lnTo>
                    <a:lnTo>
                      <a:pt x="f503" y="f446"/>
                    </a:lnTo>
                    <a:lnTo>
                      <a:pt x="f503" y="f441"/>
                    </a:lnTo>
                    <a:lnTo>
                      <a:pt x="f495" y="f441"/>
                    </a:lnTo>
                    <a:close/>
                    <a:moveTo>
                      <a:pt x="f495" y="f441"/>
                    </a:moveTo>
                    <a:lnTo>
                      <a:pt x="f495" y="f441"/>
                    </a:lnTo>
                    <a:close/>
                    <a:moveTo>
                      <a:pt x="f628" y="f493"/>
                    </a:moveTo>
                    <a:lnTo>
                      <a:pt x="f628" y="f436"/>
                    </a:lnTo>
                    <a:lnTo>
                      <a:pt x="f621" y="f436"/>
                    </a:lnTo>
                    <a:lnTo>
                      <a:pt x="f195" y="f436"/>
                    </a:lnTo>
                    <a:lnTo>
                      <a:pt x="f195" y="f493"/>
                    </a:lnTo>
                    <a:lnTo>
                      <a:pt x="f628" y="f493"/>
                    </a:lnTo>
                    <a:close/>
                    <a:moveTo>
                      <a:pt x="f628" y="f493"/>
                    </a:moveTo>
                    <a:lnTo>
                      <a:pt x="f628" y="f493"/>
                    </a:lnTo>
                    <a:close/>
                    <a:moveTo>
                      <a:pt x="f645" y="f493"/>
                    </a:moveTo>
                    <a:lnTo>
                      <a:pt x="f645" y="f436"/>
                    </a:lnTo>
                    <a:lnTo>
                      <a:pt x="f502" y="f436"/>
                    </a:lnTo>
                    <a:lnTo>
                      <a:pt x="f502" y="f493"/>
                    </a:lnTo>
                    <a:lnTo>
                      <a:pt x="f705" y="f493"/>
                    </a:lnTo>
                    <a:lnTo>
                      <a:pt x="f645" y="f493"/>
                    </a:lnTo>
                    <a:close/>
                    <a:moveTo>
                      <a:pt x="f645" y="f493"/>
                    </a:moveTo>
                    <a:lnTo>
                      <a:pt x="f645" y="f493"/>
                    </a:lnTo>
                    <a:close/>
                    <a:moveTo>
                      <a:pt x="f695" y="f529"/>
                    </a:moveTo>
                    <a:lnTo>
                      <a:pt x="f706" y="f529"/>
                    </a:lnTo>
                    <a:lnTo>
                      <a:pt x="f706" y="f694"/>
                    </a:lnTo>
                    <a:lnTo>
                      <a:pt x="f707" y="f694"/>
                    </a:lnTo>
                    <a:lnTo>
                      <a:pt x="f707" y="f529"/>
                    </a:lnTo>
                    <a:lnTo>
                      <a:pt x="f629" y="f529"/>
                    </a:lnTo>
                    <a:lnTo>
                      <a:pt x="f629" y="f694"/>
                    </a:lnTo>
                    <a:lnTo>
                      <a:pt x="f621" y="f694"/>
                    </a:lnTo>
                    <a:lnTo>
                      <a:pt x="f621" y="f529"/>
                    </a:lnTo>
                    <a:lnTo>
                      <a:pt x="f13" y="f529"/>
                    </a:lnTo>
                    <a:lnTo>
                      <a:pt x="f13" y="f694"/>
                    </a:lnTo>
                    <a:lnTo>
                      <a:pt x="f488" y="f694"/>
                    </a:lnTo>
                    <a:lnTo>
                      <a:pt x="f488" y="f529"/>
                    </a:lnTo>
                    <a:lnTo>
                      <a:pt x="f686" y="f529"/>
                    </a:lnTo>
                    <a:lnTo>
                      <a:pt x="f686" y="f619"/>
                    </a:lnTo>
                    <a:lnTo>
                      <a:pt x="f695" y="f619"/>
                    </a:lnTo>
                    <a:lnTo>
                      <a:pt x="f695" y="f529"/>
                    </a:lnTo>
                    <a:close/>
                    <a:moveTo>
                      <a:pt x="f695" y="f529"/>
                    </a:moveTo>
                    <a:lnTo>
                      <a:pt x="f695" y="f529"/>
                    </a:lnTo>
                    <a:close/>
                    <a:moveTo>
                      <a:pt x="f628" y="f45"/>
                    </a:moveTo>
                    <a:lnTo>
                      <a:pt x="f628" y="f465"/>
                    </a:lnTo>
                    <a:lnTo>
                      <a:pt x="f502" y="f465"/>
                    </a:lnTo>
                    <a:lnTo>
                      <a:pt x="f502" y="f45"/>
                    </a:lnTo>
                    <a:lnTo>
                      <a:pt x="f628" y="f45"/>
                    </a:lnTo>
                    <a:close/>
                    <a:moveTo>
                      <a:pt x="f628" y="f45"/>
                    </a:moveTo>
                    <a:lnTo>
                      <a:pt x="f628" y="f45"/>
                    </a:lnTo>
                    <a:close/>
                    <a:moveTo>
                      <a:pt x="f697" y="f708"/>
                    </a:moveTo>
                    <a:lnTo>
                      <a:pt x="f694" y="f708"/>
                    </a:lnTo>
                    <a:lnTo>
                      <a:pt x="f694" y="f349"/>
                    </a:lnTo>
                    <a:lnTo>
                      <a:pt x="f697" y="f349"/>
                    </a:lnTo>
                    <a:lnTo>
                      <a:pt x="f697" y="f708"/>
                    </a:lnTo>
                    <a:close/>
                    <a:moveTo>
                      <a:pt x="f697" y="f708"/>
                    </a:moveTo>
                    <a:lnTo>
                      <a:pt x="f697" y="f708"/>
                    </a:lnTo>
                    <a:close/>
                    <a:moveTo>
                      <a:pt x="f686" y="f290"/>
                    </a:moveTo>
                    <a:lnTo>
                      <a:pt x="f695" y="f290"/>
                    </a:lnTo>
                    <a:lnTo>
                      <a:pt x="f695" y="f663"/>
                    </a:lnTo>
                    <a:lnTo>
                      <a:pt x="f686" y="f663"/>
                    </a:lnTo>
                    <a:lnTo>
                      <a:pt x="f686" y="f290"/>
                    </a:lnTo>
                    <a:close/>
                    <a:moveTo>
                      <a:pt x="f686" y="f290"/>
                    </a:moveTo>
                    <a:lnTo>
                      <a:pt x="f686" y="f290"/>
                    </a:lnTo>
                    <a:close/>
                    <a:moveTo>
                      <a:pt x="f55" y="f709"/>
                    </a:moveTo>
                    <a:lnTo>
                      <a:pt x="f401" y="f400"/>
                    </a:lnTo>
                    <a:cubicBezTo>
                      <a:pt x="f710" y="f711"/>
                      <a:pt x="f691" y="f712"/>
                      <a:pt x="f11" y="f713"/>
                    </a:cubicBezTo>
                    <a:cubicBezTo>
                      <a:pt x="f714" y="f715"/>
                      <a:pt x="f568" y="f716"/>
                      <a:pt x="f206" y="f716"/>
                    </a:cubicBezTo>
                    <a:cubicBezTo>
                      <a:pt x="f512" y="f716"/>
                      <a:pt x="f165" y="f715"/>
                      <a:pt x="f588" y="f713"/>
                    </a:cubicBezTo>
                    <a:cubicBezTo>
                      <a:pt x="f571" y="f717"/>
                      <a:pt x="f466" y="f718"/>
                      <a:pt x="f218" y="f26"/>
                    </a:cubicBezTo>
                    <a:cubicBezTo>
                      <a:pt x="f719" y="f437"/>
                      <a:pt x="f177" y="f720"/>
                      <a:pt x="f721" y="f604"/>
                    </a:cubicBezTo>
                    <a:lnTo>
                      <a:pt x="f722" y="f604"/>
                    </a:lnTo>
                    <a:lnTo>
                      <a:pt x="f721" y="f723"/>
                    </a:lnTo>
                    <a:cubicBezTo>
                      <a:pt x="f724" y="f62"/>
                      <a:pt x="f725" y="f161"/>
                      <a:pt x="f725" y="f23"/>
                    </a:cubicBezTo>
                    <a:cubicBezTo>
                      <a:pt x="f726" y="f727"/>
                      <a:pt x="f728" y="f729"/>
                      <a:pt x="f659" y="f730"/>
                    </a:cubicBezTo>
                    <a:cubicBezTo>
                      <a:pt x="f659" y="f731"/>
                      <a:pt x="f658" y="f18"/>
                      <a:pt x="f658" y="f18"/>
                    </a:cubicBezTo>
                    <a:lnTo>
                      <a:pt x="f268" y="f732"/>
                    </a:lnTo>
                    <a:cubicBezTo>
                      <a:pt x="f733" y="f734"/>
                      <a:pt x="f735" y="f736"/>
                      <a:pt x="f737" y="f90"/>
                    </a:cubicBezTo>
                    <a:cubicBezTo>
                      <a:pt x="f738" y="f89"/>
                      <a:pt x="f289" y="f87"/>
                      <a:pt x="f739" y="f85"/>
                    </a:cubicBezTo>
                    <a:cubicBezTo>
                      <a:pt x="f740" y="f83"/>
                      <a:pt x="f740" y="f82"/>
                      <a:pt x="f741" y="f80"/>
                    </a:cubicBezTo>
                    <a:cubicBezTo>
                      <a:pt x="f742" y="f78"/>
                      <a:pt x="f234" y="f76"/>
                      <a:pt x="f743" y="f74"/>
                    </a:cubicBezTo>
                    <a:cubicBezTo>
                      <a:pt x="f744" y="f72"/>
                      <a:pt x="f285" y="f70"/>
                      <a:pt x="f745" y="f68"/>
                    </a:cubicBezTo>
                    <a:cubicBezTo>
                      <a:pt x="f737" y="f66"/>
                      <a:pt x="f746" y="f64"/>
                      <a:pt x="f747" y="f62"/>
                    </a:cubicBezTo>
                    <a:cubicBezTo>
                      <a:pt x="f221" y="f723"/>
                      <a:pt x="f748" y="f587"/>
                      <a:pt x="f749" y="f47"/>
                    </a:cubicBezTo>
                    <a:cubicBezTo>
                      <a:pt x="f270" y="f45"/>
                      <a:pt x="f750" y="f43"/>
                      <a:pt x="f751" y="f41"/>
                    </a:cubicBezTo>
                    <a:cubicBezTo>
                      <a:pt x="f752" y="f39"/>
                      <a:pt x="f94" y="f37"/>
                      <a:pt x="f753" y="f35"/>
                    </a:cubicBezTo>
                    <a:cubicBezTo>
                      <a:pt x="f754" y="f755"/>
                      <a:pt x="f756" y="f757"/>
                      <a:pt x="f758" y="f759"/>
                    </a:cubicBezTo>
                    <a:cubicBezTo>
                      <a:pt x="f760" y="f34"/>
                      <a:pt x="f761" y="f762"/>
                      <a:pt x="f82" y="f763"/>
                    </a:cubicBezTo>
                    <a:cubicBezTo>
                      <a:pt x="f599" y="f764"/>
                      <a:pt x="f556" y="f765"/>
                      <a:pt x="f113" y="f765"/>
                    </a:cubicBezTo>
                    <a:cubicBezTo>
                      <a:pt x="f560" y="f765"/>
                      <a:pt x="f643" y="f764"/>
                      <a:pt x="f766" y="f763"/>
                    </a:cubicBezTo>
                    <a:cubicBezTo>
                      <a:pt x="f767" y="f762"/>
                      <a:pt x="f768" y="f34"/>
                      <a:pt x="f769" y="f759"/>
                    </a:cubicBezTo>
                    <a:cubicBezTo>
                      <a:pt x="f770" y="f771"/>
                      <a:pt x="f376" y="f772"/>
                      <a:pt x="f55" y="f709"/>
                    </a:cubicBezTo>
                    <a:close/>
                    <a:moveTo>
                      <a:pt x="f55" y="f709"/>
                    </a:moveTo>
                    <a:lnTo>
                      <a:pt x="f55" y="f709"/>
                    </a:lnTo>
                    <a:close/>
                    <a:moveTo>
                      <a:pt x="f55" y="f454"/>
                    </a:moveTo>
                    <a:lnTo>
                      <a:pt x="f773" y="f528"/>
                    </a:lnTo>
                    <a:cubicBezTo>
                      <a:pt x="f774" y="f45"/>
                      <a:pt x="f775" y="f386"/>
                      <a:pt x="f776" y="f97"/>
                    </a:cubicBezTo>
                    <a:cubicBezTo>
                      <a:pt x="f371" y="f777"/>
                      <a:pt x="f184" y="f778"/>
                      <a:pt x="f145" y="f779"/>
                    </a:cubicBezTo>
                    <a:lnTo>
                      <a:pt x="f763" y="f780"/>
                    </a:lnTo>
                    <a:lnTo>
                      <a:pt x="f781" y="f768"/>
                    </a:lnTo>
                    <a:cubicBezTo>
                      <a:pt x="f782" y="f783"/>
                      <a:pt x="f57" y="f784"/>
                      <a:pt x="f785" y="f786"/>
                    </a:cubicBezTo>
                    <a:lnTo>
                      <a:pt x="f787" y="f34"/>
                    </a:lnTo>
                    <a:lnTo>
                      <a:pt x="f788" y="f34"/>
                    </a:lnTo>
                    <a:cubicBezTo>
                      <a:pt x="f789" y="f790"/>
                      <a:pt x="f791" y="f792"/>
                      <a:pt x="f793" y="f764"/>
                    </a:cubicBezTo>
                    <a:cubicBezTo>
                      <a:pt x="f643" y="f794"/>
                      <a:pt x="f795" y="f796"/>
                      <a:pt x="f113" y="f796"/>
                    </a:cubicBezTo>
                    <a:cubicBezTo>
                      <a:pt x="f797" y="f796"/>
                      <a:pt x="f599" y="f794"/>
                      <a:pt x="f798" y="f764"/>
                    </a:cubicBezTo>
                    <a:cubicBezTo>
                      <a:pt x="f719" y="f792"/>
                      <a:pt x="f799" y="f790"/>
                      <a:pt x="f800" y="f34"/>
                    </a:cubicBezTo>
                    <a:lnTo>
                      <a:pt x="f801" y="f34"/>
                    </a:lnTo>
                    <a:lnTo>
                      <a:pt x="f802" y="f786"/>
                    </a:lnTo>
                    <a:cubicBezTo>
                      <a:pt x="f221" y="f784"/>
                      <a:pt x="f803" y="f783"/>
                      <a:pt x="f233" y="f768"/>
                    </a:cubicBezTo>
                    <a:lnTo>
                      <a:pt x="f804" y="f780"/>
                    </a:lnTo>
                    <a:lnTo>
                      <a:pt x="f233" y="f779"/>
                    </a:lnTo>
                    <a:cubicBezTo>
                      <a:pt x="f222" y="f778"/>
                      <a:pt x="f805" y="f777"/>
                      <a:pt x="f806" y="f97"/>
                    </a:cubicBezTo>
                    <a:cubicBezTo>
                      <a:pt x="f733" y="f386"/>
                      <a:pt x="f12" y="f45"/>
                      <a:pt x="f807" y="f528"/>
                    </a:cubicBezTo>
                    <a:cubicBezTo>
                      <a:pt x="f732" y="f808"/>
                      <a:pt x="f809" y="f590"/>
                      <a:pt x="f810" y="f565"/>
                    </a:cubicBezTo>
                    <a:cubicBezTo>
                      <a:pt x="f811" y="f812"/>
                      <a:pt x="f813" y="f814"/>
                      <a:pt x="f738" y="f815"/>
                    </a:cubicBezTo>
                    <a:cubicBezTo>
                      <a:pt x="f816" y="f817"/>
                      <a:pt x="f818" y="f393"/>
                      <a:pt x="f819" y="f327"/>
                    </a:cubicBezTo>
                    <a:cubicBezTo>
                      <a:pt x="f280" y="f820"/>
                      <a:pt x="f317" y="f821"/>
                      <a:pt x="f822" y="f823"/>
                    </a:cubicBezTo>
                    <a:cubicBezTo>
                      <a:pt x="f824" y="f82"/>
                      <a:pt x="f824" y="f247"/>
                      <a:pt x="f825" y="f826"/>
                    </a:cubicBezTo>
                    <a:cubicBezTo>
                      <a:pt x="f827" y="f828"/>
                      <a:pt x="f829" y="f801"/>
                      <a:pt x="f243" y="f830"/>
                    </a:cubicBezTo>
                    <a:cubicBezTo>
                      <a:pt x="f831" y="f810"/>
                      <a:pt x="f832" y="f222"/>
                      <a:pt x="f833" y="f834"/>
                    </a:cubicBezTo>
                    <a:cubicBezTo>
                      <a:pt x="f798" y="f835"/>
                      <a:pt x="f447" y="f836"/>
                      <a:pt x="f837" y="f838"/>
                    </a:cubicBezTo>
                    <a:lnTo>
                      <a:pt x="f837" y="f839"/>
                    </a:lnTo>
                    <a:cubicBezTo>
                      <a:pt x="f74" y="f840"/>
                      <a:pt x="f329" y="f841"/>
                      <a:pt x="f842" y="f843"/>
                    </a:cubicBezTo>
                    <a:cubicBezTo>
                      <a:pt x="f512" y="f844"/>
                      <a:pt x="f845" y="f846"/>
                      <a:pt x="f340" y="f847"/>
                    </a:cubicBezTo>
                    <a:lnTo>
                      <a:pt x="f113" y="f848"/>
                    </a:lnTo>
                    <a:lnTo>
                      <a:pt x="f343" y="f847"/>
                    </a:lnTo>
                    <a:cubicBezTo>
                      <a:pt x="f161" y="f846"/>
                      <a:pt x="f849" y="f844"/>
                      <a:pt x="f850" y="f843"/>
                    </a:cubicBezTo>
                    <a:cubicBezTo>
                      <a:pt x="f349" y="f841"/>
                      <a:pt x="f851" y="f840"/>
                      <a:pt x="f502" y="f839"/>
                    </a:cubicBezTo>
                    <a:lnTo>
                      <a:pt x="f502" y="f838"/>
                    </a:lnTo>
                    <a:cubicBezTo>
                      <a:pt x="f852" y="f836"/>
                      <a:pt x="f793" y="f835"/>
                      <a:pt x="f853" y="f834"/>
                    </a:cubicBezTo>
                    <a:cubicBezTo>
                      <a:pt x="f854" y="f222"/>
                      <a:pt x="f855" y="f810"/>
                      <a:pt x="f143" y="f830"/>
                    </a:cubicBezTo>
                    <a:cubicBezTo>
                      <a:pt x="f856" y="f801"/>
                      <a:pt x="f857" y="f828"/>
                      <a:pt x="f858" y="f826"/>
                    </a:cubicBezTo>
                    <a:cubicBezTo>
                      <a:pt x="f859" y="f247"/>
                      <a:pt x="f859" y="f82"/>
                      <a:pt x="f860" y="f823"/>
                    </a:cubicBezTo>
                    <a:cubicBezTo>
                      <a:pt x="f861" y="f821"/>
                      <a:pt x="f367" y="f820"/>
                      <a:pt x="f148" y="f327"/>
                    </a:cubicBezTo>
                    <a:cubicBezTo>
                      <a:pt x="f862" y="f393"/>
                      <a:pt x="f32" y="f817"/>
                      <a:pt x="f88" y="f815"/>
                    </a:cubicBezTo>
                    <a:cubicBezTo>
                      <a:pt x="f863" y="f814"/>
                      <a:pt x="f864" y="f812"/>
                      <a:pt x="f865" y="f565"/>
                    </a:cubicBezTo>
                    <a:cubicBezTo>
                      <a:pt x="f866" y="f714"/>
                      <a:pt x="f61" y="f604"/>
                      <a:pt x="f356" y="f867"/>
                    </a:cubicBezTo>
                    <a:cubicBezTo>
                      <a:pt x="f40" y="f523"/>
                      <a:pt x="f868" y="f619"/>
                      <a:pt x="f55" y="f459"/>
                    </a:cubicBezTo>
                    <a:lnTo>
                      <a:pt x="f55" y="f454"/>
                    </a:lnTo>
                    <a:close/>
                    <a:moveTo>
                      <a:pt x="f55" y="f454"/>
                    </a:moveTo>
                    <a:lnTo>
                      <a:pt x="f55" y="f454"/>
                    </a:lnTo>
                    <a:close/>
                    <a:moveTo>
                      <a:pt x="f506" y="f869"/>
                    </a:moveTo>
                    <a:cubicBezTo>
                      <a:pt x="f23" y="f870"/>
                      <a:pt x="f596" y="f871"/>
                      <a:pt x="f872" y="f873"/>
                    </a:cubicBezTo>
                    <a:cubicBezTo>
                      <a:pt x="f203" y="f731"/>
                      <a:pt x="f109" y="f874"/>
                      <a:pt x="f875" y="f876"/>
                    </a:cubicBezTo>
                    <a:cubicBezTo>
                      <a:pt x="f877" y="f878"/>
                      <a:pt x="f9" y="f879"/>
                      <a:pt x="f880" y="f881"/>
                    </a:cubicBezTo>
                    <a:cubicBezTo>
                      <a:pt x="f156" y="f526"/>
                      <a:pt x="f695" y="f882"/>
                      <a:pt x="f103" y="f670"/>
                    </a:cubicBezTo>
                    <a:cubicBezTo>
                      <a:pt x="f883" y="f884"/>
                      <a:pt x="f885" y="f886"/>
                      <a:pt x="f887" y="f888"/>
                    </a:cubicBezTo>
                    <a:cubicBezTo>
                      <a:pt x="f889" y="f815"/>
                      <a:pt x="f890" y="f212"/>
                      <a:pt x="f8" y="f845"/>
                    </a:cubicBezTo>
                    <a:lnTo>
                      <a:pt x="f489" y="f845"/>
                    </a:lnTo>
                    <a:cubicBezTo>
                      <a:pt x="f489" y="f727"/>
                      <a:pt x="f853" y="f891"/>
                      <a:pt x="f400" y="f892"/>
                    </a:cubicBezTo>
                    <a:cubicBezTo>
                      <a:pt x="f486" y="f893"/>
                      <a:pt x="f485" y="f894"/>
                      <a:pt x="f156" y="f895"/>
                    </a:cubicBezTo>
                    <a:cubicBezTo>
                      <a:pt x="f896" y="f137"/>
                      <a:pt x="f890" y="f897"/>
                      <a:pt x="f574" y="f898"/>
                    </a:cubicBezTo>
                    <a:lnTo>
                      <a:pt x="f574" y="f899"/>
                    </a:lnTo>
                    <a:lnTo>
                      <a:pt x="f506" y="f869"/>
                    </a:lnTo>
                    <a:close/>
                    <a:moveTo>
                      <a:pt x="f506" y="f869"/>
                    </a:moveTo>
                    <a:lnTo>
                      <a:pt x="f506" y="f869"/>
                    </a:lnTo>
                    <a:close/>
                    <a:moveTo>
                      <a:pt x="f307" y="f900"/>
                    </a:moveTo>
                    <a:cubicBezTo>
                      <a:pt x="f614" y="f514"/>
                      <a:pt x="f901" y="f604"/>
                      <a:pt x="f131" y="f902"/>
                    </a:cubicBezTo>
                    <a:cubicBezTo>
                      <a:pt x="f903" y="f904"/>
                      <a:pt x="f905" y="f615"/>
                      <a:pt x="f906" y="f516"/>
                    </a:cubicBezTo>
                    <a:cubicBezTo>
                      <a:pt x="f608" y="f613"/>
                      <a:pt x="f607" y="f560"/>
                      <a:pt x="f907" y="f613"/>
                    </a:cubicBezTo>
                    <a:cubicBezTo>
                      <a:pt x="f682" y="f24"/>
                      <a:pt x="f908" y="f563"/>
                      <a:pt x="f909" y="f910"/>
                    </a:cubicBezTo>
                    <a:cubicBezTo>
                      <a:pt x="f911" y="f699"/>
                      <a:pt x="f425" y="f159"/>
                      <a:pt x="f912" y="f913"/>
                    </a:cubicBezTo>
                    <a:cubicBezTo>
                      <a:pt x="f559" y="f293"/>
                      <a:pt x="f261" y="f914"/>
                      <a:pt x="f78" y="f208"/>
                    </a:cubicBezTo>
                    <a:cubicBezTo>
                      <a:pt x="f821" y="f66"/>
                      <a:pt x="f915" y="f916"/>
                      <a:pt x="f917" y="f162"/>
                    </a:cubicBezTo>
                    <a:lnTo>
                      <a:pt x="f918" y="f162"/>
                    </a:lnTo>
                    <a:cubicBezTo>
                      <a:pt x="f918" y="f293"/>
                      <a:pt x="f919" y="f920"/>
                      <a:pt x="f307" y="f900"/>
                    </a:cubicBezTo>
                    <a:close/>
                    <a:moveTo>
                      <a:pt x="f307" y="f900"/>
                    </a:moveTo>
                    <a:lnTo>
                      <a:pt x="f307" y="f900"/>
                    </a:lnTo>
                    <a:close/>
                    <a:moveTo>
                      <a:pt x="f918" y="f845"/>
                    </a:moveTo>
                    <a:lnTo>
                      <a:pt x="f345" y="f845"/>
                    </a:lnTo>
                    <a:cubicBezTo>
                      <a:pt x="f203" y="f921"/>
                      <a:pt x="f812" y="f922"/>
                      <a:pt x="f849" y="f298"/>
                    </a:cubicBezTo>
                    <a:cubicBezTo>
                      <a:pt x="f483" y="f119"/>
                      <a:pt x="f483" y="f923"/>
                      <a:pt x="f924" y="f120"/>
                    </a:cubicBezTo>
                    <a:cubicBezTo>
                      <a:pt x="f64" y="f171"/>
                      <a:pt x="f914" y="f641"/>
                      <a:pt x="f596" y="f445"/>
                    </a:cubicBezTo>
                    <a:cubicBezTo>
                      <a:pt x="f925" y="f891"/>
                      <a:pt x="f117" y="f428"/>
                      <a:pt x="f589" y="f926"/>
                    </a:cubicBezTo>
                    <a:cubicBezTo>
                      <a:pt x="f927" y="f928"/>
                      <a:pt x="f588" y="f687"/>
                      <a:pt x="f929" y="f930"/>
                    </a:cubicBezTo>
                    <a:cubicBezTo>
                      <a:pt x="f931" y="f607"/>
                      <a:pt x="f412" y="f656"/>
                      <a:pt x="f582" y="f932"/>
                    </a:cubicBezTo>
                    <a:lnTo>
                      <a:pt x="f837" y="f661"/>
                    </a:lnTo>
                    <a:cubicBezTo>
                      <a:pt x="f215" y="f933"/>
                      <a:pt x="f22" y="f934"/>
                      <a:pt x="f74" y="f935"/>
                    </a:cubicBezTo>
                    <a:cubicBezTo>
                      <a:pt x="f389" y="f607"/>
                      <a:pt x="f936" y="f689"/>
                      <a:pt x="f70" y="f937"/>
                    </a:cubicBezTo>
                    <a:cubicBezTo>
                      <a:pt x="f938" y="f466"/>
                      <a:pt x="f406" y="f678"/>
                      <a:pt x="f206" y="f939"/>
                    </a:cubicBezTo>
                    <a:cubicBezTo>
                      <a:pt x="f572" y="f261"/>
                      <a:pt x="f875" y="f940"/>
                      <a:pt x="f941" y="f942"/>
                    </a:cubicBezTo>
                    <a:cubicBezTo>
                      <a:pt x="f943" y="f944"/>
                      <a:pt x="f890" y="f383"/>
                      <a:pt x="f945" y="f946"/>
                    </a:cubicBezTo>
                    <a:cubicBezTo>
                      <a:pt x="f8" y="f922"/>
                      <a:pt x="f947" y="f948"/>
                      <a:pt x="f577" y="f949"/>
                    </a:cubicBezTo>
                    <a:cubicBezTo>
                      <a:pt x="f875" y="f407"/>
                      <a:pt x="f943" y="f950"/>
                      <a:pt x="f348" y="f139"/>
                    </a:cubicBezTo>
                    <a:cubicBezTo>
                      <a:pt x="f349" y="f591"/>
                      <a:pt x="f156" y="f118"/>
                      <a:pt x="f867" y="f214"/>
                    </a:cubicBezTo>
                    <a:cubicBezTo>
                      <a:pt x="f11" y="f169"/>
                      <a:pt x="f885" y="f951"/>
                      <a:pt x="f563" y="f952"/>
                    </a:cubicBezTo>
                    <a:cubicBezTo>
                      <a:pt x="f592" y="f953"/>
                      <a:pt x="f945" y="f466"/>
                      <a:pt x="f954" y="f263"/>
                    </a:cubicBezTo>
                    <a:cubicBezTo>
                      <a:pt x="f574" y="f657"/>
                      <a:pt x="f346" y="f955"/>
                      <a:pt x="f258" y="f131"/>
                    </a:cubicBezTo>
                    <a:cubicBezTo>
                      <a:pt x="f956" y="f725"/>
                      <a:pt x="f116" y="f957"/>
                      <a:pt x="f344" y="f898"/>
                    </a:cubicBezTo>
                    <a:cubicBezTo>
                      <a:pt x="f258" y="f898"/>
                      <a:pt x="f6" y="f898"/>
                      <a:pt x="f206" y="f898"/>
                    </a:cubicBezTo>
                    <a:lnTo>
                      <a:pt x="f340" y="f898"/>
                    </a:lnTo>
                    <a:cubicBezTo>
                      <a:pt x="f139" y="f898"/>
                      <a:pt x="f958" y="f734"/>
                      <a:pt x="f260" y="f959"/>
                    </a:cubicBezTo>
                    <a:cubicBezTo>
                      <a:pt x="f216" y="f960"/>
                      <a:pt x="f423" y="f961"/>
                      <a:pt x="f605" y="f962"/>
                    </a:cubicBezTo>
                    <a:cubicBezTo>
                      <a:pt x="f963" y="f964"/>
                      <a:pt x="f965" y="f966"/>
                      <a:pt x="f570" y="f967"/>
                    </a:cubicBezTo>
                    <a:lnTo>
                      <a:pt x="f571" y="f955"/>
                    </a:lnTo>
                    <a:cubicBezTo>
                      <a:pt x="f447" y="f967"/>
                      <a:pt x="f462" y="f968"/>
                      <a:pt x="f469" y="f833"/>
                    </a:cubicBezTo>
                    <a:cubicBezTo>
                      <a:pt x="f969" y="f968"/>
                      <a:pt x="f970" y="f967"/>
                      <a:pt x="f971" y="f905"/>
                    </a:cubicBezTo>
                    <a:cubicBezTo>
                      <a:pt x="f620" y="f457"/>
                      <a:pt x="f918" y="f727"/>
                      <a:pt x="f918" y="f845"/>
                    </a:cubicBezTo>
                    <a:close/>
                    <a:moveTo>
                      <a:pt x="f918" y="f845"/>
                    </a:moveTo>
                    <a:lnTo>
                      <a:pt x="f918" y="f845"/>
                    </a:lnTo>
                    <a:close/>
                    <a:moveTo>
                      <a:pt x="f972" y="f973"/>
                    </a:moveTo>
                    <a:cubicBezTo>
                      <a:pt x="f974" y="f390"/>
                      <a:pt x="f923" y="f975"/>
                      <a:pt x="f520" y="f976"/>
                    </a:cubicBezTo>
                    <a:cubicBezTo>
                      <a:pt x="f977" y="f429"/>
                      <a:pt x="f582" y="f394"/>
                      <a:pt x="f530" y="f978"/>
                    </a:cubicBezTo>
                    <a:cubicBezTo>
                      <a:pt x="f979" y="f421"/>
                      <a:pt x="f797" y="f980"/>
                      <a:pt x="f165" y="f981"/>
                    </a:cubicBezTo>
                    <a:cubicBezTo>
                      <a:pt x="f982" y="f353"/>
                      <a:pt x="f983" y="f353"/>
                      <a:pt x="f116" y="f353"/>
                    </a:cubicBezTo>
                    <a:cubicBezTo>
                      <a:pt x="f212" y="f353"/>
                      <a:pt x="f956" y="f353"/>
                      <a:pt x="f335" y="f984"/>
                    </a:cubicBezTo>
                    <a:lnTo>
                      <a:pt x="f337" y="f984"/>
                    </a:lnTo>
                    <a:cubicBezTo>
                      <a:pt x="f335" y="f984"/>
                      <a:pt x="f335" y="f981"/>
                      <a:pt x="f335" y="f981"/>
                    </a:cubicBezTo>
                    <a:cubicBezTo>
                      <a:pt x="f985" y="f986"/>
                      <a:pt x="f589" y="f987"/>
                      <a:pt x="f391" y="f766"/>
                    </a:cubicBezTo>
                    <a:cubicBezTo>
                      <a:pt x="f389" y="f97"/>
                      <a:pt x="f214" y="f394"/>
                      <a:pt x="f327" y="f975"/>
                    </a:cubicBezTo>
                    <a:lnTo>
                      <a:pt x="f972" y="f973"/>
                    </a:lnTo>
                    <a:close/>
                    <a:moveTo>
                      <a:pt x="f972" y="f973"/>
                    </a:moveTo>
                    <a:lnTo>
                      <a:pt x="f972" y="f973"/>
                    </a:lnTo>
                    <a:close/>
                    <a:moveTo>
                      <a:pt x="f911" y="f494"/>
                    </a:moveTo>
                    <a:lnTo>
                      <a:pt x="f445" y="f384"/>
                    </a:lnTo>
                    <a:lnTo>
                      <a:pt x="f559" y="f494"/>
                    </a:lnTo>
                    <a:lnTo>
                      <a:pt x="f322" y="f988"/>
                    </a:lnTo>
                    <a:cubicBezTo>
                      <a:pt x="f989" y="f975"/>
                      <a:pt x="f678" y="f429"/>
                      <a:pt x="f217" y="f978"/>
                    </a:cubicBezTo>
                    <a:lnTo>
                      <a:pt x="f440" y="f555"/>
                    </a:lnTo>
                    <a:lnTo>
                      <a:pt x="f562" y="f392"/>
                    </a:lnTo>
                    <a:lnTo>
                      <a:pt x="f729" y="f41"/>
                    </a:lnTo>
                    <a:cubicBezTo>
                      <a:pt x="f891" y="f396"/>
                      <a:pt x="f990" y="f704"/>
                      <a:pt x="f990" y="f498"/>
                    </a:cubicBezTo>
                    <a:cubicBezTo>
                      <a:pt x="f457" y="f380"/>
                      <a:pt x="f452" y="f380"/>
                      <a:pt x="f912" y="f380"/>
                    </a:cubicBezTo>
                    <a:cubicBezTo>
                      <a:pt x="f991" y="f704"/>
                      <a:pt x="f562" y="f416"/>
                      <a:pt x="f881" y="f978"/>
                    </a:cubicBezTo>
                    <a:cubicBezTo>
                      <a:pt x="f417" y="f976"/>
                      <a:pt x="f992" y="f390"/>
                      <a:pt x="f524" y="f988"/>
                    </a:cubicBezTo>
                    <a:cubicBezTo>
                      <a:pt x="f993" y="f475"/>
                      <a:pt x="f994" y="f388"/>
                      <a:pt x="f535" y="f431"/>
                    </a:cubicBezTo>
                    <a:cubicBezTo>
                      <a:pt x="f995" y="f996"/>
                      <a:pt x="f997" y="f151"/>
                      <a:pt x="f998" y="f999"/>
                    </a:cubicBezTo>
                    <a:cubicBezTo>
                      <a:pt x="f327" y="f1000"/>
                      <a:pt x="f387" y="f432"/>
                      <a:pt x="f554" y="f486"/>
                    </a:cubicBezTo>
                    <a:cubicBezTo>
                      <a:pt x="f1001" y="f1002"/>
                      <a:pt x="f1003" y="f473"/>
                      <a:pt x="f393" y="f1004"/>
                    </a:cubicBezTo>
                    <a:cubicBezTo>
                      <a:pt x="f545" y="f434"/>
                      <a:pt x="f927" y="f680"/>
                      <a:pt x="f1005" y="f441"/>
                    </a:cubicBezTo>
                    <a:cubicBezTo>
                      <a:pt x="f1006" y="f439"/>
                      <a:pt x="f554" y="f680"/>
                      <a:pt x="f387" y="f680"/>
                    </a:cubicBezTo>
                    <a:cubicBezTo>
                      <a:pt x="f136" y="f680"/>
                      <a:pt x="f972" y="f680"/>
                      <a:pt x="f929" y="f439"/>
                    </a:cubicBezTo>
                    <a:cubicBezTo>
                      <a:pt x="f22" y="f441"/>
                      <a:pt x="f882" y="f683"/>
                      <a:pt x="f120" y="f1007"/>
                    </a:cubicBezTo>
                    <a:cubicBezTo>
                      <a:pt x="f534" y="f1008"/>
                      <a:pt x="f524" y="f470"/>
                      <a:pt x="f527" y="f45"/>
                    </a:cubicBezTo>
                    <a:cubicBezTo>
                      <a:pt x="f414" y="f1009"/>
                      <a:pt x="f171" y="f703"/>
                      <a:pt x="f992" y="f461"/>
                    </a:cubicBezTo>
                    <a:cubicBezTo>
                      <a:pt x="f1010" y="f458"/>
                      <a:pt x="f915" y="f663"/>
                      <a:pt x="f576" y="f606"/>
                    </a:cubicBezTo>
                    <a:cubicBezTo>
                      <a:pt x="f821" y="f723"/>
                      <a:pt x="f78" y="f592"/>
                      <a:pt x="f1011" y="f107"/>
                    </a:cubicBezTo>
                    <a:cubicBezTo>
                      <a:pt x="f571" y="f567"/>
                      <a:pt x="f571" y="f159"/>
                      <a:pt x="f571" y="f1012"/>
                    </a:cubicBezTo>
                    <a:cubicBezTo>
                      <a:pt x="f570" y="f1013"/>
                      <a:pt x="f1014" y="f158"/>
                      <a:pt x="f881" y="f349"/>
                    </a:cubicBezTo>
                    <a:cubicBezTo>
                      <a:pt x="f250" y="f604"/>
                      <a:pt x="f261" y="f1015"/>
                      <a:pt x="f419" y="f613"/>
                    </a:cubicBezTo>
                    <a:lnTo>
                      <a:pt x="f1016" y="f288"/>
                    </a:lnTo>
                    <a:cubicBezTo>
                      <a:pt x="f881" y="f1017"/>
                      <a:pt x="f570" y="f1018"/>
                      <a:pt x="f417" y="f529"/>
                    </a:cubicBezTo>
                    <a:lnTo>
                      <a:pt x="f821" y="f1019"/>
                    </a:lnTo>
                    <a:lnTo>
                      <a:pt x="f1014" y="f1020"/>
                    </a:lnTo>
                    <a:lnTo>
                      <a:pt x="f1021" y="f703"/>
                    </a:lnTo>
                    <a:cubicBezTo>
                      <a:pt x="f566" y="f47"/>
                      <a:pt x="f1022" y="f286"/>
                      <a:pt x="f438" y="f1023"/>
                    </a:cubicBezTo>
                    <a:cubicBezTo>
                      <a:pt x="f440" y="f655"/>
                      <a:pt x="f420" y="f663"/>
                      <a:pt x="f559" y="f1024"/>
                    </a:cubicBezTo>
                    <a:cubicBezTo>
                      <a:pt x="f121" y="f619"/>
                      <a:pt x="f991" y="f1025"/>
                      <a:pt x="f445" y="f196"/>
                    </a:cubicBezTo>
                    <a:lnTo>
                      <a:pt x="f121" y="f1026"/>
                    </a:lnTo>
                    <a:cubicBezTo>
                      <a:pt x="f440" y="f1027"/>
                      <a:pt x="f562" y="f629"/>
                      <a:pt x="f1016" y="f529"/>
                    </a:cubicBezTo>
                    <a:cubicBezTo>
                      <a:pt x="f566" y="f1019"/>
                      <a:pt x="f881" y="f1028"/>
                      <a:pt x="f1014" y="f531"/>
                    </a:cubicBezTo>
                    <a:lnTo>
                      <a:pt x="f571" y="f1029"/>
                    </a:lnTo>
                    <a:lnTo>
                      <a:pt x="f569" y="f449"/>
                    </a:lnTo>
                    <a:lnTo>
                      <a:pt x="f261" y="f1030"/>
                    </a:lnTo>
                    <a:cubicBezTo>
                      <a:pt x="f1031" y="f1032"/>
                      <a:pt x="f1033" y="f1034"/>
                      <a:pt x="f440" y="f621"/>
                    </a:cubicBezTo>
                    <a:cubicBezTo>
                      <a:pt x="f559" y="f453"/>
                      <a:pt x="f991" y="f702"/>
                      <a:pt x="f557" y="f629"/>
                    </a:cubicBezTo>
                    <a:cubicBezTo>
                      <a:pt x="f445" y="f529"/>
                      <a:pt x="f991" y="f1028"/>
                      <a:pt x="f559" y="f1029"/>
                    </a:cubicBezTo>
                    <a:lnTo>
                      <a:pt x="f442" y="f1035"/>
                    </a:lnTo>
                    <a:lnTo>
                      <a:pt x="f442" y="f668"/>
                    </a:lnTo>
                    <a:lnTo>
                      <a:pt x="f440" y="f1036"/>
                    </a:lnTo>
                    <a:cubicBezTo>
                      <a:pt x="f304" y="f488"/>
                      <a:pt x="f1022" y="f623"/>
                      <a:pt x="f1016" y="f541"/>
                    </a:cubicBezTo>
                    <a:cubicBezTo>
                      <a:pt x="f566" y="f683"/>
                      <a:pt x="f569" y="f439"/>
                      <a:pt x="f881" y="f436"/>
                    </a:cubicBezTo>
                    <a:lnTo>
                      <a:pt x="f599" y="f1037"/>
                    </a:lnTo>
                    <a:lnTo>
                      <a:pt x="f261" y="f1004"/>
                    </a:lnTo>
                    <a:cubicBezTo>
                      <a:pt x="f121" y="f352"/>
                      <a:pt x="f990" y="f43"/>
                      <a:pt x="f963" y="f552"/>
                    </a:cubicBezTo>
                    <a:cubicBezTo>
                      <a:pt x="f911" y="f1002"/>
                      <a:pt x="f911" y="f1038"/>
                      <a:pt x="f911" y="f494"/>
                    </a:cubicBez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</p:grpSp>
      </p:grpSp>
      <p:pic>
        <p:nvPicPr>
          <p:cNvPr id="63" name="Imagem 62">
            <a:extLst>
              <a:ext uri="{FF2B5EF4-FFF2-40B4-BE49-F238E27FC236}">
                <a16:creationId xmlns:a16="http://schemas.microsoft.com/office/drawing/2014/main" id="{7A75D8A5-95BD-4F63-9A27-6C4FCBE177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" y="5978557"/>
            <a:ext cx="511854" cy="46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772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124" y="83184"/>
            <a:ext cx="11778472" cy="825500"/>
          </a:xfrm>
        </p:spPr>
        <p:txBody>
          <a:bodyPr>
            <a:noAutofit/>
          </a:bodyPr>
          <a:lstStyle/>
          <a:p>
            <a:pPr algn="just"/>
            <a:r>
              <a:rPr lang="pt-BR" sz="3000" b="1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► Videoconferências</a:t>
            </a:r>
            <a:r>
              <a:rPr lang="pt-BR" sz="3000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cursos, atendimentos do chat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69911" y="1345774"/>
            <a:ext cx="6450244" cy="5251930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534988" algn="l"/>
              </a:tabLst>
            </a:pPr>
            <a:r>
              <a:rPr lang="pt-BR" sz="21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Videoconferências: </a:t>
            </a:r>
          </a:p>
          <a:p>
            <a:pPr marL="539750" algn="just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Ø"/>
              <a:tabLst>
                <a:tab pos="534988" algn="l"/>
              </a:tabLst>
            </a:pPr>
            <a:r>
              <a:rPr lang="pt-BR" sz="21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Discussão:  100 participantes – 1 evento</a:t>
            </a:r>
          </a:p>
          <a:p>
            <a:pPr marL="539750" algn="just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Ø"/>
              <a:tabLst>
                <a:tab pos="534988" algn="l"/>
              </a:tabLst>
            </a:pPr>
            <a:r>
              <a:rPr lang="pt-BR" sz="21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Informes: 100 participantes – 1 evento</a:t>
            </a:r>
          </a:p>
          <a:p>
            <a:pPr marL="539750" algn="just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Ø"/>
              <a:tabLst>
                <a:tab pos="534988" algn="l"/>
              </a:tabLst>
            </a:pPr>
            <a:r>
              <a:rPr lang="pt-BR" sz="21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Palestras: 4.032 participantes – 55 eventos</a:t>
            </a:r>
          </a:p>
          <a:p>
            <a:pPr marL="539750" algn="just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Ø"/>
              <a:tabLst>
                <a:tab pos="534988" algn="l"/>
              </a:tabLst>
            </a:pPr>
            <a:r>
              <a:rPr lang="pt-BR" sz="21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Reuniões: 4.247 participantes – 138 eventos</a:t>
            </a:r>
          </a:p>
          <a:p>
            <a:pPr marL="539750" algn="just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Ø"/>
              <a:tabLst>
                <a:tab pos="534988" algn="l"/>
              </a:tabLst>
            </a:pPr>
            <a:r>
              <a:rPr lang="pt-BR" sz="21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Treinamentos: 527 participantes – 11 eventos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534988" algn="l"/>
              </a:tabLst>
            </a:pPr>
            <a:r>
              <a:rPr lang="pt-BR" sz="21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Atendimentos Chat: 2.426 atendimentos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6467475"/>
            <a:ext cx="12192000" cy="381890"/>
          </a:xfrm>
          <a:prstGeom prst="rect">
            <a:avLst/>
          </a:prstGeom>
          <a:solidFill>
            <a:srgbClr val="00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5" name="Agrupar 4"/>
          <p:cNvGrpSpPr/>
          <p:nvPr/>
        </p:nvGrpSpPr>
        <p:grpSpPr>
          <a:xfrm>
            <a:off x="11818230" y="5970577"/>
            <a:ext cx="348074" cy="496898"/>
            <a:chOff x="9023399" y="5594399"/>
            <a:chExt cx="772924" cy="1103398"/>
          </a:xfrm>
        </p:grpSpPr>
        <p:grpSp>
          <p:nvGrpSpPr>
            <p:cNvPr id="6" name="Agrupar 5"/>
            <p:cNvGrpSpPr/>
            <p:nvPr/>
          </p:nvGrpSpPr>
          <p:grpSpPr>
            <a:xfrm>
              <a:off x="9023399" y="5594399"/>
              <a:ext cx="772924" cy="1103398"/>
              <a:chOff x="9023399" y="5594399"/>
              <a:chExt cx="772924" cy="1103398"/>
            </a:xfrm>
          </p:grpSpPr>
          <p:sp>
            <p:nvSpPr>
              <p:cNvPr id="7" name="Forma Livre 6"/>
              <p:cNvSpPr/>
              <p:nvPr/>
            </p:nvSpPr>
            <p:spPr>
              <a:xfrm>
                <a:off x="9201241" y="5600882"/>
                <a:ext cx="415795" cy="166676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1239"/>
                  <a:gd name="f6" fmla="val 533"/>
                  <a:gd name="f7" fmla="val 530"/>
                  <a:gd name="f8" fmla="val 150"/>
                  <a:gd name="f9" fmla="val 510"/>
                  <a:gd name="f10" fmla="val 298"/>
                  <a:gd name="f11" fmla="val 494"/>
                  <a:gd name="f12" fmla="val 452"/>
                  <a:gd name="f13" fmla="val 488"/>
                  <a:gd name="f14" fmla="val 457"/>
                  <a:gd name="f15" fmla="val 424"/>
                  <a:gd name="f16" fmla="val 429"/>
                  <a:gd name="f17" fmla="val 426"/>
                  <a:gd name="f18" fmla="val 402"/>
                  <a:gd name="f19" fmla="val 427"/>
                  <a:gd name="f20" fmla="val 374"/>
                  <a:gd name="f21" fmla="val 372"/>
                  <a:gd name="f22" fmla="val 448"/>
                  <a:gd name="f23" fmla="val 243"/>
                  <a:gd name="f24" fmla="val 461"/>
                  <a:gd name="f25" fmla="val 245"/>
                  <a:gd name="f26" fmla="val 439"/>
                  <a:gd name="f27" fmla="val 217"/>
                  <a:gd name="f28" fmla="val 443"/>
                  <a:gd name="f29" fmla="val 188"/>
                  <a:gd name="f30" fmla="val 444"/>
                  <a:gd name="f31" fmla="val 159"/>
                  <a:gd name="f32" fmla="val 145"/>
                  <a:gd name="f33" fmla="val 512"/>
                  <a:gd name="f34" fmla="val 128"/>
                  <a:gd name="f35" fmla="val 515"/>
                  <a:gd name="f36" fmla="val 143"/>
                  <a:gd name="f37" fmla="val 449"/>
                  <a:gd name="f38" fmla="val 103"/>
                  <a:gd name="f39" fmla="val 454"/>
                  <a:gd name="f40" fmla="val 66"/>
                  <a:gd name="f41" fmla="val 459"/>
                  <a:gd name="f42" fmla="val 28"/>
                  <a:gd name="f43" fmla="val 466"/>
                  <a:gd name="f44" fmla="val 472"/>
                  <a:gd name="f45" fmla="val 467"/>
                  <a:gd name="f46" fmla="val 481"/>
                  <a:gd name="f47" fmla="val 495"/>
                  <a:gd name="f48" fmla="val 509"/>
                  <a:gd name="f49" fmla="val 486"/>
                  <a:gd name="f50" fmla="val 514"/>
                  <a:gd name="f51" fmla="val 422"/>
                  <a:gd name="f52" fmla="val 500"/>
                  <a:gd name="f53" fmla="val 729"/>
                  <a:gd name="f54" fmla="val 734"/>
                  <a:gd name="f55" fmla="val 746"/>
                  <a:gd name="f56" fmla="val 760"/>
                  <a:gd name="f57" fmla="val 774"/>
                  <a:gd name="f58" fmla="val 769"/>
                  <a:gd name="f59" fmla="val 756"/>
                  <a:gd name="f60" fmla="val 741"/>
                  <a:gd name="f61" fmla="val 784"/>
                  <a:gd name="f62" fmla="val 789"/>
                  <a:gd name="f63" fmla="val 941"/>
                  <a:gd name="f64" fmla="val 1088"/>
                  <a:gd name="f65" fmla="val 1238"/>
                  <a:gd name="f66" fmla="val 532"/>
                  <a:gd name="f67" fmla="val 1211"/>
                  <a:gd name="f68" fmla="val 463"/>
                  <a:gd name="f69" fmla="val 1172"/>
                  <a:gd name="f70" fmla="val 458"/>
                  <a:gd name="f71" fmla="val 1136"/>
                  <a:gd name="f72" fmla="val 453"/>
                  <a:gd name="f73" fmla="val 1098"/>
                  <a:gd name="f74" fmla="val 1114"/>
                  <a:gd name="f75" fmla="val 1097"/>
                  <a:gd name="f76" fmla="val 513"/>
                  <a:gd name="f77" fmla="val 1081"/>
                  <a:gd name="f78" fmla="val 446"/>
                  <a:gd name="f79" fmla="val 1050"/>
                  <a:gd name="f80" fmla="val 1017"/>
                  <a:gd name="f81" fmla="val 986"/>
                  <a:gd name="f82" fmla="val 438"/>
                  <a:gd name="f83" fmla="val 988"/>
                  <a:gd name="f84" fmla="val 912"/>
                  <a:gd name="f85" fmla="val 860"/>
                  <a:gd name="f86" fmla="val 857"/>
                  <a:gd name="f87" fmla="val 833"/>
                  <a:gd name="f88" fmla="val 808"/>
                  <a:gd name="f89" fmla="val 248"/>
                  <a:gd name="f90" fmla="val 255"/>
                  <a:gd name="f91" fmla="val 362"/>
                  <a:gd name="f92" fmla="val 189"/>
                  <a:gd name="f93" fmla="val 370"/>
                  <a:gd name="f94" fmla="val 124"/>
                  <a:gd name="f95" fmla="val 378"/>
                  <a:gd name="f96" fmla="val 59"/>
                  <a:gd name="f97" fmla="val 388"/>
                  <a:gd name="f98" fmla="val 35"/>
                  <a:gd name="f99" fmla="val 105"/>
                  <a:gd name="f100" fmla="val 176"/>
                  <a:gd name="f101" fmla="val 383"/>
                  <a:gd name="f102" fmla="val 352"/>
                  <a:gd name="f103" fmla="val 376"/>
                  <a:gd name="f104" fmla="val 412"/>
                  <a:gd name="f105" fmla="val 423"/>
                  <a:gd name="f106" fmla="val 409"/>
                  <a:gd name="f107" fmla="val 469"/>
                  <a:gd name="f108" fmla="val 407"/>
                  <a:gd name="f109" fmla="val 516"/>
                  <a:gd name="f110" fmla="val 519"/>
                  <a:gd name="f111" fmla="val 385"/>
                  <a:gd name="f112" fmla="val 526"/>
                  <a:gd name="f113" fmla="val 363"/>
                  <a:gd name="f114" fmla="val 534"/>
                  <a:gd name="f115" fmla="val 345"/>
                  <a:gd name="f116" fmla="val 483"/>
                  <a:gd name="f117" fmla="val 346"/>
                  <a:gd name="f118" fmla="val 432"/>
                  <a:gd name="f119" fmla="val 348"/>
                  <a:gd name="f120" fmla="val 709"/>
                  <a:gd name="f121" fmla="val 717"/>
                  <a:gd name="f122" fmla="val 724"/>
                  <a:gd name="f123" fmla="val 728"/>
                  <a:gd name="f124" fmla="val 812"/>
                  <a:gd name="f125" fmla="val 855"/>
                  <a:gd name="f126" fmla="val 411"/>
                  <a:gd name="f127" fmla="val 850"/>
                  <a:gd name="f128" fmla="val 802"/>
                  <a:gd name="f129" fmla="val 976"/>
                  <a:gd name="f130" fmla="val 983"/>
                  <a:gd name="f131" fmla="val 421"/>
                  <a:gd name="f132" fmla="val 1057"/>
                  <a:gd name="f133" fmla="val 1131"/>
                  <a:gd name="f134" fmla="val 434"/>
                  <a:gd name="f135" fmla="val 1203"/>
                  <a:gd name="f136" fmla="val 1177"/>
                  <a:gd name="f137" fmla="val 1110"/>
                  <a:gd name="f138" fmla="val 375"/>
                  <a:gd name="f139" fmla="val 1045"/>
                  <a:gd name="f140" fmla="val 367"/>
                  <a:gd name="f141" fmla="val 974"/>
                  <a:gd name="f142" fmla="val 343"/>
                  <a:gd name="f143" fmla="val 1002"/>
                  <a:gd name="f144" fmla="val 1031"/>
                  <a:gd name="f145" fmla="val 350"/>
                  <a:gd name="f146" fmla="val 1060"/>
                  <a:gd name="f147" fmla="val 353"/>
                  <a:gd name="f148" fmla="val 291"/>
                  <a:gd name="f149" fmla="val 1019"/>
                  <a:gd name="f150" fmla="val 288"/>
                  <a:gd name="f151" fmla="val 992"/>
                  <a:gd name="f152" fmla="val 286"/>
                  <a:gd name="f153" fmla="val 964"/>
                  <a:gd name="f154" fmla="val 283"/>
                  <a:gd name="f155" fmla="val 965"/>
                  <a:gd name="f156" fmla="val 968"/>
                  <a:gd name="f157" fmla="val 290"/>
                  <a:gd name="f158" fmla="val 295"/>
                  <a:gd name="f159" fmla="val 969"/>
                  <a:gd name="f160" fmla="val 303"/>
                  <a:gd name="f161" fmla="val 971"/>
                  <a:gd name="f162" fmla="val 310"/>
                  <a:gd name="f163" fmla="val 1062"/>
                  <a:gd name="f164" fmla="val 293"/>
                  <a:gd name="f165" fmla="val 1076"/>
                  <a:gd name="f166" fmla="val 355"/>
                  <a:gd name="f167" fmla="val 1109"/>
                  <a:gd name="f168" fmla="val 1140"/>
                  <a:gd name="f169" fmla="val 1171"/>
                  <a:gd name="f170" fmla="val 368"/>
                  <a:gd name="f171" fmla="val 1145"/>
                  <a:gd name="f172" fmla="val 305"/>
                  <a:gd name="f173" fmla="val 1117"/>
                  <a:gd name="f174" fmla="val 300"/>
                  <a:gd name="f175" fmla="val 1090"/>
                  <a:gd name="f176" fmla="val 296"/>
                  <a:gd name="f177" fmla="val 1059"/>
                  <a:gd name="f178" fmla="val 276"/>
                  <a:gd name="f179" fmla="val 1085"/>
                  <a:gd name="f180" fmla="val 279"/>
                  <a:gd name="f181" fmla="val 1138"/>
                  <a:gd name="f182" fmla="val 1112"/>
                  <a:gd name="f183" fmla="val 225"/>
                  <a:gd name="f184" fmla="val 1042"/>
                  <a:gd name="f185" fmla="val 209"/>
                  <a:gd name="f186" fmla="val 900"/>
                  <a:gd name="f187" fmla="val 205"/>
                  <a:gd name="f188" fmla="val 907"/>
                  <a:gd name="f189" fmla="val 239"/>
                  <a:gd name="f190" fmla="val 924"/>
                  <a:gd name="f191" fmla="val 240"/>
                  <a:gd name="f192" fmla="val 249"/>
                  <a:gd name="f193" fmla="val 953"/>
                  <a:gd name="f194" fmla="val 264"/>
                  <a:gd name="f195" fmla="val 269"/>
                  <a:gd name="f196" fmla="val 1024"/>
                  <a:gd name="f197" fmla="val 271"/>
                  <a:gd name="f198" fmla="val 890"/>
                  <a:gd name="f199" fmla="val 883"/>
                  <a:gd name="f200" fmla="val 204"/>
                  <a:gd name="f201" fmla="val 799"/>
                  <a:gd name="f202" fmla="val 197"/>
                  <a:gd name="f203" fmla="val 714"/>
                  <a:gd name="f204" fmla="val 194"/>
                  <a:gd name="f205" fmla="val 629"/>
                  <a:gd name="f206" fmla="val 250"/>
                  <a:gd name="f207" fmla="val 705"/>
                  <a:gd name="f208" fmla="val 781"/>
                  <a:gd name="f209" fmla="val 252"/>
                  <a:gd name="f210" fmla="val 257"/>
                  <a:gd name="f211" fmla="val 866"/>
                  <a:gd name="f212" fmla="val 247"/>
                  <a:gd name="f213" fmla="val 878"/>
                  <a:gd name="f214" fmla="val 242"/>
                  <a:gd name="f215" fmla="val 848"/>
                  <a:gd name="f216" fmla="val 274"/>
                  <a:gd name="f217" fmla="val 823"/>
                  <a:gd name="f218" fmla="val 272"/>
                  <a:gd name="f219" fmla="val 796"/>
                  <a:gd name="f220" fmla="val 771"/>
                  <a:gd name="f221" fmla="val 776"/>
                  <a:gd name="f222" fmla="val 331"/>
                  <a:gd name="f223" fmla="val 800"/>
                  <a:gd name="f224" fmla="val 333"/>
                  <a:gd name="f225" fmla="val 847"/>
                  <a:gd name="f226" fmla="val 335"/>
                  <a:gd name="f227" fmla="val 843"/>
                  <a:gd name="f228" fmla="val 845"/>
                  <a:gd name="f229" fmla="val 281"/>
                  <a:gd name="f230" fmla="val 330"/>
                  <a:gd name="f231" fmla="val 666"/>
                  <a:gd name="f232" fmla="val 266"/>
                  <a:gd name="f233" fmla="val 576"/>
                  <a:gd name="f234" fmla="val 502"/>
                  <a:gd name="f235" fmla="val 522"/>
                  <a:gd name="f236" fmla="val 328"/>
                  <a:gd name="f237" fmla="val 543"/>
                  <a:gd name="f238" fmla="val 559"/>
                  <a:gd name="f239" fmla="val 583"/>
                  <a:gd name="f240" fmla="val 285"/>
                  <a:gd name="f241" fmla="val 614"/>
                  <a:gd name="f242" fmla="val 623"/>
                  <a:gd name="f243" fmla="val 660"/>
                  <a:gd name="f244" fmla="val 683"/>
                  <a:gd name="f245" fmla="val 700"/>
                  <a:gd name="f246" fmla="val 721"/>
                  <a:gd name="f247" fmla="val 740"/>
                  <a:gd name="f248" fmla="val 471"/>
                  <a:gd name="f249" fmla="val 442"/>
                  <a:gd name="f250" fmla="val 384"/>
                  <a:gd name="f251" fmla="val 386"/>
                  <a:gd name="f252" fmla="val 260"/>
                  <a:gd name="f253" fmla="val 262"/>
                  <a:gd name="f254" fmla="val 219"/>
                  <a:gd name="f255" fmla="val 195"/>
                  <a:gd name="f256" fmla="val 181"/>
                  <a:gd name="f257" fmla="val 231"/>
                  <a:gd name="f258" fmla="val 164"/>
                  <a:gd name="f259" fmla="val 357"/>
                  <a:gd name="f260" fmla="val 121"/>
                  <a:gd name="f261" fmla="val 301"/>
                  <a:gd name="f262" fmla="val 91"/>
                  <a:gd name="f263" fmla="val 306"/>
                  <a:gd name="f264" fmla="val 98"/>
                  <a:gd name="f265" fmla="val 365"/>
                  <a:gd name="f266" fmla="val 131"/>
                  <a:gd name="f267" fmla="val 100"/>
                  <a:gd name="f268" fmla="val 155"/>
                  <a:gd name="f269" fmla="val 183"/>
                  <a:gd name="f270" fmla="val 277"/>
                  <a:gd name="f271" fmla="val 186"/>
                  <a:gd name="f272" fmla="val 267"/>
                  <a:gd name="f273" fmla="val 312"/>
                  <a:gd name="f274" fmla="val 336"/>
                  <a:gd name="f275" fmla="val 210"/>
                  <a:gd name="f276" fmla="val 229"/>
                  <a:gd name="f277" fmla="val 359"/>
                  <a:gd name="f278" fmla="val 244"/>
                  <a:gd name="f279" fmla="val 369"/>
                  <a:gd name="f280" fmla="val 259"/>
                  <a:gd name="f281" fmla="val 440"/>
                  <a:gd name="f282" fmla="val 254"/>
                  <a:gd name="f283" fmla="val 474"/>
                  <a:gd name="f284" fmla="val 521"/>
                  <a:gd name="f285" fmla="val 565"/>
                  <a:gd name="f286" fmla="val 612"/>
                  <a:gd name="f287" fmla="val 199"/>
                  <a:gd name="f288" fmla="val 71"/>
                  <a:gd name="f289" fmla="val 220"/>
                  <a:gd name="f290" fmla="val 182"/>
                  <a:gd name="f291" fmla="val 149"/>
                  <a:gd name="f292" fmla="val 1169"/>
                  <a:gd name="f293" fmla="val 1208"/>
                  <a:gd name="f294" fmla="val 184"/>
                  <a:gd name="f295" fmla="val 1212"/>
                  <a:gd name="f296" fmla="val 118"/>
                  <a:gd name="f297" fmla="val 417"/>
                  <a:gd name="f298" fmla="val 119"/>
                  <a:gd name="f299" fmla="val 20"/>
                  <a:gd name="f300" fmla="val 166"/>
                  <a:gd name="f301" fmla="val 414"/>
                  <a:gd name="f302" fmla="val 824"/>
                  <a:gd name="f303" fmla="val 101"/>
                  <a:gd name="f304" fmla="val 1219"/>
                  <a:gd name="f305" fmla="val 1236"/>
                  <a:gd name="f306" fmla="val 123"/>
                  <a:gd name="f307" fmla="val 37"/>
                  <a:gd name="f308" fmla="val 93"/>
                  <a:gd name="f309" fmla="val 79"/>
                  <a:gd name="f310" fmla="val 17"/>
                  <a:gd name="f311" fmla="val 5"/>
                  <a:gd name="f312" fmla="val 69"/>
                  <a:gd name="f313" fmla="val 690"/>
                  <a:gd name="f314" fmla="val 64"/>
                  <a:gd name="f315" fmla="val 688"/>
                  <a:gd name="f316" fmla="val 619"/>
                  <a:gd name="f317" fmla="val 548"/>
                  <a:gd name="f318" fmla="val 141"/>
                  <a:gd name="f319" fmla="val 68"/>
                  <a:gd name="f320" fmla="val 157"/>
                  <a:gd name="f321" fmla="val 74"/>
                  <a:gd name="f322" fmla="val 13"/>
                  <a:gd name="f323" fmla="val 52"/>
                  <a:gd name="f324" fmla="val 476"/>
                  <a:gd name="f325" fmla="val 50"/>
                  <a:gd name="f326" fmla="val 807"/>
                  <a:gd name="f327" fmla="val 12"/>
                  <a:gd name="f328" fmla="val 33"/>
                  <a:gd name="f329" fmla="val 1007"/>
                  <a:gd name="f330" fmla="val 710"/>
                  <a:gd name="f331" fmla="val 685"/>
                  <a:gd name="f332" fmla="val 529"/>
                  <a:gd name="f333" fmla="val 541"/>
                  <a:gd name="f334" fmla="val 550"/>
                  <a:gd name="f335" fmla="val 556"/>
                  <a:gd name="f336" fmla="val 380"/>
                  <a:gd name="f337" fmla="val 325"/>
                  <a:gd name="f338" fmla="val 323"/>
                  <a:gd name="f339" fmla="val 667"/>
                  <a:gd name="f340" fmla="val 686"/>
                  <a:gd name="f341" fmla="val 693"/>
                  <a:gd name="f342" fmla="val 702"/>
                  <a:gd name="f343" fmla="val 719"/>
                  <a:gd name="f344" fmla="val 931"/>
                  <a:gd name="f345" fmla="val 308"/>
                  <a:gd name="f346" fmla="val 943"/>
                  <a:gd name="f347" fmla="val 416"/>
                  <a:gd name="f348" fmla="val 893"/>
                  <a:gd name="f349" fmla="val 881"/>
                  <a:gd name="f350" fmla="val 888"/>
                  <a:gd name="f351" fmla="val 905"/>
                  <a:gd name="f352" fmla="val 922"/>
                  <a:gd name="f353" fmla="val 929"/>
                  <a:gd name="f354" fmla="val 859"/>
                  <a:gd name="f355" fmla="val 874"/>
                  <a:gd name="f356" fmla="val 302"/>
                  <a:gd name="f357" fmla="val 309"/>
                  <a:gd name="f358" fmla="val 319"/>
                  <a:gd name="f359" fmla="val 326"/>
                  <a:gd name="f360" fmla="val 371"/>
                  <a:gd name="f361" fmla="val 307"/>
                  <a:gd name="f362" fmla="val 278"/>
                  <a:gd name="f363" fmla="*/ f2 1 1239"/>
                  <a:gd name="f364" fmla="*/ f3 1 533"/>
                  <a:gd name="f365" fmla="+- f6 0 f4"/>
                  <a:gd name="f366" fmla="+- f5 0 f4"/>
                  <a:gd name="f367" fmla="*/ f366 1 1239"/>
                  <a:gd name="f368" fmla="*/ f365 1 533"/>
                  <a:gd name="f369" fmla="*/ f4 1 f367"/>
                  <a:gd name="f370" fmla="*/ f5 1 f367"/>
                  <a:gd name="f371" fmla="*/ f4 1 f368"/>
                  <a:gd name="f372" fmla="*/ f6 1 f368"/>
                  <a:gd name="f373" fmla="*/ f369 f363 1"/>
                  <a:gd name="f374" fmla="*/ f370 f363 1"/>
                  <a:gd name="f375" fmla="*/ f372 f364 1"/>
                  <a:gd name="f376" fmla="*/ f371 f36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3" t="f376" r="f374" b="f375"/>
                <a:pathLst>
                  <a:path w="1239" h="533">
                    <a:moveTo>
                      <a:pt x="f4" y="f7"/>
                    </a:moveTo>
                    <a:cubicBezTo>
                      <a:pt x="f8" y="f9"/>
                      <a:pt x="f10" y="f11"/>
                      <a:pt x="f12" y="f13"/>
                    </a:cubicBezTo>
                    <a:lnTo>
                      <a:pt x="f14" y="f15"/>
                    </a:lnTo>
                    <a:cubicBezTo>
                      <a:pt x="f16" y="f17"/>
                      <a:pt x="f18" y="f19"/>
                      <a:pt x="f20" y="f16"/>
                    </a:cubicBezTo>
                    <a:lnTo>
                      <a:pt x="f21" y="f22"/>
                    </a:lnTo>
                    <a:lnTo>
                      <a:pt x="f23" y="f24"/>
                    </a:lnTo>
                    <a:lnTo>
                      <a:pt x="f25" y="f26"/>
                    </a:lnTo>
                    <a:cubicBezTo>
                      <a:pt x="f27" y="f28"/>
                      <a:pt x="f29" y="f30"/>
                      <a:pt x="f31" y="f22"/>
                    </a:cubicBezTo>
                    <a:lnTo>
                      <a:pt x="f32" y="f33"/>
                    </a:lnTo>
                    <a:lnTo>
                      <a:pt x="f34" y="f35"/>
                    </a:lnTo>
                    <a:lnTo>
                      <a:pt x="f36" y="f37"/>
                    </a:lnTo>
                    <a:cubicBezTo>
                      <a:pt x="f38" y="f39"/>
                      <a:pt x="f40" y="f41"/>
                      <a:pt x="f42" y="f43"/>
                    </a:cubicBezTo>
                    <a:lnTo>
                      <a:pt x="f4" y="f7"/>
                    </a:lnTo>
                    <a:close/>
                    <a:moveTo>
                      <a:pt x="f4" y="f7"/>
                    </a:moveTo>
                    <a:lnTo>
                      <a:pt x="f4" y="f7"/>
                    </a:lnTo>
                    <a:close/>
                    <a:moveTo>
                      <a:pt x="f44" y="f15"/>
                    </a:moveTo>
                    <a:lnTo>
                      <a:pt x="f45" y="f13"/>
                    </a:lnTo>
                    <a:cubicBezTo>
                      <a:pt x="f46" y="f13"/>
                      <a:pt x="f47" y="f13"/>
                      <a:pt x="f48" y="f49"/>
                    </a:cubicBezTo>
                    <a:lnTo>
                      <a:pt x="f50" y="f17"/>
                    </a:lnTo>
                    <a:lnTo>
                      <a:pt x="f50" y="f51"/>
                    </a:lnTo>
                    <a:cubicBezTo>
                      <a:pt x="f52" y="f15"/>
                      <a:pt x="f49" y="f15"/>
                      <a:pt x="f44" y="f15"/>
                    </a:cubicBezTo>
                    <a:close/>
                    <a:moveTo>
                      <a:pt x="f44" y="f15"/>
                    </a:moveTo>
                    <a:lnTo>
                      <a:pt x="f44" y="f15"/>
                    </a:lnTo>
                    <a:close/>
                    <a:moveTo>
                      <a:pt x="f53" y="f17"/>
                    </a:moveTo>
                    <a:lnTo>
                      <a:pt x="f54" y="f49"/>
                    </a:lnTo>
                    <a:cubicBezTo>
                      <a:pt x="f55" y="f13"/>
                      <a:pt x="f56" y="f13"/>
                      <a:pt x="f57" y="f13"/>
                    </a:cubicBezTo>
                    <a:lnTo>
                      <a:pt x="f58" y="f15"/>
                    </a:lnTo>
                    <a:cubicBezTo>
                      <a:pt x="f59" y="f15"/>
                      <a:pt x="f60" y="f15"/>
                      <a:pt x="f53" y="f51"/>
                    </a:cubicBezTo>
                    <a:lnTo>
                      <a:pt x="f53" y="f17"/>
                    </a:lnTo>
                    <a:close/>
                    <a:moveTo>
                      <a:pt x="f53" y="f17"/>
                    </a:moveTo>
                    <a:lnTo>
                      <a:pt x="f53" y="f17"/>
                    </a:lnTo>
                    <a:close/>
                    <a:moveTo>
                      <a:pt x="f61" y="f15"/>
                    </a:moveTo>
                    <a:lnTo>
                      <a:pt x="f62" y="f13"/>
                    </a:lnTo>
                    <a:cubicBezTo>
                      <a:pt x="f63" y="f11"/>
                      <a:pt x="f64" y="f9"/>
                      <a:pt x="f65" y="f66"/>
                    </a:cubicBezTo>
                    <a:lnTo>
                      <a:pt x="f67" y="f68"/>
                    </a:lnTo>
                    <a:cubicBezTo>
                      <a:pt x="f69" y="f70"/>
                      <a:pt x="f71" y="f72"/>
                      <a:pt x="f73" y="f37"/>
                    </a:cubicBezTo>
                    <a:lnTo>
                      <a:pt x="f74" y="f35"/>
                    </a:lnTo>
                    <a:lnTo>
                      <a:pt x="f75" y="f76"/>
                    </a:lnTo>
                    <a:lnTo>
                      <a:pt x="f77" y="f78"/>
                    </a:lnTo>
                    <a:cubicBezTo>
                      <a:pt x="f79" y="f28"/>
                      <a:pt x="f80" y="f26"/>
                      <a:pt x="f81" y="f82"/>
                    </a:cubicBezTo>
                    <a:lnTo>
                      <a:pt x="f83" y="f24"/>
                    </a:lnTo>
                    <a:lnTo>
                      <a:pt x="f84" y="f72"/>
                    </a:lnTo>
                    <a:lnTo>
                      <a:pt x="f85" y="f22"/>
                    </a:lnTo>
                    <a:lnTo>
                      <a:pt x="f86" y="f19"/>
                    </a:lnTo>
                    <a:cubicBezTo>
                      <a:pt x="f87" y="f17"/>
                      <a:pt x="f88" y="f17"/>
                      <a:pt x="f61" y="f15"/>
                    </a:cubicBezTo>
                    <a:close/>
                    <a:moveTo>
                      <a:pt x="f61" y="f15"/>
                    </a:moveTo>
                    <a:lnTo>
                      <a:pt x="f61" y="f15"/>
                    </a:lnTo>
                    <a:close/>
                    <a:moveTo>
                      <a:pt x="f89" y="f51"/>
                    </a:moveTo>
                    <a:lnTo>
                      <a:pt x="f90" y="f91"/>
                    </a:lnTo>
                    <a:cubicBezTo>
                      <a:pt x="f92" y="f93"/>
                      <a:pt x="f94" y="f95"/>
                      <a:pt x="f96" y="f97"/>
                    </a:cubicBezTo>
                    <a:lnTo>
                      <a:pt x="f98" y="f22"/>
                    </a:lnTo>
                    <a:cubicBezTo>
                      <a:pt x="f99" y="f82"/>
                      <a:pt x="f100" y="f16"/>
                      <a:pt x="f89" y="f51"/>
                    </a:cubicBezTo>
                    <a:close/>
                    <a:moveTo>
                      <a:pt x="f89" y="f51"/>
                    </a:moveTo>
                    <a:lnTo>
                      <a:pt x="f89" y="f51"/>
                    </a:lnTo>
                    <a:close/>
                    <a:moveTo>
                      <a:pt x="f101" y="f102"/>
                    </a:moveTo>
                    <a:lnTo>
                      <a:pt x="f103" y="f104"/>
                    </a:lnTo>
                    <a:cubicBezTo>
                      <a:pt x="f105" y="f106"/>
                      <a:pt x="f107" y="f108"/>
                      <a:pt x="f109" y="f108"/>
                    </a:cubicBezTo>
                    <a:cubicBezTo>
                      <a:pt x="f110" y="f111"/>
                      <a:pt x="f112" y="f113"/>
                      <a:pt x="f114" y="f115"/>
                    </a:cubicBezTo>
                    <a:cubicBezTo>
                      <a:pt x="f116" y="f117"/>
                      <a:pt x="f118" y="f119"/>
                      <a:pt x="f101" y="f102"/>
                    </a:cubicBezTo>
                    <a:close/>
                    <a:moveTo>
                      <a:pt x="f101" y="f102"/>
                    </a:moveTo>
                    <a:lnTo>
                      <a:pt x="f101" y="f102"/>
                    </a:lnTo>
                    <a:close/>
                    <a:moveTo>
                      <a:pt x="f120" y="f115"/>
                    </a:moveTo>
                    <a:cubicBezTo>
                      <a:pt x="f121" y="f113"/>
                      <a:pt x="f122" y="f111"/>
                      <a:pt x="f123" y="f108"/>
                    </a:cubicBezTo>
                    <a:cubicBezTo>
                      <a:pt x="f58" y="f108"/>
                      <a:pt x="f124" y="f106"/>
                      <a:pt x="f125" y="f126"/>
                    </a:cubicBezTo>
                    <a:lnTo>
                      <a:pt x="f127" y="f102"/>
                    </a:lnTo>
                    <a:cubicBezTo>
                      <a:pt x="f128" y="f119"/>
                      <a:pt x="f59" y="f117"/>
                      <a:pt x="f120" y="f115"/>
                    </a:cubicBezTo>
                    <a:close/>
                    <a:moveTo>
                      <a:pt x="f120" y="f115"/>
                    </a:moveTo>
                    <a:lnTo>
                      <a:pt x="f120" y="f115"/>
                    </a:lnTo>
                    <a:close/>
                    <a:moveTo>
                      <a:pt x="f129" y="f91"/>
                    </a:moveTo>
                    <a:lnTo>
                      <a:pt x="f130" y="f131"/>
                    </a:lnTo>
                    <a:cubicBezTo>
                      <a:pt x="f132" y="f17"/>
                      <a:pt x="f133" y="f134"/>
                      <a:pt x="f135" y="f78"/>
                    </a:cubicBezTo>
                    <a:lnTo>
                      <a:pt x="f136" y="f111"/>
                    </a:lnTo>
                    <a:cubicBezTo>
                      <a:pt x="f137" y="f138"/>
                      <a:pt x="f139" y="f140"/>
                      <a:pt x="f129" y="f91"/>
                    </a:cubicBezTo>
                    <a:close/>
                    <a:moveTo>
                      <a:pt x="f129" y="f91"/>
                    </a:moveTo>
                    <a:lnTo>
                      <a:pt x="f129" y="f91"/>
                    </a:lnTo>
                    <a:close/>
                    <a:moveTo>
                      <a:pt x="f141" y="f142"/>
                    </a:moveTo>
                    <a:cubicBezTo>
                      <a:pt x="f143" y="f117"/>
                      <a:pt x="f144" y="f145"/>
                      <a:pt x="f146" y="f147"/>
                    </a:cubicBezTo>
                    <a:lnTo>
                      <a:pt x="f139" y="f148"/>
                    </a:lnTo>
                    <a:cubicBezTo>
                      <a:pt x="f149" y="f150"/>
                      <a:pt x="f151" y="f152"/>
                      <a:pt x="f153" y="f154"/>
                    </a:cubicBezTo>
                    <a:cubicBezTo>
                      <a:pt x="f155" y="f152"/>
                      <a:pt x="f156" y="f157"/>
                      <a:pt x="f156" y="f158"/>
                    </a:cubicBezTo>
                    <a:lnTo>
                      <a:pt x="f159" y="f158"/>
                    </a:lnTo>
                    <a:lnTo>
                      <a:pt x="f159" y="f160"/>
                    </a:lnTo>
                    <a:lnTo>
                      <a:pt x="f161" y="f162"/>
                    </a:lnTo>
                    <a:lnTo>
                      <a:pt x="f141" y="f142"/>
                    </a:lnTo>
                    <a:close/>
                    <a:moveTo>
                      <a:pt x="f141" y="f142"/>
                    </a:moveTo>
                    <a:lnTo>
                      <a:pt x="f141" y="f142"/>
                    </a:lnTo>
                    <a:close/>
                    <a:moveTo>
                      <a:pt x="f163" y="f164"/>
                    </a:moveTo>
                    <a:lnTo>
                      <a:pt x="f165" y="f166"/>
                    </a:lnTo>
                    <a:cubicBezTo>
                      <a:pt x="f167" y="f0"/>
                      <a:pt x="f168" y="f113"/>
                      <a:pt x="f169" y="f170"/>
                    </a:cubicBezTo>
                    <a:lnTo>
                      <a:pt x="f171" y="f172"/>
                    </a:lnTo>
                    <a:cubicBezTo>
                      <a:pt x="f173" y="f174"/>
                      <a:pt x="f175" y="f176"/>
                      <a:pt x="f163" y="f164"/>
                    </a:cubicBezTo>
                    <a:close/>
                    <a:moveTo>
                      <a:pt x="f163" y="f164"/>
                    </a:moveTo>
                    <a:lnTo>
                      <a:pt x="f163" y="f164"/>
                    </a:lnTo>
                    <a:close/>
                    <a:moveTo>
                      <a:pt x="f177" y="f178"/>
                    </a:moveTo>
                    <a:cubicBezTo>
                      <a:pt x="f179" y="f180"/>
                      <a:pt x="f137" y="f154"/>
                      <a:pt x="f181" y="f152"/>
                    </a:cubicBezTo>
                    <a:lnTo>
                      <a:pt x="f182" y="f183"/>
                    </a:lnTo>
                    <a:cubicBezTo>
                      <a:pt x="f184" y="f27"/>
                      <a:pt x="f161" y="f185"/>
                      <a:pt x="f186" y="f187"/>
                    </a:cubicBezTo>
                    <a:lnTo>
                      <a:pt x="f188" y="f189"/>
                    </a:lnTo>
                    <a:cubicBezTo>
                      <a:pt x="f190" y="f191"/>
                      <a:pt x="f63" y="f192"/>
                      <a:pt x="f193" y="f194"/>
                    </a:cubicBezTo>
                    <a:cubicBezTo>
                      <a:pt x="f83" y="f195"/>
                      <a:pt x="f196" y="f197"/>
                      <a:pt x="f177" y="f178"/>
                    </a:cubicBezTo>
                    <a:close/>
                    <a:moveTo>
                      <a:pt x="f177" y="f178"/>
                    </a:moveTo>
                    <a:lnTo>
                      <a:pt x="f177" y="f178"/>
                    </a:lnTo>
                    <a:close/>
                    <a:moveTo>
                      <a:pt x="f198" y="f191"/>
                    </a:moveTo>
                    <a:lnTo>
                      <a:pt x="f199" y="f200"/>
                    </a:lnTo>
                    <a:cubicBezTo>
                      <a:pt x="f201" y="f202"/>
                      <a:pt x="f203" y="f204"/>
                      <a:pt x="f205" y="f204"/>
                    </a:cubicBezTo>
                    <a:lnTo>
                      <a:pt x="f205" y="f206"/>
                    </a:lnTo>
                    <a:cubicBezTo>
                      <a:pt x="f207" y="f206"/>
                      <a:pt x="f208" y="f209"/>
                      <a:pt x="f86" y="f210"/>
                    </a:cubicBezTo>
                    <a:cubicBezTo>
                      <a:pt x="f211" y="f212"/>
                      <a:pt x="f213" y="f214"/>
                      <a:pt x="f198" y="f191"/>
                    </a:cubicBezTo>
                    <a:close/>
                    <a:moveTo>
                      <a:pt x="f198" y="f191"/>
                    </a:moveTo>
                    <a:lnTo>
                      <a:pt x="f198" y="f191"/>
                    </a:lnTo>
                    <a:close/>
                    <a:moveTo>
                      <a:pt x="f215" y="f216"/>
                    </a:moveTo>
                    <a:cubicBezTo>
                      <a:pt x="f217" y="f218"/>
                      <a:pt x="f219" y="f197"/>
                      <a:pt x="f220" y="f197"/>
                    </a:cubicBezTo>
                    <a:lnTo>
                      <a:pt x="f221" y="f222"/>
                    </a:lnTo>
                    <a:cubicBezTo>
                      <a:pt x="f223" y="f222"/>
                      <a:pt x="f217" y="f224"/>
                      <a:pt x="f225" y="f226"/>
                    </a:cubicBezTo>
                    <a:lnTo>
                      <a:pt x="f227" y="f176"/>
                    </a:lnTo>
                    <a:cubicBezTo>
                      <a:pt x="f227" y="f150"/>
                      <a:pt x="f228" y="f229"/>
                      <a:pt x="f215" y="f216"/>
                    </a:cubicBezTo>
                    <a:close/>
                    <a:moveTo>
                      <a:pt x="f215" y="f216"/>
                    </a:moveTo>
                    <a:lnTo>
                      <a:pt x="f215" y="f216"/>
                    </a:lnTo>
                    <a:close/>
                    <a:moveTo>
                      <a:pt x="f56" y="f230"/>
                    </a:moveTo>
                    <a:lnTo>
                      <a:pt x="f59" y="f195"/>
                    </a:lnTo>
                    <a:cubicBezTo>
                      <a:pt x="f231" y="f232"/>
                      <a:pt x="f233" y="f232"/>
                      <a:pt x="f49" y="f197"/>
                    </a:cubicBezTo>
                    <a:lnTo>
                      <a:pt x="f46" y="f230"/>
                    </a:lnTo>
                    <a:cubicBezTo>
                      <a:pt x="f234" y="f230"/>
                      <a:pt x="f235" y="f236"/>
                      <a:pt x="f237" y="f236"/>
                    </a:cubicBezTo>
                    <a:cubicBezTo>
                      <a:pt x="f238" y="f160"/>
                      <a:pt x="f239" y="f240"/>
                      <a:pt x="f241" y="f229"/>
                    </a:cubicBezTo>
                    <a:lnTo>
                      <a:pt x="f242" y="f229"/>
                    </a:lnTo>
                    <a:lnTo>
                      <a:pt x="f205" y="f229"/>
                    </a:lnTo>
                    <a:cubicBezTo>
                      <a:pt x="f243" y="f240"/>
                      <a:pt x="f244" y="f160"/>
                      <a:pt x="f245" y="f236"/>
                    </a:cubicBezTo>
                    <a:cubicBezTo>
                      <a:pt x="f246" y="f236"/>
                      <a:pt x="f247" y="f230"/>
                      <a:pt x="f56" y="f230"/>
                    </a:cubicBezTo>
                    <a:close/>
                    <a:moveTo>
                      <a:pt x="f56" y="f230"/>
                    </a:moveTo>
                    <a:lnTo>
                      <a:pt x="f56" y="f230"/>
                    </a:lnTo>
                    <a:close/>
                    <a:moveTo>
                      <a:pt x="f43" y="f222"/>
                    </a:moveTo>
                    <a:lnTo>
                      <a:pt x="f248" y="f197"/>
                    </a:lnTo>
                    <a:cubicBezTo>
                      <a:pt x="f249" y="f197"/>
                      <a:pt x="f104" y="f218"/>
                      <a:pt x="f250" y="f216"/>
                    </a:cubicBezTo>
                    <a:cubicBezTo>
                      <a:pt x="f251" y="f229"/>
                      <a:pt x="f97" y="f150"/>
                      <a:pt x="f97" y="f176"/>
                    </a:cubicBezTo>
                    <a:lnTo>
                      <a:pt x="f250" y="f226"/>
                    </a:lnTo>
                    <a:cubicBezTo>
                      <a:pt x="f126" y="f226"/>
                      <a:pt x="f82" y="f224"/>
                      <a:pt x="f43" y="f222"/>
                    </a:cubicBezTo>
                    <a:close/>
                    <a:moveTo>
                      <a:pt x="f43" y="f222"/>
                    </a:moveTo>
                    <a:lnTo>
                      <a:pt x="f43" y="f222"/>
                    </a:lnTo>
                    <a:close/>
                    <a:moveTo>
                      <a:pt x="f210" y="f117"/>
                    </a:moveTo>
                    <a:lnTo>
                      <a:pt x="f252" y="f162"/>
                    </a:lnTo>
                    <a:lnTo>
                      <a:pt x="f253" y="f160"/>
                    </a:lnTo>
                    <a:lnTo>
                      <a:pt x="f253" y="f158"/>
                    </a:lnTo>
                    <a:lnTo>
                      <a:pt x="f194" y="f158"/>
                    </a:lnTo>
                    <a:cubicBezTo>
                      <a:pt x="f194" y="f148"/>
                      <a:pt x="f232" y="f150"/>
                      <a:pt x="f232" y="f240"/>
                    </a:cubicBezTo>
                    <a:cubicBezTo>
                      <a:pt x="f23" y="f150"/>
                      <a:pt x="f254" y="f157"/>
                      <a:pt x="f255" y="f164"/>
                    </a:cubicBezTo>
                    <a:lnTo>
                      <a:pt x="f256" y="f166"/>
                    </a:lnTo>
                    <a:cubicBezTo>
                      <a:pt x="f187" y="f102"/>
                      <a:pt x="f257" y="f119"/>
                      <a:pt x="f210" y="f117"/>
                    </a:cubicBezTo>
                    <a:close/>
                    <a:moveTo>
                      <a:pt x="f210" y="f117"/>
                    </a:moveTo>
                    <a:lnTo>
                      <a:pt x="f210" y="f117"/>
                    </a:lnTo>
                    <a:close/>
                    <a:moveTo>
                      <a:pt x="f258" y="f259"/>
                    </a:moveTo>
                    <a:lnTo>
                      <a:pt x="f1" y="f158"/>
                    </a:lnTo>
                    <a:cubicBezTo>
                      <a:pt x="f8" y="f10"/>
                      <a:pt x="f260" y="f261"/>
                      <a:pt x="f262" y="f263"/>
                    </a:cubicBezTo>
                    <a:lnTo>
                      <a:pt x="f40" y="f93"/>
                    </a:lnTo>
                    <a:cubicBezTo>
                      <a:pt x="f264" y="f265"/>
                      <a:pt x="f266" y="f91"/>
                      <a:pt x="f258" y="f259"/>
                    </a:cubicBezTo>
                    <a:close/>
                    <a:moveTo>
                      <a:pt x="f258" y="f259"/>
                    </a:moveTo>
                    <a:lnTo>
                      <a:pt x="f258" y="f259"/>
                    </a:lnTo>
                    <a:close/>
                    <a:moveTo>
                      <a:pt x="f267" y="f157"/>
                    </a:moveTo>
                    <a:cubicBezTo>
                      <a:pt x="f34" y="f240"/>
                      <a:pt x="f268" y="f229"/>
                      <a:pt x="f269" y="f270"/>
                    </a:cubicBezTo>
                    <a:lnTo>
                      <a:pt x="f269" y="f178"/>
                    </a:lnTo>
                    <a:lnTo>
                      <a:pt x="f271" y="f270"/>
                    </a:lnTo>
                    <a:cubicBezTo>
                      <a:pt x="f27" y="f218"/>
                      <a:pt x="f212" y="f197"/>
                      <a:pt x="f178" y="f272"/>
                    </a:cubicBezTo>
                    <a:cubicBezTo>
                      <a:pt x="f157" y="f212"/>
                      <a:pt x="f273" y="f189"/>
                      <a:pt x="f224" y="f189"/>
                    </a:cubicBezTo>
                    <a:lnTo>
                      <a:pt x="f274" y="f187"/>
                    </a:lnTo>
                    <a:cubicBezTo>
                      <a:pt x="f232" y="f275"/>
                      <a:pt x="f255" y="f254"/>
                      <a:pt x="f94" y="f276"/>
                    </a:cubicBezTo>
                    <a:lnTo>
                      <a:pt x="f267" y="f157"/>
                    </a:lnTo>
                    <a:close/>
                    <a:moveTo>
                      <a:pt x="f267" y="f157"/>
                    </a:moveTo>
                    <a:lnTo>
                      <a:pt x="f267" y="f157"/>
                    </a:lnTo>
                    <a:close/>
                    <a:moveTo>
                      <a:pt x="f119" y="f214"/>
                    </a:moveTo>
                    <a:cubicBezTo>
                      <a:pt x="f277" y="f278"/>
                      <a:pt x="f279" y="f206"/>
                      <a:pt x="f20" y="f280"/>
                    </a:cubicBezTo>
                    <a:cubicBezTo>
                      <a:pt x="f108" y="f90"/>
                      <a:pt x="f281" y="f282"/>
                      <a:pt x="f248" y="f209"/>
                    </a:cubicBezTo>
                    <a:lnTo>
                      <a:pt x="f283" y="f209"/>
                    </a:lnTo>
                    <a:cubicBezTo>
                      <a:pt x="f284" y="f206"/>
                      <a:pt x="f285" y="f206"/>
                      <a:pt x="f286" y="f206"/>
                    </a:cubicBezTo>
                    <a:lnTo>
                      <a:pt x="f286" y="f204"/>
                    </a:lnTo>
                    <a:cubicBezTo>
                      <a:pt x="f112" y="f255"/>
                      <a:pt x="f82" y="f287"/>
                      <a:pt x="f102" y="f200"/>
                    </a:cubicBezTo>
                    <a:lnTo>
                      <a:pt x="f119" y="f214"/>
                    </a:lnTo>
                    <a:close/>
                    <a:moveTo>
                      <a:pt x="f119" y="f214"/>
                    </a:moveTo>
                    <a:lnTo>
                      <a:pt x="f119" y="f214"/>
                    </a:lnTo>
                    <a:close/>
                    <a:moveTo>
                      <a:pt x="f288" y="f289"/>
                    </a:moveTo>
                    <a:cubicBezTo>
                      <a:pt x="f180" y="f290"/>
                      <a:pt x="f61" y="f291"/>
                      <a:pt x="f292" y="f27"/>
                    </a:cubicBezTo>
                    <a:lnTo>
                      <a:pt x="f293" y="f294"/>
                    </a:lnTo>
                    <a:lnTo>
                      <a:pt x="f295" y="f1"/>
                    </a:lnTo>
                    <a:cubicBezTo>
                      <a:pt x="f217" y="f296"/>
                      <a:pt x="f297" y="f298"/>
                      <a:pt x="f42" y="f290"/>
                    </a:cubicBezTo>
                    <a:lnTo>
                      <a:pt x="f42" y="f294"/>
                    </a:lnTo>
                    <a:lnTo>
                      <a:pt x="f288" y="f289"/>
                    </a:lnTo>
                    <a:close/>
                    <a:moveTo>
                      <a:pt x="f288" y="f289"/>
                    </a:moveTo>
                    <a:lnTo>
                      <a:pt x="f288" y="f289"/>
                    </a:lnTo>
                    <a:close/>
                    <a:moveTo>
                      <a:pt x="f299" y="f300"/>
                    </a:moveTo>
                    <a:cubicBezTo>
                      <a:pt x="f301" y="f38"/>
                      <a:pt x="f302" y="f303"/>
                      <a:pt x="f304" y="f258"/>
                    </a:cubicBezTo>
                    <a:lnTo>
                      <a:pt x="f305" y="f306"/>
                    </a:lnTo>
                    <a:lnTo>
                      <a:pt x="f305" y="f40"/>
                    </a:lnTo>
                    <a:lnTo>
                      <a:pt x="f75" y="f307"/>
                    </a:lnTo>
                    <a:lnTo>
                      <a:pt x="f75" y="f308"/>
                    </a:lnTo>
                    <a:lnTo>
                      <a:pt x="f155" y="f309"/>
                    </a:lnTo>
                    <a:lnTo>
                      <a:pt x="f155" y="f310"/>
                    </a:lnTo>
                    <a:lnTo>
                      <a:pt x="f217" y="f311"/>
                    </a:lnTo>
                    <a:lnTo>
                      <a:pt x="f302" y="f312"/>
                    </a:lnTo>
                    <a:lnTo>
                      <a:pt x="f313" y="f314"/>
                    </a:lnTo>
                    <a:lnTo>
                      <a:pt x="f315" y="f4"/>
                    </a:lnTo>
                    <a:lnTo>
                      <a:pt x="f316" y="f4"/>
                    </a:lnTo>
                    <a:lnTo>
                      <a:pt x="f317" y="f4"/>
                    </a:lnTo>
                    <a:lnTo>
                      <a:pt x="f317" y="f314"/>
                    </a:lnTo>
                    <a:lnTo>
                      <a:pt x="f301" y="f312"/>
                    </a:lnTo>
                    <a:lnTo>
                      <a:pt x="f301" y="f311"/>
                    </a:lnTo>
                    <a:lnTo>
                      <a:pt x="f218" y="f310"/>
                    </a:lnTo>
                    <a:lnTo>
                      <a:pt x="f197" y="f309"/>
                    </a:lnTo>
                    <a:lnTo>
                      <a:pt x="f318" y="f308"/>
                    </a:lnTo>
                    <a:lnTo>
                      <a:pt x="f318" y="f307"/>
                    </a:lnTo>
                    <a:lnTo>
                      <a:pt x="f4" y="f40"/>
                    </a:lnTo>
                    <a:lnTo>
                      <a:pt x="f4" y="f306"/>
                    </a:lnTo>
                    <a:lnTo>
                      <a:pt x="f299" y="f300"/>
                    </a:lnTo>
                    <a:close/>
                    <a:moveTo>
                      <a:pt x="f299" y="f300"/>
                    </a:moveTo>
                    <a:lnTo>
                      <a:pt x="f299" y="f300"/>
                    </a:lnTo>
                    <a:close/>
                    <a:moveTo>
                      <a:pt x="f276" y="f319"/>
                    </a:moveTo>
                    <a:lnTo>
                      <a:pt x="f320" y="f98"/>
                    </a:lnTo>
                    <a:lnTo>
                      <a:pt x="f320" y="f321"/>
                    </a:lnTo>
                    <a:lnTo>
                      <a:pt x="f276" y="f319"/>
                    </a:lnTo>
                    <a:close/>
                    <a:moveTo>
                      <a:pt x="f276" y="f319"/>
                    </a:moveTo>
                    <a:lnTo>
                      <a:pt x="f276" y="f319"/>
                    </a:lnTo>
                    <a:close/>
                    <a:moveTo>
                      <a:pt x="f16" y="f322"/>
                    </a:moveTo>
                    <a:lnTo>
                      <a:pt x="f16" y="f323"/>
                    </a:lnTo>
                    <a:lnTo>
                      <a:pt x="f324" y="f325"/>
                    </a:lnTo>
                    <a:lnTo>
                      <a:pt x="f16" y="f322"/>
                    </a:lnTo>
                    <a:close/>
                    <a:moveTo>
                      <a:pt x="f16" y="f322"/>
                    </a:moveTo>
                    <a:lnTo>
                      <a:pt x="f16" y="f322"/>
                    </a:lnTo>
                    <a:close/>
                    <a:moveTo>
                      <a:pt x="f326" y="f327"/>
                    </a:moveTo>
                    <a:lnTo>
                      <a:pt x="f56" y="f325"/>
                    </a:lnTo>
                    <a:lnTo>
                      <a:pt x="f88" y="f323"/>
                    </a:lnTo>
                    <a:lnTo>
                      <a:pt x="f326" y="f327"/>
                    </a:lnTo>
                    <a:close/>
                    <a:moveTo>
                      <a:pt x="f326" y="f327"/>
                    </a:moveTo>
                    <a:lnTo>
                      <a:pt x="f326" y="f327"/>
                    </a:lnTo>
                    <a:close/>
                    <a:moveTo>
                      <a:pt x="f77" y="f328"/>
                    </a:moveTo>
                    <a:lnTo>
                      <a:pt x="f329" y="f319"/>
                    </a:lnTo>
                    <a:lnTo>
                      <a:pt x="f77" y="f321"/>
                    </a:lnTo>
                    <a:lnTo>
                      <a:pt x="f77" y="f328"/>
                    </a:lnTo>
                    <a:close/>
                    <a:moveTo>
                      <a:pt x="f77" y="f328"/>
                    </a:moveTo>
                    <a:lnTo>
                      <a:pt x="f77" y="f328"/>
                    </a:lnTo>
                    <a:close/>
                    <a:moveTo>
                      <a:pt x="f203" y="f19"/>
                    </a:moveTo>
                    <a:cubicBezTo>
                      <a:pt x="f330" y="f138"/>
                      <a:pt x="f331" y="f10"/>
                      <a:pt x="f242" y="f10"/>
                    </a:cubicBezTo>
                    <a:cubicBezTo>
                      <a:pt x="f238" y="f10"/>
                      <a:pt x="f6" y="f138"/>
                      <a:pt x="f332" y="f19"/>
                    </a:cubicBezTo>
                    <a:lnTo>
                      <a:pt x="f112" y="f49"/>
                    </a:lnTo>
                    <a:cubicBezTo>
                      <a:pt x="f6" y="f49"/>
                      <a:pt x="f333" y="f49"/>
                      <a:pt x="f334" y="f49"/>
                    </a:cubicBezTo>
                    <a:lnTo>
                      <a:pt x="f335" y="f297"/>
                    </a:lnTo>
                    <a:cubicBezTo>
                      <a:pt x="f238" y="f336"/>
                      <a:pt x="f233" y="f337"/>
                      <a:pt x="f242" y="f338"/>
                    </a:cubicBezTo>
                    <a:cubicBezTo>
                      <a:pt x="f339" y="f337"/>
                      <a:pt x="f340" y="f336"/>
                      <a:pt x="f315" y="f297"/>
                    </a:cubicBezTo>
                    <a:lnTo>
                      <a:pt x="f341" y="f49"/>
                    </a:lnTo>
                    <a:cubicBezTo>
                      <a:pt x="f342" y="f49"/>
                      <a:pt x="f120" y="f49"/>
                      <a:pt x="f343" y="f49"/>
                    </a:cubicBezTo>
                    <a:lnTo>
                      <a:pt x="f203" y="f19"/>
                    </a:lnTo>
                    <a:close/>
                    <a:moveTo>
                      <a:pt x="f203" y="f19"/>
                    </a:moveTo>
                    <a:lnTo>
                      <a:pt x="f203" y="f19"/>
                    </a:lnTo>
                    <a:close/>
                    <a:moveTo>
                      <a:pt x="f344" y="f345"/>
                    </a:moveTo>
                    <a:lnTo>
                      <a:pt x="f346" y="f347"/>
                    </a:lnTo>
                    <a:lnTo>
                      <a:pt x="f348" y="f126"/>
                    </a:lnTo>
                    <a:lnTo>
                      <a:pt x="f349" y="f176"/>
                    </a:lnTo>
                    <a:cubicBezTo>
                      <a:pt x="f199" y="f157"/>
                      <a:pt x="f199" y="f152"/>
                      <a:pt x="f350" y="f154"/>
                    </a:cubicBezTo>
                    <a:cubicBezTo>
                      <a:pt x="f348" y="f180"/>
                      <a:pt x="f351" y="f180"/>
                      <a:pt x="f84" y="f229"/>
                    </a:cubicBezTo>
                    <a:cubicBezTo>
                      <a:pt x="f352" y="f152"/>
                      <a:pt x="f353" y="f176"/>
                      <a:pt x="f344" y="f345"/>
                    </a:cubicBezTo>
                    <a:close/>
                    <a:moveTo>
                      <a:pt x="f344" y="f345"/>
                    </a:moveTo>
                    <a:lnTo>
                      <a:pt x="f344" y="f345"/>
                    </a:lnTo>
                    <a:close/>
                    <a:moveTo>
                      <a:pt x="f354" y="f176"/>
                    </a:moveTo>
                    <a:lnTo>
                      <a:pt x="f355" y="f118"/>
                    </a:lnTo>
                    <a:lnTo>
                      <a:pt x="f353" y="f82"/>
                    </a:lnTo>
                    <a:lnTo>
                      <a:pt x="f159" y="f28"/>
                    </a:lnTo>
                    <a:lnTo>
                      <a:pt x="f193" y="f172"/>
                    </a:lnTo>
                    <a:cubicBezTo>
                      <a:pt x="f346" y="f214"/>
                      <a:pt x="f85" y="f189"/>
                      <a:pt x="f354" y="f176"/>
                    </a:cubicBezTo>
                    <a:close/>
                    <a:moveTo>
                      <a:pt x="f354" y="f176"/>
                    </a:moveTo>
                    <a:lnTo>
                      <a:pt x="f354" y="f176"/>
                    </a:lnTo>
                    <a:close/>
                    <a:moveTo>
                      <a:pt x="f174" y="f345"/>
                    </a:moveTo>
                    <a:cubicBezTo>
                      <a:pt x="f356" y="f176"/>
                      <a:pt x="f357" y="f152"/>
                      <a:pt x="f358" y="f229"/>
                    </a:cubicBezTo>
                    <a:cubicBezTo>
                      <a:pt x="f359" y="f180"/>
                      <a:pt x="f274" y="f180"/>
                      <a:pt x="f142" y="f154"/>
                    </a:cubicBezTo>
                    <a:cubicBezTo>
                      <a:pt x="f117" y="f152"/>
                      <a:pt x="f119" y="f157"/>
                      <a:pt x="f145" y="f176"/>
                    </a:cubicBezTo>
                    <a:lnTo>
                      <a:pt x="f274" y="f126"/>
                    </a:lnTo>
                    <a:lnTo>
                      <a:pt x="f152" y="f347"/>
                    </a:lnTo>
                    <a:lnTo>
                      <a:pt x="f174" y="f345"/>
                    </a:lnTo>
                    <a:close/>
                    <a:moveTo>
                      <a:pt x="f174" y="f345"/>
                    </a:moveTo>
                    <a:lnTo>
                      <a:pt x="f174" y="f345"/>
                    </a:lnTo>
                    <a:close/>
                    <a:moveTo>
                      <a:pt x="f259" y="f118"/>
                    </a:moveTo>
                    <a:lnTo>
                      <a:pt x="f21" y="f176"/>
                    </a:lnTo>
                    <a:cubicBezTo>
                      <a:pt x="f360" y="f178"/>
                      <a:pt x="f0" y="f253"/>
                      <a:pt x="f117" y="f210"/>
                    </a:cubicBezTo>
                    <a:lnTo>
                      <a:pt x="f117" y="f280"/>
                    </a:lnTo>
                    <a:lnTo>
                      <a:pt x="f222" y="f90"/>
                    </a:lnTo>
                    <a:cubicBezTo>
                      <a:pt x="f361" y="f90"/>
                      <a:pt x="f154" y="f218"/>
                      <a:pt x="f362" y="f172"/>
                    </a:cubicBezTo>
                    <a:lnTo>
                      <a:pt x="f252" y="f28"/>
                    </a:lnTo>
                    <a:lnTo>
                      <a:pt x="f259" y="f118"/>
                    </a:lnTo>
                    <a:close/>
                  </a:path>
                </a:pathLst>
              </a:custGeom>
              <a:gradFill>
                <a:gsLst>
                  <a:gs pos="0">
                    <a:srgbClr val="FFF480"/>
                  </a:gs>
                  <a:gs pos="100000">
                    <a:srgbClr val="D1B76C"/>
                  </a:gs>
                </a:gsLst>
                <a:path path="rect">
                  <a:fillToRect l="50000" t="50000" r="50000" b="50000"/>
                </a:path>
              </a:gra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8" name="Forma Livre 7"/>
              <p:cNvSpPr/>
              <p:nvPr/>
            </p:nvSpPr>
            <p:spPr>
              <a:xfrm>
                <a:off x="9059756" y="5808597"/>
                <a:ext cx="700201" cy="82727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037"/>
                  <a:gd name="f4" fmla="val 2369"/>
                  <a:gd name="f5" fmla="val 1644"/>
                  <a:gd name="f6" fmla="val 1052"/>
                  <a:gd name="f7" fmla="val 1228"/>
                  <a:gd name="f8" fmla="val 1601"/>
                  <a:gd name="f9" fmla="val 1402"/>
                  <a:gd name="f10" fmla="val 1511"/>
                  <a:gd name="f11" fmla="val 1553"/>
                  <a:gd name="f12" fmla="val 1806"/>
                  <a:gd name="f13" fmla="val 1859"/>
                  <a:gd name="f14" fmla="val 1836"/>
                  <a:gd name="f15" fmla="val 1865"/>
                  <a:gd name="f16" fmla="val 1815"/>
                  <a:gd name="f17" fmla="val 1893"/>
                  <a:gd name="f18" fmla="val 1790"/>
                  <a:gd name="f19" fmla="val 1923"/>
                  <a:gd name="f20" fmla="val 1761"/>
                  <a:gd name="f21" fmla="val 1953"/>
                  <a:gd name="f22" fmla="val 1729"/>
                  <a:gd name="f23" fmla="val 1976"/>
                  <a:gd name="f24" fmla="val 1692"/>
                  <a:gd name="f25" fmla="val 2036"/>
                  <a:gd name="f26" fmla="val 1596"/>
                  <a:gd name="f27" fmla="val 1485"/>
                  <a:gd name="f28" fmla="val 2012"/>
                  <a:gd name="f29" fmla="val 1376"/>
                  <a:gd name="f30" fmla="val 2000"/>
                  <a:gd name="f31" fmla="val 1319"/>
                  <a:gd name="f32" fmla="val 1984"/>
                  <a:gd name="f33" fmla="val 1263"/>
                  <a:gd name="f34" fmla="val 1965"/>
                  <a:gd name="f35" fmla="val 1209"/>
                  <a:gd name="f36" fmla="val 1930"/>
                  <a:gd name="f37" fmla="val 1118"/>
                  <a:gd name="f38" fmla="val 1891"/>
                  <a:gd name="f39" fmla="val 1039"/>
                  <a:gd name="f40" fmla="val 1862"/>
                  <a:gd name="f41" fmla="val 945"/>
                  <a:gd name="f42" fmla="val 1844"/>
                  <a:gd name="f43" fmla="val 893"/>
                  <a:gd name="f44" fmla="val 1832"/>
                  <a:gd name="f45" fmla="val 839"/>
                  <a:gd name="f46" fmla="val 1824"/>
                  <a:gd name="f47" fmla="val 785"/>
                  <a:gd name="f48" fmla="val 1796"/>
                  <a:gd name="f49" fmla="val 622"/>
                  <a:gd name="f50" fmla="val 1870"/>
                  <a:gd name="f51" fmla="val 487"/>
                  <a:gd name="f52" fmla="val 1988"/>
                  <a:gd name="f53" fmla="val 385"/>
                  <a:gd name="f54" fmla="val 1910"/>
                  <a:gd name="f55" fmla="val 280"/>
                  <a:gd name="f56" fmla="val 178"/>
                  <a:gd name="f57" fmla="val 1756"/>
                  <a:gd name="f58" fmla="val 72"/>
                  <a:gd name="f59" fmla="val 1663"/>
                  <a:gd name="f60" fmla="val 56"/>
                  <a:gd name="f61" fmla="val 1570"/>
                  <a:gd name="f62" fmla="val 43"/>
                  <a:gd name="f63" fmla="val 1477"/>
                  <a:gd name="f64" fmla="val 33"/>
                  <a:gd name="f65" fmla="val 1163"/>
                  <a:gd name="f66" fmla="val 870"/>
                  <a:gd name="f67" fmla="val 558"/>
                  <a:gd name="f68" fmla="val 463"/>
                  <a:gd name="f69" fmla="val 370"/>
                  <a:gd name="f70" fmla="val 279"/>
                  <a:gd name="f71" fmla="val 249"/>
                  <a:gd name="f72" fmla="val 111"/>
                  <a:gd name="f73" fmla="val 221"/>
                  <a:gd name="f74" fmla="val 149"/>
                  <a:gd name="f75" fmla="val 193"/>
                  <a:gd name="f76" fmla="val 188"/>
                  <a:gd name="f77" fmla="val 527"/>
                  <a:gd name="f78" fmla="val 540"/>
                  <a:gd name="f79" fmla="val 639"/>
                  <a:gd name="f80" fmla="val 368"/>
                  <a:gd name="f81" fmla="val 812"/>
                  <a:gd name="f82" fmla="val 243"/>
                  <a:gd name="f83" fmla="val 1015"/>
                  <a:gd name="f84" fmla="val 1225"/>
                  <a:gd name="f85" fmla="val 1401"/>
                  <a:gd name="f86" fmla="val 375"/>
                  <a:gd name="f87" fmla="val 1510"/>
                  <a:gd name="f88" fmla="val 555"/>
                  <a:gd name="f89" fmla="val 1573"/>
                  <a:gd name="f90" fmla="val 658"/>
                  <a:gd name="f91" fmla="val 1613"/>
                  <a:gd name="f92" fmla="val 772"/>
                  <a:gd name="f93" fmla="val 1632"/>
                  <a:gd name="f94" fmla="val 891"/>
                  <a:gd name="f95" fmla="val 1640"/>
                  <a:gd name="f96" fmla="val 946"/>
                  <a:gd name="f97" fmla="val 999"/>
                  <a:gd name="f98" fmla="val 518"/>
                  <a:gd name="f99" fmla="val 341"/>
                  <a:gd name="f100" fmla="val 1260"/>
                  <a:gd name="f101" fmla="val 845"/>
                  <a:gd name="f102" fmla="val 520"/>
                  <a:gd name="f103" fmla="val 553"/>
                  <a:gd name="f104" fmla="val 184"/>
                  <a:gd name="f105" fmla="val 202"/>
                  <a:gd name="f106" fmla="val 137"/>
                  <a:gd name="f107" fmla="val 262"/>
                  <a:gd name="f108" fmla="val 92"/>
                  <a:gd name="f109" fmla="val 324"/>
                  <a:gd name="f110" fmla="val 46"/>
                  <a:gd name="f111" fmla="val 165"/>
                  <a:gd name="f112" fmla="val 237"/>
                  <a:gd name="f113" fmla="val 212"/>
                  <a:gd name="f114" fmla="val 209"/>
                  <a:gd name="f115" fmla="val 789"/>
                  <a:gd name="f116" fmla="val 201"/>
                  <a:gd name="f117" fmla="val 850"/>
                  <a:gd name="f118" fmla="val 191"/>
                  <a:gd name="f119" fmla="val 888"/>
                  <a:gd name="f120" fmla="val 173"/>
                  <a:gd name="f121" fmla="val 142"/>
                  <a:gd name="f122" fmla="val 103"/>
                  <a:gd name="f123" fmla="val 70"/>
                  <a:gd name="f124" fmla="val 49"/>
                  <a:gd name="f125" fmla="val 34"/>
                  <a:gd name="f126" fmla="val 21"/>
                  <a:gd name="f127" fmla="val 58"/>
                  <a:gd name="f128" fmla="val 80"/>
                  <a:gd name="f129" fmla="val 110"/>
                  <a:gd name="f130" fmla="val 337"/>
                  <a:gd name="f131" fmla="val 1959"/>
                  <a:gd name="f132" fmla="val 572"/>
                  <a:gd name="f133" fmla="val 2060"/>
                  <a:gd name="f134" fmla="val 788"/>
                  <a:gd name="f135" fmla="val 2194"/>
                  <a:gd name="f136" fmla="val 2196"/>
                  <a:gd name="f137" fmla="val 867"/>
                  <a:gd name="f138" fmla="val 2244"/>
                  <a:gd name="f139" fmla="val 953"/>
                  <a:gd name="f140" fmla="val 2299"/>
                  <a:gd name="f141" fmla="val 1016"/>
                  <a:gd name="f142" fmla="val 2368"/>
                  <a:gd name="f143" fmla="val 1082"/>
                  <a:gd name="f144" fmla="val 1166"/>
                  <a:gd name="f145" fmla="val 1244"/>
                  <a:gd name="f146" fmla="val 1246"/>
                  <a:gd name="f147" fmla="val 1427"/>
                  <a:gd name="f148" fmla="val 2083"/>
                  <a:gd name="f149" fmla="val 1620"/>
                  <a:gd name="f150" fmla="val 1995"/>
                  <a:gd name="f151" fmla="val 1794"/>
                  <a:gd name="f152" fmla="val 1869"/>
                  <a:gd name="f153" fmla="val 1503"/>
                  <a:gd name="f154" fmla="val 1566"/>
                  <a:gd name="f155" fmla="val 1394"/>
                  <a:gd name="f156" fmla="val 1739"/>
                  <a:gd name="f157" fmla="val 1224"/>
                  <a:gd name="f158" fmla="val 1020"/>
                  <a:gd name="f159" fmla="val 1012"/>
                  <a:gd name="f160" fmla="val 803"/>
                  <a:gd name="f161" fmla="val 1861"/>
                  <a:gd name="f162" fmla="val 628"/>
                  <a:gd name="f163" fmla="val 1730"/>
                  <a:gd name="f164" fmla="*/ f0 1 2037"/>
                  <a:gd name="f165" fmla="*/ f1 1 2369"/>
                  <a:gd name="f166" fmla="+- f4 0 f2"/>
                  <a:gd name="f167" fmla="+- f3 0 f2"/>
                  <a:gd name="f168" fmla="*/ f167 1 2037"/>
                  <a:gd name="f169" fmla="*/ f166 1 2369"/>
                  <a:gd name="f170" fmla="*/ f2 1 f168"/>
                  <a:gd name="f171" fmla="*/ f3 1 f168"/>
                  <a:gd name="f172" fmla="*/ f2 1 f169"/>
                  <a:gd name="f173" fmla="*/ f4 1 f169"/>
                  <a:gd name="f174" fmla="*/ f170 f164 1"/>
                  <a:gd name="f175" fmla="*/ f171 f164 1"/>
                  <a:gd name="f176" fmla="*/ f173 f165 1"/>
                  <a:gd name="f177" fmla="*/ f172 f16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4" t="f177" r="f175" b="f176"/>
                <a:pathLst>
                  <a:path w="2037" h="2369">
                    <a:moveTo>
                      <a:pt x="f5" y="f6"/>
                    </a:moveTo>
                    <a:cubicBezTo>
                      <a:pt x="f5" y="f7"/>
                      <a:pt x="f8" y="f9"/>
                      <a:pt x="f10" y="f11"/>
                    </a:cubicBezTo>
                    <a:lnTo>
                      <a:pt x="f12" y="f13"/>
                    </a:lnTo>
                    <a:cubicBezTo>
                      <a:pt x="f14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3" y="f24"/>
                    </a:cubicBezTo>
                    <a:cubicBezTo>
                      <a:pt x="f25" y="f26"/>
                      <a:pt x="f25" y="f27"/>
                      <a:pt x="f28" y="f29"/>
                    </a:cubicBezTo>
                    <a:cubicBezTo>
                      <a:pt x="f30" y="f31"/>
                      <a:pt x="f32" y="f33"/>
                      <a:pt x="f34" y="f35"/>
                    </a:cubicBezTo>
                    <a:cubicBezTo>
                      <a:pt x="f36" y="f37"/>
                      <a:pt x="f38" y="f39"/>
                      <a:pt x="f40" y="f41"/>
                    </a:cubicBezTo>
                    <a:cubicBezTo>
                      <a:pt x="f42" y="f43"/>
                      <a:pt x="f44" y="f45"/>
                      <a:pt x="f46" y="f47"/>
                    </a:cubicBezTo>
                    <a:cubicBezTo>
                      <a:pt x="f48" y="f49"/>
                      <a:pt x="f50" y="f51"/>
                      <a:pt x="f52" y="f53"/>
                    </a:cubicBezTo>
                    <a:cubicBezTo>
                      <a:pt x="f54" y="f55"/>
                      <a:pt x="f44" y="f56"/>
                      <a:pt x="f57" y="f58"/>
                    </a:cubicBezTo>
                    <a:cubicBezTo>
                      <a:pt x="f59" y="f60"/>
                      <a:pt x="f61" y="f62"/>
                      <a:pt x="f63" y="f64"/>
                    </a:cubicBezTo>
                    <a:cubicBezTo>
                      <a:pt x="f65" y="f2"/>
                      <a:pt x="f66" y="f2"/>
                      <a:pt x="f67" y="f64"/>
                    </a:cubicBezTo>
                    <a:cubicBezTo>
                      <a:pt x="f68" y="f62"/>
                      <a:pt x="f69" y="f60"/>
                      <a:pt x="f70" y="f58"/>
                    </a:cubicBezTo>
                    <a:cubicBezTo>
                      <a:pt x="f71" y="f72"/>
                      <a:pt x="f73" y="f74"/>
                      <a:pt x="f75" y="f76"/>
                    </a:cubicBezTo>
                    <a:lnTo>
                      <a:pt x="f77" y="f78"/>
                    </a:lnTo>
                    <a:cubicBezTo>
                      <a:pt x="f79" y="f80"/>
                      <a:pt x="f81" y="f82"/>
                      <a:pt x="f83" y="f82"/>
                    </a:cubicBezTo>
                    <a:cubicBezTo>
                      <a:pt x="f84" y="f82"/>
                      <a:pt x="f85" y="f86"/>
                      <a:pt x="f87" y="f88"/>
                    </a:cubicBezTo>
                    <a:cubicBezTo>
                      <a:pt x="f89" y="f90"/>
                      <a:pt x="f91" y="f92"/>
                      <a:pt x="f93" y="f94"/>
                    </a:cubicBezTo>
                    <a:lnTo>
                      <a:pt x="f93" y="f43"/>
                    </a:lnTo>
                    <a:cubicBezTo>
                      <a:pt x="f95" y="f96"/>
                      <a:pt x="f5" y="f97"/>
                      <a:pt x="f5" y="f6"/>
                    </a:cubicBez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98" y="f11"/>
                    </a:moveTo>
                    <a:cubicBezTo>
                      <a:pt x="f99" y="f100"/>
                      <a:pt x="f99" y="f101"/>
                      <a:pt x="f98" y="f88"/>
                    </a:cubicBezTo>
                    <a:lnTo>
                      <a:pt x="f102" y="f103"/>
                    </a:lnTo>
                    <a:lnTo>
                      <a:pt x="f104" y="f105"/>
                    </a:lnTo>
                    <a:cubicBezTo>
                      <a:pt x="f106" y="f107"/>
                      <a:pt x="f108" y="f109"/>
                      <a:pt x="f110" y="f53"/>
                    </a:cubicBezTo>
                    <a:cubicBezTo>
                      <a:pt x="f111" y="f51"/>
                      <a:pt x="f112" y="f49"/>
                      <a:pt x="f113" y="f47"/>
                    </a:cubicBezTo>
                    <a:lnTo>
                      <a:pt x="f114" y="f115"/>
                    </a:lnTo>
                    <a:lnTo>
                      <a:pt x="f113" y="f115"/>
                    </a:lnTo>
                    <a:cubicBezTo>
                      <a:pt x="f116" y="f117"/>
                      <a:pt x="f118" y="f119"/>
                      <a:pt x="f120" y="f41"/>
                    </a:cubicBezTo>
                    <a:cubicBezTo>
                      <a:pt x="f121" y="f39"/>
                      <a:pt x="f122" y="f37"/>
                      <a:pt x="f123" y="f35"/>
                    </a:cubicBezTo>
                    <a:cubicBezTo>
                      <a:pt x="f124" y="f33"/>
                      <a:pt x="f125" y="f31"/>
                      <a:pt x="f126" y="f29"/>
                    </a:cubicBezTo>
                    <a:cubicBezTo>
                      <a:pt x="f2" y="f27"/>
                      <a:pt x="f2" y="f26"/>
                      <a:pt x="f127" y="f24"/>
                    </a:cubicBezTo>
                    <a:cubicBezTo>
                      <a:pt x="f128" y="f22"/>
                      <a:pt x="f129" y="f20"/>
                      <a:pt x="f121" y="f18"/>
                    </a:cubicBezTo>
                    <a:cubicBezTo>
                      <a:pt x="f130" y="f131"/>
                      <a:pt x="f132" y="f133"/>
                      <a:pt x="f134" y="f135"/>
                    </a:cubicBezTo>
                    <a:lnTo>
                      <a:pt x="f115" y="f136"/>
                    </a:lnTo>
                    <a:cubicBezTo>
                      <a:pt x="f137" y="f138"/>
                      <a:pt x="f139" y="f140"/>
                      <a:pt x="f141" y="f142"/>
                    </a:cubicBezTo>
                    <a:cubicBezTo>
                      <a:pt x="f143" y="f140"/>
                      <a:pt x="f144" y="f138"/>
                      <a:pt x="f145" y="f136"/>
                    </a:cubicBezTo>
                    <a:lnTo>
                      <a:pt x="f146" y="f135"/>
                    </a:lnTo>
                    <a:cubicBezTo>
                      <a:pt x="f147" y="f148"/>
                      <a:pt x="f149" y="f150"/>
                      <a:pt x="f151" y="f152"/>
                    </a:cubicBezTo>
                    <a:lnTo>
                      <a:pt x="f153" y="f154"/>
                    </a:lnTo>
                    <a:cubicBezTo>
                      <a:pt x="f155" y="f156"/>
                      <a:pt x="f157" y="f40"/>
                      <a:pt x="f158" y="f40"/>
                    </a:cubicBezTo>
                    <a:lnTo>
                      <a:pt x="f159" y="f40"/>
                    </a:lnTo>
                    <a:cubicBezTo>
                      <a:pt x="f160" y="f161"/>
                      <a:pt x="f162" y="f163"/>
                      <a:pt x="f98" y="f11"/>
                    </a:cubicBezTo>
                    <a:close/>
                  </a:path>
                </a:pathLst>
              </a:custGeom>
              <a:solidFill>
                <a:srgbClr val="009035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9" name="Forma Livre 8"/>
              <p:cNvSpPr/>
              <p:nvPr/>
            </p:nvSpPr>
            <p:spPr>
              <a:xfrm>
                <a:off x="9199440" y="5899315"/>
                <a:ext cx="417597" cy="2617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244"/>
                  <a:gd name="f4" fmla="val 797"/>
                  <a:gd name="f5" fmla="val 796"/>
                  <a:gd name="f6" fmla="val 2"/>
                  <a:gd name="f7" fmla="val 355"/>
                  <a:gd name="f8" fmla="val 279"/>
                  <a:gd name="f9" fmla="val 620"/>
                  <a:gd name="f10" fmla="val 964"/>
                  <a:gd name="f11" fmla="val 1239"/>
                  <a:gd name="f12" fmla="val 1243"/>
                  <a:gd name="f13" fmla="*/ f0 1 1244"/>
                  <a:gd name="f14" fmla="*/ f1 1 797"/>
                  <a:gd name="f15" fmla="+- f4 0 f2"/>
                  <a:gd name="f16" fmla="+- f3 0 f2"/>
                  <a:gd name="f17" fmla="*/ f16 1 1244"/>
                  <a:gd name="f18" fmla="*/ f15 1 797"/>
                  <a:gd name="f19" fmla="*/ f2 1 f17"/>
                  <a:gd name="f20" fmla="*/ f3 1 f17"/>
                  <a:gd name="f21" fmla="*/ f2 1 f18"/>
                  <a:gd name="f22" fmla="*/ f4 1 f18"/>
                  <a:gd name="f23" fmla="*/ f19 f13 1"/>
                  <a:gd name="f24" fmla="*/ f20 f13 1"/>
                  <a:gd name="f25" fmla="*/ f22 f14 1"/>
                  <a:gd name="f26" fmla="*/ f21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3" t="f26" r="f24" b="f25"/>
                <a:pathLst>
                  <a:path w="1244" h="797">
                    <a:moveTo>
                      <a:pt x="f2" y="f5"/>
                    </a:moveTo>
                    <a:cubicBezTo>
                      <a:pt x="f6" y="f7"/>
                      <a:pt x="f8" y="f2"/>
                      <a:pt x="f9" y="f2"/>
                    </a:cubicBezTo>
                    <a:cubicBezTo>
                      <a:pt x="f10" y="f2"/>
                      <a:pt x="f11" y="f7"/>
                      <a:pt x="f12" y="f5"/>
                    </a:cubicBezTo>
                    <a:lnTo>
                      <a:pt x="f2" y="f5"/>
                    </a:lnTo>
                  </a:path>
                </a:pathLst>
              </a:custGeom>
              <a:noFill/>
              <a:ln w="1801" cap="flat">
                <a:solidFill>
                  <a:srgbClr val="1B1918"/>
                </a:solidFill>
                <a:prstDash val="solid"/>
                <a:miter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0" name="Forma Livre 9"/>
              <p:cNvSpPr/>
              <p:nvPr/>
            </p:nvSpPr>
            <p:spPr>
              <a:xfrm>
                <a:off x="9451796" y="6195956"/>
                <a:ext cx="107999" cy="107999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375"/>
                  <a:gd name="f6" fmla="val 371"/>
                  <a:gd name="f7" fmla="val 214"/>
                  <a:gd name="f8" fmla="val 66"/>
                  <a:gd name="f9" fmla="val 193"/>
                  <a:gd name="f10" fmla="val 17"/>
                  <a:gd name="f11" fmla="val 195"/>
                  <a:gd name="f12" fmla="val 12"/>
                  <a:gd name="f13" fmla="val 189"/>
                  <a:gd name="f14" fmla="val 10"/>
                  <a:gd name="f15" fmla="val 7"/>
                  <a:gd name="f16" fmla="val 183"/>
                  <a:gd name="f17" fmla="val 160"/>
                  <a:gd name="f18" fmla="val 68"/>
                  <a:gd name="f19" fmla="val 168"/>
                  <a:gd name="f20" fmla="val 3"/>
                  <a:gd name="f21" fmla="val 159"/>
                  <a:gd name="f22" fmla="val 2"/>
                  <a:gd name="f23" fmla="val 152"/>
                  <a:gd name="f24" fmla="val 63"/>
                  <a:gd name="f25" fmla="val 145"/>
                  <a:gd name="f26" fmla="val 136"/>
                  <a:gd name="f27" fmla="val 143"/>
                  <a:gd name="f28" fmla="val 121"/>
                  <a:gd name="f29" fmla="val 5"/>
                  <a:gd name="f30" fmla="val 112"/>
                  <a:gd name="f31" fmla="val 8"/>
                  <a:gd name="f32" fmla="val 74"/>
                  <a:gd name="f33" fmla="val 93"/>
                  <a:gd name="f34" fmla="val 86"/>
                  <a:gd name="f35" fmla="val 23"/>
                  <a:gd name="f36" fmla="val 126"/>
                  <a:gd name="f37" fmla="val 76"/>
                  <a:gd name="f38" fmla="val 35"/>
                  <a:gd name="f39" fmla="val 71"/>
                  <a:gd name="f40" fmla="val 43"/>
                  <a:gd name="f41" fmla="val 81"/>
                  <a:gd name="f42" fmla="val 50"/>
                  <a:gd name="f43" fmla="val 52"/>
                  <a:gd name="f44" fmla="val 78"/>
                  <a:gd name="f45" fmla="val 64"/>
                  <a:gd name="f46" fmla="val 59"/>
                  <a:gd name="f47" fmla="val 60"/>
                  <a:gd name="f48" fmla="val 57"/>
                  <a:gd name="f49" fmla="val 61"/>
                  <a:gd name="f50" fmla="val 83"/>
                  <a:gd name="f51" fmla="val 116"/>
                  <a:gd name="f52" fmla="val 38"/>
                  <a:gd name="f53" fmla="val 32"/>
                  <a:gd name="f54" fmla="val 123"/>
                  <a:gd name="f55" fmla="val 26"/>
                  <a:gd name="f56" fmla="val 101"/>
                  <a:gd name="f57" fmla="val 109"/>
                  <a:gd name="f58" fmla="val 69"/>
                  <a:gd name="f59" fmla="val 129"/>
                  <a:gd name="f60" fmla="val 16"/>
                  <a:gd name="f61" fmla="val 124"/>
                  <a:gd name="f62" fmla="val 14"/>
                  <a:gd name="f63" fmla="val 133"/>
                  <a:gd name="f64" fmla="val 138"/>
                  <a:gd name="f65" fmla="val 144"/>
                  <a:gd name="f66" fmla="val 141"/>
                  <a:gd name="f67" fmla="val 11"/>
                  <a:gd name="f68" fmla="val 148"/>
                  <a:gd name="f69" fmla="val 151"/>
                  <a:gd name="f70" fmla="val 154"/>
                  <a:gd name="f71" fmla="val 20"/>
                  <a:gd name="f72" fmla="val 161"/>
                  <a:gd name="f73" fmla="val 172"/>
                  <a:gd name="f74" fmla="val 187"/>
                  <a:gd name="f75" fmla="val 199"/>
                  <a:gd name="f76" fmla="val 40"/>
                  <a:gd name="f77" fmla="val 202"/>
                  <a:gd name="f78" fmla="val 205"/>
                  <a:gd name="f79" fmla="val 4"/>
                  <a:gd name="f80" fmla="val 210"/>
                  <a:gd name="f81" fmla="val 212"/>
                  <a:gd name="f82" fmla="val 220"/>
                  <a:gd name="f83" fmla="val 47"/>
                  <a:gd name="f84" fmla="val 209"/>
                  <a:gd name="f85" fmla="val 237"/>
                  <a:gd name="f86" fmla="val 245"/>
                  <a:gd name="f87" fmla="val 67"/>
                  <a:gd name="f88" fmla="val 215"/>
                  <a:gd name="f89" fmla="val 19"/>
                  <a:gd name="f90" fmla="val 260"/>
                  <a:gd name="f91" fmla="val 24"/>
                  <a:gd name="f92" fmla="val 267"/>
                  <a:gd name="f93" fmla="val 72"/>
                  <a:gd name="f94" fmla="val 224"/>
                  <a:gd name="f95" fmla="val 266"/>
                  <a:gd name="f96" fmla="val 271"/>
                  <a:gd name="f97" fmla="val 281"/>
                  <a:gd name="f98" fmla="val 276"/>
                  <a:gd name="f99" fmla="val 48"/>
                  <a:gd name="f100" fmla="val 279"/>
                  <a:gd name="f101" fmla="val 272"/>
                  <a:gd name="f102" fmla="val 269"/>
                  <a:gd name="f103" fmla="val 29"/>
                  <a:gd name="f104" fmla="val 295"/>
                  <a:gd name="f105" fmla="val 303"/>
                  <a:gd name="f106" fmla="val 274"/>
                  <a:gd name="f107" fmla="val 288"/>
                  <a:gd name="f108" fmla="val 301"/>
                  <a:gd name="f109" fmla="val 316"/>
                  <a:gd name="f110" fmla="val 321"/>
                  <a:gd name="f111" fmla="val 55"/>
                  <a:gd name="f112" fmla="val 325"/>
                  <a:gd name="f113" fmla="val 308"/>
                  <a:gd name="f114" fmla="val 283"/>
                  <a:gd name="f115" fmla="val 335"/>
                  <a:gd name="f116" fmla="val 338"/>
                  <a:gd name="f117" fmla="val 90"/>
                  <a:gd name="f118" fmla="val 286"/>
                  <a:gd name="f119" fmla="val 336"/>
                  <a:gd name="f120" fmla="val 91"/>
                  <a:gd name="f121" fmla="val 340"/>
                  <a:gd name="f122" fmla="val 341"/>
                  <a:gd name="f123" fmla="val 98"/>
                  <a:gd name="f124" fmla="val 345"/>
                  <a:gd name="f125" fmla="val 102"/>
                  <a:gd name="f126" fmla="val 128"/>
                  <a:gd name="f127" fmla="val 107"/>
                  <a:gd name="f128" fmla="val 357"/>
                  <a:gd name="f129" fmla="val 114"/>
                  <a:gd name="f130" fmla="val 362"/>
                  <a:gd name="f131" fmla="val 330"/>
                  <a:gd name="f132" fmla="val 346"/>
                  <a:gd name="f133" fmla="val 365"/>
                  <a:gd name="f134" fmla="val 134"/>
                  <a:gd name="f135" fmla="val 370"/>
                  <a:gd name="f136" fmla="val 348"/>
                  <a:gd name="f137" fmla="val 333"/>
                  <a:gd name="f138" fmla="val 146"/>
                  <a:gd name="f139" fmla="val 320"/>
                  <a:gd name="f140" fmla="val 368"/>
                  <a:gd name="f141" fmla="val 153"/>
                  <a:gd name="f142" fmla="val 318"/>
                  <a:gd name="f143" fmla="val 363"/>
                  <a:gd name="f144" fmla="val 192"/>
                  <a:gd name="f145" fmla="val 207"/>
                  <a:gd name="f146" fmla="val 367"/>
                  <a:gd name="f147" fmla="val 216"/>
                  <a:gd name="f148" fmla="val 228"/>
                  <a:gd name="f149" fmla="val 229"/>
                  <a:gd name="f150" fmla="val 331"/>
                  <a:gd name="f151" fmla="val 231"/>
                  <a:gd name="f152" fmla="val 240"/>
                  <a:gd name="f153" fmla="val 238"/>
                  <a:gd name="f154" fmla="val 328"/>
                  <a:gd name="f155" fmla="val 315"/>
                  <a:gd name="f156" fmla="val 358"/>
                  <a:gd name="f157" fmla="val 355"/>
                  <a:gd name="f158" fmla="val 247"/>
                  <a:gd name="f159" fmla="val 313"/>
                  <a:gd name="f160" fmla="val 278"/>
                  <a:gd name="f161" fmla="val 343"/>
                  <a:gd name="f162" fmla="val 285"/>
                  <a:gd name="f163" fmla="val 298"/>
                  <a:gd name="f164" fmla="val 307"/>
                  <a:gd name="f165" fmla="val 293"/>
                  <a:gd name="f166" fmla="val 300"/>
                  <a:gd name="f167" fmla="val 309"/>
                  <a:gd name="f168" fmla="val 306"/>
                  <a:gd name="f169" fmla="val 317"/>
                  <a:gd name="f170" fmla="val 319"/>
                  <a:gd name="f171" fmla="val 326"/>
                  <a:gd name="f172" fmla="val 324"/>
                  <a:gd name="f173" fmla="val 314"/>
                  <a:gd name="f174" fmla="val 322"/>
                  <a:gd name="f175" fmla="val 277"/>
                  <a:gd name="f176" fmla="val 350"/>
                  <a:gd name="f177" fmla="val 262"/>
                  <a:gd name="f178" fmla="val 302"/>
                  <a:gd name="f179" fmla="val 222"/>
                  <a:gd name="f180" fmla="val 264"/>
                  <a:gd name="f181" fmla="val 259"/>
                  <a:gd name="f182" fmla="val 364"/>
                  <a:gd name="f183" fmla="val 244"/>
                  <a:gd name="f184" fmla="val 369"/>
                  <a:gd name="f185" fmla="val 235"/>
                  <a:gd name="f186" fmla="val 204"/>
                  <a:gd name="f187" fmla="val 217"/>
                  <a:gd name="f188" fmla="val 372"/>
                  <a:gd name="f189" fmla="val 219"/>
                  <a:gd name="f190" fmla="val 374"/>
                  <a:gd name="f191" fmla="val 352"/>
                  <a:gd name="f192" fmla="val 194"/>
                  <a:gd name="f193" fmla="val 185"/>
                  <a:gd name="f194" fmla="val 169"/>
                  <a:gd name="f195" fmla="val 177"/>
                  <a:gd name="f196" fmla="val 353"/>
                  <a:gd name="f197" fmla="val 359"/>
                  <a:gd name="f198" fmla="val 149"/>
                  <a:gd name="f199" fmla="val 139"/>
                  <a:gd name="f200" fmla="val 310"/>
                  <a:gd name="f201" fmla="val 131"/>
                  <a:gd name="f202" fmla="val 305"/>
                  <a:gd name="f203" fmla="val 108"/>
                  <a:gd name="f204" fmla="val 99"/>
                  <a:gd name="f205" fmla="val 119"/>
                  <a:gd name="f206" fmla="val 312"/>
                  <a:gd name="f207" fmla="val 58"/>
                  <a:gd name="f208" fmla="val 297"/>
                  <a:gd name="f209" fmla="val 42"/>
                  <a:gd name="f210" fmla="val 33"/>
                  <a:gd name="f211" fmla="val 248"/>
                  <a:gd name="f212" fmla="val 22"/>
                  <a:gd name="f213" fmla="val 15"/>
                  <a:gd name="f214" fmla="val 73"/>
                  <a:gd name="f215" fmla="val 254"/>
                  <a:gd name="f216" fmla="val 223"/>
                  <a:gd name="f217" fmla="val 181"/>
                  <a:gd name="f218" fmla="val 156"/>
                  <a:gd name="f219" fmla="val 200"/>
                  <a:gd name="f220" fmla="val 208"/>
                  <a:gd name="f221" fmla="val 188"/>
                  <a:gd name="f222" fmla="val 27"/>
                  <a:gd name="f223" fmla="val 157"/>
                  <a:gd name="f224" fmla="val 103"/>
                  <a:gd name="f225" fmla="val 165"/>
                  <a:gd name="f226" fmla="val 174"/>
                  <a:gd name="f227" fmla="val 227"/>
                  <a:gd name="f228" fmla="val 255"/>
                  <a:gd name="f229" fmla="val 290"/>
                  <a:gd name="f230" fmla="val 226"/>
                  <a:gd name="f231" fmla="val 291"/>
                  <a:gd name="f232" fmla="val 186"/>
                  <a:gd name="f233" fmla="val 257"/>
                  <a:gd name="f234" fmla="val 184"/>
                  <a:gd name="f235" fmla="val 190"/>
                  <a:gd name="f236" fmla="val 252"/>
                  <a:gd name="f237" fmla="val 239"/>
                  <a:gd name="f238" fmla="val 243"/>
                  <a:gd name="f239" fmla="val 236"/>
                  <a:gd name="f240" fmla="val 232"/>
                  <a:gd name="f241" fmla="val 197"/>
                  <a:gd name="f242" fmla="val 170"/>
                  <a:gd name="f243" fmla="val 182"/>
                  <a:gd name="f244" fmla="val 104"/>
                  <a:gd name="f245" fmla="val 79"/>
                  <a:gd name="f246" fmla="val 111"/>
                  <a:gd name="f247" fmla="val 53"/>
                  <a:gd name="f248" fmla="val 118"/>
                  <a:gd name="f249" fmla="val 105"/>
                  <a:gd name="f250" fmla="val 106"/>
                  <a:gd name="f251" fmla="val 171"/>
                  <a:gd name="f252" fmla="val 162"/>
                  <a:gd name="f253" fmla="val 122"/>
                  <a:gd name="f254" fmla="val 97"/>
                  <a:gd name="f255" fmla="val 140"/>
                  <a:gd name="f256" fmla="val 115"/>
                  <a:gd name="f257" fmla="val 88"/>
                  <a:gd name="f258" fmla="val 234"/>
                  <a:gd name="f259" fmla="val 150"/>
                  <a:gd name="f260" fmla="val 100"/>
                  <a:gd name="f261" fmla="val 95"/>
                  <a:gd name="f262" fmla="val 85"/>
                  <a:gd name="f263" fmla="val 113"/>
                  <a:gd name="f264" fmla="val 62"/>
                  <a:gd name="f265" fmla="*/ f2 1 375"/>
                  <a:gd name="f266" fmla="*/ f3 1 371"/>
                  <a:gd name="f267" fmla="+- f6 0 f4"/>
                  <a:gd name="f268" fmla="+- f5 0 f4"/>
                  <a:gd name="f269" fmla="*/ f268 1 375"/>
                  <a:gd name="f270" fmla="*/ f267 1 371"/>
                  <a:gd name="f271" fmla="*/ f4 1 f269"/>
                  <a:gd name="f272" fmla="*/ f5 1 f269"/>
                  <a:gd name="f273" fmla="*/ f4 1 f270"/>
                  <a:gd name="f274" fmla="*/ f6 1 f270"/>
                  <a:gd name="f275" fmla="*/ f271 f265 1"/>
                  <a:gd name="f276" fmla="*/ f272 f265 1"/>
                  <a:gd name="f277" fmla="*/ f274 f266 1"/>
                  <a:gd name="f278" fmla="*/ f273 f26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75" t="f278" r="f276" b="f277"/>
                <a:pathLst>
                  <a:path w="375" h="371">
                    <a:moveTo>
                      <a:pt x="f7" y="f8"/>
                    </a:moveTo>
                    <a:lnTo>
                      <a:pt x="f9" y="f10"/>
                    </a:lnTo>
                    <a:lnTo>
                      <a:pt x="f11" y="f12"/>
                    </a:lnTo>
                    <a:lnTo>
                      <a:pt x="f13" y="f14"/>
                    </a:lnTo>
                    <a:lnTo>
                      <a:pt x="f13" y="f15"/>
                    </a:lnTo>
                    <a:lnTo>
                      <a:pt x="f1" y="f14"/>
                    </a:lnTo>
                    <a:lnTo>
                      <a:pt x="f16" y="f10"/>
                    </a:lnTo>
                    <a:lnTo>
                      <a:pt x="f17" y="f18"/>
                    </a:lnTo>
                    <a:lnTo>
                      <a:pt x="f19" y="f20"/>
                    </a:lnTo>
                    <a:lnTo>
                      <a:pt x="f21" y="f22"/>
                    </a:lnTo>
                    <a:lnTo>
                      <a:pt x="f23" y="f24"/>
                    </a:lnTo>
                    <a:lnTo>
                      <a:pt x="f25" y="f22"/>
                    </a:lnTo>
                    <a:lnTo>
                      <a:pt x="f26" y="f22"/>
                    </a:lnTo>
                    <a:lnTo>
                      <a:pt x="f27" y="f18"/>
                    </a:lnTo>
                    <a:lnTo>
                      <a:pt x="f28" y="f29"/>
                    </a:lnTo>
                    <a:lnTo>
                      <a:pt x="f30" y="f31"/>
                    </a:lnTo>
                    <a:lnTo>
                      <a:pt x="f26" y="f32"/>
                    </a:lnTo>
                    <a:lnTo>
                      <a:pt x="f33" y="f10"/>
                    </a:lnTo>
                    <a:lnTo>
                      <a:pt x="f34" y="f35"/>
                    </a:lnTo>
                    <a:lnTo>
                      <a:pt x="f36" y="f37"/>
                    </a:lnTo>
                    <a:lnTo>
                      <a:pt x="f37" y="f38"/>
                    </a:lnTo>
                    <a:lnTo>
                      <a:pt x="f39" y="f40"/>
                    </a:lnTo>
                    <a:lnTo>
                      <a:pt x="f41" y="f42"/>
                    </a:lnTo>
                    <a:lnTo>
                      <a:pt x="f37" y="f43"/>
                    </a:lnTo>
                    <a:lnTo>
                      <a:pt x="f44" y="f8"/>
                    </a:lnTo>
                    <a:lnTo>
                      <a:pt x="f45" y="f46"/>
                    </a:lnTo>
                    <a:lnTo>
                      <a:pt x="f47" y="f8"/>
                    </a:lnTo>
                    <a:lnTo>
                      <a:pt x="f48" y="f49"/>
                    </a:lnTo>
                    <a:lnTo>
                      <a:pt x="f42" y="f8"/>
                    </a:lnTo>
                    <a:lnTo>
                      <a:pt x="f50" y="f51"/>
                    </a:lnTo>
                    <a:lnTo>
                      <a:pt x="f52" y="f44"/>
                    </a:lnTo>
                    <a:lnTo>
                      <a:pt x="f53" y="f34"/>
                    </a:lnTo>
                    <a:lnTo>
                      <a:pt x="f37" y="f54"/>
                    </a:lnTo>
                    <a:lnTo>
                      <a:pt x="f55" y="f56"/>
                    </a:lnTo>
                    <a:lnTo>
                      <a:pt x="f35" y="f57"/>
                    </a:lnTo>
                    <a:lnTo>
                      <a:pt x="f58" y="f59"/>
                    </a:lnTo>
                    <a:lnTo>
                      <a:pt x="f60" y="f61"/>
                    </a:lnTo>
                    <a:lnTo>
                      <a:pt x="f62" y="f63"/>
                    </a:lnTo>
                    <a:lnTo>
                      <a:pt x="f8" y="f64"/>
                    </a:lnTo>
                    <a:lnTo>
                      <a:pt x="f35" y="f65"/>
                    </a:lnTo>
                    <a:lnTo>
                      <a:pt x="f60" y="f66"/>
                    </a:lnTo>
                    <a:lnTo>
                      <a:pt x="f67" y="f68"/>
                    </a:lnTo>
                    <a:lnTo>
                      <a:pt x="f60" y="f69"/>
                    </a:lnTo>
                    <a:lnTo>
                      <a:pt x="f60" y="f70"/>
                    </a:lnTo>
                    <a:lnTo>
                      <a:pt x="f71" y="f70"/>
                    </a:lnTo>
                    <a:lnTo>
                      <a:pt x="f47" y="f1"/>
                    </a:lnTo>
                    <a:lnTo>
                      <a:pt x="f29" y="f72"/>
                    </a:lnTo>
                    <a:lnTo>
                      <a:pt x="f22" y="f73"/>
                    </a:lnTo>
                    <a:lnTo>
                      <a:pt x="f47" y="f13"/>
                    </a:lnTo>
                    <a:lnTo>
                      <a:pt x="f4" y="f74"/>
                    </a:lnTo>
                    <a:lnTo>
                      <a:pt x="f4" y="f11"/>
                    </a:lnTo>
                    <a:lnTo>
                      <a:pt x="f48" y="f75"/>
                    </a:lnTo>
                    <a:cubicBezTo>
                      <a:pt x="f76" y="f77"/>
                      <a:pt x="f35" y="f78"/>
                      <a:pt x="f79" y="f80"/>
                    </a:cubicBezTo>
                    <a:lnTo>
                      <a:pt x="f4" y="f81"/>
                    </a:lnTo>
                    <a:lnTo>
                      <a:pt x="f22" y="f82"/>
                    </a:lnTo>
                    <a:lnTo>
                      <a:pt x="f29" y="f82"/>
                    </a:lnTo>
                    <a:cubicBezTo>
                      <a:pt x="f55" y="f7"/>
                      <a:pt x="f83" y="f84"/>
                      <a:pt x="f8" y="f78"/>
                    </a:cubicBezTo>
                    <a:lnTo>
                      <a:pt x="f29" y="f85"/>
                    </a:lnTo>
                    <a:lnTo>
                      <a:pt x="f67" y="f86"/>
                    </a:lnTo>
                    <a:lnTo>
                      <a:pt x="f87" y="f88"/>
                    </a:lnTo>
                    <a:lnTo>
                      <a:pt x="f89" y="f90"/>
                    </a:lnTo>
                    <a:lnTo>
                      <a:pt x="f91" y="f92"/>
                    </a:lnTo>
                    <a:lnTo>
                      <a:pt x="f93" y="f94"/>
                    </a:lnTo>
                    <a:lnTo>
                      <a:pt x="f83" y="f95"/>
                    </a:lnTo>
                    <a:lnTo>
                      <a:pt x="f91" y="f96"/>
                    </a:lnTo>
                    <a:lnTo>
                      <a:pt x="f55" y="f97"/>
                    </a:lnTo>
                    <a:lnTo>
                      <a:pt x="f40" y="f98"/>
                    </a:lnTo>
                    <a:lnTo>
                      <a:pt x="f99" y="f100"/>
                    </a:lnTo>
                    <a:lnTo>
                      <a:pt x="f43" y="f101"/>
                    </a:lnTo>
                    <a:lnTo>
                      <a:pt x="f87" y="f102"/>
                    </a:lnTo>
                    <a:lnTo>
                      <a:pt x="f103" y="f104"/>
                    </a:lnTo>
                    <a:lnTo>
                      <a:pt x="f38" y="f105"/>
                    </a:lnTo>
                    <a:lnTo>
                      <a:pt x="f37" y="f106"/>
                    </a:lnTo>
                    <a:cubicBezTo>
                      <a:pt x="f87" y="f107"/>
                      <a:pt x="f47" y="f108"/>
                      <a:pt x="f42" y="f109"/>
                    </a:cubicBezTo>
                    <a:lnTo>
                      <a:pt x="f99" y="f110"/>
                    </a:lnTo>
                    <a:lnTo>
                      <a:pt x="f111" y="f112"/>
                    </a:lnTo>
                    <a:lnTo>
                      <a:pt x="f46" y="f110"/>
                    </a:lnTo>
                    <a:cubicBezTo>
                      <a:pt x="f8" y="f113"/>
                      <a:pt x="f32" y="f104"/>
                      <a:pt x="f41" y="f114"/>
                    </a:cubicBezTo>
                    <a:lnTo>
                      <a:pt x="f87" y="f115"/>
                    </a:lnTo>
                    <a:lnTo>
                      <a:pt x="f37" y="f116"/>
                    </a:lnTo>
                    <a:lnTo>
                      <a:pt x="f117" y="f118"/>
                    </a:lnTo>
                    <a:lnTo>
                      <a:pt x="f33" y="f119"/>
                    </a:lnTo>
                    <a:lnTo>
                      <a:pt x="f120" y="f116"/>
                    </a:lnTo>
                    <a:lnTo>
                      <a:pt x="f33" y="f121"/>
                    </a:lnTo>
                    <a:lnTo>
                      <a:pt x="f33" y="f122"/>
                    </a:lnTo>
                    <a:lnTo>
                      <a:pt x="f123" y="f124"/>
                    </a:lnTo>
                    <a:lnTo>
                      <a:pt x="f125" y="f122"/>
                    </a:lnTo>
                    <a:lnTo>
                      <a:pt x="f126" y="f109"/>
                    </a:lnTo>
                    <a:lnTo>
                      <a:pt x="f127" y="f128"/>
                    </a:lnTo>
                    <a:lnTo>
                      <a:pt x="f129" y="f130"/>
                    </a:lnTo>
                    <a:lnTo>
                      <a:pt x="f26" y="f109"/>
                    </a:lnTo>
                    <a:cubicBezTo>
                      <a:pt x="f26" y="f131"/>
                      <a:pt x="f26" y="f132"/>
                      <a:pt x="f26" y="f133"/>
                    </a:cubicBezTo>
                    <a:lnTo>
                      <a:pt x="f134" y="f135"/>
                    </a:lnTo>
                    <a:lnTo>
                      <a:pt x="f27" y="f135"/>
                    </a:lnTo>
                    <a:lnTo>
                      <a:pt x="f27" y="f133"/>
                    </a:lnTo>
                    <a:cubicBezTo>
                      <a:pt x="f25" y="f136"/>
                      <a:pt x="f25" y="f137"/>
                      <a:pt x="f138" y="f139"/>
                    </a:cubicBezTo>
                    <a:lnTo>
                      <a:pt x="f21" y="f135"/>
                    </a:lnTo>
                    <a:lnTo>
                      <a:pt x="f19" y="f140"/>
                    </a:lnTo>
                    <a:lnTo>
                      <a:pt x="f141" y="f142"/>
                    </a:lnTo>
                    <a:lnTo>
                      <a:pt x="f16" y="f143"/>
                    </a:lnTo>
                    <a:lnTo>
                      <a:pt x="f13" y="f0"/>
                    </a:lnTo>
                    <a:lnTo>
                      <a:pt x="f144" y="f130"/>
                    </a:lnTo>
                    <a:lnTo>
                      <a:pt x="f82" y="f109"/>
                    </a:lnTo>
                    <a:lnTo>
                      <a:pt x="f145" y="f146"/>
                    </a:lnTo>
                    <a:lnTo>
                      <a:pt x="f147" y="f135"/>
                    </a:lnTo>
                    <a:lnTo>
                      <a:pt x="f148" y="f142"/>
                    </a:lnTo>
                    <a:cubicBezTo>
                      <a:pt x="f149" y="f150"/>
                      <a:pt x="f149" y="f132"/>
                      <a:pt x="f151" y="f143"/>
                    </a:cubicBezTo>
                    <a:lnTo>
                      <a:pt x="f151" y="f140"/>
                    </a:lnTo>
                    <a:lnTo>
                      <a:pt x="f152" y="f146"/>
                    </a:lnTo>
                    <a:lnTo>
                      <a:pt x="f152" y="f130"/>
                    </a:lnTo>
                    <a:cubicBezTo>
                      <a:pt x="f153" y="f124"/>
                      <a:pt x="f153" y="f154"/>
                      <a:pt x="f153" y="f155"/>
                    </a:cubicBezTo>
                    <a:lnTo>
                      <a:pt x="f90" y="f156"/>
                    </a:lnTo>
                    <a:lnTo>
                      <a:pt x="f92" y="f157"/>
                    </a:lnTo>
                    <a:lnTo>
                      <a:pt x="f158" y="f159"/>
                    </a:lnTo>
                    <a:lnTo>
                      <a:pt x="f101" y="f116"/>
                    </a:lnTo>
                    <a:lnTo>
                      <a:pt x="f101" y="f121"/>
                    </a:lnTo>
                    <a:lnTo>
                      <a:pt x="f160" y="f161"/>
                    </a:lnTo>
                    <a:lnTo>
                      <a:pt x="f97" y="f121"/>
                    </a:lnTo>
                    <a:lnTo>
                      <a:pt x="f97" y="f116"/>
                    </a:lnTo>
                    <a:lnTo>
                      <a:pt x="f114" y="f119"/>
                    </a:lnTo>
                    <a:lnTo>
                      <a:pt x="f97" y="f115"/>
                    </a:lnTo>
                    <a:lnTo>
                      <a:pt x="f162" y="f162"/>
                    </a:lnTo>
                    <a:lnTo>
                      <a:pt x="f163" y="f115"/>
                    </a:lnTo>
                    <a:lnTo>
                      <a:pt x="f164" y="f137"/>
                    </a:lnTo>
                    <a:lnTo>
                      <a:pt x="f165" y="f97"/>
                    </a:lnTo>
                    <a:cubicBezTo>
                      <a:pt x="f166" y="f165"/>
                      <a:pt x="f167" y="f168"/>
                      <a:pt x="f169" y="f139"/>
                    </a:cubicBezTo>
                    <a:lnTo>
                      <a:pt x="f170" y="f112"/>
                    </a:lnTo>
                    <a:lnTo>
                      <a:pt x="f171" y="f139"/>
                    </a:lnTo>
                    <a:lnTo>
                      <a:pt x="f172" y="f109"/>
                    </a:lnTo>
                    <a:cubicBezTo>
                      <a:pt x="f173" y="f166"/>
                      <a:pt x="f164" y="f118"/>
                      <a:pt x="f163" y="f101"/>
                    </a:cubicBezTo>
                    <a:lnTo>
                      <a:pt x="f121" y="f108"/>
                    </a:lnTo>
                    <a:lnTo>
                      <a:pt x="f124" y="f165"/>
                    </a:lnTo>
                    <a:lnTo>
                      <a:pt x="f164" y="f92"/>
                    </a:lnTo>
                    <a:lnTo>
                      <a:pt x="f174" y="f96"/>
                    </a:lnTo>
                    <a:lnTo>
                      <a:pt x="f171" y="f175"/>
                    </a:lnTo>
                    <a:lnTo>
                      <a:pt x="f150" y="f101"/>
                    </a:lnTo>
                    <a:lnTo>
                      <a:pt x="f136" y="f100"/>
                    </a:lnTo>
                    <a:lnTo>
                      <a:pt x="f176" y="f102"/>
                    </a:lnTo>
                    <a:lnTo>
                      <a:pt x="f154" y="f177"/>
                    </a:lnTo>
                    <a:lnTo>
                      <a:pt x="f178" y="f179"/>
                    </a:lnTo>
                    <a:lnTo>
                      <a:pt x="f176" y="f180"/>
                    </a:lnTo>
                    <a:lnTo>
                      <a:pt x="f157" y="f181"/>
                    </a:lnTo>
                    <a:lnTo>
                      <a:pt x="f164" y="f7"/>
                    </a:lnTo>
                    <a:lnTo>
                      <a:pt x="f182" y="f183"/>
                    </a:lnTo>
                    <a:lnTo>
                      <a:pt x="f184" y="f185"/>
                    </a:lnTo>
                    <a:lnTo>
                      <a:pt x="f167" y="f186"/>
                    </a:lnTo>
                    <a:cubicBezTo>
                      <a:pt x="f154" y="f145"/>
                      <a:pt x="f136" y="f81"/>
                      <a:pt x="f184" y="f187"/>
                    </a:cubicBezTo>
                    <a:lnTo>
                      <a:pt x="f188" y="f189"/>
                    </a:lnTo>
                    <a:lnTo>
                      <a:pt x="f190" y="f80"/>
                    </a:lnTo>
                    <a:lnTo>
                      <a:pt x="f6" y="f84"/>
                    </a:lnTo>
                    <a:cubicBezTo>
                      <a:pt x="f191" y="f186"/>
                      <a:pt x="f119" y="f75"/>
                      <a:pt x="f169" y="f11"/>
                    </a:cubicBezTo>
                    <a:lnTo>
                      <a:pt x="f190" y="f192"/>
                    </a:lnTo>
                    <a:lnTo>
                      <a:pt x="f190" y="f193"/>
                    </a:lnTo>
                    <a:lnTo>
                      <a:pt x="f173" y="f74"/>
                    </a:lnTo>
                    <a:lnTo>
                      <a:pt x="f188" y="f194"/>
                    </a:lnTo>
                    <a:lnTo>
                      <a:pt x="f6" y="f21"/>
                    </a:lnTo>
                    <a:lnTo>
                      <a:pt x="f173" y="f195"/>
                    </a:lnTo>
                    <a:lnTo>
                      <a:pt x="f196" y="f141"/>
                    </a:lnTo>
                    <a:lnTo>
                      <a:pt x="f197" y="f141"/>
                    </a:lnTo>
                    <a:lnTo>
                      <a:pt x="f0" y="f198"/>
                    </a:lnTo>
                    <a:lnTo>
                      <a:pt x="f182" y="f138"/>
                    </a:lnTo>
                    <a:lnTo>
                      <a:pt x="f197" y="f199"/>
                    </a:lnTo>
                    <a:lnTo>
                      <a:pt x="f191" y="f27"/>
                    </a:lnTo>
                    <a:lnTo>
                      <a:pt x="f200" y="f26"/>
                    </a:lnTo>
                    <a:lnTo>
                      <a:pt x="f0" y="f201"/>
                    </a:lnTo>
                    <a:lnTo>
                      <a:pt x="f197" y="f28"/>
                    </a:lnTo>
                    <a:lnTo>
                      <a:pt x="f202" y="f126"/>
                    </a:lnTo>
                    <a:lnTo>
                      <a:pt x="f191" y="f203"/>
                    </a:lnTo>
                    <a:lnTo>
                      <a:pt x="f136" y="f204"/>
                    </a:lnTo>
                    <a:lnTo>
                      <a:pt x="f163" y="f205"/>
                    </a:lnTo>
                    <a:lnTo>
                      <a:pt x="f161" y="f50"/>
                    </a:lnTo>
                    <a:lnTo>
                      <a:pt x="f119" y="f37"/>
                    </a:lnTo>
                    <a:lnTo>
                      <a:pt x="f165" y="f129"/>
                    </a:lnTo>
                    <a:lnTo>
                      <a:pt x="f172" y="f45"/>
                    </a:lnTo>
                    <a:lnTo>
                      <a:pt x="f169" y="f46"/>
                    </a:lnTo>
                    <a:lnTo>
                      <a:pt x="f173" y="f45"/>
                    </a:lnTo>
                    <a:lnTo>
                      <a:pt x="f206" y="f207"/>
                    </a:lnTo>
                    <a:lnTo>
                      <a:pt x="f208" y="f45"/>
                    </a:lnTo>
                    <a:lnTo>
                      <a:pt x="f163" y="f42"/>
                    </a:lnTo>
                    <a:lnTo>
                      <a:pt x="f104" y="f99"/>
                    </a:lnTo>
                    <a:lnTo>
                      <a:pt x="f105" y="f209"/>
                    </a:lnTo>
                    <a:lnTo>
                      <a:pt x="f163" y="f210"/>
                    </a:lnTo>
                    <a:lnTo>
                      <a:pt x="f211" y="f32"/>
                    </a:lnTo>
                    <a:lnTo>
                      <a:pt x="f107" y="f212"/>
                    </a:lnTo>
                    <a:lnTo>
                      <a:pt x="f97" y="f213"/>
                    </a:lnTo>
                    <a:lnTo>
                      <a:pt x="f153" y="f214"/>
                    </a:lnTo>
                    <a:lnTo>
                      <a:pt x="f177" y="f15"/>
                    </a:lnTo>
                    <a:lnTo>
                      <a:pt x="f215" y="f20"/>
                    </a:lnTo>
                    <a:lnTo>
                      <a:pt x="f151" y="f8"/>
                    </a:lnTo>
                    <a:lnTo>
                      <a:pt x="f153" y="f4"/>
                    </a:lnTo>
                    <a:lnTo>
                      <a:pt x="f149" y="f4"/>
                    </a:lnTo>
                    <a:lnTo>
                      <a:pt x="f216" y="f49"/>
                    </a:lnTo>
                    <a:lnTo>
                      <a:pt x="f147" y="f4"/>
                    </a:lnTo>
                    <a:lnTo>
                      <a:pt x="f145" y="f22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17" y="f70"/>
                    </a:moveTo>
                    <a:lnTo>
                      <a:pt x="f217" y="f123"/>
                    </a:lnTo>
                    <a:lnTo>
                      <a:pt x="f144" y="f123"/>
                    </a:lnTo>
                    <a:lnTo>
                      <a:pt x="f144" y="f218"/>
                    </a:lnTo>
                    <a:cubicBezTo>
                      <a:pt x="f219" y="f64"/>
                      <a:pt x="f220" y="f205"/>
                      <a:pt x="f187" y="f56"/>
                    </a:cubicBezTo>
                    <a:lnTo>
                      <a:pt x="f147" y="f204"/>
                    </a:lnTo>
                    <a:lnTo>
                      <a:pt x="f187" y="f123"/>
                    </a:lnTo>
                    <a:lnTo>
                      <a:pt x="f221" y="f222"/>
                    </a:lnTo>
                    <a:lnTo>
                      <a:pt x="f223" y="f204"/>
                    </a:lnTo>
                    <a:lnTo>
                      <a:pt x="f21" y="f56"/>
                    </a:lnTo>
                    <a:lnTo>
                      <a:pt x="f223" y="f224"/>
                    </a:lnTo>
                    <a:cubicBezTo>
                      <a:pt x="f225" y="f205"/>
                      <a:pt x="f226" y="f26"/>
                      <a:pt x="f217" y="f70"/>
                    </a:cubicBezTo>
                    <a:close/>
                    <a:moveTo>
                      <a:pt x="f217" y="f70"/>
                    </a:moveTo>
                    <a:lnTo>
                      <a:pt x="f217" y="f70"/>
                    </a:lnTo>
                    <a:close/>
                    <a:moveTo>
                      <a:pt x="f221" y="f13"/>
                    </a:moveTo>
                    <a:lnTo>
                      <a:pt x="f13" y="f13"/>
                    </a:lnTo>
                    <a:cubicBezTo>
                      <a:pt x="f7" y="f227"/>
                      <a:pt x="f216" y="f228"/>
                      <a:pt x="f148" y="f229"/>
                    </a:cubicBezTo>
                    <a:lnTo>
                      <a:pt x="f230" y="f229"/>
                    </a:lnTo>
                    <a:lnTo>
                      <a:pt x="f230" y="f231"/>
                    </a:lnTo>
                    <a:lnTo>
                      <a:pt x="f232" y="f191"/>
                    </a:lnTo>
                    <a:lnTo>
                      <a:pt x="f68" y="f165"/>
                    </a:lnTo>
                    <a:lnTo>
                      <a:pt x="f68" y="f231"/>
                    </a:lnTo>
                    <a:cubicBezTo>
                      <a:pt x="f23" y="f233"/>
                      <a:pt x="f17" y="f149"/>
                      <a:pt x="f234" y="f235"/>
                    </a:cubicBezTo>
                    <a:lnTo>
                      <a:pt x="f232" y="f235"/>
                    </a:lnTo>
                    <a:lnTo>
                      <a:pt x="f232" y="f13"/>
                    </a:lnTo>
                    <a:lnTo>
                      <a:pt x="f221" y="f13"/>
                    </a:lnTo>
                    <a:close/>
                    <a:moveTo>
                      <a:pt x="f221" y="f13"/>
                    </a:moveTo>
                    <a:lnTo>
                      <a:pt x="f221" y="f13"/>
                    </a:lnTo>
                    <a:close/>
                    <a:moveTo>
                      <a:pt x="f81" y="f80"/>
                    </a:moveTo>
                    <a:lnTo>
                      <a:pt x="f86" y="f86"/>
                    </a:lnTo>
                    <a:lnTo>
                      <a:pt x="f236" y="f237"/>
                    </a:lnTo>
                    <a:lnTo>
                      <a:pt x="f147" y="f219"/>
                    </a:lnTo>
                    <a:cubicBezTo>
                      <a:pt x="f238" y="f187"/>
                      <a:pt x="f177" y="f185"/>
                      <a:pt x="f160" y="f233"/>
                    </a:cubicBezTo>
                    <a:lnTo>
                      <a:pt x="f98" y="f181"/>
                    </a:lnTo>
                    <a:lnTo>
                      <a:pt x="f160" y="f181"/>
                    </a:lnTo>
                    <a:lnTo>
                      <a:pt x="f101" y="f171"/>
                    </a:lnTo>
                    <a:lnTo>
                      <a:pt x="f239" y="f229"/>
                    </a:lnTo>
                    <a:lnTo>
                      <a:pt x="f153" y="f229"/>
                    </a:lnTo>
                    <a:lnTo>
                      <a:pt x="f185" y="f107"/>
                    </a:lnTo>
                    <a:cubicBezTo>
                      <a:pt x="f240" y="f177"/>
                      <a:pt x="f230" y="f85"/>
                      <a:pt x="f81" y="f80"/>
                    </a:cubicBezTo>
                    <a:close/>
                    <a:moveTo>
                      <a:pt x="f81" y="f80"/>
                    </a:moveTo>
                    <a:lnTo>
                      <a:pt x="f81" y="f80"/>
                    </a:lnTo>
                    <a:close/>
                    <a:moveTo>
                      <a:pt x="f240" y="f219"/>
                    </a:moveTo>
                    <a:lnTo>
                      <a:pt x="f92" y="f81"/>
                    </a:lnTo>
                    <a:lnTo>
                      <a:pt x="f96" y="f186"/>
                    </a:lnTo>
                    <a:lnTo>
                      <a:pt x="f230" y="f13"/>
                    </a:lnTo>
                    <a:cubicBezTo>
                      <a:pt x="f238" y="f235"/>
                      <a:pt x="f181" y="f192"/>
                      <a:pt x="f98" y="f241"/>
                    </a:cubicBezTo>
                    <a:lnTo>
                      <a:pt x="f160" y="f75"/>
                    </a:lnTo>
                    <a:lnTo>
                      <a:pt x="f155" y="f90"/>
                    </a:lnTo>
                    <a:lnTo>
                      <a:pt x="f118" y="f236"/>
                    </a:lnTo>
                    <a:lnTo>
                      <a:pt x="f162" y="f236"/>
                    </a:lnTo>
                    <a:cubicBezTo>
                      <a:pt x="f96" y="f240"/>
                      <a:pt x="f228" y="f187"/>
                      <a:pt x="f240" y="f219"/>
                    </a:cubicBezTo>
                    <a:close/>
                    <a:moveTo>
                      <a:pt x="f240" y="f219"/>
                    </a:moveTo>
                    <a:lnTo>
                      <a:pt x="f240" y="f219"/>
                    </a:lnTo>
                    <a:close/>
                    <a:moveTo>
                      <a:pt x="f230" y="f1"/>
                    </a:moveTo>
                    <a:lnTo>
                      <a:pt x="f96" y="f194"/>
                    </a:lnTo>
                    <a:lnTo>
                      <a:pt x="f96" y="f21"/>
                    </a:lnTo>
                    <a:lnTo>
                      <a:pt x="f94" y="f242"/>
                    </a:lnTo>
                    <a:lnTo>
                      <a:pt x="f101" y="f66"/>
                    </a:lnTo>
                    <a:lnTo>
                      <a:pt x="f106" y="f66"/>
                    </a:lnTo>
                    <a:lnTo>
                      <a:pt x="f98" y="f66"/>
                    </a:lnTo>
                    <a:lnTo>
                      <a:pt x="f98" y="f199"/>
                    </a:lnTo>
                    <a:lnTo>
                      <a:pt x="f121" y="f69"/>
                    </a:lnTo>
                    <a:lnTo>
                      <a:pt x="f100" y="f74"/>
                    </a:lnTo>
                    <a:lnTo>
                      <a:pt x="f160" y="f193"/>
                    </a:lnTo>
                    <a:lnTo>
                      <a:pt x="f98" y="f13"/>
                    </a:lnTo>
                    <a:cubicBezTo>
                      <a:pt x="f181" y="f193"/>
                      <a:pt x="f238" y="f243"/>
                      <a:pt x="f230" y="f1"/>
                    </a:cubicBezTo>
                    <a:close/>
                    <a:moveTo>
                      <a:pt x="f230" y="f1"/>
                    </a:moveTo>
                    <a:lnTo>
                      <a:pt x="f230" y="f1"/>
                    </a:lnTo>
                    <a:close/>
                    <a:moveTo>
                      <a:pt x="f145" y="f242"/>
                    </a:moveTo>
                    <a:lnTo>
                      <a:pt x="f158" y="f28"/>
                    </a:lnTo>
                    <a:lnTo>
                      <a:pt x="f153" y="f129"/>
                    </a:lnTo>
                    <a:lnTo>
                      <a:pt x="f9" y="f226"/>
                    </a:lnTo>
                    <a:cubicBezTo>
                      <a:pt x="f186" y="f198"/>
                      <a:pt x="f7" y="f36"/>
                      <a:pt x="f230" y="f224"/>
                    </a:cubicBezTo>
                    <a:lnTo>
                      <a:pt x="f148" y="f244"/>
                    </a:lnTo>
                    <a:lnTo>
                      <a:pt x="f148" y="f224"/>
                    </a:lnTo>
                    <a:lnTo>
                      <a:pt x="f148" y="f56"/>
                    </a:lnTo>
                    <a:lnTo>
                      <a:pt x="f114" y="f245"/>
                    </a:lnTo>
                    <a:lnTo>
                      <a:pt x="f102" y="f201"/>
                    </a:lnTo>
                    <a:lnTo>
                      <a:pt x="f92" y="f63"/>
                    </a:lnTo>
                    <a:lnTo>
                      <a:pt x="f92" y="f134"/>
                    </a:lnTo>
                    <a:lnTo>
                      <a:pt x="f145" y="f242"/>
                    </a:lnTo>
                    <a:close/>
                    <a:moveTo>
                      <a:pt x="f145" y="f242"/>
                    </a:moveTo>
                    <a:lnTo>
                      <a:pt x="f145" y="f242"/>
                    </a:lnTo>
                    <a:close/>
                    <a:moveTo>
                      <a:pt x="f165" y="f32"/>
                    </a:moveTo>
                    <a:lnTo>
                      <a:pt x="f206" y="f18"/>
                    </a:lnTo>
                    <a:lnTo>
                      <a:pt x="f162" y="f246"/>
                    </a:lnTo>
                    <a:lnTo>
                      <a:pt x="f165" y="f32"/>
                    </a:lnTo>
                    <a:close/>
                    <a:moveTo>
                      <a:pt x="f165" y="f32"/>
                    </a:moveTo>
                    <a:lnTo>
                      <a:pt x="f165" y="f32"/>
                    </a:lnTo>
                    <a:close/>
                    <a:moveTo>
                      <a:pt x="f118" y="f18"/>
                    </a:moveTo>
                    <a:lnTo>
                      <a:pt x="f228" y="f41"/>
                    </a:lnTo>
                    <a:lnTo>
                      <a:pt x="f229" y="f247"/>
                    </a:lnTo>
                    <a:lnTo>
                      <a:pt x="f118" y="f18"/>
                    </a:lnTo>
                    <a:close/>
                    <a:moveTo>
                      <a:pt x="f118" y="f18"/>
                    </a:moveTo>
                    <a:lnTo>
                      <a:pt x="f118" y="f18"/>
                    </a:lnTo>
                    <a:close/>
                    <a:moveTo>
                      <a:pt x="f1" y="f226"/>
                    </a:moveTo>
                    <a:lnTo>
                      <a:pt x="f26" y="f248"/>
                    </a:lnTo>
                    <a:lnTo>
                      <a:pt x="f59" y="f54"/>
                    </a:lnTo>
                    <a:lnTo>
                      <a:pt x="f19" y="f73"/>
                    </a:lnTo>
                    <a:lnTo>
                      <a:pt x="f127" y="f26"/>
                    </a:lnTo>
                    <a:lnTo>
                      <a:pt x="f127" y="f134"/>
                    </a:lnTo>
                    <a:lnTo>
                      <a:pt x="f249" y="f134"/>
                    </a:lnTo>
                    <a:lnTo>
                      <a:pt x="f120" y="f41"/>
                    </a:lnTo>
                    <a:lnTo>
                      <a:pt x="f138" y="f224"/>
                    </a:lnTo>
                    <a:lnTo>
                      <a:pt x="f138" y="f244"/>
                    </a:lnTo>
                    <a:lnTo>
                      <a:pt x="f138" y="f250"/>
                    </a:lnTo>
                    <a:lnTo>
                      <a:pt x="f68" y="f250"/>
                    </a:lnTo>
                    <a:cubicBezTo>
                      <a:pt x="f17" y="f126"/>
                      <a:pt x="f251" y="f198"/>
                      <a:pt x="f1" y="f226"/>
                    </a:cubicBezTo>
                    <a:close/>
                    <a:moveTo>
                      <a:pt x="f1" y="f226"/>
                    </a:moveTo>
                    <a:lnTo>
                      <a:pt x="f1" y="f226"/>
                    </a:lnTo>
                    <a:close/>
                    <a:moveTo>
                      <a:pt x="f252" y="f81"/>
                    </a:moveTo>
                    <a:lnTo>
                      <a:pt x="f59" y="f158"/>
                    </a:lnTo>
                    <a:lnTo>
                      <a:pt x="f253" y="f152"/>
                    </a:lnTo>
                    <a:lnTo>
                      <a:pt x="f21" y="f77"/>
                    </a:lnTo>
                    <a:cubicBezTo>
                      <a:pt x="f59" y="f82"/>
                      <a:pt x="f129" y="f85"/>
                      <a:pt x="f254" y="f181"/>
                    </a:cubicBezTo>
                    <a:lnTo>
                      <a:pt x="f123" y="f90"/>
                    </a:lnTo>
                    <a:lnTo>
                      <a:pt x="f254" y="f90"/>
                    </a:lnTo>
                    <a:lnTo>
                      <a:pt x="f125" y="f154"/>
                    </a:lnTo>
                    <a:lnTo>
                      <a:pt x="f64" y="f165"/>
                    </a:lnTo>
                    <a:lnTo>
                      <a:pt x="f64" y="f231"/>
                    </a:lnTo>
                    <a:lnTo>
                      <a:pt x="f255" y="f229"/>
                    </a:lnTo>
                    <a:cubicBezTo>
                      <a:pt x="f66" y="f177"/>
                      <a:pt x="f68" y="f152"/>
                      <a:pt x="f252" y="f81"/>
                    </a:cubicBezTo>
                    <a:close/>
                    <a:moveTo>
                      <a:pt x="f252" y="f81"/>
                    </a:moveTo>
                    <a:lnTo>
                      <a:pt x="f252" y="f81"/>
                    </a:lnTo>
                    <a:close/>
                    <a:moveTo>
                      <a:pt x="f27" y="f77"/>
                    </a:moveTo>
                    <a:lnTo>
                      <a:pt x="f127" y="f7"/>
                    </a:lnTo>
                    <a:lnTo>
                      <a:pt x="f224" y="f78"/>
                    </a:lnTo>
                    <a:lnTo>
                      <a:pt x="f68" y="f235"/>
                    </a:lnTo>
                    <a:cubicBezTo>
                      <a:pt x="f63" y="f192"/>
                      <a:pt x="f256" y="f11"/>
                      <a:pt x="f123" y="f75"/>
                    </a:cubicBezTo>
                    <a:lnTo>
                      <a:pt x="f254" y="f219"/>
                    </a:lnTo>
                    <a:lnTo>
                      <a:pt x="f46" y="f177"/>
                    </a:lnTo>
                    <a:lnTo>
                      <a:pt x="f257" y="f215"/>
                    </a:lnTo>
                    <a:lnTo>
                      <a:pt x="f117" y="f236"/>
                    </a:lnTo>
                    <a:cubicBezTo>
                      <a:pt x="f224" y="f258"/>
                      <a:pt x="f205" y="f187"/>
                      <a:pt x="f27" y="f77"/>
                    </a:cubicBezTo>
                    <a:close/>
                    <a:moveTo>
                      <a:pt x="f27" y="f77"/>
                    </a:moveTo>
                    <a:lnTo>
                      <a:pt x="f27" y="f77"/>
                    </a:lnTo>
                    <a:close/>
                    <a:moveTo>
                      <a:pt x="f68" y="f243"/>
                    </a:moveTo>
                    <a:lnTo>
                      <a:pt x="f224" y="f73"/>
                    </a:lnTo>
                    <a:lnTo>
                      <a:pt x="f249" y="f72"/>
                    </a:lnTo>
                    <a:lnTo>
                      <a:pt x="f259" y="f73"/>
                    </a:lnTo>
                    <a:lnTo>
                      <a:pt x="f125" y="f27"/>
                    </a:lnTo>
                    <a:lnTo>
                      <a:pt x="f260" y="f27"/>
                    </a:lnTo>
                    <a:lnTo>
                      <a:pt x="f123" y="f27"/>
                    </a:lnTo>
                    <a:lnTo>
                      <a:pt x="f38" y="f141"/>
                    </a:lnTo>
                    <a:lnTo>
                      <a:pt x="f261" y="f235"/>
                    </a:lnTo>
                    <a:lnTo>
                      <a:pt x="f254" y="f13"/>
                    </a:lnTo>
                    <a:lnTo>
                      <a:pt x="f123" y="f235"/>
                    </a:lnTo>
                    <a:cubicBezTo>
                      <a:pt x="f256" y="f74"/>
                      <a:pt x="f201" y="f234"/>
                      <a:pt x="f68" y="f243"/>
                    </a:cubicBezTo>
                    <a:close/>
                    <a:moveTo>
                      <a:pt x="f68" y="f243"/>
                    </a:moveTo>
                    <a:lnTo>
                      <a:pt x="f68" y="f243"/>
                    </a:lnTo>
                    <a:close/>
                    <a:moveTo>
                      <a:pt x="f257" y="f58"/>
                    </a:moveTo>
                    <a:lnTo>
                      <a:pt x="f262" y="f247"/>
                    </a:lnTo>
                    <a:lnTo>
                      <a:pt x="f205" y="f50"/>
                    </a:lnTo>
                    <a:lnTo>
                      <a:pt x="f257" y="f58"/>
                    </a:lnTo>
                    <a:close/>
                    <a:moveTo>
                      <a:pt x="f257" y="f58"/>
                    </a:moveTo>
                    <a:lnTo>
                      <a:pt x="f257" y="f58"/>
                    </a:lnTo>
                    <a:close/>
                    <a:moveTo>
                      <a:pt x="f41" y="f37"/>
                    </a:moveTo>
                    <a:lnTo>
                      <a:pt x="f120" y="f263"/>
                    </a:lnTo>
                    <a:lnTo>
                      <a:pt x="f264" y="f58"/>
                    </a:lnTo>
                    <a:lnTo>
                      <a:pt x="f41" y="f37"/>
                    </a:ln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1" name="Forma Livre 10"/>
              <p:cNvSpPr/>
              <p:nvPr/>
            </p:nvSpPr>
            <p:spPr>
              <a:xfrm>
                <a:off x="9505800" y="6261116"/>
                <a:ext cx="356" cy="12203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70"/>
                  <a:gd name="f4" fmla="val 408"/>
                  <a:gd name="f5" fmla="val 31"/>
                  <a:gd name="f6" fmla="val 8"/>
                  <a:gd name="f7" fmla="val 52"/>
                  <a:gd name="f8" fmla="val 23"/>
                  <a:gd name="f9" fmla="val 50"/>
                  <a:gd name="f10" fmla="val 35"/>
                  <a:gd name="f11" fmla="val 17"/>
                  <a:gd name="f12" fmla="val 10"/>
                  <a:gd name="f13" fmla="val 38"/>
                  <a:gd name="f14" fmla="val 64"/>
                  <a:gd name="f15" fmla="val 60"/>
                  <a:gd name="f16" fmla="val 388"/>
                  <a:gd name="f17" fmla="val 59"/>
                  <a:gd name="f18" fmla="val 358"/>
                  <a:gd name="f19" fmla="val 11"/>
                  <a:gd name="f20" fmla="val 325"/>
                  <a:gd name="f21" fmla="val 352"/>
                  <a:gd name="f22" fmla="val 346"/>
                  <a:gd name="f23" fmla="val 318"/>
                  <a:gd name="f24" fmla="val 286"/>
                  <a:gd name="f25" fmla="val 315"/>
                  <a:gd name="f26" fmla="val 308"/>
                  <a:gd name="f27" fmla="val 57"/>
                  <a:gd name="f28" fmla="val 277"/>
                  <a:gd name="f29" fmla="val 12"/>
                  <a:gd name="f30" fmla="val 245"/>
                  <a:gd name="f31" fmla="val 274"/>
                  <a:gd name="f32" fmla="val 266"/>
                  <a:gd name="f33" fmla="val 237"/>
                  <a:gd name="f34" fmla="val 14"/>
                  <a:gd name="f35" fmla="val 207"/>
                  <a:gd name="f36" fmla="val 235"/>
                  <a:gd name="f37" fmla="val 55"/>
                  <a:gd name="f38" fmla="val 225"/>
                  <a:gd name="f39" fmla="val 197"/>
                  <a:gd name="f40" fmla="val 169"/>
                  <a:gd name="f41" fmla="val 195"/>
                  <a:gd name="f42" fmla="val 185"/>
                  <a:gd name="f43" fmla="val 54"/>
                  <a:gd name="f44" fmla="val 154"/>
                  <a:gd name="f45" fmla="val 16"/>
                  <a:gd name="f46" fmla="val 128"/>
                  <a:gd name="f47" fmla="val 156"/>
                  <a:gd name="f48" fmla="val 144"/>
                  <a:gd name="f49" fmla="val 116"/>
                  <a:gd name="f50" fmla="val 89"/>
                  <a:gd name="f51" fmla="val 118"/>
                  <a:gd name="f52" fmla="val 104"/>
                  <a:gd name="f53" fmla="val 74"/>
                  <a:gd name="f54" fmla="val 79"/>
                  <a:gd name="f55" fmla="val 363"/>
                  <a:gd name="f56" fmla="val 397"/>
                  <a:gd name="f57" fmla="val 36"/>
                  <a:gd name="f58" fmla="val 407"/>
                  <a:gd name="f59" fmla="val 69"/>
                  <a:gd name="f60" fmla="*/ f0 1 70"/>
                  <a:gd name="f61" fmla="*/ f1 1 408"/>
                  <a:gd name="f62" fmla="+- f4 0 f2"/>
                  <a:gd name="f63" fmla="+- f3 0 f2"/>
                  <a:gd name="f64" fmla="*/ f63 1 70"/>
                  <a:gd name="f65" fmla="*/ f62 1 408"/>
                  <a:gd name="f66" fmla="*/ f2 1 f64"/>
                  <a:gd name="f67" fmla="*/ f3 1 f64"/>
                  <a:gd name="f68" fmla="*/ f2 1 f65"/>
                  <a:gd name="f69" fmla="*/ f4 1 f65"/>
                  <a:gd name="f70" fmla="*/ f66 f60 1"/>
                  <a:gd name="f71" fmla="*/ f67 f60 1"/>
                  <a:gd name="f72" fmla="*/ f69 f61 1"/>
                  <a:gd name="f73" fmla="*/ f68 f6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70" t="f73" r="f71" b="f72"/>
                <a:pathLst>
                  <a:path w="70" h="408">
                    <a:moveTo>
                      <a:pt x="f5" y="f6"/>
                    </a:moveTo>
                    <a:lnTo>
                      <a:pt x="f7" y="f8"/>
                    </a:lnTo>
                    <a:lnTo>
                      <a:pt x="f9" y="f6"/>
                    </a:ln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7" y="f10"/>
                    </a:moveTo>
                    <a:lnTo>
                      <a:pt x="f11" y="f12"/>
                    </a:lnTo>
                    <a:lnTo>
                      <a:pt x="f11" y="f13"/>
                    </a:lnTo>
                    <a:lnTo>
                      <a:pt x="f7" y="f14"/>
                    </a:lnTo>
                    <a:lnTo>
                      <a:pt x="f7" y="f10"/>
                    </a:lnTo>
                    <a:close/>
                    <a:moveTo>
                      <a:pt x="f7" y="f10"/>
                    </a:moveTo>
                    <a:lnTo>
                      <a:pt x="f7" y="f10"/>
                    </a:lnTo>
                    <a:close/>
                    <a:moveTo>
                      <a:pt x="f15" y="f16"/>
                    </a:moveTo>
                    <a:lnTo>
                      <a:pt x="f17" y="f18"/>
                    </a:lnTo>
                    <a:lnTo>
                      <a:pt x="f19" y="f20"/>
                    </a:lnTo>
                    <a:lnTo>
                      <a:pt x="f19" y="f21"/>
                    </a:lnTo>
                    <a:lnTo>
                      <a:pt x="f15" y="f16"/>
                    </a:lnTo>
                    <a:close/>
                    <a:moveTo>
                      <a:pt x="f15" y="f16"/>
                    </a:moveTo>
                    <a:lnTo>
                      <a:pt x="f15" y="f16"/>
                    </a:lnTo>
                    <a:close/>
                    <a:moveTo>
                      <a:pt x="f17" y="f22"/>
                    </a:moveTo>
                    <a:lnTo>
                      <a:pt x="f17" y="f23"/>
                    </a:lnTo>
                    <a:lnTo>
                      <a:pt x="f19" y="f24"/>
                    </a:lnTo>
                    <a:lnTo>
                      <a:pt x="f19" y="f25"/>
                    </a:lnTo>
                    <a:lnTo>
                      <a:pt x="f17" y="f22"/>
                    </a:lnTo>
                    <a:close/>
                    <a:moveTo>
                      <a:pt x="f17" y="f22"/>
                    </a:moveTo>
                    <a:lnTo>
                      <a:pt x="f17" y="f22"/>
                    </a:lnTo>
                    <a:close/>
                    <a:moveTo>
                      <a:pt x="f17" y="f26"/>
                    </a:moveTo>
                    <a:lnTo>
                      <a:pt x="f27" y="f28"/>
                    </a:lnTo>
                    <a:lnTo>
                      <a:pt x="f29" y="f30"/>
                    </a:lnTo>
                    <a:lnTo>
                      <a:pt x="f29" y="f31"/>
                    </a:lnTo>
                    <a:lnTo>
                      <a:pt x="f17" y="f26"/>
                    </a:lnTo>
                    <a:close/>
                    <a:moveTo>
                      <a:pt x="f17" y="f26"/>
                    </a:moveTo>
                    <a:lnTo>
                      <a:pt x="f17" y="f26"/>
                    </a:lnTo>
                    <a:close/>
                    <a:moveTo>
                      <a:pt x="f27" y="f32"/>
                    </a:moveTo>
                    <a:lnTo>
                      <a:pt x="f27" y="f33"/>
                    </a:lnTo>
                    <a:lnTo>
                      <a:pt x="f34" y="f35"/>
                    </a:lnTo>
                    <a:lnTo>
                      <a:pt x="f29" y="f36"/>
                    </a:lnTo>
                    <a:lnTo>
                      <a:pt x="f27" y="f32"/>
                    </a:lnTo>
                    <a:close/>
                    <a:moveTo>
                      <a:pt x="f27" y="f32"/>
                    </a:moveTo>
                    <a:lnTo>
                      <a:pt x="f27" y="f32"/>
                    </a:lnTo>
                    <a:close/>
                    <a:moveTo>
                      <a:pt x="f37" y="f38"/>
                    </a:moveTo>
                    <a:lnTo>
                      <a:pt x="f37" y="f39"/>
                    </a:lnTo>
                    <a:lnTo>
                      <a:pt x="f34" y="f40"/>
                    </a:lnTo>
                    <a:lnTo>
                      <a:pt x="f34" y="f41"/>
                    </a:lnTo>
                    <a:lnTo>
                      <a:pt x="f37" y="f38"/>
                    </a:lnTo>
                    <a:close/>
                    <a:moveTo>
                      <a:pt x="f37" y="f38"/>
                    </a:moveTo>
                    <a:lnTo>
                      <a:pt x="f37" y="f38"/>
                    </a:lnTo>
                    <a:close/>
                    <a:moveTo>
                      <a:pt x="f37" y="f42"/>
                    </a:moveTo>
                    <a:lnTo>
                      <a:pt x="f43" y="f44"/>
                    </a:lnTo>
                    <a:lnTo>
                      <a:pt x="f45" y="f46"/>
                    </a:lnTo>
                    <a:lnTo>
                      <a:pt x="f34" y="f47"/>
                    </a:lnTo>
                    <a:lnTo>
                      <a:pt x="f37" y="f42"/>
                    </a:lnTo>
                    <a:close/>
                    <a:moveTo>
                      <a:pt x="f37" y="f42"/>
                    </a:moveTo>
                    <a:lnTo>
                      <a:pt x="f37" y="f42"/>
                    </a:lnTo>
                    <a:close/>
                    <a:moveTo>
                      <a:pt x="f43" y="f48"/>
                    </a:moveTo>
                    <a:lnTo>
                      <a:pt x="f43" y="f49"/>
                    </a:lnTo>
                    <a:lnTo>
                      <a:pt x="f45" y="f50"/>
                    </a:lnTo>
                    <a:lnTo>
                      <a:pt x="f45" y="f51"/>
                    </a:lnTo>
                    <a:lnTo>
                      <a:pt x="f43" y="f48"/>
                    </a:lnTo>
                    <a:close/>
                    <a:moveTo>
                      <a:pt x="f43" y="f48"/>
                    </a:moveTo>
                    <a:lnTo>
                      <a:pt x="f43" y="f48"/>
                    </a:lnTo>
                    <a:close/>
                    <a:moveTo>
                      <a:pt x="f43" y="f52"/>
                    </a:moveTo>
                    <a:lnTo>
                      <a:pt x="f43" y="f53"/>
                    </a:lnTo>
                    <a:lnTo>
                      <a:pt x="f45" y="f9"/>
                    </a:lnTo>
                    <a:lnTo>
                      <a:pt x="f45" y="f54"/>
                    </a:lnTo>
                    <a:lnTo>
                      <a:pt x="f43" y="f52"/>
                    </a:lnTo>
                    <a:close/>
                    <a:moveTo>
                      <a:pt x="f43" y="f52"/>
                    </a:moveTo>
                    <a:lnTo>
                      <a:pt x="f43" y="f52"/>
                    </a:lnTo>
                    <a:close/>
                    <a:moveTo>
                      <a:pt x="f19" y="f55"/>
                    </a:moveTo>
                    <a:lnTo>
                      <a:pt x="f6" y="f56"/>
                    </a:lnTo>
                    <a:lnTo>
                      <a:pt x="f27" y="f56"/>
                    </a:lnTo>
                    <a:lnTo>
                      <a:pt x="f19" y="f55"/>
                    </a:lnTo>
                    <a:close/>
                    <a:moveTo>
                      <a:pt x="f19" y="f55"/>
                    </a:moveTo>
                    <a:lnTo>
                      <a:pt x="f19" y="f55"/>
                    </a:lnTo>
                    <a:close/>
                    <a:moveTo>
                      <a:pt x="f57" y="f58"/>
                    </a:moveTo>
                    <a:lnTo>
                      <a:pt x="f2" y="f58"/>
                    </a:lnTo>
                    <a:lnTo>
                      <a:pt x="f6" y="f2"/>
                    </a:lnTo>
                    <a:lnTo>
                      <a:pt x="f15" y="f2"/>
                    </a:lnTo>
                    <a:lnTo>
                      <a:pt x="f59" y="f58"/>
                    </a:lnTo>
                    <a:lnTo>
                      <a:pt x="f57" y="f58"/>
                    </a:ln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2" name="Forma Livre 11"/>
              <p:cNvSpPr/>
              <p:nvPr/>
            </p:nvSpPr>
            <p:spPr>
              <a:xfrm>
                <a:off x="9147236" y="5986439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3" name="Forma Livre 12"/>
              <p:cNvSpPr/>
              <p:nvPr/>
            </p:nvSpPr>
            <p:spPr>
              <a:xfrm>
                <a:off x="9102595" y="6280199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4" name="Forma Livre 13"/>
              <p:cNvSpPr/>
              <p:nvPr/>
            </p:nvSpPr>
            <p:spPr>
              <a:xfrm>
                <a:off x="9153363" y="6391436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5" name="Forma Livre 14"/>
              <p:cNvSpPr/>
              <p:nvPr/>
            </p:nvSpPr>
            <p:spPr>
              <a:xfrm>
                <a:off x="9259918" y="6464158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6" name="Forma Livre 15"/>
              <p:cNvSpPr/>
              <p:nvPr/>
            </p:nvSpPr>
            <p:spPr>
              <a:xfrm>
                <a:off x="9522003" y="6464158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7" name="Forma Livre 16"/>
              <p:cNvSpPr/>
              <p:nvPr/>
            </p:nvSpPr>
            <p:spPr>
              <a:xfrm>
                <a:off x="9194758" y="5594399"/>
                <a:ext cx="430197" cy="173159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1277"/>
                  <a:gd name="f5" fmla="val 551"/>
                  <a:gd name="f6" fmla="val 948"/>
                  <a:gd name="f7" fmla="val 325"/>
                  <a:gd name="f8" fmla="val 962"/>
                  <a:gd name="f9" fmla="val 432"/>
                  <a:gd name="f10" fmla="val 912"/>
                  <a:gd name="f11" fmla="val 427"/>
                  <a:gd name="f12" fmla="val 900"/>
                  <a:gd name="f13" fmla="val 311"/>
                  <a:gd name="f14" fmla="val 308"/>
                  <a:gd name="f15" fmla="val 902"/>
                  <a:gd name="f16" fmla="val 303"/>
                  <a:gd name="f17" fmla="val 905"/>
                  <a:gd name="f18" fmla="val 300"/>
                  <a:gd name="f19" fmla="val 295"/>
                  <a:gd name="f20" fmla="val 922"/>
                  <a:gd name="f21" fmla="val 296"/>
                  <a:gd name="f22" fmla="val 929"/>
                  <a:gd name="f23" fmla="val 298"/>
                  <a:gd name="f24" fmla="val 941"/>
                  <a:gd name="f25" fmla="val 946"/>
                  <a:gd name="f26" fmla="val 313"/>
                  <a:gd name="f27" fmla="val 1100"/>
                  <a:gd name="f28" fmla="val 50"/>
                  <a:gd name="f29" fmla="val 1026"/>
                  <a:gd name="f30" fmla="val 84"/>
                  <a:gd name="f31" fmla="val 91"/>
                  <a:gd name="f32" fmla="val 1002"/>
                  <a:gd name="f33" fmla="val 79"/>
                  <a:gd name="f34" fmla="val 33"/>
                  <a:gd name="f35" fmla="val 1273"/>
                  <a:gd name="f36" fmla="val 69"/>
                  <a:gd name="f37" fmla="val 143"/>
                  <a:gd name="f38" fmla="val 1242"/>
                  <a:gd name="f39" fmla="val 212"/>
                  <a:gd name="f40" fmla="val 1192"/>
                  <a:gd name="f41" fmla="val 254"/>
                  <a:gd name="f42" fmla="val 1152"/>
                  <a:gd name="f43" fmla="val 249"/>
                  <a:gd name="f44" fmla="val 1276"/>
                  <a:gd name="f45" fmla="val 550"/>
                  <a:gd name="f46" fmla="val 1269"/>
                  <a:gd name="f47" fmla="val 1263"/>
                  <a:gd name="f48" fmla="val 549"/>
                  <a:gd name="f49" fmla="val 1257"/>
                  <a:gd name="f50" fmla="val 1230"/>
                  <a:gd name="f51" fmla="val 479"/>
                  <a:gd name="f52" fmla="val 474"/>
                  <a:gd name="f53" fmla="val 1156"/>
                  <a:gd name="f54" fmla="val 469"/>
                  <a:gd name="f55" fmla="val 1117"/>
                  <a:gd name="f56" fmla="val 466"/>
                  <a:gd name="f57" fmla="val 1133"/>
                  <a:gd name="f58" fmla="val 532"/>
                  <a:gd name="f59" fmla="val 1126"/>
                  <a:gd name="f60" fmla="val 1121"/>
                  <a:gd name="f61" fmla="val 530"/>
                  <a:gd name="f62" fmla="val 1116"/>
                  <a:gd name="f63" fmla="val 463"/>
                  <a:gd name="f64" fmla="val 1069"/>
                  <a:gd name="f65" fmla="val 461"/>
                  <a:gd name="f66" fmla="val 1036"/>
                  <a:gd name="f67" fmla="val 458"/>
                  <a:gd name="f68" fmla="val 1004"/>
                  <a:gd name="f69" fmla="val 454"/>
                  <a:gd name="f70" fmla="val 1007"/>
                  <a:gd name="f71" fmla="val 478"/>
                  <a:gd name="f72" fmla="val 931"/>
                  <a:gd name="f73" fmla="val 878"/>
                  <a:gd name="f74" fmla="val 464"/>
                  <a:gd name="f75" fmla="val 876"/>
                  <a:gd name="f76" fmla="val 444"/>
                  <a:gd name="f77" fmla="val 851"/>
                  <a:gd name="f78" fmla="val 443"/>
                  <a:gd name="f79" fmla="val 828"/>
                  <a:gd name="f80" fmla="val 802"/>
                  <a:gd name="f81" fmla="val 808"/>
                  <a:gd name="f82" fmla="val 507"/>
                  <a:gd name="f83" fmla="val 796"/>
                  <a:gd name="f84" fmla="val 792"/>
                  <a:gd name="f85" fmla="val 505"/>
                  <a:gd name="f86" fmla="val 786"/>
                  <a:gd name="f87" fmla="val 441"/>
                  <a:gd name="f88" fmla="val 774"/>
                  <a:gd name="f89" fmla="val 760"/>
                  <a:gd name="f90" fmla="val 748"/>
                  <a:gd name="f91" fmla="val 439"/>
                  <a:gd name="f92" fmla="val 753"/>
                  <a:gd name="f93" fmla="val 746"/>
                  <a:gd name="f94" fmla="val 503"/>
                  <a:gd name="f95" fmla="val 741"/>
                  <a:gd name="f96" fmla="val 736"/>
                  <a:gd name="f97" fmla="val 733"/>
                  <a:gd name="f98" fmla="val 728"/>
                  <a:gd name="f99" fmla="val 390"/>
                  <a:gd name="f100" fmla="val 703"/>
                  <a:gd name="f101" fmla="val 315"/>
                  <a:gd name="f102" fmla="val 640"/>
                  <a:gd name="f103" fmla="val 577"/>
                  <a:gd name="f104" fmla="val 552"/>
                  <a:gd name="f105" fmla="val 548"/>
                  <a:gd name="f106" fmla="val 543"/>
                  <a:gd name="f107" fmla="val 538"/>
                  <a:gd name="f108" fmla="val 533"/>
                  <a:gd name="f109" fmla="val 528"/>
                  <a:gd name="f110" fmla="val 519"/>
                  <a:gd name="f111" fmla="val 491"/>
                  <a:gd name="f112" fmla="val 486"/>
                  <a:gd name="f113" fmla="val 481"/>
                  <a:gd name="f114" fmla="val 476"/>
                  <a:gd name="f115" fmla="val 471"/>
                  <a:gd name="f116" fmla="val 475"/>
                  <a:gd name="f117" fmla="val 448"/>
                  <a:gd name="f118" fmla="val 420"/>
                  <a:gd name="f119" fmla="val 393"/>
                  <a:gd name="f120" fmla="val 446"/>
                  <a:gd name="f121" fmla="val 392"/>
                  <a:gd name="f122" fmla="val 262"/>
                  <a:gd name="f123" fmla="val 264"/>
                  <a:gd name="f124" fmla="val 456"/>
                  <a:gd name="f125" fmla="val 235"/>
                  <a:gd name="f126" fmla="val 459"/>
                  <a:gd name="f127" fmla="val 207"/>
                  <a:gd name="f128" fmla="val 177"/>
                  <a:gd name="f129" fmla="val 162"/>
                  <a:gd name="f130" fmla="val 157"/>
                  <a:gd name="f131" fmla="val 152"/>
                  <a:gd name="f132" fmla="val 146"/>
                  <a:gd name="f133" fmla="val 468"/>
                  <a:gd name="f134" fmla="val 122"/>
                  <a:gd name="f135" fmla="val 83"/>
                  <a:gd name="f136" fmla="val 45"/>
                  <a:gd name="f137" fmla="val 483"/>
                  <a:gd name="f138" fmla="val 17"/>
                  <a:gd name="f139" fmla="val 12"/>
                  <a:gd name="f140" fmla="val 5"/>
                  <a:gd name="f141" fmla="val 124"/>
                  <a:gd name="f142" fmla="val 85"/>
                  <a:gd name="f143" fmla="val 35"/>
                  <a:gd name="f144" fmla="val 4"/>
                  <a:gd name="f145" fmla="val 176"/>
                  <a:gd name="f146" fmla="val 274"/>
                  <a:gd name="f147" fmla="val 276"/>
                  <a:gd name="f148" fmla="val 18"/>
                  <a:gd name="f149" fmla="val 450"/>
                  <a:gd name="f150" fmla="val 3"/>
                  <a:gd name="f151" fmla="val 8"/>
                  <a:gd name="f152" fmla="val 521"/>
                  <a:gd name="f153" fmla="val 66"/>
                  <a:gd name="f154" fmla="val 64"/>
                  <a:gd name="f155" fmla="val 638"/>
                  <a:gd name="f156" fmla="val 722"/>
                  <a:gd name="f157" fmla="val 724"/>
                  <a:gd name="f158" fmla="val 756"/>
                  <a:gd name="f159" fmla="val 826"/>
                  <a:gd name="f160" fmla="val 7"/>
                  <a:gd name="f161" fmla="val 1000"/>
                  <a:gd name="f162" fmla="val 28"/>
                  <a:gd name="f163" fmla="val 780"/>
                  <a:gd name="f164" fmla="val 68"/>
                  <a:gd name="f165" fmla="val 495"/>
                  <a:gd name="f166" fmla="val 248"/>
                  <a:gd name="f167" fmla="val 319"/>
                  <a:gd name="f168" fmla="val 305"/>
                  <a:gd name="f169" fmla="val 357"/>
                  <a:gd name="f170" fmla="val 369"/>
                  <a:gd name="f171" fmla="val 368"/>
                  <a:gd name="f172" fmla="val 362"/>
                  <a:gd name="f173" fmla="val 355"/>
                  <a:gd name="f174" fmla="val 346"/>
                  <a:gd name="f175" fmla="val 338"/>
                  <a:gd name="f176" fmla="val 328"/>
                  <a:gd name="f177" fmla="val 321"/>
                  <a:gd name="f178" fmla="val 569"/>
                  <a:gd name="f179" fmla="val 574"/>
                  <a:gd name="f180" fmla="val 436"/>
                  <a:gd name="f181" fmla="val 576"/>
                  <a:gd name="f182" fmla="val 396"/>
                  <a:gd name="f183" fmla="val 595"/>
                  <a:gd name="f184" fmla="val 341"/>
                  <a:gd name="f185" fmla="val 340"/>
                  <a:gd name="f186" fmla="val 686"/>
                  <a:gd name="f187" fmla="val 707"/>
                  <a:gd name="f188" fmla="val 710"/>
                  <a:gd name="f189" fmla="val 688"/>
                  <a:gd name="f190" fmla="val 667"/>
                  <a:gd name="f191" fmla="val 501"/>
                  <a:gd name="f192" fmla="val 645"/>
                  <a:gd name="f193" fmla="val 629"/>
                  <a:gd name="f194" fmla="val 608"/>
                  <a:gd name="f195" fmla="val 589"/>
                  <a:gd name="f196" fmla="val 279"/>
                  <a:gd name="f197" fmla="val 326"/>
                  <a:gd name="f198" fmla="val 281"/>
                  <a:gd name="f199" fmla="val 318"/>
                  <a:gd name="f200" fmla="val 283"/>
                  <a:gd name="f201" fmla="val 285"/>
                  <a:gd name="f202" fmla="val 301"/>
                  <a:gd name="f203" fmla="val 260"/>
                  <a:gd name="f204" fmla="val 238"/>
                  <a:gd name="f205" fmla="val 306"/>
                  <a:gd name="f206" fmla="val 214"/>
                  <a:gd name="f207" fmla="val 200"/>
                  <a:gd name="f208" fmla="val 370"/>
                  <a:gd name="f209" fmla="val 224"/>
                  <a:gd name="f210" fmla="val 250"/>
                  <a:gd name="f211" fmla="val 365"/>
                  <a:gd name="f212" fmla="val 309"/>
                  <a:gd name="f213" fmla="val 331"/>
                  <a:gd name="f214" fmla="val 255"/>
                  <a:gd name="f215" fmla="val 352"/>
                  <a:gd name="f216" fmla="val 222"/>
                  <a:gd name="f217" fmla="val 229"/>
                  <a:gd name="f218" fmla="val 245"/>
                  <a:gd name="f219" fmla="val 119"/>
                  <a:gd name="f220" fmla="val 174"/>
                  <a:gd name="f221" fmla="val 293"/>
                  <a:gd name="f222" fmla="val 205"/>
                  <a:gd name="f223" fmla="val 290"/>
                  <a:gd name="f224" fmla="val 266"/>
                  <a:gd name="f225" fmla="val 286"/>
                  <a:gd name="f226" fmla="val 259"/>
                  <a:gd name="f227" fmla="val 377"/>
                  <a:gd name="f228" fmla="val 386"/>
                  <a:gd name="f229" fmla="val 267"/>
                  <a:gd name="f230" fmla="val 395"/>
                  <a:gd name="f231" fmla="val 426"/>
                  <a:gd name="f232" fmla="val 272"/>
                  <a:gd name="f233" fmla="val 271"/>
                  <a:gd name="f234" fmla="val 493"/>
                  <a:gd name="f235" fmla="val 269"/>
                  <a:gd name="f236" fmla="val 584"/>
                  <a:gd name="f237" fmla="val 631"/>
                  <a:gd name="f238" fmla="val 545"/>
                  <a:gd name="f239" fmla="val 215"/>
                  <a:gd name="f240" fmla="val 372"/>
                  <a:gd name="f241" fmla="val 404"/>
                  <a:gd name="f242" fmla="val 291"/>
                  <a:gd name="f243" fmla="val 405"/>
                  <a:gd name="f244" fmla="val 407"/>
                  <a:gd name="f245" fmla="val 429"/>
                  <a:gd name="f246" fmla="val 350"/>
                  <a:gd name="f247" fmla="val 457"/>
                  <a:gd name="f248" fmla="val 348"/>
                  <a:gd name="f249" fmla="val 485"/>
                  <a:gd name="f250" fmla="val 490"/>
                  <a:gd name="f251" fmla="val 288"/>
                  <a:gd name="f252" fmla="val 460"/>
                  <a:gd name="f253" fmla="val 400"/>
                  <a:gd name="f254" fmla="val 442"/>
                  <a:gd name="f255" fmla="val 488"/>
                  <a:gd name="f256" fmla="val 424"/>
                  <a:gd name="f257" fmla="val 534"/>
                  <a:gd name="f258" fmla="val 402"/>
                  <a:gd name="f259" fmla="val 380"/>
                  <a:gd name="f260" fmla="val 553"/>
                  <a:gd name="f261" fmla="val 452"/>
                  <a:gd name="f262" fmla="val 385"/>
                  <a:gd name="f263" fmla="val 141"/>
                  <a:gd name="f264" fmla="val 394"/>
                  <a:gd name="f265" fmla="val 76"/>
                  <a:gd name="f266" fmla="val 406"/>
                  <a:gd name="f267" fmla="val 52"/>
                  <a:gd name="f268" fmla="val 195"/>
                  <a:gd name="f269" fmla="val 297"/>
                  <a:gd name="f270" fmla="val 376"/>
                  <a:gd name="f271" fmla="val 449"/>
                  <a:gd name="f272" fmla="val 389"/>
                  <a:gd name="f273" fmla="val 302"/>
                  <a:gd name="f274" fmla="val 989"/>
                  <a:gd name="f275" fmla="val 972"/>
                  <a:gd name="f276" fmla="val 964"/>
                  <a:gd name="f277" fmla="val 879"/>
                  <a:gd name="f278" fmla="val 257"/>
                  <a:gd name="f279" fmla="val 893"/>
                  <a:gd name="f280" fmla="val 874"/>
                  <a:gd name="f281" fmla="val 867"/>
                  <a:gd name="f282" fmla="val 367"/>
                  <a:gd name="f283" fmla="val 820"/>
                  <a:gd name="f284" fmla="val 363"/>
                  <a:gd name="f285" fmla="val 788"/>
                  <a:gd name="f286" fmla="val 831"/>
                  <a:gd name="f287" fmla="val 866"/>
                  <a:gd name="f288" fmla="val 860"/>
                  <a:gd name="f289" fmla="val 862"/>
                  <a:gd name="f290" fmla="val 863"/>
                  <a:gd name="f291" fmla="val 839"/>
                  <a:gd name="f292" fmla="val 814"/>
                  <a:gd name="f293" fmla="val 789"/>
                  <a:gd name="f294" fmla="val 795"/>
                  <a:gd name="f295" fmla="val 817"/>
                  <a:gd name="f296" fmla="val 842"/>
                  <a:gd name="f297" fmla="val 885"/>
                  <a:gd name="f298" fmla="val 897"/>
                  <a:gd name="f299" fmla="val 909"/>
                  <a:gd name="f300" fmla="val 220"/>
                  <a:gd name="f301" fmla="val 647"/>
                  <a:gd name="f302" fmla="val 800"/>
                  <a:gd name="f303" fmla="val 926"/>
                  <a:gd name="f304" fmla="val 943"/>
                  <a:gd name="f305" fmla="val 960"/>
                  <a:gd name="f306" fmla="val 1043"/>
                  <a:gd name="f307" fmla="val 1078"/>
                  <a:gd name="f308" fmla="val 1103"/>
                  <a:gd name="f309" fmla="val 1131"/>
                  <a:gd name="f310" fmla="val 1157"/>
                  <a:gd name="f311" fmla="val 244"/>
                  <a:gd name="f312" fmla="val 1062"/>
                  <a:gd name="f313" fmla="val 234"/>
                  <a:gd name="f314" fmla="val 992"/>
                  <a:gd name="f315" fmla="val 227"/>
                  <a:gd name="f316" fmla="val 919"/>
                  <a:gd name="f317" fmla="val 983"/>
                  <a:gd name="f318" fmla="val 984"/>
                  <a:gd name="f319" fmla="val 986"/>
                  <a:gd name="f320" fmla="val 988"/>
                  <a:gd name="f321" fmla="val 993"/>
                  <a:gd name="f322" fmla="val 1023"/>
                  <a:gd name="f323" fmla="val 1050"/>
                  <a:gd name="f324" fmla="val 1079"/>
                  <a:gd name="f325" fmla="val 1063"/>
                  <a:gd name="f326" fmla="val 1038"/>
                  <a:gd name="f327" fmla="val 1011"/>
                  <a:gd name="f328" fmla="val 995"/>
                  <a:gd name="f329" fmla="val 438"/>
                  <a:gd name="f330" fmla="val 1076"/>
                  <a:gd name="f331" fmla="val 1148"/>
                  <a:gd name="f332" fmla="val 453"/>
                  <a:gd name="f333" fmla="val 1223"/>
                  <a:gd name="f334" fmla="val 1196"/>
                  <a:gd name="f335" fmla="val 383"/>
                  <a:gd name="f336" fmla="val 717"/>
                  <a:gd name="f337" fmla="val 345"/>
                  <a:gd name="f338" fmla="val 738"/>
                  <a:gd name="f339" fmla="val 759"/>
                  <a:gd name="f340" fmla="val 777"/>
                  <a:gd name="f341" fmla="val 772"/>
                  <a:gd name="f342" fmla="val 685"/>
                  <a:gd name="f343" fmla="val 500"/>
                  <a:gd name="f344" fmla="val 541"/>
                  <a:gd name="f345" fmla="val 562"/>
                  <a:gd name="f346" fmla="val 580"/>
                  <a:gd name="f347" fmla="val 320"/>
                  <a:gd name="f348" fmla="val 602"/>
                  <a:gd name="f349" fmla="val 632"/>
                  <a:gd name="f350" fmla="val 648"/>
                  <a:gd name="f351" fmla="val 679"/>
                  <a:gd name="f352" fmla="val 702"/>
                  <a:gd name="f353" fmla="val 1095"/>
                  <a:gd name="f354" fmla="val 1128"/>
                  <a:gd name="f355" fmla="val 375"/>
                  <a:gd name="f356" fmla="val 1159"/>
                  <a:gd name="f357" fmla="val 1190"/>
                  <a:gd name="f358" fmla="val 1164"/>
                  <a:gd name="f359" fmla="val 1136"/>
                  <a:gd name="f360" fmla="val 316"/>
                  <a:gd name="f361" fmla="val 1109"/>
                  <a:gd name="f362" fmla="val 1081"/>
                  <a:gd name="f363" fmla="val 310"/>
                  <a:gd name="f364" fmla="val 196"/>
                  <a:gd name="f365" fmla="val 168"/>
                  <a:gd name="f366" fmla="val 140"/>
                  <a:gd name="f367" fmla="val 110"/>
                  <a:gd name="f368" fmla="val 323"/>
                  <a:gd name="f369" fmla="val 387"/>
                  <a:gd name="f370" fmla="val 117"/>
                  <a:gd name="f371" fmla="val 382"/>
                  <a:gd name="f372" fmla="val 150"/>
                  <a:gd name="f373" fmla="val 183"/>
                  <a:gd name="f374" fmla="val 373"/>
                  <a:gd name="f375" fmla="val 1188"/>
                  <a:gd name="f376" fmla="val 197"/>
                  <a:gd name="f377" fmla="val 134"/>
                  <a:gd name="f378" fmla="val 136"/>
                  <a:gd name="f379" fmla="val 47"/>
                  <a:gd name="f380" fmla="val 199"/>
                  <a:gd name="f381" fmla="val 90"/>
                  <a:gd name="f382" fmla="val 237"/>
                  <a:gd name="f383" fmla="val 166"/>
                  <a:gd name="f384" fmla="val 1238"/>
                  <a:gd name="f385" fmla="val 182"/>
                  <a:gd name="f386" fmla="val 139"/>
                  <a:gd name="f387" fmla="val 81"/>
                  <a:gd name="f388" fmla="val 53"/>
                  <a:gd name="f389" fmla="val 109"/>
                  <a:gd name="f390" fmla="val 96"/>
                  <a:gd name="f391" fmla="val 22"/>
                  <a:gd name="f392" fmla="val 843"/>
                  <a:gd name="f393" fmla="val 86"/>
                  <a:gd name="f394" fmla="val 709"/>
                  <a:gd name="f395" fmla="val 568"/>
                  <a:gd name="f396" fmla="val 160"/>
                  <a:gd name="f397" fmla="val 19"/>
                  <a:gd name="f398" fmla="val 40"/>
                  <a:gd name="f399" fmla="val 184"/>
                  <a:gd name="f400" fmla="val 118"/>
                  <a:gd name="f401" fmla="*/ f1 1 1277"/>
                  <a:gd name="f402" fmla="*/ f2 1 551"/>
                  <a:gd name="f403" fmla="+- f5 0 f3"/>
                  <a:gd name="f404" fmla="+- f4 0 f3"/>
                  <a:gd name="f405" fmla="*/ f404 1 1277"/>
                  <a:gd name="f406" fmla="*/ f403 1 551"/>
                  <a:gd name="f407" fmla="*/ f3 1 f405"/>
                  <a:gd name="f408" fmla="*/ f4 1 f405"/>
                  <a:gd name="f409" fmla="*/ f3 1 f406"/>
                  <a:gd name="f410" fmla="*/ f5 1 f406"/>
                  <a:gd name="f411" fmla="*/ f407 f401 1"/>
                  <a:gd name="f412" fmla="*/ f408 f401 1"/>
                  <a:gd name="f413" fmla="*/ f410 f402 1"/>
                  <a:gd name="f414" fmla="*/ f409 f40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411" t="f414" r="f412" b="f413"/>
                <a:pathLst>
                  <a:path w="1277" h="551">
                    <a:moveTo>
                      <a:pt x="f6" y="f7"/>
                    </a:moveTo>
                    <a:lnTo>
                      <a:pt x="f8" y="f9"/>
                    </a:lnTo>
                    <a:lnTo>
                      <a:pt x="f10" y="f11"/>
                    </a:lnTo>
                    <a:lnTo>
                      <a:pt x="f12" y="f13"/>
                    </a:lnTo>
                    <a:cubicBezTo>
                      <a:pt x="f12" y="f14"/>
                      <a:pt x="f15" y="f16"/>
                      <a:pt x="f17" y="f18"/>
                    </a:cubicBezTo>
                    <a:cubicBezTo>
                      <a:pt x="f10" y="f19"/>
                      <a:pt x="f20" y="f21"/>
                      <a:pt x="f22" y="f23"/>
                    </a:cubicBezTo>
                    <a:cubicBezTo>
                      <a:pt x="f24" y="f16"/>
                      <a:pt x="f25" y="f26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27" y="f28"/>
                    </a:moveTo>
                    <a:lnTo>
                      <a:pt x="f29" y="f30"/>
                    </a:lnTo>
                    <a:lnTo>
                      <a:pt x="f27" y="f31"/>
                    </a:lnTo>
                    <a:lnTo>
                      <a:pt x="f27" y="f28"/>
                    </a:lnTo>
                    <a:close/>
                    <a:moveTo>
                      <a:pt x="f27" y="f28"/>
                    </a:moveTo>
                    <a:lnTo>
                      <a:pt x="f27" y="f28"/>
                    </a:lnTo>
                    <a:close/>
                    <a:moveTo>
                      <a:pt x="f32" y="f33"/>
                    </a:moveTo>
                    <a:lnTo>
                      <a:pt x="f27" y="f34"/>
                    </a:lnTo>
                    <a:lnTo>
                      <a:pt x="f35" y="f36"/>
                    </a:lnTo>
                    <a:lnTo>
                      <a:pt x="f35" y="f37"/>
                    </a:lnTo>
                    <a:lnTo>
                      <a:pt x="f38" y="f39"/>
                    </a:lnTo>
                    <a:lnTo>
                      <a:pt x="f40" y="f41"/>
                    </a:lnTo>
                    <a:lnTo>
                      <a:pt x="f42" y="f43"/>
                    </a:lnTo>
                    <a:lnTo>
                      <a:pt x="f44" y="f45"/>
                    </a:lnTo>
                    <a:cubicBezTo>
                      <a:pt x="f46" y="f45"/>
                      <a:pt x="f47" y="f48"/>
                      <a:pt x="f49" y="f48"/>
                    </a:cubicBezTo>
                    <a:lnTo>
                      <a:pt x="f50" y="f51"/>
                    </a:lnTo>
                    <a:cubicBezTo>
                      <a:pt x="f40" y="f52"/>
                      <a:pt x="f53" y="f54"/>
                      <a:pt x="f55" y="f56"/>
                    </a:cubicBezTo>
                    <a:lnTo>
                      <a:pt x="f57" y="f58"/>
                    </a:lnTo>
                    <a:cubicBezTo>
                      <a:pt x="f59" y="f58"/>
                      <a:pt x="f60" y="f61"/>
                      <a:pt x="f62" y="f61"/>
                    </a:cubicBezTo>
                    <a:lnTo>
                      <a:pt x="f27" y="f63"/>
                    </a:lnTo>
                    <a:cubicBezTo>
                      <a:pt x="f64" y="f65"/>
                      <a:pt x="f66" y="f67"/>
                      <a:pt x="f68" y="f69"/>
                    </a:cubicBezTo>
                    <a:lnTo>
                      <a:pt x="f70" y="f71"/>
                    </a:lnTo>
                    <a:lnTo>
                      <a:pt x="f72" y="f54"/>
                    </a:lnTo>
                    <a:lnTo>
                      <a:pt x="f73" y="f74"/>
                    </a:lnTo>
                    <a:lnTo>
                      <a:pt x="f75" y="f76"/>
                    </a:lnTo>
                    <a:cubicBezTo>
                      <a:pt x="f77" y="f78"/>
                      <a:pt x="f79" y="f78"/>
                      <a:pt x="f80" y="f78"/>
                    </a:cubicBezTo>
                    <a:lnTo>
                      <a:pt x="f81" y="f82"/>
                    </a:lnTo>
                    <a:cubicBezTo>
                      <a:pt x="f80" y="f82"/>
                      <a:pt x="f83" y="f82"/>
                      <a:pt x="f84" y="f85"/>
                    </a:cubicBezTo>
                    <a:lnTo>
                      <a:pt x="f86" y="f87"/>
                    </a:lnTo>
                    <a:cubicBezTo>
                      <a:pt x="f88" y="f87"/>
                      <a:pt x="f89" y="f87"/>
                      <a:pt x="f90" y="f91"/>
                    </a:cubicBezTo>
                    <a:cubicBezTo>
                      <a:pt x="f90" y="f87"/>
                      <a:pt x="f90" y="f78"/>
                      <a:pt x="f90" y="f76"/>
                    </a:cubicBezTo>
                    <a:lnTo>
                      <a:pt x="f92" y="f85"/>
                    </a:lnTo>
                    <a:cubicBezTo>
                      <a:pt x="f93" y="f94"/>
                      <a:pt x="f95" y="f94"/>
                      <a:pt x="f96" y="f94"/>
                    </a:cubicBezTo>
                    <a:lnTo>
                      <a:pt x="f97" y="f76"/>
                    </a:lnTo>
                    <a:cubicBezTo>
                      <a:pt x="f98" y="f99"/>
                      <a:pt x="f100" y="f101"/>
                      <a:pt x="f102" y="f26"/>
                    </a:cubicBezTo>
                    <a:cubicBezTo>
                      <a:pt x="f103" y="f101"/>
                      <a:pt x="f104" y="f99"/>
                      <a:pt x="f105" y="f76"/>
                    </a:cubicBezTo>
                    <a:lnTo>
                      <a:pt x="f106" y="f94"/>
                    </a:lnTo>
                    <a:cubicBezTo>
                      <a:pt x="f107" y="f94"/>
                      <a:pt x="f108" y="f94"/>
                      <a:pt x="f109" y="f94"/>
                    </a:cubicBezTo>
                    <a:lnTo>
                      <a:pt x="f108" y="f76"/>
                    </a:lnTo>
                    <a:cubicBezTo>
                      <a:pt x="f108" y="f78"/>
                      <a:pt x="f108" y="f87"/>
                      <a:pt x="f108" y="f87"/>
                    </a:cubicBezTo>
                    <a:cubicBezTo>
                      <a:pt x="f110" y="f87"/>
                      <a:pt x="f85" y="f87"/>
                      <a:pt x="f111" y="f87"/>
                    </a:cubicBezTo>
                    <a:lnTo>
                      <a:pt x="f112" y="f85"/>
                    </a:lnTo>
                    <a:cubicBezTo>
                      <a:pt x="f113" y="f85"/>
                      <a:pt x="f114" y="f82"/>
                      <a:pt x="f115" y="f82"/>
                    </a:cubicBezTo>
                    <a:lnTo>
                      <a:pt x="f116" y="f78"/>
                    </a:lnTo>
                    <a:cubicBezTo>
                      <a:pt x="f117" y="f78"/>
                      <a:pt x="f118" y="f76"/>
                      <a:pt x="f119" y="f120"/>
                    </a:cubicBezTo>
                    <a:lnTo>
                      <a:pt x="f121" y="f74"/>
                    </a:lnTo>
                    <a:lnTo>
                      <a:pt x="f122" y="f71"/>
                    </a:lnTo>
                    <a:lnTo>
                      <a:pt x="f123" y="f124"/>
                    </a:lnTo>
                    <a:cubicBezTo>
                      <a:pt x="f125" y="f126"/>
                      <a:pt x="f127" y="f65"/>
                      <a:pt x="f128" y="f74"/>
                    </a:cubicBezTo>
                    <a:lnTo>
                      <a:pt x="f129" y="f61"/>
                    </a:lnTo>
                    <a:cubicBezTo>
                      <a:pt x="f130" y="f61"/>
                      <a:pt x="f131" y="f61"/>
                      <a:pt x="f132" y="f58"/>
                    </a:cubicBezTo>
                    <a:lnTo>
                      <a:pt x="f129" y="f133"/>
                    </a:lnTo>
                    <a:cubicBezTo>
                      <a:pt x="f134" y="f115"/>
                      <a:pt x="f135" y="f71"/>
                      <a:pt x="f136" y="f137"/>
                    </a:cubicBezTo>
                    <a:lnTo>
                      <a:pt x="f138" y="f48"/>
                    </a:lnTo>
                    <a:cubicBezTo>
                      <a:pt x="f139" y="f48"/>
                      <a:pt x="f140" y="f45"/>
                      <a:pt x="f3" y="f45"/>
                    </a:cubicBezTo>
                    <a:lnTo>
                      <a:pt x="f141" y="f43"/>
                    </a:lnTo>
                    <a:lnTo>
                      <a:pt x="f142" y="f41"/>
                    </a:lnTo>
                    <a:lnTo>
                      <a:pt x="f143" y="f39"/>
                    </a:lnTo>
                    <a:lnTo>
                      <a:pt x="f144" y="f37"/>
                    </a:lnTo>
                    <a:lnTo>
                      <a:pt x="f144" y="f36"/>
                    </a:lnTo>
                    <a:lnTo>
                      <a:pt x="f145" y="f34"/>
                    </a:lnTo>
                    <a:lnTo>
                      <a:pt x="f146" y="f33"/>
                    </a:lnTo>
                    <a:lnTo>
                      <a:pt x="f147" y="f148"/>
                    </a:lnTo>
                    <a:lnTo>
                      <a:pt x="f149" y="f150"/>
                    </a:lnTo>
                    <a:lnTo>
                      <a:pt x="f149" y="f151"/>
                    </a:lnTo>
                    <a:lnTo>
                      <a:pt x="f152" y="f153"/>
                    </a:lnTo>
                    <a:lnTo>
                      <a:pt x="f104" y="f154"/>
                    </a:lnTo>
                    <a:lnTo>
                      <a:pt x="f104" y="f3"/>
                    </a:lnTo>
                    <a:lnTo>
                      <a:pt x="f155" y="f3"/>
                    </a:lnTo>
                    <a:lnTo>
                      <a:pt x="f156" y="f3"/>
                    </a:lnTo>
                    <a:lnTo>
                      <a:pt x="f157" y="f154"/>
                    </a:lnTo>
                    <a:lnTo>
                      <a:pt x="f158" y="f153"/>
                    </a:lnTo>
                    <a:lnTo>
                      <a:pt x="f159" y="f160"/>
                    </a:lnTo>
                    <a:lnTo>
                      <a:pt x="f159" y="f150"/>
                    </a:lnTo>
                    <a:lnTo>
                      <a:pt x="f161" y="f148"/>
                    </a:lnTo>
                    <a:lnTo>
                      <a:pt x="f32" y="f33"/>
                    </a:lnTo>
                    <a:close/>
                    <a:moveTo>
                      <a:pt x="f32" y="f33"/>
                    </a:moveTo>
                    <a:lnTo>
                      <a:pt x="f32" y="f33"/>
                    </a:lnTo>
                    <a:close/>
                    <a:moveTo>
                      <a:pt x="f159" y="f162"/>
                    </a:moveTo>
                    <a:lnTo>
                      <a:pt x="f163" y="f164"/>
                    </a:lnTo>
                    <a:lnTo>
                      <a:pt x="f79" y="f36"/>
                    </a:lnTo>
                    <a:lnTo>
                      <a:pt x="f159" y="f162"/>
                    </a:lnTo>
                    <a:close/>
                    <a:moveTo>
                      <a:pt x="f159" y="f162"/>
                    </a:moveTo>
                    <a:lnTo>
                      <a:pt x="f159" y="f162"/>
                    </a:lnTo>
                    <a:close/>
                    <a:moveTo>
                      <a:pt x="f149" y="f162"/>
                    </a:moveTo>
                    <a:lnTo>
                      <a:pt x="f165" y="f164"/>
                    </a:lnTo>
                    <a:lnTo>
                      <a:pt x="f117" y="f36"/>
                    </a:lnTo>
                    <a:lnTo>
                      <a:pt x="f149" y="f162"/>
                    </a:lnTo>
                    <a:close/>
                    <a:moveTo>
                      <a:pt x="f149" y="f162"/>
                    </a:moveTo>
                    <a:lnTo>
                      <a:pt x="f149" y="f162"/>
                    </a:lnTo>
                    <a:close/>
                    <a:moveTo>
                      <a:pt x="f145" y="f28"/>
                    </a:moveTo>
                    <a:lnTo>
                      <a:pt x="f166" y="f30"/>
                    </a:lnTo>
                    <a:lnTo>
                      <a:pt x="f145" y="f31"/>
                    </a:lnTo>
                    <a:lnTo>
                      <a:pt x="f145" y="f28"/>
                    </a:lnTo>
                    <a:close/>
                    <a:moveTo>
                      <a:pt x="f145" y="f28"/>
                    </a:moveTo>
                    <a:lnTo>
                      <a:pt x="f145" y="f28"/>
                    </a:lnTo>
                    <a:close/>
                    <a:moveTo>
                      <a:pt x="f167" y="f7"/>
                    </a:moveTo>
                    <a:lnTo>
                      <a:pt x="f168" y="f9"/>
                    </a:lnTo>
                    <a:lnTo>
                      <a:pt x="f169" y="f11"/>
                    </a:lnTo>
                    <a:lnTo>
                      <a:pt x="f170" y="f13"/>
                    </a:lnTo>
                    <a:cubicBezTo>
                      <a:pt x="f170" y="f14"/>
                      <a:pt x="f171" y="f16"/>
                      <a:pt x="f172" y="f18"/>
                    </a:cubicBezTo>
                    <a:cubicBezTo>
                      <a:pt x="f173" y="f19"/>
                      <a:pt x="f174" y="f21"/>
                      <a:pt x="f175" y="f23"/>
                    </a:cubicBezTo>
                    <a:cubicBezTo>
                      <a:pt x="f176" y="f16"/>
                      <a:pt x="f177" y="f26"/>
                      <a:pt x="f167" y="f7"/>
                    </a:cubicBezTo>
                    <a:close/>
                    <a:moveTo>
                      <a:pt x="f167" y="f7"/>
                    </a:moveTo>
                    <a:lnTo>
                      <a:pt x="f167" y="f7"/>
                    </a:lnTo>
                    <a:close/>
                    <a:moveTo>
                      <a:pt x="f178" y="f94"/>
                    </a:moveTo>
                    <a:lnTo>
                      <a:pt x="f179" y="f180"/>
                    </a:lnTo>
                    <a:cubicBezTo>
                      <a:pt x="f181" y="f182"/>
                      <a:pt x="f183" y="f184"/>
                      <a:pt x="f102" y="f185"/>
                    </a:cubicBezTo>
                    <a:cubicBezTo>
                      <a:pt x="f186" y="f184"/>
                      <a:pt x="f100" y="f182"/>
                      <a:pt x="f187" y="f180"/>
                    </a:cubicBezTo>
                    <a:lnTo>
                      <a:pt x="f188" y="f94"/>
                    </a:lnTo>
                    <a:cubicBezTo>
                      <a:pt x="f189" y="f94"/>
                      <a:pt x="f190" y="f191"/>
                      <a:pt x="f192" y="f191"/>
                    </a:cubicBezTo>
                    <a:lnTo>
                      <a:pt x="f155" y="f191"/>
                    </a:lnTo>
                    <a:lnTo>
                      <a:pt x="f193" y="f191"/>
                    </a:lnTo>
                    <a:cubicBezTo>
                      <a:pt x="f194" y="f191"/>
                      <a:pt x="f195" y="f94"/>
                      <a:pt x="f178" y="f94"/>
                    </a:cubicBezTo>
                    <a:close/>
                    <a:moveTo>
                      <a:pt x="f178" y="f94"/>
                    </a:moveTo>
                    <a:lnTo>
                      <a:pt x="f178" y="f94"/>
                    </a:lnTo>
                    <a:close/>
                    <a:moveTo>
                      <a:pt x="f196" y="f197"/>
                    </a:moveTo>
                    <a:lnTo>
                      <a:pt x="f198" y="f199"/>
                    </a:lnTo>
                    <a:lnTo>
                      <a:pt x="f198" y="f13"/>
                    </a:lnTo>
                    <a:cubicBezTo>
                      <a:pt x="f200" y="f14"/>
                      <a:pt x="f200" y="f168"/>
                      <a:pt x="f201" y="f202"/>
                    </a:cubicBezTo>
                    <a:cubicBezTo>
                      <a:pt x="f203" y="f16"/>
                      <a:pt x="f204" y="f205"/>
                      <a:pt x="f206" y="f14"/>
                    </a:cubicBezTo>
                    <a:lnTo>
                      <a:pt x="f207" y="f208"/>
                    </a:lnTo>
                    <a:cubicBezTo>
                      <a:pt x="f209" y="f171"/>
                      <a:pt x="f210" y="f211"/>
                      <a:pt x="f147" y="f172"/>
                    </a:cubicBezTo>
                    <a:lnTo>
                      <a:pt x="f196" y="f197"/>
                    </a:lnTo>
                    <a:close/>
                    <a:moveTo>
                      <a:pt x="f196" y="f197"/>
                    </a:moveTo>
                    <a:lnTo>
                      <a:pt x="f196" y="f197"/>
                    </a:lnTo>
                    <a:close/>
                    <a:moveTo>
                      <a:pt x="f19" y="f201"/>
                    </a:moveTo>
                    <a:cubicBezTo>
                      <a:pt x="f212" y="f123"/>
                      <a:pt x="f213" y="f214"/>
                      <a:pt x="f215" y="f214"/>
                    </a:cubicBezTo>
                    <a:lnTo>
                      <a:pt x="f173" y="f216"/>
                    </a:lnTo>
                    <a:cubicBezTo>
                      <a:pt x="f201" y="f217"/>
                      <a:pt x="f39" y="f125"/>
                      <a:pt x="f37" y="f218"/>
                    </a:cubicBezTo>
                    <a:lnTo>
                      <a:pt x="f219" y="f168"/>
                    </a:lnTo>
                    <a:cubicBezTo>
                      <a:pt x="f132" y="f202"/>
                      <a:pt x="f220" y="f23"/>
                      <a:pt x="f207" y="f19"/>
                    </a:cubicBezTo>
                    <a:lnTo>
                      <a:pt x="f207" y="f221"/>
                    </a:lnTo>
                    <a:lnTo>
                      <a:pt x="f222" y="f221"/>
                    </a:lnTo>
                    <a:cubicBezTo>
                      <a:pt x="f125" y="f223"/>
                      <a:pt x="f224" y="f225"/>
                      <a:pt x="f19" y="f201"/>
                    </a:cubicBezTo>
                    <a:close/>
                    <a:moveTo>
                      <a:pt x="f19" y="f201"/>
                    </a:moveTo>
                    <a:lnTo>
                      <a:pt x="f19" y="f201"/>
                    </a:lnTo>
                    <a:close/>
                    <a:moveTo>
                      <a:pt x="f171" y="f226"/>
                    </a:moveTo>
                    <a:cubicBezTo>
                      <a:pt x="f227" y="f122"/>
                      <a:pt x="f228" y="f229"/>
                      <a:pt x="f230" y="f147"/>
                    </a:cubicBezTo>
                    <a:cubicBezTo>
                      <a:pt x="f231" y="f232"/>
                      <a:pt x="f126" y="f233"/>
                      <a:pt x="f111" y="f233"/>
                    </a:cubicBezTo>
                    <a:lnTo>
                      <a:pt x="f234" y="f233"/>
                    </a:lnTo>
                    <a:cubicBezTo>
                      <a:pt x="f107" y="f235"/>
                      <a:pt x="f236" y="f229"/>
                      <a:pt x="f237" y="f229"/>
                    </a:cubicBezTo>
                    <a:lnTo>
                      <a:pt x="f237" y="f39"/>
                    </a:lnTo>
                    <a:cubicBezTo>
                      <a:pt x="f238" y="f39"/>
                      <a:pt x="f126" y="f239"/>
                      <a:pt x="f240" y="f216"/>
                    </a:cubicBezTo>
                    <a:lnTo>
                      <a:pt x="f171" y="f226"/>
                    </a:lnTo>
                    <a:close/>
                    <a:moveTo>
                      <a:pt x="f171" y="f226"/>
                    </a:moveTo>
                    <a:lnTo>
                      <a:pt x="f171" y="f226"/>
                    </a:lnTo>
                    <a:close/>
                    <a:moveTo>
                      <a:pt x="f241" y="f242"/>
                    </a:moveTo>
                    <a:cubicBezTo>
                      <a:pt x="f243" y="f23"/>
                      <a:pt x="f244" y="f168"/>
                      <a:pt x="f244" y="f26"/>
                    </a:cubicBezTo>
                    <a:lnTo>
                      <a:pt x="f241" y="f215"/>
                    </a:lnTo>
                    <a:cubicBezTo>
                      <a:pt x="f245" y="f246"/>
                      <a:pt x="f247" y="f248"/>
                      <a:pt x="f249" y="f174"/>
                    </a:cubicBezTo>
                    <a:lnTo>
                      <a:pt x="f250" y="f251"/>
                    </a:lnTo>
                    <a:cubicBezTo>
                      <a:pt x="f252" y="f251"/>
                      <a:pt x="f9" y="f223"/>
                      <a:pt x="f241" y="f242"/>
                    </a:cubicBezTo>
                    <a:close/>
                    <a:moveTo>
                      <a:pt x="f241" y="f242"/>
                    </a:moveTo>
                    <a:lnTo>
                      <a:pt x="f241" y="f242"/>
                    </a:lnTo>
                    <a:close/>
                    <a:moveTo>
                      <a:pt x="f253" y="f171"/>
                    </a:moveTo>
                    <a:lnTo>
                      <a:pt x="f230" y="f245"/>
                    </a:lnTo>
                    <a:cubicBezTo>
                      <a:pt x="f254" y="f11"/>
                      <a:pt x="f255" y="f256"/>
                      <a:pt x="f257" y="f256"/>
                    </a:cubicBezTo>
                    <a:cubicBezTo>
                      <a:pt x="f107" y="f258"/>
                      <a:pt x="f238" y="f259"/>
                      <a:pt x="f260" y="f172"/>
                    </a:cubicBezTo>
                    <a:cubicBezTo>
                      <a:pt x="f94" y="f172"/>
                      <a:pt x="f261" y="f211"/>
                      <a:pt x="f253" y="f171"/>
                    </a:cubicBezTo>
                    <a:close/>
                    <a:moveTo>
                      <a:pt x="f253" y="f171"/>
                    </a:moveTo>
                    <a:lnTo>
                      <a:pt x="f253" y="f171"/>
                    </a:lnTo>
                    <a:close/>
                    <a:moveTo>
                      <a:pt x="f224" y="f91"/>
                    </a:moveTo>
                    <a:lnTo>
                      <a:pt x="f232" y="f259"/>
                    </a:lnTo>
                    <a:cubicBezTo>
                      <a:pt x="f127" y="f262"/>
                      <a:pt x="f263" y="f264"/>
                      <a:pt x="f265" y="f266"/>
                    </a:cubicBezTo>
                    <a:lnTo>
                      <a:pt x="f267" y="f74"/>
                    </a:lnTo>
                    <a:cubicBezTo>
                      <a:pt x="f141" y="f69"/>
                      <a:pt x="f268" y="f120"/>
                      <a:pt x="f224" y="f91"/>
                    </a:cubicBezTo>
                    <a:close/>
                    <a:moveTo>
                      <a:pt x="f224" y="f91"/>
                    </a:moveTo>
                    <a:lnTo>
                      <a:pt x="f224" y="f91"/>
                    </a:lnTo>
                    <a:close/>
                    <a:moveTo>
                      <a:pt x="f269" y="f177"/>
                    </a:moveTo>
                    <a:lnTo>
                      <a:pt x="f196" y="f126"/>
                    </a:lnTo>
                    <a:lnTo>
                      <a:pt x="f270" y="f271"/>
                    </a:lnTo>
                    <a:lnTo>
                      <a:pt x="f121" y="f26"/>
                    </a:lnTo>
                    <a:cubicBezTo>
                      <a:pt x="f272" y="f221"/>
                      <a:pt x="f259" y="f198"/>
                      <a:pt x="f211" y="f146"/>
                    </a:cubicBezTo>
                    <a:lnTo>
                      <a:pt x="f211" y="f147"/>
                    </a:lnTo>
                    <a:lnTo>
                      <a:pt x="f248" y="f232"/>
                    </a:lnTo>
                    <a:lnTo>
                      <a:pt x="f246" y="f232"/>
                    </a:lnTo>
                    <a:cubicBezTo>
                      <a:pt x="f197" y="f232"/>
                      <a:pt x="f273" y="f223"/>
                      <a:pt x="f269" y="f177"/>
                    </a:cubicBezTo>
                    <a:close/>
                    <a:moveTo>
                      <a:pt x="f269" y="f177"/>
                    </a:moveTo>
                    <a:lnTo>
                      <a:pt x="f269" y="f177"/>
                    </a:lnTo>
                    <a:close/>
                    <a:moveTo>
                      <a:pt x="f6" y="f69"/>
                    </a:moveTo>
                    <a:lnTo>
                      <a:pt x="f274" y="f126"/>
                    </a:lnTo>
                    <a:lnTo>
                      <a:pt x="f275" y="f177"/>
                    </a:lnTo>
                    <a:cubicBezTo>
                      <a:pt x="f276" y="f226"/>
                      <a:pt x="f277" y="f278"/>
                      <a:pt x="f73" y="f26"/>
                    </a:cubicBezTo>
                    <a:lnTo>
                      <a:pt x="f279" y="f271"/>
                    </a:lnTo>
                    <a:lnTo>
                      <a:pt x="f6" y="f69"/>
                    </a:lnTo>
                    <a:close/>
                    <a:moveTo>
                      <a:pt x="f6" y="f69"/>
                    </a:moveTo>
                    <a:lnTo>
                      <a:pt x="f6" y="f69"/>
                    </a:lnTo>
                    <a:close/>
                    <a:moveTo>
                      <a:pt x="f280" y="f245"/>
                    </a:moveTo>
                    <a:lnTo>
                      <a:pt x="f281" y="f282"/>
                    </a:lnTo>
                    <a:cubicBezTo>
                      <a:pt x="f283" y="f284"/>
                      <a:pt x="f88" y="f172"/>
                      <a:pt x="f98" y="f172"/>
                    </a:cubicBezTo>
                    <a:cubicBezTo>
                      <a:pt x="f96" y="f259"/>
                      <a:pt x="f95" y="f258"/>
                      <a:pt x="f93" y="f256"/>
                    </a:cubicBezTo>
                    <a:cubicBezTo>
                      <a:pt x="f285" y="f256"/>
                      <a:pt x="f286" y="f231"/>
                      <a:pt x="f280" y="f245"/>
                    </a:cubicBezTo>
                    <a:close/>
                    <a:moveTo>
                      <a:pt x="f280" y="f245"/>
                    </a:moveTo>
                    <a:lnTo>
                      <a:pt x="f280" y="f245"/>
                    </a:lnTo>
                    <a:close/>
                    <a:moveTo>
                      <a:pt x="f287" y="f215"/>
                    </a:moveTo>
                    <a:lnTo>
                      <a:pt x="f288" y="f26"/>
                    </a:lnTo>
                    <a:cubicBezTo>
                      <a:pt x="f289" y="f168"/>
                      <a:pt x="f290" y="f23"/>
                      <a:pt x="f287" y="f223"/>
                    </a:cubicBezTo>
                    <a:cubicBezTo>
                      <a:pt x="f291" y="f223"/>
                      <a:pt x="f292" y="f251"/>
                      <a:pt x="f293" y="f225"/>
                    </a:cubicBezTo>
                    <a:lnTo>
                      <a:pt x="f294" y="f174"/>
                    </a:lnTo>
                    <a:cubicBezTo>
                      <a:pt x="f295" y="f248"/>
                      <a:pt x="f296" y="f246"/>
                      <a:pt x="f287" y="f215"/>
                    </a:cubicBezTo>
                    <a:close/>
                    <a:moveTo>
                      <a:pt x="f287" y="f215"/>
                    </a:moveTo>
                    <a:lnTo>
                      <a:pt x="f287" y="f215"/>
                    </a:lnTo>
                    <a:close/>
                    <a:moveTo>
                      <a:pt x="f75" y="f146"/>
                    </a:moveTo>
                    <a:cubicBezTo>
                      <a:pt x="f297" y="f123"/>
                      <a:pt x="f298" y="f226"/>
                      <a:pt x="f299" y="f278"/>
                    </a:cubicBezTo>
                    <a:lnTo>
                      <a:pt x="f15" y="f300"/>
                    </a:lnTo>
                    <a:cubicBezTo>
                      <a:pt x="f295" y="f239"/>
                      <a:pt x="f97" y="f39"/>
                      <a:pt x="f301" y="f39"/>
                    </a:cubicBezTo>
                    <a:lnTo>
                      <a:pt x="f301" y="f229"/>
                    </a:lnTo>
                    <a:cubicBezTo>
                      <a:pt x="f157" y="f229"/>
                      <a:pt x="f302" y="f235"/>
                      <a:pt x="f75" y="f146"/>
                    </a:cubicBezTo>
                    <a:close/>
                    <a:moveTo>
                      <a:pt x="f75" y="f146"/>
                    </a:moveTo>
                    <a:lnTo>
                      <a:pt x="f75" y="f146"/>
                    </a:lnTo>
                    <a:close/>
                    <a:moveTo>
                      <a:pt x="f303" y="f214"/>
                    </a:moveTo>
                    <a:cubicBezTo>
                      <a:pt x="f304" y="f278"/>
                      <a:pt x="f305" y="f224"/>
                      <a:pt x="f275" y="f198"/>
                    </a:cubicBezTo>
                    <a:cubicBezTo>
                      <a:pt x="f70" y="f201"/>
                      <a:pt x="f306" y="f223"/>
                      <a:pt x="f307" y="f221"/>
                    </a:cubicBezTo>
                    <a:cubicBezTo>
                      <a:pt x="f308" y="f21"/>
                      <a:pt x="f309" y="f18"/>
                      <a:pt x="f310" y="f16"/>
                    </a:cubicBezTo>
                    <a:lnTo>
                      <a:pt x="f309" y="f311"/>
                    </a:lnTo>
                    <a:cubicBezTo>
                      <a:pt x="f312" y="f313"/>
                      <a:pt x="f314" y="f315"/>
                      <a:pt x="f316" y="f216"/>
                    </a:cubicBezTo>
                    <a:lnTo>
                      <a:pt x="f303" y="f214"/>
                    </a:lnTo>
                    <a:close/>
                    <a:moveTo>
                      <a:pt x="f303" y="f214"/>
                    </a:moveTo>
                    <a:lnTo>
                      <a:pt x="f303" y="f214"/>
                    </a:lnTo>
                    <a:close/>
                    <a:moveTo>
                      <a:pt x="f317" y="f18"/>
                    </a:moveTo>
                    <a:cubicBezTo>
                      <a:pt x="f318" y="f16"/>
                      <a:pt x="f319" y="f14"/>
                      <a:pt x="f319" y="f13"/>
                    </a:cubicBezTo>
                    <a:lnTo>
                      <a:pt x="f320" y="f13"/>
                    </a:lnTo>
                    <a:lnTo>
                      <a:pt x="f320" y="f199"/>
                    </a:lnTo>
                    <a:lnTo>
                      <a:pt x="f274" y="f197"/>
                    </a:lnTo>
                    <a:lnTo>
                      <a:pt x="f321" y="f0"/>
                    </a:lnTo>
                    <a:cubicBezTo>
                      <a:pt x="f322" y="f284"/>
                      <a:pt x="f323" y="f282"/>
                      <a:pt x="f324" y="f208"/>
                    </a:cubicBezTo>
                    <a:lnTo>
                      <a:pt x="f325" y="f14"/>
                    </a:lnTo>
                    <a:cubicBezTo>
                      <a:pt x="f326" y="f168"/>
                      <a:pt x="f327" y="f202"/>
                      <a:pt x="f317" y="f18"/>
                    </a:cubicBezTo>
                    <a:close/>
                    <a:moveTo>
                      <a:pt x="f317" y="f18"/>
                    </a:moveTo>
                    <a:lnTo>
                      <a:pt x="f317" y="f18"/>
                    </a:lnTo>
                    <a:close/>
                    <a:moveTo>
                      <a:pt x="f328" y="f227"/>
                    </a:moveTo>
                    <a:lnTo>
                      <a:pt x="f32" y="f329"/>
                    </a:lnTo>
                    <a:cubicBezTo>
                      <a:pt x="f330" y="f76"/>
                      <a:pt x="f331" y="f332"/>
                      <a:pt x="f333" y="f63"/>
                    </a:cubicBezTo>
                    <a:lnTo>
                      <a:pt x="f334" y="f258"/>
                    </a:lnTo>
                    <a:cubicBezTo>
                      <a:pt x="f309" y="f121"/>
                      <a:pt x="f312" y="f335"/>
                      <a:pt x="f328" y="f227"/>
                    </a:cubicBezTo>
                    <a:close/>
                    <a:moveTo>
                      <a:pt x="f328" y="f227"/>
                    </a:moveTo>
                    <a:lnTo>
                      <a:pt x="f328" y="f227"/>
                    </a:lnTo>
                    <a:close/>
                    <a:moveTo>
                      <a:pt x="f336" y="f337"/>
                    </a:moveTo>
                    <a:cubicBezTo>
                      <a:pt x="f338" y="f337"/>
                      <a:pt x="f339" y="f337"/>
                      <a:pt x="f340" y="f174"/>
                    </a:cubicBezTo>
                    <a:lnTo>
                      <a:pt x="f341" y="f225"/>
                    </a:lnTo>
                    <a:cubicBezTo>
                      <a:pt x="f342" y="f200"/>
                      <a:pt x="f183" y="f200"/>
                      <a:pt x="f85" y="f225"/>
                    </a:cubicBezTo>
                    <a:lnTo>
                      <a:pt x="f343" y="f174"/>
                    </a:lnTo>
                    <a:cubicBezTo>
                      <a:pt x="f152" y="f174"/>
                      <a:pt x="f344" y="f337"/>
                      <a:pt x="f345" y="f337"/>
                    </a:cubicBezTo>
                    <a:cubicBezTo>
                      <a:pt x="f346" y="f347"/>
                      <a:pt x="f348" y="f202"/>
                      <a:pt x="f349" y="f23"/>
                    </a:cubicBezTo>
                    <a:lnTo>
                      <a:pt x="f102" y="f23"/>
                    </a:lnTo>
                    <a:lnTo>
                      <a:pt x="f350" y="f23"/>
                    </a:lnTo>
                    <a:cubicBezTo>
                      <a:pt x="f351" y="f202"/>
                      <a:pt x="f352" y="f347"/>
                      <a:pt x="f336" y="f337"/>
                    </a:cubicBezTo>
                    <a:close/>
                    <a:moveTo>
                      <a:pt x="f336" y="f337"/>
                    </a:moveTo>
                    <a:lnTo>
                      <a:pt x="f336" y="f337"/>
                    </a:lnTo>
                    <a:close/>
                    <a:moveTo>
                      <a:pt x="f353" y="f240"/>
                    </a:moveTo>
                    <a:cubicBezTo>
                      <a:pt x="f354" y="f355"/>
                      <a:pt x="f356" y="f259"/>
                      <a:pt x="f357" y="f262"/>
                    </a:cubicBezTo>
                    <a:lnTo>
                      <a:pt x="f358" y="f347"/>
                    </a:lnTo>
                    <a:cubicBezTo>
                      <a:pt x="f359" y="f360"/>
                      <a:pt x="f361" y="f26"/>
                      <a:pt x="f362" y="f363"/>
                    </a:cubicBezTo>
                    <a:lnTo>
                      <a:pt x="f353" y="f240"/>
                    </a:lnTo>
                    <a:close/>
                    <a:moveTo>
                      <a:pt x="f353" y="f240"/>
                    </a:moveTo>
                    <a:lnTo>
                      <a:pt x="f353" y="f240"/>
                    </a:lnTo>
                    <a:close/>
                    <a:moveTo>
                      <a:pt x="f364" y="f13"/>
                    </a:moveTo>
                    <a:cubicBezTo>
                      <a:pt x="f365" y="f101"/>
                      <a:pt x="f366" y="f199"/>
                      <a:pt x="f367" y="f368"/>
                    </a:cubicBezTo>
                    <a:lnTo>
                      <a:pt x="f142" y="f369"/>
                    </a:lnTo>
                    <a:cubicBezTo>
                      <a:pt x="f370" y="f371"/>
                      <a:pt x="f372" y="f227"/>
                      <a:pt x="f373" y="f374"/>
                    </a:cubicBezTo>
                    <a:lnTo>
                      <a:pt x="f364" y="f13"/>
                    </a:lnTo>
                    <a:close/>
                    <a:moveTo>
                      <a:pt x="f364" y="f13"/>
                    </a:moveTo>
                    <a:lnTo>
                      <a:pt x="f364" y="f13"/>
                    </a:lnTo>
                    <a:close/>
                    <a:moveTo>
                      <a:pt x="f375" y="f125"/>
                    </a:moveTo>
                    <a:lnTo>
                      <a:pt x="f50" y="f207"/>
                    </a:lnTo>
                    <a:lnTo>
                      <a:pt x="f50" y="f376"/>
                    </a:lnTo>
                    <a:cubicBezTo>
                      <a:pt x="f291" y="f377"/>
                      <a:pt x="f180" y="f378"/>
                      <a:pt x="f379" y="f380"/>
                    </a:cubicBezTo>
                    <a:lnTo>
                      <a:pt x="f379" y="f207"/>
                    </a:lnTo>
                    <a:lnTo>
                      <a:pt x="f381" y="f382"/>
                    </a:lnTo>
                    <a:cubicBezTo>
                      <a:pt x="f23" y="f380"/>
                      <a:pt x="f80" y="f383"/>
                      <a:pt x="f375" y="f125"/>
                    </a:cubicBezTo>
                    <a:close/>
                    <a:moveTo>
                      <a:pt x="f375" y="f125"/>
                    </a:moveTo>
                    <a:lnTo>
                      <a:pt x="f375" y="f125"/>
                    </a:lnTo>
                    <a:close/>
                    <a:moveTo>
                      <a:pt x="f384" y="f385"/>
                    </a:moveTo>
                    <a:lnTo>
                      <a:pt x="f49" y="f386"/>
                    </a:lnTo>
                    <a:lnTo>
                      <a:pt x="f49" y="f387"/>
                    </a:lnTo>
                    <a:lnTo>
                      <a:pt x="f62" y="f388"/>
                    </a:lnTo>
                    <a:lnTo>
                      <a:pt x="f62" y="f389"/>
                    </a:lnTo>
                    <a:lnTo>
                      <a:pt x="f319" y="f390"/>
                    </a:lnTo>
                    <a:lnTo>
                      <a:pt x="f318" y="f34"/>
                    </a:lnTo>
                    <a:lnTo>
                      <a:pt x="f296" y="f391"/>
                    </a:lnTo>
                    <a:lnTo>
                      <a:pt x="f392" y="f393"/>
                    </a:lnTo>
                    <a:lnTo>
                      <a:pt x="f394" y="f387"/>
                    </a:lnTo>
                    <a:lnTo>
                      <a:pt x="f187" y="f138"/>
                    </a:lnTo>
                    <a:lnTo>
                      <a:pt x="f155" y="f138"/>
                    </a:lnTo>
                    <a:lnTo>
                      <a:pt x="f178" y="f138"/>
                    </a:lnTo>
                    <a:lnTo>
                      <a:pt x="f395" y="f387"/>
                    </a:lnTo>
                    <a:lnTo>
                      <a:pt x="f9" y="f393"/>
                    </a:lnTo>
                    <a:lnTo>
                      <a:pt x="f9" y="f391"/>
                    </a:lnTo>
                    <a:lnTo>
                      <a:pt x="f242" y="f34"/>
                    </a:lnTo>
                    <a:lnTo>
                      <a:pt x="f223" y="f390"/>
                    </a:lnTo>
                    <a:lnTo>
                      <a:pt x="f396" y="f389"/>
                    </a:lnTo>
                    <a:lnTo>
                      <a:pt x="f396" y="f388"/>
                    </a:lnTo>
                    <a:lnTo>
                      <a:pt x="f397" y="f387"/>
                    </a:lnTo>
                    <a:lnTo>
                      <a:pt x="f397" y="f386"/>
                    </a:lnTo>
                    <a:lnTo>
                      <a:pt x="f398" y="f399"/>
                    </a:lnTo>
                    <a:cubicBezTo>
                      <a:pt x="f9" y="f400"/>
                      <a:pt x="f392" y="f400"/>
                      <a:pt x="f384" y="f385"/>
                    </a:cubicBezTo>
                    <a:close/>
                  </a:path>
                </a:pathLst>
              </a:custGeom>
              <a:solidFill>
                <a:srgbClr val="513A2A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8" name="Forma Livre 17"/>
              <p:cNvSpPr/>
              <p:nvPr/>
            </p:nvSpPr>
            <p:spPr>
              <a:xfrm>
                <a:off x="9391683" y="6523201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9" name="Forma Livre 18"/>
              <p:cNvSpPr/>
              <p:nvPr/>
            </p:nvSpPr>
            <p:spPr>
              <a:xfrm>
                <a:off x="9129598" y="6140516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0" name="Forma Livre 19"/>
              <p:cNvSpPr/>
              <p:nvPr/>
            </p:nvSpPr>
            <p:spPr>
              <a:xfrm>
                <a:off x="9201241" y="5902195"/>
                <a:ext cx="363602" cy="254157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1089"/>
                  <a:gd name="f5" fmla="val 778"/>
                  <a:gd name="f6" fmla="val 457"/>
                  <a:gd name="f7" fmla="val 602"/>
                  <a:gd name="f8" fmla="val 516"/>
                  <a:gd name="f9" fmla="val 638"/>
                  <a:gd name="f10" fmla="val 557"/>
                  <a:gd name="f11" fmla="val 701"/>
                  <a:gd name="f12" fmla="val 560"/>
                  <a:gd name="f13" fmla="val 777"/>
                  <a:gd name="f14" fmla="val 576"/>
                  <a:gd name="f15" fmla="val 767"/>
                  <a:gd name="f16" fmla="val 574"/>
                  <a:gd name="f17" fmla="val 757"/>
                  <a:gd name="f18" fmla="val 572"/>
                  <a:gd name="f19" fmla="val 749"/>
                  <a:gd name="f20" fmla="val 616"/>
                  <a:gd name="f21" fmla="val 741"/>
                  <a:gd name="f22" fmla="val 739"/>
                  <a:gd name="f23" fmla="val 617"/>
                  <a:gd name="f24" fmla="val 737"/>
                  <a:gd name="f25" fmla="val 736"/>
                  <a:gd name="f26" fmla="val 734"/>
                  <a:gd name="f27" fmla="val 619"/>
                  <a:gd name="f28" fmla="val 732"/>
                  <a:gd name="f29" fmla="val 620"/>
                  <a:gd name="f30" fmla="val 731"/>
                  <a:gd name="f31" fmla="val 729"/>
                  <a:gd name="f32" fmla="val 623"/>
                  <a:gd name="f33" fmla="val 726"/>
                  <a:gd name="f34" fmla="val 725"/>
                  <a:gd name="f35" fmla="val 624"/>
                  <a:gd name="f36" fmla="val 723"/>
                  <a:gd name="f37" fmla="val 626"/>
                  <a:gd name="f38" fmla="val 721"/>
                  <a:gd name="f39" fmla="val 720"/>
                  <a:gd name="f40" fmla="val 628"/>
                  <a:gd name="f41" fmla="val 569"/>
                  <a:gd name="f42" fmla="val 568"/>
                  <a:gd name="f43" fmla="val 565"/>
                  <a:gd name="f44" fmla="val 713"/>
                  <a:gd name="f45" fmla="val 562"/>
                  <a:gd name="f46" fmla="val 705"/>
                  <a:gd name="f47" fmla="val 672"/>
                  <a:gd name="f48" fmla="val 656"/>
                  <a:gd name="f49" fmla="val 655"/>
                  <a:gd name="f50" fmla="val 674"/>
                  <a:gd name="f51" fmla="val 653"/>
                  <a:gd name="f52" fmla="val 676"/>
                  <a:gd name="f53" fmla="val 651"/>
                  <a:gd name="f54" fmla="val 678"/>
                  <a:gd name="f55" fmla="val 650"/>
                  <a:gd name="f56" fmla="val 679"/>
                  <a:gd name="f57" fmla="val 648"/>
                  <a:gd name="f58" fmla="val 681"/>
                  <a:gd name="f59" fmla="val 646"/>
                  <a:gd name="f60" fmla="val 683"/>
                  <a:gd name="f61" fmla="val 645"/>
                  <a:gd name="f62" fmla="val 643"/>
                  <a:gd name="f63" fmla="val 685"/>
                  <a:gd name="f64" fmla="val 641"/>
                  <a:gd name="f65" fmla="val 686"/>
                  <a:gd name="f66" fmla="val 640"/>
                  <a:gd name="f67" fmla="val 688"/>
                  <a:gd name="f68" fmla="val 690"/>
                  <a:gd name="f69" fmla="val 691"/>
                  <a:gd name="f70" fmla="val 635"/>
                  <a:gd name="f71" fmla="val 695"/>
                  <a:gd name="f72" fmla="val 631"/>
                  <a:gd name="f73" fmla="val 698"/>
                  <a:gd name="f74" fmla="val 556"/>
                  <a:gd name="f75" fmla="val 552"/>
                  <a:gd name="f76" fmla="val 546"/>
                  <a:gd name="f77" fmla="val 673"/>
                  <a:gd name="f78" fmla="val 543"/>
                  <a:gd name="f79" fmla="val 665"/>
                  <a:gd name="f80" fmla="val 859"/>
                  <a:gd name="f81" fmla="val 444"/>
                  <a:gd name="f82" fmla="val 443"/>
                  <a:gd name="f83" fmla="val 857"/>
                  <a:gd name="f84" fmla="val 855"/>
                  <a:gd name="f85" fmla="val 441"/>
                  <a:gd name="f86" fmla="val 854"/>
                  <a:gd name="f87" fmla="val 439"/>
                  <a:gd name="f88" fmla="val 851"/>
                  <a:gd name="f89" fmla="val 438"/>
                  <a:gd name="f90" fmla="val 850"/>
                  <a:gd name="f91" fmla="val 436"/>
                  <a:gd name="f92" fmla="val 848"/>
                  <a:gd name="f93" fmla="val 847"/>
                  <a:gd name="f94" fmla="val 434"/>
                  <a:gd name="f95" fmla="val 845"/>
                  <a:gd name="f96" fmla="val 534"/>
                  <a:gd name="f97" fmla="val 529"/>
                  <a:gd name="f98" fmla="val 522"/>
                  <a:gd name="f99" fmla="val 517"/>
                  <a:gd name="f100" fmla="val 724"/>
                  <a:gd name="f101" fmla="val 416"/>
                  <a:gd name="f102" fmla="val 414"/>
                  <a:gd name="f103" fmla="val 412"/>
                  <a:gd name="f104" fmla="val 411"/>
                  <a:gd name="f105" fmla="val 409"/>
                  <a:gd name="f106" fmla="val 407"/>
                  <a:gd name="f107" fmla="val 406"/>
                  <a:gd name="f108" fmla="val 404"/>
                  <a:gd name="f109" fmla="val 728"/>
                  <a:gd name="f110" fmla="val 402"/>
                  <a:gd name="f111" fmla="val 401"/>
                  <a:gd name="f112" fmla="val 399"/>
                  <a:gd name="f113" fmla="val 397"/>
                  <a:gd name="f114" fmla="val 396"/>
                  <a:gd name="f115" fmla="val 394"/>
                  <a:gd name="f116" fmla="val 392"/>
                  <a:gd name="f117" fmla="val 390"/>
                  <a:gd name="f118" fmla="val 388"/>
                  <a:gd name="f119" fmla="val 387"/>
                  <a:gd name="f120" fmla="val 385"/>
                  <a:gd name="f121" fmla="val 733"/>
                  <a:gd name="f122" fmla="val 383"/>
                  <a:gd name="f123" fmla="val 382"/>
                  <a:gd name="f124" fmla="val 505"/>
                  <a:gd name="f125" fmla="val 498"/>
                  <a:gd name="f126" fmla="val 614"/>
                  <a:gd name="f127" fmla="val 493"/>
                  <a:gd name="f128" fmla="val 607"/>
                  <a:gd name="f129" fmla="val 486"/>
                  <a:gd name="f130" fmla="val 293"/>
                  <a:gd name="f131" fmla="val 291"/>
                  <a:gd name="f132" fmla="val 290"/>
                  <a:gd name="f133" fmla="val 671"/>
                  <a:gd name="f134" fmla="val 669"/>
                  <a:gd name="f135" fmla="val 472"/>
                  <a:gd name="f136" fmla="val 592"/>
                  <a:gd name="f137" fmla="val 467"/>
                  <a:gd name="f138" fmla="val 589"/>
                  <a:gd name="f139" fmla="val 462"/>
                  <a:gd name="f140" fmla="val 587"/>
                  <a:gd name="f141" fmla="val 584"/>
                  <a:gd name="f142" fmla="val 141"/>
                  <a:gd name="f143" fmla="val 747"/>
                  <a:gd name="f144" fmla="val 715"/>
                  <a:gd name="f145" fmla="val 700"/>
                  <a:gd name="f146" fmla="val 143"/>
                  <a:gd name="f147" fmla="val 146"/>
                  <a:gd name="f148" fmla="val 148"/>
                  <a:gd name="f149" fmla="val 152"/>
                  <a:gd name="f150" fmla="val 16"/>
                  <a:gd name="f151" fmla="val 633"/>
                  <a:gd name="f152" fmla="val 17"/>
                  <a:gd name="f153" fmla="val 159"/>
                  <a:gd name="f154" fmla="val 162"/>
                  <a:gd name="f155" fmla="val 680"/>
                  <a:gd name="f156" fmla="val 168"/>
                  <a:gd name="f157" fmla="val 171"/>
                  <a:gd name="f158" fmla="val 29"/>
                  <a:gd name="f159" fmla="val 31"/>
                  <a:gd name="f160" fmla="val 32"/>
                  <a:gd name="f161" fmla="val 554"/>
                  <a:gd name="f162" fmla="val 549"/>
                  <a:gd name="f163" fmla="val 184"/>
                  <a:gd name="f164" fmla="val 192"/>
                  <a:gd name="f165" fmla="val 636"/>
                  <a:gd name="f166" fmla="val 196"/>
                  <a:gd name="f167" fmla="val 54"/>
                  <a:gd name="f168" fmla="val 479"/>
                  <a:gd name="f169" fmla="val 55"/>
                  <a:gd name="f170" fmla="val 474"/>
                  <a:gd name="f171" fmla="val 57"/>
                  <a:gd name="f172" fmla="val 469"/>
                  <a:gd name="f173" fmla="val 59"/>
                  <a:gd name="f174" fmla="val 463"/>
                  <a:gd name="f175" fmla="val 208"/>
                  <a:gd name="f176" fmla="val 216"/>
                  <a:gd name="f177" fmla="val 612"/>
                  <a:gd name="f178" fmla="val 223"/>
                  <a:gd name="f179" fmla="val 605"/>
                  <a:gd name="f180" fmla="val 229"/>
                  <a:gd name="f181" fmla="val 600"/>
                  <a:gd name="f182" fmla="val 90"/>
                  <a:gd name="f183" fmla="val 93"/>
                  <a:gd name="f184" fmla="val 380"/>
                  <a:gd name="f185" fmla="val 95"/>
                  <a:gd name="f186" fmla="val 373"/>
                  <a:gd name="f187" fmla="val 98"/>
                  <a:gd name="f188" fmla="val 368"/>
                  <a:gd name="f189" fmla="val 243"/>
                  <a:gd name="f190" fmla="val 247"/>
                  <a:gd name="f191" fmla="val 252"/>
                  <a:gd name="f192" fmla="val 257"/>
                  <a:gd name="f193" fmla="val 172"/>
                  <a:gd name="f194" fmla="val 157"/>
                  <a:gd name="f195" fmla="val 742"/>
                  <a:gd name="f196" fmla="val 744"/>
                  <a:gd name="f197" fmla="val 746"/>
                  <a:gd name="f198" fmla="val 155"/>
                  <a:gd name="f199" fmla="val 759"/>
                  <a:gd name="f200" fmla="val 153"/>
                  <a:gd name="f201" fmla="val 138"/>
                  <a:gd name="f202" fmla="val 140"/>
                  <a:gd name="f203" fmla="val 264"/>
                  <a:gd name="f204" fmla="val 512"/>
                  <a:gd name="f205" fmla="val 281"/>
                  <a:gd name="f206" fmla="val 276"/>
                  <a:gd name="f207" fmla="val 271"/>
                  <a:gd name="f208" fmla="val 245"/>
                  <a:gd name="f209" fmla="val 298"/>
                  <a:gd name="f210" fmla="val 449"/>
                  <a:gd name="f211" fmla="val 302"/>
                  <a:gd name="f212" fmla="val 309"/>
                  <a:gd name="f213" fmla="val 231"/>
                  <a:gd name="f214" fmla="val 174"/>
                  <a:gd name="f215" fmla="val 236"/>
                  <a:gd name="f216" fmla="val 170"/>
                  <a:gd name="f217" fmla="val 240"/>
                  <a:gd name="f218" fmla="val 164"/>
                  <a:gd name="f219" fmla="val 364"/>
                  <a:gd name="f220" fmla="val 69"/>
                  <a:gd name="f221" fmla="val 365"/>
                  <a:gd name="f222" fmla="val 272"/>
                  <a:gd name="f223" fmla="val 362"/>
                  <a:gd name="f224" fmla="val 359"/>
                  <a:gd name="f225" fmla="val 355"/>
                  <a:gd name="f226" fmla="val 353"/>
                  <a:gd name="f227" fmla="val 352"/>
                  <a:gd name="f228" fmla="val 348"/>
                  <a:gd name="f229" fmla="val 78"/>
                  <a:gd name="f230" fmla="val 74"/>
                  <a:gd name="f231" fmla="val 73"/>
                  <a:gd name="f232" fmla="val 8"/>
                  <a:gd name="f233" fmla="val 424"/>
                  <a:gd name="f234" fmla="val 12"/>
                  <a:gd name="f235" fmla="val 503"/>
                  <a:gd name="f236" fmla="val 509"/>
                  <a:gd name="f237" fmla="val 10"/>
                  <a:gd name="f238" fmla="val 2"/>
                  <a:gd name="f239" fmla="val 559"/>
                  <a:gd name="f240" fmla="val 515"/>
                  <a:gd name="f241" fmla="val 662"/>
                  <a:gd name="f242" fmla="val 842"/>
                  <a:gd name="f243" fmla="val 52"/>
                  <a:gd name="f244" fmla="val 716"/>
                  <a:gd name="f245" fmla="val 714"/>
                  <a:gd name="f246" fmla="val 712"/>
                  <a:gd name="f247" fmla="val 710"/>
                  <a:gd name="f248" fmla="val 709"/>
                  <a:gd name="f249" fmla="val 707"/>
                  <a:gd name="f250" fmla="val 703"/>
                  <a:gd name="f251" fmla="val 702"/>
                  <a:gd name="f252" fmla="val 697"/>
                  <a:gd name="f253" fmla="val 828"/>
                  <a:gd name="f254" fmla="val 45"/>
                  <a:gd name="f255" fmla="val 831"/>
                  <a:gd name="f256" fmla="val 47"/>
                  <a:gd name="f257" fmla="val 836"/>
                  <a:gd name="f258" fmla="val 48"/>
                  <a:gd name="f259" fmla="val 980"/>
                  <a:gd name="f260" fmla="val 149"/>
                  <a:gd name="f261" fmla="val 285"/>
                  <a:gd name="f262" fmla="val 283"/>
                  <a:gd name="f263" fmla="val 843"/>
                  <a:gd name="f264" fmla="val 279"/>
                  <a:gd name="f265" fmla="val 839"/>
                  <a:gd name="f266" fmla="val 838"/>
                  <a:gd name="f267" fmla="val 277"/>
                  <a:gd name="f268" fmla="val 835"/>
                  <a:gd name="f269" fmla="val 968"/>
                  <a:gd name="f270" fmla="val 972"/>
                  <a:gd name="f271" fmla="val 976"/>
                  <a:gd name="f272" fmla="val 144"/>
                  <a:gd name="f273" fmla="val 336"/>
                  <a:gd name="f274" fmla="val 335"/>
                  <a:gd name="f275" fmla="val 1088"/>
                  <a:gd name="f276" fmla="val 1024"/>
                  <a:gd name="f277" fmla="val 326"/>
                  <a:gd name="f278" fmla="val 325"/>
                  <a:gd name="f279" fmla="val 323"/>
                  <a:gd name="f280" fmla="val 1023"/>
                  <a:gd name="f281" fmla="val 321"/>
                  <a:gd name="f282" fmla="val 320"/>
                  <a:gd name="f283" fmla="val 1020"/>
                  <a:gd name="f284" fmla="val 318"/>
                  <a:gd name="f285" fmla="val 316"/>
                  <a:gd name="f286" fmla="val 1019"/>
                  <a:gd name="f287" fmla="val 315"/>
                  <a:gd name="f288" fmla="val 313"/>
                  <a:gd name="f289" fmla="val 311"/>
                  <a:gd name="f290" fmla="val 1079"/>
                  <a:gd name="f291" fmla="val 267"/>
                  <a:gd name="f292" fmla="val 1083"/>
                  <a:gd name="f293" fmla="val 1086"/>
                  <a:gd name="f294" fmla="val 1012"/>
                  <a:gd name="f295" fmla="val 507"/>
                  <a:gd name="f296" fmla="val 981"/>
                  <a:gd name="f297" fmla="val 510"/>
                  <a:gd name="f298" fmla="val 1027"/>
                  <a:gd name="f299" fmla="val 483"/>
                  <a:gd name="f300" fmla="val 1026"/>
                  <a:gd name="f301" fmla="val 484"/>
                  <a:gd name="f302" fmla="val 488"/>
                  <a:gd name="f303" fmla="val 489"/>
                  <a:gd name="f304" fmla="val 491"/>
                  <a:gd name="f305" fmla="val 494"/>
                  <a:gd name="f306" fmla="val 496"/>
                  <a:gd name="f307" fmla="val 1017"/>
                  <a:gd name="f308" fmla="val 499"/>
                  <a:gd name="f309" fmla="val 501"/>
                  <a:gd name="f310" fmla="val 1016"/>
                  <a:gd name="f311" fmla="val 1014"/>
                  <a:gd name="f312" fmla="val 886"/>
                  <a:gd name="f313" fmla="val 577"/>
                  <a:gd name="f314" fmla="val 575"/>
                  <a:gd name="f315" fmla="val 570"/>
                  <a:gd name="f316" fmla="val 833"/>
                  <a:gd name="f317" fmla="val 883"/>
                  <a:gd name="f318" fmla="val 545"/>
                  <a:gd name="f319" fmla="val 547"/>
                  <a:gd name="f320" fmla="val 550"/>
                  <a:gd name="f321" fmla="val 885"/>
                  <a:gd name="f322" fmla="val 555"/>
                  <a:gd name="f323" fmla="*/ f1 1 1089"/>
                  <a:gd name="f324" fmla="*/ f2 1 778"/>
                  <a:gd name="f325" fmla="+- f5 0 f3"/>
                  <a:gd name="f326" fmla="+- f4 0 f3"/>
                  <a:gd name="f327" fmla="*/ f326 1 1089"/>
                  <a:gd name="f328" fmla="*/ f325 1 778"/>
                  <a:gd name="f329" fmla="*/ f3 1 f327"/>
                  <a:gd name="f330" fmla="*/ f4 1 f327"/>
                  <a:gd name="f331" fmla="*/ f3 1 f328"/>
                  <a:gd name="f332" fmla="*/ f5 1 f328"/>
                  <a:gd name="f333" fmla="*/ f329 f323 1"/>
                  <a:gd name="f334" fmla="*/ f330 f323 1"/>
                  <a:gd name="f335" fmla="*/ f332 f324 1"/>
                  <a:gd name="f336" fmla="*/ f331 f32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33" t="f336" r="f334" b="f335"/>
                <a:pathLst>
                  <a:path w="1089" h="778">
                    <a:moveTo>
                      <a:pt x="f6" y="f7"/>
                    </a:moveTo>
                    <a:cubicBezTo>
                      <a:pt x="f8" y="f9"/>
                      <a:pt x="f10" y="f11"/>
                      <a:pt x="f12" y="f13"/>
                    </a:cubicBezTo>
                    <a:lnTo>
                      <a:pt x="f14" y="f13"/>
                    </a:lnTo>
                    <a:cubicBezTo>
                      <a:pt x="f14" y="f15"/>
                      <a:pt x="f16" y="f17"/>
                      <a:pt x="f18" y="f19"/>
                    </a:cubicBezTo>
                    <a:lnTo>
                      <a:pt x="f20" y="f21"/>
                    </a:lnTo>
                    <a:lnTo>
                      <a:pt x="f20" y="f22"/>
                    </a:lnTo>
                    <a:lnTo>
                      <a:pt x="f23" y="f24"/>
                    </a:lnTo>
                    <a:lnTo>
                      <a:pt x="f23" y="f25"/>
                    </a:lnTo>
                    <a:lnTo>
                      <a:pt x="f23" y="f26"/>
                    </a:lnTo>
                    <a:lnTo>
                      <a:pt x="f27" y="f26"/>
                    </a:lnTo>
                    <a:lnTo>
                      <a:pt x="f27" y="f28"/>
                    </a:lnTo>
                    <a:lnTo>
                      <a:pt x="f29" y="f28"/>
                    </a:lnTo>
                    <a:lnTo>
                      <a:pt x="f29" y="f30"/>
                    </a:lnTo>
                    <a:lnTo>
                      <a:pt x="f29" y="f31"/>
                    </a:lnTo>
                    <a:lnTo>
                      <a:pt x="f32" y="f31"/>
                    </a:lnTo>
                    <a:lnTo>
                      <a:pt x="f32" y="f33"/>
                    </a:lnTo>
                    <a:lnTo>
                      <a:pt x="f32" y="f34"/>
                    </a:lnTo>
                    <a:lnTo>
                      <a:pt x="f35" y="f34"/>
                    </a:lnTo>
                    <a:lnTo>
                      <a:pt x="f35" y="f36"/>
                    </a:lnTo>
                    <a:lnTo>
                      <a:pt x="f37" y="f36"/>
                    </a:lnTo>
                    <a:lnTo>
                      <a:pt x="f37" y="f38"/>
                    </a:lnTo>
                    <a:lnTo>
                      <a:pt x="f37" y="f39"/>
                    </a:lnTo>
                    <a:lnTo>
                      <a:pt x="f40" y="f39"/>
                    </a:lnTo>
                    <a:lnTo>
                      <a:pt x="f41" y="f28"/>
                    </a:lnTo>
                    <a:cubicBezTo>
                      <a:pt x="f42" y="f36"/>
                      <a:pt x="f43" y="f44"/>
                      <a:pt x="f45" y="f46"/>
                    </a:cubicBezTo>
                    <a:lnTo>
                      <a:pt x="f47" y="f48"/>
                    </a:lnTo>
                    <a:lnTo>
                      <a:pt x="f47" y="f49"/>
                    </a:lnTo>
                    <a:lnTo>
                      <a:pt x="f50" y="f49"/>
                    </a:lnTo>
                    <a:lnTo>
                      <a:pt x="f50" y="f51"/>
                    </a:lnTo>
                    <a:lnTo>
                      <a:pt x="f52" y="f51"/>
                    </a:lnTo>
                    <a:lnTo>
                      <a:pt x="f52" y="f53"/>
                    </a:lnTo>
                    <a:lnTo>
                      <a:pt x="f54" y="f53"/>
                    </a:lnTo>
                    <a:lnTo>
                      <a:pt x="f54" y="f55"/>
                    </a:lnTo>
                    <a:lnTo>
                      <a:pt x="f56" y="f55"/>
                    </a:lnTo>
                    <a:lnTo>
                      <a:pt x="f56" y="f57"/>
                    </a:lnTo>
                    <a:lnTo>
                      <a:pt x="f58" y="f59"/>
                    </a:lnTo>
                    <a:lnTo>
                      <a:pt x="f60" y="f61"/>
                    </a:lnTo>
                    <a:lnTo>
                      <a:pt x="f60" y="f62"/>
                    </a:lnTo>
                    <a:lnTo>
                      <a:pt x="f63" y="f62"/>
                    </a:lnTo>
                    <a:lnTo>
                      <a:pt x="f63" y="f64"/>
                    </a:lnTo>
                    <a:lnTo>
                      <a:pt x="f65" y="f64"/>
                    </a:lnTo>
                    <a:lnTo>
                      <a:pt x="f65" y="f66"/>
                    </a:lnTo>
                    <a:lnTo>
                      <a:pt x="f67" y="f66"/>
                    </a:lnTo>
                    <a:lnTo>
                      <a:pt x="f67" y="f9"/>
                    </a:lnTo>
                    <a:lnTo>
                      <a:pt x="f68" y="f9"/>
                    </a:lnTo>
                    <a:cubicBezTo>
                      <a:pt x="f69" y="f70"/>
                      <a:pt x="f71" y="f72"/>
                      <a:pt x="f73" y="f37"/>
                    </a:cubicBezTo>
                    <a:lnTo>
                      <a:pt x="f74" y="f68"/>
                    </a:lnTo>
                    <a:cubicBezTo>
                      <a:pt x="f75" y="f58"/>
                      <a:pt x="f76" y="f77"/>
                      <a:pt x="f78" y="f79"/>
                    </a:cubicBezTo>
                    <a:lnTo>
                      <a:pt x="f80" y="f81"/>
                    </a:lnTo>
                    <a:lnTo>
                      <a:pt x="f80" y="f82"/>
                    </a:lnTo>
                    <a:lnTo>
                      <a:pt x="f83" y="f82"/>
                    </a:lnTo>
                    <a:lnTo>
                      <a:pt x="f84" y="f82"/>
                    </a:lnTo>
                    <a:lnTo>
                      <a:pt x="f84" y="f85"/>
                    </a:lnTo>
                    <a:lnTo>
                      <a:pt x="f86" y="f85"/>
                    </a:lnTo>
                    <a:lnTo>
                      <a:pt x="f86" y="f87"/>
                    </a:lnTo>
                    <a:lnTo>
                      <a:pt x="f88" y="f87"/>
                    </a:lnTo>
                    <a:lnTo>
                      <a:pt x="f88" y="f89"/>
                    </a:lnTo>
                    <a:lnTo>
                      <a:pt x="f90" y="f89"/>
                    </a:lnTo>
                    <a:lnTo>
                      <a:pt x="f90" y="f91"/>
                    </a:lnTo>
                    <a:lnTo>
                      <a:pt x="f92" y="f91"/>
                    </a:lnTo>
                    <a:lnTo>
                      <a:pt x="f93" y="f91"/>
                    </a:lnTo>
                    <a:lnTo>
                      <a:pt x="f93" y="f94"/>
                    </a:lnTo>
                    <a:lnTo>
                      <a:pt x="f95" y="f94"/>
                    </a:lnTo>
                    <a:lnTo>
                      <a:pt x="f96" y="f53"/>
                    </a:lnTo>
                    <a:cubicBezTo>
                      <a:pt x="f97" y="f61"/>
                      <a:pt x="f98" y="f9"/>
                      <a:pt x="f99" y="f72"/>
                    </a:cubicBezTo>
                    <a:lnTo>
                      <a:pt x="f100" y="f101"/>
                    </a:lnTo>
                    <a:lnTo>
                      <a:pt x="f100" y="f102"/>
                    </a:lnTo>
                    <a:lnTo>
                      <a:pt x="f33" y="f103"/>
                    </a:lnTo>
                    <a:lnTo>
                      <a:pt x="f33" y="f104"/>
                    </a:lnTo>
                    <a:lnTo>
                      <a:pt x="f33" y="f105"/>
                    </a:lnTo>
                    <a:lnTo>
                      <a:pt x="f33" y="f106"/>
                    </a:lnTo>
                    <a:cubicBezTo>
                      <a:pt x="f33" y="f107"/>
                      <a:pt x="f33" y="f108"/>
                      <a:pt x="f33" y="f108"/>
                    </a:cubicBezTo>
                    <a:cubicBezTo>
                      <a:pt x="f109" y="f110"/>
                      <a:pt x="f109" y="f110"/>
                      <a:pt x="f109" y="f111"/>
                    </a:cubicBezTo>
                    <a:lnTo>
                      <a:pt x="f109" y="f112"/>
                    </a:lnTo>
                    <a:lnTo>
                      <a:pt x="f109" y="f113"/>
                    </a:lnTo>
                    <a:lnTo>
                      <a:pt x="f31" y="f113"/>
                    </a:lnTo>
                    <a:lnTo>
                      <a:pt x="f31" y="f114"/>
                    </a:lnTo>
                    <a:lnTo>
                      <a:pt x="f31" y="f115"/>
                    </a:lnTo>
                    <a:lnTo>
                      <a:pt x="f31" y="f116"/>
                    </a:lnTo>
                    <a:lnTo>
                      <a:pt x="f30" y="f116"/>
                    </a:lnTo>
                    <a:lnTo>
                      <a:pt x="f30" y="f117"/>
                    </a:lnTo>
                    <a:lnTo>
                      <a:pt x="f30" y="f118"/>
                    </a:lnTo>
                    <a:lnTo>
                      <a:pt x="f30" y="f119"/>
                    </a:lnTo>
                    <a:lnTo>
                      <a:pt x="f30" y="f120"/>
                    </a:lnTo>
                    <a:lnTo>
                      <a:pt x="f121" y="f120"/>
                    </a:lnTo>
                    <a:lnTo>
                      <a:pt x="f121" y="f122"/>
                    </a:lnTo>
                    <a:lnTo>
                      <a:pt x="f121" y="f123"/>
                    </a:lnTo>
                    <a:lnTo>
                      <a:pt x="f124" y="f29"/>
                    </a:lnTo>
                    <a:cubicBezTo>
                      <a:pt x="f125" y="f126"/>
                      <a:pt x="f127" y="f128"/>
                      <a:pt x="f129" y="f7"/>
                    </a:cubicBezTo>
                    <a:lnTo>
                      <a:pt x="f63" y="f130"/>
                    </a:lnTo>
                    <a:lnTo>
                      <a:pt x="f60" y="f130"/>
                    </a:lnTo>
                    <a:lnTo>
                      <a:pt x="f58" y="f130"/>
                    </a:lnTo>
                    <a:lnTo>
                      <a:pt x="f58" y="f131"/>
                    </a:lnTo>
                    <a:lnTo>
                      <a:pt x="f56" y="f131"/>
                    </a:lnTo>
                    <a:lnTo>
                      <a:pt x="f54" y="f131"/>
                    </a:lnTo>
                    <a:lnTo>
                      <a:pt x="f52" y="f131"/>
                    </a:lnTo>
                    <a:lnTo>
                      <a:pt x="f52" y="f132"/>
                    </a:lnTo>
                    <a:lnTo>
                      <a:pt x="f50" y="f132"/>
                    </a:lnTo>
                    <a:lnTo>
                      <a:pt x="f47" y="f132"/>
                    </a:lnTo>
                    <a:lnTo>
                      <a:pt x="f133" y="f132"/>
                    </a:lnTo>
                    <a:lnTo>
                      <a:pt x="f134" y="f132"/>
                    </a:lnTo>
                    <a:lnTo>
                      <a:pt x="f135" y="f136"/>
                    </a:lnTo>
                    <a:cubicBezTo>
                      <a:pt x="f137" y="f138"/>
                      <a:pt x="f139" y="f140"/>
                      <a:pt x="f6" y="f141"/>
                    </a:cubicBezTo>
                    <a:lnTo>
                      <a:pt x="f6" y="f7"/>
                    </a:ln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42" y="f143"/>
                    </a:moveTo>
                    <a:lnTo>
                      <a:pt x="f3" y="f144"/>
                    </a:lnTo>
                    <a:lnTo>
                      <a:pt x="f3" y="f145"/>
                    </a:lnTo>
                    <a:lnTo>
                      <a:pt x="f146" y="f28"/>
                    </a:lnTo>
                    <a:cubicBezTo>
                      <a:pt x="f147" y="f38"/>
                      <a:pt x="f148" y="f44"/>
                      <a:pt x="f149" y="f46"/>
                    </a:cubicBezTo>
                    <a:lnTo>
                      <a:pt x="f150" y="f61"/>
                    </a:lnTo>
                    <a:cubicBezTo>
                      <a:pt x="f150" y="f9"/>
                      <a:pt x="f150" y="f151"/>
                      <a:pt x="f152" y="f40"/>
                    </a:cubicBezTo>
                    <a:lnTo>
                      <a:pt x="f153" y="f67"/>
                    </a:lnTo>
                    <a:cubicBezTo>
                      <a:pt x="f154" y="f155"/>
                      <a:pt x="f156" y="f77"/>
                      <a:pt x="f157" y="f79"/>
                    </a:cubicBezTo>
                    <a:lnTo>
                      <a:pt x="f158" y="f43"/>
                    </a:lnTo>
                    <a:cubicBezTo>
                      <a:pt x="f159" y="f12"/>
                      <a:pt x="f160" y="f161"/>
                      <a:pt x="f160" y="f162"/>
                    </a:cubicBezTo>
                    <a:lnTo>
                      <a:pt x="f0" y="f53"/>
                    </a:lnTo>
                    <a:cubicBezTo>
                      <a:pt x="f163" y="f62"/>
                      <a:pt x="f164" y="f165"/>
                      <a:pt x="f166" y="f72"/>
                    </a:cubicBezTo>
                    <a:lnTo>
                      <a:pt x="f167" y="f168"/>
                    </a:lnTo>
                    <a:cubicBezTo>
                      <a:pt x="f169" y="f170"/>
                      <a:pt x="f171" y="f172"/>
                      <a:pt x="f173" y="f174"/>
                    </a:cubicBezTo>
                    <a:lnTo>
                      <a:pt x="f175" y="f29"/>
                    </a:lnTo>
                    <a:cubicBezTo>
                      <a:pt x="f176" y="f177"/>
                      <a:pt x="f178" y="f179"/>
                      <a:pt x="f180" y="f181"/>
                    </a:cubicBezTo>
                    <a:lnTo>
                      <a:pt x="f182" y="f120"/>
                    </a:lnTo>
                    <a:cubicBezTo>
                      <a:pt x="f183" y="f184"/>
                      <a:pt x="f185" y="f186"/>
                      <a:pt x="f187" y="f188"/>
                    </a:cubicBezTo>
                    <a:lnTo>
                      <a:pt x="f189" y="f136"/>
                    </a:lnTo>
                    <a:cubicBezTo>
                      <a:pt x="f190" y="f138"/>
                      <a:pt x="f191" y="f140"/>
                      <a:pt x="f192" y="f141"/>
                    </a:cubicBezTo>
                    <a:lnTo>
                      <a:pt x="f192" y="f7"/>
                    </a:lnTo>
                    <a:cubicBezTo>
                      <a:pt x="f175" y="f72"/>
                      <a:pt x="f193" y="f54"/>
                      <a:pt x="f153" y="f25"/>
                    </a:cubicBezTo>
                    <a:cubicBezTo>
                      <a:pt x="f153" y="f24"/>
                      <a:pt x="f153" y="f22"/>
                      <a:pt x="f153" y="f22"/>
                    </a:cubicBezTo>
                    <a:cubicBezTo>
                      <a:pt x="f153" y="f21"/>
                      <a:pt x="f194" y="f21"/>
                      <a:pt x="f194" y="f195"/>
                    </a:cubicBezTo>
                    <a:cubicBezTo>
                      <a:pt x="f194" y="f196"/>
                      <a:pt x="f194" y="f196"/>
                      <a:pt x="f194" y="f197"/>
                    </a:cubicBezTo>
                    <a:cubicBezTo>
                      <a:pt x="f194" y="f143"/>
                      <a:pt x="f194" y="f143"/>
                      <a:pt x="f194" y="f19"/>
                    </a:cubicBezTo>
                    <a:cubicBezTo>
                      <a:pt x="f198" y="f199"/>
                      <a:pt x="f200" y="f15"/>
                      <a:pt x="f200" y="f13"/>
                    </a:cubicBezTo>
                    <a:lnTo>
                      <a:pt x="f201" y="f13"/>
                    </a:lnTo>
                    <a:cubicBezTo>
                      <a:pt x="f201" y="f15"/>
                      <a:pt x="f202" y="f17"/>
                      <a:pt x="f142" y="f143"/>
                    </a:cubicBezTo>
                    <a:close/>
                    <a:moveTo>
                      <a:pt x="f142" y="f143"/>
                    </a:moveTo>
                    <a:lnTo>
                      <a:pt x="f142" y="f143"/>
                    </a:lnTo>
                    <a:close/>
                    <a:moveTo>
                      <a:pt x="f153" y="f203"/>
                    </a:moveTo>
                    <a:lnTo>
                      <a:pt x="f192" y="f204"/>
                    </a:lnTo>
                    <a:lnTo>
                      <a:pt x="f192" y="f161"/>
                    </a:lnTo>
                    <a:lnTo>
                      <a:pt x="f147" y="f205"/>
                    </a:lnTo>
                    <a:cubicBezTo>
                      <a:pt x="f149" y="f206"/>
                      <a:pt x="f198" y="f207"/>
                      <a:pt x="f153" y="f203"/>
                    </a:cubicBezTo>
                    <a:close/>
                    <a:moveTo>
                      <a:pt x="f153" y="f203"/>
                    </a:moveTo>
                    <a:lnTo>
                      <a:pt x="f153" y="f203"/>
                    </a:lnTo>
                    <a:close/>
                    <a:moveTo>
                      <a:pt x="f208" y="f153"/>
                    </a:moveTo>
                    <a:lnTo>
                      <a:pt x="f209" y="f94"/>
                    </a:lnTo>
                    <a:lnTo>
                      <a:pt x="f209" y="f210"/>
                    </a:lnTo>
                    <a:lnTo>
                      <a:pt x="f211" y="f210"/>
                    </a:lnTo>
                    <a:lnTo>
                      <a:pt x="f212" y="f129"/>
                    </a:lnTo>
                    <a:lnTo>
                      <a:pt x="f130" y="f129"/>
                    </a:lnTo>
                    <a:lnTo>
                      <a:pt x="f213" y="f214"/>
                    </a:lnTo>
                    <a:cubicBezTo>
                      <a:pt x="f215" y="f216"/>
                      <a:pt x="f217" y="f218"/>
                      <a:pt x="f208" y="f153"/>
                    </a:cubicBezTo>
                    <a:close/>
                    <a:moveTo>
                      <a:pt x="f208" y="f153"/>
                    </a:moveTo>
                    <a:lnTo>
                      <a:pt x="f208" y="f153"/>
                    </a:lnTo>
                    <a:close/>
                    <a:moveTo>
                      <a:pt x="f219" y="f220"/>
                    </a:moveTo>
                    <a:lnTo>
                      <a:pt x="f221" y="f222"/>
                    </a:lnTo>
                    <a:cubicBezTo>
                      <a:pt x="f223" y="f207"/>
                      <a:pt x="f224" y="f207"/>
                      <a:pt x="f225" y="f207"/>
                    </a:cubicBezTo>
                    <a:cubicBezTo>
                      <a:pt x="f226" y="f207"/>
                      <a:pt x="f227" y="f207"/>
                      <a:pt x="f228" y="f207"/>
                    </a:cubicBezTo>
                    <a:lnTo>
                      <a:pt x="f228" y="f229"/>
                    </a:lnTo>
                    <a:cubicBezTo>
                      <a:pt x="f226" y="f230"/>
                      <a:pt x="f224" y="f231"/>
                      <a:pt x="f219" y="f220"/>
                    </a:cubicBezTo>
                    <a:close/>
                    <a:moveTo>
                      <a:pt x="f219" y="f220"/>
                    </a:moveTo>
                    <a:lnTo>
                      <a:pt x="f219" y="f220"/>
                    </a:lnTo>
                    <a:close/>
                    <a:moveTo>
                      <a:pt x="f8" y="f232"/>
                    </a:moveTo>
                    <a:lnTo>
                      <a:pt x="f233" y="f129"/>
                    </a:lnTo>
                    <a:lnTo>
                      <a:pt x="f106" y="f129"/>
                    </a:lnTo>
                    <a:lnTo>
                      <a:pt x="f125" y="f234"/>
                    </a:lnTo>
                    <a:cubicBezTo>
                      <a:pt x="f235" y="f234"/>
                      <a:pt x="f236" y="f237"/>
                      <a:pt x="f8" y="f232"/>
                    </a:cubicBezTo>
                    <a:close/>
                    <a:moveTo>
                      <a:pt x="f8" y="f232"/>
                    </a:moveTo>
                    <a:lnTo>
                      <a:pt x="f8" y="f232"/>
                    </a:lnTo>
                    <a:close/>
                    <a:moveTo>
                      <a:pt x="f56" y="f238"/>
                    </a:moveTo>
                    <a:lnTo>
                      <a:pt x="f6" y="f239"/>
                    </a:lnTo>
                    <a:lnTo>
                      <a:pt x="f6" y="f240"/>
                    </a:lnTo>
                    <a:lnTo>
                      <a:pt x="f241" y="f3"/>
                    </a:lnTo>
                    <a:cubicBezTo>
                      <a:pt x="f134" y="f3"/>
                      <a:pt x="f50" y="f3"/>
                      <a:pt x="f56" y="f238"/>
                    </a:cubicBezTo>
                    <a:close/>
                    <a:moveTo>
                      <a:pt x="f56" y="f238"/>
                    </a:moveTo>
                    <a:lnTo>
                      <a:pt x="f56" y="f238"/>
                    </a:lnTo>
                    <a:close/>
                    <a:moveTo>
                      <a:pt x="f242" y="f243"/>
                    </a:moveTo>
                    <a:lnTo>
                      <a:pt x="f244" y="f208"/>
                    </a:lnTo>
                    <a:lnTo>
                      <a:pt x="f245" y="f208"/>
                    </a:lnTo>
                    <a:lnTo>
                      <a:pt x="f246" y="f208"/>
                    </a:lnTo>
                    <a:lnTo>
                      <a:pt x="f247" y="f208"/>
                    </a:lnTo>
                    <a:lnTo>
                      <a:pt x="f248" y="f208"/>
                    </a:lnTo>
                    <a:lnTo>
                      <a:pt x="f249" y="f208"/>
                    </a:lnTo>
                    <a:lnTo>
                      <a:pt x="f46" y="f208"/>
                    </a:lnTo>
                    <a:lnTo>
                      <a:pt x="f250" y="f208"/>
                    </a:lnTo>
                    <a:lnTo>
                      <a:pt x="f251" y="f208"/>
                    </a:lnTo>
                    <a:lnTo>
                      <a:pt x="f73" y="f208"/>
                    </a:lnTo>
                    <a:lnTo>
                      <a:pt x="f252" y="f208"/>
                    </a:lnTo>
                    <a:lnTo>
                      <a:pt x="f253" y="f254"/>
                    </a:lnTo>
                    <a:cubicBezTo>
                      <a:pt x="f255" y="f256"/>
                      <a:pt x="f257" y="f258"/>
                      <a:pt x="f242" y="f243"/>
                    </a:cubicBezTo>
                    <a:close/>
                    <a:moveTo>
                      <a:pt x="f242" y="f243"/>
                    </a:moveTo>
                    <a:lnTo>
                      <a:pt x="f242" y="f243"/>
                    </a:lnTo>
                    <a:close/>
                    <a:moveTo>
                      <a:pt x="f259" y="f260"/>
                    </a:moveTo>
                    <a:lnTo>
                      <a:pt x="f90" y="f261"/>
                    </a:lnTo>
                    <a:lnTo>
                      <a:pt x="f92" y="f262"/>
                    </a:lnTo>
                    <a:lnTo>
                      <a:pt x="f93" y="f262"/>
                    </a:lnTo>
                    <a:lnTo>
                      <a:pt x="f95" y="f205"/>
                    </a:lnTo>
                    <a:lnTo>
                      <a:pt x="f263" y="f205"/>
                    </a:lnTo>
                    <a:lnTo>
                      <a:pt x="f242" y="f264"/>
                    </a:lnTo>
                    <a:lnTo>
                      <a:pt x="f265" y="f264"/>
                    </a:lnTo>
                    <a:lnTo>
                      <a:pt x="f266" y="f267"/>
                    </a:lnTo>
                    <a:lnTo>
                      <a:pt x="f257" y="f267"/>
                    </a:lnTo>
                    <a:lnTo>
                      <a:pt x="f268" y="f267"/>
                    </a:lnTo>
                    <a:lnTo>
                      <a:pt x="f268" y="f206"/>
                    </a:lnTo>
                    <a:lnTo>
                      <a:pt x="f269" y="f201"/>
                    </a:lnTo>
                    <a:cubicBezTo>
                      <a:pt x="f270" y="f146"/>
                      <a:pt x="f271" y="f272"/>
                      <a:pt x="f259" y="f260"/>
                    </a:cubicBezTo>
                    <a:close/>
                    <a:moveTo>
                      <a:pt x="f259" y="f260"/>
                    </a:moveTo>
                    <a:lnTo>
                      <a:pt x="f259" y="f260"/>
                    </a:lnTo>
                    <a:close/>
                    <a:moveTo>
                      <a:pt x="f13" y="f273"/>
                    </a:moveTo>
                    <a:lnTo>
                      <a:pt x="f13" y="f274"/>
                    </a:lnTo>
                    <a:lnTo>
                      <a:pt x="f13" y="f273"/>
                    </a:lnTo>
                    <a:close/>
                    <a:moveTo>
                      <a:pt x="f13" y="f273"/>
                    </a:moveTo>
                    <a:lnTo>
                      <a:pt x="f13" y="f273"/>
                    </a:lnTo>
                    <a:close/>
                    <a:moveTo>
                      <a:pt x="f275" y="f205"/>
                    </a:moveTo>
                    <a:lnTo>
                      <a:pt x="f276" y="f277"/>
                    </a:lnTo>
                    <a:lnTo>
                      <a:pt x="f276" y="f278"/>
                    </a:lnTo>
                    <a:lnTo>
                      <a:pt x="f276" y="f279"/>
                    </a:lnTo>
                    <a:lnTo>
                      <a:pt x="f280" y="f279"/>
                    </a:lnTo>
                    <a:lnTo>
                      <a:pt x="f280" y="f281"/>
                    </a:lnTo>
                    <a:lnTo>
                      <a:pt x="f280" y="f282"/>
                    </a:lnTo>
                    <a:lnTo>
                      <a:pt x="f283" y="f282"/>
                    </a:lnTo>
                    <a:lnTo>
                      <a:pt x="f283" y="f284"/>
                    </a:lnTo>
                    <a:lnTo>
                      <a:pt x="f283" y="f285"/>
                    </a:lnTo>
                    <a:lnTo>
                      <a:pt x="f286" y="f285"/>
                    </a:lnTo>
                    <a:lnTo>
                      <a:pt x="f286" y="f287"/>
                    </a:lnTo>
                    <a:lnTo>
                      <a:pt x="f286" y="f288"/>
                    </a:lnTo>
                    <a:lnTo>
                      <a:pt x="f286" y="f289"/>
                    </a:lnTo>
                    <a:lnTo>
                      <a:pt x="f290" y="f291"/>
                    </a:lnTo>
                    <a:cubicBezTo>
                      <a:pt x="f292" y="f222"/>
                      <a:pt x="f293" y="f267"/>
                      <a:pt x="f275" y="f205"/>
                    </a:cubicBezTo>
                    <a:close/>
                    <a:moveTo>
                      <a:pt x="f275" y="f205"/>
                    </a:moveTo>
                    <a:lnTo>
                      <a:pt x="f275" y="f205"/>
                    </a:lnTo>
                    <a:close/>
                    <a:moveTo>
                      <a:pt x="f294" y="f295"/>
                    </a:moveTo>
                    <a:lnTo>
                      <a:pt x="f296" y="f98"/>
                    </a:lnTo>
                    <a:cubicBezTo>
                      <a:pt x="f296" y="f240"/>
                      <a:pt x="f296" y="f297"/>
                      <a:pt x="f296" y="f235"/>
                    </a:cubicBezTo>
                    <a:lnTo>
                      <a:pt x="f298" y="f299"/>
                    </a:lnTo>
                    <a:lnTo>
                      <a:pt x="f300" y="f299"/>
                    </a:lnTo>
                    <a:lnTo>
                      <a:pt x="f300" y="f301"/>
                    </a:lnTo>
                    <a:lnTo>
                      <a:pt x="f300" y="f129"/>
                    </a:lnTo>
                    <a:lnTo>
                      <a:pt x="f276" y="f129"/>
                    </a:lnTo>
                    <a:lnTo>
                      <a:pt x="f276" y="f302"/>
                    </a:lnTo>
                    <a:lnTo>
                      <a:pt x="f276" y="f303"/>
                    </a:lnTo>
                    <a:lnTo>
                      <a:pt x="f280" y="f303"/>
                    </a:lnTo>
                    <a:lnTo>
                      <a:pt x="f280" y="f304"/>
                    </a:lnTo>
                    <a:lnTo>
                      <a:pt x="f280" y="f127"/>
                    </a:lnTo>
                    <a:lnTo>
                      <a:pt x="f283" y="f127"/>
                    </a:lnTo>
                    <a:lnTo>
                      <a:pt x="f283" y="f305"/>
                    </a:lnTo>
                    <a:lnTo>
                      <a:pt x="f286" y="f306"/>
                    </a:lnTo>
                    <a:lnTo>
                      <a:pt x="f286" y="f125"/>
                    </a:lnTo>
                    <a:lnTo>
                      <a:pt x="f307" y="f308"/>
                    </a:lnTo>
                    <a:lnTo>
                      <a:pt x="f307" y="f309"/>
                    </a:lnTo>
                    <a:lnTo>
                      <a:pt x="f310" y="f309"/>
                    </a:lnTo>
                    <a:lnTo>
                      <a:pt x="f311" y="f124"/>
                    </a:lnTo>
                    <a:lnTo>
                      <a:pt x="f311" y="f295"/>
                    </a:lnTo>
                    <a:lnTo>
                      <a:pt x="f294" y="f295"/>
                    </a:lnTo>
                    <a:close/>
                    <a:moveTo>
                      <a:pt x="f294" y="f295"/>
                    </a:moveTo>
                    <a:lnTo>
                      <a:pt x="f294" y="f295"/>
                    </a:lnTo>
                    <a:close/>
                    <a:moveTo>
                      <a:pt x="f312" y="f45"/>
                    </a:moveTo>
                    <a:lnTo>
                      <a:pt x="f84" y="f313"/>
                    </a:lnTo>
                    <a:lnTo>
                      <a:pt x="f84" y="f314"/>
                    </a:lnTo>
                    <a:lnTo>
                      <a:pt x="f86" y="f314"/>
                    </a:lnTo>
                    <a:lnTo>
                      <a:pt x="f88" y="f314"/>
                    </a:lnTo>
                    <a:lnTo>
                      <a:pt x="f90" y="f16"/>
                    </a:lnTo>
                    <a:lnTo>
                      <a:pt x="f92" y="f16"/>
                    </a:lnTo>
                    <a:lnTo>
                      <a:pt x="f93" y="f16"/>
                    </a:lnTo>
                    <a:lnTo>
                      <a:pt x="f93" y="f18"/>
                    </a:lnTo>
                    <a:lnTo>
                      <a:pt x="f95" y="f18"/>
                    </a:lnTo>
                    <a:lnTo>
                      <a:pt x="f263" y="f18"/>
                    </a:lnTo>
                    <a:lnTo>
                      <a:pt x="f242" y="f18"/>
                    </a:lnTo>
                    <a:lnTo>
                      <a:pt x="f242" y="f315"/>
                    </a:lnTo>
                    <a:lnTo>
                      <a:pt x="f265" y="f315"/>
                    </a:lnTo>
                    <a:lnTo>
                      <a:pt x="f266" y="f315"/>
                    </a:lnTo>
                    <a:lnTo>
                      <a:pt x="f257" y="f315"/>
                    </a:lnTo>
                    <a:lnTo>
                      <a:pt x="f268" y="f315"/>
                    </a:lnTo>
                    <a:lnTo>
                      <a:pt x="f268" y="f41"/>
                    </a:lnTo>
                    <a:lnTo>
                      <a:pt x="f316" y="f41"/>
                    </a:lnTo>
                    <a:lnTo>
                      <a:pt x="f255" y="f41"/>
                    </a:lnTo>
                    <a:lnTo>
                      <a:pt x="f317" y="f318"/>
                    </a:lnTo>
                    <a:lnTo>
                      <a:pt x="f317" y="f319"/>
                    </a:lnTo>
                    <a:lnTo>
                      <a:pt x="f317" y="f162"/>
                    </a:lnTo>
                    <a:lnTo>
                      <a:pt x="f317" y="f320"/>
                    </a:lnTo>
                    <a:lnTo>
                      <a:pt x="f321" y="f320"/>
                    </a:lnTo>
                    <a:lnTo>
                      <a:pt x="f321" y="f75"/>
                    </a:lnTo>
                    <a:lnTo>
                      <a:pt x="f321" y="f161"/>
                    </a:lnTo>
                    <a:lnTo>
                      <a:pt x="f321" y="f322"/>
                    </a:lnTo>
                    <a:lnTo>
                      <a:pt x="f321" y="f10"/>
                    </a:lnTo>
                    <a:lnTo>
                      <a:pt x="f321" y="f239"/>
                    </a:lnTo>
                    <a:lnTo>
                      <a:pt x="f321" y="f12"/>
                    </a:lnTo>
                    <a:lnTo>
                      <a:pt x="f312" y="f12"/>
                    </a:lnTo>
                    <a:lnTo>
                      <a:pt x="f312" y="f45"/>
                    </a:lnTo>
                    <a:close/>
                  </a:path>
                </a:pathLst>
              </a:custGeom>
              <a:solidFill>
                <a:srgbClr val="FAD243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1" name="Forma Livre 20"/>
              <p:cNvSpPr/>
              <p:nvPr/>
            </p:nvSpPr>
            <p:spPr>
              <a:xfrm>
                <a:off x="9256681" y="6119640"/>
                <a:ext cx="120600" cy="38157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8"/>
                  <a:gd name="f4" fmla="val 176"/>
                  <a:gd name="f5" fmla="val 103"/>
                  <a:gd name="f6" fmla="val 175"/>
                  <a:gd name="f7" fmla="val 54"/>
                  <a:gd name="f8" fmla="val 27"/>
                  <a:gd name="f9" fmla="val 19"/>
                  <a:gd name="f10" fmla="val 76"/>
                  <a:gd name="f11" fmla="val 5"/>
                  <a:gd name="f12" fmla="val 134"/>
                  <a:gd name="f13" fmla="val 2"/>
                  <a:gd name="f14" fmla="val 146"/>
                  <a:gd name="f15" fmla="val 161"/>
                  <a:gd name="f16" fmla="val 303"/>
                  <a:gd name="f17" fmla="val 407"/>
                  <a:gd name="f18" fmla="val 404"/>
                  <a:gd name="f19" fmla="val 99"/>
                  <a:gd name="f20" fmla="val 362"/>
                  <a:gd name="f21" fmla="val 35"/>
                  <a:gd name="f22" fmla="*/ f0 1 408"/>
                  <a:gd name="f23" fmla="*/ f1 1 176"/>
                  <a:gd name="f24" fmla="+- f4 0 f2"/>
                  <a:gd name="f25" fmla="+- f3 0 f2"/>
                  <a:gd name="f26" fmla="*/ f25 1 408"/>
                  <a:gd name="f27" fmla="*/ f24 1 176"/>
                  <a:gd name="f28" fmla="*/ f2 1 f26"/>
                  <a:gd name="f29" fmla="*/ f3 1 f26"/>
                  <a:gd name="f30" fmla="*/ f2 1 f27"/>
                  <a:gd name="f31" fmla="*/ f4 1 f27"/>
                  <a:gd name="f32" fmla="*/ f28 f22 1"/>
                  <a:gd name="f33" fmla="*/ f29 f22 1"/>
                  <a:gd name="f34" fmla="*/ f31 f23 1"/>
                  <a:gd name="f35" fmla="*/ f30 f2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2" t="f35" r="f33" b="f34"/>
                <a:pathLst>
                  <a:path w="408" h="176">
                    <a:moveTo>
                      <a:pt x="f5" y="f6"/>
                    </a:moveTo>
                    <a:lnTo>
                      <a:pt x="f5" y="f2"/>
                    </a:lnTo>
                    <a:cubicBezTo>
                      <a:pt x="f7" y="f8"/>
                      <a:pt x="f9" y="f10"/>
                      <a:pt x="f11" y="f12"/>
                    </a:cubicBezTo>
                    <a:cubicBezTo>
                      <a:pt x="f13" y="f14"/>
                      <a:pt x="f2" y="f15"/>
                      <a:pt x="f2" y="f6"/>
                    </a:cubicBez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16" y="f2"/>
                    </a:moveTo>
                    <a:lnTo>
                      <a:pt x="f16" y="f6"/>
                    </a:lnTo>
                    <a:lnTo>
                      <a:pt x="f17" y="f6"/>
                    </a:lnTo>
                    <a:cubicBezTo>
                      <a:pt x="f18" y="f19"/>
                      <a:pt x="f20" y="f21"/>
                      <a:pt x="f16" y="f2"/>
                    </a:cubicBezTo>
                    <a:close/>
                  </a:path>
                </a:pathLst>
              </a:custGeom>
              <a:solidFill>
                <a:srgbClr val="FFEC00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2" name="Forma Livre 21"/>
              <p:cNvSpPr/>
              <p:nvPr/>
            </p:nvSpPr>
            <p:spPr>
              <a:xfrm>
                <a:off x="9199440" y="6184800"/>
                <a:ext cx="417597" cy="265322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244"/>
                  <a:gd name="f4" fmla="val 808"/>
                  <a:gd name="f5" fmla="val 624"/>
                  <a:gd name="f6" fmla="val 807"/>
                  <a:gd name="f7" fmla="val 278"/>
                  <a:gd name="f8" fmla="val 449"/>
                  <a:gd name="f9" fmla="val 5"/>
                  <a:gd name="f10" fmla="val 3"/>
                  <a:gd name="f11" fmla="val 2"/>
                  <a:gd name="f12" fmla="val 1243"/>
                  <a:gd name="f13" fmla="val 969"/>
                  <a:gd name="f14" fmla="*/ f0 1 1244"/>
                  <a:gd name="f15" fmla="*/ f1 1 808"/>
                  <a:gd name="f16" fmla="+- f4 0 f2"/>
                  <a:gd name="f17" fmla="+- f3 0 f2"/>
                  <a:gd name="f18" fmla="*/ f17 1 1244"/>
                  <a:gd name="f19" fmla="*/ f16 1 808"/>
                  <a:gd name="f20" fmla="*/ f2 1 f18"/>
                  <a:gd name="f21" fmla="*/ f3 1 f18"/>
                  <a:gd name="f22" fmla="*/ f2 1 f19"/>
                  <a:gd name="f23" fmla="*/ f4 1 f19"/>
                  <a:gd name="f24" fmla="*/ f20 f14 1"/>
                  <a:gd name="f25" fmla="*/ f21 f14 1"/>
                  <a:gd name="f26" fmla="*/ f23 f15 1"/>
                  <a:gd name="f27" fmla="*/ f22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4" t="f27" r="f25" b="f26"/>
                <a:pathLst>
                  <a:path w="1244" h="808">
                    <a:moveTo>
                      <a:pt x="f5" y="f6"/>
                    </a:moveTo>
                    <a:cubicBezTo>
                      <a:pt x="f7" y="f6"/>
                      <a:pt x="f2" y="f8"/>
                      <a:pt x="f2" y="f9"/>
                    </a:cubicBezTo>
                    <a:cubicBezTo>
                      <a:pt x="f2" y="f10"/>
                      <a:pt x="f2" y="f11"/>
                      <a:pt x="f2" y="f2"/>
                    </a:cubicBezTo>
                    <a:lnTo>
                      <a:pt x="f12" y="f2"/>
                    </a:lnTo>
                    <a:cubicBezTo>
                      <a:pt x="f12" y="f11"/>
                      <a:pt x="f12" y="f10"/>
                      <a:pt x="f12" y="f9"/>
                    </a:cubicBezTo>
                    <a:cubicBezTo>
                      <a:pt x="f12" y="f8"/>
                      <a:pt x="f13" y="f6"/>
                      <a:pt x="f5" y="f6"/>
                    </a:cubicBezTo>
                  </a:path>
                </a:pathLst>
              </a:custGeom>
              <a:noFill/>
              <a:ln w="1801" cap="flat">
                <a:solidFill>
                  <a:srgbClr val="1B1918"/>
                </a:solidFill>
                <a:prstDash val="solid"/>
                <a:miter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3" name="Forma Livre 22"/>
              <p:cNvSpPr/>
              <p:nvPr/>
            </p:nvSpPr>
            <p:spPr>
              <a:xfrm>
                <a:off x="9418676" y="6053044"/>
                <a:ext cx="193679" cy="103318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618"/>
                  <a:gd name="f5" fmla="val 357"/>
                  <a:gd name="f6" fmla="val 356"/>
                  <a:gd name="f7" fmla="val 255"/>
                  <a:gd name="f8" fmla="val 355"/>
                  <a:gd name="f9" fmla="val 302"/>
                  <a:gd name="f10" fmla="val 326"/>
                  <a:gd name="f11" fmla="val 368"/>
                  <a:gd name="f12" fmla="val 276"/>
                  <a:gd name="f13" fmla="val 400"/>
                  <a:gd name="f14" fmla="val 232"/>
                  <a:gd name="f15" fmla="val 419"/>
                  <a:gd name="f16" fmla="val 210"/>
                  <a:gd name="f17" fmla="val 442"/>
                  <a:gd name="f18" fmla="val 182"/>
                  <a:gd name="f19" fmla="val 472"/>
                  <a:gd name="f20" fmla="val 177"/>
                  <a:gd name="f21" fmla="val 503"/>
                  <a:gd name="f22" fmla="val 173"/>
                  <a:gd name="f23" fmla="val 574"/>
                  <a:gd name="f24" fmla="val 193"/>
                  <a:gd name="f25" fmla="val 605"/>
                  <a:gd name="f26" fmla="val 203"/>
                  <a:gd name="f27" fmla="val 593"/>
                  <a:gd name="f28" fmla="val 136"/>
                  <a:gd name="f29" fmla="val 576"/>
                  <a:gd name="f30" fmla="val 69"/>
                  <a:gd name="f31" fmla="val 550"/>
                  <a:gd name="f32" fmla="val 6"/>
                  <a:gd name="f33" fmla="val 519"/>
                  <a:gd name="f34" fmla="val 488"/>
                  <a:gd name="f35" fmla="val 1"/>
                  <a:gd name="f36" fmla="val 460"/>
                  <a:gd name="f37" fmla="val 25"/>
                  <a:gd name="f38" fmla="val 432"/>
                  <a:gd name="f39" fmla="val 51"/>
                  <a:gd name="f40" fmla="val 417"/>
                  <a:gd name="f41" fmla="val 91"/>
                  <a:gd name="f42" fmla="val 395"/>
                  <a:gd name="f43" fmla="val 122"/>
                  <a:gd name="f44" fmla="val 383"/>
                  <a:gd name="f45" fmla="val 139"/>
                  <a:gd name="f46" fmla="val 369"/>
                  <a:gd name="f47" fmla="val 161"/>
                  <a:gd name="f48" fmla="val 350"/>
                  <a:gd name="f49" fmla="val 175"/>
                  <a:gd name="f50" fmla="val 333"/>
                  <a:gd name="f51" fmla="val 222"/>
                  <a:gd name="f52" fmla="val 328"/>
                  <a:gd name="f53" fmla="val 225"/>
                  <a:gd name="f54" fmla="val 321"/>
                  <a:gd name="f55" fmla="val 279"/>
                  <a:gd name="f56" fmla="val 319"/>
                  <a:gd name="f57" fmla="val 291"/>
                  <a:gd name="f58" fmla="val 317"/>
                  <a:gd name="f59" fmla="val 314"/>
                  <a:gd name="f60" fmla="val 300"/>
                  <a:gd name="f61" fmla="val 316"/>
                  <a:gd name="f62" fmla="val 293"/>
                  <a:gd name="f63" fmla="val 286"/>
                  <a:gd name="f64" fmla="val 272"/>
                  <a:gd name="f65" fmla="val 283"/>
                  <a:gd name="f66" fmla="val 230"/>
                  <a:gd name="f67" fmla="val 278"/>
                  <a:gd name="f68" fmla="val 188"/>
                  <a:gd name="f69" fmla="val 266"/>
                  <a:gd name="f70" fmla="val 185"/>
                  <a:gd name="f71" fmla="val 245"/>
                  <a:gd name="f72" fmla="val 217"/>
                  <a:gd name="f73" fmla="val 163"/>
                  <a:gd name="f74" fmla="val 189"/>
                  <a:gd name="f75" fmla="val 158"/>
                  <a:gd name="f76" fmla="val 162"/>
                  <a:gd name="f77" fmla="val 170"/>
                  <a:gd name="f78" fmla="val 105"/>
                  <a:gd name="f79" fmla="val 207"/>
                  <a:gd name="f80" fmla="val 86"/>
                  <a:gd name="f81" fmla="val 227"/>
                  <a:gd name="f82" fmla="val 54"/>
                  <a:gd name="f83" fmla="val 264"/>
                  <a:gd name="f84" fmla="val 23"/>
                  <a:gd name="f85" fmla="val 311"/>
                  <a:gd name="f86" fmla="val 412"/>
                  <a:gd name="f87" fmla="val 242"/>
                  <a:gd name="f88" fmla="val 324"/>
                  <a:gd name="f89" fmla="val 617"/>
                  <a:gd name="f90" fmla="val 614"/>
                  <a:gd name="f91" fmla="val 265"/>
                  <a:gd name="f92" fmla="val 607"/>
                  <a:gd name="f93" fmla="val 580"/>
                  <a:gd name="f94" fmla="val 212"/>
                  <a:gd name="f95" fmla="val 474"/>
                  <a:gd name="f96" fmla="val 450"/>
                  <a:gd name="f97" fmla="val 197"/>
                  <a:gd name="f98" fmla="val 428"/>
                  <a:gd name="f99" fmla="val 223"/>
                  <a:gd name="f100" fmla="*/ f1 1 618"/>
                  <a:gd name="f101" fmla="*/ f2 1 357"/>
                  <a:gd name="f102" fmla="+- f5 0 f3"/>
                  <a:gd name="f103" fmla="+- f4 0 f3"/>
                  <a:gd name="f104" fmla="*/ f103 1 618"/>
                  <a:gd name="f105" fmla="*/ f102 1 357"/>
                  <a:gd name="f106" fmla="*/ f3 1 f104"/>
                  <a:gd name="f107" fmla="*/ f4 1 f104"/>
                  <a:gd name="f108" fmla="*/ f3 1 f105"/>
                  <a:gd name="f109" fmla="*/ f5 1 f105"/>
                  <a:gd name="f110" fmla="*/ f106 f100 1"/>
                  <a:gd name="f111" fmla="*/ f107 f100 1"/>
                  <a:gd name="f112" fmla="*/ f109 f101 1"/>
                  <a:gd name="f113" fmla="*/ f108 f10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10" t="f113" r="f111" b="f112"/>
                <a:pathLst>
                  <a:path w="618" h="357">
                    <a:moveTo>
                      <a:pt x="f3" y="f6"/>
                    </a:moveTo>
                    <a:lnTo>
                      <a:pt x="f7" y="f6"/>
                    </a:lnTo>
                    <a:lnTo>
                      <a:pt x="f7" y="f8"/>
                    </a:lnTo>
                    <a:cubicBezTo>
                      <a:pt x="f9" y="f10"/>
                      <a:pt x="f11" y="f12"/>
                      <a:pt x="f13" y="f14"/>
                    </a:cubicBezTo>
                    <a:cubicBezTo>
                      <a:pt x="f15" y="f16"/>
                      <a:pt x="f17" y="f18"/>
                      <a:pt x="f19" y="f20"/>
                    </a:cubicBez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27" y="f28"/>
                      <a:pt x="f29" y="f30"/>
                      <a:pt x="f31" y="f32"/>
                    </a:cubicBezTo>
                    <a:cubicBezTo>
                      <a:pt x="f33" y="f3"/>
                      <a:pt x="f34" y="f35"/>
                      <a:pt x="f36" y="f37"/>
                    </a:cubicBezTo>
                    <a:cubicBezTo>
                      <a:pt x="f38" y="f39"/>
                      <a:pt x="f40" y="f41"/>
                      <a:pt x="f42" y="f43"/>
                    </a:cubicBezTo>
                    <a:cubicBezTo>
                      <a:pt x="f44" y="f45"/>
                      <a:pt x="f46" y="f47"/>
                      <a:pt x="f48" y="f49"/>
                    </a:cubicBezTo>
                    <a:cubicBezTo>
                      <a:pt x="f50" y="f51"/>
                      <a:pt x="f52" y="f53"/>
                      <a:pt x="f54" y="f55"/>
                    </a:cubicBezTo>
                    <a:cubicBezTo>
                      <a:pt x="f56" y="f57"/>
                      <a:pt x="f58" y="f59"/>
                      <a:pt x="f60" y="f61"/>
                    </a:cubicBezTo>
                    <a:lnTo>
                      <a:pt x="f62" y="f61"/>
                    </a:lnTo>
                    <a:cubicBezTo>
                      <a:pt x="f63" y="f64"/>
                      <a:pt x="f65" y="f66"/>
                      <a:pt x="f67" y="f68"/>
                    </a:cubicBezTo>
                    <a:cubicBezTo>
                      <a:pt x="f69" y="f70"/>
                      <a:pt x="f7" y="f0"/>
                      <a:pt x="f71" y="f49"/>
                    </a:cubicBezTo>
                    <a:cubicBezTo>
                      <a:pt x="f72" y="f73"/>
                      <a:pt x="f74" y="f75"/>
                      <a:pt x="f76" y="f77"/>
                    </a:cubicBezTo>
                    <a:cubicBezTo>
                      <a:pt x="f28" y="f18"/>
                      <a:pt x="f78" y="f79"/>
                      <a:pt x="f80" y="f81"/>
                    </a:cubicBezTo>
                    <a:cubicBezTo>
                      <a:pt x="f82" y="f83"/>
                      <a:pt x="f84" y="f85"/>
                      <a:pt x="f3" y="f6"/>
                    </a:cubicBezTo>
                    <a:close/>
                    <a:moveTo>
                      <a:pt x="f3" y="f6"/>
                    </a:moveTo>
                    <a:lnTo>
                      <a:pt x="f3" y="f6"/>
                    </a:lnTo>
                    <a:close/>
                    <a:moveTo>
                      <a:pt x="f86" y="f87"/>
                    </a:moveTo>
                    <a:cubicBezTo>
                      <a:pt x="f44" y="f65"/>
                      <a:pt x="f88" y="f10"/>
                      <a:pt x="f65" y="f6"/>
                    </a:cubicBezTo>
                    <a:lnTo>
                      <a:pt x="f89" y="f6"/>
                    </a:lnTo>
                    <a:cubicBezTo>
                      <a:pt x="f89" y="f85"/>
                      <a:pt x="f90" y="f91"/>
                      <a:pt x="f92" y="f51"/>
                    </a:cubicBezTo>
                    <a:cubicBezTo>
                      <a:pt x="f93" y="f94"/>
                      <a:pt x="f21" y="f68"/>
                      <a:pt x="f95" y="f24"/>
                    </a:cubicBezTo>
                    <a:cubicBezTo>
                      <a:pt x="f96" y="f97"/>
                      <a:pt x="f98" y="f99"/>
                      <a:pt x="f86" y="f87"/>
                    </a:cubicBezTo>
                    <a:close/>
                  </a:path>
                </a:pathLst>
              </a:custGeom>
              <a:solidFill>
                <a:srgbClr val="009035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4" name="Forma Livre 23"/>
              <p:cNvSpPr/>
              <p:nvPr/>
            </p:nvSpPr>
            <p:spPr>
              <a:xfrm>
                <a:off x="9028081" y="5780160"/>
                <a:ext cx="762115" cy="904679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2208"/>
                  <a:gd name="f5" fmla="val 2585"/>
                  <a:gd name="f6" fmla="val 1330"/>
                  <a:gd name="f7" fmla="val 757"/>
                  <a:gd name="f8" fmla="val 1342"/>
                  <a:gd name="f9" fmla="val 766"/>
                  <a:gd name="f10" fmla="val 1356"/>
                  <a:gd name="f11" fmla="val 774"/>
                  <a:gd name="f12" fmla="val 1361"/>
                  <a:gd name="f13" fmla="val 789"/>
                  <a:gd name="f14" fmla="val 1382"/>
                  <a:gd name="f15" fmla="val 857"/>
                  <a:gd name="f16" fmla="val 1391"/>
                  <a:gd name="f17" fmla="val 969"/>
                  <a:gd name="f18" fmla="val 1401"/>
                  <a:gd name="f19" fmla="val 1041"/>
                  <a:gd name="f20" fmla="val 1404"/>
                  <a:gd name="f21" fmla="val 1018"/>
                  <a:gd name="f22" fmla="val 1406"/>
                  <a:gd name="f23" fmla="val 1001"/>
                  <a:gd name="f24" fmla="val 1413"/>
                  <a:gd name="f25" fmla="val 979"/>
                  <a:gd name="f26" fmla="val 1416"/>
                  <a:gd name="f27" fmla="val 971"/>
                  <a:gd name="f28" fmla="val 1420"/>
                  <a:gd name="f29" fmla="val 963"/>
                  <a:gd name="f30" fmla="val 1423"/>
                  <a:gd name="f31" fmla="val 954"/>
                  <a:gd name="f32" fmla="val 1422"/>
                  <a:gd name="f33" fmla="val 945"/>
                  <a:gd name="f34" fmla="val 1412"/>
                  <a:gd name="f35" fmla="val 905"/>
                  <a:gd name="f36" fmla="val 1403"/>
                  <a:gd name="f37" fmla="val 872"/>
                  <a:gd name="f38" fmla="val 1392"/>
                  <a:gd name="f39" fmla="val 831"/>
                  <a:gd name="f40" fmla="val 826"/>
                  <a:gd name="f41" fmla="val 862"/>
                  <a:gd name="f42" fmla="val 1425"/>
                  <a:gd name="f43" fmla="val 892"/>
                  <a:gd name="f44" fmla="val 1432"/>
                  <a:gd name="f45" fmla="val 927"/>
                  <a:gd name="f46" fmla="val 1435"/>
                  <a:gd name="f47" fmla="val 918"/>
                  <a:gd name="f48" fmla="val 1437"/>
                  <a:gd name="f49" fmla="val 912"/>
                  <a:gd name="f50" fmla="val 1440"/>
                  <a:gd name="f51" fmla="val 903"/>
                  <a:gd name="f52" fmla="val 898"/>
                  <a:gd name="f53" fmla="val 1443"/>
                  <a:gd name="f54" fmla="val 1444"/>
                  <a:gd name="f55" fmla="val 885"/>
                  <a:gd name="f56" fmla="val 880"/>
                  <a:gd name="f57" fmla="val 1434"/>
                  <a:gd name="f58" fmla="val 1419"/>
                  <a:gd name="f59" fmla="val 816"/>
                  <a:gd name="f60" fmla="val 809"/>
                  <a:gd name="f61" fmla="val 799"/>
                  <a:gd name="f62" fmla="val 811"/>
                  <a:gd name="f63" fmla="val 1427"/>
                  <a:gd name="f64" fmla="val 1439"/>
                  <a:gd name="f65" fmla="val 837"/>
                  <a:gd name="f66" fmla="val 845"/>
                  <a:gd name="f67" fmla="val 1446"/>
                  <a:gd name="f68" fmla="val 853"/>
                  <a:gd name="f69" fmla="val 832"/>
                  <a:gd name="f70" fmla="val 821"/>
                  <a:gd name="f71" fmla="val 801"/>
                  <a:gd name="f72" fmla="val 756"/>
                  <a:gd name="f73" fmla="val 1415"/>
                  <a:gd name="f74" fmla="val 741"/>
                  <a:gd name="f75" fmla="val 739"/>
                  <a:gd name="f76" fmla="val 723"/>
                  <a:gd name="f77" fmla="val 718"/>
                  <a:gd name="f78" fmla="val 1474"/>
                  <a:gd name="f79" fmla="val 713"/>
                  <a:gd name="f80" fmla="val 1494"/>
                  <a:gd name="f81" fmla="val 700"/>
                  <a:gd name="f82" fmla="val 1496"/>
                  <a:gd name="f83" fmla="val 698"/>
                  <a:gd name="f84" fmla="val 695"/>
                  <a:gd name="f85" fmla="val 691"/>
                  <a:gd name="f86" fmla="val 706"/>
                  <a:gd name="f87" fmla="val 1493"/>
                  <a:gd name="f88" fmla="val 675"/>
                  <a:gd name="f89" fmla="val 1489"/>
                  <a:gd name="f90" fmla="val 670"/>
                  <a:gd name="f91" fmla="val 1487"/>
                  <a:gd name="f92" fmla="val 663"/>
                  <a:gd name="f93" fmla="val 1483"/>
                  <a:gd name="f94" fmla="val 658"/>
                  <a:gd name="f95" fmla="val 680"/>
                  <a:gd name="f96" fmla="val 1428"/>
                  <a:gd name="f97" fmla="val 665"/>
                  <a:gd name="f98" fmla="val 1475"/>
                  <a:gd name="f99" fmla="val 643"/>
                  <a:gd name="f100" fmla="val 641"/>
                  <a:gd name="f101" fmla="val 640"/>
                  <a:gd name="f102" fmla="val 1470"/>
                  <a:gd name="f103" fmla="val 636"/>
                  <a:gd name="f104" fmla="val 1465"/>
                  <a:gd name="f105" fmla="val 635"/>
                  <a:gd name="f106" fmla="val 1462"/>
                  <a:gd name="f107" fmla="val 651"/>
                  <a:gd name="f108" fmla="val 1380"/>
                  <a:gd name="f109" fmla="val 671"/>
                  <a:gd name="f110" fmla="val 1353"/>
                  <a:gd name="f111" fmla="val 673"/>
                  <a:gd name="f112" fmla="val 1322"/>
                  <a:gd name="f113" fmla="val 681"/>
                  <a:gd name="f114" fmla="val 1299"/>
                  <a:gd name="f115" fmla="val 686"/>
                  <a:gd name="f116" fmla="val 1271"/>
                  <a:gd name="f117" fmla="val 690"/>
                  <a:gd name="f118" fmla="val 1251"/>
                  <a:gd name="f119" fmla="val 696"/>
                  <a:gd name="f120" fmla="val 1239"/>
                  <a:gd name="f121" fmla="val 701"/>
                  <a:gd name="f122" fmla="val 1228"/>
                  <a:gd name="f123" fmla="val 732"/>
                  <a:gd name="f124" fmla="val 1225"/>
                  <a:gd name="f125" fmla="val 746"/>
                  <a:gd name="f126" fmla="val 1237"/>
                  <a:gd name="f127" fmla="val 1249"/>
                  <a:gd name="f128" fmla="val 737"/>
                  <a:gd name="f129" fmla="val 1263"/>
                  <a:gd name="f130" fmla="val 1282"/>
                  <a:gd name="f131" fmla="val 1289"/>
                  <a:gd name="f132" fmla="val 1305"/>
                  <a:gd name="f133" fmla="val 1317"/>
                  <a:gd name="f134" fmla="val 749"/>
                  <a:gd name="f135" fmla="val 705"/>
                  <a:gd name="f136" fmla="val 1280"/>
                  <a:gd name="f137" fmla="val 1294"/>
                  <a:gd name="f138" fmla="val 1306"/>
                  <a:gd name="f139" fmla="val 1318"/>
                  <a:gd name="f140" fmla="val 666"/>
                  <a:gd name="f141" fmla="val 1329"/>
                  <a:gd name="f142" fmla="val 1341"/>
                  <a:gd name="f143" fmla="val 660"/>
                  <a:gd name="f144" fmla="val 1296"/>
                  <a:gd name="f145" fmla="val 614"/>
                  <a:gd name="f146" fmla="val 1213"/>
                  <a:gd name="f147" fmla="val 599"/>
                  <a:gd name="f148" fmla="val 1144"/>
                  <a:gd name="f149" fmla="val 600"/>
                  <a:gd name="f150" fmla="val 1137"/>
                  <a:gd name="f151" fmla="val 602"/>
                  <a:gd name="f152" fmla="val 1127"/>
                  <a:gd name="f153" fmla="val 1120"/>
                  <a:gd name="f154" fmla="val 1118"/>
                  <a:gd name="f155" fmla="val 604"/>
                  <a:gd name="f156" fmla="val 1160"/>
                  <a:gd name="f157" fmla="val 612"/>
                  <a:gd name="f158" fmla="val 1203"/>
                  <a:gd name="f159" fmla="val 626"/>
                  <a:gd name="f160" fmla="val 1240"/>
                  <a:gd name="f161" fmla="val 645"/>
                  <a:gd name="f162" fmla="val 1256"/>
                  <a:gd name="f163" fmla="val 655"/>
                  <a:gd name="f164" fmla="val 1267"/>
                  <a:gd name="f165" fmla="val 661"/>
                  <a:gd name="f166" fmla="val 856"/>
                  <a:gd name="f167" fmla="val 1417"/>
                  <a:gd name="f168" fmla="val 812"/>
                  <a:gd name="f169" fmla="val 1366"/>
                  <a:gd name="f170" fmla="val 785"/>
                  <a:gd name="f171" fmla="val 1313"/>
                  <a:gd name="f172" fmla="val 1247"/>
                  <a:gd name="f173" fmla="val 754"/>
                  <a:gd name="f174" fmla="val 1283"/>
                  <a:gd name="f175" fmla="val 1343"/>
                  <a:gd name="f176" fmla="val 710"/>
                  <a:gd name="f177" fmla="val 1460"/>
                  <a:gd name="f178" fmla="val 722"/>
                  <a:gd name="f179" fmla="val 1516"/>
                  <a:gd name="f180" fmla="val 748"/>
                  <a:gd name="f181" fmla="val 1558"/>
                  <a:gd name="f182" fmla="val 1560"/>
                  <a:gd name="f183" fmla="val 1563"/>
                  <a:gd name="f184" fmla="val 751"/>
                  <a:gd name="f185" fmla="val 1566"/>
                  <a:gd name="f186" fmla="val 806"/>
                  <a:gd name="f187" fmla="val 1533"/>
                  <a:gd name="f188" fmla="val 877"/>
                  <a:gd name="f189" fmla="val 1507"/>
                  <a:gd name="f190" fmla="val 939"/>
                  <a:gd name="f191" fmla="val 1492"/>
                  <a:gd name="f192" fmla="val 910"/>
                  <a:gd name="f193" fmla="val 1469"/>
                  <a:gd name="f194" fmla="val 92"/>
                  <a:gd name="f195" fmla="val 1450"/>
                  <a:gd name="f196" fmla="val 105"/>
                  <a:gd name="f197" fmla="val 120"/>
                  <a:gd name="f198" fmla="val 1336"/>
                  <a:gd name="f199" fmla="val 141"/>
                  <a:gd name="f200" fmla="val 173"/>
                  <a:gd name="f201" fmla="val 1191"/>
                  <a:gd name="f202" fmla="val 215"/>
                  <a:gd name="f203" fmla="val 1112"/>
                  <a:gd name="f204" fmla="val 244"/>
                  <a:gd name="f205" fmla="val 1019"/>
                  <a:gd name="f206" fmla="val 262"/>
                  <a:gd name="f207" fmla="val 966"/>
                  <a:gd name="f208" fmla="val 270"/>
                  <a:gd name="f209" fmla="val 925"/>
                  <a:gd name="f210" fmla="val 280"/>
                  <a:gd name="f211" fmla="val 868"/>
                  <a:gd name="f212" fmla="val 282"/>
                  <a:gd name="f213" fmla="val 308"/>
                  <a:gd name="f214" fmla="val 232"/>
                  <a:gd name="f215" fmla="val 569"/>
                  <a:gd name="f216" fmla="val 117"/>
                  <a:gd name="f217" fmla="val 469"/>
                  <a:gd name="f218" fmla="val 110"/>
                  <a:gd name="f219" fmla="val 464"/>
                  <a:gd name="f220" fmla="val 353"/>
                  <a:gd name="f221" fmla="val 138"/>
                  <a:gd name="f222" fmla="val 356"/>
                  <a:gd name="f223" fmla="val 134"/>
                  <a:gd name="f224" fmla="val 354"/>
                  <a:gd name="f225" fmla="val 136"/>
                  <a:gd name="f226" fmla="val 358"/>
                  <a:gd name="f227" fmla="val 889"/>
                  <a:gd name="f228" fmla="val 47"/>
                  <a:gd name="f229" fmla="val 1847"/>
                  <a:gd name="f230" fmla="val 1851"/>
                  <a:gd name="f231" fmla="val 1853"/>
                  <a:gd name="f232" fmla="val 2096"/>
                  <a:gd name="f233" fmla="val 2091"/>
                  <a:gd name="f234" fmla="val 1973"/>
                  <a:gd name="f235" fmla="val 1898"/>
                  <a:gd name="f236" fmla="val 1925"/>
                  <a:gd name="f237" fmla="val 1942"/>
                  <a:gd name="f238" fmla="val 968"/>
                  <a:gd name="f239" fmla="val 1968"/>
                  <a:gd name="f240" fmla="val 1046"/>
                  <a:gd name="f241" fmla="val 2010"/>
                  <a:gd name="f242" fmla="val 2028"/>
                  <a:gd name="f243" fmla="val 1190"/>
                  <a:gd name="f244" fmla="val 2047"/>
                  <a:gd name="f245" fmla="val 1233"/>
                  <a:gd name="f246" fmla="val 2065"/>
                  <a:gd name="f247" fmla="val 2086"/>
                  <a:gd name="f248" fmla="val 2101"/>
                  <a:gd name="f249" fmla="val 2113"/>
                  <a:gd name="f250" fmla="val 2137"/>
                  <a:gd name="f251" fmla="val 1679"/>
                  <a:gd name="f252" fmla="val 2075"/>
                  <a:gd name="f253" fmla="val 1780"/>
                  <a:gd name="f254" fmla="val 2053"/>
                  <a:gd name="f255" fmla="val 1817"/>
                  <a:gd name="f256" fmla="val 2022"/>
                  <a:gd name="f257" fmla="val 1987"/>
                  <a:gd name="f258" fmla="val 1879"/>
                  <a:gd name="f259" fmla="val 1794"/>
                  <a:gd name="f260" fmla="val 2051"/>
                  <a:gd name="f261" fmla="val 2153"/>
                  <a:gd name="f262" fmla="val 2286"/>
                  <a:gd name="f263" fmla="val 1339"/>
                  <a:gd name="f264" fmla="val 1259"/>
                  <a:gd name="f265" fmla="val 2337"/>
                  <a:gd name="f266" fmla="val 1173"/>
                  <a:gd name="f267" fmla="val 2394"/>
                  <a:gd name="f268" fmla="val 1110"/>
                  <a:gd name="f269" fmla="val 2465"/>
                  <a:gd name="f270" fmla="val 1103"/>
                  <a:gd name="f271" fmla="val 2470"/>
                  <a:gd name="f272" fmla="val 1077"/>
                  <a:gd name="f273" fmla="val 2443"/>
                  <a:gd name="f274" fmla="val 1056"/>
                  <a:gd name="f275" fmla="val 2423"/>
                  <a:gd name="f276" fmla="val 1027"/>
                  <a:gd name="f277" fmla="val 2399"/>
                  <a:gd name="f278" fmla="val 977"/>
                  <a:gd name="f279" fmla="val 2359"/>
                  <a:gd name="f280" fmla="val 922"/>
                  <a:gd name="f281" fmla="val 2322"/>
                  <a:gd name="f282" fmla="val 867"/>
                  <a:gd name="f283" fmla="val 649"/>
                  <a:gd name="f284" fmla="val 412"/>
                  <a:gd name="f285" fmla="val 218"/>
                  <a:gd name="f286" fmla="val 184"/>
                  <a:gd name="f287" fmla="val 154"/>
                  <a:gd name="f288" fmla="val 130"/>
                  <a:gd name="f289" fmla="val 68"/>
                  <a:gd name="f290" fmla="val 135"/>
                  <a:gd name="f291" fmla="val 1115"/>
                  <a:gd name="f292" fmla="val 1162"/>
                  <a:gd name="f293" fmla="val 96"/>
                  <a:gd name="f294" fmla="val 1208"/>
                  <a:gd name="f295" fmla="val 79"/>
                  <a:gd name="f296" fmla="val 1257"/>
                  <a:gd name="f297" fmla="val 56"/>
                  <a:gd name="f298" fmla="val 1314"/>
                  <a:gd name="f299" fmla="val 40"/>
                  <a:gd name="f300" fmla="val 1374"/>
                  <a:gd name="f301" fmla="val 27"/>
                  <a:gd name="f302" fmla="val 1568"/>
                  <a:gd name="f303" fmla="val 3"/>
                  <a:gd name="f304" fmla="val 1699"/>
                  <a:gd name="f305" fmla="val 75"/>
                  <a:gd name="f306" fmla="val 103"/>
                  <a:gd name="f307" fmla="val 1861"/>
                  <a:gd name="f308" fmla="val 175"/>
                  <a:gd name="f309" fmla="val 1933"/>
                  <a:gd name="f310" fmla="val 275"/>
                  <a:gd name="f311" fmla="val 2021"/>
                  <a:gd name="f312" fmla="val 384"/>
                  <a:gd name="f313" fmla="val 2092"/>
                  <a:gd name="f314" fmla="val 498"/>
                  <a:gd name="f315" fmla="val 2157"/>
                  <a:gd name="f316" fmla="val 609"/>
                  <a:gd name="f317" fmla="val 2221"/>
                  <a:gd name="f318" fmla="val 2278"/>
                  <a:gd name="f319" fmla="val 2345"/>
                  <a:gd name="f320" fmla="val 883"/>
                  <a:gd name="f321" fmla="val 2379"/>
                  <a:gd name="f322" fmla="val 937"/>
                  <a:gd name="f323" fmla="val 2413"/>
                  <a:gd name="f324" fmla="val 985"/>
                  <a:gd name="f325" fmla="val 2453"/>
                  <a:gd name="f326" fmla="val 988"/>
                  <a:gd name="f327" fmla="val 2455"/>
                  <a:gd name="f328" fmla="val 1012"/>
                  <a:gd name="f329" fmla="val 2475"/>
                  <a:gd name="f330" fmla="val 1034"/>
                  <a:gd name="f331" fmla="val 2495"/>
                  <a:gd name="f332" fmla="val 2518"/>
                  <a:gd name="f333" fmla="val 2521"/>
                  <a:gd name="f334" fmla="val 2522"/>
                  <a:gd name="f335" fmla="val 1058"/>
                  <a:gd name="f336" fmla="val 1074"/>
                  <a:gd name="f337" fmla="val 2539"/>
                  <a:gd name="f338" fmla="val 1087"/>
                  <a:gd name="f339" fmla="val 2557"/>
                  <a:gd name="f340" fmla="val 1099"/>
                  <a:gd name="f341" fmla="val 2577"/>
                  <a:gd name="f342" fmla="val 2581"/>
                  <a:gd name="f343" fmla="val 1101"/>
                  <a:gd name="f344" fmla="val 2582"/>
                  <a:gd name="f345" fmla="val 2584"/>
                  <a:gd name="f346" fmla="val 1105"/>
                  <a:gd name="f347" fmla="val 1106"/>
                  <a:gd name="f348" fmla="val 1132"/>
                  <a:gd name="f349" fmla="val 1148"/>
                  <a:gd name="f350" fmla="val 1149"/>
                  <a:gd name="f351" fmla="val 1151"/>
                  <a:gd name="f352" fmla="val 1172"/>
                  <a:gd name="f353" fmla="val 1194"/>
                  <a:gd name="f354" fmla="val 1219"/>
                  <a:gd name="f355" fmla="val 1220"/>
                  <a:gd name="f356" fmla="val 1268"/>
                  <a:gd name="f357" fmla="val 1376"/>
                  <a:gd name="f358" fmla="val 1597"/>
                  <a:gd name="f359" fmla="val 1708"/>
                  <a:gd name="f360" fmla="val 1822"/>
                  <a:gd name="f361" fmla="val 1932"/>
                  <a:gd name="f362" fmla="val 2031"/>
                  <a:gd name="f363" fmla="val 2070"/>
                  <a:gd name="f364" fmla="val 2105"/>
                  <a:gd name="f365" fmla="val 2132"/>
                  <a:gd name="f366" fmla="val 2204"/>
                  <a:gd name="f367" fmla="val 2207"/>
                  <a:gd name="f368" fmla="val 2179"/>
                  <a:gd name="f369" fmla="val 2167"/>
                  <a:gd name="f370" fmla="val 2149"/>
                  <a:gd name="f371" fmla="val 2129"/>
                  <a:gd name="f372" fmla="val 1215"/>
                  <a:gd name="f373" fmla="val 1176"/>
                  <a:gd name="f374" fmla="val 2080"/>
                  <a:gd name="f375" fmla="val 1139"/>
                  <a:gd name="f376" fmla="val 2077"/>
                  <a:gd name="f377" fmla="val 1130"/>
                  <a:gd name="f378" fmla="val 2074"/>
                  <a:gd name="f379" fmla="val 1124"/>
                  <a:gd name="f380" fmla="val 2055"/>
                  <a:gd name="f381" fmla="val 2039"/>
                  <a:gd name="f382" fmla="val 1038"/>
                  <a:gd name="f383" fmla="val 2025"/>
                  <a:gd name="f384" fmla="val 998"/>
                  <a:gd name="f385" fmla="val 948"/>
                  <a:gd name="f386" fmla="val 1997"/>
                  <a:gd name="f387" fmla="val 900"/>
                  <a:gd name="f388" fmla="val 1991"/>
                  <a:gd name="f389" fmla="val 850"/>
                  <a:gd name="f390" fmla="val 1963"/>
                  <a:gd name="f391" fmla="val 2067"/>
                  <a:gd name="f392" fmla="val 564"/>
                  <a:gd name="f393" fmla="val 2191"/>
                  <a:gd name="f394" fmla="val 479"/>
                  <a:gd name="f395" fmla="val 343"/>
                  <a:gd name="f396" fmla="val 209"/>
                  <a:gd name="f397" fmla="val 1887"/>
                  <a:gd name="f398" fmla="val 73"/>
                  <a:gd name="f399" fmla="val 1782"/>
                  <a:gd name="f400" fmla="val 53"/>
                  <a:gd name="f401" fmla="val 38"/>
                  <a:gd name="f402" fmla="val 1572"/>
                  <a:gd name="f403" fmla="val 10"/>
                  <a:gd name="f404" fmla="val 2"/>
                  <a:gd name="f405" fmla="val 1154"/>
                  <a:gd name="f406" fmla="val 1083"/>
                  <a:gd name="f407" fmla="val 1062"/>
                  <a:gd name="f408" fmla="val 1043"/>
                  <a:gd name="f409" fmla="val 960"/>
                  <a:gd name="f410" fmla="val 879"/>
                  <a:gd name="f411" fmla="val 5"/>
                  <a:gd name="f412" fmla="val 797"/>
                  <a:gd name="f413" fmla="val 12"/>
                  <a:gd name="f414" fmla="val 744"/>
                  <a:gd name="f415" fmla="val 15"/>
                  <a:gd name="f416" fmla="val 689"/>
                  <a:gd name="f417" fmla="val 20"/>
                  <a:gd name="f418" fmla="val 634"/>
                  <a:gd name="f419" fmla="val 529"/>
                  <a:gd name="f420" fmla="val 424"/>
                  <a:gd name="f421" fmla="val 320"/>
                  <a:gd name="f422" fmla="val 318"/>
                  <a:gd name="f423" fmla="val 16"/>
                  <a:gd name="f424" fmla="val 139"/>
                  <a:gd name="f425" fmla="val 243"/>
                  <a:gd name="f426" fmla="val 216"/>
                  <a:gd name="f427" fmla="val 208"/>
                  <a:gd name="f428" fmla="val 895"/>
                  <a:gd name="f429" fmla="val 200"/>
                  <a:gd name="f430" fmla="val 935"/>
                  <a:gd name="f431" fmla="val 188"/>
                  <a:gd name="f432" fmla="val 976"/>
                  <a:gd name="f433" fmla="val 185"/>
                  <a:gd name="f434" fmla="val 983"/>
                  <a:gd name="f435" fmla="val 989"/>
                  <a:gd name="f436" fmla="val 168"/>
                  <a:gd name="f437" fmla="val 151"/>
                  <a:gd name="f438" fmla="*/ f1 1 2208"/>
                  <a:gd name="f439" fmla="*/ f2 1 2585"/>
                  <a:gd name="f440" fmla="+- f5 0 f3"/>
                  <a:gd name="f441" fmla="+- f4 0 f3"/>
                  <a:gd name="f442" fmla="*/ f441 1 2208"/>
                  <a:gd name="f443" fmla="*/ f440 1 2585"/>
                  <a:gd name="f444" fmla="*/ f3 1 f442"/>
                  <a:gd name="f445" fmla="*/ f4 1 f442"/>
                  <a:gd name="f446" fmla="*/ f3 1 f443"/>
                  <a:gd name="f447" fmla="*/ f5 1 f443"/>
                  <a:gd name="f448" fmla="*/ f444 f438 1"/>
                  <a:gd name="f449" fmla="*/ f445 f438 1"/>
                  <a:gd name="f450" fmla="*/ f447 f439 1"/>
                  <a:gd name="f451" fmla="*/ f446 f439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448" t="f451" r="f449" b="f450"/>
                <a:pathLst>
                  <a:path w="2208" h="2585">
                    <a:moveTo>
                      <a:pt x="f6" y="f7"/>
                    </a:moveTo>
                    <a:cubicBezTo>
                      <a:pt x="f8" y="f9"/>
                      <a:pt x="f10" y="f11"/>
                      <a:pt x="f12" y="f13"/>
                    </a:cubicBezTo>
                    <a:cubicBezTo>
                      <a:pt x="f14" y="f15"/>
                      <a:pt x="f16" y="f17"/>
                      <a:pt x="f18" y="f19"/>
                    </a:cubicBezTo>
                    <a:cubicBezTo>
                      <a:pt x="f20" y="f21"/>
                      <a:pt x="f22" y="f23"/>
                      <a:pt x="f24" y="f25"/>
                    </a:cubicBezTo>
                    <a:cubicBezTo>
                      <a:pt x="f26" y="f27"/>
                      <a:pt x="f28" y="f29"/>
                      <a:pt x="f30" y="f31"/>
                    </a:cubicBezTo>
                    <a:lnTo>
                      <a:pt x="f32" y="f33"/>
                    </a:lnTo>
                    <a:cubicBezTo>
                      <a:pt x="f34" y="f35"/>
                      <a:pt x="f36" y="f37"/>
                      <a:pt x="f38" y="f39"/>
                    </a:cubicBezTo>
                    <a:lnTo>
                      <a:pt x="f22" y="f40"/>
                    </a:lnTo>
                    <a:cubicBezTo>
                      <a:pt x="f26" y="f41"/>
                      <a:pt x="f42" y="f43"/>
                      <a:pt x="f44" y="f45"/>
                    </a:cubicBezTo>
                    <a:cubicBezTo>
                      <a:pt x="f46" y="f47"/>
                      <a:pt x="f48" y="f49"/>
                      <a:pt x="f50" y="f51"/>
                    </a:cubicBezTo>
                    <a:cubicBezTo>
                      <a:pt x="f50" y="f52"/>
                      <a:pt x="f53" y="f43"/>
                      <a:pt x="f54" y="f55"/>
                    </a:cubicBezTo>
                    <a:lnTo>
                      <a:pt x="f50" y="f56"/>
                    </a:lnTo>
                    <a:cubicBezTo>
                      <a:pt x="f57" y="f41"/>
                      <a:pt x="f58" y="f39"/>
                      <a:pt x="f22" y="f59"/>
                    </a:cubicBezTo>
                    <a:lnTo>
                      <a:pt x="f36" y="f60"/>
                    </a:lnTo>
                    <a:lnTo>
                      <a:pt x="f24" y="f61"/>
                    </a:lnTo>
                    <a:cubicBezTo>
                      <a:pt x="f30" y="f62"/>
                      <a:pt x="f63" y="f59"/>
                      <a:pt x="f46" y="f39"/>
                    </a:cubicBezTo>
                    <a:cubicBezTo>
                      <a:pt x="f64" y="f65"/>
                      <a:pt x="f53" y="f66"/>
                      <a:pt x="f67" y="f68"/>
                    </a:cubicBezTo>
                    <a:cubicBezTo>
                      <a:pt x="f67" y="f69"/>
                      <a:pt x="f53" y="f70"/>
                      <a:pt x="f46" y="f71"/>
                    </a:cubicBezTo>
                    <a:lnTo>
                      <a:pt x="f48" y="f71"/>
                    </a:lnTo>
                    <a:lnTo>
                      <a:pt x="f32" y="f72"/>
                    </a:lnTo>
                    <a:cubicBezTo>
                      <a:pt x="f73" y="f74"/>
                      <a:pt x="f73" y="f75"/>
                      <a:pt x="f34" y="f76"/>
                    </a:cubicBezTo>
                    <a:cubicBezTo>
                      <a:pt x="f46" y="f77"/>
                      <a:pt x="f78" y="f79"/>
                      <a:pt x="f80" y="f81"/>
                    </a:cubicBezTo>
                    <a:cubicBezTo>
                      <a:pt x="f82" y="f83"/>
                      <a:pt x="f82" y="f84"/>
                      <a:pt x="f82" y="f85"/>
                    </a:cubicBezTo>
                    <a:lnTo>
                      <a:pt x="f67" y="f86"/>
                    </a:lnTo>
                    <a:lnTo>
                      <a:pt x="f50" y="f85"/>
                    </a:lnTo>
                    <a:lnTo>
                      <a:pt x="f87" y="f88"/>
                    </a:lnTo>
                    <a:cubicBezTo>
                      <a:pt x="f89" y="f90"/>
                      <a:pt x="f91" y="f92"/>
                      <a:pt x="f93" y="f94"/>
                    </a:cubicBezTo>
                    <a:lnTo>
                      <a:pt x="f46" y="f95"/>
                    </a:lnTo>
                    <a:lnTo>
                      <a:pt x="f96" y="f97"/>
                    </a:lnTo>
                    <a:lnTo>
                      <a:pt x="f98" y="f99"/>
                    </a:lnTo>
                    <a:cubicBezTo>
                      <a:pt x="f98" y="f100"/>
                      <a:pt x="f78" y="f101"/>
                      <a:pt x="f78" y="f101"/>
                    </a:cubicBezTo>
                    <a:cubicBezTo>
                      <a:pt x="f102" y="f103"/>
                      <a:pt x="f104" y="f105"/>
                      <a:pt x="f106" y="f103"/>
                    </a:cubicBezTo>
                    <a:cubicBezTo>
                      <a:pt x="f54" y="f101"/>
                      <a:pt x="f63" y="f107"/>
                      <a:pt x="f34" y="f94"/>
                    </a:cubicBezTo>
                    <a:cubicBezTo>
                      <a:pt x="f108" y="f109"/>
                      <a:pt x="f110" y="f111"/>
                      <a:pt x="f112" y="f113"/>
                    </a:cubicBezTo>
                    <a:cubicBezTo>
                      <a:pt x="f114" y="f115"/>
                      <a:pt x="f116" y="f117"/>
                      <a:pt x="f118" y="f119"/>
                    </a:cubicBezTo>
                    <a:cubicBezTo>
                      <a:pt x="f120" y="f121"/>
                      <a:pt x="f122" y="f123"/>
                      <a:pt x="f124" y="f125"/>
                    </a:cubicBezTo>
                    <a:cubicBezTo>
                      <a:pt x="f126" y="f74"/>
                      <a:pt x="f127" y="f128"/>
                      <a:pt x="f129" y="f128"/>
                    </a:cubicBezTo>
                    <a:cubicBezTo>
                      <a:pt x="f116" y="f128"/>
                      <a:pt x="f130" y="f128"/>
                      <a:pt x="f131" y="f75"/>
                    </a:cubicBezTo>
                    <a:cubicBezTo>
                      <a:pt x="f132" y="f125"/>
                      <a:pt x="f133" y="f134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16" y="f135"/>
                    </a:moveTo>
                    <a:cubicBezTo>
                      <a:pt x="f136" y="f135"/>
                      <a:pt x="f136" y="f77"/>
                      <a:pt x="f116" y="f77"/>
                    </a:cubicBezTo>
                    <a:cubicBezTo>
                      <a:pt x="f129" y="f77"/>
                      <a:pt x="f129" y="f135"/>
                      <a:pt x="f116" y="f135"/>
                    </a:cubicBezTo>
                    <a:close/>
                    <a:moveTo>
                      <a:pt x="f116" y="f135"/>
                    </a:moveTo>
                    <a:lnTo>
                      <a:pt x="f116" y="f135"/>
                    </a:lnTo>
                    <a:close/>
                    <a:moveTo>
                      <a:pt x="f136" y="f111"/>
                    </a:moveTo>
                    <a:cubicBezTo>
                      <a:pt x="f137" y="f90"/>
                      <a:pt x="f138" y="f90"/>
                      <a:pt x="f139" y="f140"/>
                    </a:cubicBezTo>
                    <a:cubicBezTo>
                      <a:pt x="f141" y="f92"/>
                      <a:pt x="f142" y="f143"/>
                      <a:pt x="f110" y="f94"/>
                    </a:cubicBezTo>
                    <a:cubicBezTo>
                      <a:pt x="f144" y="f145"/>
                      <a:pt x="f146" y="f147"/>
                      <a:pt x="f148" y="f149"/>
                    </a:cubicBezTo>
                    <a:cubicBezTo>
                      <a:pt x="f150" y="f151"/>
                      <a:pt x="f152" y="f151"/>
                      <a:pt x="f153" y="f151"/>
                    </a:cubicBezTo>
                    <a:lnTo>
                      <a:pt x="f154" y="f151"/>
                    </a:lnTo>
                    <a:lnTo>
                      <a:pt x="f153" y="f155"/>
                    </a:lnTo>
                    <a:cubicBezTo>
                      <a:pt x="f156" y="f157"/>
                      <a:pt x="f158" y="f159"/>
                      <a:pt x="f160" y="f161"/>
                    </a:cubicBezTo>
                    <a:cubicBezTo>
                      <a:pt x="f162" y="f163"/>
                      <a:pt x="f164" y="f165"/>
                      <a:pt x="f136" y="f111"/>
                    </a:cubicBezTo>
                    <a:close/>
                    <a:moveTo>
                      <a:pt x="f136" y="f111"/>
                    </a:moveTo>
                    <a:lnTo>
                      <a:pt x="f136" y="f111"/>
                    </a:lnTo>
                    <a:close/>
                    <a:moveTo>
                      <a:pt x="f166" y="f167"/>
                    </a:moveTo>
                    <a:cubicBezTo>
                      <a:pt x="f168" y="f169"/>
                      <a:pt x="f170" y="f171"/>
                      <a:pt x="f60" y="f172"/>
                    </a:cubicBezTo>
                    <a:cubicBezTo>
                      <a:pt x="f173" y="f174"/>
                      <a:pt x="f79" y="f175"/>
                      <a:pt x="f176" y="f34"/>
                    </a:cubicBezTo>
                    <a:cubicBezTo>
                      <a:pt x="f176" y="f177"/>
                      <a:pt x="f178" y="f179"/>
                      <a:pt x="f180" y="f181"/>
                    </a:cubicBezTo>
                    <a:cubicBezTo>
                      <a:pt x="f180" y="f182"/>
                      <a:pt x="f134" y="f183"/>
                      <a:pt x="f184" y="f185"/>
                    </a:cubicBezTo>
                    <a:cubicBezTo>
                      <a:pt x="f186" y="f187"/>
                      <a:pt x="f188" y="f189"/>
                      <a:pt x="f190" y="f191"/>
                    </a:cubicBezTo>
                    <a:cubicBezTo>
                      <a:pt x="f192" y="f193"/>
                      <a:pt x="f56" y="f54"/>
                      <a:pt x="f166" y="f167"/>
                    </a:cubicBezTo>
                    <a:close/>
                    <a:moveTo>
                      <a:pt x="f166" y="f167"/>
                    </a:moveTo>
                    <a:lnTo>
                      <a:pt x="f166" y="f167"/>
                    </a:lnTo>
                    <a:close/>
                    <a:moveTo>
                      <a:pt x="f194" y="f195"/>
                    </a:moveTo>
                    <a:cubicBezTo>
                      <a:pt x="f196" y="f16"/>
                      <a:pt x="f197" y="f198"/>
                      <a:pt x="f199" y="f136"/>
                    </a:cubicBezTo>
                    <a:cubicBezTo>
                      <a:pt x="f200" y="f201"/>
                      <a:pt x="f202" y="f203"/>
                      <a:pt x="f204" y="f205"/>
                    </a:cubicBezTo>
                    <a:cubicBezTo>
                      <a:pt x="f206" y="f207"/>
                      <a:pt x="f208" y="f209"/>
                      <a:pt x="f210" y="f211"/>
                    </a:cubicBezTo>
                    <a:lnTo>
                      <a:pt x="f212" y="f41"/>
                    </a:lnTo>
                    <a:cubicBezTo>
                      <a:pt x="f213" y="f81"/>
                      <a:pt x="f214" y="f215"/>
                      <a:pt x="f216" y="f217"/>
                    </a:cubicBezTo>
                    <a:lnTo>
                      <a:pt x="f218" y="f219"/>
                    </a:lnTo>
                    <a:lnTo>
                      <a:pt x="f220" y="f221"/>
                    </a:lnTo>
                    <a:cubicBezTo>
                      <a:pt x="f222" y="f223"/>
                      <a:pt x="f224" y="f225"/>
                      <a:pt x="f226" y="f223"/>
                    </a:cubicBezTo>
                    <a:cubicBezTo>
                      <a:pt x="f227" y="f228"/>
                      <a:pt x="f139" y="f228"/>
                      <a:pt x="f229" y="f223"/>
                    </a:cubicBezTo>
                    <a:cubicBezTo>
                      <a:pt x="f230" y="f225"/>
                      <a:pt x="f230" y="f223"/>
                      <a:pt x="f231" y="f221"/>
                    </a:cubicBezTo>
                    <a:lnTo>
                      <a:pt x="f232" y="f219"/>
                    </a:lnTo>
                    <a:lnTo>
                      <a:pt x="f233" y="f217"/>
                    </a:lnTo>
                    <a:cubicBezTo>
                      <a:pt x="f234" y="f215"/>
                      <a:pt x="f235" y="f81"/>
                      <a:pt x="f236" y="f41"/>
                    </a:cubicBezTo>
                    <a:cubicBezTo>
                      <a:pt x="f237" y="f238"/>
                      <a:pt x="f239" y="f240"/>
                      <a:pt x="f241" y="f148"/>
                    </a:cubicBezTo>
                    <a:cubicBezTo>
                      <a:pt x="f242" y="f243"/>
                      <a:pt x="f244" y="f245"/>
                      <a:pt x="f246" y="f136"/>
                    </a:cubicBezTo>
                    <a:cubicBezTo>
                      <a:pt x="f247" y="f198"/>
                      <a:pt x="f248" y="f16"/>
                      <a:pt x="f249" y="f195"/>
                    </a:cubicBezTo>
                    <a:cubicBezTo>
                      <a:pt x="f250" y="f183"/>
                      <a:pt x="f250" y="f251"/>
                      <a:pt x="f252" y="f253"/>
                    </a:cubicBezTo>
                    <a:cubicBezTo>
                      <a:pt x="f254" y="f255"/>
                      <a:pt x="f256" y="f230"/>
                      <a:pt x="f257" y="f258"/>
                    </a:cubicBezTo>
                    <a:cubicBezTo>
                      <a:pt x="f259" y="f260"/>
                      <a:pt x="f181" y="f261"/>
                      <a:pt x="f142" y="f262"/>
                    </a:cubicBezTo>
                    <a:lnTo>
                      <a:pt x="f263" y="f262"/>
                    </a:lnTo>
                    <a:cubicBezTo>
                      <a:pt x="f264" y="f265"/>
                      <a:pt x="f266" y="f267"/>
                      <a:pt x="f268" y="f269"/>
                    </a:cubicBezTo>
                    <a:lnTo>
                      <a:pt x="f270" y="f271"/>
                    </a:lnTo>
                    <a:cubicBezTo>
                      <a:pt x="f272" y="f273"/>
                      <a:pt x="f274" y="f275"/>
                      <a:pt x="f276" y="f277"/>
                    </a:cubicBezTo>
                    <a:cubicBezTo>
                      <a:pt x="f278" y="f279"/>
                      <a:pt x="f280" y="f281"/>
                      <a:pt x="f282" y="f262"/>
                    </a:cubicBezTo>
                    <a:cubicBezTo>
                      <a:pt x="f283" y="f261"/>
                      <a:pt x="f284" y="f260"/>
                      <a:pt x="f285" y="f258"/>
                    </a:cubicBezTo>
                    <a:cubicBezTo>
                      <a:pt x="f286" y="f230"/>
                      <a:pt x="f287" y="f255"/>
                      <a:pt x="f288" y="f253"/>
                    </a:cubicBezTo>
                    <a:cubicBezTo>
                      <a:pt x="f289" y="f251"/>
                      <a:pt x="f289" y="f183"/>
                      <a:pt x="f194" y="f195"/>
                    </a:cubicBezTo>
                    <a:close/>
                    <a:moveTo>
                      <a:pt x="f194" y="f195"/>
                    </a:moveTo>
                    <a:lnTo>
                      <a:pt x="f194" y="f195"/>
                    </a:lnTo>
                    <a:close/>
                    <a:moveTo>
                      <a:pt x="f290" y="f291"/>
                    </a:moveTo>
                    <a:cubicBezTo>
                      <a:pt x="f216" y="f292"/>
                      <a:pt x="f293" y="f294"/>
                      <a:pt x="f295" y="f296"/>
                    </a:cubicBezTo>
                    <a:cubicBezTo>
                      <a:pt x="f297" y="f298"/>
                      <a:pt x="f299" y="f300"/>
                      <a:pt x="f301" y="f48"/>
                    </a:cubicBezTo>
                    <a:cubicBezTo>
                      <a:pt x="f3" y="f302"/>
                      <a:pt x="f303" y="f304"/>
                      <a:pt x="f305" y="f255"/>
                    </a:cubicBezTo>
                    <a:cubicBezTo>
                      <a:pt x="f306" y="f307"/>
                      <a:pt x="f290" y="f235"/>
                      <a:pt x="f308" y="f309"/>
                    </a:cubicBezTo>
                    <a:cubicBezTo>
                      <a:pt x="f310" y="f311"/>
                      <a:pt x="f312" y="f313"/>
                      <a:pt x="f314" y="f315"/>
                    </a:cubicBezTo>
                    <a:cubicBezTo>
                      <a:pt x="f316" y="f317"/>
                      <a:pt x="f178" y="f318"/>
                      <a:pt x="f69" y="f319"/>
                    </a:cubicBezTo>
                    <a:cubicBezTo>
                      <a:pt x="f320" y="f321"/>
                      <a:pt x="f322" y="f323"/>
                      <a:pt x="f324" y="f325"/>
                    </a:cubicBezTo>
                    <a:lnTo>
                      <a:pt x="f326" y="f327"/>
                    </a:lnTo>
                    <a:cubicBezTo>
                      <a:pt x="f328" y="f329"/>
                      <a:pt x="f330" y="f331"/>
                      <a:pt x="f274" y="f332"/>
                    </a:cubicBezTo>
                    <a:cubicBezTo>
                      <a:pt x="f274" y="f333"/>
                      <a:pt x="f274" y="f334"/>
                      <a:pt x="f335" y="f334"/>
                    </a:cubicBezTo>
                    <a:cubicBezTo>
                      <a:pt x="f336" y="f337"/>
                      <a:pt x="f338" y="f339"/>
                      <a:pt x="f340" y="f341"/>
                    </a:cubicBezTo>
                    <a:cubicBezTo>
                      <a:pt x="f340" y="f342"/>
                      <a:pt x="f343" y="f344"/>
                      <a:pt x="f270" y="f345"/>
                    </a:cubicBezTo>
                    <a:cubicBezTo>
                      <a:pt x="f346" y="f344"/>
                      <a:pt x="f346" y="f342"/>
                      <a:pt x="f347" y="f341"/>
                    </a:cubicBezTo>
                    <a:cubicBezTo>
                      <a:pt x="f154" y="f339"/>
                      <a:pt x="f348" y="f337"/>
                      <a:pt x="f349" y="f334"/>
                    </a:cubicBezTo>
                    <a:cubicBezTo>
                      <a:pt x="f349" y="f334"/>
                      <a:pt x="f350" y="f333"/>
                      <a:pt x="f351" y="f332"/>
                    </a:cubicBezTo>
                    <a:cubicBezTo>
                      <a:pt x="f352" y="f331"/>
                      <a:pt x="f353" y="f329"/>
                      <a:pt x="f354" y="f327"/>
                    </a:cubicBezTo>
                    <a:cubicBezTo>
                      <a:pt x="f354" y="f327"/>
                      <a:pt x="f354" y="f325"/>
                      <a:pt x="f355" y="f325"/>
                    </a:cubicBezTo>
                    <a:cubicBezTo>
                      <a:pt x="f356" y="f323"/>
                      <a:pt x="f112" y="f321"/>
                      <a:pt x="f357" y="f319"/>
                    </a:cubicBezTo>
                    <a:cubicBezTo>
                      <a:pt x="f93" y="f318"/>
                      <a:pt x="f358" y="f317"/>
                      <a:pt x="f359" y="f315"/>
                    </a:cubicBezTo>
                    <a:cubicBezTo>
                      <a:pt x="f360" y="f313"/>
                      <a:pt x="f361" y="f311"/>
                      <a:pt x="f362" y="f309"/>
                    </a:cubicBezTo>
                    <a:cubicBezTo>
                      <a:pt x="f363" y="f235"/>
                      <a:pt x="f364" y="f307"/>
                      <a:pt x="f365" y="f255"/>
                    </a:cubicBezTo>
                    <a:cubicBezTo>
                      <a:pt x="f366" y="f304"/>
                      <a:pt x="f367" y="f302"/>
                      <a:pt x="f368" y="f48"/>
                    </a:cubicBezTo>
                    <a:cubicBezTo>
                      <a:pt x="f369" y="f300"/>
                      <a:pt x="f370" y="f298"/>
                      <a:pt x="f371" y="f296"/>
                    </a:cubicBezTo>
                    <a:cubicBezTo>
                      <a:pt x="f249" y="f372"/>
                      <a:pt x="f232" y="f373"/>
                      <a:pt x="f374" y="f375"/>
                    </a:cubicBezTo>
                    <a:cubicBezTo>
                      <a:pt x="f376" y="f377"/>
                      <a:pt x="f378" y="f379"/>
                      <a:pt x="f363" y="f291"/>
                    </a:cubicBezTo>
                    <a:cubicBezTo>
                      <a:pt x="f380" y="f272"/>
                      <a:pt x="f381" y="f382"/>
                      <a:pt x="f383" y="f384"/>
                    </a:cubicBezTo>
                    <a:cubicBezTo>
                      <a:pt x="f241" y="f385"/>
                      <a:pt x="f386" y="f387"/>
                      <a:pt x="f388" y="f389"/>
                    </a:cubicBezTo>
                    <a:cubicBezTo>
                      <a:pt x="f390" y="f115"/>
                      <a:pt x="f391" y="f392"/>
                      <a:pt x="f393" y="f394"/>
                    </a:cubicBezTo>
                    <a:cubicBezTo>
                      <a:pt x="f233" y="f395"/>
                      <a:pt x="f257" y="f396"/>
                      <a:pt x="f397" y="f398"/>
                    </a:cubicBezTo>
                    <a:cubicBezTo>
                      <a:pt x="f399" y="f400"/>
                      <a:pt x="f251" y="f401"/>
                      <a:pt x="f402" y="f301"/>
                    </a:cubicBezTo>
                    <a:cubicBezTo>
                      <a:pt x="f57" y="f403"/>
                      <a:pt x="f137" y="f404"/>
                      <a:pt x="f405" y="f3"/>
                    </a:cubicBezTo>
                    <a:cubicBezTo>
                      <a:pt x="f150" y="f3"/>
                      <a:pt x="f153" y="f3"/>
                      <a:pt x="f270" y="f3"/>
                    </a:cubicBezTo>
                    <a:cubicBezTo>
                      <a:pt x="f406" y="f3"/>
                      <a:pt x="f407" y="f3"/>
                      <a:pt x="f408" y="f3"/>
                    </a:cubicBezTo>
                    <a:cubicBezTo>
                      <a:pt x="f409" y="f404"/>
                      <a:pt x="f410" y="f411"/>
                      <a:pt x="f412" y="f413"/>
                    </a:cubicBezTo>
                    <a:cubicBezTo>
                      <a:pt x="f414" y="f415"/>
                      <a:pt x="f416" y="f417"/>
                      <a:pt x="f418" y="f301"/>
                    </a:cubicBezTo>
                    <a:cubicBezTo>
                      <a:pt x="f419" y="f401"/>
                      <a:pt x="f420" y="f400"/>
                      <a:pt x="f421" y="f398"/>
                    </a:cubicBezTo>
                    <a:cubicBezTo>
                      <a:pt x="f422" y="f398"/>
                      <a:pt x="f422" y="f398"/>
                      <a:pt x="f422" y="f398"/>
                    </a:cubicBezTo>
                    <a:cubicBezTo>
                      <a:pt x="f285" y="f396"/>
                      <a:pt x="f216" y="f395"/>
                      <a:pt x="f423" y="f394"/>
                    </a:cubicBezTo>
                    <a:cubicBezTo>
                      <a:pt x="f424" y="f392"/>
                      <a:pt x="f425" y="f115"/>
                      <a:pt x="f426" y="f389"/>
                    </a:cubicBezTo>
                    <a:cubicBezTo>
                      <a:pt x="f427" y="f428"/>
                      <a:pt x="f429" y="f430"/>
                      <a:pt x="f431" y="f432"/>
                    </a:cubicBezTo>
                    <a:cubicBezTo>
                      <a:pt x="f433" y="f434"/>
                      <a:pt x="f286" y="f435"/>
                      <a:pt x="f0" y="f384"/>
                    </a:cubicBezTo>
                    <a:cubicBezTo>
                      <a:pt x="f436" y="f382"/>
                      <a:pt x="f437" y="f272"/>
                      <a:pt x="f290" y="f291"/>
                    </a:cubicBezTo>
                    <a:close/>
                  </a:path>
                </a:pathLst>
              </a:custGeom>
              <a:solidFill>
                <a:srgbClr val="ECECED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5" name="Forma Livre 24"/>
              <p:cNvSpPr/>
              <p:nvPr/>
            </p:nvSpPr>
            <p:spPr>
              <a:xfrm>
                <a:off x="9202677" y="6188037"/>
                <a:ext cx="203399" cy="260283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643"/>
                  <a:gd name="f5" fmla="val 792"/>
                  <a:gd name="f6" fmla="val 556"/>
                  <a:gd name="f7" fmla="val 170"/>
                  <a:gd name="f8" fmla="val 43"/>
                  <a:gd name="f9" fmla="val 343"/>
                  <a:gd name="f10" fmla="val 131"/>
                  <a:gd name="f11" fmla="val 488"/>
                  <a:gd name="f12" fmla="val 232"/>
                  <a:gd name="f13" fmla="val 655"/>
                  <a:gd name="f14" fmla="val 393"/>
                  <a:gd name="f15" fmla="val 781"/>
                  <a:gd name="f16" fmla="val 588"/>
                  <a:gd name="f17" fmla="val 791"/>
                  <a:gd name="f18" fmla="val 586"/>
                  <a:gd name="f19" fmla="val 592"/>
                  <a:gd name="f20" fmla="val 784"/>
                  <a:gd name="f21" fmla="val 642"/>
                  <a:gd name="f22" fmla="val 705"/>
                  <a:gd name="f23" fmla="val 624"/>
                  <a:gd name="f24" fmla="val 599"/>
                  <a:gd name="f25" fmla="val 593"/>
                  <a:gd name="f26" fmla="val 517"/>
                  <a:gd name="f27" fmla="val 560"/>
                  <a:gd name="f28" fmla="val 434"/>
                  <a:gd name="f29" fmla="val 516"/>
                  <a:gd name="f30" fmla="val 479"/>
                  <a:gd name="f31" fmla="val 281"/>
                  <a:gd name="f32" fmla="val 460"/>
                  <a:gd name="f33" fmla="val 237"/>
                  <a:gd name="f34" fmla="val 438"/>
                  <a:gd name="f35" fmla="val 184"/>
                  <a:gd name="f36" fmla="val 442"/>
                  <a:gd name="f37" fmla="val 136"/>
                  <a:gd name="f38" fmla="val 447"/>
                  <a:gd name="f39" fmla="val 64"/>
                  <a:gd name="f40" fmla="val 495"/>
                  <a:gd name="f41" fmla="val 22"/>
                  <a:gd name="f42" fmla="val 169"/>
                  <a:gd name="f43" fmla="val 449"/>
                  <a:gd name="f44" fmla="val 196"/>
                  <a:gd name="f45" fmla="val 436"/>
                  <a:gd name="f46" fmla="val 199"/>
                  <a:gd name="f47" fmla="val 200"/>
                  <a:gd name="f48" fmla="val 219"/>
                  <a:gd name="f49" fmla="val 220"/>
                  <a:gd name="f50" fmla="val 223"/>
                  <a:gd name="f51" fmla="val 257"/>
                  <a:gd name="f52" fmla="val 243"/>
                  <a:gd name="f53" fmla="val 205"/>
                  <a:gd name="f54" fmla="val 365"/>
                  <a:gd name="f55" fmla="val 208"/>
                  <a:gd name="f56" fmla="val 277"/>
                  <a:gd name="f57" fmla="val 212"/>
                  <a:gd name="f58" fmla="val 163"/>
                  <a:gd name="f59" fmla="val 307"/>
                  <a:gd name="f60" fmla="val 94"/>
                  <a:gd name="f61" fmla="val 357"/>
                  <a:gd name="f62" fmla="val 78"/>
                  <a:gd name="f63" fmla="val 192"/>
                  <a:gd name="f64" fmla="val 362"/>
                  <a:gd name="f65" fmla="val 269"/>
                  <a:gd name="f66" fmla="val 486"/>
                  <a:gd name="f67" fmla="val 368"/>
                  <a:gd name="f68" fmla="val 359"/>
                  <a:gd name="f69" fmla="val 392"/>
                  <a:gd name="f70" fmla="val 286"/>
                  <a:gd name="f71" fmla="val 266"/>
                  <a:gd name="f72" fmla="val 422"/>
                  <a:gd name="f73" fmla="val 421"/>
                  <a:gd name="f74" fmla="val 417"/>
                  <a:gd name="f75" fmla="val 364"/>
                  <a:gd name="f76" fmla="val 395"/>
                  <a:gd name="f77" fmla="val 396"/>
                  <a:gd name="f78" fmla="val 428"/>
                  <a:gd name="f79" fmla="val 432"/>
                  <a:gd name="f80" fmla="val 458"/>
                  <a:gd name="f81" fmla="val 463"/>
                  <a:gd name="f82" fmla="val 466"/>
                  <a:gd name="f83" fmla="val 429"/>
                  <a:gd name="f84" fmla="val 469"/>
                  <a:gd name="f85" fmla="val 341"/>
                  <a:gd name="f86" fmla="val 255"/>
                  <a:gd name="f87" fmla="val 481"/>
                  <a:gd name="f88" fmla="val 162"/>
                  <a:gd name="f89" fmla="val 468"/>
                  <a:gd name="f90" fmla="val 164"/>
                  <a:gd name="f91" fmla="val 461"/>
                  <a:gd name="f92" fmla="val 454"/>
                  <a:gd name="f93" fmla="val 453"/>
                  <a:gd name="f94" fmla="val 165"/>
                  <a:gd name="f95" fmla="*/ f1 1 643"/>
                  <a:gd name="f96" fmla="*/ f2 1 792"/>
                  <a:gd name="f97" fmla="+- f5 0 f3"/>
                  <a:gd name="f98" fmla="+- f4 0 f3"/>
                  <a:gd name="f99" fmla="*/ f98 1 643"/>
                  <a:gd name="f100" fmla="*/ f97 1 792"/>
                  <a:gd name="f101" fmla="*/ f3 1 f99"/>
                  <a:gd name="f102" fmla="*/ f4 1 f99"/>
                  <a:gd name="f103" fmla="*/ f3 1 f100"/>
                  <a:gd name="f104" fmla="*/ f5 1 f100"/>
                  <a:gd name="f105" fmla="*/ f101 f95 1"/>
                  <a:gd name="f106" fmla="*/ f102 f95 1"/>
                  <a:gd name="f107" fmla="*/ f104 f96 1"/>
                  <a:gd name="f108" fmla="*/ f103 f9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05" t="f108" r="f106" b="f107"/>
                <a:pathLst>
                  <a:path w="643" h="792">
                    <a:moveTo>
                      <a:pt x="f6" y="f3"/>
                    </a:moveTo>
                    <a:lnTo>
                      <a:pt x="f3" y="f3"/>
                    </a:lnTo>
                    <a:cubicBezTo>
                      <a:pt x="f3" y="f7"/>
                      <a:pt x="f8" y="f9"/>
                      <a:pt x="f10" y="f11"/>
                    </a:cubicBezTo>
                    <a:cubicBezTo>
                      <a:pt x="f12" y="f13"/>
                      <a:pt x="f14" y="f15"/>
                      <a:pt x="f16" y="f17"/>
                    </a:cubicBezTo>
                    <a:lnTo>
                      <a:pt x="f18" y="f17"/>
                    </a:lnTo>
                    <a:lnTo>
                      <a:pt x="f19" y="f20"/>
                    </a:ln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27" y="f28"/>
                      <a:pt x="f29" y="f0"/>
                      <a:pt x="f30" y="f31"/>
                    </a:cubicBezTo>
                    <a:cubicBezTo>
                      <a:pt x="f32" y="f33"/>
                      <a:pt x="f34" y="f35"/>
                      <a:pt x="f36" y="f37"/>
                    </a:cubicBezTo>
                    <a:cubicBezTo>
                      <a:pt x="f38" y="f39"/>
                      <a:pt x="f40" y="f41"/>
                      <a:pt x="f6" y="f3"/>
                    </a:cubicBezTo>
                    <a:close/>
                    <a:moveTo>
                      <a:pt x="f6" y="f3"/>
                    </a:moveTo>
                    <a:lnTo>
                      <a:pt x="f6" y="f3"/>
                    </a:lnTo>
                    <a:close/>
                    <a:moveTo>
                      <a:pt x="f42" y="f43"/>
                    </a:moveTo>
                    <a:lnTo>
                      <a:pt x="f44" y="f43"/>
                    </a:lnTo>
                    <a:lnTo>
                      <a:pt x="f44" y="f34"/>
                    </a:lnTo>
                    <a:cubicBezTo>
                      <a:pt x="f44" y="f45"/>
                      <a:pt x="f46" y="f45"/>
                      <a:pt x="f47" y="f45"/>
                    </a:cubicBezTo>
                    <a:lnTo>
                      <a:pt x="f48" y="f45"/>
                    </a:lnTo>
                    <a:cubicBezTo>
                      <a:pt x="f49" y="f45"/>
                      <a:pt x="f50" y="f45"/>
                      <a:pt x="f50" y="f34"/>
                    </a:cubicBezTo>
                    <a:lnTo>
                      <a:pt x="f50" y="f43"/>
                    </a:lnTo>
                    <a:lnTo>
                      <a:pt x="f51" y="f43"/>
                    </a:lnTo>
                    <a:cubicBezTo>
                      <a:pt x="f52" y="f28"/>
                      <a:pt x="f53" y="f54"/>
                      <a:pt x="f55" y="f56"/>
                    </a:cubicBezTo>
                    <a:cubicBezTo>
                      <a:pt x="f57" y="f58"/>
                      <a:pt x="f59" y="f60"/>
                      <a:pt x="f61" y="f62"/>
                    </a:cubicBezTo>
                    <a:cubicBezTo>
                      <a:pt x="f31" y="f63"/>
                      <a:pt x="f64" y="f65"/>
                      <a:pt x="f66" y="f67"/>
                    </a:cubicBezTo>
                    <a:cubicBezTo>
                      <a:pt x="f68" y="f69"/>
                      <a:pt x="f70" y="f34"/>
                      <a:pt x="f71" y="f43"/>
                    </a:cubicBezTo>
                    <a:lnTo>
                      <a:pt x="f0" y="f43"/>
                    </a:lnTo>
                    <a:lnTo>
                      <a:pt x="f0" y="f72"/>
                    </a:lnTo>
                    <a:cubicBezTo>
                      <a:pt x="f0" y="f73"/>
                      <a:pt x="f64" y="f74"/>
                      <a:pt x="f75" y="f74"/>
                    </a:cubicBezTo>
                    <a:lnTo>
                      <a:pt x="f14" y="f74"/>
                    </a:lnTo>
                    <a:cubicBezTo>
                      <a:pt x="f76" y="f74"/>
                      <a:pt x="f77" y="f73"/>
                      <a:pt x="f77" y="f72"/>
                    </a:cubicBezTo>
                    <a:lnTo>
                      <a:pt x="f77" y="f43"/>
                    </a:lnTo>
                    <a:lnTo>
                      <a:pt x="f78" y="f43"/>
                    </a:lnTo>
                    <a:cubicBezTo>
                      <a:pt x="f79" y="f43"/>
                      <a:pt x="f79" y="f80"/>
                      <a:pt x="f79" y="f81"/>
                    </a:cubicBezTo>
                    <a:cubicBezTo>
                      <a:pt x="f79" y="f82"/>
                      <a:pt x="f83" y="f84"/>
                      <a:pt x="f78" y="f84"/>
                    </a:cubicBezTo>
                    <a:cubicBezTo>
                      <a:pt x="f85" y="f30"/>
                      <a:pt x="f86" y="f87"/>
                      <a:pt x="f42" y="f84"/>
                    </a:cubicBezTo>
                    <a:cubicBezTo>
                      <a:pt x="f88" y="f89"/>
                      <a:pt x="f90" y="f91"/>
                      <a:pt x="f90" y="f92"/>
                    </a:cubicBezTo>
                    <a:cubicBezTo>
                      <a:pt x="f90" y="f93"/>
                      <a:pt x="f94" y="f43"/>
                      <a:pt x="f42" y="f43"/>
                    </a:cubicBezTo>
                    <a:close/>
                  </a:path>
                </a:pathLst>
              </a:custGeom>
              <a:solidFill>
                <a:srgbClr val="9EDBF4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6" name="Forma Livre 25"/>
              <p:cNvSpPr/>
              <p:nvPr/>
            </p:nvSpPr>
            <p:spPr>
              <a:xfrm>
                <a:off x="9364681" y="6191283"/>
                <a:ext cx="187195" cy="257037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595"/>
                  <a:gd name="f5" fmla="val 785"/>
                  <a:gd name="f6" fmla="val 1"/>
                  <a:gd name="f7" fmla="val 128"/>
                  <a:gd name="f8" fmla="val 172"/>
                  <a:gd name="f9" fmla="val 20"/>
                  <a:gd name="f10" fmla="val 225"/>
                  <a:gd name="f11" fmla="val 37"/>
                  <a:gd name="f12" fmla="val 266"/>
                  <a:gd name="f13" fmla="val 74"/>
                  <a:gd name="f14" fmla="val 345"/>
                  <a:gd name="f15" fmla="val 118"/>
                  <a:gd name="f16" fmla="val 419"/>
                  <a:gd name="f17" fmla="val 151"/>
                  <a:gd name="f18" fmla="val 503"/>
                  <a:gd name="f19" fmla="val 186"/>
                  <a:gd name="f20" fmla="val 590"/>
                  <a:gd name="f21" fmla="val 201"/>
                  <a:gd name="f22" fmla="val 700"/>
                  <a:gd name="f23" fmla="val 150"/>
                  <a:gd name="f24" fmla="val 784"/>
                  <a:gd name="f25" fmla="val 165"/>
                  <a:gd name="f26" fmla="val 339"/>
                  <a:gd name="f27" fmla="val 782"/>
                  <a:gd name="f28" fmla="val 489"/>
                  <a:gd name="f29" fmla="val 690"/>
                  <a:gd name="f30" fmla="val 594"/>
                  <a:gd name="f31" fmla="val 550"/>
                  <a:gd name="f32" fmla="val 532"/>
                  <a:gd name="f33" fmla="val 506"/>
                  <a:gd name="f34" fmla="val 513"/>
                  <a:gd name="f35" fmla="val 461"/>
                  <a:gd name="f36" fmla="val 496"/>
                  <a:gd name="f37" fmla="val 463"/>
                  <a:gd name="f38" fmla="val 604"/>
                  <a:gd name="f39" fmla="val 431"/>
                  <a:gd name="f40" fmla="val 394"/>
                  <a:gd name="f41" fmla="val 398"/>
                  <a:gd name="f42" fmla="val 471"/>
                  <a:gd name="f43" fmla="val 378"/>
                  <a:gd name="f44" fmla="val 464"/>
                  <a:gd name="f45" fmla="val 458"/>
                  <a:gd name="f46" fmla="val 342"/>
                  <a:gd name="f47" fmla="val 451"/>
                  <a:gd name="f48" fmla="val 274"/>
                  <a:gd name="f49" fmla="val 429"/>
                  <a:gd name="f50" fmla="val 370"/>
                  <a:gd name="f51" fmla="val 157"/>
                  <a:gd name="f52" fmla="val 315"/>
                  <a:gd name="f53" fmla="val 111"/>
                  <a:gd name="f54" fmla="val 255"/>
                  <a:gd name="f55" fmla="val 80"/>
                  <a:gd name="f56" fmla="val 182"/>
                  <a:gd name="f57" fmla="val 94"/>
                  <a:gd name="f58" fmla="val 106"/>
                  <a:gd name="f59" fmla="val 99"/>
                  <a:gd name="f60" fmla="val 69"/>
                  <a:gd name="f61" fmla="val 110"/>
                  <a:gd name="f62" fmla="val 33"/>
                  <a:gd name="f63" fmla="val 123"/>
                  <a:gd name="f64" fmla="val 3"/>
                  <a:gd name="f65" fmla="val 89"/>
                  <a:gd name="f66" fmla="val 12"/>
                  <a:gd name="f67" fmla="val 22"/>
                  <a:gd name="f68" fmla="val 32"/>
                  <a:gd name="f69" fmla="val 43"/>
                  <a:gd name="f70" fmla="val 5"/>
                  <a:gd name="f71" fmla="val 79"/>
                  <a:gd name="f72" fmla="*/ f1 1 595"/>
                  <a:gd name="f73" fmla="*/ f2 1 785"/>
                  <a:gd name="f74" fmla="+- f5 0 f3"/>
                  <a:gd name="f75" fmla="+- f4 0 f3"/>
                  <a:gd name="f76" fmla="*/ f75 1 595"/>
                  <a:gd name="f77" fmla="*/ f74 1 785"/>
                  <a:gd name="f78" fmla="*/ f3 1 f76"/>
                  <a:gd name="f79" fmla="*/ f4 1 f76"/>
                  <a:gd name="f80" fmla="*/ f3 1 f77"/>
                  <a:gd name="f81" fmla="*/ f5 1 f77"/>
                  <a:gd name="f82" fmla="*/ f78 f72 1"/>
                  <a:gd name="f83" fmla="*/ f79 f72 1"/>
                  <a:gd name="f84" fmla="*/ f81 f73 1"/>
                  <a:gd name="f85" fmla="*/ f80 f7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82" t="f85" r="f83" b="f84"/>
                <a:pathLst>
                  <a:path w="595" h="785">
                    <a:moveTo>
                      <a:pt x="f6" y="f7"/>
                    </a:moveTo>
                    <a:cubicBezTo>
                      <a:pt x="f3" y="f8"/>
                      <a:pt x="f9" y="f10"/>
                      <a:pt x="f11" y="f12"/>
                    </a:cubicBezTo>
                    <a:cubicBezTo>
                      <a:pt x="f13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3" y="f24"/>
                    </a:cubicBezTo>
                    <a:lnTo>
                      <a:pt x="f25" y="f24"/>
                    </a:lnTo>
                    <a:cubicBezTo>
                      <a:pt x="f26" y="f27"/>
                      <a:pt x="f28" y="f29"/>
                      <a:pt x="f30" y="f31"/>
                    </a:cubicBezTo>
                    <a:cubicBezTo>
                      <a:pt x="f31" y="f32"/>
                      <a:pt x="f33" y="f34"/>
                      <a:pt x="f35" y="f36"/>
                    </a:cubicBezTo>
                    <a:lnTo>
                      <a:pt x="f37" y="f38"/>
                    </a:lnTo>
                    <a:lnTo>
                      <a:pt x="f39" y="f38"/>
                    </a:lnTo>
                    <a:lnTo>
                      <a:pt x="f40" y="f38"/>
                    </a:lnTo>
                    <a:lnTo>
                      <a:pt x="f41" y="f42"/>
                    </a:lnTo>
                    <a:cubicBezTo>
                      <a:pt x="f43" y="f44"/>
                      <a:pt x="f0" y="f45"/>
                      <a:pt x="f46" y="f47"/>
                    </a:cubicBezTo>
                    <a:cubicBezTo>
                      <a:pt x="f48" y="f49"/>
                      <a:pt x="f21" y="f50"/>
                      <a:pt x="f51" y="f52"/>
                    </a:cubicBezTo>
                    <a:cubicBezTo>
                      <a:pt x="f53" y="f54"/>
                      <a:pt x="f55" y="f56"/>
                      <a:pt x="f57" y="f58"/>
                    </a:cubicBezTo>
                    <a:cubicBezTo>
                      <a:pt x="f59" y="f60"/>
                      <a:pt x="f61" y="f62"/>
                      <a:pt x="f63" y="f3"/>
                    </a:cubicBezTo>
                    <a:cubicBezTo>
                      <a:pt x="f58" y="f64"/>
                      <a:pt x="f65" y="f66"/>
                      <a:pt x="f13" y="f67"/>
                    </a:cubicBezTo>
                    <a:cubicBezTo>
                      <a:pt x="f68" y="f69"/>
                      <a:pt x="f70" y="f71"/>
                      <a:pt x="f6" y="f7"/>
                    </a:cubicBez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7" name="Forma Livre 26"/>
              <p:cNvSpPr/>
              <p:nvPr/>
            </p:nvSpPr>
            <p:spPr>
              <a:xfrm>
                <a:off x="9396356" y="6188037"/>
                <a:ext cx="217444" cy="192243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683"/>
                  <a:gd name="f6" fmla="val 603"/>
                  <a:gd name="f7" fmla="val 504"/>
                  <a:gd name="f8" fmla="val 123"/>
                  <a:gd name="f9" fmla="val 507"/>
                  <a:gd name="f10" fmla="val 131"/>
                  <a:gd name="f11" fmla="val 459"/>
                  <a:gd name="f12" fmla="val 151"/>
                  <a:gd name="f13" fmla="val 514"/>
                  <a:gd name="f14" fmla="val 144"/>
                  <a:gd name="f15" fmla="val 154"/>
                  <a:gd name="f16" fmla="val 464"/>
                  <a:gd name="f17" fmla="val 161"/>
                  <a:gd name="f18" fmla="val 506"/>
                  <a:gd name="f19" fmla="val 166"/>
                  <a:gd name="f20" fmla="val 163"/>
                  <a:gd name="f21" fmla="val 518"/>
                  <a:gd name="f22" fmla="val 172"/>
                  <a:gd name="f23" fmla="val 174"/>
                  <a:gd name="f24" fmla="val 179"/>
                  <a:gd name="f25" fmla="val 177"/>
                  <a:gd name="f26" fmla="val 468"/>
                  <a:gd name="f27" fmla="val 200"/>
                  <a:gd name="f28" fmla="val 525"/>
                  <a:gd name="f29" fmla="val 184"/>
                  <a:gd name="f30" fmla="val 529"/>
                  <a:gd name="f31" fmla="val 194"/>
                  <a:gd name="f32" fmla="val 210"/>
                  <a:gd name="f33" fmla="val 209"/>
                  <a:gd name="f34" fmla="val 217"/>
                  <a:gd name="f35" fmla="val 473"/>
                  <a:gd name="f36" fmla="val 219"/>
                  <a:gd name="f37" fmla="val 490"/>
                  <a:gd name="f38" fmla="val 224"/>
                  <a:gd name="f39" fmla="val 227"/>
                  <a:gd name="f40" fmla="val 234"/>
                  <a:gd name="f41" fmla="val 530"/>
                  <a:gd name="f42" fmla="val 526"/>
                  <a:gd name="f43" fmla="val 244"/>
                  <a:gd name="f44" fmla="val 523"/>
                  <a:gd name="f45" fmla="val 242"/>
                  <a:gd name="f46" fmla="val 502"/>
                  <a:gd name="f47" fmla="val 235"/>
                  <a:gd name="f48" fmla="val 483"/>
                  <a:gd name="f49" fmla="val 230"/>
                  <a:gd name="f50" fmla="val 463"/>
                  <a:gd name="f51" fmla="val 259"/>
                  <a:gd name="f52" fmla="val 520"/>
                  <a:gd name="f53" fmla="val 267"/>
                  <a:gd name="f54" fmla="val 461"/>
                  <a:gd name="f55" fmla="val 237"/>
                  <a:gd name="f56" fmla="val 511"/>
                  <a:gd name="f57" fmla="val 283"/>
                  <a:gd name="f58" fmla="val 290"/>
                  <a:gd name="f59" fmla="val 458"/>
                  <a:gd name="f60" fmla="val 245"/>
                  <a:gd name="f61" fmla="val 288"/>
                  <a:gd name="f62" fmla="val 293"/>
                  <a:gd name="f63" fmla="val 303"/>
                  <a:gd name="f64" fmla="val 485"/>
                  <a:gd name="f65" fmla="val 298"/>
                  <a:gd name="f66" fmla="val 480"/>
                  <a:gd name="f67" fmla="val 301"/>
                  <a:gd name="f68" fmla="val 478"/>
                  <a:gd name="f69" fmla="val 296"/>
                  <a:gd name="f70" fmla="val 291"/>
                  <a:gd name="f71" fmla="val 499"/>
                  <a:gd name="f72" fmla="val 316"/>
                  <a:gd name="f73" fmla="val 495"/>
                  <a:gd name="f74" fmla="val 325"/>
                  <a:gd name="f75" fmla="val 454"/>
                  <a:gd name="f76" fmla="val 310"/>
                  <a:gd name="f77" fmla="val 470"/>
                  <a:gd name="f78" fmla="val 340"/>
                  <a:gd name="f79" fmla="val 482"/>
                  <a:gd name="f80" fmla="val 343"/>
                  <a:gd name="f81" fmla="val 348"/>
                  <a:gd name="f82" fmla="val 471"/>
                  <a:gd name="f83" fmla="val 330"/>
                  <a:gd name="f84" fmla="val 456"/>
                  <a:gd name="f85" fmla="val 447"/>
                  <a:gd name="f86" fmla="val 306"/>
                  <a:gd name="f87" fmla="val 357"/>
                  <a:gd name="f88" fmla="val 452"/>
                  <a:gd name="f89" fmla="val 440"/>
                  <a:gd name="f90" fmla="val 308"/>
                  <a:gd name="f91" fmla="val 437"/>
                  <a:gd name="f92" fmla="val 439"/>
                  <a:gd name="f93" fmla="val 362"/>
                  <a:gd name="f94" fmla="val 435"/>
                  <a:gd name="f95" fmla="val 363"/>
                  <a:gd name="f96" fmla="val 432"/>
                  <a:gd name="f97" fmla="val 367"/>
                  <a:gd name="f98" fmla="val 428"/>
                  <a:gd name="f99" fmla="val 427"/>
                  <a:gd name="f100" fmla="val 403"/>
                  <a:gd name="f101" fmla="val 336"/>
                  <a:gd name="f102" fmla="val 421"/>
                  <a:gd name="f103" fmla="val 378"/>
                  <a:gd name="f104" fmla="val 415"/>
                  <a:gd name="f105" fmla="val 382"/>
                  <a:gd name="f106" fmla="val 392"/>
                  <a:gd name="f107" fmla="val 338"/>
                  <a:gd name="f108" fmla="val 352"/>
                  <a:gd name="f109" fmla="val 394"/>
                  <a:gd name="f110" fmla="val 368"/>
                  <a:gd name="f111" fmla="val 387"/>
                  <a:gd name="f112" fmla="val 385"/>
                  <a:gd name="f113" fmla="val 370"/>
                  <a:gd name="f114" fmla="val 384"/>
                  <a:gd name="f115" fmla="val 355"/>
                  <a:gd name="f116" fmla="val 341"/>
                  <a:gd name="f117" fmla="val 369"/>
                  <a:gd name="f118" fmla="val 372"/>
                  <a:gd name="f119" fmla="val 486"/>
                  <a:gd name="f120" fmla="val 418"/>
                  <a:gd name="f121" fmla="val 505"/>
                  <a:gd name="f122" fmla="val 466"/>
                  <a:gd name="f123" fmla="val 545"/>
                  <a:gd name="f124" fmla="val 627"/>
                  <a:gd name="f125" fmla="val 390"/>
                  <a:gd name="f126" fmla="val 680"/>
                  <a:gd name="f127" fmla="val 192"/>
                  <a:gd name="f128" fmla="val 682"/>
                  <a:gd name="f129" fmla="val 56"/>
                  <a:gd name="f130" fmla="val 39"/>
                  <a:gd name="f131" fmla="val 37"/>
                  <a:gd name="f132" fmla="val 27"/>
                  <a:gd name="f133" fmla="val 76"/>
                  <a:gd name="f134" fmla="val 20"/>
                  <a:gd name="f135" fmla="val 118"/>
                  <a:gd name="f136" fmla="val 83"/>
                  <a:gd name="f137" fmla="val 335"/>
                  <a:gd name="f138" fmla="val 169"/>
                  <a:gd name="f139" fmla="val 397"/>
                  <a:gd name="f140" fmla="val 196"/>
                  <a:gd name="f141" fmla="val 416"/>
                  <a:gd name="f142" fmla="val 434"/>
                  <a:gd name="f143" fmla="val 256"/>
                  <a:gd name="f144" fmla="val 443"/>
                  <a:gd name="f145" fmla="val 273"/>
                  <a:gd name="f146" fmla="val 449"/>
                  <a:gd name="f147" fmla="val 307"/>
                  <a:gd name="f148" fmla="val 309"/>
                  <a:gd name="f149" fmla="val 299"/>
                  <a:gd name="f150" fmla="val 388"/>
                  <a:gd name="f151" fmla="val 353"/>
                  <a:gd name="f152" fmla="val 292"/>
                  <a:gd name="f153" fmla="val 270"/>
                  <a:gd name="f154" fmla="val 263"/>
                  <a:gd name="f155" fmla="val 380"/>
                  <a:gd name="f156" fmla="val 282"/>
                  <a:gd name="f157" fmla="val 258"/>
                  <a:gd name="f158" fmla="val 365"/>
                  <a:gd name="f159" fmla="val 252"/>
                  <a:gd name="f160" fmla="val 249"/>
                  <a:gd name="f161" fmla="val 247"/>
                  <a:gd name="f162" fmla="val 311"/>
                  <a:gd name="f163" fmla="val 232"/>
                  <a:gd name="f164" fmla="val 223"/>
                  <a:gd name="f165" fmla="val 228"/>
                  <a:gd name="f166" fmla="val 318"/>
                  <a:gd name="f167" fmla="val 221"/>
                  <a:gd name="f168" fmla="val 331"/>
                  <a:gd name="f169" fmla="val 212"/>
                  <a:gd name="f170" fmla="val 345"/>
                  <a:gd name="f171" fmla="val 350"/>
                  <a:gd name="f172" fmla="val 203"/>
                  <a:gd name="f173" fmla="val 204"/>
                  <a:gd name="f174" fmla="val 215"/>
                  <a:gd name="f175" fmla="val 188"/>
                  <a:gd name="f176" fmla="val 326"/>
                  <a:gd name="f177" fmla="val 185"/>
                  <a:gd name="f178" fmla="val 208"/>
                  <a:gd name="f179" fmla="val 197"/>
                  <a:gd name="f180" fmla="val 300"/>
                  <a:gd name="f181" fmla="val 181"/>
                  <a:gd name="f182" fmla="val 305"/>
                  <a:gd name="f183" fmla="val 295"/>
                  <a:gd name="f184" fmla="val 173"/>
                  <a:gd name="f185" fmla="val 285"/>
                  <a:gd name="f186" fmla="val 239"/>
                  <a:gd name="f187" fmla="val 165"/>
                  <a:gd name="f188" fmla="val 269"/>
                  <a:gd name="f189" fmla="val 260"/>
                  <a:gd name="f190" fmla="val 229"/>
                  <a:gd name="f191" fmla="val 157"/>
                  <a:gd name="f192" fmla="val 160"/>
                  <a:gd name="f193" fmla="val 225"/>
                  <a:gd name="f194" fmla="val 222"/>
                  <a:gd name="f195" fmla="val 216"/>
                  <a:gd name="f196" fmla="val 156"/>
                  <a:gd name="f197" fmla="val 195"/>
                  <a:gd name="f198" fmla="val 175"/>
                  <a:gd name="f199" fmla="val 164"/>
                  <a:gd name="f200" fmla="val 170"/>
                  <a:gd name="f201" fmla="val 220"/>
                  <a:gd name="f202" fmla="val 148"/>
                  <a:gd name="f203" fmla="val 153"/>
                  <a:gd name="f204" fmla="val 134"/>
                  <a:gd name="f205" fmla="val 124"/>
                  <a:gd name="f206" fmla="val 146"/>
                  <a:gd name="f207" fmla="val 187"/>
                  <a:gd name="f208" fmla="val 109"/>
                  <a:gd name="f209" fmla="val 103"/>
                  <a:gd name="f210" fmla="val 139"/>
                  <a:gd name="f211" fmla="val 91"/>
                  <a:gd name="f212" fmla="val 86"/>
                  <a:gd name="f213" fmla="val 218"/>
                  <a:gd name="f214" fmla="val 84"/>
                  <a:gd name="f215" fmla="val 78"/>
                  <a:gd name="f216" fmla="val 68"/>
                  <a:gd name="f217" fmla="val 61"/>
                  <a:gd name="f218" fmla="val 280"/>
                  <a:gd name="f219" fmla="val 99"/>
                  <a:gd name="f220" fmla="val 240"/>
                  <a:gd name="f221" fmla="val 47"/>
                  <a:gd name="f222" fmla="val 42"/>
                  <a:gd name="f223" fmla="val 268"/>
                  <a:gd name="f224" fmla="val 33"/>
                  <a:gd name="f225" fmla="val 275"/>
                  <a:gd name="f226" fmla="val 30"/>
                  <a:gd name="f227" fmla="val 88"/>
                  <a:gd name="f228" fmla="val 314"/>
                  <a:gd name="f229" fmla="val 323"/>
                  <a:gd name="f230" fmla="val 28"/>
                  <a:gd name="f231" fmla="val 93"/>
                  <a:gd name="f232" fmla="val 337"/>
                  <a:gd name="f233" fmla="val 40"/>
                  <a:gd name="f234" fmla="val 35"/>
                  <a:gd name="f235" fmla="val 344"/>
                  <a:gd name="f236" fmla="val 32"/>
                  <a:gd name="f237" fmla="val 349"/>
                  <a:gd name="f238" fmla="val 347"/>
                  <a:gd name="f239" fmla="val 361"/>
                  <a:gd name="f240" fmla="val 25"/>
                  <a:gd name="f241" fmla="val 376"/>
                  <a:gd name="f242" fmla="val 409"/>
                  <a:gd name="f243" fmla="val 98"/>
                  <a:gd name="f244" fmla="val 442"/>
                  <a:gd name="f245" fmla="val 45"/>
                  <a:gd name="f246" fmla="val 404"/>
                  <a:gd name="f247" fmla="val 59"/>
                  <a:gd name="f248" fmla="val 66"/>
                  <a:gd name="f249" fmla="val 74"/>
                  <a:gd name="f250" fmla="val 451"/>
                  <a:gd name="f251" fmla="val 81"/>
                  <a:gd name="f252" fmla="val 89"/>
                  <a:gd name="f253" fmla="val 138"/>
                  <a:gd name="f254" fmla="val 492"/>
                  <a:gd name="f255" fmla="val 101"/>
                  <a:gd name="f256" fmla="val 497"/>
                  <a:gd name="f257" fmla="val 108"/>
                  <a:gd name="f258" fmla="val 602"/>
                  <a:gd name="f259" fmla="val 569"/>
                  <a:gd name="f260" fmla="val 313"/>
                  <a:gd name="f261" fmla="val 557"/>
                  <a:gd name="f262" fmla="val 592"/>
                  <a:gd name="f263" fmla="val 564"/>
                  <a:gd name="f264" fmla="val 552"/>
                  <a:gd name="f265" fmla="val 524"/>
                  <a:gd name="f266" fmla="val 317"/>
                  <a:gd name="f267" fmla="val 489"/>
                  <a:gd name="f268" fmla="val 479"/>
                  <a:gd name="f269" fmla="val 512"/>
                  <a:gd name="f270" fmla="val 441"/>
                  <a:gd name="f271" fmla="val 412"/>
                  <a:gd name="f272" fmla="val 401"/>
                  <a:gd name="f273" fmla="val 431"/>
                  <a:gd name="f274" fmla="val 402"/>
                  <a:gd name="f275" fmla="val 377"/>
                  <a:gd name="f276" fmla="val 321"/>
                  <a:gd name="f277" fmla="val 375"/>
                  <a:gd name="f278" fmla="val 354"/>
                  <a:gd name="f279" fmla="val 320"/>
                  <a:gd name="f280" fmla="val 333"/>
                  <a:gd name="f281" fmla="val 356"/>
                  <a:gd name="f282" fmla="val 279"/>
                  <a:gd name="f283" fmla="val 254"/>
                  <a:gd name="f284" fmla="val 214"/>
                  <a:gd name="f285" fmla="val 246"/>
                  <a:gd name="f286" fmla="val 136"/>
                  <a:gd name="f287" fmla="val 94"/>
                  <a:gd name="f288" fmla="val 79"/>
                  <a:gd name="f289" fmla="val 444"/>
                  <a:gd name="f290" fmla="val 104"/>
                  <a:gd name="f291" fmla="val 294"/>
                  <a:gd name="f292" fmla="val 315"/>
                  <a:gd name="f293" fmla="val 297"/>
                  <a:gd name="f294" fmla="val 271"/>
                  <a:gd name="f295" fmla="val 277"/>
                  <a:gd name="f296" fmla="val 264"/>
                  <a:gd name="f297" fmla="val 262"/>
                  <a:gd name="f298" fmla="val 286"/>
                  <a:gd name="f299" fmla="val 304"/>
                  <a:gd name="f300" fmla="val 302"/>
                  <a:gd name="f301" fmla="val 328"/>
                  <a:gd name="f302" fmla="val 366"/>
                  <a:gd name="f303" fmla="val 250"/>
                  <a:gd name="f304" fmla="val 381"/>
                  <a:gd name="f305" fmla="val 272"/>
                  <a:gd name="f306" fmla="val 281"/>
                  <a:gd name="f307" fmla="val 399"/>
                  <a:gd name="f308" fmla="val 408"/>
                  <a:gd name="f309" fmla="val 400"/>
                  <a:gd name="f310" fmla="val 424"/>
                  <a:gd name="f311" fmla="val 255"/>
                  <a:gd name="f312" fmla="val 276"/>
                  <a:gd name="f313" fmla="val 430"/>
                  <a:gd name="f314" fmla="val 423"/>
                  <a:gd name="f315" fmla="val 205"/>
                  <a:gd name="f316" fmla="val 158"/>
                  <a:gd name="f317" fmla="val 126"/>
                  <a:gd name="f318" fmla="val 128"/>
                  <a:gd name="f319" fmla="val 149"/>
                  <a:gd name="f320" fmla="val 143"/>
                  <a:gd name="f321" fmla="val 373"/>
                  <a:gd name="f322" fmla="val 121"/>
                  <a:gd name="f323" fmla="val 342"/>
                  <a:gd name="f324" fmla="val 52"/>
                  <a:gd name="f325" fmla="val 329"/>
                  <a:gd name="f326" fmla="val 129"/>
                  <a:gd name="f327" fmla="val 159"/>
                  <a:gd name="f328" fmla="val 141"/>
                  <a:gd name="f329" fmla="val 190"/>
                  <a:gd name="f330" fmla="val 251"/>
                  <a:gd name="f331" fmla="val 287"/>
                  <a:gd name="f332" fmla="val 261"/>
                  <a:gd name="f333" fmla="val 257"/>
                  <a:gd name="f334" fmla="*/ f2 1 683"/>
                  <a:gd name="f335" fmla="*/ f3 1 603"/>
                  <a:gd name="f336" fmla="+- f6 0 f4"/>
                  <a:gd name="f337" fmla="+- f5 0 f4"/>
                  <a:gd name="f338" fmla="*/ f337 1 683"/>
                  <a:gd name="f339" fmla="*/ f336 1 603"/>
                  <a:gd name="f340" fmla="*/ f4 1 f338"/>
                  <a:gd name="f341" fmla="*/ f5 1 f338"/>
                  <a:gd name="f342" fmla="*/ f4 1 f339"/>
                  <a:gd name="f343" fmla="*/ f6 1 f339"/>
                  <a:gd name="f344" fmla="*/ f340 f334 1"/>
                  <a:gd name="f345" fmla="*/ f341 f334 1"/>
                  <a:gd name="f346" fmla="*/ f343 f335 1"/>
                  <a:gd name="f347" fmla="*/ f342 f33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44" t="f347" r="f345" b="f346"/>
                <a:pathLst>
                  <a:path w="683" h="603">
                    <a:moveTo>
                      <a:pt x="f7" y="f8"/>
                    </a:moveTo>
                    <a:lnTo>
                      <a:pt x="f9" y="f10"/>
                    </a:lnTo>
                    <a:lnTo>
                      <a:pt x="f11" y="f12"/>
                    </a:lnTo>
                    <a:lnTo>
                      <a:pt x="f13" y="f14"/>
                    </a:lnTo>
                    <a:lnTo>
                      <a:pt x="f13" y="f15"/>
                    </a:lnTo>
                    <a:lnTo>
                      <a:pt x="f16" y="f17"/>
                    </a:lnTo>
                    <a:lnTo>
                      <a:pt x="f18" y="f19"/>
                    </a:lnTo>
                    <a:lnTo>
                      <a:pt x="f13" y="f20"/>
                    </a:lnTo>
                    <a:lnTo>
                      <a:pt x="f21" y="f22"/>
                    </a:lnTo>
                    <a:lnTo>
                      <a:pt x="f13" y="f23"/>
                    </a:lnTo>
                    <a:lnTo>
                      <a:pt x="f13" y="f24"/>
                    </a:lnTo>
                    <a:lnTo>
                      <a:pt x="f9" y="f25"/>
                    </a:lnTo>
                    <a:lnTo>
                      <a:pt x="f26" y="f27"/>
                    </a:lnTo>
                    <a:lnTo>
                      <a:pt x="f28" y="f29"/>
                    </a:lnTo>
                    <a:lnTo>
                      <a:pt x="f30" y="f31"/>
                    </a:lnTo>
                    <a:lnTo>
                      <a:pt x="f26" y="f32"/>
                    </a:lnTo>
                    <a:lnTo>
                      <a:pt x="f30" y="f33"/>
                    </a:lnTo>
                    <a:lnTo>
                      <a:pt x="f30" y="f34"/>
                    </a:lnTo>
                    <a:lnTo>
                      <a:pt x="f35" y="f36"/>
                    </a:lnTo>
                    <a:cubicBezTo>
                      <a:pt x="f37" y="f38"/>
                      <a:pt x="f9" y="f39"/>
                      <a:pt x="f28" y="f40"/>
                    </a:cubicBezTo>
                    <a:lnTo>
                      <a:pt x="f41" y="f40"/>
                    </a:lnTo>
                    <a:lnTo>
                      <a:pt x="f42" y="f43"/>
                    </a:lnTo>
                    <a:lnTo>
                      <a:pt x="f44" y="f45"/>
                    </a:lnTo>
                    <a:cubicBezTo>
                      <a:pt x="f46" y="f47"/>
                      <a:pt x="f48" y="f49"/>
                      <a:pt x="f50" y="f39"/>
                    </a:cubicBezTo>
                    <a:lnTo>
                      <a:pt x="f44" y="f51"/>
                    </a:lnTo>
                    <a:lnTo>
                      <a:pt x="f52" y="f53"/>
                    </a:lnTo>
                    <a:lnTo>
                      <a:pt x="f54" y="f55"/>
                    </a:lnTo>
                    <a:lnTo>
                      <a:pt x="f56" y="f57"/>
                    </a:lnTo>
                    <a:lnTo>
                      <a:pt x="f7" y="f58"/>
                    </a:lnTo>
                    <a:lnTo>
                      <a:pt x="f59" y="f60"/>
                    </a:lnTo>
                    <a:lnTo>
                      <a:pt x="f48" y="f61"/>
                    </a:lnTo>
                    <a:lnTo>
                      <a:pt x="f18" y="f62"/>
                    </a:lnTo>
                    <a:lnTo>
                      <a:pt x="f46" y="f63"/>
                    </a:lnTo>
                    <a:lnTo>
                      <a:pt x="f64" y="f65"/>
                    </a:lnTo>
                    <a:lnTo>
                      <a:pt x="f66" y="f67"/>
                    </a:lnTo>
                    <a:lnTo>
                      <a:pt x="f68" y="f69"/>
                    </a:lnTo>
                    <a:lnTo>
                      <a:pt x="f50" y="f70"/>
                    </a:lnTo>
                    <a:lnTo>
                      <a:pt x="f71" y="f72"/>
                    </a:lnTo>
                    <a:lnTo>
                      <a:pt x="f73" y="f74"/>
                    </a:lnTo>
                    <a:lnTo>
                      <a:pt x="f75" y="f65"/>
                    </a:lnTo>
                    <a:cubicBezTo>
                      <a:pt x="f54" y="f76"/>
                      <a:pt x="f77" y="f74"/>
                      <a:pt x="f66" y="f78"/>
                    </a:cubicBezTo>
                    <a:lnTo>
                      <a:pt x="f79" y="f80"/>
                    </a:lnTo>
                    <a:lnTo>
                      <a:pt x="f35" y="f81"/>
                    </a:lnTo>
                    <a:lnTo>
                      <a:pt x="f82" y="f80"/>
                    </a:lnTo>
                    <a:cubicBezTo>
                      <a:pt x="f50" y="f83"/>
                      <a:pt x="f84" y="f72"/>
                      <a:pt x="f85" y="f86"/>
                    </a:cubicBezTo>
                    <a:lnTo>
                      <a:pt x="f54" y="f87"/>
                    </a:lnTo>
                    <a:lnTo>
                      <a:pt x="f88" y="f0"/>
                    </a:lnTo>
                    <a:lnTo>
                      <a:pt x="f89" y="f90"/>
                    </a:lnTo>
                    <a:lnTo>
                      <a:pt x="f91" y="f0"/>
                    </a:lnTo>
                    <a:lnTo>
                      <a:pt x="f92" y="f93"/>
                    </a:lnTo>
                    <a:lnTo>
                      <a:pt x="f94" y="f93"/>
                    </a:lnTo>
                    <a:lnTo>
                      <a:pt x="f94" y="f95"/>
                    </a:lnTo>
                    <a:lnTo>
                      <a:pt x="f96" y="f97"/>
                    </a:lnTo>
                    <a:lnTo>
                      <a:pt x="f98" y="f95"/>
                    </a:lnTo>
                    <a:lnTo>
                      <a:pt x="f99" y="f95"/>
                    </a:lnTo>
                    <a:lnTo>
                      <a:pt x="f99" y="f93"/>
                    </a:lnTo>
                    <a:lnTo>
                      <a:pt x="f100" y="f101"/>
                    </a:lnTo>
                    <a:lnTo>
                      <a:pt x="f102" y="f103"/>
                    </a:lnTo>
                    <a:lnTo>
                      <a:pt x="f104" y="f105"/>
                    </a:lnTo>
                    <a:lnTo>
                      <a:pt x="f106" y="f107"/>
                    </a:lnTo>
                    <a:cubicBezTo>
                      <a:pt x="f106" y="f108"/>
                      <a:pt x="f109" y="f110"/>
                      <a:pt x="f109" y="f111"/>
                    </a:cubicBezTo>
                    <a:lnTo>
                      <a:pt x="f109" y="f106"/>
                    </a:lnTo>
                    <a:lnTo>
                      <a:pt x="f112" y="f106"/>
                    </a:lnTo>
                    <a:lnTo>
                      <a:pt x="f112" y="f111"/>
                    </a:lnTo>
                    <a:cubicBezTo>
                      <a:pt x="f112" y="f113"/>
                      <a:pt x="f114" y="f115"/>
                      <a:pt x="f114" y="f116"/>
                    </a:cubicBezTo>
                    <a:lnTo>
                      <a:pt x="f117" y="f109"/>
                    </a:lnTo>
                    <a:lnTo>
                      <a:pt x="f110" y="f106"/>
                    </a:lnTo>
                    <a:lnTo>
                      <a:pt x="f118" y="f119"/>
                    </a:lnTo>
                    <a:cubicBezTo>
                      <a:pt x="f120" y="f121"/>
                      <a:pt x="f122" y="f28"/>
                      <a:pt x="f13" y="f123"/>
                    </a:cubicBezTo>
                    <a:cubicBezTo>
                      <a:pt x="f124" y="f125"/>
                      <a:pt x="f126" y="f127"/>
                      <a:pt x="f128" y="f4"/>
                    </a:cubicBezTo>
                    <a:lnTo>
                      <a:pt x="f129" y="f4"/>
                    </a:lnTo>
                    <a:cubicBezTo>
                      <a:pt x="f130" y="f131"/>
                      <a:pt x="f132" y="f133"/>
                      <a:pt x="f134" y="f135"/>
                    </a:cubicBezTo>
                    <a:cubicBezTo>
                      <a:pt x="f4" y="f49"/>
                      <a:pt x="f136" y="f137"/>
                      <a:pt x="f138" y="f139"/>
                    </a:cubicBezTo>
                    <a:cubicBezTo>
                      <a:pt x="f140" y="f141"/>
                      <a:pt x="f38" y="f142"/>
                      <a:pt x="f143" y="f144"/>
                    </a:cubicBezTo>
                    <a:cubicBezTo>
                      <a:pt x="f145" y="f146"/>
                      <a:pt x="f58" y="f84"/>
                      <a:pt x="f147" y="f54"/>
                    </a:cubicBezTo>
                    <a:lnTo>
                      <a:pt x="f148" y="f103"/>
                    </a:lnTo>
                    <a:lnTo>
                      <a:pt x="f67" y="f80"/>
                    </a:lnTo>
                    <a:cubicBezTo>
                      <a:pt x="f67" y="f87"/>
                      <a:pt x="f149" y="f118"/>
                      <a:pt x="f149" y="f150"/>
                    </a:cubicBezTo>
                    <a:lnTo>
                      <a:pt x="f149" y="f109"/>
                    </a:lnTo>
                    <a:lnTo>
                      <a:pt x="f58" y="f109"/>
                    </a:lnTo>
                    <a:lnTo>
                      <a:pt x="f58" y="f150"/>
                    </a:lnTo>
                    <a:cubicBezTo>
                      <a:pt x="f58" y="f113"/>
                      <a:pt x="f58" y="f151"/>
                      <a:pt x="f152" y="f78"/>
                    </a:cubicBezTo>
                    <a:lnTo>
                      <a:pt x="f153" y="f112"/>
                    </a:lnTo>
                    <a:lnTo>
                      <a:pt x="f154" y="f155"/>
                    </a:lnTo>
                    <a:lnTo>
                      <a:pt x="f156" y="f78"/>
                    </a:lnTo>
                    <a:lnTo>
                      <a:pt x="f157" y="f158"/>
                    </a:lnTo>
                    <a:lnTo>
                      <a:pt x="f159" y="f113"/>
                    </a:lnTo>
                    <a:lnTo>
                      <a:pt x="f160" y="f158"/>
                    </a:lnTo>
                    <a:lnTo>
                      <a:pt x="f161" y="f158"/>
                    </a:lnTo>
                    <a:lnTo>
                      <a:pt x="f161" y="f95"/>
                    </a:lnTo>
                    <a:lnTo>
                      <a:pt x="f161" y="f93"/>
                    </a:lnTo>
                    <a:lnTo>
                      <a:pt x="f43" y="f162"/>
                    </a:lnTo>
                    <a:lnTo>
                      <a:pt x="f163" y="f93"/>
                    </a:lnTo>
                    <a:lnTo>
                      <a:pt x="f164" y="f0"/>
                    </a:lnTo>
                    <a:lnTo>
                      <a:pt x="f47" y="f90"/>
                    </a:lnTo>
                    <a:cubicBezTo>
                      <a:pt x="f165" y="f166"/>
                      <a:pt x="f167" y="f168"/>
                      <a:pt x="f169" y="f170"/>
                    </a:cubicBezTo>
                    <a:lnTo>
                      <a:pt x="f33" y="f171"/>
                    </a:lnTo>
                    <a:lnTo>
                      <a:pt x="f172" y="f170"/>
                    </a:lnTo>
                    <a:lnTo>
                      <a:pt x="f173" y="f116"/>
                    </a:lnTo>
                    <a:cubicBezTo>
                      <a:pt x="f174" y="f74"/>
                      <a:pt x="f164" y="f162"/>
                      <a:pt x="f49" y="f65"/>
                    </a:cubicBezTo>
                    <a:lnTo>
                      <a:pt x="f175" y="f176"/>
                    </a:lnTo>
                    <a:lnTo>
                      <a:pt x="f177" y="f166"/>
                    </a:lnTo>
                    <a:lnTo>
                      <a:pt x="f167" y="f62"/>
                    </a:lnTo>
                    <a:lnTo>
                      <a:pt x="f178" y="f65"/>
                    </a:lnTo>
                    <a:lnTo>
                      <a:pt x="f172" y="f63"/>
                    </a:lnTo>
                    <a:lnTo>
                      <a:pt x="f179" y="f180"/>
                    </a:lnTo>
                    <a:lnTo>
                      <a:pt x="f181" y="f182"/>
                    </a:lnTo>
                    <a:lnTo>
                      <a:pt x="f1" y="f183"/>
                    </a:lnTo>
                    <a:lnTo>
                      <a:pt x="f27" y="f58"/>
                    </a:lnTo>
                    <a:lnTo>
                      <a:pt x="f39" y="f161"/>
                    </a:lnTo>
                    <a:lnTo>
                      <a:pt x="f1" y="f70"/>
                    </a:lnTo>
                    <a:lnTo>
                      <a:pt x="f184" y="f185"/>
                    </a:lnTo>
                    <a:lnTo>
                      <a:pt x="f164" y="f186"/>
                    </a:lnTo>
                    <a:lnTo>
                      <a:pt x="f187" y="f188"/>
                    </a:lnTo>
                    <a:lnTo>
                      <a:pt x="f17" y="f189"/>
                    </a:lnTo>
                    <a:lnTo>
                      <a:pt x="f167" y="f190"/>
                    </a:lnTo>
                    <a:cubicBezTo>
                      <a:pt x="f27" y="f40"/>
                      <a:pt x="f181" y="f55"/>
                      <a:pt x="f17" y="f43"/>
                    </a:cubicBezTo>
                    <a:lnTo>
                      <a:pt x="f191" y="f43"/>
                    </a:lnTo>
                    <a:lnTo>
                      <a:pt x="f15" y="f47"/>
                    </a:lnTo>
                    <a:lnTo>
                      <a:pt x="f192" y="f47"/>
                    </a:lnTo>
                    <a:cubicBezTo>
                      <a:pt x="f25" y="f49"/>
                      <a:pt x="f31" y="f193"/>
                      <a:pt x="f169" y="f194"/>
                    </a:cubicBezTo>
                    <a:lnTo>
                      <a:pt x="f15" y="f36"/>
                    </a:lnTo>
                    <a:lnTo>
                      <a:pt x="f15" y="f32"/>
                    </a:lnTo>
                    <a:lnTo>
                      <a:pt x="f195" y="f169"/>
                    </a:lnTo>
                    <a:lnTo>
                      <a:pt x="f196" y="f197"/>
                    </a:lnTo>
                    <a:lnTo>
                      <a:pt x="f192" y="f177"/>
                    </a:lnTo>
                    <a:lnTo>
                      <a:pt x="f195" y="f173"/>
                    </a:lnTo>
                    <a:lnTo>
                      <a:pt x="f25" y="f24"/>
                    </a:lnTo>
                    <a:lnTo>
                      <a:pt x="f22" y="f1"/>
                    </a:lnTo>
                    <a:lnTo>
                      <a:pt x="f138" y="f198"/>
                    </a:lnTo>
                    <a:lnTo>
                      <a:pt x="f187" y="f22"/>
                    </a:lnTo>
                    <a:lnTo>
                      <a:pt x="f138" y="f199"/>
                    </a:lnTo>
                    <a:lnTo>
                      <a:pt x="f25" y="f200"/>
                    </a:lnTo>
                    <a:lnTo>
                      <a:pt x="f201" y="f20"/>
                    </a:lnTo>
                    <a:lnTo>
                      <a:pt x="f138" y="f196"/>
                    </a:lnTo>
                    <a:lnTo>
                      <a:pt x="f22" y="f202"/>
                    </a:lnTo>
                    <a:lnTo>
                      <a:pt x="f38" y="f203"/>
                    </a:lnTo>
                    <a:lnTo>
                      <a:pt x="f25" y="f204"/>
                    </a:lnTo>
                    <a:lnTo>
                      <a:pt x="f1" y="f205"/>
                    </a:lnTo>
                    <a:lnTo>
                      <a:pt x="f49" y="f206"/>
                    </a:lnTo>
                    <a:lnTo>
                      <a:pt x="f207" y="f208"/>
                    </a:lnTo>
                    <a:lnTo>
                      <a:pt x="f127" y="f209"/>
                    </a:lnTo>
                    <a:lnTo>
                      <a:pt x="f55" y="f210"/>
                    </a:lnTo>
                    <a:lnTo>
                      <a:pt x="f173" y="f211"/>
                    </a:lnTo>
                    <a:lnTo>
                      <a:pt x="f169" y="f212"/>
                    </a:lnTo>
                    <a:lnTo>
                      <a:pt x="f174" y="f211"/>
                    </a:lnTo>
                    <a:lnTo>
                      <a:pt x="f213" y="f214"/>
                    </a:lnTo>
                    <a:lnTo>
                      <a:pt x="f40" y="f211"/>
                    </a:lnTo>
                    <a:lnTo>
                      <a:pt x="f49" y="f215"/>
                    </a:lnTo>
                    <a:lnTo>
                      <a:pt x="f47" y="f133"/>
                    </a:lnTo>
                    <a:lnTo>
                      <a:pt x="f38" y="f216"/>
                    </a:lnTo>
                    <a:lnTo>
                      <a:pt x="f49" y="f217"/>
                    </a:lnTo>
                    <a:lnTo>
                      <a:pt x="f218" y="f219"/>
                    </a:lnTo>
                    <a:lnTo>
                      <a:pt x="f220" y="f221"/>
                    </a:lnTo>
                    <a:lnTo>
                      <a:pt x="f161" y="f222"/>
                    </a:lnTo>
                    <a:lnTo>
                      <a:pt x="f58" y="f219"/>
                    </a:lnTo>
                    <a:lnTo>
                      <a:pt x="f223" y="f224"/>
                    </a:lnTo>
                    <a:lnTo>
                      <a:pt x="f225" y="f226"/>
                    </a:lnTo>
                    <a:lnTo>
                      <a:pt x="f149" y="f211"/>
                    </a:lnTo>
                    <a:lnTo>
                      <a:pt x="f58" y="f132"/>
                    </a:lnTo>
                    <a:lnTo>
                      <a:pt x="f67" y="f132"/>
                    </a:lnTo>
                    <a:lnTo>
                      <a:pt x="f86" y="f227"/>
                    </a:lnTo>
                    <a:lnTo>
                      <a:pt x="f228" y="f132"/>
                    </a:lnTo>
                    <a:lnTo>
                      <a:pt x="f229" y="f230"/>
                    </a:lnTo>
                    <a:lnTo>
                      <a:pt x="f228" y="f231"/>
                    </a:lnTo>
                    <a:lnTo>
                      <a:pt x="f232" y="f233"/>
                    </a:lnTo>
                    <a:lnTo>
                      <a:pt x="f137" y="f234"/>
                    </a:lnTo>
                    <a:lnTo>
                      <a:pt x="f235" y="f236"/>
                    </a:lnTo>
                    <a:lnTo>
                      <a:pt x="f235" y="f234"/>
                    </a:lnTo>
                    <a:lnTo>
                      <a:pt x="f237" y="f131"/>
                    </a:lnTo>
                    <a:lnTo>
                      <a:pt x="f238" y="f233"/>
                    </a:lnTo>
                    <a:lnTo>
                      <a:pt x="f117" y="f211"/>
                    </a:lnTo>
                    <a:lnTo>
                      <a:pt x="f239" y="f132"/>
                    </a:lnTo>
                    <a:lnTo>
                      <a:pt x="f117" y="f240"/>
                    </a:lnTo>
                    <a:lnTo>
                      <a:pt x="f241" y="f212"/>
                    </a:lnTo>
                    <a:lnTo>
                      <a:pt x="f114" y="f240"/>
                    </a:lnTo>
                    <a:lnTo>
                      <a:pt x="f106" y="f240"/>
                    </a:lnTo>
                    <a:lnTo>
                      <a:pt x="f111" y="f211"/>
                    </a:lnTo>
                    <a:lnTo>
                      <a:pt x="f242" y="f132"/>
                    </a:lnTo>
                    <a:lnTo>
                      <a:pt x="f120" y="f236"/>
                    </a:lnTo>
                    <a:lnTo>
                      <a:pt x="f106" y="f243"/>
                    </a:lnTo>
                    <a:lnTo>
                      <a:pt x="f94" y="f233"/>
                    </a:lnTo>
                    <a:lnTo>
                      <a:pt x="f244" y="f245"/>
                    </a:lnTo>
                    <a:lnTo>
                      <a:pt x="f246" y="f219"/>
                    </a:lnTo>
                    <a:lnTo>
                      <a:pt x="f75" y="f247"/>
                    </a:lnTo>
                    <a:lnTo>
                      <a:pt x="f11" y="f248"/>
                    </a:lnTo>
                    <a:lnTo>
                      <a:pt x="f146" y="f249"/>
                    </a:lnTo>
                    <a:lnTo>
                      <a:pt x="f75" y="f133"/>
                    </a:lnTo>
                    <a:lnTo>
                      <a:pt x="f250" y="f227"/>
                    </a:lnTo>
                    <a:lnTo>
                      <a:pt x="f122" y="f251"/>
                    </a:lnTo>
                    <a:lnTo>
                      <a:pt x="f26" y="f252"/>
                    </a:lnTo>
                    <a:lnTo>
                      <a:pt x="f82" y="f136"/>
                    </a:lnTo>
                    <a:lnTo>
                      <a:pt x="f66" y="f252"/>
                    </a:lnTo>
                    <a:lnTo>
                      <a:pt x="f85" y="f253"/>
                    </a:lnTo>
                    <a:lnTo>
                      <a:pt x="f254" y="f255"/>
                    </a:lnTo>
                    <a:lnTo>
                      <a:pt x="f256" y="f257"/>
                    </a:lnTo>
                    <a:lnTo>
                      <a:pt x="f75" y="f14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39" y="f258"/>
                    </a:moveTo>
                    <a:lnTo>
                      <a:pt x="f228" y="f259"/>
                    </a:lnTo>
                    <a:lnTo>
                      <a:pt x="f260" y="f258"/>
                    </a:lnTo>
                    <a:lnTo>
                      <a:pt x="f239" y="f258"/>
                    </a:lnTo>
                    <a:close/>
                    <a:moveTo>
                      <a:pt x="f239" y="f258"/>
                    </a:moveTo>
                    <a:lnTo>
                      <a:pt x="f239" y="f258"/>
                    </a:lnTo>
                    <a:close/>
                    <a:moveTo>
                      <a:pt x="f228" y="f261"/>
                    </a:moveTo>
                    <a:lnTo>
                      <a:pt x="f158" y="f262"/>
                    </a:lnTo>
                    <a:lnTo>
                      <a:pt x="f95" y="f263"/>
                    </a:lnTo>
                    <a:lnTo>
                      <a:pt x="f228" y="f41"/>
                    </a:lnTo>
                    <a:lnTo>
                      <a:pt x="f228" y="f261"/>
                    </a:lnTo>
                    <a:close/>
                    <a:moveTo>
                      <a:pt x="f228" y="f261"/>
                    </a:moveTo>
                    <a:lnTo>
                      <a:pt x="f228" y="f261"/>
                    </a:lnTo>
                    <a:close/>
                    <a:moveTo>
                      <a:pt x="f228" y="f21"/>
                    </a:moveTo>
                    <a:lnTo>
                      <a:pt x="f95" y="f264"/>
                    </a:lnTo>
                    <a:lnTo>
                      <a:pt x="f95" y="f265"/>
                    </a:lnTo>
                    <a:lnTo>
                      <a:pt x="f266" y="f267"/>
                    </a:lnTo>
                    <a:lnTo>
                      <a:pt x="f228" y="f21"/>
                    </a:lnTo>
                    <a:close/>
                    <a:moveTo>
                      <a:pt x="f228" y="f21"/>
                    </a:moveTo>
                    <a:lnTo>
                      <a:pt x="f228" y="f21"/>
                    </a:lnTo>
                    <a:close/>
                    <a:moveTo>
                      <a:pt x="f266" y="f268"/>
                    </a:moveTo>
                    <a:lnTo>
                      <a:pt x="f95" y="f269"/>
                    </a:lnTo>
                    <a:lnTo>
                      <a:pt x="f239" y="f48"/>
                    </a:lnTo>
                    <a:lnTo>
                      <a:pt x="f266" y="f250"/>
                    </a:lnTo>
                    <a:lnTo>
                      <a:pt x="f266" y="f268"/>
                    </a:lnTo>
                    <a:close/>
                    <a:moveTo>
                      <a:pt x="f266" y="f268"/>
                    </a:moveTo>
                    <a:lnTo>
                      <a:pt x="f266" y="f268"/>
                    </a:lnTo>
                    <a:close/>
                    <a:moveTo>
                      <a:pt x="f266" y="f270"/>
                    </a:moveTo>
                    <a:lnTo>
                      <a:pt x="f239" y="f82"/>
                    </a:lnTo>
                    <a:lnTo>
                      <a:pt x="f239" y="f144"/>
                    </a:lnTo>
                    <a:lnTo>
                      <a:pt x="f166" y="f271"/>
                    </a:lnTo>
                    <a:lnTo>
                      <a:pt x="f266" y="f270"/>
                    </a:lnTo>
                    <a:close/>
                    <a:moveTo>
                      <a:pt x="f266" y="f270"/>
                    </a:moveTo>
                    <a:lnTo>
                      <a:pt x="f266" y="f270"/>
                    </a:lnTo>
                    <a:close/>
                    <a:moveTo>
                      <a:pt x="f166" y="f272"/>
                    </a:moveTo>
                    <a:lnTo>
                      <a:pt x="f0" y="f273"/>
                    </a:lnTo>
                    <a:lnTo>
                      <a:pt x="f0" y="f274"/>
                    </a:lnTo>
                    <a:lnTo>
                      <a:pt x="f107" y="f111"/>
                    </a:lnTo>
                    <a:lnTo>
                      <a:pt x="f107" y="f150"/>
                    </a:lnTo>
                    <a:lnTo>
                      <a:pt x="f232" y="f112"/>
                    </a:lnTo>
                    <a:lnTo>
                      <a:pt x="f166" y="f118"/>
                    </a:lnTo>
                    <a:lnTo>
                      <a:pt x="f166" y="f275"/>
                    </a:lnTo>
                    <a:lnTo>
                      <a:pt x="f276" y="f106"/>
                    </a:lnTo>
                    <a:lnTo>
                      <a:pt x="f166" y="f109"/>
                    </a:lnTo>
                    <a:lnTo>
                      <a:pt x="f166" y="f272"/>
                    </a:lnTo>
                    <a:close/>
                    <a:moveTo>
                      <a:pt x="f166" y="f272"/>
                    </a:moveTo>
                    <a:lnTo>
                      <a:pt x="f166" y="f272"/>
                    </a:lnTo>
                    <a:close/>
                    <a:moveTo>
                      <a:pt x="f238" y="f105"/>
                    </a:moveTo>
                    <a:lnTo>
                      <a:pt x="f0" y="f125"/>
                    </a:lnTo>
                    <a:lnTo>
                      <a:pt x="f0" y="f158"/>
                    </a:lnTo>
                    <a:lnTo>
                      <a:pt x="f238" y="f105"/>
                    </a:lnTo>
                    <a:close/>
                    <a:moveTo>
                      <a:pt x="f238" y="f105"/>
                    </a:moveTo>
                    <a:lnTo>
                      <a:pt x="f238" y="f105"/>
                    </a:lnTo>
                    <a:close/>
                    <a:moveTo>
                      <a:pt x="f116" y="f277"/>
                    </a:moveTo>
                    <a:lnTo>
                      <a:pt x="f278" y="f87"/>
                    </a:lnTo>
                    <a:lnTo>
                      <a:pt x="f279" y="f280"/>
                    </a:lnTo>
                    <a:lnTo>
                      <a:pt x="f279" y="f116"/>
                    </a:lnTo>
                    <a:lnTo>
                      <a:pt x="f116" y="f277"/>
                    </a:lnTo>
                    <a:close/>
                    <a:moveTo>
                      <a:pt x="f116" y="f277"/>
                    </a:moveTo>
                    <a:lnTo>
                      <a:pt x="f116" y="f277"/>
                    </a:lnTo>
                    <a:close/>
                    <a:moveTo>
                      <a:pt x="f279" y="f229"/>
                    </a:moveTo>
                    <a:lnTo>
                      <a:pt x="f0" y="f171"/>
                    </a:lnTo>
                    <a:lnTo>
                      <a:pt x="f87" y="f276"/>
                    </a:lnTo>
                    <a:lnTo>
                      <a:pt x="f279" y="f183"/>
                    </a:lnTo>
                    <a:lnTo>
                      <a:pt x="f279" y="f229"/>
                    </a:lnTo>
                    <a:close/>
                    <a:moveTo>
                      <a:pt x="f279" y="f229"/>
                    </a:moveTo>
                    <a:lnTo>
                      <a:pt x="f279" y="f229"/>
                    </a:lnTo>
                    <a:close/>
                    <a:moveTo>
                      <a:pt x="f276" y="f57"/>
                    </a:moveTo>
                    <a:lnTo>
                      <a:pt x="f87" y="f76"/>
                    </a:lnTo>
                    <a:lnTo>
                      <a:pt x="f281" y="f282"/>
                    </a:lnTo>
                    <a:lnTo>
                      <a:pt x="f276" y="f283"/>
                    </a:lnTo>
                    <a:lnTo>
                      <a:pt x="f276" y="f57"/>
                    </a:lnTo>
                    <a:close/>
                    <a:moveTo>
                      <a:pt x="f276" y="f57"/>
                    </a:moveTo>
                    <a:lnTo>
                      <a:pt x="f276" y="f57"/>
                    </a:lnTo>
                    <a:close/>
                    <a:moveTo>
                      <a:pt x="f229" y="f43"/>
                    </a:moveTo>
                    <a:lnTo>
                      <a:pt x="f281" y="f53"/>
                    </a:lnTo>
                    <a:lnTo>
                      <a:pt x="f281" y="f186"/>
                    </a:lnTo>
                    <a:lnTo>
                      <a:pt x="f280" y="f38"/>
                    </a:lnTo>
                    <a:cubicBezTo>
                      <a:pt x="f83" y="f49"/>
                      <a:pt x="f176" y="f55"/>
                      <a:pt x="f229" y="f43"/>
                    </a:cubicBezTo>
                    <a:close/>
                    <a:moveTo>
                      <a:pt x="f229" y="f43"/>
                    </a:moveTo>
                    <a:lnTo>
                      <a:pt x="f229" y="f43"/>
                    </a:lnTo>
                    <a:close/>
                    <a:moveTo>
                      <a:pt x="f107" y="f34"/>
                    </a:moveTo>
                    <a:lnTo>
                      <a:pt x="f151" y="f193"/>
                    </a:lnTo>
                    <a:cubicBezTo>
                      <a:pt x="f237" y="f201"/>
                      <a:pt x="f238" y="f34"/>
                      <a:pt x="f235" y="f284"/>
                    </a:cubicBezTo>
                    <a:lnTo>
                      <a:pt x="f116" y="f284"/>
                    </a:lnTo>
                    <a:lnTo>
                      <a:pt x="f107" y="f174"/>
                    </a:lnTo>
                    <a:lnTo>
                      <a:pt x="f107" y="f34"/>
                    </a:lnTo>
                    <a:close/>
                    <a:moveTo>
                      <a:pt x="f107" y="f34"/>
                    </a:moveTo>
                    <a:lnTo>
                      <a:pt x="f107" y="f34"/>
                    </a:lnTo>
                    <a:close/>
                    <a:moveTo>
                      <a:pt x="f229" y="f158"/>
                    </a:moveTo>
                    <a:lnTo>
                      <a:pt x="f166" y="f87"/>
                    </a:lnTo>
                    <a:lnTo>
                      <a:pt x="f166" y="f93"/>
                    </a:lnTo>
                    <a:lnTo>
                      <a:pt x="f229" y="f158"/>
                    </a:lnTo>
                    <a:close/>
                    <a:moveTo>
                      <a:pt x="f229" y="f158"/>
                    </a:moveTo>
                    <a:lnTo>
                      <a:pt x="f229" y="f158"/>
                    </a:lnTo>
                    <a:close/>
                    <a:moveTo>
                      <a:pt x="f285" y="f286"/>
                    </a:moveTo>
                    <a:lnTo>
                      <a:pt x="f47" y="f255"/>
                    </a:lnTo>
                    <a:lnTo>
                      <a:pt x="f213" y="f231"/>
                    </a:lnTo>
                    <a:lnTo>
                      <a:pt x="f285" y="f286"/>
                    </a:lnTo>
                    <a:close/>
                    <a:moveTo>
                      <a:pt x="f285" y="f286"/>
                    </a:moveTo>
                    <a:lnTo>
                      <a:pt x="f285" y="f286"/>
                    </a:lnTo>
                    <a:close/>
                    <a:moveTo>
                      <a:pt x="f43" y="f287"/>
                    </a:moveTo>
                    <a:lnTo>
                      <a:pt x="f225" y="f257"/>
                    </a:lnTo>
                    <a:lnTo>
                      <a:pt x="f220" y="f288"/>
                    </a:lnTo>
                    <a:lnTo>
                      <a:pt x="f43" y="f287"/>
                    </a:lnTo>
                    <a:close/>
                    <a:moveTo>
                      <a:pt x="f43" y="f287"/>
                    </a:moveTo>
                    <a:lnTo>
                      <a:pt x="f43" y="f287"/>
                    </a:lnTo>
                    <a:close/>
                    <a:moveTo>
                      <a:pt x="f289" y="f215"/>
                    </a:moveTo>
                    <a:lnTo>
                      <a:pt x="f242" y="f290"/>
                    </a:lnTo>
                    <a:lnTo>
                      <a:pt x="f89" y="f231"/>
                    </a:lnTo>
                    <a:lnTo>
                      <a:pt x="f289" y="f215"/>
                    </a:lnTo>
                    <a:close/>
                    <a:moveTo>
                      <a:pt x="f289" y="f215"/>
                    </a:moveTo>
                    <a:lnTo>
                      <a:pt x="f289" y="f215"/>
                    </a:lnTo>
                    <a:close/>
                    <a:moveTo>
                      <a:pt x="f85" y="f219"/>
                    </a:moveTo>
                    <a:lnTo>
                      <a:pt x="f92" y="f204"/>
                    </a:lnTo>
                    <a:lnTo>
                      <a:pt x="f122" y="f211"/>
                    </a:lnTo>
                    <a:lnTo>
                      <a:pt x="f85" y="f219"/>
                    </a:lnTo>
                    <a:close/>
                    <a:moveTo>
                      <a:pt x="f85" y="f219"/>
                    </a:moveTo>
                    <a:lnTo>
                      <a:pt x="f85" y="f219"/>
                    </a:lnTo>
                    <a:close/>
                    <a:moveTo>
                      <a:pt x="f291" y="f292"/>
                    </a:moveTo>
                    <a:cubicBezTo>
                      <a:pt x="f293" y="f58"/>
                      <a:pt x="f67" y="f188"/>
                      <a:pt x="f260" y="f60"/>
                    </a:cubicBezTo>
                    <a:lnTo>
                      <a:pt x="f260" y="f220"/>
                    </a:lnTo>
                    <a:lnTo>
                      <a:pt x="f57" y="f294"/>
                    </a:lnTo>
                    <a:lnTo>
                      <a:pt x="f295" y="f296"/>
                    </a:lnTo>
                    <a:lnTo>
                      <a:pt x="f260" y="f39"/>
                    </a:lnTo>
                    <a:cubicBezTo>
                      <a:pt x="f185" y="f43"/>
                      <a:pt x="f223" y="f297"/>
                      <a:pt x="f159" y="f57"/>
                    </a:cubicBezTo>
                    <a:lnTo>
                      <a:pt x="f159" y="f185"/>
                    </a:lnTo>
                    <a:lnTo>
                      <a:pt x="f143" y="f108"/>
                    </a:lnTo>
                    <a:lnTo>
                      <a:pt x="f152" y="f72"/>
                    </a:lnTo>
                    <a:lnTo>
                      <a:pt x="f152" y="f292"/>
                    </a:lnTo>
                    <a:lnTo>
                      <a:pt x="f291" y="f292"/>
                    </a:lnTo>
                    <a:close/>
                    <a:moveTo>
                      <a:pt x="f291" y="f292"/>
                    </a:moveTo>
                    <a:lnTo>
                      <a:pt x="f291" y="f292"/>
                    </a:lnTo>
                    <a:close/>
                    <a:moveTo>
                      <a:pt x="f162" y="f294"/>
                    </a:moveTo>
                    <a:cubicBezTo>
                      <a:pt x="f147" y="f298"/>
                      <a:pt x="f299" y="f180"/>
                      <a:pt x="f300" y="f292"/>
                    </a:cubicBezTo>
                    <a:lnTo>
                      <a:pt x="f300" y="f72"/>
                    </a:lnTo>
                    <a:lnTo>
                      <a:pt x="f299" y="f72"/>
                    </a:lnTo>
                    <a:lnTo>
                      <a:pt x="f162" y="f301"/>
                    </a:lnTo>
                    <a:lnTo>
                      <a:pt x="f162" y="f294"/>
                    </a:lnTo>
                    <a:close/>
                    <a:moveTo>
                      <a:pt x="f162" y="f294"/>
                    </a:moveTo>
                    <a:lnTo>
                      <a:pt x="f162" y="f294"/>
                    </a:lnTo>
                    <a:close/>
                    <a:moveTo>
                      <a:pt x="f302" y="f303"/>
                    </a:moveTo>
                    <a:lnTo>
                      <a:pt x="f302" y="f137"/>
                    </a:lnTo>
                    <a:lnTo>
                      <a:pt x="f155" y="f292"/>
                    </a:lnTo>
                    <a:lnTo>
                      <a:pt x="f304" y="f260"/>
                    </a:lnTo>
                    <a:cubicBezTo>
                      <a:pt x="f103" y="f70"/>
                      <a:pt x="f277" y="f305"/>
                      <a:pt x="f302" y="f303"/>
                    </a:cubicBezTo>
                    <a:close/>
                    <a:moveTo>
                      <a:pt x="f302" y="f303"/>
                    </a:moveTo>
                    <a:lnTo>
                      <a:pt x="f302" y="f303"/>
                    </a:lnTo>
                    <a:close/>
                    <a:moveTo>
                      <a:pt x="f302" y="f47"/>
                    </a:moveTo>
                    <a:cubicBezTo>
                      <a:pt x="f304" y="f297"/>
                      <a:pt x="f111" y="f298"/>
                      <a:pt x="f125" y="f162"/>
                    </a:cubicBezTo>
                    <a:lnTo>
                      <a:pt x="f106" y="f260"/>
                    </a:lnTo>
                    <a:lnTo>
                      <a:pt x="f106" y="f292"/>
                    </a:lnTo>
                    <a:lnTo>
                      <a:pt x="f98" y="f108"/>
                    </a:lnTo>
                    <a:lnTo>
                      <a:pt x="f96" y="f57"/>
                    </a:lnTo>
                    <a:lnTo>
                      <a:pt x="f96" y="f306"/>
                    </a:lnTo>
                    <a:cubicBezTo>
                      <a:pt x="f141" y="f51"/>
                      <a:pt x="f307" y="f45"/>
                      <a:pt x="f117" y="f193"/>
                    </a:cubicBezTo>
                    <a:lnTo>
                      <a:pt x="f308" y="f297"/>
                    </a:lnTo>
                    <a:lnTo>
                      <a:pt x="f309" y="f188"/>
                    </a:lnTo>
                    <a:lnTo>
                      <a:pt x="f302" y="f47"/>
                    </a:lnTo>
                    <a:close/>
                    <a:moveTo>
                      <a:pt x="f302" y="f47"/>
                    </a:moveTo>
                    <a:lnTo>
                      <a:pt x="f302" y="f47"/>
                    </a:lnTo>
                    <a:close/>
                    <a:moveTo>
                      <a:pt x="f111" y="f38"/>
                    </a:moveTo>
                    <a:cubicBezTo>
                      <a:pt x="f242" y="f220"/>
                      <a:pt x="f310" y="f311"/>
                      <a:pt x="f92" y="f312"/>
                    </a:cubicBezTo>
                    <a:lnTo>
                      <a:pt x="f244" y="f312"/>
                    </a:lnTo>
                    <a:lnTo>
                      <a:pt x="f244" y="f295"/>
                    </a:lnTo>
                    <a:lnTo>
                      <a:pt x="f77" y="f185"/>
                    </a:lnTo>
                    <a:lnTo>
                      <a:pt x="f96" y="f194"/>
                    </a:lnTo>
                    <a:lnTo>
                      <a:pt x="f313" y="f201"/>
                    </a:lnTo>
                    <a:cubicBezTo>
                      <a:pt x="f104" y="f34"/>
                      <a:pt x="f139" y="f174"/>
                      <a:pt x="f155" y="f169"/>
                    </a:cubicBezTo>
                    <a:lnTo>
                      <a:pt x="f310" y="f39"/>
                    </a:lnTo>
                    <a:lnTo>
                      <a:pt x="f314" y="f47"/>
                    </a:lnTo>
                    <a:lnTo>
                      <a:pt x="f111" y="f38"/>
                    </a:lnTo>
                    <a:close/>
                    <a:moveTo>
                      <a:pt x="f111" y="f38"/>
                    </a:moveTo>
                    <a:lnTo>
                      <a:pt x="f111" y="f38"/>
                    </a:lnTo>
                    <a:close/>
                    <a:moveTo>
                      <a:pt x="f304" y="f173"/>
                    </a:moveTo>
                    <a:cubicBezTo>
                      <a:pt x="f139" y="f315"/>
                      <a:pt x="f104" y="f33"/>
                      <a:pt x="f313" y="f169"/>
                    </a:cubicBezTo>
                    <a:lnTo>
                      <a:pt x="f96" y="f33"/>
                    </a:lnTo>
                    <a:lnTo>
                      <a:pt x="f142" y="f32"/>
                    </a:lnTo>
                    <a:lnTo>
                      <a:pt x="f73" y="f198"/>
                    </a:lnTo>
                    <a:lnTo>
                      <a:pt x="f313" y="f199"/>
                    </a:lnTo>
                    <a:lnTo>
                      <a:pt x="f98" y="f199"/>
                    </a:lnTo>
                    <a:lnTo>
                      <a:pt x="f155" y="f31"/>
                    </a:lnTo>
                    <a:lnTo>
                      <a:pt x="f310" y="f29"/>
                    </a:lnTo>
                    <a:lnTo>
                      <a:pt x="f99" y="f127"/>
                    </a:lnTo>
                    <a:lnTo>
                      <a:pt x="f304" y="f173"/>
                    </a:lnTo>
                    <a:close/>
                    <a:moveTo>
                      <a:pt x="f304" y="f173"/>
                    </a:moveTo>
                    <a:lnTo>
                      <a:pt x="f304" y="f173"/>
                    </a:lnTo>
                    <a:close/>
                    <a:moveTo>
                      <a:pt x="f95" y="f31"/>
                    </a:moveTo>
                    <a:lnTo>
                      <a:pt x="f102" y="f316"/>
                    </a:lnTo>
                    <a:lnTo>
                      <a:pt x="f102" y="f196"/>
                    </a:lnTo>
                    <a:lnTo>
                      <a:pt x="f310" y="f15"/>
                    </a:lnTo>
                    <a:lnTo>
                      <a:pt x="f91" y="f209"/>
                    </a:lnTo>
                    <a:lnTo>
                      <a:pt x="f304" y="f317"/>
                    </a:lnTo>
                    <a:lnTo>
                      <a:pt x="f304" y="f318"/>
                    </a:lnTo>
                    <a:lnTo>
                      <a:pt x="f304" y="f317"/>
                    </a:lnTo>
                    <a:cubicBezTo>
                      <a:pt x="f117" y="f319"/>
                      <a:pt x="f0" y="f23"/>
                      <a:pt x="f238" y="f179"/>
                    </a:cubicBezTo>
                    <a:lnTo>
                      <a:pt x="f109" y="f253"/>
                    </a:lnTo>
                    <a:lnTo>
                      <a:pt x="f309" y="f14"/>
                    </a:lnTo>
                    <a:lnTo>
                      <a:pt x="f95" y="f31"/>
                    </a:lnTo>
                    <a:close/>
                    <a:moveTo>
                      <a:pt x="f95" y="f31"/>
                    </a:moveTo>
                    <a:lnTo>
                      <a:pt x="f95" y="f31"/>
                    </a:lnTo>
                    <a:close/>
                    <a:moveTo>
                      <a:pt x="f170" y="f1"/>
                    </a:moveTo>
                    <a:cubicBezTo>
                      <a:pt x="f278" y="f17"/>
                      <a:pt x="f95" y="f320"/>
                      <a:pt x="f118" y="f205"/>
                    </a:cubicBezTo>
                    <a:lnTo>
                      <a:pt x="f118" y="f8"/>
                    </a:lnTo>
                    <a:lnTo>
                      <a:pt x="f321" y="f322"/>
                    </a:lnTo>
                    <a:lnTo>
                      <a:pt x="f323" y="f324"/>
                    </a:lnTo>
                    <a:lnTo>
                      <a:pt x="f162" y="f205"/>
                    </a:lnTo>
                    <a:lnTo>
                      <a:pt x="f260" y="f317"/>
                    </a:lnTo>
                    <a:lnTo>
                      <a:pt x="f162" y="f317"/>
                    </a:lnTo>
                    <a:cubicBezTo>
                      <a:pt x="f276" y="f14"/>
                      <a:pt x="f325" y="f17"/>
                      <a:pt x="f232" y="f24"/>
                    </a:cubicBezTo>
                    <a:lnTo>
                      <a:pt x="f232" y="f322"/>
                    </a:lnTo>
                    <a:lnTo>
                      <a:pt x="f170" y="f322"/>
                    </a:lnTo>
                    <a:lnTo>
                      <a:pt x="f170" y="f1"/>
                    </a:lnTo>
                    <a:close/>
                    <a:moveTo>
                      <a:pt x="f170" y="f1"/>
                    </a:moveTo>
                    <a:lnTo>
                      <a:pt x="f170" y="f1"/>
                    </a:lnTo>
                    <a:close/>
                    <a:moveTo>
                      <a:pt x="f137" y="f179"/>
                    </a:moveTo>
                    <a:cubicBezTo>
                      <a:pt x="f74" y="f23"/>
                      <a:pt x="f228" y="f12"/>
                      <a:pt x="f300" y="f326"/>
                    </a:cubicBezTo>
                    <a:lnTo>
                      <a:pt x="f300" y="f318"/>
                    </a:lnTo>
                    <a:lnTo>
                      <a:pt x="f67" y="f317"/>
                    </a:lnTo>
                    <a:lnTo>
                      <a:pt x="f161" y="f290"/>
                    </a:lnTo>
                    <a:lnTo>
                      <a:pt x="f51" y="f316"/>
                    </a:lnTo>
                    <a:lnTo>
                      <a:pt x="f154" y="f316"/>
                    </a:lnTo>
                    <a:lnTo>
                      <a:pt x="f154" y="f327"/>
                    </a:lnTo>
                    <a:lnTo>
                      <a:pt x="f276" y="f197"/>
                    </a:lnTo>
                    <a:lnTo>
                      <a:pt x="f57" y="f206"/>
                    </a:lnTo>
                    <a:lnTo>
                      <a:pt x="f58" y="f328"/>
                    </a:lnTo>
                    <a:lnTo>
                      <a:pt x="f280" y="f179"/>
                    </a:lnTo>
                    <a:lnTo>
                      <a:pt x="f137" y="f179"/>
                    </a:lnTo>
                    <a:close/>
                    <a:moveTo>
                      <a:pt x="f137" y="f179"/>
                    </a:moveTo>
                    <a:lnTo>
                      <a:pt x="f137" y="f179"/>
                    </a:lnTo>
                    <a:close/>
                    <a:moveTo>
                      <a:pt x="f299" y="f179"/>
                    </a:moveTo>
                    <a:lnTo>
                      <a:pt x="f143" y="f19"/>
                    </a:lnTo>
                    <a:lnTo>
                      <a:pt x="f283" y="f19"/>
                    </a:lnTo>
                    <a:lnTo>
                      <a:pt x="f329" y="f25"/>
                    </a:lnTo>
                    <a:lnTo>
                      <a:pt x="f330" y="f284"/>
                    </a:lnTo>
                    <a:lnTo>
                      <a:pt x="f159" y="f169"/>
                    </a:lnTo>
                    <a:lnTo>
                      <a:pt x="f283" y="f284"/>
                    </a:lnTo>
                    <a:cubicBezTo>
                      <a:pt x="f153" y="f32"/>
                      <a:pt x="f331" y="f33"/>
                      <a:pt x="f300" y="f315"/>
                    </a:cubicBezTo>
                    <a:lnTo>
                      <a:pt x="f157" y="f197"/>
                    </a:lnTo>
                    <a:lnTo>
                      <a:pt x="f51" y="f177"/>
                    </a:lnTo>
                    <a:lnTo>
                      <a:pt x="f299" y="f179"/>
                    </a:lnTo>
                    <a:close/>
                    <a:moveTo>
                      <a:pt x="f299" y="f179"/>
                    </a:moveTo>
                    <a:lnTo>
                      <a:pt x="f299" y="f179"/>
                    </a:lnTo>
                    <a:close/>
                    <a:moveTo>
                      <a:pt x="f332" y="f55"/>
                    </a:moveTo>
                    <a:lnTo>
                      <a:pt x="f51" y="f190"/>
                    </a:lnTo>
                    <a:lnTo>
                      <a:pt x="f299" y="f174"/>
                    </a:lnTo>
                    <a:cubicBezTo>
                      <a:pt x="f331" y="f34"/>
                      <a:pt x="f153" y="f36"/>
                      <a:pt x="f283" y="f194"/>
                    </a:cubicBezTo>
                    <a:lnTo>
                      <a:pt x="f283" y="f38"/>
                    </a:lnTo>
                    <a:lnTo>
                      <a:pt x="f159" y="f38"/>
                    </a:lnTo>
                    <a:lnTo>
                      <a:pt x="f174" y="f298"/>
                    </a:lnTo>
                    <a:lnTo>
                      <a:pt x="f45" y="f282"/>
                    </a:lnTo>
                    <a:lnTo>
                      <a:pt x="f45" y="f295"/>
                    </a:lnTo>
                    <a:lnTo>
                      <a:pt x="f285" y="f295"/>
                    </a:lnTo>
                    <a:cubicBezTo>
                      <a:pt x="f51" y="f333"/>
                      <a:pt x="f225" y="f45"/>
                      <a:pt x="f293" y="f193"/>
                    </a:cubicBezTo>
                    <a:lnTo>
                      <a:pt x="f332" y="f55"/>
                    </a:lnTo>
                    <a:close/>
                    <a:moveTo>
                      <a:pt x="f332" y="f55"/>
                    </a:moveTo>
                    <a:lnTo>
                      <a:pt x="f332" y="f55"/>
                    </a:lnTo>
                    <a:close/>
                    <a:moveTo>
                      <a:pt x="f277" y="f78"/>
                    </a:moveTo>
                    <a:lnTo>
                      <a:pt x="f110" y="f108"/>
                    </a:lnTo>
                    <a:lnTo>
                      <a:pt x="f110" y="f110"/>
                    </a:lnTo>
                    <a:lnTo>
                      <a:pt x="f277" y="f78"/>
                    </a:lnTo>
                    <a:close/>
                  </a:path>
                </a:pathLst>
              </a:custGeom>
              <a:solidFill>
                <a:srgbClr val="D7B369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8" name="Forma Livre 27"/>
              <p:cNvSpPr/>
              <p:nvPr/>
            </p:nvSpPr>
            <p:spPr>
              <a:xfrm>
                <a:off x="9294839" y="5686562"/>
                <a:ext cx="227164" cy="63358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710"/>
                  <a:gd name="f5" fmla="val 246"/>
                  <a:gd name="f6" fmla="val 599"/>
                  <a:gd name="f7" fmla="val 53"/>
                  <a:gd name="f8" fmla="val 612"/>
                  <a:gd name="f9" fmla="val 192"/>
                  <a:gd name="f10" fmla="val 667"/>
                  <a:gd name="f11" fmla="val 197"/>
                  <a:gd name="f12" fmla="val 709"/>
                  <a:gd name="f13" fmla="val 202"/>
                  <a:gd name="f14" fmla="val 693"/>
                  <a:gd name="f15" fmla="val 63"/>
                  <a:gd name="f16" fmla="val 683"/>
                  <a:gd name="f17" fmla="val 2"/>
                  <a:gd name="f18" fmla="val 600"/>
                  <a:gd name="f19" fmla="val 632"/>
                  <a:gd name="f20" fmla="val 169"/>
                  <a:gd name="f21" fmla="val 620"/>
                  <a:gd name="f22" fmla="val 48"/>
                  <a:gd name="f23" fmla="val 623"/>
                  <a:gd name="f24" fmla="val 45"/>
                  <a:gd name="f25" fmla="val 626"/>
                  <a:gd name="f26" fmla="val 42"/>
                  <a:gd name="f27" fmla="val 37"/>
                  <a:gd name="f28" fmla="val 643"/>
                  <a:gd name="f29" fmla="val 650"/>
                  <a:gd name="f30" fmla="val 40"/>
                  <a:gd name="f31" fmla="val 662"/>
                  <a:gd name="f32" fmla="val 55"/>
                  <a:gd name="f33" fmla="val 669"/>
                  <a:gd name="f34" fmla="val 67"/>
                  <a:gd name="f35" fmla="val 174"/>
                  <a:gd name="f36" fmla="val 16"/>
                  <a:gd name="f37" fmla="val 97"/>
                  <a:gd name="f38" fmla="val 110"/>
                  <a:gd name="f39" fmla="val 109"/>
                  <a:gd name="f40" fmla="val 33"/>
                  <a:gd name="f41" fmla="val 98"/>
                  <a:gd name="f42" fmla="val 22"/>
                  <a:gd name="f43" fmla="val 85"/>
                  <a:gd name="f44" fmla="val 17"/>
                  <a:gd name="f45" fmla="val 18"/>
                  <a:gd name="f46" fmla="val 69"/>
                  <a:gd name="f47" fmla="val 15"/>
                  <a:gd name="f48" fmla="val 20"/>
                  <a:gd name="f49" fmla="val 32"/>
                  <a:gd name="f50" fmla="val 26"/>
                  <a:gd name="f51" fmla="val 38"/>
                  <a:gd name="f52" fmla="val 47"/>
                  <a:gd name="f53" fmla="val 57"/>
                  <a:gd name="f54" fmla="val 66"/>
                  <a:gd name="f55" fmla="val 76"/>
                  <a:gd name="f56" fmla="val 81"/>
                  <a:gd name="f57" fmla="val 86"/>
                  <a:gd name="f58" fmla="val 88"/>
                  <a:gd name="f59" fmla="val 452"/>
                  <a:gd name="f60" fmla="val 187"/>
                  <a:gd name="f61" fmla="val 448"/>
                  <a:gd name="f62" fmla="val 134"/>
                  <a:gd name="f63" fmla="val 423"/>
                  <a:gd name="f64" fmla="val 298"/>
                  <a:gd name="f65" fmla="val 272"/>
                  <a:gd name="f66" fmla="val 269"/>
                  <a:gd name="f67" fmla="val 264"/>
                  <a:gd name="f68" fmla="val 245"/>
                  <a:gd name="f69" fmla="val 281"/>
                  <a:gd name="f70" fmla="val 290"/>
                  <a:gd name="f71" fmla="val 293"/>
                  <a:gd name="f72" fmla="val 178"/>
                  <a:gd name="f73" fmla="val 297"/>
                  <a:gd name="f74" fmla="val 139"/>
                  <a:gd name="f75" fmla="val 315"/>
                  <a:gd name="f76" fmla="val 83"/>
                  <a:gd name="f77" fmla="val 405"/>
                  <a:gd name="f78" fmla="val 424"/>
                  <a:gd name="f79" fmla="val 428"/>
                  <a:gd name="f80" fmla="val 431"/>
                  <a:gd name="f81" fmla="val 440"/>
                  <a:gd name="f82" fmla="val 457"/>
                  <a:gd name="f83" fmla="*/ f1 1 710"/>
                  <a:gd name="f84" fmla="*/ f2 1 246"/>
                  <a:gd name="f85" fmla="+- f5 0 f3"/>
                  <a:gd name="f86" fmla="+- f4 0 f3"/>
                  <a:gd name="f87" fmla="*/ f86 1 710"/>
                  <a:gd name="f88" fmla="*/ f85 1 246"/>
                  <a:gd name="f89" fmla="*/ f3 1 f87"/>
                  <a:gd name="f90" fmla="*/ f4 1 f87"/>
                  <a:gd name="f91" fmla="*/ f3 1 f88"/>
                  <a:gd name="f92" fmla="*/ f5 1 f88"/>
                  <a:gd name="f93" fmla="*/ f89 f83 1"/>
                  <a:gd name="f94" fmla="*/ f90 f83 1"/>
                  <a:gd name="f95" fmla="*/ f92 f84 1"/>
                  <a:gd name="f96" fmla="*/ f91 f8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3" t="f96" r="f94" b="f95"/>
                <a:pathLst>
                  <a:path w="710" h="246">
                    <a:moveTo>
                      <a:pt x="f6" y="f7"/>
                    </a:moveTo>
                    <a:lnTo>
                      <a:pt x="f8" y="f9"/>
                    </a:lnTo>
                    <a:lnTo>
                      <a:pt x="f10" y="f11"/>
                    </a:lnTo>
                    <a:lnTo>
                      <a:pt x="f12" y="f13"/>
                    </a:lnTo>
                    <a:lnTo>
                      <a:pt x="f14" y="f15"/>
                    </a:lnTo>
                    <a:cubicBezTo>
                      <a:pt x="f16" y="f17"/>
                      <a:pt x="f18" y="f3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9" y="f20"/>
                    </a:moveTo>
                    <a:lnTo>
                      <a:pt x="f21" y="f7"/>
                    </a:ln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19" y="f27"/>
                      <a:pt x="f28" y="f27"/>
                      <a:pt x="f29" y="f30"/>
                    </a:cubicBezTo>
                    <a:cubicBezTo>
                      <a:pt x="f31" y="f24"/>
                      <a:pt x="f10" y="f32"/>
                      <a:pt x="f33" y="f34"/>
                    </a:cubicBezTo>
                    <a:lnTo>
                      <a:pt x="f16" y="f35"/>
                    </a:lnTo>
                    <a:lnTo>
                      <a:pt x="f19" y="f20"/>
                    </a:lnTo>
                    <a:close/>
                    <a:moveTo>
                      <a:pt x="f19" y="f20"/>
                    </a:moveTo>
                    <a:lnTo>
                      <a:pt x="f19" y="f20"/>
                    </a:lnTo>
                    <a:close/>
                    <a:moveTo>
                      <a:pt x="f36" y="f15"/>
                    </a:moveTo>
                    <a:lnTo>
                      <a:pt x="f3" y="f13"/>
                    </a:lnTo>
                    <a:lnTo>
                      <a:pt x="f37" y="f9"/>
                    </a:lnTo>
                    <a:lnTo>
                      <a:pt x="f38" y="f7"/>
                    </a:lnTo>
                    <a:cubicBezTo>
                      <a:pt x="f39" y="f40"/>
                      <a:pt x="f41" y="f42"/>
                      <a:pt x="f43" y="f44"/>
                    </a:cubicBezTo>
                    <a:lnTo>
                      <a:pt x="f43" y="f45"/>
                    </a:lnTo>
                    <a:lnTo>
                      <a:pt x="f46" y="f47"/>
                    </a:lnTo>
                    <a:cubicBezTo>
                      <a:pt x="f24" y="f47"/>
                      <a:pt x="f48" y="f49"/>
                      <a:pt x="f36" y="f15"/>
                    </a:cubicBezTo>
                    <a:close/>
                    <a:moveTo>
                      <a:pt x="f36" y="f15"/>
                    </a:moveTo>
                    <a:lnTo>
                      <a:pt x="f36" y="f15"/>
                    </a:lnTo>
                    <a:close/>
                    <a:moveTo>
                      <a:pt x="f50" y="f35"/>
                    </a:moveTo>
                    <a:lnTo>
                      <a:pt x="f51" y="f34"/>
                    </a:lnTo>
                    <a:cubicBezTo>
                      <a:pt x="f30" y="f32"/>
                      <a:pt x="f52" y="f24"/>
                      <a:pt x="f53" y="f30"/>
                    </a:cubicBezTo>
                    <a:cubicBezTo>
                      <a:pt x="f54" y="f27"/>
                      <a:pt x="f55" y="f27"/>
                      <a:pt x="f56" y="f26"/>
                    </a:cubicBezTo>
                    <a:cubicBezTo>
                      <a:pt x="f57" y="f24"/>
                      <a:pt x="f57" y="f22"/>
                      <a:pt x="f58" y="f7"/>
                    </a:cubicBezTo>
                    <a:lnTo>
                      <a:pt x="f55" y="f20"/>
                    </a:lnTo>
                    <a:lnTo>
                      <a:pt x="f50" y="f35"/>
                    </a:lnTo>
                    <a:close/>
                    <a:moveTo>
                      <a:pt x="f50" y="f35"/>
                    </a:moveTo>
                    <a:lnTo>
                      <a:pt x="f50" y="f35"/>
                    </a:lnTo>
                    <a:close/>
                    <a:moveTo>
                      <a:pt x="f59" y="f60"/>
                    </a:moveTo>
                    <a:cubicBezTo>
                      <a:pt x="f61" y="f62"/>
                      <a:pt x="f63" y="f53"/>
                      <a:pt x="f0" y="f32"/>
                    </a:cubicBezTo>
                    <a:cubicBezTo>
                      <a:pt x="f64" y="f53"/>
                      <a:pt x="f65" y="f62"/>
                      <a:pt x="f66" y="f60"/>
                    </a:cubicBezTo>
                    <a:lnTo>
                      <a:pt x="f67" y="f68"/>
                    </a:lnTo>
                    <a:cubicBezTo>
                      <a:pt x="f65" y="f68"/>
                      <a:pt x="f69" y="f68"/>
                      <a:pt x="f70" y="f68"/>
                    </a:cubicBezTo>
                    <a:lnTo>
                      <a:pt x="f71" y="f72"/>
                    </a:lnTo>
                    <a:cubicBezTo>
                      <a:pt x="f73" y="f74"/>
                      <a:pt x="f75" y="f76"/>
                      <a:pt x="f0" y="f76"/>
                    </a:cubicBezTo>
                    <a:cubicBezTo>
                      <a:pt x="f77" y="f76"/>
                      <a:pt x="f78" y="f74"/>
                      <a:pt x="f79" y="f72"/>
                    </a:cubicBezTo>
                    <a:lnTo>
                      <a:pt x="f80" y="f68"/>
                    </a:lnTo>
                    <a:cubicBezTo>
                      <a:pt x="f81" y="f68"/>
                      <a:pt x="f61" y="f68"/>
                      <a:pt x="f82" y="f68"/>
                    </a:cubicBezTo>
                    <a:lnTo>
                      <a:pt x="f59" y="f60"/>
                    </a:lnTo>
                    <a:close/>
                  </a:path>
                </a:pathLst>
              </a:custGeom>
              <a:solidFill>
                <a:srgbClr val="F8EBDA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9" name="Forma Livre 28"/>
              <p:cNvSpPr/>
              <p:nvPr/>
            </p:nvSpPr>
            <p:spPr>
              <a:xfrm>
                <a:off x="9296284" y="6005523"/>
                <a:ext cx="38157" cy="152284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75"/>
                  <a:gd name="f4" fmla="val 494"/>
                  <a:gd name="f5" fmla="val 109"/>
                  <a:gd name="f6" fmla="val 486"/>
                  <a:gd name="f7" fmla="val 174"/>
                  <a:gd name="f8" fmla="val 382"/>
                  <a:gd name="f9" fmla="val 493"/>
                  <a:gd name="f10" fmla="val 66"/>
                  <a:gd name="f11" fmla="val 427"/>
                  <a:gd name="f12" fmla="val 397"/>
                  <a:gd name="f13" fmla="val 367"/>
                  <a:gd name="f14" fmla="val 288"/>
                  <a:gd name="f15" fmla="val 308"/>
                  <a:gd name="f16" fmla="val 353"/>
                  <a:gd name="f17" fmla="val 274"/>
                  <a:gd name="f18" fmla="val 215"/>
                  <a:gd name="f19" fmla="val 146"/>
                  <a:gd name="f20" fmla="val 239"/>
                  <a:gd name="f21" fmla="val 126"/>
                  <a:gd name="f22" fmla="val 98"/>
                  <a:gd name="f23" fmla="val 76"/>
                  <a:gd name="f24" fmla="val 48"/>
                  <a:gd name="f25" fmla="val 28"/>
                  <a:gd name="f26" fmla="val 57"/>
                  <a:gd name="f27" fmla="val 202"/>
                  <a:gd name="f28" fmla="val 114"/>
                  <a:gd name="f29" fmla="val 164"/>
                  <a:gd name="f30" fmla="val 42"/>
                  <a:gd name="f31" fmla="val 151"/>
                  <a:gd name="f32" fmla="val 129"/>
                  <a:gd name="f33" fmla="val 119"/>
                  <a:gd name="f34" fmla="val 68"/>
                  <a:gd name="f35" fmla="val 43"/>
                  <a:gd name="f36" fmla="val 105"/>
                  <a:gd name="f37" fmla="val 85"/>
                  <a:gd name="f38" fmla="val 64"/>
                  <a:gd name="f39" fmla="val 78"/>
                  <a:gd name="f40" fmla="val 81"/>
                  <a:gd name="f41" fmla="val 108"/>
                  <a:gd name="f42" fmla="val 91"/>
                  <a:gd name="f43" fmla="val 71"/>
                  <a:gd name="f44" fmla="val 18"/>
                  <a:gd name="f45" fmla="val 79"/>
                  <a:gd name="f46" fmla="val 15"/>
                  <a:gd name="f47" fmla="val 100"/>
                  <a:gd name="f48" fmla="val 13"/>
                  <a:gd name="f49" fmla="val 5"/>
                  <a:gd name="f50" fmla="val 93"/>
                  <a:gd name="f51" fmla="*/ f0 1 175"/>
                  <a:gd name="f52" fmla="*/ f1 1 494"/>
                  <a:gd name="f53" fmla="+- f4 0 f2"/>
                  <a:gd name="f54" fmla="+- f3 0 f2"/>
                  <a:gd name="f55" fmla="*/ f54 1 175"/>
                  <a:gd name="f56" fmla="*/ f53 1 494"/>
                  <a:gd name="f57" fmla="*/ f2 1 f55"/>
                  <a:gd name="f58" fmla="*/ f3 1 f55"/>
                  <a:gd name="f59" fmla="*/ f2 1 f56"/>
                  <a:gd name="f60" fmla="*/ f4 1 f56"/>
                  <a:gd name="f61" fmla="*/ f57 f51 1"/>
                  <a:gd name="f62" fmla="*/ f58 f51 1"/>
                  <a:gd name="f63" fmla="*/ f60 f52 1"/>
                  <a:gd name="f64" fmla="*/ f59 f5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61" t="f64" r="f62" b="f63"/>
                <a:pathLst>
                  <a:path w="175" h="494"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7" y="f8"/>
                    </a:moveTo>
                    <a:lnTo>
                      <a:pt x="f2" y="f8"/>
                    </a:lnTo>
                    <a:lnTo>
                      <a:pt x="f2" y="f9"/>
                    </a:lnTo>
                    <a:lnTo>
                      <a:pt x="f10" y="f9"/>
                    </a:lnTo>
                    <a:lnTo>
                      <a:pt x="f10" y="f11"/>
                    </a:lnTo>
                    <a:cubicBezTo>
                      <a:pt x="f10" y="f12"/>
                      <a:pt x="f5" y="f12"/>
                      <a:pt x="f5" y="f11"/>
                    </a:cubicBezTo>
                    <a:lnTo>
                      <a:pt x="f5" y="f6"/>
                    </a:lnTo>
                    <a:lnTo>
                      <a:pt x="f5" y="f9"/>
                    </a:lnTo>
                    <a:lnTo>
                      <a:pt x="f7" y="f9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" y="f13"/>
                    </a:moveTo>
                    <a:lnTo>
                      <a:pt x="f7" y="f13"/>
                    </a:lnTo>
                    <a:lnTo>
                      <a:pt x="f7" y="f14"/>
                    </a:lnTo>
                    <a:lnTo>
                      <a:pt x="f2" y="f14"/>
                    </a:lnTo>
                    <a:lnTo>
                      <a:pt x="f2" y="f13"/>
                    </a:lnTo>
                    <a:close/>
                    <a:moveTo>
                      <a:pt x="f2" y="f13"/>
                    </a:moveTo>
                    <a:lnTo>
                      <a:pt x="f2" y="f13"/>
                    </a:lnTo>
                    <a:close/>
                    <a:moveTo>
                      <a:pt x="f5" y="f15"/>
                    </a:moveTo>
                    <a:lnTo>
                      <a:pt x="f5" y="f16"/>
                    </a:lnTo>
                    <a:lnTo>
                      <a:pt x="f10" y="f16"/>
                    </a:lnTo>
                    <a:lnTo>
                      <a:pt x="f10" y="f15"/>
                    </a:lnTo>
                    <a:lnTo>
                      <a:pt x="f5" y="f15"/>
                    </a:lnTo>
                    <a:close/>
                    <a:moveTo>
                      <a:pt x="f5" y="f15"/>
                    </a:moveTo>
                    <a:lnTo>
                      <a:pt x="f5" y="f15"/>
                    </a:lnTo>
                    <a:close/>
                    <a:moveTo>
                      <a:pt x="f2" y="f17"/>
                    </a:moveTo>
                    <a:lnTo>
                      <a:pt x="f7" y="f17"/>
                    </a:lnTo>
                    <a:lnTo>
                      <a:pt x="f7" y="f18"/>
                    </a:lnTo>
                    <a:lnTo>
                      <a:pt x="f19" y="f18"/>
                    </a:lnTo>
                    <a:lnTo>
                      <a:pt x="f19" y="f20"/>
                    </a:lnTo>
                    <a:lnTo>
                      <a:pt x="f21" y="f20"/>
                    </a:lnTo>
                    <a:lnTo>
                      <a:pt x="f21" y="f18"/>
                    </a:lnTo>
                    <a:lnTo>
                      <a:pt x="f22" y="f18"/>
                    </a:lnTo>
                    <a:lnTo>
                      <a:pt x="f22" y="f20"/>
                    </a:lnTo>
                    <a:lnTo>
                      <a:pt x="f23" y="f20"/>
                    </a:lnTo>
                    <a:lnTo>
                      <a:pt x="f23" y="f18"/>
                    </a:lnTo>
                    <a:lnTo>
                      <a:pt x="f24" y="f18"/>
                    </a:lnTo>
                    <a:lnTo>
                      <a:pt x="f24" y="f20"/>
                    </a:lnTo>
                    <a:lnTo>
                      <a:pt x="f25" y="f20"/>
                    </a:lnTo>
                    <a:lnTo>
                      <a:pt x="f25" y="f18"/>
                    </a:lnTo>
                    <a:lnTo>
                      <a:pt x="f2" y="f18"/>
                    </a:lnTo>
                    <a:lnTo>
                      <a:pt x="f2" y="f17"/>
                    </a:lnTo>
                    <a:close/>
                    <a:moveTo>
                      <a:pt x="f2" y="f17"/>
                    </a:moveTo>
                    <a:lnTo>
                      <a:pt x="f2" y="f17"/>
                    </a:lnTo>
                    <a:close/>
                    <a:moveTo>
                      <a:pt x="f26" y="f27"/>
                    </a:moveTo>
                    <a:lnTo>
                      <a:pt x="f28" y="f27"/>
                    </a:lnTo>
                    <a:lnTo>
                      <a:pt x="f28" y="f29"/>
                    </a:lnTo>
                    <a:lnTo>
                      <a:pt x="f26" y="f29"/>
                    </a:lnTo>
                    <a:lnTo>
                      <a:pt x="f26" y="f27"/>
                    </a:lnTo>
                    <a:close/>
                    <a:moveTo>
                      <a:pt x="f26" y="f27"/>
                    </a:moveTo>
                    <a:lnTo>
                      <a:pt x="f26" y="f27"/>
                    </a:lnTo>
                    <a:close/>
                    <a:moveTo>
                      <a:pt x="f30" y="f31"/>
                    </a:moveTo>
                    <a:lnTo>
                      <a:pt x="f32" y="f31"/>
                    </a:lnTo>
                    <a:lnTo>
                      <a:pt x="f32" y="f33"/>
                    </a:lnTo>
                    <a:lnTo>
                      <a:pt x="f30" y="f33"/>
                    </a:lnTo>
                    <a:lnTo>
                      <a:pt x="f30" y="f31"/>
                    </a:lnTo>
                    <a:close/>
                    <a:moveTo>
                      <a:pt x="f30" y="f31"/>
                    </a:moveTo>
                    <a:lnTo>
                      <a:pt x="f30" y="f31"/>
                    </a:lnTo>
                    <a:close/>
                    <a:moveTo>
                      <a:pt x="f30" y="f34"/>
                    </a:moveTo>
                    <a:lnTo>
                      <a:pt x="f32" y="f34"/>
                    </a:lnTo>
                    <a:lnTo>
                      <a:pt x="f32" y="f10"/>
                    </a:lnTo>
                    <a:cubicBezTo>
                      <a:pt x="f32" y="f35"/>
                      <a:pt x="f36" y="f25"/>
                      <a:pt x="f37" y="f25"/>
                    </a:cubicBezTo>
                    <a:cubicBezTo>
                      <a:pt x="f38" y="f25"/>
                      <a:pt x="f30" y="f35"/>
                      <a:pt x="f30" y="f10"/>
                    </a:cubicBezTo>
                    <a:lnTo>
                      <a:pt x="f30" y="f34"/>
                    </a:lnTo>
                    <a:close/>
                    <a:moveTo>
                      <a:pt x="f30" y="f34"/>
                    </a:moveTo>
                    <a:lnTo>
                      <a:pt x="f30" y="f34"/>
                    </a:lnTo>
                    <a:close/>
                    <a:moveTo>
                      <a:pt x="f39" y="f40"/>
                    </a:moveTo>
                    <a:lnTo>
                      <a:pt x="f26" y="f40"/>
                    </a:lnTo>
                    <a:lnTo>
                      <a:pt x="f26" y="f41"/>
                    </a:lnTo>
                    <a:lnTo>
                      <a:pt x="f39" y="f41"/>
                    </a:lnTo>
                    <a:lnTo>
                      <a:pt x="f39" y="f40"/>
                    </a:lnTo>
                    <a:close/>
                    <a:moveTo>
                      <a:pt x="f39" y="f40"/>
                    </a:moveTo>
                    <a:lnTo>
                      <a:pt x="f39" y="f40"/>
                    </a:lnTo>
                    <a:close/>
                    <a:moveTo>
                      <a:pt x="f42" y="f40"/>
                    </a:moveTo>
                    <a:lnTo>
                      <a:pt x="f42" y="f41"/>
                    </a:lnTo>
                    <a:lnTo>
                      <a:pt x="f28" y="f41"/>
                    </a:lnTo>
                    <a:lnTo>
                      <a:pt x="f28" y="f40"/>
                    </a:lnTo>
                    <a:lnTo>
                      <a:pt x="f42" y="f40"/>
                    </a:lnTo>
                    <a:close/>
                    <a:moveTo>
                      <a:pt x="f42" y="f40"/>
                    </a:moveTo>
                    <a:lnTo>
                      <a:pt x="f42" y="f40"/>
                    </a:lnTo>
                    <a:close/>
                    <a:moveTo>
                      <a:pt x="f43" y="f44"/>
                    </a:moveTo>
                    <a:cubicBezTo>
                      <a:pt x="f45" y="f46"/>
                      <a:pt x="f42" y="f46"/>
                      <a:pt x="f47" y="f44"/>
                    </a:cubicBezTo>
                    <a:lnTo>
                      <a:pt x="f47" y="f48"/>
                    </a:lnTo>
                    <a:cubicBezTo>
                      <a:pt x="f47" y="f49"/>
                      <a:pt x="f50" y="f2"/>
                      <a:pt x="f37" y="f2"/>
                    </a:cubicBezTo>
                    <a:cubicBezTo>
                      <a:pt x="f39" y="f2"/>
                      <a:pt x="f43" y="f49"/>
                      <a:pt x="f43" y="f48"/>
                    </a:cubicBezTo>
                    <a:lnTo>
                      <a:pt x="f43" y="f44"/>
                    </a:lnTo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30" name="Forma Livre 29"/>
              <p:cNvSpPr/>
              <p:nvPr/>
            </p:nvSpPr>
            <p:spPr>
              <a:xfrm>
                <a:off x="9023399" y="5773677"/>
                <a:ext cx="772924" cy="924120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2242"/>
                  <a:gd name="f5" fmla="val 2638"/>
                  <a:gd name="f6" fmla="val 1116"/>
                  <a:gd name="f7" fmla="val 1956"/>
                  <a:gd name="f8" fmla="val 1061"/>
                  <a:gd name="f9" fmla="val 1010"/>
                  <a:gd name="f10" fmla="val 1946"/>
                  <a:gd name="f11" fmla="val 959"/>
                  <a:gd name="f12" fmla="val 1930"/>
                  <a:gd name="f13" fmla="val 818"/>
                  <a:gd name="f14" fmla="val 1883"/>
                  <a:gd name="f15" fmla="val 702"/>
                  <a:gd name="f16" fmla="val 1775"/>
                  <a:gd name="f17" fmla="val 623"/>
                  <a:gd name="f18" fmla="val 1646"/>
                  <a:gd name="f19" fmla="val 532"/>
                  <a:gd name="f20" fmla="val 1497"/>
                  <a:gd name="f21" fmla="val 489"/>
                  <a:gd name="f22" fmla="val 1321"/>
                  <a:gd name="f23" fmla="val 1147"/>
                  <a:gd name="f24" fmla="val 973"/>
                  <a:gd name="f25" fmla="val 796"/>
                  <a:gd name="f26" fmla="val 650"/>
                  <a:gd name="f27" fmla="val 648"/>
                  <a:gd name="f28" fmla="val 287"/>
                  <a:gd name="f29" fmla="val 295"/>
                  <a:gd name="f30" fmla="val 240"/>
                  <a:gd name="f31" fmla="val 357"/>
                  <a:gd name="f32" fmla="val 195"/>
                  <a:gd name="f33" fmla="val 417"/>
                  <a:gd name="f34" fmla="val 151"/>
                  <a:gd name="f35" fmla="val 479"/>
                  <a:gd name="f36" fmla="val 207"/>
                  <a:gd name="f37" fmla="val 529"/>
                  <a:gd name="f38" fmla="val 258"/>
                  <a:gd name="f39" fmla="val 589"/>
                  <a:gd name="f40" fmla="val 289"/>
                  <a:gd name="f41" fmla="val 660"/>
                  <a:gd name="f42" fmla="val 320"/>
                  <a:gd name="f43" fmla="val 731"/>
                  <a:gd name="f44" fmla="val 326"/>
                  <a:gd name="f45" fmla="val 804"/>
                  <a:gd name="f46" fmla="val 314"/>
                  <a:gd name="f47" fmla="val 880"/>
                  <a:gd name="f48" fmla="val 883"/>
                  <a:gd name="f49" fmla="val 313"/>
                  <a:gd name="f50" fmla="val 892"/>
                  <a:gd name="f51" fmla="val 309"/>
                  <a:gd name="f52" fmla="val 915"/>
                  <a:gd name="f53" fmla="val 304"/>
                  <a:gd name="f54" fmla="val 940"/>
                  <a:gd name="f55" fmla="val 297"/>
                  <a:gd name="f56" fmla="val 966"/>
                  <a:gd name="f57" fmla="val 292"/>
                  <a:gd name="f58" fmla="val 991"/>
                  <a:gd name="f59" fmla="val 283"/>
                  <a:gd name="f60" fmla="val 1014"/>
                  <a:gd name="f61" fmla="val 277"/>
                  <a:gd name="f62" fmla="val 1039"/>
                  <a:gd name="f63" fmla="val 263"/>
                  <a:gd name="f64" fmla="val 1084"/>
                  <a:gd name="f65" fmla="val 246"/>
                  <a:gd name="f66" fmla="val 1124"/>
                  <a:gd name="f67" fmla="val 228"/>
                  <a:gd name="f68" fmla="val 1166"/>
                  <a:gd name="f69" fmla="val 210"/>
                  <a:gd name="f70" fmla="val 1211"/>
                  <a:gd name="f71" fmla="val 191"/>
                  <a:gd name="f72" fmla="val 1257"/>
                  <a:gd name="f73" fmla="val 173"/>
                  <a:gd name="f74" fmla="val 1302"/>
                  <a:gd name="f75" fmla="val 152"/>
                  <a:gd name="f76" fmla="val 1356"/>
                  <a:gd name="f77" fmla="val 137"/>
                  <a:gd name="f78" fmla="val 1414"/>
                  <a:gd name="f79" fmla="val 125"/>
                  <a:gd name="f80" fmla="val 1470"/>
                  <a:gd name="f81" fmla="val 102"/>
                  <a:gd name="f82" fmla="val 1580"/>
                  <a:gd name="f83" fmla="val 1691"/>
                  <a:gd name="f84" fmla="val 163"/>
                  <a:gd name="f85" fmla="val 1787"/>
                  <a:gd name="f86" fmla="val 185"/>
                  <a:gd name="f87" fmla="val 1823"/>
                  <a:gd name="f88" fmla="val 215"/>
                  <a:gd name="f89" fmla="val 1856"/>
                  <a:gd name="f90" fmla="val 1884"/>
                  <a:gd name="f91" fmla="val 342"/>
                  <a:gd name="f92" fmla="val 1967"/>
                  <a:gd name="f93" fmla="val 447"/>
                  <a:gd name="f94" fmla="val 2034"/>
                  <a:gd name="f95" fmla="val 556"/>
                  <a:gd name="f96" fmla="val 2097"/>
                  <a:gd name="f97" fmla="val 668"/>
                  <a:gd name="f98" fmla="val 2162"/>
                  <a:gd name="f99" fmla="val 782"/>
                  <a:gd name="f100" fmla="val 2221"/>
                  <a:gd name="f101" fmla="val 2288"/>
                  <a:gd name="f102" fmla="val 894"/>
                  <a:gd name="f103" fmla="val 947"/>
                  <a:gd name="f104" fmla="val 2324"/>
                  <a:gd name="f105" fmla="val 1004"/>
                  <a:gd name="f106" fmla="val 2360"/>
                  <a:gd name="f107" fmla="val 1056"/>
                  <a:gd name="f108" fmla="val 2402"/>
                  <a:gd name="f109" fmla="val 1078"/>
                  <a:gd name="f110" fmla="val 2421"/>
                  <a:gd name="f111" fmla="val 1099"/>
                  <a:gd name="f112" fmla="val 2440"/>
                  <a:gd name="f113" fmla="val 1121"/>
                  <a:gd name="f114" fmla="val 2461"/>
                  <a:gd name="f115" fmla="val 1142"/>
                  <a:gd name="f116" fmla="val 1163"/>
                  <a:gd name="f117" fmla="val 1187"/>
                  <a:gd name="f118" fmla="val 1237"/>
                  <a:gd name="f119" fmla="val 1294"/>
                  <a:gd name="f120" fmla="val 1349"/>
                  <a:gd name="f121" fmla="val 1459"/>
                  <a:gd name="f122" fmla="val 1573"/>
                  <a:gd name="f123" fmla="val 1685"/>
                  <a:gd name="f124" fmla="val 1758"/>
                  <a:gd name="f125" fmla="val 2056"/>
                  <a:gd name="f126" fmla="val 1830"/>
                  <a:gd name="f127" fmla="val 2012"/>
                  <a:gd name="f128" fmla="val 1897"/>
                  <a:gd name="f129" fmla="val 1962"/>
                  <a:gd name="f130" fmla="val 1607"/>
                  <a:gd name="f131" fmla="val 1661"/>
                  <a:gd name="f132" fmla="val 1530"/>
                  <a:gd name="f133" fmla="val 1780"/>
                  <a:gd name="f134" fmla="val 1423"/>
                  <a:gd name="f135" fmla="val 1881"/>
                  <a:gd name="f136" fmla="val 1289"/>
                  <a:gd name="f137" fmla="val 1928"/>
                  <a:gd name="f138" fmla="val 1235"/>
                  <a:gd name="f139" fmla="val 1180"/>
                  <a:gd name="f140" fmla="val 1123"/>
                  <a:gd name="f141" fmla="val 335"/>
                  <a:gd name="f142" fmla="val 88"/>
                  <a:gd name="f143" fmla="val 235"/>
                  <a:gd name="f144" fmla="val 224"/>
                  <a:gd name="f145" fmla="val 133"/>
                  <a:gd name="f146" fmla="val 34"/>
                  <a:gd name="f147" fmla="val 496"/>
                  <a:gd name="f148" fmla="val 157"/>
                  <a:gd name="f149" fmla="val 580"/>
                  <a:gd name="f150" fmla="val 259"/>
                  <a:gd name="f151" fmla="val 701"/>
                  <a:gd name="f152" fmla="val 234"/>
                  <a:gd name="f153" fmla="val 865"/>
                  <a:gd name="f154" fmla="val 225"/>
                  <a:gd name="f155" fmla="val 213"/>
                  <a:gd name="f156" fmla="val 964"/>
                  <a:gd name="f157" fmla="val 197"/>
                  <a:gd name="f158" fmla="val 1013"/>
                  <a:gd name="f159" fmla="val 1053"/>
                  <a:gd name="f160" fmla="val 169"/>
                  <a:gd name="f161" fmla="val 1094"/>
                  <a:gd name="f162" fmla="val 1132"/>
                  <a:gd name="f163" fmla="val 1178"/>
                  <a:gd name="f164" fmla="val 114"/>
                  <a:gd name="f165" fmla="val 1225"/>
                  <a:gd name="f166" fmla="val 96"/>
                  <a:gd name="f167" fmla="val 1272"/>
                  <a:gd name="f168" fmla="val 75"/>
                  <a:gd name="f169" fmla="val 1331"/>
                  <a:gd name="f170" fmla="val 58"/>
                  <a:gd name="f171" fmla="val 1391"/>
                  <a:gd name="f172" fmla="val 43"/>
                  <a:gd name="f173" fmla="val 1452"/>
                  <a:gd name="f174" fmla="val 16"/>
                  <a:gd name="f175" fmla="val 1585"/>
                  <a:gd name="f176" fmla="val 19"/>
                  <a:gd name="f177" fmla="val 1716"/>
                  <a:gd name="f178" fmla="val 92"/>
                  <a:gd name="f179" fmla="val 1832"/>
                  <a:gd name="f180" fmla="val 120"/>
                  <a:gd name="f181" fmla="val 1878"/>
                  <a:gd name="f182" fmla="val 154"/>
                  <a:gd name="f183" fmla="val 1916"/>
                  <a:gd name="f184" fmla="val 192"/>
                  <a:gd name="f185" fmla="val 1950"/>
                  <a:gd name="f186" fmla="val 2036"/>
                  <a:gd name="f187" fmla="val 403"/>
                  <a:gd name="f188" fmla="val 2107"/>
                  <a:gd name="f189" fmla="val 514"/>
                  <a:gd name="f190" fmla="val 2172"/>
                  <a:gd name="f191" fmla="val 627"/>
                  <a:gd name="f192" fmla="val 2236"/>
                  <a:gd name="f193" fmla="val 740"/>
                  <a:gd name="f194" fmla="val 2294"/>
                  <a:gd name="f195" fmla="val 849"/>
                  <a:gd name="f196" fmla="val 902"/>
                  <a:gd name="f197" fmla="val 2395"/>
                  <a:gd name="f198" fmla="val 956"/>
                  <a:gd name="f199" fmla="val 2430"/>
                  <a:gd name="f200" fmla="val 2468"/>
                  <a:gd name="f201" fmla="val 1047"/>
                  <a:gd name="f202" fmla="val 2503"/>
                  <a:gd name="f203" fmla="val 1089"/>
                  <a:gd name="f204" fmla="val 2546"/>
                  <a:gd name="f205" fmla="val 2594"/>
                  <a:gd name="f206" fmla="val 1118"/>
                  <a:gd name="f207" fmla="val 2596"/>
                  <a:gd name="f208" fmla="val 1120"/>
                  <a:gd name="f209" fmla="val 2599"/>
                  <a:gd name="f210" fmla="val 2601"/>
                  <a:gd name="f211" fmla="val 1125"/>
                  <a:gd name="f212" fmla="val 1154"/>
                  <a:gd name="f213" fmla="val 1194"/>
                  <a:gd name="f214" fmla="val 1285"/>
                  <a:gd name="f215" fmla="val 1339"/>
                  <a:gd name="f216" fmla="val 1392"/>
                  <a:gd name="f217" fmla="val 1501"/>
                  <a:gd name="f218" fmla="val 1614"/>
                  <a:gd name="f219" fmla="val 1727"/>
                  <a:gd name="f220" fmla="val 1838"/>
                  <a:gd name="f221" fmla="val 1949"/>
                  <a:gd name="f222" fmla="val 2049"/>
                  <a:gd name="f223" fmla="val 2087"/>
                  <a:gd name="f224" fmla="val 2121"/>
                  <a:gd name="f225" fmla="val 2149"/>
                  <a:gd name="f226" fmla="val 2222"/>
                  <a:gd name="f227" fmla="val 2225"/>
                  <a:gd name="f228" fmla="val 2198"/>
                  <a:gd name="f229" fmla="val 2183"/>
                  <a:gd name="f230" fmla="val 2166"/>
                  <a:gd name="f231" fmla="val 2145"/>
                  <a:gd name="f232" fmla="val 2128"/>
                  <a:gd name="f233" fmla="val 2108"/>
                  <a:gd name="f234" fmla="val 2089"/>
                  <a:gd name="f235" fmla="val 2071"/>
                  <a:gd name="f236" fmla="val 2044"/>
                  <a:gd name="f237" fmla="val 2028"/>
                  <a:gd name="f238" fmla="val 2016"/>
                  <a:gd name="f239" fmla="val 2007"/>
                  <a:gd name="f240" fmla="val 1982"/>
                  <a:gd name="f241" fmla="val 2085"/>
                  <a:gd name="f242" fmla="val 2207"/>
                  <a:gd name="f243" fmla="val 2006"/>
                  <a:gd name="f244" fmla="val 1906"/>
                  <a:gd name="f245" fmla="val 1801"/>
                  <a:gd name="f246" fmla="val 71"/>
                  <a:gd name="f247" fmla="val 1696"/>
                  <a:gd name="f248" fmla="val 53"/>
                  <a:gd name="f249" fmla="val 1588"/>
                  <a:gd name="f250" fmla="val 1434"/>
                  <a:gd name="f251" fmla="val 25"/>
                  <a:gd name="f252" fmla="val 1278"/>
                  <a:gd name="f253" fmla="val 17"/>
                  <a:gd name="f254" fmla="val 807"/>
                  <a:gd name="f255" fmla="val 653"/>
                  <a:gd name="f256" fmla="val 545"/>
                  <a:gd name="f257" fmla="val 440"/>
                  <a:gd name="f258" fmla="val 1113"/>
                  <a:gd name="f259" fmla="val 1128"/>
                  <a:gd name="f260" fmla="val 1284"/>
                  <a:gd name="f261" fmla="val 1437"/>
                  <a:gd name="f262" fmla="val 8"/>
                  <a:gd name="f263" fmla="val 1590"/>
                  <a:gd name="f264" fmla="val 27"/>
                  <a:gd name="f265" fmla="val 1699"/>
                  <a:gd name="f266" fmla="val 38"/>
                  <a:gd name="f267" fmla="val 1804"/>
                  <a:gd name="f268" fmla="val 1911"/>
                  <a:gd name="f269" fmla="val 73"/>
                  <a:gd name="f270" fmla="val 1915"/>
                  <a:gd name="f271" fmla="val 76"/>
                  <a:gd name="f272" fmla="val 2018"/>
                  <a:gd name="f273" fmla="val 2123"/>
                  <a:gd name="f274" fmla="val 353"/>
                  <a:gd name="f275" fmla="val 493"/>
                  <a:gd name="f276" fmla="val 2230"/>
                  <a:gd name="f277" fmla="val 499"/>
                  <a:gd name="f278" fmla="val 2223"/>
                  <a:gd name="f279" fmla="val 505"/>
                  <a:gd name="f280" fmla="val 2102"/>
                  <a:gd name="f281" fmla="val 585"/>
                  <a:gd name="f282" fmla="val 1998"/>
                  <a:gd name="f283" fmla="val 2023"/>
                  <a:gd name="f284" fmla="val 863"/>
                  <a:gd name="f285" fmla="val 2031"/>
                  <a:gd name="f286" fmla="val 912"/>
                  <a:gd name="f287" fmla="val 2042"/>
                  <a:gd name="f288" fmla="val 961"/>
                  <a:gd name="f289" fmla="val 2058"/>
                  <a:gd name="f290" fmla="val 1008"/>
                  <a:gd name="f291" fmla="val 2072"/>
                  <a:gd name="f292" fmla="val 1048"/>
                  <a:gd name="f293" fmla="val 1087"/>
                  <a:gd name="f294" fmla="val 1172"/>
                  <a:gd name="f295" fmla="val 2142"/>
                  <a:gd name="f296" fmla="val 1218"/>
                  <a:gd name="f297" fmla="val 2161"/>
                  <a:gd name="f298" fmla="val 1265"/>
                  <a:gd name="f299" fmla="val 2182"/>
                  <a:gd name="f300" fmla="val 1326"/>
                  <a:gd name="f301" fmla="val 2199"/>
                  <a:gd name="f302" fmla="val 1386"/>
                  <a:gd name="f303" fmla="val 2211"/>
                  <a:gd name="f304" fmla="val 1449"/>
                  <a:gd name="f305" fmla="val 2241"/>
                  <a:gd name="f306" fmla="val 2237"/>
                  <a:gd name="f307" fmla="val 1721"/>
                  <a:gd name="f308" fmla="val 2163"/>
                  <a:gd name="f309" fmla="val 1842"/>
                  <a:gd name="f310" fmla="val 2133"/>
                  <a:gd name="f311" fmla="val 1888"/>
                  <a:gd name="f312" fmla="val 2099"/>
                  <a:gd name="f313" fmla="val 1926"/>
                  <a:gd name="f314" fmla="val 2059"/>
                  <a:gd name="f315" fmla="val 1959"/>
                  <a:gd name="f316" fmla="val 1847"/>
                  <a:gd name="f317" fmla="val 2120"/>
                  <a:gd name="f318" fmla="val 1733"/>
                  <a:gd name="f319" fmla="val 2188"/>
                  <a:gd name="f320" fmla="val 1623"/>
                  <a:gd name="f321" fmla="val 2251"/>
                  <a:gd name="f322" fmla="val 1509"/>
                  <a:gd name="f323" fmla="val 2309"/>
                  <a:gd name="f324" fmla="val 1401"/>
                  <a:gd name="f325" fmla="val 2375"/>
                  <a:gd name="f326" fmla="val 2410"/>
                  <a:gd name="f327" fmla="val 1296"/>
                  <a:gd name="f328" fmla="val 2443"/>
                  <a:gd name="f329" fmla="val 1247"/>
                  <a:gd name="f330" fmla="val 2481"/>
                  <a:gd name="f331" fmla="val 1206"/>
                  <a:gd name="f332" fmla="val 2515"/>
                  <a:gd name="f333" fmla="val 1167"/>
                  <a:gd name="f334" fmla="val 2556"/>
                  <a:gd name="f335" fmla="val 1137"/>
                  <a:gd name="f336" fmla="val 2602"/>
                  <a:gd name="f337" fmla="val 1135"/>
                  <a:gd name="f338" fmla="val 2609"/>
                  <a:gd name="f339" fmla="val 2614"/>
                  <a:gd name="f340" fmla="val 1127"/>
                  <a:gd name="f341" fmla="val 2621"/>
                  <a:gd name="f342" fmla="val 2637"/>
                  <a:gd name="f343" fmla="val 1114"/>
                  <a:gd name="f344" fmla="val 1111"/>
                  <a:gd name="f345" fmla="val 1106"/>
                  <a:gd name="f346" fmla="val 1102"/>
                  <a:gd name="f347" fmla="val 1074"/>
                  <a:gd name="f348" fmla="val 1035"/>
                  <a:gd name="f349" fmla="val 994"/>
                  <a:gd name="f350" fmla="val 945"/>
                  <a:gd name="f351" fmla="val 840"/>
                  <a:gd name="f352" fmla="val 732"/>
                  <a:gd name="f353" fmla="val 618"/>
                  <a:gd name="f354" fmla="val 508"/>
                  <a:gd name="f355" fmla="val 394"/>
                  <a:gd name="f356" fmla="val 282"/>
                  <a:gd name="f357" fmla="val 182"/>
                  <a:gd name="f358" fmla="val 142"/>
                  <a:gd name="f359" fmla="val 108"/>
                  <a:gd name="f360" fmla="val 78"/>
                  <a:gd name="f361" fmla="val 6"/>
                  <a:gd name="f362" fmla="val 28"/>
                  <a:gd name="f363" fmla="val 42"/>
                  <a:gd name="f364" fmla="val 59"/>
                  <a:gd name="f365" fmla="val 82"/>
                  <a:gd name="f366" fmla="val 99"/>
                  <a:gd name="f367" fmla="val 139"/>
                  <a:gd name="f368" fmla="val 183"/>
                  <a:gd name="f369" fmla="val 199"/>
                  <a:gd name="f370" fmla="val 218"/>
                  <a:gd name="f371" fmla="val 243"/>
                  <a:gd name="f372" fmla="val 18"/>
                  <a:gd name="f373" fmla="val 11"/>
                  <a:gd name="f374" fmla="val 118"/>
                  <a:gd name="f375" fmla="val 223"/>
                  <a:gd name="f376" fmla="val 325"/>
                  <a:gd name="f377" fmla="val 330"/>
                  <a:gd name="f378" fmla="val 437"/>
                  <a:gd name="f379" fmla="val 542"/>
                  <a:gd name="f380" fmla="val 651"/>
                  <a:gd name="f381" fmla="val 957"/>
                  <a:gd name="f382" fmla="val 720"/>
                  <a:gd name="f383" fmla="val 1292"/>
                  <a:gd name="f384" fmla="val 723"/>
                  <a:gd name="f385" fmla="val 726"/>
                  <a:gd name="f386" fmla="val 734"/>
                  <a:gd name="f387" fmla="val 1282"/>
                  <a:gd name="f388" fmla="val 693"/>
                  <a:gd name="f389" fmla="val 1270"/>
                  <a:gd name="f390" fmla="val 686"/>
                  <a:gd name="f391" fmla="val 1258"/>
                  <a:gd name="f392" fmla="val 680"/>
                  <a:gd name="f393" fmla="val 1250"/>
                  <a:gd name="f394" fmla="val 676"/>
                  <a:gd name="f395" fmla="val 1213"/>
                  <a:gd name="f396" fmla="val 658"/>
                  <a:gd name="f397" fmla="val 1173"/>
                  <a:gd name="f398" fmla="val 645"/>
                  <a:gd name="f399" fmla="val 636"/>
                  <a:gd name="f400" fmla="val 635"/>
                  <a:gd name="f401" fmla="val 631"/>
                  <a:gd name="f402" fmla="val 625"/>
                  <a:gd name="f403" fmla="val 612"/>
                  <a:gd name="f404" fmla="val 604"/>
                  <a:gd name="f405" fmla="val 602"/>
                  <a:gd name="f406" fmla="val 1144"/>
                  <a:gd name="f407" fmla="val 1161"/>
                  <a:gd name="f408" fmla="val 600"/>
                  <a:gd name="f409" fmla="val 1183"/>
                  <a:gd name="f410" fmla="val 1204"/>
                  <a:gd name="f411" fmla="val 610"/>
                  <a:gd name="f412" fmla="val 1342"/>
                  <a:gd name="f413" fmla="val 628"/>
                  <a:gd name="f414" fmla="val 1387"/>
                  <a:gd name="f415" fmla="val 670"/>
                  <a:gd name="f416" fmla="val 666"/>
                  <a:gd name="f417" fmla="val 1411"/>
                  <a:gd name="f418" fmla="val 663"/>
                  <a:gd name="f419" fmla="val 1441"/>
                  <a:gd name="f420" fmla="val 1456"/>
                  <a:gd name="f421" fmla="val 641"/>
                  <a:gd name="f422" fmla="val 1474"/>
                  <a:gd name="f423" fmla="val 1484"/>
                  <a:gd name="f424" fmla="val 633"/>
                  <a:gd name="f425" fmla="val 1496"/>
                  <a:gd name="f426" fmla="val 1502"/>
                  <a:gd name="f427" fmla="val 1514"/>
                  <a:gd name="f428" fmla="val 1523"/>
                  <a:gd name="f429" fmla="val 678"/>
                  <a:gd name="f430" fmla="val 1528"/>
                  <a:gd name="f431" fmla="val 696"/>
                  <a:gd name="f432" fmla="val 708"/>
                  <a:gd name="f433" fmla="val 1520"/>
                  <a:gd name="f434" fmla="val 744"/>
                  <a:gd name="f435" fmla="val 1473"/>
                  <a:gd name="f436" fmla="val 747"/>
                  <a:gd name="f437" fmla="val 751"/>
                  <a:gd name="f438" fmla="val 1450"/>
                  <a:gd name="f439" fmla="val 756"/>
                  <a:gd name="f440" fmla="val 1453"/>
                  <a:gd name="f441" fmla="val 761"/>
                  <a:gd name="f442" fmla="val 1454"/>
                  <a:gd name="f443" fmla="val 766"/>
                  <a:gd name="f444" fmla="val 779"/>
                  <a:gd name="f445" fmla="val 1462"/>
                  <a:gd name="f446" fmla="val 792"/>
                  <a:gd name="f447" fmla="val 1468"/>
                  <a:gd name="f448" fmla="val 806"/>
                  <a:gd name="f449" fmla="val 814"/>
                  <a:gd name="f450" fmla="val 1471"/>
                  <a:gd name="f451" fmla="val 819"/>
                  <a:gd name="f452" fmla="val 1482"/>
                  <a:gd name="f453" fmla="val 853"/>
                  <a:gd name="f454" fmla="val 885"/>
                  <a:gd name="f455" fmla="val 917"/>
                  <a:gd name="f456" fmla="val 908"/>
                  <a:gd name="f457" fmla="val 1489"/>
                  <a:gd name="f458" fmla="val 900"/>
                  <a:gd name="f459" fmla="val 888"/>
                  <a:gd name="f460" fmla="val 1506"/>
                  <a:gd name="f461" fmla="val 873"/>
                  <a:gd name="f462" fmla="val 1516"/>
                  <a:gd name="f463" fmla="val 857"/>
                  <a:gd name="f464" fmla="val 1525"/>
                  <a:gd name="f465" fmla="val 842"/>
                  <a:gd name="f466" fmla="val 1535"/>
                  <a:gd name="f467" fmla="val 822"/>
                  <a:gd name="f468" fmla="val 1547"/>
                  <a:gd name="f469" fmla="val 1564"/>
                  <a:gd name="f470" fmla="val 789"/>
                  <a:gd name="f471" fmla="val 1656"/>
                  <a:gd name="f472" fmla="val 1641"/>
                  <a:gd name="f473" fmla="val 729"/>
                  <a:gd name="f474" fmla="val 1622"/>
                  <a:gd name="f475" fmla="val 691"/>
                  <a:gd name="f476" fmla="val 1601"/>
                  <a:gd name="f477" fmla="val 426"/>
                  <a:gd name="f478" fmla="val 1271"/>
                  <a:gd name="f479" fmla="val 380"/>
                  <a:gd name="f480" fmla="val 1223"/>
                  <a:gd name="f481" fmla="val 362"/>
                  <a:gd name="f482" fmla="val 1170"/>
                  <a:gd name="f483" fmla="val 1066"/>
                  <a:gd name="f484" fmla="val 1015"/>
                  <a:gd name="f485" fmla="val 825"/>
                  <a:gd name="f486" fmla="val 713"/>
                  <a:gd name="f487" fmla="val 549"/>
                  <a:gd name="f488" fmla="val 797"/>
                  <a:gd name="f489" fmla="val 504"/>
                  <a:gd name="f490" fmla="val 757"/>
                  <a:gd name="f491" fmla="val 815"/>
                  <a:gd name="f492" fmla="val 799"/>
                  <a:gd name="f493" fmla="val 721"/>
                  <a:gd name="f494" fmla="val 706"/>
                  <a:gd name="f495" fmla="val 811"/>
                  <a:gd name="f496" fmla="val 671"/>
                  <a:gd name="f497" fmla="val 828"/>
                  <a:gd name="f498" fmla="val 655"/>
                  <a:gd name="f499" fmla="val 640"/>
                  <a:gd name="f500" fmla="val 856"/>
                  <a:gd name="f501" fmla="val 870"/>
                  <a:gd name="f502" fmla="val 884"/>
                  <a:gd name="f503" fmla="val 899"/>
                  <a:gd name="f504" fmla="val 911"/>
                  <a:gd name="f505" fmla="val 897"/>
                  <a:gd name="f506" fmla="val 1096"/>
                  <a:gd name="f507" fmla="val 1109"/>
                  <a:gd name="f508" fmla="val 1105"/>
                  <a:gd name="f509" fmla="val 1080"/>
                  <a:gd name="f510" fmla="val 1140"/>
                  <a:gd name="f511" fmla="val 1033"/>
                  <a:gd name="f512" fmla="val 1171"/>
                  <a:gd name="f513" fmla="val 1188"/>
                  <a:gd name="f514" fmla="val 993"/>
                  <a:gd name="f515" fmla="val 1210"/>
                  <a:gd name="f516" fmla="val 971"/>
                  <a:gd name="f517" fmla="val 1242"/>
                  <a:gd name="f518" fmla="val 943"/>
                  <a:gd name="f519" fmla="val 932"/>
                  <a:gd name="f520" fmla="val 1335"/>
                  <a:gd name="f521" fmla="val 922"/>
                  <a:gd name="f522" fmla="val 1367"/>
                  <a:gd name="f523" fmla="val 937"/>
                  <a:gd name="f524" fmla="val 1375"/>
                  <a:gd name="f525" fmla="val 1382"/>
                  <a:gd name="f526" fmla="val 1388"/>
                  <a:gd name="f527" fmla="val 1379"/>
                  <a:gd name="f528" fmla="val 877"/>
                  <a:gd name="f529" fmla="val 855"/>
                  <a:gd name="f530" fmla="val 1370"/>
                  <a:gd name="f531" fmla="val 831"/>
                  <a:gd name="f532" fmla="val 1364"/>
                  <a:gd name="f533" fmla="val 809"/>
                  <a:gd name="f534" fmla="val 1361"/>
                  <a:gd name="f535" fmla="val 1340"/>
                  <a:gd name="f536" fmla="val 787"/>
                  <a:gd name="f537" fmla="val 1327"/>
                  <a:gd name="f538" fmla="val 1316"/>
                  <a:gd name="f539" fmla="val 776"/>
                  <a:gd name="f540" fmla="val 1301"/>
                  <a:gd name="f541" fmla="val 771"/>
                  <a:gd name="f542" fmla="val 1297"/>
                  <a:gd name="f543" fmla="val 769"/>
                  <a:gd name="f544" fmla="val 1280"/>
                  <a:gd name="f545" fmla="val 1249"/>
                  <a:gd name="f546" fmla="val 777"/>
                  <a:gd name="f547" fmla="val 1222"/>
                  <a:gd name="f548" fmla="val 774"/>
                  <a:gd name="f549" fmla="val 1226"/>
                  <a:gd name="f550" fmla="val 1231"/>
                  <a:gd name="f551" fmla="val 742"/>
                  <a:gd name="f552" fmla="val 716"/>
                  <a:gd name="f553" fmla="val 1262"/>
                  <a:gd name="f554" fmla="val 1268"/>
                  <a:gd name="f555" fmla="val 695"/>
                  <a:gd name="f556" fmla="val 1273"/>
                  <a:gd name="f557" fmla="val 1465"/>
                  <a:gd name="f558" fmla="val 953"/>
                  <a:gd name="f559" fmla="val 1458"/>
                  <a:gd name="f560" fmla="val 968"/>
                  <a:gd name="f561" fmla="val 984"/>
                  <a:gd name="f562" fmla="val 1446"/>
                  <a:gd name="f563" fmla="val 999"/>
                  <a:gd name="f564" fmla="val 1018"/>
                  <a:gd name="f565" fmla="val 1034"/>
                  <a:gd name="f566" fmla="val 1435"/>
                  <a:gd name="f567" fmla="val 1055"/>
                  <a:gd name="f568" fmla="val 1065"/>
                  <a:gd name="f569" fmla="val 1431"/>
                  <a:gd name="f570" fmla="val 1422"/>
                  <a:gd name="f571" fmla="val 1419"/>
                  <a:gd name="f572" fmla="val 1090"/>
                  <a:gd name="f573" fmla="val 1416"/>
                  <a:gd name="f574" fmla="val 1092"/>
                  <a:gd name="f575" fmla="val 1407"/>
                  <a:gd name="f576" fmla="val 1406"/>
                  <a:gd name="f577" fmla="val 1085"/>
                  <a:gd name="f578" fmla="val 1044"/>
                  <a:gd name="f579" fmla="val 1395"/>
                  <a:gd name="f580" fmla="val 1380"/>
                  <a:gd name="f581" fmla="val 958"/>
                  <a:gd name="f582" fmla="val 1359"/>
                  <a:gd name="f583" fmla="val 950"/>
                  <a:gd name="f584" fmla="val 1332"/>
                  <a:gd name="f585" fmla="val 938"/>
                  <a:gd name="f586" fmla="val 1304"/>
                  <a:gd name="f587" fmla="val 933"/>
                  <a:gd name="f588" fmla="val 1277"/>
                  <a:gd name="f589" fmla="val 1219"/>
                  <a:gd name="f590" fmla="val 983"/>
                  <a:gd name="f591" fmla="val 1201"/>
                  <a:gd name="f592" fmla="val 1023"/>
                  <a:gd name="f593" fmla="val 1168"/>
                  <a:gd name="f594" fmla="val 1152"/>
                  <a:gd name="f595" fmla="val 1139"/>
                  <a:gd name="f596" fmla="val 1130"/>
                  <a:gd name="f597" fmla="val 1376"/>
                  <a:gd name="f598" fmla="val 1112"/>
                  <a:gd name="f599" fmla="val 1428"/>
                  <a:gd name="f600" fmla="val 1041"/>
                  <a:gd name="f601" fmla="val 1026"/>
                  <a:gd name="f602" fmla="val 1009"/>
                  <a:gd name="f603" fmla="val 1532"/>
                  <a:gd name="f604" fmla="val 986"/>
                  <a:gd name="f605" fmla="val 1554"/>
                  <a:gd name="f606" fmla="val 954"/>
                  <a:gd name="f607" fmla="val 1598"/>
                  <a:gd name="f608" fmla="val 1610"/>
                  <a:gd name="f609" fmla="val 1635"/>
                  <a:gd name="f610" fmla="val 1650"/>
                  <a:gd name="f611" fmla="val 1665"/>
                  <a:gd name="f612" fmla="val 1684"/>
                  <a:gd name="f613" fmla="val 969"/>
                  <a:gd name="f614" fmla="val 1701"/>
                  <a:gd name="f615" fmla="val 974"/>
                  <a:gd name="f616" fmla="val 1718"/>
                  <a:gd name="f617" fmla="val 979"/>
                  <a:gd name="f618" fmla="val 1708"/>
                  <a:gd name="f619" fmla="val 913"/>
                  <a:gd name="f620" fmla="val 1690"/>
                  <a:gd name="f621" fmla="val 847"/>
                  <a:gd name="f622" fmla="val 1662"/>
                  <a:gd name="f623" fmla="val 784"/>
                  <a:gd name="f624" fmla="val 1631"/>
                  <a:gd name="f625" fmla="val 1575"/>
                  <a:gd name="f626" fmla="val 802"/>
                  <a:gd name="f627" fmla="val 1545"/>
                  <a:gd name="f628" fmla="val 827"/>
                  <a:gd name="f629" fmla="val 868"/>
                  <a:gd name="f630" fmla="val 898"/>
                  <a:gd name="f631" fmla="val 674"/>
                  <a:gd name="f632" fmla="val 1600"/>
                  <a:gd name="f633" fmla="val 1586"/>
                  <a:gd name="f634" fmla="val 704"/>
                  <a:gd name="f635" fmla="val 725"/>
                  <a:gd name="f636" fmla="val 727"/>
                  <a:gd name="f637" fmla="val 763"/>
                  <a:gd name="f638" fmla="val 749"/>
                  <a:gd name="f639" fmla="val 1583"/>
                  <a:gd name="f640" fmla="val 711"/>
                  <a:gd name="f641" fmla="val 1429"/>
                  <a:gd name="f642" fmla="val 1313"/>
                  <a:gd name="f643" fmla="val 813"/>
                  <a:gd name="f644" fmla="val 1243"/>
                  <a:gd name="f645" fmla="val 861"/>
                  <a:gd name="f646" fmla="val 1228"/>
                  <a:gd name="f647" fmla="val 1343"/>
                  <a:gd name="f648" fmla="val 866"/>
                  <a:gd name="f649" fmla="val 1518"/>
                  <a:gd name="f650" fmla="val 1543"/>
                  <a:gd name="f651" fmla="val 791"/>
                  <a:gd name="f652" fmla="val 1571"/>
                  <a:gd name="f653" fmla="val 1570"/>
                  <a:gd name="f654" fmla="val 1568"/>
                  <a:gd name="f655" fmla="val 935"/>
                  <a:gd name="f656" fmla="val 1605"/>
                  <a:gd name="f657" fmla="val 1613"/>
                  <a:gd name="f658" fmla="val 1616"/>
                  <a:gd name="f659" fmla="val 1618"/>
                  <a:gd name="f660" fmla="val 846"/>
                  <a:gd name="f661" fmla="val 1629"/>
                  <a:gd name="f662" fmla="val 759"/>
                  <a:gd name="f663" fmla="val 927"/>
                  <a:gd name="f664" fmla="val 1485"/>
                  <a:gd name="f665" fmla="val 1460"/>
                  <a:gd name="f666" fmla="val 1405"/>
                  <a:gd name="f667" fmla="val 1371"/>
                  <a:gd name="f668" fmla="val 816"/>
                  <a:gd name="f669" fmla="val 1308"/>
                  <a:gd name="f670" fmla="val 1283"/>
                  <a:gd name="f671" fmla="val 810"/>
                  <a:gd name="f672" fmla="val 794"/>
                  <a:gd name="f673" fmla="val 1287"/>
                  <a:gd name="f674" fmla="val 1338"/>
                  <a:gd name="f675" fmla="val 730"/>
                  <a:gd name="f676" fmla="val 728"/>
                  <a:gd name="f677" fmla="val 733"/>
                  <a:gd name="f678" fmla="val 1504"/>
                  <a:gd name="f679" fmla="val 1540"/>
                  <a:gd name="f680" fmla="val 752"/>
                  <a:gd name="f681" fmla="val 1551"/>
                  <a:gd name="f682" fmla="val 1563"/>
                  <a:gd name="f683" fmla="val 764"/>
                  <a:gd name="f684" fmla="val 1576"/>
                  <a:gd name="f685" fmla="val 768"/>
                  <a:gd name="f686" fmla="val 770"/>
                  <a:gd name="f687" fmla="val 1581"/>
                  <a:gd name="f688" fmla="val 775"/>
                  <a:gd name="f689" fmla="val 1578"/>
                  <a:gd name="f690" fmla="val 1561"/>
                  <a:gd name="f691" fmla="val 823"/>
                  <a:gd name="f692" fmla="val 1555"/>
                  <a:gd name="f693" fmla="val 909"/>
                  <a:gd name="f694" fmla="val 878"/>
                  <a:gd name="f695" fmla="val 944"/>
                  <a:gd name="f696" fmla="val 1021"/>
                  <a:gd name="f697" fmla="val 835"/>
                  <a:gd name="f698" fmla="val 1067"/>
                  <a:gd name="f699" fmla="val 1036"/>
                  <a:gd name="f700" fmla="val 683"/>
                  <a:gd name="f701" fmla="val 646"/>
                  <a:gd name="f702" fmla="val 862"/>
                  <a:gd name="f703" fmla="val 850"/>
                  <a:gd name="f704" fmla="val 656"/>
                  <a:gd name="f705" fmla="val 871"/>
                  <a:gd name="f706" fmla="val 916"/>
                  <a:gd name="f707" fmla="val 896"/>
                  <a:gd name="f708" fmla="val 948"/>
                  <a:gd name="f709" fmla="val 281"/>
                  <a:gd name="f710" fmla="val 709"/>
                  <a:gd name="f711" fmla="val 512"/>
                  <a:gd name="f712" fmla="val 409"/>
                  <a:gd name="f713" fmla="val 363"/>
                  <a:gd name="f714" fmla="val 1011"/>
                  <a:gd name="f715" fmla="val 346"/>
                  <a:gd name="f716" fmla="val 338"/>
                  <a:gd name="f717" fmla="val 411"/>
                  <a:gd name="f718" fmla="val 518"/>
                  <a:gd name="f719" fmla="val 1677"/>
                  <a:gd name="f720" fmla="val 867"/>
                  <a:gd name="f721" fmla="val 1735"/>
                  <a:gd name="f722" fmla="val 1737"/>
                  <a:gd name="f723" fmla="val 988"/>
                  <a:gd name="f724" fmla="val 1744"/>
                  <a:gd name="f725" fmla="val 1747"/>
                  <a:gd name="f726" fmla="val 1749"/>
                  <a:gd name="f727" fmla="val 1319"/>
                  <a:gd name="f728" fmla="val 1706"/>
                  <a:gd name="f729" fmla="val 1494"/>
                  <a:gd name="f730" fmla="val 1642"/>
                  <a:gd name="f731" fmla="val 1644"/>
                  <a:gd name="f732" fmla="val 1951"/>
                  <a:gd name="f733" fmla="val 1939"/>
                  <a:gd name="f734" fmla="val 1931"/>
                  <a:gd name="f735" fmla="val 1968"/>
                  <a:gd name="f736" fmla="val 1908"/>
                  <a:gd name="f737" fmla="val 1995"/>
                  <a:gd name="f738" fmla="val 2026"/>
                  <a:gd name="f739" fmla="val 2080"/>
                  <a:gd name="f740" fmla="val 2139"/>
                  <a:gd name="f741" fmla="val 2116"/>
                  <a:gd name="f742" fmla="val 2104"/>
                  <a:gd name="f743" fmla="val 2068"/>
                  <a:gd name="f744" fmla="val 2050"/>
                  <a:gd name="f745" fmla="val 2013"/>
                  <a:gd name="f746" fmla="val 1978"/>
                  <a:gd name="f747" fmla="val 1964"/>
                  <a:gd name="f748" fmla="val 1935"/>
                  <a:gd name="f749" fmla="val 1927"/>
                  <a:gd name="f750" fmla="val 1923"/>
                  <a:gd name="f751" fmla="val 1952"/>
                  <a:gd name="f752" fmla="val 1983"/>
                  <a:gd name="f753" fmla="val 2090"/>
                  <a:gd name="f754" fmla="val 2014"/>
                  <a:gd name="f755" fmla="val 375"/>
                  <a:gd name="f756" fmla="val 1937"/>
                  <a:gd name="f757" fmla="val 271"/>
                  <a:gd name="f758" fmla="val 1859"/>
                  <a:gd name="f759" fmla="val 166"/>
                  <a:gd name="f760" fmla="val 1767"/>
                  <a:gd name="f761" fmla="val 1673"/>
                  <a:gd name="f762" fmla="val 138"/>
                  <a:gd name="f763" fmla="val 128"/>
                  <a:gd name="f764" fmla="val 111"/>
                  <a:gd name="f765" fmla="val 101"/>
                  <a:gd name="f766" fmla="val 661"/>
                  <a:gd name="f767" fmla="val 568"/>
                  <a:gd name="f768" fmla="val 474"/>
                  <a:gd name="f769" fmla="val 382"/>
                  <a:gd name="f770" fmla="val 352"/>
                  <a:gd name="f771" fmla="val 205"/>
                  <a:gd name="f772" fmla="val 244"/>
                  <a:gd name="f773" fmla="val 299"/>
                  <a:gd name="f774" fmla="val 311"/>
                  <a:gd name="f775" fmla="val 302"/>
                  <a:gd name="f776" fmla="val 273"/>
                  <a:gd name="f777" fmla="val 595"/>
                  <a:gd name="f778" fmla="val 535"/>
                  <a:gd name="f779" fmla="val 486"/>
                  <a:gd name="f780" fmla="val 481"/>
                  <a:gd name="f781" fmla="val 132"/>
                  <a:gd name="f782" fmla="val 211"/>
                  <a:gd name="f783" fmla="val 368"/>
                  <a:gd name="f784" fmla="val 262"/>
                  <a:gd name="f785" fmla="val 371"/>
                  <a:gd name="f786" fmla="val 153"/>
                  <a:gd name="f787" fmla="val 373"/>
                  <a:gd name="f788" fmla="val 376"/>
                  <a:gd name="f789" fmla="val 470"/>
                  <a:gd name="f790" fmla="val 136"/>
                  <a:gd name="f791" fmla="val 564"/>
                  <a:gd name="f792" fmla="val 123"/>
                  <a:gd name="f793" fmla="val 659"/>
                  <a:gd name="f794" fmla="val 94"/>
                  <a:gd name="f795" fmla="val 967"/>
                  <a:gd name="f796" fmla="val 86"/>
                  <a:gd name="f797" fmla="val 1274"/>
                  <a:gd name="f798" fmla="val 1582"/>
                  <a:gd name="f799" fmla="val 1771"/>
                  <a:gd name="f800" fmla="val 1865"/>
                  <a:gd name="f801" fmla="val 1868"/>
                  <a:gd name="f802" fmla="val 1870"/>
                  <a:gd name="f803" fmla="val 2030"/>
                  <a:gd name="f804" fmla="val 2113"/>
                  <a:gd name="f805" fmla="val 1999"/>
                  <a:gd name="f806" fmla="val 1966"/>
                  <a:gd name="f807" fmla="val 1942"/>
                  <a:gd name="f808" fmla="val 930"/>
                  <a:gd name="f809" fmla="val 1963"/>
                  <a:gd name="f810" fmla="val 1980"/>
                  <a:gd name="f811" fmla="val 1994"/>
                  <a:gd name="f812" fmla="val 1077"/>
                  <a:gd name="f813" fmla="val 2010"/>
                  <a:gd name="f814" fmla="val 1119"/>
                  <a:gd name="f815" fmla="val 1159"/>
                  <a:gd name="f816" fmla="val 2046"/>
                  <a:gd name="f817" fmla="val 1205"/>
                  <a:gd name="f818" fmla="val 2066"/>
                  <a:gd name="f819" fmla="val 2084"/>
                  <a:gd name="f820" fmla="val 1353"/>
                  <a:gd name="f821" fmla="val 1410"/>
                  <a:gd name="f822" fmla="val 2132"/>
                  <a:gd name="f823" fmla="val 1467"/>
                  <a:gd name="f824" fmla="val 2156"/>
                  <a:gd name="f825" fmla="val 2092"/>
                  <a:gd name="f826" fmla="val 1795"/>
                  <a:gd name="f827" fmla="val 2070"/>
                  <a:gd name="f828" fmla="val 1834"/>
                  <a:gd name="f829" fmla="val 2038"/>
                  <a:gd name="f830" fmla="val 1896"/>
                  <a:gd name="f831" fmla="val 1909"/>
                  <a:gd name="f832" fmla="val 1802"/>
                  <a:gd name="f833" fmla="val 1694"/>
                  <a:gd name="f834" fmla="val 2112"/>
                  <a:gd name="f835" fmla="val 2175"/>
                  <a:gd name="f836" fmla="val 2234"/>
                  <a:gd name="f837" fmla="val 1357"/>
                  <a:gd name="f838" fmla="val 2302"/>
                  <a:gd name="f839" fmla="val 2304"/>
                  <a:gd name="f840" fmla="val 2339"/>
                  <a:gd name="f841" fmla="val 2374"/>
                  <a:gd name="f842" fmla="val 1195"/>
                  <a:gd name="f843" fmla="val 2415"/>
                  <a:gd name="f844" fmla="val 2435"/>
                  <a:gd name="f845" fmla="val 1149"/>
                  <a:gd name="f846" fmla="val 2456"/>
                  <a:gd name="f847" fmla="val 2480"/>
                  <a:gd name="f848" fmla="val 2485"/>
                  <a:gd name="f849" fmla="val 1070"/>
                  <a:gd name="f850" fmla="val 1046"/>
                  <a:gd name="f851" fmla="val 939"/>
                  <a:gd name="f852" fmla="val 773"/>
                  <a:gd name="f853" fmla="val 547"/>
                  <a:gd name="f854" fmla="val 439"/>
                  <a:gd name="f855" fmla="val 332"/>
                  <a:gd name="f856" fmla="val 203"/>
                  <a:gd name="f857" fmla="val 171"/>
                  <a:gd name="f858" fmla="val 149"/>
                  <a:gd name="f859" fmla="val 87"/>
                  <a:gd name="f860" fmla="val 109"/>
                  <a:gd name="f861" fmla="val 121"/>
                  <a:gd name="f862" fmla="val 175"/>
                  <a:gd name="f863" fmla="val 231"/>
                  <a:gd name="f864" fmla="val 247"/>
                  <a:gd name="f865" fmla="val 261"/>
                  <a:gd name="f866" fmla="val 270"/>
                  <a:gd name="f867" fmla="val 963"/>
                  <a:gd name="f868" fmla="val 294"/>
                  <a:gd name="f869" fmla="val 1933"/>
                  <a:gd name="f870" fmla="val 1854"/>
                  <a:gd name="f871" fmla="val 1748"/>
                  <a:gd name="f872" fmla="val 1097"/>
                  <a:gd name="f873" fmla="val 1666"/>
                  <a:gd name="f874" fmla="val 1620"/>
                  <a:gd name="f875" fmla="val 1068"/>
                  <a:gd name="f876" fmla="val 1596"/>
                  <a:gd name="f877" fmla="val 1040"/>
                  <a:gd name="f878" fmla="val 1541"/>
                  <a:gd name="f879" fmla="val 1487"/>
                  <a:gd name="f880" fmla="val 985"/>
                  <a:gd name="f881" fmla="val 1430"/>
                  <a:gd name="f882" fmla="val 1333"/>
                  <a:gd name="f883" fmla="val 951"/>
                  <a:gd name="f884" fmla="val 1230"/>
                  <a:gd name="f885" fmla="val 980"/>
                  <a:gd name="f886" fmla="val 1190"/>
                  <a:gd name="f887" fmla="val 1027"/>
                  <a:gd name="f888" fmla="val 1164"/>
                  <a:gd name="f889" fmla="val 1037"/>
                  <a:gd name="f890" fmla="val 1049"/>
                  <a:gd name="f891" fmla="val 1492"/>
                  <a:gd name="f892" fmla="val 1637"/>
                  <a:gd name="f893" fmla="val 1763"/>
                  <a:gd name="f894" fmla="val 1869"/>
                  <a:gd name="f895" fmla="val 1914"/>
                  <a:gd name="f896" fmla="val 1006"/>
                  <a:gd name="f897" fmla="val 1936"/>
                  <a:gd name="f898" fmla="val 1940"/>
                  <a:gd name="f899" fmla="val 1938"/>
                  <a:gd name="f900" fmla="val 998"/>
                  <a:gd name="f901" fmla="val 1682"/>
                  <a:gd name="f902" fmla="val 981"/>
                  <a:gd name="f903" fmla="val 1647"/>
                  <a:gd name="f904" fmla="val 976"/>
                  <a:gd name="f905" fmla="val 1634"/>
                  <a:gd name="f906" fmla="val 1619"/>
                  <a:gd name="f907" fmla="val 1587"/>
                  <a:gd name="f908" fmla="val 1542"/>
                  <a:gd name="f909" fmla="val 1527"/>
                  <a:gd name="f910" fmla="val 1019"/>
                  <a:gd name="f911" fmla="val 1513"/>
                  <a:gd name="f912" fmla="val 1478"/>
                  <a:gd name="f913" fmla="val 1069"/>
                  <a:gd name="f914" fmla="val 1104"/>
                  <a:gd name="f915" fmla="val 1402"/>
                  <a:gd name="f916" fmla="val 1129"/>
                  <a:gd name="f917" fmla="val 1397"/>
                  <a:gd name="f918" fmla="val 1732"/>
                  <a:gd name="f919" fmla="val 1728"/>
                  <a:gd name="f920" fmla="val 1043"/>
                  <a:gd name="f921" fmla="val 1186"/>
                  <a:gd name="f922" fmla="val 1227"/>
                  <a:gd name="f923" fmla="val 1323"/>
                  <a:gd name="f924" fmla="val 1073"/>
                  <a:gd name="f925" fmla="val 1156"/>
                  <a:gd name="f926" fmla="val 1546"/>
                  <a:gd name="f927" fmla="val 1246"/>
                  <a:gd name="f928" fmla="val 1565"/>
                  <a:gd name="f929" fmla="val 1306"/>
                  <a:gd name="f930" fmla="val 1593"/>
                  <a:gd name="f931" fmla="val 1325"/>
                  <a:gd name="f932" fmla="val 1611"/>
                  <a:gd name="f933" fmla="val 1621"/>
                  <a:gd name="f934" fmla="val 1615"/>
                  <a:gd name="f935" fmla="val 1608"/>
                  <a:gd name="f936" fmla="val 1238"/>
                  <a:gd name="f937" fmla="val 1560"/>
                  <a:gd name="f938" fmla="val 1176"/>
                  <a:gd name="f939" fmla="val 1472"/>
                  <a:gd name="f940" fmla="val 1396"/>
                  <a:gd name="f941" fmla="val 1058"/>
                  <a:gd name="f942" fmla="val 1354"/>
                  <a:gd name="f943" fmla="val 1050"/>
                  <a:gd name="f944" fmla="val 1324"/>
                  <a:gd name="f945" fmla="val 1054"/>
                  <a:gd name="f946" fmla="val 1263"/>
                  <a:gd name="f947" fmla="val 1071"/>
                  <a:gd name="f948" fmla="val 1191"/>
                  <a:gd name="f949" fmla="val 1157"/>
                  <a:gd name="f950" fmla="val 1169"/>
                  <a:gd name="f951" fmla="val 1383"/>
                  <a:gd name="f952" fmla="val 1424"/>
                  <a:gd name="f953" fmla="val 1479"/>
                  <a:gd name="f954" fmla="val 1082"/>
                  <a:gd name="f955" fmla="val 1636"/>
                  <a:gd name="f956" fmla="val 1145"/>
                  <a:gd name="f957" fmla="val 1858"/>
                  <a:gd name="f958" fmla="val 1234"/>
                  <a:gd name="f959" fmla="val 1913"/>
                  <a:gd name="f960" fmla="val 1874"/>
                  <a:gd name="f961" fmla="val 1800"/>
                  <a:gd name="f962" fmla="val 1707"/>
                  <a:gd name="f963" fmla="val 1511"/>
                  <a:gd name="f964" fmla="val 1689"/>
                  <a:gd name="f965" fmla="val 1466"/>
                  <a:gd name="f966" fmla="val 1671"/>
                  <a:gd name="f967" fmla="val 1654"/>
                  <a:gd name="f968" fmla="val 1674"/>
                  <a:gd name="f969" fmla="val 1579"/>
                  <a:gd name="f970" fmla="val 1592"/>
                  <a:gd name="f971" fmla="val 1604"/>
                  <a:gd name="f972" fmla="val 1299"/>
                  <a:gd name="f973" fmla="val 688"/>
                  <a:gd name="f974" fmla="val 1311"/>
                  <a:gd name="f975" fmla="val 685"/>
                  <a:gd name="f976" fmla="val 681"/>
                  <a:gd name="f977" fmla="val 1347"/>
                  <a:gd name="f978" fmla="val 673"/>
                  <a:gd name="f979" fmla="val 1328"/>
                  <a:gd name="f980" fmla="val 626"/>
                  <a:gd name="f981" fmla="val 621"/>
                  <a:gd name="f982" fmla="val 1203"/>
                  <a:gd name="f983" fmla="val 1182"/>
                  <a:gd name="f984" fmla="val 620"/>
                  <a:gd name="f985" fmla="val 1179"/>
                  <a:gd name="f986" fmla="val 630"/>
                  <a:gd name="f987" fmla="val 643"/>
                  <a:gd name="f988" fmla="val 690"/>
                  <a:gd name="f989" fmla="val 1508"/>
                  <a:gd name="f990" fmla="val 1490"/>
                  <a:gd name="f991" fmla="val 1461"/>
                  <a:gd name="f992" fmla="val 1394"/>
                  <a:gd name="f993" fmla="val 1363"/>
                  <a:gd name="f994" fmla="val 1351"/>
                  <a:gd name="f995" fmla="val 1330"/>
                  <a:gd name="f996" fmla="val 700"/>
                  <a:gd name="f997" fmla="val 1320"/>
                  <a:gd name="f998" fmla="val 1309"/>
                  <a:gd name="f999" fmla="val 703"/>
                  <a:gd name="f1000" fmla="val 705"/>
                  <a:gd name="f1001" fmla="val 1259"/>
                  <a:gd name="f1002" fmla="val 715"/>
                  <a:gd name="f1003" fmla="val 1254"/>
                  <a:gd name="f1004" fmla="val 737"/>
                  <a:gd name="f1005" fmla="val 1244"/>
                  <a:gd name="f1006" fmla="val 1256"/>
                  <a:gd name="f1007" fmla="val 772"/>
                  <a:gd name="f1008" fmla="val 781"/>
                  <a:gd name="f1009" fmla="val 826"/>
                  <a:gd name="f1010" fmla="val 1399"/>
                  <a:gd name="f1011" fmla="val 1418"/>
                  <a:gd name="f1012" fmla="val 1051"/>
                  <a:gd name="f1013" fmla="val 1031"/>
                  <a:gd name="f1014" fmla="val 1425"/>
                  <a:gd name="f1015" fmla="val 978"/>
                  <a:gd name="f1016" fmla="val 1438"/>
                  <a:gd name="f1017" fmla="val 925"/>
                  <a:gd name="f1018" fmla="val 890"/>
                  <a:gd name="f1019" fmla="val 848"/>
                  <a:gd name="f1020" fmla="val 843"/>
                  <a:gd name="f1021" fmla="val 1426"/>
                  <a:gd name="f1022" fmla="val 1444"/>
                  <a:gd name="f1023" fmla="val 942"/>
                  <a:gd name="f1024" fmla="val 920"/>
                  <a:gd name="f1025" fmla="val 907"/>
                  <a:gd name="f1026" fmla="val 895"/>
                  <a:gd name="f1027" fmla="val 882"/>
                  <a:gd name="f1028" fmla="val 839"/>
                  <a:gd name="f1029" fmla="val 824"/>
                  <a:gd name="f1030" fmla="val 821"/>
                  <a:gd name="f1031" fmla="val 1442"/>
                  <a:gd name="f1032" fmla="val 829"/>
                  <a:gd name="f1033" fmla="val 1447"/>
                  <a:gd name="f1034" fmla="val 837"/>
                  <a:gd name="f1035" fmla="val 817"/>
                  <a:gd name="f1036" fmla="val 812"/>
                  <a:gd name="f1037" fmla="val 739"/>
                  <a:gd name="f1038" fmla="val 710"/>
                  <a:gd name="f1039" fmla="*/ f1 1 2242"/>
                  <a:gd name="f1040" fmla="*/ f2 1 2638"/>
                  <a:gd name="f1041" fmla="+- f5 0 f3"/>
                  <a:gd name="f1042" fmla="+- f4 0 f3"/>
                  <a:gd name="f1043" fmla="*/ f1042 1 2242"/>
                  <a:gd name="f1044" fmla="*/ f1041 1 2638"/>
                  <a:gd name="f1045" fmla="*/ f3 1 f1043"/>
                  <a:gd name="f1046" fmla="*/ f4 1 f1043"/>
                  <a:gd name="f1047" fmla="*/ f3 1 f1044"/>
                  <a:gd name="f1048" fmla="*/ f5 1 f1044"/>
                  <a:gd name="f1049" fmla="*/ f1045 f1039 1"/>
                  <a:gd name="f1050" fmla="*/ f1046 f1039 1"/>
                  <a:gd name="f1051" fmla="*/ f1048 f1040 1"/>
                  <a:gd name="f1052" fmla="*/ f1047 f104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049" t="f1052" r="f1050" b="f1051"/>
                <a:pathLst>
                  <a:path w="2242" h="2638">
                    <a:moveTo>
                      <a:pt x="f6" y="f7"/>
                    </a:moveTo>
                    <a:cubicBezTo>
                      <a:pt x="f8" y="f7"/>
                      <a:pt x="f9" y="f10"/>
                      <a:pt x="f11" y="f12"/>
                    </a:cubicBezTo>
                    <a:cubicBezTo>
                      <a:pt x="f13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1" y="f23"/>
                    </a:cubicBezTo>
                    <a:cubicBezTo>
                      <a:pt x="f21" y="f24"/>
                      <a:pt x="f19" y="f25"/>
                      <a:pt x="f17" y="f26"/>
                    </a:cubicBezTo>
                    <a:lnTo>
                      <a:pt x="f17" y="f27"/>
                    </a:lnTo>
                    <a:lnTo>
                      <a:pt x="f28" y="f29"/>
                    </a:lnTo>
                    <a:cubicBezTo>
                      <a:pt x="f30" y="f31"/>
                      <a:pt x="f32" y="f33"/>
                      <a:pt x="f34" y="f35"/>
                    </a:cubicBezTo>
                    <a:cubicBezTo>
                      <a:pt x="f36" y="f37"/>
                      <a:pt x="f38" y="f39"/>
                      <a:pt x="f40" y="f41"/>
                    </a:cubicBezTo>
                    <a:cubicBezTo>
                      <a:pt x="f42" y="f43"/>
                      <a:pt x="f44" y="f45"/>
                      <a:pt x="f46" y="f47"/>
                    </a:cubicBezTo>
                    <a:lnTo>
                      <a:pt x="f46" y="f48"/>
                    </a:lnTo>
                    <a:lnTo>
                      <a:pt x="f49" y="f50"/>
                    </a:lnTo>
                    <a:cubicBezTo>
                      <a:pt x="f51" y="f52"/>
                      <a:pt x="f53" y="f54"/>
                      <a:pt x="f55" y="f56"/>
                    </a:cubicBezTo>
                    <a:cubicBezTo>
                      <a:pt x="f57" y="f58"/>
                      <a:pt x="f59" y="f60"/>
                      <a:pt x="f61" y="f62"/>
                    </a:cubicBezTo>
                    <a:cubicBezTo>
                      <a:pt x="f63" y="f64"/>
                      <a:pt x="f65" y="f66"/>
                      <a:pt x="f67" y="f68"/>
                    </a:cubicBezTo>
                    <a:cubicBezTo>
                      <a:pt x="f69" y="f70"/>
                      <a:pt x="f71" y="f72"/>
                      <a:pt x="f73" y="f74"/>
                    </a:cubicBezTo>
                    <a:cubicBezTo>
                      <a:pt x="f75" y="f76"/>
                      <a:pt x="f77" y="f78"/>
                      <a:pt x="f79" y="f80"/>
                    </a:cubicBezTo>
                    <a:cubicBezTo>
                      <a:pt x="f81" y="f82"/>
                      <a:pt x="f81" y="f83"/>
                      <a:pt x="f84" y="f85"/>
                    </a:cubicBezTo>
                    <a:cubicBezTo>
                      <a:pt x="f86" y="f87"/>
                      <a:pt x="f88" y="f89"/>
                      <a:pt x="f65" y="f90"/>
                    </a:cubicBezTo>
                    <a:cubicBezTo>
                      <a:pt x="f91" y="f92"/>
                      <a:pt x="f93" y="f94"/>
                      <a:pt x="f95" y="f96"/>
                    </a:cubicBezTo>
                    <a:cubicBezTo>
                      <a:pt x="f97" y="f98"/>
                      <a:pt x="f99" y="f100"/>
                      <a:pt x="f50" y="f101"/>
                    </a:cubicBezTo>
                    <a:lnTo>
                      <a:pt x="f102" y="f101"/>
                    </a:lnTo>
                    <a:cubicBezTo>
                      <a:pt x="f103" y="f104"/>
                      <a:pt x="f105" y="f106"/>
                      <a:pt x="f107" y="f108"/>
                    </a:cubicBezTo>
                    <a:cubicBezTo>
                      <a:pt x="f109" y="f110"/>
                      <a:pt x="f111" y="f112"/>
                      <a:pt x="f113" y="f114"/>
                    </a:cubicBezTo>
                    <a:cubicBezTo>
                      <a:pt x="f115" y="f112"/>
                      <a:pt x="f116" y="f110"/>
                      <a:pt x="f117" y="f108"/>
                    </a:cubicBezTo>
                    <a:cubicBezTo>
                      <a:pt x="f118" y="f106"/>
                      <a:pt x="f119" y="f104"/>
                      <a:pt x="f120" y="f101"/>
                    </a:cubicBezTo>
                    <a:cubicBezTo>
                      <a:pt x="f121" y="f100"/>
                      <a:pt x="f122" y="f98"/>
                      <a:pt x="f123" y="f96"/>
                    </a:cubicBezTo>
                    <a:cubicBezTo>
                      <a:pt x="f124" y="f125"/>
                      <a:pt x="f126" y="f127"/>
                      <a:pt x="f128" y="f129"/>
                    </a:cubicBezTo>
                    <a:lnTo>
                      <a:pt x="f130" y="f131"/>
                    </a:lnTo>
                    <a:cubicBezTo>
                      <a:pt x="f132" y="f133"/>
                      <a:pt x="f134" y="f135"/>
                      <a:pt x="f136" y="f137"/>
                    </a:cubicBezTo>
                    <a:cubicBezTo>
                      <a:pt x="f138" y="f10"/>
                      <a:pt x="f139" y="f7"/>
                      <a:pt x="f140" y="f7"/>
                    </a:cubicBezTo>
                    <a:lnTo>
                      <a:pt x="f6" y="f7"/>
                    </a:ln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41" y="f142"/>
                    </a:moveTo>
                    <a:cubicBezTo>
                      <a:pt x="f143" y="f144"/>
                      <a:pt x="f145" y="f0"/>
                      <a:pt x="f146" y="f147"/>
                    </a:cubicBezTo>
                    <a:cubicBezTo>
                      <a:pt x="f148" y="f149"/>
                      <a:pt x="f150" y="f151"/>
                      <a:pt x="f152" y="f153"/>
                    </a:cubicBezTo>
                    <a:cubicBezTo>
                      <a:pt x="f154" y="f52"/>
                      <a:pt x="f155" y="f156"/>
                      <a:pt x="f157" y="f158"/>
                    </a:cubicBezTo>
                    <a:cubicBezTo>
                      <a:pt x="f86" y="f159"/>
                      <a:pt x="f160" y="f161"/>
                      <a:pt x="f75" y="f162"/>
                    </a:cubicBezTo>
                    <a:cubicBezTo>
                      <a:pt x="f145" y="f163"/>
                      <a:pt x="f164" y="f165"/>
                      <a:pt x="f166" y="f167"/>
                    </a:cubicBezTo>
                    <a:cubicBezTo>
                      <a:pt x="f168" y="f169"/>
                      <a:pt x="f170" y="f171"/>
                      <a:pt x="f172" y="f173"/>
                    </a:cubicBezTo>
                    <a:cubicBezTo>
                      <a:pt x="f174" y="f175"/>
                      <a:pt x="f176" y="f177"/>
                      <a:pt x="f178" y="f179"/>
                    </a:cubicBezTo>
                    <a:cubicBezTo>
                      <a:pt x="f180" y="f181"/>
                      <a:pt x="f182" y="f183"/>
                      <a:pt x="f184" y="f185"/>
                    </a:cubicBezTo>
                    <a:cubicBezTo>
                      <a:pt x="f57" y="f186"/>
                      <a:pt x="f187" y="f188"/>
                      <a:pt x="f189" y="f190"/>
                    </a:cubicBezTo>
                    <a:cubicBezTo>
                      <a:pt x="f191" y="f192"/>
                      <a:pt x="f193" y="f194"/>
                      <a:pt x="f195" y="f106"/>
                    </a:cubicBezTo>
                    <a:cubicBezTo>
                      <a:pt x="f196" y="f197"/>
                      <a:pt x="f198" y="f199"/>
                      <a:pt x="f105" y="f200"/>
                    </a:cubicBezTo>
                    <a:cubicBezTo>
                      <a:pt x="f201" y="f202"/>
                      <a:pt x="f203" y="f204"/>
                      <a:pt x="f6" y="f205"/>
                    </a:cubicBezTo>
                    <a:cubicBezTo>
                      <a:pt x="f206" y="f207"/>
                      <a:pt x="f208" y="f209"/>
                      <a:pt x="f113" y="f210"/>
                    </a:cubicBezTo>
                    <a:cubicBezTo>
                      <a:pt x="f113" y="f209"/>
                      <a:pt x="f140" y="f207"/>
                      <a:pt x="f211" y="f205"/>
                    </a:cubicBezTo>
                    <a:cubicBezTo>
                      <a:pt x="f212" y="f204"/>
                      <a:pt x="f213" y="f202"/>
                      <a:pt x="f118" y="f200"/>
                    </a:cubicBezTo>
                    <a:cubicBezTo>
                      <a:pt x="f214" y="f199"/>
                      <a:pt x="f215" y="f197"/>
                      <a:pt x="f216" y="f106"/>
                    </a:cubicBezTo>
                    <a:cubicBezTo>
                      <a:pt x="f217" y="f194"/>
                      <a:pt x="f218" y="f192"/>
                      <a:pt x="f219" y="f190"/>
                    </a:cubicBezTo>
                    <a:cubicBezTo>
                      <a:pt x="f220" y="f188"/>
                      <a:pt x="f221" y="f186"/>
                      <a:pt x="f222" y="f185"/>
                    </a:cubicBezTo>
                    <a:cubicBezTo>
                      <a:pt x="f223" y="f183"/>
                      <a:pt x="f224" y="f181"/>
                      <a:pt x="f225" y="f179"/>
                    </a:cubicBezTo>
                    <a:cubicBezTo>
                      <a:pt x="f226" y="f177"/>
                      <a:pt x="f227" y="f175"/>
                      <a:pt x="f228" y="f173"/>
                    </a:cubicBezTo>
                    <a:cubicBezTo>
                      <a:pt x="f229" y="f171"/>
                      <a:pt x="f230" y="f169"/>
                      <a:pt x="f231" y="f167"/>
                    </a:cubicBezTo>
                    <a:cubicBezTo>
                      <a:pt x="f232" y="f165"/>
                      <a:pt x="f233" y="f163"/>
                      <a:pt x="f234" y="f162"/>
                    </a:cubicBezTo>
                    <a:cubicBezTo>
                      <a:pt x="f235" y="f161"/>
                      <a:pt x="f125" y="f159"/>
                      <a:pt x="f236" y="f158"/>
                    </a:cubicBezTo>
                    <a:cubicBezTo>
                      <a:pt x="f237" y="f156"/>
                      <a:pt x="f238" y="f52"/>
                      <a:pt x="f239" y="f153"/>
                    </a:cubicBezTo>
                    <a:cubicBezTo>
                      <a:pt x="f240" y="f151"/>
                      <a:pt x="f241" y="f149"/>
                      <a:pt x="f242" y="f147"/>
                    </a:cubicBezTo>
                    <a:cubicBezTo>
                      <a:pt x="f233" y="f0"/>
                      <a:pt x="f243" y="f144"/>
                      <a:pt x="f244" y="f142"/>
                    </a:cubicBezTo>
                    <a:cubicBezTo>
                      <a:pt x="f245" y="f246"/>
                      <a:pt x="f247" y="f248"/>
                      <a:pt x="f249" y="f172"/>
                    </a:cubicBezTo>
                    <a:cubicBezTo>
                      <a:pt x="f250" y="f251"/>
                      <a:pt x="f252" y="f253"/>
                      <a:pt x="f113" y="f253"/>
                    </a:cubicBezTo>
                    <a:cubicBezTo>
                      <a:pt x="f156" y="f253"/>
                      <a:pt x="f254" y="f251"/>
                      <a:pt x="f255" y="f172"/>
                    </a:cubicBezTo>
                    <a:cubicBezTo>
                      <a:pt x="f256" y="f248"/>
                      <a:pt x="f257" y="f246"/>
                      <a:pt x="f141" y="f142"/>
                    </a:cubicBezTo>
                    <a:close/>
                    <a:moveTo>
                      <a:pt x="f141" y="f142"/>
                    </a:moveTo>
                    <a:lnTo>
                      <a:pt x="f141" y="f142"/>
                    </a:lnTo>
                    <a:close/>
                    <a:moveTo>
                      <a:pt x="f258" y="f3"/>
                    </a:moveTo>
                    <a:lnTo>
                      <a:pt x="f113" y="f3"/>
                    </a:lnTo>
                    <a:lnTo>
                      <a:pt x="f259" y="f3"/>
                    </a:lnTo>
                    <a:cubicBezTo>
                      <a:pt x="f260" y="f3"/>
                      <a:pt x="f261" y="f262"/>
                      <a:pt x="f263" y="f264"/>
                    </a:cubicBezTo>
                    <a:cubicBezTo>
                      <a:pt x="f265" y="f266"/>
                      <a:pt x="f267" y="f248"/>
                      <a:pt x="f268" y="f269"/>
                    </a:cubicBezTo>
                    <a:lnTo>
                      <a:pt x="f270" y="f269"/>
                    </a:lnTo>
                    <a:lnTo>
                      <a:pt x="f183" y="f271"/>
                    </a:lnTo>
                    <a:cubicBezTo>
                      <a:pt x="f272" y="f88"/>
                      <a:pt x="f273" y="f274"/>
                      <a:pt x="f227" y="f275"/>
                    </a:cubicBezTo>
                    <a:lnTo>
                      <a:pt x="f276" y="f277"/>
                    </a:lnTo>
                    <a:lnTo>
                      <a:pt x="f278" y="f279"/>
                    </a:lnTo>
                    <a:cubicBezTo>
                      <a:pt x="f280" y="f281"/>
                      <a:pt x="f282" y="f151"/>
                      <a:pt x="f283" y="f284"/>
                    </a:cubicBezTo>
                    <a:cubicBezTo>
                      <a:pt x="f285" y="f286"/>
                      <a:pt x="f287" y="f288"/>
                      <a:pt x="f289" y="f290"/>
                    </a:cubicBezTo>
                    <a:cubicBezTo>
                      <a:pt x="f291" y="f292"/>
                      <a:pt x="f223" y="f293"/>
                      <a:pt x="f280" y="f211"/>
                    </a:cubicBezTo>
                    <a:cubicBezTo>
                      <a:pt x="f273" y="f294"/>
                      <a:pt x="f295" y="f296"/>
                      <a:pt x="f297" y="f298"/>
                    </a:cubicBezTo>
                    <a:cubicBezTo>
                      <a:pt x="f299" y="f300"/>
                      <a:pt x="f301" y="f302"/>
                      <a:pt x="f303" y="f304"/>
                    </a:cubicBezTo>
                    <a:cubicBezTo>
                      <a:pt x="f305" y="f175"/>
                      <a:pt x="f306" y="f307"/>
                      <a:pt x="f308" y="f309"/>
                    </a:cubicBezTo>
                    <a:cubicBezTo>
                      <a:pt x="f310" y="f311"/>
                      <a:pt x="f312" y="f313"/>
                      <a:pt x="f314" y="f129"/>
                    </a:cubicBezTo>
                    <a:cubicBezTo>
                      <a:pt x="f315" y="f222"/>
                      <a:pt x="f316" y="f317"/>
                      <a:pt x="f318" y="f319"/>
                    </a:cubicBezTo>
                    <a:cubicBezTo>
                      <a:pt x="f320" y="f321"/>
                      <a:pt x="f322" y="f323"/>
                      <a:pt x="f324" y="f325"/>
                    </a:cubicBezTo>
                    <a:cubicBezTo>
                      <a:pt x="f120" y="f326"/>
                      <a:pt x="f327" y="f328"/>
                      <a:pt x="f329" y="f330"/>
                    </a:cubicBezTo>
                    <a:cubicBezTo>
                      <a:pt x="f331" y="f332"/>
                      <a:pt x="f333" y="f334"/>
                      <a:pt x="f335" y="f336"/>
                    </a:cubicBezTo>
                    <a:cubicBezTo>
                      <a:pt x="f337" y="f338"/>
                      <a:pt x="f162" y="f339"/>
                      <a:pt x="f340" y="f341"/>
                    </a:cubicBezTo>
                    <a:lnTo>
                      <a:pt x="f113" y="f342"/>
                    </a:lnTo>
                    <a:lnTo>
                      <a:pt x="f343" y="f341"/>
                    </a:lnTo>
                    <a:cubicBezTo>
                      <a:pt x="f344" y="f339"/>
                      <a:pt x="f345" y="f338"/>
                      <a:pt x="f346" y="f336"/>
                    </a:cubicBezTo>
                    <a:cubicBezTo>
                      <a:pt x="f347" y="f334"/>
                      <a:pt x="f348" y="f332"/>
                      <a:pt x="f349" y="f330"/>
                    </a:cubicBezTo>
                    <a:cubicBezTo>
                      <a:pt x="f350" y="f328"/>
                      <a:pt x="f102" y="f326"/>
                      <a:pt x="f351" y="f325"/>
                    </a:cubicBezTo>
                    <a:cubicBezTo>
                      <a:pt x="f352" y="f323"/>
                      <a:pt x="f353" y="f321"/>
                      <a:pt x="f354" y="f319"/>
                    </a:cubicBezTo>
                    <a:cubicBezTo>
                      <a:pt x="f355" y="f317"/>
                      <a:pt x="f356" y="f222"/>
                      <a:pt x="f357" y="f129"/>
                    </a:cubicBezTo>
                    <a:cubicBezTo>
                      <a:pt x="f358" y="f313"/>
                      <a:pt x="f359" y="f311"/>
                      <a:pt x="f360" y="f309"/>
                    </a:cubicBezTo>
                    <a:cubicBezTo>
                      <a:pt x="f361" y="f307"/>
                      <a:pt x="f3" y="f175"/>
                      <a:pt x="f362" y="f304"/>
                    </a:cubicBezTo>
                    <a:cubicBezTo>
                      <a:pt x="f363" y="f302"/>
                      <a:pt x="f364" y="f300"/>
                      <a:pt x="f365" y="f298"/>
                    </a:cubicBezTo>
                    <a:cubicBezTo>
                      <a:pt x="f366" y="f296"/>
                      <a:pt x="f180" y="f294"/>
                      <a:pt x="f367" y="f211"/>
                    </a:cubicBezTo>
                    <a:cubicBezTo>
                      <a:pt x="f182" y="f293"/>
                      <a:pt x="f160" y="f292"/>
                      <a:pt x="f368" y="f290"/>
                    </a:cubicBezTo>
                    <a:cubicBezTo>
                      <a:pt x="f369" y="f288"/>
                      <a:pt x="f69" y="f286"/>
                      <a:pt x="f370" y="f284"/>
                    </a:cubicBezTo>
                    <a:cubicBezTo>
                      <a:pt x="f371" y="f151"/>
                      <a:pt x="f367" y="f281"/>
                      <a:pt x="f372" y="f279"/>
                    </a:cubicBezTo>
                    <a:lnTo>
                      <a:pt x="f373" y="f277"/>
                    </a:lnTo>
                    <a:lnTo>
                      <a:pt x="f174" y="f275"/>
                    </a:lnTo>
                    <a:cubicBezTo>
                      <a:pt x="f374" y="f274"/>
                      <a:pt x="f375" y="f88"/>
                      <a:pt x="f376" y="f271"/>
                    </a:cubicBezTo>
                    <a:lnTo>
                      <a:pt x="f44" y="f269"/>
                    </a:lnTo>
                    <a:lnTo>
                      <a:pt x="f377" y="f269"/>
                    </a:lnTo>
                    <a:cubicBezTo>
                      <a:pt x="f378" y="f248"/>
                      <a:pt x="f379" y="f266"/>
                      <a:pt x="f380" y="f264"/>
                    </a:cubicBezTo>
                    <a:cubicBezTo>
                      <a:pt x="f45" y="f262"/>
                      <a:pt x="f381" y="f3"/>
                      <a:pt x="f258" y="f3"/>
                    </a:cubicBezTo>
                    <a:close/>
                    <a:moveTo>
                      <a:pt x="f258" y="f3"/>
                    </a:moveTo>
                    <a:lnTo>
                      <a:pt x="f258" y="f3"/>
                    </a:lnTo>
                    <a:close/>
                    <a:moveTo>
                      <a:pt x="f136" y="f382"/>
                    </a:moveTo>
                    <a:cubicBezTo>
                      <a:pt x="f383" y="f382"/>
                      <a:pt x="f327" y="f384"/>
                      <a:pt x="f327" y="f385"/>
                    </a:cubicBezTo>
                    <a:cubicBezTo>
                      <a:pt x="f327" y="f352"/>
                      <a:pt x="f383" y="f386"/>
                      <a:pt x="f136" y="f386"/>
                    </a:cubicBezTo>
                    <a:cubicBezTo>
                      <a:pt x="f214" y="f386"/>
                      <a:pt x="f387" y="f352"/>
                      <a:pt x="f387" y="f385"/>
                    </a:cubicBezTo>
                    <a:cubicBezTo>
                      <a:pt x="f387" y="f384"/>
                      <a:pt x="f214" y="f382"/>
                      <a:pt x="f136" y="f382"/>
                    </a:cubicBezTo>
                    <a:close/>
                    <a:moveTo>
                      <a:pt x="f136" y="f382"/>
                    </a:moveTo>
                    <a:lnTo>
                      <a:pt x="f136" y="f382"/>
                    </a:lnTo>
                    <a:close/>
                    <a:moveTo>
                      <a:pt x="f252" y="f388"/>
                    </a:moveTo>
                    <a:cubicBezTo>
                      <a:pt x="f389" y="f390"/>
                      <a:pt x="f391" y="f392"/>
                      <a:pt x="f393" y="f394"/>
                    </a:cubicBezTo>
                    <a:cubicBezTo>
                      <a:pt x="f395" y="f396"/>
                      <a:pt x="f397" y="f398"/>
                      <a:pt x="f162" y="f399"/>
                    </a:cubicBezTo>
                    <a:lnTo>
                      <a:pt x="f162" y="f400"/>
                    </a:lnTo>
                    <a:cubicBezTo>
                      <a:pt x="f140" y="f401"/>
                      <a:pt x="f258" y="f402"/>
                      <a:pt x="f6" y="f403"/>
                    </a:cubicBezTo>
                    <a:cubicBezTo>
                      <a:pt x="f206" y="f404"/>
                      <a:pt x="f259" y="f405"/>
                      <a:pt x="f335" y="f405"/>
                    </a:cubicBezTo>
                    <a:cubicBezTo>
                      <a:pt x="f406" y="f405"/>
                      <a:pt x="f212" y="f405"/>
                      <a:pt x="f407" y="f408"/>
                    </a:cubicBezTo>
                    <a:cubicBezTo>
                      <a:pt x="f409" y="f408"/>
                      <a:pt x="f410" y="f405"/>
                      <a:pt x="f165" y="f404"/>
                    </a:cubicBezTo>
                    <a:cubicBezTo>
                      <a:pt x="f260" y="f411"/>
                      <a:pt x="f412" y="f413"/>
                      <a:pt x="f414" y="f97"/>
                    </a:cubicBezTo>
                    <a:lnTo>
                      <a:pt x="f171" y="f415"/>
                    </a:lnTo>
                    <a:cubicBezTo>
                      <a:pt x="f324" y="f416"/>
                      <a:pt x="f417" y="f418"/>
                      <a:pt x="f134" y="f396"/>
                    </a:cubicBezTo>
                    <a:cubicBezTo>
                      <a:pt x="f419" y="f380"/>
                      <a:pt x="f420" y="f421"/>
                      <a:pt x="f422" y="f399"/>
                    </a:cubicBezTo>
                    <a:cubicBezTo>
                      <a:pt x="f423" y="f424"/>
                      <a:pt x="f425" y="f399"/>
                      <a:pt x="f426" y="f398"/>
                    </a:cubicBezTo>
                    <a:cubicBezTo>
                      <a:pt x="f427" y="f41"/>
                      <a:pt x="f428" y="f429"/>
                      <a:pt x="f430" y="f431"/>
                    </a:cubicBezTo>
                    <a:cubicBezTo>
                      <a:pt x="f132" y="f432"/>
                      <a:pt x="f132" y="f384"/>
                      <a:pt x="f433" y="f43"/>
                    </a:cubicBezTo>
                    <a:cubicBezTo>
                      <a:pt x="f217" y="f434"/>
                      <a:pt x="f435" y="f436"/>
                      <a:pt x="f304" y="f437"/>
                    </a:cubicBezTo>
                    <a:cubicBezTo>
                      <a:pt x="f438" y="f439"/>
                      <a:pt x="f440" y="f441"/>
                      <a:pt x="f442" y="f443"/>
                    </a:cubicBezTo>
                    <a:cubicBezTo>
                      <a:pt x="f121" y="f444"/>
                      <a:pt x="f445" y="f446"/>
                      <a:pt x="f447" y="f448"/>
                    </a:cubicBezTo>
                    <a:lnTo>
                      <a:pt x="f80" y="f449"/>
                    </a:lnTo>
                    <a:lnTo>
                      <a:pt x="f450" y="f451"/>
                    </a:lnTo>
                    <a:cubicBezTo>
                      <a:pt x="f452" y="f453"/>
                      <a:pt x="f423" y="f454"/>
                      <a:pt x="f422" y="f455"/>
                    </a:cubicBezTo>
                    <a:cubicBezTo>
                      <a:pt x="f452" y="f456"/>
                      <a:pt x="f457" y="f458"/>
                      <a:pt x="f425" y="f459"/>
                    </a:cubicBezTo>
                    <a:cubicBezTo>
                      <a:pt x="f460" y="f461"/>
                      <a:pt x="f462" y="f463"/>
                      <a:pt x="f464" y="f465"/>
                    </a:cubicBezTo>
                    <a:cubicBezTo>
                      <a:pt x="f466" y="f467"/>
                      <a:pt x="f468" y="f45"/>
                      <a:pt x="f469" y="f470"/>
                    </a:cubicBezTo>
                    <a:cubicBezTo>
                      <a:pt x="f263" y="f443"/>
                      <a:pt x="f320" y="f441"/>
                      <a:pt x="f471" y="f443"/>
                    </a:cubicBezTo>
                    <a:cubicBezTo>
                      <a:pt x="f472" y="f473"/>
                      <a:pt x="f474" y="f475"/>
                      <a:pt x="f476" y="f396"/>
                    </a:cubicBezTo>
                    <a:cubicBezTo>
                      <a:pt x="f428" y="f19"/>
                      <a:pt x="f417" y="f477"/>
                      <a:pt x="f478" y="f479"/>
                    </a:cubicBezTo>
                    <a:cubicBezTo>
                      <a:pt x="f480" y="f481"/>
                      <a:pt x="f482" y="f274"/>
                      <a:pt x="f206" y="f274"/>
                    </a:cubicBezTo>
                    <a:cubicBezTo>
                      <a:pt x="f483" y="f274"/>
                      <a:pt x="f484" y="f481"/>
                      <a:pt x="f156" y="f479"/>
                    </a:cubicBezTo>
                    <a:cubicBezTo>
                      <a:pt x="f485" y="f477"/>
                      <a:pt x="f486" y="f19"/>
                      <a:pt x="f400" y="f396"/>
                    </a:cubicBezTo>
                    <a:cubicBezTo>
                      <a:pt x="f487" y="f488"/>
                      <a:pt x="f354" y="f56"/>
                      <a:pt x="f489" y="f162"/>
                    </a:cubicBezTo>
                    <a:lnTo>
                      <a:pt x="f490" y="f162"/>
                    </a:lnTo>
                    <a:lnTo>
                      <a:pt x="f490" y="f465"/>
                    </a:lnTo>
                    <a:lnTo>
                      <a:pt x="f491" y="f465"/>
                    </a:lnTo>
                    <a:lnTo>
                      <a:pt x="f491" y="f45"/>
                    </a:lnTo>
                    <a:lnTo>
                      <a:pt x="f492" y="f45"/>
                    </a:lnTo>
                    <a:lnTo>
                      <a:pt x="f492" y="f436"/>
                    </a:lnTo>
                    <a:lnTo>
                      <a:pt x="f491" y="f436"/>
                    </a:lnTo>
                    <a:lnTo>
                      <a:pt x="f491" y="f493"/>
                    </a:lnTo>
                    <a:lnTo>
                      <a:pt x="f492" y="f493"/>
                    </a:lnTo>
                    <a:lnTo>
                      <a:pt x="f492" y="f494"/>
                    </a:lnTo>
                    <a:cubicBezTo>
                      <a:pt x="f492" y="f390"/>
                      <a:pt x="f495" y="f496"/>
                      <a:pt x="f497" y="f418"/>
                    </a:cubicBezTo>
                    <a:lnTo>
                      <a:pt x="f497" y="f498"/>
                    </a:lnTo>
                    <a:cubicBezTo>
                      <a:pt x="f497" y="f499"/>
                      <a:pt x="f351" y="f413"/>
                      <a:pt x="f500" y="f413"/>
                    </a:cubicBezTo>
                    <a:cubicBezTo>
                      <a:pt x="f501" y="f413"/>
                      <a:pt x="f502" y="f499"/>
                      <a:pt x="f502" y="f498"/>
                    </a:cubicBezTo>
                    <a:lnTo>
                      <a:pt x="f502" y="f418"/>
                    </a:lnTo>
                    <a:cubicBezTo>
                      <a:pt x="f503" y="f496"/>
                      <a:pt x="f504" y="f390"/>
                      <a:pt x="f504" y="f494"/>
                    </a:cubicBezTo>
                    <a:lnTo>
                      <a:pt x="f504" y="f493"/>
                    </a:lnTo>
                    <a:lnTo>
                      <a:pt x="f505" y="f493"/>
                    </a:lnTo>
                    <a:lnTo>
                      <a:pt x="f505" y="f436"/>
                    </a:lnTo>
                    <a:lnTo>
                      <a:pt x="f504" y="f436"/>
                    </a:lnTo>
                    <a:lnTo>
                      <a:pt x="f504" y="f45"/>
                    </a:lnTo>
                    <a:lnTo>
                      <a:pt x="f505" y="f45"/>
                    </a:lnTo>
                    <a:lnTo>
                      <a:pt x="f505" y="f465"/>
                    </a:lnTo>
                    <a:lnTo>
                      <a:pt x="f381" y="f465"/>
                    </a:lnTo>
                    <a:lnTo>
                      <a:pt x="f381" y="f162"/>
                    </a:lnTo>
                    <a:lnTo>
                      <a:pt x="f506" y="f162"/>
                    </a:lnTo>
                    <a:cubicBezTo>
                      <a:pt x="f507" y="f508"/>
                      <a:pt x="f140" y="f509"/>
                      <a:pt x="f510" y="f107"/>
                    </a:cubicBezTo>
                    <a:cubicBezTo>
                      <a:pt x="f212" y="f511"/>
                      <a:pt x="f512" y="f158"/>
                      <a:pt x="f513" y="f514"/>
                    </a:cubicBezTo>
                    <a:cubicBezTo>
                      <a:pt x="f515" y="f516"/>
                      <a:pt x="f517" y="f518"/>
                      <a:pt x="f389" y="f519"/>
                    </a:cubicBezTo>
                    <a:cubicBezTo>
                      <a:pt x="f74" y="f455"/>
                      <a:pt x="f520" y="f521"/>
                      <a:pt x="f522" y="f523"/>
                    </a:cubicBezTo>
                    <a:cubicBezTo>
                      <a:pt x="f524" y="f54"/>
                      <a:pt x="f525" y="f518"/>
                      <a:pt x="f526" y="f350"/>
                    </a:cubicBezTo>
                    <a:cubicBezTo>
                      <a:pt x="f414" y="f521"/>
                      <a:pt x="f525" y="f458"/>
                      <a:pt x="f527" y="f528"/>
                    </a:cubicBezTo>
                    <a:cubicBezTo>
                      <a:pt x="f524" y="f529"/>
                      <a:pt x="f530" y="f531"/>
                      <a:pt x="f532" y="f533"/>
                    </a:cubicBezTo>
                    <a:cubicBezTo>
                      <a:pt x="f534" y="f492"/>
                      <a:pt x="f120" y="f446"/>
                      <a:pt x="f535" y="f536"/>
                    </a:cubicBezTo>
                    <a:cubicBezTo>
                      <a:pt x="f537" y="f444"/>
                      <a:pt x="f538" y="f539"/>
                      <a:pt x="f540" y="f541"/>
                    </a:cubicBezTo>
                    <a:cubicBezTo>
                      <a:pt x="f542" y="f543"/>
                      <a:pt x="f214" y="f543"/>
                      <a:pt x="f544" y="f543"/>
                    </a:cubicBezTo>
                    <a:cubicBezTo>
                      <a:pt x="f298" y="f543"/>
                      <a:pt x="f545" y="f546"/>
                      <a:pt x="f138" y="f99"/>
                    </a:cubicBezTo>
                    <a:lnTo>
                      <a:pt x="f547" y="f470"/>
                    </a:lnTo>
                    <a:lnTo>
                      <a:pt x="f165" y="f548"/>
                    </a:lnTo>
                    <a:cubicBezTo>
                      <a:pt x="f549" y="f441"/>
                      <a:pt x="f550" y="f551"/>
                      <a:pt x="f118" y="f43"/>
                    </a:cubicBezTo>
                    <a:cubicBezTo>
                      <a:pt x="f517" y="f552"/>
                      <a:pt x="f545" y="f151"/>
                      <a:pt x="f553" y="f431"/>
                    </a:cubicBezTo>
                    <a:cubicBezTo>
                      <a:pt x="f554" y="f555"/>
                      <a:pt x="f556" y="f388"/>
                      <a:pt x="f252" y="f388"/>
                    </a:cubicBezTo>
                    <a:close/>
                    <a:moveTo>
                      <a:pt x="f252" y="f388"/>
                    </a:moveTo>
                    <a:lnTo>
                      <a:pt x="f252" y="f388"/>
                    </a:lnTo>
                    <a:close/>
                    <a:moveTo>
                      <a:pt x="f557" y="f558"/>
                    </a:moveTo>
                    <a:cubicBezTo>
                      <a:pt x="f559" y="f560"/>
                      <a:pt x="f440" y="f561"/>
                      <a:pt x="f562" y="f563"/>
                    </a:cubicBezTo>
                    <a:cubicBezTo>
                      <a:pt x="f419" y="f564"/>
                      <a:pt x="f261" y="f565"/>
                      <a:pt x="f566" y="f567"/>
                    </a:cubicBezTo>
                    <a:cubicBezTo>
                      <a:pt x="f250" y="f568"/>
                      <a:pt x="f569" y="f64"/>
                      <a:pt x="f570" y="f203"/>
                    </a:cubicBezTo>
                    <a:cubicBezTo>
                      <a:pt x="f571" y="f572"/>
                      <a:pt x="f573" y="f574"/>
                      <a:pt x="f78" y="f574"/>
                    </a:cubicBezTo>
                    <a:lnTo>
                      <a:pt x="f575" y="f574"/>
                    </a:lnTo>
                    <a:lnTo>
                      <a:pt x="f576" y="f577"/>
                    </a:lnTo>
                    <a:cubicBezTo>
                      <a:pt x="f324" y="f578"/>
                      <a:pt x="f579" y="f105"/>
                      <a:pt x="f216" y="f156"/>
                    </a:cubicBezTo>
                    <a:cubicBezTo>
                      <a:pt x="f580" y="f288"/>
                      <a:pt x="f530" y="f581"/>
                      <a:pt x="f582" y="f583"/>
                    </a:cubicBezTo>
                    <a:cubicBezTo>
                      <a:pt x="f584" y="f585"/>
                      <a:pt x="f586" y="f587"/>
                      <a:pt x="f588" y="f103"/>
                    </a:cubicBezTo>
                    <a:cubicBezTo>
                      <a:pt x="f545" y="f581"/>
                      <a:pt x="f589" y="f590"/>
                      <a:pt x="f591" y="f105"/>
                    </a:cubicBezTo>
                    <a:cubicBezTo>
                      <a:pt x="f409" y="f592"/>
                      <a:pt x="f593" y="f578"/>
                      <a:pt x="f594" y="f568"/>
                    </a:cubicBezTo>
                    <a:cubicBezTo>
                      <a:pt x="f595" y="f293"/>
                      <a:pt x="f340" y="f507"/>
                      <a:pt x="f343" y="f162"/>
                    </a:cubicBezTo>
                    <a:lnTo>
                      <a:pt x="f530" y="f162"/>
                    </a:lnTo>
                    <a:lnTo>
                      <a:pt x="f530" y="f596"/>
                    </a:lnTo>
                    <a:lnTo>
                      <a:pt x="f597" y="f340"/>
                    </a:lnTo>
                    <a:cubicBezTo>
                      <a:pt x="f414" y="f208"/>
                      <a:pt x="f579" y="f598"/>
                      <a:pt x="f576" y="f508"/>
                    </a:cubicBezTo>
                    <a:cubicBezTo>
                      <a:pt x="f599" y="f572"/>
                      <a:pt x="f304" y="f347"/>
                      <a:pt x="f447" y="f107"/>
                    </a:cubicBezTo>
                    <a:cubicBezTo>
                      <a:pt x="f423" y="f600"/>
                      <a:pt x="f217" y="f601"/>
                      <a:pt x="f427" y="f602"/>
                    </a:cubicBezTo>
                    <a:cubicBezTo>
                      <a:pt x="f603" y="f604"/>
                      <a:pt x="f605" y="f581"/>
                      <a:pt x="f175" y="f606"/>
                    </a:cubicBezTo>
                    <a:cubicBezTo>
                      <a:pt x="f607" y="f583"/>
                      <a:pt x="f608" y="f606"/>
                      <a:pt x="f474" y="f198"/>
                    </a:cubicBezTo>
                    <a:cubicBezTo>
                      <a:pt x="f609" y="f581"/>
                      <a:pt x="f610" y="f288"/>
                      <a:pt x="f611" y="f156"/>
                    </a:cubicBezTo>
                    <a:cubicBezTo>
                      <a:pt x="f612" y="f613"/>
                      <a:pt x="f614" y="f615"/>
                      <a:pt x="f616" y="f617"/>
                    </a:cubicBezTo>
                    <a:cubicBezTo>
                      <a:pt x="f618" y="f619"/>
                      <a:pt x="f620" y="f621"/>
                      <a:pt x="f622" y="f623"/>
                    </a:cubicBezTo>
                    <a:cubicBezTo>
                      <a:pt x="f624" y="f546"/>
                      <a:pt x="f476" y="f444"/>
                      <a:pt x="f625" y="f626"/>
                    </a:cubicBezTo>
                    <a:cubicBezTo>
                      <a:pt x="f627" y="f628"/>
                      <a:pt x="f603" y="f629"/>
                      <a:pt x="f322" y="f630"/>
                    </a:cubicBezTo>
                    <a:cubicBezTo>
                      <a:pt x="f425" y="f52"/>
                      <a:pt x="f452" y="f523"/>
                      <a:pt x="f557" y="f558"/>
                    </a:cubicBezTo>
                    <a:close/>
                    <a:moveTo>
                      <a:pt x="f557" y="f558"/>
                    </a:moveTo>
                    <a:lnTo>
                      <a:pt x="f557" y="f558"/>
                    </a:lnTo>
                    <a:close/>
                    <a:moveTo>
                      <a:pt x="f631" y="f632"/>
                    </a:moveTo>
                    <a:lnTo>
                      <a:pt x="f15" y="f632"/>
                    </a:lnTo>
                    <a:lnTo>
                      <a:pt x="f15" y="f633"/>
                    </a:lnTo>
                    <a:cubicBezTo>
                      <a:pt x="f15" y="f633"/>
                      <a:pt x="f634" y="f175"/>
                      <a:pt x="f494" y="f175"/>
                    </a:cubicBezTo>
                    <a:lnTo>
                      <a:pt x="f635" y="f175"/>
                    </a:lnTo>
                    <a:cubicBezTo>
                      <a:pt x="f636" y="f175"/>
                      <a:pt x="f636" y="f633"/>
                      <a:pt x="f636" y="f633"/>
                    </a:cubicBezTo>
                    <a:lnTo>
                      <a:pt x="f636" y="f632"/>
                    </a:lnTo>
                    <a:lnTo>
                      <a:pt x="f637" y="f632"/>
                    </a:lnTo>
                    <a:cubicBezTo>
                      <a:pt x="f638" y="f639"/>
                      <a:pt x="f640" y="f462"/>
                      <a:pt x="f486" y="f641"/>
                    </a:cubicBezTo>
                    <a:cubicBezTo>
                      <a:pt x="f552" y="f642"/>
                      <a:pt x="f643" y="f644"/>
                      <a:pt x="f645" y="f646"/>
                    </a:cubicBezTo>
                    <a:cubicBezTo>
                      <a:pt x="f536" y="f647"/>
                      <a:pt x="f648" y="f571"/>
                      <a:pt x="f58" y="f649"/>
                    </a:cubicBezTo>
                    <a:cubicBezTo>
                      <a:pt x="f153" y="f650"/>
                      <a:pt x="f651" y="f633"/>
                      <a:pt x="f541" y="f632"/>
                    </a:cubicBezTo>
                    <a:lnTo>
                      <a:pt x="f153" y="f632"/>
                    </a:lnTo>
                    <a:lnTo>
                      <a:pt x="f153" y="f652"/>
                    </a:lnTo>
                    <a:cubicBezTo>
                      <a:pt x="f153" y="f653"/>
                      <a:pt x="f648" y="f654"/>
                      <a:pt x="f501" y="f654"/>
                    </a:cubicBezTo>
                    <a:lnTo>
                      <a:pt x="f505" y="f654"/>
                    </a:lnTo>
                    <a:cubicBezTo>
                      <a:pt x="f503" y="f654"/>
                      <a:pt x="f196" y="f653"/>
                      <a:pt x="f196" y="f652"/>
                    </a:cubicBezTo>
                    <a:lnTo>
                      <a:pt x="f196" y="f632"/>
                    </a:lnTo>
                    <a:lnTo>
                      <a:pt x="f519" y="f632"/>
                    </a:lnTo>
                    <a:cubicBezTo>
                      <a:pt x="f655" y="f632"/>
                      <a:pt x="f523" y="f476"/>
                      <a:pt x="f523" y="f656"/>
                    </a:cubicBezTo>
                    <a:lnTo>
                      <a:pt x="f523" y="f657"/>
                    </a:lnTo>
                    <a:cubicBezTo>
                      <a:pt x="f523" y="f658"/>
                      <a:pt x="f655" y="f659"/>
                      <a:pt x="f519" y="f659"/>
                    </a:cubicBezTo>
                    <a:cubicBezTo>
                      <a:pt x="f660" y="f661"/>
                      <a:pt x="f662" y="f624"/>
                      <a:pt x="f631" y="f659"/>
                    </a:cubicBezTo>
                    <a:cubicBezTo>
                      <a:pt x="f496" y="f659"/>
                      <a:pt x="f415" y="f658"/>
                      <a:pt x="f415" y="f657"/>
                    </a:cubicBezTo>
                    <a:lnTo>
                      <a:pt x="f415" y="f656"/>
                    </a:lnTo>
                    <a:cubicBezTo>
                      <a:pt x="f415" y="f476"/>
                      <a:pt x="f496" y="f632"/>
                      <a:pt x="f631" y="f632"/>
                    </a:cubicBezTo>
                    <a:close/>
                    <a:moveTo>
                      <a:pt x="f631" y="f632"/>
                    </a:moveTo>
                    <a:lnTo>
                      <a:pt x="f631" y="f632"/>
                    </a:lnTo>
                    <a:close/>
                    <a:moveTo>
                      <a:pt x="f198" y="f322"/>
                    </a:moveTo>
                    <a:cubicBezTo>
                      <a:pt x="f663" y="f664"/>
                      <a:pt x="f503" y="f665"/>
                      <a:pt x="f461" y="f250"/>
                    </a:cubicBezTo>
                    <a:cubicBezTo>
                      <a:pt x="f621" y="f666"/>
                      <a:pt x="f485" y="f667"/>
                      <a:pt x="f13" y="f169"/>
                    </a:cubicBezTo>
                    <a:cubicBezTo>
                      <a:pt x="f668" y="f669"/>
                      <a:pt x="f451" y="f670"/>
                      <a:pt x="f497" y="f553"/>
                    </a:cubicBezTo>
                    <a:cubicBezTo>
                      <a:pt x="f671" y="f556"/>
                      <a:pt x="f672" y="f673"/>
                      <a:pt x="f99" y="f540"/>
                    </a:cubicBezTo>
                    <a:cubicBezTo>
                      <a:pt x="f638" y="f674"/>
                      <a:pt x="f675" y="f527"/>
                      <a:pt x="f676" y="f641"/>
                    </a:cubicBezTo>
                    <a:cubicBezTo>
                      <a:pt x="f636" y="f557"/>
                      <a:pt x="f677" y="f678"/>
                      <a:pt x="f436" y="f679"/>
                    </a:cubicBezTo>
                    <a:cubicBezTo>
                      <a:pt x="f680" y="f681"/>
                      <a:pt x="f490" y="f682"/>
                      <a:pt x="f683" y="f625"/>
                    </a:cubicBezTo>
                    <a:cubicBezTo>
                      <a:pt x="f683" y="f684"/>
                      <a:pt x="f685" y="f82"/>
                      <a:pt x="f686" y="f639"/>
                    </a:cubicBezTo>
                    <a:cubicBezTo>
                      <a:pt x="f541" y="f687"/>
                      <a:pt x="f688" y="f82"/>
                      <a:pt x="f444" y="f689"/>
                    </a:cubicBezTo>
                    <a:cubicBezTo>
                      <a:pt x="f446" y="f653"/>
                      <a:pt x="f254" y="f690"/>
                      <a:pt x="f691" y="f692"/>
                    </a:cubicBezTo>
                    <a:cubicBezTo>
                      <a:pt x="f153" y="f466"/>
                      <a:pt x="f693" y="f433"/>
                      <a:pt x="f198" y="f322"/>
                    </a:cubicBezTo>
                    <a:close/>
                    <a:moveTo>
                      <a:pt x="f198" y="f322"/>
                    </a:moveTo>
                    <a:lnTo>
                      <a:pt x="f198" y="f322"/>
                    </a:lnTo>
                    <a:close/>
                    <a:moveTo>
                      <a:pt x="f694" y="f211"/>
                    </a:moveTo>
                    <a:lnTo>
                      <a:pt x="f694" y="f162"/>
                    </a:lnTo>
                    <a:lnTo>
                      <a:pt x="f695" y="f162"/>
                    </a:lnTo>
                    <a:lnTo>
                      <a:pt x="f695" y="f696"/>
                    </a:lnTo>
                    <a:lnTo>
                      <a:pt x="f686" y="f696"/>
                    </a:lnTo>
                    <a:lnTo>
                      <a:pt x="f686" y="f162"/>
                    </a:lnTo>
                    <a:lnTo>
                      <a:pt x="f697" y="f162"/>
                    </a:lnTo>
                    <a:lnTo>
                      <a:pt x="f697" y="f698"/>
                    </a:lnTo>
                    <a:cubicBezTo>
                      <a:pt x="f697" y="f699"/>
                      <a:pt x="f694" y="f699"/>
                      <a:pt x="f694" y="f698"/>
                    </a:cubicBezTo>
                    <a:lnTo>
                      <a:pt x="f694" y="f211"/>
                    </a:lnTo>
                    <a:close/>
                    <a:moveTo>
                      <a:pt x="f694" y="f211"/>
                    </a:moveTo>
                    <a:lnTo>
                      <a:pt x="f694" y="f211"/>
                    </a:lnTo>
                    <a:close/>
                    <a:moveTo>
                      <a:pt x="f503" y="f432"/>
                    </a:moveTo>
                    <a:lnTo>
                      <a:pt x="f503" y="f494"/>
                    </a:lnTo>
                    <a:cubicBezTo>
                      <a:pt x="f503" y="f700"/>
                      <a:pt x="f528" y="f415"/>
                      <a:pt x="f500" y="f415"/>
                    </a:cubicBezTo>
                    <a:cubicBezTo>
                      <a:pt x="f697" y="f415"/>
                      <a:pt x="f643" y="f700"/>
                      <a:pt x="f643" y="f494"/>
                    </a:cubicBezTo>
                    <a:lnTo>
                      <a:pt x="f643" y="f432"/>
                    </a:lnTo>
                    <a:lnTo>
                      <a:pt x="f503" y="f432"/>
                    </a:lnTo>
                    <a:close/>
                    <a:moveTo>
                      <a:pt x="f503" y="f432"/>
                    </a:moveTo>
                    <a:lnTo>
                      <a:pt x="f503" y="f432"/>
                    </a:lnTo>
                    <a:close/>
                    <a:moveTo>
                      <a:pt x="f501" y="f396"/>
                    </a:moveTo>
                    <a:lnTo>
                      <a:pt x="f501" y="f498"/>
                    </a:lnTo>
                    <a:cubicBezTo>
                      <a:pt x="f501" y="f701"/>
                      <a:pt x="f702" y="f421"/>
                      <a:pt x="f500" y="f421"/>
                    </a:cubicBezTo>
                    <a:cubicBezTo>
                      <a:pt x="f621" y="f421"/>
                      <a:pt x="f351" y="f701"/>
                      <a:pt x="f351" y="f498"/>
                    </a:cubicBezTo>
                    <a:lnTo>
                      <a:pt x="f351" y="f396"/>
                    </a:lnTo>
                    <a:cubicBezTo>
                      <a:pt x="f660" y="f396"/>
                      <a:pt x="f703" y="f704"/>
                      <a:pt x="f500" y="f704"/>
                    </a:cubicBezTo>
                    <a:cubicBezTo>
                      <a:pt x="f645" y="f704"/>
                      <a:pt x="f648" y="f396"/>
                      <a:pt x="f501" y="f396"/>
                    </a:cubicBezTo>
                    <a:close/>
                    <a:moveTo>
                      <a:pt x="f501" y="f396"/>
                    </a:moveTo>
                    <a:lnTo>
                      <a:pt x="f501" y="f396"/>
                    </a:lnTo>
                    <a:close/>
                    <a:moveTo>
                      <a:pt x="f495" y="f441"/>
                    </a:moveTo>
                    <a:lnTo>
                      <a:pt x="f495" y="f446"/>
                    </a:lnTo>
                    <a:lnTo>
                      <a:pt x="f503" y="f446"/>
                    </a:lnTo>
                    <a:lnTo>
                      <a:pt x="f503" y="f441"/>
                    </a:lnTo>
                    <a:lnTo>
                      <a:pt x="f495" y="f441"/>
                    </a:lnTo>
                    <a:close/>
                    <a:moveTo>
                      <a:pt x="f495" y="f441"/>
                    </a:moveTo>
                    <a:lnTo>
                      <a:pt x="f495" y="f441"/>
                    </a:lnTo>
                    <a:close/>
                    <a:moveTo>
                      <a:pt x="f628" y="f493"/>
                    </a:moveTo>
                    <a:lnTo>
                      <a:pt x="f628" y="f436"/>
                    </a:lnTo>
                    <a:lnTo>
                      <a:pt x="f621" y="f436"/>
                    </a:lnTo>
                    <a:lnTo>
                      <a:pt x="f195" y="f436"/>
                    </a:lnTo>
                    <a:lnTo>
                      <a:pt x="f195" y="f493"/>
                    </a:lnTo>
                    <a:lnTo>
                      <a:pt x="f628" y="f493"/>
                    </a:lnTo>
                    <a:close/>
                    <a:moveTo>
                      <a:pt x="f628" y="f493"/>
                    </a:moveTo>
                    <a:lnTo>
                      <a:pt x="f628" y="f493"/>
                    </a:lnTo>
                    <a:close/>
                    <a:moveTo>
                      <a:pt x="f645" y="f493"/>
                    </a:moveTo>
                    <a:lnTo>
                      <a:pt x="f645" y="f436"/>
                    </a:lnTo>
                    <a:lnTo>
                      <a:pt x="f502" y="f436"/>
                    </a:lnTo>
                    <a:lnTo>
                      <a:pt x="f502" y="f493"/>
                    </a:lnTo>
                    <a:lnTo>
                      <a:pt x="f705" y="f493"/>
                    </a:lnTo>
                    <a:lnTo>
                      <a:pt x="f645" y="f493"/>
                    </a:lnTo>
                    <a:close/>
                    <a:moveTo>
                      <a:pt x="f645" y="f493"/>
                    </a:moveTo>
                    <a:lnTo>
                      <a:pt x="f645" y="f493"/>
                    </a:lnTo>
                    <a:close/>
                    <a:moveTo>
                      <a:pt x="f695" y="f529"/>
                    </a:moveTo>
                    <a:lnTo>
                      <a:pt x="f706" y="f529"/>
                    </a:lnTo>
                    <a:lnTo>
                      <a:pt x="f706" y="f694"/>
                    </a:lnTo>
                    <a:lnTo>
                      <a:pt x="f707" y="f694"/>
                    </a:lnTo>
                    <a:lnTo>
                      <a:pt x="f707" y="f529"/>
                    </a:lnTo>
                    <a:lnTo>
                      <a:pt x="f629" y="f529"/>
                    </a:lnTo>
                    <a:lnTo>
                      <a:pt x="f629" y="f694"/>
                    </a:lnTo>
                    <a:lnTo>
                      <a:pt x="f621" y="f694"/>
                    </a:lnTo>
                    <a:lnTo>
                      <a:pt x="f621" y="f529"/>
                    </a:lnTo>
                    <a:lnTo>
                      <a:pt x="f13" y="f529"/>
                    </a:lnTo>
                    <a:lnTo>
                      <a:pt x="f13" y="f694"/>
                    </a:lnTo>
                    <a:lnTo>
                      <a:pt x="f488" y="f694"/>
                    </a:lnTo>
                    <a:lnTo>
                      <a:pt x="f488" y="f529"/>
                    </a:lnTo>
                    <a:lnTo>
                      <a:pt x="f686" y="f529"/>
                    </a:lnTo>
                    <a:lnTo>
                      <a:pt x="f686" y="f619"/>
                    </a:lnTo>
                    <a:lnTo>
                      <a:pt x="f695" y="f619"/>
                    </a:lnTo>
                    <a:lnTo>
                      <a:pt x="f695" y="f529"/>
                    </a:lnTo>
                    <a:close/>
                    <a:moveTo>
                      <a:pt x="f695" y="f529"/>
                    </a:moveTo>
                    <a:lnTo>
                      <a:pt x="f695" y="f529"/>
                    </a:lnTo>
                    <a:close/>
                    <a:moveTo>
                      <a:pt x="f628" y="f45"/>
                    </a:moveTo>
                    <a:lnTo>
                      <a:pt x="f628" y="f465"/>
                    </a:lnTo>
                    <a:lnTo>
                      <a:pt x="f502" y="f465"/>
                    </a:lnTo>
                    <a:lnTo>
                      <a:pt x="f502" y="f45"/>
                    </a:lnTo>
                    <a:lnTo>
                      <a:pt x="f628" y="f45"/>
                    </a:lnTo>
                    <a:close/>
                    <a:moveTo>
                      <a:pt x="f628" y="f45"/>
                    </a:moveTo>
                    <a:lnTo>
                      <a:pt x="f628" y="f45"/>
                    </a:lnTo>
                    <a:close/>
                    <a:moveTo>
                      <a:pt x="f697" y="f708"/>
                    </a:moveTo>
                    <a:lnTo>
                      <a:pt x="f694" y="f708"/>
                    </a:lnTo>
                    <a:lnTo>
                      <a:pt x="f694" y="f349"/>
                    </a:lnTo>
                    <a:lnTo>
                      <a:pt x="f697" y="f349"/>
                    </a:lnTo>
                    <a:lnTo>
                      <a:pt x="f697" y="f708"/>
                    </a:lnTo>
                    <a:close/>
                    <a:moveTo>
                      <a:pt x="f697" y="f708"/>
                    </a:moveTo>
                    <a:lnTo>
                      <a:pt x="f697" y="f708"/>
                    </a:lnTo>
                    <a:close/>
                    <a:moveTo>
                      <a:pt x="f686" y="f290"/>
                    </a:moveTo>
                    <a:lnTo>
                      <a:pt x="f695" y="f290"/>
                    </a:lnTo>
                    <a:lnTo>
                      <a:pt x="f695" y="f663"/>
                    </a:lnTo>
                    <a:lnTo>
                      <a:pt x="f686" y="f663"/>
                    </a:lnTo>
                    <a:lnTo>
                      <a:pt x="f686" y="f290"/>
                    </a:lnTo>
                    <a:close/>
                    <a:moveTo>
                      <a:pt x="f686" y="f290"/>
                    </a:moveTo>
                    <a:lnTo>
                      <a:pt x="f686" y="f290"/>
                    </a:lnTo>
                    <a:close/>
                    <a:moveTo>
                      <a:pt x="f55" y="f709"/>
                    </a:moveTo>
                    <a:lnTo>
                      <a:pt x="f401" y="f400"/>
                    </a:lnTo>
                    <a:cubicBezTo>
                      <a:pt x="f710" y="f711"/>
                      <a:pt x="f691" y="f712"/>
                      <a:pt x="f11" y="f713"/>
                    </a:cubicBezTo>
                    <a:cubicBezTo>
                      <a:pt x="f714" y="f715"/>
                      <a:pt x="f568" y="f716"/>
                      <a:pt x="f206" y="f716"/>
                    </a:cubicBezTo>
                    <a:cubicBezTo>
                      <a:pt x="f512" y="f716"/>
                      <a:pt x="f165" y="f715"/>
                      <a:pt x="f588" y="f713"/>
                    </a:cubicBezTo>
                    <a:cubicBezTo>
                      <a:pt x="f571" y="f717"/>
                      <a:pt x="f466" y="f718"/>
                      <a:pt x="f218" y="f26"/>
                    </a:cubicBezTo>
                    <a:cubicBezTo>
                      <a:pt x="f719" y="f437"/>
                      <a:pt x="f177" y="f720"/>
                      <a:pt x="f721" y="f604"/>
                    </a:cubicBezTo>
                    <a:lnTo>
                      <a:pt x="f722" y="f604"/>
                    </a:lnTo>
                    <a:lnTo>
                      <a:pt x="f721" y="f723"/>
                    </a:lnTo>
                    <a:cubicBezTo>
                      <a:pt x="f724" y="f62"/>
                      <a:pt x="f725" y="f161"/>
                      <a:pt x="f725" y="f23"/>
                    </a:cubicBezTo>
                    <a:cubicBezTo>
                      <a:pt x="f726" y="f727"/>
                      <a:pt x="f728" y="f729"/>
                      <a:pt x="f659" y="f730"/>
                    </a:cubicBezTo>
                    <a:cubicBezTo>
                      <a:pt x="f659" y="f731"/>
                      <a:pt x="f658" y="f18"/>
                      <a:pt x="f658" y="f18"/>
                    </a:cubicBezTo>
                    <a:lnTo>
                      <a:pt x="f268" y="f732"/>
                    </a:lnTo>
                    <a:cubicBezTo>
                      <a:pt x="f733" y="f734"/>
                      <a:pt x="f735" y="f736"/>
                      <a:pt x="f737" y="f90"/>
                    </a:cubicBezTo>
                    <a:cubicBezTo>
                      <a:pt x="f738" y="f89"/>
                      <a:pt x="f289" y="f87"/>
                      <a:pt x="f739" y="f85"/>
                    </a:cubicBezTo>
                    <a:cubicBezTo>
                      <a:pt x="f740" y="f83"/>
                      <a:pt x="f740" y="f82"/>
                      <a:pt x="f741" y="f80"/>
                    </a:cubicBezTo>
                    <a:cubicBezTo>
                      <a:pt x="f742" y="f78"/>
                      <a:pt x="f234" y="f76"/>
                      <a:pt x="f743" y="f74"/>
                    </a:cubicBezTo>
                    <a:cubicBezTo>
                      <a:pt x="f744" y="f72"/>
                      <a:pt x="f285" y="f70"/>
                      <a:pt x="f745" y="f68"/>
                    </a:cubicBezTo>
                    <a:cubicBezTo>
                      <a:pt x="f737" y="f66"/>
                      <a:pt x="f746" y="f64"/>
                      <a:pt x="f747" y="f62"/>
                    </a:cubicBezTo>
                    <a:cubicBezTo>
                      <a:pt x="f221" y="f723"/>
                      <a:pt x="f748" y="f587"/>
                      <a:pt x="f749" y="f47"/>
                    </a:cubicBezTo>
                    <a:cubicBezTo>
                      <a:pt x="f270" y="f45"/>
                      <a:pt x="f750" y="f43"/>
                      <a:pt x="f751" y="f41"/>
                    </a:cubicBezTo>
                    <a:cubicBezTo>
                      <a:pt x="f752" y="f39"/>
                      <a:pt x="f94" y="f37"/>
                      <a:pt x="f753" y="f35"/>
                    </a:cubicBezTo>
                    <a:cubicBezTo>
                      <a:pt x="f754" y="f755"/>
                      <a:pt x="f756" y="f757"/>
                      <a:pt x="f758" y="f759"/>
                    </a:cubicBezTo>
                    <a:cubicBezTo>
                      <a:pt x="f760" y="f34"/>
                      <a:pt x="f761" y="f762"/>
                      <a:pt x="f82" y="f763"/>
                    </a:cubicBezTo>
                    <a:cubicBezTo>
                      <a:pt x="f599" y="f764"/>
                      <a:pt x="f556" y="f765"/>
                      <a:pt x="f113" y="f765"/>
                    </a:cubicBezTo>
                    <a:cubicBezTo>
                      <a:pt x="f560" y="f765"/>
                      <a:pt x="f643" y="f764"/>
                      <a:pt x="f766" y="f763"/>
                    </a:cubicBezTo>
                    <a:cubicBezTo>
                      <a:pt x="f767" y="f762"/>
                      <a:pt x="f768" y="f34"/>
                      <a:pt x="f769" y="f759"/>
                    </a:cubicBezTo>
                    <a:cubicBezTo>
                      <a:pt x="f770" y="f771"/>
                      <a:pt x="f376" y="f772"/>
                      <a:pt x="f55" y="f709"/>
                    </a:cubicBezTo>
                    <a:close/>
                    <a:moveTo>
                      <a:pt x="f55" y="f709"/>
                    </a:moveTo>
                    <a:lnTo>
                      <a:pt x="f55" y="f709"/>
                    </a:lnTo>
                    <a:close/>
                    <a:moveTo>
                      <a:pt x="f55" y="f454"/>
                    </a:moveTo>
                    <a:lnTo>
                      <a:pt x="f773" y="f528"/>
                    </a:lnTo>
                    <a:cubicBezTo>
                      <a:pt x="f774" y="f45"/>
                      <a:pt x="f775" y="f386"/>
                      <a:pt x="f776" y="f97"/>
                    </a:cubicBezTo>
                    <a:cubicBezTo>
                      <a:pt x="f371" y="f777"/>
                      <a:pt x="f184" y="f778"/>
                      <a:pt x="f145" y="f779"/>
                    </a:cubicBezTo>
                    <a:lnTo>
                      <a:pt x="f763" y="f780"/>
                    </a:lnTo>
                    <a:lnTo>
                      <a:pt x="f781" y="f768"/>
                    </a:lnTo>
                    <a:cubicBezTo>
                      <a:pt x="f782" y="f783"/>
                      <a:pt x="f57" y="f784"/>
                      <a:pt x="f785" y="f786"/>
                    </a:cubicBezTo>
                    <a:lnTo>
                      <a:pt x="f787" y="f34"/>
                    </a:lnTo>
                    <a:lnTo>
                      <a:pt x="f788" y="f34"/>
                    </a:lnTo>
                    <a:cubicBezTo>
                      <a:pt x="f789" y="f790"/>
                      <a:pt x="f791" y="f792"/>
                      <a:pt x="f793" y="f764"/>
                    </a:cubicBezTo>
                    <a:cubicBezTo>
                      <a:pt x="f643" y="f794"/>
                      <a:pt x="f795" y="f796"/>
                      <a:pt x="f113" y="f796"/>
                    </a:cubicBezTo>
                    <a:cubicBezTo>
                      <a:pt x="f797" y="f796"/>
                      <a:pt x="f599" y="f794"/>
                      <a:pt x="f798" y="f764"/>
                    </a:cubicBezTo>
                    <a:cubicBezTo>
                      <a:pt x="f719" y="f792"/>
                      <a:pt x="f799" y="f790"/>
                      <a:pt x="f800" y="f34"/>
                    </a:cubicBezTo>
                    <a:lnTo>
                      <a:pt x="f801" y="f34"/>
                    </a:lnTo>
                    <a:lnTo>
                      <a:pt x="f802" y="f786"/>
                    </a:lnTo>
                    <a:cubicBezTo>
                      <a:pt x="f221" y="f784"/>
                      <a:pt x="f803" y="f783"/>
                      <a:pt x="f233" y="f768"/>
                    </a:cubicBezTo>
                    <a:lnTo>
                      <a:pt x="f804" y="f780"/>
                    </a:lnTo>
                    <a:lnTo>
                      <a:pt x="f233" y="f779"/>
                    </a:lnTo>
                    <a:cubicBezTo>
                      <a:pt x="f222" y="f778"/>
                      <a:pt x="f805" y="f777"/>
                      <a:pt x="f806" y="f97"/>
                    </a:cubicBezTo>
                    <a:cubicBezTo>
                      <a:pt x="f733" y="f386"/>
                      <a:pt x="f12" y="f45"/>
                      <a:pt x="f807" y="f528"/>
                    </a:cubicBezTo>
                    <a:cubicBezTo>
                      <a:pt x="f732" y="f808"/>
                      <a:pt x="f809" y="f590"/>
                      <a:pt x="f810" y="f565"/>
                    </a:cubicBezTo>
                    <a:cubicBezTo>
                      <a:pt x="f811" y="f812"/>
                      <a:pt x="f813" y="f814"/>
                      <a:pt x="f738" y="f815"/>
                    </a:cubicBezTo>
                    <a:cubicBezTo>
                      <a:pt x="f816" y="f817"/>
                      <a:pt x="f818" y="f393"/>
                      <a:pt x="f819" y="f327"/>
                    </a:cubicBezTo>
                    <a:cubicBezTo>
                      <a:pt x="f280" y="f820"/>
                      <a:pt x="f317" y="f821"/>
                      <a:pt x="f822" y="f823"/>
                    </a:cubicBezTo>
                    <a:cubicBezTo>
                      <a:pt x="f824" y="f82"/>
                      <a:pt x="f824" y="f247"/>
                      <a:pt x="f825" y="f826"/>
                    </a:cubicBezTo>
                    <a:cubicBezTo>
                      <a:pt x="f827" y="f828"/>
                      <a:pt x="f829" y="f801"/>
                      <a:pt x="f243" y="f830"/>
                    </a:cubicBezTo>
                    <a:cubicBezTo>
                      <a:pt x="f831" y="f810"/>
                      <a:pt x="f832" y="f222"/>
                      <a:pt x="f833" y="f834"/>
                    </a:cubicBezTo>
                    <a:cubicBezTo>
                      <a:pt x="f798" y="f835"/>
                      <a:pt x="f447" y="f836"/>
                      <a:pt x="f837" y="f838"/>
                    </a:cubicBezTo>
                    <a:lnTo>
                      <a:pt x="f837" y="f839"/>
                    </a:lnTo>
                    <a:cubicBezTo>
                      <a:pt x="f74" y="f840"/>
                      <a:pt x="f329" y="f841"/>
                      <a:pt x="f842" y="f843"/>
                    </a:cubicBezTo>
                    <a:cubicBezTo>
                      <a:pt x="f512" y="f844"/>
                      <a:pt x="f845" y="f846"/>
                      <a:pt x="f340" y="f847"/>
                    </a:cubicBezTo>
                    <a:lnTo>
                      <a:pt x="f113" y="f848"/>
                    </a:lnTo>
                    <a:lnTo>
                      <a:pt x="f343" y="f847"/>
                    </a:lnTo>
                    <a:cubicBezTo>
                      <a:pt x="f161" y="f846"/>
                      <a:pt x="f849" y="f844"/>
                      <a:pt x="f850" y="f843"/>
                    </a:cubicBezTo>
                    <a:cubicBezTo>
                      <a:pt x="f349" y="f841"/>
                      <a:pt x="f851" y="f840"/>
                      <a:pt x="f502" y="f839"/>
                    </a:cubicBezTo>
                    <a:lnTo>
                      <a:pt x="f502" y="f838"/>
                    </a:lnTo>
                    <a:cubicBezTo>
                      <a:pt x="f852" y="f836"/>
                      <a:pt x="f793" y="f835"/>
                      <a:pt x="f853" y="f834"/>
                    </a:cubicBezTo>
                    <a:cubicBezTo>
                      <a:pt x="f854" y="f222"/>
                      <a:pt x="f855" y="f810"/>
                      <a:pt x="f143" y="f830"/>
                    </a:cubicBezTo>
                    <a:cubicBezTo>
                      <a:pt x="f856" y="f801"/>
                      <a:pt x="f857" y="f828"/>
                      <a:pt x="f858" y="f826"/>
                    </a:cubicBezTo>
                    <a:cubicBezTo>
                      <a:pt x="f859" y="f247"/>
                      <a:pt x="f859" y="f82"/>
                      <a:pt x="f860" y="f823"/>
                    </a:cubicBezTo>
                    <a:cubicBezTo>
                      <a:pt x="f861" y="f821"/>
                      <a:pt x="f367" y="f820"/>
                      <a:pt x="f148" y="f327"/>
                    </a:cubicBezTo>
                    <a:cubicBezTo>
                      <a:pt x="f862" y="f393"/>
                      <a:pt x="f32" y="f817"/>
                      <a:pt x="f88" y="f815"/>
                    </a:cubicBezTo>
                    <a:cubicBezTo>
                      <a:pt x="f863" y="f814"/>
                      <a:pt x="f864" y="f812"/>
                      <a:pt x="f865" y="f565"/>
                    </a:cubicBezTo>
                    <a:cubicBezTo>
                      <a:pt x="f866" y="f714"/>
                      <a:pt x="f61" y="f604"/>
                      <a:pt x="f356" y="f867"/>
                    </a:cubicBezTo>
                    <a:cubicBezTo>
                      <a:pt x="f40" y="f523"/>
                      <a:pt x="f868" y="f619"/>
                      <a:pt x="f55" y="f459"/>
                    </a:cubicBezTo>
                    <a:lnTo>
                      <a:pt x="f55" y="f454"/>
                    </a:lnTo>
                    <a:close/>
                    <a:moveTo>
                      <a:pt x="f55" y="f454"/>
                    </a:moveTo>
                    <a:lnTo>
                      <a:pt x="f55" y="f454"/>
                    </a:lnTo>
                    <a:close/>
                    <a:moveTo>
                      <a:pt x="f506" y="f869"/>
                    </a:moveTo>
                    <a:cubicBezTo>
                      <a:pt x="f23" y="f870"/>
                      <a:pt x="f596" y="f871"/>
                      <a:pt x="f872" y="f873"/>
                    </a:cubicBezTo>
                    <a:cubicBezTo>
                      <a:pt x="f203" y="f731"/>
                      <a:pt x="f109" y="f874"/>
                      <a:pt x="f875" y="f876"/>
                    </a:cubicBezTo>
                    <a:cubicBezTo>
                      <a:pt x="f877" y="f878"/>
                      <a:pt x="f9" y="f879"/>
                      <a:pt x="f880" y="f881"/>
                    </a:cubicBezTo>
                    <a:cubicBezTo>
                      <a:pt x="f156" y="f526"/>
                      <a:pt x="f695" y="f882"/>
                      <a:pt x="f103" y="f670"/>
                    </a:cubicBezTo>
                    <a:cubicBezTo>
                      <a:pt x="f883" y="f884"/>
                      <a:pt x="f885" y="f886"/>
                      <a:pt x="f887" y="f888"/>
                    </a:cubicBezTo>
                    <a:cubicBezTo>
                      <a:pt x="f889" y="f815"/>
                      <a:pt x="f890" y="f212"/>
                      <a:pt x="f8" y="f845"/>
                    </a:cubicBezTo>
                    <a:lnTo>
                      <a:pt x="f489" y="f845"/>
                    </a:lnTo>
                    <a:cubicBezTo>
                      <a:pt x="f489" y="f727"/>
                      <a:pt x="f853" y="f891"/>
                      <a:pt x="f400" y="f892"/>
                    </a:cubicBezTo>
                    <a:cubicBezTo>
                      <a:pt x="f486" y="f893"/>
                      <a:pt x="f485" y="f894"/>
                      <a:pt x="f156" y="f895"/>
                    </a:cubicBezTo>
                    <a:cubicBezTo>
                      <a:pt x="f896" y="f137"/>
                      <a:pt x="f890" y="f897"/>
                      <a:pt x="f574" y="f898"/>
                    </a:cubicBezTo>
                    <a:lnTo>
                      <a:pt x="f574" y="f899"/>
                    </a:lnTo>
                    <a:lnTo>
                      <a:pt x="f506" y="f869"/>
                    </a:lnTo>
                    <a:close/>
                    <a:moveTo>
                      <a:pt x="f506" y="f869"/>
                    </a:moveTo>
                    <a:lnTo>
                      <a:pt x="f506" y="f869"/>
                    </a:lnTo>
                    <a:close/>
                    <a:moveTo>
                      <a:pt x="f307" y="f900"/>
                    </a:moveTo>
                    <a:cubicBezTo>
                      <a:pt x="f614" y="f514"/>
                      <a:pt x="f901" y="f604"/>
                      <a:pt x="f131" y="f902"/>
                    </a:cubicBezTo>
                    <a:cubicBezTo>
                      <a:pt x="f903" y="f904"/>
                      <a:pt x="f905" y="f615"/>
                      <a:pt x="f906" y="f516"/>
                    </a:cubicBezTo>
                    <a:cubicBezTo>
                      <a:pt x="f608" y="f613"/>
                      <a:pt x="f607" y="f560"/>
                      <a:pt x="f907" y="f613"/>
                    </a:cubicBezTo>
                    <a:cubicBezTo>
                      <a:pt x="f682" y="f24"/>
                      <a:pt x="f908" y="f563"/>
                      <a:pt x="f909" y="f910"/>
                    </a:cubicBezTo>
                    <a:cubicBezTo>
                      <a:pt x="f911" y="f699"/>
                      <a:pt x="f425" y="f159"/>
                      <a:pt x="f912" y="f913"/>
                    </a:cubicBezTo>
                    <a:cubicBezTo>
                      <a:pt x="f559" y="f293"/>
                      <a:pt x="f261" y="f914"/>
                      <a:pt x="f78" y="f208"/>
                    </a:cubicBezTo>
                    <a:cubicBezTo>
                      <a:pt x="f821" y="f66"/>
                      <a:pt x="f915" y="f916"/>
                      <a:pt x="f917" y="f162"/>
                    </a:cubicBezTo>
                    <a:lnTo>
                      <a:pt x="f918" y="f162"/>
                    </a:lnTo>
                    <a:cubicBezTo>
                      <a:pt x="f918" y="f293"/>
                      <a:pt x="f919" y="f920"/>
                      <a:pt x="f307" y="f900"/>
                    </a:cubicBezTo>
                    <a:close/>
                    <a:moveTo>
                      <a:pt x="f307" y="f900"/>
                    </a:moveTo>
                    <a:lnTo>
                      <a:pt x="f307" y="f900"/>
                    </a:lnTo>
                    <a:close/>
                    <a:moveTo>
                      <a:pt x="f918" y="f845"/>
                    </a:moveTo>
                    <a:lnTo>
                      <a:pt x="f345" y="f845"/>
                    </a:lnTo>
                    <a:cubicBezTo>
                      <a:pt x="f203" y="f921"/>
                      <a:pt x="f812" y="f922"/>
                      <a:pt x="f849" y="f298"/>
                    </a:cubicBezTo>
                    <a:cubicBezTo>
                      <a:pt x="f483" y="f119"/>
                      <a:pt x="f483" y="f923"/>
                      <a:pt x="f924" y="f120"/>
                    </a:cubicBezTo>
                    <a:cubicBezTo>
                      <a:pt x="f64" y="f171"/>
                      <a:pt x="f914" y="f641"/>
                      <a:pt x="f596" y="f445"/>
                    </a:cubicBezTo>
                    <a:cubicBezTo>
                      <a:pt x="f925" y="f891"/>
                      <a:pt x="f117" y="f428"/>
                      <a:pt x="f589" y="f926"/>
                    </a:cubicBezTo>
                    <a:cubicBezTo>
                      <a:pt x="f927" y="f928"/>
                      <a:pt x="f588" y="f687"/>
                      <a:pt x="f929" y="f930"/>
                    </a:cubicBezTo>
                    <a:cubicBezTo>
                      <a:pt x="f931" y="f607"/>
                      <a:pt x="f412" y="f656"/>
                      <a:pt x="f582" y="f932"/>
                    </a:cubicBezTo>
                    <a:lnTo>
                      <a:pt x="f837" y="f661"/>
                    </a:lnTo>
                    <a:cubicBezTo>
                      <a:pt x="f215" y="f933"/>
                      <a:pt x="f22" y="f934"/>
                      <a:pt x="f74" y="f935"/>
                    </a:cubicBezTo>
                    <a:cubicBezTo>
                      <a:pt x="f389" y="f607"/>
                      <a:pt x="f936" y="f689"/>
                      <a:pt x="f70" y="f937"/>
                    </a:cubicBezTo>
                    <a:cubicBezTo>
                      <a:pt x="f938" y="f466"/>
                      <a:pt x="f406" y="f678"/>
                      <a:pt x="f206" y="f939"/>
                    </a:cubicBezTo>
                    <a:cubicBezTo>
                      <a:pt x="f572" y="f261"/>
                      <a:pt x="f875" y="f940"/>
                      <a:pt x="f941" y="f942"/>
                    </a:cubicBezTo>
                    <a:cubicBezTo>
                      <a:pt x="f943" y="f944"/>
                      <a:pt x="f890" y="f383"/>
                      <a:pt x="f945" y="f946"/>
                    </a:cubicBezTo>
                    <a:cubicBezTo>
                      <a:pt x="f8" y="f922"/>
                      <a:pt x="f947" y="f948"/>
                      <a:pt x="f577" y="f949"/>
                    </a:cubicBezTo>
                    <a:cubicBezTo>
                      <a:pt x="f875" y="f407"/>
                      <a:pt x="f943" y="f950"/>
                      <a:pt x="f348" y="f139"/>
                    </a:cubicBezTo>
                    <a:cubicBezTo>
                      <a:pt x="f349" y="f591"/>
                      <a:pt x="f156" y="f118"/>
                      <a:pt x="f867" y="f214"/>
                    </a:cubicBezTo>
                    <a:cubicBezTo>
                      <a:pt x="f11" y="f169"/>
                      <a:pt x="f885" y="f951"/>
                      <a:pt x="f563" y="f952"/>
                    </a:cubicBezTo>
                    <a:cubicBezTo>
                      <a:pt x="f592" y="f953"/>
                      <a:pt x="f945" y="f466"/>
                      <a:pt x="f954" y="f263"/>
                    </a:cubicBezTo>
                    <a:cubicBezTo>
                      <a:pt x="f574" y="f657"/>
                      <a:pt x="f346" y="f955"/>
                      <a:pt x="f258" y="f131"/>
                    </a:cubicBezTo>
                    <a:cubicBezTo>
                      <a:pt x="f956" y="f725"/>
                      <a:pt x="f116" y="f957"/>
                      <a:pt x="f344" y="f898"/>
                    </a:cubicBezTo>
                    <a:cubicBezTo>
                      <a:pt x="f258" y="f898"/>
                      <a:pt x="f6" y="f898"/>
                      <a:pt x="f206" y="f898"/>
                    </a:cubicBezTo>
                    <a:lnTo>
                      <a:pt x="f340" y="f898"/>
                    </a:lnTo>
                    <a:cubicBezTo>
                      <a:pt x="f139" y="f898"/>
                      <a:pt x="f958" y="f734"/>
                      <a:pt x="f260" y="f959"/>
                    </a:cubicBezTo>
                    <a:cubicBezTo>
                      <a:pt x="f216" y="f960"/>
                      <a:pt x="f423" y="f961"/>
                      <a:pt x="f605" y="f962"/>
                    </a:cubicBezTo>
                    <a:cubicBezTo>
                      <a:pt x="f963" y="f964"/>
                      <a:pt x="f965" y="f966"/>
                      <a:pt x="f570" y="f967"/>
                    </a:cubicBezTo>
                    <a:lnTo>
                      <a:pt x="f571" y="f955"/>
                    </a:lnTo>
                    <a:cubicBezTo>
                      <a:pt x="f447" y="f967"/>
                      <a:pt x="f462" y="f968"/>
                      <a:pt x="f469" y="f833"/>
                    </a:cubicBezTo>
                    <a:cubicBezTo>
                      <a:pt x="f969" y="f968"/>
                      <a:pt x="f970" y="f967"/>
                      <a:pt x="f971" y="f905"/>
                    </a:cubicBezTo>
                    <a:cubicBezTo>
                      <a:pt x="f620" y="f457"/>
                      <a:pt x="f918" y="f727"/>
                      <a:pt x="f918" y="f845"/>
                    </a:cubicBezTo>
                    <a:close/>
                    <a:moveTo>
                      <a:pt x="f918" y="f845"/>
                    </a:moveTo>
                    <a:lnTo>
                      <a:pt x="f918" y="f845"/>
                    </a:lnTo>
                    <a:close/>
                    <a:moveTo>
                      <a:pt x="f972" y="f973"/>
                    </a:moveTo>
                    <a:cubicBezTo>
                      <a:pt x="f974" y="f390"/>
                      <a:pt x="f923" y="f975"/>
                      <a:pt x="f520" y="f976"/>
                    </a:cubicBezTo>
                    <a:cubicBezTo>
                      <a:pt x="f977" y="f429"/>
                      <a:pt x="f582" y="f394"/>
                      <a:pt x="f530" y="f978"/>
                    </a:cubicBezTo>
                    <a:cubicBezTo>
                      <a:pt x="f979" y="f421"/>
                      <a:pt x="f797" y="f980"/>
                      <a:pt x="f165" y="f981"/>
                    </a:cubicBezTo>
                    <a:cubicBezTo>
                      <a:pt x="f982" y="f353"/>
                      <a:pt x="f983" y="f353"/>
                      <a:pt x="f116" y="f353"/>
                    </a:cubicBezTo>
                    <a:cubicBezTo>
                      <a:pt x="f212" y="f353"/>
                      <a:pt x="f956" y="f353"/>
                      <a:pt x="f335" y="f984"/>
                    </a:cubicBezTo>
                    <a:lnTo>
                      <a:pt x="f337" y="f984"/>
                    </a:lnTo>
                    <a:cubicBezTo>
                      <a:pt x="f335" y="f984"/>
                      <a:pt x="f335" y="f981"/>
                      <a:pt x="f335" y="f981"/>
                    </a:cubicBezTo>
                    <a:cubicBezTo>
                      <a:pt x="f985" y="f986"/>
                      <a:pt x="f589" y="f987"/>
                      <a:pt x="f391" y="f766"/>
                    </a:cubicBezTo>
                    <a:cubicBezTo>
                      <a:pt x="f389" y="f97"/>
                      <a:pt x="f214" y="f394"/>
                      <a:pt x="f327" y="f975"/>
                    </a:cubicBezTo>
                    <a:lnTo>
                      <a:pt x="f972" y="f973"/>
                    </a:lnTo>
                    <a:close/>
                    <a:moveTo>
                      <a:pt x="f972" y="f973"/>
                    </a:moveTo>
                    <a:lnTo>
                      <a:pt x="f972" y="f973"/>
                    </a:lnTo>
                    <a:close/>
                    <a:moveTo>
                      <a:pt x="f911" y="f494"/>
                    </a:moveTo>
                    <a:lnTo>
                      <a:pt x="f445" y="f384"/>
                    </a:lnTo>
                    <a:lnTo>
                      <a:pt x="f559" y="f494"/>
                    </a:lnTo>
                    <a:lnTo>
                      <a:pt x="f322" y="f988"/>
                    </a:lnTo>
                    <a:cubicBezTo>
                      <a:pt x="f989" y="f975"/>
                      <a:pt x="f678" y="f429"/>
                      <a:pt x="f217" y="f978"/>
                    </a:cubicBezTo>
                    <a:lnTo>
                      <a:pt x="f440" y="f555"/>
                    </a:lnTo>
                    <a:lnTo>
                      <a:pt x="f562" y="f392"/>
                    </a:lnTo>
                    <a:lnTo>
                      <a:pt x="f729" y="f41"/>
                    </a:lnTo>
                    <a:cubicBezTo>
                      <a:pt x="f891" y="f396"/>
                      <a:pt x="f990" y="f704"/>
                      <a:pt x="f990" y="f498"/>
                    </a:cubicBezTo>
                    <a:cubicBezTo>
                      <a:pt x="f457" y="f380"/>
                      <a:pt x="f452" y="f380"/>
                      <a:pt x="f912" y="f380"/>
                    </a:cubicBezTo>
                    <a:cubicBezTo>
                      <a:pt x="f991" y="f704"/>
                      <a:pt x="f562" y="f416"/>
                      <a:pt x="f881" y="f978"/>
                    </a:cubicBezTo>
                    <a:cubicBezTo>
                      <a:pt x="f417" y="f976"/>
                      <a:pt x="f992" y="f390"/>
                      <a:pt x="f524" y="f988"/>
                    </a:cubicBezTo>
                    <a:cubicBezTo>
                      <a:pt x="f993" y="f475"/>
                      <a:pt x="f994" y="f388"/>
                      <a:pt x="f535" y="f431"/>
                    </a:cubicBezTo>
                    <a:cubicBezTo>
                      <a:pt x="f995" y="f996"/>
                      <a:pt x="f997" y="f151"/>
                      <a:pt x="f998" y="f999"/>
                    </a:cubicBezTo>
                    <a:cubicBezTo>
                      <a:pt x="f327" y="f1000"/>
                      <a:pt x="f387" y="f432"/>
                      <a:pt x="f554" y="f486"/>
                    </a:cubicBezTo>
                    <a:cubicBezTo>
                      <a:pt x="f1001" y="f1002"/>
                      <a:pt x="f1003" y="f473"/>
                      <a:pt x="f393" y="f1004"/>
                    </a:cubicBezTo>
                    <a:cubicBezTo>
                      <a:pt x="f545" y="f434"/>
                      <a:pt x="f927" y="f680"/>
                      <a:pt x="f1005" y="f441"/>
                    </a:cubicBezTo>
                    <a:cubicBezTo>
                      <a:pt x="f1006" y="f439"/>
                      <a:pt x="f554" y="f680"/>
                      <a:pt x="f387" y="f680"/>
                    </a:cubicBezTo>
                    <a:cubicBezTo>
                      <a:pt x="f136" y="f680"/>
                      <a:pt x="f972" y="f680"/>
                      <a:pt x="f929" y="f439"/>
                    </a:cubicBezTo>
                    <a:cubicBezTo>
                      <a:pt x="f22" y="f441"/>
                      <a:pt x="f882" y="f683"/>
                      <a:pt x="f120" y="f1007"/>
                    </a:cubicBezTo>
                    <a:cubicBezTo>
                      <a:pt x="f534" y="f1008"/>
                      <a:pt x="f524" y="f470"/>
                      <a:pt x="f527" y="f45"/>
                    </a:cubicBezTo>
                    <a:cubicBezTo>
                      <a:pt x="f414" y="f1009"/>
                      <a:pt x="f171" y="f703"/>
                      <a:pt x="f992" y="f461"/>
                    </a:cubicBezTo>
                    <a:cubicBezTo>
                      <a:pt x="f1010" y="f458"/>
                      <a:pt x="f915" y="f663"/>
                      <a:pt x="f576" y="f606"/>
                    </a:cubicBezTo>
                    <a:cubicBezTo>
                      <a:pt x="f821" y="f723"/>
                      <a:pt x="f78" y="f592"/>
                      <a:pt x="f1011" y="f107"/>
                    </a:cubicBezTo>
                    <a:cubicBezTo>
                      <a:pt x="f571" y="f567"/>
                      <a:pt x="f571" y="f159"/>
                      <a:pt x="f571" y="f1012"/>
                    </a:cubicBezTo>
                    <a:cubicBezTo>
                      <a:pt x="f570" y="f1013"/>
                      <a:pt x="f1014" y="f158"/>
                      <a:pt x="f881" y="f349"/>
                    </a:cubicBezTo>
                    <a:cubicBezTo>
                      <a:pt x="f250" y="f604"/>
                      <a:pt x="f261" y="f1015"/>
                      <a:pt x="f419" y="f613"/>
                    </a:cubicBezTo>
                    <a:lnTo>
                      <a:pt x="f1016" y="f288"/>
                    </a:lnTo>
                    <a:cubicBezTo>
                      <a:pt x="f881" y="f1017"/>
                      <a:pt x="f570" y="f1018"/>
                      <a:pt x="f417" y="f529"/>
                    </a:cubicBezTo>
                    <a:lnTo>
                      <a:pt x="f821" y="f1019"/>
                    </a:lnTo>
                    <a:lnTo>
                      <a:pt x="f1014" y="f1020"/>
                    </a:lnTo>
                    <a:lnTo>
                      <a:pt x="f1021" y="f703"/>
                    </a:lnTo>
                    <a:cubicBezTo>
                      <a:pt x="f566" y="f47"/>
                      <a:pt x="f1022" y="f286"/>
                      <a:pt x="f438" y="f1023"/>
                    </a:cubicBezTo>
                    <a:cubicBezTo>
                      <a:pt x="f440" y="f655"/>
                      <a:pt x="f420" y="f663"/>
                      <a:pt x="f559" y="f1024"/>
                    </a:cubicBezTo>
                    <a:cubicBezTo>
                      <a:pt x="f121" y="f619"/>
                      <a:pt x="f991" y="f1025"/>
                      <a:pt x="f445" y="f196"/>
                    </a:cubicBezTo>
                    <a:lnTo>
                      <a:pt x="f121" y="f1026"/>
                    </a:lnTo>
                    <a:cubicBezTo>
                      <a:pt x="f440" y="f1027"/>
                      <a:pt x="f562" y="f629"/>
                      <a:pt x="f1016" y="f529"/>
                    </a:cubicBezTo>
                    <a:cubicBezTo>
                      <a:pt x="f566" y="f1019"/>
                      <a:pt x="f881" y="f1028"/>
                      <a:pt x="f1014" y="f531"/>
                    </a:cubicBezTo>
                    <a:lnTo>
                      <a:pt x="f571" y="f1029"/>
                    </a:lnTo>
                    <a:lnTo>
                      <a:pt x="f569" y="f449"/>
                    </a:lnTo>
                    <a:lnTo>
                      <a:pt x="f261" y="f1030"/>
                    </a:lnTo>
                    <a:cubicBezTo>
                      <a:pt x="f1031" y="f1032"/>
                      <a:pt x="f1033" y="f1034"/>
                      <a:pt x="f440" y="f621"/>
                    </a:cubicBezTo>
                    <a:cubicBezTo>
                      <a:pt x="f559" y="f453"/>
                      <a:pt x="f991" y="f702"/>
                      <a:pt x="f557" y="f629"/>
                    </a:cubicBezTo>
                    <a:cubicBezTo>
                      <a:pt x="f445" y="f529"/>
                      <a:pt x="f991" y="f1028"/>
                      <a:pt x="f559" y="f1029"/>
                    </a:cubicBezTo>
                    <a:lnTo>
                      <a:pt x="f442" y="f1035"/>
                    </a:lnTo>
                    <a:lnTo>
                      <a:pt x="f442" y="f668"/>
                    </a:lnTo>
                    <a:lnTo>
                      <a:pt x="f440" y="f1036"/>
                    </a:lnTo>
                    <a:cubicBezTo>
                      <a:pt x="f304" y="f488"/>
                      <a:pt x="f1022" y="f623"/>
                      <a:pt x="f1016" y="f541"/>
                    </a:cubicBezTo>
                    <a:cubicBezTo>
                      <a:pt x="f566" y="f683"/>
                      <a:pt x="f569" y="f439"/>
                      <a:pt x="f881" y="f436"/>
                    </a:cubicBezTo>
                    <a:lnTo>
                      <a:pt x="f599" y="f1037"/>
                    </a:lnTo>
                    <a:lnTo>
                      <a:pt x="f261" y="f1004"/>
                    </a:lnTo>
                    <a:cubicBezTo>
                      <a:pt x="f121" y="f352"/>
                      <a:pt x="f990" y="f43"/>
                      <a:pt x="f963" y="f552"/>
                    </a:cubicBezTo>
                    <a:cubicBezTo>
                      <a:pt x="f911" y="f1002"/>
                      <a:pt x="f911" y="f1038"/>
                      <a:pt x="f911" y="f494"/>
                    </a:cubicBez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</p:grpSp>
      </p:grpSp>
      <p:sp>
        <p:nvSpPr>
          <p:cNvPr id="32" name="Retângulo Arredondado 31"/>
          <p:cNvSpPr/>
          <p:nvPr/>
        </p:nvSpPr>
        <p:spPr>
          <a:xfrm>
            <a:off x="101599" y="870656"/>
            <a:ext cx="11998164" cy="47651"/>
          </a:xfrm>
          <a:prstGeom prst="roundRect">
            <a:avLst>
              <a:gd name="adj" fmla="val 50000"/>
            </a:avLst>
          </a:prstGeom>
          <a:solidFill>
            <a:srgbClr val="EB2D4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3" name="Imagem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" y="5978557"/>
            <a:ext cx="511854" cy="461031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EB193562-397C-4AAB-B95B-FB8217F000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649" y="1105813"/>
            <a:ext cx="4867954" cy="2734056"/>
          </a:xfrm>
          <a:prstGeom prst="rect">
            <a:avLst/>
          </a:prstGeom>
        </p:spPr>
      </p:pic>
      <p:pic>
        <p:nvPicPr>
          <p:cNvPr id="36" name="Imagem 35">
            <a:extLst>
              <a:ext uri="{FF2B5EF4-FFF2-40B4-BE49-F238E27FC236}">
                <a16:creationId xmlns:a16="http://schemas.microsoft.com/office/drawing/2014/main" id="{36C88149-72C9-4C3B-94E6-37C6059F2A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6649" y="3968177"/>
            <a:ext cx="4851581" cy="199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043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124" y="83184"/>
            <a:ext cx="11778472" cy="825500"/>
          </a:xfrm>
        </p:spPr>
        <p:txBody>
          <a:bodyPr>
            <a:noAutofit/>
          </a:bodyPr>
          <a:lstStyle/>
          <a:p>
            <a:pPr algn="just"/>
            <a:r>
              <a:rPr lang="pt-BR" sz="3000" b="1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► Videoconferências</a:t>
            </a:r>
            <a:r>
              <a:rPr lang="pt-BR" sz="3000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cursos, atendimentos do chat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6467475"/>
            <a:ext cx="12192000" cy="381890"/>
          </a:xfrm>
          <a:prstGeom prst="rect">
            <a:avLst/>
          </a:prstGeom>
          <a:solidFill>
            <a:srgbClr val="00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5" name="Agrupar 4"/>
          <p:cNvGrpSpPr/>
          <p:nvPr/>
        </p:nvGrpSpPr>
        <p:grpSpPr>
          <a:xfrm>
            <a:off x="11818230" y="5970577"/>
            <a:ext cx="348074" cy="496898"/>
            <a:chOff x="9023399" y="5594399"/>
            <a:chExt cx="772924" cy="1103398"/>
          </a:xfrm>
        </p:grpSpPr>
        <p:grpSp>
          <p:nvGrpSpPr>
            <p:cNvPr id="6" name="Agrupar 5"/>
            <p:cNvGrpSpPr/>
            <p:nvPr/>
          </p:nvGrpSpPr>
          <p:grpSpPr>
            <a:xfrm>
              <a:off x="9023399" y="5594399"/>
              <a:ext cx="772924" cy="1103398"/>
              <a:chOff x="9023399" y="5594399"/>
              <a:chExt cx="772924" cy="1103398"/>
            </a:xfrm>
          </p:grpSpPr>
          <p:sp>
            <p:nvSpPr>
              <p:cNvPr id="7" name="Forma Livre 6"/>
              <p:cNvSpPr/>
              <p:nvPr/>
            </p:nvSpPr>
            <p:spPr>
              <a:xfrm>
                <a:off x="9201241" y="5600882"/>
                <a:ext cx="415795" cy="166676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1239"/>
                  <a:gd name="f6" fmla="val 533"/>
                  <a:gd name="f7" fmla="val 530"/>
                  <a:gd name="f8" fmla="val 150"/>
                  <a:gd name="f9" fmla="val 510"/>
                  <a:gd name="f10" fmla="val 298"/>
                  <a:gd name="f11" fmla="val 494"/>
                  <a:gd name="f12" fmla="val 452"/>
                  <a:gd name="f13" fmla="val 488"/>
                  <a:gd name="f14" fmla="val 457"/>
                  <a:gd name="f15" fmla="val 424"/>
                  <a:gd name="f16" fmla="val 429"/>
                  <a:gd name="f17" fmla="val 426"/>
                  <a:gd name="f18" fmla="val 402"/>
                  <a:gd name="f19" fmla="val 427"/>
                  <a:gd name="f20" fmla="val 374"/>
                  <a:gd name="f21" fmla="val 372"/>
                  <a:gd name="f22" fmla="val 448"/>
                  <a:gd name="f23" fmla="val 243"/>
                  <a:gd name="f24" fmla="val 461"/>
                  <a:gd name="f25" fmla="val 245"/>
                  <a:gd name="f26" fmla="val 439"/>
                  <a:gd name="f27" fmla="val 217"/>
                  <a:gd name="f28" fmla="val 443"/>
                  <a:gd name="f29" fmla="val 188"/>
                  <a:gd name="f30" fmla="val 444"/>
                  <a:gd name="f31" fmla="val 159"/>
                  <a:gd name="f32" fmla="val 145"/>
                  <a:gd name="f33" fmla="val 512"/>
                  <a:gd name="f34" fmla="val 128"/>
                  <a:gd name="f35" fmla="val 515"/>
                  <a:gd name="f36" fmla="val 143"/>
                  <a:gd name="f37" fmla="val 449"/>
                  <a:gd name="f38" fmla="val 103"/>
                  <a:gd name="f39" fmla="val 454"/>
                  <a:gd name="f40" fmla="val 66"/>
                  <a:gd name="f41" fmla="val 459"/>
                  <a:gd name="f42" fmla="val 28"/>
                  <a:gd name="f43" fmla="val 466"/>
                  <a:gd name="f44" fmla="val 472"/>
                  <a:gd name="f45" fmla="val 467"/>
                  <a:gd name="f46" fmla="val 481"/>
                  <a:gd name="f47" fmla="val 495"/>
                  <a:gd name="f48" fmla="val 509"/>
                  <a:gd name="f49" fmla="val 486"/>
                  <a:gd name="f50" fmla="val 514"/>
                  <a:gd name="f51" fmla="val 422"/>
                  <a:gd name="f52" fmla="val 500"/>
                  <a:gd name="f53" fmla="val 729"/>
                  <a:gd name="f54" fmla="val 734"/>
                  <a:gd name="f55" fmla="val 746"/>
                  <a:gd name="f56" fmla="val 760"/>
                  <a:gd name="f57" fmla="val 774"/>
                  <a:gd name="f58" fmla="val 769"/>
                  <a:gd name="f59" fmla="val 756"/>
                  <a:gd name="f60" fmla="val 741"/>
                  <a:gd name="f61" fmla="val 784"/>
                  <a:gd name="f62" fmla="val 789"/>
                  <a:gd name="f63" fmla="val 941"/>
                  <a:gd name="f64" fmla="val 1088"/>
                  <a:gd name="f65" fmla="val 1238"/>
                  <a:gd name="f66" fmla="val 532"/>
                  <a:gd name="f67" fmla="val 1211"/>
                  <a:gd name="f68" fmla="val 463"/>
                  <a:gd name="f69" fmla="val 1172"/>
                  <a:gd name="f70" fmla="val 458"/>
                  <a:gd name="f71" fmla="val 1136"/>
                  <a:gd name="f72" fmla="val 453"/>
                  <a:gd name="f73" fmla="val 1098"/>
                  <a:gd name="f74" fmla="val 1114"/>
                  <a:gd name="f75" fmla="val 1097"/>
                  <a:gd name="f76" fmla="val 513"/>
                  <a:gd name="f77" fmla="val 1081"/>
                  <a:gd name="f78" fmla="val 446"/>
                  <a:gd name="f79" fmla="val 1050"/>
                  <a:gd name="f80" fmla="val 1017"/>
                  <a:gd name="f81" fmla="val 986"/>
                  <a:gd name="f82" fmla="val 438"/>
                  <a:gd name="f83" fmla="val 988"/>
                  <a:gd name="f84" fmla="val 912"/>
                  <a:gd name="f85" fmla="val 860"/>
                  <a:gd name="f86" fmla="val 857"/>
                  <a:gd name="f87" fmla="val 833"/>
                  <a:gd name="f88" fmla="val 808"/>
                  <a:gd name="f89" fmla="val 248"/>
                  <a:gd name="f90" fmla="val 255"/>
                  <a:gd name="f91" fmla="val 362"/>
                  <a:gd name="f92" fmla="val 189"/>
                  <a:gd name="f93" fmla="val 370"/>
                  <a:gd name="f94" fmla="val 124"/>
                  <a:gd name="f95" fmla="val 378"/>
                  <a:gd name="f96" fmla="val 59"/>
                  <a:gd name="f97" fmla="val 388"/>
                  <a:gd name="f98" fmla="val 35"/>
                  <a:gd name="f99" fmla="val 105"/>
                  <a:gd name="f100" fmla="val 176"/>
                  <a:gd name="f101" fmla="val 383"/>
                  <a:gd name="f102" fmla="val 352"/>
                  <a:gd name="f103" fmla="val 376"/>
                  <a:gd name="f104" fmla="val 412"/>
                  <a:gd name="f105" fmla="val 423"/>
                  <a:gd name="f106" fmla="val 409"/>
                  <a:gd name="f107" fmla="val 469"/>
                  <a:gd name="f108" fmla="val 407"/>
                  <a:gd name="f109" fmla="val 516"/>
                  <a:gd name="f110" fmla="val 519"/>
                  <a:gd name="f111" fmla="val 385"/>
                  <a:gd name="f112" fmla="val 526"/>
                  <a:gd name="f113" fmla="val 363"/>
                  <a:gd name="f114" fmla="val 534"/>
                  <a:gd name="f115" fmla="val 345"/>
                  <a:gd name="f116" fmla="val 483"/>
                  <a:gd name="f117" fmla="val 346"/>
                  <a:gd name="f118" fmla="val 432"/>
                  <a:gd name="f119" fmla="val 348"/>
                  <a:gd name="f120" fmla="val 709"/>
                  <a:gd name="f121" fmla="val 717"/>
                  <a:gd name="f122" fmla="val 724"/>
                  <a:gd name="f123" fmla="val 728"/>
                  <a:gd name="f124" fmla="val 812"/>
                  <a:gd name="f125" fmla="val 855"/>
                  <a:gd name="f126" fmla="val 411"/>
                  <a:gd name="f127" fmla="val 850"/>
                  <a:gd name="f128" fmla="val 802"/>
                  <a:gd name="f129" fmla="val 976"/>
                  <a:gd name="f130" fmla="val 983"/>
                  <a:gd name="f131" fmla="val 421"/>
                  <a:gd name="f132" fmla="val 1057"/>
                  <a:gd name="f133" fmla="val 1131"/>
                  <a:gd name="f134" fmla="val 434"/>
                  <a:gd name="f135" fmla="val 1203"/>
                  <a:gd name="f136" fmla="val 1177"/>
                  <a:gd name="f137" fmla="val 1110"/>
                  <a:gd name="f138" fmla="val 375"/>
                  <a:gd name="f139" fmla="val 1045"/>
                  <a:gd name="f140" fmla="val 367"/>
                  <a:gd name="f141" fmla="val 974"/>
                  <a:gd name="f142" fmla="val 343"/>
                  <a:gd name="f143" fmla="val 1002"/>
                  <a:gd name="f144" fmla="val 1031"/>
                  <a:gd name="f145" fmla="val 350"/>
                  <a:gd name="f146" fmla="val 1060"/>
                  <a:gd name="f147" fmla="val 353"/>
                  <a:gd name="f148" fmla="val 291"/>
                  <a:gd name="f149" fmla="val 1019"/>
                  <a:gd name="f150" fmla="val 288"/>
                  <a:gd name="f151" fmla="val 992"/>
                  <a:gd name="f152" fmla="val 286"/>
                  <a:gd name="f153" fmla="val 964"/>
                  <a:gd name="f154" fmla="val 283"/>
                  <a:gd name="f155" fmla="val 965"/>
                  <a:gd name="f156" fmla="val 968"/>
                  <a:gd name="f157" fmla="val 290"/>
                  <a:gd name="f158" fmla="val 295"/>
                  <a:gd name="f159" fmla="val 969"/>
                  <a:gd name="f160" fmla="val 303"/>
                  <a:gd name="f161" fmla="val 971"/>
                  <a:gd name="f162" fmla="val 310"/>
                  <a:gd name="f163" fmla="val 1062"/>
                  <a:gd name="f164" fmla="val 293"/>
                  <a:gd name="f165" fmla="val 1076"/>
                  <a:gd name="f166" fmla="val 355"/>
                  <a:gd name="f167" fmla="val 1109"/>
                  <a:gd name="f168" fmla="val 1140"/>
                  <a:gd name="f169" fmla="val 1171"/>
                  <a:gd name="f170" fmla="val 368"/>
                  <a:gd name="f171" fmla="val 1145"/>
                  <a:gd name="f172" fmla="val 305"/>
                  <a:gd name="f173" fmla="val 1117"/>
                  <a:gd name="f174" fmla="val 300"/>
                  <a:gd name="f175" fmla="val 1090"/>
                  <a:gd name="f176" fmla="val 296"/>
                  <a:gd name="f177" fmla="val 1059"/>
                  <a:gd name="f178" fmla="val 276"/>
                  <a:gd name="f179" fmla="val 1085"/>
                  <a:gd name="f180" fmla="val 279"/>
                  <a:gd name="f181" fmla="val 1138"/>
                  <a:gd name="f182" fmla="val 1112"/>
                  <a:gd name="f183" fmla="val 225"/>
                  <a:gd name="f184" fmla="val 1042"/>
                  <a:gd name="f185" fmla="val 209"/>
                  <a:gd name="f186" fmla="val 900"/>
                  <a:gd name="f187" fmla="val 205"/>
                  <a:gd name="f188" fmla="val 907"/>
                  <a:gd name="f189" fmla="val 239"/>
                  <a:gd name="f190" fmla="val 924"/>
                  <a:gd name="f191" fmla="val 240"/>
                  <a:gd name="f192" fmla="val 249"/>
                  <a:gd name="f193" fmla="val 953"/>
                  <a:gd name="f194" fmla="val 264"/>
                  <a:gd name="f195" fmla="val 269"/>
                  <a:gd name="f196" fmla="val 1024"/>
                  <a:gd name="f197" fmla="val 271"/>
                  <a:gd name="f198" fmla="val 890"/>
                  <a:gd name="f199" fmla="val 883"/>
                  <a:gd name="f200" fmla="val 204"/>
                  <a:gd name="f201" fmla="val 799"/>
                  <a:gd name="f202" fmla="val 197"/>
                  <a:gd name="f203" fmla="val 714"/>
                  <a:gd name="f204" fmla="val 194"/>
                  <a:gd name="f205" fmla="val 629"/>
                  <a:gd name="f206" fmla="val 250"/>
                  <a:gd name="f207" fmla="val 705"/>
                  <a:gd name="f208" fmla="val 781"/>
                  <a:gd name="f209" fmla="val 252"/>
                  <a:gd name="f210" fmla="val 257"/>
                  <a:gd name="f211" fmla="val 866"/>
                  <a:gd name="f212" fmla="val 247"/>
                  <a:gd name="f213" fmla="val 878"/>
                  <a:gd name="f214" fmla="val 242"/>
                  <a:gd name="f215" fmla="val 848"/>
                  <a:gd name="f216" fmla="val 274"/>
                  <a:gd name="f217" fmla="val 823"/>
                  <a:gd name="f218" fmla="val 272"/>
                  <a:gd name="f219" fmla="val 796"/>
                  <a:gd name="f220" fmla="val 771"/>
                  <a:gd name="f221" fmla="val 776"/>
                  <a:gd name="f222" fmla="val 331"/>
                  <a:gd name="f223" fmla="val 800"/>
                  <a:gd name="f224" fmla="val 333"/>
                  <a:gd name="f225" fmla="val 847"/>
                  <a:gd name="f226" fmla="val 335"/>
                  <a:gd name="f227" fmla="val 843"/>
                  <a:gd name="f228" fmla="val 845"/>
                  <a:gd name="f229" fmla="val 281"/>
                  <a:gd name="f230" fmla="val 330"/>
                  <a:gd name="f231" fmla="val 666"/>
                  <a:gd name="f232" fmla="val 266"/>
                  <a:gd name="f233" fmla="val 576"/>
                  <a:gd name="f234" fmla="val 502"/>
                  <a:gd name="f235" fmla="val 522"/>
                  <a:gd name="f236" fmla="val 328"/>
                  <a:gd name="f237" fmla="val 543"/>
                  <a:gd name="f238" fmla="val 559"/>
                  <a:gd name="f239" fmla="val 583"/>
                  <a:gd name="f240" fmla="val 285"/>
                  <a:gd name="f241" fmla="val 614"/>
                  <a:gd name="f242" fmla="val 623"/>
                  <a:gd name="f243" fmla="val 660"/>
                  <a:gd name="f244" fmla="val 683"/>
                  <a:gd name="f245" fmla="val 700"/>
                  <a:gd name="f246" fmla="val 721"/>
                  <a:gd name="f247" fmla="val 740"/>
                  <a:gd name="f248" fmla="val 471"/>
                  <a:gd name="f249" fmla="val 442"/>
                  <a:gd name="f250" fmla="val 384"/>
                  <a:gd name="f251" fmla="val 386"/>
                  <a:gd name="f252" fmla="val 260"/>
                  <a:gd name="f253" fmla="val 262"/>
                  <a:gd name="f254" fmla="val 219"/>
                  <a:gd name="f255" fmla="val 195"/>
                  <a:gd name="f256" fmla="val 181"/>
                  <a:gd name="f257" fmla="val 231"/>
                  <a:gd name="f258" fmla="val 164"/>
                  <a:gd name="f259" fmla="val 357"/>
                  <a:gd name="f260" fmla="val 121"/>
                  <a:gd name="f261" fmla="val 301"/>
                  <a:gd name="f262" fmla="val 91"/>
                  <a:gd name="f263" fmla="val 306"/>
                  <a:gd name="f264" fmla="val 98"/>
                  <a:gd name="f265" fmla="val 365"/>
                  <a:gd name="f266" fmla="val 131"/>
                  <a:gd name="f267" fmla="val 100"/>
                  <a:gd name="f268" fmla="val 155"/>
                  <a:gd name="f269" fmla="val 183"/>
                  <a:gd name="f270" fmla="val 277"/>
                  <a:gd name="f271" fmla="val 186"/>
                  <a:gd name="f272" fmla="val 267"/>
                  <a:gd name="f273" fmla="val 312"/>
                  <a:gd name="f274" fmla="val 336"/>
                  <a:gd name="f275" fmla="val 210"/>
                  <a:gd name="f276" fmla="val 229"/>
                  <a:gd name="f277" fmla="val 359"/>
                  <a:gd name="f278" fmla="val 244"/>
                  <a:gd name="f279" fmla="val 369"/>
                  <a:gd name="f280" fmla="val 259"/>
                  <a:gd name="f281" fmla="val 440"/>
                  <a:gd name="f282" fmla="val 254"/>
                  <a:gd name="f283" fmla="val 474"/>
                  <a:gd name="f284" fmla="val 521"/>
                  <a:gd name="f285" fmla="val 565"/>
                  <a:gd name="f286" fmla="val 612"/>
                  <a:gd name="f287" fmla="val 199"/>
                  <a:gd name="f288" fmla="val 71"/>
                  <a:gd name="f289" fmla="val 220"/>
                  <a:gd name="f290" fmla="val 182"/>
                  <a:gd name="f291" fmla="val 149"/>
                  <a:gd name="f292" fmla="val 1169"/>
                  <a:gd name="f293" fmla="val 1208"/>
                  <a:gd name="f294" fmla="val 184"/>
                  <a:gd name="f295" fmla="val 1212"/>
                  <a:gd name="f296" fmla="val 118"/>
                  <a:gd name="f297" fmla="val 417"/>
                  <a:gd name="f298" fmla="val 119"/>
                  <a:gd name="f299" fmla="val 20"/>
                  <a:gd name="f300" fmla="val 166"/>
                  <a:gd name="f301" fmla="val 414"/>
                  <a:gd name="f302" fmla="val 824"/>
                  <a:gd name="f303" fmla="val 101"/>
                  <a:gd name="f304" fmla="val 1219"/>
                  <a:gd name="f305" fmla="val 1236"/>
                  <a:gd name="f306" fmla="val 123"/>
                  <a:gd name="f307" fmla="val 37"/>
                  <a:gd name="f308" fmla="val 93"/>
                  <a:gd name="f309" fmla="val 79"/>
                  <a:gd name="f310" fmla="val 17"/>
                  <a:gd name="f311" fmla="val 5"/>
                  <a:gd name="f312" fmla="val 69"/>
                  <a:gd name="f313" fmla="val 690"/>
                  <a:gd name="f314" fmla="val 64"/>
                  <a:gd name="f315" fmla="val 688"/>
                  <a:gd name="f316" fmla="val 619"/>
                  <a:gd name="f317" fmla="val 548"/>
                  <a:gd name="f318" fmla="val 141"/>
                  <a:gd name="f319" fmla="val 68"/>
                  <a:gd name="f320" fmla="val 157"/>
                  <a:gd name="f321" fmla="val 74"/>
                  <a:gd name="f322" fmla="val 13"/>
                  <a:gd name="f323" fmla="val 52"/>
                  <a:gd name="f324" fmla="val 476"/>
                  <a:gd name="f325" fmla="val 50"/>
                  <a:gd name="f326" fmla="val 807"/>
                  <a:gd name="f327" fmla="val 12"/>
                  <a:gd name="f328" fmla="val 33"/>
                  <a:gd name="f329" fmla="val 1007"/>
                  <a:gd name="f330" fmla="val 710"/>
                  <a:gd name="f331" fmla="val 685"/>
                  <a:gd name="f332" fmla="val 529"/>
                  <a:gd name="f333" fmla="val 541"/>
                  <a:gd name="f334" fmla="val 550"/>
                  <a:gd name="f335" fmla="val 556"/>
                  <a:gd name="f336" fmla="val 380"/>
                  <a:gd name="f337" fmla="val 325"/>
                  <a:gd name="f338" fmla="val 323"/>
                  <a:gd name="f339" fmla="val 667"/>
                  <a:gd name="f340" fmla="val 686"/>
                  <a:gd name="f341" fmla="val 693"/>
                  <a:gd name="f342" fmla="val 702"/>
                  <a:gd name="f343" fmla="val 719"/>
                  <a:gd name="f344" fmla="val 931"/>
                  <a:gd name="f345" fmla="val 308"/>
                  <a:gd name="f346" fmla="val 943"/>
                  <a:gd name="f347" fmla="val 416"/>
                  <a:gd name="f348" fmla="val 893"/>
                  <a:gd name="f349" fmla="val 881"/>
                  <a:gd name="f350" fmla="val 888"/>
                  <a:gd name="f351" fmla="val 905"/>
                  <a:gd name="f352" fmla="val 922"/>
                  <a:gd name="f353" fmla="val 929"/>
                  <a:gd name="f354" fmla="val 859"/>
                  <a:gd name="f355" fmla="val 874"/>
                  <a:gd name="f356" fmla="val 302"/>
                  <a:gd name="f357" fmla="val 309"/>
                  <a:gd name="f358" fmla="val 319"/>
                  <a:gd name="f359" fmla="val 326"/>
                  <a:gd name="f360" fmla="val 371"/>
                  <a:gd name="f361" fmla="val 307"/>
                  <a:gd name="f362" fmla="val 278"/>
                  <a:gd name="f363" fmla="*/ f2 1 1239"/>
                  <a:gd name="f364" fmla="*/ f3 1 533"/>
                  <a:gd name="f365" fmla="+- f6 0 f4"/>
                  <a:gd name="f366" fmla="+- f5 0 f4"/>
                  <a:gd name="f367" fmla="*/ f366 1 1239"/>
                  <a:gd name="f368" fmla="*/ f365 1 533"/>
                  <a:gd name="f369" fmla="*/ f4 1 f367"/>
                  <a:gd name="f370" fmla="*/ f5 1 f367"/>
                  <a:gd name="f371" fmla="*/ f4 1 f368"/>
                  <a:gd name="f372" fmla="*/ f6 1 f368"/>
                  <a:gd name="f373" fmla="*/ f369 f363 1"/>
                  <a:gd name="f374" fmla="*/ f370 f363 1"/>
                  <a:gd name="f375" fmla="*/ f372 f364 1"/>
                  <a:gd name="f376" fmla="*/ f371 f36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3" t="f376" r="f374" b="f375"/>
                <a:pathLst>
                  <a:path w="1239" h="533">
                    <a:moveTo>
                      <a:pt x="f4" y="f7"/>
                    </a:moveTo>
                    <a:cubicBezTo>
                      <a:pt x="f8" y="f9"/>
                      <a:pt x="f10" y="f11"/>
                      <a:pt x="f12" y="f13"/>
                    </a:cubicBezTo>
                    <a:lnTo>
                      <a:pt x="f14" y="f15"/>
                    </a:lnTo>
                    <a:cubicBezTo>
                      <a:pt x="f16" y="f17"/>
                      <a:pt x="f18" y="f19"/>
                      <a:pt x="f20" y="f16"/>
                    </a:cubicBezTo>
                    <a:lnTo>
                      <a:pt x="f21" y="f22"/>
                    </a:lnTo>
                    <a:lnTo>
                      <a:pt x="f23" y="f24"/>
                    </a:lnTo>
                    <a:lnTo>
                      <a:pt x="f25" y="f26"/>
                    </a:lnTo>
                    <a:cubicBezTo>
                      <a:pt x="f27" y="f28"/>
                      <a:pt x="f29" y="f30"/>
                      <a:pt x="f31" y="f22"/>
                    </a:cubicBezTo>
                    <a:lnTo>
                      <a:pt x="f32" y="f33"/>
                    </a:lnTo>
                    <a:lnTo>
                      <a:pt x="f34" y="f35"/>
                    </a:lnTo>
                    <a:lnTo>
                      <a:pt x="f36" y="f37"/>
                    </a:lnTo>
                    <a:cubicBezTo>
                      <a:pt x="f38" y="f39"/>
                      <a:pt x="f40" y="f41"/>
                      <a:pt x="f42" y="f43"/>
                    </a:cubicBezTo>
                    <a:lnTo>
                      <a:pt x="f4" y="f7"/>
                    </a:lnTo>
                    <a:close/>
                    <a:moveTo>
                      <a:pt x="f4" y="f7"/>
                    </a:moveTo>
                    <a:lnTo>
                      <a:pt x="f4" y="f7"/>
                    </a:lnTo>
                    <a:close/>
                    <a:moveTo>
                      <a:pt x="f44" y="f15"/>
                    </a:moveTo>
                    <a:lnTo>
                      <a:pt x="f45" y="f13"/>
                    </a:lnTo>
                    <a:cubicBezTo>
                      <a:pt x="f46" y="f13"/>
                      <a:pt x="f47" y="f13"/>
                      <a:pt x="f48" y="f49"/>
                    </a:cubicBezTo>
                    <a:lnTo>
                      <a:pt x="f50" y="f17"/>
                    </a:lnTo>
                    <a:lnTo>
                      <a:pt x="f50" y="f51"/>
                    </a:lnTo>
                    <a:cubicBezTo>
                      <a:pt x="f52" y="f15"/>
                      <a:pt x="f49" y="f15"/>
                      <a:pt x="f44" y="f15"/>
                    </a:cubicBezTo>
                    <a:close/>
                    <a:moveTo>
                      <a:pt x="f44" y="f15"/>
                    </a:moveTo>
                    <a:lnTo>
                      <a:pt x="f44" y="f15"/>
                    </a:lnTo>
                    <a:close/>
                    <a:moveTo>
                      <a:pt x="f53" y="f17"/>
                    </a:moveTo>
                    <a:lnTo>
                      <a:pt x="f54" y="f49"/>
                    </a:lnTo>
                    <a:cubicBezTo>
                      <a:pt x="f55" y="f13"/>
                      <a:pt x="f56" y="f13"/>
                      <a:pt x="f57" y="f13"/>
                    </a:cubicBezTo>
                    <a:lnTo>
                      <a:pt x="f58" y="f15"/>
                    </a:lnTo>
                    <a:cubicBezTo>
                      <a:pt x="f59" y="f15"/>
                      <a:pt x="f60" y="f15"/>
                      <a:pt x="f53" y="f51"/>
                    </a:cubicBezTo>
                    <a:lnTo>
                      <a:pt x="f53" y="f17"/>
                    </a:lnTo>
                    <a:close/>
                    <a:moveTo>
                      <a:pt x="f53" y="f17"/>
                    </a:moveTo>
                    <a:lnTo>
                      <a:pt x="f53" y="f17"/>
                    </a:lnTo>
                    <a:close/>
                    <a:moveTo>
                      <a:pt x="f61" y="f15"/>
                    </a:moveTo>
                    <a:lnTo>
                      <a:pt x="f62" y="f13"/>
                    </a:lnTo>
                    <a:cubicBezTo>
                      <a:pt x="f63" y="f11"/>
                      <a:pt x="f64" y="f9"/>
                      <a:pt x="f65" y="f66"/>
                    </a:cubicBezTo>
                    <a:lnTo>
                      <a:pt x="f67" y="f68"/>
                    </a:lnTo>
                    <a:cubicBezTo>
                      <a:pt x="f69" y="f70"/>
                      <a:pt x="f71" y="f72"/>
                      <a:pt x="f73" y="f37"/>
                    </a:cubicBezTo>
                    <a:lnTo>
                      <a:pt x="f74" y="f35"/>
                    </a:lnTo>
                    <a:lnTo>
                      <a:pt x="f75" y="f76"/>
                    </a:lnTo>
                    <a:lnTo>
                      <a:pt x="f77" y="f78"/>
                    </a:lnTo>
                    <a:cubicBezTo>
                      <a:pt x="f79" y="f28"/>
                      <a:pt x="f80" y="f26"/>
                      <a:pt x="f81" y="f82"/>
                    </a:cubicBezTo>
                    <a:lnTo>
                      <a:pt x="f83" y="f24"/>
                    </a:lnTo>
                    <a:lnTo>
                      <a:pt x="f84" y="f72"/>
                    </a:lnTo>
                    <a:lnTo>
                      <a:pt x="f85" y="f22"/>
                    </a:lnTo>
                    <a:lnTo>
                      <a:pt x="f86" y="f19"/>
                    </a:lnTo>
                    <a:cubicBezTo>
                      <a:pt x="f87" y="f17"/>
                      <a:pt x="f88" y="f17"/>
                      <a:pt x="f61" y="f15"/>
                    </a:cubicBezTo>
                    <a:close/>
                    <a:moveTo>
                      <a:pt x="f61" y="f15"/>
                    </a:moveTo>
                    <a:lnTo>
                      <a:pt x="f61" y="f15"/>
                    </a:lnTo>
                    <a:close/>
                    <a:moveTo>
                      <a:pt x="f89" y="f51"/>
                    </a:moveTo>
                    <a:lnTo>
                      <a:pt x="f90" y="f91"/>
                    </a:lnTo>
                    <a:cubicBezTo>
                      <a:pt x="f92" y="f93"/>
                      <a:pt x="f94" y="f95"/>
                      <a:pt x="f96" y="f97"/>
                    </a:cubicBezTo>
                    <a:lnTo>
                      <a:pt x="f98" y="f22"/>
                    </a:lnTo>
                    <a:cubicBezTo>
                      <a:pt x="f99" y="f82"/>
                      <a:pt x="f100" y="f16"/>
                      <a:pt x="f89" y="f51"/>
                    </a:cubicBezTo>
                    <a:close/>
                    <a:moveTo>
                      <a:pt x="f89" y="f51"/>
                    </a:moveTo>
                    <a:lnTo>
                      <a:pt x="f89" y="f51"/>
                    </a:lnTo>
                    <a:close/>
                    <a:moveTo>
                      <a:pt x="f101" y="f102"/>
                    </a:moveTo>
                    <a:lnTo>
                      <a:pt x="f103" y="f104"/>
                    </a:lnTo>
                    <a:cubicBezTo>
                      <a:pt x="f105" y="f106"/>
                      <a:pt x="f107" y="f108"/>
                      <a:pt x="f109" y="f108"/>
                    </a:cubicBezTo>
                    <a:cubicBezTo>
                      <a:pt x="f110" y="f111"/>
                      <a:pt x="f112" y="f113"/>
                      <a:pt x="f114" y="f115"/>
                    </a:cubicBezTo>
                    <a:cubicBezTo>
                      <a:pt x="f116" y="f117"/>
                      <a:pt x="f118" y="f119"/>
                      <a:pt x="f101" y="f102"/>
                    </a:cubicBezTo>
                    <a:close/>
                    <a:moveTo>
                      <a:pt x="f101" y="f102"/>
                    </a:moveTo>
                    <a:lnTo>
                      <a:pt x="f101" y="f102"/>
                    </a:lnTo>
                    <a:close/>
                    <a:moveTo>
                      <a:pt x="f120" y="f115"/>
                    </a:moveTo>
                    <a:cubicBezTo>
                      <a:pt x="f121" y="f113"/>
                      <a:pt x="f122" y="f111"/>
                      <a:pt x="f123" y="f108"/>
                    </a:cubicBezTo>
                    <a:cubicBezTo>
                      <a:pt x="f58" y="f108"/>
                      <a:pt x="f124" y="f106"/>
                      <a:pt x="f125" y="f126"/>
                    </a:cubicBezTo>
                    <a:lnTo>
                      <a:pt x="f127" y="f102"/>
                    </a:lnTo>
                    <a:cubicBezTo>
                      <a:pt x="f128" y="f119"/>
                      <a:pt x="f59" y="f117"/>
                      <a:pt x="f120" y="f115"/>
                    </a:cubicBezTo>
                    <a:close/>
                    <a:moveTo>
                      <a:pt x="f120" y="f115"/>
                    </a:moveTo>
                    <a:lnTo>
                      <a:pt x="f120" y="f115"/>
                    </a:lnTo>
                    <a:close/>
                    <a:moveTo>
                      <a:pt x="f129" y="f91"/>
                    </a:moveTo>
                    <a:lnTo>
                      <a:pt x="f130" y="f131"/>
                    </a:lnTo>
                    <a:cubicBezTo>
                      <a:pt x="f132" y="f17"/>
                      <a:pt x="f133" y="f134"/>
                      <a:pt x="f135" y="f78"/>
                    </a:cubicBezTo>
                    <a:lnTo>
                      <a:pt x="f136" y="f111"/>
                    </a:lnTo>
                    <a:cubicBezTo>
                      <a:pt x="f137" y="f138"/>
                      <a:pt x="f139" y="f140"/>
                      <a:pt x="f129" y="f91"/>
                    </a:cubicBezTo>
                    <a:close/>
                    <a:moveTo>
                      <a:pt x="f129" y="f91"/>
                    </a:moveTo>
                    <a:lnTo>
                      <a:pt x="f129" y="f91"/>
                    </a:lnTo>
                    <a:close/>
                    <a:moveTo>
                      <a:pt x="f141" y="f142"/>
                    </a:moveTo>
                    <a:cubicBezTo>
                      <a:pt x="f143" y="f117"/>
                      <a:pt x="f144" y="f145"/>
                      <a:pt x="f146" y="f147"/>
                    </a:cubicBezTo>
                    <a:lnTo>
                      <a:pt x="f139" y="f148"/>
                    </a:lnTo>
                    <a:cubicBezTo>
                      <a:pt x="f149" y="f150"/>
                      <a:pt x="f151" y="f152"/>
                      <a:pt x="f153" y="f154"/>
                    </a:cubicBezTo>
                    <a:cubicBezTo>
                      <a:pt x="f155" y="f152"/>
                      <a:pt x="f156" y="f157"/>
                      <a:pt x="f156" y="f158"/>
                    </a:cubicBezTo>
                    <a:lnTo>
                      <a:pt x="f159" y="f158"/>
                    </a:lnTo>
                    <a:lnTo>
                      <a:pt x="f159" y="f160"/>
                    </a:lnTo>
                    <a:lnTo>
                      <a:pt x="f161" y="f162"/>
                    </a:lnTo>
                    <a:lnTo>
                      <a:pt x="f141" y="f142"/>
                    </a:lnTo>
                    <a:close/>
                    <a:moveTo>
                      <a:pt x="f141" y="f142"/>
                    </a:moveTo>
                    <a:lnTo>
                      <a:pt x="f141" y="f142"/>
                    </a:lnTo>
                    <a:close/>
                    <a:moveTo>
                      <a:pt x="f163" y="f164"/>
                    </a:moveTo>
                    <a:lnTo>
                      <a:pt x="f165" y="f166"/>
                    </a:lnTo>
                    <a:cubicBezTo>
                      <a:pt x="f167" y="f0"/>
                      <a:pt x="f168" y="f113"/>
                      <a:pt x="f169" y="f170"/>
                    </a:cubicBezTo>
                    <a:lnTo>
                      <a:pt x="f171" y="f172"/>
                    </a:lnTo>
                    <a:cubicBezTo>
                      <a:pt x="f173" y="f174"/>
                      <a:pt x="f175" y="f176"/>
                      <a:pt x="f163" y="f164"/>
                    </a:cubicBezTo>
                    <a:close/>
                    <a:moveTo>
                      <a:pt x="f163" y="f164"/>
                    </a:moveTo>
                    <a:lnTo>
                      <a:pt x="f163" y="f164"/>
                    </a:lnTo>
                    <a:close/>
                    <a:moveTo>
                      <a:pt x="f177" y="f178"/>
                    </a:moveTo>
                    <a:cubicBezTo>
                      <a:pt x="f179" y="f180"/>
                      <a:pt x="f137" y="f154"/>
                      <a:pt x="f181" y="f152"/>
                    </a:cubicBezTo>
                    <a:lnTo>
                      <a:pt x="f182" y="f183"/>
                    </a:lnTo>
                    <a:cubicBezTo>
                      <a:pt x="f184" y="f27"/>
                      <a:pt x="f161" y="f185"/>
                      <a:pt x="f186" y="f187"/>
                    </a:cubicBezTo>
                    <a:lnTo>
                      <a:pt x="f188" y="f189"/>
                    </a:lnTo>
                    <a:cubicBezTo>
                      <a:pt x="f190" y="f191"/>
                      <a:pt x="f63" y="f192"/>
                      <a:pt x="f193" y="f194"/>
                    </a:cubicBezTo>
                    <a:cubicBezTo>
                      <a:pt x="f83" y="f195"/>
                      <a:pt x="f196" y="f197"/>
                      <a:pt x="f177" y="f178"/>
                    </a:cubicBezTo>
                    <a:close/>
                    <a:moveTo>
                      <a:pt x="f177" y="f178"/>
                    </a:moveTo>
                    <a:lnTo>
                      <a:pt x="f177" y="f178"/>
                    </a:lnTo>
                    <a:close/>
                    <a:moveTo>
                      <a:pt x="f198" y="f191"/>
                    </a:moveTo>
                    <a:lnTo>
                      <a:pt x="f199" y="f200"/>
                    </a:lnTo>
                    <a:cubicBezTo>
                      <a:pt x="f201" y="f202"/>
                      <a:pt x="f203" y="f204"/>
                      <a:pt x="f205" y="f204"/>
                    </a:cubicBezTo>
                    <a:lnTo>
                      <a:pt x="f205" y="f206"/>
                    </a:lnTo>
                    <a:cubicBezTo>
                      <a:pt x="f207" y="f206"/>
                      <a:pt x="f208" y="f209"/>
                      <a:pt x="f86" y="f210"/>
                    </a:cubicBezTo>
                    <a:cubicBezTo>
                      <a:pt x="f211" y="f212"/>
                      <a:pt x="f213" y="f214"/>
                      <a:pt x="f198" y="f191"/>
                    </a:cubicBezTo>
                    <a:close/>
                    <a:moveTo>
                      <a:pt x="f198" y="f191"/>
                    </a:moveTo>
                    <a:lnTo>
                      <a:pt x="f198" y="f191"/>
                    </a:lnTo>
                    <a:close/>
                    <a:moveTo>
                      <a:pt x="f215" y="f216"/>
                    </a:moveTo>
                    <a:cubicBezTo>
                      <a:pt x="f217" y="f218"/>
                      <a:pt x="f219" y="f197"/>
                      <a:pt x="f220" y="f197"/>
                    </a:cubicBezTo>
                    <a:lnTo>
                      <a:pt x="f221" y="f222"/>
                    </a:lnTo>
                    <a:cubicBezTo>
                      <a:pt x="f223" y="f222"/>
                      <a:pt x="f217" y="f224"/>
                      <a:pt x="f225" y="f226"/>
                    </a:cubicBezTo>
                    <a:lnTo>
                      <a:pt x="f227" y="f176"/>
                    </a:lnTo>
                    <a:cubicBezTo>
                      <a:pt x="f227" y="f150"/>
                      <a:pt x="f228" y="f229"/>
                      <a:pt x="f215" y="f216"/>
                    </a:cubicBezTo>
                    <a:close/>
                    <a:moveTo>
                      <a:pt x="f215" y="f216"/>
                    </a:moveTo>
                    <a:lnTo>
                      <a:pt x="f215" y="f216"/>
                    </a:lnTo>
                    <a:close/>
                    <a:moveTo>
                      <a:pt x="f56" y="f230"/>
                    </a:moveTo>
                    <a:lnTo>
                      <a:pt x="f59" y="f195"/>
                    </a:lnTo>
                    <a:cubicBezTo>
                      <a:pt x="f231" y="f232"/>
                      <a:pt x="f233" y="f232"/>
                      <a:pt x="f49" y="f197"/>
                    </a:cubicBezTo>
                    <a:lnTo>
                      <a:pt x="f46" y="f230"/>
                    </a:lnTo>
                    <a:cubicBezTo>
                      <a:pt x="f234" y="f230"/>
                      <a:pt x="f235" y="f236"/>
                      <a:pt x="f237" y="f236"/>
                    </a:cubicBezTo>
                    <a:cubicBezTo>
                      <a:pt x="f238" y="f160"/>
                      <a:pt x="f239" y="f240"/>
                      <a:pt x="f241" y="f229"/>
                    </a:cubicBezTo>
                    <a:lnTo>
                      <a:pt x="f242" y="f229"/>
                    </a:lnTo>
                    <a:lnTo>
                      <a:pt x="f205" y="f229"/>
                    </a:lnTo>
                    <a:cubicBezTo>
                      <a:pt x="f243" y="f240"/>
                      <a:pt x="f244" y="f160"/>
                      <a:pt x="f245" y="f236"/>
                    </a:cubicBezTo>
                    <a:cubicBezTo>
                      <a:pt x="f246" y="f236"/>
                      <a:pt x="f247" y="f230"/>
                      <a:pt x="f56" y="f230"/>
                    </a:cubicBezTo>
                    <a:close/>
                    <a:moveTo>
                      <a:pt x="f56" y="f230"/>
                    </a:moveTo>
                    <a:lnTo>
                      <a:pt x="f56" y="f230"/>
                    </a:lnTo>
                    <a:close/>
                    <a:moveTo>
                      <a:pt x="f43" y="f222"/>
                    </a:moveTo>
                    <a:lnTo>
                      <a:pt x="f248" y="f197"/>
                    </a:lnTo>
                    <a:cubicBezTo>
                      <a:pt x="f249" y="f197"/>
                      <a:pt x="f104" y="f218"/>
                      <a:pt x="f250" y="f216"/>
                    </a:cubicBezTo>
                    <a:cubicBezTo>
                      <a:pt x="f251" y="f229"/>
                      <a:pt x="f97" y="f150"/>
                      <a:pt x="f97" y="f176"/>
                    </a:cubicBezTo>
                    <a:lnTo>
                      <a:pt x="f250" y="f226"/>
                    </a:lnTo>
                    <a:cubicBezTo>
                      <a:pt x="f126" y="f226"/>
                      <a:pt x="f82" y="f224"/>
                      <a:pt x="f43" y="f222"/>
                    </a:cubicBezTo>
                    <a:close/>
                    <a:moveTo>
                      <a:pt x="f43" y="f222"/>
                    </a:moveTo>
                    <a:lnTo>
                      <a:pt x="f43" y="f222"/>
                    </a:lnTo>
                    <a:close/>
                    <a:moveTo>
                      <a:pt x="f210" y="f117"/>
                    </a:moveTo>
                    <a:lnTo>
                      <a:pt x="f252" y="f162"/>
                    </a:lnTo>
                    <a:lnTo>
                      <a:pt x="f253" y="f160"/>
                    </a:lnTo>
                    <a:lnTo>
                      <a:pt x="f253" y="f158"/>
                    </a:lnTo>
                    <a:lnTo>
                      <a:pt x="f194" y="f158"/>
                    </a:lnTo>
                    <a:cubicBezTo>
                      <a:pt x="f194" y="f148"/>
                      <a:pt x="f232" y="f150"/>
                      <a:pt x="f232" y="f240"/>
                    </a:cubicBezTo>
                    <a:cubicBezTo>
                      <a:pt x="f23" y="f150"/>
                      <a:pt x="f254" y="f157"/>
                      <a:pt x="f255" y="f164"/>
                    </a:cubicBezTo>
                    <a:lnTo>
                      <a:pt x="f256" y="f166"/>
                    </a:lnTo>
                    <a:cubicBezTo>
                      <a:pt x="f187" y="f102"/>
                      <a:pt x="f257" y="f119"/>
                      <a:pt x="f210" y="f117"/>
                    </a:cubicBezTo>
                    <a:close/>
                    <a:moveTo>
                      <a:pt x="f210" y="f117"/>
                    </a:moveTo>
                    <a:lnTo>
                      <a:pt x="f210" y="f117"/>
                    </a:lnTo>
                    <a:close/>
                    <a:moveTo>
                      <a:pt x="f258" y="f259"/>
                    </a:moveTo>
                    <a:lnTo>
                      <a:pt x="f1" y="f158"/>
                    </a:lnTo>
                    <a:cubicBezTo>
                      <a:pt x="f8" y="f10"/>
                      <a:pt x="f260" y="f261"/>
                      <a:pt x="f262" y="f263"/>
                    </a:cubicBezTo>
                    <a:lnTo>
                      <a:pt x="f40" y="f93"/>
                    </a:lnTo>
                    <a:cubicBezTo>
                      <a:pt x="f264" y="f265"/>
                      <a:pt x="f266" y="f91"/>
                      <a:pt x="f258" y="f259"/>
                    </a:cubicBezTo>
                    <a:close/>
                    <a:moveTo>
                      <a:pt x="f258" y="f259"/>
                    </a:moveTo>
                    <a:lnTo>
                      <a:pt x="f258" y="f259"/>
                    </a:lnTo>
                    <a:close/>
                    <a:moveTo>
                      <a:pt x="f267" y="f157"/>
                    </a:moveTo>
                    <a:cubicBezTo>
                      <a:pt x="f34" y="f240"/>
                      <a:pt x="f268" y="f229"/>
                      <a:pt x="f269" y="f270"/>
                    </a:cubicBezTo>
                    <a:lnTo>
                      <a:pt x="f269" y="f178"/>
                    </a:lnTo>
                    <a:lnTo>
                      <a:pt x="f271" y="f270"/>
                    </a:lnTo>
                    <a:cubicBezTo>
                      <a:pt x="f27" y="f218"/>
                      <a:pt x="f212" y="f197"/>
                      <a:pt x="f178" y="f272"/>
                    </a:cubicBezTo>
                    <a:cubicBezTo>
                      <a:pt x="f157" y="f212"/>
                      <a:pt x="f273" y="f189"/>
                      <a:pt x="f224" y="f189"/>
                    </a:cubicBezTo>
                    <a:lnTo>
                      <a:pt x="f274" y="f187"/>
                    </a:lnTo>
                    <a:cubicBezTo>
                      <a:pt x="f232" y="f275"/>
                      <a:pt x="f255" y="f254"/>
                      <a:pt x="f94" y="f276"/>
                    </a:cubicBezTo>
                    <a:lnTo>
                      <a:pt x="f267" y="f157"/>
                    </a:lnTo>
                    <a:close/>
                    <a:moveTo>
                      <a:pt x="f267" y="f157"/>
                    </a:moveTo>
                    <a:lnTo>
                      <a:pt x="f267" y="f157"/>
                    </a:lnTo>
                    <a:close/>
                    <a:moveTo>
                      <a:pt x="f119" y="f214"/>
                    </a:moveTo>
                    <a:cubicBezTo>
                      <a:pt x="f277" y="f278"/>
                      <a:pt x="f279" y="f206"/>
                      <a:pt x="f20" y="f280"/>
                    </a:cubicBezTo>
                    <a:cubicBezTo>
                      <a:pt x="f108" y="f90"/>
                      <a:pt x="f281" y="f282"/>
                      <a:pt x="f248" y="f209"/>
                    </a:cubicBezTo>
                    <a:lnTo>
                      <a:pt x="f283" y="f209"/>
                    </a:lnTo>
                    <a:cubicBezTo>
                      <a:pt x="f284" y="f206"/>
                      <a:pt x="f285" y="f206"/>
                      <a:pt x="f286" y="f206"/>
                    </a:cubicBezTo>
                    <a:lnTo>
                      <a:pt x="f286" y="f204"/>
                    </a:lnTo>
                    <a:cubicBezTo>
                      <a:pt x="f112" y="f255"/>
                      <a:pt x="f82" y="f287"/>
                      <a:pt x="f102" y="f200"/>
                    </a:cubicBezTo>
                    <a:lnTo>
                      <a:pt x="f119" y="f214"/>
                    </a:lnTo>
                    <a:close/>
                    <a:moveTo>
                      <a:pt x="f119" y="f214"/>
                    </a:moveTo>
                    <a:lnTo>
                      <a:pt x="f119" y="f214"/>
                    </a:lnTo>
                    <a:close/>
                    <a:moveTo>
                      <a:pt x="f288" y="f289"/>
                    </a:moveTo>
                    <a:cubicBezTo>
                      <a:pt x="f180" y="f290"/>
                      <a:pt x="f61" y="f291"/>
                      <a:pt x="f292" y="f27"/>
                    </a:cubicBezTo>
                    <a:lnTo>
                      <a:pt x="f293" y="f294"/>
                    </a:lnTo>
                    <a:lnTo>
                      <a:pt x="f295" y="f1"/>
                    </a:lnTo>
                    <a:cubicBezTo>
                      <a:pt x="f217" y="f296"/>
                      <a:pt x="f297" y="f298"/>
                      <a:pt x="f42" y="f290"/>
                    </a:cubicBezTo>
                    <a:lnTo>
                      <a:pt x="f42" y="f294"/>
                    </a:lnTo>
                    <a:lnTo>
                      <a:pt x="f288" y="f289"/>
                    </a:lnTo>
                    <a:close/>
                    <a:moveTo>
                      <a:pt x="f288" y="f289"/>
                    </a:moveTo>
                    <a:lnTo>
                      <a:pt x="f288" y="f289"/>
                    </a:lnTo>
                    <a:close/>
                    <a:moveTo>
                      <a:pt x="f299" y="f300"/>
                    </a:moveTo>
                    <a:cubicBezTo>
                      <a:pt x="f301" y="f38"/>
                      <a:pt x="f302" y="f303"/>
                      <a:pt x="f304" y="f258"/>
                    </a:cubicBezTo>
                    <a:lnTo>
                      <a:pt x="f305" y="f306"/>
                    </a:lnTo>
                    <a:lnTo>
                      <a:pt x="f305" y="f40"/>
                    </a:lnTo>
                    <a:lnTo>
                      <a:pt x="f75" y="f307"/>
                    </a:lnTo>
                    <a:lnTo>
                      <a:pt x="f75" y="f308"/>
                    </a:lnTo>
                    <a:lnTo>
                      <a:pt x="f155" y="f309"/>
                    </a:lnTo>
                    <a:lnTo>
                      <a:pt x="f155" y="f310"/>
                    </a:lnTo>
                    <a:lnTo>
                      <a:pt x="f217" y="f311"/>
                    </a:lnTo>
                    <a:lnTo>
                      <a:pt x="f302" y="f312"/>
                    </a:lnTo>
                    <a:lnTo>
                      <a:pt x="f313" y="f314"/>
                    </a:lnTo>
                    <a:lnTo>
                      <a:pt x="f315" y="f4"/>
                    </a:lnTo>
                    <a:lnTo>
                      <a:pt x="f316" y="f4"/>
                    </a:lnTo>
                    <a:lnTo>
                      <a:pt x="f317" y="f4"/>
                    </a:lnTo>
                    <a:lnTo>
                      <a:pt x="f317" y="f314"/>
                    </a:lnTo>
                    <a:lnTo>
                      <a:pt x="f301" y="f312"/>
                    </a:lnTo>
                    <a:lnTo>
                      <a:pt x="f301" y="f311"/>
                    </a:lnTo>
                    <a:lnTo>
                      <a:pt x="f218" y="f310"/>
                    </a:lnTo>
                    <a:lnTo>
                      <a:pt x="f197" y="f309"/>
                    </a:lnTo>
                    <a:lnTo>
                      <a:pt x="f318" y="f308"/>
                    </a:lnTo>
                    <a:lnTo>
                      <a:pt x="f318" y="f307"/>
                    </a:lnTo>
                    <a:lnTo>
                      <a:pt x="f4" y="f40"/>
                    </a:lnTo>
                    <a:lnTo>
                      <a:pt x="f4" y="f306"/>
                    </a:lnTo>
                    <a:lnTo>
                      <a:pt x="f299" y="f300"/>
                    </a:lnTo>
                    <a:close/>
                    <a:moveTo>
                      <a:pt x="f299" y="f300"/>
                    </a:moveTo>
                    <a:lnTo>
                      <a:pt x="f299" y="f300"/>
                    </a:lnTo>
                    <a:close/>
                    <a:moveTo>
                      <a:pt x="f276" y="f319"/>
                    </a:moveTo>
                    <a:lnTo>
                      <a:pt x="f320" y="f98"/>
                    </a:lnTo>
                    <a:lnTo>
                      <a:pt x="f320" y="f321"/>
                    </a:lnTo>
                    <a:lnTo>
                      <a:pt x="f276" y="f319"/>
                    </a:lnTo>
                    <a:close/>
                    <a:moveTo>
                      <a:pt x="f276" y="f319"/>
                    </a:moveTo>
                    <a:lnTo>
                      <a:pt x="f276" y="f319"/>
                    </a:lnTo>
                    <a:close/>
                    <a:moveTo>
                      <a:pt x="f16" y="f322"/>
                    </a:moveTo>
                    <a:lnTo>
                      <a:pt x="f16" y="f323"/>
                    </a:lnTo>
                    <a:lnTo>
                      <a:pt x="f324" y="f325"/>
                    </a:lnTo>
                    <a:lnTo>
                      <a:pt x="f16" y="f322"/>
                    </a:lnTo>
                    <a:close/>
                    <a:moveTo>
                      <a:pt x="f16" y="f322"/>
                    </a:moveTo>
                    <a:lnTo>
                      <a:pt x="f16" y="f322"/>
                    </a:lnTo>
                    <a:close/>
                    <a:moveTo>
                      <a:pt x="f326" y="f327"/>
                    </a:moveTo>
                    <a:lnTo>
                      <a:pt x="f56" y="f325"/>
                    </a:lnTo>
                    <a:lnTo>
                      <a:pt x="f88" y="f323"/>
                    </a:lnTo>
                    <a:lnTo>
                      <a:pt x="f326" y="f327"/>
                    </a:lnTo>
                    <a:close/>
                    <a:moveTo>
                      <a:pt x="f326" y="f327"/>
                    </a:moveTo>
                    <a:lnTo>
                      <a:pt x="f326" y="f327"/>
                    </a:lnTo>
                    <a:close/>
                    <a:moveTo>
                      <a:pt x="f77" y="f328"/>
                    </a:moveTo>
                    <a:lnTo>
                      <a:pt x="f329" y="f319"/>
                    </a:lnTo>
                    <a:lnTo>
                      <a:pt x="f77" y="f321"/>
                    </a:lnTo>
                    <a:lnTo>
                      <a:pt x="f77" y="f328"/>
                    </a:lnTo>
                    <a:close/>
                    <a:moveTo>
                      <a:pt x="f77" y="f328"/>
                    </a:moveTo>
                    <a:lnTo>
                      <a:pt x="f77" y="f328"/>
                    </a:lnTo>
                    <a:close/>
                    <a:moveTo>
                      <a:pt x="f203" y="f19"/>
                    </a:moveTo>
                    <a:cubicBezTo>
                      <a:pt x="f330" y="f138"/>
                      <a:pt x="f331" y="f10"/>
                      <a:pt x="f242" y="f10"/>
                    </a:cubicBezTo>
                    <a:cubicBezTo>
                      <a:pt x="f238" y="f10"/>
                      <a:pt x="f6" y="f138"/>
                      <a:pt x="f332" y="f19"/>
                    </a:cubicBezTo>
                    <a:lnTo>
                      <a:pt x="f112" y="f49"/>
                    </a:lnTo>
                    <a:cubicBezTo>
                      <a:pt x="f6" y="f49"/>
                      <a:pt x="f333" y="f49"/>
                      <a:pt x="f334" y="f49"/>
                    </a:cubicBezTo>
                    <a:lnTo>
                      <a:pt x="f335" y="f297"/>
                    </a:lnTo>
                    <a:cubicBezTo>
                      <a:pt x="f238" y="f336"/>
                      <a:pt x="f233" y="f337"/>
                      <a:pt x="f242" y="f338"/>
                    </a:cubicBezTo>
                    <a:cubicBezTo>
                      <a:pt x="f339" y="f337"/>
                      <a:pt x="f340" y="f336"/>
                      <a:pt x="f315" y="f297"/>
                    </a:cubicBezTo>
                    <a:lnTo>
                      <a:pt x="f341" y="f49"/>
                    </a:lnTo>
                    <a:cubicBezTo>
                      <a:pt x="f342" y="f49"/>
                      <a:pt x="f120" y="f49"/>
                      <a:pt x="f343" y="f49"/>
                    </a:cubicBezTo>
                    <a:lnTo>
                      <a:pt x="f203" y="f19"/>
                    </a:lnTo>
                    <a:close/>
                    <a:moveTo>
                      <a:pt x="f203" y="f19"/>
                    </a:moveTo>
                    <a:lnTo>
                      <a:pt x="f203" y="f19"/>
                    </a:lnTo>
                    <a:close/>
                    <a:moveTo>
                      <a:pt x="f344" y="f345"/>
                    </a:moveTo>
                    <a:lnTo>
                      <a:pt x="f346" y="f347"/>
                    </a:lnTo>
                    <a:lnTo>
                      <a:pt x="f348" y="f126"/>
                    </a:lnTo>
                    <a:lnTo>
                      <a:pt x="f349" y="f176"/>
                    </a:lnTo>
                    <a:cubicBezTo>
                      <a:pt x="f199" y="f157"/>
                      <a:pt x="f199" y="f152"/>
                      <a:pt x="f350" y="f154"/>
                    </a:cubicBezTo>
                    <a:cubicBezTo>
                      <a:pt x="f348" y="f180"/>
                      <a:pt x="f351" y="f180"/>
                      <a:pt x="f84" y="f229"/>
                    </a:cubicBezTo>
                    <a:cubicBezTo>
                      <a:pt x="f352" y="f152"/>
                      <a:pt x="f353" y="f176"/>
                      <a:pt x="f344" y="f345"/>
                    </a:cubicBezTo>
                    <a:close/>
                    <a:moveTo>
                      <a:pt x="f344" y="f345"/>
                    </a:moveTo>
                    <a:lnTo>
                      <a:pt x="f344" y="f345"/>
                    </a:lnTo>
                    <a:close/>
                    <a:moveTo>
                      <a:pt x="f354" y="f176"/>
                    </a:moveTo>
                    <a:lnTo>
                      <a:pt x="f355" y="f118"/>
                    </a:lnTo>
                    <a:lnTo>
                      <a:pt x="f353" y="f82"/>
                    </a:lnTo>
                    <a:lnTo>
                      <a:pt x="f159" y="f28"/>
                    </a:lnTo>
                    <a:lnTo>
                      <a:pt x="f193" y="f172"/>
                    </a:lnTo>
                    <a:cubicBezTo>
                      <a:pt x="f346" y="f214"/>
                      <a:pt x="f85" y="f189"/>
                      <a:pt x="f354" y="f176"/>
                    </a:cubicBezTo>
                    <a:close/>
                    <a:moveTo>
                      <a:pt x="f354" y="f176"/>
                    </a:moveTo>
                    <a:lnTo>
                      <a:pt x="f354" y="f176"/>
                    </a:lnTo>
                    <a:close/>
                    <a:moveTo>
                      <a:pt x="f174" y="f345"/>
                    </a:moveTo>
                    <a:cubicBezTo>
                      <a:pt x="f356" y="f176"/>
                      <a:pt x="f357" y="f152"/>
                      <a:pt x="f358" y="f229"/>
                    </a:cubicBezTo>
                    <a:cubicBezTo>
                      <a:pt x="f359" y="f180"/>
                      <a:pt x="f274" y="f180"/>
                      <a:pt x="f142" y="f154"/>
                    </a:cubicBezTo>
                    <a:cubicBezTo>
                      <a:pt x="f117" y="f152"/>
                      <a:pt x="f119" y="f157"/>
                      <a:pt x="f145" y="f176"/>
                    </a:cubicBezTo>
                    <a:lnTo>
                      <a:pt x="f274" y="f126"/>
                    </a:lnTo>
                    <a:lnTo>
                      <a:pt x="f152" y="f347"/>
                    </a:lnTo>
                    <a:lnTo>
                      <a:pt x="f174" y="f345"/>
                    </a:lnTo>
                    <a:close/>
                    <a:moveTo>
                      <a:pt x="f174" y="f345"/>
                    </a:moveTo>
                    <a:lnTo>
                      <a:pt x="f174" y="f345"/>
                    </a:lnTo>
                    <a:close/>
                    <a:moveTo>
                      <a:pt x="f259" y="f118"/>
                    </a:moveTo>
                    <a:lnTo>
                      <a:pt x="f21" y="f176"/>
                    </a:lnTo>
                    <a:cubicBezTo>
                      <a:pt x="f360" y="f178"/>
                      <a:pt x="f0" y="f253"/>
                      <a:pt x="f117" y="f210"/>
                    </a:cubicBezTo>
                    <a:lnTo>
                      <a:pt x="f117" y="f280"/>
                    </a:lnTo>
                    <a:lnTo>
                      <a:pt x="f222" y="f90"/>
                    </a:lnTo>
                    <a:cubicBezTo>
                      <a:pt x="f361" y="f90"/>
                      <a:pt x="f154" y="f218"/>
                      <a:pt x="f362" y="f172"/>
                    </a:cubicBezTo>
                    <a:lnTo>
                      <a:pt x="f252" y="f28"/>
                    </a:lnTo>
                    <a:lnTo>
                      <a:pt x="f259" y="f118"/>
                    </a:lnTo>
                    <a:close/>
                  </a:path>
                </a:pathLst>
              </a:custGeom>
              <a:gradFill>
                <a:gsLst>
                  <a:gs pos="0">
                    <a:srgbClr val="FFF480"/>
                  </a:gs>
                  <a:gs pos="100000">
                    <a:srgbClr val="D1B76C"/>
                  </a:gs>
                </a:gsLst>
                <a:path path="rect">
                  <a:fillToRect l="50000" t="50000" r="50000" b="50000"/>
                </a:path>
              </a:gra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8" name="Forma Livre 7"/>
              <p:cNvSpPr/>
              <p:nvPr/>
            </p:nvSpPr>
            <p:spPr>
              <a:xfrm>
                <a:off x="9059756" y="5808597"/>
                <a:ext cx="700201" cy="82727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037"/>
                  <a:gd name="f4" fmla="val 2369"/>
                  <a:gd name="f5" fmla="val 1644"/>
                  <a:gd name="f6" fmla="val 1052"/>
                  <a:gd name="f7" fmla="val 1228"/>
                  <a:gd name="f8" fmla="val 1601"/>
                  <a:gd name="f9" fmla="val 1402"/>
                  <a:gd name="f10" fmla="val 1511"/>
                  <a:gd name="f11" fmla="val 1553"/>
                  <a:gd name="f12" fmla="val 1806"/>
                  <a:gd name="f13" fmla="val 1859"/>
                  <a:gd name="f14" fmla="val 1836"/>
                  <a:gd name="f15" fmla="val 1865"/>
                  <a:gd name="f16" fmla="val 1815"/>
                  <a:gd name="f17" fmla="val 1893"/>
                  <a:gd name="f18" fmla="val 1790"/>
                  <a:gd name="f19" fmla="val 1923"/>
                  <a:gd name="f20" fmla="val 1761"/>
                  <a:gd name="f21" fmla="val 1953"/>
                  <a:gd name="f22" fmla="val 1729"/>
                  <a:gd name="f23" fmla="val 1976"/>
                  <a:gd name="f24" fmla="val 1692"/>
                  <a:gd name="f25" fmla="val 2036"/>
                  <a:gd name="f26" fmla="val 1596"/>
                  <a:gd name="f27" fmla="val 1485"/>
                  <a:gd name="f28" fmla="val 2012"/>
                  <a:gd name="f29" fmla="val 1376"/>
                  <a:gd name="f30" fmla="val 2000"/>
                  <a:gd name="f31" fmla="val 1319"/>
                  <a:gd name="f32" fmla="val 1984"/>
                  <a:gd name="f33" fmla="val 1263"/>
                  <a:gd name="f34" fmla="val 1965"/>
                  <a:gd name="f35" fmla="val 1209"/>
                  <a:gd name="f36" fmla="val 1930"/>
                  <a:gd name="f37" fmla="val 1118"/>
                  <a:gd name="f38" fmla="val 1891"/>
                  <a:gd name="f39" fmla="val 1039"/>
                  <a:gd name="f40" fmla="val 1862"/>
                  <a:gd name="f41" fmla="val 945"/>
                  <a:gd name="f42" fmla="val 1844"/>
                  <a:gd name="f43" fmla="val 893"/>
                  <a:gd name="f44" fmla="val 1832"/>
                  <a:gd name="f45" fmla="val 839"/>
                  <a:gd name="f46" fmla="val 1824"/>
                  <a:gd name="f47" fmla="val 785"/>
                  <a:gd name="f48" fmla="val 1796"/>
                  <a:gd name="f49" fmla="val 622"/>
                  <a:gd name="f50" fmla="val 1870"/>
                  <a:gd name="f51" fmla="val 487"/>
                  <a:gd name="f52" fmla="val 1988"/>
                  <a:gd name="f53" fmla="val 385"/>
                  <a:gd name="f54" fmla="val 1910"/>
                  <a:gd name="f55" fmla="val 280"/>
                  <a:gd name="f56" fmla="val 178"/>
                  <a:gd name="f57" fmla="val 1756"/>
                  <a:gd name="f58" fmla="val 72"/>
                  <a:gd name="f59" fmla="val 1663"/>
                  <a:gd name="f60" fmla="val 56"/>
                  <a:gd name="f61" fmla="val 1570"/>
                  <a:gd name="f62" fmla="val 43"/>
                  <a:gd name="f63" fmla="val 1477"/>
                  <a:gd name="f64" fmla="val 33"/>
                  <a:gd name="f65" fmla="val 1163"/>
                  <a:gd name="f66" fmla="val 870"/>
                  <a:gd name="f67" fmla="val 558"/>
                  <a:gd name="f68" fmla="val 463"/>
                  <a:gd name="f69" fmla="val 370"/>
                  <a:gd name="f70" fmla="val 279"/>
                  <a:gd name="f71" fmla="val 249"/>
                  <a:gd name="f72" fmla="val 111"/>
                  <a:gd name="f73" fmla="val 221"/>
                  <a:gd name="f74" fmla="val 149"/>
                  <a:gd name="f75" fmla="val 193"/>
                  <a:gd name="f76" fmla="val 188"/>
                  <a:gd name="f77" fmla="val 527"/>
                  <a:gd name="f78" fmla="val 540"/>
                  <a:gd name="f79" fmla="val 639"/>
                  <a:gd name="f80" fmla="val 368"/>
                  <a:gd name="f81" fmla="val 812"/>
                  <a:gd name="f82" fmla="val 243"/>
                  <a:gd name="f83" fmla="val 1015"/>
                  <a:gd name="f84" fmla="val 1225"/>
                  <a:gd name="f85" fmla="val 1401"/>
                  <a:gd name="f86" fmla="val 375"/>
                  <a:gd name="f87" fmla="val 1510"/>
                  <a:gd name="f88" fmla="val 555"/>
                  <a:gd name="f89" fmla="val 1573"/>
                  <a:gd name="f90" fmla="val 658"/>
                  <a:gd name="f91" fmla="val 1613"/>
                  <a:gd name="f92" fmla="val 772"/>
                  <a:gd name="f93" fmla="val 1632"/>
                  <a:gd name="f94" fmla="val 891"/>
                  <a:gd name="f95" fmla="val 1640"/>
                  <a:gd name="f96" fmla="val 946"/>
                  <a:gd name="f97" fmla="val 999"/>
                  <a:gd name="f98" fmla="val 518"/>
                  <a:gd name="f99" fmla="val 341"/>
                  <a:gd name="f100" fmla="val 1260"/>
                  <a:gd name="f101" fmla="val 845"/>
                  <a:gd name="f102" fmla="val 520"/>
                  <a:gd name="f103" fmla="val 553"/>
                  <a:gd name="f104" fmla="val 184"/>
                  <a:gd name="f105" fmla="val 202"/>
                  <a:gd name="f106" fmla="val 137"/>
                  <a:gd name="f107" fmla="val 262"/>
                  <a:gd name="f108" fmla="val 92"/>
                  <a:gd name="f109" fmla="val 324"/>
                  <a:gd name="f110" fmla="val 46"/>
                  <a:gd name="f111" fmla="val 165"/>
                  <a:gd name="f112" fmla="val 237"/>
                  <a:gd name="f113" fmla="val 212"/>
                  <a:gd name="f114" fmla="val 209"/>
                  <a:gd name="f115" fmla="val 789"/>
                  <a:gd name="f116" fmla="val 201"/>
                  <a:gd name="f117" fmla="val 850"/>
                  <a:gd name="f118" fmla="val 191"/>
                  <a:gd name="f119" fmla="val 888"/>
                  <a:gd name="f120" fmla="val 173"/>
                  <a:gd name="f121" fmla="val 142"/>
                  <a:gd name="f122" fmla="val 103"/>
                  <a:gd name="f123" fmla="val 70"/>
                  <a:gd name="f124" fmla="val 49"/>
                  <a:gd name="f125" fmla="val 34"/>
                  <a:gd name="f126" fmla="val 21"/>
                  <a:gd name="f127" fmla="val 58"/>
                  <a:gd name="f128" fmla="val 80"/>
                  <a:gd name="f129" fmla="val 110"/>
                  <a:gd name="f130" fmla="val 337"/>
                  <a:gd name="f131" fmla="val 1959"/>
                  <a:gd name="f132" fmla="val 572"/>
                  <a:gd name="f133" fmla="val 2060"/>
                  <a:gd name="f134" fmla="val 788"/>
                  <a:gd name="f135" fmla="val 2194"/>
                  <a:gd name="f136" fmla="val 2196"/>
                  <a:gd name="f137" fmla="val 867"/>
                  <a:gd name="f138" fmla="val 2244"/>
                  <a:gd name="f139" fmla="val 953"/>
                  <a:gd name="f140" fmla="val 2299"/>
                  <a:gd name="f141" fmla="val 1016"/>
                  <a:gd name="f142" fmla="val 2368"/>
                  <a:gd name="f143" fmla="val 1082"/>
                  <a:gd name="f144" fmla="val 1166"/>
                  <a:gd name="f145" fmla="val 1244"/>
                  <a:gd name="f146" fmla="val 1246"/>
                  <a:gd name="f147" fmla="val 1427"/>
                  <a:gd name="f148" fmla="val 2083"/>
                  <a:gd name="f149" fmla="val 1620"/>
                  <a:gd name="f150" fmla="val 1995"/>
                  <a:gd name="f151" fmla="val 1794"/>
                  <a:gd name="f152" fmla="val 1869"/>
                  <a:gd name="f153" fmla="val 1503"/>
                  <a:gd name="f154" fmla="val 1566"/>
                  <a:gd name="f155" fmla="val 1394"/>
                  <a:gd name="f156" fmla="val 1739"/>
                  <a:gd name="f157" fmla="val 1224"/>
                  <a:gd name="f158" fmla="val 1020"/>
                  <a:gd name="f159" fmla="val 1012"/>
                  <a:gd name="f160" fmla="val 803"/>
                  <a:gd name="f161" fmla="val 1861"/>
                  <a:gd name="f162" fmla="val 628"/>
                  <a:gd name="f163" fmla="val 1730"/>
                  <a:gd name="f164" fmla="*/ f0 1 2037"/>
                  <a:gd name="f165" fmla="*/ f1 1 2369"/>
                  <a:gd name="f166" fmla="+- f4 0 f2"/>
                  <a:gd name="f167" fmla="+- f3 0 f2"/>
                  <a:gd name="f168" fmla="*/ f167 1 2037"/>
                  <a:gd name="f169" fmla="*/ f166 1 2369"/>
                  <a:gd name="f170" fmla="*/ f2 1 f168"/>
                  <a:gd name="f171" fmla="*/ f3 1 f168"/>
                  <a:gd name="f172" fmla="*/ f2 1 f169"/>
                  <a:gd name="f173" fmla="*/ f4 1 f169"/>
                  <a:gd name="f174" fmla="*/ f170 f164 1"/>
                  <a:gd name="f175" fmla="*/ f171 f164 1"/>
                  <a:gd name="f176" fmla="*/ f173 f165 1"/>
                  <a:gd name="f177" fmla="*/ f172 f16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4" t="f177" r="f175" b="f176"/>
                <a:pathLst>
                  <a:path w="2037" h="2369">
                    <a:moveTo>
                      <a:pt x="f5" y="f6"/>
                    </a:moveTo>
                    <a:cubicBezTo>
                      <a:pt x="f5" y="f7"/>
                      <a:pt x="f8" y="f9"/>
                      <a:pt x="f10" y="f11"/>
                    </a:cubicBezTo>
                    <a:lnTo>
                      <a:pt x="f12" y="f13"/>
                    </a:lnTo>
                    <a:cubicBezTo>
                      <a:pt x="f14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3" y="f24"/>
                    </a:cubicBezTo>
                    <a:cubicBezTo>
                      <a:pt x="f25" y="f26"/>
                      <a:pt x="f25" y="f27"/>
                      <a:pt x="f28" y="f29"/>
                    </a:cubicBezTo>
                    <a:cubicBezTo>
                      <a:pt x="f30" y="f31"/>
                      <a:pt x="f32" y="f33"/>
                      <a:pt x="f34" y="f35"/>
                    </a:cubicBezTo>
                    <a:cubicBezTo>
                      <a:pt x="f36" y="f37"/>
                      <a:pt x="f38" y="f39"/>
                      <a:pt x="f40" y="f41"/>
                    </a:cubicBezTo>
                    <a:cubicBezTo>
                      <a:pt x="f42" y="f43"/>
                      <a:pt x="f44" y="f45"/>
                      <a:pt x="f46" y="f47"/>
                    </a:cubicBezTo>
                    <a:cubicBezTo>
                      <a:pt x="f48" y="f49"/>
                      <a:pt x="f50" y="f51"/>
                      <a:pt x="f52" y="f53"/>
                    </a:cubicBezTo>
                    <a:cubicBezTo>
                      <a:pt x="f54" y="f55"/>
                      <a:pt x="f44" y="f56"/>
                      <a:pt x="f57" y="f58"/>
                    </a:cubicBezTo>
                    <a:cubicBezTo>
                      <a:pt x="f59" y="f60"/>
                      <a:pt x="f61" y="f62"/>
                      <a:pt x="f63" y="f64"/>
                    </a:cubicBezTo>
                    <a:cubicBezTo>
                      <a:pt x="f65" y="f2"/>
                      <a:pt x="f66" y="f2"/>
                      <a:pt x="f67" y="f64"/>
                    </a:cubicBezTo>
                    <a:cubicBezTo>
                      <a:pt x="f68" y="f62"/>
                      <a:pt x="f69" y="f60"/>
                      <a:pt x="f70" y="f58"/>
                    </a:cubicBezTo>
                    <a:cubicBezTo>
                      <a:pt x="f71" y="f72"/>
                      <a:pt x="f73" y="f74"/>
                      <a:pt x="f75" y="f76"/>
                    </a:cubicBezTo>
                    <a:lnTo>
                      <a:pt x="f77" y="f78"/>
                    </a:lnTo>
                    <a:cubicBezTo>
                      <a:pt x="f79" y="f80"/>
                      <a:pt x="f81" y="f82"/>
                      <a:pt x="f83" y="f82"/>
                    </a:cubicBezTo>
                    <a:cubicBezTo>
                      <a:pt x="f84" y="f82"/>
                      <a:pt x="f85" y="f86"/>
                      <a:pt x="f87" y="f88"/>
                    </a:cubicBezTo>
                    <a:cubicBezTo>
                      <a:pt x="f89" y="f90"/>
                      <a:pt x="f91" y="f92"/>
                      <a:pt x="f93" y="f94"/>
                    </a:cubicBezTo>
                    <a:lnTo>
                      <a:pt x="f93" y="f43"/>
                    </a:lnTo>
                    <a:cubicBezTo>
                      <a:pt x="f95" y="f96"/>
                      <a:pt x="f5" y="f97"/>
                      <a:pt x="f5" y="f6"/>
                    </a:cubicBez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98" y="f11"/>
                    </a:moveTo>
                    <a:cubicBezTo>
                      <a:pt x="f99" y="f100"/>
                      <a:pt x="f99" y="f101"/>
                      <a:pt x="f98" y="f88"/>
                    </a:cubicBezTo>
                    <a:lnTo>
                      <a:pt x="f102" y="f103"/>
                    </a:lnTo>
                    <a:lnTo>
                      <a:pt x="f104" y="f105"/>
                    </a:lnTo>
                    <a:cubicBezTo>
                      <a:pt x="f106" y="f107"/>
                      <a:pt x="f108" y="f109"/>
                      <a:pt x="f110" y="f53"/>
                    </a:cubicBezTo>
                    <a:cubicBezTo>
                      <a:pt x="f111" y="f51"/>
                      <a:pt x="f112" y="f49"/>
                      <a:pt x="f113" y="f47"/>
                    </a:cubicBezTo>
                    <a:lnTo>
                      <a:pt x="f114" y="f115"/>
                    </a:lnTo>
                    <a:lnTo>
                      <a:pt x="f113" y="f115"/>
                    </a:lnTo>
                    <a:cubicBezTo>
                      <a:pt x="f116" y="f117"/>
                      <a:pt x="f118" y="f119"/>
                      <a:pt x="f120" y="f41"/>
                    </a:cubicBezTo>
                    <a:cubicBezTo>
                      <a:pt x="f121" y="f39"/>
                      <a:pt x="f122" y="f37"/>
                      <a:pt x="f123" y="f35"/>
                    </a:cubicBezTo>
                    <a:cubicBezTo>
                      <a:pt x="f124" y="f33"/>
                      <a:pt x="f125" y="f31"/>
                      <a:pt x="f126" y="f29"/>
                    </a:cubicBezTo>
                    <a:cubicBezTo>
                      <a:pt x="f2" y="f27"/>
                      <a:pt x="f2" y="f26"/>
                      <a:pt x="f127" y="f24"/>
                    </a:cubicBezTo>
                    <a:cubicBezTo>
                      <a:pt x="f128" y="f22"/>
                      <a:pt x="f129" y="f20"/>
                      <a:pt x="f121" y="f18"/>
                    </a:cubicBezTo>
                    <a:cubicBezTo>
                      <a:pt x="f130" y="f131"/>
                      <a:pt x="f132" y="f133"/>
                      <a:pt x="f134" y="f135"/>
                    </a:cubicBezTo>
                    <a:lnTo>
                      <a:pt x="f115" y="f136"/>
                    </a:lnTo>
                    <a:cubicBezTo>
                      <a:pt x="f137" y="f138"/>
                      <a:pt x="f139" y="f140"/>
                      <a:pt x="f141" y="f142"/>
                    </a:cubicBezTo>
                    <a:cubicBezTo>
                      <a:pt x="f143" y="f140"/>
                      <a:pt x="f144" y="f138"/>
                      <a:pt x="f145" y="f136"/>
                    </a:cubicBezTo>
                    <a:lnTo>
                      <a:pt x="f146" y="f135"/>
                    </a:lnTo>
                    <a:cubicBezTo>
                      <a:pt x="f147" y="f148"/>
                      <a:pt x="f149" y="f150"/>
                      <a:pt x="f151" y="f152"/>
                    </a:cubicBezTo>
                    <a:lnTo>
                      <a:pt x="f153" y="f154"/>
                    </a:lnTo>
                    <a:cubicBezTo>
                      <a:pt x="f155" y="f156"/>
                      <a:pt x="f157" y="f40"/>
                      <a:pt x="f158" y="f40"/>
                    </a:cubicBezTo>
                    <a:lnTo>
                      <a:pt x="f159" y="f40"/>
                    </a:lnTo>
                    <a:cubicBezTo>
                      <a:pt x="f160" y="f161"/>
                      <a:pt x="f162" y="f163"/>
                      <a:pt x="f98" y="f11"/>
                    </a:cubicBezTo>
                    <a:close/>
                  </a:path>
                </a:pathLst>
              </a:custGeom>
              <a:solidFill>
                <a:srgbClr val="009035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9" name="Forma Livre 8"/>
              <p:cNvSpPr/>
              <p:nvPr/>
            </p:nvSpPr>
            <p:spPr>
              <a:xfrm>
                <a:off x="9199440" y="5899315"/>
                <a:ext cx="417597" cy="2617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244"/>
                  <a:gd name="f4" fmla="val 797"/>
                  <a:gd name="f5" fmla="val 796"/>
                  <a:gd name="f6" fmla="val 2"/>
                  <a:gd name="f7" fmla="val 355"/>
                  <a:gd name="f8" fmla="val 279"/>
                  <a:gd name="f9" fmla="val 620"/>
                  <a:gd name="f10" fmla="val 964"/>
                  <a:gd name="f11" fmla="val 1239"/>
                  <a:gd name="f12" fmla="val 1243"/>
                  <a:gd name="f13" fmla="*/ f0 1 1244"/>
                  <a:gd name="f14" fmla="*/ f1 1 797"/>
                  <a:gd name="f15" fmla="+- f4 0 f2"/>
                  <a:gd name="f16" fmla="+- f3 0 f2"/>
                  <a:gd name="f17" fmla="*/ f16 1 1244"/>
                  <a:gd name="f18" fmla="*/ f15 1 797"/>
                  <a:gd name="f19" fmla="*/ f2 1 f17"/>
                  <a:gd name="f20" fmla="*/ f3 1 f17"/>
                  <a:gd name="f21" fmla="*/ f2 1 f18"/>
                  <a:gd name="f22" fmla="*/ f4 1 f18"/>
                  <a:gd name="f23" fmla="*/ f19 f13 1"/>
                  <a:gd name="f24" fmla="*/ f20 f13 1"/>
                  <a:gd name="f25" fmla="*/ f22 f14 1"/>
                  <a:gd name="f26" fmla="*/ f21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3" t="f26" r="f24" b="f25"/>
                <a:pathLst>
                  <a:path w="1244" h="797">
                    <a:moveTo>
                      <a:pt x="f2" y="f5"/>
                    </a:moveTo>
                    <a:cubicBezTo>
                      <a:pt x="f6" y="f7"/>
                      <a:pt x="f8" y="f2"/>
                      <a:pt x="f9" y="f2"/>
                    </a:cubicBezTo>
                    <a:cubicBezTo>
                      <a:pt x="f10" y="f2"/>
                      <a:pt x="f11" y="f7"/>
                      <a:pt x="f12" y="f5"/>
                    </a:cubicBezTo>
                    <a:lnTo>
                      <a:pt x="f2" y="f5"/>
                    </a:lnTo>
                  </a:path>
                </a:pathLst>
              </a:custGeom>
              <a:noFill/>
              <a:ln w="1801" cap="flat">
                <a:solidFill>
                  <a:srgbClr val="1B1918"/>
                </a:solidFill>
                <a:prstDash val="solid"/>
                <a:miter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0" name="Forma Livre 9"/>
              <p:cNvSpPr/>
              <p:nvPr/>
            </p:nvSpPr>
            <p:spPr>
              <a:xfrm>
                <a:off x="9451796" y="6195956"/>
                <a:ext cx="107999" cy="107999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375"/>
                  <a:gd name="f6" fmla="val 371"/>
                  <a:gd name="f7" fmla="val 214"/>
                  <a:gd name="f8" fmla="val 66"/>
                  <a:gd name="f9" fmla="val 193"/>
                  <a:gd name="f10" fmla="val 17"/>
                  <a:gd name="f11" fmla="val 195"/>
                  <a:gd name="f12" fmla="val 12"/>
                  <a:gd name="f13" fmla="val 189"/>
                  <a:gd name="f14" fmla="val 10"/>
                  <a:gd name="f15" fmla="val 7"/>
                  <a:gd name="f16" fmla="val 183"/>
                  <a:gd name="f17" fmla="val 160"/>
                  <a:gd name="f18" fmla="val 68"/>
                  <a:gd name="f19" fmla="val 168"/>
                  <a:gd name="f20" fmla="val 3"/>
                  <a:gd name="f21" fmla="val 159"/>
                  <a:gd name="f22" fmla="val 2"/>
                  <a:gd name="f23" fmla="val 152"/>
                  <a:gd name="f24" fmla="val 63"/>
                  <a:gd name="f25" fmla="val 145"/>
                  <a:gd name="f26" fmla="val 136"/>
                  <a:gd name="f27" fmla="val 143"/>
                  <a:gd name="f28" fmla="val 121"/>
                  <a:gd name="f29" fmla="val 5"/>
                  <a:gd name="f30" fmla="val 112"/>
                  <a:gd name="f31" fmla="val 8"/>
                  <a:gd name="f32" fmla="val 74"/>
                  <a:gd name="f33" fmla="val 93"/>
                  <a:gd name="f34" fmla="val 86"/>
                  <a:gd name="f35" fmla="val 23"/>
                  <a:gd name="f36" fmla="val 126"/>
                  <a:gd name="f37" fmla="val 76"/>
                  <a:gd name="f38" fmla="val 35"/>
                  <a:gd name="f39" fmla="val 71"/>
                  <a:gd name="f40" fmla="val 43"/>
                  <a:gd name="f41" fmla="val 81"/>
                  <a:gd name="f42" fmla="val 50"/>
                  <a:gd name="f43" fmla="val 52"/>
                  <a:gd name="f44" fmla="val 78"/>
                  <a:gd name="f45" fmla="val 64"/>
                  <a:gd name="f46" fmla="val 59"/>
                  <a:gd name="f47" fmla="val 60"/>
                  <a:gd name="f48" fmla="val 57"/>
                  <a:gd name="f49" fmla="val 61"/>
                  <a:gd name="f50" fmla="val 83"/>
                  <a:gd name="f51" fmla="val 116"/>
                  <a:gd name="f52" fmla="val 38"/>
                  <a:gd name="f53" fmla="val 32"/>
                  <a:gd name="f54" fmla="val 123"/>
                  <a:gd name="f55" fmla="val 26"/>
                  <a:gd name="f56" fmla="val 101"/>
                  <a:gd name="f57" fmla="val 109"/>
                  <a:gd name="f58" fmla="val 69"/>
                  <a:gd name="f59" fmla="val 129"/>
                  <a:gd name="f60" fmla="val 16"/>
                  <a:gd name="f61" fmla="val 124"/>
                  <a:gd name="f62" fmla="val 14"/>
                  <a:gd name="f63" fmla="val 133"/>
                  <a:gd name="f64" fmla="val 138"/>
                  <a:gd name="f65" fmla="val 144"/>
                  <a:gd name="f66" fmla="val 141"/>
                  <a:gd name="f67" fmla="val 11"/>
                  <a:gd name="f68" fmla="val 148"/>
                  <a:gd name="f69" fmla="val 151"/>
                  <a:gd name="f70" fmla="val 154"/>
                  <a:gd name="f71" fmla="val 20"/>
                  <a:gd name="f72" fmla="val 161"/>
                  <a:gd name="f73" fmla="val 172"/>
                  <a:gd name="f74" fmla="val 187"/>
                  <a:gd name="f75" fmla="val 199"/>
                  <a:gd name="f76" fmla="val 40"/>
                  <a:gd name="f77" fmla="val 202"/>
                  <a:gd name="f78" fmla="val 205"/>
                  <a:gd name="f79" fmla="val 4"/>
                  <a:gd name="f80" fmla="val 210"/>
                  <a:gd name="f81" fmla="val 212"/>
                  <a:gd name="f82" fmla="val 220"/>
                  <a:gd name="f83" fmla="val 47"/>
                  <a:gd name="f84" fmla="val 209"/>
                  <a:gd name="f85" fmla="val 237"/>
                  <a:gd name="f86" fmla="val 245"/>
                  <a:gd name="f87" fmla="val 67"/>
                  <a:gd name="f88" fmla="val 215"/>
                  <a:gd name="f89" fmla="val 19"/>
                  <a:gd name="f90" fmla="val 260"/>
                  <a:gd name="f91" fmla="val 24"/>
                  <a:gd name="f92" fmla="val 267"/>
                  <a:gd name="f93" fmla="val 72"/>
                  <a:gd name="f94" fmla="val 224"/>
                  <a:gd name="f95" fmla="val 266"/>
                  <a:gd name="f96" fmla="val 271"/>
                  <a:gd name="f97" fmla="val 281"/>
                  <a:gd name="f98" fmla="val 276"/>
                  <a:gd name="f99" fmla="val 48"/>
                  <a:gd name="f100" fmla="val 279"/>
                  <a:gd name="f101" fmla="val 272"/>
                  <a:gd name="f102" fmla="val 269"/>
                  <a:gd name="f103" fmla="val 29"/>
                  <a:gd name="f104" fmla="val 295"/>
                  <a:gd name="f105" fmla="val 303"/>
                  <a:gd name="f106" fmla="val 274"/>
                  <a:gd name="f107" fmla="val 288"/>
                  <a:gd name="f108" fmla="val 301"/>
                  <a:gd name="f109" fmla="val 316"/>
                  <a:gd name="f110" fmla="val 321"/>
                  <a:gd name="f111" fmla="val 55"/>
                  <a:gd name="f112" fmla="val 325"/>
                  <a:gd name="f113" fmla="val 308"/>
                  <a:gd name="f114" fmla="val 283"/>
                  <a:gd name="f115" fmla="val 335"/>
                  <a:gd name="f116" fmla="val 338"/>
                  <a:gd name="f117" fmla="val 90"/>
                  <a:gd name="f118" fmla="val 286"/>
                  <a:gd name="f119" fmla="val 336"/>
                  <a:gd name="f120" fmla="val 91"/>
                  <a:gd name="f121" fmla="val 340"/>
                  <a:gd name="f122" fmla="val 341"/>
                  <a:gd name="f123" fmla="val 98"/>
                  <a:gd name="f124" fmla="val 345"/>
                  <a:gd name="f125" fmla="val 102"/>
                  <a:gd name="f126" fmla="val 128"/>
                  <a:gd name="f127" fmla="val 107"/>
                  <a:gd name="f128" fmla="val 357"/>
                  <a:gd name="f129" fmla="val 114"/>
                  <a:gd name="f130" fmla="val 362"/>
                  <a:gd name="f131" fmla="val 330"/>
                  <a:gd name="f132" fmla="val 346"/>
                  <a:gd name="f133" fmla="val 365"/>
                  <a:gd name="f134" fmla="val 134"/>
                  <a:gd name="f135" fmla="val 370"/>
                  <a:gd name="f136" fmla="val 348"/>
                  <a:gd name="f137" fmla="val 333"/>
                  <a:gd name="f138" fmla="val 146"/>
                  <a:gd name="f139" fmla="val 320"/>
                  <a:gd name="f140" fmla="val 368"/>
                  <a:gd name="f141" fmla="val 153"/>
                  <a:gd name="f142" fmla="val 318"/>
                  <a:gd name="f143" fmla="val 363"/>
                  <a:gd name="f144" fmla="val 192"/>
                  <a:gd name="f145" fmla="val 207"/>
                  <a:gd name="f146" fmla="val 367"/>
                  <a:gd name="f147" fmla="val 216"/>
                  <a:gd name="f148" fmla="val 228"/>
                  <a:gd name="f149" fmla="val 229"/>
                  <a:gd name="f150" fmla="val 331"/>
                  <a:gd name="f151" fmla="val 231"/>
                  <a:gd name="f152" fmla="val 240"/>
                  <a:gd name="f153" fmla="val 238"/>
                  <a:gd name="f154" fmla="val 328"/>
                  <a:gd name="f155" fmla="val 315"/>
                  <a:gd name="f156" fmla="val 358"/>
                  <a:gd name="f157" fmla="val 355"/>
                  <a:gd name="f158" fmla="val 247"/>
                  <a:gd name="f159" fmla="val 313"/>
                  <a:gd name="f160" fmla="val 278"/>
                  <a:gd name="f161" fmla="val 343"/>
                  <a:gd name="f162" fmla="val 285"/>
                  <a:gd name="f163" fmla="val 298"/>
                  <a:gd name="f164" fmla="val 307"/>
                  <a:gd name="f165" fmla="val 293"/>
                  <a:gd name="f166" fmla="val 300"/>
                  <a:gd name="f167" fmla="val 309"/>
                  <a:gd name="f168" fmla="val 306"/>
                  <a:gd name="f169" fmla="val 317"/>
                  <a:gd name="f170" fmla="val 319"/>
                  <a:gd name="f171" fmla="val 326"/>
                  <a:gd name="f172" fmla="val 324"/>
                  <a:gd name="f173" fmla="val 314"/>
                  <a:gd name="f174" fmla="val 322"/>
                  <a:gd name="f175" fmla="val 277"/>
                  <a:gd name="f176" fmla="val 350"/>
                  <a:gd name="f177" fmla="val 262"/>
                  <a:gd name="f178" fmla="val 302"/>
                  <a:gd name="f179" fmla="val 222"/>
                  <a:gd name="f180" fmla="val 264"/>
                  <a:gd name="f181" fmla="val 259"/>
                  <a:gd name="f182" fmla="val 364"/>
                  <a:gd name="f183" fmla="val 244"/>
                  <a:gd name="f184" fmla="val 369"/>
                  <a:gd name="f185" fmla="val 235"/>
                  <a:gd name="f186" fmla="val 204"/>
                  <a:gd name="f187" fmla="val 217"/>
                  <a:gd name="f188" fmla="val 372"/>
                  <a:gd name="f189" fmla="val 219"/>
                  <a:gd name="f190" fmla="val 374"/>
                  <a:gd name="f191" fmla="val 352"/>
                  <a:gd name="f192" fmla="val 194"/>
                  <a:gd name="f193" fmla="val 185"/>
                  <a:gd name="f194" fmla="val 169"/>
                  <a:gd name="f195" fmla="val 177"/>
                  <a:gd name="f196" fmla="val 353"/>
                  <a:gd name="f197" fmla="val 359"/>
                  <a:gd name="f198" fmla="val 149"/>
                  <a:gd name="f199" fmla="val 139"/>
                  <a:gd name="f200" fmla="val 310"/>
                  <a:gd name="f201" fmla="val 131"/>
                  <a:gd name="f202" fmla="val 305"/>
                  <a:gd name="f203" fmla="val 108"/>
                  <a:gd name="f204" fmla="val 99"/>
                  <a:gd name="f205" fmla="val 119"/>
                  <a:gd name="f206" fmla="val 312"/>
                  <a:gd name="f207" fmla="val 58"/>
                  <a:gd name="f208" fmla="val 297"/>
                  <a:gd name="f209" fmla="val 42"/>
                  <a:gd name="f210" fmla="val 33"/>
                  <a:gd name="f211" fmla="val 248"/>
                  <a:gd name="f212" fmla="val 22"/>
                  <a:gd name="f213" fmla="val 15"/>
                  <a:gd name="f214" fmla="val 73"/>
                  <a:gd name="f215" fmla="val 254"/>
                  <a:gd name="f216" fmla="val 223"/>
                  <a:gd name="f217" fmla="val 181"/>
                  <a:gd name="f218" fmla="val 156"/>
                  <a:gd name="f219" fmla="val 200"/>
                  <a:gd name="f220" fmla="val 208"/>
                  <a:gd name="f221" fmla="val 188"/>
                  <a:gd name="f222" fmla="val 27"/>
                  <a:gd name="f223" fmla="val 157"/>
                  <a:gd name="f224" fmla="val 103"/>
                  <a:gd name="f225" fmla="val 165"/>
                  <a:gd name="f226" fmla="val 174"/>
                  <a:gd name="f227" fmla="val 227"/>
                  <a:gd name="f228" fmla="val 255"/>
                  <a:gd name="f229" fmla="val 290"/>
                  <a:gd name="f230" fmla="val 226"/>
                  <a:gd name="f231" fmla="val 291"/>
                  <a:gd name="f232" fmla="val 186"/>
                  <a:gd name="f233" fmla="val 257"/>
                  <a:gd name="f234" fmla="val 184"/>
                  <a:gd name="f235" fmla="val 190"/>
                  <a:gd name="f236" fmla="val 252"/>
                  <a:gd name="f237" fmla="val 239"/>
                  <a:gd name="f238" fmla="val 243"/>
                  <a:gd name="f239" fmla="val 236"/>
                  <a:gd name="f240" fmla="val 232"/>
                  <a:gd name="f241" fmla="val 197"/>
                  <a:gd name="f242" fmla="val 170"/>
                  <a:gd name="f243" fmla="val 182"/>
                  <a:gd name="f244" fmla="val 104"/>
                  <a:gd name="f245" fmla="val 79"/>
                  <a:gd name="f246" fmla="val 111"/>
                  <a:gd name="f247" fmla="val 53"/>
                  <a:gd name="f248" fmla="val 118"/>
                  <a:gd name="f249" fmla="val 105"/>
                  <a:gd name="f250" fmla="val 106"/>
                  <a:gd name="f251" fmla="val 171"/>
                  <a:gd name="f252" fmla="val 162"/>
                  <a:gd name="f253" fmla="val 122"/>
                  <a:gd name="f254" fmla="val 97"/>
                  <a:gd name="f255" fmla="val 140"/>
                  <a:gd name="f256" fmla="val 115"/>
                  <a:gd name="f257" fmla="val 88"/>
                  <a:gd name="f258" fmla="val 234"/>
                  <a:gd name="f259" fmla="val 150"/>
                  <a:gd name="f260" fmla="val 100"/>
                  <a:gd name="f261" fmla="val 95"/>
                  <a:gd name="f262" fmla="val 85"/>
                  <a:gd name="f263" fmla="val 113"/>
                  <a:gd name="f264" fmla="val 62"/>
                  <a:gd name="f265" fmla="*/ f2 1 375"/>
                  <a:gd name="f266" fmla="*/ f3 1 371"/>
                  <a:gd name="f267" fmla="+- f6 0 f4"/>
                  <a:gd name="f268" fmla="+- f5 0 f4"/>
                  <a:gd name="f269" fmla="*/ f268 1 375"/>
                  <a:gd name="f270" fmla="*/ f267 1 371"/>
                  <a:gd name="f271" fmla="*/ f4 1 f269"/>
                  <a:gd name="f272" fmla="*/ f5 1 f269"/>
                  <a:gd name="f273" fmla="*/ f4 1 f270"/>
                  <a:gd name="f274" fmla="*/ f6 1 f270"/>
                  <a:gd name="f275" fmla="*/ f271 f265 1"/>
                  <a:gd name="f276" fmla="*/ f272 f265 1"/>
                  <a:gd name="f277" fmla="*/ f274 f266 1"/>
                  <a:gd name="f278" fmla="*/ f273 f26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75" t="f278" r="f276" b="f277"/>
                <a:pathLst>
                  <a:path w="375" h="371">
                    <a:moveTo>
                      <a:pt x="f7" y="f8"/>
                    </a:moveTo>
                    <a:lnTo>
                      <a:pt x="f9" y="f10"/>
                    </a:lnTo>
                    <a:lnTo>
                      <a:pt x="f11" y="f12"/>
                    </a:lnTo>
                    <a:lnTo>
                      <a:pt x="f13" y="f14"/>
                    </a:lnTo>
                    <a:lnTo>
                      <a:pt x="f13" y="f15"/>
                    </a:lnTo>
                    <a:lnTo>
                      <a:pt x="f1" y="f14"/>
                    </a:lnTo>
                    <a:lnTo>
                      <a:pt x="f16" y="f10"/>
                    </a:lnTo>
                    <a:lnTo>
                      <a:pt x="f17" y="f18"/>
                    </a:lnTo>
                    <a:lnTo>
                      <a:pt x="f19" y="f20"/>
                    </a:lnTo>
                    <a:lnTo>
                      <a:pt x="f21" y="f22"/>
                    </a:lnTo>
                    <a:lnTo>
                      <a:pt x="f23" y="f24"/>
                    </a:lnTo>
                    <a:lnTo>
                      <a:pt x="f25" y="f22"/>
                    </a:lnTo>
                    <a:lnTo>
                      <a:pt x="f26" y="f22"/>
                    </a:lnTo>
                    <a:lnTo>
                      <a:pt x="f27" y="f18"/>
                    </a:lnTo>
                    <a:lnTo>
                      <a:pt x="f28" y="f29"/>
                    </a:lnTo>
                    <a:lnTo>
                      <a:pt x="f30" y="f31"/>
                    </a:lnTo>
                    <a:lnTo>
                      <a:pt x="f26" y="f32"/>
                    </a:lnTo>
                    <a:lnTo>
                      <a:pt x="f33" y="f10"/>
                    </a:lnTo>
                    <a:lnTo>
                      <a:pt x="f34" y="f35"/>
                    </a:lnTo>
                    <a:lnTo>
                      <a:pt x="f36" y="f37"/>
                    </a:lnTo>
                    <a:lnTo>
                      <a:pt x="f37" y="f38"/>
                    </a:lnTo>
                    <a:lnTo>
                      <a:pt x="f39" y="f40"/>
                    </a:lnTo>
                    <a:lnTo>
                      <a:pt x="f41" y="f42"/>
                    </a:lnTo>
                    <a:lnTo>
                      <a:pt x="f37" y="f43"/>
                    </a:lnTo>
                    <a:lnTo>
                      <a:pt x="f44" y="f8"/>
                    </a:lnTo>
                    <a:lnTo>
                      <a:pt x="f45" y="f46"/>
                    </a:lnTo>
                    <a:lnTo>
                      <a:pt x="f47" y="f8"/>
                    </a:lnTo>
                    <a:lnTo>
                      <a:pt x="f48" y="f49"/>
                    </a:lnTo>
                    <a:lnTo>
                      <a:pt x="f42" y="f8"/>
                    </a:lnTo>
                    <a:lnTo>
                      <a:pt x="f50" y="f51"/>
                    </a:lnTo>
                    <a:lnTo>
                      <a:pt x="f52" y="f44"/>
                    </a:lnTo>
                    <a:lnTo>
                      <a:pt x="f53" y="f34"/>
                    </a:lnTo>
                    <a:lnTo>
                      <a:pt x="f37" y="f54"/>
                    </a:lnTo>
                    <a:lnTo>
                      <a:pt x="f55" y="f56"/>
                    </a:lnTo>
                    <a:lnTo>
                      <a:pt x="f35" y="f57"/>
                    </a:lnTo>
                    <a:lnTo>
                      <a:pt x="f58" y="f59"/>
                    </a:lnTo>
                    <a:lnTo>
                      <a:pt x="f60" y="f61"/>
                    </a:lnTo>
                    <a:lnTo>
                      <a:pt x="f62" y="f63"/>
                    </a:lnTo>
                    <a:lnTo>
                      <a:pt x="f8" y="f64"/>
                    </a:lnTo>
                    <a:lnTo>
                      <a:pt x="f35" y="f65"/>
                    </a:lnTo>
                    <a:lnTo>
                      <a:pt x="f60" y="f66"/>
                    </a:lnTo>
                    <a:lnTo>
                      <a:pt x="f67" y="f68"/>
                    </a:lnTo>
                    <a:lnTo>
                      <a:pt x="f60" y="f69"/>
                    </a:lnTo>
                    <a:lnTo>
                      <a:pt x="f60" y="f70"/>
                    </a:lnTo>
                    <a:lnTo>
                      <a:pt x="f71" y="f70"/>
                    </a:lnTo>
                    <a:lnTo>
                      <a:pt x="f47" y="f1"/>
                    </a:lnTo>
                    <a:lnTo>
                      <a:pt x="f29" y="f72"/>
                    </a:lnTo>
                    <a:lnTo>
                      <a:pt x="f22" y="f73"/>
                    </a:lnTo>
                    <a:lnTo>
                      <a:pt x="f47" y="f13"/>
                    </a:lnTo>
                    <a:lnTo>
                      <a:pt x="f4" y="f74"/>
                    </a:lnTo>
                    <a:lnTo>
                      <a:pt x="f4" y="f11"/>
                    </a:lnTo>
                    <a:lnTo>
                      <a:pt x="f48" y="f75"/>
                    </a:lnTo>
                    <a:cubicBezTo>
                      <a:pt x="f76" y="f77"/>
                      <a:pt x="f35" y="f78"/>
                      <a:pt x="f79" y="f80"/>
                    </a:cubicBezTo>
                    <a:lnTo>
                      <a:pt x="f4" y="f81"/>
                    </a:lnTo>
                    <a:lnTo>
                      <a:pt x="f22" y="f82"/>
                    </a:lnTo>
                    <a:lnTo>
                      <a:pt x="f29" y="f82"/>
                    </a:lnTo>
                    <a:cubicBezTo>
                      <a:pt x="f55" y="f7"/>
                      <a:pt x="f83" y="f84"/>
                      <a:pt x="f8" y="f78"/>
                    </a:cubicBezTo>
                    <a:lnTo>
                      <a:pt x="f29" y="f85"/>
                    </a:lnTo>
                    <a:lnTo>
                      <a:pt x="f67" y="f86"/>
                    </a:lnTo>
                    <a:lnTo>
                      <a:pt x="f87" y="f88"/>
                    </a:lnTo>
                    <a:lnTo>
                      <a:pt x="f89" y="f90"/>
                    </a:lnTo>
                    <a:lnTo>
                      <a:pt x="f91" y="f92"/>
                    </a:lnTo>
                    <a:lnTo>
                      <a:pt x="f93" y="f94"/>
                    </a:lnTo>
                    <a:lnTo>
                      <a:pt x="f83" y="f95"/>
                    </a:lnTo>
                    <a:lnTo>
                      <a:pt x="f91" y="f96"/>
                    </a:lnTo>
                    <a:lnTo>
                      <a:pt x="f55" y="f97"/>
                    </a:lnTo>
                    <a:lnTo>
                      <a:pt x="f40" y="f98"/>
                    </a:lnTo>
                    <a:lnTo>
                      <a:pt x="f99" y="f100"/>
                    </a:lnTo>
                    <a:lnTo>
                      <a:pt x="f43" y="f101"/>
                    </a:lnTo>
                    <a:lnTo>
                      <a:pt x="f87" y="f102"/>
                    </a:lnTo>
                    <a:lnTo>
                      <a:pt x="f103" y="f104"/>
                    </a:lnTo>
                    <a:lnTo>
                      <a:pt x="f38" y="f105"/>
                    </a:lnTo>
                    <a:lnTo>
                      <a:pt x="f37" y="f106"/>
                    </a:lnTo>
                    <a:cubicBezTo>
                      <a:pt x="f87" y="f107"/>
                      <a:pt x="f47" y="f108"/>
                      <a:pt x="f42" y="f109"/>
                    </a:cubicBezTo>
                    <a:lnTo>
                      <a:pt x="f99" y="f110"/>
                    </a:lnTo>
                    <a:lnTo>
                      <a:pt x="f111" y="f112"/>
                    </a:lnTo>
                    <a:lnTo>
                      <a:pt x="f46" y="f110"/>
                    </a:lnTo>
                    <a:cubicBezTo>
                      <a:pt x="f8" y="f113"/>
                      <a:pt x="f32" y="f104"/>
                      <a:pt x="f41" y="f114"/>
                    </a:cubicBezTo>
                    <a:lnTo>
                      <a:pt x="f87" y="f115"/>
                    </a:lnTo>
                    <a:lnTo>
                      <a:pt x="f37" y="f116"/>
                    </a:lnTo>
                    <a:lnTo>
                      <a:pt x="f117" y="f118"/>
                    </a:lnTo>
                    <a:lnTo>
                      <a:pt x="f33" y="f119"/>
                    </a:lnTo>
                    <a:lnTo>
                      <a:pt x="f120" y="f116"/>
                    </a:lnTo>
                    <a:lnTo>
                      <a:pt x="f33" y="f121"/>
                    </a:lnTo>
                    <a:lnTo>
                      <a:pt x="f33" y="f122"/>
                    </a:lnTo>
                    <a:lnTo>
                      <a:pt x="f123" y="f124"/>
                    </a:lnTo>
                    <a:lnTo>
                      <a:pt x="f125" y="f122"/>
                    </a:lnTo>
                    <a:lnTo>
                      <a:pt x="f126" y="f109"/>
                    </a:lnTo>
                    <a:lnTo>
                      <a:pt x="f127" y="f128"/>
                    </a:lnTo>
                    <a:lnTo>
                      <a:pt x="f129" y="f130"/>
                    </a:lnTo>
                    <a:lnTo>
                      <a:pt x="f26" y="f109"/>
                    </a:lnTo>
                    <a:cubicBezTo>
                      <a:pt x="f26" y="f131"/>
                      <a:pt x="f26" y="f132"/>
                      <a:pt x="f26" y="f133"/>
                    </a:cubicBezTo>
                    <a:lnTo>
                      <a:pt x="f134" y="f135"/>
                    </a:lnTo>
                    <a:lnTo>
                      <a:pt x="f27" y="f135"/>
                    </a:lnTo>
                    <a:lnTo>
                      <a:pt x="f27" y="f133"/>
                    </a:lnTo>
                    <a:cubicBezTo>
                      <a:pt x="f25" y="f136"/>
                      <a:pt x="f25" y="f137"/>
                      <a:pt x="f138" y="f139"/>
                    </a:cubicBezTo>
                    <a:lnTo>
                      <a:pt x="f21" y="f135"/>
                    </a:lnTo>
                    <a:lnTo>
                      <a:pt x="f19" y="f140"/>
                    </a:lnTo>
                    <a:lnTo>
                      <a:pt x="f141" y="f142"/>
                    </a:lnTo>
                    <a:lnTo>
                      <a:pt x="f16" y="f143"/>
                    </a:lnTo>
                    <a:lnTo>
                      <a:pt x="f13" y="f0"/>
                    </a:lnTo>
                    <a:lnTo>
                      <a:pt x="f144" y="f130"/>
                    </a:lnTo>
                    <a:lnTo>
                      <a:pt x="f82" y="f109"/>
                    </a:lnTo>
                    <a:lnTo>
                      <a:pt x="f145" y="f146"/>
                    </a:lnTo>
                    <a:lnTo>
                      <a:pt x="f147" y="f135"/>
                    </a:lnTo>
                    <a:lnTo>
                      <a:pt x="f148" y="f142"/>
                    </a:lnTo>
                    <a:cubicBezTo>
                      <a:pt x="f149" y="f150"/>
                      <a:pt x="f149" y="f132"/>
                      <a:pt x="f151" y="f143"/>
                    </a:cubicBezTo>
                    <a:lnTo>
                      <a:pt x="f151" y="f140"/>
                    </a:lnTo>
                    <a:lnTo>
                      <a:pt x="f152" y="f146"/>
                    </a:lnTo>
                    <a:lnTo>
                      <a:pt x="f152" y="f130"/>
                    </a:lnTo>
                    <a:cubicBezTo>
                      <a:pt x="f153" y="f124"/>
                      <a:pt x="f153" y="f154"/>
                      <a:pt x="f153" y="f155"/>
                    </a:cubicBezTo>
                    <a:lnTo>
                      <a:pt x="f90" y="f156"/>
                    </a:lnTo>
                    <a:lnTo>
                      <a:pt x="f92" y="f157"/>
                    </a:lnTo>
                    <a:lnTo>
                      <a:pt x="f158" y="f159"/>
                    </a:lnTo>
                    <a:lnTo>
                      <a:pt x="f101" y="f116"/>
                    </a:lnTo>
                    <a:lnTo>
                      <a:pt x="f101" y="f121"/>
                    </a:lnTo>
                    <a:lnTo>
                      <a:pt x="f160" y="f161"/>
                    </a:lnTo>
                    <a:lnTo>
                      <a:pt x="f97" y="f121"/>
                    </a:lnTo>
                    <a:lnTo>
                      <a:pt x="f97" y="f116"/>
                    </a:lnTo>
                    <a:lnTo>
                      <a:pt x="f114" y="f119"/>
                    </a:lnTo>
                    <a:lnTo>
                      <a:pt x="f97" y="f115"/>
                    </a:lnTo>
                    <a:lnTo>
                      <a:pt x="f162" y="f162"/>
                    </a:lnTo>
                    <a:lnTo>
                      <a:pt x="f163" y="f115"/>
                    </a:lnTo>
                    <a:lnTo>
                      <a:pt x="f164" y="f137"/>
                    </a:lnTo>
                    <a:lnTo>
                      <a:pt x="f165" y="f97"/>
                    </a:lnTo>
                    <a:cubicBezTo>
                      <a:pt x="f166" y="f165"/>
                      <a:pt x="f167" y="f168"/>
                      <a:pt x="f169" y="f139"/>
                    </a:cubicBezTo>
                    <a:lnTo>
                      <a:pt x="f170" y="f112"/>
                    </a:lnTo>
                    <a:lnTo>
                      <a:pt x="f171" y="f139"/>
                    </a:lnTo>
                    <a:lnTo>
                      <a:pt x="f172" y="f109"/>
                    </a:lnTo>
                    <a:cubicBezTo>
                      <a:pt x="f173" y="f166"/>
                      <a:pt x="f164" y="f118"/>
                      <a:pt x="f163" y="f101"/>
                    </a:cubicBezTo>
                    <a:lnTo>
                      <a:pt x="f121" y="f108"/>
                    </a:lnTo>
                    <a:lnTo>
                      <a:pt x="f124" y="f165"/>
                    </a:lnTo>
                    <a:lnTo>
                      <a:pt x="f164" y="f92"/>
                    </a:lnTo>
                    <a:lnTo>
                      <a:pt x="f174" y="f96"/>
                    </a:lnTo>
                    <a:lnTo>
                      <a:pt x="f171" y="f175"/>
                    </a:lnTo>
                    <a:lnTo>
                      <a:pt x="f150" y="f101"/>
                    </a:lnTo>
                    <a:lnTo>
                      <a:pt x="f136" y="f100"/>
                    </a:lnTo>
                    <a:lnTo>
                      <a:pt x="f176" y="f102"/>
                    </a:lnTo>
                    <a:lnTo>
                      <a:pt x="f154" y="f177"/>
                    </a:lnTo>
                    <a:lnTo>
                      <a:pt x="f178" y="f179"/>
                    </a:lnTo>
                    <a:lnTo>
                      <a:pt x="f176" y="f180"/>
                    </a:lnTo>
                    <a:lnTo>
                      <a:pt x="f157" y="f181"/>
                    </a:lnTo>
                    <a:lnTo>
                      <a:pt x="f164" y="f7"/>
                    </a:lnTo>
                    <a:lnTo>
                      <a:pt x="f182" y="f183"/>
                    </a:lnTo>
                    <a:lnTo>
                      <a:pt x="f184" y="f185"/>
                    </a:lnTo>
                    <a:lnTo>
                      <a:pt x="f167" y="f186"/>
                    </a:lnTo>
                    <a:cubicBezTo>
                      <a:pt x="f154" y="f145"/>
                      <a:pt x="f136" y="f81"/>
                      <a:pt x="f184" y="f187"/>
                    </a:cubicBezTo>
                    <a:lnTo>
                      <a:pt x="f188" y="f189"/>
                    </a:lnTo>
                    <a:lnTo>
                      <a:pt x="f190" y="f80"/>
                    </a:lnTo>
                    <a:lnTo>
                      <a:pt x="f6" y="f84"/>
                    </a:lnTo>
                    <a:cubicBezTo>
                      <a:pt x="f191" y="f186"/>
                      <a:pt x="f119" y="f75"/>
                      <a:pt x="f169" y="f11"/>
                    </a:cubicBezTo>
                    <a:lnTo>
                      <a:pt x="f190" y="f192"/>
                    </a:lnTo>
                    <a:lnTo>
                      <a:pt x="f190" y="f193"/>
                    </a:lnTo>
                    <a:lnTo>
                      <a:pt x="f173" y="f74"/>
                    </a:lnTo>
                    <a:lnTo>
                      <a:pt x="f188" y="f194"/>
                    </a:lnTo>
                    <a:lnTo>
                      <a:pt x="f6" y="f21"/>
                    </a:lnTo>
                    <a:lnTo>
                      <a:pt x="f173" y="f195"/>
                    </a:lnTo>
                    <a:lnTo>
                      <a:pt x="f196" y="f141"/>
                    </a:lnTo>
                    <a:lnTo>
                      <a:pt x="f197" y="f141"/>
                    </a:lnTo>
                    <a:lnTo>
                      <a:pt x="f0" y="f198"/>
                    </a:lnTo>
                    <a:lnTo>
                      <a:pt x="f182" y="f138"/>
                    </a:lnTo>
                    <a:lnTo>
                      <a:pt x="f197" y="f199"/>
                    </a:lnTo>
                    <a:lnTo>
                      <a:pt x="f191" y="f27"/>
                    </a:lnTo>
                    <a:lnTo>
                      <a:pt x="f200" y="f26"/>
                    </a:lnTo>
                    <a:lnTo>
                      <a:pt x="f0" y="f201"/>
                    </a:lnTo>
                    <a:lnTo>
                      <a:pt x="f197" y="f28"/>
                    </a:lnTo>
                    <a:lnTo>
                      <a:pt x="f202" y="f126"/>
                    </a:lnTo>
                    <a:lnTo>
                      <a:pt x="f191" y="f203"/>
                    </a:lnTo>
                    <a:lnTo>
                      <a:pt x="f136" y="f204"/>
                    </a:lnTo>
                    <a:lnTo>
                      <a:pt x="f163" y="f205"/>
                    </a:lnTo>
                    <a:lnTo>
                      <a:pt x="f161" y="f50"/>
                    </a:lnTo>
                    <a:lnTo>
                      <a:pt x="f119" y="f37"/>
                    </a:lnTo>
                    <a:lnTo>
                      <a:pt x="f165" y="f129"/>
                    </a:lnTo>
                    <a:lnTo>
                      <a:pt x="f172" y="f45"/>
                    </a:lnTo>
                    <a:lnTo>
                      <a:pt x="f169" y="f46"/>
                    </a:lnTo>
                    <a:lnTo>
                      <a:pt x="f173" y="f45"/>
                    </a:lnTo>
                    <a:lnTo>
                      <a:pt x="f206" y="f207"/>
                    </a:lnTo>
                    <a:lnTo>
                      <a:pt x="f208" y="f45"/>
                    </a:lnTo>
                    <a:lnTo>
                      <a:pt x="f163" y="f42"/>
                    </a:lnTo>
                    <a:lnTo>
                      <a:pt x="f104" y="f99"/>
                    </a:lnTo>
                    <a:lnTo>
                      <a:pt x="f105" y="f209"/>
                    </a:lnTo>
                    <a:lnTo>
                      <a:pt x="f163" y="f210"/>
                    </a:lnTo>
                    <a:lnTo>
                      <a:pt x="f211" y="f32"/>
                    </a:lnTo>
                    <a:lnTo>
                      <a:pt x="f107" y="f212"/>
                    </a:lnTo>
                    <a:lnTo>
                      <a:pt x="f97" y="f213"/>
                    </a:lnTo>
                    <a:lnTo>
                      <a:pt x="f153" y="f214"/>
                    </a:lnTo>
                    <a:lnTo>
                      <a:pt x="f177" y="f15"/>
                    </a:lnTo>
                    <a:lnTo>
                      <a:pt x="f215" y="f20"/>
                    </a:lnTo>
                    <a:lnTo>
                      <a:pt x="f151" y="f8"/>
                    </a:lnTo>
                    <a:lnTo>
                      <a:pt x="f153" y="f4"/>
                    </a:lnTo>
                    <a:lnTo>
                      <a:pt x="f149" y="f4"/>
                    </a:lnTo>
                    <a:lnTo>
                      <a:pt x="f216" y="f49"/>
                    </a:lnTo>
                    <a:lnTo>
                      <a:pt x="f147" y="f4"/>
                    </a:lnTo>
                    <a:lnTo>
                      <a:pt x="f145" y="f22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17" y="f70"/>
                    </a:moveTo>
                    <a:lnTo>
                      <a:pt x="f217" y="f123"/>
                    </a:lnTo>
                    <a:lnTo>
                      <a:pt x="f144" y="f123"/>
                    </a:lnTo>
                    <a:lnTo>
                      <a:pt x="f144" y="f218"/>
                    </a:lnTo>
                    <a:cubicBezTo>
                      <a:pt x="f219" y="f64"/>
                      <a:pt x="f220" y="f205"/>
                      <a:pt x="f187" y="f56"/>
                    </a:cubicBezTo>
                    <a:lnTo>
                      <a:pt x="f147" y="f204"/>
                    </a:lnTo>
                    <a:lnTo>
                      <a:pt x="f187" y="f123"/>
                    </a:lnTo>
                    <a:lnTo>
                      <a:pt x="f221" y="f222"/>
                    </a:lnTo>
                    <a:lnTo>
                      <a:pt x="f223" y="f204"/>
                    </a:lnTo>
                    <a:lnTo>
                      <a:pt x="f21" y="f56"/>
                    </a:lnTo>
                    <a:lnTo>
                      <a:pt x="f223" y="f224"/>
                    </a:lnTo>
                    <a:cubicBezTo>
                      <a:pt x="f225" y="f205"/>
                      <a:pt x="f226" y="f26"/>
                      <a:pt x="f217" y="f70"/>
                    </a:cubicBezTo>
                    <a:close/>
                    <a:moveTo>
                      <a:pt x="f217" y="f70"/>
                    </a:moveTo>
                    <a:lnTo>
                      <a:pt x="f217" y="f70"/>
                    </a:lnTo>
                    <a:close/>
                    <a:moveTo>
                      <a:pt x="f221" y="f13"/>
                    </a:moveTo>
                    <a:lnTo>
                      <a:pt x="f13" y="f13"/>
                    </a:lnTo>
                    <a:cubicBezTo>
                      <a:pt x="f7" y="f227"/>
                      <a:pt x="f216" y="f228"/>
                      <a:pt x="f148" y="f229"/>
                    </a:cubicBezTo>
                    <a:lnTo>
                      <a:pt x="f230" y="f229"/>
                    </a:lnTo>
                    <a:lnTo>
                      <a:pt x="f230" y="f231"/>
                    </a:lnTo>
                    <a:lnTo>
                      <a:pt x="f232" y="f191"/>
                    </a:lnTo>
                    <a:lnTo>
                      <a:pt x="f68" y="f165"/>
                    </a:lnTo>
                    <a:lnTo>
                      <a:pt x="f68" y="f231"/>
                    </a:lnTo>
                    <a:cubicBezTo>
                      <a:pt x="f23" y="f233"/>
                      <a:pt x="f17" y="f149"/>
                      <a:pt x="f234" y="f235"/>
                    </a:cubicBezTo>
                    <a:lnTo>
                      <a:pt x="f232" y="f235"/>
                    </a:lnTo>
                    <a:lnTo>
                      <a:pt x="f232" y="f13"/>
                    </a:lnTo>
                    <a:lnTo>
                      <a:pt x="f221" y="f13"/>
                    </a:lnTo>
                    <a:close/>
                    <a:moveTo>
                      <a:pt x="f221" y="f13"/>
                    </a:moveTo>
                    <a:lnTo>
                      <a:pt x="f221" y="f13"/>
                    </a:lnTo>
                    <a:close/>
                    <a:moveTo>
                      <a:pt x="f81" y="f80"/>
                    </a:moveTo>
                    <a:lnTo>
                      <a:pt x="f86" y="f86"/>
                    </a:lnTo>
                    <a:lnTo>
                      <a:pt x="f236" y="f237"/>
                    </a:lnTo>
                    <a:lnTo>
                      <a:pt x="f147" y="f219"/>
                    </a:lnTo>
                    <a:cubicBezTo>
                      <a:pt x="f238" y="f187"/>
                      <a:pt x="f177" y="f185"/>
                      <a:pt x="f160" y="f233"/>
                    </a:cubicBezTo>
                    <a:lnTo>
                      <a:pt x="f98" y="f181"/>
                    </a:lnTo>
                    <a:lnTo>
                      <a:pt x="f160" y="f181"/>
                    </a:lnTo>
                    <a:lnTo>
                      <a:pt x="f101" y="f171"/>
                    </a:lnTo>
                    <a:lnTo>
                      <a:pt x="f239" y="f229"/>
                    </a:lnTo>
                    <a:lnTo>
                      <a:pt x="f153" y="f229"/>
                    </a:lnTo>
                    <a:lnTo>
                      <a:pt x="f185" y="f107"/>
                    </a:lnTo>
                    <a:cubicBezTo>
                      <a:pt x="f240" y="f177"/>
                      <a:pt x="f230" y="f85"/>
                      <a:pt x="f81" y="f80"/>
                    </a:cubicBezTo>
                    <a:close/>
                    <a:moveTo>
                      <a:pt x="f81" y="f80"/>
                    </a:moveTo>
                    <a:lnTo>
                      <a:pt x="f81" y="f80"/>
                    </a:lnTo>
                    <a:close/>
                    <a:moveTo>
                      <a:pt x="f240" y="f219"/>
                    </a:moveTo>
                    <a:lnTo>
                      <a:pt x="f92" y="f81"/>
                    </a:lnTo>
                    <a:lnTo>
                      <a:pt x="f96" y="f186"/>
                    </a:lnTo>
                    <a:lnTo>
                      <a:pt x="f230" y="f13"/>
                    </a:lnTo>
                    <a:cubicBezTo>
                      <a:pt x="f238" y="f235"/>
                      <a:pt x="f181" y="f192"/>
                      <a:pt x="f98" y="f241"/>
                    </a:cubicBezTo>
                    <a:lnTo>
                      <a:pt x="f160" y="f75"/>
                    </a:lnTo>
                    <a:lnTo>
                      <a:pt x="f155" y="f90"/>
                    </a:lnTo>
                    <a:lnTo>
                      <a:pt x="f118" y="f236"/>
                    </a:lnTo>
                    <a:lnTo>
                      <a:pt x="f162" y="f236"/>
                    </a:lnTo>
                    <a:cubicBezTo>
                      <a:pt x="f96" y="f240"/>
                      <a:pt x="f228" y="f187"/>
                      <a:pt x="f240" y="f219"/>
                    </a:cubicBezTo>
                    <a:close/>
                    <a:moveTo>
                      <a:pt x="f240" y="f219"/>
                    </a:moveTo>
                    <a:lnTo>
                      <a:pt x="f240" y="f219"/>
                    </a:lnTo>
                    <a:close/>
                    <a:moveTo>
                      <a:pt x="f230" y="f1"/>
                    </a:moveTo>
                    <a:lnTo>
                      <a:pt x="f96" y="f194"/>
                    </a:lnTo>
                    <a:lnTo>
                      <a:pt x="f96" y="f21"/>
                    </a:lnTo>
                    <a:lnTo>
                      <a:pt x="f94" y="f242"/>
                    </a:lnTo>
                    <a:lnTo>
                      <a:pt x="f101" y="f66"/>
                    </a:lnTo>
                    <a:lnTo>
                      <a:pt x="f106" y="f66"/>
                    </a:lnTo>
                    <a:lnTo>
                      <a:pt x="f98" y="f66"/>
                    </a:lnTo>
                    <a:lnTo>
                      <a:pt x="f98" y="f199"/>
                    </a:lnTo>
                    <a:lnTo>
                      <a:pt x="f121" y="f69"/>
                    </a:lnTo>
                    <a:lnTo>
                      <a:pt x="f100" y="f74"/>
                    </a:lnTo>
                    <a:lnTo>
                      <a:pt x="f160" y="f193"/>
                    </a:lnTo>
                    <a:lnTo>
                      <a:pt x="f98" y="f13"/>
                    </a:lnTo>
                    <a:cubicBezTo>
                      <a:pt x="f181" y="f193"/>
                      <a:pt x="f238" y="f243"/>
                      <a:pt x="f230" y="f1"/>
                    </a:cubicBezTo>
                    <a:close/>
                    <a:moveTo>
                      <a:pt x="f230" y="f1"/>
                    </a:moveTo>
                    <a:lnTo>
                      <a:pt x="f230" y="f1"/>
                    </a:lnTo>
                    <a:close/>
                    <a:moveTo>
                      <a:pt x="f145" y="f242"/>
                    </a:moveTo>
                    <a:lnTo>
                      <a:pt x="f158" y="f28"/>
                    </a:lnTo>
                    <a:lnTo>
                      <a:pt x="f153" y="f129"/>
                    </a:lnTo>
                    <a:lnTo>
                      <a:pt x="f9" y="f226"/>
                    </a:lnTo>
                    <a:cubicBezTo>
                      <a:pt x="f186" y="f198"/>
                      <a:pt x="f7" y="f36"/>
                      <a:pt x="f230" y="f224"/>
                    </a:cubicBezTo>
                    <a:lnTo>
                      <a:pt x="f148" y="f244"/>
                    </a:lnTo>
                    <a:lnTo>
                      <a:pt x="f148" y="f224"/>
                    </a:lnTo>
                    <a:lnTo>
                      <a:pt x="f148" y="f56"/>
                    </a:lnTo>
                    <a:lnTo>
                      <a:pt x="f114" y="f245"/>
                    </a:lnTo>
                    <a:lnTo>
                      <a:pt x="f102" y="f201"/>
                    </a:lnTo>
                    <a:lnTo>
                      <a:pt x="f92" y="f63"/>
                    </a:lnTo>
                    <a:lnTo>
                      <a:pt x="f92" y="f134"/>
                    </a:lnTo>
                    <a:lnTo>
                      <a:pt x="f145" y="f242"/>
                    </a:lnTo>
                    <a:close/>
                    <a:moveTo>
                      <a:pt x="f145" y="f242"/>
                    </a:moveTo>
                    <a:lnTo>
                      <a:pt x="f145" y="f242"/>
                    </a:lnTo>
                    <a:close/>
                    <a:moveTo>
                      <a:pt x="f165" y="f32"/>
                    </a:moveTo>
                    <a:lnTo>
                      <a:pt x="f206" y="f18"/>
                    </a:lnTo>
                    <a:lnTo>
                      <a:pt x="f162" y="f246"/>
                    </a:lnTo>
                    <a:lnTo>
                      <a:pt x="f165" y="f32"/>
                    </a:lnTo>
                    <a:close/>
                    <a:moveTo>
                      <a:pt x="f165" y="f32"/>
                    </a:moveTo>
                    <a:lnTo>
                      <a:pt x="f165" y="f32"/>
                    </a:lnTo>
                    <a:close/>
                    <a:moveTo>
                      <a:pt x="f118" y="f18"/>
                    </a:moveTo>
                    <a:lnTo>
                      <a:pt x="f228" y="f41"/>
                    </a:lnTo>
                    <a:lnTo>
                      <a:pt x="f229" y="f247"/>
                    </a:lnTo>
                    <a:lnTo>
                      <a:pt x="f118" y="f18"/>
                    </a:lnTo>
                    <a:close/>
                    <a:moveTo>
                      <a:pt x="f118" y="f18"/>
                    </a:moveTo>
                    <a:lnTo>
                      <a:pt x="f118" y="f18"/>
                    </a:lnTo>
                    <a:close/>
                    <a:moveTo>
                      <a:pt x="f1" y="f226"/>
                    </a:moveTo>
                    <a:lnTo>
                      <a:pt x="f26" y="f248"/>
                    </a:lnTo>
                    <a:lnTo>
                      <a:pt x="f59" y="f54"/>
                    </a:lnTo>
                    <a:lnTo>
                      <a:pt x="f19" y="f73"/>
                    </a:lnTo>
                    <a:lnTo>
                      <a:pt x="f127" y="f26"/>
                    </a:lnTo>
                    <a:lnTo>
                      <a:pt x="f127" y="f134"/>
                    </a:lnTo>
                    <a:lnTo>
                      <a:pt x="f249" y="f134"/>
                    </a:lnTo>
                    <a:lnTo>
                      <a:pt x="f120" y="f41"/>
                    </a:lnTo>
                    <a:lnTo>
                      <a:pt x="f138" y="f224"/>
                    </a:lnTo>
                    <a:lnTo>
                      <a:pt x="f138" y="f244"/>
                    </a:lnTo>
                    <a:lnTo>
                      <a:pt x="f138" y="f250"/>
                    </a:lnTo>
                    <a:lnTo>
                      <a:pt x="f68" y="f250"/>
                    </a:lnTo>
                    <a:cubicBezTo>
                      <a:pt x="f17" y="f126"/>
                      <a:pt x="f251" y="f198"/>
                      <a:pt x="f1" y="f226"/>
                    </a:cubicBezTo>
                    <a:close/>
                    <a:moveTo>
                      <a:pt x="f1" y="f226"/>
                    </a:moveTo>
                    <a:lnTo>
                      <a:pt x="f1" y="f226"/>
                    </a:lnTo>
                    <a:close/>
                    <a:moveTo>
                      <a:pt x="f252" y="f81"/>
                    </a:moveTo>
                    <a:lnTo>
                      <a:pt x="f59" y="f158"/>
                    </a:lnTo>
                    <a:lnTo>
                      <a:pt x="f253" y="f152"/>
                    </a:lnTo>
                    <a:lnTo>
                      <a:pt x="f21" y="f77"/>
                    </a:lnTo>
                    <a:cubicBezTo>
                      <a:pt x="f59" y="f82"/>
                      <a:pt x="f129" y="f85"/>
                      <a:pt x="f254" y="f181"/>
                    </a:cubicBezTo>
                    <a:lnTo>
                      <a:pt x="f123" y="f90"/>
                    </a:lnTo>
                    <a:lnTo>
                      <a:pt x="f254" y="f90"/>
                    </a:lnTo>
                    <a:lnTo>
                      <a:pt x="f125" y="f154"/>
                    </a:lnTo>
                    <a:lnTo>
                      <a:pt x="f64" y="f165"/>
                    </a:lnTo>
                    <a:lnTo>
                      <a:pt x="f64" y="f231"/>
                    </a:lnTo>
                    <a:lnTo>
                      <a:pt x="f255" y="f229"/>
                    </a:lnTo>
                    <a:cubicBezTo>
                      <a:pt x="f66" y="f177"/>
                      <a:pt x="f68" y="f152"/>
                      <a:pt x="f252" y="f81"/>
                    </a:cubicBezTo>
                    <a:close/>
                    <a:moveTo>
                      <a:pt x="f252" y="f81"/>
                    </a:moveTo>
                    <a:lnTo>
                      <a:pt x="f252" y="f81"/>
                    </a:lnTo>
                    <a:close/>
                    <a:moveTo>
                      <a:pt x="f27" y="f77"/>
                    </a:moveTo>
                    <a:lnTo>
                      <a:pt x="f127" y="f7"/>
                    </a:lnTo>
                    <a:lnTo>
                      <a:pt x="f224" y="f78"/>
                    </a:lnTo>
                    <a:lnTo>
                      <a:pt x="f68" y="f235"/>
                    </a:lnTo>
                    <a:cubicBezTo>
                      <a:pt x="f63" y="f192"/>
                      <a:pt x="f256" y="f11"/>
                      <a:pt x="f123" y="f75"/>
                    </a:cubicBezTo>
                    <a:lnTo>
                      <a:pt x="f254" y="f219"/>
                    </a:lnTo>
                    <a:lnTo>
                      <a:pt x="f46" y="f177"/>
                    </a:lnTo>
                    <a:lnTo>
                      <a:pt x="f257" y="f215"/>
                    </a:lnTo>
                    <a:lnTo>
                      <a:pt x="f117" y="f236"/>
                    </a:lnTo>
                    <a:cubicBezTo>
                      <a:pt x="f224" y="f258"/>
                      <a:pt x="f205" y="f187"/>
                      <a:pt x="f27" y="f77"/>
                    </a:cubicBezTo>
                    <a:close/>
                    <a:moveTo>
                      <a:pt x="f27" y="f77"/>
                    </a:moveTo>
                    <a:lnTo>
                      <a:pt x="f27" y="f77"/>
                    </a:lnTo>
                    <a:close/>
                    <a:moveTo>
                      <a:pt x="f68" y="f243"/>
                    </a:moveTo>
                    <a:lnTo>
                      <a:pt x="f224" y="f73"/>
                    </a:lnTo>
                    <a:lnTo>
                      <a:pt x="f249" y="f72"/>
                    </a:lnTo>
                    <a:lnTo>
                      <a:pt x="f259" y="f73"/>
                    </a:lnTo>
                    <a:lnTo>
                      <a:pt x="f125" y="f27"/>
                    </a:lnTo>
                    <a:lnTo>
                      <a:pt x="f260" y="f27"/>
                    </a:lnTo>
                    <a:lnTo>
                      <a:pt x="f123" y="f27"/>
                    </a:lnTo>
                    <a:lnTo>
                      <a:pt x="f38" y="f141"/>
                    </a:lnTo>
                    <a:lnTo>
                      <a:pt x="f261" y="f235"/>
                    </a:lnTo>
                    <a:lnTo>
                      <a:pt x="f254" y="f13"/>
                    </a:lnTo>
                    <a:lnTo>
                      <a:pt x="f123" y="f235"/>
                    </a:lnTo>
                    <a:cubicBezTo>
                      <a:pt x="f256" y="f74"/>
                      <a:pt x="f201" y="f234"/>
                      <a:pt x="f68" y="f243"/>
                    </a:cubicBezTo>
                    <a:close/>
                    <a:moveTo>
                      <a:pt x="f68" y="f243"/>
                    </a:moveTo>
                    <a:lnTo>
                      <a:pt x="f68" y="f243"/>
                    </a:lnTo>
                    <a:close/>
                    <a:moveTo>
                      <a:pt x="f257" y="f58"/>
                    </a:moveTo>
                    <a:lnTo>
                      <a:pt x="f262" y="f247"/>
                    </a:lnTo>
                    <a:lnTo>
                      <a:pt x="f205" y="f50"/>
                    </a:lnTo>
                    <a:lnTo>
                      <a:pt x="f257" y="f58"/>
                    </a:lnTo>
                    <a:close/>
                    <a:moveTo>
                      <a:pt x="f257" y="f58"/>
                    </a:moveTo>
                    <a:lnTo>
                      <a:pt x="f257" y="f58"/>
                    </a:lnTo>
                    <a:close/>
                    <a:moveTo>
                      <a:pt x="f41" y="f37"/>
                    </a:moveTo>
                    <a:lnTo>
                      <a:pt x="f120" y="f263"/>
                    </a:lnTo>
                    <a:lnTo>
                      <a:pt x="f264" y="f58"/>
                    </a:lnTo>
                    <a:lnTo>
                      <a:pt x="f41" y="f37"/>
                    </a:ln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1" name="Forma Livre 10"/>
              <p:cNvSpPr/>
              <p:nvPr/>
            </p:nvSpPr>
            <p:spPr>
              <a:xfrm>
                <a:off x="9505800" y="6261116"/>
                <a:ext cx="356" cy="12203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70"/>
                  <a:gd name="f4" fmla="val 408"/>
                  <a:gd name="f5" fmla="val 31"/>
                  <a:gd name="f6" fmla="val 8"/>
                  <a:gd name="f7" fmla="val 52"/>
                  <a:gd name="f8" fmla="val 23"/>
                  <a:gd name="f9" fmla="val 50"/>
                  <a:gd name="f10" fmla="val 35"/>
                  <a:gd name="f11" fmla="val 17"/>
                  <a:gd name="f12" fmla="val 10"/>
                  <a:gd name="f13" fmla="val 38"/>
                  <a:gd name="f14" fmla="val 64"/>
                  <a:gd name="f15" fmla="val 60"/>
                  <a:gd name="f16" fmla="val 388"/>
                  <a:gd name="f17" fmla="val 59"/>
                  <a:gd name="f18" fmla="val 358"/>
                  <a:gd name="f19" fmla="val 11"/>
                  <a:gd name="f20" fmla="val 325"/>
                  <a:gd name="f21" fmla="val 352"/>
                  <a:gd name="f22" fmla="val 346"/>
                  <a:gd name="f23" fmla="val 318"/>
                  <a:gd name="f24" fmla="val 286"/>
                  <a:gd name="f25" fmla="val 315"/>
                  <a:gd name="f26" fmla="val 308"/>
                  <a:gd name="f27" fmla="val 57"/>
                  <a:gd name="f28" fmla="val 277"/>
                  <a:gd name="f29" fmla="val 12"/>
                  <a:gd name="f30" fmla="val 245"/>
                  <a:gd name="f31" fmla="val 274"/>
                  <a:gd name="f32" fmla="val 266"/>
                  <a:gd name="f33" fmla="val 237"/>
                  <a:gd name="f34" fmla="val 14"/>
                  <a:gd name="f35" fmla="val 207"/>
                  <a:gd name="f36" fmla="val 235"/>
                  <a:gd name="f37" fmla="val 55"/>
                  <a:gd name="f38" fmla="val 225"/>
                  <a:gd name="f39" fmla="val 197"/>
                  <a:gd name="f40" fmla="val 169"/>
                  <a:gd name="f41" fmla="val 195"/>
                  <a:gd name="f42" fmla="val 185"/>
                  <a:gd name="f43" fmla="val 54"/>
                  <a:gd name="f44" fmla="val 154"/>
                  <a:gd name="f45" fmla="val 16"/>
                  <a:gd name="f46" fmla="val 128"/>
                  <a:gd name="f47" fmla="val 156"/>
                  <a:gd name="f48" fmla="val 144"/>
                  <a:gd name="f49" fmla="val 116"/>
                  <a:gd name="f50" fmla="val 89"/>
                  <a:gd name="f51" fmla="val 118"/>
                  <a:gd name="f52" fmla="val 104"/>
                  <a:gd name="f53" fmla="val 74"/>
                  <a:gd name="f54" fmla="val 79"/>
                  <a:gd name="f55" fmla="val 363"/>
                  <a:gd name="f56" fmla="val 397"/>
                  <a:gd name="f57" fmla="val 36"/>
                  <a:gd name="f58" fmla="val 407"/>
                  <a:gd name="f59" fmla="val 69"/>
                  <a:gd name="f60" fmla="*/ f0 1 70"/>
                  <a:gd name="f61" fmla="*/ f1 1 408"/>
                  <a:gd name="f62" fmla="+- f4 0 f2"/>
                  <a:gd name="f63" fmla="+- f3 0 f2"/>
                  <a:gd name="f64" fmla="*/ f63 1 70"/>
                  <a:gd name="f65" fmla="*/ f62 1 408"/>
                  <a:gd name="f66" fmla="*/ f2 1 f64"/>
                  <a:gd name="f67" fmla="*/ f3 1 f64"/>
                  <a:gd name="f68" fmla="*/ f2 1 f65"/>
                  <a:gd name="f69" fmla="*/ f4 1 f65"/>
                  <a:gd name="f70" fmla="*/ f66 f60 1"/>
                  <a:gd name="f71" fmla="*/ f67 f60 1"/>
                  <a:gd name="f72" fmla="*/ f69 f61 1"/>
                  <a:gd name="f73" fmla="*/ f68 f6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70" t="f73" r="f71" b="f72"/>
                <a:pathLst>
                  <a:path w="70" h="408">
                    <a:moveTo>
                      <a:pt x="f5" y="f6"/>
                    </a:moveTo>
                    <a:lnTo>
                      <a:pt x="f7" y="f8"/>
                    </a:lnTo>
                    <a:lnTo>
                      <a:pt x="f9" y="f6"/>
                    </a:ln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7" y="f10"/>
                    </a:moveTo>
                    <a:lnTo>
                      <a:pt x="f11" y="f12"/>
                    </a:lnTo>
                    <a:lnTo>
                      <a:pt x="f11" y="f13"/>
                    </a:lnTo>
                    <a:lnTo>
                      <a:pt x="f7" y="f14"/>
                    </a:lnTo>
                    <a:lnTo>
                      <a:pt x="f7" y="f10"/>
                    </a:lnTo>
                    <a:close/>
                    <a:moveTo>
                      <a:pt x="f7" y="f10"/>
                    </a:moveTo>
                    <a:lnTo>
                      <a:pt x="f7" y="f10"/>
                    </a:lnTo>
                    <a:close/>
                    <a:moveTo>
                      <a:pt x="f15" y="f16"/>
                    </a:moveTo>
                    <a:lnTo>
                      <a:pt x="f17" y="f18"/>
                    </a:lnTo>
                    <a:lnTo>
                      <a:pt x="f19" y="f20"/>
                    </a:lnTo>
                    <a:lnTo>
                      <a:pt x="f19" y="f21"/>
                    </a:lnTo>
                    <a:lnTo>
                      <a:pt x="f15" y="f16"/>
                    </a:lnTo>
                    <a:close/>
                    <a:moveTo>
                      <a:pt x="f15" y="f16"/>
                    </a:moveTo>
                    <a:lnTo>
                      <a:pt x="f15" y="f16"/>
                    </a:lnTo>
                    <a:close/>
                    <a:moveTo>
                      <a:pt x="f17" y="f22"/>
                    </a:moveTo>
                    <a:lnTo>
                      <a:pt x="f17" y="f23"/>
                    </a:lnTo>
                    <a:lnTo>
                      <a:pt x="f19" y="f24"/>
                    </a:lnTo>
                    <a:lnTo>
                      <a:pt x="f19" y="f25"/>
                    </a:lnTo>
                    <a:lnTo>
                      <a:pt x="f17" y="f22"/>
                    </a:lnTo>
                    <a:close/>
                    <a:moveTo>
                      <a:pt x="f17" y="f22"/>
                    </a:moveTo>
                    <a:lnTo>
                      <a:pt x="f17" y="f22"/>
                    </a:lnTo>
                    <a:close/>
                    <a:moveTo>
                      <a:pt x="f17" y="f26"/>
                    </a:moveTo>
                    <a:lnTo>
                      <a:pt x="f27" y="f28"/>
                    </a:lnTo>
                    <a:lnTo>
                      <a:pt x="f29" y="f30"/>
                    </a:lnTo>
                    <a:lnTo>
                      <a:pt x="f29" y="f31"/>
                    </a:lnTo>
                    <a:lnTo>
                      <a:pt x="f17" y="f26"/>
                    </a:lnTo>
                    <a:close/>
                    <a:moveTo>
                      <a:pt x="f17" y="f26"/>
                    </a:moveTo>
                    <a:lnTo>
                      <a:pt x="f17" y="f26"/>
                    </a:lnTo>
                    <a:close/>
                    <a:moveTo>
                      <a:pt x="f27" y="f32"/>
                    </a:moveTo>
                    <a:lnTo>
                      <a:pt x="f27" y="f33"/>
                    </a:lnTo>
                    <a:lnTo>
                      <a:pt x="f34" y="f35"/>
                    </a:lnTo>
                    <a:lnTo>
                      <a:pt x="f29" y="f36"/>
                    </a:lnTo>
                    <a:lnTo>
                      <a:pt x="f27" y="f32"/>
                    </a:lnTo>
                    <a:close/>
                    <a:moveTo>
                      <a:pt x="f27" y="f32"/>
                    </a:moveTo>
                    <a:lnTo>
                      <a:pt x="f27" y="f32"/>
                    </a:lnTo>
                    <a:close/>
                    <a:moveTo>
                      <a:pt x="f37" y="f38"/>
                    </a:moveTo>
                    <a:lnTo>
                      <a:pt x="f37" y="f39"/>
                    </a:lnTo>
                    <a:lnTo>
                      <a:pt x="f34" y="f40"/>
                    </a:lnTo>
                    <a:lnTo>
                      <a:pt x="f34" y="f41"/>
                    </a:lnTo>
                    <a:lnTo>
                      <a:pt x="f37" y="f38"/>
                    </a:lnTo>
                    <a:close/>
                    <a:moveTo>
                      <a:pt x="f37" y="f38"/>
                    </a:moveTo>
                    <a:lnTo>
                      <a:pt x="f37" y="f38"/>
                    </a:lnTo>
                    <a:close/>
                    <a:moveTo>
                      <a:pt x="f37" y="f42"/>
                    </a:moveTo>
                    <a:lnTo>
                      <a:pt x="f43" y="f44"/>
                    </a:lnTo>
                    <a:lnTo>
                      <a:pt x="f45" y="f46"/>
                    </a:lnTo>
                    <a:lnTo>
                      <a:pt x="f34" y="f47"/>
                    </a:lnTo>
                    <a:lnTo>
                      <a:pt x="f37" y="f42"/>
                    </a:lnTo>
                    <a:close/>
                    <a:moveTo>
                      <a:pt x="f37" y="f42"/>
                    </a:moveTo>
                    <a:lnTo>
                      <a:pt x="f37" y="f42"/>
                    </a:lnTo>
                    <a:close/>
                    <a:moveTo>
                      <a:pt x="f43" y="f48"/>
                    </a:moveTo>
                    <a:lnTo>
                      <a:pt x="f43" y="f49"/>
                    </a:lnTo>
                    <a:lnTo>
                      <a:pt x="f45" y="f50"/>
                    </a:lnTo>
                    <a:lnTo>
                      <a:pt x="f45" y="f51"/>
                    </a:lnTo>
                    <a:lnTo>
                      <a:pt x="f43" y="f48"/>
                    </a:lnTo>
                    <a:close/>
                    <a:moveTo>
                      <a:pt x="f43" y="f48"/>
                    </a:moveTo>
                    <a:lnTo>
                      <a:pt x="f43" y="f48"/>
                    </a:lnTo>
                    <a:close/>
                    <a:moveTo>
                      <a:pt x="f43" y="f52"/>
                    </a:moveTo>
                    <a:lnTo>
                      <a:pt x="f43" y="f53"/>
                    </a:lnTo>
                    <a:lnTo>
                      <a:pt x="f45" y="f9"/>
                    </a:lnTo>
                    <a:lnTo>
                      <a:pt x="f45" y="f54"/>
                    </a:lnTo>
                    <a:lnTo>
                      <a:pt x="f43" y="f52"/>
                    </a:lnTo>
                    <a:close/>
                    <a:moveTo>
                      <a:pt x="f43" y="f52"/>
                    </a:moveTo>
                    <a:lnTo>
                      <a:pt x="f43" y="f52"/>
                    </a:lnTo>
                    <a:close/>
                    <a:moveTo>
                      <a:pt x="f19" y="f55"/>
                    </a:moveTo>
                    <a:lnTo>
                      <a:pt x="f6" y="f56"/>
                    </a:lnTo>
                    <a:lnTo>
                      <a:pt x="f27" y="f56"/>
                    </a:lnTo>
                    <a:lnTo>
                      <a:pt x="f19" y="f55"/>
                    </a:lnTo>
                    <a:close/>
                    <a:moveTo>
                      <a:pt x="f19" y="f55"/>
                    </a:moveTo>
                    <a:lnTo>
                      <a:pt x="f19" y="f55"/>
                    </a:lnTo>
                    <a:close/>
                    <a:moveTo>
                      <a:pt x="f57" y="f58"/>
                    </a:moveTo>
                    <a:lnTo>
                      <a:pt x="f2" y="f58"/>
                    </a:lnTo>
                    <a:lnTo>
                      <a:pt x="f6" y="f2"/>
                    </a:lnTo>
                    <a:lnTo>
                      <a:pt x="f15" y="f2"/>
                    </a:lnTo>
                    <a:lnTo>
                      <a:pt x="f59" y="f58"/>
                    </a:lnTo>
                    <a:lnTo>
                      <a:pt x="f57" y="f58"/>
                    </a:ln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2" name="Forma Livre 11"/>
              <p:cNvSpPr/>
              <p:nvPr/>
            </p:nvSpPr>
            <p:spPr>
              <a:xfrm>
                <a:off x="9147236" y="5986439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3" name="Forma Livre 12"/>
              <p:cNvSpPr/>
              <p:nvPr/>
            </p:nvSpPr>
            <p:spPr>
              <a:xfrm>
                <a:off x="9102595" y="6280199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4" name="Forma Livre 13"/>
              <p:cNvSpPr/>
              <p:nvPr/>
            </p:nvSpPr>
            <p:spPr>
              <a:xfrm>
                <a:off x="9153363" y="6391436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5" name="Forma Livre 14"/>
              <p:cNvSpPr/>
              <p:nvPr/>
            </p:nvSpPr>
            <p:spPr>
              <a:xfrm>
                <a:off x="9259918" y="6464158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6" name="Forma Livre 15"/>
              <p:cNvSpPr/>
              <p:nvPr/>
            </p:nvSpPr>
            <p:spPr>
              <a:xfrm>
                <a:off x="9522003" y="6464158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7" name="Forma Livre 16"/>
              <p:cNvSpPr/>
              <p:nvPr/>
            </p:nvSpPr>
            <p:spPr>
              <a:xfrm>
                <a:off x="9194758" y="5594399"/>
                <a:ext cx="430197" cy="173159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1277"/>
                  <a:gd name="f5" fmla="val 551"/>
                  <a:gd name="f6" fmla="val 948"/>
                  <a:gd name="f7" fmla="val 325"/>
                  <a:gd name="f8" fmla="val 962"/>
                  <a:gd name="f9" fmla="val 432"/>
                  <a:gd name="f10" fmla="val 912"/>
                  <a:gd name="f11" fmla="val 427"/>
                  <a:gd name="f12" fmla="val 900"/>
                  <a:gd name="f13" fmla="val 311"/>
                  <a:gd name="f14" fmla="val 308"/>
                  <a:gd name="f15" fmla="val 902"/>
                  <a:gd name="f16" fmla="val 303"/>
                  <a:gd name="f17" fmla="val 905"/>
                  <a:gd name="f18" fmla="val 300"/>
                  <a:gd name="f19" fmla="val 295"/>
                  <a:gd name="f20" fmla="val 922"/>
                  <a:gd name="f21" fmla="val 296"/>
                  <a:gd name="f22" fmla="val 929"/>
                  <a:gd name="f23" fmla="val 298"/>
                  <a:gd name="f24" fmla="val 941"/>
                  <a:gd name="f25" fmla="val 946"/>
                  <a:gd name="f26" fmla="val 313"/>
                  <a:gd name="f27" fmla="val 1100"/>
                  <a:gd name="f28" fmla="val 50"/>
                  <a:gd name="f29" fmla="val 1026"/>
                  <a:gd name="f30" fmla="val 84"/>
                  <a:gd name="f31" fmla="val 91"/>
                  <a:gd name="f32" fmla="val 1002"/>
                  <a:gd name="f33" fmla="val 79"/>
                  <a:gd name="f34" fmla="val 33"/>
                  <a:gd name="f35" fmla="val 1273"/>
                  <a:gd name="f36" fmla="val 69"/>
                  <a:gd name="f37" fmla="val 143"/>
                  <a:gd name="f38" fmla="val 1242"/>
                  <a:gd name="f39" fmla="val 212"/>
                  <a:gd name="f40" fmla="val 1192"/>
                  <a:gd name="f41" fmla="val 254"/>
                  <a:gd name="f42" fmla="val 1152"/>
                  <a:gd name="f43" fmla="val 249"/>
                  <a:gd name="f44" fmla="val 1276"/>
                  <a:gd name="f45" fmla="val 550"/>
                  <a:gd name="f46" fmla="val 1269"/>
                  <a:gd name="f47" fmla="val 1263"/>
                  <a:gd name="f48" fmla="val 549"/>
                  <a:gd name="f49" fmla="val 1257"/>
                  <a:gd name="f50" fmla="val 1230"/>
                  <a:gd name="f51" fmla="val 479"/>
                  <a:gd name="f52" fmla="val 474"/>
                  <a:gd name="f53" fmla="val 1156"/>
                  <a:gd name="f54" fmla="val 469"/>
                  <a:gd name="f55" fmla="val 1117"/>
                  <a:gd name="f56" fmla="val 466"/>
                  <a:gd name="f57" fmla="val 1133"/>
                  <a:gd name="f58" fmla="val 532"/>
                  <a:gd name="f59" fmla="val 1126"/>
                  <a:gd name="f60" fmla="val 1121"/>
                  <a:gd name="f61" fmla="val 530"/>
                  <a:gd name="f62" fmla="val 1116"/>
                  <a:gd name="f63" fmla="val 463"/>
                  <a:gd name="f64" fmla="val 1069"/>
                  <a:gd name="f65" fmla="val 461"/>
                  <a:gd name="f66" fmla="val 1036"/>
                  <a:gd name="f67" fmla="val 458"/>
                  <a:gd name="f68" fmla="val 1004"/>
                  <a:gd name="f69" fmla="val 454"/>
                  <a:gd name="f70" fmla="val 1007"/>
                  <a:gd name="f71" fmla="val 478"/>
                  <a:gd name="f72" fmla="val 931"/>
                  <a:gd name="f73" fmla="val 878"/>
                  <a:gd name="f74" fmla="val 464"/>
                  <a:gd name="f75" fmla="val 876"/>
                  <a:gd name="f76" fmla="val 444"/>
                  <a:gd name="f77" fmla="val 851"/>
                  <a:gd name="f78" fmla="val 443"/>
                  <a:gd name="f79" fmla="val 828"/>
                  <a:gd name="f80" fmla="val 802"/>
                  <a:gd name="f81" fmla="val 808"/>
                  <a:gd name="f82" fmla="val 507"/>
                  <a:gd name="f83" fmla="val 796"/>
                  <a:gd name="f84" fmla="val 792"/>
                  <a:gd name="f85" fmla="val 505"/>
                  <a:gd name="f86" fmla="val 786"/>
                  <a:gd name="f87" fmla="val 441"/>
                  <a:gd name="f88" fmla="val 774"/>
                  <a:gd name="f89" fmla="val 760"/>
                  <a:gd name="f90" fmla="val 748"/>
                  <a:gd name="f91" fmla="val 439"/>
                  <a:gd name="f92" fmla="val 753"/>
                  <a:gd name="f93" fmla="val 746"/>
                  <a:gd name="f94" fmla="val 503"/>
                  <a:gd name="f95" fmla="val 741"/>
                  <a:gd name="f96" fmla="val 736"/>
                  <a:gd name="f97" fmla="val 733"/>
                  <a:gd name="f98" fmla="val 728"/>
                  <a:gd name="f99" fmla="val 390"/>
                  <a:gd name="f100" fmla="val 703"/>
                  <a:gd name="f101" fmla="val 315"/>
                  <a:gd name="f102" fmla="val 640"/>
                  <a:gd name="f103" fmla="val 577"/>
                  <a:gd name="f104" fmla="val 552"/>
                  <a:gd name="f105" fmla="val 548"/>
                  <a:gd name="f106" fmla="val 543"/>
                  <a:gd name="f107" fmla="val 538"/>
                  <a:gd name="f108" fmla="val 533"/>
                  <a:gd name="f109" fmla="val 528"/>
                  <a:gd name="f110" fmla="val 519"/>
                  <a:gd name="f111" fmla="val 491"/>
                  <a:gd name="f112" fmla="val 486"/>
                  <a:gd name="f113" fmla="val 481"/>
                  <a:gd name="f114" fmla="val 476"/>
                  <a:gd name="f115" fmla="val 471"/>
                  <a:gd name="f116" fmla="val 475"/>
                  <a:gd name="f117" fmla="val 448"/>
                  <a:gd name="f118" fmla="val 420"/>
                  <a:gd name="f119" fmla="val 393"/>
                  <a:gd name="f120" fmla="val 446"/>
                  <a:gd name="f121" fmla="val 392"/>
                  <a:gd name="f122" fmla="val 262"/>
                  <a:gd name="f123" fmla="val 264"/>
                  <a:gd name="f124" fmla="val 456"/>
                  <a:gd name="f125" fmla="val 235"/>
                  <a:gd name="f126" fmla="val 459"/>
                  <a:gd name="f127" fmla="val 207"/>
                  <a:gd name="f128" fmla="val 177"/>
                  <a:gd name="f129" fmla="val 162"/>
                  <a:gd name="f130" fmla="val 157"/>
                  <a:gd name="f131" fmla="val 152"/>
                  <a:gd name="f132" fmla="val 146"/>
                  <a:gd name="f133" fmla="val 468"/>
                  <a:gd name="f134" fmla="val 122"/>
                  <a:gd name="f135" fmla="val 83"/>
                  <a:gd name="f136" fmla="val 45"/>
                  <a:gd name="f137" fmla="val 483"/>
                  <a:gd name="f138" fmla="val 17"/>
                  <a:gd name="f139" fmla="val 12"/>
                  <a:gd name="f140" fmla="val 5"/>
                  <a:gd name="f141" fmla="val 124"/>
                  <a:gd name="f142" fmla="val 85"/>
                  <a:gd name="f143" fmla="val 35"/>
                  <a:gd name="f144" fmla="val 4"/>
                  <a:gd name="f145" fmla="val 176"/>
                  <a:gd name="f146" fmla="val 274"/>
                  <a:gd name="f147" fmla="val 276"/>
                  <a:gd name="f148" fmla="val 18"/>
                  <a:gd name="f149" fmla="val 450"/>
                  <a:gd name="f150" fmla="val 3"/>
                  <a:gd name="f151" fmla="val 8"/>
                  <a:gd name="f152" fmla="val 521"/>
                  <a:gd name="f153" fmla="val 66"/>
                  <a:gd name="f154" fmla="val 64"/>
                  <a:gd name="f155" fmla="val 638"/>
                  <a:gd name="f156" fmla="val 722"/>
                  <a:gd name="f157" fmla="val 724"/>
                  <a:gd name="f158" fmla="val 756"/>
                  <a:gd name="f159" fmla="val 826"/>
                  <a:gd name="f160" fmla="val 7"/>
                  <a:gd name="f161" fmla="val 1000"/>
                  <a:gd name="f162" fmla="val 28"/>
                  <a:gd name="f163" fmla="val 780"/>
                  <a:gd name="f164" fmla="val 68"/>
                  <a:gd name="f165" fmla="val 495"/>
                  <a:gd name="f166" fmla="val 248"/>
                  <a:gd name="f167" fmla="val 319"/>
                  <a:gd name="f168" fmla="val 305"/>
                  <a:gd name="f169" fmla="val 357"/>
                  <a:gd name="f170" fmla="val 369"/>
                  <a:gd name="f171" fmla="val 368"/>
                  <a:gd name="f172" fmla="val 362"/>
                  <a:gd name="f173" fmla="val 355"/>
                  <a:gd name="f174" fmla="val 346"/>
                  <a:gd name="f175" fmla="val 338"/>
                  <a:gd name="f176" fmla="val 328"/>
                  <a:gd name="f177" fmla="val 321"/>
                  <a:gd name="f178" fmla="val 569"/>
                  <a:gd name="f179" fmla="val 574"/>
                  <a:gd name="f180" fmla="val 436"/>
                  <a:gd name="f181" fmla="val 576"/>
                  <a:gd name="f182" fmla="val 396"/>
                  <a:gd name="f183" fmla="val 595"/>
                  <a:gd name="f184" fmla="val 341"/>
                  <a:gd name="f185" fmla="val 340"/>
                  <a:gd name="f186" fmla="val 686"/>
                  <a:gd name="f187" fmla="val 707"/>
                  <a:gd name="f188" fmla="val 710"/>
                  <a:gd name="f189" fmla="val 688"/>
                  <a:gd name="f190" fmla="val 667"/>
                  <a:gd name="f191" fmla="val 501"/>
                  <a:gd name="f192" fmla="val 645"/>
                  <a:gd name="f193" fmla="val 629"/>
                  <a:gd name="f194" fmla="val 608"/>
                  <a:gd name="f195" fmla="val 589"/>
                  <a:gd name="f196" fmla="val 279"/>
                  <a:gd name="f197" fmla="val 326"/>
                  <a:gd name="f198" fmla="val 281"/>
                  <a:gd name="f199" fmla="val 318"/>
                  <a:gd name="f200" fmla="val 283"/>
                  <a:gd name="f201" fmla="val 285"/>
                  <a:gd name="f202" fmla="val 301"/>
                  <a:gd name="f203" fmla="val 260"/>
                  <a:gd name="f204" fmla="val 238"/>
                  <a:gd name="f205" fmla="val 306"/>
                  <a:gd name="f206" fmla="val 214"/>
                  <a:gd name="f207" fmla="val 200"/>
                  <a:gd name="f208" fmla="val 370"/>
                  <a:gd name="f209" fmla="val 224"/>
                  <a:gd name="f210" fmla="val 250"/>
                  <a:gd name="f211" fmla="val 365"/>
                  <a:gd name="f212" fmla="val 309"/>
                  <a:gd name="f213" fmla="val 331"/>
                  <a:gd name="f214" fmla="val 255"/>
                  <a:gd name="f215" fmla="val 352"/>
                  <a:gd name="f216" fmla="val 222"/>
                  <a:gd name="f217" fmla="val 229"/>
                  <a:gd name="f218" fmla="val 245"/>
                  <a:gd name="f219" fmla="val 119"/>
                  <a:gd name="f220" fmla="val 174"/>
                  <a:gd name="f221" fmla="val 293"/>
                  <a:gd name="f222" fmla="val 205"/>
                  <a:gd name="f223" fmla="val 290"/>
                  <a:gd name="f224" fmla="val 266"/>
                  <a:gd name="f225" fmla="val 286"/>
                  <a:gd name="f226" fmla="val 259"/>
                  <a:gd name="f227" fmla="val 377"/>
                  <a:gd name="f228" fmla="val 386"/>
                  <a:gd name="f229" fmla="val 267"/>
                  <a:gd name="f230" fmla="val 395"/>
                  <a:gd name="f231" fmla="val 426"/>
                  <a:gd name="f232" fmla="val 272"/>
                  <a:gd name="f233" fmla="val 271"/>
                  <a:gd name="f234" fmla="val 493"/>
                  <a:gd name="f235" fmla="val 269"/>
                  <a:gd name="f236" fmla="val 584"/>
                  <a:gd name="f237" fmla="val 631"/>
                  <a:gd name="f238" fmla="val 545"/>
                  <a:gd name="f239" fmla="val 215"/>
                  <a:gd name="f240" fmla="val 372"/>
                  <a:gd name="f241" fmla="val 404"/>
                  <a:gd name="f242" fmla="val 291"/>
                  <a:gd name="f243" fmla="val 405"/>
                  <a:gd name="f244" fmla="val 407"/>
                  <a:gd name="f245" fmla="val 429"/>
                  <a:gd name="f246" fmla="val 350"/>
                  <a:gd name="f247" fmla="val 457"/>
                  <a:gd name="f248" fmla="val 348"/>
                  <a:gd name="f249" fmla="val 485"/>
                  <a:gd name="f250" fmla="val 490"/>
                  <a:gd name="f251" fmla="val 288"/>
                  <a:gd name="f252" fmla="val 460"/>
                  <a:gd name="f253" fmla="val 400"/>
                  <a:gd name="f254" fmla="val 442"/>
                  <a:gd name="f255" fmla="val 488"/>
                  <a:gd name="f256" fmla="val 424"/>
                  <a:gd name="f257" fmla="val 534"/>
                  <a:gd name="f258" fmla="val 402"/>
                  <a:gd name="f259" fmla="val 380"/>
                  <a:gd name="f260" fmla="val 553"/>
                  <a:gd name="f261" fmla="val 452"/>
                  <a:gd name="f262" fmla="val 385"/>
                  <a:gd name="f263" fmla="val 141"/>
                  <a:gd name="f264" fmla="val 394"/>
                  <a:gd name="f265" fmla="val 76"/>
                  <a:gd name="f266" fmla="val 406"/>
                  <a:gd name="f267" fmla="val 52"/>
                  <a:gd name="f268" fmla="val 195"/>
                  <a:gd name="f269" fmla="val 297"/>
                  <a:gd name="f270" fmla="val 376"/>
                  <a:gd name="f271" fmla="val 449"/>
                  <a:gd name="f272" fmla="val 389"/>
                  <a:gd name="f273" fmla="val 302"/>
                  <a:gd name="f274" fmla="val 989"/>
                  <a:gd name="f275" fmla="val 972"/>
                  <a:gd name="f276" fmla="val 964"/>
                  <a:gd name="f277" fmla="val 879"/>
                  <a:gd name="f278" fmla="val 257"/>
                  <a:gd name="f279" fmla="val 893"/>
                  <a:gd name="f280" fmla="val 874"/>
                  <a:gd name="f281" fmla="val 867"/>
                  <a:gd name="f282" fmla="val 367"/>
                  <a:gd name="f283" fmla="val 820"/>
                  <a:gd name="f284" fmla="val 363"/>
                  <a:gd name="f285" fmla="val 788"/>
                  <a:gd name="f286" fmla="val 831"/>
                  <a:gd name="f287" fmla="val 866"/>
                  <a:gd name="f288" fmla="val 860"/>
                  <a:gd name="f289" fmla="val 862"/>
                  <a:gd name="f290" fmla="val 863"/>
                  <a:gd name="f291" fmla="val 839"/>
                  <a:gd name="f292" fmla="val 814"/>
                  <a:gd name="f293" fmla="val 789"/>
                  <a:gd name="f294" fmla="val 795"/>
                  <a:gd name="f295" fmla="val 817"/>
                  <a:gd name="f296" fmla="val 842"/>
                  <a:gd name="f297" fmla="val 885"/>
                  <a:gd name="f298" fmla="val 897"/>
                  <a:gd name="f299" fmla="val 909"/>
                  <a:gd name="f300" fmla="val 220"/>
                  <a:gd name="f301" fmla="val 647"/>
                  <a:gd name="f302" fmla="val 800"/>
                  <a:gd name="f303" fmla="val 926"/>
                  <a:gd name="f304" fmla="val 943"/>
                  <a:gd name="f305" fmla="val 960"/>
                  <a:gd name="f306" fmla="val 1043"/>
                  <a:gd name="f307" fmla="val 1078"/>
                  <a:gd name="f308" fmla="val 1103"/>
                  <a:gd name="f309" fmla="val 1131"/>
                  <a:gd name="f310" fmla="val 1157"/>
                  <a:gd name="f311" fmla="val 244"/>
                  <a:gd name="f312" fmla="val 1062"/>
                  <a:gd name="f313" fmla="val 234"/>
                  <a:gd name="f314" fmla="val 992"/>
                  <a:gd name="f315" fmla="val 227"/>
                  <a:gd name="f316" fmla="val 919"/>
                  <a:gd name="f317" fmla="val 983"/>
                  <a:gd name="f318" fmla="val 984"/>
                  <a:gd name="f319" fmla="val 986"/>
                  <a:gd name="f320" fmla="val 988"/>
                  <a:gd name="f321" fmla="val 993"/>
                  <a:gd name="f322" fmla="val 1023"/>
                  <a:gd name="f323" fmla="val 1050"/>
                  <a:gd name="f324" fmla="val 1079"/>
                  <a:gd name="f325" fmla="val 1063"/>
                  <a:gd name="f326" fmla="val 1038"/>
                  <a:gd name="f327" fmla="val 1011"/>
                  <a:gd name="f328" fmla="val 995"/>
                  <a:gd name="f329" fmla="val 438"/>
                  <a:gd name="f330" fmla="val 1076"/>
                  <a:gd name="f331" fmla="val 1148"/>
                  <a:gd name="f332" fmla="val 453"/>
                  <a:gd name="f333" fmla="val 1223"/>
                  <a:gd name="f334" fmla="val 1196"/>
                  <a:gd name="f335" fmla="val 383"/>
                  <a:gd name="f336" fmla="val 717"/>
                  <a:gd name="f337" fmla="val 345"/>
                  <a:gd name="f338" fmla="val 738"/>
                  <a:gd name="f339" fmla="val 759"/>
                  <a:gd name="f340" fmla="val 777"/>
                  <a:gd name="f341" fmla="val 772"/>
                  <a:gd name="f342" fmla="val 685"/>
                  <a:gd name="f343" fmla="val 500"/>
                  <a:gd name="f344" fmla="val 541"/>
                  <a:gd name="f345" fmla="val 562"/>
                  <a:gd name="f346" fmla="val 580"/>
                  <a:gd name="f347" fmla="val 320"/>
                  <a:gd name="f348" fmla="val 602"/>
                  <a:gd name="f349" fmla="val 632"/>
                  <a:gd name="f350" fmla="val 648"/>
                  <a:gd name="f351" fmla="val 679"/>
                  <a:gd name="f352" fmla="val 702"/>
                  <a:gd name="f353" fmla="val 1095"/>
                  <a:gd name="f354" fmla="val 1128"/>
                  <a:gd name="f355" fmla="val 375"/>
                  <a:gd name="f356" fmla="val 1159"/>
                  <a:gd name="f357" fmla="val 1190"/>
                  <a:gd name="f358" fmla="val 1164"/>
                  <a:gd name="f359" fmla="val 1136"/>
                  <a:gd name="f360" fmla="val 316"/>
                  <a:gd name="f361" fmla="val 1109"/>
                  <a:gd name="f362" fmla="val 1081"/>
                  <a:gd name="f363" fmla="val 310"/>
                  <a:gd name="f364" fmla="val 196"/>
                  <a:gd name="f365" fmla="val 168"/>
                  <a:gd name="f366" fmla="val 140"/>
                  <a:gd name="f367" fmla="val 110"/>
                  <a:gd name="f368" fmla="val 323"/>
                  <a:gd name="f369" fmla="val 387"/>
                  <a:gd name="f370" fmla="val 117"/>
                  <a:gd name="f371" fmla="val 382"/>
                  <a:gd name="f372" fmla="val 150"/>
                  <a:gd name="f373" fmla="val 183"/>
                  <a:gd name="f374" fmla="val 373"/>
                  <a:gd name="f375" fmla="val 1188"/>
                  <a:gd name="f376" fmla="val 197"/>
                  <a:gd name="f377" fmla="val 134"/>
                  <a:gd name="f378" fmla="val 136"/>
                  <a:gd name="f379" fmla="val 47"/>
                  <a:gd name="f380" fmla="val 199"/>
                  <a:gd name="f381" fmla="val 90"/>
                  <a:gd name="f382" fmla="val 237"/>
                  <a:gd name="f383" fmla="val 166"/>
                  <a:gd name="f384" fmla="val 1238"/>
                  <a:gd name="f385" fmla="val 182"/>
                  <a:gd name="f386" fmla="val 139"/>
                  <a:gd name="f387" fmla="val 81"/>
                  <a:gd name="f388" fmla="val 53"/>
                  <a:gd name="f389" fmla="val 109"/>
                  <a:gd name="f390" fmla="val 96"/>
                  <a:gd name="f391" fmla="val 22"/>
                  <a:gd name="f392" fmla="val 843"/>
                  <a:gd name="f393" fmla="val 86"/>
                  <a:gd name="f394" fmla="val 709"/>
                  <a:gd name="f395" fmla="val 568"/>
                  <a:gd name="f396" fmla="val 160"/>
                  <a:gd name="f397" fmla="val 19"/>
                  <a:gd name="f398" fmla="val 40"/>
                  <a:gd name="f399" fmla="val 184"/>
                  <a:gd name="f400" fmla="val 118"/>
                  <a:gd name="f401" fmla="*/ f1 1 1277"/>
                  <a:gd name="f402" fmla="*/ f2 1 551"/>
                  <a:gd name="f403" fmla="+- f5 0 f3"/>
                  <a:gd name="f404" fmla="+- f4 0 f3"/>
                  <a:gd name="f405" fmla="*/ f404 1 1277"/>
                  <a:gd name="f406" fmla="*/ f403 1 551"/>
                  <a:gd name="f407" fmla="*/ f3 1 f405"/>
                  <a:gd name="f408" fmla="*/ f4 1 f405"/>
                  <a:gd name="f409" fmla="*/ f3 1 f406"/>
                  <a:gd name="f410" fmla="*/ f5 1 f406"/>
                  <a:gd name="f411" fmla="*/ f407 f401 1"/>
                  <a:gd name="f412" fmla="*/ f408 f401 1"/>
                  <a:gd name="f413" fmla="*/ f410 f402 1"/>
                  <a:gd name="f414" fmla="*/ f409 f40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411" t="f414" r="f412" b="f413"/>
                <a:pathLst>
                  <a:path w="1277" h="551">
                    <a:moveTo>
                      <a:pt x="f6" y="f7"/>
                    </a:moveTo>
                    <a:lnTo>
                      <a:pt x="f8" y="f9"/>
                    </a:lnTo>
                    <a:lnTo>
                      <a:pt x="f10" y="f11"/>
                    </a:lnTo>
                    <a:lnTo>
                      <a:pt x="f12" y="f13"/>
                    </a:lnTo>
                    <a:cubicBezTo>
                      <a:pt x="f12" y="f14"/>
                      <a:pt x="f15" y="f16"/>
                      <a:pt x="f17" y="f18"/>
                    </a:cubicBezTo>
                    <a:cubicBezTo>
                      <a:pt x="f10" y="f19"/>
                      <a:pt x="f20" y="f21"/>
                      <a:pt x="f22" y="f23"/>
                    </a:cubicBezTo>
                    <a:cubicBezTo>
                      <a:pt x="f24" y="f16"/>
                      <a:pt x="f25" y="f26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27" y="f28"/>
                    </a:moveTo>
                    <a:lnTo>
                      <a:pt x="f29" y="f30"/>
                    </a:lnTo>
                    <a:lnTo>
                      <a:pt x="f27" y="f31"/>
                    </a:lnTo>
                    <a:lnTo>
                      <a:pt x="f27" y="f28"/>
                    </a:lnTo>
                    <a:close/>
                    <a:moveTo>
                      <a:pt x="f27" y="f28"/>
                    </a:moveTo>
                    <a:lnTo>
                      <a:pt x="f27" y="f28"/>
                    </a:lnTo>
                    <a:close/>
                    <a:moveTo>
                      <a:pt x="f32" y="f33"/>
                    </a:moveTo>
                    <a:lnTo>
                      <a:pt x="f27" y="f34"/>
                    </a:lnTo>
                    <a:lnTo>
                      <a:pt x="f35" y="f36"/>
                    </a:lnTo>
                    <a:lnTo>
                      <a:pt x="f35" y="f37"/>
                    </a:lnTo>
                    <a:lnTo>
                      <a:pt x="f38" y="f39"/>
                    </a:lnTo>
                    <a:lnTo>
                      <a:pt x="f40" y="f41"/>
                    </a:lnTo>
                    <a:lnTo>
                      <a:pt x="f42" y="f43"/>
                    </a:lnTo>
                    <a:lnTo>
                      <a:pt x="f44" y="f45"/>
                    </a:lnTo>
                    <a:cubicBezTo>
                      <a:pt x="f46" y="f45"/>
                      <a:pt x="f47" y="f48"/>
                      <a:pt x="f49" y="f48"/>
                    </a:cubicBezTo>
                    <a:lnTo>
                      <a:pt x="f50" y="f51"/>
                    </a:lnTo>
                    <a:cubicBezTo>
                      <a:pt x="f40" y="f52"/>
                      <a:pt x="f53" y="f54"/>
                      <a:pt x="f55" y="f56"/>
                    </a:cubicBezTo>
                    <a:lnTo>
                      <a:pt x="f57" y="f58"/>
                    </a:lnTo>
                    <a:cubicBezTo>
                      <a:pt x="f59" y="f58"/>
                      <a:pt x="f60" y="f61"/>
                      <a:pt x="f62" y="f61"/>
                    </a:cubicBezTo>
                    <a:lnTo>
                      <a:pt x="f27" y="f63"/>
                    </a:lnTo>
                    <a:cubicBezTo>
                      <a:pt x="f64" y="f65"/>
                      <a:pt x="f66" y="f67"/>
                      <a:pt x="f68" y="f69"/>
                    </a:cubicBezTo>
                    <a:lnTo>
                      <a:pt x="f70" y="f71"/>
                    </a:lnTo>
                    <a:lnTo>
                      <a:pt x="f72" y="f54"/>
                    </a:lnTo>
                    <a:lnTo>
                      <a:pt x="f73" y="f74"/>
                    </a:lnTo>
                    <a:lnTo>
                      <a:pt x="f75" y="f76"/>
                    </a:lnTo>
                    <a:cubicBezTo>
                      <a:pt x="f77" y="f78"/>
                      <a:pt x="f79" y="f78"/>
                      <a:pt x="f80" y="f78"/>
                    </a:cubicBezTo>
                    <a:lnTo>
                      <a:pt x="f81" y="f82"/>
                    </a:lnTo>
                    <a:cubicBezTo>
                      <a:pt x="f80" y="f82"/>
                      <a:pt x="f83" y="f82"/>
                      <a:pt x="f84" y="f85"/>
                    </a:cubicBezTo>
                    <a:lnTo>
                      <a:pt x="f86" y="f87"/>
                    </a:lnTo>
                    <a:cubicBezTo>
                      <a:pt x="f88" y="f87"/>
                      <a:pt x="f89" y="f87"/>
                      <a:pt x="f90" y="f91"/>
                    </a:cubicBezTo>
                    <a:cubicBezTo>
                      <a:pt x="f90" y="f87"/>
                      <a:pt x="f90" y="f78"/>
                      <a:pt x="f90" y="f76"/>
                    </a:cubicBezTo>
                    <a:lnTo>
                      <a:pt x="f92" y="f85"/>
                    </a:lnTo>
                    <a:cubicBezTo>
                      <a:pt x="f93" y="f94"/>
                      <a:pt x="f95" y="f94"/>
                      <a:pt x="f96" y="f94"/>
                    </a:cubicBezTo>
                    <a:lnTo>
                      <a:pt x="f97" y="f76"/>
                    </a:lnTo>
                    <a:cubicBezTo>
                      <a:pt x="f98" y="f99"/>
                      <a:pt x="f100" y="f101"/>
                      <a:pt x="f102" y="f26"/>
                    </a:cubicBezTo>
                    <a:cubicBezTo>
                      <a:pt x="f103" y="f101"/>
                      <a:pt x="f104" y="f99"/>
                      <a:pt x="f105" y="f76"/>
                    </a:cubicBezTo>
                    <a:lnTo>
                      <a:pt x="f106" y="f94"/>
                    </a:lnTo>
                    <a:cubicBezTo>
                      <a:pt x="f107" y="f94"/>
                      <a:pt x="f108" y="f94"/>
                      <a:pt x="f109" y="f94"/>
                    </a:cubicBezTo>
                    <a:lnTo>
                      <a:pt x="f108" y="f76"/>
                    </a:lnTo>
                    <a:cubicBezTo>
                      <a:pt x="f108" y="f78"/>
                      <a:pt x="f108" y="f87"/>
                      <a:pt x="f108" y="f87"/>
                    </a:cubicBezTo>
                    <a:cubicBezTo>
                      <a:pt x="f110" y="f87"/>
                      <a:pt x="f85" y="f87"/>
                      <a:pt x="f111" y="f87"/>
                    </a:cubicBezTo>
                    <a:lnTo>
                      <a:pt x="f112" y="f85"/>
                    </a:lnTo>
                    <a:cubicBezTo>
                      <a:pt x="f113" y="f85"/>
                      <a:pt x="f114" y="f82"/>
                      <a:pt x="f115" y="f82"/>
                    </a:cubicBezTo>
                    <a:lnTo>
                      <a:pt x="f116" y="f78"/>
                    </a:lnTo>
                    <a:cubicBezTo>
                      <a:pt x="f117" y="f78"/>
                      <a:pt x="f118" y="f76"/>
                      <a:pt x="f119" y="f120"/>
                    </a:cubicBezTo>
                    <a:lnTo>
                      <a:pt x="f121" y="f74"/>
                    </a:lnTo>
                    <a:lnTo>
                      <a:pt x="f122" y="f71"/>
                    </a:lnTo>
                    <a:lnTo>
                      <a:pt x="f123" y="f124"/>
                    </a:lnTo>
                    <a:cubicBezTo>
                      <a:pt x="f125" y="f126"/>
                      <a:pt x="f127" y="f65"/>
                      <a:pt x="f128" y="f74"/>
                    </a:cubicBezTo>
                    <a:lnTo>
                      <a:pt x="f129" y="f61"/>
                    </a:lnTo>
                    <a:cubicBezTo>
                      <a:pt x="f130" y="f61"/>
                      <a:pt x="f131" y="f61"/>
                      <a:pt x="f132" y="f58"/>
                    </a:cubicBezTo>
                    <a:lnTo>
                      <a:pt x="f129" y="f133"/>
                    </a:lnTo>
                    <a:cubicBezTo>
                      <a:pt x="f134" y="f115"/>
                      <a:pt x="f135" y="f71"/>
                      <a:pt x="f136" y="f137"/>
                    </a:cubicBezTo>
                    <a:lnTo>
                      <a:pt x="f138" y="f48"/>
                    </a:lnTo>
                    <a:cubicBezTo>
                      <a:pt x="f139" y="f48"/>
                      <a:pt x="f140" y="f45"/>
                      <a:pt x="f3" y="f45"/>
                    </a:cubicBezTo>
                    <a:lnTo>
                      <a:pt x="f141" y="f43"/>
                    </a:lnTo>
                    <a:lnTo>
                      <a:pt x="f142" y="f41"/>
                    </a:lnTo>
                    <a:lnTo>
                      <a:pt x="f143" y="f39"/>
                    </a:lnTo>
                    <a:lnTo>
                      <a:pt x="f144" y="f37"/>
                    </a:lnTo>
                    <a:lnTo>
                      <a:pt x="f144" y="f36"/>
                    </a:lnTo>
                    <a:lnTo>
                      <a:pt x="f145" y="f34"/>
                    </a:lnTo>
                    <a:lnTo>
                      <a:pt x="f146" y="f33"/>
                    </a:lnTo>
                    <a:lnTo>
                      <a:pt x="f147" y="f148"/>
                    </a:lnTo>
                    <a:lnTo>
                      <a:pt x="f149" y="f150"/>
                    </a:lnTo>
                    <a:lnTo>
                      <a:pt x="f149" y="f151"/>
                    </a:lnTo>
                    <a:lnTo>
                      <a:pt x="f152" y="f153"/>
                    </a:lnTo>
                    <a:lnTo>
                      <a:pt x="f104" y="f154"/>
                    </a:lnTo>
                    <a:lnTo>
                      <a:pt x="f104" y="f3"/>
                    </a:lnTo>
                    <a:lnTo>
                      <a:pt x="f155" y="f3"/>
                    </a:lnTo>
                    <a:lnTo>
                      <a:pt x="f156" y="f3"/>
                    </a:lnTo>
                    <a:lnTo>
                      <a:pt x="f157" y="f154"/>
                    </a:lnTo>
                    <a:lnTo>
                      <a:pt x="f158" y="f153"/>
                    </a:lnTo>
                    <a:lnTo>
                      <a:pt x="f159" y="f160"/>
                    </a:lnTo>
                    <a:lnTo>
                      <a:pt x="f159" y="f150"/>
                    </a:lnTo>
                    <a:lnTo>
                      <a:pt x="f161" y="f148"/>
                    </a:lnTo>
                    <a:lnTo>
                      <a:pt x="f32" y="f33"/>
                    </a:lnTo>
                    <a:close/>
                    <a:moveTo>
                      <a:pt x="f32" y="f33"/>
                    </a:moveTo>
                    <a:lnTo>
                      <a:pt x="f32" y="f33"/>
                    </a:lnTo>
                    <a:close/>
                    <a:moveTo>
                      <a:pt x="f159" y="f162"/>
                    </a:moveTo>
                    <a:lnTo>
                      <a:pt x="f163" y="f164"/>
                    </a:lnTo>
                    <a:lnTo>
                      <a:pt x="f79" y="f36"/>
                    </a:lnTo>
                    <a:lnTo>
                      <a:pt x="f159" y="f162"/>
                    </a:lnTo>
                    <a:close/>
                    <a:moveTo>
                      <a:pt x="f159" y="f162"/>
                    </a:moveTo>
                    <a:lnTo>
                      <a:pt x="f159" y="f162"/>
                    </a:lnTo>
                    <a:close/>
                    <a:moveTo>
                      <a:pt x="f149" y="f162"/>
                    </a:moveTo>
                    <a:lnTo>
                      <a:pt x="f165" y="f164"/>
                    </a:lnTo>
                    <a:lnTo>
                      <a:pt x="f117" y="f36"/>
                    </a:lnTo>
                    <a:lnTo>
                      <a:pt x="f149" y="f162"/>
                    </a:lnTo>
                    <a:close/>
                    <a:moveTo>
                      <a:pt x="f149" y="f162"/>
                    </a:moveTo>
                    <a:lnTo>
                      <a:pt x="f149" y="f162"/>
                    </a:lnTo>
                    <a:close/>
                    <a:moveTo>
                      <a:pt x="f145" y="f28"/>
                    </a:moveTo>
                    <a:lnTo>
                      <a:pt x="f166" y="f30"/>
                    </a:lnTo>
                    <a:lnTo>
                      <a:pt x="f145" y="f31"/>
                    </a:lnTo>
                    <a:lnTo>
                      <a:pt x="f145" y="f28"/>
                    </a:lnTo>
                    <a:close/>
                    <a:moveTo>
                      <a:pt x="f145" y="f28"/>
                    </a:moveTo>
                    <a:lnTo>
                      <a:pt x="f145" y="f28"/>
                    </a:lnTo>
                    <a:close/>
                    <a:moveTo>
                      <a:pt x="f167" y="f7"/>
                    </a:moveTo>
                    <a:lnTo>
                      <a:pt x="f168" y="f9"/>
                    </a:lnTo>
                    <a:lnTo>
                      <a:pt x="f169" y="f11"/>
                    </a:lnTo>
                    <a:lnTo>
                      <a:pt x="f170" y="f13"/>
                    </a:lnTo>
                    <a:cubicBezTo>
                      <a:pt x="f170" y="f14"/>
                      <a:pt x="f171" y="f16"/>
                      <a:pt x="f172" y="f18"/>
                    </a:cubicBezTo>
                    <a:cubicBezTo>
                      <a:pt x="f173" y="f19"/>
                      <a:pt x="f174" y="f21"/>
                      <a:pt x="f175" y="f23"/>
                    </a:cubicBezTo>
                    <a:cubicBezTo>
                      <a:pt x="f176" y="f16"/>
                      <a:pt x="f177" y="f26"/>
                      <a:pt x="f167" y="f7"/>
                    </a:cubicBezTo>
                    <a:close/>
                    <a:moveTo>
                      <a:pt x="f167" y="f7"/>
                    </a:moveTo>
                    <a:lnTo>
                      <a:pt x="f167" y="f7"/>
                    </a:lnTo>
                    <a:close/>
                    <a:moveTo>
                      <a:pt x="f178" y="f94"/>
                    </a:moveTo>
                    <a:lnTo>
                      <a:pt x="f179" y="f180"/>
                    </a:lnTo>
                    <a:cubicBezTo>
                      <a:pt x="f181" y="f182"/>
                      <a:pt x="f183" y="f184"/>
                      <a:pt x="f102" y="f185"/>
                    </a:cubicBezTo>
                    <a:cubicBezTo>
                      <a:pt x="f186" y="f184"/>
                      <a:pt x="f100" y="f182"/>
                      <a:pt x="f187" y="f180"/>
                    </a:cubicBezTo>
                    <a:lnTo>
                      <a:pt x="f188" y="f94"/>
                    </a:lnTo>
                    <a:cubicBezTo>
                      <a:pt x="f189" y="f94"/>
                      <a:pt x="f190" y="f191"/>
                      <a:pt x="f192" y="f191"/>
                    </a:cubicBezTo>
                    <a:lnTo>
                      <a:pt x="f155" y="f191"/>
                    </a:lnTo>
                    <a:lnTo>
                      <a:pt x="f193" y="f191"/>
                    </a:lnTo>
                    <a:cubicBezTo>
                      <a:pt x="f194" y="f191"/>
                      <a:pt x="f195" y="f94"/>
                      <a:pt x="f178" y="f94"/>
                    </a:cubicBezTo>
                    <a:close/>
                    <a:moveTo>
                      <a:pt x="f178" y="f94"/>
                    </a:moveTo>
                    <a:lnTo>
                      <a:pt x="f178" y="f94"/>
                    </a:lnTo>
                    <a:close/>
                    <a:moveTo>
                      <a:pt x="f196" y="f197"/>
                    </a:moveTo>
                    <a:lnTo>
                      <a:pt x="f198" y="f199"/>
                    </a:lnTo>
                    <a:lnTo>
                      <a:pt x="f198" y="f13"/>
                    </a:lnTo>
                    <a:cubicBezTo>
                      <a:pt x="f200" y="f14"/>
                      <a:pt x="f200" y="f168"/>
                      <a:pt x="f201" y="f202"/>
                    </a:cubicBezTo>
                    <a:cubicBezTo>
                      <a:pt x="f203" y="f16"/>
                      <a:pt x="f204" y="f205"/>
                      <a:pt x="f206" y="f14"/>
                    </a:cubicBezTo>
                    <a:lnTo>
                      <a:pt x="f207" y="f208"/>
                    </a:lnTo>
                    <a:cubicBezTo>
                      <a:pt x="f209" y="f171"/>
                      <a:pt x="f210" y="f211"/>
                      <a:pt x="f147" y="f172"/>
                    </a:cubicBezTo>
                    <a:lnTo>
                      <a:pt x="f196" y="f197"/>
                    </a:lnTo>
                    <a:close/>
                    <a:moveTo>
                      <a:pt x="f196" y="f197"/>
                    </a:moveTo>
                    <a:lnTo>
                      <a:pt x="f196" y="f197"/>
                    </a:lnTo>
                    <a:close/>
                    <a:moveTo>
                      <a:pt x="f19" y="f201"/>
                    </a:moveTo>
                    <a:cubicBezTo>
                      <a:pt x="f212" y="f123"/>
                      <a:pt x="f213" y="f214"/>
                      <a:pt x="f215" y="f214"/>
                    </a:cubicBezTo>
                    <a:lnTo>
                      <a:pt x="f173" y="f216"/>
                    </a:lnTo>
                    <a:cubicBezTo>
                      <a:pt x="f201" y="f217"/>
                      <a:pt x="f39" y="f125"/>
                      <a:pt x="f37" y="f218"/>
                    </a:cubicBezTo>
                    <a:lnTo>
                      <a:pt x="f219" y="f168"/>
                    </a:lnTo>
                    <a:cubicBezTo>
                      <a:pt x="f132" y="f202"/>
                      <a:pt x="f220" y="f23"/>
                      <a:pt x="f207" y="f19"/>
                    </a:cubicBezTo>
                    <a:lnTo>
                      <a:pt x="f207" y="f221"/>
                    </a:lnTo>
                    <a:lnTo>
                      <a:pt x="f222" y="f221"/>
                    </a:lnTo>
                    <a:cubicBezTo>
                      <a:pt x="f125" y="f223"/>
                      <a:pt x="f224" y="f225"/>
                      <a:pt x="f19" y="f201"/>
                    </a:cubicBezTo>
                    <a:close/>
                    <a:moveTo>
                      <a:pt x="f19" y="f201"/>
                    </a:moveTo>
                    <a:lnTo>
                      <a:pt x="f19" y="f201"/>
                    </a:lnTo>
                    <a:close/>
                    <a:moveTo>
                      <a:pt x="f171" y="f226"/>
                    </a:moveTo>
                    <a:cubicBezTo>
                      <a:pt x="f227" y="f122"/>
                      <a:pt x="f228" y="f229"/>
                      <a:pt x="f230" y="f147"/>
                    </a:cubicBezTo>
                    <a:cubicBezTo>
                      <a:pt x="f231" y="f232"/>
                      <a:pt x="f126" y="f233"/>
                      <a:pt x="f111" y="f233"/>
                    </a:cubicBezTo>
                    <a:lnTo>
                      <a:pt x="f234" y="f233"/>
                    </a:lnTo>
                    <a:cubicBezTo>
                      <a:pt x="f107" y="f235"/>
                      <a:pt x="f236" y="f229"/>
                      <a:pt x="f237" y="f229"/>
                    </a:cubicBezTo>
                    <a:lnTo>
                      <a:pt x="f237" y="f39"/>
                    </a:lnTo>
                    <a:cubicBezTo>
                      <a:pt x="f238" y="f39"/>
                      <a:pt x="f126" y="f239"/>
                      <a:pt x="f240" y="f216"/>
                    </a:cubicBezTo>
                    <a:lnTo>
                      <a:pt x="f171" y="f226"/>
                    </a:lnTo>
                    <a:close/>
                    <a:moveTo>
                      <a:pt x="f171" y="f226"/>
                    </a:moveTo>
                    <a:lnTo>
                      <a:pt x="f171" y="f226"/>
                    </a:lnTo>
                    <a:close/>
                    <a:moveTo>
                      <a:pt x="f241" y="f242"/>
                    </a:moveTo>
                    <a:cubicBezTo>
                      <a:pt x="f243" y="f23"/>
                      <a:pt x="f244" y="f168"/>
                      <a:pt x="f244" y="f26"/>
                    </a:cubicBezTo>
                    <a:lnTo>
                      <a:pt x="f241" y="f215"/>
                    </a:lnTo>
                    <a:cubicBezTo>
                      <a:pt x="f245" y="f246"/>
                      <a:pt x="f247" y="f248"/>
                      <a:pt x="f249" y="f174"/>
                    </a:cubicBezTo>
                    <a:lnTo>
                      <a:pt x="f250" y="f251"/>
                    </a:lnTo>
                    <a:cubicBezTo>
                      <a:pt x="f252" y="f251"/>
                      <a:pt x="f9" y="f223"/>
                      <a:pt x="f241" y="f242"/>
                    </a:cubicBezTo>
                    <a:close/>
                    <a:moveTo>
                      <a:pt x="f241" y="f242"/>
                    </a:moveTo>
                    <a:lnTo>
                      <a:pt x="f241" y="f242"/>
                    </a:lnTo>
                    <a:close/>
                    <a:moveTo>
                      <a:pt x="f253" y="f171"/>
                    </a:moveTo>
                    <a:lnTo>
                      <a:pt x="f230" y="f245"/>
                    </a:lnTo>
                    <a:cubicBezTo>
                      <a:pt x="f254" y="f11"/>
                      <a:pt x="f255" y="f256"/>
                      <a:pt x="f257" y="f256"/>
                    </a:cubicBezTo>
                    <a:cubicBezTo>
                      <a:pt x="f107" y="f258"/>
                      <a:pt x="f238" y="f259"/>
                      <a:pt x="f260" y="f172"/>
                    </a:cubicBezTo>
                    <a:cubicBezTo>
                      <a:pt x="f94" y="f172"/>
                      <a:pt x="f261" y="f211"/>
                      <a:pt x="f253" y="f171"/>
                    </a:cubicBezTo>
                    <a:close/>
                    <a:moveTo>
                      <a:pt x="f253" y="f171"/>
                    </a:moveTo>
                    <a:lnTo>
                      <a:pt x="f253" y="f171"/>
                    </a:lnTo>
                    <a:close/>
                    <a:moveTo>
                      <a:pt x="f224" y="f91"/>
                    </a:moveTo>
                    <a:lnTo>
                      <a:pt x="f232" y="f259"/>
                    </a:lnTo>
                    <a:cubicBezTo>
                      <a:pt x="f127" y="f262"/>
                      <a:pt x="f263" y="f264"/>
                      <a:pt x="f265" y="f266"/>
                    </a:cubicBezTo>
                    <a:lnTo>
                      <a:pt x="f267" y="f74"/>
                    </a:lnTo>
                    <a:cubicBezTo>
                      <a:pt x="f141" y="f69"/>
                      <a:pt x="f268" y="f120"/>
                      <a:pt x="f224" y="f91"/>
                    </a:cubicBezTo>
                    <a:close/>
                    <a:moveTo>
                      <a:pt x="f224" y="f91"/>
                    </a:moveTo>
                    <a:lnTo>
                      <a:pt x="f224" y="f91"/>
                    </a:lnTo>
                    <a:close/>
                    <a:moveTo>
                      <a:pt x="f269" y="f177"/>
                    </a:moveTo>
                    <a:lnTo>
                      <a:pt x="f196" y="f126"/>
                    </a:lnTo>
                    <a:lnTo>
                      <a:pt x="f270" y="f271"/>
                    </a:lnTo>
                    <a:lnTo>
                      <a:pt x="f121" y="f26"/>
                    </a:lnTo>
                    <a:cubicBezTo>
                      <a:pt x="f272" y="f221"/>
                      <a:pt x="f259" y="f198"/>
                      <a:pt x="f211" y="f146"/>
                    </a:cubicBezTo>
                    <a:lnTo>
                      <a:pt x="f211" y="f147"/>
                    </a:lnTo>
                    <a:lnTo>
                      <a:pt x="f248" y="f232"/>
                    </a:lnTo>
                    <a:lnTo>
                      <a:pt x="f246" y="f232"/>
                    </a:lnTo>
                    <a:cubicBezTo>
                      <a:pt x="f197" y="f232"/>
                      <a:pt x="f273" y="f223"/>
                      <a:pt x="f269" y="f177"/>
                    </a:cubicBezTo>
                    <a:close/>
                    <a:moveTo>
                      <a:pt x="f269" y="f177"/>
                    </a:moveTo>
                    <a:lnTo>
                      <a:pt x="f269" y="f177"/>
                    </a:lnTo>
                    <a:close/>
                    <a:moveTo>
                      <a:pt x="f6" y="f69"/>
                    </a:moveTo>
                    <a:lnTo>
                      <a:pt x="f274" y="f126"/>
                    </a:lnTo>
                    <a:lnTo>
                      <a:pt x="f275" y="f177"/>
                    </a:lnTo>
                    <a:cubicBezTo>
                      <a:pt x="f276" y="f226"/>
                      <a:pt x="f277" y="f278"/>
                      <a:pt x="f73" y="f26"/>
                    </a:cubicBezTo>
                    <a:lnTo>
                      <a:pt x="f279" y="f271"/>
                    </a:lnTo>
                    <a:lnTo>
                      <a:pt x="f6" y="f69"/>
                    </a:lnTo>
                    <a:close/>
                    <a:moveTo>
                      <a:pt x="f6" y="f69"/>
                    </a:moveTo>
                    <a:lnTo>
                      <a:pt x="f6" y="f69"/>
                    </a:lnTo>
                    <a:close/>
                    <a:moveTo>
                      <a:pt x="f280" y="f245"/>
                    </a:moveTo>
                    <a:lnTo>
                      <a:pt x="f281" y="f282"/>
                    </a:lnTo>
                    <a:cubicBezTo>
                      <a:pt x="f283" y="f284"/>
                      <a:pt x="f88" y="f172"/>
                      <a:pt x="f98" y="f172"/>
                    </a:cubicBezTo>
                    <a:cubicBezTo>
                      <a:pt x="f96" y="f259"/>
                      <a:pt x="f95" y="f258"/>
                      <a:pt x="f93" y="f256"/>
                    </a:cubicBezTo>
                    <a:cubicBezTo>
                      <a:pt x="f285" y="f256"/>
                      <a:pt x="f286" y="f231"/>
                      <a:pt x="f280" y="f245"/>
                    </a:cubicBezTo>
                    <a:close/>
                    <a:moveTo>
                      <a:pt x="f280" y="f245"/>
                    </a:moveTo>
                    <a:lnTo>
                      <a:pt x="f280" y="f245"/>
                    </a:lnTo>
                    <a:close/>
                    <a:moveTo>
                      <a:pt x="f287" y="f215"/>
                    </a:moveTo>
                    <a:lnTo>
                      <a:pt x="f288" y="f26"/>
                    </a:lnTo>
                    <a:cubicBezTo>
                      <a:pt x="f289" y="f168"/>
                      <a:pt x="f290" y="f23"/>
                      <a:pt x="f287" y="f223"/>
                    </a:cubicBezTo>
                    <a:cubicBezTo>
                      <a:pt x="f291" y="f223"/>
                      <a:pt x="f292" y="f251"/>
                      <a:pt x="f293" y="f225"/>
                    </a:cubicBezTo>
                    <a:lnTo>
                      <a:pt x="f294" y="f174"/>
                    </a:lnTo>
                    <a:cubicBezTo>
                      <a:pt x="f295" y="f248"/>
                      <a:pt x="f296" y="f246"/>
                      <a:pt x="f287" y="f215"/>
                    </a:cubicBezTo>
                    <a:close/>
                    <a:moveTo>
                      <a:pt x="f287" y="f215"/>
                    </a:moveTo>
                    <a:lnTo>
                      <a:pt x="f287" y="f215"/>
                    </a:lnTo>
                    <a:close/>
                    <a:moveTo>
                      <a:pt x="f75" y="f146"/>
                    </a:moveTo>
                    <a:cubicBezTo>
                      <a:pt x="f297" y="f123"/>
                      <a:pt x="f298" y="f226"/>
                      <a:pt x="f299" y="f278"/>
                    </a:cubicBezTo>
                    <a:lnTo>
                      <a:pt x="f15" y="f300"/>
                    </a:lnTo>
                    <a:cubicBezTo>
                      <a:pt x="f295" y="f239"/>
                      <a:pt x="f97" y="f39"/>
                      <a:pt x="f301" y="f39"/>
                    </a:cubicBezTo>
                    <a:lnTo>
                      <a:pt x="f301" y="f229"/>
                    </a:lnTo>
                    <a:cubicBezTo>
                      <a:pt x="f157" y="f229"/>
                      <a:pt x="f302" y="f235"/>
                      <a:pt x="f75" y="f146"/>
                    </a:cubicBezTo>
                    <a:close/>
                    <a:moveTo>
                      <a:pt x="f75" y="f146"/>
                    </a:moveTo>
                    <a:lnTo>
                      <a:pt x="f75" y="f146"/>
                    </a:lnTo>
                    <a:close/>
                    <a:moveTo>
                      <a:pt x="f303" y="f214"/>
                    </a:moveTo>
                    <a:cubicBezTo>
                      <a:pt x="f304" y="f278"/>
                      <a:pt x="f305" y="f224"/>
                      <a:pt x="f275" y="f198"/>
                    </a:cubicBezTo>
                    <a:cubicBezTo>
                      <a:pt x="f70" y="f201"/>
                      <a:pt x="f306" y="f223"/>
                      <a:pt x="f307" y="f221"/>
                    </a:cubicBezTo>
                    <a:cubicBezTo>
                      <a:pt x="f308" y="f21"/>
                      <a:pt x="f309" y="f18"/>
                      <a:pt x="f310" y="f16"/>
                    </a:cubicBezTo>
                    <a:lnTo>
                      <a:pt x="f309" y="f311"/>
                    </a:lnTo>
                    <a:cubicBezTo>
                      <a:pt x="f312" y="f313"/>
                      <a:pt x="f314" y="f315"/>
                      <a:pt x="f316" y="f216"/>
                    </a:cubicBezTo>
                    <a:lnTo>
                      <a:pt x="f303" y="f214"/>
                    </a:lnTo>
                    <a:close/>
                    <a:moveTo>
                      <a:pt x="f303" y="f214"/>
                    </a:moveTo>
                    <a:lnTo>
                      <a:pt x="f303" y="f214"/>
                    </a:lnTo>
                    <a:close/>
                    <a:moveTo>
                      <a:pt x="f317" y="f18"/>
                    </a:moveTo>
                    <a:cubicBezTo>
                      <a:pt x="f318" y="f16"/>
                      <a:pt x="f319" y="f14"/>
                      <a:pt x="f319" y="f13"/>
                    </a:cubicBezTo>
                    <a:lnTo>
                      <a:pt x="f320" y="f13"/>
                    </a:lnTo>
                    <a:lnTo>
                      <a:pt x="f320" y="f199"/>
                    </a:lnTo>
                    <a:lnTo>
                      <a:pt x="f274" y="f197"/>
                    </a:lnTo>
                    <a:lnTo>
                      <a:pt x="f321" y="f0"/>
                    </a:lnTo>
                    <a:cubicBezTo>
                      <a:pt x="f322" y="f284"/>
                      <a:pt x="f323" y="f282"/>
                      <a:pt x="f324" y="f208"/>
                    </a:cubicBezTo>
                    <a:lnTo>
                      <a:pt x="f325" y="f14"/>
                    </a:lnTo>
                    <a:cubicBezTo>
                      <a:pt x="f326" y="f168"/>
                      <a:pt x="f327" y="f202"/>
                      <a:pt x="f317" y="f18"/>
                    </a:cubicBezTo>
                    <a:close/>
                    <a:moveTo>
                      <a:pt x="f317" y="f18"/>
                    </a:moveTo>
                    <a:lnTo>
                      <a:pt x="f317" y="f18"/>
                    </a:lnTo>
                    <a:close/>
                    <a:moveTo>
                      <a:pt x="f328" y="f227"/>
                    </a:moveTo>
                    <a:lnTo>
                      <a:pt x="f32" y="f329"/>
                    </a:lnTo>
                    <a:cubicBezTo>
                      <a:pt x="f330" y="f76"/>
                      <a:pt x="f331" y="f332"/>
                      <a:pt x="f333" y="f63"/>
                    </a:cubicBezTo>
                    <a:lnTo>
                      <a:pt x="f334" y="f258"/>
                    </a:lnTo>
                    <a:cubicBezTo>
                      <a:pt x="f309" y="f121"/>
                      <a:pt x="f312" y="f335"/>
                      <a:pt x="f328" y="f227"/>
                    </a:cubicBezTo>
                    <a:close/>
                    <a:moveTo>
                      <a:pt x="f328" y="f227"/>
                    </a:moveTo>
                    <a:lnTo>
                      <a:pt x="f328" y="f227"/>
                    </a:lnTo>
                    <a:close/>
                    <a:moveTo>
                      <a:pt x="f336" y="f337"/>
                    </a:moveTo>
                    <a:cubicBezTo>
                      <a:pt x="f338" y="f337"/>
                      <a:pt x="f339" y="f337"/>
                      <a:pt x="f340" y="f174"/>
                    </a:cubicBezTo>
                    <a:lnTo>
                      <a:pt x="f341" y="f225"/>
                    </a:lnTo>
                    <a:cubicBezTo>
                      <a:pt x="f342" y="f200"/>
                      <a:pt x="f183" y="f200"/>
                      <a:pt x="f85" y="f225"/>
                    </a:cubicBezTo>
                    <a:lnTo>
                      <a:pt x="f343" y="f174"/>
                    </a:lnTo>
                    <a:cubicBezTo>
                      <a:pt x="f152" y="f174"/>
                      <a:pt x="f344" y="f337"/>
                      <a:pt x="f345" y="f337"/>
                    </a:cubicBezTo>
                    <a:cubicBezTo>
                      <a:pt x="f346" y="f347"/>
                      <a:pt x="f348" y="f202"/>
                      <a:pt x="f349" y="f23"/>
                    </a:cubicBezTo>
                    <a:lnTo>
                      <a:pt x="f102" y="f23"/>
                    </a:lnTo>
                    <a:lnTo>
                      <a:pt x="f350" y="f23"/>
                    </a:lnTo>
                    <a:cubicBezTo>
                      <a:pt x="f351" y="f202"/>
                      <a:pt x="f352" y="f347"/>
                      <a:pt x="f336" y="f337"/>
                    </a:cubicBezTo>
                    <a:close/>
                    <a:moveTo>
                      <a:pt x="f336" y="f337"/>
                    </a:moveTo>
                    <a:lnTo>
                      <a:pt x="f336" y="f337"/>
                    </a:lnTo>
                    <a:close/>
                    <a:moveTo>
                      <a:pt x="f353" y="f240"/>
                    </a:moveTo>
                    <a:cubicBezTo>
                      <a:pt x="f354" y="f355"/>
                      <a:pt x="f356" y="f259"/>
                      <a:pt x="f357" y="f262"/>
                    </a:cubicBezTo>
                    <a:lnTo>
                      <a:pt x="f358" y="f347"/>
                    </a:lnTo>
                    <a:cubicBezTo>
                      <a:pt x="f359" y="f360"/>
                      <a:pt x="f361" y="f26"/>
                      <a:pt x="f362" y="f363"/>
                    </a:cubicBezTo>
                    <a:lnTo>
                      <a:pt x="f353" y="f240"/>
                    </a:lnTo>
                    <a:close/>
                    <a:moveTo>
                      <a:pt x="f353" y="f240"/>
                    </a:moveTo>
                    <a:lnTo>
                      <a:pt x="f353" y="f240"/>
                    </a:lnTo>
                    <a:close/>
                    <a:moveTo>
                      <a:pt x="f364" y="f13"/>
                    </a:moveTo>
                    <a:cubicBezTo>
                      <a:pt x="f365" y="f101"/>
                      <a:pt x="f366" y="f199"/>
                      <a:pt x="f367" y="f368"/>
                    </a:cubicBezTo>
                    <a:lnTo>
                      <a:pt x="f142" y="f369"/>
                    </a:lnTo>
                    <a:cubicBezTo>
                      <a:pt x="f370" y="f371"/>
                      <a:pt x="f372" y="f227"/>
                      <a:pt x="f373" y="f374"/>
                    </a:cubicBezTo>
                    <a:lnTo>
                      <a:pt x="f364" y="f13"/>
                    </a:lnTo>
                    <a:close/>
                    <a:moveTo>
                      <a:pt x="f364" y="f13"/>
                    </a:moveTo>
                    <a:lnTo>
                      <a:pt x="f364" y="f13"/>
                    </a:lnTo>
                    <a:close/>
                    <a:moveTo>
                      <a:pt x="f375" y="f125"/>
                    </a:moveTo>
                    <a:lnTo>
                      <a:pt x="f50" y="f207"/>
                    </a:lnTo>
                    <a:lnTo>
                      <a:pt x="f50" y="f376"/>
                    </a:lnTo>
                    <a:cubicBezTo>
                      <a:pt x="f291" y="f377"/>
                      <a:pt x="f180" y="f378"/>
                      <a:pt x="f379" y="f380"/>
                    </a:cubicBezTo>
                    <a:lnTo>
                      <a:pt x="f379" y="f207"/>
                    </a:lnTo>
                    <a:lnTo>
                      <a:pt x="f381" y="f382"/>
                    </a:lnTo>
                    <a:cubicBezTo>
                      <a:pt x="f23" y="f380"/>
                      <a:pt x="f80" y="f383"/>
                      <a:pt x="f375" y="f125"/>
                    </a:cubicBezTo>
                    <a:close/>
                    <a:moveTo>
                      <a:pt x="f375" y="f125"/>
                    </a:moveTo>
                    <a:lnTo>
                      <a:pt x="f375" y="f125"/>
                    </a:lnTo>
                    <a:close/>
                    <a:moveTo>
                      <a:pt x="f384" y="f385"/>
                    </a:moveTo>
                    <a:lnTo>
                      <a:pt x="f49" y="f386"/>
                    </a:lnTo>
                    <a:lnTo>
                      <a:pt x="f49" y="f387"/>
                    </a:lnTo>
                    <a:lnTo>
                      <a:pt x="f62" y="f388"/>
                    </a:lnTo>
                    <a:lnTo>
                      <a:pt x="f62" y="f389"/>
                    </a:lnTo>
                    <a:lnTo>
                      <a:pt x="f319" y="f390"/>
                    </a:lnTo>
                    <a:lnTo>
                      <a:pt x="f318" y="f34"/>
                    </a:lnTo>
                    <a:lnTo>
                      <a:pt x="f296" y="f391"/>
                    </a:lnTo>
                    <a:lnTo>
                      <a:pt x="f392" y="f393"/>
                    </a:lnTo>
                    <a:lnTo>
                      <a:pt x="f394" y="f387"/>
                    </a:lnTo>
                    <a:lnTo>
                      <a:pt x="f187" y="f138"/>
                    </a:lnTo>
                    <a:lnTo>
                      <a:pt x="f155" y="f138"/>
                    </a:lnTo>
                    <a:lnTo>
                      <a:pt x="f178" y="f138"/>
                    </a:lnTo>
                    <a:lnTo>
                      <a:pt x="f395" y="f387"/>
                    </a:lnTo>
                    <a:lnTo>
                      <a:pt x="f9" y="f393"/>
                    </a:lnTo>
                    <a:lnTo>
                      <a:pt x="f9" y="f391"/>
                    </a:lnTo>
                    <a:lnTo>
                      <a:pt x="f242" y="f34"/>
                    </a:lnTo>
                    <a:lnTo>
                      <a:pt x="f223" y="f390"/>
                    </a:lnTo>
                    <a:lnTo>
                      <a:pt x="f396" y="f389"/>
                    </a:lnTo>
                    <a:lnTo>
                      <a:pt x="f396" y="f388"/>
                    </a:lnTo>
                    <a:lnTo>
                      <a:pt x="f397" y="f387"/>
                    </a:lnTo>
                    <a:lnTo>
                      <a:pt x="f397" y="f386"/>
                    </a:lnTo>
                    <a:lnTo>
                      <a:pt x="f398" y="f399"/>
                    </a:lnTo>
                    <a:cubicBezTo>
                      <a:pt x="f9" y="f400"/>
                      <a:pt x="f392" y="f400"/>
                      <a:pt x="f384" y="f385"/>
                    </a:cubicBezTo>
                    <a:close/>
                  </a:path>
                </a:pathLst>
              </a:custGeom>
              <a:solidFill>
                <a:srgbClr val="513A2A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8" name="Forma Livre 17"/>
              <p:cNvSpPr/>
              <p:nvPr/>
            </p:nvSpPr>
            <p:spPr>
              <a:xfrm>
                <a:off x="9391683" y="6523201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9" name="Forma Livre 18"/>
              <p:cNvSpPr/>
              <p:nvPr/>
            </p:nvSpPr>
            <p:spPr>
              <a:xfrm>
                <a:off x="9129598" y="6140516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0" name="Forma Livre 19"/>
              <p:cNvSpPr/>
              <p:nvPr/>
            </p:nvSpPr>
            <p:spPr>
              <a:xfrm>
                <a:off x="9201241" y="5902195"/>
                <a:ext cx="363602" cy="254157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1089"/>
                  <a:gd name="f5" fmla="val 778"/>
                  <a:gd name="f6" fmla="val 457"/>
                  <a:gd name="f7" fmla="val 602"/>
                  <a:gd name="f8" fmla="val 516"/>
                  <a:gd name="f9" fmla="val 638"/>
                  <a:gd name="f10" fmla="val 557"/>
                  <a:gd name="f11" fmla="val 701"/>
                  <a:gd name="f12" fmla="val 560"/>
                  <a:gd name="f13" fmla="val 777"/>
                  <a:gd name="f14" fmla="val 576"/>
                  <a:gd name="f15" fmla="val 767"/>
                  <a:gd name="f16" fmla="val 574"/>
                  <a:gd name="f17" fmla="val 757"/>
                  <a:gd name="f18" fmla="val 572"/>
                  <a:gd name="f19" fmla="val 749"/>
                  <a:gd name="f20" fmla="val 616"/>
                  <a:gd name="f21" fmla="val 741"/>
                  <a:gd name="f22" fmla="val 739"/>
                  <a:gd name="f23" fmla="val 617"/>
                  <a:gd name="f24" fmla="val 737"/>
                  <a:gd name="f25" fmla="val 736"/>
                  <a:gd name="f26" fmla="val 734"/>
                  <a:gd name="f27" fmla="val 619"/>
                  <a:gd name="f28" fmla="val 732"/>
                  <a:gd name="f29" fmla="val 620"/>
                  <a:gd name="f30" fmla="val 731"/>
                  <a:gd name="f31" fmla="val 729"/>
                  <a:gd name="f32" fmla="val 623"/>
                  <a:gd name="f33" fmla="val 726"/>
                  <a:gd name="f34" fmla="val 725"/>
                  <a:gd name="f35" fmla="val 624"/>
                  <a:gd name="f36" fmla="val 723"/>
                  <a:gd name="f37" fmla="val 626"/>
                  <a:gd name="f38" fmla="val 721"/>
                  <a:gd name="f39" fmla="val 720"/>
                  <a:gd name="f40" fmla="val 628"/>
                  <a:gd name="f41" fmla="val 569"/>
                  <a:gd name="f42" fmla="val 568"/>
                  <a:gd name="f43" fmla="val 565"/>
                  <a:gd name="f44" fmla="val 713"/>
                  <a:gd name="f45" fmla="val 562"/>
                  <a:gd name="f46" fmla="val 705"/>
                  <a:gd name="f47" fmla="val 672"/>
                  <a:gd name="f48" fmla="val 656"/>
                  <a:gd name="f49" fmla="val 655"/>
                  <a:gd name="f50" fmla="val 674"/>
                  <a:gd name="f51" fmla="val 653"/>
                  <a:gd name="f52" fmla="val 676"/>
                  <a:gd name="f53" fmla="val 651"/>
                  <a:gd name="f54" fmla="val 678"/>
                  <a:gd name="f55" fmla="val 650"/>
                  <a:gd name="f56" fmla="val 679"/>
                  <a:gd name="f57" fmla="val 648"/>
                  <a:gd name="f58" fmla="val 681"/>
                  <a:gd name="f59" fmla="val 646"/>
                  <a:gd name="f60" fmla="val 683"/>
                  <a:gd name="f61" fmla="val 645"/>
                  <a:gd name="f62" fmla="val 643"/>
                  <a:gd name="f63" fmla="val 685"/>
                  <a:gd name="f64" fmla="val 641"/>
                  <a:gd name="f65" fmla="val 686"/>
                  <a:gd name="f66" fmla="val 640"/>
                  <a:gd name="f67" fmla="val 688"/>
                  <a:gd name="f68" fmla="val 690"/>
                  <a:gd name="f69" fmla="val 691"/>
                  <a:gd name="f70" fmla="val 635"/>
                  <a:gd name="f71" fmla="val 695"/>
                  <a:gd name="f72" fmla="val 631"/>
                  <a:gd name="f73" fmla="val 698"/>
                  <a:gd name="f74" fmla="val 556"/>
                  <a:gd name="f75" fmla="val 552"/>
                  <a:gd name="f76" fmla="val 546"/>
                  <a:gd name="f77" fmla="val 673"/>
                  <a:gd name="f78" fmla="val 543"/>
                  <a:gd name="f79" fmla="val 665"/>
                  <a:gd name="f80" fmla="val 859"/>
                  <a:gd name="f81" fmla="val 444"/>
                  <a:gd name="f82" fmla="val 443"/>
                  <a:gd name="f83" fmla="val 857"/>
                  <a:gd name="f84" fmla="val 855"/>
                  <a:gd name="f85" fmla="val 441"/>
                  <a:gd name="f86" fmla="val 854"/>
                  <a:gd name="f87" fmla="val 439"/>
                  <a:gd name="f88" fmla="val 851"/>
                  <a:gd name="f89" fmla="val 438"/>
                  <a:gd name="f90" fmla="val 850"/>
                  <a:gd name="f91" fmla="val 436"/>
                  <a:gd name="f92" fmla="val 848"/>
                  <a:gd name="f93" fmla="val 847"/>
                  <a:gd name="f94" fmla="val 434"/>
                  <a:gd name="f95" fmla="val 845"/>
                  <a:gd name="f96" fmla="val 534"/>
                  <a:gd name="f97" fmla="val 529"/>
                  <a:gd name="f98" fmla="val 522"/>
                  <a:gd name="f99" fmla="val 517"/>
                  <a:gd name="f100" fmla="val 724"/>
                  <a:gd name="f101" fmla="val 416"/>
                  <a:gd name="f102" fmla="val 414"/>
                  <a:gd name="f103" fmla="val 412"/>
                  <a:gd name="f104" fmla="val 411"/>
                  <a:gd name="f105" fmla="val 409"/>
                  <a:gd name="f106" fmla="val 407"/>
                  <a:gd name="f107" fmla="val 406"/>
                  <a:gd name="f108" fmla="val 404"/>
                  <a:gd name="f109" fmla="val 728"/>
                  <a:gd name="f110" fmla="val 402"/>
                  <a:gd name="f111" fmla="val 401"/>
                  <a:gd name="f112" fmla="val 399"/>
                  <a:gd name="f113" fmla="val 397"/>
                  <a:gd name="f114" fmla="val 396"/>
                  <a:gd name="f115" fmla="val 394"/>
                  <a:gd name="f116" fmla="val 392"/>
                  <a:gd name="f117" fmla="val 390"/>
                  <a:gd name="f118" fmla="val 388"/>
                  <a:gd name="f119" fmla="val 387"/>
                  <a:gd name="f120" fmla="val 385"/>
                  <a:gd name="f121" fmla="val 733"/>
                  <a:gd name="f122" fmla="val 383"/>
                  <a:gd name="f123" fmla="val 382"/>
                  <a:gd name="f124" fmla="val 505"/>
                  <a:gd name="f125" fmla="val 498"/>
                  <a:gd name="f126" fmla="val 614"/>
                  <a:gd name="f127" fmla="val 493"/>
                  <a:gd name="f128" fmla="val 607"/>
                  <a:gd name="f129" fmla="val 486"/>
                  <a:gd name="f130" fmla="val 293"/>
                  <a:gd name="f131" fmla="val 291"/>
                  <a:gd name="f132" fmla="val 290"/>
                  <a:gd name="f133" fmla="val 671"/>
                  <a:gd name="f134" fmla="val 669"/>
                  <a:gd name="f135" fmla="val 472"/>
                  <a:gd name="f136" fmla="val 592"/>
                  <a:gd name="f137" fmla="val 467"/>
                  <a:gd name="f138" fmla="val 589"/>
                  <a:gd name="f139" fmla="val 462"/>
                  <a:gd name="f140" fmla="val 587"/>
                  <a:gd name="f141" fmla="val 584"/>
                  <a:gd name="f142" fmla="val 141"/>
                  <a:gd name="f143" fmla="val 747"/>
                  <a:gd name="f144" fmla="val 715"/>
                  <a:gd name="f145" fmla="val 700"/>
                  <a:gd name="f146" fmla="val 143"/>
                  <a:gd name="f147" fmla="val 146"/>
                  <a:gd name="f148" fmla="val 148"/>
                  <a:gd name="f149" fmla="val 152"/>
                  <a:gd name="f150" fmla="val 16"/>
                  <a:gd name="f151" fmla="val 633"/>
                  <a:gd name="f152" fmla="val 17"/>
                  <a:gd name="f153" fmla="val 159"/>
                  <a:gd name="f154" fmla="val 162"/>
                  <a:gd name="f155" fmla="val 680"/>
                  <a:gd name="f156" fmla="val 168"/>
                  <a:gd name="f157" fmla="val 171"/>
                  <a:gd name="f158" fmla="val 29"/>
                  <a:gd name="f159" fmla="val 31"/>
                  <a:gd name="f160" fmla="val 32"/>
                  <a:gd name="f161" fmla="val 554"/>
                  <a:gd name="f162" fmla="val 549"/>
                  <a:gd name="f163" fmla="val 184"/>
                  <a:gd name="f164" fmla="val 192"/>
                  <a:gd name="f165" fmla="val 636"/>
                  <a:gd name="f166" fmla="val 196"/>
                  <a:gd name="f167" fmla="val 54"/>
                  <a:gd name="f168" fmla="val 479"/>
                  <a:gd name="f169" fmla="val 55"/>
                  <a:gd name="f170" fmla="val 474"/>
                  <a:gd name="f171" fmla="val 57"/>
                  <a:gd name="f172" fmla="val 469"/>
                  <a:gd name="f173" fmla="val 59"/>
                  <a:gd name="f174" fmla="val 463"/>
                  <a:gd name="f175" fmla="val 208"/>
                  <a:gd name="f176" fmla="val 216"/>
                  <a:gd name="f177" fmla="val 612"/>
                  <a:gd name="f178" fmla="val 223"/>
                  <a:gd name="f179" fmla="val 605"/>
                  <a:gd name="f180" fmla="val 229"/>
                  <a:gd name="f181" fmla="val 600"/>
                  <a:gd name="f182" fmla="val 90"/>
                  <a:gd name="f183" fmla="val 93"/>
                  <a:gd name="f184" fmla="val 380"/>
                  <a:gd name="f185" fmla="val 95"/>
                  <a:gd name="f186" fmla="val 373"/>
                  <a:gd name="f187" fmla="val 98"/>
                  <a:gd name="f188" fmla="val 368"/>
                  <a:gd name="f189" fmla="val 243"/>
                  <a:gd name="f190" fmla="val 247"/>
                  <a:gd name="f191" fmla="val 252"/>
                  <a:gd name="f192" fmla="val 257"/>
                  <a:gd name="f193" fmla="val 172"/>
                  <a:gd name="f194" fmla="val 157"/>
                  <a:gd name="f195" fmla="val 742"/>
                  <a:gd name="f196" fmla="val 744"/>
                  <a:gd name="f197" fmla="val 746"/>
                  <a:gd name="f198" fmla="val 155"/>
                  <a:gd name="f199" fmla="val 759"/>
                  <a:gd name="f200" fmla="val 153"/>
                  <a:gd name="f201" fmla="val 138"/>
                  <a:gd name="f202" fmla="val 140"/>
                  <a:gd name="f203" fmla="val 264"/>
                  <a:gd name="f204" fmla="val 512"/>
                  <a:gd name="f205" fmla="val 281"/>
                  <a:gd name="f206" fmla="val 276"/>
                  <a:gd name="f207" fmla="val 271"/>
                  <a:gd name="f208" fmla="val 245"/>
                  <a:gd name="f209" fmla="val 298"/>
                  <a:gd name="f210" fmla="val 449"/>
                  <a:gd name="f211" fmla="val 302"/>
                  <a:gd name="f212" fmla="val 309"/>
                  <a:gd name="f213" fmla="val 231"/>
                  <a:gd name="f214" fmla="val 174"/>
                  <a:gd name="f215" fmla="val 236"/>
                  <a:gd name="f216" fmla="val 170"/>
                  <a:gd name="f217" fmla="val 240"/>
                  <a:gd name="f218" fmla="val 164"/>
                  <a:gd name="f219" fmla="val 364"/>
                  <a:gd name="f220" fmla="val 69"/>
                  <a:gd name="f221" fmla="val 365"/>
                  <a:gd name="f222" fmla="val 272"/>
                  <a:gd name="f223" fmla="val 362"/>
                  <a:gd name="f224" fmla="val 359"/>
                  <a:gd name="f225" fmla="val 355"/>
                  <a:gd name="f226" fmla="val 353"/>
                  <a:gd name="f227" fmla="val 352"/>
                  <a:gd name="f228" fmla="val 348"/>
                  <a:gd name="f229" fmla="val 78"/>
                  <a:gd name="f230" fmla="val 74"/>
                  <a:gd name="f231" fmla="val 73"/>
                  <a:gd name="f232" fmla="val 8"/>
                  <a:gd name="f233" fmla="val 424"/>
                  <a:gd name="f234" fmla="val 12"/>
                  <a:gd name="f235" fmla="val 503"/>
                  <a:gd name="f236" fmla="val 509"/>
                  <a:gd name="f237" fmla="val 10"/>
                  <a:gd name="f238" fmla="val 2"/>
                  <a:gd name="f239" fmla="val 559"/>
                  <a:gd name="f240" fmla="val 515"/>
                  <a:gd name="f241" fmla="val 662"/>
                  <a:gd name="f242" fmla="val 842"/>
                  <a:gd name="f243" fmla="val 52"/>
                  <a:gd name="f244" fmla="val 716"/>
                  <a:gd name="f245" fmla="val 714"/>
                  <a:gd name="f246" fmla="val 712"/>
                  <a:gd name="f247" fmla="val 710"/>
                  <a:gd name="f248" fmla="val 709"/>
                  <a:gd name="f249" fmla="val 707"/>
                  <a:gd name="f250" fmla="val 703"/>
                  <a:gd name="f251" fmla="val 702"/>
                  <a:gd name="f252" fmla="val 697"/>
                  <a:gd name="f253" fmla="val 828"/>
                  <a:gd name="f254" fmla="val 45"/>
                  <a:gd name="f255" fmla="val 831"/>
                  <a:gd name="f256" fmla="val 47"/>
                  <a:gd name="f257" fmla="val 836"/>
                  <a:gd name="f258" fmla="val 48"/>
                  <a:gd name="f259" fmla="val 980"/>
                  <a:gd name="f260" fmla="val 149"/>
                  <a:gd name="f261" fmla="val 285"/>
                  <a:gd name="f262" fmla="val 283"/>
                  <a:gd name="f263" fmla="val 843"/>
                  <a:gd name="f264" fmla="val 279"/>
                  <a:gd name="f265" fmla="val 839"/>
                  <a:gd name="f266" fmla="val 838"/>
                  <a:gd name="f267" fmla="val 277"/>
                  <a:gd name="f268" fmla="val 835"/>
                  <a:gd name="f269" fmla="val 968"/>
                  <a:gd name="f270" fmla="val 972"/>
                  <a:gd name="f271" fmla="val 976"/>
                  <a:gd name="f272" fmla="val 144"/>
                  <a:gd name="f273" fmla="val 336"/>
                  <a:gd name="f274" fmla="val 335"/>
                  <a:gd name="f275" fmla="val 1088"/>
                  <a:gd name="f276" fmla="val 1024"/>
                  <a:gd name="f277" fmla="val 326"/>
                  <a:gd name="f278" fmla="val 325"/>
                  <a:gd name="f279" fmla="val 323"/>
                  <a:gd name="f280" fmla="val 1023"/>
                  <a:gd name="f281" fmla="val 321"/>
                  <a:gd name="f282" fmla="val 320"/>
                  <a:gd name="f283" fmla="val 1020"/>
                  <a:gd name="f284" fmla="val 318"/>
                  <a:gd name="f285" fmla="val 316"/>
                  <a:gd name="f286" fmla="val 1019"/>
                  <a:gd name="f287" fmla="val 315"/>
                  <a:gd name="f288" fmla="val 313"/>
                  <a:gd name="f289" fmla="val 311"/>
                  <a:gd name="f290" fmla="val 1079"/>
                  <a:gd name="f291" fmla="val 267"/>
                  <a:gd name="f292" fmla="val 1083"/>
                  <a:gd name="f293" fmla="val 1086"/>
                  <a:gd name="f294" fmla="val 1012"/>
                  <a:gd name="f295" fmla="val 507"/>
                  <a:gd name="f296" fmla="val 981"/>
                  <a:gd name="f297" fmla="val 510"/>
                  <a:gd name="f298" fmla="val 1027"/>
                  <a:gd name="f299" fmla="val 483"/>
                  <a:gd name="f300" fmla="val 1026"/>
                  <a:gd name="f301" fmla="val 484"/>
                  <a:gd name="f302" fmla="val 488"/>
                  <a:gd name="f303" fmla="val 489"/>
                  <a:gd name="f304" fmla="val 491"/>
                  <a:gd name="f305" fmla="val 494"/>
                  <a:gd name="f306" fmla="val 496"/>
                  <a:gd name="f307" fmla="val 1017"/>
                  <a:gd name="f308" fmla="val 499"/>
                  <a:gd name="f309" fmla="val 501"/>
                  <a:gd name="f310" fmla="val 1016"/>
                  <a:gd name="f311" fmla="val 1014"/>
                  <a:gd name="f312" fmla="val 886"/>
                  <a:gd name="f313" fmla="val 577"/>
                  <a:gd name="f314" fmla="val 575"/>
                  <a:gd name="f315" fmla="val 570"/>
                  <a:gd name="f316" fmla="val 833"/>
                  <a:gd name="f317" fmla="val 883"/>
                  <a:gd name="f318" fmla="val 545"/>
                  <a:gd name="f319" fmla="val 547"/>
                  <a:gd name="f320" fmla="val 550"/>
                  <a:gd name="f321" fmla="val 885"/>
                  <a:gd name="f322" fmla="val 555"/>
                  <a:gd name="f323" fmla="*/ f1 1 1089"/>
                  <a:gd name="f324" fmla="*/ f2 1 778"/>
                  <a:gd name="f325" fmla="+- f5 0 f3"/>
                  <a:gd name="f326" fmla="+- f4 0 f3"/>
                  <a:gd name="f327" fmla="*/ f326 1 1089"/>
                  <a:gd name="f328" fmla="*/ f325 1 778"/>
                  <a:gd name="f329" fmla="*/ f3 1 f327"/>
                  <a:gd name="f330" fmla="*/ f4 1 f327"/>
                  <a:gd name="f331" fmla="*/ f3 1 f328"/>
                  <a:gd name="f332" fmla="*/ f5 1 f328"/>
                  <a:gd name="f333" fmla="*/ f329 f323 1"/>
                  <a:gd name="f334" fmla="*/ f330 f323 1"/>
                  <a:gd name="f335" fmla="*/ f332 f324 1"/>
                  <a:gd name="f336" fmla="*/ f331 f32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33" t="f336" r="f334" b="f335"/>
                <a:pathLst>
                  <a:path w="1089" h="778">
                    <a:moveTo>
                      <a:pt x="f6" y="f7"/>
                    </a:moveTo>
                    <a:cubicBezTo>
                      <a:pt x="f8" y="f9"/>
                      <a:pt x="f10" y="f11"/>
                      <a:pt x="f12" y="f13"/>
                    </a:cubicBezTo>
                    <a:lnTo>
                      <a:pt x="f14" y="f13"/>
                    </a:lnTo>
                    <a:cubicBezTo>
                      <a:pt x="f14" y="f15"/>
                      <a:pt x="f16" y="f17"/>
                      <a:pt x="f18" y="f19"/>
                    </a:cubicBezTo>
                    <a:lnTo>
                      <a:pt x="f20" y="f21"/>
                    </a:lnTo>
                    <a:lnTo>
                      <a:pt x="f20" y="f22"/>
                    </a:lnTo>
                    <a:lnTo>
                      <a:pt x="f23" y="f24"/>
                    </a:lnTo>
                    <a:lnTo>
                      <a:pt x="f23" y="f25"/>
                    </a:lnTo>
                    <a:lnTo>
                      <a:pt x="f23" y="f26"/>
                    </a:lnTo>
                    <a:lnTo>
                      <a:pt x="f27" y="f26"/>
                    </a:lnTo>
                    <a:lnTo>
                      <a:pt x="f27" y="f28"/>
                    </a:lnTo>
                    <a:lnTo>
                      <a:pt x="f29" y="f28"/>
                    </a:lnTo>
                    <a:lnTo>
                      <a:pt x="f29" y="f30"/>
                    </a:lnTo>
                    <a:lnTo>
                      <a:pt x="f29" y="f31"/>
                    </a:lnTo>
                    <a:lnTo>
                      <a:pt x="f32" y="f31"/>
                    </a:lnTo>
                    <a:lnTo>
                      <a:pt x="f32" y="f33"/>
                    </a:lnTo>
                    <a:lnTo>
                      <a:pt x="f32" y="f34"/>
                    </a:lnTo>
                    <a:lnTo>
                      <a:pt x="f35" y="f34"/>
                    </a:lnTo>
                    <a:lnTo>
                      <a:pt x="f35" y="f36"/>
                    </a:lnTo>
                    <a:lnTo>
                      <a:pt x="f37" y="f36"/>
                    </a:lnTo>
                    <a:lnTo>
                      <a:pt x="f37" y="f38"/>
                    </a:lnTo>
                    <a:lnTo>
                      <a:pt x="f37" y="f39"/>
                    </a:lnTo>
                    <a:lnTo>
                      <a:pt x="f40" y="f39"/>
                    </a:lnTo>
                    <a:lnTo>
                      <a:pt x="f41" y="f28"/>
                    </a:lnTo>
                    <a:cubicBezTo>
                      <a:pt x="f42" y="f36"/>
                      <a:pt x="f43" y="f44"/>
                      <a:pt x="f45" y="f46"/>
                    </a:cubicBezTo>
                    <a:lnTo>
                      <a:pt x="f47" y="f48"/>
                    </a:lnTo>
                    <a:lnTo>
                      <a:pt x="f47" y="f49"/>
                    </a:lnTo>
                    <a:lnTo>
                      <a:pt x="f50" y="f49"/>
                    </a:lnTo>
                    <a:lnTo>
                      <a:pt x="f50" y="f51"/>
                    </a:lnTo>
                    <a:lnTo>
                      <a:pt x="f52" y="f51"/>
                    </a:lnTo>
                    <a:lnTo>
                      <a:pt x="f52" y="f53"/>
                    </a:lnTo>
                    <a:lnTo>
                      <a:pt x="f54" y="f53"/>
                    </a:lnTo>
                    <a:lnTo>
                      <a:pt x="f54" y="f55"/>
                    </a:lnTo>
                    <a:lnTo>
                      <a:pt x="f56" y="f55"/>
                    </a:lnTo>
                    <a:lnTo>
                      <a:pt x="f56" y="f57"/>
                    </a:lnTo>
                    <a:lnTo>
                      <a:pt x="f58" y="f59"/>
                    </a:lnTo>
                    <a:lnTo>
                      <a:pt x="f60" y="f61"/>
                    </a:lnTo>
                    <a:lnTo>
                      <a:pt x="f60" y="f62"/>
                    </a:lnTo>
                    <a:lnTo>
                      <a:pt x="f63" y="f62"/>
                    </a:lnTo>
                    <a:lnTo>
                      <a:pt x="f63" y="f64"/>
                    </a:lnTo>
                    <a:lnTo>
                      <a:pt x="f65" y="f64"/>
                    </a:lnTo>
                    <a:lnTo>
                      <a:pt x="f65" y="f66"/>
                    </a:lnTo>
                    <a:lnTo>
                      <a:pt x="f67" y="f66"/>
                    </a:lnTo>
                    <a:lnTo>
                      <a:pt x="f67" y="f9"/>
                    </a:lnTo>
                    <a:lnTo>
                      <a:pt x="f68" y="f9"/>
                    </a:lnTo>
                    <a:cubicBezTo>
                      <a:pt x="f69" y="f70"/>
                      <a:pt x="f71" y="f72"/>
                      <a:pt x="f73" y="f37"/>
                    </a:cubicBezTo>
                    <a:lnTo>
                      <a:pt x="f74" y="f68"/>
                    </a:lnTo>
                    <a:cubicBezTo>
                      <a:pt x="f75" y="f58"/>
                      <a:pt x="f76" y="f77"/>
                      <a:pt x="f78" y="f79"/>
                    </a:cubicBezTo>
                    <a:lnTo>
                      <a:pt x="f80" y="f81"/>
                    </a:lnTo>
                    <a:lnTo>
                      <a:pt x="f80" y="f82"/>
                    </a:lnTo>
                    <a:lnTo>
                      <a:pt x="f83" y="f82"/>
                    </a:lnTo>
                    <a:lnTo>
                      <a:pt x="f84" y="f82"/>
                    </a:lnTo>
                    <a:lnTo>
                      <a:pt x="f84" y="f85"/>
                    </a:lnTo>
                    <a:lnTo>
                      <a:pt x="f86" y="f85"/>
                    </a:lnTo>
                    <a:lnTo>
                      <a:pt x="f86" y="f87"/>
                    </a:lnTo>
                    <a:lnTo>
                      <a:pt x="f88" y="f87"/>
                    </a:lnTo>
                    <a:lnTo>
                      <a:pt x="f88" y="f89"/>
                    </a:lnTo>
                    <a:lnTo>
                      <a:pt x="f90" y="f89"/>
                    </a:lnTo>
                    <a:lnTo>
                      <a:pt x="f90" y="f91"/>
                    </a:lnTo>
                    <a:lnTo>
                      <a:pt x="f92" y="f91"/>
                    </a:lnTo>
                    <a:lnTo>
                      <a:pt x="f93" y="f91"/>
                    </a:lnTo>
                    <a:lnTo>
                      <a:pt x="f93" y="f94"/>
                    </a:lnTo>
                    <a:lnTo>
                      <a:pt x="f95" y="f94"/>
                    </a:lnTo>
                    <a:lnTo>
                      <a:pt x="f96" y="f53"/>
                    </a:lnTo>
                    <a:cubicBezTo>
                      <a:pt x="f97" y="f61"/>
                      <a:pt x="f98" y="f9"/>
                      <a:pt x="f99" y="f72"/>
                    </a:cubicBezTo>
                    <a:lnTo>
                      <a:pt x="f100" y="f101"/>
                    </a:lnTo>
                    <a:lnTo>
                      <a:pt x="f100" y="f102"/>
                    </a:lnTo>
                    <a:lnTo>
                      <a:pt x="f33" y="f103"/>
                    </a:lnTo>
                    <a:lnTo>
                      <a:pt x="f33" y="f104"/>
                    </a:lnTo>
                    <a:lnTo>
                      <a:pt x="f33" y="f105"/>
                    </a:lnTo>
                    <a:lnTo>
                      <a:pt x="f33" y="f106"/>
                    </a:lnTo>
                    <a:cubicBezTo>
                      <a:pt x="f33" y="f107"/>
                      <a:pt x="f33" y="f108"/>
                      <a:pt x="f33" y="f108"/>
                    </a:cubicBezTo>
                    <a:cubicBezTo>
                      <a:pt x="f109" y="f110"/>
                      <a:pt x="f109" y="f110"/>
                      <a:pt x="f109" y="f111"/>
                    </a:cubicBezTo>
                    <a:lnTo>
                      <a:pt x="f109" y="f112"/>
                    </a:lnTo>
                    <a:lnTo>
                      <a:pt x="f109" y="f113"/>
                    </a:lnTo>
                    <a:lnTo>
                      <a:pt x="f31" y="f113"/>
                    </a:lnTo>
                    <a:lnTo>
                      <a:pt x="f31" y="f114"/>
                    </a:lnTo>
                    <a:lnTo>
                      <a:pt x="f31" y="f115"/>
                    </a:lnTo>
                    <a:lnTo>
                      <a:pt x="f31" y="f116"/>
                    </a:lnTo>
                    <a:lnTo>
                      <a:pt x="f30" y="f116"/>
                    </a:lnTo>
                    <a:lnTo>
                      <a:pt x="f30" y="f117"/>
                    </a:lnTo>
                    <a:lnTo>
                      <a:pt x="f30" y="f118"/>
                    </a:lnTo>
                    <a:lnTo>
                      <a:pt x="f30" y="f119"/>
                    </a:lnTo>
                    <a:lnTo>
                      <a:pt x="f30" y="f120"/>
                    </a:lnTo>
                    <a:lnTo>
                      <a:pt x="f121" y="f120"/>
                    </a:lnTo>
                    <a:lnTo>
                      <a:pt x="f121" y="f122"/>
                    </a:lnTo>
                    <a:lnTo>
                      <a:pt x="f121" y="f123"/>
                    </a:lnTo>
                    <a:lnTo>
                      <a:pt x="f124" y="f29"/>
                    </a:lnTo>
                    <a:cubicBezTo>
                      <a:pt x="f125" y="f126"/>
                      <a:pt x="f127" y="f128"/>
                      <a:pt x="f129" y="f7"/>
                    </a:cubicBezTo>
                    <a:lnTo>
                      <a:pt x="f63" y="f130"/>
                    </a:lnTo>
                    <a:lnTo>
                      <a:pt x="f60" y="f130"/>
                    </a:lnTo>
                    <a:lnTo>
                      <a:pt x="f58" y="f130"/>
                    </a:lnTo>
                    <a:lnTo>
                      <a:pt x="f58" y="f131"/>
                    </a:lnTo>
                    <a:lnTo>
                      <a:pt x="f56" y="f131"/>
                    </a:lnTo>
                    <a:lnTo>
                      <a:pt x="f54" y="f131"/>
                    </a:lnTo>
                    <a:lnTo>
                      <a:pt x="f52" y="f131"/>
                    </a:lnTo>
                    <a:lnTo>
                      <a:pt x="f52" y="f132"/>
                    </a:lnTo>
                    <a:lnTo>
                      <a:pt x="f50" y="f132"/>
                    </a:lnTo>
                    <a:lnTo>
                      <a:pt x="f47" y="f132"/>
                    </a:lnTo>
                    <a:lnTo>
                      <a:pt x="f133" y="f132"/>
                    </a:lnTo>
                    <a:lnTo>
                      <a:pt x="f134" y="f132"/>
                    </a:lnTo>
                    <a:lnTo>
                      <a:pt x="f135" y="f136"/>
                    </a:lnTo>
                    <a:cubicBezTo>
                      <a:pt x="f137" y="f138"/>
                      <a:pt x="f139" y="f140"/>
                      <a:pt x="f6" y="f141"/>
                    </a:cubicBezTo>
                    <a:lnTo>
                      <a:pt x="f6" y="f7"/>
                    </a:ln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42" y="f143"/>
                    </a:moveTo>
                    <a:lnTo>
                      <a:pt x="f3" y="f144"/>
                    </a:lnTo>
                    <a:lnTo>
                      <a:pt x="f3" y="f145"/>
                    </a:lnTo>
                    <a:lnTo>
                      <a:pt x="f146" y="f28"/>
                    </a:lnTo>
                    <a:cubicBezTo>
                      <a:pt x="f147" y="f38"/>
                      <a:pt x="f148" y="f44"/>
                      <a:pt x="f149" y="f46"/>
                    </a:cubicBezTo>
                    <a:lnTo>
                      <a:pt x="f150" y="f61"/>
                    </a:lnTo>
                    <a:cubicBezTo>
                      <a:pt x="f150" y="f9"/>
                      <a:pt x="f150" y="f151"/>
                      <a:pt x="f152" y="f40"/>
                    </a:cubicBezTo>
                    <a:lnTo>
                      <a:pt x="f153" y="f67"/>
                    </a:lnTo>
                    <a:cubicBezTo>
                      <a:pt x="f154" y="f155"/>
                      <a:pt x="f156" y="f77"/>
                      <a:pt x="f157" y="f79"/>
                    </a:cubicBezTo>
                    <a:lnTo>
                      <a:pt x="f158" y="f43"/>
                    </a:lnTo>
                    <a:cubicBezTo>
                      <a:pt x="f159" y="f12"/>
                      <a:pt x="f160" y="f161"/>
                      <a:pt x="f160" y="f162"/>
                    </a:cubicBezTo>
                    <a:lnTo>
                      <a:pt x="f0" y="f53"/>
                    </a:lnTo>
                    <a:cubicBezTo>
                      <a:pt x="f163" y="f62"/>
                      <a:pt x="f164" y="f165"/>
                      <a:pt x="f166" y="f72"/>
                    </a:cubicBezTo>
                    <a:lnTo>
                      <a:pt x="f167" y="f168"/>
                    </a:lnTo>
                    <a:cubicBezTo>
                      <a:pt x="f169" y="f170"/>
                      <a:pt x="f171" y="f172"/>
                      <a:pt x="f173" y="f174"/>
                    </a:cubicBezTo>
                    <a:lnTo>
                      <a:pt x="f175" y="f29"/>
                    </a:lnTo>
                    <a:cubicBezTo>
                      <a:pt x="f176" y="f177"/>
                      <a:pt x="f178" y="f179"/>
                      <a:pt x="f180" y="f181"/>
                    </a:cubicBezTo>
                    <a:lnTo>
                      <a:pt x="f182" y="f120"/>
                    </a:lnTo>
                    <a:cubicBezTo>
                      <a:pt x="f183" y="f184"/>
                      <a:pt x="f185" y="f186"/>
                      <a:pt x="f187" y="f188"/>
                    </a:cubicBezTo>
                    <a:lnTo>
                      <a:pt x="f189" y="f136"/>
                    </a:lnTo>
                    <a:cubicBezTo>
                      <a:pt x="f190" y="f138"/>
                      <a:pt x="f191" y="f140"/>
                      <a:pt x="f192" y="f141"/>
                    </a:cubicBezTo>
                    <a:lnTo>
                      <a:pt x="f192" y="f7"/>
                    </a:lnTo>
                    <a:cubicBezTo>
                      <a:pt x="f175" y="f72"/>
                      <a:pt x="f193" y="f54"/>
                      <a:pt x="f153" y="f25"/>
                    </a:cubicBezTo>
                    <a:cubicBezTo>
                      <a:pt x="f153" y="f24"/>
                      <a:pt x="f153" y="f22"/>
                      <a:pt x="f153" y="f22"/>
                    </a:cubicBezTo>
                    <a:cubicBezTo>
                      <a:pt x="f153" y="f21"/>
                      <a:pt x="f194" y="f21"/>
                      <a:pt x="f194" y="f195"/>
                    </a:cubicBezTo>
                    <a:cubicBezTo>
                      <a:pt x="f194" y="f196"/>
                      <a:pt x="f194" y="f196"/>
                      <a:pt x="f194" y="f197"/>
                    </a:cubicBezTo>
                    <a:cubicBezTo>
                      <a:pt x="f194" y="f143"/>
                      <a:pt x="f194" y="f143"/>
                      <a:pt x="f194" y="f19"/>
                    </a:cubicBezTo>
                    <a:cubicBezTo>
                      <a:pt x="f198" y="f199"/>
                      <a:pt x="f200" y="f15"/>
                      <a:pt x="f200" y="f13"/>
                    </a:cubicBezTo>
                    <a:lnTo>
                      <a:pt x="f201" y="f13"/>
                    </a:lnTo>
                    <a:cubicBezTo>
                      <a:pt x="f201" y="f15"/>
                      <a:pt x="f202" y="f17"/>
                      <a:pt x="f142" y="f143"/>
                    </a:cubicBezTo>
                    <a:close/>
                    <a:moveTo>
                      <a:pt x="f142" y="f143"/>
                    </a:moveTo>
                    <a:lnTo>
                      <a:pt x="f142" y="f143"/>
                    </a:lnTo>
                    <a:close/>
                    <a:moveTo>
                      <a:pt x="f153" y="f203"/>
                    </a:moveTo>
                    <a:lnTo>
                      <a:pt x="f192" y="f204"/>
                    </a:lnTo>
                    <a:lnTo>
                      <a:pt x="f192" y="f161"/>
                    </a:lnTo>
                    <a:lnTo>
                      <a:pt x="f147" y="f205"/>
                    </a:lnTo>
                    <a:cubicBezTo>
                      <a:pt x="f149" y="f206"/>
                      <a:pt x="f198" y="f207"/>
                      <a:pt x="f153" y="f203"/>
                    </a:cubicBezTo>
                    <a:close/>
                    <a:moveTo>
                      <a:pt x="f153" y="f203"/>
                    </a:moveTo>
                    <a:lnTo>
                      <a:pt x="f153" y="f203"/>
                    </a:lnTo>
                    <a:close/>
                    <a:moveTo>
                      <a:pt x="f208" y="f153"/>
                    </a:moveTo>
                    <a:lnTo>
                      <a:pt x="f209" y="f94"/>
                    </a:lnTo>
                    <a:lnTo>
                      <a:pt x="f209" y="f210"/>
                    </a:lnTo>
                    <a:lnTo>
                      <a:pt x="f211" y="f210"/>
                    </a:lnTo>
                    <a:lnTo>
                      <a:pt x="f212" y="f129"/>
                    </a:lnTo>
                    <a:lnTo>
                      <a:pt x="f130" y="f129"/>
                    </a:lnTo>
                    <a:lnTo>
                      <a:pt x="f213" y="f214"/>
                    </a:lnTo>
                    <a:cubicBezTo>
                      <a:pt x="f215" y="f216"/>
                      <a:pt x="f217" y="f218"/>
                      <a:pt x="f208" y="f153"/>
                    </a:cubicBezTo>
                    <a:close/>
                    <a:moveTo>
                      <a:pt x="f208" y="f153"/>
                    </a:moveTo>
                    <a:lnTo>
                      <a:pt x="f208" y="f153"/>
                    </a:lnTo>
                    <a:close/>
                    <a:moveTo>
                      <a:pt x="f219" y="f220"/>
                    </a:moveTo>
                    <a:lnTo>
                      <a:pt x="f221" y="f222"/>
                    </a:lnTo>
                    <a:cubicBezTo>
                      <a:pt x="f223" y="f207"/>
                      <a:pt x="f224" y="f207"/>
                      <a:pt x="f225" y="f207"/>
                    </a:cubicBezTo>
                    <a:cubicBezTo>
                      <a:pt x="f226" y="f207"/>
                      <a:pt x="f227" y="f207"/>
                      <a:pt x="f228" y="f207"/>
                    </a:cubicBezTo>
                    <a:lnTo>
                      <a:pt x="f228" y="f229"/>
                    </a:lnTo>
                    <a:cubicBezTo>
                      <a:pt x="f226" y="f230"/>
                      <a:pt x="f224" y="f231"/>
                      <a:pt x="f219" y="f220"/>
                    </a:cubicBezTo>
                    <a:close/>
                    <a:moveTo>
                      <a:pt x="f219" y="f220"/>
                    </a:moveTo>
                    <a:lnTo>
                      <a:pt x="f219" y="f220"/>
                    </a:lnTo>
                    <a:close/>
                    <a:moveTo>
                      <a:pt x="f8" y="f232"/>
                    </a:moveTo>
                    <a:lnTo>
                      <a:pt x="f233" y="f129"/>
                    </a:lnTo>
                    <a:lnTo>
                      <a:pt x="f106" y="f129"/>
                    </a:lnTo>
                    <a:lnTo>
                      <a:pt x="f125" y="f234"/>
                    </a:lnTo>
                    <a:cubicBezTo>
                      <a:pt x="f235" y="f234"/>
                      <a:pt x="f236" y="f237"/>
                      <a:pt x="f8" y="f232"/>
                    </a:cubicBezTo>
                    <a:close/>
                    <a:moveTo>
                      <a:pt x="f8" y="f232"/>
                    </a:moveTo>
                    <a:lnTo>
                      <a:pt x="f8" y="f232"/>
                    </a:lnTo>
                    <a:close/>
                    <a:moveTo>
                      <a:pt x="f56" y="f238"/>
                    </a:moveTo>
                    <a:lnTo>
                      <a:pt x="f6" y="f239"/>
                    </a:lnTo>
                    <a:lnTo>
                      <a:pt x="f6" y="f240"/>
                    </a:lnTo>
                    <a:lnTo>
                      <a:pt x="f241" y="f3"/>
                    </a:lnTo>
                    <a:cubicBezTo>
                      <a:pt x="f134" y="f3"/>
                      <a:pt x="f50" y="f3"/>
                      <a:pt x="f56" y="f238"/>
                    </a:cubicBezTo>
                    <a:close/>
                    <a:moveTo>
                      <a:pt x="f56" y="f238"/>
                    </a:moveTo>
                    <a:lnTo>
                      <a:pt x="f56" y="f238"/>
                    </a:lnTo>
                    <a:close/>
                    <a:moveTo>
                      <a:pt x="f242" y="f243"/>
                    </a:moveTo>
                    <a:lnTo>
                      <a:pt x="f244" y="f208"/>
                    </a:lnTo>
                    <a:lnTo>
                      <a:pt x="f245" y="f208"/>
                    </a:lnTo>
                    <a:lnTo>
                      <a:pt x="f246" y="f208"/>
                    </a:lnTo>
                    <a:lnTo>
                      <a:pt x="f247" y="f208"/>
                    </a:lnTo>
                    <a:lnTo>
                      <a:pt x="f248" y="f208"/>
                    </a:lnTo>
                    <a:lnTo>
                      <a:pt x="f249" y="f208"/>
                    </a:lnTo>
                    <a:lnTo>
                      <a:pt x="f46" y="f208"/>
                    </a:lnTo>
                    <a:lnTo>
                      <a:pt x="f250" y="f208"/>
                    </a:lnTo>
                    <a:lnTo>
                      <a:pt x="f251" y="f208"/>
                    </a:lnTo>
                    <a:lnTo>
                      <a:pt x="f73" y="f208"/>
                    </a:lnTo>
                    <a:lnTo>
                      <a:pt x="f252" y="f208"/>
                    </a:lnTo>
                    <a:lnTo>
                      <a:pt x="f253" y="f254"/>
                    </a:lnTo>
                    <a:cubicBezTo>
                      <a:pt x="f255" y="f256"/>
                      <a:pt x="f257" y="f258"/>
                      <a:pt x="f242" y="f243"/>
                    </a:cubicBezTo>
                    <a:close/>
                    <a:moveTo>
                      <a:pt x="f242" y="f243"/>
                    </a:moveTo>
                    <a:lnTo>
                      <a:pt x="f242" y="f243"/>
                    </a:lnTo>
                    <a:close/>
                    <a:moveTo>
                      <a:pt x="f259" y="f260"/>
                    </a:moveTo>
                    <a:lnTo>
                      <a:pt x="f90" y="f261"/>
                    </a:lnTo>
                    <a:lnTo>
                      <a:pt x="f92" y="f262"/>
                    </a:lnTo>
                    <a:lnTo>
                      <a:pt x="f93" y="f262"/>
                    </a:lnTo>
                    <a:lnTo>
                      <a:pt x="f95" y="f205"/>
                    </a:lnTo>
                    <a:lnTo>
                      <a:pt x="f263" y="f205"/>
                    </a:lnTo>
                    <a:lnTo>
                      <a:pt x="f242" y="f264"/>
                    </a:lnTo>
                    <a:lnTo>
                      <a:pt x="f265" y="f264"/>
                    </a:lnTo>
                    <a:lnTo>
                      <a:pt x="f266" y="f267"/>
                    </a:lnTo>
                    <a:lnTo>
                      <a:pt x="f257" y="f267"/>
                    </a:lnTo>
                    <a:lnTo>
                      <a:pt x="f268" y="f267"/>
                    </a:lnTo>
                    <a:lnTo>
                      <a:pt x="f268" y="f206"/>
                    </a:lnTo>
                    <a:lnTo>
                      <a:pt x="f269" y="f201"/>
                    </a:lnTo>
                    <a:cubicBezTo>
                      <a:pt x="f270" y="f146"/>
                      <a:pt x="f271" y="f272"/>
                      <a:pt x="f259" y="f260"/>
                    </a:cubicBezTo>
                    <a:close/>
                    <a:moveTo>
                      <a:pt x="f259" y="f260"/>
                    </a:moveTo>
                    <a:lnTo>
                      <a:pt x="f259" y="f260"/>
                    </a:lnTo>
                    <a:close/>
                    <a:moveTo>
                      <a:pt x="f13" y="f273"/>
                    </a:moveTo>
                    <a:lnTo>
                      <a:pt x="f13" y="f274"/>
                    </a:lnTo>
                    <a:lnTo>
                      <a:pt x="f13" y="f273"/>
                    </a:lnTo>
                    <a:close/>
                    <a:moveTo>
                      <a:pt x="f13" y="f273"/>
                    </a:moveTo>
                    <a:lnTo>
                      <a:pt x="f13" y="f273"/>
                    </a:lnTo>
                    <a:close/>
                    <a:moveTo>
                      <a:pt x="f275" y="f205"/>
                    </a:moveTo>
                    <a:lnTo>
                      <a:pt x="f276" y="f277"/>
                    </a:lnTo>
                    <a:lnTo>
                      <a:pt x="f276" y="f278"/>
                    </a:lnTo>
                    <a:lnTo>
                      <a:pt x="f276" y="f279"/>
                    </a:lnTo>
                    <a:lnTo>
                      <a:pt x="f280" y="f279"/>
                    </a:lnTo>
                    <a:lnTo>
                      <a:pt x="f280" y="f281"/>
                    </a:lnTo>
                    <a:lnTo>
                      <a:pt x="f280" y="f282"/>
                    </a:lnTo>
                    <a:lnTo>
                      <a:pt x="f283" y="f282"/>
                    </a:lnTo>
                    <a:lnTo>
                      <a:pt x="f283" y="f284"/>
                    </a:lnTo>
                    <a:lnTo>
                      <a:pt x="f283" y="f285"/>
                    </a:lnTo>
                    <a:lnTo>
                      <a:pt x="f286" y="f285"/>
                    </a:lnTo>
                    <a:lnTo>
                      <a:pt x="f286" y="f287"/>
                    </a:lnTo>
                    <a:lnTo>
                      <a:pt x="f286" y="f288"/>
                    </a:lnTo>
                    <a:lnTo>
                      <a:pt x="f286" y="f289"/>
                    </a:lnTo>
                    <a:lnTo>
                      <a:pt x="f290" y="f291"/>
                    </a:lnTo>
                    <a:cubicBezTo>
                      <a:pt x="f292" y="f222"/>
                      <a:pt x="f293" y="f267"/>
                      <a:pt x="f275" y="f205"/>
                    </a:cubicBezTo>
                    <a:close/>
                    <a:moveTo>
                      <a:pt x="f275" y="f205"/>
                    </a:moveTo>
                    <a:lnTo>
                      <a:pt x="f275" y="f205"/>
                    </a:lnTo>
                    <a:close/>
                    <a:moveTo>
                      <a:pt x="f294" y="f295"/>
                    </a:moveTo>
                    <a:lnTo>
                      <a:pt x="f296" y="f98"/>
                    </a:lnTo>
                    <a:cubicBezTo>
                      <a:pt x="f296" y="f240"/>
                      <a:pt x="f296" y="f297"/>
                      <a:pt x="f296" y="f235"/>
                    </a:cubicBezTo>
                    <a:lnTo>
                      <a:pt x="f298" y="f299"/>
                    </a:lnTo>
                    <a:lnTo>
                      <a:pt x="f300" y="f299"/>
                    </a:lnTo>
                    <a:lnTo>
                      <a:pt x="f300" y="f301"/>
                    </a:lnTo>
                    <a:lnTo>
                      <a:pt x="f300" y="f129"/>
                    </a:lnTo>
                    <a:lnTo>
                      <a:pt x="f276" y="f129"/>
                    </a:lnTo>
                    <a:lnTo>
                      <a:pt x="f276" y="f302"/>
                    </a:lnTo>
                    <a:lnTo>
                      <a:pt x="f276" y="f303"/>
                    </a:lnTo>
                    <a:lnTo>
                      <a:pt x="f280" y="f303"/>
                    </a:lnTo>
                    <a:lnTo>
                      <a:pt x="f280" y="f304"/>
                    </a:lnTo>
                    <a:lnTo>
                      <a:pt x="f280" y="f127"/>
                    </a:lnTo>
                    <a:lnTo>
                      <a:pt x="f283" y="f127"/>
                    </a:lnTo>
                    <a:lnTo>
                      <a:pt x="f283" y="f305"/>
                    </a:lnTo>
                    <a:lnTo>
                      <a:pt x="f286" y="f306"/>
                    </a:lnTo>
                    <a:lnTo>
                      <a:pt x="f286" y="f125"/>
                    </a:lnTo>
                    <a:lnTo>
                      <a:pt x="f307" y="f308"/>
                    </a:lnTo>
                    <a:lnTo>
                      <a:pt x="f307" y="f309"/>
                    </a:lnTo>
                    <a:lnTo>
                      <a:pt x="f310" y="f309"/>
                    </a:lnTo>
                    <a:lnTo>
                      <a:pt x="f311" y="f124"/>
                    </a:lnTo>
                    <a:lnTo>
                      <a:pt x="f311" y="f295"/>
                    </a:lnTo>
                    <a:lnTo>
                      <a:pt x="f294" y="f295"/>
                    </a:lnTo>
                    <a:close/>
                    <a:moveTo>
                      <a:pt x="f294" y="f295"/>
                    </a:moveTo>
                    <a:lnTo>
                      <a:pt x="f294" y="f295"/>
                    </a:lnTo>
                    <a:close/>
                    <a:moveTo>
                      <a:pt x="f312" y="f45"/>
                    </a:moveTo>
                    <a:lnTo>
                      <a:pt x="f84" y="f313"/>
                    </a:lnTo>
                    <a:lnTo>
                      <a:pt x="f84" y="f314"/>
                    </a:lnTo>
                    <a:lnTo>
                      <a:pt x="f86" y="f314"/>
                    </a:lnTo>
                    <a:lnTo>
                      <a:pt x="f88" y="f314"/>
                    </a:lnTo>
                    <a:lnTo>
                      <a:pt x="f90" y="f16"/>
                    </a:lnTo>
                    <a:lnTo>
                      <a:pt x="f92" y="f16"/>
                    </a:lnTo>
                    <a:lnTo>
                      <a:pt x="f93" y="f16"/>
                    </a:lnTo>
                    <a:lnTo>
                      <a:pt x="f93" y="f18"/>
                    </a:lnTo>
                    <a:lnTo>
                      <a:pt x="f95" y="f18"/>
                    </a:lnTo>
                    <a:lnTo>
                      <a:pt x="f263" y="f18"/>
                    </a:lnTo>
                    <a:lnTo>
                      <a:pt x="f242" y="f18"/>
                    </a:lnTo>
                    <a:lnTo>
                      <a:pt x="f242" y="f315"/>
                    </a:lnTo>
                    <a:lnTo>
                      <a:pt x="f265" y="f315"/>
                    </a:lnTo>
                    <a:lnTo>
                      <a:pt x="f266" y="f315"/>
                    </a:lnTo>
                    <a:lnTo>
                      <a:pt x="f257" y="f315"/>
                    </a:lnTo>
                    <a:lnTo>
                      <a:pt x="f268" y="f315"/>
                    </a:lnTo>
                    <a:lnTo>
                      <a:pt x="f268" y="f41"/>
                    </a:lnTo>
                    <a:lnTo>
                      <a:pt x="f316" y="f41"/>
                    </a:lnTo>
                    <a:lnTo>
                      <a:pt x="f255" y="f41"/>
                    </a:lnTo>
                    <a:lnTo>
                      <a:pt x="f317" y="f318"/>
                    </a:lnTo>
                    <a:lnTo>
                      <a:pt x="f317" y="f319"/>
                    </a:lnTo>
                    <a:lnTo>
                      <a:pt x="f317" y="f162"/>
                    </a:lnTo>
                    <a:lnTo>
                      <a:pt x="f317" y="f320"/>
                    </a:lnTo>
                    <a:lnTo>
                      <a:pt x="f321" y="f320"/>
                    </a:lnTo>
                    <a:lnTo>
                      <a:pt x="f321" y="f75"/>
                    </a:lnTo>
                    <a:lnTo>
                      <a:pt x="f321" y="f161"/>
                    </a:lnTo>
                    <a:lnTo>
                      <a:pt x="f321" y="f322"/>
                    </a:lnTo>
                    <a:lnTo>
                      <a:pt x="f321" y="f10"/>
                    </a:lnTo>
                    <a:lnTo>
                      <a:pt x="f321" y="f239"/>
                    </a:lnTo>
                    <a:lnTo>
                      <a:pt x="f321" y="f12"/>
                    </a:lnTo>
                    <a:lnTo>
                      <a:pt x="f312" y="f12"/>
                    </a:lnTo>
                    <a:lnTo>
                      <a:pt x="f312" y="f45"/>
                    </a:lnTo>
                    <a:close/>
                  </a:path>
                </a:pathLst>
              </a:custGeom>
              <a:solidFill>
                <a:srgbClr val="FAD243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1" name="Forma Livre 20"/>
              <p:cNvSpPr/>
              <p:nvPr/>
            </p:nvSpPr>
            <p:spPr>
              <a:xfrm>
                <a:off x="9256681" y="6119640"/>
                <a:ext cx="120600" cy="38157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8"/>
                  <a:gd name="f4" fmla="val 176"/>
                  <a:gd name="f5" fmla="val 103"/>
                  <a:gd name="f6" fmla="val 175"/>
                  <a:gd name="f7" fmla="val 54"/>
                  <a:gd name="f8" fmla="val 27"/>
                  <a:gd name="f9" fmla="val 19"/>
                  <a:gd name="f10" fmla="val 76"/>
                  <a:gd name="f11" fmla="val 5"/>
                  <a:gd name="f12" fmla="val 134"/>
                  <a:gd name="f13" fmla="val 2"/>
                  <a:gd name="f14" fmla="val 146"/>
                  <a:gd name="f15" fmla="val 161"/>
                  <a:gd name="f16" fmla="val 303"/>
                  <a:gd name="f17" fmla="val 407"/>
                  <a:gd name="f18" fmla="val 404"/>
                  <a:gd name="f19" fmla="val 99"/>
                  <a:gd name="f20" fmla="val 362"/>
                  <a:gd name="f21" fmla="val 35"/>
                  <a:gd name="f22" fmla="*/ f0 1 408"/>
                  <a:gd name="f23" fmla="*/ f1 1 176"/>
                  <a:gd name="f24" fmla="+- f4 0 f2"/>
                  <a:gd name="f25" fmla="+- f3 0 f2"/>
                  <a:gd name="f26" fmla="*/ f25 1 408"/>
                  <a:gd name="f27" fmla="*/ f24 1 176"/>
                  <a:gd name="f28" fmla="*/ f2 1 f26"/>
                  <a:gd name="f29" fmla="*/ f3 1 f26"/>
                  <a:gd name="f30" fmla="*/ f2 1 f27"/>
                  <a:gd name="f31" fmla="*/ f4 1 f27"/>
                  <a:gd name="f32" fmla="*/ f28 f22 1"/>
                  <a:gd name="f33" fmla="*/ f29 f22 1"/>
                  <a:gd name="f34" fmla="*/ f31 f23 1"/>
                  <a:gd name="f35" fmla="*/ f30 f2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2" t="f35" r="f33" b="f34"/>
                <a:pathLst>
                  <a:path w="408" h="176">
                    <a:moveTo>
                      <a:pt x="f5" y="f6"/>
                    </a:moveTo>
                    <a:lnTo>
                      <a:pt x="f5" y="f2"/>
                    </a:lnTo>
                    <a:cubicBezTo>
                      <a:pt x="f7" y="f8"/>
                      <a:pt x="f9" y="f10"/>
                      <a:pt x="f11" y="f12"/>
                    </a:cubicBezTo>
                    <a:cubicBezTo>
                      <a:pt x="f13" y="f14"/>
                      <a:pt x="f2" y="f15"/>
                      <a:pt x="f2" y="f6"/>
                    </a:cubicBez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16" y="f2"/>
                    </a:moveTo>
                    <a:lnTo>
                      <a:pt x="f16" y="f6"/>
                    </a:lnTo>
                    <a:lnTo>
                      <a:pt x="f17" y="f6"/>
                    </a:lnTo>
                    <a:cubicBezTo>
                      <a:pt x="f18" y="f19"/>
                      <a:pt x="f20" y="f21"/>
                      <a:pt x="f16" y="f2"/>
                    </a:cubicBezTo>
                    <a:close/>
                  </a:path>
                </a:pathLst>
              </a:custGeom>
              <a:solidFill>
                <a:srgbClr val="FFEC00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2" name="Forma Livre 21"/>
              <p:cNvSpPr/>
              <p:nvPr/>
            </p:nvSpPr>
            <p:spPr>
              <a:xfrm>
                <a:off x="9199440" y="6184800"/>
                <a:ext cx="417597" cy="265322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244"/>
                  <a:gd name="f4" fmla="val 808"/>
                  <a:gd name="f5" fmla="val 624"/>
                  <a:gd name="f6" fmla="val 807"/>
                  <a:gd name="f7" fmla="val 278"/>
                  <a:gd name="f8" fmla="val 449"/>
                  <a:gd name="f9" fmla="val 5"/>
                  <a:gd name="f10" fmla="val 3"/>
                  <a:gd name="f11" fmla="val 2"/>
                  <a:gd name="f12" fmla="val 1243"/>
                  <a:gd name="f13" fmla="val 969"/>
                  <a:gd name="f14" fmla="*/ f0 1 1244"/>
                  <a:gd name="f15" fmla="*/ f1 1 808"/>
                  <a:gd name="f16" fmla="+- f4 0 f2"/>
                  <a:gd name="f17" fmla="+- f3 0 f2"/>
                  <a:gd name="f18" fmla="*/ f17 1 1244"/>
                  <a:gd name="f19" fmla="*/ f16 1 808"/>
                  <a:gd name="f20" fmla="*/ f2 1 f18"/>
                  <a:gd name="f21" fmla="*/ f3 1 f18"/>
                  <a:gd name="f22" fmla="*/ f2 1 f19"/>
                  <a:gd name="f23" fmla="*/ f4 1 f19"/>
                  <a:gd name="f24" fmla="*/ f20 f14 1"/>
                  <a:gd name="f25" fmla="*/ f21 f14 1"/>
                  <a:gd name="f26" fmla="*/ f23 f15 1"/>
                  <a:gd name="f27" fmla="*/ f22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4" t="f27" r="f25" b="f26"/>
                <a:pathLst>
                  <a:path w="1244" h="808">
                    <a:moveTo>
                      <a:pt x="f5" y="f6"/>
                    </a:moveTo>
                    <a:cubicBezTo>
                      <a:pt x="f7" y="f6"/>
                      <a:pt x="f2" y="f8"/>
                      <a:pt x="f2" y="f9"/>
                    </a:cubicBezTo>
                    <a:cubicBezTo>
                      <a:pt x="f2" y="f10"/>
                      <a:pt x="f2" y="f11"/>
                      <a:pt x="f2" y="f2"/>
                    </a:cubicBezTo>
                    <a:lnTo>
                      <a:pt x="f12" y="f2"/>
                    </a:lnTo>
                    <a:cubicBezTo>
                      <a:pt x="f12" y="f11"/>
                      <a:pt x="f12" y="f10"/>
                      <a:pt x="f12" y="f9"/>
                    </a:cubicBezTo>
                    <a:cubicBezTo>
                      <a:pt x="f12" y="f8"/>
                      <a:pt x="f13" y="f6"/>
                      <a:pt x="f5" y="f6"/>
                    </a:cubicBezTo>
                  </a:path>
                </a:pathLst>
              </a:custGeom>
              <a:noFill/>
              <a:ln w="1801" cap="flat">
                <a:solidFill>
                  <a:srgbClr val="1B1918"/>
                </a:solidFill>
                <a:prstDash val="solid"/>
                <a:miter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3" name="Forma Livre 22"/>
              <p:cNvSpPr/>
              <p:nvPr/>
            </p:nvSpPr>
            <p:spPr>
              <a:xfrm>
                <a:off x="9418676" y="6053044"/>
                <a:ext cx="193679" cy="103318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618"/>
                  <a:gd name="f5" fmla="val 357"/>
                  <a:gd name="f6" fmla="val 356"/>
                  <a:gd name="f7" fmla="val 255"/>
                  <a:gd name="f8" fmla="val 355"/>
                  <a:gd name="f9" fmla="val 302"/>
                  <a:gd name="f10" fmla="val 326"/>
                  <a:gd name="f11" fmla="val 368"/>
                  <a:gd name="f12" fmla="val 276"/>
                  <a:gd name="f13" fmla="val 400"/>
                  <a:gd name="f14" fmla="val 232"/>
                  <a:gd name="f15" fmla="val 419"/>
                  <a:gd name="f16" fmla="val 210"/>
                  <a:gd name="f17" fmla="val 442"/>
                  <a:gd name="f18" fmla="val 182"/>
                  <a:gd name="f19" fmla="val 472"/>
                  <a:gd name="f20" fmla="val 177"/>
                  <a:gd name="f21" fmla="val 503"/>
                  <a:gd name="f22" fmla="val 173"/>
                  <a:gd name="f23" fmla="val 574"/>
                  <a:gd name="f24" fmla="val 193"/>
                  <a:gd name="f25" fmla="val 605"/>
                  <a:gd name="f26" fmla="val 203"/>
                  <a:gd name="f27" fmla="val 593"/>
                  <a:gd name="f28" fmla="val 136"/>
                  <a:gd name="f29" fmla="val 576"/>
                  <a:gd name="f30" fmla="val 69"/>
                  <a:gd name="f31" fmla="val 550"/>
                  <a:gd name="f32" fmla="val 6"/>
                  <a:gd name="f33" fmla="val 519"/>
                  <a:gd name="f34" fmla="val 488"/>
                  <a:gd name="f35" fmla="val 1"/>
                  <a:gd name="f36" fmla="val 460"/>
                  <a:gd name="f37" fmla="val 25"/>
                  <a:gd name="f38" fmla="val 432"/>
                  <a:gd name="f39" fmla="val 51"/>
                  <a:gd name="f40" fmla="val 417"/>
                  <a:gd name="f41" fmla="val 91"/>
                  <a:gd name="f42" fmla="val 395"/>
                  <a:gd name="f43" fmla="val 122"/>
                  <a:gd name="f44" fmla="val 383"/>
                  <a:gd name="f45" fmla="val 139"/>
                  <a:gd name="f46" fmla="val 369"/>
                  <a:gd name="f47" fmla="val 161"/>
                  <a:gd name="f48" fmla="val 350"/>
                  <a:gd name="f49" fmla="val 175"/>
                  <a:gd name="f50" fmla="val 333"/>
                  <a:gd name="f51" fmla="val 222"/>
                  <a:gd name="f52" fmla="val 328"/>
                  <a:gd name="f53" fmla="val 225"/>
                  <a:gd name="f54" fmla="val 321"/>
                  <a:gd name="f55" fmla="val 279"/>
                  <a:gd name="f56" fmla="val 319"/>
                  <a:gd name="f57" fmla="val 291"/>
                  <a:gd name="f58" fmla="val 317"/>
                  <a:gd name="f59" fmla="val 314"/>
                  <a:gd name="f60" fmla="val 300"/>
                  <a:gd name="f61" fmla="val 316"/>
                  <a:gd name="f62" fmla="val 293"/>
                  <a:gd name="f63" fmla="val 286"/>
                  <a:gd name="f64" fmla="val 272"/>
                  <a:gd name="f65" fmla="val 283"/>
                  <a:gd name="f66" fmla="val 230"/>
                  <a:gd name="f67" fmla="val 278"/>
                  <a:gd name="f68" fmla="val 188"/>
                  <a:gd name="f69" fmla="val 266"/>
                  <a:gd name="f70" fmla="val 185"/>
                  <a:gd name="f71" fmla="val 245"/>
                  <a:gd name="f72" fmla="val 217"/>
                  <a:gd name="f73" fmla="val 163"/>
                  <a:gd name="f74" fmla="val 189"/>
                  <a:gd name="f75" fmla="val 158"/>
                  <a:gd name="f76" fmla="val 162"/>
                  <a:gd name="f77" fmla="val 170"/>
                  <a:gd name="f78" fmla="val 105"/>
                  <a:gd name="f79" fmla="val 207"/>
                  <a:gd name="f80" fmla="val 86"/>
                  <a:gd name="f81" fmla="val 227"/>
                  <a:gd name="f82" fmla="val 54"/>
                  <a:gd name="f83" fmla="val 264"/>
                  <a:gd name="f84" fmla="val 23"/>
                  <a:gd name="f85" fmla="val 311"/>
                  <a:gd name="f86" fmla="val 412"/>
                  <a:gd name="f87" fmla="val 242"/>
                  <a:gd name="f88" fmla="val 324"/>
                  <a:gd name="f89" fmla="val 617"/>
                  <a:gd name="f90" fmla="val 614"/>
                  <a:gd name="f91" fmla="val 265"/>
                  <a:gd name="f92" fmla="val 607"/>
                  <a:gd name="f93" fmla="val 580"/>
                  <a:gd name="f94" fmla="val 212"/>
                  <a:gd name="f95" fmla="val 474"/>
                  <a:gd name="f96" fmla="val 450"/>
                  <a:gd name="f97" fmla="val 197"/>
                  <a:gd name="f98" fmla="val 428"/>
                  <a:gd name="f99" fmla="val 223"/>
                  <a:gd name="f100" fmla="*/ f1 1 618"/>
                  <a:gd name="f101" fmla="*/ f2 1 357"/>
                  <a:gd name="f102" fmla="+- f5 0 f3"/>
                  <a:gd name="f103" fmla="+- f4 0 f3"/>
                  <a:gd name="f104" fmla="*/ f103 1 618"/>
                  <a:gd name="f105" fmla="*/ f102 1 357"/>
                  <a:gd name="f106" fmla="*/ f3 1 f104"/>
                  <a:gd name="f107" fmla="*/ f4 1 f104"/>
                  <a:gd name="f108" fmla="*/ f3 1 f105"/>
                  <a:gd name="f109" fmla="*/ f5 1 f105"/>
                  <a:gd name="f110" fmla="*/ f106 f100 1"/>
                  <a:gd name="f111" fmla="*/ f107 f100 1"/>
                  <a:gd name="f112" fmla="*/ f109 f101 1"/>
                  <a:gd name="f113" fmla="*/ f108 f10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10" t="f113" r="f111" b="f112"/>
                <a:pathLst>
                  <a:path w="618" h="357">
                    <a:moveTo>
                      <a:pt x="f3" y="f6"/>
                    </a:moveTo>
                    <a:lnTo>
                      <a:pt x="f7" y="f6"/>
                    </a:lnTo>
                    <a:lnTo>
                      <a:pt x="f7" y="f8"/>
                    </a:lnTo>
                    <a:cubicBezTo>
                      <a:pt x="f9" y="f10"/>
                      <a:pt x="f11" y="f12"/>
                      <a:pt x="f13" y="f14"/>
                    </a:cubicBezTo>
                    <a:cubicBezTo>
                      <a:pt x="f15" y="f16"/>
                      <a:pt x="f17" y="f18"/>
                      <a:pt x="f19" y="f20"/>
                    </a:cubicBez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27" y="f28"/>
                      <a:pt x="f29" y="f30"/>
                      <a:pt x="f31" y="f32"/>
                    </a:cubicBezTo>
                    <a:cubicBezTo>
                      <a:pt x="f33" y="f3"/>
                      <a:pt x="f34" y="f35"/>
                      <a:pt x="f36" y="f37"/>
                    </a:cubicBezTo>
                    <a:cubicBezTo>
                      <a:pt x="f38" y="f39"/>
                      <a:pt x="f40" y="f41"/>
                      <a:pt x="f42" y="f43"/>
                    </a:cubicBezTo>
                    <a:cubicBezTo>
                      <a:pt x="f44" y="f45"/>
                      <a:pt x="f46" y="f47"/>
                      <a:pt x="f48" y="f49"/>
                    </a:cubicBezTo>
                    <a:cubicBezTo>
                      <a:pt x="f50" y="f51"/>
                      <a:pt x="f52" y="f53"/>
                      <a:pt x="f54" y="f55"/>
                    </a:cubicBezTo>
                    <a:cubicBezTo>
                      <a:pt x="f56" y="f57"/>
                      <a:pt x="f58" y="f59"/>
                      <a:pt x="f60" y="f61"/>
                    </a:cubicBezTo>
                    <a:lnTo>
                      <a:pt x="f62" y="f61"/>
                    </a:lnTo>
                    <a:cubicBezTo>
                      <a:pt x="f63" y="f64"/>
                      <a:pt x="f65" y="f66"/>
                      <a:pt x="f67" y="f68"/>
                    </a:cubicBezTo>
                    <a:cubicBezTo>
                      <a:pt x="f69" y="f70"/>
                      <a:pt x="f7" y="f0"/>
                      <a:pt x="f71" y="f49"/>
                    </a:cubicBezTo>
                    <a:cubicBezTo>
                      <a:pt x="f72" y="f73"/>
                      <a:pt x="f74" y="f75"/>
                      <a:pt x="f76" y="f77"/>
                    </a:cubicBezTo>
                    <a:cubicBezTo>
                      <a:pt x="f28" y="f18"/>
                      <a:pt x="f78" y="f79"/>
                      <a:pt x="f80" y="f81"/>
                    </a:cubicBezTo>
                    <a:cubicBezTo>
                      <a:pt x="f82" y="f83"/>
                      <a:pt x="f84" y="f85"/>
                      <a:pt x="f3" y="f6"/>
                    </a:cubicBezTo>
                    <a:close/>
                    <a:moveTo>
                      <a:pt x="f3" y="f6"/>
                    </a:moveTo>
                    <a:lnTo>
                      <a:pt x="f3" y="f6"/>
                    </a:lnTo>
                    <a:close/>
                    <a:moveTo>
                      <a:pt x="f86" y="f87"/>
                    </a:moveTo>
                    <a:cubicBezTo>
                      <a:pt x="f44" y="f65"/>
                      <a:pt x="f88" y="f10"/>
                      <a:pt x="f65" y="f6"/>
                    </a:cubicBezTo>
                    <a:lnTo>
                      <a:pt x="f89" y="f6"/>
                    </a:lnTo>
                    <a:cubicBezTo>
                      <a:pt x="f89" y="f85"/>
                      <a:pt x="f90" y="f91"/>
                      <a:pt x="f92" y="f51"/>
                    </a:cubicBezTo>
                    <a:cubicBezTo>
                      <a:pt x="f93" y="f94"/>
                      <a:pt x="f21" y="f68"/>
                      <a:pt x="f95" y="f24"/>
                    </a:cubicBezTo>
                    <a:cubicBezTo>
                      <a:pt x="f96" y="f97"/>
                      <a:pt x="f98" y="f99"/>
                      <a:pt x="f86" y="f87"/>
                    </a:cubicBezTo>
                    <a:close/>
                  </a:path>
                </a:pathLst>
              </a:custGeom>
              <a:solidFill>
                <a:srgbClr val="009035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4" name="Forma Livre 23"/>
              <p:cNvSpPr/>
              <p:nvPr/>
            </p:nvSpPr>
            <p:spPr>
              <a:xfrm>
                <a:off x="9028081" y="5780160"/>
                <a:ext cx="762115" cy="904679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2208"/>
                  <a:gd name="f5" fmla="val 2585"/>
                  <a:gd name="f6" fmla="val 1330"/>
                  <a:gd name="f7" fmla="val 757"/>
                  <a:gd name="f8" fmla="val 1342"/>
                  <a:gd name="f9" fmla="val 766"/>
                  <a:gd name="f10" fmla="val 1356"/>
                  <a:gd name="f11" fmla="val 774"/>
                  <a:gd name="f12" fmla="val 1361"/>
                  <a:gd name="f13" fmla="val 789"/>
                  <a:gd name="f14" fmla="val 1382"/>
                  <a:gd name="f15" fmla="val 857"/>
                  <a:gd name="f16" fmla="val 1391"/>
                  <a:gd name="f17" fmla="val 969"/>
                  <a:gd name="f18" fmla="val 1401"/>
                  <a:gd name="f19" fmla="val 1041"/>
                  <a:gd name="f20" fmla="val 1404"/>
                  <a:gd name="f21" fmla="val 1018"/>
                  <a:gd name="f22" fmla="val 1406"/>
                  <a:gd name="f23" fmla="val 1001"/>
                  <a:gd name="f24" fmla="val 1413"/>
                  <a:gd name="f25" fmla="val 979"/>
                  <a:gd name="f26" fmla="val 1416"/>
                  <a:gd name="f27" fmla="val 971"/>
                  <a:gd name="f28" fmla="val 1420"/>
                  <a:gd name="f29" fmla="val 963"/>
                  <a:gd name="f30" fmla="val 1423"/>
                  <a:gd name="f31" fmla="val 954"/>
                  <a:gd name="f32" fmla="val 1422"/>
                  <a:gd name="f33" fmla="val 945"/>
                  <a:gd name="f34" fmla="val 1412"/>
                  <a:gd name="f35" fmla="val 905"/>
                  <a:gd name="f36" fmla="val 1403"/>
                  <a:gd name="f37" fmla="val 872"/>
                  <a:gd name="f38" fmla="val 1392"/>
                  <a:gd name="f39" fmla="val 831"/>
                  <a:gd name="f40" fmla="val 826"/>
                  <a:gd name="f41" fmla="val 862"/>
                  <a:gd name="f42" fmla="val 1425"/>
                  <a:gd name="f43" fmla="val 892"/>
                  <a:gd name="f44" fmla="val 1432"/>
                  <a:gd name="f45" fmla="val 927"/>
                  <a:gd name="f46" fmla="val 1435"/>
                  <a:gd name="f47" fmla="val 918"/>
                  <a:gd name="f48" fmla="val 1437"/>
                  <a:gd name="f49" fmla="val 912"/>
                  <a:gd name="f50" fmla="val 1440"/>
                  <a:gd name="f51" fmla="val 903"/>
                  <a:gd name="f52" fmla="val 898"/>
                  <a:gd name="f53" fmla="val 1443"/>
                  <a:gd name="f54" fmla="val 1444"/>
                  <a:gd name="f55" fmla="val 885"/>
                  <a:gd name="f56" fmla="val 880"/>
                  <a:gd name="f57" fmla="val 1434"/>
                  <a:gd name="f58" fmla="val 1419"/>
                  <a:gd name="f59" fmla="val 816"/>
                  <a:gd name="f60" fmla="val 809"/>
                  <a:gd name="f61" fmla="val 799"/>
                  <a:gd name="f62" fmla="val 811"/>
                  <a:gd name="f63" fmla="val 1427"/>
                  <a:gd name="f64" fmla="val 1439"/>
                  <a:gd name="f65" fmla="val 837"/>
                  <a:gd name="f66" fmla="val 845"/>
                  <a:gd name="f67" fmla="val 1446"/>
                  <a:gd name="f68" fmla="val 853"/>
                  <a:gd name="f69" fmla="val 832"/>
                  <a:gd name="f70" fmla="val 821"/>
                  <a:gd name="f71" fmla="val 801"/>
                  <a:gd name="f72" fmla="val 756"/>
                  <a:gd name="f73" fmla="val 1415"/>
                  <a:gd name="f74" fmla="val 741"/>
                  <a:gd name="f75" fmla="val 739"/>
                  <a:gd name="f76" fmla="val 723"/>
                  <a:gd name="f77" fmla="val 718"/>
                  <a:gd name="f78" fmla="val 1474"/>
                  <a:gd name="f79" fmla="val 713"/>
                  <a:gd name="f80" fmla="val 1494"/>
                  <a:gd name="f81" fmla="val 700"/>
                  <a:gd name="f82" fmla="val 1496"/>
                  <a:gd name="f83" fmla="val 698"/>
                  <a:gd name="f84" fmla="val 695"/>
                  <a:gd name="f85" fmla="val 691"/>
                  <a:gd name="f86" fmla="val 706"/>
                  <a:gd name="f87" fmla="val 1493"/>
                  <a:gd name="f88" fmla="val 675"/>
                  <a:gd name="f89" fmla="val 1489"/>
                  <a:gd name="f90" fmla="val 670"/>
                  <a:gd name="f91" fmla="val 1487"/>
                  <a:gd name="f92" fmla="val 663"/>
                  <a:gd name="f93" fmla="val 1483"/>
                  <a:gd name="f94" fmla="val 658"/>
                  <a:gd name="f95" fmla="val 680"/>
                  <a:gd name="f96" fmla="val 1428"/>
                  <a:gd name="f97" fmla="val 665"/>
                  <a:gd name="f98" fmla="val 1475"/>
                  <a:gd name="f99" fmla="val 643"/>
                  <a:gd name="f100" fmla="val 641"/>
                  <a:gd name="f101" fmla="val 640"/>
                  <a:gd name="f102" fmla="val 1470"/>
                  <a:gd name="f103" fmla="val 636"/>
                  <a:gd name="f104" fmla="val 1465"/>
                  <a:gd name="f105" fmla="val 635"/>
                  <a:gd name="f106" fmla="val 1462"/>
                  <a:gd name="f107" fmla="val 651"/>
                  <a:gd name="f108" fmla="val 1380"/>
                  <a:gd name="f109" fmla="val 671"/>
                  <a:gd name="f110" fmla="val 1353"/>
                  <a:gd name="f111" fmla="val 673"/>
                  <a:gd name="f112" fmla="val 1322"/>
                  <a:gd name="f113" fmla="val 681"/>
                  <a:gd name="f114" fmla="val 1299"/>
                  <a:gd name="f115" fmla="val 686"/>
                  <a:gd name="f116" fmla="val 1271"/>
                  <a:gd name="f117" fmla="val 690"/>
                  <a:gd name="f118" fmla="val 1251"/>
                  <a:gd name="f119" fmla="val 696"/>
                  <a:gd name="f120" fmla="val 1239"/>
                  <a:gd name="f121" fmla="val 701"/>
                  <a:gd name="f122" fmla="val 1228"/>
                  <a:gd name="f123" fmla="val 732"/>
                  <a:gd name="f124" fmla="val 1225"/>
                  <a:gd name="f125" fmla="val 746"/>
                  <a:gd name="f126" fmla="val 1237"/>
                  <a:gd name="f127" fmla="val 1249"/>
                  <a:gd name="f128" fmla="val 737"/>
                  <a:gd name="f129" fmla="val 1263"/>
                  <a:gd name="f130" fmla="val 1282"/>
                  <a:gd name="f131" fmla="val 1289"/>
                  <a:gd name="f132" fmla="val 1305"/>
                  <a:gd name="f133" fmla="val 1317"/>
                  <a:gd name="f134" fmla="val 749"/>
                  <a:gd name="f135" fmla="val 705"/>
                  <a:gd name="f136" fmla="val 1280"/>
                  <a:gd name="f137" fmla="val 1294"/>
                  <a:gd name="f138" fmla="val 1306"/>
                  <a:gd name="f139" fmla="val 1318"/>
                  <a:gd name="f140" fmla="val 666"/>
                  <a:gd name="f141" fmla="val 1329"/>
                  <a:gd name="f142" fmla="val 1341"/>
                  <a:gd name="f143" fmla="val 660"/>
                  <a:gd name="f144" fmla="val 1296"/>
                  <a:gd name="f145" fmla="val 614"/>
                  <a:gd name="f146" fmla="val 1213"/>
                  <a:gd name="f147" fmla="val 599"/>
                  <a:gd name="f148" fmla="val 1144"/>
                  <a:gd name="f149" fmla="val 600"/>
                  <a:gd name="f150" fmla="val 1137"/>
                  <a:gd name="f151" fmla="val 602"/>
                  <a:gd name="f152" fmla="val 1127"/>
                  <a:gd name="f153" fmla="val 1120"/>
                  <a:gd name="f154" fmla="val 1118"/>
                  <a:gd name="f155" fmla="val 604"/>
                  <a:gd name="f156" fmla="val 1160"/>
                  <a:gd name="f157" fmla="val 612"/>
                  <a:gd name="f158" fmla="val 1203"/>
                  <a:gd name="f159" fmla="val 626"/>
                  <a:gd name="f160" fmla="val 1240"/>
                  <a:gd name="f161" fmla="val 645"/>
                  <a:gd name="f162" fmla="val 1256"/>
                  <a:gd name="f163" fmla="val 655"/>
                  <a:gd name="f164" fmla="val 1267"/>
                  <a:gd name="f165" fmla="val 661"/>
                  <a:gd name="f166" fmla="val 856"/>
                  <a:gd name="f167" fmla="val 1417"/>
                  <a:gd name="f168" fmla="val 812"/>
                  <a:gd name="f169" fmla="val 1366"/>
                  <a:gd name="f170" fmla="val 785"/>
                  <a:gd name="f171" fmla="val 1313"/>
                  <a:gd name="f172" fmla="val 1247"/>
                  <a:gd name="f173" fmla="val 754"/>
                  <a:gd name="f174" fmla="val 1283"/>
                  <a:gd name="f175" fmla="val 1343"/>
                  <a:gd name="f176" fmla="val 710"/>
                  <a:gd name="f177" fmla="val 1460"/>
                  <a:gd name="f178" fmla="val 722"/>
                  <a:gd name="f179" fmla="val 1516"/>
                  <a:gd name="f180" fmla="val 748"/>
                  <a:gd name="f181" fmla="val 1558"/>
                  <a:gd name="f182" fmla="val 1560"/>
                  <a:gd name="f183" fmla="val 1563"/>
                  <a:gd name="f184" fmla="val 751"/>
                  <a:gd name="f185" fmla="val 1566"/>
                  <a:gd name="f186" fmla="val 806"/>
                  <a:gd name="f187" fmla="val 1533"/>
                  <a:gd name="f188" fmla="val 877"/>
                  <a:gd name="f189" fmla="val 1507"/>
                  <a:gd name="f190" fmla="val 939"/>
                  <a:gd name="f191" fmla="val 1492"/>
                  <a:gd name="f192" fmla="val 910"/>
                  <a:gd name="f193" fmla="val 1469"/>
                  <a:gd name="f194" fmla="val 92"/>
                  <a:gd name="f195" fmla="val 1450"/>
                  <a:gd name="f196" fmla="val 105"/>
                  <a:gd name="f197" fmla="val 120"/>
                  <a:gd name="f198" fmla="val 1336"/>
                  <a:gd name="f199" fmla="val 141"/>
                  <a:gd name="f200" fmla="val 173"/>
                  <a:gd name="f201" fmla="val 1191"/>
                  <a:gd name="f202" fmla="val 215"/>
                  <a:gd name="f203" fmla="val 1112"/>
                  <a:gd name="f204" fmla="val 244"/>
                  <a:gd name="f205" fmla="val 1019"/>
                  <a:gd name="f206" fmla="val 262"/>
                  <a:gd name="f207" fmla="val 966"/>
                  <a:gd name="f208" fmla="val 270"/>
                  <a:gd name="f209" fmla="val 925"/>
                  <a:gd name="f210" fmla="val 280"/>
                  <a:gd name="f211" fmla="val 868"/>
                  <a:gd name="f212" fmla="val 282"/>
                  <a:gd name="f213" fmla="val 308"/>
                  <a:gd name="f214" fmla="val 232"/>
                  <a:gd name="f215" fmla="val 569"/>
                  <a:gd name="f216" fmla="val 117"/>
                  <a:gd name="f217" fmla="val 469"/>
                  <a:gd name="f218" fmla="val 110"/>
                  <a:gd name="f219" fmla="val 464"/>
                  <a:gd name="f220" fmla="val 353"/>
                  <a:gd name="f221" fmla="val 138"/>
                  <a:gd name="f222" fmla="val 356"/>
                  <a:gd name="f223" fmla="val 134"/>
                  <a:gd name="f224" fmla="val 354"/>
                  <a:gd name="f225" fmla="val 136"/>
                  <a:gd name="f226" fmla="val 358"/>
                  <a:gd name="f227" fmla="val 889"/>
                  <a:gd name="f228" fmla="val 47"/>
                  <a:gd name="f229" fmla="val 1847"/>
                  <a:gd name="f230" fmla="val 1851"/>
                  <a:gd name="f231" fmla="val 1853"/>
                  <a:gd name="f232" fmla="val 2096"/>
                  <a:gd name="f233" fmla="val 2091"/>
                  <a:gd name="f234" fmla="val 1973"/>
                  <a:gd name="f235" fmla="val 1898"/>
                  <a:gd name="f236" fmla="val 1925"/>
                  <a:gd name="f237" fmla="val 1942"/>
                  <a:gd name="f238" fmla="val 968"/>
                  <a:gd name="f239" fmla="val 1968"/>
                  <a:gd name="f240" fmla="val 1046"/>
                  <a:gd name="f241" fmla="val 2010"/>
                  <a:gd name="f242" fmla="val 2028"/>
                  <a:gd name="f243" fmla="val 1190"/>
                  <a:gd name="f244" fmla="val 2047"/>
                  <a:gd name="f245" fmla="val 1233"/>
                  <a:gd name="f246" fmla="val 2065"/>
                  <a:gd name="f247" fmla="val 2086"/>
                  <a:gd name="f248" fmla="val 2101"/>
                  <a:gd name="f249" fmla="val 2113"/>
                  <a:gd name="f250" fmla="val 2137"/>
                  <a:gd name="f251" fmla="val 1679"/>
                  <a:gd name="f252" fmla="val 2075"/>
                  <a:gd name="f253" fmla="val 1780"/>
                  <a:gd name="f254" fmla="val 2053"/>
                  <a:gd name="f255" fmla="val 1817"/>
                  <a:gd name="f256" fmla="val 2022"/>
                  <a:gd name="f257" fmla="val 1987"/>
                  <a:gd name="f258" fmla="val 1879"/>
                  <a:gd name="f259" fmla="val 1794"/>
                  <a:gd name="f260" fmla="val 2051"/>
                  <a:gd name="f261" fmla="val 2153"/>
                  <a:gd name="f262" fmla="val 2286"/>
                  <a:gd name="f263" fmla="val 1339"/>
                  <a:gd name="f264" fmla="val 1259"/>
                  <a:gd name="f265" fmla="val 2337"/>
                  <a:gd name="f266" fmla="val 1173"/>
                  <a:gd name="f267" fmla="val 2394"/>
                  <a:gd name="f268" fmla="val 1110"/>
                  <a:gd name="f269" fmla="val 2465"/>
                  <a:gd name="f270" fmla="val 1103"/>
                  <a:gd name="f271" fmla="val 2470"/>
                  <a:gd name="f272" fmla="val 1077"/>
                  <a:gd name="f273" fmla="val 2443"/>
                  <a:gd name="f274" fmla="val 1056"/>
                  <a:gd name="f275" fmla="val 2423"/>
                  <a:gd name="f276" fmla="val 1027"/>
                  <a:gd name="f277" fmla="val 2399"/>
                  <a:gd name="f278" fmla="val 977"/>
                  <a:gd name="f279" fmla="val 2359"/>
                  <a:gd name="f280" fmla="val 922"/>
                  <a:gd name="f281" fmla="val 2322"/>
                  <a:gd name="f282" fmla="val 867"/>
                  <a:gd name="f283" fmla="val 649"/>
                  <a:gd name="f284" fmla="val 412"/>
                  <a:gd name="f285" fmla="val 218"/>
                  <a:gd name="f286" fmla="val 184"/>
                  <a:gd name="f287" fmla="val 154"/>
                  <a:gd name="f288" fmla="val 130"/>
                  <a:gd name="f289" fmla="val 68"/>
                  <a:gd name="f290" fmla="val 135"/>
                  <a:gd name="f291" fmla="val 1115"/>
                  <a:gd name="f292" fmla="val 1162"/>
                  <a:gd name="f293" fmla="val 96"/>
                  <a:gd name="f294" fmla="val 1208"/>
                  <a:gd name="f295" fmla="val 79"/>
                  <a:gd name="f296" fmla="val 1257"/>
                  <a:gd name="f297" fmla="val 56"/>
                  <a:gd name="f298" fmla="val 1314"/>
                  <a:gd name="f299" fmla="val 40"/>
                  <a:gd name="f300" fmla="val 1374"/>
                  <a:gd name="f301" fmla="val 27"/>
                  <a:gd name="f302" fmla="val 1568"/>
                  <a:gd name="f303" fmla="val 3"/>
                  <a:gd name="f304" fmla="val 1699"/>
                  <a:gd name="f305" fmla="val 75"/>
                  <a:gd name="f306" fmla="val 103"/>
                  <a:gd name="f307" fmla="val 1861"/>
                  <a:gd name="f308" fmla="val 175"/>
                  <a:gd name="f309" fmla="val 1933"/>
                  <a:gd name="f310" fmla="val 275"/>
                  <a:gd name="f311" fmla="val 2021"/>
                  <a:gd name="f312" fmla="val 384"/>
                  <a:gd name="f313" fmla="val 2092"/>
                  <a:gd name="f314" fmla="val 498"/>
                  <a:gd name="f315" fmla="val 2157"/>
                  <a:gd name="f316" fmla="val 609"/>
                  <a:gd name="f317" fmla="val 2221"/>
                  <a:gd name="f318" fmla="val 2278"/>
                  <a:gd name="f319" fmla="val 2345"/>
                  <a:gd name="f320" fmla="val 883"/>
                  <a:gd name="f321" fmla="val 2379"/>
                  <a:gd name="f322" fmla="val 937"/>
                  <a:gd name="f323" fmla="val 2413"/>
                  <a:gd name="f324" fmla="val 985"/>
                  <a:gd name="f325" fmla="val 2453"/>
                  <a:gd name="f326" fmla="val 988"/>
                  <a:gd name="f327" fmla="val 2455"/>
                  <a:gd name="f328" fmla="val 1012"/>
                  <a:gd name="f329" fmla="val 2475"/>
                  <a:gd name="f330" fmla="val 1034"/>
                  <a:gd name="f331" fmla="val 2495"/>
                  <a:gd name="f332" fmla="val 2518"/>
                  <a:gd name="f333" fmla="val 2521"/>
                  <a:gd name="f334" fmla="val 2522"/>
                  <a:gd name="f335" fmla="val 1058"/>
                  <a:gd name="f336" fmla="val 1074"/>
                  <a:gd name="f337" fmla="val 2539"/>
                  <a:gd name="f338" fmla="val 1087"/>
                  <a:gd name="f339" fmla="val 2557"/>
                  <a:gd name="f340" fmla="val 1099"/>
                  <a:gd name="f341" fmla="val 2577"/>
                  <a:gd name="f342" fmla="val 2581"/>
                  <a:gd name="f343" fmla="val 1101"/>
                  <a:gd name="f344" fmla="val 2582"/>
                  <a:gd name="f345" fmla="val 2584"/>
                  <a:gd name="f346" fmla="val 1105"/>
                  <a:gd name="f347" fmla="val 1106"/>
                  <a:gd name="f348" fmla="val 1132"/>
                  <a:gd name="f349" fmla="val 1148"/>
                  <a:gd name="f350" fmla="val 1149"/>
                  <a:gd name="f351" fmla="val 1151"/>
                  <a:gd name="f352" fmla="val 1172"/>
                  <a:gd name="f353" fmla="val 1194"/>
                  <a:gd name="f354" fmla="val 1219"/>
                  <a:gd name="f355" fmla="val 1220"/>
                  <a:gd name="f356" fmla="val 1268"/>
                  <a:gd name="f357" fmla="val 1376"/>
                  <a:gd name="f358" fmla="val 1597"/>
                  <a:gd name="f359" fmla="val 1708"/>
                  <a:gd name="f360" fmla="val 1822"/>
                  <a:gd name="f361" fmla="val 1932"/>
                  <a:gd name="f362" fmla="val 2031"/>
                  <a:gd name="f363" fmla="val 2070"/>
                  <a:gd name="f364" fmla="val 2105"/>
                  <a:gd name="f365" fmla="val 2132"/>
                  <a:gd name="f366" fmla="val 2204"/>
                  <a:gd name="f367" fmla="val 2207"/>
                  <a:gd name="f368" fmla="val 2179"/>
                  <a:gd name="f369" fmla="val 2167"/>
                  <a:gd name="f370" fmla="val 2149"/>
                  <a:gd name="f371" fmla="val 2129"/>
                  <a:gd name="f372" fmla="val 1215"/>
                  <a:gd name="f373" fmla="val 1176"/>
                  <a:gd name="f374" fmla="val 2080"/>
                  <a:gd name="f375" fmla="val 1139"/>
                  <a:gd name="f376" fmla="val 2077"/>
                  <a:gd name="f377" fmla="val 1130"/>
                  <a:gd name="f378" fmla="val 2074"/>
                  <a:gd name="f379" fmla="val 1124"/>
                  <a:gd name="f380" fmla="val 2055"/>
                  <a:gd name="f381" fmla="val 2039"/>
                  <a:gd name="f382" fmla="val 1038"/>
                  <a:gd name="f383" fmla="val 2025"/>
                  <a:gd name="f384" fmla="val 998"/>
                  <a:gd name="f385" fmla="val 948"/>
                  <a:gd name="f386" fmla="val 1997"/>
                  <a:gd name="f387" fmla="val 900"/>
                  <a:gd name="f388" fmla="val 1991"/>
                  <a:gd name="f389" fmla="val 850"/>
                  <a:gd name="f390" fmla="val 1963"/>
                  <a:gd name="f391" fmla="val 2067"/>
                  <a:gd name="f392" fmla="val 564"/>
                  <a:gd name="f393" fmla="val 2191"/>
                  <a:gd name="f394" fmla="val 479"/>
                  <a:gd name="f395" fmla="val 343"/>
                  <a:gd name="f396" fmla="val 209"/>
                  <a:gd name="f397" fmla="val 1887"/>
                  <a:gd name="f398" fmla="val 73"/>
                  <a:gd name="f399" fmla="val 1782"/>
                  <a:gd name="f400" fmla="val 53"/>
                  <a:gd name="f401" fmla="val 38"/>
                  <a:gd name="f402" fmla="val 1572"/>
                  <a:gd name="f403" fmla="val 10"/>
                  <a:gd name="f404" fmla="val 2"/>
                  <a:gd name="f405" fmla="val 1154"/>
                  <a:gd name="f406" fmla="val 1083"/>
                  <a:gd name="f407" fmla="val 1062"/>
                  <a:gd name="f408" fmla="val 1043"/>
                  <a:gd name="f409" fmla="val 960"/>
                  <a:gd name="f410" fmla="val 879"/>
                  <a:gd name="f411" fmla="val 5"/>
                  <a:gd name="f412" fmla="val 797"/>
                  <a:gd name="f413" fmla="val 12"/>
                  <a:gd name="f414" fmla="val 744"/>
                  <a:gd name="f415" fmla="val 15"/>
                  <a:gd name="f416" fmla="val 689"/>
                  <a:gd name="f417" fmla="val 20"/>
                  <a:gd name="f418" fmla="val 634"/>
                  <a:gd name="f419" fmla="val 529"/>
                  <a:gd name="f420" fmla="val 424"/>
                  <a:gd name="f421" fmla="val 320"/>
                  <a:gd name="f422" fmla="val 318"/>
                  <a:gd name="f423" fmla="val 16"/>
                  <a:gd name="f424" fmla="val 139"/>
                  <a:gd name="f425" fmla="val 243"/>
                  <a:gd name="f426" fmla="val 216"/>
                  <a:gd name="f427" fmla="val 208"/>
                  <a:gd name="f428" fmla="val 895"/>
                  <a:gd name="f429" fmla="val 200"/>
                  <a:gd name="f430" fmla="val 935"/>
                  <a:gd name="f431" fmla="val 188"/>
                  <a:gd name="f432" fmla="val 976"/>
                  <a:gd name="f433" fmla="val 185"/>
                  <a:gd name="f434" fmla="val 983"/>
                  <a:gd name="f435" fmla="val 989"/>
                  <a:gd name="f436" fmla="val 168"/>
                  <a:gd name="f437" fmla="val 151"/>
                  <a:gd name="f438" fmla="*/ f1 1 2208"/>
                  <a:gd name="f439" fmla="*/ f2 1 2585"/>
                  <a:gd name="f440" fmla="+- f5 0 f3"/>
                  <a:gd name="f441" fmla="+- f4 0 f3"/>
                  <a:gd name="f442" fmla="*/ f441 1 2208"/>
                  <a:gd name="f443" fmla="*/ f440 1 2585"/>
                  <a:gd name="f444" fmla="*/ f3 1 f442"/>
                  <a:gd name="f445" fmla="*/ f4 1 f442"/>
                  <a:gd name="f446" fmla="*/ f3 1 f443"/>
                  <a:gd name="f447" fmla="*/ f5 1 f443"/>
                  <a:gd name="f448" fmla="*/ f444 f438 1"/>
                  <a:gd name="f449" fmla="*/ f445 f438 1"/>
                  <a:gd name="f450" fmla="*/ f447 f439 1"/>
                  <a:gd name="f451" fmla="*/ f446 f439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448" t="f451" r="f449" b="f450"/>
                <a:pathLst>
                  <a:path w="2208" h="2585">
                    <a:moveTo>
                      <a:pt x="f6" y="f7"/>
                    </a:moveTo>
                    <a:cubicBezTo>
                      <a:pt x="f8" y="f9"/>
                      <a:pt x="f10" y="f11"/>
                      <a:pt x="f12" y="f13"/>
                    </a:cubicBezTo>
                    <a:cubicBezTo>
                      <a:pt x="f14" y="f15"/>
                      <a:pt x="f16" y="f17"/>
                      <a:pt x="f18" y="f19"/>
                    </a:cubicBezTo>
                    <a:cubicBezTo>
                      <a:pt x="f20" y="f21"/>
                      <a:pt x="f22" y="f23"/>
                      <a:pt x="f24" y="f25"/>
                    </a:cubicBezTo>
                    <a:cubicBezTo>
                      <a:pt x="f26" y="f27"/>
                      <a:pt x="f28" y="f29"/>
                      <a:pt x="f30" y="f31"/>
                    </a:cubicBezTo>
                    <a:lnTo>
                      <a:pt x="f32" y="f33"/>
                    </a:lnTo>
                    <a:cubicBezTo>
                      <a:pt x="f34" y="f35"/>
                      <a:pt x="f36" y="f37"/>
                      <a:pt x="f38" y="f39"/>
                    </a:cubicBezTo>
                    <a:lnTo>
                      <a:pt x="f22" y="f40"/>
                    </a:lnTo>
                    <a:cubicBezTo>
                      <a:pt x="f26" y="f41"/>
                      <a:pt x="f42" y="f43"/>
                      <a:pt x="f44" y="f45"/>
                    </a:cubicBezTo>
                    <a:cubicBezTo>
                      <a:pt x="f46" y="f47"/>
                      <a:pt x="f48" y="f49"/>
                      <a:pt x="f50" y="f51"/>
                    </a:cubicBezTo>
                    <a:cubicBezTo>
                      <a:pt x="f50" y="f52"/>
                      <a:pt x="f53" y="f43"/>
                      <a:pt x="f54" y="f55"/>
                    </a:cubicBezTo>
                    <a:lnTo>
                      <a:pt x="f50" y="f56"/>
                    </a:lnTo>
                    <a:cubicBezTo>
                      <a:pt x="f57" y="f41"/>
                      <a:pt x="f58" y="f39"/>
                      <a:pt x="f22" y="f59"/>
                    </a:cubicBezTo>
                    <a:lnTo>
                      <a:pt x="f36" y="f60"/>
                    </a:lnTo>
                    <a:lnTo>
                      <a:pt x="f24" y="f61"/>
                    </a:lnTo>
                    <a:cubicBezTo>
                      <a:pt x="f30" y="f62"/>
                      <a:pt x="f63" y="f59"/>
                      <a:pt x="f46" y="f39"/>
                    </a:cubicBezTo>
                    <a:cubicBezTo>
                      <a:pt x="f64" y="f65"/>
                      <a:pt x="f53" y="f66"/>
                      <a:pt x="f67" y="f68"/>
                    </a:cubicBezTo>
                    <a:cubicBezTo>
                      <a:pt x="f67" y="f69"/>
                      <a:pt x="f53" y="f70"/>
                      <a:pt x="f46" y="f71"/>
                    </a:cubicBezTo>
                    <a:lnTo>
                      <a:pt x="f48" y="f71"/>
                    </a:lnTo>
                    <a:lnTo>
                      <a:pt x="f32" y="f72"/>
                    </a:lnTo>
                    <a:cubicBezTo>
                      <a:pt x="f73" y="f74"/>
                      <a:pt x="f73" y="f75"/>
                      <a:pt x="f34" y="f76"/>
                    </a:cubicBezTo>
                    <a:cubicBezTo>
                      <a:pt x="f46" y="f77"/>
                      <a:pt x="f78" y="f79"/>
                      <a:pt x="f80" y="f81"/>
                    </a:cubicBezTo>
                    <a:cubicBezTo>
                      <a:pt x="f82" y="f83"/>
                      <a:pt x="f82" y="f84"/>
                      <a:pt x="f82" y="f85"/>
                    </a:cubicBezTo>
                    <a:lnTo>
                      <a:pt x="f67" y="f86"/>
                    </a:lnTo>
                    <a:lnTo>
                      <a:pt x="f50" y="f85"/>
                    </a:lnTo>
                    <a:lnTo>
                      <a:pt x="f87" y="f88"/>
                    </a:lnTo>
                    <a:cubicBezTo>
                      <a:pt x="f89" y="f90"/>
                      <a:pt x="f91" y="f92"/>
                      <a:pt x="f93" y="f94"/>
                    </a:cubicBezTo>
                    <a:lnTo>
                      <a:pt x="f46" y="f95"/>
                    </a:lnTo>
                    <a:lnTo>
                      <a:pt x="f96" y="f97"/>
                    </a:lnTo>
                    <a:lnTo>
                      <a:pt x="f98" y="f99"/>
                    </a:lnTo>
                    <a:cubicBezTo>
                      <a:pt x="f98" y="f100"/>
                      <a:pt x="f78" y="f101"/>
                      <a:pt x="f78" y="f101"/>
                    </a:cubicBezTo>
                    <a:cubicBezTo>
                      <a:pt x="f102" y="f103"/>
                      <a:pt x="f104" y="f105"/>
                      <a:pt x="f106" y="f103"/>
                    </a:cubicBezTo>
                    <a:cubicBezTo>
                      <a:pt x="f54" y="f101"/>
                      <a:pt x="f63" y="f107"/>
                      <a:pt x="f34" y="f94"/>
                    </a:cubicBezTo>
                    <a:cubicBezTo>
                      <a:pt x="f108" y="f109"/>
                      <a:pt x="f110" y="f111"/>
                      <a:pt x="f112" y="f113"/>
                    </a:cubicBezTo>
                    <a:cubicBezTo>
                      <a:pt x="f114" y="f115"/>
                      <a:pt x="f116" y="f117"/>
                      <a:pt x="f118" y="f119"/>
                    </a:cubicBezTo>
                    <a:cubicBezTo>
                      <a:pt x="f120" y="f121"/>
                      <a:pt x="f122" y="f123"/>
                      <a:pt x="f124" y="f125"/>
                    </a:cubicBezTo>
                    <a:cubicBezTo>
                      <a:pt x="f126" y="f74"/>
                      <a:pt x="f127" y="f128"/>
                      <a:pt x="f129" y="f128"/>
                    </a:cubicBezTo>
                    <a:cubicBezTo>
                      <a:pt x="f116" y="f128"/>
                      <a:pt x="f130" y="f128"/>
                      <a:pt x="f131" y="f75"/>
                    </a:cubicBezTo>
                    <a:cubicBezTo>
                      <a:pt x="f132" y="f125"/>
                      <a:pt x="f133" y="f134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16" y="f135"/>
                    </a:moveTo>
                    <a:cubicBezTo>
                      <a:pt x="f136" y="f135"/>
                      <a:pt x="f136" y="f77"/>
                      <a:pt x="f116" y="f77"/>
                    </a:cubicBezTo>
                    <a:cubicBezTo>
                      <a:pt x="f129" y="f77"/>
                      <a:pt x="f129" y="f135"/>
                      <a:pt x="f116" y="f135"/>
                    </a:cubicBezTo>
                    <a:close/>
                    <a:moveTo>
                      <a:pt x="f116" y="f135"/>
                    </a:moveTo>
                    <a:lnTo>
                      <a:pt x="f116" y="f135"/>
                    </a:lnTo>
                    <a:close/>
                    <a:moveTo>
                      <a:pt x="f136" y="f111"/>
                    </a:moveTo>
                    <a:cubicBezTo>
                      <a:pt x="f137" y="f90"/>
                      <a:pt x="f138" y="f90"/>
                      <a:pt x="f139" y="f140"/>
                    </a:cubicBezTo>
                    <a:cubicBezTo>
                      <a:pt x="f141" y="f92"/>
                      <a:pt x="f142" y="f143"/>
                      <a:pt x="f110" y="f94"/>
                    </a:cubicBezTo>
                    <a:cubicBezTo>
                      <a:pt x="f144" y="f145"/>
                      <a:pt x="f146" y="f147"/>
                      <a:pt x="f148" y="f149"/>
                    </a:cubicBezTo>
                    <a:cubicBezTo>
                      <a:pt x="f150" y="f151"/>
                      <a:pt x="f152" y="f151"/>
                      <a:pt x="f153" y="f151"/>
                    </a:cubicBezTo>
                    <a:lnTo>
                      <a:pt x="f154" y="f151"/>
                    </a:lnTo>
                    <a:lnTo>
                      <a:pt x="f153" y="f155"/>
                    </a:lnTo>
                    <a:cubicBezTo>
                      <a:pt x="f156" y="f157"/>
                      <a:pt x="f158" y="f159"/>
                      <a:pt x="f160" y="f161"/>
                    </a:cubicBezTo>
                    <a:cubicBezTo>
                      <a:pt x="f162" y="f163"/>
                      <a:pt x="f164" y="f165"/>
                      <a:pt x="f136" y="f111"/>
                    </a:cubicBezTo>
                    <a:close/>
                    <a:moveTo>
                      <a:pt x="f136" y="f111"/>
                    </a:moveTo>
                    <a:lnTo>
                      <a:pt x="f136" y="f111"/>
                    </a:lnTo>
                    <a:close/>
                    <a:moveTo>
                      <a:pt x="f166" y="f167"/>
                    </a:moveTo>
                    <a:cubicBezTo>
                      <a:pt x="f168" y="f169"/>
                      <a:pt x="f170" y="f171"/>
                      <a:pt x="f60" y="f172"/>
                    </a:cubicBezTo>
                    <a:cubicBezTo>
                      <a:pt x="f173" y="f174"/>
                      <a:pt x="f79" y="f175"/>
                      <a:pt x="f176" y="f34"/>
                    </a:cubicBezTo>
                    <a:cubicBezTo>
                      <a:pt x="f176" y="f177"/>
                      <a:pt x="f178" y="f179"/>
                      <a:pt x="f180" y="f181"/>
                    </a:cubicBezTo>
                    <a:cubicBezTo>
                      <a:pt x="f180" y="f182"/>
                      <a:pt x="f134" y="f183"/>
                      <a:pt x="f184" y="f185"/>
                    </a:cubicBezTo>
                    <a:cubicBezTo>
                      <a:pt x="f186" y="f187"/>
                      <a:pt x="f188" y="f189"/>
                      <a:pt x="f190" y="f191"/>
                    </a:cubicBezTo>
                    <a:cubicBezTo>
                      <a:pt x="f192" y="f193"/>
                      <a:pt x="f56" y="f54"/>
                      <a:pt x="f166" y="f167"/>
                    </a:cubicBezTo>
                    <a:close/>
                    <a:moveTo>
                      <a:pt x="f166" y="f167"/>
                    </a:moveTo>
                    <a:lnTo>
                      <a:pt x="f166" y="f167"/>
                    </a:lnTo>
                    <a:close/>
                    <a:moveTo>
                      <a:pt x="f194" y="f195"/>
                    </a:moveTo>
                    <a:cubicBezTo>
                      <a:pt x="f196" y="f16"/>
                      <a:pt x="f197" y="f198"/>
                      <a:pt x="f199" y="f136"/>
                    </a:cubicBezTo>
                    <a:cubicBezTo>
                      <a:pt x="f200" y="f201"/>
                      <a:pt x="f202" y="f203"/>
                      <a:pt x="f204" y="f205"/>
                    </a:cubicBezTo>
                    <a:cubicBezTo>
                      <a:pt x="f206" y="f207"/>
                      <a:pt x="f208" y="f209"/>
                      <a:pt x="f210" y="f211"/>
                    </a:cubicBezTo>
                    <a:lnTo>
                      <a:pt x="f212" y="f41"/>
                    </a:lnTo>
                    <a:cubicBezTo>
                      <a:pt x="f213" y="f81"/>
                      <a:pt x="f214" y="f215"/>
                      <a:pt x="f216" y="f217"/>
                    </a:cubicBezTo>
                    <a:lnTo>
                      <a:pt x="f218" y="f219"/>
                    </a:lnTo>
                    <a:lnTo>
                      <a:pt x="f220" y="f221"/>
                    </a:lnTo>
                    <a:cubicBezTo>
                      <a:pt x="f222" y="f223"/>
                      <a:pt x="f224" y="f225"/>
                      <a:pt x="f226" y="f223"/>
                    </a:cubicBezTo>
                    <a:cubicBezTo>
                      <a:pt x="f227" y="f228"/>
                      <a:pt x="f139" y="f228"/>
                      <a:pt x="f229" y="f223"/>
                    </a:cubicBezTo>
                    <a:cubicBezTo>
                      <a:pt x="f230" y="f225"/>
                      <a:pt x="f230" y="f223"/>
                      <a:pt x="f231" y="f221"/>
                    </a:cubicBezTo>
                    <a:lnTo>
                      <a:pt x="f232" y="f219"/>
                    </a:lnTo>
                    <a:lnTo>
                      <a:pt x="f233" y="f217"/>
                    </a:lnTo>
                    <a:cubicBezTo>
                      <a:pt x="f234" y="f215"/>
                      <a:pt x="f235" y="f81"/>
                      <a:pt x="f236" y="f41"/>
                    </a:cubicBezTo>
                    <a:cubicBezTo>
                      <a:pt x="f237" y="f238"/>
                      <a:pt x="f239" y="f240"/>
                      <a:pt x="f241" y="f148"/>
                    </a:cubicBezTo>
                    <a:cubicBezTo>
                      <a:pt x="f242" y="f243"/>
                      <a:pt x="f244" y="f245"/>
                      <a:pt x="f246" y="f136"/>
                    </a:cubicBezTo>
                    <a:cubicBezTo>
                      <a:pt x="f247" y="f198"/>
                      <a:pt x="f248" y="f16"/>
                      <a:pt x="f249" y="f195"/>
                    </a:cubicBezTo>
                    <a:cubicBezTo>
                      <a:pt x="f250" y="f183"/>
                      <a:pt x="f250" y="f251"/>
                      <a:pt x="f252" y="f253"/>
                    </a:cubicBezTo>
                    <a:cubicBezTo>
                      <a:pt x="f254" y="f255"/>
                      <a:pt x="f256" y="f230"/>
                      <a:pt x="f257" y="f258"/>
                    </a:cubicBezTo>
                    <a:cubicBezTo>
                      <a:pt x="f259" y="f260"/>
                      <a:pt x="f181" y="f261"/>
                      <a:pt x="f142" y="f262"/>
                    </a:cubicBezTo>
                    <a:lnTo>
                      <a:pt x="f263" y="f262"/>
                    </a:lnTo>
                    <a:cubicBezTo>
                      <a:pt x="f264" y="f265"/>
                      <a:pt x="f266" y="f267"/>
                      <a:pt x="f268" y="f269"/>
                    </a:cubicBezTo>
                    <a:lnTo>
                      <a:pt x="f270" y="f271"/>
                    </a:lnTo>
                    <a:cubicBezTo>
                      <a:pt x="f272" y="f273"/>
                      <a:pt x="f274" y="f275"/>
                      <a:pt x="f276" y="f277"/>
                    </a:cubicBezTo>
                    <a:cubicBezTo>
                      <a:pt x="f278" y="f279"/>
                      <a:pt x="f280" y="f281"/>
                      <a:pt x="f282" y="f262"/>
                    </a:cubicBezTo>
                    <a:cubicBezTo>
                      <a:pt x="f283" y="f261"/>
                      <a:pt x="f284" y="f260"/>
                      <a:pt x="f285" y="f258"/>
                    </a:cubicBezTo>
                    <a:cubicBezTo>
                      <a:pt x="f286" y="f230"/>
                      <a:pt x="f287" y="f255"/>
                      <a:pt x="f288" y="f253"/>
                    </a:cubicBezTo>
                    <a:cubicBezTo>
                      <a:pt x="f289" y="f251"/>
                      <a:pt x="f289" y="f183"/>
                      <a:pt x="f194" y="f195"/>
                    </a:cubicBezTo>
                    <a:close/>
                    <a:moveTo>
                      <a:pt x="f194" y="f195"/>
                    </a:moveTo>
                    <a:lnTo>
                      <a:pt x="f194" y="f195"/>
                    </a:lnTo>
                    <a:close/>
                    <a:moveTo>
                      <a:pt x="f290" y="f291"/>
                    </a:moveTo>
                    <a:cubicBezTo>
                      <a:pt x="f216" y="f292"/>
                      <a:pt x="f293" y="f294"/>
                      <a:pt x="f295" y="f296"/>
                    </a:cubicBezTo>
                    <a:cubicBezTo>
                      <a:pt x="f297" y="f298"/>
                      <a:pt x="f299" y="f300"/>
                      <a:pt x="f301" y="f48"/>
                    </a:cubicBezTo>
                    <a:cubicBezTo>
                      <a:pt x="f3" y="f302"/>
                      <a:pt x="f303" y="f304"/>
                      <a:pt x="f305" y="f255"/>
                    </a:cubicBezTo>
                    <a:cubicBezTo>
                      <a:pt x="f306" y="f307"/>
                      <a:pt x="f290" y="f235"/>
                      <a:pt x="f308" y="f309"/>
                    </a:cubicBezTo>
                    <a:cubicBezTo>
                      <a:pt x="f310" y="f311"/>
                      <a:pt x="f312" y="f313"/>
                      <a:pt x="f314" y="f315"/>
                    </a:cubicBezTo>
                    <a:cubicBezTo>
                      <a:pt x="f316" y="f317"/>
                      <a:pt x="f178" y="f318"/>
                      <a:pt x="f69" y="f319"/>
                    </a:cubicBezTo>
                    <a:cubicBezTo>
                      <a:pt x="f320" y="f321"/>
                      <a:pt x="f322" y="f323"/>
                      <a:pt x="f324" y="f325"/>
                    </a:cubicBezTo>
                    <a:lnTo>
                      <a:pt x="f326" y="f327"/>
                    </a:lnTo>
                    <a:cubicBezTo>
                      <a:pt x="f328" y="f329"/>
                      <a:pt x="f330" y="f331"/>
                      <a:pt x="f274" y="f332"/>
                    </a:cubicBezTo>
                    <a:cubicBezTo>
                      <a:pt x="f274" y="f333"/>
                      <a:pt x="f274" y="f334"/>
                      <a:pt x="f335" y="f334"/>
                    </a:cubicBezTo>
                    <a:cubicBezTo>
                      <a:pt x="f336" y="f337"/>
                      <a:pt x="f338" y="f339"/>
                      <a:pt x="f340" y="f341"/>
                    </a:cubicBezTo>
                    <a:cubicBezTo>
                      <a:pt x="f340" y="f342"/>
                      <a:pt x="f343" y="f344"/>
                      <a:pt x="f270" y="f345"/>
                    </a:cubicBezTo>
                    <a:cubicBezTo>
                      <a:pt x="f346" y="f344"/>
                      <a:pt x="f346" y="f342"/>
                      <a:pt x="f347" y="f341"/>
                    </a:cubicBezTo>
                    <a:cubicBezTo>
                      <a:pt x="f154" y="f339"/>
                      <a:pt x="f348" y="f337"/>
                      <a:pt x="f349" y="f334"/>
                    </a:cubicBezTo>
                    <a:cubicBezTo>
                      <a:pt x="f349" y="f334"/>
                      <a:pt x="f350" y="f333"/>
                      <a:pt x="f351" y="f332"/>
                    </a:cubicBezTo>
                    <a:cubicBezTo>
                      <a:pt x="f352" y="f331"/>
                      <a:pt x="f353" y="f329"/>
                      <a:pt x="f354" y="f327"/>
                    </a:cubicBezTo>
                    <a:cubicBezTo>
                      <a:pt x="f354" y="f327"/>
                      <a:pt x="f354" y="f325"/>
                      <a:pt x="f355" y="f325"/>
                    </a:cubicBezTo>
                    <a:cubicBezTo>
                      <a:pt x="f356" y="f323"/>
                      <a:pt x="f112" y="f321"/>
                      <a:pt x="f357" y="f319"/>
                    </a:cubicBezTo>
                    <a:cubicBezTo>
                      <a:pt x="f93" y="f318"/>
                      <a:pt x="f358" y="f317"/>
                      <a:pt x="f359" y="f315"/>
                    </a:cubicBezTo>
                    <a:cubicBezTo>
                      <a:pt x="f360" y="f313"/>
                      <a:pt x="f361" y="f311"/>
                      <a:pt x="f362" y="f309"/>
                    </a:cubicBezTo>
                    <a:cubicBezTo>
                      <a:pt x="f363" y="f235"/>
                      <a:pt x="f364" y="f307"/>
                      <a:pt x="f365" y="f255"/>
                    </a:cubicBezTo>
                    <a:cubicBezTo>
                      <a:pt x="f366" y="f304"/>
                      <a:pt x="f367" y="f302"/>
                      <a:pt x="f368" y="f48"/>
                    </a:cubicBezTo>
                    <a:cubicBezTo>
                      <a:pt x="f369" y="f300"/>
                      <a:pt x="f370" y="f298"/>
                      <a:pt x="f371" y="f296"/>
                    </a:cubicBezTo>
                    <a:cubicBezTo>
                      <a:pt x="f249" y="f372"/>
                      <a:pt x="f232" y="f373"/>
                      <a:pt x="f374" y="f375"/>
                    </a:cubicBezTo>
                    <a:cubicBezTo>
                      <a:pt x="f376" y="f377"/>
                      <a:pt x="f378" y="f379"/>
                      <a:pt x="f363" y="f291"/>
                    </a:cubicBezTo>
                    <a:cubicBezTo>
                      <a:pt x="f380" y="f272"/>
                      <a:pt x="f381" y="f382"/>
                      <a:pt x="f383" y="f384"/>
                    </a:cubicBezTo>
                    <a:cubicBezTo>
                      <a:pt x="f241" y="f385"/>
                      <a:pt x="f386" y="f387"/>
                      <a:pt x="f388" y="f389"/>
                    </a:cubicBezTo>
                    <a:cubicBezTo>
                      <a:pt x="f390" y="f115"/>
                      <a:pt x="f391" y="f392"/>
                      <a:pt x="f393" y="f394"/>
                    </a:cubicBezTo>
                    <a:cubicBezTo>
                      <a:pt x="f233" y="f395"/>
                      <a:pt x="f257" y="f396"/>
                      <a:pt x="f397" y="f398"/>
                    </a:cubicBezTo>
                    <a:cubicBezTo>
                      <a:pt x="f399" y="f400"/>
                      <a:pt x="f251" y="f401"/>
                      <a:pt x="f402" y="f301"/>
                    </a:cubicBezTo>
                    <a:cubicBezTo>
                      <a:pt x="f57" y="f403"/>
                      <a:pt x="f137" y="f404"/>
                      <a:pt x="f405" y="f3"/>
                    </a:cubicBezTo>
                    <a:cubicBezTo>
                      <a:pt x="f150" y="f3"/>
                      <a:pt x="f153" y="f3"/>
                      <a:pt x="f270" y="f3"/>
                    </a:cubicBezTo>
                    <a:cubicBezTo>
                      <a:pt x="f406" y="f3"/>
                      <a:pt x="f407" y="f3"/>
                      <a:pt x="f408" y="f3"/>
                    </a:cubicBezTo>
                    <a:cubicBezTo>
                      <a:pt x="f409" y="f404"/>
                      <a:pt x="f410" y="f411"/>
                      <a:pt x="f412" y="f413"/>
                    </a:cubicBezTo>
                    <a:cubicBezTo>
                      <a:pt x="f414" y="f415"/>
                      <a:pt x="f416" y="f417"/>
                      <a:pt x="f418" y="f301"/>
                    </a:cubicBezTo>
                    <a:cubicBezTo>
                      <a:pt x="f419" y="f401"/>
                      <a:pt x="f420" y="f400"/>
                      <a:pt x="f421" y="f398"/>
                    </a:cubicBezTo>
                    <a:cubicBezTo>
                      <a:pt x="f422" y="f398"/>
                      <a:pt x="f422" y="f398"/>
                      <a:pt x="f422" y="f398"/>
                    </a:cubicBezTo>
                    <a:cubicBezTo>
                      <a:pt x="f285" y="f396"/>
                      <a:pt x="f216" y="f395"/>
                      <a:pt x="f423" y="f394"/>
                    </a:cubicBezTo>
                    <a:cubicBezTo>
                      <a:pt x="f424" y="f392"/>
                      <a:pt x="f425" y="f115"/>
                      <a:pt x="f426" y="f389"/>
                    </a:cubicBezTo>
                    <a:cubicBezTo>
                      <a:pt x="f427" y="f428"/>
                      <a:pt x="f429" y="f430"/>
                      <a:pt x="f431" y="f432"/>
                    </a:cubicBezTo>
                    <a:cubicBezTo>
                      <a:pt x="f433" y="f434"/>
                      <a:pt x="f286" y="f435"/>
                      <a:pt x="f0" y="f384"/>
                    </a:cubicBezTo>
                    <a:cubicBezTo>
                      <a:pt x="f436" y="f382"/>
                      <a:pt x="f437" y="f272"/>
                      <a:pt x="f290" y="f291"/>
                    </a:cubicBezTo>
                    <a:close/>
                  </a:path>
                </a:pathLst>
              </a:custGeom>
              <a:solidFill>
                <a:srgbClr val="ECECED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5" name="Forma Livre 24"/>
              <p:cNvSpPr/>
              <p:nvPr/>
            </p:nvSpPr>
            <p:spPr>
              <a:xfrm>
                <a:off x="9202677" y="6188037"/>
                <a:ext cx="203399" cy="260283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643"/>
                  <a:gd name="f5" fmla="val 792"/>
                  <a:gd name="f6" fmla="val 556"/>
                  <a:gd name="f7" fmla="val 170"/>
                  <a:gd name="f8" fmla="val 43"/>
                  <a:gd name="f9" fmla="val 343"/>
                  <a:gd name="f10" fmla="val 131"/>
                  <a:gd name="f11" fmla="val 488"/>
                  <a:gd name="f12" fmla="val 232"/>
                  <a:gd name="f13" fmla="val 655"/>
                  <a:gd name="f14" fmla="val 393"/>
                  <a:gd name="f15" fmla="val 781"/>
                  <a:gd name="f16" fmla="val 588"/>
                  <a:gd name="f17" fmla="val 791"/>
                  <a:gd name="f18" fmla="val 586"/>
                  <a:gd name="f19" fmla="val 592"/>
                  <a:gd name="f20" fmla="val 784"/>
                  <a:gd name="f21" fmla="val 642"/>
                  <a:gd name="f22" fmla="val 705"/>
                  <a:gd name="f23" fmla="val 624"/>
                  <a:gd name="f24" fmla="val 599"/>
                  <a:gd name="f25" fmla="val 593"/>
                  <a:gd name="f26" fmla="val 517"/>
                  <a:gd name="f27" fmla="val 560"/>
                  <a:gd name="f28" fmla="val 434"/>
                  <a:gd name="f29" fmla="val 516"/>
                  <a:gd name="f30" fmla="val 479"/>
                  <a:gd name="f31" fmla="val 281"/>
                  <a:gd name="f32" fmla="val 460"/>
                  <a:gd name="f33" fmla="val 237"/>
                  <a:gd name="f34" fmla="val 438"/>
                  <a:gd name="f35" fmla="val 184"/>
                  <a:gd name="f36" fmla="val 442"/>
                  <a:gd name="f37" fmla="val 136"/>
                  <a:gd name="f38" fmla="val 447"/>
                  <a:gd name="f39" fmla="val 64"/>
                  <a:gd name="f40" fmla="val 495"/>
                  <a:gd name="f41" fmla="val 22"/>
                  <a:gd name="f42" fmla="val 169"/>
                  <a:gd name="f43" fmla="val 449"/>
                  <a:gd name="f44" fmla="val 196"/>
                  <a:gd name="f45" fmla="val 436"/>
                  <a:gd name="f46" fmla="val 199"/>
                  <a:gd name="f47" fmla="val 200"/>
                  <a:gd name="f48" fmla="val 219"/>
                  <a:gd name="f49" fmla="val 220"/>
                  <a:gd name="f50" fmla="val 223"/>
                  <a:gd name="f51" fmla="val 257"/>
                  <a:gd name="f52" fmla="val 243"/>
                  <a:gd name="f53" fmla="val 205"/>
                  <a:gd name="f54" fmla="val 365"/>
                  <a:gd name="f55" fmla="val 208"/>
                  <a:gd name="f56" fmla="val 277"/>
                  <a:gd name="f57" fmla="val 212"/>
                  <a:gd name="f58" fmla="val 163"/>
                  <a:gd name="f59" fmla="val 307"/>
                  <a:gd name="f60" fmla="val 94"/>
                  <a:gd name="f61" fmla="val 357"/>
                  <a:gd name="f62" fmla="val 78"/>
                  <a:gd name="f63" fmla="val 192"/>
                  <a:gd name="f64" fmla="val 362"/>
                  <a:gd name="f65" fmla="val 269"/>
                  <a:gd name="f66" fmla="val 486"/>
                  <a:gd name="f67" fmla="val 368"/>
                  <a:gd name="f68" fmla="val 359"/>
                  <a:gd name="f69" fmla="val 392"/>
                  <a:gd name="f70" fmla="val 286"/>
                  <a:gd name="f71" fmla="val 266"/>
                  <a:gd name="f72" fmla="val 422"/>
                  <a:gd name="f73" fmla="val 421"/>
                  <a:gd name="f74" fmla="val 417"/>
                  <a:gd name="f75" fmla="val 364"/>
                  <a:gd name="f76" fmla="val 395"/>
                  <a:gd name="f77" fmla="val 396"/>
                  <a:gd name="f78" fmla="val 428"/>
                  <a:gd name="f79" fmla="val 432"/>
                  <a:gd name="f80" fmla="val 458"/>
                  <a:gd name="f81" fmla="val 463"/>
                  <a:gd name="f82" fmla="val 466"/>
                  <a:gd name="f83" fmla="val 429"/>
                  <a:gd name="f84" fmla="val 469"/>
                  <a:gd name="f85" fmla="val 341"/>
                  <a:gd name="f86" fmla="val 255"/>
                  <a:gd name="f87" fmla="val 481"/>
                  <a:gd name="f88" fmla="val 162"/>
                  <a:gd name="f89" fmla="val 468"/>
                  <a:gd name="f90" fmla="val 164"/>
                  <a:gd name="f91" fmla="val 461"/>
                  <a:gd name="f92" fmla="val 454"/>
                  <a:gd name="f93" fmla="val 453"/>
                  <a:gd name="f94" fmla="val 165"/>
                  <a:gd name="f95" fmla="*/ f1 1 643"/>
                  <a:gd name="f96" fmla="*/ f2 1 792"/>
                  <a:gd name="f97" fmla="+- f5 0 f3"/>
                  <a:gd name="f98" fmla="+- f4 0 f3"/>
                  <a:gd name="f99" fmla="*/ f98 1 643"/>
                  <a:gd name="f100" fmla="*/ f97 1 792"/>
                  <a:gd name="f101" fmla="*/ f3 1 f99"/>
                  <a:gd name="f102" fmla="*/ f4 1 f99"/>
                  <a:gd name="f103" fmla="*/ f3 1 f100"/>
                  <a:gd name="f104" fmla="*/ f5 1 f100"/>
                  <a:gd name="f105" fmla="*/ f101 f95 1"/>
                  <a:gd name="f106" fmla="*/ f102 f95 1"/>
                  <a:gd name="f107" fmla="*/ f104 f96 1"/>
                  <a:gd name="f108" fmla="*/ f103 f9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05" t="f108" r="f106" b="f107"/>
                <a:pathLst>
                  <a:path w="643" h="792">
                    <a:moveTo>
                      <a:pt x="f6" y="f3"/>
                    </a:moveTo>
                    <a:lnTo>
                      <a:pt x="f3" y="f3"/>
                    </a:lnTo>
                    <a:cubicBezTo>
                      <a:pt x="f3" y="f7"/>
                      <a:pt x="f8" y="f9"/>
                      <a:pt x="f10" y="f11"/>
                    </a:cubicBezTo>
                    <a:cubicBezTo>
                      <a:pt x="f12" y="f13"/>
                      <a:pt x="f14" y="f15"/>
                      <a:pt x="f16" y="f17"/>
                    </a:cubicBezTo>
                    <a:lnTo>
                      <a:pt x="f18" y="f17"/>
                    </a:lnTo>
                    <a:lnTo>
                      <a:pt x="f19" y="f20"/>
                    </a:ln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27" y="f28"/>
                      <a:pt x="f29" y="f0"/>
                      <a:pt x="f30" y="f31"/>
                    </a:cubicBezTo>
                    <a:cubicBezTo>
                      <a:pt x="f32" y="f33"/>
                      <a:pt x="f34" y="f35"/>
                      <a:pt x="f36" y="f37"/>
                    </a:cubicBezTo>
                    <a:cubicBezTo>
                      <a:pt x="f38" y="f39"/>
                      <a:pt x="f40" y="f41"/>
                      <a:pt x="f6" y="f3"/>
                    </a:cubicBezTo>
                    <a:close/>
                    <a:moveTo>
                      <a:pt x="f6" y="f3"/>
                    </a:moveTo>
                    <a:lnTo>
                      <a:pt x="f6" y="f3"/>
                    </a:lnTo>
                    <a:close/>
                    <a:moveTo>
                      <a:pt x="f42" y="f43"/>
                    </a:moveTo>
                    <a:lnTo>
                      <a:pt x="f44" y="f43"/>
                    </a:lnTo>
                    <a:lnTo>
                      <a:pt x="f44" y="f34"/>
                    </a:lnTo>
                    <a:cubicBezTo>
                      <a:pt x="f44" y="f45"/>
                      <a:pt x="f46" y="f45"/>
                      <a:pt x="f47" y="f45"/>
                    </a:cubicBezTo>
                    <a:lnTo>
                      <a:pt x="f48" y="f45"/>
                    </a:lnTo>
                    <a:cubicBezTo>
                      <a:pt x="f49" y="f45"/>
                      <a:pt x="f50" y="f45"/>
                      <a:pt x="f50" y="f34"/>
                    </a:cubicBezTo>
                    <a:lnTo>
                      <a:pt x="f50" y="f43"/>
                    </a:lnTo>
                    <a:lnTo>
                      <a:pt x="f51" y="f43"/>
                    </a:lnTo>
                    <a:cubicBezTo>
                      <a:pt x="f52" y="f28"/>
                      <a:pt x="f53" y="f54"/>
                      <a:pt x="f55" y="f56"/>
                    </a:cubicBezTo>
                    <a:cubicBezTo>
                      <a:pt x="f57" y="f58"/>
                      <a:pt x="f59" y="f60"/>
                      <a:pt x="f61" y="f62"/>
                    </a:cubicBezTo>
                    <a:cubicBezTo>
                      <a:pt x="f31" y="f63"/>
                      <a:pt x="f64" y="f65"/>
                      <a:pt x="f66" y="f67"/>
                    </a:cubicBezTo>
                    <a:cubicBezTo>
                      <a:pt x="f68" y="f69"/>
                      <a:pt x="f70" y="f34"/>
                      <a:pt x="f71" y="f43"/>
                    </a:cubicBezTo>
                    <a:lnTo>
                      <a:pt x="f0" y="f43"/>
                    </a:lnTo>
                    <a:lnTo>
                      <a:pt x="f0" y="f72"/>
                    </a:lnTo>
                    <a:cubicBezTo>
                      <a:pt x="f0" y="f73"/>
                      <a:pt x="f64" y="f74"/>
                      <a:pt x="f75" y="f74"/>
                    </a:cubicBezTo>
                    <a:lnTo>
                      <a:pt x="f14" y="f74"/>
                    </a:lnTo>
                    <a:cubicBezTo>
                      <a:pt x="f76" y="f74"/>
                      <a:pt x="f77" y="f73"/>
                      <a:pt x="f77" y="f72"/>
                    </a:cubicBezTo>
                    <a:lnTo>
                      <a:pt x="f77" y="f43"/>
                    </a:lnTo>
                    <a:lnTo>
                      <a:pt x="f78" y="f43"/>
                    </a:lnTo>
                    <a:cubicBezTo>
                      <a:pt x="f79" y="f43"/>
                      <a:pt x="f79" y="f80"/>
                      <a:pt x="f79" y="f81"/>
                    </a:cubicBezTo>
                    <a:cubicBezTo>
                      <a:pt x="f79" y="f82"/>
                      <a:pt x="f83" y="f84"/>
                      <a:pt x="f78" y="f84"/>
                    </a:cubicBezTo>
                    <a:cubicBezTo>
                      <a:pt x="f85" y="f30"/>
                      <a:pt x="f86" y="f87"/>
                      <a:pt x="f42" y="f84"/>
                    </a:cubicBezTo>
                    <a:cubicBezTo>
                      <a:pt x="f88" y="f89"/>
                      <a:pt x="f90" y="f91"/>
                      <a:pt x="f90" y="f92"/>
                    </a:cubicBezTo>
                    <a:cubicBezTo>
                      <a:pt x="f90" y="f93"/>
                      <a:pt x="f94" y="f43"/>
                      <a:pt x="f42" y="f43"/>
                    </a:cubicBezTo>
                    <a:close/>
                  </a:path>
                </a:pathLst>
              </a:custGeom>
              <a:solidFill>
                <a:srgbClr val="9EDBF4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6" name="Forma Livre 25"/>
              <p:cNvSpPr/>
              <p:nvPr/>
            </p:nvSpPr>
            <p:spPr>
              <a:xfrm>
                <a:off x="9364681" y="6191283"/>
                <a:ext cx="187195" cy="257037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595"/>
                  <a:gd name="f5" fmla="val 785"/>
                  <a:gd name="f6" fmla="val 1"/>
                  <a:gd name="f7" fmla="val 128"/>
                  <a:gd name="f8" fmla="val 172"/>
                  <a:gd name="f9" fmla="val 20"/>
                  <a:gd name="f10" fmla="val 225"/>
                  <a:gd name="f11" fmla="val 37"/>
                  <a:gd name="f12" fmla="val 266"/>
                  <a:gd name="f13" fmla="val 74"/>
                  <a:gd name="f14" fmla="val 345"/>
                  <a:gd name="f15" fmla="val 118"/>
                  <a:gd name="f16" fmla="val 419"/>
                  <a:gd name="f17" fmla="val 151"/>
                  <a:gd name="f18" fmla="val 503"/>
                  <a:gd name="f19" fmla="val 186"/>
                  <a:gd name="f20" fmla="val 590"/>
                  <a:gd name="f21" fmla="val 201"/>
                  <a:gd name="f22" fmla="val 700"/>
                  <a:gd name="f23" fmla="val 150"/>
                  <a:gd name="f24" fmla="val 784"/>
                  <a:gd name="f25" fmla="val 165"/>
                  <a:gd name="f26" fmla="val 339"/>
                  <a:gd name="f27" fmla="val 782"/>
                  <a:gd name="f28" fmla="val 489"/>
                  <a:gd name="f29" fmla="val 690"/>
                  <a:gd name="f30" fmla="val 594"/>
                  <a:gd name="f31" fmla="val 550"/>
                  <a:gd name="f32" fmla="val 532"/>
                  <a:gd name="f33" fmla="val 506"/>
                  <a:gd name="f34" fmla="val 513"/>
                  <a:gd name="f35" fmla="val 461"/>
                  <a:gd name="f36" fmla="val 496"/>
                  <a:gd name="f37" fmla="val 463"/>
                  <a:gd name="f38" fmla="val 604"/>
                  <a:gd name="f39" fmla="val 431"/>
                  <a:gd name="f40" fmla="val 394"/>
                  <a:gd name="f41" fmla="val 398"/>
                  <a:gd name="f42" fmla="val 471"/>
                  <a:gd name="f43" fmla="val 378"/>
                  <a:gd name="f44" fmla="val 464"/>
                  <a:gd name="f45" fmla="val 458"/>
                  <a:gd name="f46" fmla="val 342"/>
                  <a:gd name="f47" fmla="val 451"/>
                  <a:gd name="f48" fmla="val 274"/>
                  <a:gd name="f49" fmla="val 429"/>
                  <a:gd name="f50" fmla="val 370"/>
                  <a:gd name="f51" fmla="val 157"/>
                  <a:gd name="f52" fmla="val 315"/>
                  <a:gd name="f53" fmla="val 111"/>
                  <a:gd name="f54" fmla="val 255"/>
                  <a:gd name="f55" fmla="val 80"/>
                  <a:gd name="f56" fmla="val 182"/>
                  <a:gd name="f57" fmla="val 94"/>
                  <a:gd name="f58" fmla="val 106"/>
                  <a:gd name="f59" fmla="val 99"/>
                  <a:gd name="f60" fmla="val 69"/>
                  <a:gd name="f61" fmla="val 110"/>
                  <a:gd name="f62" fmla="val 33"/>
                  <a:gd name="f63" fmla="val 123"/>
                  <a:gd name="f64" fmla="val 3"/>
                  <a:gd name="f65" fmla="val 89"/>
                  <a:gd name="f66" fmla="val 12"/>
                  <a:gd name="f67" fmla="val 22"/>
                  <a:gd name="f68" fmla="val 32"/>
                  <a:gd name="f69" fmla="val 43"/>
                  <a:gd name="f70" fmla="val 5"/>
                  <a:gd name="f71" fmla="val 79"/>
                  <a:gd name="f72" fmla="*/ f1 1 595"/>
                  <a:gd name="f73" fmla="*/ f2 1 785"/>
                  <a:gd name="f74" fmla="+- f5 0 f3"/>
                  <a:gd name="f75" fmla="+- f4 0 f3"/>
                  <a:gd name="f76" fmla="*/ f75 1 595"/>
                  <a:gd name="f77" fmla="*/ f74 1 785"/>
                  <a:gd name="f78" fmla="*/ f3 1 f76"/>
                  <a:gd name="f79" fmla="*/ f4 1 f76"/>
                  <a:gd name="f80" fmla="*/ f3 1 f77"/>
                  <a:gd name="f81" fmla="*/ f5 1 f77"/>
                  <a:gd name="f82" fmla="*/ f78 f72 1"/>
                  <a:gd name="f83" fmla="*/ f79 f72 1"/>
                  <a:gd name="f84" fmla="*/ f81 f73 1"/>
                  <a:gd name="f85" fmla="*/ f80 f7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82" t="f85" r="f83" b="f84"/>
                <a:pathLst>
                  <a:path w="595" h="785">
                    <a:moveTo>
                      <a:pt x="f6" y="f7"/>
                    </a:moveTo>
                    <a:cubicBezTo>
                      <a:pt x="f3" y="f8"/>
                      <a:pt x="f9" y="f10"/>
                      <a:pt x="f11" y="f12"/>
                    </a:cubicBezTo>
                    <a:cubicBezTo>
                      <a:pt x="f13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3" y="f24"/>
                    </a:cubicBezTo>
                    <a:lnTo>
                      <a:pt x="f25" y="f24"/>
                    </a:lnTo>
                    <a:cubicBezTo>
                      <a:pt x="f26" y="f27"/>
                      <a:pt x="f28" y="f29"/>
                      <a:pt x="f30" y="f31"/>
                    </a:cubicBezTo>
                    <a:cubicBezTo>
                      <a:pt x="f31" y="f32"/>
                      <a:pt x="f33" y="f34"/>
                      <a:pt x="f35" y="f36"/>
                    </a:cubicBezTo>
                    <a:lnTo>
                      <a:pt x="f37" y="f38"/>
                    </a:lnTo>
                    <a:lnTo>
                      <a:pt x="f39" y="f38"/>
                    </a:lnTo>
                    <a:lnTo>
                      <a:pt x="f40" y="f38"/>
                    </a:lnTo>
                    <a:lnTo>
                      <a:pt x="f41" y="f42"/>
                    </a:lnTo>
                    <a:cubicBezTo>
                      <a:pt x="f43" y="f44"/>
                      <a:pt x="f0" y="f45"/>
                      <a:pt x="f46" y="f47"/>
                    </a:cubicBezTo>
                    <a:cubicBezTo>
                      <a:pt x="f48" y="f49"/>
                      <a:pt x="f21" y="f50"/>
                      <a:pt x="f51" y="f52"/>
                    </a:cubicBezTo>
                    <a:cubicBezTo>
                      <a:pt x="f53" y="f54"/>
                      <a:pt x="f55" y="f56"/>
                      <a:pt x="f57" y="f58"/>
                    </a:cubicBezTo>
                    <a:cubicBezTo>
                      <a:pt x="f59" y="f60"/>
                      <a:pt x="f61" y="f62"/>
                      <a:pt x="f63" y="f3"/>
                    </a:cubicBezTo>
                    <a:cubicBezTo>
                      <a:pt x="f58" y="f64"/>
                      <a:pt x="f65" y="f66"/>
                      <a:pt x="f13" y="f67"/>
                    </a:cubicBezTo>
                    <a:cubicBezTo>
                      <a:pt x="f68" y="f69"/>
                      <a:pt x="f70" y="f71"/>
                      <a:pt x="f6" y="f7"/>
                    </a:cubicBez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7" name="Forma Livre 26"/>
              <p:cNvSpPr/>
              <p:nvPr/>
            </p:nvSpPr>
            <p:spPr>
              <a:xfrm>
                <a:off x="9396356" y="6188037"/>
                <a:ext cx="217444" cy="192243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683"/>
                  <a:gd name="f6" fmla="val 603"/>
                  <a:gd name="f7" fmla="val 504"/>
                  <a:gd name="f8" fmla="val 123"/>
                  <a:gd name="f9" fmla="val 507"/>
                  <a:gd name="f10" fmla="val 131"/>
                  <a:gd name="f11" fmla="val 459"/>
                  <a:gd name="f12" fmla="val 151"/>
                  <a:gd name="f13" fmla="val 514"/>
                  <a:gd name="f14" fmla="val 144"/>
                  <a:gd name="f15" fmla="val 154"/>
                  <a:gd name="f16" fmla="val 464"/>
                  <a:gd name="f17" fmla="val 161"/>
                  <a:gd name="f18" fmla="val 506"/>
                  <a:gd name="f19" fmla="val 166"/>
                  <a:gd name="f20" fmla="val 163"/>
                  <a:gd name="f21" fmla="val 518"/>
                  <a:gd name="f22" fmla="val 172"/>
                  <a:gd name="f23" fmla="val 174"/>
                  <a:gd name="f24" fmla="val 179"/>
                  <a:gd name="f25" fmla="val 177"/>
                  <a:gd name="f26" fmla="val 468"/>
                  <a:gd name="f27" fmla="val 200"/>
                  <a:gd name="f28" fmla="val 525"/>
                  <a:gd name="f29" fmla="val 184"/>
                  <a:gd name="f30" fmla="val 529"/>
                  <a:gd name="f31" fmla="val 194"/>
                  <a:gd name="f32" fmla="val 210"/>
                  <a:gd name="f33" fmla="val 209"/>
                  <a:gd name="f34" fmla="val 217"/>
                  <a:gd name="f35" fmla="val 473"/>
                  <a:gd name="f36" fmla="val 219"/>
                  <a:gd name="f37" fmla="val 490"/>
                  <a:gd name="f38" fmla="val 224"/>
                  <a:gd name="f39" fmla="val 227"/>
                  <a:gd name="f40" fmla="val 234"/>
                  <a:gd name="f41" fmla="val 530"/>
                  <a:gd name="f42" fmla="val 526"/>
                  <a:gd name="f43" fmla="val 244"/>
                  <a:gd name="f44" fmla="val 523"/>
                  <a:gd name="f45" fmla="val 242"/>
                  <a:gd name="f46" fmla="val 502"/>
                  <a:gd name="f47" fmla="val 235"/>
                  <a:gd name="f48" fmla="val 483"/>
                  <a:gd name="f49" fmla="val 230"/>
                  <a:gd name="f50" fmla="val 463"/>
                  <a:gd name="f51" fmla="val 259"/>
                  <a:gd name="f52" fmla="val 520"/>
                  <a:gd name="f53" fmla="val 267"/>
                  <a:gd name="f54" fmla="val 461"/>
                  <a:gd name="f55" fmla="val 237"/>
                  <a:gd name="f56" fmla="val 511"/>
                  <a:gd name="f57" fmla="val 283"/>
                  <a:gd name="f58" fmla="val 290"/>
                  <a:gd name="f59" fmla="val 458"/>
                  <a:gd name="f60" fmla="val 245"/>
                  <a:gd name="f61" fmla="val 288"/>
                  <a:gd name="f62" fmla="val 293"/>
                  <a:gd name="f63" fmla="val 303"/>
                  <a:gd name="f64" fmla="val 485"/>
                  <a:gd name="f65" fmla="val 298"/>
                  <a:gd name="f66" fmla="val 480"/>
                  <a:gd name="f67" fmla="val 301"/>
                  <a:gd name="f68" fmla="val 478"/>
                  <a:gd name="f69" fmla="val 296"/>
                  <a:gd name="f70" fmla="val 291"/>
                  <a:gd name="f71" fmla="val 499"/>
                  <a:gd name="f72" fmla="val 316"/>
                  <a:gd name="f73" fmla="val 495"/>
                  <a:gd name="f74" fmla="val 325"/>
                  <a:gd name="f75" fmla="val 454"/>
                  <a:gd name="f76" fmla="val 310"/>
                  <a:gd name="f77" fmla="val 470"/>
                  <a:gd name="f78" fmla="val 340"/>
                  <a:gd name="f79" fmla="val 482"/>
                  <a:gd name="f80" fmla="val 343"/>
                  <a:gd name="f81" fmla="val 348"/>
                  <a:gd name="f82" fmla="val 471"/>
                  <a:gd name="f83" fmla="val 330"/>
                  <a:gd name="f84" fmla="val 456"/>
                  <a:gd name="f85" fmla="val 447"/>
                  <a:gd name="f86" fmla="val 306"/>
                  <a:gd name="f87" fmla="val 357"/>
                  <a:gd name="f88" fmla="val 452"/>
                  <a:gd name="f89" fmla="val 440"/>
                  <a:gd name="f90" fmla="val 308"/>
                  <a:gd name="f91" fmla="val 437"/>
                  <a:gd name="f92" fmla="val 439"/>
                  <a:gd name="f93" fmla="val 362"/>
                  <a:gd name="f94" fmla="val 435"/>
                  <a:gd name="f95" fmla="val 363"/>
                  <a:gd name="f96" fmla="val 432"/>
                  <a:gd name="f97" fmla="val 367"/>
                  <a:gd name="f98" fmla="val 428"/>
                  <a:gd name="f99" fmla="val 427"/>
                  <a:gd name="f100" fmla="val 403"/>
                  <a:gd name="f101" fmla="val 336"/>
                  <a:gd name="f102" fmla="val 421"/>
                  <a:gd name="f103" fmla="val 378"/>
                  <a:gd name="f104" fmla="val 415"/>
                  <a:gd name="f105" fmla="val 382"/>
                  <a:gd name="f106" fmla="val 392"/>
                  <a:gd name="f107" fmla="val 338"/>
                  <a:gd name="f108" fmla="val 352"/>
                  <a:gd name="f109" fmla="val 394"/>
                  <a:gd name="f110" fmla="val 368"/>
                  <a:gd name="f111" fmla="val 387"/>
                  <a:gd name="f112" fmla="val 385"/>
                  <a:gd name="f113" fmla="val 370"/>
                  <a:gd name="f114" fmla="val 384"/>
                  <a:gd name="f115" fmla="val 355"/>
                  <a:gd name="f116" fmla="val 341"/>
                  <a:gd name="f117" fmla="val 369"/>
                  <a:gd name="f118" fmla="val 372"/>
                  <a:gd name="f119" fmla="val 486"/>
                  <a:gd name="f120" fmla="val 418"/>
                  <a:gd name="f121" fmla="val 505"/>
                  <a:gd name="f122" fmla="val 466"/>
                  <a:gd name="f123" fmla="val 545"/>
                  <a:gd name="f124" fmla="val 627"/>
                  <a:gd name="f125" fmla="val 390"/>
                  <a:gd name="f126" fmla="val 680"/>
                  <a:gd name="f127" fmla="val 192"/>
                  <a:gd name="f128" fmla="val 682"/>
                  <a:gd name="f129" fmla="val 56"/>
                  <a:gd name="f130" fmla="val 39"/>
                  <a:gd name="f131" fmla="val 37"/>
                  <a:gd name="f132" fmla="val 27"/>
                  <a:gd name="f133" fmla="val 76"/>
                  <a:gd name="f134" fmla="val 20"/>
                  <a:gd name="f135" fmla="val 118"/>
                  <a:gd name="f136" fmla="val 83"/>
                  <a:gd name="f137" fmla="val 335"/>
                  <a:gd name="f138" fmla="val 169"/>
                  <a:gd name="f139" fmla="val 397"/>
                  <a:gd name="f140" fmla="val 196"/>
                  <a:gd name="f141" fmla="val 416"/>
                  <a:gd name="f142" fmla="val 434"/>
                  <a:gd name="f143" fmla="val 256"/>
                  <a:gd name="f144" fmla="val 443"/>
                  <a:gd name="f145" fmla="val 273"/>
                  <a:gd name="f146" fmla="val 449"/>
                  <a:gd name="f147" fmla="val 307"/>
                  <a:gd name="f148" fmla="val 309"/>
                  <a:gd name="f149" fmla="val 299"/>
                  <a:gd name="f150" fmla="val 388"/>
                  <a:gd name="f151" fmla="val 353"/>
                  <a:gd name="f152" fmla="val 292"/>
                  <a:gd name="f153" fmla="val 270"/>
                  <a:gd name="f154" fmla="val 263"/>
                  <a:gd name="f155" fmla="val 380"/>
                  <a:gd name="f156" fmla="val 282"/>
                  <a:gd name="f157" fmla="val 258"/>
                  <a:gd name="f158" fmla="val 365"/>
                  <a:gd name="f159" fmla="val 252"/>
                  <a:gd name="f160" fmla="val 249"/>
                  <a:gd name="f161" fmla="val 247"/>
                  <a:gd name="f162" fmla="val 311"/>
                  <a:gd name="f163" fmla="val 232"/>
                  <a:gd name="f164" fmla="val 223"/>
                  <a:gd name="f165" fmla="val 228"/>
                  <a:gd name="f166" fmla="val 318"/>
                  <a:gd name="f167" fmla="val 221"/>
                  <a:gd name="f168" fmla="val 331"/>
                  <a:gd name="f169" fmla="val 212"/>
                  <a:gd name="f170" fmla="val 345"/>
                  <a:gd name="f171" fmla="val 350"/>
                  <a:gd name="f172" fmla="val 203"/>
                  <a:gd name="f173" fmla="val 204"/>
                  <a:gd name="f174" fmla="val 215"/>
                  <a:gd name="f175" fmla="val 188"/>
                  <a:gd name="f176" fmla="val 326"/>
                  <a:gd name="f177" fmla="val 185"/>
                  <a:gd name="f178" fmla="val 208"/>
                  <a:gd name="f179" fmla="val 197"/>
                  <a:gd name="f180" fmla="val 300"/>
                  <a:gd name="f181" fmla="val 181"/>
                  <a:gd name="f182" fmla="val 305"/>
                  <a:gd name="f183" fmla="val 295"/>
                  <a:gd name="f184" fmla="val 173"/>
                  <a:gd name="f185" fmla="val 285"/>
                  <a:gd name="f186" fmla="val 239"/>
                  <a:gd name="f187" fmla="val 165"/>
                  <a:gd name="f188" fmla="val 269"/>
                  <a:gd name="f189" fmla="val 260"/>
                  <a:gd name="f190" fmla="val 229"/>
                  <a:gd name="f191" fmla="val 157"/>
                  <a:gd name="f192" fmla="val 160"/>
                  <a:gd name="f193" fmla="val 225"/>
                  <a:gd name="f194" fmla="val 222"/>
                  <a:gd name="f195" fmla="val 216"/>
                  <a:gd name="f196" fmla="val 156"/>
                  <a:gd name="f197" fmla="val 195"/>
                  <a:gd name="f198" fmla="val 175"/>
                  <a:gd name="f199" fmla="val 164"/>
                  <a:gd name="f200" fmla="val 170"/>
                  <a:gd name="f201" fmla="val 220"/>
                  <a:gd name="f202" fmla="val 148"/>
                  <a:gd name="f203" fmla="val 153"/>
                  <a:gd name="f204" fmla="val 134"/>
                  <a:gd name="f205" fmla="val 124"/>
                  <a:gd name="f206" fmla="val 146"/>
                  <a:gd name="f207" fmla="val 187"/>
                  <a:gd name="f208" fmla="val 109"/>
                  <a:gd name="f209" fmla="val 103"/>
                  <a:gd name="f210" fmla="val 139"/>
                  <a:gd name="f211" fmla="val 91"/>
                  <a:gd name="f212" fmla="val 86"/>
                  <a:gd name="f213" fmla="val 218"/>
                  <a:gd name="f214" fmla="val 84"/>
                  <a:gd name="f215" fmla="val 78"/>
                  <a:gd name="f216" fmla="val 68"/>
                  <a:gd name="f217" fmla="val 61"/>
                  <a:gd name="f218" fmla="val 280"/>
                  <a:gd name="f219" fmla="val 99"/>
                  <a:gd name="f220" fmla="val 240"/>
                  <a:gd name="f221" fmla="val 47"/>
                  <a:gd name="f222" fmla="val 42"/>
                  <a:gd name="f223" fmla="val 268"/>
                  <a:gd name="f224" fmla="val 33"/>
                  <a:gd name="f225" fmla="val 275"/>
                  <a:gd name="f226" fmla="val 30"/>
                  <a:gd name="f227" fmla="val 88"/>
                  <a:gd name="f228" fmla="val 314"/>
                  <a:gd name="f229" fmla="val 323"/>
                  <a:gd name="f230" fmla="val 28"/>
                  <a:gd name="f231" fmla="val 93"/>
                  <a:gd name="f232" fmla="val 337"/>
                  <a:gd name="f233" fmla="val 40"/>
                  <a:gd name="f234" fmla="val 35"/>
                  <a:gd name="f235" fmla="val 344"/>
                  <a:gd name="f236" fmla="val 32"/>
                  <a:gd name="f237" fmla="val 349"/>
                  <a:gd name="f238" fmla="val 347"/>
                  <a:gd name="f239" fmla="val 361"/>
                  <a:gd name="f240" fmla="val 25"/>
                  <a:gd name="f241" fmla="val 376"/>
                  <a:gd name="f242" fmla="val 409"/>
                  <a:gd name="f243" fmla="val 98"/>
                  <a:gd name="f244" fmla="val 442"/>
                  <a:gd name="f245" fmla="val 45"/>
                  <a:gd name="f246" fmla="val 404"/>
                  <a:gd name="f247" fmla="val 59"/>
                  <a:gd name="f248" fmla="val 66"/>
                  <a:gd name="f249" fmla="val 74"/>
                  <a:gd name="f250" fmla="val 451"/>
                  <a:gd name="f251" fmla="val 81"/>
                  <a:gd name="f252" fmla="val 89"/>
                  <a:gd name="f253" fmla="val 138"/>
                  <a:gd name="f254" fmla="val 492"/>
                  <a:gd name="f255" fmla="val 101"/>
                  <a:gd name="f256" fmla="val 497"/>
                  <a:gd name="f257" fmla="val 108"/>
                  <a:gd name="f258" fmla="val 602"/>
                  <a:gd name="f259" fmla="val 569"/>
                  <a:gd name="f260" fmla="val 313"/>
                  <a:gd name="f261" fmla="val 557"/>
                  <a:gd name="f262" fmla="val 592"/>
                  <a:gd name="f263" fmla="val 564"/>
                  <a:gd name="f264" fmla="val 552"/>
                  <a:gd name="f265" fmla="val 524"/>
                  <a:gd name="f266" fmla="val 317"/>
                  <a:gd name="f267" fmla="val 489"/>
                  <a:gd name="f268" fmla="val 479"/>
                  <a:gd name="f269" fmla="val 512"/>
                  <a:gd name="f270" fmla="val 441"/>
                  <a:gd name="f271" fmla="val 412"/>
                  <a:gd name="f272" fmla="val 401"/>
                  <a:gd name="f273" fmla="val 431"/>
                  <a:gd name="f274" fmla="val 402"/>
                  <a:gd name="f275" fmla="val 377"/>
                  <a:gd name="f276" fmla="val 321"/>
                  <a:gd name="f277" fmla="val 375"/>
                  <a:gd name="f278" fmla="val 354"/>
                  <a:gd name="f279" fmla="val 320"/>
                  <a:gd name="f280" fmla="val 333"/>
                  <a:gd name="f281" fmla="val 356"/>
                  <a:gd name="f282" fmla="val 279"/>
                  <a:gd name="f283" fmla="val 254"/>
                  <a:gd name="f284" fmla="val 214"/>
                  <a:gd name="f285" fmla="val 246"/>
                  <a:gd name="f286" fmla="val 136"/>
                  <a:gd name="f287" fmla="val 94"/>
                  <a:gd name="f288" fmla="val 79"/>
                  <a:gd name="f289" fmla="val 444"/>
                  <a:gd name="f290" fmla="val 104"/>
                  <a:gd name="f291" fmla="val 294"/>
                  <a:gd name="f292" fmla="val 315"/>
                  <a:gd name="f293" fmla="val 297"/>
                  <a:gd name="f294" fmla="val 271"/>
                  <a:gd name="f295" fmla="val 277"/>
                  <a:gd name="f296" fmla="val 264"/>
                  <a:gd name="f297" fmla="val 262"/>
                  <a:gd name="f298" fmla="val 286"/>
                  <a:gd name="f299" fmla="val 304"/>
                  <a:gd name="f300" fmla="val 302"/>
                  <a:gd name="f301" fmla="val 328"/>
                  <a:gd name="f302" fmla="val 366"/>
                  <a:gd name="f303" fmla="val 250"/>
                  <a:gd name="f304" fmla="val 381"/>
                  <a:gd name="f305" fmla="val 272"/>
                  <a:gd name="f306" fmla="val 281"/>
                  <a:gd name="f307" fmla="val 399"/>
                  <a:gd name="f308" fmla="val 408"/>
                  <a:gd name="f309" fmla="val 400"/>
                  <a:gd name="f310" fmla="val 424"/>
                  <a:gd name="f311" fmla="val 255"/>
                  <a:gd name="f312" fmla="val 276"/>
                  <a:gd name="f313" fmla="val 430"/>
                  <a:gd name="f314" fmla="val 423"/>
                  <a:gd name="f315" fmla="val 205"/>
                  <a:gd name="f316" fmla="val 158"/>
                  <a:gd name="f317" fmla="val 126"/>
                  <a:gd name="f318" fmla="val 128"/>
                  <a:gd name="f319" fmla="val 149"/>
                  <a:gd name="f320" fmla="val 143"/>
                  <a:gd name="f321" fmla="val 373"/>
                  <a:gd name="f322" fmla="val 121"/>
                  <a:gd name="f323" fmla="val 342"/>
                  <a:gd name="f324" fmla="val 52"/>
                  <a:gd name="f325" fmla="val 329"/>
                  <a:gd name="f326" fmla="val 129"/>
                  <a:gd name="f327" fmla="val 159"/>
                  <a:gd name="f328" fmla="val 141"/>
                  <a:gd name="f329" fmla="val 190"/>
                  <a:gd name="f330" fmla="val 251"/>
                  <a:gd name="f331" fmla="val 287"/>
                  <a:gd name="f332" fmla="val 261"/>
                  <a:gd name="f333" fmla="val 257"/>
                  <a:gd name="f334" fmla="*/ f2 1 683"/>
                  <a:gd name="f335" fmla="*/ f3 1 603"/>
                  <a:gd name="f336" fmla="+- f6 0 f4"/>
                  <a:gd name="f337" fmla="+- f5 0 f4"/>
                  <a:gd name="f338" fmla="*/ f337 1 683"/>
                  <a:gd name="f339" fmla="*/ f336 1 603"/>
                  <a:gd name="f340" fmla="*/ f4 1 f338"/>
                  <a:gd name="f341" fmla="*/ f5 1 f338"/>
                  <a:gd name="f342" fmla="*/ f4 1 f339"/>
                  <a:gd name="f343" fmla="*/ f6 1 f339"/>
                  <a:gd name="f344" fmla="*/ f340 f334 1"/>
                  <a:gd name="f345" fmla="*/ f341 f334 1"/>
                  <a:gd name="f346" fmla="*/ f343 f335 1"/>
                  <a:gd name="f347" fmla="*/ f342 f33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44" t="f347" r="f345" b="f346"/>
                <a:pathLst>
                  <a:path w="683" h="603">
                    <a:moveTo>
                      <a:pt x="f7" y="f8"/>
                    </a:moveTo>
                    <a:lnTo>
                      <a:pt x="f9" y="f10"/>
                    </a:lnTo>
                    <a:lnTo>
                      <a:pt x="f11" y="f12"/>
                    </a:lnTo>
                    <a:lnTo>
                      <a:pt x="f13" y="f14"/>
                    </a:lnTo>
                    <a:lnTo>
                      <a:pt x="f13" y="f15"/>
                    </a:lnTo>
                    <a:lnTo>
                      <a:pt x="f16" y="f17"/>
                    </a:lnTo>
                    <a:lnTo>
                      <a:pt x="f18" y="f19"/>
                    </a:lnTo>
                    <a:lnTo>
                      <a:pt x="f13" y="f20"/>
                    </a:lnTo>
                    <a:lnTo>
                      <a:pt x="f21" y="f22"/>
                    </a:lnTo>
                    <a:lnTo>
                      <a:pt x="f13" y="f23"/>
                    </a:lnTo>
                    <a:lnTo>
                      <a:pt x="f13" y="f24"/>
                    </a:lnTo>
                    <a:lnTo>
                      <a:pt x="f9" y="f25"/>
                    </a:lnTo>
                    <a:lnTo>
                      <a:pt x="f26" y="f27"/>
                    </a:lnTo>
                    <a:lnTo>
                      <a:pt x="f28" y="f29"/>
                    </a:lnTo>
                    <a:lnTo>
                      <a:pt x="f30" y="f31"/>
                    </a:lnTo>
                    <a:lnTo>
                      <a:pt x="f26" y="f32"/>
                    </a:lnTo>
                    <a:lnTo>
                      <a:pt x="f30" y="f33"/>
                    </a:lnTo>
                    <a:lnTo>
                      <a:pt x="f30" y="f34"/>
                    </a:lnTo>
                    <a:lnTo>
                      <a:pt x="f35" y="f36"/>
                    </a:lnTo>
                    <a:cubicBezTo>
                      <a:pt x="f37" y="f38"/>
                      <a:pt x="f9" y="f39"/>
                      <a:pt x="f28" y="f40"/>
                    </a:cubicBezTo>
                    <a:lnTo>
                      <a:pt x="f41" y="f40"/>
                    </a:lnTo>
                    <a:lnTo>
                      <a:pt x="f42" y="f43"/>
                    </a:lnTo>
                    <a:lnTo>
                      <a:pt x="f44" y="f45"/>
                    </a:lnTo>
                    <a:cubicBezTo>
                      <a:pt x="f46" y="f47"/>
                      <a:pt x="f48" y="f49"/>
                      <a:pt x="f50" y="f39"/>
                    </a:cubicBezTo>
                    <a:lnTo>
                      <a:pt x="f44" y="f51"/>
                    </a:lnTo>
                    <a:lnTo>
                      <a:pt x="f52" y="f53"/>
                    </a:lnTo>
                    <a:lnTo>
                      <a:pt x="f54" y="f55"/>
                    </a:lnTo>
                    <a:lnTo>
                      <a:pt x="f56" y="f57"/>
                    </a:lnTo>
                    <a:lnTo>
                      <a:pt x="f7" y="f58"/>
                    </a:lnTo>
                    <a:lnTo>
                      <a:pt x="f59" y="f60"/>
                    </a:lnTo>
                    <a:lnTo>
                      <a:pt x="f48" y="f61"/>
                    </a:lnTo>
                    <a:lnTo>
                      <a:pt x="f18" y="f62"/>
                    </a:lnTo>
                    <a:lnTo>
                      <a:pt x="f46" y="f63"/>
                    </a:lnTo>
                    <a:lnTo>
                      <a:pt x="f64" y="f65"/>
                    </a:lnTo>
                    <a:lnTo>
                      <a:pt x="f66" y="f67"/>
                    </a:lnTo>
                    <a:lnTo>
                      <a:pt x="f68" y="f69"/>
                    </a:lnTo>
                    <a:lnTo>
                      <a:pt x="f50" y="f70"/>
                    </a:lnTo>
                    <a:lnTo>
                      <a:pt x="f71" y="f72"/>
                    </a:lnTo>
                    <a:lnTo>
                      <a:pt x="f73" y="f74"/>
                    </a:lnTo>
                    <a:lnTo>
                      <a:pt x="f75" y="f65"/>
                    </a:lnTo>
                    <a:cubicBezTo>
                      <a:pt x="f54" y="f76"/>
                      <a:pt x="f77" y="f74"/>
                      <a:pt x="f66" y="f78"/>
                    </a:cubicBezTo>
                    <a:lnTo>
                      <a:pt x="f79" y="f80"/>
                    </a:lnTo>
                    <a:lnTo>
                      <a:pt x="f35" y="f81"/>
                    </a:lnTo>
                    <a:lnTo>
                      <a:pt x="f82" y="f80"/>
                    </a:lnTo>
                    <a:cubicBezTo>
                      <a:pt x="f50" y="f83"/>
                      <a:pt x="f84" y="f72"/>
                      <a:pt x="f85" y="f86"/>
                    </a:cubicBezTo>
                    <a:lnTo>
                      <a:pt x="f54" y="f87"/>
                    </a:lnTo>
                    <a:lnTo>
                      <a:pt x="f88" y="f0"/>
                    </a:lnTo>
                    <a:lnTo>
                      <a:pt x="f89" y="f90"/>
                    </a:lnTo>
                    <a:lnTo>
                      <a:pt x="f91" y="f0"/>
                    </a:lnTo>
                    <a:lnTo>
                      <a:pt x="f92" y="f93"/>
                    </a:lnTo>
                    <a:lnTo>
                      <a:pt x="f94" y="f93"/>
                    </a:lnTo>
                    <a:lnTo>
                      <a:pt x="f94" y="f95"/>
                    </a:lnTo>
                    <a:lnTo>
                      <a:pt x="f96" y="f97"/>
                    </a:lnTo>
                    <a:lnTo>
                      <a:pt x="f98" y="f95"/>
                    </a:lnTo>
                    <a:lnTo>
                      <a:pt x="f99" y="f95"/>
                    </a:lnTo>
                    <a:lnTo>
                      <a:pt x="f99" y="f93"/>
                    </a:lnTo>
                    <a:lnTo>
                      <a:pt x="f100" y="f101"/>
                    </a:lnTo>
                    <a:lnTo>
                      <a:pt x="f102" y="f103"/>
                    </a:lnTo>
                    <a:lnTo>
                      <a:pt x="f104" y="f105"/>
                    </a:lnTo>
                    <a:lnTo>
                      <a:pt x="f106" y="f107"/>
                    </a:lnTo>
                    <a:cubicBezTo>
                      <a:pt x="f106" y="f108"/>
                      <a:pt x="f109" y="f110"/>
                      <a:pt x="f109" y="f111"/>
                    </a:cubicBezTo>
                    <a:lnTo>
                      <a:pt x="f109" y="f106"/>
                    </a:lnTo>
                    <a:lnTo>
                      <a:pt x="f112" y="f106"/>
                    </a:lnTo>
                    <a:lnTo>
                      <a:pt x="f112" y="f111"/>
                    </a:lnTo>
                    <a:cubicBezTo>
                      <a:pt x="f112" y="f113"/>
                      <a:pt x="f114" y="f115"/>
                      <a:pt x="f114" y="f116"/>
                    </a:cubicBezTo>
                    <a:lnTo>
                      <a:pt x="f117" y="f109"/>
                    </a:lnTo>
                    <a:lnTo>
                      <a:pt x="f110" y="f106"/>
                    </a:lnTo>
                    <a:lnTo>
                      <a:pt x="f118" y="f119"/>
                    </a:lnTo>
                    <a:cubicBezTo>
                      <a:pt x="f120" y="f121"/>
                      <a:pt x="f122" y="f28"/>
                      <a:pt x="f13" y="f123"/>
                    </a:cubicBezTo>
                    <a:cubicBezTo>
                      <a:pt x="f124" y="f125"/>
                      <a:pt x="f126" y="f127"/>
                      <a:pt x="f128" y="f4"/>
                    </a:cubicBezTo>
                    <a:lnTo>
                      <a:pt x="f129" y="f4"/>
                    </a:lnTo>
                    <a:cubicBezTo>
                      <a:pt x="f130" y="f131"/>
                      <a:pt x="f132" y="f133"/>
                      <a:pt x="f134" y="f135"/>
                    </a:cubicBezTo>
                    <a:cubicBezTo>
                      <a:pt x="f4" y="f49"/>
                      <a:pt x="f136" y="f137"/>
                      <a:pt x="f138" y="f139"/>
                    </a:cubicBezTo>
                    <a:cubicBezTo>
                      <a:pt x="f140" y="f141"/>
                      <a:pt x="f38" y="f142"/>
                      <a:pt x="f143" y="f144"/>
                    </a:cubicBezTo>
                    <a:cubicBezTo>
                      <a:pt x="f145" y="f146"/>
                      <a:pt x="f58" y="f84"/>
                      <a:pt x="f147" y="f54"/>
                    </a:cubicBezTo>
                    <a:lnTo>
                      <a:pt x="f148" y="f103"/>
                    </a:lnTo>
                    <a:lnTo>
                      <a:pt x="f67" y="f80"/>
                    </a:lnTo>
                    <a:cubicBezTo>
                      <a:pt x="f67" y="f87"/>
                      <a:pt x="f149" y="f118"/>
                      <a:pt x="f149" y="f150"/>
                    </a:cubicBezTo>
                    <a:lnTo>
                      <a:pt x="f149" y="f109"/>
                    </a:lnTo>
                    <a:lnTo>
                      <a:pt x="f58" y="f109"/>
                    </a:lnTo>
                    <a:lnTo>
                      <a:pt x="f58" y="f150"/>
                    </a:lnTo>
                    <a:cubicBezTo>
                      <a:pt x="f58" y="f113"/>
                      <a:pt x="f58" y="f151"/>
                      <a:pt x="f152" y="f78"/>
                    </a:cubicBezTo>
                    <a:lnTo>
                      <a:pt x="f153" y="f112"/>
                    </a:lnTo>
                    <a:lnTo>
                      <a:pt x="f154" y="f155"/>
                    </a:lnTo>
                    <a:lnTo>
                      <a:pt x="f156" y="f78"/>
                    </a:lnTo>
                    <a:lnTo>
                      <a:pt x="f157" y="f158"/>
                    </a:lnTo>
                    <a:lnTo>
                      <a:pt x="f159" y="f113"/>
                    </a:lnTo>
                    <a:lnTo>
                      <a:pt x="f160" y="f158"/>
                    </a:lnTo>
                    <a:lnTo>
                      <a:pt x="f161" y="f158"/>
                    </a:lnTo>
                    <a:lnTo>
                      <a:pt x="f161" y="f95"/>
                    </a:lnTo>
                    <a:lnTo>
                      <a:pt x="f161" y="f93"/>
                    </a:lnTo>
                    <a:lnTo>
                      <a:pt x="f43" y="f162"/>
                    </a:lnTo>
                    <a:lnTo>
                      <a:pt x="f163" y="f93"/>
                    </a:lnTo>
                    <a:lnTo>
                      <a:pt x="f164" y="f0"/>
                    </a:lnTo>
                    <a:lnTo>
                      <a:pt x="f47" y="f90"/>
                    </a:lnTo>
                    <a:cubicBezTo>
                      <a:pt x="f165" y="f166"/>
                      <a:pt x="f167" y="f168"/>
                      <a:pt x="f169" y="f170"/>
                    </a:cubicBezTo>
                    <a:lnTo>
                      <a:pt x="f33" y="f171"/>
                    </a:lnTo>
                    <a:lnTo>
                      <a:pt x="f172" y="f170"/>
                    </a:lnTo>
                    <a:lnTo>
                      <a:pt x="f173" y="f116"/>
                    </a:lnTo>
                    <a:cubicBezTo>
                      <a:pt x="f174" y="f74"/>
                      <a:pt x="f164" y="f162"/>
                      <a:pt x="f49" y="f65"/>
                    </a:cubicBezTo>
                    <a:lnTo>
                      <a:pt x="f175" y="f176"/>
                    </a:lnTo>
                    <a:lnTo>
                      <a:pt x="f177" y="f166"/>
                    </a:lnTo>
                    <a:lnTo>
                      <a:pt x="f167" y="f62"/>
                    </a:lnTo>
                    <a:lnTo>
                      <a:pt x="f178" y="f65"/>
                    </a:lnTo>
                    <a:lnTo>
                      <a:pt x="f172" y="f63"/>
                    </a:lnTo>
                    <a:lnTo>
                      <a:pt x="f179" y="f180"/>
                    </a:lnTo>
                    <a:lnTo>
                      <a:pt x="f181" y="f182"/>
                    </a:lnTo>
                    <a:lnTo>
                      <a:pt x="f1" y="f183"/>
                    </a:lnTo>
                    <a:lnTo>
                      <a:pt x="f27" y="f58"/>
                    </a:lnTo>
                    <a:lnTo>
                      <a:pt x="f39" y="f161"/>
                    </a:lnTo>
                    <a:lnTo>
                      <a:pt x="f1" y="f70"/>
                    </a:lnTo>
                    <a:lnTo>
                      <a:pt x="f184" y="f185"/>
                    </a:lnTo>
                    <a:lnTo>
                      <a:pt x="f164" y="f186"/>
                    </a:lnTo>
                    <a:lnTo>
                      <a:pt x="f187" y="f188"/>
                    </a:lnTo>
                    <a:lnTo>
                      <a:pt x="f17" y="f189"/>
                    </a:lnTo>
                    <a:lnTo>
                      <a:pt x="f167" y="f190"/>
                    </a:lnTo>
                    <a:cubicBezTo>
                      <a:pt x="f27" y="f40"/>
                      <a:pt x="f181" y="f55"/>
                      <a:pt x="f17" y="f43"/>
                    </a:cubicBezTo>
                    <a:lnTo>
                      <a:pt x="f191" y="f43"/>
                    </a:lnTo>
                    <a:lnTo>
                      <a:pt x="f15" y="f47"/>
                    </a:lnTo>
                    <a:lnTo>
                      <a:pt x="f192" y="f47"/>
                    </a:lnTo>
                    <a:cubicBezTo>
                      <a:pt x="f25" y="f49"/>
                      <a:pt x="f31" y="f193"/>
                      <a:pt x="f169" y="f194"/>
                    </a:cubicBezTo>
                    <a:lnTo>
                      <a:pt x="f15" y="f36"/>
                    </a:lnTo>
                    <a:lnTo>
                      <a:pt x="f15" y="f32"/>
                    </a:lnTo>
                    <a:lnTo>
                      <a:pt x="f195" y="f169"/>
                    </a:lnTo>
                    <a:lnTo>
                      <a:pt x="f196" y="f197"/>
                    </a:lnTo>
                    <a:lnTo>
                      <a:pt x="f192" y="f177"/>
                    </a:lnTo>
                    <a:lnTo>
                      <a:pt x="f195" y="f173"/>
                    </a:lnTo>
                    <a:lnTo>
                      <a:pt x="f25" y="f24"/>
                    </a:lnTo>
                    <a:lnTo>
                      <a:pt x="f22" y="f1"/>
                    </a:lnTo>
                    <a:lnTo>
                      <a:pt x="f138" y="f198"/>
                    </a:lnTo>
                    <a:lnTo>
                      <a:pt x="f187" y="f22"/>
                    </a:lnTo>
                    <a:lnTo>
                      <a:pt x="f138" y="f199"/>
                    </a:lnTo>
                    <a:lnTo>
                      <a:pt x="f25" y="f200"/>
                    </a:lnTo>
                    <a:lnTo>
                      <a:pt x="f201" y="f20"/>
                    </a:lnTo>
                    <a:lnTo>
                      <a:pt x="f138" y="f196"/>
                    </a:lnTo>
                    <a:lnTo>
                      <a:pt x="f22" y="f202"/>
                    </a:lnTo>
                    <a:lnTo>
                      <a:pt x="f38" y="f203"/>
                    </a:lnTo>
                    <a:lnTo>
                      <a:pt x="f25" y="f204"/>
                    </a:lnTo>
                    <a:lnTo>
                      <a:pt x="f1" y="f205"/>
                    </a:lnTo>
                    <a:lnTo>
                      <a:pt x="f49" y="f206"/>
                    </a:lnTo>
                    <a:lnTo>
                      <a:pt x="f207" y="f208"/>
                    </a:lnTo>
                    <a:lnTo>
                      <a:pt x="f127" y="f209"/>
                    </a:lnTo>
                    <a:lnTo>
                      <a:pt x="f55" y="f210"/>
                    </a:lnTo>
                    <a:lnTo>
                      <a:pt x="f173" y="f211"/>
                    </a:lnTo>
                    <a:lnTo>
                      <a:pt x="f169" y="f212"/>
                    </a:lnTo>
                    <a:lnTo>
                      <a:pt x="f174" y="f211"/>
                    </a:lnTo>
                    <a:lnTo>
                      <a:pt x="f213" y="f214"/>
                    </a:lnTo>
                    <a:lnTo>
                      <a:pt x="f40" y="f211"/>
                    </a:lnTo>
                    <a:lnTo>
                      <a:pt x="f49" y="f215"/>
                    </a:lnTo>
                    <a:lnTo>
                      <a:pt x="f47" y="f133"/>
                    </a:lnTo>
                    <a:lnTo>
                      <a:pt x="f38" y="f216"/>
                    </a:lnTo>
                    <a:lnTo>
                      <a:pt x="f49" y="f217"/>
                    </a:lnTo>
                    <a:lnTo>
                      <a:pt x="f218" y="f219"/>
                    </a:lnTo>
                    <a:lnTo>
                      <a:pt x="f220" y="f221"/>
                    </a:lnTo>
                    <a:lnTo>
                      <a:pt x="f161" y="f222"/>
                    </a:lnTo>
                    <a:lnTo>
                      <a:pt x="f58" y="f219"/>
                    </a:lnTo>
                    <a:lnTo>
                      <a:pt x="f223" y="f224"/>
                    </a:lnTo>
                    <a:lnTo>
                      <a:pt x="f225" y="f226"/>
                    </a:lnTo>
                    <a:lnTo>
                      <a:pt x="f149" y="f211"/>
                    </a:lnTo>
                    <a:lnTo>
                      <a:pt x="f58" y="f132"/>
                    </a:lnTo>
                    <a:lnTo>
                      <a:pt x="f67" y="f132"/>
                    </a:lnTo>
                    <a:lnTo>
                      <a:pt x="f86" y="f227"/>
                    </a:lnTo>
                    <a:lnTo>
                      <a:pt x="f228" y="f132"/>
                    </a:lnTo>
                    <a:lnTo>
                      <a:pt x="f229" y="f230"/>
                    </a:lnTo>
                    <a:lnTo>
                      <a:pt x="f228" y="f231"/>
                    </a:lnTo>
                    <a:lnTo>
                      <a:pt x="f232" y="f233"/>
                    </a:lnTo>
                    <a:lnTo>
                      <a:pt x="f137" y="f234"/>
                    </a:lnTo>
                    <a:lnTo>
                      <a:pt x="f235" y="f236"/>
                    </a:lnTo>
                    <a:lnTo>
                      <a:pt x="f235" y="f234"/>
                    </a:lnTo>
                    <a:lnTo>
                      <a:pt x="f237" y="f131"/>
                    </a:lnTo>
                    <a:lnTo>
                      <a:pt x="f238" y="f233"/>
                    </a:lnTo>
                    <a:lnTo>
                      <a:pt x="f117" y="f211"/>
                    </a:lnTo>
                    <a:lnTo>
                      <a:pt x="f239" y="f132"/>
                    </a:lnTo>
                    <a:lnTo>
                      <a:pt x="f117" y="f240"/>
                    </a:lnTo>
                    <a:lnTo>
                      <a:pt x="f241" y="f212"/>
                    </a:lnTo>
                    <a:lnTo>
                      <a:pt x="f114" y="f240"/>
                    </a:lnTo>
                    <a:lnTo>
                      <a:pt x="f106" y="f240"/>
                    </a:lnTo>
                    <a:lnTo>
                      <a:pt x="f111" y="f211"/>
                    </a:lnTo>
                    <a:lnTo>
                      <a:pt x="f242" y="f132"/>
                    </a:lnTo>
                    <a:lnTo>
                      <a:pt x="f120" y="f236"/>
                    </a:lnTo>
                    <a:lnTo>
                      <a:pt x="f106" y="f243"/>
                    </a:lnTo>
                    <a:lnTo>
                      <a:pt x="f94" y="f233"/>
                    </a:lnTo>
                    <a:lnTo>
                      <a:pt x="f244" y="f245"/>
                    </a:lnTo>
                    <a:lnTo>
                      <a:pt x="f246" y="f219"/>
                    </a:lnTo>
                    <a:lnTo>
                      <a:pt x="f75" y="f247"/>
                    </a:lnTo>
                    <a:lnTo>
                      <a:pt x="f11" y="f248"/>
                    </a:lnTo>
                    <a:lnTo>
                      <a:pt x="f146" y="f249"/>
                    </a:lnTo>
                    <a:lnTo>
                      <a:pt x="f75" y="f133"/>
                    </a:lnTo>
                    <a:lnTo>
                      <a:pt x="f250" y="f227"/>
                    </a:lnTo>
                    <a:lnTo>
                      <a:pt x="f122" y="f251"/>
                    </a:lnTo>
                    <a:lnTo>
                      <a:pt x="f26" y="f252"/>
                    </a:lnTo>
                    <a:lnTo>
                      <a:pt x="f82" y="f136"/>
                    </a:lnTo>
                    <a:lnTo>
                      <a:pt x="f66" y="f252"/>
                    </a:lnTo>
                    <a:lnTo>
                      <a:pt x="f85" y="f253"/>
                    </a:lnTo>
                    <a:lnTo>
                      <a:pt x="f254" y="f255"/>
                    </a:lnTo>
                    <a:lnTo>
                      <a:pt x="f256" y="f257"/>
                    </a:lnTo>
                    <a:lnTo>
                      <a:pt x="f75" y="f14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39" y="f258"/>
                    </a:moveTo>
                    <a:lnTo>
                      <a:pt x="f228" y="f259"/>
                    </a:lnTo>
                    <a:lnTo>
                      <a:pt x="f260" y="f258"/>
                    </a:lnTo>
                    <a:lnTo>
                      <a:pt x="f239" y="f258"/>
                    </a:lnTo>
                    <a:close/>
                    <a:moveTo>
                      <a:pt x="f239" y="f258"/>
                    </a:moveTo>
                    <a:lnTo>
                      <a:pt x="f239" y="f258"/>
                    </a:lnTo>
                    <a:close/>
                    <a:moveTo>
                      <a:pt x="f228" y="f261"/>
                    </a:moveTo>
                    <a:lnTo>
                      <a:pt x="f158" y="f262"/>
                    </a:lnTo>
                    <a:lnTo>
                      <a:pt x="f95" y="f263"/>
                    </a:lnTo>
                    <a:lnTo>
                      <a:pt x="f228" y="f41"/>
                    </a:lnTo>
                    <a:lnTo>
                      <a:pt x="f228" y="f261"/>
                    </a:lnTo>
                    <a:close/>
                    <a:moveTo>
                      <a:pt x="f228" y="f261"/>
                    </a:moveTo>
                    <a:lnTo>
                      <a:pt x="f228" y="f261"/>
                    </a:lnTo>
                    <a:close/>
                    <a:moveTo>
                      <a:pt x="f228" y="f21"/>
                    </a:moveTo>
                    <a:lnTo>
                      <a:pt x="f95" y="f264"/>
                    </a:lnTo>
                    <a:lnTo>
                      <a:pt x="f95" y="f265"/>
                    </a:lnTo>
                    <a:lnTo>
                      <a:pt x="f266" y="f267"/>
                    </a:lnTo>
                    <a:lnTo>
                      <a:pt x="f228" y="f21"/>
                    </a:lnTo>
                    <a:close/>
                    <a:moveTo>
                      <a:pt x="f228" y="f21"/>
                    </a:moveTo>
                    <a:lnTo>
                      <a:pt x="f228" y="f21"/>
                    </a:lnTo>
                    <a:close/>
                    <a:moveTo>
                      <a:pt x="f266" y="f268"/>
                    </a:moveTo>
                    <a:lnTo>
                      <a:pt x="f95" y="f269"/>
                    </a:lnTo>
                    <a:lnTo>
                      <a:pt x="f239" y="f48"/>
                    </a:lnTo>
                    <a:lnTo>
                      <a:pt x="f266" y="f250"/>
                    </a:lnTo>
                    <a:lnTo>
                      <a:pt x="f266" y="f268"/>
                    </a:lnTo>
                    <a:close/>
                    <a:moveTo>
                      <a:pt x="f266" y="f268"/>
                    </a:moveTo>
                    <a:lnTo>
                      <a:pt x="f266" y="f268"/>
                    </a:lnTo>
                    <a:close/>
                    <a:moveTo>
                      <a:pt x="f266" y="f270"/>
                    </a:moveTo>
                    <a:lnTo>
                      <a:pt x="f239" y="f82"/>
                    </a:lnTo>
                    <a:lnTo>
                      <a:pt x="f239" y="f144"/>
                    </a:lnTo>
                    <a:lnTo>
                      <a:pt x="f166" y="f271"/>
                    </a:lnTo>
                    <a:lnTo>
                      <a:pt x="f266" y="f270"/>
                    </a:lnTo>
                    <a:close/>
                    <a:moveTo>
                      <a:pt x="f266" y="f270"/>
                    </a:moveTo>
                    <a:lnTo>
                      <a:pt x="f266" y="f270"/>
                    </a:lnTo>
                    <a:close/>
                    <a:moveTo>
                      <a:pt x="f166" y="f272"/>
                    </a:moveTo>
                    <a:lnTo>
                      <a:pt x="f0" y="f273"/>
                    </a:lnTo>
                    <a:lnTo>
                      <a:pt x="f0" y="f274"/>
                    </a:lnTo>
                    <a:lnTo>
                      <a:pt x="f107" y="f111"/>
                    </a:lnTo>
                    <a:lnTo>
                      <a:pt x="f107" y="f150"/>
                    </a:lnTo>
                    <a:lnTo>
                      <a:pt x="f232" y="f112"/>
                    </a:lnTo>
                    <a:lnTo>
                      <a:pt x="f166" y="f118"/>
                    </a:lnTo>
                    <a:lnTo>
                      <a:pt x="f166" y="f275"/>
                    </a:lnTo>
                    <a:lnTo>
                      <a:pt x="f276" y="f106"/>
                    </a:lnTo>
                    <a:lnTo>
                      <a:pt x="f166" y="f109"/>
                    </a:lnTo>
                    <a:lnTo>
                      <a:pt x="f166" y="f272"/>
                    </a:lnTo>
                    <a:close/>
                    <a:moveTo>
                      <a:pt x="f166" y="f272"/>
                    </a:moveTo>
                    <a:lnTo>
                      <a:pt x="f166" y="f272"/>
                    </a:lnTo>
                    <a:close/>
                    <a:moveTo>
                      <a:pt x="f238" y="f105"/>
                    </a:moveTo>
                    <a:lnTo>
                      <a:pt x="f0" y="f125"/>
                    </a:lnTo>
                    <a:lnTo>
                      <a:pt x="f0" y="f158"/>
                    </a:lnTo>
                    <a:lnTo>
                      <a:pt x="f238" y="f105"/>
                    </a:lnTo>
                    <a:close/>
                    <a:moveTo>
                      <a:pt x="f238" y="f105"/>
                    </a:moveTo>
                    <a:lnTo>
                      <a:pt x="f238" y="f105"/>
                    </a:lnTo>
                    <a:close/>
                    <a:moveTo>
                      <a:pt x="f116" y="f277"/>
                    </a:moveTo>
                    <a:lnTo>
                      <a:pt x="f278" y="f87"/>
                    </a:lnTo>
                    <a:lnTo>
                      <a:pt x="f279" y="f280"/>
                    </a:lnTo>
                    <a:lnTo>
                      <a:pt x="f279" y="f116"/>
                    </a:lnTo>
                    <a:lnTo>
                      <a:pt x="f116" y="f277"/>
                    </a:lnTo>
                    <a:close/>
                    <a:moveTo>
                      <a:pt x="f116" y="f277"/>
                    </a:moveTo>
                    <a:lnTo>
                      <a:pt x="f116" y="f277"/>
                    </a:lnTo>
                    <a:close/>
                    <a:moveTo>
                      <a:pt x="f279" y="f229"/>
                    </a:moveTo>
                    <a:lnTo>
                      <a:pt x="f0" y="f171"/>
                    </a:lnTo>
                    <a:lnTo>
                      <a:pt x="f87" y="f276"/>
                    </a:lnTo>
                    <a:lnTo>
                      <a:pt x="f279" y="f183"/>
                    </a:lnTo>
                    <a:lnTo>
                      <a:pt x="f279" y="f229"/>
                    </a:lnTo>
                    <a:close/>
                    <a:moveTo>
                      <a:pt x="f279" y="f229"/>
                    </a:moveTo>
                    <a:lnTo>
                      <a:pt x="f279" y="f229"/>
                    </a:lnTo>
                    <a:close/>
                    <a:moveTo>
                      <a:pt x="f276" y="f57"/>
                    </a:moveTo>
                    <a:lnTo>
                      <a:pt x="f87" y="f76"/>
                    </a:lnTo>
                    <a:lnTo>
                      <a:pt x="f281" y="f282"/>
                    </a:lnTo>
                    <a:lnTo>
                      <a:pt x="f276" y="f283"/>
                    </a:lnTo>
                    <a:lnTo>
                      <a:pt x="f276" y="f57"/>
                    </a:lnTo>
                    <a:close/>
                    <a:moveTo>
                      <a:pt x="f276" y="f57"/>
                    </a:moveTo>
                    <a:lnTo>
                      <a:pt x="f276" y="f57"/>
                    </a:lnTo>
                    <a:close/>
                    <a:moveTo>
                      <a:pt x="f229" y="f43"/>
                    </a:moveTo>
                    <a:lnTo>
                      <a:pt x="f281" y="f53"/>
                    </a:lnTo>
                    <a:lnTo>
                      <a:pt x="f281" y="f186"/>
                    </a:lnTo>
                    <a:lnTo>
                      <a:pt x="f280" y="f38"/>
                    </a:lnTo>
                    <a:cubicBezTo>
                      <a:pt x="f83" y="f49"/>
                      <a:pt x="f176" y="f55"/>
                      <a:pt x="f229" y="f43"/>
                    </a:cubicBezTo>
                    <a:close/>
                    <a:moveTo>
                      <a:pt x="f229" y="f43"/>
                    </a:moveTo>
                    <a:lnTo>
                      <a:pt x="f229" y="f43"/>
                    </a:lnTo>
                    <a:close/>
                    <a:moveTo>
                      <a:pt x="f107" y="f34"/>
                    </a:moveTo>
                    <a:lnTo>
                      <a:pt x="f151" y="f193"/>
                    </a:lnTo>
                    <a:cubicBezTo>
                      <a:pt x="f237" y="f201"/>
                      <a:pt x="f238" y="f34"/>
                      <a:pt x="f235" y="f284"/>
                    </a:cubicBezTo>
                    <a:lnTo>
                      <a:pt x="f116" y="f284"/>
                    </a:lnTo>
                    <a:lnTo>
                      <a:pt x="f107" y="f174"/>
                    </a:lnTo>
                    <a:lnTo>
                      <a:pt x="f107" y="f34"/>
                    </a:lnTo>
                    <a:close/>
                    <a:moveTo>
                      <a:pt x="f107" y="f34"/>
                    </a:moveTo>
                    <a:lnTo>
                      <a:pt x="f107" y="f34"/>
                    </a:lnTo>
                    <a:close/>
                    <a:moveTo>
                      <a:pt x="f229" y="f158"/>
                    </a:moveTo>
                    <a:lnTo>
                      <a:pt x="f166" y="f87"/>
                    </a:lnTo>
                    <a:lnTo>
                      <a:pt x="f166" y="f93"/>
                    </a:lnTo>
                    <a:lnTo>
                      <a:pt x="f229" y="f158"/>
                    </a:lnTo>
                    <a:close/>
                    <a:moveTo>
                      <a:pt x="f229" y="f158"/>
                    </a:moveTo>
                    <a:lnTo>
                      <a:pt x="f229" y="f158"/>
                    </a:lnTo>
                    <a:close/>
                    <a:moveTo>
                      <a:pt x="f285" y="f286"/>
                    </a:moveTo>
                    <a:lnTo>
                      <a:pt x="f47" y="f255"/>
                    </a:lnTo>
                    <a:lnTo>
                      <a:pt x="f213" y="f231"/>
                    </a:lnTo>
                    <a:lnTo>
                      <a:pt x="f285" y="f286"/>
                    </a:lnTo>
                    <a:close/>
                    <a:moveTo>
                      <a:pt x="f285" y="f286"/>
                    </a:moveTo>
                    <a:lnTo>
                      <a:pt x="f285" y="f286"/>
                    </a:lnTo>
                    <a:close/>
                    <a:moveTo>
                      <a:pt x="f43" y="f287"/>
                    </a:moveTo>
                    <a:lnTo>
                      <a:pt x="f225" y="f257"/>
                    </a:lnTo>
                    <a:lnTo>
                      <a:pt x="f220" y="f288"/>
                    </a:lnTo>
                    <a:lnTo>
                      <a:pt x="f43" y="f287"/>
                    </a:lnTo>
                    <a:close/>
                    <a:moveTo>
                      <a:pt x="f43" y="f287"/>
                    </a:moveTo>
                    <a:lnTo>
                      <a:pt x="f43" y="f287"/>
                    </a:lnTo>
                    <a:close/>
                    <a:moveTo>
                      <a:pt x="f289" y="f215"/>
                    </a:moveTo>
                    <a:lnTo>
                      <a:pt x="f242" y="f290"/>
                    </a:lnTo>
                    <a:lnTo>
                      <a:pt x="f89" y="f231"/>
                    </a:lnTo>
                    <a:lnTo>
                      <a:pt x="f289" y="f215"/>
                    </a:lnTo>
                    <a:close/>
                    <a:moveTo>
                      <a:pt x="f289" y="f215"/>
                    </a:moveTo>
                    <a:lnTo>
                      <a:pt x="f289" y="f215"/>
                    </a:lnTo>
                    <a:close/>
                    <a:moveTo>
                      <a:pt x="f85" y="f219"/>
                    </a:moveTo>
                    <a:lnTo>
                      <a:pt x="f92" y="f204"/>
                    </a:lnTo>
                    <a:lnTo>
                      <a:pt x="f122" y="f211"/>
                    </a:lnTo>
                    <a:lnTo>
                      <a:pt x="f85" y="f219"/>
                    </a:lnTo>
                    <a:close/>
                    <a:moveTo>
                      <a:pt x="f85" y="f219"/>
                    </a:moveTo>
                    <a:lnTo>
                      <a:pt x="f85" y="f219"/>
                    </a:lnTo>
                    <a:close/>
                    <a:moveTo>
                      <a:pt x="f291" y="f292"/>
                    </a:moveTo>
                    <a:cubicBezTo>
                      <a:pt x="f293" y="f58"/>
                      <a:pt x="f67" y="f188"/>
                      <a:pt x="f260" y="f60"/>
                    </a:cubicBezTo>
                    <a:lnTo>
                      <a:pt x="f260" y="f220"/>
                    </a:lnTo>
                    <a:lnTo>
                      <a:pt x="f57" y="f294"/>
                    </a:lnTo>
                    <a:lnTo>
                      <a:pt x="f295" y="f296"/>
                    </a:lnTo>
                    <a:lnTo>
                      <a:pt x="f260" y="f39"/>
                    </a:lnTo>
                    <a:cubicBezTo>
                      <a:pt x="f185" y="f43"/>
                      <a:pt x="f223" y="f297"/>
                      <a:pt x="f159" y="f57"/>
                    </a:cubicBezTo>
                    <a:lnTo>
                      <a:pt x="f159" y="f185"/>
                    </a:lnTo>
                    <a:lnTo>
                      <a:pt x="f143" y="f108"/>
                    </a:lnTo>
                    <a:lnTo>
                      <a:pt x="f152" y="f72"/>
                    </a:lnTo>
                    <a:lnTo>
                      <a:pt x="f152" y="f292"/>
                    </a:lnTo>
                    <a:lnTo>
                      <a:pt x="f291" y="f292"/>
                    </a:lnTo>
                    <a:close/>
                    <a:moveTo>
                      <a:pt x="f291" y="f292"/>
                    </a:moveTo>
                    <a:lnTo>
                      <a:pt x="f291" y="f292"/>
                    </a:lnTo>
                    <a:close/>
                    <a:moveTo>
                      <a:pt x="f162" y="f294"/>
                    </a:moveTo>
                    <a:cubicBezTo>
                      <a:pt x="f147" y="f298"/>
                      <a:pt x="f299" y="f180"/>
                      <a:pt x="f300" y="f292"/>
                    </a:cubicBezTo>
                    <a:lnTo>
                      <a:pt x="f300" y="f72"/>
                    </a:lnTo>
                    <a:lnTo>
                      <a:pt x="f299" y="f72"/>
                    </a:lnTo>
                    <a:lnTo>
                      <a:pt x="f162" y="f301"/>
                    </a:lnTo>
                    <a:lnTo>
                      <a:pt x="f162" y="f294"/>
                    </a:lnTo>
                    <a:close/>
                    <a:moveTo>
                      <a:pt x="f162" y="f294"/>
                    </a:moveTo>
                    <a:lnTo>
                      <a:pt x="f162" y="f294"/>
                    </a:lnTo>
                    <a:close/>
                    <a:moveTo>
                      <a:pt x="f302" y="f303"/>
                    </a:moveTo>
                    <a:lnTo>
                      <a:pt x="f302" y="f137"/>
                    </a:lnTo>
                    <a:lnTo>
                      <a:pt x="f155" y="f292"/>
                    </a:lnTo>
                    <a:lnTo>
                      <a:pt x="f304" y="f260"/>
                    </a:lnTo>
                    <a:cubicBezTo>
                      <a:pt x="f103" y="f70"/>
                      <a:pt x="f277" y="f305"/>
                      <a:pt x="f302" y="f303"/>
                    </a:cubicBezTo>
                    <a:close/>
                    <a:moveTo>
                      <a:pt x="f302" y="f303"/>
                    </a:moveTo>
                    <a:lnTo>
                      <a:pt x="f302" y="f303"/>
                    </a:lnTo>
                    <a:close/>
                    <a:moveTo>
                      <a:pt x="f302" y="f47"/>
                    </a:moveTo>
                    <a:cubicBezTo>
                      <a:pt x="f304" y="f297"/>
                      <a:pt x="f111" y="f298"/>
                      <a:pt x="f125" y="f162"/>
                    </a:cubicBezTo>
                    <a:lnTo>
                      <a:pt x="f106" y="f260"/>
                    </a:lnTo>
                    <a:lnTo>
                      <a:pt x="f106" y="f292"/>
                    </a:lnTo>
                    <a:lnTo>
                      <a:pt x="f98" y="f108"/>
                    </a:lnTo>
                    <a:lnTo>
                      <a:pt x="f96" y="f57"/>
                    </a:lnTo>
                    <a:lnTo>
                      <a:pt x="f96" y="f306"/>
                    </a:lnTo>
                    <a:cubicBezTo>
                      <a:pt x="f141" y="f51"/>
                      <a:pt x="f307" y="f45"/>
                      <a:pt x="f117" y="f193"/>
                    </a:cubicBezTo>
                    <a:lnTo>
                      <a:pt x="f308" y="f297"/>
                    </a:lnTo>
                    <a:lnTo>
                      <a:pt x="f309" y="f188"/>
                    </a:lnTo>
                    <a:lnTo>
                      <a:pt x="f302" y="f47"/>
                    </a:lnTo>
                    <a:close/>
                    <a:moveTo>
                      <a:pt x="f302" y="f47"/>
                    </a:moveTo>
                    <a:lnTo>
                      <a:pt x="f302" y="f47"/>
                    </a:lnTo>
                    <a:close/>
                    <a:moveTo>
                      <a:pt x="f111" y="f38"/>
                    </a:moveTo>
                    <a:cubicBezTo>
                      <a:pt x="f242" y="f220"/>
                      <a:pt x="f310" y="f311"/>
                      <a:pt x="f92" y="f312"/>
                    </a:cubicBezTo>
                    <a:lnTo>
                      <a:pt x="f244" y="f312"/>
                    </a:lnTo>
                    <a:lnTo>
                      <a:pt x="f244" y="f295"/>
                    </a:lnTo>
                    <a:lnTo>
                      <a:pt x="f77" y="f185"/>
                    </a:lnTo>
                    <a:lnTo>
                      <a:pt x="f96" y="f194"/>
                    </a:lnTo>
                    <a:lnTo>
                      <a:pt x="f313" y="f201"/>
                    </a:lnTo>
                    <a:cubicBezTo>
                      <a:pt x="f104" y="f34"/>
                      <a:pt x="f139" y="f174"/>
                      <a:pt x="f155" y="f169"/>
                    </a:cubicBezTo>
                    <a:lnTo>
                      <a:pt x="f310" y="f39"/>
                    </a:lnTo>
                    <a:lnTo>
                      <a:pt x="f314" y="f47"/>
                    </a:lnTo>
                    <a:lnTo>
                      <a:pt x="f111" y="f38"/>
                    </a:lnTo>
                    <a:close/>
                    <a:moveTo>
                      <a:pt x="f111" y="f38"/>
                    </a:moveTo>
                    <a:lnTo>
                      <a:pt x="f111" y="f38"/>
                    </a:lnTo>
                    <a:close/>
                    <a:moveTo>
                      <a:pt x="f304" y="f173"/>
                    </a:moveTo>
                    <a:cubicBezTo>
                      <a:pt x="f139" y="f315"/>
                      <a:pt x="f104" y="f33"/>
                      <a:pt x="f313" y="f169"/>
                    </a:cubicBezTo>
                    <a:lnTo>
                      <a:pt x="f96" y="f33"/>
                    </a:lnTo>
                    <a:lnTo>
                      <a:pt x="f142" y="f32"/>
                    </a:lnTo>
                    <a:lnTo>
                      <a:pt x="f73" y="f198"/>
                    </a:lnTo>
                    <a:lnTo>
                      <a:pt x="f313" y="f199"/>
                    </a:lnTo>
                    <a:lnTo>
                      <a:pt x="f98" y="f199"/>
                    </a:lnTo>
                    <a:lnTo>
                      <a:pt x="f155" y="f31"/>
                    </a:lnTo>
                    <a:lnTo>
                      <a:pt x="f310" y="f29"/>
                    </a:lnTo>
                    <a:lnTo>
                      <a:pt x="f99" y="f127"/>
                    </a:lnTo>
                    <a:lnTo>
                      <a:pt x="f304" y="f173"/>
                    </a:lnTo>
                    <a:close/>
                    <a:moveTo>
                      <a:pt x="f304" y="f173"/>
                    </a:moveTo>
                    <a:lnTo>
                      <a:pt x="f304" y="f173"/>
                    </a:lnTo>
                    <a:close/>
                    <a:moveTo>
                      <a:pt x="f95" y="f31"/>
                    </a:moveTo>
                    <a:lnTo>
                      <a:pt x="f102" y="f316"/>
                    </a:lnTo>
                    <a:lnTo>
                      <a:pt x="f102" y="f196"/>
                    </a:lnTo>
                    <a:lnTo>
                      <a:pt x="f310" y="f15"/>
                    </a:lnTo>
                    <a:lnTo>
                      <a:pt x="f91" y="f209"/>
                    </a:lnTo>
                    <a:lnTo>
                      <a:pt x="f304" y="f317"/>
                    </a:lnTo>
                    <a:lnTo>
                      <a:pt x="f304" y="f318"/>
                    </a:lnTo>
                    <a:lnTo>
                      <a:pt x="f304" y="f317"/>
                    </a:lnTo>
                    <a:cubicBezTo>
                      <a:pt x="f117" y="f319"/>
                      <a:pt x="f0" y="f23"/>
                      <a:pt x="f238" y="f179"/>
                    </a:cubicBezTo>
                    <a:lnTo>
                      <a:pt x="f109" y="f253"/>
                    </a:lnTo>
                    <a:lnTo>
                      <a:pt x="f309" y="f14"/>
                    </a:lnTo>
                    <a:lnTo>
                      <a:pt x="f95" y="f31"/>
                    </a:lnTo>
                    <a:close/>
                    <a:moveTo>
                      <a:pt x="f95" y="f31"/>
                    </a:moveTo>
                    <a:lnTo>
                      <a:pt x="f95" y="f31"/>
                    </a:lnTo>
                    <a:close/>
                    <a:moveTo>
                      <a:pt x="f170" y="f1"/>
                    </a:moveTo>
                    <a:cubicBezTo>
                      <a:pt x="f278" y="f17"/>
                      <a:pt x="f95" y="f320"/>
                      <a:pt x="f118" y="f205"/>
                    </a:cubicBezTo>
                    <a:lnTo>
                      <a:pt x="f118" y="f8"/>
                    </a:lnTo>
                    <a:lnTo>
                      <a:pt x="f321" y="f322"/>
                    </a:lnTo>
                    <a:lnTo>
                      <a:pt x="f323" y="f324"/>
                    </a:lnTo>
                    <a:lnTo>
                      <a:pt x="f162" y="f205"/>
                    </a:lnTo>
                    <a:lnTo>
                      <a:pt x="f260" y="f317"/>
                    </a:lnTo>
                    <a:lnTo>
                      <a:pt x="f162" y="f317"/>
                    </a:lnTo>
                    <a:cubicBezTo>
                      <a:pt x="f276" y="f14"/>
                      <a:pt x="f325" y="f17"/>
                      <a:pt x="f232" y="f24"/>
                    </a:cubicBezTo>
                    <a:lnTo>
                      <a:pt x="f232" y="f322"/>
                    </a:lnTo>
                    <a:lnTo>
                      <a:pt x="f170" y="f322"/>
                    </a:lnTo>
                    <a:lnTo>
                      <a:pt x="f170" y="f1"/>
                    </a:lnTo>
                    <a:close/>
                    <a:moveTo>
                      <a:pt x="f170" y="f1"/>
                    </a:moveTo>
                    <a:lnTo>
                      <a:pt x="f170" y="f1"/>
                    </a:lnTo>
                    <a:close/>
                    <a:moveTo>
                      <a:pt x="f137" y="f179"/>
                    </a:moveTo>
                    <a:cubicBezTo>
                      <a:pt x="f74" y="f23"/>
                      <a:pt x="f228" y="f12"/>
                      <a:pt x="f300" y="f326"/>
                    </a:cubicBezTo>
                    <a:lnTo>
                      <a:pt x="f300" y="f318"/>
                    </a:lnTo>
                    <a:lnTo>
                      <a:pt x="f67" y="f317"/>
                    </a:lnTo>
                    <a:lnTo>
                      <a:pt x="f161" y="f290"/>
                    </a:lnTo>
                    <a:lnTo>
                      <a:pt x="f51" y="f316"/>
                    </a:lnTo>
                    <a:lnTo>
                      <a:pt x="f154" y="f316"/>
                    </a:lnTo>
                    <a:lnTo>
                      <a:pt x="f154" y="f327"/>
                    </a:lnTo>
                    <a:lnTo>
                      <a:pt x="f276" y="f197"/>
                    </a:lnTo>
                    <a:lnTo>
                      <a:pt x="f57" y="f206"/>
                    </a:lnTo>
                    <a:lnTo>
                      <a:pt x="f58" y="f328"/>
                    </a:lnTo>
                    <a:lnTo>
                      <a:pt x="f280" y="f179"/>
                    </a:lnTo>
                    <a:lnTo>
                      <a:pt x="f137" y="f179"/>
                    </a:lnTo>
                    <a:close/>
                    <a:moveTo>
                      <a:pt x="f137" y="f179"/>
                    </a:moveTo>
                    <a:lnTo>
                      <a:pt x="f137" y="f179"/>
                    </a:lnTo>
                    <a:close/>
                    <a:moveTo>
                      <a:pt x="f299" y="f179"/>
                    </a:moveTo>
                    <a:lnTo>
                      <a:pt x="f143" y="f19"/>
                    </a:lnTo>
                    <a:lnTo>
                      <a:pt x="f283" y="f19"/>
                    </a:lnTo>
                    <a:lnTo>
                      <a:pt x="f329" y="f25"/>
                    </a:lnTo>
                    <a:lnTo>
                      <a:pt x="f330" y="f284"/>
                    </a:lnTo>
                    <a:lnTo>
                      <a:pt x="f159" y="f169"/>
                    </a:lnTo>
                    <a:lnTo>
                      <a:pt x="f283" y="f284"/>
                    </a:lnTo>
                    <a:cubicBezTo>
                      <a:pt x="f153" y="f32"/>
                      <a:pt x="f331" y="f33"/>
                      <a:pt x="f300" y="f315"/>
                    </a:cubicBezTo>
                    <a:lnTo>
                      <a:pt x="f157" y="f197"/>
                    </a:lnTo>
                    <a:lnTo>
                      <a:pt x="f51" y="f177"/>
                    </a:lnTo>
                    <a:lnTo>
                      <a:pt x="f299" y="f179"/>
                    </a:lnTo>
                    <a:close/>
                    <a:moveTo>
                      <a:pt x="f299" y="f179"/>
                    </a:moveTo>
                    <a:lnTo>
                      <a:pt x="f299" y="f179"/>
                    </a:lnTo>
                    <a:close/>
                    <a:moveTo>
                      <a:pt x="f332" y="f55"/>
                    </a:moveTo>
                    <a:lnTo>
                      <a:pt x="f51" y="f190"/>
                    </a:lnTo>
                    <a:lnTo>
                      <a:pt x="f299" y="f174"/>
                    </a:lnTo>
                    <a:cubicBezTo>
                      <a:pt x="f331" y="f34"/>
                      <a:pt x="f153" y="f36"/>
                      <a:pt x="f283" y="f194"/>
                    </a:cubicBezTo>
                    <a:lnTo>
                      <a:pt x="f283" y="f38"/>
                    </a:lnTo>
                    <a:lnTo>
                      <a:pt x="f159" y="f38"/>
                    </a:lnTo>
                    <a:lnTo>
                      <a:pt x="f174" y="f298"/>
                    </a:lnTo>
                    <a:lnTo>
                      <a:pt x="f45" y="f282"/>
                    </a:lnTo>
                    <a:lnTo>
                      <a:pt x="f45" y="f295"/>
                    </a:lnTo>
                    <a:lnTo>
                      <a:pt x="f285" y="f295"/>
                    </a:lnTo>
                    <a:cubicBezTo>
                      <a:pt x="f51" y="f333"/>
                      <a:pt x="f225" y="f45"/>
                      <a:pt x="f293" y="f193"/>
                    </a:cubicBezTo>
                    <a:lnTo>
                      <a:pt x="f332" y="f55"/>
                    </a:lnTo>
                    <a:close/>
                    <a:moveTo>
                      <a:pt x="f332" y="f55"/>
                    </a:moveTo>
                    <a:lnTo>
                      <a:pt x="f332" y="f55"/>
                    </a:lnTo>
                    <a:close/>
                    <a:moveTo>
                      <a:pt x="f277" y="f78"/>
                    </a:moveTo>
                    <a:lnTo>
                      <a:pt x="f110" y="f108"/>
                    </a:lnTo>
                    <a:lnTo>
                      <a:pt x="f110" y="f110"/>
                    </a:lnTo>
                    <a:lnTo>
                      <a:pt x="f277" y="f78"/>
                    </a:lnTo>
                    <a:close/>
                  </a:path>
                </a:pathLst>
              </a:custGeom>
              <a:solidFill>
                <a:srgbClr val="D7B369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8" name="Forma Livre 27"/>
              <p:cNvSpPr/>
              <p:nvPr/>
            </p:nvSpPr>
            <p:spPr>
              <a:xfrm>
                <a:off x="9294839" y="5686562"/>
                <a:ext cx="227164" cy="63358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710"/>
                  <a:gd name="f5" fmla="val 246"/>
                  <a:gd name="f6" fmla="val 599"/>
                  <a:gd name="f7" fmla="val 53"/>
                  <a:gd name="f8" fmla="val 612"/>
                  <a:gd name="f9" fmla="val 192"/>
                  <a:gd name="f10" fmla="val 667"/>
                  <a:gd name="f11" fmla="val 197"/>
                  <a:gd name="f12" fmla="val 709"/>
                  <a:gd name="f13" fmla="val 202"/>
                  <a:gd name="f14" fmla="val 693"/>
                  <a:gd name="f15" fmla="val 63"/>
                  <a:gd name="f16" fmla="val 683"/>
                  <a:gd name="f17" fmla="val 2"/>
                  <a:gd name="f18" fmla="val 600"/>
                  <a:gd name="f19" fmla="val 632"/>
                  <a:gd name="f20" fmla="val 169"/>
                  <a:gd name="f21" fmla="val 620"/>
                  <a:gd name="f22" fmla="val 48"/>
                  <a:gd name="f23" fmla="val 623"/>
                  <a:gd name="f24" fmla="val 45"/>
                  <a:gd name="f25" fmla="val 626"/>
                  <a:gd name="f26" fmla="val 42"/>
                  <a:gd name="f27" fmla="val 37"/>
                  <a:gd name="f28" fmla="val 643"/>
                  <a:gd name="f29" fmla="val 650"/>
                  <a:gd name="f30" fmla="val 40"/>
                  <a:gd name="f31" fmla="val 662"/>
                  <a:gd name="f32" fmla="val 55"/>
                  <a:gd name="f33" fmla="val 669"/>
                  <a:gd name="f34" fmla="val 67"/>
                  <a:gd name="f35" fmla="val 174"/>
                  <a:gd name="f36" fmla="val 16"/>
                  <a:gd name="f37" fmla="val 97"/>
                  <a:gd name="f38" fmla="val 110"/>
                  <a:gd name="f39" fmla="val 109"/>
                  <a:gd name="f40" fmla="val 33"/>
                  <a:gd name="f41" fmla="val 98"/>
                  <a:gd name="f42" fmla="val 22"/>
                  <a:gd name="f43" fmla="val 85"/>
                  <a:gd name="f44" fmla="val 17"/>
                  <a:gd name="f45" fmla="val 18"/>
                  <a:gd name="f46" fmla="val 69"/>
                  <a:gd name="f47" fmla="val 15"/>
                  <a:gd name="f48" fmla="val 20"/>
                  <a:gd name="f49" fmla="val 32"/>
                  <a:gd name="f50" fmla="val 26"/>
                  <a:gd name="f51" fmla="val 38"/>
                  <a:gd name="f52" fmla="val 47"/>
                  <a:gd name="f53" fmla="val 57"/>
                  <a:gd name="f54" fmla="val 66"/>
                  <a:gd name="f55" fmla="val 76"/>
                  <a:gd name="f56" fmla="val 81"/>
                  <a:gd name="f57" fmla="val 86"/>
                  <a:gd name="f58" fmla="val 88"/>
                  <a:gd name="f59" fmla="val 452"/>
                  <a:gd name="f60" fmla="val 187"/>
                  <a:gd name="f61" fmla="val 448"/>
                  <a:gd name="f62" fmla="val 134"/>
                  <a:gd name="f63" fmla="val 423"/>
                  <a:gd name="f64" fmla="val 298"/>
                  <a:gd name="f65" fmla="val 272"/>
                  <a:gd name="f66" fmla="val 269"/>
                  <a:gd name="f67" fmla="val 264"/>
                  <a:gd name="f68" fmla="val 245"/>
                  <a:gd name="f69" fmla="val 281"/>
                  <a:gd name="f70" fmla="val 290"/>
                  <a:gd name="f71" fmla="val 293"/>
                  <a:gd name="f72" fmla="val 178"/>
                  <a:gd name="f73" fmla="val 297"/>
                  <a:gd name="f74" fmla="val 139"/>
                  <a:gd name="f75" fmla="val 315"/>
                  <a:gd name="f76" fmla="val 83"/>
                  <a:gd name="f77" fmla="val 405"/>
                  <a:gd name="f78" fmla="val 424"/>
                  <a:gd name="f79" fmla="val 428"/>
                  <a:gd name="f80" fmla="val 431"/>
                  <a:gd name="f81" fmla="val 440"/>
                  <a:gd name="f82" fmla="val 457"/>
                  <a:gd name="f83" fmla="*/ f1 1 710"/>
                  <a:gd name="f84" fmla="*/ f2 1 246"/>
                  <a:gd name="f85" fmla="+- f5 0 f3"/>
                  <a:gd name="f86" fmla="+- f4 0 f3"/>
                  <a:gd name="f87" fmla="*/ f86 1 710"/>
                  <a:gd name="f88" fmla="*/ f85 1 246"/>
                  <a:gd name="f89" fmla="*/ f3 1 f87"/>
                  <a:gd name="f90" fmla="*/ f4 1 f87"/>
                  <a:gd name="f91" fmla="*/ f3 1 f88"/>
                  <a:gd name="f92" fmla="*/ f5 1 f88"/>
                  <a:gd name="f93" fmla="*/ f89 f83 1"/>
                  <a:gd name="f94" fmla="*/ f90 f83 1"/>
                  <a:gd name="f95" fmla="*/ f92 f84 1"/>
                  <a:gd name="f96" fmla="*/ f91 f8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3" t="f96" r="f94" b="f95"/>
                <a:pathLst>
                  <a:path w="710" h="246">
                    <a:moveTo>
                      <a:pt x="f6" y="f7"/>
                    </a:moveTo>
                    <a:lnTo>
                      <a:pt x="f8" y="f9"/>
                    </a:lnTo>
                    <a:lnTo>
                      <a:pt x="f10" y="f11"/>
                    </a:lnTo>
                    <a:lnTo>
                      <a:pt x="f12" y="f13"/>
                    </a:lnTo>
                    <a:lnTo>
                      <a:pt x="f14" y="f15"/>
                    </a:lnTo>
                    <a:cubicBezTo>
                      <a:pt x="f16" y="f17"/>
                      <a:pt x="f18" y="f3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9" y="f20"/>
                    </a:moveTo>
                    <a:lnTo>
                      <a:pt x="f21" y="f7"/>
                    </a:ln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19" y="f27"/>
                      <a:pt x="f28" y="f27"/>
                      <a:pt x="f29" y="f30"/>
                    </a:cubicBezTo>
                    <a:cubicBezTo>
                      <a:pt x="f31" y="f24"/>
                      <a:pt x="f10" y="f32"/>
                      <a:pt x="f33" y="f34"/>
                    </a:cubicBezTo>
                    <a:lnTo>
                      <a:pt x="f16" y="f35"/>
                    </a:lnTo>
                    <a:lnTo>
                      <a:pt x="f19" y="f20"/>
                    </a:lnTo>
                    <a:close/>
                    <a:moveTo>
                      <a:pt x="f19" y="f20"/>
                    </a:moveTo>
                    <a:lnTo>
                      <a:pt x="f19" y="f20"/>
                    </a:lnTo>
                    <a:close/>
                    <a:moveTo>
                      <a:pt x="f36" y="f15"/>
                    </a:moveTo>
                    <a:lnTo>
                      <a:pt x="f3" y="f13"/>
                    </a:lnTo>
                    <a:lnTo>
                      <a:pt x="f37" y="f9"/>
                    </a:lnTo>
                    <a:lnTo>
                      <a:pt x="f38" y="f7"/>
                    </a:lnTo>
                    <a:cubicBezTo>
                      <a:pt x="f39" y="f40"/>
                      <a:pt x="f41" y="f42"/>
                      <a:pt x="f43" y="f44"/>
                    </a:cubicBezTo>
                    <a:lnTo>
                      <a:pt x="f43" y="f45"/>
                    </a:lnTo>
                    <a:lnTo>
                      <a:pt x="f46" y="f47"/>
                    </a:lnTo>
                    <a:cubicBezTo>
                      <a:pt x="f24" y="f47"/>
                      <a:pt x="f48" y="f49"/>
                      <a:pt x="f36" y="f15"/>
                    </a:cubicBezTo>
                    <a:close/>
                    <a:moveTo>
                      <a:pt x="f36" y="f15"/>
                    </a:moveTo>
                    <a:lnTo>
                      <a:pt x="f36" y="f15"/>
                    </a:lnTo>
                    <a:close/>
                    <a:moveTo>
                      <a:pt x="f50" y="f35"/>
                    </a:moveTo>
                    <a:lnTo>
                      <a:pt x="f51" y="f34"/>
                    </a:lnTo>
                    <a:cubicBezTo>
                      <a:pt x="f30" y="f32"/>
                      <a:pt x="f52" y="f24"/>
                      <a:pt x="f53" y="f30"/>
                    </a:cubicBezTo>
                    <a:cubicBezTo>
                      <a:pt x="f54" y="f27"/>
                      <a:pt x="f55" y="f27"/>
                      <a:pt x="f56" y="f26"/>
                    </a:cubicBezTo>
                    <a:cubicBezTo>
                      <a:pt x="f57" y="f24"/>
                      <a:pt x="f57" y="f22"/>
                      <a:pt x="f58" y="f7"/>
                    </a:cubicBezTo>
                    <a:lnTo>
                      <a:pt x="f55" y="f20"/>
                    </a:lnTo>
                    <a:lnTo>
                      <a:pt x="f50" y="f35"/>
                    </a:lnTo>
                    <a:close/>
                    <a:moveTo>
                      <a:pt x="f50" y="f35"/>
                    </a:moveTo>
                    <a:lnTo>
                      <a:pt x="f50" y="f35"/>
                    </a:lnTo>
                    <a:close/>
                    <a:moveTo>
                      <a:pt x="f59" y="f60"/>
                    </a:moveTo>
                    <a:cubicBezTo>
                      <a:pt x="f61" y="f62"/>
                      <a:pt x="f63" y="f53"/>
                      <a:pt x="f0" y="f32"/>
                    </a:cubicBezTo>
                    <a:cubicBezTo>
                      <a:pt x="f64" y="f53"/>
                      <a:pt x="f65" y="f62"/>
                      <a:pt x="f66" y="f60"/>
                    </a:cubicBezTo>
                    <a:lnTo>
                      <a:pt x="f67" y="f68"/>
                    </a:lnTo>
                    <a:cubicBezTo>
                      <a:pt x="f65" y="f68"/>
                      <a:pt x="f69" y="f68"/>
                      <a:pt x="f70" y="f68"/>
                    </a:cubicBezTo>
                    <a:lnTo>
                      <a:pt x="f71" y="f72"/>
                    </a:lnTo>
                    <a:cubicBezTo>
                      <a:pt x="f73" y="f74"/>
                      <a:pt x="f75" y="f76"/>
                      <a:pt x="f0" y="f76"/>
                    </a:cubicBezTo>
                    <a:cubicBezTo>
                      <a:pt x="f77" y="f76"/>
                      <a:pt x="f78" y="f74"/>
                      <a:pt x="f79" y="f72"/>
                    </a:cubicBezTo>
                    <a:lnTo>
                      <a:pt x="f80" y="f68"/>
                    </a:lnTo>
                    <a:cubicBezTo>
                      <a:pt x="f81" y="f68"/>
                      <a:pt x="f61" y="f68"/>
                      <a:pt x="f82" y="f68"/>
                    </a:cubicBezTo>
                    <a:lnTo>
                      <a:pt x="f59" y="f60"/>
                    </a:lnTo>
                    <a:close/>
                  </a:path>
                </a:pathLst>
              </a:custGeom>
              <a:solidFill>
                <a:srgbClr val="F8EBDA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9" name="Forma Livre 28"/>
              <p:cNvSpPr/>
              <p:nvPr/>
            </p:nvSpPr>
            <p:spPr>
              <a:xfrm>
                <a:off x="9296284" y="6005523"/>
                <a:ext cx="38157" cy="152284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75"/>
                  <a:gd name="f4" fmla="val 494"/>
                  <a:gd name="f5" fmla="val 109"/>
                  <a:gd name="f6" fmla="val 486"/>
                  <a:gd name="f7" fmla="val 174"/>
                  <a:gd name="f8" fmla="val 382"/>
                  <a:gd name="f9" fmla="val 493"/>
                  <a:gd name="f10" fmla="val 66"/>
                  <a:gd name="f11" fmla="val 427"/>
                  <a:gd name="f12" fmla="val 397"/>
                  <a:gd name="f13" fmla="val 367"/>
                  <a:gd name="f14" fmla="val 288"/>
                  <a:gd name="f15" fmla="val 308"/>
                  <a:gd name="f16" fmla="val 353"/>
                  <a:gd name="f17" fmla="val 274"/>
                  <a:gd name="f18" fmla="val 215"/>
                  <a:gd name="f19" fmla="val 146"/>
                  <a:gd name="f20" fmla="val 239"/>
                  <a:gd name="f21" fmla="val 126"/>
                  <a:gd name="f22" fmla="val 98"/>
                  <a:gd name="f23" fmla="val 76"/>
                  <a:gd name="f24" fmla="val 48"/>
                  <a:gd name="f25" fmla="val 28"/>
                  <a:gd name="f26" fmla="val 57"/>
                  <a:gd name="f27" fmla="val 202"/>
                  <a:gd name="f28" fmla="val 114"/>
                  <a:gd name="f29" fmla="val 164"/>
                  <a:gd name="f30" fmla="val 42"/>
                  <a:gd name="f31" fmla="val 151"/>
                  <a:gd name="f32" fmla="val 129"/>
                  <a:gd name="f33" fmla="val 119"/>
                  <a:gd name="f34" fmla="val 68"/>
                  <a:gd name="f35" fmla="val 43"/>
                  <a:gd name="f36" fmla="val 105"/>
                  <a:gd name="f37" fmla="val 85"/>
                  <a:gd name="f38" fmla="val 64"/>
                  <a:gd name="f39" fmla="val 78"/>
                  <a:gd name="f40" fmla="val 81"/>
                  <a:gd name="f41" fmla="val 108"/>
                  <a:gd name="f42" fmla="val 91"/>
                  <a:gd name="f43" fmla="val 71"/>
                  <a:gd name="f44" fmla="val 18"/>
                  <a:gd name="f45" fmla="val 79"/>
                  <a:gd name="f46" fmla="val 15"/>
                  <a:gd name="f47" fmla="val 100"/>
                  <a:gd name="f48" fmla="val 13"/>
                  <a:gd name="f49" fmla="val 5"/>
                  <a:gd name="f50" fmla="val 93"/>
                  <a:gd name="f51" fmla="*/ f0 1 175"/>
                  <a:gd name="f52" fmla="*/ f1 1 494"/>
                  <a:gd name="f53" fmla="+- f4 0 f2"/>
                  <a:gd name="f54" fmla="+- f3 0 f2"/>
                  <a:gd name="f55" fmla="*/ f54 1 175"/>
                  <a:gd name="f56" fmla="*/ f53 1 494"/>
                  <a:gd name="f57" fmla="*/ f2 1 f55"/>
                  <a:gd name="f58" fmla="*/ f3 1 f55"/>
                  <a:gd name="f59" fmla="*/ f2 1 f56"/>
                  <a:gd name="f60" fmla="*/ f4 1 f56"/>
                  <a:gd name="f61" fmla="*/ f57 f51 1"/>
                  <a:gd name="f62" fmla="*/ f58 f51 1"/>
                  <a:gd name="f63" fmla="*/ f60 f52 1"/>
                  <a:gd name="f64" fmla="*/ f59 f5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61" t="f64" r="f62" b="f63"/>
                <a:pathLst>
                  <a:path w="175" h="494"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7" y="f8"/>
                    </a:moveTo>
                    <a:lnTo>
                      <a:pt x="f2" y="f8"/>
                    </a:lnTo>
                    <a:lnTo>
                      <a:pt x="f2" y="f9"/>
                    </a:lnTo>
                    <a:lnTo>
                      <a:pt x="f10" y="f9"/>
                    </a:lnTo>
                    <a:lnTo>
                      <a:pt x="f10" y="f11"/>
                    </a:lnTo>
                    <a:cubicBezTo>
                      <a:pt x="f10" y="f12"/>
                      <a:pt x="f5" y="f12"/>
                      <a:pt x="f5" y="f11"/>
                    </a:cubicBezTo>
                    <a:lnTo>
                      <a:pt x="f5" y="f6"/>
                    </a:lnTo>
                    <a:lnTo>
                      <a:pt x="f5" y="f9"/>
                    </a:lnTo>
                    <a:lnTo>
                      <a:pt x="f7" y="f9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" y="f13"/>
                    </a:moveTo>
                    <a:lnTo>
                      <a:pt x="f7" y="f13"/>
                    </a:lnTo>
                    <a:lnTo>
                      <a:pt x="f7" y="f14"/>
                    </a:lnTo>
                    <a:lnTo>
                      <a:pt x="f2" y="f14"/>
                    </a:lnTo>
                    <a:lnTo>
                      <a:pt x="f2" y="f13"/>
                    </a:lnTo>
                    <a:close/>
                    <a:moveTo>
                      <a:pt x="f2" y="f13"/>
                    </a:moveTo>
                    <a:lnTo>
                      <a:pt x="f2" y="f13"/>
                    </a:lnTo>
                    <a:close/>
                    <a:moveTo>
                      <a:pt x="f5" y="f15"/>
                    </a:moveTo>
                    <a:lnTo>
                      <a:pt x="f5" y="f16"/>
                    </a:lnTo>
                    <a:lnTo>
                      <a:pt x="f10" y="f16"/>
                    </a:lnTo>
                    <a:lnTo>
                      <a:pt x="f10" y="f15"/>
                    </a:lnTo>
                    <a:lnTo>
                      <a:pt x="f5" y="f15"/>
                    </a:lnTo>
                    <a:close/>
                    <a:moveTo>
                      <a:pt x="f5" y="f15"/>
                    </a:moveTo>
                    <a:lnTo>
                      <a:pt x="f5" y="f15"/>
                    </a:lnTo>
                    <a:close/>
                    <a:moveTo>
                      <a:pt x="f2" y="f17"/>
                    </a:moveTo>
                    <a:lnTo>
                      <a:pt x="f7" y="f17"/>
                    </a:lnTo>
                    <a:lnTo>
                      <a:pt x="f7" y="f18"/>
                    </a:lnTo>
                    <a:lnTo>
                      <a:pt x="f19" y="f18"/>
                    </a:lnTo>
                    <a:lnTo>
                      <a:pt x="f19" y="f20"/>
                    </a:lnTo>
                    <a:lnTo>
                      <a:pt x="f21" y="f20"/>
                    </a:lnTo>
                    <a:lnTo>
                      <a:pt x="f21" y="f18"/>
                    </a:lnTo>
                    <a:lnTo>
                      <a:pt x="f22" y="f18"/>
                    </a:lnTo>
                    <a:lnTo>
                      <a:pt x="f22" y="f20"/>
                    </a:lnTo>
                    <a:lnTo>
                      <a:pt x="f23" y="f20"/>
                    </a:lnTo>
                    <a:lnTo>
                      <a:pt x="f23" y="f18"/>
                    </a:lnTo>
                    <a:lnTo>
                      <a:pt x="f24" y="f18"/>
                    </a:lnTo>
                    <a:lnTo>
                      <a:pt x="f24" y="f20"/>
                    </a:lnTo>
                    <a:lnTo>
                      <a:pt x="f25" y="f20"/>
                    </a:lnTo>
                    <a:lnTo>
                      <a:pt x="f25" y="f18"/>
                    </a:lnTo>
                    <a:lnTo>
                      <a:pt x="f2" y="f18"/>
                    </a:lnTo>
                    <a:lnTo>
                      <a:pt x="f2" y="f17"/>
                    </a:lnTo>
                    <a:close/>
                    <a:moveTo>
                      <a:pt x="f2" y="f17"/>
                    </a:moveTo>
                    <a:lnTo>
                      <a:pt x="f2" y="f17"/>
                    </a:lnTo>
                    <a:close/>
                    <a:moveTo>
                      <a:pt x="f26" y="f27"/>
                    </a:moveTo>
                    <a:lnTo>
                      <a:pt x="f28" y="f27"/>
                    </a:lnTo>
                    <a:lnTo>
                      <a:pt x="f28" y="f29"/>
                    </a:lnTo>
                    <a:lnTo>
                      <a:pt x="f26" y="f29"/>
                    </a:lnTo>
                    <a:lnTo>
                      <a:pt x="f26" y="f27"/>
                    </a:lnTo>
                    <a:close/>
                    <a:moveTo>
                      <a:pt x="f26" y="f27"/>
                    </a:moveTo>
                    <a:lnTo>
                      <a:pt x="f26" y="f27"/>
                    </a:lnTo>
                    <a:close/>
                    <a:moveTo>
                      <a:pt x="f30" y="f31"/>
                    </a:moveTo>
                    <a:lnTo>
                      <a:pt x="f32" y="f31"/>
                    </a:lnTo>
                    <a:lnTo>
                      <a:pt x="f32" y="f33"/>
                    </a:lnTo>
                    <a:lnTo>
                      <a:pt x="f30" y="f33"/>
                    </a:lnTo>
                    <a:lnTo>
                      <a:pt x="f30" y="f31"/>
                    </a:lnTo>
                    <a:close/>
                    <a:moveTo>
                      <a:pt x="f30" y="f31"/>
                    </a:moveTo>
                    <a:lnTo>
                      <a:pt x="f30" y="f31"/>
                    </a:lnTo>
                    <a:close/>
                    <a:moveTo>
                      <a:pt x="f30" y="f34"/>
                    </a:moveTo>
                    <a:lnTo>
                      <a:pt x="f32" y="f34"/>
                    </a:lnTo>
                    <a:lnTo>
                      <a:pt x="f32" y="f10"/>
                    </a:lnTo>
                    <a:cubicBezTo>
                      <a:pt x="f32" y="f35"/>
                      <a:pt x="f36" y="f25"/>
                      <a:pt x="f37" y="f25"/>
                    </a:cubicBezTo>
                    <a:cubicBezTo>
                      <a:pt x="f38" y="f25"/>
                      <a:pt x="f30" y="f35"/>
                      <a:pt x="f30" y="f10"/>
                    </a:cubicBezTo>
                    <a:lnTo>
                      <a:pt x="f30" y="f34"/>
                    </a:lnTo>
                    <a:close/>
                    <a:moveTo>
                      <a:pt x="f30" y="f34"/>
                    </a:moveTo>
                    <a:lnTo>
                      <a:pt x="f30" y="f34"/>
                    </a:lnTo>
                    <a:close/>
                    <a:moveTo>
                      <a:pt x="f39" y="f40"/>
                    </a:moveTo>
                    <a:lnTo>
                      <a:pt x="f26" y="f40"/>
                    </a:lnTo>
                    <a:lnTo>
                      <a:pt x="f26" y="f41"/>
                    </a:lnTo>
                    <a:lnTo>
                      <a:pt x="f39" y="f41"/>
                    </a:lnTo>
                    <a:lnTo>
                      <a:pt x="f39" y="f40"/>
                    </a:lnTo>
                    <a:close/>
                    <a:moveTo>
                      <a:pt x="f39" y="f40"/>
                    </a:moveTo>
                    <a:lnTo>
                      <a:pt x="f39" y="f40"/>
                    </a:lnTo>
                    <a:close/>
                    <a:moveTo>
                      <a:pt x="f42" y="f40"/>
                    </a:moveTo>
                    <a:lnTo>
                      <a:pt x="f42" y="f41"/>
                    </a:lnTo>
                    <a:lnTo>
                      <a:pt x="f28" y="f41"/>
                    </a:lnTo>
                    <a:lnTo>
                      <a:pt x="f28" y="f40"/>
                    </a:lnTo>
                    <a:lnTo>
                      <a:pt x="f42" y="f40"/>
                    </a:lnTo>
                    <a:close/>
                    <a:moveTo>
                      <a:pt x="f42" y="f40"/>
                    </a:moveTo>
                    <a:lnTo>
                      <a:pt x="f42" y="f40"/>
                    </a:lnTo>
                    <a:close/>
                    <a:moveTo>
                      <a:pt x="f43" y="f44"/>
                    </a:moveTo>
                    <a:cubicBezTo>
                      <a:pt x="f45" y="f46"/>
                      <a:pt x="f42" y="f46"/>
                      <a:pt x="f47" y="f44"/>
                    </a:cubicBezTo>
                    <a:lnTo>
                      <a:pt x="f47" y="f48"/>
                    </a:lnTo>
                    <a:cubicBezTo>
                      <a:pt x="f47" y="f49"/>
                      <a:pt x="f50" y="f2"/>
                      <a:pt x="f37" y="f2"/>
                    </a:cubicBezTo>
                    <a:cubicBezTo>
                      <a:pt x="f39" y="f2"/>
                      <a:pt x="f43" y="f49"/>
                      <a:pt x="f43" y="f48"/>
                    </a:cubicBezTo>
                    <a:lnTo>
                      <a:pt x="f43" y="f44"/>
                    </a:lnTo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30" name="Forma Livre 29"/>
              <p:cNvSpPr/>
              <p:nvPr/>
            </p:nvSpPr>
            <p:spPr>
              <a:xfrm>
                <a:off x="9023399" y="5773677"/>
                <a:ext cx="772924" cy="924120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2242"/>
                  <a:gd name="f5" fmla="val 2638"/>
                  <a:gd name="f6" fmla="val 1116"/>
                  <a:gd name="f7" fmla="val 1956"/>
                  <a:gd name="f8" fmla="val 1061"/>
                  <a:gd name="f9" fmla="val 1010"/>
                  <a:gd name="f10" fmla="val 1946"/>
                  <a:gd name="f11" fmla="val 959"/>
                  <a:gd name="f12" fmla="val 1930"/>
                  <a:gd name="f13" fmla="val 818"/>
                  <a:gd name="f14" fmla="val 1883"/>
                  <a:gd name="f15" fmla="val 702"/>
                  <a:gd name="f16" fmla="val 1775"/>
                  <a:gd name="f17" fmla="val 623"/>
                  <a:gd name="f18" fmla="val 1646"/>
                  <a:gd name="f19" fmla="val 532"/>
                  <a:gd name="f20" fmla="val 1497"/>
                  <a:gd name="f21" fmla="val 489"/>
                  <a:gd name="f22" fmla="val 1321"/>
                  <a:gd name="f23" fmla="val 1147"/>
                  <a:gd name="f24" fmla="val 973"/>
                  <a:gd name="f25" fmla="val 796"/>
                  <a:gd name="f26" fmla="val 650"/>
                  <a:gd name="f27" fmla="val 648"/>
                  <a:gd name="f28" fmla="val 287"/>
                  <a:gd name="f29" fmla="val 295"/>
                  <a:gd name="f30" fmla="val 240"/>
                  <a:gd name="f31" fmla="val 357"/>
                  <a:gd name="f32" fmla="val 195"/>
                  <a:gd name="f33" fmla="val 417"/>
                  <a:gd name="f34" fmla="val 151"/>
                  <a:gd name="f35" fmla="val 479"/>
                  <a:gd name="f36" fmla="val 207"/>
                  <a:gd name="f37" fmla="val 529"/>
                  <a:gd name="f38" fmla="val 258"/>
                  <a:gd name="f39" fmla="val 589"/>
                  <a:gd name="f40" fmla="val 289"/>
                  <a:gd name="f41" fmla="val 660"/>
                  <a:gd name="f42" fmla="val 320"/>
                  <a:gd name="f43" fmla="val 731"/>
                  <a:gd name="f44" fmla="val 326"/>
                  <a:gd name="f45" fmla="val 804"/>
                  <a:gd name="f46" fmla="val 314"/>
                  <a:gd name="f47" fmla="val 880"/>
                  <a:gd name="f48" fmla="val 883"/>
                  <a:gd name="f49" fmla="val 313"/>
                  <a:gd name="f50" fmla="val 892"/>
                  <a:gd name="f51" fmla="val 309"/>
                  <a:gd name="f52" fmla="val 915"/>
                  <a:gd name="f53" fmla="val 304"/>
                  <a:gd name="f54" fmla="val 940"/>
                  <a:gd name="f55" fmla="val 297"/>
                  <a:gd name="f56" fmla="val 966"/>
                  <a:gd name="f57" fmla="val 292"/>
                  <a:gd name="f58" fmla="val 991"/>
                  <a:gd name="f59" fmla="val 283"/>
                  <a:gd name="f60" fmla="val 1014"/>
                  <a:gd name="f61" fmla="val 277"/>
                  <a:gd name="f62" fmla="val 1039"/>
                  <a:gd name="f63" fmla="val 263"/>
                  <a:gd name="f64" fmla="val 1084"/>
                  <a:gd name="f65" fmla="val 246"/>
                  <a:gd name="f66" fmla="val 1124"/>
                  <a:gd name="f67" fmla="val 228"/>
                  <a:gd name="f68" fmla="val 1166"/>
                  <a:gd name="f69" fmla="val 210"/>
                  <a:gd name="f70" fmla="val 1211"/>
                  <a:gd name="f71" fmla="val 191"/>
                  <a:gd name="f72" fmla="val 1257"/>
                  <a:gd name="f73" fmla="val 173"/>
                  <a:gd name="f74" fmla="val 1302"/>
                  <a:gd name="f75" fmla="val 152"/>
                  <a:gd name="f76" fmla="val 1356"/>
                  <a:gd name="f77" fmla="val 137"/>
                  <a:gd name="f78" fmla="val 1414"/>
                  <a:gd name="f79" fmla="val 125"/>
                  <a:gd name="f80" fmla="val 1470"/>
                  <a:gd name="f81" fmla="val 102"/>
                  <a:gd name="f82" fmla="val 1580"/>
                  <a:gd name="f83" fmla="val 1691"/>
                  <a:gd name="f84" fmla="val 163"/>
                  <a:gd name="f85" fmla="val 1787"/>
                  <a:gd name="f86" fmla="val 185"/>
                  <a:gd name="f87" fmla="val 1823"/>
                  <a:gd name="f88" fmla="val 215"/>
                  <a:gd name="f89" fmla="val 1856"/>
                  <a:gd name="f90" fmla="val 1884"/>
                  <a:gd name="f91" fmla="val 342"/>
                  <a:gd name="f92" fmla="val 1967"/>
                  <a:gd name="f93" fmla="val 447"/>
                  <a:gd name="f94" fmla="val 2034"/>
                  <a:gd name="f95" fmla="val 556"/>
                  <a:gd name="f96" fmla="val 2097"/>
                  <a:gd name="f97" fmla="val 668"/>
                  <a:gd name="f98" fmla="val 2162"/>
                  <a:gd name="f99" fmla="val 782"/>
                  <a:gd name="f100" fmla="val 2221"/>
                  <a:gd name="f101" fmla="val 2288"/>
                  <a:gd name="f102" fmla="val 894"/>
                  <a:gd name="f103" fmla="val 947"/>
                  <a:gd name="f104" fmla="val 2324"/>
                  <a:gd name="f105" fmla="val 1004"/>
                  <a:gd name="f106" fmla="val 2360"/>
                  <a:gd name="f107" fmla="val 1056"/>
                  <a:gd name="f108" fmla="val 2402"/>
                  <a:gd name="f109" fmla="val 1078"/>
                  <a:gd name="f110" fmla="val 2421"/>
                  <a:gd name="f111" fmla="val 1099"/>
                  <a:gd name="f112" fmla="val 2440"/>
                  <a:gd name="f113" fmla="val 1121"/>
                  <a:gd name="f114" fmla="val 2461"/>
                  <a:gd name="f115" fmla="val 1142"/>
                  <a:gd name="f116" fmla="val 1163"/>
                  <a:gd name="f117" fmla="val 1187"/>
                  <a:gd name="f118" fmla="val 1237"/>
                  <a:gd name="f119" fmla="val 1294"/>
                  <a:gd name="f120" fmla="val 1349"/>
                  <a:gd name="f121" fmla="val 1459"/>
                  <a:gd name="f122" fmla="val 1573"/>
                  <a:gd name="f123" fmla="val 1685"/>
                  <a:gd name="f124" fmla="val 1758"/>
                  <a:gd name="f125" fmla="val 2056"/>
                  <a:gd name="f126" fmla="val 1830"/>
                  <a:gd name="f127" fmla="val 2012"/>
                  <a:gd name="f128" fmla="val 1897"/>
                  <a:gd name="f129" fmla="val 1962"/>
                  <a:gd name="f130" fmla="val 1607"/>
                  <a:gd name="f131" fmla="val 1661"/>
                  <a:gd name="f132" fmla="val 1530"/>
                  <a:gd name="f133" fmla="val 1780"/>
                  <a:gd name="f134" fmla="val 1423"/>
                  <a:gd name="f135" fmla="val 1881"/>
                  <a:gd name="f136" fmla="val 1289"/>
                  <a:gd name="f137" fmla="val 1928"/>
                  <a:gd name="f138" fmla="val 1235"/>
                  <a:gd name="f139" fmla="val 1180"/>
                  <a:gd name="f140" fmla="val 1123"/>
                  <a:gd name="f141" fmla="val 335"/>
                  <a:gd name="f142" fmla="val 88"/>
                  <a:gd name="f143" fmla="val 235"/>
                  <a:gd name="f144" fmla="val 224"/>
                  <a:gd name="f145" fmla="val 133"/>
                  <a:gd name="f146" fmla="val 34"/>
                  <a:gd name="f147" fmla="val 496"/>
                  <a:gd name="f148" fmla="val 157"/>
                  <a:gd name="f149" fmla="val 580"/>
                  <a:gd name="f150" fmla="val 259"/>
                  <a:gd name="f151" fmla="val 701"/>
                  <a:gd name="f152" fmla="val 234"/>
                  <a:gd name="f153" fmla="val 865"/>
                  <a:gd name="f154" fmla="val 225"/>
                  <a:gd name="f155" fmla="val 213"/>
                  <a:gd name="f156" fmla="val 964"/>
                  <a:gd name="f157" fmla="val 197"/>
                  <a:gd name="f158" fmla="val 1013"/>
                  <a:gd name="f159" fmla="val 1053"/>
                  <a:gd name="f160" fmla="val 169"/>
                  <a:gd name="f161" fmla="val 1094"/>
                  <a:gd name="f162" fmla="val 1132"/>
                  <a:gd name="f163" fmla="val 1178"/>
                  <a:gd name="f164" fmla="val 114"/>
                  <a:gd name="f165" fmla="val 1225"/>
                  <a:gd name="f166" fmla="val 96"/>
                  <a:gd name="f167" fmla="val 1272"/>
                  <a:gd name="f168" fmla="val 75"/>
                  <a:gd name="f169" fmla="val 1331"/>
                  <a:gd name="f170" fmla="val 58"/>
                  <a:gd name="f171" fmla="val 1391"/>
                  <a:gd name="f172" fmla="val 43"/>
                  <a:gd name="f173" fmla="val 1452"/>
                  <a:gd name="f174" fmla="val 16"/>
                  <a:gd name="f175" fmla="val 1585"/>
                  <a:gd name="f176" fmla="val 19"/>
                  <a:gd name="f177" fmla="val 1716"/>
                  <a:gd name="f178" fmla="val 92"/>
                  <a:gd name="f179" fmla="val 1832"/>
                  <a:gd name="f180" fmla="val 120"/>
                  <a:gd name="f181" fmla="val 1878"/>
                  <a:gd name="f182" fmla="val 154"/>
                  <a:gd name="f183" fmla="val 1916"/>
                  <a:gd name="f184" fmla="val 192"/>
                  <a:gd name="f185" fmla="val 1950"/>
                  <a:gd name="f186" fmla="val 2036"/>
                  <a:gd name="f187" fmla="val 403"/>
                  <a:gd name="f188" fmla="val 2107"/>
                  <a:gd name="f189" fmla="val 514"/>
                  <a:gd name="f190" fmla="val 2172"/>
                  <a:gd name="f191" fmla="val 627"/>
                  <a:gd name="f192" fmla="val 2236"/>
                  <a:gd name="f193" fmla="val 740"/>
                  <a:gd name="f194" fmla="val 2294"/>
                  <a:gd name="f195" fmla="val 849"/>
                  <a:gd name="f196" fmla="val 902"/>
                  <a:gd name="f197" fmla="val 2395"/>
                  <a:gd name="f198" fmla="val 956"/>
                  <a:gd name="f199" fmla="val 2430"/>
                  <a:gd name="f200" fmla="val 2468"/>
                  <a:gd name="f201" fmla="val 1047"/>
                  <a:gd name="f202" fmla="val 2503"/>
                  <a:gd name="f203" fmla="val 1089"/>
                  <a:gd name="f204" fmla="val 2546"/>
                  <a:gd name="f205" fmla="val 2594"/>
                  <a:gd name="f206" fmla="val 1118"/>
                  <a:gd name="f207" fmla="val 2596"/>
                  <a:gd name="f208" fmla="val 1120"/>
                  <a:gd name="f209" fmla="val 2599"/>
                  <a:gd name="f210" fmla="val 2601"/>
                  <a:gd name="f211" fmla="val 1125"/>
                  <a:gd name="f212" fmla="val 1154"/>
                  <a:gd name="f213" fmla="val 1194"/>
                  <a:gd name="f214" fmla="val 1285"/>
                  <a:gd name="f215" fmla="val 1339"/>
                  <a:gd name="f216" fmla="val 1392"/>
                  <a:gd name="f217" fmla="val 1501"/>
                  <a:gd name="f218" fmla="val 1614"/>
                  <a:gd name="f219" fmla="val 1727"/>
                  <a:gd name="f220" fmla="val 1838"/>
                  <a:gd name="f221" fmla="val 1949"/>
                  <a:gd name="f222" fmla="val 2049"/>
                  <a:gd name="f223" fmla="val 2087"/>
                  <a:gd name="f224" fmla="val 2121"/>
                  <a:gd name="f225" fmla="val 2149"/>
                  <a:gd name="f226" fmla="val 2222"/>
                  <a:gd name="f227" fmla="val 2225"/>
                  <a:gd name="f228" fmla="val 2198"/>
                  <a:gd name="f229" fmla="val 2183"/>
                  <a:gd name="f230" fmla="val 2166"/>
                  <a:gd name="f231" fmla="val 2145"/>
                  <a:gd name="f232" fmla="val 2128"/>
                  <a:gd name="f233" fmla="val 2108"/>
                  <a:gd name="f234" fmla="val 2089"/>
                  <a:gd name="f235" fmla="val 2071"/>
                  <a:gd name="f236" fmla="val 2044"/>
                  <a:gd name="f237" fmla="val 2028"/>
                  <a:gd name="f238" fmla="val 2016"/>
                  <a:gd name="f239" fmla="val 2007"/>
                  <a:gd name="f240" fmla="val 1982"/>
                  <a:gd name="f241" fmla="val 2085"/>
                  <a:gd name="f242" fmla="val 2207"/>
                  <a:gd name="f243" fmla="val 2006"/>
                  <a:gd name="f244" fmla="val 1906"/>
                  <a:gd name="f245" fmla="val 1801"/>
                  <a:gd name="f246" fmla="val 71"/>
                  <a:gd name="f247" fmla="val 1696"/>
                  <a:gd name="f248" fmla="val 53"/>
                  <a:gd name="f249" fmla="val 1588"/>
                  <a:gd name="f250" fmla="val 1434"/>
                  <a:gd name="f251" fmla="val 25"/>
                  <a:gd name="f252" fmla="val 1278"/>
                  <a:gd name="f253" fmla="val 17"/>
                  <a:gd name="f254" fmla="val 807"/>
                  <a:gd name="f255" fmla="val 653"/>
                  <a:gd name="f256" fmla="val 545"/>
                  <a:gd name="f257" fmla="val 440"/>
                  <a:gd name="f258" fmla="val 1113"/>
                  <a:gd name="f259" fmla="val 1128"/>
                  <a:gd name="f260" fmla="val 1284"/>
                  <a:gd name="f261" fmla="val 1437"/>
                  <a:gd name="f262" fmla="val 8"/>
                  <a:gd name="f263" fmla="val 1590"/>
                  <a:gd name="f264" fmla="val 27"/>
                  <a:gd name="f265" fmla="val 1699"/>
                  <a:gd name="f266" fmla="val 38"/>
                  <a:gd name="f267" fmla="val 1804"/>
                  <a:gd name="f268" fmla="val 1911"/>
                  <a:gd name="f269" fmla="val 73"/>
                  <a:gd name="f270" fmla="val 1915"/>
                  <a:gd name="f271" fmla="val 76"/>
                  <a:gd name="f272" fmla="val 2018"/>
                  <a:gd name="f273" fmla="val 2123"/>
                  <a:gd name="f274" fmla="val 353"/>
                  <a:gd name="f275" fmla="val 493"/>
                  <a:gd name="f276" fmla="val 2230"/>
                  <a:gd name="f277" fmla="val 499"/>
                  <a:gd name="f278" fmla="val 2223"/>
                  <a:gd name="f279" fmla="val 505"/>
                  <a:gd name="f280" fmla="val 2102"/>
                  <a:gd name="f281" fmla="val 585"/>
                  <a:gd name="f282" fmla="val 1998"/>
                  <a:gd name="f283" fmla="val 2023"/>
                  <a:gd name="f284" fmla="val 863"/>
                  <a:gd name="f285" fmla="val 2031"/>
                  <a:gd name="f286" fmla="val 912"/>
                  <a:gd name="f287" fmla="val 2042"/>
                  <a:gd name="f288" fmla="val 961"/>
                  <a:gd name="f289" fmla="val 2058"/>
                  <a:gd name="f290" fmla="val 1008"/>
                  <a:gd name="f291" fmla="val 2072"/>
                  <a:gd name="f292" fmla="val 1048"/>
                  <a:gd name="f293" fmla="val 1087"/>
                  <a:gd name="f294" fmla="val 1172"/>
                  <a:gd name="f295" fmla="val 2142"/>
                  <a:gd name="f296" fmla="val 1218"/>
                  <a:gd name="f297" fmla="val 2161"/>
                  <a:gd name="f298" fmla="val 1265"/>
                  <a:gd name="f299" fmla="val 2182"/>
                  <a:gd name="f300" fmla="val 1326"/>
                  <a:gd name="f301" fmla="val 2199"/>
                  <a:gd name="f302" fmla="val 1386"/>
                  <a:gd name="f303" fmla="val 2211"/>
                  <a:gd name="f304" fmla="val 1449"/>
                  <a:gd name="f305" fmla="val 2241"/>
                  <a:gd name="f306" fmla="val 2237"/>
                  <a:gd name="f307" fmla="val 1721"/>
                  <a:gd name="f308" fmla="val 2163"/>
                  <a:gd name="f309" fmla="val 1842"/>
                  <a:gd name="f310" fmla="val 2133"/>
                  <a:gd name="f311" fmla="val 1888"/>
                  <a:gd name="f312" fmla="val 2099"/>
                  <a:gd name="f313" fmla="val 1926"/>
                  <a:gd name="f314" fmla="val 2059"/>
                  <a:gd name="f315" fmla="val 1959"/>
                  <a:gd name="f316" fmla="val 1847"/>
                  <a:gd name="f317" fmla="val 2120"/>
                  <a:gd name="f318" fmla="val 1733"/>
                  <a:gd name="f319" fmla="val 2188"/>
                  <a:gd name="f320" fmla="val 1623"/>
                  <a:gd name="f321" fmla="val 2251"/>
                  <a:gd name="f322" fmla="val 1509"/>
                  <a:gd name="f323" fmla="val 2309"/>
                  <a:gd name="f324" fmla="val 1401"/>
                  <a:gd name="f325" fmla="val 2375"/>
                  <a:gd name="f326" fmla="val 2410"/>
                  <a:gd name="f327" fmla="val 1296"/>
                  <a:gd name="f328" fmla="val 2443"/>
                  <a:gd name="f329" fmla="val 1247"/>
                  <a:gd name="f330" fmla="val 2481"/>
                  <a:gd name="f331" fmla="val 1206"/>
                  <a:gd name="f332" fmla="val 2515"/>
                  <a:gd name="f333" fmla="val 1167"/>
                  <a:gd name="f334" fmla="val 2556"/>
                  <a:gd name="f335" fmla="val 1137"/>
                  <a:gd name="f336" fmla="val 2602"/>
                  <a:gd name="f337" fmla="val 1135"/>
                  <a:gd name="f338" fmla="val 2609"/>
                  <a:gd name="f339" fmla="val 2614"/>
                  <a:gd name="f340" fmla="val 1127"/>
                  <a:gd name="f341" fmla="val 2621"/>
                  <a:gd name="f342" fmla="val 2637"/>
                  <a:gd name="f343" fmla="val 1114"/>
                  <a:gd name="f344" fmla="val 1111"/>
                  <a:gd name="f345" fmla="val 1106"/>
                  <a:gd name="f346" fmla="val 1102"/>
                  <a:gd name="f347" fmla="val 1074"/>
                  <a:gd name="f348" fmla="val 1035"/>
                  <a:gd name="f349" fmla="val 994"/>
                  <a:gd name="f350" fmla="val 945"/>
                  <a:gd name="f351" fmla="val 840"/>
                  <a:gd name="f352" fmla="val 732"/>
                  <a:gd name="f353" fmla="val 618"/>
                  <a:gd name="f354" fmla="val 508"/>
                  <a:gd name="f355" fmla="val 394"/>
                  <a:gd name="f356" fmla="val 282"/>
                  <a:gd name="f357" fmla="val 182"/>
                  <a:gd name="f358" fmla="val 142"/>
                  <a:gd name="f359" fmla="val 108"/>
                  <a:gd name="f360" fmla="val 78"/>
                  <a:gd name="f361" fmla="val 6"/>
                  <a:gd name="f362" fmla="val 28"/>
                  <a:gd name="f363" fmla="val 42"/>
                  <a:gd name="f364" fmla="val 59"/>
                  <a:gd name="f365" fmla="val 82"/>
                  <a:gd name="f366" fmla="val 99"/>
                  <a:gd name="f367" fmla="val 139"/>
                  <a:gd name="f368" fmla="val 183"/>
                  <a:gd name="f369" fmla="val 199"/>
                  <a:gd name="f370" fmla="val 218"/>
                  <a:gd name="f371" fmla="val 243"/>
                  <a:gd name="f372" fmla="val 18"/>
                  <a:gd name="f373" fmla="val 11"/>
                  <a:gd name="f374" fmla="val 118"/>
                  <a:gd name="f375" fmla="val 223"/>
                  <a:gd name="f376" fmla="val 325"/>
                  <a:gd name="f377" fmla="val 330"/>
                  <a:gd name="f378" fmla="val 437"/>
                  <a:gd name="f379" fmla="val 542"/>
                  <a:gd name="f380" fmla="val 651"/>
                  <a:gd name="f381" fmla="val 957"/>
                  <a:gd name="f382" fmla="val 720"/>
                  <a:gd name="f383" fmla="val 1292"/>
                  <a:gd name="f384" fmla="val 723"/>
                  <a:gd name="f385" fmla="val 726"/>
                  <a:gd name="f386" fmla="val 734"/>
                  <a:gd name="f387" fmla="val 1282"/>
                  <a:gd name="f388" fmla="val 693"/>
                  <a:gd name="f389" fmla="val 1270"/>
                  <a:gd name="f390" fmla="val 686"/>
                  <a:gd name="f391" fmla="val 1258"/>
                  <a:gd name="f392" fmla="val 680"/>
                  <a:gd name="f393" fmla="val 1250"/>
                  <a:gd name="f394" fmla="val 676"/>
                  <a:gd name="f395" fmla="val 1213"/>
                  <a:gd name="f396" fmla="val 658"/>
                  <a:gd name="f397" fmla="val 1173"/>
                  <a:gd name="f398" fmla="val 645"/>
                  <a:gd name="f399" fmla="val 636"/>
                  <a:gd name="f400" fmla="val 635"/>
                  <a:gd name="f401" fmla="val 631"/>
                  <a:gd name="f402" fmla="val 625"/>
                  <a:gd name="f403" fmla="val 612"/>
                  <a:gd name="f404" fmla="val 604"/>
                  <a:gd name="f405" fmla="val 602"/>
                  <a:gd name="f406" fmla="val 1144"/>
                  <a:gd name="f407" fmla="val 1161"/>
                  <a:gd name="f408" fmla="val 600"/>
                  <a:gd name="f409" fmla="val 1183"/>
                  <a:gd name="f410" fmla="val 1204"/>
                  <a:gd name="f411" fmla="val 610"/>
                  <a:gd name="f412" fmla="val 1342"/>
                  <a:gd name="f413" fmla="val 628"/>
                  <a:gd name="f414" fmla="val 1387"/>
                  <a:gd name="f415" fmla="val 670"/>
                  <a:gd name="f416" fmla="val 666"/>
                  <a:gd name="f417" fmla="val 1411"/>
                  <a:gd name="f418" fmla="val 663"/>
                  <a:gd name="f419" fmla="val 1441"/>
                  <a:gd name="f420" fmla="val 1456"/>
                  <a:gd name="f421" fmla="val 641"/>
                  <a:gd name="f422" fmla="val 1474"/>
                  <a:gd name="f423" fmla="val 1484"/>
                  <a:gd name="f424" fmla="val 633"/>
                  <a:gd name="f425" fmla="val 1496"/>
                  <a:gd name="f426" fmla="val 1502"/>
                  <a:gd name="f427" fmla="val 1514"/>
                  <a:gd name="f428" fmla="val 1523"/>
                  <a:gd name="f429" fmla="val 678"/>
                  <a:gd name="f430" fmla="val 1528"/>
                  <a:gd name="f431" fmla="val 696"/>
                  <a:gd name="f432" fmla="val 708"/>
                  <a:gd name="f433" fmla="val 1520"/>
                  <a:gd name="f434" fmla="val 744"/>
                  <a:gd name="f435" fmla="val 1473"/>
                  <a:gd name="f436" fmla="val 747"/>
                  <a:gd name="f437" fmla="val 751"/>
                  <a:gd name="f438" fmla="val 1450"/>
                  <a:gd name="f439" fmla="val 756"/>
                  <a:gd name="f440" fmla="val 1453"/>
                  <a:gd name="f441" fmla="val 761"/>
                  <a:gd name="f442" fmla="val 1454"/>
                  <a:gd name="f443" fmla="val 766"/>
                  <a:gd name="f444" fmla="val 779"/>
                  <a:gd name="f445" fmla="val 1462"/>
                  <a:gd name="f446" fmla="val 792"/>
                  <a:gd name="f447" fmla="val 1468"/>
                  <a:gd name="f448" fmla="val 806"/>
                  <a:gd name="f449" fmla="val 814"/>
                  <a:gd name="f450" fmla="val 1471"/>
                  <a:gd name="f451" fmla="val 819"/>
                  <a:gd name="f452" fmla="val 1482"/>
                  <a:gd name="f453" fmla="val 853"/>
                  <a:gd name="f454" fmla="val 885"/>
                  <a:gd name="f455" fmla="val 917"/>
                  <a:gd name="f456" fmla="val 908"/>
                  <a:gd name="f457" fmla="val 1489"/>
                  <a:gd name="f458" fmla="val 900"/>
                  <a:gd name="f459" fmla="val 888"/>
                  <a:gd name="f460" fmla="val 1506"/>
                  <a:gd name="f461" fmla="val 873"/>
                  <a:gd name="f462" fmla="val 1516"/>
                  <a:gd name="f463" fmla="val 857"/>
                  <a:gd name="f464" fmla="val 1525"/>
                  <a:gd name="f465" fmla="val 842"/>
                  <a:gd name="f466" fmla="val 1535"/>
                  <a:gd name="f467" fmla="val 822"/>
                  <a:gd name="f468" fmla="val 1547"/>
                  <a:gd name="f469" fmla="val 1564"/>
                  <a:gd name="f470" fmla="val 789"/>
                  <a:gd name="f471" fmla="val 1656"/>
                  <a:gd name="f472" fmla="val 1641"/>
                  <a:gd name="f473" fmla="val 729"/>
                  <a:gd name="f474" fmla="val 1622"/>
                  <a:gd name="f475" fmla="val 691"/>
                  <a:gd name="f476" fmla="val 1601"/>
                  <a:gd name="f477" fmla="val 426"/>
                  <a:gd name="f478" fmla="val 1271"/>
                  <a:gd name="f479" fmla="val 380"/>
                  <a:gd name="f480" fmla="val 1223"/>
                  <a:gd name="f481" fmla="val 362"/>
                  <a:gd name="f482" fmla="val 1170"/>
                  <a:gd name="f483" fmla="val 1066"/>
                  <a:gd name="f484" fmla="val 1015"/>
                  <a:gd name="f485" fmla="val 825"/>
                  <a:gd name="f486" fmla="val 713"/>
                  <a:gd name="f487" fmla="val 549"/>
                  <a:gd name="f488" fmla="val 797"/>
                  <a:gd name="f489" fmla="val 504"/>
                  <a:gd name="f490" fmla="val 757"/>
                  <a:gd name="f491" fmla="val 815"/>
                  <a:gd name="f492" fmla="val 799"/>
                  <a:gd name="f493" fmla="val 721"/>
                  <a:gd name="f494" fmla="val 706"/>
                  <a:gd name="f495" fmla="val 811"/>
                  <a:gd name="f496" fmla="val 671"/>
                  <a:gd name="f497" fmla="val 828"/>
                  <a:gd name="f498" fmla="val 655"/>
                  <a:gd name="f499" fmla="val 640"/>
                  <a:gd name="f500" fmla="val 856"/>
                  <a:gd name="f501" fmla="val 870"/>
                  <a:gd name="f502" fmla="val 884"/>
                  <a:gd name="f503" fmla="val 899"/>
                  <a:gd name="f504" fmla="val 911"/>
                  <a:gd name="f505" fmla="val 897"/>
                  <a:gd name="f506" fmla="val 1096"/>
                  <a:gd name="f507" fmla="val 1109"/>
                  <a:gd name="f508" fmla="val 1105"/>
                  <a:gd name="f509" fmla="val 1080"/>
                  <a:gd name="f510" fmla="val 1140"/>
                  <a:gd name="f511" fmla="val 1033"/>
                  <a:gd name="f512" fmla="val 1171"/>
                  <a:gd name="f513" fmla="val 1188"/>
                  <a:gd name="f514" fmla="val 993"/>
                  <a:gd name="f515" fmla="val 1210"/>
                  <a:gd name="f516" fmla="val 971"/>
                  <a:gd name="f517" fmla="val 1242"/>
                  <a:gd name="f518" fmla="val 943"/>
                  <a:gd name="f519" fmla="val 932"/>
                  <a:gd name="f520" fmla="val 1335"/>
                  <a:gd name="f521" fmla="val 922"/>
                  <a:gd name="f522" fmla="val 1367"/>
                  <a:gd name="f523" fmla="val 937"/>
                  <a:gd name="f524" fmla="val 1375"/>
                  <a:gd name="f525" fmla="val 1382"/>
                  <a:gd name="f526" fmla="val 1388"/>
                  <a:gd name="f527" fmla="val 1379"/>
                  <a:gd name="f528" fmla="val 877"/>
                  <a:gd name="f529" fmla="val 855"/>
                  <a:gd name="f530" fmla="val 1370"/>
                  <a:gd name="f531" fmla="val 831"/>
                  <a:gd name="f532" fmla="val 1364"/>
                  <a:gd name="f533" fmla="val 809"/>
                  <a:gd name="f534" fmla="val 1361"/>
                  <a:gd name="f535" fmla="val 1340"/>
                  <a:gd name="f536" fmla="val 787"/>
                  <a:gd name="f537" fmla="val 1327"/>
                  <a:gd name="f538" fmla="val 1316"/>
                  <a:gd name="f539" fmla="val 776"/>
                  <a:gd name="f540" fmla="val 1301"/>
                  <a:gd name="f541" fmla="val 771"/>
                  <a:gd name="f542" fmla="val 1297"/>
                  <a:gd name="f543" fmla="val 769"/>
                  <a:gd name="f544" fmla="val 1280"/>
                  <a:gd name="f545" fmla="val 1249"/>
                  <a:gd name="f546" fmla="val 777"/>
                  <a:gd name="f547" fmla="val 1222"/>
                  <a:gd name="f548" fmla="val 774"/>
                  <a:gd name="f549" fmla="val 1226"/>
                  <a:gd name="f550" fmla="val 1231"/>
                  <a:gd name="f551" fmla="val 742"/>
                  <a:gd name="f552" fmla="val 716"/>
                  <a:gd name="f553" fmla="val 1262"/>
                  <a:gd name="f554" fmla="val 1268"/>
                  <a:gd name="f555" fmla="val 695"/>
                  <a:gd name="f556" fmla="val 1273"/>
                  <a:gd name="f557" fmla="val 1465"/>
                  <a:gd name="f558" fmla="val 953"/>
                  <a:gd name="f559" fmla="val 1458"/>
                  <a:gd name="f560" fmla="val 968"/>
                  <a:gd name="f561" fmla="val 984"/>
                  <a:gd name="f562" fmla="val 1446"/>
                  <a:gd name="f563" fmla="val 999"/>
                  <a:gd name="f564" fmla="val 1018"/>
                  <a:gd name="f565" fmla="val 1034"/>
                  <a:gd name="f566" fmla="val 1435"/>
                  <a:gd name="f567" fmla="val 1055"/>
                  <a:gd name="f568" fmla="val 1065"/>
                  <a:gd name="f569" fmla="val 1431"/>
                  <a:gd name="f570" fmla="val 1422"/>
                  <a:gd name="f571" fmla="val 1419"/>
                  <a:gd name="f572" fmla="val 1090"/>
                  <a:gd name="f573" fmla="val 1416"/>
                  <a:gd name="f574" fmla="val 1092"/>
                  <a:gd name="f575" fmla="val 1407"/>
                  <a:gd name="f576" fmla="val 1406"/>
                  <a:gd name="f577" fmla="val 1085"/>
                  <a:gd name="f578" fmla="val 1044"/>
                  <a:gd name="f579" fmla="val 1395"/>
                  <a:gd name="f580" fmla="val 1380"/>
                  <a:gd name="f581" fmla="val 958"/>
                  <a:gd name="f582" fmla="val 1359"/>
                  <a:gd name="f583" fmla="val 950"/>
                  <a:gd name="f584" fmla="val 1332"/>
                  <a:gd name="f585" fmla="val 938"/>
                  <a:gd name="f586" fmla="val 1304"/>
                  <a:gd name="f587" fmla="val 933"/>
                  <a:gd name="f588" fmla="val 1277"/>
                  <a:gd name="f589" fmla="val 1219"/>
                  <a:gd name="f590" fmla="val 983"/>
                  <a:gd name="f591" fmla="val 1201"/>
                  <a:gd name="f592" fmla="val 1023"/>
                  <a:gd name="f593" fmla="val 1168"/>
                  <a:gd name="f594" fmla="val 1152"/>
                  <a:gd name="f595" fmla="val 1139"/>
                  <a:gd name="f596" fmla="val 1130"/>
                  <a:gd name="f597" fmla="val 1376"/>
                  <a:gd name="f598" fmla="val 1112"/>
                  <a:gd name="f599" fmla="val 1428"/>
                  <a:gd name="f600" fmla="val 1041"/>
                  <a:gd name="f601" fmla="val 1026"/>
                  <a:gd name="f602" fmla="val 1009"/>
                  <a:gd name="f603" fmla="val 1532"/>
                  <a:gd name="f604" fmla="val 986"/>
                  <a:gd name="f605" fmla="val 1554"/>
                  <a:gd name="f606" fmla="val 954"/>
                  <a:gd name="f607" fmla="val 1598"/>
                  <a:gd name="f608" fmla="val 1610"/>
                  <a:gd name="f609" fmla="val 1635"/>
                  <a:gd name="f610" fmla="val 1650"/>
                  <a:gd name="f611" fmla="val 1665"/>
                  <a:gd name="f612" fmla="val 1684"/>
                  <a:gd name="f613" fmla="val 969"/>
                  <a:gd name="f614" fmla="val 1701"/>
                  <a:gd name="f615" fmla="val 974"/>
                  <a:gd name="f616" fmla="val 1718"/>
                  <a:gd name="f617" fmla="val 979"/>
                  <a:gd name="f618" fmla="val 1708"/>
                  <a:gd name="f619" fmla="val 913"/>
                  <a:gd name="f620" fmla="val 1690"/>
                  <a:gd name="f621" fmla="val 847"/>
                  <a:gd name="f622" fmla="val 1662"/>
                  <a:gd name="f623" fmla="val 784"/>
                  <a:gd name="f624" fmla="val 1631"/>
                  <a:gd name="f625" fmla="val 1575"/>
                  <a:gd name="f626" fmla="val 802"/>
                  <a:gd name="f627" fmla="val 1545"/>
                  <a:gd name="f628" fmla="val 827"/>
                  <a:gd name="f629" fmla="val 868"/>
                  <a:gd name="f630" fmla="val 898"/>
                  <a:gd name="f631" fmla="val 674"/>
                  <a:gd name="f632" fmla="val 1600"/>
                  <a:gd name="f633" fmla="val 1586"/>
                  <a:gd name="f634" fmla="val 704"/>
                  <a:gd name="f635" fmla="val 725"/>
                  <a:gd name="f636" fmla="val 727"/>
                  <a:gd name="f637" fmla="val 763"/>
                  <a:gd name="f638" fmla="val 749"/>
                  <a:gd name="f639" fmla="val 1583"/>
                  <a:gd name="f640" fmla="val 711"/>
                  <a:gd name="f641" fmla="val 1429"/>
                  <a:gd name="f642" fmla="val 1313"/>
                  <a:gd name="f643" fmla="val 813"/>
                  <a:gd name="f644" fmla="val 1243"/>
                  <a:gd name="f645" fmla="val 861"/>
                  <a:gd name="f646" fmla="val 1228"/>
                  <a:gd name="f647" fmla="val 1343"/>
                  <a:gd name="f648" fmla="val 866"/>
                  <a:gd name="f649" fmla="val 1518"/>
                  <a:gd name="f650" fmla="val 1543"/>
                  <a:gd name="f651" fmla="val 791"/>
                  <a:gd name="f652" fmla="val 1571"/>
                  <a:gd name="f653" fmla="val 1570"/>
                  <a:gd name="f654" fmla="val 1568"/>
                  <a:gd name="f655" fmla="val 935"/>
                  <a:gd name="f656" fmla="val 1605"/>
                  <a:gd name="f657" fmla="val 1613"/>
                  <a:gd name="f658" fmla="val 1616"/>
                  <a:gd name="f659" fmla="val 1618"/>
                  <a:gd name="f660" fmla="val 846"/>
                  <a:gd name="f661" fmla="val 1629"/>
                  <a:gd name="f662" fmla="val 759"/>
                  <a:gd name="f663" fmla="val 927"/>
                  <a:gd name="f664" fmla="val 1485"/>
                  <a:gd name="f665" fmla="val 1460"/>
                  <a:gd name="f666" fmla="val 1405"/>
                  <a:gd name="f667" fmla="val 1371"/>
                  <a:gd name="f668" fmla="val 816"/>
                  <a:gd name="f669" fmla="val 1308"/>
                  <a:gd name="f670" fmla="val 1283"/>
                  <a:gd name="f671" fmla="val 810"/>
                  <a:gd name="f672" fmla="val 794"/>
                  <a:gd name="f673" fmla="val 1287"/>
                  <a:gd name="f674" fmla="val 1338"/>
                  <a:gd name="f675" fmla="val 730"/>
                  <a:gd name="f676" fmla="val 728"/>
                  <a:gd name="f677" fmla="val 733"/>
                  <a:gd name="f678" fmla="val 1504"/>
                  <a:gd name="f679" fmla="val 1540"/>
                  <a:gd name="f680" fmla="val 752"/>
                  <a:gd name="f681" fmla="val 1551"/>
                  <a:gd name="f682" fmla="val 1563"/>
                  <a:gd name="f683" fmla="val 764"/>
                  <a:gd name="f684" fmla="val 1576"/>
                  <a:gd name="f685" fmla="val 768"/>
                  <a:gd name="f686" fmla="val 770"/>
                  <a:gd name="f687" fmla="val 1581"/>
                  <a:gd name="f688" fmla="val 775"/>
                  <a:gd name="f689" fmla="val 1578"/>
                  <a:gd name="f690" fmla="val 1561"/>
                  <a:gd name="f691" fmla="val 823"/>
                  <a:gd name="f692" fmla="val 1555"/>
                  <a:gd name="f693" fmla="val 909"/>
                  <a:gd name="f694" fmla="val 878"/>
                  <a:gd name="f695" fmla="val 944"/>
                  <a:gd name="f696" fmla="val 1021"/>
                  <a:gd name="f697" fmla="val 835"/>
                  <a:gd name="f698" fmla="val 1067"/>
                  <a:gd name="f699" fmla="val 1036"/>
                  <a:gd name="f700" fmla="val 683"/>
                  <a:gd name="f701" fmla="val 646"/>
                  <a:gd name="f702" fmla="val 862"/>
                  <a:gd name="f703" fmla="val 850"/>
                  <a:gd name="f704" fmla="val 656"/>
                  <a:gd name="f705" fmla="val 871"/>
                  <a:gd name="f706" fmla="val 916"/>
                  <a:gd name="f707" fmla="val 896"/>
                  <a:gd name="f708" fmla="val 948"/>
                  <a:gd name="f709" fmla="val 281"/>
                  <a:gd name="f710" fmla="val 709"/>
                  <a:gd name="f711" fmla="val 512"/>
                  <a:gd name="f712" fmla="val 409"/>
                  <a:gd name="f713" fmla="val 363"/>
                  <a:gd name="f714" fmla="val 1011"/>
                  <a:gd name="f715" fmla="val 346"/>
                  <a:gd name="f716" fmla="val 338"/>
                  <a:gd name="f717" fmla="val 411"/>
                  <a:gd name="f718" fmla="val 518"/>
                  <a:gd name="f719" fmla="val 1677"/>
                  <a:gd name="f720" fmla="val 867"/>
                  <a:gd name="f721" fmla="val 1735"/>
                  <a:gd name="f722" fmla="val 1737"/>
                  <a:gd name="f723" fmla="val 988"/>
                  <a:gd name="f724" fmla="val 1744"/>
                  <a:gd name="f725" fmla="val 1747"/>
                  <a:gd name="f726" fmla="val 1749"/>
                  <a:gd name="f727" fmla="val 1319"/>
                  <a:gd name="f728" fmla="val 1706"/>
                  <a:gd name="f729" fmla="val 1494"/>
                  <a:gd name="f730" fmla="val 1642"/>
                  <a:gd name="f731" fmla="val 1644"/>
                  <a:gd name="f732" fmla="val 1951"/>
                  <a:gd name="f733" fmla="val 1939"/>
                  <a:gd name="f734" fmla="val 1931"/>
                  <a:gd name="f735" fmla="val 1968"/>
                  <a:gd name="f736" fmla="val 1908"/>
                  <a:gd name="f737" fmla="val 1995"/>
                  <a:gd name="f738" fmla="val 2026"/>
                  <a:gd name="f739" fmla="val 2080"/>
                  <a:gd name="f740" fmla="val 2139"/>
                  <a:gd name="f741" fmla="val 2116"/>
                  <a:gd name="f742" fmla="val 2104"/>
                  <a:gd name="f743" fmla="val 2068"/>
                  <a:gd name="f744" fmla="val 2050"/>
                  <a:gd name="f745" fmla="val 2013"/>
                  <a:gd name="f746" fmla="val 1978"/>
                  <a:gd name="f747" fmla="val 1964"/>
                  <a:gd name="f748" fmla="val 1935"/>
                  <a:gd name="f749" fmla="val 1927"/>
                  <a:gd name="f750" fmla="val 1923"/>
                  <a:gd name="f751" fmla="val 1952"/>
                  <a:gd name="f752" fmla="val 1983"/>
                  <a:gd name="f753" fmla="val 2090"/>
                  <a:gd name="f754" fmla="val 2014"/>
                  <a:gd name="f755" fmla="val 375"/>
                  <a:gd name="f756" fmla="val 1937"/>
                  <a:gd name="f757" fmla="val 271"/>
                  <a:gd name="f758" fmla="val 1859"/>
                  <a:gd name="f759" fmla="val 166"/>
                  <a:gd name="f760" fmla="val 1767"/>
                  <a:gd name="f761" fmla="val 1673"/>
                  <a:gd name="f762" fmla="val 138"/>
                  <a:gd name="f763" fmla="val 128"/>
                  <a:gd name="f764" fmla="val 111"/>
                  <a:gd name="f765" fmla="val 101"/>
                  <a:gd name="f766" fmla="val 661"/>
                  <a:gd name="f767" fmla="val 568"/>
                  <a:gd name="f768" fmla="val 474"/>
                  <a:gd name="f769" fmla="val 382"/>
                  <a:gd name="f770" fmla="val 352"/>
                  <a:gd name="f771" fmla="val 205"/>
                  <a:gd name="f772" fmla="val 244"/>
                  <a:gd name="f773" fmla="val 299"/>
                  <a:gd name="f774" fmla="val 311"/>
                  <a:gd name="f775" fmla="val 302"/>
                  <a:gd name="f776" fmla="val 273"/>
                  <a:gd name="f777" fmla="val 595"/>
                  <a:gd name="f778" fmla="val 535"/>
                  <a:gd name="f779" fmla="val 486"/>
                  <a:gd name="f780" fmla="val 481"/>
                  <a:gd name="f781" fmla="val 132"/>
                  <a:gd name="f782" fmla="val 211"/>
                  <a:gd name="f783" fmla="val 368"/>
                  <a:gd name="f784" fmla="val 262"/>
                  <a:gd name="f785" fmla="val 371"/>
                  <a:gd name="f786" fmla="val 153"/>
                  <a:gd name="f787" fmla="val 373"/>
                  <a:gd name="f788" fmla="val 376"/>
                  <a:gd name="f789" fmla="val 470"/>
                  <a:gd name="f790" fmla="val 136"/>
                  <a:gd name="f791" fmla="val 564"/>
                  <a:gd name="f792" fmla="val 123"/>
                  <a:gd name="f793" fmla="val 659"/>
                  <a:gd name="f794" fmla="val 94"/>
                  <a:gd name="f795" fmla="val 967"/>
                  <a:gd name="f796" fmla="val 86"/>
                  <a:gd name="f797" fmla="val 1274"/>
                  <a:gd name="f798" fmla="val 1582"/>
                  <a:gd name="f799" fmla="val 1771"/>
                  <a:gd name="f800" fmla="val 1865"/>
                  <a:gd name="f801" fmla="val 1868"/>
                  <a:gd name="f802" fmla="val 1870"/>
                  <a:gd name="f803" fmla="val 2030"/>
                  <a:gd name="f804" fmla="val 2113"/>
                  <a:gd name="f805" fmla="val 1999"/>
                  <a:gd name="f806" fmla="val 1966"/>
                  <a:gd name="f807" fmla="val 1942"/>
                  <a:gd name="f808" fmla="val 930"/>
                  <a:gd name="f809" fmla="val 1963"/>
                  <a:gd name="f810" fmla="val 1980"/>
                  <a:gd name="f811" fmla="val 1994"/>
                  <a:gd name="f812" fmla="val 1077"/>
                  <a:gd name="f813" fmla="val 2010"/>
                  <a:gd name="f814" fmla="val 1119"/>
                  <a:gd name="f815" fmla="val 1159"/>
                  <a:gd name="f816" fmla="val 2046"/>
                  <a:gd name="f817" fmla="val 1205"/>
                  <a:gd name="f818" fmla="val 2066"/>
                  <a:gd name="f819" fmla="val 2084"/>
                  <a:gd name="f820" fmla="val 1353"/>
                  <a:gd name="f821" fmla="val 1410"/>
                  <a:gd name="f822" fmla="val 2132"/>
                  <a:gd name="f823" fmla="val 1467"/>
                  <a:gd name="f824" fmla="val 2156"/>
                  <a:gd name="f825" fmla="val 2092"/>
                  <a:gd name="f826" fmla="val 1795"/>
                  <a:gd name="f827" fmla="val 2070"/>
                  <a:gd name="f828" fmla="val 1834"/>
                  <a:gd name="f829" fmla="val 2038"/>
                  <a:gd name="f830" fmla="val 1896"/>
                  <a:gd name="f831" fmla="val 1909"/>
                  <a:gd name="f832" fmla="val 1802"/>
                  <a:gd name="f833" fmla="val 1694"/>
                  <a:gd name="f834" fmla="val 2112"/>
                  <a:gd name="f835" fmla="val 2175"/>
                  <a:gd name="f836" fmla="val 2234"/>
                  <a:gd name="f837" fmla="val 1357"/>
                  <a:gd name="f838" fmla="val 2302"/>
                  <a:gd name="f839" fmla="val 2304"/>
                  <a:gd name="f840" fmla="val 2339"/>
                  <a:gd name="f841" fmla="val 2374"/>
                  <a:gd name="f842" fmla="val 1195"/>
                  <a:gd name="f843" fmla="val 2415"/>
                  <a:gd name="f844" fmla="val 2435"/>
                  <a:gd name="f845" fmla="val 1149"/>
                  <a:gd name="f846" fmla="val 2456"/>
                  <a:gd name="f847" fmla="val 2480"/>
                  <a:gd name="f848" fmla="val 2485"/>
                  <a:gd name="f849" fmla="val 1070"/>
                  <a:gd name="f850" fmla="val 1046"/>
                  <a:gd name="f851" fmla="val 939"/>
                  <a:gd name="f852" fmla="val 773"/>
                  <a:gd name="f853" fmla="val 547"/>
                  <a:gd name="f854" fmla="val 439"/>
                  <a:gd name="f855" fmla="val 332"/>
                  <a:gd name="f856" fmla="val 203"/>
                  <a:gd name="f857" fmla="val 171"/>
                  <a:gd name="f858" fmla="val 149"/>
                  <a:gd name="f859" fmla="val 87"/>
                  <a:gd name="f860" fmla="val 109"/>
                  <a:gd name="f861" fmla="val 121"/>
                  <a:gd name="f862" fmla="val 175"/>
                  <a:gd name="f863" fmla="val 231"/>
                  <a:gd name="f864" fmla="val 247"/>
                  <a:gd name="f865" fmla="val 261"/>
                  <a:gd name="f866" fmla="val 270"/>
                  <a:gd name="f867" fmla="val 963"/>
                  <a:gd name="f868" fmla="val 294"/>
                  <a:gd name="f869" fmla="val 1933"/>
                  <a:gd name="f870" fmla="val 1854"/>
                  <a:gd name="f871" fmla="val 1748"/>
                  <a:gd name="f872" fmla="val 1097"/>
                  <a:gd name="f873" fmla="val 1666"/>
                  <a:gd name="f874" fmla="val 1620"/>
                  <a:gd name="f875" fmla="val 1068"/>
                  <a:gd name="f876" fmla="val 1596"/>
                  <a:gd name="f877" fmla="val 1040"/>
                  <a:gd name="f878" fmla="val 1541"/>
                  <a:gd name="f879" fmla="val 1487"/>
                  <a:gd name="f880" fmla="val 985"/>
                  <a:gd name="f881" fmla="val 1430"/>
                  <a:gd name="f882" fmla="val 1333"/>
                  <a:gd name="f883" fmla="val 951"/>
                  <a:gd name="f884" fmla="val 1230"/>
                  <a:gd name="f885" fmla="val 980"/>
                  <a:gd name="f886" fmla="val 1190"/>
                  <a:gd name="f887" fmla="val 1027"/>
                  <a:gd name="f888" fmla="val 1164"/>
                  <a:gd name="f889" fmla="val 1037"/>
                  <a:gd name="f890" fmla="val 1049"/>
                  <a:gd name="f891" fmla="val 1492"/>
                  <a:gd name="f892" fmla="val 1637"/>
                  <a:gd name="f893" fmla="val 1763"/>
                  <a:gd name="f894" fmla="val 1869"/>
                  <a:gd name="f895" fmla="val 1914"/>
                  <a:gd name="f896" fmla="val 1006"/>
                  <a:gd name="f897" fmla="val 1936"/>
                  <a:gd name="f898" fmla="val 1940"/>
                  <a:gd name="f899" fmla="val 1938"/>
                  <a:gd name="f900" fmla="val 998"/>
                  <a:gd name="f901" fmla="val 1682"/>
                  <a:gd name="f902" fmla="val 981"/>
                  <a:gd name="f903" fmla="val 1647"/>
                  <a:gd name="f904" fmla="val 976"/>
                  <a:gd name="f905" fmla="val 1634"/>
                  <a:gd name="f906" fmla="val 1619"/>
                  <a:gd name="f907" fmla="val 1587"/>
                  <a:gd name="f908" fmla="val 1542"/>
                  <a:gd name="f909" fmla="val 1527"/>
                  <a:gd name="f910" fmla="val 1019"/>
                  <a:gd name="f911" fmla="val 1513"/>
                  <a:gd name="f912" fmla="val 1478"/>
                  <a:gd name="f913" fmla="val 1069"/>
                  <a:gd name="f914" fmla="val 1104"/>
                  <a:gd name="f915" fmla="val 1402"/>
                  <a:gd name="f916" fmla="val 1129"/>
                  <a:gd name="f917" fmla="val 1397"/>
                  <a:gd name="f918" fmla="val 1732"/>
                  <a:gd name="f919" fmla="val 1728"/>
                  <a:gd name="f920" fmla="val 1043"/>
                  <a:gd name="f921" fmla="val 1186"/>
                  <a:gd name="f922" fmla="val 1227"/>
                  <a:gd name="f923" fmla="val 1323"/>
                  <a:gd name="f924" fmla="val 1073"/>
                  <a:gd name="f925" fmla="val 1156"/>
                  <a:gd name="f926" fmla="val 1546"/>
                  <a:gd name="f927" fmla="val 1246"/>
                  <a:gd name="f928" fmla="val 1565"/>
                  <a:gd name="f929" fmla="val 1306"/>
                  <a:gd name="f930" fmla="val 1593"/>
                  <a:gd name="f931" fmla="val 1325"/>
                  <a:gd name="f932" fmla="val 1611"/>
                  <a:gd name="f933" fmla="val 1621"/>
                  <a:gd name="f934" fmla="val 1615"/>
                  <a:gd name="f935" fmla="val 1608"/>
                  <a:gd name="f936" fmla="val 1238"/>
                  <a:gd name="f937" fmla="val 1560"/>
                  <a:gd name="f938" fmla="val 1176"/>
                  <a:gd name="f939" fmla="val 1472"/>
                  <a:gd name="f940" fmla="val 1396"/>
                  <a:gd name="f941" fmla="val 1058"/>
                  <a:gd name="f942" fmla="val 1354"/>
                  <a:gd name="f943" fmla="val 1050"/>
                  <a:gd name="f944" fmla="val 1324"/>
                  <a:gd name="f945" fmla="val 1054"/>
                  <a:gd name="f946" fmla="val 1263"/>
                  <a:gd name="f947" fmla="val 1071"/>
                  <a:gd name="f948" fmla="val 1191"/>
                  <a:gd name="f949" fmla="val 1157"/>
                  <a:gd name="f950" fmla="val 1169"/>
                  <a:gd name="f951" fmla="val 1383"/>
                  <a:gd name="f952" fmla="val 1424"/>
                  <a:gd name="f953" fmla="val 1479"/>
                  <a:gd name="f954" fmla="val 1082"/>
                  <a:gd name="f955" fmla="val 1636"/>
                  <a:gd name="f956" fmla="val 1145"/>
                  <a:gd name="f957" fmla="val 1858"/>
                  <a:gd name="f958" fmla="val 1234"/>
                  <a:gd name="f959" fmla="val 1913"/>
                  <a:gd name="f960" fmla="val 1874"/>
                  <a:gd name="f961" fmla="val 1800"/>
                  <a:gd name="f962" fmla="val 1707"/>
                  <a:gd name="f963" fmla="val 1511"/>
                  <a:gd name="f964" fmla="val 1689"/>
                  <a:gd name="f965" fmla="val 1466"/>
                  <a:gd name="f966" fmla="val 1671"/>
                  <a:gd name="f967" fmla="val 1654"/>
                  <a:gd name="f968" fmla="val 1674"/>
                  <a:gd name="f969" fmla="val 1579"/>
                  <a:gd name="f970" fmla="val 1592"/>
                  <a:gd name="f971" fmla="val 1604"/>
                  <a:gd name="f972" fmla="val 1299"/>
                  <a:gd name="f973" fmla="val 688"/>
                  <a:gd name="f974" fmla="val 1311"/>
                  <a:gd name="f975" fmla="val 685"/>
                  <a:gd name="f976" fmla="val 681"/>
                  <a:gd name="f977" fmla="val 1347"/>
                  <a:gd name="f978" fmla="val 673"/>
                  <a:gd name="f979" fmla="val 1328"/>
                  <a:gd name="f980" fmla="val 626"/>
                  <a:gd name="f981" fmla="val 621"/>
                  <a:gd name="f982" fmla="val 1203"/>
                  <a:gd name="f983" fmla="val 1182"/>
                  <a:gd name="f984" fmla="val 620"/>
                  <a:gd name="f985" fmla="val 1179"/>
                  <a:gd name="f986" fmla="val 630"/>
                  <a:gd name="f987" fmla="val 643"/>
                  <a:gd name="f988" fmla="val 690"/>
                  <a:gd name="f989" fmla="val 1508"/>
                  <a:gd name="f990" fmla="val 1490"/>
                  <a:gd name="f991" fmla="val 1461"/>
                  <a:gd name="f992" fmla="val 1394"/>
                  <a:gd name="f993" fmla="val 1363"/>
                  <a:gd name="f994" fmla="val 1351"/>
                  <a:gd name="f995" fmla="val 1330"/>
                  <a:gd name="f996" fmla="val 700"/>
                  <a:gd name="f997" fmla="val 1320"/>
                  <a:gd name="f998" fmla="val 1309"/>
                  <a:gd name="f999" fmla="val 703"/>
                  <a:gd name="f1000" fmla="val 705"/>
                  <a:gd name="f1001" fmla="val 1259"/>
                  <a:gd name="f1002" fmla="val 715"/>
                  <a:gd name="f1003" fmla="val 1254"/>
                  <a:gd name="f1004" fmla="val 737"/>
                  <a:gd name="f1005" fmla="val 1244"/>
                  <a:gd name="f1006" fmla="val 1256"/>
                  <a:gd name="f1007" fmla="val 772"/>
                  <a:gd name="f1008" fmla="val 781"/>
                  <a:gd name="f1009" fmla="val 826"/>
                  <a:gd name="f1010" fmla="val 1399"/>
                  <a:gd name="f1011" fmla="val 1418"/>
                  <a:gd name="f1012" fmla="val 1051"/>
                  <a:gd name="f1013" fmla="val 1031"/>
                  <a:gd name="f1014" fmla="val 1425"/>
                  <a:gd name="f1015" fmla="val 978"/>
                  <a:gd name="f1016" fmla="val 1438"/>
                  <a:gd name="f1017" fmla="val 925"/>
                  <a:gd name="f1018" fmla="val 890"/>
                  <a:gd name="f1019" fmla="val 848"/>
                  <a:gd name="f1020" fmla="val 843"/>
                  <a:gd name="f1021" fmla="val 1426"/>
                  <a:gd name="f1022" fmla="val 1444"/>
                  <a:gd name="f1023" fmla="val 942"/>
                  <a:gd name="f1024" fmla="val 920"/>
                  <a:gd name="f1025" fmla="val 907"/>
                  <a:gd name="f1026" fmla="val 895"/>
                  <a:gd name="f1027" fmla="val 882"/>
                  <a:gd name="f1028" fmla="val 839"/>
                  <a:gd name="f1029" fmla="val 824"/>
                  <a:gd name="f1030" fmla="val 821"/>
                  <a:gd name="f1031" fmla="val 1442"/>
                  <a:gd name="f1032" fmla="val 829"/>
                  <a:gd name="f1033" fmla="val 1447"/>
                  <a:gd name="f1034" fmla="val 837"/>
                  <a:gd name="f1035" fmla="val 817"/>
                  <a:gd name="f1036" fmla="val 812"/>
                  <a:gd name="f1037" fmla="val 739"/>
                  <a:gd name="f1038" fmla="val 710"/>
                  <a:gd name="f1039" fmla="*/ f1 1 2242"/>
                  <a:gd name="f1040" fmla="*/ f2 1 2638"/>
                  <a:gd name="f1041" fmla="+- f5 0 f3"/>
                  <a:gd name="f1042" fmla="+- f4 0 f3"/>
                  <a:gd name="f1043" fmla="*/ f1042 1 2242"/>
                  <a:gd name="f1044" fmla="*/ f1041 1 2638"/>
                  <a:gd name="f1045" fmla="*/ f3 1 f1043"/>
                  <a:gd name="f1046" fmla="*/ f4 1 f1043"/>
                  <a:gd name="f1047" fmla="*/ f3 1 f1044"/>
                  <a:gd name="f1048" fmla="*/ f5 1 f1044"/>
                  <a:gd name="f1049" fmla="*/ f1045 f1039 1"/>
                  <a:gd name="f1050" fmla="*/ f1046 f1039 1"/>
                  <a:gd name="f1051" fmla="*/ f1048 f1040 1"/>
                  <a:gd name="f1052" fmla="*/ f1047 f104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049" t="f1052" r="f1050" b="f1051"/>
                <a:pathLst>
                  <a:path w="2242" h="2638">
                    <a:moveTo>
                      <a:pt x="f6" y="f7"/>
                    </a:moveTo>
                    <a:cubicBezTo>
                      <a:pt x="f8" y="f7"/>
                      <a:pt x="f9" y="f10"/>
                      <a:pt x="f11" y="f12"/>
                    </a:cubicBezTo>
                    <a:cubicBezTo>
                      <a:pt x="f13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1" y="f23"/>
                    </a:cubicBezTo>
                    <a:cubicBezTo>
                      <a:pt x="f21" y="f24"/>
                      <a:pt x="f19" y="f25"/>
                      <a:pt x="f17" y="f26"/>
                    </a:cubicBezTo>
                    <a:lnTo>
                      <a:pt x="f17" y="f27"/>
                    </a:lnTo>
                    <a:lnTo>
                      <a:pt x="f28" y="f29"/>
                    </a:lnTo>
                    <a:cubicBezTo>
                      <a:pt x="f30" y="f31"/>
                      <a:pt x="f32" y="f33"/>
                      <a:pt x="f34" y="f35"/>
                    </a:cubicBezTo>
                    <a:cubicBezTo>
                      <a:pt x="f36" y="f37"/>
                      <a:pt x="f38" y="f39"/>
                      <a:pt x="f40" y="f41"/>
                    </a:cubicBezTo>
                    <a:cubicBezTo>
                      <a:pt x="f42" y="f43"/>
                      <a:pt x="f44" y="f45"/>
                      <a:pt x="f46" y="f47"/>
                    </a:cubicBezTo>
                    <a:lnTo>
                      <a:pt x="f46" y="f48"/>
                    </a:lnTo>
                    <a:lnTo>
                      <a:pt x="f49" y="f50"/>
                    </a:lnTo>
                    <a:cubicBezTo>
                      <a:pt x="f51" y="f52"/>
                      <a:pt x="f53" y="f54"/>
                      <a:pt x="f55" y="f56"/>
                    </a:cubicBezTo>
                    <a:cubicBezTo>
                      <a:pt x="f57" y="f58"/>
                      <a:pt x="f59" y="f60"/>
                      <a:pt x="f61" y="f62"/>
                    </a:cubicBezTo>
                    <a:cubicBezTo>
                      <a:pt x="f63" y="f64"/>
                      <a:pt x="f65" y="f66"/>
                      <a:pt x="f67" y="f68"/>
                    </a:cubicBezTo>
                    <a:cubicBezTo>
                      <a:pt x="f69" y="f70"/>
                      <a:pt x="f71" y="f72"/>
                      <a:pt x="f73" y="f74"/>
                    </a:cubicBezTo>
                    <a:cubicBezTo>
                      <a:pt x="f75" y="f76"/>
                      <a:pt x="f77" y="f78"/>
                      <a:pt x="f79" y="f80"/>
                    </a:cubicBezTo>
                    <a:cubicBezTo>
                      <a:pt x="f81" y="f82"/>
                      <a:pt x="f81" y="f83"/>
                      <a:pt x="f84" y="f85"/>
                    </a:cubicBezTo>
                    <a:cubicBezTo>
                      <a:pt x="f86" y="f87"/>
                      <a:pt x="f88" y="f89"/>
                      <a:pt x="f65" y="f90"/>
                    </a:cubicBezTo>
                    <a:cubicBezTo>
                      <a:pt x="f91" y="f92"/>
                      <a:pt x="f93" y="f94"/>
                      <a:pt x="f95" y="f96"/>
                    </a:cubicBezTo>
                    <a:cubicBezTo>
                      <a:pt x="f97" y="f98"/>
                      <a:pt x="f99" y="f100"/>
                      <a:pt x="f50" y="f101"/>
                    </a:cubicBezTo>
                    <a:lnTo>
                      <a:pt x="f102" y="f101"/>
                    </a:lnTo>
                    <a:cubicBezTo>
                      <a:pt x="f103" y="f104"/>
                      <a:pt x="f105" y="f106"/>
                      <a:pt x="f107" y="f108"/>
                    </a:cubicBezTo>
                    <a:cubicBezTo>
                      <a:pt x="f109" y="f110"/>
                      <a:pt x="f111" y="f112"/>
                      <a:pt x="f113" y="f114"/>
                    </a:cubicBezTo>
                    <a:cubicBezTo>
                      <a:pt x="f115" y="f112"/>
                      <a:pt x="f116" y="f110"/>
                      <a:pt x="f117" y="f108"/>
                    </a:cubicBezTo>
                    <a:cubicBezTo>
                      <a:pt x="f118" y="f106"/>
                      <a:pt x="f119" y="f104"/>
                      <a:pt x="f120" y="f101"/>
                    </a:cubicBezTo>
                    <a:cubicBezTo>
                      <a:pt x="f121" y="f100"/>
                      <a:pt x="f122" y="f98"/>
                      <a:pt x="f123" y="f96"/>
                    </a:cubicBezTo>
                    <a:cubicBezTo>
                      <a:pt x="f124" y="f125"/>
                      <a:pt x="f126" y="f127"/>
                      <a:pt x="f128" y="f129"/>
                    </a:cubicBezTo>
                    <a:lnTo>
                      <a:pt x="f130" y="f131"/>
                    </a:lnTo>
                    <a:cubicBezTo>
                      <a:pt x="f132" y="f133"/>
                      <a:pt x="f134" y="f135"/>
                      <a:pt x="f136" y="f137"/>
                    </a:cubicBezTo>
                    <a:cubicBezTo>
                      <a:pt x="f138" y="f10"/>
                      <a:pt x="f139" y="f7"/>
                      <a:pt x="f140" y="f7"/>
                    </a:cubicBezTo>
                    <a:lnTo>
                      <a:pt x="f6" y="f7"/>
                    </a:ln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41" y="f142"/>
                    </a:moveTo>
                    <a:cubicBezTo>
                      <a:pt x="f143" y="f144"/>
                      <a:pt x="f145" y="f0"/>
                      <a:pt x="f146" y="f147"/>
                    </a:cubicBezTo>
                    <a:cubicBezTo>
                      <a:pt x="f148" y="f149"/>
                      <a:pt x="f150" y="f151"/>
                      <a:pt x="f152" y="f153"/>
                    </a:cubicBezTo>
                    <a:cubicBezTo>
                      <a:pt x="f154" y="f52"/>
                      <a:pt x="f155" y="f156"/>
                      <a:pt x="f157" y="f158"/>
                    </a:cubicBezTo>
                    <a:cubicBezTo>
                      <a:pt x="f86" y="f159"/>
                      <a:pt x="f160" y="f161"/>
                      <a:pt x="f75" y="f162"/>
                    </a:cubicBezTo>
                    <a:cubicBezTo>
                      <a:pt x="f145" y="f163"/>
                      <a:pt x="f164" y="f165"/>
                      <a:pt x="f166" y="f167"/>
                    </a:cubicBezTo>
                    <a:cubicBezTo>
                      <a:pt x="f168" y="f169"/>
                      <a:pt x="f170" y="f171"/>
                      <a:pt x="f172" y="f173"/>
                    </a:cubicBezTo>
                    <a:cubicBezTo>
                      <a:pt x="f174" y="f175"/>
                      <a:pt x="f176" y="f177"/>
                      <a:pt x="f178" y="f179"/>
                    </a:cubicBezTo>
                    <a:cubicBezTo>
                      <a:pt x="f180" y="f181"/>
                      <a:pt x="f182" y="f183"/>
                      <a:pt x="f184" y="f185"/>
                    </a:cubicBezTo>
                    <a:cubicBezTo>
                      <a:pt x="f57" y="f186"/>
                      <a:pt x="f187" y="f188"/>
                      <a:pt x="f189" y="f190"/>
                    </a:cubicBezTo>
                    <a:cubicBezTo>
                      <a:pt x="f191" y="f192"/>
                      <a:pt x="f193" y="f194"/>
                      <a:pt x="f195" y="f106"/>
                    </a:cubicBezTo>
                    <a:cubicBezTo>
                      <a:pt x="f196" y="f197"/>
                      <a:pt x="f198" y="f199"/>
                      <a:pt x="f105" y="f200"/>
                    </a:cubicBezTo>
                    <a:cubicBezTo>
                      <a:pt x="f201" y="f202"/>
                      <a:pt x="f203" y="f204"/>
                      <a:pt x="f6" y="f205"/>
                    </a:cubicBezTo>
                    <a:cubicBezTo>
                      <a:pt x="f206" y="f207"/>
                      <a:pt x="f208" y="f209"/>
                      <a:pt x="f113" y="f210"/>
                    </a:cubicBezTo>
                    <a:cubicBezTo>
                      <a:pt x="f113" y="f209"/>
                      <a:pt x="f140" y="f207"/>
                      <a:pt x="f211" y="f205"/>
                    </a:cubicBezTo>
                    <a:cubicBezTo>
                      <a:pt x="f212" y="f204"/>
                      <a:pt x="f213" y="f202"/>
                      <a:pt x="f118" y="f200"/>
                    </a:cubicBezTo>
                    <a:cubicBezTo>
                      <a:pt x="f214" y="f199"/>
                      <a:pt x="f215" y="f197"/>
                      <a:pt x="f216" y="f106"/>
                    </a:cubicBezTo>
                    <a:cubicBezTo>
                      <a:pt x="f217" y="f194"/>
                      <a:pt x="f218" y="f192"/>
                      <a:pt x="f219" y="f190"/>
                    </a:cubicBezTo>
                    <a:cubicBezTo>
                      <a:pt x="f220" y="f188"/>
                      <a:pt x="f221" y="f186"/>
                      <a:pt x="f222" y="f185"/>
                    </a:cubicBezTo>
                    <a:cubicBezTo>
                      <a:pt x="f223" y="f183"/>
                      <a:pt x="f224" y="f181"/>
                      <a:pt x="f225" y="f179"/>
                    </a:cubicBezTo>
                    <a:cubicBezTo>
                      <a:pt x="f226" y="f177"/>
                      <a:pt x="f227" y="f175"/>
                      <a:pt x="f228" y="f173"/>
                    </a:cubicBezTo>
                    <a:cubicBezTo>
                      <a:pt x="f229" y="f171"/>
                      <a:pt x="f230" y="f169"/>
                      <a:pt x="f231" y="f167"/>
                    </a:cubicBezTo>
                    <a:cubicBezTo>
                      <a:pt x="f232" y="f165"/>
                      <a:pt x="f233" y="f163"/>
                      <a:pt x="f234" y="f162"/>
                    </a:cubicBezTo>
                    <a:cubicBezTo>
                      <a:pt x="f235" y="f161"/>
                      <a:pt x="f125" y="f159"/>
                      <a:pt x="f236" y="f158"/>
                    </a:cubicBezTo>
                    <a:cubicBezTo>
                      <a:pt x="f237" y="f156"/>
                      <a:pt x="f238" y="f52"/>
                      <a:pt x="f239" y="f153"/>
                    </a:cubicBezTo>
                    <a:cubicBezTo>
                      <a:pt x="f240" y="f151"/>
                      <a:pt x="f241" y="f149"/>
                      <a:pt x="f242" y="f147"/>
                    </a:cubicBezTo>
                    <a:cubicBezTo>
                      <a:pt x="f233" y="f0"/>
                      <a:pt x="f243" y="f144"/>
                      <a:pt x="f244" y="f142"/>
                    </a:cubicBezTo>
                    <a:cubicBezTo>
                      <a:pt x="f245" y="f246"/>
                      <a:pt x="f247" y="f248"/>
                      <a:pt x="f249" y="f172"/>
                    </a:cubicBezTo>
                    <a:cubicBezTo>
                      <a:pt x="f250" y="f251"/>
                      <a:pt x="f252" y="f253"/>
                      <a:pt x="f113" y="f253"/>
                    </a:cubicBezTo>
                    <a:cubicBezTo>
                      <a:pt x="f156" y="f253"/>
                      <a:pt x="f254" y="f251"/>
                      <a:pt x="f255" y="f172"/>
                    </a:cubicBezTo>
                    <a:cubicBezTo>
                      <a:pt x="f256" y="f248"/>
                      <a:pt x="f257" y="f246"/>
                      <a:pt x="f141" y="f142"/>
                    </a:cubicBezTo>
                    <a:close/>
                    <a:moveTo>
                      <a:pt x="f141" y="f142"/>
                    </a:moveTo>
                    <a:lnTo>
                      <a:pt x="f141" y="f142"/>
                    </a:lnTo>
                    <a:close/>
                    <a:moveTo>
                      <a:pt x="f258" y="f3"/>
                    </a:moveTo>
                    <a:lnTo>
                      <a:pt x="f113" y="f3"/>
                    </a:lnTo>
                    <a:lnTo>
                      <a:pt x="f259" y="f3"/>
                    </a:lnTo>
                    <a:cubicBezTo>
                      <a:pt x="f260" y="f3"/>
                      <a:pt x="f261" y="f262"/>
                      <a:pt x="f263" y="f264"/>
                    </a:cubicBezTo>
                    <a:cubicBezTo>
                      <a:pt x="f265" y="f266"/>
                      <a:pt x="f267" y="f248"/>
                      <a:pt x="f268" y="f269"/>
                    </a:cubicBezTo>
                    <a:lnTo>
                      <a:pt x="f270" y="f269"/>
                    </a:lnTo>
                    <a:lnTo>
                      <a:pt x="f183" y="f271"/>
                    </a:lnTo>
                    <a:cubicBezTo>
                      <a:pt x="f272" y="f88"/>
                      <a:pt x="f273" y="f274"/>
                      <a:pt x="f227" y="f275"/>
                    </a:cubicBezTo>
                    <a:lnTo>
                      <a:pt x="f276" y="f277"/>
                    </a:lnTo>
                    <a:lnTo>
                      <a:pt x="f278" y="f279"/>
                    </a:lnTo>
                    <a:cubicBezTo>
                      <a:pt x="f280" y="f281"/>
                      <a:pt x="f282" y="f151"/>
                      <a:pt x="f283" y="f284"/>
                    </a:cubicBezTo>
                    <a:cubicBezTo>
                      <a:pt x="f285" y="f286"/>
                      <a:pt x="f287" y="f288"/>
                      <a:pt x="f289" y="f290"/>
                    </a:cubicBezTo>
                    <a:cubicBezTo>
                      <a:pt x="f291" y="f292"/>
                      <a:pt x="f223" y="f293"/>
                      <a:pt x="f280" y="f211"/>
                    </a:cubicBezTo>
                    <a:cubicBezTo>
                      <a:pt x="f273" y="f294"/>
                      <a:pt x="f295" y="f296"/>
                      <a:pt x="f297" y="f298"/>
                    </a:cubicBezTo>
                    <a:cubicBezTo>
                      <a:pt x="f299" y="f300"/>
                      <a:pt x="f301" y="f302"/>
                      <a:pt x="f303" y="f304"/>
                    </a:cubicBezTo>
                    <a:cubicBezTo>
                      <a:pt x="f305" y="f175"/>
                      <a:pt x="f306" y="f307"/>
                      <a:pt x="f308" y="f309"/>
                    </a:cubicBezTo>
                    <a:cubicBezTo>
                      <a:pt x="f310" y="f311"/>
                      <a:pt x="f312" y="f313"/>
                      <a:pt x="f314" y="f129"/>
                    </a:cubicBezTo>
                    <a:cubicBezTo>
                      <a:pt x="f315" y="f222"/>
                      <a:pt x="f316" y="f317"/>
                      <a:pt x="f318" y="f319"/>
                    </a:cubicBezTo>
                    <a:cubicBezTo>
                      <a:pt x="f320" y="f321"/>
                      <a:pt x="f322" y="f323"/>
                      <a:pt x="f324" y="f325"/>
                    </a:cubicBezTo>
                    <a:cubicBezTo>
                      <a:pt x="f120" y="f326"/>
                      <a:pt x="f327" y="f328"/>
                      <a:pt x="f329" y="f330"/>
                    </a:cubicBezTo>
                    <a:cubicBezTo>
                      <a:pt x="f331" y="f332"/>
                      <a:pt x="f333" y="f334"/>
                      <a:pt x="f335" y="f336"/>
                    </a:cubicBezTo>
                    <a:cubicBezTo>
                      <a:pt x="f337" y="f338"/>
                      <a:pt x="f162" y="f339"/>
                      <a:pt x="f340" y="f341"/>
                    </a:cubicBezTo>
                    <a:lnTo>
                      <a:pt x="f113" y="f342"/>
                    </a:lnTo>
                    <a:lnTo>
                      <a:pt x="f343" y="f341"/>
                    </a:lnTo>
                    <a:cubicBezTo>
                      <a:pt x="f344" y="f339"/>
                      <a:pt x="f345" y="f338"/>
                      <a:pt x="f346" y="f336"/>
                    </a:cubicBezTo>
                    <a:cubicBezTo>
                      <a:pt x="f347" y="f334"/>
                      <a:pt x="f348" y="f332"/>
                      <a:pt x="f349" y="f330"/>
                    </a:cubicBezTo>
                    <a:cubicBezTo>
                      <a:pt x="f350" y="f328"/>
                      <a:pt x="f102" y="f326"/>
                      <a:pt x="f351" y="f325"/>
                    </a:cubicBezTo>
                    <a:cubicBezTo>
                      <a:pt x="f352" y="f323"/>
                      <a:pt x="f353" y="f321"/>
                      <a:pt x="f354" y="f319"/>
                    </a:cubicBezTo>
                    <a:cubicBezTo>
                      <a:pt x="f355" y="f317"/>
                      <a:pt x="f356" y="f222"/>
                      <a:pt x="f357" y="f129"/>
                    </a:cubicBezTo>
                    <a:cubicBezTo>
                      <a:pt x="f358" y="f313"/>
                      <a:pt x="f359" y="f311"/>
                      <a:pt x="f360" y="f309"/>
                    </a:cubicBezTo>
                    <a:cubicBezTo>
                      <a:pt x="f361" y="f307"/>
                      <a:pt x="f3" y="f175"/>
                      <a:pt x="f362" y="f304"/>
                    </a:cubicBezTo>
                    <a:cubicBezTo>
                      <a:pt x="f363" y="f302"/>
                      <a:pt x="f364" y="f300"/>
                      <a:pt x="f365" y="f298"/>
                    </a:cubicBezTo>
                    <a:cubicBezTo>
                      <a:pt x="f366" y="f296"/>
                      <a:pt x="f180" y="f294"/>
                      <a:pt x="f367" y="f211"/>
                    </a:cubicBezTo>
                    <a:cubicBezTo>
                      <a:pt x="f182" y="f293"/>
                      <a:pt x="f160" y="f292"/>
                      <a:pt x="f368" y="f290"/>
                    </a:cubicBezTo>
                    <a:cubicBezTo>
                      <a:pt x="f369" y="f288"/>
                      <a:pt x="f69" y="f286"/>
                      <a:pt x="f370" y="f284"/>
                    </a:cubicBezTo>
                    <a:cubicBezTo>
                      <a:pt x="f371" y="f151"/>
                      <a:pt x="f367" y="f281"/>
                      <a:pt x="f372" y="f279"/>
                    </a:cubicBezTo>
                    <a:lnTo>
                      <a:pt x="f373" y="f277"/>
                    </a:lnTo>
                    <a:lnTo>
                      <a:pt x="f174" y="f275"/>
                    </a:lnTo>
                    <a:cubicBezTo>
                      <a:pt x="f374" y="f274"/>
                      <a:pt x="f375" y="f88"/>
                      <a:pt x="f376" y="f271"/>
                    </a:cubicBezTo>
                    <a:lnTo>
                      <a:pt x="f44" y="f269"/>
                    </a:lnTo>
                    <a:lnTo>
                      <a:pt x="f377" y="f269"/>
                    </a:lnTo>
                    <a:cubicBezTo>
                      <a:pt x="f378" y="f248"/>
                      <a:pt x="f379" y="f266"/>
                      <a:pt x="f380" y="f264"/>
                    </a:cubicBezTo>
                    <a:cubicBezTo>
                      <a:pt x="f45" y="f262"/>
                      <a:pt x="f381" y="f3"/>
                      <a:pt x="f258" y="f3"/>
                    </a:cubicBezTo>
                    <a:close/>
                    <a:moveTo>
                      <a:pt x="f258" y="f3"/>
                    </a:moveTo>
                    <a:lnTo>
                      <a:pt x="f258" y="f3"/>
                    </a:lnTo>
                    <a:close/>
                    <a:moveTo>
                      <a:pt x="f136" y="f382"/>
                    </a:moveTo>
                    <a:cubicBezTo>
                      <a:pt x="f383" y="f382"/>
                      <a:pt x="f327" y="f384"/>
                      <a:pt x="f327" y="f385"/>
                    </a:cubicBezTo>
                    <a:cubicBezTo>
                      <a:pt x="f327" y="f352"/>
                      <a:pt x="f383" y="f386"/>
                      <a:pt x="f136" y="f386"/>
                    </a:cubicBezTo>
                    <a:cubicBezTo>
                      <a:pt x="f214" y="f386"/>
                      <a:pt x="f387" y="f352"/>
                      <a:pt x="f387" y="f385"/>
                    </a:cubicBezTo>
                    <a:cubicBezTo>
                      <a:pt x="f387" y="f384"/>
                      <a:pt x="f214" y="f382"/>
                      <a:pt x="f136" y="f382"/>
                    </a:cubicBezTo>
                    <a:close/>
                    <a:moveTo>
                      <a:pt x="f136" y="f382"/>
                    </a:moveTo>
                    <a:lnTo>
                      <a:pt x="f136" y="f382"/>
                    </a:lnTo>
                    <a:close/>
                    <a:moveTo>
                      <a:pt x="f252" y="f388"/>
                    </a:moveTo>
                    <a:cubicBezTo>
                      <a:pt x="f389" y="f390"/>
                      <a:pt x="f391" y="f392"/>
                      <a:pt x="f393" y="f394"/>
                    </a:cubicBezTo>
                    <a:cubicBezTo>
                      <a:pt x="f395" y="f396"/>
                      <a:pt x="f397" y="f398"/>
                      <a:pt x="f162" y="f399"/>
                    </a:cubicBezTo>
                    <a:lnTo>
                      <a:pt x="f162" y="f400"/>
                    </a:lnTo>
                    <a:cubicBezTo>
                      <a:pt x="f140" y="f401"/>
                      <a:pt x="f258" y="f402"/>
                      <a:pt x="f6" y="f403"/>
                    </a:cubicBezTo>
                    <a:cubicBezTo>
                      <a:pt x="f206" y="f404"/>
                      <a:pt x="f259" y="f405"/>
                      <a:pt x="f335" y="f405"/>
                    </a:cubicBezTo>
                    <a:cubicBezTo>
                      <a:pt x="f406" y="f405"/>
                      <a:pt x="f212" y="f405"/>
                      <a:pt x="f407" y="f408"/>
                    </a:cubicBezTo>
                    <a:cubicBezTo>
                      <a:pt x="f409" y="f408"/>
                      <a:pt x="f410" y="f405"/>
                      <a:pt x="f165" y="f404"/>
                    </a:cubicBezTo>
                    <a:cubicBezTo>
                      <a:pt x="f260" y="f411"/>
                      <a:pt x="f412" y="f413"/>
                      <a:pt x="f414" y="f97"/>
                    </a:cubicBezTo>
                    <a:lnTo>
                      <a:pt x="f171" y="f415"/>
                    </a:lnTo>
                    <a:cubicBezTo>
                      <a:pt x="f324" y="f416"/>
                      <a:pt x="f417" y="f418"/>
                      <a:pt x="f134" y="f396"/>
                    </a:cubicBezTo>
                    <a:cubicBezTo>
                      <a:pt x="f419" y="f380"/>
                      <a:pt x="f420" y="f421"/>
                      <a:pt x="f422" y="f399"/>
                    </a:cubicBezTo>
                    <a:cubicBezTo>
                      <a:pt x="f423" y="f424"/>
                      <a:pt x="f425" y="f399"/>
                      <a:pt x="f426" y="f398"/>
                    </a:cubicBezTo>
                    <a:cubicBezTo>
                      <a:pt x="f427" y="f41"/>
                      <a:pt x="f428" y="f429"/>
                      <a:pt x="f430" y="f431"/>
                    </a:cubicBezTo>
                    <a:cubicBezTo>
                      <a:pt x="f132" y="f432"/>
                      <a:pt x="f132" y="f384"/>
                      <a:pt x="f433" y="f43"/>
                    </a:cubicBezTo>
                    <a:cubicBezTo>
                      <a:pt x="f217" y="f434"/>
                      <a:pt x="f435" y="f436"/>
                      <a:pt x="f304" y="f437"/>
                    </a:cubicBezTo>
                    <a:cubicBezTo>
                      <a:pt x="f438" y="f439"/>
                      <a:pt x="f440" y="f441"/>
                      <a:pt x="f442" y="f443"/>
                    </a:cubicBezTo>
                    <a:cubicBezTo>
                      <a:pt x="f121" y="f444"/>
                      <a:pt x="f445" y="f446"/>
                      <a:pt x="f447" y="f448"/>
                    </a:cubicBezTo>
                    <a:lnTo>
                      <a:pt x="f80" y="f449"/>
                    </a:lnTo>
                    <a:lnTo>
                      <a:pt x="f450" y="f451"/>
                    </a:lnTo>
                    <a:cubicBezTo>
                      <a:pt x="f452" y="f453"/>
                      <a:pt x="f423" y="f454"/>
                      <a:pt x="f422" y="f455"/>
                    </a:cubicBezTo>
                    <a:cubicBezTo>
                      <a:pt x="f452" y="f456"/>
                      <a:pt x="f457" y="f458"/>
                      <a:pt x="f425" y="f459"/>
                    </a:cubicBezTo>
                    <a:cubicBezTo>
                      <a:pt x="f460" y="f461"/>
                      <a:pt x="f462" y="f463"/>
                      <a:pt x="f464" y="f465"/>
                    </a:cubicBezTo>
                    <a:cubicBezTo>
                      <a:pt x="f466" y="f467"/>
                      <a:pt x="f468" y="f45"/>
                      <a:pt x="f469" y="f470"/>
                    </a:cubicBezTo>
                    <a:cubicBezTo>
                      <a:pt x="f263" y="f443"/>
                      <a:pt x="f320" y="f441"/>
                      <a:pt x="f471" y="f443"/>
                    </a:cubicBezTo>
                    <a:cubicBezTo>
                      <a:pt x="f472" y="f473"/>
                      <a:pt x="f474" y="f475"/>
                      <a:pt x="f476" y="f396"/>
                    </a:cubicBezTo>
                    <a:cubicBezTo>
                      <a:pt x="f428" y="f19"/>
                      <a:pt x="f417" y="f477"/>
                      <a:pt x="f478" y="f479"/>
                    </a:cubicBezTo>
                    <a:cubicBezTo>
                      <a:pt x="f480" y="f481"/>
                      <a:pt x="f482" y="f274"/>
                      <a:pt x="f206" y="f274"/>
                    </a:cubicBezTo>
                    <a:cubicBezTo>
                      <a:pt x="f483" y="f274"/>
                      <a:pt x="f484" y="f481"/>
                      <a:pt x="f156" y="f479"/>
                    </a:cubicBezTo>
                    <a:cubicBezTo>
                      <a:pt x="f485" y="f477"/>
                      <a:pt x="f486" y="f19"/>
                      <a:pt x="f400" y="f396"/>
                    </a:cubicBezTo>
                    <a:cubicBezTo>
                      <a:pt x="f487" y="f488"/>
                      <a:pt x="f354" y="f56"/>
                      <a:pt x="f489" y="f162"/>
                    </a:cubicBezTo>
                    <a:lnTo>
                      <a:pt x="f490" y="f162"/>
                    </a:lnTo>
                    <a:lnTo>
                      <a:pt x="f490" y="f465"/>
                    </a:lnTo>
                    <a:lnTo>
                      <a:pt x="f491" y="f465"/>
                    </a:lnTo>
                    <a:lnTo>
                      <a:pt x="f491" y="f45"/>
                    </a:lnTo>
                    <a:lnTo>
                      <a:pt x="f492" y="f45"/>
                    </a:lnTo>
                    <a:lnTo>
                      <a:pt x="f492" y="f436"/>
                    </a:lnTo>
                    <a:lnTo>
                      <a:pt x="f491" y="f436"/>
                    </a:lnTo>
                    <a:lnTo>
                      <a:pt x="f491" y="f493"/>
                    </a:lnTo>
                    <a:lnTo>
                      <a:pt x="f492" y="f493"/>
                    </a:lnTo>
                    <a:lnTo>
                      <a:pt x="f492" y="f494"/>
                    </a:lnTo>
                    <a:cubicBezTo>
                      <a:pt x="f492" y="f390"/>
                      <a:pt x="f495" y="f496"/>
                      <a:pt x="f497" y="f418"/>
                    </a:cubicBezTo>
                    <a:lnTo>
                      <a:pt x="f497" y="f498"/>
                    </a:lnTo>
                    <a:cubicBezTo>
                      <a:pt x="f497" y="f499"/>
                      <a:pt x="f351" y="f413"/>
                      <a:pt x="f500" y="f413"/>
                    </a:cubicBezTo>
                    <a:cubicBezTo>
                      <a:pt x="f501" y="f413"/>
                      <a:pt x="f502" y="f499"/>
                      <a:pt x="f502" y="f498"/>
                    </a:cubicBezTo>
                    <a:lnTo>
                      <a:pt x="f502" y="f418"/>
                    </a:lnTo>
                    <a:cubicBezTo>
                      <a:pt x="f503" y="f496"/>
                      <a:pt x="f504" y="f390"/>
                      <a:pt x="f504" y="f494"/>
                    </a:cubicBezTo>
                    <a:lnTo>
                      <a:pt x="f504" y="f493"/>
                    </a:lnTo>
                    <a:lnTo>
                      <a:pt x="f505" y="f493"/>
                    </a:lnTo>
                    <a:lnTo>
                      <a:pt x="f505" y="f436"/>
                    </a:lnTo>
                    <a:lnTo>
                      <a:pt x="f504" y="f436"/>
                    </a:lnTo>
                    <a:lnTo>
                      <a:pt x="f504" y="f45"/>
                    </a:lnTo>
                    <a:lnTo>
                      <a:pt x="f505" y="f45"/>
                    </a:lnTo>
                    <a:lnTo>
                      <a:pt x="f505" y="f465"/>
                    </a:lnTo>
                    <a:lnTo>
                      <a:pt x="f381" y="f465"/>
                    </a:lnTo>
                    <a:lnTo>
                      <a:pt x="f381" y="f162"/>
                    </a:lnTo>
                    <a:lnTo>
                      <a:pt x="f506" y="f162"/>
                    </a:lnTo>
                    <a:cubicBezTo>
                      <a:pt x="f507" y="f508"/>
                      <a:pt x="f140" y="f509"/>
                      <a:pt x="f510" y="f107"/>
                    </a:cubicBezTo>
                    <a:cubicBezTo>
                      <a:pt x="f212" y="f511"/>
                      <a:pt x="f512" y="f158"/>
                      <a:pt x="f513" y="f514"/>
                    </a:cubicBezTo>
                    <a:cubicBezTo>
                      <a:pt x="f515" y="f516"/>
                      <a:pt x="f517" y="f518"/>
                      <a:pt x="f389" y="f519"/>
                    </a:cubicBezTo>
                    <a:cubicBezTo>
                      <a:pt x="f74" y="f455"/>
                      <a:pt x="f520" y="f521"/>
                      <a:pt x="f522" y="f523"/>
                    </a:cubicBezTo>
                    <a:cubicBezTo>
                      <a:pt x="f524" y="f54"/>
                      <a:pt x="f525" y="f518"/>
                      <a:pt x="f526" y="f350"/>
                    </a:cubicBezTo>
                    <a:cubicBezTo>
                      <a:pt x="f414" y="f521"/>
                      <a:pt x="f525" y="f458"/>
                      <a:pt x="f527" y="f528"/>
                    </a:cubicBezTo>
                    <a:cubicBezTo>
                      <a:pt x="f524" y="f529"/>
                      <a:pt x="f530" y="f531"/>
                      <a:pt x="f532" y="f533"/>
                    </a:cubicBezTo>
                    <a:cubicBezTo>
                      <a:pt x="f534" y="f492"/>
                      <a:pt x="f120" y="f446"/>
                      <a:pt x="f535" y="f536"/>
                    </a:cubicBezTo>
                    <a:cubicBezTo>
                      <a:pt x="f537" y="f444"/>
                      <a:pt x="f538" y="f539"/>
                      <a:pt x="f540" y="f541"/>
                    </a:cubicBezTo>
                    <a:cubicBezTo>
                      <a:pt x="f542" y="f543"/>
                      <a:pt x="f214" y="f543"/>
                      <a:pt x="f544" y="f543"/>
                    </a:cubicBezTo>
                    <a:cubicBezTo>
                      <a:pt x="f298" y="f543"/>
                      <a:pt x="f545" y="f546"/>
                      <a:pt x="f138" y="f99"/>
                    </a:cubicBezTo>
                    <a:lnTo>
                      <a:pt x="f547" y="f470"/>
                    </a:lnTo>
                    <a:lnTo>
                      <a:pt x="f165" y="f548"/>
                    </a:lnTo>
                    <a:cubicBezTo>
                      <a:pt x="f549" y="f441"/>
                      <a:pt x="f550" y="f551"/>
                      <a:pt x="f118" y="f43"/>
                    </a:cubicBezTo>
                    <a:cubicBezTo>
                      <a:pt x="f517" y="f552"/>
                      <a:pt x="f545" y="f151"/>
                      <a:pt x="f553" y="f431"/>
                    </a:cubicBezTo>
                    <a:cubicBezTo>
                      <a:pt x="f554" y="f555"/>
                      <a:pt x="f556" y="f388"/>
                      <a:pt x="f252" y="f388"/>
                    </a:cubicBezTo>
                    <a:close/>
                    <a:moveTo>
                      <a:pt x="f252" y="f388"/>
                    </a:moveTo>
                    <a:lnTo>
                      <a:pt x="f252" y="f388"/>
                    </a:lnTo>
                    <a:close/>
                    <a:moveTo>
                      <a:pt x="f557" y="f558"/>
                    </a:moveTo>
                    <a:cubicBezTo>
                      <a:pt x="f559" y="f560"/>
                      <a:pt x="f440" y="f561"/>
                      <a:pt x="f562" y="f563"/>
                    </a:cubicBezTo>
                    <a:cubicBezTo>
                      <a:pt x="f419" y="f564"/>
                      <a:pt x="f261" y="f565"/>
                      <a:pt x="f566" y="f567"/>
                    </a:cubicBezTo>
                    <a:cubicBezTo>
                      <a:pt x="f250" y="f568"/>
                      <a:pt x="f569" y="f64"/>
                      <a:pt x="f570" y="f203"/>
                    </a:cubicBezTo>
                    <a:cubicBezTo>
                      <a:pt x="f571" y="f572"/>
                      <a:pt x="f573" y="f574"/>
                      <a:pt x="f78" y="f574"/>
                    </a:cubicBezTo>
                    <a:lnTo>
                      <a:pt x="f575" y="f574"/>
                    </a:lnTo>
                    <a:lnTo>
                      <a:pt x="f576" y="f577"/>
                    </a:lnTo>
                    <a:cubicBezTo>
                      <a:pt x="f324" y="f578"/>
                      <a:pt x="f579" y="f105"/>
                      <a:pt x="f216" y="f156"/>
                    </a:cubicBezTo>
                    <a:cubicBezTo>
                      <a:pt x="f580" y="f288"/>
                      <a:pt x="f530" y="f581"/>
                      <a:pt x="f582" y="f583"/>
                    </a:cubicBezTo>
                    <a:cubicBezTo>
                      <a:pt x="f584" y="f585"/>
                      <a:pt x="f586" y="f587"/>
                      <a:pt x="f588" y="f103"/>
                    </a:cubicBezTo>
                    <a:cubicBezTo>
                      <a:pt x="f545" y="f581"/>
                      <a:pt x="f589" y="f590"/>
                      <a:pt x="f591" y="f105"/>
                    </a:cubicBezTo>
                    <a:cubicBezTo>
                      <a:pt x="f409" y="f592"/>
                      <a:pt x="f593" y="f578"/>
                      <a:pt x="f594" y="f568"/>
                    </a:cubicBezTo>
                    <a:cubicBezTo>
                      <a:pt x="f595" y="f293"/>
                      <a:pt x="f340" y="f507"/>
                      <a:pt x="f343" y="f162"/>
                    </a:cubicBezTo>
                    <a:lnTo>
                      <a:pt x="f530" y="f162"/>
                    </a:lnTo>
                    <a:lnTo>
                      <a:pt x="f530" y="f596"/>
                    </a:lnTo>
                    <a:lnTo>
                      <a:pt x="f597" y="f340"/>
                    </a:lnTo>
                    <a:cubicBezTo>
                      <a:pt x="f414" y="f208"/>
                      <a:pt x="f579" y="f598"/>
                      <a:pt x="f576" y="f508"/>
                    </a:cubicBezTo>
                    <a:cubicBezTo>
                      <a:pt x="f599" y="f572"/>
                      <a:pt x="f304" y="f347"/>
                      <a:pt x="f447" y="f107"/>
                    </a:cubicBezTo>
                    <a:cubicBezTo>
                      <a:pt x="f423" y="f600"/>
                      <a:pt x="f217" y="f601"/>
                      <a:pt x="f427" y="f602"/>
                    </a:cubicBezTo>
                    <a:cubicBezTo>
                      <a:pt x="f603" y="f604"/>
                      <a:pt x="f605" y="f581"/>
                      <a:pt x="f175" y="f606"/>
                    </a:cubicBezTo>
                    <a:cubicBezTo>
                      <a:pt x="f607" y="f583"/>
                      <a:pt x="f608" y="f606"/>
                      <a:pt x="f474" y="f198"/>
                    </a:cubicBezTo>
                    <a:cubicBezTo>
                      <a:pt x="f609" y="f581"/>
                      <a:pt x="f610" y="f288"/>
                      <a:pt x="f611" y="f156"/>
                    </a:cubicBezTo>
                    <a:cubicBezTo>
                      <a:pt x="f612" y="f613"/>
                      <a:pt x="f614" y="f615"/>
                      <a:pt x="f616" y="f617"/>
                    </a:cubicBezTo>
                    <a:cubicBezTo>
                      <a:pt x="f618" y="f619"/>
                      <a:pt x="f620" y="f621"/>
                      <a:pt x="f622" y="f623"/>
                    </a:cubicBezTo>
                    <a:cubicBezTo>
                      <a:pt x="f624" y="f546"/>
                      <a:pt x="f476" y="f444"/>
                      <a:pt x="f625" y="f626"/>
                    </a:cubicBezTo>
                    <a:cubicBezTo>
                      <a:pt x="f627" y="f628"/>
                      <a:pt x="f603" y="f629"/>
                      <a:pt x="f322" y="f630"/>
                    </a:cubicBezTo>
                    <a:cubicBezTo>
                      <a:pt x="f425" y="f52"/>
                      <a:pt x="f452" y="f523"/>
                      <a:pt x="f557" y="f558"/>
                    </a:cubicBezTo>
                    <a:close/>
                    <a:moveTo>
                      <a:pt x="f557" y="f558"/>
                    </a:moveTo>
                    <a:lnTo>
                      <a:pt x="f557" y="f558"/>
                    </a:lnTo>
                    <a:close/>
                    <a:moveTo>
                      <a:pt x="f631" y="f632"/>
                    </a:moveTo>
                    <a:lnTo>
                      <a:pt x="f15" y="f632"/>
                    </a:lnTo>
                    <a:lnTo>
                      <a:pt x="f15" y="f633"/>
                    </a:lnTo>
                    <a:cubicBezTo>
                      <a:pt x="f15" y="f633"/>
                      <a:pt x="f634" y="f175"/>
                      <a:pt x="f494" y="f175"/>
                    </a:cubicBezTo>
                    <a:lnTo>
                      <a:pt x="f635" y="f175"/>
                    </a:lnTo>
                    <a:cubicBezTo>
                      <a:pt x="f636" y="f175"/>
                      <a:pt x="f636" y="f633"/>
                      <a:pt x="f636" y="f633"/>
                    </a:cubicBezTo>
                    <a:lnTo>
                      <a:pt x="f636" y="f632"/>
                    </a:lnTo>
                    <a:lnTo>
                      <a:pt x="f637" y="f632"/>
                    </a:lnTo>
                    <a:cubicBezTo>
                      <a:pt x="f638" y="f639"/>
                      <a:pt x="f640" y="f462"/>
                      <a:pt x="f486" y="f641"/>
                    </a:cubicBezTo>
                    <a:cubicBezTo>
                      <a:pt x="f552" y="f642"/>
                      <a:pt x="f643" y="f644"/>
                      <a:pt x="f645" y="f646"/>
                    </a:cubicBezTo>
                    <a:cubicBezTo>
                      <a:pt x="f536" y="f647"/>
                      <a:pt x="f648" y="f571"/>
                      <a:pt x="f58" y="f649"/>
                    </a:cubicBezTo>
                    <a:cubicBezTo>
                      <a:pt x="f153" y="f650"/>
                      <a:pt x="f651" y="f633"/>
                      <a:pt x="f541" y="f632"/>
                    </a:cubicBezTo>
                    <a:lnTo>
                      <a:pt x="f153" y="f632"/>
                    </a:lnTo>
                    <a:lnTo>
                      <a:pt x="f153" y="f652"/>
                    </a:lnTo>
                    <a:cubicBezTo>
                      <a:pt x="f153" y="f653"/>
                      <a:pt x="f648" y="f654"/>
                      <a:pt x="f501" y="f654"/>
                    </a:cubicBezTo>
                    <a:lnTo>
                      <a:pt x="f505" y="f654"/>
                    </a:lnTo>
                    <a:cubicBezTo>
                      <a:pt x="f503" y="f654"/>
                      <a:pt x="f196" y="f653"/>
                      <a:pt x="f196" y="f652"/>
                    </a:cubicBezTo>
                    <a:lnTo>
                      <a:pt x="f196" y="f632"/>
                    </a:lnTo>
                    <a:lnTo>
                      <a:pt x="f519" y="f632"/>
                    </a:lnTo>
                    <a:cubicBezTo>
                      <a:pt x="f655" y="f632"/>
                      <a:pt x="f523" y="f476"/>
                      <a:pt x="f523" y="f656"/>
                    </a:cubicBezTo>
                    <a:lnTo>
                      <a:pt x="f523" y="f657"/>
                    </a:lnTo>
                    <a:cubicBezTo>
                      <a:pt x="f523" y="f658"/>
                      <a:pt x="f655" y="f659"/>
                      <a:pt x="f519" y="f659"/>
                    </a:cubicBezTo>
                    <a:cubicBezTo>
                      <a:pt x="f660" y="f661"/>
                      <a:pt x="f662" y="f624"/>
                      <a:pt x="f631" y="f659"/>
                    </a:cubicBezTo>
                    <a:cubicBezTo>
                      <a:pt x="f496" y="f659"/>
                      <a:pt x="f415" y="f658"/>
                      <a:pt x="f415" y="f657"/>
                    </a:cubicBezTo>
                    <a:lnTo>
                      <a:pt x="f415" y="f656"/>
                    </a:lnTo>
                    <a:cubicBezTo>
                      <a:pt x="f415" y="f476"/>
                      <a:pt x="f496" y="f632"/>
                      <a:pt x="f631" y="f632"/>
                    </a:cubicBezTo>
                    <a:close/>
                    <a:moveTo>
                      <a:pt x="f631" y="f632"/>
                    </a:moveTo>
                    <a:lnTo>
                      <a:pt x="f631" y="f632"/>
                    </a:lnTo>
                    <a:close/>
                    <a:moveTo>
                      <a:pt x="f198" y="f322"/>
                    </a:moveTo>
                    <a:cubicBezTo>
                      <a:pt x="f663" y="f664"/>
                      <a:pt x="f503" y="f665"/>
                      <a:pt x="f461" y="f250"/>
                    </a:cubicBezTo>
                    <a:cubicBezTo>
                      <a:pt x="f621" y="f666"/>
                      <a:pt x="f485" y="f667"/>
                      <a:pt x="f13" y="f169"/>
                    </a:cubicBezTo>
                    <a:cubicBezTo>
                      <a:pt x="f668" y="f669"/>
                      <a:pt x="f451" y="f670"/>
                      <a:pt x="f497" y="f553"/>
                    </a:cubicBezTo>
                    <a:cubicBezTo>
                      <a:pt x="f671" y="f556"/>
                      <a:pt x="f672" y="f673"/>
                      <a:pt x="f99" y="f540"/>
                    </a:cubicBezTo>
                    <a:cubicBezTo>
                      <a:pt x="f638" y="f674"/>
                      <a:pt x="f675" y="f527"/>
                      <a:pt x="f676" y="f641"/>
                    </a:cubicBezTo>
                    <a:cubicBezTo>
                      <a:pt x="f636" y="f557"/>
                      <a:pt x="f677" y="f678"/>
                      <a:pt x="f436" y="f679"/>
                    </a:cubicBezTo>
                    <a:cubicBezTo>
                      <a:pt x="f680" y="f681"/>
                      <a:pt x="f490" y="f682"/>
                      <a:pt x="f683" y="f625"/>
                    </a:cubicBezTo>
                    <a:cubicBezTo>
                      <a:pt x="f683" y="f684"/>
                      <a:pt x="f685" y="f82"/>
                      <a:pt x="f686" y="f639"/>
                    </a:cubicBezTo>
                    <a:cubicBezTo>
                      <a:pt x="f541" y="f687"/>
                      <a:pt x="f688" y="f82"/>
                      <a:pt x="f444" y="f689"/>
                    </a:cubicBezTo>
                    <a:cubicBezTo>
                      <a:pt x="f446" y="f653"/>
                      <a:pt x="f254" y="f690"/>
                      <a:pt x="f691" y="f692"/>
                    </a:cubicBezTo>
                    <a:cubicBezTo>
                      <a:pt x="f153" y="f466"/>
                      <a:pt x="f693" y="f433"/>
                      <a:pt x="f198" y="f322"/>
                    </a:cubicBezTo>
                    <a:close/>
                    <a:moveTo>
                      <a:pt x="f198" y="f322"/>
                    </a:moveTo>
                    <a:lnTo>
                      <a:pt x="f198" y="f322"/>
                    </a:lnTo>
                    <a:close/>
                    <a:moveTo>
                      <a:pt x="f694" y="f211"/>
                    </a:moveTo>
                    <a:lnTo>
                      <a:pt x="f694" y="f162"/>
                    </a:lnTo>
                    <a:lnTo>
                      <a:pt x="f695" y="f162"/>
                    </a:lnTo>
                    <a:lnTo>
                      <a:pt x="f695" y="f696"/>
                    </a:lnTo>
                    <a:lnTo>
                      <a:pt x="f686" y="f696"/>
                    </a:lnTo>
                    <a:lnTo>
                      <a:pt x="f686" y="f162"/>
                    </a:lnTo>
                    <a:lnTo>
                      <a:pt x="f697" y="f162"/>
                    </a:lnTo>
                    <a:lnTo>
                      <a:pt x="f697" y="f698"/>
                    </a:lnTo>
                    <a:cubicBezTo>
                      <a:pt x="f697" y="f699"/>
                      <a:pt x="f694" y="f699"/>
                      <a:pt x="f694" y="f698"/>
                    </a:cubicBezTo>
                    <a:lnTo>
                      <a:pt x="f694" y="f211"/>
                    </a:lnTo>
                    <a:close/>
                    <a:moveTo>
                      <a:pt x="f694" y="f211"/>
                    </a:moveTo>
                    <a:lnTo>
                      <a:pt x="f694" y="f211"/>
                    </a:lnTo>
                    <a:close/>
                    <a:moveTo>
                      <a:pt x="f503" y="f432"/>
                    </a:moveTo>
                    <a:lnTo>
                      <a:pt x="f503" y="f494"/>
                    </a:lnTo>
                    <a:cubicBezTo>
                      <a:pt x="f503" y="f700"/>
                      <a:pt x="f528" y="f415"/>
                      <a:pt x="f500" y="f415"/>
                    </a:cubicBezTo>
                    <a:cubicBezTo>
                      <a:pt x="f697" y="f415"/>
                      <a:pt x="f643" y="f700"/>
                      <a:pt x="f643" y="f494"/>
                    </a:cubicBezTo>
                    <a:lnTo>
                      <a:pt x="f643" y="f432"/>
                    </a:lnTo>
                    <a:lnTo>
                      <a:pt x="f503" y="f432"/>
                    </a:lnTo>
                    <a:close/>
                    <a:moveTo>
                      <a:pt x="f503" y="f432"/>
                    </a:moveTo>
                    <a:lnTo>
                      <a:pt x="f503" y="f432"/>
                    </a:lnTo>
                    <a:close/>
                    <a:moveTo>
                      <a:pt x="f501" y="f396"/>
                    </a:moveTo>
                    <a:lnTo>
                      <a:pt x="f501" y="f498"/>
                    </a:lnTo>
                    <a:cubicBezTo>
                      <a:pt x="f501" y="f701"/>
                      <a:pt x="f702" y="f421"/>
                      <a:pt x="f500" y="f421"/>
                    </a:cubicBezTo>
                    <a:cubicBezTo>
                      <a:pt x="f621" y="f421"/>
                      <a:pt x="f351" y="f701"/>
                      <a:pt x="f351" y="f498"/>
                    </a:cubicBezTo>
                    <a:lnTo>
                      <a:pt x="f351" y="f396"/>
                    </a:lnTo>
                    <a:cubicBezTo>
                      <a:pt x="f660" y="f396"/>
                      <a:pt x="f703" y="f704"/>
                      <a:pt x="f500" y="f704"/>
                    </a:cubicBezTo>
                    <a:cubicBezTo>
                      <a:pt x="f645" y="f704"/>
                      <a:pt x="f648" y="f396"/>
                      <a:pt x="f501" y="f396"/>
                    </a:cubicBezTo>
                    <a:close/>
                    <a:moveTo>
                      <a:pt x="f501" y="f396"/>
                    </a:moveTo>
                    <a:lnTo>
                      <a:pt x="f501" y="f396"/>
                    </a:lnTo>
                    <a:close/>
                    <a:moveTo>
                      <a:pt x="f495" y="f441"/>
                    </a:moveTo>
                    <a:lnTo>
                      <a:pt x="f495" y="f446"/>
                    </a:lnTo>
                    <a:lnTo>
                      <a:pt x="f503" y="f446"/>
                    </a:lnTo>
                    <a:lnTo>
                      <a:pt x="f503" y="f441"/>
                    </a:lnTo>
                    <a:lnTo>
                      <a:pt x="f495" y="f441"/>
                    </a:lnTo>
                    <a:close/>
                    <a:moveTo>
                      <a:pt x="f495" y="f441"/>
                    </a:moveTo>
                    <a:lnTo>
                      <a:pt x="f495" y="f441"/>
                    </a:lnTo>
                    <a:close/>
                    <a:moveTo>
                      <a:pt x="f628" y="f493"/>
                    </a:moveTo>
                    <a:lnTo>
                      <a:pt x="f628" y="f436"/>
                    </a:lnTo>
                    <a:lnTo>
                      <a:pt x="f621" y="f436"/>
                    </a:lnTo>
                    <a:lnTo>
                      <a:pt x="f195" y="f436"/>
                    </a:lnTo>
                    <a:lnTo>
                      <a:pt x="f195" y="f493"/>
                    </a:lnTo>
                    <a:lnTo>
                      <a:pt x="f628" y="f493"/>
                    </a:lnTo>
                    <a:close/>
                    <a:moveTo>
                      <a:pt x="f628" y="f493"/>
                    </a:moveTo>
                    <a:lnTo>
                      <a:pt x="f628" y="f493"/>
                    </a:lnTo>
                    <a:close/>
                    <a:moveTo>
                      <a:pt x="f645" y="f493"/>
                    </a:moveTo>
                    <a:lnTo>
                      <a:pt x="f645" y="f436"/>
                    </a:lnTo>
                    <a:lnTo>
                      <a:pt x="f502" y="f436"/>
                    </a:lnTo>
                    <a:lnTo>
                      <a:pt x="f502" y="f493"/>
                    </a:lnTo>
                    <a:lnTo>
                      <a:pt x="f705" y="f493"/>
                    </a:lnTo>
                    <a:lnTo>
                      <a:pt x="f645" y="f493"/>
                    </a:lnTo>
                    <a:close/>
                    <a:moveTo>
                      <a:pt x="f645" y="f493"/>
                    </a:moveTo>
                    <a:lnTo>
                      <a:pt x="f645" y="f493"/>
                    </a:lnTo>
                    <a:close/>
                    <a:moveTo>
                      <a:pt x="f695" y="f529"/>
                    </a:moveTo>
                    <a:lnTo>
                      <a:pt x="f706" y="f529"/>
                    </a:lnTo>
                    <a:lnTo>
                      <a:pt x="f706" y="f694"/>
                    </a:lnTo>
                    <a:lnTo>
                      <a:pt x="f707" y="f694"/>
                    </a:lnTo>
                    <a:lnTo>
                      <a:pt x="f707" y="f529"/>
                    </a:lnTo>
                    <a:lnTo>
                      <a:pt x="f629" y="f529"/>
                    </a:lnTo>
                    <a:lnTo>
                      <a:pt x="f629" y="f694"/>
                    </a:lnTo>
                    <a:lnTo>
                      <a:pt x="f621" y="f694"/>
                    </a:lnTo>
                    <a:lnTo>
                      <a:pt x="f621" y="f529"/>
                    </a:lnTo>
                    <a:lnTo>
                      <a:pt x="f13" y="f529"/>
                    </a:lnTo>
                    <a:lnTo>
                      <a:pt x="f13" y="f694"/>
                    </a:lnTo>
                    <a:lnTo>
                      <a:pt x="f488" y="f694"/>
                    </a:lnTo>
                    <a:lnTo>
                      <a:pt x="f488" y="f529"/>
                    </a:lnTo>
                    <a:lnTo>
                      <a:pt x="f686" y="f529"/>
                    </a:lnTo>
                    <a:lnTo>
                      <a:pt x="f686" y="f619"/>
                    </a:lnTo>
                    <a:lnTo>
                      <a:pt x="f695" y="f619"/>
                    </a:lnTo>
                    <a:lnTo>
                      <a:pt x="f695" y="f529"/>
                    </a:lnTo>
                    <a:close/>
                    <a:moveTo>
                      <a:pt x="f695" y="f529"/>
                    </a:moveTo>
                    <a:lnTo>
                      <a:pt x="f695" y="f529"/>
                    </a:lnTo>
                    <a:close/>
                    <a:moveTo>
                      <a:pt x="f628" y="f45"/>
                    </a:moveTo>
                    <a:lnTo>
                      <a:pt x="f628" y="f465"/>
                    </a:lnTo>
                    <a:lnTo>
                      <a:pt x="f502" y="f465"/>
                    </a:lnTo>
                    <a:lnTo>
                      <a:pt x="f502" y="f45"/>
                    </a:lnTo>
                    <a:lnTo>
                      <a:pt x="f628" y="f45"/>
                    </a:lnTo>
                    <a:close/>
                    <a:moveTo>
                      <a:pt x="f628" y="f45"/>
                    </a:moveTo>
                    <a:lnTo>
                      <a:pt x="f628" y="f45"/>
                    </a:lnTo>
                    <a:close/>
                    <a:moveTo>
                      <a:pt x="f697" y="f708"/>
                    </a:moveTo>
                    <a:lnTo>
                      <a:pt x="f694" y="f708"/>
                    </a:lnTo>
                    <a:lnTo>
                      <a:pt x="f694" y="f349"/>
                    </a:lnTo>
                    <a:lnTo>
                      <a:pt x="f697" y="f349"/>
                    </a:lnTo>
                    <a:lnTo>
                      <a:pt x="f697" y="f708"/>
                    </a:lnTo>
                    <a:close/>
                    <a:moveTo>
                      <a:pt x="f697" y="f708"/>
                    </a:moveTo>
                    <a:lnTo>
                      <a:pt x="f697" y="f708"/>
                    </a:lnTo>
                    <a:close/>
                    <a:moveTo>
                      <a:pt x="f686" y="f290"/>
                    </a:moveTo>
                    <a:lnTo>
                      <a:pt x="f695" y="f290"/>
                    </a:lnTo>
                    <a:lnTo>
                      <a:pt x="f695" y="f663"/>
                    </a:lnTo>
                    <a:lnTo>
                      <a:pt x="f686" y="f663"/>
                    </a:lnTo>
                    <a:lnTo>
                      <a:pt x="f686" y="f290"/>
                    </a:lnTo>
                    <a:close/>
                    <a:moveTo>
                      <a:pt x="f686" y="f290"/>
                    </a:moveTo>
                    <a:lnTo>
                      <a:pt x="f686" y="f290"/>
                    </a:lnTo>
                    <a:close/>
                    <a:moveTo>
                      <a:pt x="f55" y="f709"/>
                    </a:moveTo>
                    <a:lnTo>
                      <a:pt x="f401" y="f400"/>
                    </a:lnTo>
                    <a:cubicBezTo>
                      <a:pt x="f710" y="f711"/>
                      <a:pt x="f691" y="f712"/>
                      <a:pt x="f11" y="f713"/>
                    </a:cubicBezTo>
                    <a:cubicBezTo>
                      <a:pt x="f714" y="f715"/>
                      <a:pt x="f568" y="f716"/>
                      <a:pt x="f206" y="f716"/>
                    </a:cubicBezTo>
                    <a:cubicBezTo>
                      <a:pt x="f512" y="f716"/>
                      <a:pt x="f165" y="f715"/>
                      <a:pt x="f588" y="f713"/>
                    </a:cubicBezTo>
                    <a:cubicBezTo>
                      <a:pt x="f571" y="f717"/>
                      <a:pt x="f466" y="f718"/>
                      <a:pt x="f218" y="f26"/>
                    </a:cubicBezTo>
                    <a:cubicBezTo>
                      <a:pt x="f719" y="f437"/>
                      <a:pt x="f177" y="f720"/>
                      <a:pt x="f721" y="f604"/>
                    </a:cubicBezTo>
                    <a:lnTo>
                      <a:pt x="f722" y="f604"/>
                    </a:lnTo>
                    <a:lnTo>
                      <a:pt x="f721" y="f723"/>
                    </a:lnTo>
                    <a:cubicBezTo>
                      <a:pt x="f724" y="f62"/>
                      <a:pt x="f725" y="f161"/>
                      <a:pt x="f725" y="f23"/>
                    </a:cubicBezTo>
                    <a:cubicBezTo>
                      <a:pt x="f726" y="f727"/>
                      <a:pt x="f728" y="f729"/>
                      <a:pt x="f659" y="f730"/>
                    </a:cubicBezTo>
                    <a:cubicBezTo>
                      <a:pt x="f659" y="f731"/>
                      <a:pt x="f658" y="f18"/>
                      <a:pt x="f658" y="f18"/>
                    </a:cubicBezTo>
                    <a:lnTo>
                      <a:pt x="f268" y="f732"/>
                    </a:lnTo>
                    <a:cubicBezTo>
                      <a:pt x="f733" y="f734"/>
                      <a:pt x="f735" y="f736"/>
                      <a:pt x="f737" y="f90"/>
                    </a:cubicBezTo>
                    <a:cubicBezTo>
                      <a:pt x="f738" y="f89"/>
                      <a:pt x="f289" y="f87"/>
                      <a:pt x="f739" y="f85"/>
                    </a:cubicBezTo>
                    <a:cubicBezTo>
                      <a:pt x="f740" y="f83"/>
                      <a:pt x="f740" y="f82"/>
                      <a:pt x="f741" y="f80"/>
                    </a:cubicBezTo>
                    <a:cubicBezTo>
                      <a:pt x="f742" y="f78"/>
                      <a:pt x="f234" y="f76"/>
                      <a:pt x="f743" y="f74"/>
                    </a:cubicBezTo>
                    <a:cubicBezTo>
                      <a:pt x="f744" y="f72"/>
                      <a:pt x="f285" y="f70"/>
                      <a:pt x="f745" y="f68"/>
                    </a:cubicBezTo>
                    <a:cubicBezTo>
                      <a:pt x="f737" y="f66"/>
                      <a:pt x="f746" y="f64"/>
                      <a:pt x="f747" y="f62"/>
                    </a:cubicBezTo>
                    <a:cubicBezTo>
                      <a:pt x="f221" y="f723"/>
                      <a:pt x="f748" y="f587"/>
                      <a:pt x="f749" y="f47"/>
                    </a:cubicBezTo>
                    <a:cubicBezTo>
                      <a:pt x="f270" y="f45"/>
                      <a:pt x="f750" y="f43"/>
                      <a:pt x="f751" y="f41"/>
                    </a:cubicBezTo>
                    <a:cubicBezTo>
                      <a:pt x="f752" y="f39"/>
                      <a:pt x="f94" y="f37"/>
                      <a:pt x="f753" y="f35"/>
                    </a:cubicBezTo>
                    <a:cubicBezTo>
                      <a:pt x="f754" y="f755"/>
                      <a:pt x="f756" y="f757"/>
                      <a:pt x="f758" y="f759"/>
                    </a:cubicBezTo>
                    <a:cubicBezTo>
                      <a:pt x="f760" y="f34"/>
                      <a:pt x="f761" y="f762"/>
                      <a:pt x="f82" y="f763"/>
                    </a:cubicBezTo>
                    <a:cubicBezTo>
                      <a:pt x="f599" y="f764"/>
                      <a:pt x="f556" y="f765"/>
                      <a:pt x="f113" y="f765"/>
                    </a:cubicBezTo>
                    <a:cubicBezTo>
                      <a:pt x="f560" y="f765"/>
                      <a:pt x="f643" y="f764"/>
                      <a:pt x="f766" y="f763"/>
                    </a:cubicBezTo>
                    <a:cubicBezTo>
                      <a:pt x="f767" y="f762"/>
                      <a:pt x="f768" y="f34"/>
                      <a:pt x="f769" y="f759"/>
                    </a:cubicBezTo>
                    <a:cubicBezTo>
                      <a:pt x="f770" y="f771"/>
                      <a:pt x="f376" y="f772"/>
                      <a:pt x="f55" y="f709"/>
                    </a:cubicBezTo>
                    <a:close/>
                    <a:moveTo>
                      <a:pt x="f55" y="f709"/>
                    </a:moveTo>
                    <a:lnTo>
                      <a:pt x="f55" y="f709"/>
                    </a:lnTo>
                    <a:close/>
                    <a:moveTo>
                      <a:pt x="f55" y="f454"/>
                    </a:moveTo>
                    <a:lnTo>
                      <a:pt x="f773" y="f528"/>
                    </a:lnTo>
                    <a:cubicBezTo>
                      <a:pt x="f774" y="f45"/>
                      <a:pt x="f775" y="f386"/>
                      <a:pt x="f776" y="f97"/>
                    </a:cubicBezTo>
                    <a:cubicBezTo>
                      <a:pt x="f371" y="f777"/>
                      <a:pt x="f184" y="f778"/>
                      <a:pt x="f145" y="f779"/>
                    </a:cubicBezTo>
                    <a:lnTo>
                      <a:pt x="f763" y="f780"/>
                    </a:lnTo>
                    <a:lnTo>
                      <a:pt x="f781" y="f768"/>
                    </a:lnTo>
                    <a:cubicBezTo>
                      <a:pt x="f782" y="f783"/>
                      <a:pt x="f57" y="f784"/>
                      <a:pt x="f785" y="f786"/>
                    </a:cubicBezTo>
                    <a:lnTo>
                      <a:pt x="f787" y="f34"/>
                    </a:lnTo>
                    <a:lnTo>
                      <a:pt x="f788" y="f34"/>
                    </a:lnTo>
                    <a:cubicBezTo>
                      <a:pt x="f789" y="f790"/>
                      <a:pt x="f791" y="f792"/>
                      <a:pt x="f793" y="f764"/>
                    </a:cubicBezTo>
                    <a:cubicBezTo>
                      <a:pt x="f643" y="f794"/>
                      <a:pt x="f795" y="f796"/>
                      <a:pt x="f113" y="f796"/>
                    </a:cubicBezTo>
                    <a:cubicBezTo>
                      <a:pt x="f797" y="f796"/>
                      <a:pt x="f599" y="f794"/>
                      <a:pt x="f798" y="f764"/>
                    </a:cubicBezTo>
                    <a:cubicBezTo>
                      <a:pt x="f719" y="f792"/>
                      <a:pt x="f799" y="f790"/>
                      <a:pt x="f800" y="f34"/>
                    </a:cubicBezTo>
                    <a:lnTo>
                      <a:pt x="f801" y="f34"/>
                    </a:lnTo>
                    <a:lnTo>
                      <a:pt x="f802" y="f786"/>
                    </a:lnTo>
                    <a:cubicBezTo>
                      <a:pt x="f221" y="f784"/>
                      <a:pt x="f803" y="f783"/>
                      <a:pt x="f233" y="f768"/>
                    </a:cubicBezTo>
                    <a:lnTo>
                      <a:pt x="f804" y="f780"/>
                    </a:lnTo>
                    <a:lnTo>
                      <a:pt x="f233" y="f779"/>
                    </a:lnTo>
                    <a:cubicBezTo>
                      <a:pt x="f222" y="f778"/>
                      <a:pt x="f805" y="f777"/>
                      <a:pt x="f806" y="f97"/>
                    </a:cubicBezTo>
                    <a:cubicBezTo>
                      <a:pt x="f733" y="f386"/>
                      <a:pt x="f12" y="f45"/>
                      <a:pt x="f807" y="f528"/>
                    </a:cubicBezTo>
                    <a:cubicBezTo>
                      <a:pt x="f732" y="f808"/>
                      <a:pt x="f809" y="f590"/>
                      <a:pt x="f810" y="f565"/>
                    </a:cubicBezTo>
                    <a:cubicBezTo>
                      <a:pt x="f811" y="f812"/>
                      <a:pt x="f813" y="f814"/>
                      <a:pt x="f738" y="f815"/>
                    </a:cubicBezTo>
                    <a:cubicBezTo>
                      <a:pt x="f816" y="f817"/>
                      <a:pt x="f818" y="f393"/>
                      <a:pt x="f819" y="f327"/>
                    </a:cubicBezTo>
                    <a:cubicBezTo>
                      <a:pt x="f280" y="f820"/>
                      <a:pt x="f317" y="f821"/>
                      <a:pt x="f822" y="f823"/>
                    </a:cubicBezTo>
                    <a:cubicBezTo>
                      <a:pt x="f824" y="f82"/>
                      <a:pt x="f824" y="f247"/>
                      <a:pt x="f825" y="f826"/>
                    </a:cubicBezTo>
                    <a:cubicBezTo>
                      <a:pt x="f827" y="f828"/>
                      <a:pt x="f829" y="f801"/>
                      <a:pt x="f243" y="f830"/>
                    </a:cubicBezTo>
                    <a:cubicBezTo>
                      <a:pt x="f831" y="f810"/>
                      <a:pt x="f832" y="f222"/>
                      <a:pt x="f833" y="f834"/>
                    </a:cubicBezTo>
                    <a:cubicBezTo>
                      <a:pt x="f798" y="f835"/>
                      <a:pt x="f447" y="f836"/>
                      <a:pt x="f837" y="f838"/>
                    </a:cubicBezTo>
                    <a:lnTo>
                      <a:pt x="f837" y="f839"/>
                    </a:lnTo>
                    <a:cubicBezTo>
                      <a:pt x="f74" y="f840"/>
                      <a:pt x="f329" y="f841"/>
                      <a:pt x="f842" y="f843"/>
                    </a:cubicBezTo>
                    <a:cubicBezTo>
                      <a:pt x="f512" y="f844"/>
                      <a:pt x="f845" y="f846"/>
                      <a:pt x="f340" y="f847"/>
                    </a:cubicBezTo>
                    <a:lnTo>
                      <a:pt x="f113" y="f848"/>
                    </a:lnTo>
                    <a:lnTo>
                      <a:pt x="f343" y="f847"/>
                    </a:lnTo>
                    <a:cubicBezTo>
                      <a:pt x="f161" y="f846"/>
                      <a:pt x="f849" y="f844"/>
                      <a:pt x="f850" y="f843"/>
                    </a:cubicBezTo>
                    <a:cubicBezTo>
                      <a:pt x="f349" y="f841"/>
                      <a:pt x="f851" y="f840"/>
                      <a:pt x="f502" y="f839"/>
                    </a:cubicBezTo>
                    <a:lnTo>
                      <a:pt x="f502" y="f838"/>
                    </a:lnTo>
                    <a:cubicBezTo>
                      <a:pt x="f852" y="f836"/>
                      <a:pt x="f793" y="f835"/>
                      <a:pt x="f853" y="f834"/>
                    </a:cubicBezTo>
                    <a:cubicBezTo>
                      <a:pt x="f854" y="f222"/>
                      <a:pt x="f855" y="f810"/>
                      <a:pt x="f143" y="f830"/>
                    </a:cubicBezTo>
                    <a:cubicBezTo>
                      <a:pt x="f856" y="f801"/>
                      <a:pt x="f857" y="f828"/>
                      <a:pt x="f858" y="f826"/>
                    </a:cubicBezTo>
                    <a:cubicBezTo>
                      <a:pt x="f859" y="f247"/>
                      <a:pt x="f859" y="f82"/>
                      <a:pt x="f860" y="f823"/>
                    </a:cubicBezTo>
                    <a:cubicBezTo>
                      <a:pt x="f861" y="f821"/>
                      <a:pt x="f367" y="f820"/>
                      <a:pt x="f148" y="f327"/>
                    </a:cubicBezTo>
                    <a:cubicBezTo>
                      <a:pt x="f862" y="f393"/>
                      <a:pt x="f32" y="f817"/>
                      <a:pt x="f88" y="f815"/>
                    </a:cubicBezTo>
                    <a:cubicBezTo>
                      <a:pt x="f863" y="f814"/>
                      <a:pt x="f864" y="f812"/>
                      <a:pt x="f865" y="f565"/>
                    </a:cubicBezTo>
                    <a:cubicBezTo>
                      <a:pt x="f866" y="f714"/>
                      <a:pt x="f61" y="f604"/>
                      <a:pt x="f356" y="f867"/>
                    </a:cubicBezTo>
                    <a:cubicBezTo>
                      <a:pt x="f40" y="f523"/>
                      <a:pt x="f868" y="f619"/>
                      <a:pt x="f55" y="f459"/>
                    </a:cubicBezTo>
                    <a:lnTo>
                      <a:pt x="f55" y="f454"/>
                    </a:lnTo>
                    <a:close/>
                    <a:moveTo>
                      <a:pt x="f55" y="f454"/>
                    </a:moveTo>
                    <a:lnTo>
                      <a:pt x="f55" y="f454"/>
                    </a:lnTo>
                    <a:close/>
                    <a:moveTo>
                      <a:pt x="f506" y="f869"/>
                    </a:moveTo>
                    <a:cubicBezTo>
                      <a:pt x="f23" y="f870"/>
                      <a:pt x="f596" y="f871"/>
                      <a:pt x="f872" y="f873"/>
                    </a:cubicBezTo>
                    <a:cubicBezTo>
                      <a:pt x="f203" y="f731"/>
                      <a:pt x="f109" y="f874"/>
                      <a:pt x="f875" y="f876"/>
                    </a:cubicBezTo>
                    <a:cubicBezTo>
                      <a:pt x="f877" y="f878"/>
                      <a:pt x="f9" y="f879"/>
                      <a:pt x="f880" y="f881"/>
                    </a:cubicBezTo>
                    <a:cubicBezTo>
                      <a:pt x="f156" y="f526"/>
                      <a:pt x="f695" y="f882"/>
                      <a:pt x="f103" y="f670"/>
                    </a:cubicBezTo>
                    <a:cubicBezTo>
                      <a:pt x="f883" y="f884"/>
                      <a:pt x="f885" y="f886"/>
                      <a:pt x="f887" y="f888"/>
                    </a:cubicBezTo>
                    <a:cubicBezTo>
                      <a:pt x="f889" y="f815"/>
                      <a:pt x="f890" y="f212"/>
                      <a:pt x="f8" y="f845"/>
                    </a:cubicBezTo>
                    <a:lnTo>
                      <a:pt x="f489" y="f845"/>
                    </a:lnTo>
                    <a:cubicBezTo>
                      <a:pt x="f489" y="f727"/>
                      <a:pt x="f853" y="f891"/>
                      <a:pt x="f400" y="f892"/>
                    </a:cubicBezTo>
                    <a:cubicBezTo>
                      <a:pt x="f486" y="f893"/>
                      <a:pt x="f485" y="f894"/>
                      <a:pt x="f156" y="f895"/>
                    </a:cubicBezTo>
                    <a:cubicBezTo>
                      <a:pt x="f896" y="f137"/>
                      <a:pt x="f890" y="f897"/>
                      <a:pt x="f574" y="f898"/>
                    </a:cubicBezTo>
                    <a:lnTo>
                      <a:pt x="f574" y="f899"/>
                    </a:lnTo>
                    <a:lnTo>
                      <a:pt x="f506" y="f869"/>
                    </a:lnTo>
                    <a:close/>
                    <a:moveTo>
                      <a:pt x="f506" y="f869"/>
                    </a:moveTo>
                    <a:lnTo>
                      <a:pt x="f506" y="f869"/>
                    </a:lnTo>
                    <a:close/>
                    <a:moveTo>
                      <a:pt x="f307" y="f900"/>
                    </a:moveTo>
                    <a:cubicBezTo>
                      <a:pt x="f614" y="f514"/>
                      <a:pt x="f901" y="f604"/>
                      <a:pt x="f131" y="f902"/>
                    </a:cubicBezTo>
                    <a:cubicBezTo>
                      <a:pt x="f903" y="f904"/>
                      <a:pt x="f905" y="f615"/>
                      <a:pt x="f906" y="f516"/>
                    </a:cubicBezTo>
                    <a:cubicBezTo>
                      <a:pt x="f608" y="f613"/>
                      <a:pt x="f607" y="f560"/>
                      <a:pt x="f907" y="f613"/>
                    </a:cubicBezTo>
                    <a:cubicBezTo>
                      <a:pt x="f682" y="f24"/>
                      <a:pt x="f908" y="f563"/>
                      <a:pt x="f909" y="f910"/>
                    </a:cubicBezTo>
                    <a:cubicBezTo>
                      <a:pt x="f911" y="f699"/>
                      <a:pt x="f425" y="f159"/>
                      <a:pt x="f912" y="f913"/>
                    </a:cubicBezTo>
                    <a:cubicBezTo>
                      <a:pt x="f559" y="f293"/>
                      <a:pt x="f261" y="f914"/>
                      <a:pt x="f78" y="f208"/>
                    </a:cubicBezTo>
                    <a:cubicBezTo>
                      <a:pt x="f821" y="f66"/>
                      <a:pt x="f915" y="f916"/>
                      <a:pt x="f917" y="f162"/>
                    </a:cubicBezTo>
                    <a:lnTo>
                      <a:pt x="f918" y="f162"/>
                    </a:lnTo>
                    <a:cubicBezTo>
                      <a:pt x="f918" y="f293"/>
                      <a:pt x="f919" y="f920"/>
                      <a:pt x="f307" y="f900"/>
                    </a:cubicBezTo>
                    <a:close/>
                    <a:moveTo>
                      <a:pt x="f307" y="f900"/>
                    </a:moveTo>
                    <a:lnTo>
                      <a:pt x="f307" y="f900"/>
                    </a:lnTo>
                    <a:close/>
                    <a:moveTo>
                      <a:pt x="f918" y="f845"/>
                    </a:moveTo>
                    <a:lnTo>
                      <a:pt x="f345" y="f845"/>
                    </a:lnTo>
                    <a:cubicBezTo>
                      <a:pt x="f203" y="f921"/>
                      <a:pt x="f812" y="f922"/>
                      <a:pt x="f849" y="f298"/>
                    </a:cubicBezTo>
                    <a:cubicBezTo>
                      <a:pt x="f483" y="f119"/>
                      <a:pt x="f483" y="f923"/>
                      <a:pt x="f924" y="f120"/>
                    </a:cubicBezTo>
                    <a:cubicBezTo>
                      <a:pt x="f64" y="f171"/>
                      <a:pt x="f914" y="f641"/>
                      <a:pt x="f596" y="f445"/>
                    </a:cubicBezTo>
                    <a:cubicBezTo>
                      <a:pt x="f925" y="f891"/>
                      <a:pt x="f117" y="f428"/>
                      <a:pt x="f589" y="f926"/>
                    </a:cubicBezTo>
                    <a:cubicBezTo>
                      <a:pt x="f927" y="f928"/>
                      <a:pt x="f588" y="f687"/>
                      <a:pt x="f929" y="f930"/>
                    </a:cubicBezTo>
                    <a:cubicBezTo>
                      <a:pt x="f931" y="f607"/>
                      <a:pt x="f412" y="f656"/>
                      <a:pt x="f582" y="f932"/>
                    </a:cubicBezTo>
                    <a:lnTo>
                      <a:pt x="f837" y="f661"/>
                    </a:lnTo>
                    <a:cubicBezTo>
                      <a:pt x="f215" y="f933"/>
                      <a:pt x="f22" y="f934"/>
                      <a:pt x="f74" y="f935"/>
                    </a:cubicBezTo>
                    <a:cubicBezTo>
                      <a:pt x="f389" y="f607"/>
                      <a:pt x="f936" y="f689"/>
                      <a:pt x="f70" y="f937"/>
                    </a:cubicBezTo>
                    <a:cubicBezTo>
                      <a:pt x="f938" y="f466"/>
                      <a:pt x="f406" y="f678"/>
                      <a:pt x="f206" y="f939"/>
                    </a:cubicBezTo>
                    <a:cubicBezTo>
                      <a:pt x="f572" y="f261"/>
                      <a:pt x="f875" y="f940"/>
                      <a:pt x="f941" y="f942"/>
                    </a:cubicBezTo>
                    <a:cubicBezTo>
                      <a:pt x="f943" y="f944"/>
                      <a:pt x="f890" y="f383"/>
                      <a:pt x="f945" y="f946"/>
                    </a:cubicBezTo>
                    <a:cubicBezTo>
                      <a:pt x="f8" y="f922"/>
                      <a:pt x="f947" y="f948"/>
                      <a:pt x="f577" y="f949"/>
                    </a:cubicBezTo>
                    <a:cubicBezTo>
                      <a:pt x="f875" y="f407"/>
                      <a:pt x="f943" y="f950"/>
                      <a:pt x="f348" y="f139"/>
                    </a:cubicBezTo>
                    <a:cubicBezTo>
                      <a:pt x="f349" y="f591"/>
                      <a:pt x="f156" y="f118"/>
                      <a:pt x="f867" y="f214"/>
                    </a:cubicBezTo>
                    <a:cubicBezTo>
                      <a:pt x="f11" y="f169"/>
                      <a:pt x="f885" y="f951"/>
                      <a:pt x="f563" y="f952"/>
                    </a:cubicBezTo>
                    <a:cubicBezTo>
                      <a:pt x="f592" y="f953"/>
                      <a:pt x="f945" y="f466"/>
                      <a:pt x="f954" y="f263"/>
                    </a:cubicBezTo>
                    <a:cubicBezTo>
                      <a:pt x="f574" y="f657"/>
                      <a:pt x="f346" y="f955"/>
                      <a:pt x="f258" y="f131"/>
                    </a:cubicBezTo>
                    <a:cubicBezTo>
                      <a:pt x="f956" y="f725"/>
                      <a:pt x="f116" y="f957"/>
                      <a:pt x="f344" y="f898"/>
                    </a:cubicBezTo>
                    <a:cubicBezTo>
                      <a:pt x="f258" y="f898"/>
                      <a:pt x="f6" y="f898"/>
                      <a:pt x="f206" y="f898"/>
                    </a:cubicBezTo>
                    <a:lnTo>
                      <a:pt x="f340" y="f898"/>
                    </a:lnTo>
                    <a:cubicBezTo>
                      <a:pt x="f139" y="f898"/>
                      <a:pt x="f958" y="f734"/>
                      <a:pt x="f260" y="f959"/>
                    </a:cubicBezTo>
                    <a:cubicBezTo>
                      <a:pt x="f216" y="f960"/>
                      <a:pt x="f423" y="f961"/>
                      <a:pt x="f605" y="f962"/>
                    </a:cubicBezTo>
                    <a:cubicBezTo>
                      <a:pt x="f963" y="f964"/>
                      <a:pt x="f965" y="f966"/>
                      <a:pt x="f570" y="f967"/>
                    </a:cubicBezTo>
                    <a:lnTo>
                      <a:pt x="f571" y="f955"/>
                    </a:lnTo>
                    <a:cubicBezTo>
                      <a:pt x="f447" y="f967"/>
                      <a:pt x="f462" y="f968"/>
                      <a:pt x="f469" y="f833"/>
                    </a:cubicBezTo>
                    <a:cubicBezTo>
                      <a:pt x="f969" y="f968"/>
                      <a:pt x="f970" y="f967"/>
                      <a:pt x="f971" y="f905"/>
                    </a:cubicBezTo>
                    <a:cubicBezTo>
                      <a:pt x="f620" y="f457"/>
                      <a:pt x="f918" y="f727"/>
                      <a:pt x="f918" y="f845"/>
                    </a:cubicBezTo>
                    <a:close/>
                    <a:moveTo>
                      <a:pt x="f918" y="f845"/>
                    </a:moveTo>
                    <a:lnTo>
                      <a:pt x="f918" y="f845"/>
                    </a:lnTo>
                    <a:close/>
                    <a:moveTo>
                      <a:pt x="f972" y="f973"/>
                    </a:moveTo>
                    <a:cubicBezTo>
                      <a:pt x="f974" y="f390"/>
                      <a:pt x="f923" y="f975"/>
                      <a:pt x="f520" y="f976"/>
                    </a:cubicBezTo>
                    <a:cubicBezTo>
                      <a:pt x="f977" y="f429"/>
                      <a:pt x="f582" y="f394"/>
                      <a:pt x="f530" y="f978"/>
                    </a:cubicBezTo>
                    <a:cubicBezTo>
                      <a:pt x="f979" y="f421"/>
                      <a:pt x="f797" y="f980"/>
                      <a:pt x="f165" y="f981"/>
                    </a:cubicBezTo>
                    <a:cubicBezTo>
                      <a:pt x="f982" y="f353"/>
                      <a:pt x="f983" y="f353"/>
                      <a:pt x="f116" y="f353"/>
                    </a:cubicBezTo>
                    <a:cubicBezTo>
                      <a:pt x="f212" y="f353"/>
                      <a:pt x="f956" y="f353"/>
                      <a:pt x="f335" y="f984"/>
                    </a:cubicBezTo>
                    <a:lnTo>
                      <a:pt x="f337" y="f984"/>
                    </a:lnTo>
                    <a:cubicBezTo>
                      <a:pt x="f335" y="f984"/>
                      <a:pt x="f335" y="f981"/>
                      <a:pt x="f335" y="f981"/>
                    </a:cubicBezTo>
                    <a:cubicBezTo>
                      <a:pt x="f985" y="f986"/>
                      <a:pt x="f589" y="f987"/>
                      <a:pt x="f391" y="f766"/>
                    </a:cubicBezTo>
                    <a:cubicBezTo>
                      <a:pt x="f389" y="f97"/>
                      <a:pt x="f214" y="f394"/>
                      <a:pt x="f327" y="f975"/>
                    </a:cubicBezTo>
                    <a:lnTo>
                      <a:pt x="f972" y="f973"/>
                    </a:lnTo>
                    <a:close/>
                    <a:moveTo>
                      <a:pt x="f972" y="f973"/>
                    </a:moveTo>
                    <a:lnTo>
                      <a:pt x="f972" y="f973"/>
                    </a:lnTo>
                    <a:close/>
                    <a:moveTo>
                      <a:pt x="f911" y="f494"/>
                    </a:moveTo>
                    <a:lnTo>
                      <a:pt x="f445" y="f384"/>
                    </a:lnTo>
                    <a:lnTo>
                      <a:pt x="f559" y="f494"/>
                    </a:lnTo>
                    <a:lnTo>
                      <a:pt x="f322" y="f988"/>
                    </a:lnTo>
                    <a:cubicBezTo>
                      <a:pt x="f989" y="f975"/>
                      <a:pt x="f678" y="f429"/>
                      <a:pt x="f217" y="f978"/>
                    </a:cubicBezTo>
                    <a:lnTo>
                      <a:pt x="f440" y="f555"/>
                    </a:lnTo>
                    <a:lnTo>
                      <a:pt x="f562" y="f392"/>
                    </a:lnTo>
                    <a:lnTo>
                      <a:pt x="f729" y="f41"/>
                    </a:lnTo>
                    <a:cubicBezTo>
                      <a:pt x="f891" y="f396"/>
                      <a:pt x="f990" y="f704"/>
                      <a:pt x="f990" y="f498"/>
                    </a:cubicBezTo>
                    <a:cubicBezTo>
                      <a:pt x="f457" y="f380"/>
                      <a:pt x="f452" y="f380"/>
                      <a:pt x="f912" y="f380"/>
                    </a:cubicBezTo>
                    <a:cubicBezTo>
                      <a:pt x="f991" y="f704"/>
                      <a:pt x="f562" y="f416"/>
                      <a:pt x="f881" y="f978"/>
                    </a:cubicBezTo>
                    <a:cubicBezTo>
                      <a:pt x="f417" y="f976"/>
                      <a:pt x="f992" y="f390"/>
                      <a:pt x="f524" y="f988"/>
                    </a:cubicBezTo>
                    <a:cubicBezTo>
                      <a:pt x="f993" y="f475"/>
                      <a:pt x="f994" y="f388"/>
                      <a:pt x="f535" y="f431"/>
                    </a:cubicBezTo>
                    <a:cubicBezTo>
                      <a:pt x="f995" y="f996"/>
                      <a:pt x="f997" y="f151"/>
                      <a:pt x="f998" y="f999"/>
                    </a:cubicBezTo>
                    <a:cubicBezTo>
                      <a:pt x="f327" y="f1000"/>
                      <a:pt x="f387" y="f432"/>
                      <a:pt x="f554" y="f486"/>
                    </a:cubicBezTo>
                    <a:cubicBezTo>
                      <a:pt x="f1001" y="f1002"/>
                      <a:pt x="f1003" y="f473"/>
                      <a:pt x="f393" y="f1004"/>
                    </a:cubicBezTo>
                    <a:cubicBezTo>
                      <a:pt x="f545" y="f434"/>
                      <a:pt x="f927" y="f680"/>
                      <a:pt x="f1005" y="f441"/>
                    </a:cubicBezTo>
                    <a:cubicBezTo>
                      <a:pt x="f1006" y="f439"/>
                      <a:pt x="f554" y="f680"/>
                      <a:pt x="f387" y="f680"/>
                    </a:cubicBezTo>
                    <a:cubicBezTo>
                      <a:pt x="f136" y="f680"/>
                      <a:pt x="f972" y="f680"/>
                      <a:pt x="f929" y="f439"/>
                    </a:cubicBezTo>
                    <a:cubicBezTo>
                      <a:pt x="f22" y="f441"/>
                      <a:pt x="f882" y="f683"/>
                      <a:pt x="f120" y="f1007"/>
                    </a:cubicBezTo>
                    <a:cubicBezTo>
                      <a:pt x="f534" y="f1008"/>
                      <a:pt x="f524" y="f470"/>
                      <a:pt x="f527" y="f45"/>
                    </a:cubicBezTo>
                    <a:cubicBezTo>
                      <a:pt x="f414" y="f1009"/>
                      <a:pt x="f171" y="f703"/>
                      <a:pt x="f992" y="f461"/>
                    </a:cubicBezTo>
                    <a:cubicBezTo>
                      <a:pt x="f1010" y="f458"/>
                      <a:pt x="f915" y="f663"/>
                      <a:pt x="f576" y="f606"/>
                    </a:cubicBezTo>
                    <a:cubicBezTo>
                      <a:pt x="f821" y="f723"/>
                      <a:pt x="f78" y="f592"/>
                      <a:pt x="f1011" y="f107"/>
                    </a:cubicBezTo>
                    <a:cubicBezTo>
                      <a:pt x="f571" y="f567"/>
                      <a:pt x="f571" y="f159"/>
                      <a:pt x="f571" y="f1012"/>
                    </a:cubicBezTo>
                    <a:cubicBezTo>
                      <a:pt x="f570" y="f1013"/>
                      <a:pt x="f1014" y="f158"/>
                      <a:pt x="f881" y="f349"/>
                    </a:cubicBezTo>
                    <a:cubicBezTo>
                      <a:pt x="f250" y="f604"/>
                      <a:pt x="f261" y="f1015"/>
                      <a:pt x="f419" y="f613"/>
                    </a:cubicBezTo>
                    <a:lnTo>
                      <a:pt x="f1016" y="f288"/>
                    </a:lnTo>
                    <a:cubicBezTo>
                      <a:pt x="f881" y="f1017"/>
                      <a:pt x="f570" y="f1018"/>
                      <a:pt x="f417" y="f529"/>
                    </a:cubicBezTo>
                    <a:lnTo>
                      <a:pt x="f821" y="f1019"/>
                    </a:lnTo>
                    <a:lnTo>
                      <a:pt x="f1014" y="f1020"/>
                    </a:lnTo>
                    <a:lnTo>
                      <a:pt x="f1021" y="f703"/>
                    </a:lnTo>
                    <a:cubicBezTo>
                      <a:pt x="f566" y="f47"/>
                      <a:pt x="f1022" y="f286"/>
                      <a:pt x="f438" y="f1023"/>
                    </a:cubicBezTo>
                    <a:cubicBezTo>
                      <a:pt x="f440" y="f655"/>
                      <a:pt x="f420" y="f663"/>
                      <a:pt x="f559" y="f1024"/>
                    </a:cubicBezTo>
                    <a:cubicBezTo>
                      <a:pt x="f121" y="f619"/>
                      <a:pt x="f991" y="f1025"/>
                      <a:pt x="f445" y="f196"/>
                    </a:cubicBezTo>
                    <a:lnTo>
                      <a:pt x="f121" y="f1026"/>
                    </a:lnTo>
                    <a:cubicBezTo>
                      <a:pt x="f440" y="f1027"/>
                      <a:pt x="f562" y="f629"/>
                      <a:pt x="f1016" y="f529"/>
                    </a:cubicBezTo>
                    <a:cubicBezTo>
                      <a:pt x="f566" y="f1019"/>
                      <a:pt x="f881" y="f1028"/>
                      <a:pt x="f1014" y="f531"/>
                    </a:cubicBezTo>
                    <a:lnTo>
                      <a:pt x="f571" y="f1029"/>
                    </a:lnTo>
                    <a:lnTo>
                      <a:pt x="f569" y="f449"/>
                    </a:lnTo>
                    <a:lnTo>
                      <a:pt x="f261" y="f1030"/>
                    </a:lnTo>
                    <a:cubicBezTo>
                      <a:pt x="f1031" y="f1032"/>
                      <a:pt x="f1033" y="f1034"/>
                      <a:pt x="f440" y="f621"/>
                    </a:cubicBezTo>
                    <a:cubicBezTo>
                      <a:pt x="f559" y="f453"/>
                      <a:pt x="f991" y="f702"/>
                      <a:pt x="f557" y="f629"/>
                    </a:cubicBezTo>
                    <a:cubicBezTo>
                      <a:pt x="f445" y="f529"/>
                      <a:pt x="f991" y="f1028"/>
                      <a:pt x="f559" y="f1029"/>
                    </a:cubicBezTo>
                    <a:lnTo>
                      <a:pt x="f442" y="f1035"/>
                    </a:lnTo>
                    <a:lnTo>
                      <a:pt x="f442" y="f668"/>
                    </a:lnTo>
                    <a:lnTo>
                      <a:pt x="f440" y="f1036"/>
                    </a:lnTo>
                    <a:cubicBezTo>
                      <a:pt x="f304" y="f488"/>
                      <a:pt x="f1022" y="f623"/>
                      <a:pt x="f1016" y="f541"/>
                    </a:cubicBezTo>
                    <a:cubicBezTo>
                      <a:pt x="f566" y="f683"/>
                      <a:pt x="f569" y="f439"/>
                      <a:pt x="f881" y="f436"/>
                    </a:cubicBezTo>
                    <a:lnTo>
                      <a:pt x="f599" y="f1037"/>
                    </a:lnTo>
                    <a:lnTo>
                      <a:pt x="f261" y="f1004"/>
                    </a:lnTo>
                    <a:cubicBezTo>
                      <a:pt x="f121" y="f352"/>
                      <a:pt x="f990" y="f43"/>
                      <a:pt x="f963" y="f552"/>
                    </a:cubicBezTo>
                    <a:cubicBezTo>
                      <a:pt x="f911" y="f1002"/>
                      <a:pt x="f911" y="f1038"/>
                      <a:pt x="f911" y="f494"/>
                    </a:cubicBez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</p:grpSp>
      </p:grpSp>
      <p:sp>
        <p:nvSpPr>
          <p:cNvPr id="32" name="Retângulo Arredondado 31"/>
          <p:cNvSpPr/>
          <p:nvPr/>
        </p:nvSpPr>
        <p:spPr>
          <a:xfrm>
            <a:off x="101599" y="870656"/>
            <a:ext cx="11998164" cy="47651"/>
          </a:xfrm>
          <a:prstGeom prst="roundRect">
            <a:avLst>
              <a:gd name="adj" fmla="val 50000"/>
            </a:avLst>
          </a:prstGeom>
          <a:solidFill>
            <a:srgbClr val="EB2D4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3" name="Imagem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" y="5978557"/>
            <a:ext cx="511854" cy="461031"/>
          </a:xfrm>
          <a:prstGeom prst="rect">
            <a:avLst/>
          </a:prstGeom>
        </p:spPr>
      </p:pic>
      <p:graphicFrame>
        <p:nvGraphicFramePr>
          <p:cNvPr id="40" name="Gráfico 39">
            <a:extLst>
              <a:ext uri="{FF2B5EF4-FFF2-40B4-BE49-F238E27FC236}">
                <a16:creationId xmlns:a16="http://schemas.microsoft.com/office/drawing/2014/main" id="{82D335C5-1318-49E3-9A9B-28A00B97C1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6155752"/>
              </p:ext>
            </p:extLst>
          </p:nvPr>
        </p:nvGraphicFramePr>
        <p:xfrm>
          <a:off x="508993" y="1476430"/>
          <a:ext cx="5420295" cy="4423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1" name="Gráfico 40">
            <a:extLst>
              <a:ext uri="{FF2B5EF4-FFF2-40B4-BE49-F238E27FC236}">
                <a16:creationId xmlns:a16="http://schemas.microsoft.com/office/drawing/2014/main" id="{1962A6D9-ED87-4638-87A6-087BD35754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6995944"/>
              </p:ext>
            </p:extLst>
          </p:nvPr>
        </p:nvGraphicFramePr>
        <p:xfrm>
          <a:off x="6160958" y="1476430"/>
          <a:ext cx="5583705" cy="4423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265906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125" y="83184"/>
            <a:ext cx="10515600" cy="825500"/>
          </a:xfrm>
        </p:spPr>
        <p:txBody>
          <a:bodyPr/>
          <a:lstStyle/>
          <a:p>
            <a:r>
              <a:rPr lang="pt-BR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► Produtores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89647" y="1217880"/>
            <a:ext cx="10096594" cy="5134315"/>
          </a:xfrm>
        </p:spPr>
        <p:txBody>
          <a:bodyPr>
            <a:normAutofit/>
          </a:bodyPr>
          <a:lstStyle/>
          <a:p>
            <a:pPr marL="534988" indent="-534988" algn="just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534988" algn="l"/>
              </a:tabLst>
            </a:pPr>
            <a:r>
              <a:rPr lang="pt-BR" sz="40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Assistidos: 22.804</a:t>
            </a:r>
          </a:p>
          <a:p>
            <a:pPr marL="534988" indent="-534988" algn="just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534988" algn="l"/>
              </a:tabLst>
            </a:pPr>
            <a:r>
              <a:rPr lang="pt-BR" sz="40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Atendidos: 94.909</a:t>
            </a: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0" y="6467475"/>
            <a:ext cx="12192000" cy="381890"/>
          </a:xfrm>
          <a:prstGeom prst="rect">
            <a:avLst/>
          </a:prstGeom>
          <a:solidFill>
            <a:srgbClr val="00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5" name="Agrupar 4"/>
          <p:cNvGrpSpPr/>
          <p:nvPr/>
        </p:nvGrpSpPr>
        <p:grpSpPr>
          <a:xfrm>
            <a:off x="11818230" y="5970577"/>
            <a:ext cx="348074" cy="496898"/>
            <a:chOff x="9023399" y="5594399"/>
            <a:chExt cx="772924" cy="1103398"/>
          </a:xfrm>
        </p:grpSpPr>
        <p:grpSp>
          <p:nvGrpSpPr>
            <p:cNvPr id="6" name="Agrupar 5"/>
            <p:cNvGrpSpPr/>
            <p:nvPr/>
          </p:nvGrpSpPr>
          <p:grpSpPr>
            <a:xfrm>
              <a:off x="9023399" y="5594399"/>
              <a:ext cx="772924" cy="1103398"/>
              <a:chOff x="9023399" y="5594399"/>
              <a:chExt cx="772924" cy="1103398"/>
            </a:xfrm>
          </p:grpSpPr>
          <p:sp>
            <p:nvSpPr>
              <p:cNvPr id="7" name="Forma Livre 6"/>
              <p:cNvSpPr/>
              <p:nvPr/>
            </p:nvSpPr>
            <p:spPr>
              <a:xfrm>
                <a:off x="9201241" y="5600882"/>
                <a:ext cx="415795" cy="166676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1239"/>
                  <a:gd name="f6" fmla="val 533"/>
                  <a:gd name="f7" fmla="val 530"/>
                  <a:gd name="f8" fmla="val 150"/>
                  <a:gd name="f9" fmla="val 510"/>
                  <a:gd name="f10" fmla="val 298"/>
                  <a:gd name="f11" fmla="val 494"/>
                  <a:gd name="f12" fmla="val 452"/>
                  <a:gd name="f13" fmla="val 488"/>
                  <a:gd name="f14" fmla="val 457"/>
                  <a:gd name="f15" fmla="val 424"/>
                  <a:gd name="f16" fmla="val 429"/>
                  <a:gd name="f17" fmla="val 426"/>
                  <a:gd name="f18" fmla="val 402"/>
                  <a:gd name="f19" fmla="val 427"/>
                  <a:gd name="f20" fmla="val 374"/>
                  <a:gd name="f21" fmla="val 372"/>
                  <a:gd name="f22" fmla="val 448"/>
                  <a:gd name="f23" fmla="val 243"/>
                  <a:gd name="f24" fmla="val 461"/>
                  <a:gd name="f25" fmla="val 245"/>
                  <a:gd name="f26" fmla="val 439"/>
                  <a:gd name="f27" fmla="val 217"/>
                  <a:gd name="f28" fmla="val 443"/>
                  <a:gd name="f29" fmla="val 188"/>
                  <a:gd name="f30" fmla="val 444"/>
                  <a:gd name="f31" fmla="val 159"/>
                  <a:gd name="f32" fmla="val 145"/>
                  <a:gd name="f33" fmla="val 512"/>
                  <a:gd name="f34" fmla="val 128"/>
                  <a:gd name="f35" fmla="val 515"/>
                  <a:gd name="f36" fmla="val 143"/>
                  <a:gd name="f37" fmla="val 449"/>
                  <a:gd name="f38" fmla="val 103"/>
                  <a:gd name="f39" fmla="val 454"/>
                  <a:gd name="f40" fmla="val 66"/>
                  <a:gd name="f41" fmla="val 459"/>
                  <a:gd name="f42" fmla="val 28"/>
                  <a:gd name="f43" fmla="val 466"/>
                  <a:gd name="f44" fmla="val 472"/>
                  <a:gd name="f45" fmla="val 467"/>
                  <a:gd name="f46" fmla="val 481"/>
                  <a:gd name="f47" fmla="val 495"/>
                  <a:gd name="f48" fmla="val 509"/>
                  <a:gd name="f49" fmla="val 486"/>
                  <a:gd name="f50" fmla="val 514"/>
                  <a:gd name="f51" fmla="val 422"/>
                  <a:gd name="f52" fmla="val 500"/>
                  <a:gd name="f53" fmla="val 729"/>
                  <a:gd name="f54" fmla="val 734"/>
                  <a:gd name="f55" fmla="val 746"/>
                  <a:gd name="f56" fmla="val 760"/>
                  <a:gd name="f57" fmla="val 774"/>
                  <a:gd name="f58" fmla="val 769"/>
                  <a:gd name="f59" fmla="val 756"/>
                  <a:gd name="f60" fmla="val 741"/>
                  <a:gd name="f61" fmla="val 784"/>
                  <a:gd name="f62" fmla="val 789"/>
                  <a:gd name="f63" fmla="val 941"/>
                  <a:gd name="f64" fmla="val 1088"/>
                  <a:gd name="f65" fmla="val 1238"/>
                  <a:gd name="f66" fmla="val 532"/>
                  <a:gd name="f67" fmla="val 1211"/>
                  <a:gd name="f68" fmla="val 463"/>
                  <a:gd name="f69" fmla="val 1172"/>
                  <a:gd name="f70" fmla="val 458"/>
                  <a:gd name="f71" fmla="val 1136"/>
                  <a:gd name="f72" fmla="val 453"/>
                  <a:gd name="f73" fmla="val 1098"/>
                  <a:gd name="f74" fmla="val 1114"/>
                  <a:gd name="f75" fmla="val 1097"/>
                  <a:gd name="f76" fmla="val 513"/>
                  <a:gd name="f77" fmla="val 1081"/>
                  <a:gd name="f78" fmla="val 446"/>
                  <a:gd name="f79" fmla="val 1050"/>
                  <a:gd name="f80" fmla="val 1017"/>
                  <a:gd name="f81" fmla="val 986"/>
                  <a:gd name="f82" fmla="val 438"/>
                  <a:gd name="f83" fmla="val 988"/>
                  <a:gd name="f84" fmla="val 912"/>
                  <a:gd name="f85" fmla="val 860"/>
                  <a:gd name="f86" fmla="val 857"/>
                  <a:gd name="f87" fmla="val 833"/>
                  <a:gd name="f88" fmla="val 808"/>
                  <a:gd name="f89" fmla="val 248"/>
                  <a:gd name="f90" fmla="val 255"/>
                  <a:gd name="f91" fmla="val 362"/>
                  <a:gd name="f92" fmla="val 189"/>
                  <a:gd name="f93" fmla="val 370"/>
                  <a:gd name="f94" fmla="val 124"/>
                  <a:gd name="f95" fmla="val 378"/>
                  <a:gd name="f96" fmla="val 59"/>
                  <a:gd name="f97" fmla="val 388"/>
                  <a:gd name="f98" fmla="val 35"/>
                  <a:gd name="f99" fmla="val 105"/>
                  <a:gd name="f100" fmla="val 176"/>
                  <a:gd name="f101" fmla="val 383"/>
                  <a:gd name="f102" fmla="val 352"/>
                  <a:gd name="f103" fmla="val 376"/>
                  <a:gd name="f104" fmla="val 412"/>
                  <a:gd name="f105" fmla="val 423"/>
                  <a:gd name="f106" fmla="val 409"/>
                  <a:gd name="f107" fmla="val 469"/>
                  <a:gd name="f108" fmla="val 407"/>
                  <a:gd name="f109" fmla="val 516"/>
                  <a:gd name="f110" fmla="val 519"/>
                  <a:gd name="f111" fmla="val 385"/>
                  <a:gd name="f112" fmla="val 526"/>
                  <a:gd name="f113" fmla="val 363"/>
                  <a:gd name="f114" fmla="val 534"/>
                  <a:gd name="f115" fmla="val 345"/>
                  <a:gd name="f116" fmla="val 483"/>
                  <a:gd name="f117" fmla="val 346"/>
                  <a:gd name="f118" fmla="val 432"/>
                  <a:gd name="f119" fmla="val 348"/>
                  <a:gd name="f120" fmla="val 709"/>
                  <a:gd name="f121" fmla="val 717"/>
                  <a:gd name="f122" fmla="val 724"/>
                  <a:gd name="f123" fmla="val 728"/>
                  <a:gd name="f124" fmla="val 812"/>
                  <a:gd name="f125" fmla="val 855"/>
                  <a:gd name="f126" fmla="val 411"/>
                  <a:gd name="f127" fmla="val 850"/>
                  <a:gd name="f128" fmla="val 802"/>
                  <a:gd name="f129" fmla="val 976"/>
                  <a:gd name="f130" fmla="val 983"/>
                  <a:gd name="f131" fmla="val 421"/>
                  <a:gd name="f132" fmla="val 1057"/>
                  <a:gd name="f133" fmla="val 1131"/>
                  <a:gd name="f134" fmla="val 434"/>
                  <a:gd name="f135" fmla="val 1203"/>
                  <a:gd name="f136" fmla="val 1177"/>
                  <a:gd name="f137" fmla="val 1110"/>
                  <a:gd name="f138" fmla="val 375"/>
                  <a:gd name="f139" fmla="val 1045"/>
                  <a:gd name="f140" fmla="val 367"/>
                  <a:gd name="f141" fmla="val 974"/>
                  <a:gd name="f142" fmla="val 343"/>
                  <a:gd name="f143" fmla="val 1002"/>
                  <a:gd name="f144" fmla="val 1031"/>
                  <a:gd name="f145" fmla="val 350"/>
                  <a:gd name="f146" fmla="val 1060"/>
                  <a:gd name="f147" fmla="val 353"/>
                  <a:gd name="f148" fmla="val 291"/>
                  <a:gd name="f149" fmla="val 1019"/>
                  <a:gd name="f150" fmla="val 288"/>
                  <a:gd name="f151" fmla="val 992"/>
                  <a:gd name="f152" fmla="val 286"/>
                  <a:gd name="f153" fmla="val 964"/>
                  <a:gd name="f154" fmla="val 283"/>
                  <a:gd name="f155" fmla="val 965"/>
                  <a:gd name="f156" fmla="val 968"/>
                  <a:gd name="f157" fmla="val 290"/>
                  <a:gd name="f158" fmla="val 295"/>
                  <a:gd name="f159" fmla="val 969"/>
                  <a:gd name="f160" fmla="val 303"/>
                  <a:gd name="f161" fmla="val 971"/>
                  <a:gd name="f162" fmla="val 310"/>
                  <a:gd name="f163" fmla="val 1062"/>
                  <a:gd name="f164" fmla="val 293"/>
                  <a:gd name="f165" fmla="val 1076"/>
                  <a:gd name="f166" fmla="val 355"/>
                  <a:gd name="f167" fmla="val 1109"/>
                  <a:gd name="f168" fmla="val 1140"/>
                  <a:gd name="f169" fmla="val 1171"/>
                  <a:gd name="f170" fmla="val 368"/>
                  <a:gd name="f171" fmla="val 1145"/>
                  <a:gd name="f172" fmla="val 305"/>
                  <a:gd name="f173" fmla="val 1117"/>
                  <a:gd name="f174" fmla="val 300"/>
                  <a:gd name="f175" fmla="val 1090"/>
                  <a:gd name="f176" fmla="val 296"/>
                  <a:gd name="f177" fmla="val 1059"/>
                  <a:gd name="f178" fmla="val 276"/>
                  <a:gd name="f179" fmla="val 1085"/>
                  <a:gd name="f180" fmla="val 279"/>
                  <a:gd name="f181" fmla="val 1138"/>
                  <a:gd name="f182" fmla="val 1112"/>
                  <a:gd name="f183" fmla="val 225"/>
                  <a:gd name="f184" fmla="val 1042"/>
                  <a:gd name="f185" fmla="val 209"/>
                  <a:gd name="f186" fmla="val 900"/>
                  <a:gd name="f187" fmla="val 205"/>
                  <a:gd name="f188" fmla="val 907"/>
                  <a:gd name="f189" fmla="val 239"/>
                  <a:gd name="f190" fmla="val 924"/>
                  <a:gd name="f191" fmla="val 240"/>
                  <a:gd name="f192" fmla="val 249"/>
                  <a:gd name="f193" fmla="val 953"/>
                  <a:gd name="f194" fmla="val 264"/>
                  <a:gd name="f195" fmla="val 269"/>
                  <a:gd name="f196" fmla="val 1024"/>
                  <a:gd name="f197" fmla="val 271"/>
                  <a:gd name="f198" fmla="val 890"/>
                  <a:gd name="f199" fmla="val 883"/>
                  <a:gd name="f200" fmla="val 204"/>
                  <a:gd name="f201" fmla="val 799"/>
                  <a:gd name="f202" fmla="val 197"/>
                  <a:gd name="f203" fmla="val 714"/>
                  <a:gd name="f204" fmla="val 194"/>
                  <a:gd name="f205" fmla="val 629"/>
                  <a:gd name="f206" fmla="val 250"/>
                  <a:gd name="f207" fmla="val 705"/>
                  <a:gd name="f208" fmla="val 781"/>
                  <a:gd name="f209" fmla="val 252"/>
                  <a:gd name="f210" fmla="val 257"/>
                  <a:gd name="f211" fmla="val 866"/>
                  <a:gd name="f212" fmla="val 247"/>
                  <a:gd name="f213" fmla="val 878"/>
                  <a:gd name="f214" fmla="val 242"/>
                  <a:gd name="f215" fmla="val 848"/>
                  <a:gd name="f216" fmla="val 274"/>
                  <a:gd name="f217" fmla="val 823"/>
                  <a:gd name="f218" fmla="val 272"/>
                  <a:gd name="f219" fmla="val 796"/>
                  <a:gd name="f220" fmla="val 771"/>
                  <a:gd name="f221" fmla="val 776"/>
                  <a:gd name="f222" fmla="val 331"/>
                  <a:gd name="f223" fmla="val 800"/>
                  <a:gd name="f224" fmla="val 333"/>
                  <a:gd name="f225" fmla="val 847"/>
                  <a:gd name="f226" fmla="val 335"/>
                  <a:gd name="f227" fmla="val 843"/>
                  <a:gd name="f228" fmla="val 845"/>
                  <a:gd name="f229" fmla="val 281"/>
                  <a:gd name="f230" fmla="val 330"/>
                  <a:gd name="f231" fmla="val 666"/>
                  <a:gd name="f232" fmla="val 266"/>
                  <a:gd name="f233" fmla="val 576"/>
                  <a:gd name="f234" fmla="val 502"/>
                  <a:gd name="f235" fmla="val 522"/>
                  <a:gd name="f236" fmla="val 328"/>
                  <a:gd name="f237" fmla="val 543"/>
                  <a:gd name="f238" fmla="val 559"/>
                  <a:gd name="f239" fmla="val 583"/>
                  <a:gd name="f240" fmla="val 285"/>
                  <a:gd name="f241" fmla="val 614"/>
                  <a:gd name="f242" fmla="val 623"/>
                  <a:gd name="f243" fmla="val 660"/>
                  <a:gd name="f244" fmla="val 683"/>
                  <a:gd name="f245" fmla="val 700"/>
                  <a:gd name="f246" fmla="val 721"/>
                  <a:gd name="f247" fmla="val 740"/>
                  <a:gd name="f248" fmla="val 471"/>
                  <a:gd name="f249" fmla="val 442"/>
                  <a:gd name="f250" fmla="val 384"/>
                  <a:gd name="f251" fmla="val 386"/>
                  <a:gd name="f252" fmla="val 260"/>
                  <a:gd name="f253" fmla="val 262"/>
                  <a:gd name="f254" fmla="val 219"/>
                  <a:gd name="f255" fmla="val 195"/>
                  <a:gd name="f256" fmla="val 181"/>
                  <a:gd name="f257" fmla="val 231"/>
                  <a:gd name="f258" fmla="val 164"/>
                  <a:gd name="f259" fmla="val 357"/>
                  <a:gd name="f260" fmla="val 121"/>
                  <a:gd name="f261" fmla="val 301"/>
                  <a:gd name="f262" fmla="val 91"/>
                  <a:gd name="f263" fmla="val 306"/>
                  <a:gd name="f264" fmla="val 98"/>
                  <a:gd name="f265" fmla="val 365"/>
                  <a:gd name="f266" fmla="val 131"/>
                  <a:gd name="f267" fmla="val 100"/>
                  <a:gd name="f268" fmla="val 155"/>
                  <a:gd name="f269" fmla="val 183"/>
                  <a:gd name="f270" fmla="val 277"/>
                  <a:gd name="f271" fmla="val 186"/>
                  <a:gd name="f272" fmla="val 267"/>
                  <a:gd name="f273" fmla="val 312"/>
                  <a:gd name="f274" fmla="val 336"/>
                  <a:gd name="f275" fmla="val 210"/>
                  <a:gd name="f276" fmla="val 229"/>
                  <a:gd name="f277" fmla="val 359"/>
                  <a:gd name="f278" fmla="val 244"/>
                  <a:gd name="f279" fmla="val 369"/>
                  <a:gd name="f280" fmla="val 259"/>
                  <a:gd name="f281" fmla="val 440"/>
                  <a:gd name="f282" fmla="val 254"/>
                  <a:gd name="f283" fmla="val 474"/>
                  <a:gd name="f284" fmla="val 521"/>
                  <a:gd name="f285" fmla="val 565"/>
                  <a:gd name="f286" fmla="val 612"/>
                  <a:gd name="f287" fmla="val 199"/>
                  <a:gd name="f288" fmla="val 71"/>
                  <a:gd name="f289" fmla="val 220"/>
                  <a:gd name="f290" fmla="val 182"/>
                  <a:gd name="f291" fmla="val 149"/>
                  <a:gd name="f292" fmla="val 1169"/>
                  <a:gd name="f293" fmla="val 1208"/>
                  <a:gd name="f294" fmla="val 184"/>
                  <a:gd name="f295" fmla="val 1212"/>
                  <a:gd name="f296" fmla="val 118"/>
                  <a:gd name="f297" fmla="val 417"/>
                  <a:gd name="f298" fmla="val 119"/>
                  <a:gd name="f299" fmla="val 20"/>
                  <a:gd name="f300" fmla="val 166"/>
                  <a:gd name="f301" fmla="val 414"/>
                  <a:gd name="f302" fmla="val 824"/>
                  <a:gd name="f303" fmla="val 101"/>
                  <a:gd name="f304" fmla="val 1219"/>
                  <a:gd name="f305" fmla="val 1236"/>
                  <a:gd name="f306" fmla="val 123"/>
                  <a:gd name="f307" fmla="val 37"/>
                  <a:gd name="f308" fmla="val 93"/>
                  <a:gd name="f309" fmla="val 79"/>
                  <a:gd name="f310" fmla="val 17"/>
                  <a:gd name="f311" fmla="val 5"/>
                  <a:gd name="f312" fmla="val 69"/>
                  <a:gd name="f313" fmla="val 690"/>
                  <a:gd name="f314" fmla="val 64"/>
                  <a:gd name="f315" fmla="val 688"/>
                  <a:gd name="f316" fmla="val 619"/>
                  <a:gd name="f317" fmla="val 548"/>
                  <a:gd name="f318" fmla="val 141"/>
                  <a:gd name="f319" fmla="val 68"/>
                  <a:gd name="f320" fmla="val 157"/>
                  <a:gd name="f321" fmla="val 74"/>
                  <a:gd name="f322" fmla="val 13"/>
                  <a:gd name="f323" fmla="val 52"/>
                  <a:gd name="f324" fmla="val 476"/>
                  <a:gd name="f325" fmla="val 50"/>
                  <a:gd name="f326" fmla="val 807"/>
                  <a:gd name="f327" fmla="val 12"/>
                  <a:gd name="f328" fmla="val 33"/>
                  <a:gd name="f329" fmla="val 1007"/>
                  <a:gd name="f330" fmla="val 710"/>
                  <a:gd name="f331" fmla="val 685"/>
                  <a:gd name="f332" fmla="val 529"/>
                  <a:gd name="f333" fmla="val 541"/>
                  <a:gd name="f334" fmla="val 550"/>
                  <a:gd name="f335" fmla="val 556"/>
                  <a:gd name="f336" fmla="val 380"/>
                  <a:gd name="f337" fmla="val 325"/>
                  <a:gd name="f338" fmla="val 323"/>
                  <a:gd name="f339" fmla="val 667"/>
                  <a:gd name="f340" fmla="val 686"/>
                  <a:gd name="f341" fmla="val 693"/>
                  <a:gd name="f342" fmla="val 702"/>
                  <a:gd name="f343" fmla="val 719"/>
                  <a:gd name="f344" fmla="val 931"/>
                  <a:gd name="f345" fmla="val 308"/>
                  <a:gd name="f346" fmla="val 943"/>
                  <a:gd name="f347" fmla="val 416"/>
                  <a:gd name="f348" fmla="val 893"/>
                  <a:gd name="f349" fmla="val 881"/>
                  <a:gd name="f350" fmla="val 888"/>
                  <a:gd name="f351" fmla="val 905"/>
                  <a:gd name="f352" fmla="val 922"/>
                  <a:gd name="f353" fmla="val 929"/>
                  <a:gd name="f354" fmla="val 859"/>
                  <a:gd name="f355" fmla="val 874"/>
                  <a:gd name="f356" fmla="val 302"/>
                  <a:gd name="f357" fmla="val 309"/>
                  <a:gd name="f358" fmla="val 319"/>
                  <a:gd name="f359" fmla="val 326"/>
                  <a:gd name="f360" fmla="val 371"/>
                  <a:gd name="f361" fmla="val 307"/>
                  <a:gd name="f362" fmla="val 278"/>
                  <a:gd name="f363" fmla="*/ f2 1 1239"/>
                  <a:gd name="f364" fmla="*/ f3 1 533"/>
                  <a:gd name="f365" fmla="+- f6 0 f4"/>
                  <a:gd name="f366" fmla="+- f5 0 f4"/>
                  <a:gd name="f367" fmla="*/ f366 1 1239"/>
                  <a:gd name="f368" fmla="*/ f365 1 533"/>
                  <a:gd name="f369" fmla="*/ f4 1 f367"/>
                  <a:gd name="f370" fmla="*/ f5 1 f367"/>
                  <a:gd name="f371" fmla="*/ f4 1 f368"/>
                  <a:gd name="f372" fmla="*/ f6 1 f368"/>
                  <a:gd name="f373" fmla="*/ f369 f363 1"/>
                  <a:gd name="f374" fmla="*/ f370 f363 1"/>
                  <a:gd name="f375" fmla="*/ f372 f364 1"/>
                  <a:gd name="f376" fmla="*/ f371 f36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3" t="f376" r="f374" b="f375"/>
                <a:pathLst>
                  <a:path w="1239" h="533">
                    <a:moveTo>
                      <a:pt x="f4" y="f7"/>
                    </a:moveTo>
                    <a:cubicBezTo>
                      <a:pt x="f8" y="f9"/>
                      <a:pt x="f10" y="f11"/>
                      <a:pt x="f12" y="f13"/>
                    </a:cubicBezTo>
                    <a:lnTo>
                      <a:pt x="f14" y="f15"/>
                    </a:lnTo>
                    <a:cubicBezTo>
                      <a:pt x="f16" y="f17"/>
                      <a:pt x="f18" y="f19"/>
                      <a:pt x="f20" y="f16"/>
                    </a:cubicBezTo>
                    <a:lnTo>
                      <a:pt x="f21" y="f22"/>
                    </a:lnTo>
                    <a:lnTo>
                      <a:pt x="f23" y="f24"/>
                    </a:lnTo>
                    <a:lnTo>
                      <a:pt x="f25" y="f26"/>
                    </a:lnTo>
                    <a:cubicBezTo>
                      <a:pt x="f27" y="f28"/>
                      <a:pt x="f29" y="f30"/>
                      <a:pt x="f31" y="f22"/>
                    </a:cubicBezTo>
                    <a:lnTo>
                      <a:pt x="f32" y="f33"/>
                    </a:lnTo>
                    <a:lnTo>
                      <a:pt x="f34" y="f35"/>
                    </a:lnTo>
                    <a:lnTo>
                      <a:pt x="f36" y="f37"/>
                    </a:lnTo>
                    <a:cubicBezTo>
                      <a:pt x="f38" y="f39"/>
                      <a:pt x="f40" y="f41"/>
                      <a:pt x="f42" y="f43"/>
                    </a:cubicBezTo>
                    <a:lnTo>
                      <a:pt x="f4" y="f7"/>
                    </a:lnTo>
                    <a:close/>
                    <a:moveTo>
                      <a:pt x="f4" y="f7"/>
                    </a:moveTo>
                    <a:lnTo>
                      <a:pt x="f4" y="f7"/>
                    </a:lnTo>
                    <a:close/>
                    <a:moveTo>
                      <a:pt x="f44" y="f15"/>
                    </a:moveTo>
                    <a:lnTo>
                      <a:pt x="f45" y="f13"/>
                    </a:lnTo>
                    <a:cubicBezTo>
                      <a:pt x="f46" y="f13"/>
                      <a:pt x="f47" y="f13"/>
                      <a:pt x="f48" y="f49"/>
                    </a:cubicBezTo>
                    <a:lnTo>
                      <a:pt x="f50" y="f17"/>
                    </a:lnTo>
                    <a:lnTo>
                      <a:pt x="f50" y="f51"/>
                    </a:lnTo>
                    <a:cubicBezTo>
                      <a:pt x="f52" y="f15"/>
                      <a:pt x="f49" y="f15"/>
                      <a:pt x="f44" y="f15"/>
                    </a:cubicBezTo>
                    <a:close/>
                    <a:moveTo>
                      <a:pt x="f44" y="f15"/>
                    </a:moveTo>
                    <a:lnTo>
                      <a:pt x="f44" y="f15"/>
                    </a:lnTo>
                    <a:close/>
                    <a:moveTo>
                      <a:pt x="f53" y="f17"/>
                    </a:moveTo>
                    <a:lnTo>
                      <a:pt x="f54" y="f49"/>
                    </a:lnTo>
                    <a:cubicBezTo>
                      <a:pt x="f55" y="f13"/>
                      <a:pt x="f56" y="f13"/>
                      <a:pt x="f57" y="f13"/>
                    </a:cubicBezTo>
                    <a:lnTo>
                      <a:pt x="f58" y="f15"/>
                    </a:lnTo>
                    <a:cubicBezTo>
                      <a:pt x="f59" y="f15"/>
                      <a:pt x="f60" y="f15"/>
                      <a:pt x="f53" y="f51"/>
                    </a:cubicBezTo>
                    <a:lnTo>
                      <a:pt x="f53" y="f17"/>
                    </a:lnTo>
                    <a:close/>
                    <a:moveTo>
                      <a:pt x="f53" y="f17"/>
                    </a:moveTo>
                    <a:lnTo>
                      <a:pt x="f53" y="f17"/>
                    </a:lnTo>
                    <a:close/>
                    <a:moveTo>
                      <a:pt x="f61" y="f15"/>
                    </a:moveTo>
                    <a:lnTo>
                      <a:pt x="f62" y="f13"/>
                    </a:lnTo>
                    <a:cubicBezTo>
                      <a:pt x="f63" y="f11"/>
                      <a:pt x="f64" y="f9"/>
                      <a:pt x="f65" y="f66"/>
                    </a:cubicBezTo>
                    <a:lnTo>
                      <a:pt x="f67" y="f68"/>
                    </a:lnTo>
                    <a:cubicBezTo>
                      <a:pt x="f69" y="f70"/>
                      <a:pt x="f71" y="f72"/>
                      <a:pt x="f73" y="f37"/>
                    </a:cubicBezTo>
                    <a:lnTo>
                      <a:pt x="f74" y="f35"/>
                    </a:lnTo>
                    <a:lnTo>
                      <a:pt x="f75" y="f76"/>
                    </a:lnTo>
                    <a:lnTo>
                      <a:pt x="f77" y="f78"/>
                    </a:lnTo>
                    <a:cubicBezTo>
                      <a:pt x="f79" y="f28"/>
                      <a:pt x="f80" y="f26"/>
                      <a:pt x="f81" y="f82"/>
                    </a:cubicBezTo>
                    <a:lnTo>
                      <a:pt x="f83" y="f24"/>
                    </a:lnTo>
                    <a:lnTo>
                      <a:pt x="f84" y="f72"/>
                    </a:lnTo>
                    <a:lnTo>
                      <a:pt x="f85" y="f22"/>
                    </a:lnTo>
                    <a:lnTo>
                      <a:pt x="f86" y="f19"/>
                    </a:lnTo>
                    <a:cubicBezTo>
                      <a:pt x="f87" y="f17"/>
                      <a:pt x="f88" y="f17"/>
                      <a:pt x="f61" y="f15"/>
                    </a:cubicBezTo>
                    <a:close/>
                    <a:moveTo>
                      <a:pt x="f61" y="f15"/>
                    </a:moveTo>
                    <a:lnTo>
                      <a:pt x="f61" y="f15"/>
                    </a:lnTo>
                    <a:close/>
                    <a:moveTo>
                      <a:pt x="f89" y="f51"/>
                    </a:moveTo>
                    <a:lnTo>
                      <a:pt x="f90" y="f91"/>
                    </a:lnTo>
                    <a:cubicBezTo>
                      <a:pt x="f92" y="f93"/>
                      <a:pt x="f94" y="f95"/>
                      <a:pt x="f96" y="f97"/>
                    </a:cubicBezTo>
                    <a:lnTo>
                      <a:pt x="f98" y="f22"/>
                    </a:lnTo>
                    <a:cubicBezTo>
                      <a:pt x="f99" y="f82"/>
                      <a:pt x="f100" y="f16"/>
                      <a:pt x="f89" y="f51"/>
                    </a:cubicBezTo>
                    <a:close/>
                    <a:moveTo>
                      <a:pt x="f89" y="f51"/>
                    </a:moveTo>
                    <a:lnTo>
                      <a:pt x="f89" y="f51"/>
                    </a:lnTo>
                    <a:close/>
                    <a:moveTo>
                      <a:pt x="f101" y="f102"/>
                    </a:moveTo>
                    <a:lnTo>
                      <a:pt x="f103" y="f104"/>
                    </a:lnTo>
                    <a:cubicBezTo>
                      <a:pt x="f105" y="f106"/>
                      <a:pt x="f107" y="f108"/>
                      <a:pt x="f109" y="f108"/>
                    </a:cubicBezTo>
                    <a:cubicBezTo>
                      <a:pt x="f110" y="f111"/>
                      <a:pt x="f112" y="f113"/>
                      <a:pt x="f114" y="f115"/>
                    </a:cubicBezTo>
                    <a:cubicBezTo>
                      <a:pt x="f116" y="f117"/>
                      <a:pt x="f118" y="f119"/>
                      <a:pt x="f101" y="f102"/>
                    </a:cubicBezTo>
                    <a:close/>
                    <a:moveTo>
                      <a:pt x="f101" y="f102"/>
                    </a:moveTo>
                    <a:lnTo>
                      <a:pt x="f101" y="f102"/>
                    </a:lnTo>
                    <a:close/>
                    <a:moveTo>
                      <a:pt x="f120" y="f115"/>
                    </a:moveTo>
                    <a:cubicBezTo>
                      <a:pt x="f121" y="f113"/>
                      <a:pt x="f122" y="f111"/>
                      <a:pt x="f123" y="f108"/>
                    </a:cubicBezTo>
                    <a:cubicBezTo>
                      <a:pt x="f58" y="f108"/>
                      <a:pt x="f124" y="f106"/>
                      <a:pt x="f125" y="f126"/>
                    </a:cubicBezTo>
                    <a:lnTo>
                      <a:pt x="f127" y="f102"/>
                    </a:lnTo>
                    <a:cubicBezTo>
                      <a:pt x="f128" y="f119"/>
                      <a:pt x="f59" y="f117"/>
                      <a:pt x="f120" y="f115"/>
                    </a:cubicBezTo>
                    <a:close/>
                    <a:moveTo>
                      <a:pt x="f120" y="f115"/>
                    </a:moveTo>
                    <a:lnTo>
                      <a:pt x="f120" y="f115"/>
                    </a:lnTo>
                    <a:close/>
                    <a:moveTo>
                      <a:pt x="f129" y="f91"/>
                    </a:moveTo>
                    <a:lnTo>
                      <a:pt x="f130" y="f131"/>
                    </a:lnTo>
                    <a:cubicBezTo>
                      <a:pt x="f132" y="f17"/>
                      <a:pt x="f133" y="f134"/>
                      <a:pt x="f135" y="f78"/>
                    </a:cubicBezTo>
                    <a:lnTo>
                      <a:pt x="f136" y="f111"/>
                    </a:lnTo>
                    <a:cubicBezTo>
                      <a:pt x="f137" y="f138"/>
                      <a:pt x="f139" y="f140"/>
                      <a:pt x="f129" y="f91"/>
                    </a:cubicBezTo>
                    <a:close/>
                    <a:moveTo>
                      <a:pt x="f129" y="f91"/>
                    </a:moveTo>
                    <a:lnTo>
                      <a:pt x="f129" y="f91"/>
                    </a:lnTo>
                    <a:close/>
                    <a:moveTo>
                      <a:pt x="f141" y="f142"/>
                    </a:moveTo>
                    <a:cubicBezTo>
                      <a:pt x="f143" y="f117"/>
                      <a:pt x="f144" y="f145"/>
                      <a:pt x="f146" y="f147"/>
                    </a:cubicBezTo>
                    <a:lnTo>
                      <a:pt x="f139" y="f148"/>
                    </a:lnTo>
                    <a:cubicBezTo>
                      <a:pt x="f149" y="f150"/>
                      <a:pt x="f151" y="f152"/>
                      <a:pt x="f153" y="f154"/>
                    </a:cubicBezTo>
                    <a:cubicBezTo>
                      <a:pt x="f155" y="f152"/>
                      <a:pt x="f156" y="f157"/>
                      <a:pt x="f156" y="f158"/>
                    </a:cubicBezTo>
                    <a:lnTo>
                      <a:pt x="f159" y="f158"/>
                    </a:lnTo>
                    <a:lnTo>
                      <a:pt x="f159" y="f160"/>
                    </a:lnTo>
                    <a:lnTo>
                      <a:pt x="f161" y="f162"/>
                    </a:lnTo>
                    <a:lnTo>
                      <a:pt x="f141" y="f142"/>
                    </a:lnTo>
                    <a:close/>
                    <a:moveTo>
                      <a:pt x="f141" y="f142"/>
                    </a:moveTo>
                    <a:lnTo>
                      <a:pt x="f141" y="f142"/>
                    </a:lnTo>
                    <a:close/>
                    <a:moveTo>
                      <a:pt x="f163" y="f164"/>
                    </a:moveTo>
                    <a:lnTo>
                      <a:pt x="f165" y="f166"/>
                    </a:lnTo>
                    <a:cubicBezTo>
                      <a:pt x="f167" y="f0"/>
                      <a:pt x="f168" y="f113"/>
                      <a:pt x="f169" y="f170"/>
                    </a:cubicBezTo>
                    <a:lnTo>
                      <a:pt x="f171" y="f172"/>
                    </a:lnTo>
                    <a:cubicBezTo>
                      <a:pt x="f173" y="f174"/>
                      <a:pt x="f175" y="f176"/>
                      <a:pt x="f163" y="f164"/>
                    </a:cubicBezTo>
                    <a:close/>
                    <a:moveTo>
                      <a:pt x="f163" y="f164"/>
                    </a:moveTo>
                    <a:lnTo>
                      <a:pt x="f163" y="f164"/>
                    </a:lnTo>
                    <a:close/>
                    <a:moveTo>
                      <a:pt x="f177" y="f178"/>
                    </a:moveTo>
                    <a:cubicBezTo>
                      <a:pt x="f179" y="f180"/>
                      <a:pt x="f137" y="f154"/>
                      <a:pt x="f181" y="f152"/>
                    </a:cubicBezTo>
                    <a:lnTo>
                      <a:pt x="f182" y="f183"/>
                    </a:lnTo>
                    <a:cubicBezTo>
                      <a:pt x="f184" y="f27"/>
                      <a:pt x="f161" y="f185"/>
                      <a:pt x="f186" y="f187"/>
                    </a:cubicBezTo>
                    <a:lnTo>
                      <a:pt x="f188" y="f189"/>
                    </a:lnTo>
                    <a:cubicBezTo>
                      <a:pt x="f190" y="f191"/>
                      <a:pt x="f63" y="f192"/>
                      <a:pt x="f193" y="f194"/>
                    </a:cubicBezTo>
                    <a:cubicBezTo>
                      <a:pt x="f83" y="f195"/>
                      <a:pt x="f196" y="f197"/>
                      <a:pt x="f177" y="f178"/>
                    </a:cubicBezTo>
                    <a:close/>
                    <a:moveTo>
                      <a:pt x="f177" y="f178"/>
                    </a:moveTo>
                    <a:lnTo>
                      <a:pt x="f177" y="f178"/>
                    </a:lnTo>
                    <a:close/>
                    <a:moveTo>
                      <a:pt x="f198" y="f191"/>
                    </a:moveTo>
                    <a:lnTo>
                      <a:pt x="f199" y="f200"/>
                    </a:lnTo>
                    <a:cubicBezTo>
                      <a:pt x="f201" y="f202"/>
                      <a:pt x="f203" y="f204"/>
                      <a:pt x="f205" y="f204"/>
                    </a:cubicBezTo>
                    <a:lnTo>
                      <a:pt x="f205" y="f206"/>
                    </a:lnTo>
                    <a:cubicBezTo>
                      <a:pt x="f207" y="f206"/>
                      <a:pt x="f208" y="f209"/>
                      <a:pt x="f86" y="f210"/>
                    </a:cubicBezTo>
                    <a:cubicBezTo>
                      <a:pt x="f211" y="f212"/>
                      <a:pt x="f213" y="f214"/>
                      <a:pt x="f198" y="f191"/>
                    </a:cubicBezTo>
                    <a:close/>
                    <a:moveTo>
                      <a:pt x="f198" y="f191"/>
                    </a:moveTo>
                    <a:lnTo>
                      <a:pt x="f198" y="f191"/>
                    </a:lnTo>
                    <a:close/>
                    <a:moveTo>
                      <a:pt x="f215" y="f216"/>
                    </a:moveTo>
                    <a:cubicBezTo>
                      <a:pt x="f217" y="f218"/>
                      <a:pt x="f219" y="f197"/>
                      <a:pt x="f220" y="f197"/>
                    </a:cubicBezTo>
                    <a:lnTo>
                      <a:pt x="f221" y="f222"/>
                    </a:lnTo>
                    <a:cubicBezTo>
                      <a:pt x="f223" y="f222"/>
                      <a:pt x="f217" y="f224"/>
                      <a:pt x="f225" y="f226"/>
                    </a:cubicBezTo>
                    <a:lnTo>
                      <a:pt x="f227" y="f176"/>
                    </a:lnTo>
                    <a:cubicBezTo>
                      <a:pt x="f227" y="f150"/>
                      <a:pt x="f228" y="f229"/>
                      <a:pt x="f215" y="f216"/>
                    </a:cubicBezTo>
                    <a:close/>
                    <a:moveTo>
                      <a:pt x="f215" y="f216"/>
                    </a:moveTo>
                    <a:lnTo>
                      <a:pt x="f215" y="f216"/>
                    </a:lnTo>
                    <a:close/>
                    <a:moveTo>
                      <a:pt x="f56" y="f230"/>
                    </a:moveTo>
                    <a:lnTo>
                      <a:pt x="f59" y="f195"/>
                    </a:lnTo>
                    <a:cubicBezTo>
                      <a:pt x="f231" y="f232"/>
                      <a:pt x="f233" y="f232"/>
                      <a:pt x="f49" y="f197"/>
                    </a:cubicBezTo>
                    <a:lnTo>
                      <a:pt x="f46" y="f230"/>
                    </a:lnTo>
                    <a:cubicBezTo>
                      <a:pt x="f234" y="f230"/>
                      <a:pt x="f235" y="f236"/>
                      <a:pt x="f237" y="f236"/>
                    </a:cubicBezTo>
                    <a:cubicBezTo>
                      <a:pt x="f238" y="f160"/>
                      <a:pt x="f239" y="f240"/>
                      <a:pt x="f241" y="f229"/>
                    </a:cubicBezTo>
                    <a:lnTo>
                      <a:pt x="f242" y="f229"/>
                    </a:lnTo>
                    <a:lnTo>
                      <a:pt x="f205" y="f229"/>
                    </a:lnTo>
                    <a:cubicBezTo>
                      <a:pt x="f243" y="f240"/>
                      <a:pt x="f244" y="f160"/>
                      <a:pt x="f245" y="f236"/>
                    </a:cubicBezTo>
                    <a:cubicBezTo>
                      <a:pt x="f246" y="f236"/>
                      <a:pt x="f247" y="f230"/>
                      <a:pt x="f56" y="f230"/>
                    </a:cubicBezTo>
                    <a:close/>
                    <a:moveTo>
                      <a:pt x="f56" y="f230"/>
                    </a:moveTo>
                    <a:lnTo>
                      <a:pt x="f56" y="f230"/>
                    </a:lnTo>
                    <a:close/>
                    <a:moveTo>
                      <a:pt x="f43" y="f222"/>
                    </a:moveTo>
                    <a:lnTo>
                      <a:pt x="f248" y="f197"/>
                    </a:lnTo>
                    <a:cubicBezTo>
                      <a:pt x="f249" y="f197"/>
                      <a:pt x="f104" y="f218"/>
                      <a:pt x="f250" y="f216"/>
                    </a:cubicBezTo>
                    <a:cubicBezTo>
                      <a:pt x="f251" y="f229"/>
                      <a:pt x="f97" y="f150"/>
                      <a:pt x="f97" y="f176"/>
                    </a:cubicBezTo>
                    <a:lnTo>
                      <a:pt x="f250" y="f226"/>
                    </a:lnTo>
                    <a:cubicBezTo>
                      <a:pt x="f126" y="f226"/>
                      <a:pt x="f82" y="f224"/>
                      <a:pt x="f43" y="f222"/>
                    </a:cubicBezTo>
                    <a:close/>
                    <a:moveTo>
                      <a:pt x="f43" y="f222"/>
                    </a:moveTo>
                    <a:lnTo>
                      <a:pt x="f43" y="f222"/>
                    </a:lnTo>
                    <a:close/>
                    <a:moveTo>
                      <a:pt x="f210" y="f117"/>
                    </a:moveTo>
                    <a:lnTo>
                      <a:pt x="f252" y="f162"/>
                    </a:lnTo>
                    <a:lnTo>
                      <a:pt x="f253" y="f160"/>
                    </a:lnTo>
                    <a:lnTo>
                      <a:pt x="f253" y="f158"/>
                    </a:lnTo>
                    <a:lnTo>
                      <a:pt x="f194" y="f158"/>
                    </a:lnTo>
                    <a:cubicBezTo>
                      <a:pt x="f194" y="f148"/>
                      <a:pt x="f232" y="f150"/>
                      <a:pt x="f232" y="f240"/>
                    </a:cubicBezTo>
                    <a:cubicBezTo>
                      <a:pt x="f23" y="f150"/>
                      <a:pt x="f254" y="f157"/>
                      <a:pt x="f255" y="f164"/>
                    </a:cubicBezTo>
                    <a:lnTo>
                      <a:pt x="f256" y="f166"/>
                    </a:lnTo>
                    <a:cubicBezTo>
                      <a:pt x="f187" y="f102"/>
                      <a:pt x="f257" y="f119"/>
                      <a:pt x="f210" y="f117"/>
                    </a:cubicBezTo>
                    <a:close/>
                    <a:moveTo>
                      <a:pt x="f210" y="f117"/>
                    </a:moveTo>
                    <a:lnTo>
                      <a:pt x="f210" y="f117"/>
                    </a:lnTo>
                    <a:close/>
                    <a:moveTo>
                      <a:pt x="f258" y="f259"/>
                    </a:moveTo>
                    <a:lnTo>
                      <a:pt x="f1" y="f158"/>
                    </a:lnTo>
                    <a:cubicBezTo>
                      <a:pt x="f8" y="f10"/>
                      <a:pt x="f260" y="f261"/>
                      <a:pt x="f262" y="f263"/>
                    </a:cubicBezTo>
                    <a:lnTo>
                      <a:pt x="f40" y="f93"/>
                    </a:lnTo>
                    <a:cubicBezTo>
                      <a:pt x="f264" y="f265"/>
                      <a:pt x="f266" y="f91"/>
                      <a:pt x="f258" y="f259"/>
                    </a:cubicBezTo>
                    <a:close/>
                    <a:moveTo>
                      <a:pt x="f258" y="f259"/>
                    </a:moveTo>
                    <a:lnTo>
                      <a:pt x="f258" y="f259"/>
                    </a:lnTo>
                    <a:close/>
                    <a:moveTo>
                      <a:pt x="f267" y="f157"/>
                    </a:moveTo>
                    <a:cubicBezTo>
                      <a:pt x="f34" y="f240"/>
                      <a:pt x="f268" y="f229"/>
                      <a:pt x="f269" y="f270"/>
                    </a:cubicBezTo>
                    <a:lnTo>
                      <a:pt x="f269" y="f178"/>
                    </a:lnTo>
                    <a:lnTo>
                      <a:pt x="f271" y="f270"/>
                    </a:lnTo>
                    <a:cubicBezTo>
                      <a:pt x="f27" y="f218"/>
                      <a:pt x="f212" y="f197"/>
                      <a:pt x="f178" y="f272"/>
                    </a:cubicBezTo>
                    <a:cubicBezTo>
                      <a:pt x="f157" y="f212"/>
                      <a:pt x="f273" y="f189"/>
                      <a:pt x="f224" y="f189"/>
                    </a:cubicBezTo>
                    <a:lnTo>
                      <a:pt x="f274" y="f187"/>
                    </a:lnTo>
                    <a:cubicBezTo>
                      <a:pt x="f232" y="f275"/>
                      <a:pt x="f255" y="f254"/>
                      <a:pt x="f94" y="f276"/>
                    </a:cubicBezTo>
                    <a:lnTo>
                      <a:pt x="f267" y="f157"/>
                    </a:lnTo>
                    <a:close/>
                    <a:moveTo>
                      <a:pt x="f267" y="f157"/>
                    </a:moveTo>
                    <a:lnTo>
                      <a:pt x="f267" y="f157"/>
                    </a:lnTo>
                    <a:close/>
                    <a:moveTo>
                      <a:pt x="f119" y="f214"/>
                    </a:moveTo>
                    <a:cubicBezTo>
                      <a:pt x="f277" y="f278"/>
                      <a:pt x="f279" y="f206"/>
                      <a:pt x="f20" y="f280"/>
                    </a:cubicBezTo>
                    <a:cubicBezTo>
                      <a:pt x="f108" y="f90"/>
                      <a:pt x="f281" y="f282"/>
                      <a:pt x="f248" y="f209"/>
                    </a:cubicBezTo>
                    <a:lnTo>
                      <a:pt x="f283" y="f209"/>
                    </a:lnTo>
                    <a:cubicBezTo>
                      <a:pt x="f284" y="f206"/>
                      <a:pt x="f285" y="f206"/>
                      <a:pt x="f286" y="f206"/>
                    </a:cubicBezTo>
                    <a:lnTo>
                      <a:pt x="f286" y="f204"/>
                    </a:lnTo>
                    <a:cubicBezTo>
                      <a:pt x="f112" y="f255"/>
                      <a:pt x="f82" y="f287"/>
                      <a:pt x="f102" y="f200"/>
                    </a:cubicBezTo>
                    <a:lnTo>
                      <a:pt x="f119" y="f214"/>
                    </a:lnTo>
                    <a:close/>
                    <a:moveTo>
                      <a:pt x="f119" y="f214"/>
                    </a:moveTo>
                    <a:lnTo>
                      <a:pt x="f119" y="f214"/>
                    </a:lnTo>
                    <a:close/>
                    <a:moveTo>
                      <a:pt x="f288" y="f289"/>
                    </a:moveTo>
                    <a:cubicBezTo>
                      <a:pt x="f180" y="f290"/>
                      <a:pt x="f61" y="f291"/>
                      <a:pt x="f292" y="f27"/>
                    </a:cubicBezTo>
                    <a:lnTo>
                      <a:pt x="f293" y="f294"/>
                    </a:lnTo>
                    <a:lnTo>
                      <a:pt x="f295" y="f1"/>
                    </a:lnTo>
                    <a:cubicBezTo>
                      <a:pt x="f217" y="f296"/>
                      <a:pt x="f297" y="f298"/>
                      <a:pt x="f42" y="f290"/>
                    </a:cubicBezTo>
                    <a:lnTo>
                      <a:pt x="f42" y="f294"/>
                    </a:lnTo>
                    <a:lnTo>
                      <a:pt x="f288" y="f289"/>
                    </a:lnTo>
                    <a:close/>
                    <a:moveTo>
                      <a:pt x="f288" y="f289"/>
                    </a:moveTo>
                    <a:lnTo>
                      <a:pt x="f288" y="f289"/>
                    </a:lnTo>
                    <a:close/>
                    <a:moveTo>
                      <a:pt x="f299" y="f300"/>
                    </a:moveTo>
                    <a:cubicBezTo>
                      <a:pt x="f301" y="f38"/>
                      <a:pt x="f302" y="f303"/>
                      <a:pt x="f304" y="f258"/>
                    </a:cubicBezTo>
                    <a:lnTo>
                      <a:pt x="f305" y="f306"/>
                    </a:lnTo>
                    <a:lnTo>
                      <a:pt x="f305" y="f40"/>
                    </a:lnTo>
                    <a:lnTo>
                      <a:pt x="f75" y="f307"/>
                    </a:lnTo>
                    <a:lnTo>
                      <a:pt x="f75" y="f308"/>
                    </a:lnTo>
                    <a:lnTo>
                      <a:pt x="f155" y="f309"/>
                    </a:lnTo>
                    <a:lnTo>
                      <a:pt x="f155" y="f310"/>
                    </a:lnTo>
                    <a:lnTo>
                      <a:pt x="f217" y="f311"/>
                    </a:lnTo>
                    <a:lnTo>
                      <a:pt x="f302" y="f312"/>
                    </a:lnTo>
                    <a:lnTo>
                      <a:pt x="f313" y="f314"/>
                    </a:lnTo>
                    <a:lnTo>
                      <a:pt x="f315" y="f4"/>
                    </a:lnTo>
                    <a:lnTo>
                      <a:pt x="f316" y="f4"/>
                    </a:lnTo>
                    <a:lnTo>
                      <a:pt x="f317" y="f4"/>
                    </a:lnTo>
                    <a:lnTo>
                      <a:pt x="f317" y="f314"/>
                    </a:lnTo>
                    <a:lnTo>
                      <a:pt x="f301" y="f312"/>
                    </a:lnTo>
                    <a:lnTo>
                      <a:pt x="f301" y="f311"/>
                    </a:lnTo>
                    <a:lnTo>
                      <a:pt x="f218" y="f310"/>
                    </a:lnTo>
                    <a:lnTo>
                      <a:pt x="f197" y="f309"/>
                    </a:lnTo>
                    <a:lnTo>
                      <a:pt x="f318" y="f308"/>
                    </a:lnTo>
                    <a:lnTo>
                      <a:pt x="f318" y="f307"/>
                    </a:lnTo>
                    <a:lnTo>
                      <a:pt x="f4" y="f40"/>
                    </a:lnTo>
                    <a:lnTo>
                      <a:pt x="f4" y="f306"/>
                    </a:lnTo>
                    <a:lnTo>
                      <a:pt x="f299" y="f300"/>
                    </a:lnTo>
                    <a:close/>
                    <a:moveTo>
                      <a:pt x="f299" y="f300"/>
                    </a:moveTo>
                    <a:lnTo>
                      <a:pt x="f299" y="f300"/>
                    </a:lnTo>
                    <a:close/>
                    <a:moveTo>
                      <a:pt x="f276" y="f319"/>
                    </a:moveTo>
                    <a:lnTo>
                      <a:pt x="f320" y="f98"/>
                    </a:lnTo>
                    <a:lnTo>
                      <a:pt x="f320" y="f321"/>
                    </a:lnTo>
                    <a:lnTo>
                      <a:pt x="f276" y="f319"/>
                    </a:lnTo>
                    <a:close/>
                    <a:moveTo>
                      <a:pt x="f276" y="f319"/>
                    </a:moveTo>
                    <a:lnTo>
                      <a:pt x="f276" y="f319"/>
                    </a:lnTo>
                    <a:close/>
                    <a:moveTo>
                      <a:pt x="f16" y="f322"/>
                    </a:moveTo>
                    <a:lnTo>
                      <a:pt x="f16" y="f323"/>
                    </a:lnTo>
                    <a:lnTo>
                      <a:pt x="f324" y="f325"/>
                    </a:lnTo>
                    <a:lnTo>
                      <a:pt x="f16" y="f322"/>
                    </a:lnTo>
                    <a:close/>
                    <a:moveTo>
                      <a:pt x="f16" y="f322"/>
                    </a:moveTo>
                    <a:lnTo>
                      <a:pt x="f16" y="f322"/>
                    </a:lnTo>
                    <a:close/>
                    <a:moveTo>
                      <a:pt x="f326" y="f327"/>
                    </a:moveTo>
                    <a:lnTo>
                      <a:pt x="f56" y="f325"/>
                    </a:lnTo>
                    <a:lnTo>
                      <a:pt x="f88" y="f323"/>
                    </a:lnTo>
                    <a:lnTo>
                      <a:pt x="f326" y="f327"/>
                    </a:lnTo>
                    <a:close/>
                    <a:moveTo>
                      <a:pt x="f326" y="f327"/>
                    </a:moveTo>
                    <a:lnTo>
                      <a:pt x="f326" y="f327"/>
                    </a:lnTo>
                    <a:close/>
                    <a:moveTo>
                      <a:pt x="f77" y="f328"/>
                    </a:moveTo>
                    <a:lnTo>
                      <a:pt x="f329" y="f319"/>
                    </a:lnTo>
                    <a:lnTo>
                      <a:pt x="f77" y="f321"/>
                    </a:lnTo>
                    <a:lnTo>
                      <a:pt x="f77" y="f328"/>
                    </a:lnTo>
                    <a:close/>
                    <a:moveTo>
                      <a:pt x="f77" y="f328"/>
                    </a:moveTo>
                    <a:lnTo>
                      <a:pt x="f77" y="f328"/>
                    </a:lnTo>
                    <a:close/>
                    <a:moveTo>
                      <a:pt x="f203" y="f19"/>
                    </a:moveTo>
                    <a:cubicBezTo>
                      <a:pt x="f330" y="f138"/>
                      <a:pt x="f331" y="f10"/>
                      <a:pt x="f242" y="f10"/>
                    </a:cubicBezTo>
                    <a:cubicBezTo>
                      <a:pt x="f238" y="f10"/>
                      <a:pt x="f6" y="f138"/>
                      <a:pt x="f332" y="f19"/>
                    </a:cubicBezTo>
                    <a:lnTo>
                      <a:pt x="f112" y="f49"/>
                    </a:lnTo>
                    <a:cubicBezTo>
                      <a:pt x="f6" y="f49"/>
                      <a:pt x="f333" y="f49"/>
                      <a:pt x="f334" y="f49"/>
                    </a:cubicBezTo>
                    <a:lnTo>
                      <a:pt x="f335" y="f297"/>
                    </a:lnTo>
                    <a:cubicBezTo>
                      <a:pt x="f238" y="f336"/>
                      <a:pt x="f233" y="f337"/>
                      <a:pt x="f242" y="f338"/>
                    </a:cubicBezTo>
                    <a:cubicBezTo>
                      <a:pt x="f339" y="f337"/>
                      <a:pt x="f340" y="f336"/>
                      <a:pt x="f315" y="f297"/>
                    </a:cubicBezTo>
                    <a:lnTo>
                      <a:pt x="f341" y="f49"/>
                    </a:lnTo>
                    <a:cubicBezTo>
                      <a:pt x="f342" y="f49"/>
                      <a:pt x="f120" y="f49"/>
                      <a:pt x="f343" y="f49"/>
                    </a:cubicBezTo>
                    <a:lnTo>
                      <a:pt x="f203" y="f19"/>
                    </a:lnTo>
                    <a:close/>
                    <a:moveTo>
                      <a:pt x="f203" y="f19"/>
                    </a:moveTo>
                    <a:lnTo>
                      <a:pt x="f203" y="f19"/>
                    </a:lnTo>
                    <a:close/>
                    <a:moveTo>
                      <a:pt x="f344" y="f345"/>
                    </a:moveTo>
                    <a:lnTo>
                      <a:pt x="f346" y="f347"/>
                    </a:lnTo>
                    <a:lnTo>
                      <a:pt x="f348" y="f126"/>
                    </a:lnTo>
                    <a:lnTo>
                      <a:pt x="f349" y="f176"/>
                    </a:lnTo>
                    <a:cubicBezTo>
                      <a:pt x="f199" y="f157"/>
                      <a:pt x="f199" y="f152"/>
                      <a:pt x="f350" y="f154"/>
                    </a:cubicBezTo>
                    <a:cubicBezTo>
                      <a:pt x="f348" y="f180"/>
                      <a:pt x="f351" y="f180"/>
                      <a:pt x="f84" y="f229"/>
                    </a:cubicBezTo>
                    <a:cubicBezTo>
                      <a:pt x="f352" y="f152"/>
                      <a:pt x="f353" y="f176"/>
                      <a:pt x="f344" y="f345"/>
                    </a:cubicBezTo>
                    <a:close/>
                    <a:moveTo>
                      <a:pt x="f344" y="f345"/>
                    </a:moveTo>
                    <a:lnTo>
                      <a:pt x="f344" y="f345"/>
                    </a:lnTo>
                    <a:close/>
                    <a:moveTo>
                      <a:pt x="f354" y="f176"/>
                    </a:moveTo>
                    <a:lnTo>
                      <a:pt x="f355" y="f118"/>
                    </a:lnTo>
                    <a:lnTo>
                      <a:pt x="f353" y="f82"/>
                    </a:lnTo>
                    <a:lnTo>
                      <a:pt x="f159" y="f28"/>
                    </a:lnTo>
                    <a:lnTo>
                      <a:pt x="f193" y="f172"/>
                    </a:lnTo>
                    <a:cubicBezTo>
                      <a:pt x="f346" y="f214"/>
                      <a:pt x="f85" y="f189"/>
                      <a:pt x="f354" y="f176"/>
                    </a:cubicBezTo>
                    <a:close/>
                    <a:moveTo>
                      <a:pt x="f354" y="f176"/>
                    </a:moveTo>
                    <a:lnTo>
                      <a:pt x="f354" y="f176"/>
                    </a:lnTo>
                    <a:close/>
                    <a:moveTo>
                      <a:pt x="f174" y="f345"/>
                    </a:moveTo>
                    <a:cubicBezTo>
                      <a:pt x="f356" y="f176"/>
                      <a:pt x="f357" y="f152"/>
                      <a:pt x="f358" y="f229"/>
                    </a:cubicBezTo>
                    <a:cubicBezTo>
                      <a:pt x="f359" y="f180"/>
                      <a:pt x="f274" y="f180"/>
                      <a:pt x="f142" y="f154"/>
                    </a:cubicBezTo>
                    <a:cubicBezTo>
                      <a:pt x="f117" y="f152"/>
                      <a:pt x="f119" y="f157"/>
                      <a:pt x="f145" y="f176"/>
                    </a:cubicBezTo>
                    <a:lnTo>
                      <a:pt x="f274" y="f126"/>
                    </a:lnTo>
                    <a:lnTo>
                      <a:pt x="f152" y="f347"/>
                    </a:lnTo>
                    <a:lnTo>
                      <a:pt x="f174" y="f345"/>
                    </a:lnTo>
                    <a:close/>
                    <a:moveTo>
                      <a:pt x="f174" y="f345"/>
                    </a:moveTo>
                    <a:lnTo>
                      <a:pt x="f174" y="f345"/>
                    </a:lnTo>
                    <a:close/>
                    <a:moveTo>
                      <a:pt x="f259" y="f118"/>
                    </a:moveTo>
                    <a:lnTo>
                      <a:pt x="f21" y="f176"/>
                    </a:lnTo>
                    <a:cubicBezTo>
                      <a:pt x="f360" y="f178"/>
                      <a:pt x="f0" y="f253"/>
                      <a:pt x="f117" y="f210"/>
                    </a:cubicBezTo>
                    <a:lnTo>
                      <a:pt x="f117" y="f280"/>
                    </a:lnTo>
                    <a:lnTo>
                      <a:pt x="f222" y="f90"/>
                    </a:lnTo>
                    <a:cubicBezTo>
                      <a:pt x="f361" y="f90"/>
                      <a:pt x="f154" y="f218"/>
                      <a:pt x="f362" y="f172"/>
                    </a:cubicBezTo>
                    <a:lnTo>
                      <a:pt x="f252" y="f28"/>
                    </a:lnTo>
                    <a:lnTo>
                      <a:pt x="f259" y="f118"/>
                    </a:lnTo>
                    <a:close/>
                  </a:path>
                </a:pathLst>
              </a:custGeom>
              <a:gradFill>
                <a:gsLst>
                  <a:gs pos="0">
                    <a:srgbClr val="FFF480"/>
                  </a:gs>
                  <a:gs pos="100000">
                    <a:srgbClr val="D1B76C"/>
                  </a:gs>
                </a:gsLst>
                <a:path path="rect">
                  <a:fillToRect l="50000" t="50000" r="50000" b="50000"/>
                </a:path>
              </a:gra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8" name="Forma Livre 7"/>
              <p:cNvSpPr/>
              <p:nvPr/>
            </p:nvSpPr>
            <p:spPr>
              <a:xfrm>
                <a:off x="9059756" y="5808597"/>
                <a:ext cx="700201" cy="82727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037"/>
                  <a:gd name="f4" fmla="val 2369"/>
                  <a:gd name="f5" fmla="val 1644"/>
                  <a:gd name="f6" fmla="val 1052"/>
                  <a:gd name="f7" fmla="val 1228"/>
                  <a:gd name="f8" fmla="val 1601"/>
                  <a:gd name="f9" fmla="val 1402"/>
                  <a:gd name="f10" fmla="val 1511"/>
                  <a:gd name="f11" fmla="val 1553"/>
                  <a:gd name="f12" fmla="val 1806"/>
                  <a:gd name="f13" fmla="val 1859"/>
                  <a:gd name="f14" fmla="val 1836"/>
                  <a:gd name="f15" fmla="val 1865"/>
                  <a:gd name="f16" fmla="val 1815"/>
                  <a:gd name="f17" fmla="val 1893"/>
                  <a:gd name="f18" fmla="val 1790"/>
                  <a:gd name="f19" fmla="val 1923"/>
                  <a:gd name="f20" fmla="val 1761"/>
                  <a:gd name="f21" fmla="val 1953"/>
                  <a:gd name="f22" fmla="val 1729"/>
                  <a:gd name="f23" fmla="val 1976"/>
                  <a:gd name="f24" fmla="val 1692"/>
                  <a:gd name="f25" fmla="val 2036"/>
                  <a:gd name="f26" fmla="val 1596"/>
                  <a:gd name="f27" fmla="val 1485"/>
                  <a:gd name="f28" fmla="val 2012"/>
                  <a:gd name="f29" fmla="val 1376"/>
                  <a:gd name="f30" fmla="val 2000"/>
                  <a:gd name="f31" fmla="val 1319"/>
                  <a:gd name="f32" fmla="val 1984"/>
                  <a:gd name="f33" fmla="val 1263"/>
                  <a:gd name="f34" fmla="val 1965"/>
                  <a:gd name="f35" fmla="val 1209"/>
                  <a:gd name="f36" fmla="val 1930"/>
                  <a:gd name="f37" fmla="val 1118"/>
                  <a:gd name="f38" fmla="val 1891"/>
                  <a:gd name="f39" fmla="val 1039"/>
                  <a:gd name="f40" fmla="val 1862"/>
                  <a:gd name="f41" fmla="val 945"/>
                  <a:gd name="f42" fmla="val 1844"/>
                  <a:gd name="f43" fmla="val 893"/>
                  <a:gd name="f44" fmla="val 1832"/>
                  <a:gd name="f45" fmla="val 839"/>
                  <a:gd name="f46" fmla="val 1824"/>
                  <a:gd name="f47" fmla="val 785"/>
                  <a:gd name="f48" fmla="val 1796"/>
                  <a:gd name="f49" fmla="val 622"/>
                  <a:gd name="f50" fmla="val 1870"/>
                  <a:gd name="f51" fmla="val 487"/>
                  <a:gd name="f52" fmla="val 1988"/>
                  <a:gd name="f53" fmla="val 385"/>
                  <a:gd name="f54" fmla="val 1910"/>
                  <a:gd name="f55" fmla="val 280"/>
                  <a:gd name="f56" fmla="val 178"/>
                  <a:gd name="f57" fmla="val 1756"/>
                  <a:gd name="f58" fmla="val 72"/>
                  <a:gd name="f59" fmla="val 1663"/>
                  <a:gd name="f60" fmla="val 56"/>
                  <a:gd name="f61" fmla="val 1570"/>
                  <a:gd name="f62" fmla="val 43"/>
                  <a:gd name="f63" fmla="val 1477"/>
                  <a:gd name="f64" fmla="val 33"/>
                  <a:gd name="f65" fmla="val 1163"/>
                  <a:gd name="f66" fmla="val 870"/>
                  <a:gd name="f67" fmla="val 558"/>
                  <a:gd name="f68" fmla="val 463"/>
                  <a:gd name="f69" fmla="val 370"/>
                  <a:gd name="f70" fmla="val 279"/>
                  <a:gd name="f71" fmla="val 249"/>
                  <a:gd name="f72" fmla="val 111"/>
                  <a:gd name="f73" fmla="val 221"/>
                  <a:gd name="f74" fmla="val 149"/>
                  <a:gd name="f75" fmla="val 193"/>
                  <a:gd name="f76" fmla="val 188"/>
                  <a:gd name="f77" fmla="val 527"/>
                  <a:gd name="f78" fmla="val 540"/>
                  <a:gd name="f79" fmla="val 639"/>
                  <a:gd name="f80" fmla="val 368"/>
                  <a:gd name="f81" fmla="val 812"/>
                  <a:gd name="f82" fmla="val 243"/>
                  <a:gd name="f83" fmla="val 1015"/>
                  <a:gd name="f84" fmla="val 1225"/>
                  <a:gd name="f85" fmla="val 1401"/>
                  <a:gd name="f86" fmla="val 375"/>
                  <a:gd name="f87" fmla="val 1510"/>
                  <a:gd name="f88" fmla="val 555"/>
                  <a:gd name="f89" fmla="val 1573"/>
                  <a:gd name="f90" fmla="val 658"/>
                  <a:gd name="f91" fmla="val 1613"/>
                  <a:gd name="f92" fmla="val 772"/>
                  <a:gd name="f93" fmla="val 1632"/>
                  <a:gd name="f94" fmla="val 891"/>
                  <a:gd name="f95" fmla="val 1640"/>
                  <a:gd name="f96" fmla="val 946"/>
                  <a:gd name="f97" fmla="val 999"/>
                  <a:gd name="f98" fmla="val 518"/>
                  <a:gd name="f99" fmla="val 341"/>
                  <a:gd name="f100" fmla="val 1260"/>
                  <a:gd name="f101" fmla="val 845"/>
                  <a:gd name="f102" fmla="val 520"/>
                  <a:gd name="f103" fmla="val 553"/>
                  <a:gd name="f104" fmla="val 184"/>
                  <a:gd name="f105" fmla="val 202"/>
                  <a:gd name="f106" fmla="val 137"/>
                  <a:gd name="f107" fmla="val 262"/>
                  <a:gd name="f108" fmla="val 92"/>
                  <a:gd name="f109" fmla="val 324"/>
                  <a:gd name="f110" fmla="val 46"/>
                  <a:gd name="f111" fmla="val 165"/>
                  <a:gd name="f112" fmla="val 237"/>
                  <a:gd name="f113" fmla="val 212"/>
                  <a:gd name="f114" fmla="val 209"/>
                  <a:gd name="f115" fmla="val 789"/>
                  <a:gd name="f116" fmla="val 201"/>
                  <a:gd name="f117" fmla="val 850"/>
                  <a:gd name="f118" fmla="val 191"/>
                  <a:gd name="f119" fmla="val 888"/>
                  <a:gd name="f120" fmla="val 173"/>
                  <a:gd name="f121" fmla="val 142"/>
                  <a:gd name="f122" fmla="val 103"/>
                  <a:gd name="f123" fmla="val 70"/>
                  <a:gd name="f124" fmla="val 49"/>
                  <a:gd name="f125" fmla="val 34"/>
                  <a:gd name="f126" fmla="val 21"/>
                  <a:gd name="f127" fmla="val 58"/>
                  <a:gd name="f128" fmla="val 80"/>
                  <a:gd name="f129" fmla="val 110"/>
                  <a:gd name="f130" fmla="val 337"/>
                  <a:gd name="f131" fmla="val 1959"/>
                  <a:gd name="f132" fmla="val 572"/>
                  <a:gd name="f133" fmla="val 2060"/>
                  <a:gd name="f134" fmla="val 788"/>
                  <a:gd name="f135" fmla="val 2194"/>
                  <a:gd name="f136" fmla="val 2196"/>
                  <a:gd name="f137" fmla="val 867"/>
                  <a:gd name="f138" fmla="val 2244"/>
                  <a:gd name="f139" fmla="val 953"/>
                  <a:gd name="f140" fmla="val 2299"/>
                  <a:gd name="f141" fmla="val 1016"/>
                  <a:gd name="f142" fmla="val 2368"/>
                  <a:gd name="f143" fmla="val 1082"/>
                  <a:gd name="f144" fmla="val 1166"/>
                  <a:gd name="f145" fmla="val 1244"/>
                  <a:gd name="f146" fmla="val 1246"/>
                  <a:gd name="f147" fmla="val 1427"/>
                  <a:gd name="f148" fmla="val 2083"/>
                  <a:gd name="f149" fmla="val 1620"/>
                  <a:gd name="f150" fmla="val 1995"/>
                  <a:gd name="f151" fmla="val 1794"/>
                  <a:gd name="f152" fmla="val 1869"/>
                  <a:gd name="f153" fmla="val 1503"/>
                  <a:gd name="f154" fmla="val 1566"/>
                  <a:gd name="f155" fmla="val 1394"/>
                  <a:gd name="f156" fmla="val 1739"/>
                  <a:gd name="f157" fmla="val 1224"/>
                  <a:gd name="f158" fmla="val 1020"/>
                  <a:gd name="f159" fmla="val 1012"/>
                  <a:gd name="f160" fmla="val 803"/>
                  <a:gd name="f161" fmla="val 1861"/>
                  <a:gd name="f162" fmla="val 628"/>
                  <a:gd name="f163" fmla="val 1730"/>
                  <a:gd name="f164" fmla="*/ f0 1 2037"/>
                  <a:gd name="f165" fmla="*/ f1 1 2369"/>
                  <a:gd name="f166" fmla="+- f4 0 f2"/>
                  <a:gd name="f167" fmla="+- f3 0 f2"/>
                  <a:gd name="f168" fmla="*/ f167 1 2037"/>
                  <a:gd name="f169" fmla="*/ f166 1 2369"/>
                  <a:gd name="f170" fmla="*/ f2 1 f168"/>
                  <a:gd name="f171" fmla="*/ f3 1 f168"/>
                  <a:gd name="f172" fmla="*/ f2 1 f169"/>
                  <a:gd name="f173" fmla="*/ f4 1 f169"/>
                  <a:gd name="f174" fmla="*/ f170 f164 1"/>
                  <a:gd name="f175" fmla="*/ f171 f164 1"/>
                  <a:gd name="f176" fmla="*/ f173 f165 1"/>
                  <a:gd name="f177" fmla="*/ f172 f16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4" t="f177" r="f175" b="f176"/>
                <a:pathLst>
                  <a:path w="2037" h="2369">
                    <a:moveTo>
                      <a:pt x="f5" y="f6"/>
                    </a:moveTo>
                    <a:cubicBezTo>
                      <a:pt x="f5" y="f7"/>
                      <a:pt x="f8" y="f9"/>
                      <a:pt x="f10" y="f11"/>
                    </a:cubicBezTo>
                    <a:lnTo>
                      <a:pt x="f12" y="f13"/>
                    </a:lnTo>
                    <a:cubicBezTo>
                      <a:pt x="f14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3" y="f24"/>
                    </a:cubicBezTo>
                    <a:cubicBezTo>
                      <a:pt x="f25" y="f26"/>
                      <a:pt x="f25" y="f27"/>
                      <a:pt x="f28" y="f29"/>
                    </a:cubicBezTo>
                    <a:cubicBezTo>
                      <a:pt x="f30" y="f31"/>
                      <a:pt x="f32" y="f33"/>
                      <a:pt x="f34" y="f35"/>
                    </a:cubicBezTo>
                    <a:cubicBezTo>
                      <a:pt x="f36" y="f37"/>
                      <a:pt x="f38" y="f39"/>
                      <a:pt x="f40" y="f41"/>
                    </a:cubicBezTo>
                    <a:cubicBezTo>
                      <a:pt x="f42" y="f43"/>
                      <a:pt x="f44" y="f45"/>
                      <a:pt x="f46" y="f47"/>
                    </a:cubicBezTo>
                    <a:cubicBezTo>
                      <a:pt x="f48" y="f49"/>
                      <a:pt x="f50" y="f51"/>
                      <a:pt x="f52" y="f53"/>
                    </a:cubicBezTo>
                    <a:cubicBezTo>
                      <a:pt x="f54" y="f55"/>
                      <a:pt x="f44" y="f56"/>
                      <a:pt x="f57" y="f58"/>
                    </a:cubicBezTo>
                    <a:cubicBezTo>
                      <a:pt x="f59" y="f60"/>
                      <a:pt x="f61" y="f62"/>
                      <a:pt x="f63" y="f64"/>
                    </a:cubicBezTo>
                    <a:cubicBezTo>
                      <a:pt x="f65" y="f2"/>
                      <a:pt x="f66" y="f2"/>
                      <a:pt x="f67" y="f64"/>
                    </a:cubicBezTo>
                    <a:cubicBezTo>
                      <a:pt x="f68" y="f62"/>
                      <a:pt x="f69" y="f60"/>
                      <a:pt x="f70" y="f58"/>
                    </a:cubicBezTo>
                    <a:cubicBezTo>
                      <a:pt x="f71" y="f72"/>
                      <a:pt x="f73" y="f74"/>
                      <a:pt x="f75" y="f76"/>
                    </a:cubicBezTo>
                    <a:lnTo>
                      <a:pt x="f77" y="f78"/>
                    </a:lnTo>
                    <a:cubicBezTo>
                      <a:pt x="f79" y="f80"/>
                      <a:pt x="f81" y="f82"/>
                      <a:pt x="f83" y="f82"/>
                    </a:cubicBezTo>
                    <a:cubicBezTo>
                      <a:pt x="f84" y="f82"/>
                      <a:pt x="f85" y="f86"/>
                      <a:pt x="f87" y="f88"/>
                    </a:cubicBezTo>
                    <a:cubicBezTo>
                      <a:pt x="f89" y="f90"/>
                      <a:pt x="f91" y="f92"/>
                      <a:pt x="f93" y="f94"/>
                    </a:cubicBezTo>
                    <a:lnTo>
                      <a:pt x="f93" y="f43"/>
                    </a:lnTo>
                    <a:cubicBezTo>
                      <a:pt x="f95" y="f96"/>
                      <a:pt x="f5" y="f97"/>
                      <a:pt x="f5" y="f6"/>
                    </a:cubicBez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98" y="f11"/>
                    </a:moveTo>
                    <a:cubicBezTo>
                      <a:pt x="f99" y="f100"/>
                      <a:pt x="f99" y="f101"/>
                      <a:pt x="f98" y="f88"/>
                    </a:cubicBezTo>
                    <a:lnTo>
                      <a:pt x="f102" y="f103"/>
                    </a:lnTo>
                    <a:lnTo>
                      <a:pt x="f104" y="f105"/>
                    </a:lnTo>
                    <a:cubicBezTo>
                      <a:pt x="f106" y="f107"/>
                      <a:pt x="f108" y="f109"/>
                      <a:pt x="f110" y="f53"/>
                    </a:cubicBezTo>
                    <a:cubicBezTo>
                      <a:pt x="f111" y="f51"/>
                      <a:pt x="f112" y="f49"/>
                      <a:pt x="f113" y="f47"/>
                    </a:cubicBezTo>
                    <a:lnTo>
                      <a:pt x="f114" y="f115"/>
                    </a:lnTo>
                    <a:lnTo>
                      <a:pt x="f113" y="f115"/>
                    </a:lnTo>
                    <a:cubicBezTo>
                      <a:pt x="f116" y="f117"/>
                      <a:pt x="f118" y="f119"/>
                      <a:pt x="f120" y="f41"/>
                    </a:cubicBezTo>
                    <a:cubicBezTo>
                      <a:pt x="f121" y="f39"/>
                      <a:pt x="f122" y="f37"/>
                      <a:pt x="f123" y="f35"/>
                    </a:cubicBezTo>
                    <a:cubicBezTo>
                      <a:pt x="f124" y="f33"/>
                      <a:pt x="f125" y="f31"/>
                      <a:pt x="f126" y="f29"/>
                    </a:cubicBezTo>
                    <a:cubicBezTo>
                      <a:pt x="f2" y="f27"/>
                      <a:pt x="f2" y="f26"/>
                      <a:pt x="f127" y="f24"/>
                    </a:cubicBezTo>
                    <a:cubicBezTo>
                      <a:pt x="f128" y="f22"/>
                      <a:pt x="f129" y="f20"/>
                      <a:pt x="f121" y="f18"/>
                    </a:cubicBezTo>
                    <a:cubicBezTo>
                      <a:pt x="f130" y="f131"/>
                      <a:pt x="f132" y="f133"/>
                      <a:pt x="f134" y="f135"/>
                    </a:cubicBezTo>
                    <a:lnTo>
                      <a:pt x="f115" y="f136"/>
                    </a:lnTo>
                    <a:cubicBezTo>
                      <a:pt x="f137" y="f138"/>
                      <a:pt x="f139" y="f140"/>
                      <a:pt x="f141" y="f142"/>
                    </a:cubicBezTo>
                    <a:cubicBezTo>
                      <a:pt x="f143" y="f140"/>
                      <a:pt x="f144" y="f138"/>
                      <a:pt x="f145" y="f136"/>
                    </a:cubicBezTo>
                    <a:lnTo>
                      <a:pt x="f146" y="f135"/>
                    </a:lnTo>
                    <a:cubicBezTo>
                      <a:pt x="f147" y="f148"/>
                      <a:pt x="f149" y="f150"/>
                      <a:pt x="f151" y="f152"/>
                    </a:cubicBezTo>
                    <a:lnTo>
                      <a:pt x="f153" y="f154"/>
                    </a:lnTo>
                    <a:cubicBezTo>
                      <a:pt x="f155" y="f156"/>
                      <a:pt x="f157" y="f40"/>
                      <a:pt x="f158" y="f40"/>
                    </a:cubicBezTo>
                    <a:lnTo>
                      <a:pt x="f159" y="f40"/>
                    </a:lnTo>
                    <a:cubicBezTo>
                      <a:pt x="f160" y="f161"/>
                      <a:pt x="f162" y="f163"/>
                      <a:pt x="f98" y="f11"/>
                    </a:cubicBezTo>
                    <a:close/>
                  </a:path>
                </a:pathLst>
              </a:custGeom>
              <a:solidFill>
                <a:srgbClr val="009035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9" name="Forma Livre 8"/>
              <p:cNvSpPr/>
              <p:nvPr/>
            </p:nvSpPr>
            <p:spPr>
              <a:xfrm>
                <a:off x="9199440" y="5899315"/>
                <a:ext cx="417597" cy="2617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244"/>
                  <a:gd name="f4" fmla="val 797"/>
                  <a:gd name="f5" fmla="val 796"/>
                  <a:gd name="f6" fmla="val 2"/>
                  <a:gd name="f7" fmla="val 355"/>
                  <a:gd name="f8" fmla="val 279"/>
                  <a:gd name="f9" fmla="val 620"/>
                  <a:gd name="f10" fmla="val 964"/>
                  <a:gd name="f11" fmla="val 1239"/>
                  <a:gd name="f12" fmla="val 1243"/>
                  <a:gd name="f13" fmla="*/ f0 1 1244"/>
                  <a:gd name="f14" fmla="*/ f1 1 797"/>
                  <a:gd name="f15" fmla="+- f4 0 f2"/>
                  <a:gd name="f16" fmla="+- f3 0 f2"/>
                  <a:gd name="f17" fmla="*/ f16 1 1244"/>
                  <a:gd name="f18" fmla="*/ f15 1 797"/>
                  <a:gd name="f19" fmla="*/ f2 1 f17"/>
                  <a:gd name="f20" fmla="*/ f3 1 f17"/>
                  <a:gd name="f21" fmla="*/ f2 1 f18"/>
                  <a:gd name="f22" fmla="*/ f4 1 f18"/>
                  <a:gd name="f23" fmla="*/ f19 f13 1"/>
                  <a:gd name="f24" fmla="*/ f20 f13 1"/>
                  <a:gd name="f25" fmla="*/ f22 f14 1"/>
                  <a:gd name="f26" fmla="*/ f21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3" t="f26" r="f24" b="f25"/>
                <a:pathLst>
                  <a:path w="1244" h="797">
                    <a:moveTo>
                      <a:pt x="f2" y="f5"/>
                    </a:moveTo>
                    <a:cubicBezTo>
                      <a:pt x="f6" y="f7"/>
                      <a:pt x="f8" y="f2"/>
                      <a:pt x="f9" y="f2"/>
                    </a:cubicBezTo>
                    <a:cubicBezTo>
                      <a:pt x="f10" y="f2"/>
                      <a:pt x="f11" y="f7"/>
                      <a:pt x="f12" y="f5"/>
                    </a:cubicBezTo>
                    <a:lnTo>
                      <a:pt x="f2" y="f5"/>
                    </a:lnTo>
                  </a:path>
                </a:pathLst>
              </a:custGeom>
              <a:noFill/>
              <a:ln w="1801" cap="flat">
                <a:solidFill>
                  <a:srgbClr val="1B1918"/>
                </a:solidFill>
                <a:prstDash val="solid"/>
                <a:miter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0" name="Forma Livre 9"/>
              <p:cNvSpPr/>
              <p:nvPr/>
            </p:nvSpPr>
            <p:spPr>
              <a:xfrm>
                <a:off x="9451796" y="6195956"/>
                <a:ext cx="107999" cy="107999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375"/>
                  <a:gd name="f6" fmla="val 371"/>
                  <a:gd name="f7" fmla="val 214"/>
                  <a:gd name="f8" fmla="val 66"/>
                  <a:gd name="f9" fmla="val 193"/>
                  <a:gd name="f10" fmla="val 17"/>
                  <a:gd name="f11" fmla="val 195"/>
                  <a:gd name="f12" fmla="val 12"/>
                  <a:gd name="f13" fmla="val 189"/>
                  <a:gd name="f14" fmla="val 10"/>
                  <a:gd name="f15" fmla="val 7"/>
                  <a:gd name="f16" fmla="val 183"/>
                  <a:gd name="f17" fmla="val 160"/>
                  <a:gd name="f18" fmla="val 68"/>
                  <a:gd name="f19" fmla="val 168"/>
                  <a:gd name="f20" fmla="val 3"/>
                  <a:gd name="f21" fmla="val 159"/>
                  <a:gd name="f22" fmla="val 2"/>
                  <a:gd name="f23" fmla="val 152"/>
                  <a:gd name="f24" fmla="val 63"/>
                  <a:gd name="f25" fmla="val 145"/>
                  <a:gd name="f26" fmla="val 136"/>
                  <a:gd name="f27" fmla="val 143"/>
                  <a:gd name="f28" fmla="val 121"/>
                  <a:gd name="f29" fmla="val 5"/>
                  <a:gd name="f30" fmla="val 112"/>
                  <a:gd name="f31" fmla="val 8"/>
                  <a:gd name="f32" fmla="val 74"/>
                  <a:gd name="f33" fmla="val 93"/>
                  <a:gd name="f34" fmla="val 86"/>
                  <a:gd name="f35" fmla="val 23"/>
                  <a:gd name="f36" fmla="val 126"/>
                  <a:gd name="f37" fmla="val 76"/>
                  <a:gd name="f38" fmla="val 35"/>
                  <a:gd name="f39" fmla="val 71"/>
                  <a:gd name="f40" fmla="val 43"/>
                  <a:gd name="f41" fmla="val 81"/>
                  <a:gd name="f42" fmla="val 50"/>
                  <a:gd name="f43" fmla="val 52"/>
                  <a:gd name="f44" fmla="val 78"/>
                  <a:gd name="f45" fmla="val 64"/>
                  <a:gd name="f46" fmla="val 59"/>
                  <a:gd name="f47" fmla="val 60"/>
                  <a:gd name="f48" fmla="val 57"/>
                  <a:gd name="f49" fmla="val 61"/>
                  <a:gd name="f50" fmla="val 83"/>
                  <a:gd name="f51" fmla="val 116"/>
                  <a:gd name="f52" fmla="val 38"/>
                  <a:gd name="f53" fmla="val 32"/>
                  <a:gd name="f54" fmla="val 123"/>
                  <a:gd name="f55" fmla="val 26"/>
                  <a:gd name="f56" fmla="val 101"/>
                  <a:gd name="f57" fmla="val 109"/>
                  <a:gd name="f58" fmla="val 69"/>
                  <a:gd name="f59" fmla="val 129"/>
                  <a:gd name="f60" fmla="val 16"/>
                  <a:gd name="f61" fmla="val 124"/>
                  <a:gd name="f62" fmla="val 14"/>
                  <a:gd name="f63" fmla="val 133"/>
                  <a:gd name="f64" fmla="val 138"/>
                  <a:gd name="f65" fmla="val 144"/>
                  <a:gd name="f66" fmla="val 141"/>
                  <a:gd name="f67" fmla="val 11"/>
                  <a:gd name="f68" fmla="val 148"/>
                  <a:gd name="f69" fmla="val 151"/>
                  <a:gd name="f70" fmla="val 154"/>
                  <a:gd name="f71" fmla="val 20"/>
                  <a:gd name="f72" fmla="val 161"/>
                  <a:gd name="f73" fmla="val 172"/>
                  <a:gd name="f74" fmla="val 187"/>
                  <a:gd name="f75" fmla="val 199"/>
                  <a:gd name="f76" fmla="val 40"/>
                  <a:gd name="f77" fmla="val 202"/>
                  <a:gd name="f78" fmla="val 205"/>
                  <a:gd name="f79" fmla="val 4"/>
                  <a:gd name="f80" fmla="val 210"/>
                  <a:gd name="f81" fmla="val 212"/>
                  <a:gd name="f82" fmla="val 220"/>
                  <a:gd name="f83" fmla="val 47"/>
                  <a:gd name="f84" fmla="val 209"/>
                  <a:gd name="f85" fmla="val 237"/>
                  <a:gd name="f86" fmla="val 245"/>
                  <a:gd name="f87" fmla="val 67"/>
                  <a:gd name="f88" fmla="val 215"/>
                  <a:gd name="f89" fmla="val 19"/>
                  <a:gd name="f90" fmla="val 260"/>
                  <a:gd name="f91" fmla="val 24"/>
                  <a:gd name="f92" fmla="val 267"/>
                  <a:gd name="f93" fmla="val 72"/>
                  <a:gd name="f94" fmla="val 224"/>
                  <a:gd name="f95" fmla="val 266"/>
                  <a:gd name="f96" fmla="val 271"/>
                  <a:gd name="f97" fmla="val 281"/>
                  <a:gd name="f98" fmla="val 276"/>
                  <a:gd name="f99" fmla="val 48"/>
                  <a:gd name="f100" fmla="val 279"/>
                  <a:gd name="f101" fmla="val 272"/>
                  <a:gd name="f102" fmla="val 269"/>
                  <a:gd name="f103" fmla="val 29"/>
                  <a:gd name="f104" fmla="val 295"/>
                  <a:gd name="f105" fmla="val 303"/>
                  <a:gd name="f106" fmla="val 274"/>
                  <a:gd name="f107" fmla="val 288"/>
                  <a:gd name="f108" fmla="val 301"/>
                  <a:gd name="f109" fmla="val 316"/>
                  <a:gd name="f110" fmla="val 321"/>
                  <a:gd name="f111" fmla="val 55"/>
                  <a:gd name="f112" fmla="val 325"/>
                  <a:gd name="f113" fmla="val 308"/>
                  <a:gd name="f114" fmla="val 283"/>
                  <a:gd name="f115" fmla="val 335"/>
                  <a:gd name="f116" fmla="val 338"/>
                  <a:gd name="f117" fmla="val 90"/>
                  <a:gd name="f118" fmla="val 286"/>
                  <a:gd name="f119" fmla="val 336"/>
                  <a:gd name="f120" fmla="val 91"/>
                  <a:gd name="f121" fmla="val 340"/>
                  <a:gd name="f122" fmla="val 341"/>
                  <a:gd name="f123" fmla="val 98"/>
                  <a:gd name="f124" fmla="val 345"/>
                  <a:gd name="f125" fmla="val 102"/>
                  <a:gd name="f126" fmla="val 128"/>
                  <a:gd name="f127" fmla="val 107"/>
                  <a:gd name="f128" fmla="val 357"/>
                  <a:gd name="f129" fmla="val 114"/>
                  <a:gd name="f130" fmla="val 362"/>
                  <a:gd name="f131" fmla="val 330"/>
                  <a:gd name="f132" fmla="val 346"/>
                  <a:gd name="f133" fmla="val 365"/>
                  <a:gd name="f134" fmla="val 134"/>
                  <a:gd name="f135" fmla="val 370"/>
                  <a:gd name="f136" fmla="val 348"/>
                  <a:gd name="f137" fmla="val 333"/>
                  <a:gd name="f138" fmla="val 146"/>
                  <a:gd name="f139" fmla="val 320"/>
                  <a:gd name="f140" fmla="val 368"/>
                  <a:gd name="f141" fmla="val 153"/>
                  <a:gd name="f142" fmla="val 318"/>
                  <a:gd name="f143" fmla="val 363"/>
                  <a:gd name="f144" fmla="val 192"/>
                  <a:gd name="f145" fmla="val 207"/>
                  <a:gd name="f146" fmla="val 367"/>
                  <a:gd name="f147" fmla="val 216"/>
                  <a:gd name="f148" fmla="val 228"/>
                  <a:gd name="f149" fmla="val 229"/>
                  <a:gd name="f150" fmla="val 331"/>
                  <a:gd name="f151" fmla="val 231"/>
                  <a:gd name="f152" fmla="val 240"/>
                  <a:gd name="f153" fmla="val 238"/>
                  <a:gd name="f154" fmla="val 328"/>
                  <a:gd name="f155" fmla="val 315"/>
                  <a:gd name="f156" fmla="val 358"/>
                  <a:gd name="f157" fmla="val 355"/>
                  <a:gd name="f158" fmla="val 247"/>
                  <a:gd name="f159" fmla="val 313"/>
                  <a:gd name="f160" fmla="val 278"/>
                  <a:gd name="f161" fmla="val 343"/>
                  <a:gd name="f162" fmla="val 285"/>
                  <a:gd name="f163" fmla="val 298"/>
                  <a:gd name="f164" fmla="val 307"/>
                  <a:gd name="f165" fmla="val 293"/>
                  <a:gd name="f166" fmla="val 300"/>
                  <a:gd name="f167" fmla="val 309"/>
                  <a:gd name="f168" fmla="val 306"/>
                  <a:gd name="f169" fmla="val 317"/>
                  <a:gd name="f170" fmla="val 319"/>
                  <a:gd name="f171" fmla="val 326"/>
                  <a:gd name="f172" fmla="val 324"/>
                  <a:gd name="f173" fmla="val 314"/>
                  <a:gd name="f174" fmla="val 322"/>
                  <a:gd name="f175" fmla="val 277"/>
                  <a:gd name="f176" fmla="val 350"/>
                  <a:gd name="f177" fmla="val 262"/>
                  <a:gd name="f178" fmla="val 302"/>
                  <a:gd name="f179" fmla="val 222"/>
                  <a:gd name="f180" fmla="val 264"/>
                  <a:gd name="f181" fmla="val 259"/>
                  <a:gd name="f182" fmla="val 364"/>
                  <a:gd name="f183" fmla="val 244"/>
                  <a:gd name="f184" fmla="val 369"/>
                  <a:gd name="f185" fmla="val 235"/>
                  <a:gd name="f186" fmla="val 204"/>
                  <a:gd name="f187" fmla="val 217"/>
                  <a:gd name="f188" fmla="val 372"/>
                  <a:gd name="f189" fmla="val 219"/>
                  <a:gd name="f190" fmla="val 374"/>
                  <a:gd name="f191" fmla="val 352"/>
                  <a:gd name="f192" fmla="val 194"/>
                  <a:gd name="f193" fmla="val 185"/>
                  <a:gd name="f194" fmla="val 169"/>
                  <a:gd name="f195" fmla="val 177"/>
                  <a:gd name="f196" fmla="val 353"/>
                  <a:gd name="f197" fmla="val 359"/>
                  <a:gd name="f198" fmla="val 149"/>
                  <a:gd name="f199" fmla="val 139"/>
                  <a:gd name="f200" fmla="val 310"/>
                  <a:gd name="f201" fmla="val 131"/>
                  <a:gd name="f202" fmla="val 305"/>
                  <a:gd name="f203" fmla="val 108"/>
                  <a:gd name="f204" fmla="val 99"/>
                  <a:gd name="f205" fmla="val 119"/>
                  <a:gd name="f206" fmla="val 312"/>
                  <a:gd name="f207" fmla="val 58"/>
                  <a:gd name="f208" fmla="val 297"/>
                  <a:gd name="f209" fmla="val 42"/>
                  <a:gd name="f210" fmla="val 33"/>
                  <a:gd name="f211" fmla="val 248"/>
                  <a:gd name="f212" fmla="val 22"/>
                  <a:gd name="f213" fmla="val 15"/>
                  <a:gd name="f214" fmla="val 73"/>
                  <a:gd name="f215" fmla="val 254"/>
                  <a:gd name="f216" fmla="val 223"/>
                  <a:gd name="f217" fmla="val 181"/>
                  <a:gd name="f218" fmla="val 156"/>
                  <a:gd name="f219" fmla="val 200"/>
                  <a:gd name="f220" fmla="val 208"/>
                  <a:gd name="f221" fmla="val 188"/>
                  <a:gd name="f222" fmla="val 27"/>
                  <a:gd name="f223" fmla="val 157"/>
                  <a:gd name="f224" fmla="val 103"/>
                  <a:gd name="f225" fmla="val 165"/>
                  <a:gd name="f226" fmla="val 174"/>
                  <a:gd name="f227" fmla="val 227"/>
                  <a:gd name="f228" fmla="val 255"/>
                  <a:gd name="f229" fmla="val 290"/>
                  <a:gd name="f230" fmla="val 226"/>
                  <a:gd name="f231" fmla="val 291"/>
                  <a:gd name="f232" fmla="val 186"/>
                  <a:gd name="f233" fmla="val 257"/>
                  <a:gd name="f234" fmla="val 184"/>
                  <a:gd name="f235" fmla="val 190"/>
                  <a:gd name="f236" fmla="val 252"/>
                  <a:gd name="f237" fmla="val 239"/>
                  <a:gd name="f238" fmla="val 243"/>
                  <a:gd name="f239" fmla="val 236"/>
                  <a:gd name="f240" fmla="val 232"/>
                  <a:gd name="f241" fmla="val 197"/>
                  <a:gd name="f242" fmla="val 170"/>
                  <a:gd name="f243" fmla="val 182"/>
                  <a:gd name="f244" fmla="val 104"/>
                  <a:gd name="f245" fmla="val 79"/>
                  <a:gd name="f246" fmla="val 111"/>
                  <a:gd name="f247" fmla="val 53"/>
                  <a:gd name="f248" fmla="val 118"/>
                  <a:gd name="f249" fmla="val 105"/>
                  <a:gd name="f250" fmla="val 106"/>
                  <a:gd name="f251" fmla="val 171"/>
                  <a:gd name="f252" fmla="val 162"/>
                  <a:gd name="f253" fmla="val 122"/>
                  <a:gd name="f254" fmla="val 97"/>
                  <a:gd name="f255" fmla="val 140"/>
                  <a:gd name="f256" fmla="val 115"/>
                  <a:gd name="f257" fmla="val 88"/>
                  <a:gd name="f258" fmla="val 234"/>
                  <a:gd name="f259" fmla="val 150"/>
                  <a:gd name="f260" fmla="val 100"/>
                  <a:gd name="f261" fmla="val 95"/>
                  <a:gd name="f262" fmla="val 85"/>
                  <a:gd name="f263" fmla="val 113"/>
                  <a:gd name="f264" fmla="val 62"/>
                  <a:gd name="f265" fmla="*/ f2 1 375"/>
                  <a:gd name="f266" fmla="*/ f3 1 371"/>
                  <a:gd name="f267" fmla="+- f6 0 f4"/>
                  <a:gd name="f268" fmla="+- f5 0 f4"/>
                  <a:gd name="f269" fmla="*/ f268 1 375"/>
                  <a:gd name="f270" fmla="*/ f267 1 371"/>
                  <a:gd name="f271" fmla="*/ f4 1 f269"/>
                  <a:gd name="f272" fmla="*/ f5 1 f269"/>
                  <a:gd name="f273" fmla="*/ f4 1 f270"/>
                  <a:gd name="f274" fmla="*/ f6 1 f270"/>
                  <a:gd name="f275" fmla="*/ f271 f265 1"/>
                  <a:gd name="f276" fmla="*/ f272 f265 1"/>
                  <a:gd name="f277" fmla="*/ f274 f266 1"/>
                  <a:gd name="f278" fmla="*/ f273 f26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75" t="f278" r="f276" b="f277"/>
                <a:pathLst>
                  <a:path w="375" h="371">
                    <a:moveTo>
                      <a:pt x="f7" y="f8"/>
                    </a:moveTo>
                    <a:lnTo>
                      <a:pt x="f9" y="f10"/>
                    </a:lnTo>
                    <a:lnTo>
                      <a:pt x="f11" y="f12"/>
                    </a:lnTo>
                    <a:lnTo>
                      <a:pt x="f13" y="f14"/>
                    </a:lnTo>
                    <a:lnTo>
                      <a:pt x="f13" y="f15"/>
                    </a:lnTo>
                    <a:lnTo>
                      <a:pt x="f1" y="f14"/>
                    </a:lnTo>
                    <a:lnTo>
                      <a:pt x="f16" y="f10"/>
                    </a:lnTo>
                    <a:lnTo>
                      <a:pt x="f17" y="f18"/>
                    </a:lnTo>
                    <a:lnTo>
                      <a:pt x="f19" y="f20"/>
                    </a:lnTo>
                    <a:lnTo>
                      <a:pt x="f21" y="f22"/>
                    </a:lnTo>
                    <a:lnTo>
                      <a:pt x="f23" y="f24"/>
                    </a:lnTo>
                    <a:lnTo>
                      <a:pt x="f25" y="f22"/>
                    </a:lnTo>
                    <a:lnTo>
                      <a:pt x="f26" y="f22"/>
                    </a:lnTo>
                    <a:lnTo>
                      <a:pt x="f27" y="f18"/>
                    </a:lnTo>
                    <a:lnTo>
                      <a:pt x="f28" y="f29"/>
                    </a:lnTo>
                    <a:lnTo>
                      <a:pt x="f30" y="f31"/>
                    </a:lnTo>
                    <a:lnTo>
                      <a:pt x="f26" y="f32"/>
                    </a:lnTo>
                    <a:lnTo>
                      <a:pt x="f33" y="f10"/>
                    </a:lnTo>
                    <a:lnTo>
                      <a:pt x="f34" y="f35"/>
                    </a:lnTo>
                    <a:lnTo>
                      <a:pt x="f36" y="f37"/>
                    </a:lnTo>
                    <a:lnTo>
                      <a:pt x="f37" y="f38"/>
                    </a:lnTo>
                    <a:lnTo>
                      <a:pt x="f39" y="f40"/>
                    </a:lnTo>
                    <a:lnTo>
                      <a:pt x="f41" y="f42"/>
                    </a:lnTo>
                    <a:lnTo>
                      <a:pt x="f37" y="f43"/>
                    </a:lnTo>
                    <a:lnTo>
                      <a:pt x="f44" y="f8"/>
                    </a:lnTo>
                    <a:lnTo>
                      <a:pt x="f45" y="f46"/>
                    </a:lnTo>
                    <a:lnTo>
                      <a:pt x="f47" y="f8"/>
                    </a:lnTo>
                    <a:lnTo>
                      <a:pt x="f48" y="f49"/>
                    </a:lnTo>
                    <a:lnTo>
                      <a:pt x="f42" y="f8"/>
                    </a:lnTo>
                    <a:lnTo>
                      <a:pt x="f50" y="f51"/>
                    </a:lnTo>
                    <a:lnTo>
                      <a:pt x="f52" y="f44"/>
                    </a:lnTo>
                    <a:lnTo>
                      <a:pt x="f53" y="f34"/>
                    </a:lnTo>
                    <a:lnTo>
                      <a:pt x="f37" y="f54"/>
                    </a:lnTo>
                    <a:lnTo>
                      <a:pt x="f55" y="f56"/>
                    </a:lnTo>
                    <a:lnTo>
                      <a:pt x="f35" y="f57"/>
                    </a:lnTo>
                    <a:lnTo>
                      <a:pt x="f58" y="f59"/>
                    </a:lnTo>
                    <a:lnTo>
                      <a:pt x="f60" y="f61"/>
                    </a:lnTo>
                    <a:lnTo>
                      <a:pt x="f62" y="f63"/>
                    </a:lnTo>
                    <a:lnTo>
                      <a:pt x="f8" y="f64"/>
                    </a:lnTo>
                    <a:lnTo>
                      <a:pt x="f35" y="f65"/>
                    </a:lnTo>
                    <a:lnTo>
                      <a:pt x="f60" y="f66"/>
                    </a:lnTo>
                    <a:lnTo>
                      <a:pt x="f67" y="f68"/>
                    </a:lnTo>
                    <a:lnTo>
                      <a:pt x="f60" y="f69"/>
                    </a:lnTo>
                    <a:lnTo>
                      <a:pt x="f60" y="f70"/>
                    </a:lnTo>
                    <a:lnTo>
                      <a:pt x="f71" y="f70"/>
                    </a:lnTo>
                    <a:lnTo>
                      <a:pt x="f47" y="f1"/>
                    </a:lnTo>
                    <a:lnTo>
                      <a:pt x="f29" y="f72"/>
                    </a:lnTo>
                    <a:lnTo>
                      <a:pt x="f22" y="f73"/>
                    </a:lnTo>
                    <a:lnTo>
                      <a:pt x="f47" y="f13"/>
                    </a:lnTo>
                    <a:lnTo>
                      <a:pt x="f4" y="f74"/>
                    </a:lnTo>
                    <a:lnTo>
                      <a:pt x="f4" y="f11"/>
                    </a:lnTo>
                    <a:lnTo>
                      <a:pt x="f48" y="f75"/>
                    </a:lnTo>
                    <a:cubicBezTo>
                      <a:pt x="f76" y="f77"/>
                      <a:pt x="f35" y="f78"/>
                      <a:pt x="f79" y="f80"/>
                    </a:cubicBezTo>
                    <a:lnTo>
                      <a:pt x="f4" y="f81"/>
                    </a:lnTo>
                    <a:lnTo>
                      <a:pt x="f22" y="f82"/>
                    </a:lnTo>
                    <a:lnTo>
                      <a:pt x="f29" y="f82"/>
                    </a:lnTo>
                    <a:cubicBezTo>
                      <a:pt x="f55" y="f7"/>
                      <a:pt x="f83" y="f84"/>
                      <a:pt x="f8" y="f78"/>
                    </a:cubicBezTo>
                    <a:lnTo>
                      <a:pt x="f29" y="f85"/>
                    </a:lnTo>
                    <a:lnTo>
                      <a:pt x="f67" y="f86"/>
                    </a:lnTo>
                    <a:lnTo>
                      <a:pt x="f87" y="f88"/>
                    </a:lnTo>
                    <a:lnTo>
                      <a:pt x="f89" y="f90"/>
                    </a:lnTo>
                    <a:lnTo>
                      <a:pt x="f91" y="f92"/>
                    </a:lnTo>
                    <a:lnTo>
                      <a:pt x="f93" y="f94"/>
                    </a:lnTo>
                    <a:lnTo>
                      <a:pt x="f83" y="f95"/>
                    </a:lnTo>
                    <a:lnTo>
                      <a:pt x="f91" y="f96"/>
                    </a:lnTo>
                    <a:lnTo>
                      <a:pt x="f55" y="f97"/>
                    </a:lnTo>
                    <a:lnTo>
                      <a:pt x="f40" y="f98"/>
                    </a:lnTo>
                    <a:lnTo>
                      <a:pt x="f99" y="f100"/>
                    </a:lnTo>
                    <a:lnTo>
                      <a:pt x="f43" y="f101"/>
                    </a:lnTo>
                    <a:lnTo>
                      <a:pt x="f87" y="f102"/>
                    </a:lnTo>
                    <a:lnTo>
                      <a:pt x="f103" y="f104"/>
                    </a:lnTo>
                    <a:lnTo>
                      <a:pt x="f38" y="f105"/>
                    </a:lnTo>
                    <a:lnTo>
                      <a:pt x="f37" y="f106"/>
                    </a:lnTo>
                    <a:cubicBezTo>
                      <a:pt x="f87" y="f107"/>
                      <a:pt x="f47" y="f108"/>
                      <a:pt x="f42" y="f109"/>
                    </a:cubicBezTo>
                    <a:lnTo>
                      <a:pt x="f99" y="f110"/>
                    </a:lnTo>
                    <a:lnTo>
                      <a:pt x="f111" y="f112"/>
                    </a:lnTo>
                    <a:lnTo>
                      <a:pt x="f46" y="f110"/>
                    </a:lnTo>
                    <a:cubicBezTo>
                      <a:pt x="f8" y="f113"/>
                      <a:pt x="f32" y="f104"/>
                      <a:pt x="f41" y="f114"/>
                    </a:cubicBezTo>
                    <a:lnTo>
                      <a:pt x="f87" y="f115"/>
                    </a:lnTo>
                    <a:lnTo>
                      <a:pt x="f37" y="f116"/>
                    </a:lnTo>
                    <a:lnTo>
                      <a:pt x="f117" y="f118"/>
                    </a:lnTo>
                    <a:lnTo>
                      <a:pt x="f33" y="f119"/>
                    </a:lnTo>
                    <a:lnTo>
                      <a:pt x="f120" y="f116"/>
                    </a:lnTo>
                    <a:lnTo>
                      <a:pt x="f33" y="f121"/>
                    </a:lnTo>
                    <a:lnTo>
                      <a:pt x="f33" y="f122"/>
                    </a:lnTo>
                    <a:lnTo>
                      <a:pt x="f123" y="f124"/>
                    </a:lnTo>
                    <a:lnTo>
                      <a:pt x="f125" y="f122"/>
                    </a:lnTo>
                    <a:lnTo>
                      <a:pt x="f126" y="f109"/>
                    </a:lnTo>
                    <a:lnTo>
                      <a:pt x="f127" y="f128"/>
                    </a:lnTo>
                    <a:lnTo>
                      <a:pt x="f129" y="f130"/>
                    </a:lnTo>
                    <a:lnTo>
                      <a:pt x="f26" y="f109"/>
                    </a:lnTo>
                    <a:cubicBezTo>
                      <a:pt x="f26" y="f131"/>
                      <a:pt x="f26" y="f132"/>
                      <a:pt x="f26" y="f133"/>
                    </a:cubicBezTo>
                    <a:lnTo>
                      <a:pt x="f134" y="f135"/>
                    </a:lnTo>
                    <a:lnTo>
                      <a:pt x="f27" y="f135"/>
                    </a:lnTo>
                    <a:lnTo>
                      <a:pt x="f27" y="f133"/>
                    </a:lnTo>
                    <a:cubicBezTo>
                      <a:pt x="f25" y="f136"/>
                      <a:pt x="f25" y="f137"/>
                      <a:pt x="f138" y="f139"/>
                    </a:cubicBezTo>
                    <a:lnTo>
                      <a:pt x="f21" y="f135"/>
                    </a:lnTo>
                    <a:lnTo>
                      <a:pt x="f19" y="f140"/>
                    </a:lnTo>
                    <a:lnTo>
                      <a:pt x="f141" y="f142"/>
                    </a:lnTo>
                    <a:lnTo>
                      <a:pt x="f16" y="f143"/>
                    </a:lnTo>
                    <a:lnTo>
                      <a:pt x="f13" y="f0"/>
                    </a:lnTo>
                    <a:lnTo>
                      <a:pt x="f144" y="f130"/>
                    </a:lnTo>
                    <a:lnTo>
                      <a:pt x="f82" y="f109"/>
                    </a:lnTo>
                    <a:lnTo>
                      <a:pt x="f145" y="f146"/>
                    </a:lnTo>
                    <a:lnTo>
                      <a:pt x="f147" y="f135"/>
                    </a:lnTo>
                    <a:lnTo>
                      <a:pt x="f148" y="f142"/>
                    </a:lnTo>
                    <a:cubicBezTo>
                      <a:pt x="f149" y="f150"/>
                      <a:pt x="f149" y="f132"/>
                      <a:pt x="f151" y="f143"/>
                    </a:cubicBezTo>
                    <a:lnTo>
                      <a:pt x="f151" y="f140"/>
                    </a:lnTo>
                    <a:lnTo>
                      <a:pt x="f152" y="f146"/>
                    </a:lnTo>
                    <a:lnTo>
                      <a:pt x="f152" y="f130"/>
                    </a:lnTo>
                    <a:cubicBezTo>
                      <a:pt x="f153" y="f124"/>
                      <a:pt x="f153" y="f154"/>
                      <a:pt x="f153" y="f155"/>
                    </a:cubicBezTo>
                    <a:lnTo>
                      <a:pt x="f90" y="f156"/>
                    </a:lnTo>
                    <a:lnTo>
                      <a:pt x="f92" y="f157"/>
                    </a:lnTo>
                    <a:lnTo>
                      <a:pt x="f158" y="f159"/>
                    </a:lnTo>
                    <a:lnTo>
                      <a:pt x="f101" y="f116"/>
                    </a:lnTo>
                    <a:lnTo>
                      <a:pt x="f101" y="f121"/>
                    </a:lnTo>
                    <a:lnTo>
                      <a:pt x="f160" y="f161"/>
                    </a:lnTo>
                    <a:lnTo>
                      <a:pt x="f97" y="f121"/>
                    </a:lnTo>
                    <a:lnTo>
                      <a:pt x="f97" y="f116"/>
                    </a:lnTo>
                    <a:lnTo>
                      <a:pt x="f114" y="f119"/>
                    </a:lnTo>
                    <a:lnTo>
                      <a:pt x="f97" y="f115"/>
                    </a:lnTo>
                    <a:lnTo>
                      <a:pt x="f162" y="f162"/>
                    </a:lnTo>
                    <a:lnTo>
                      <a:pt x="f163" y="f115"/>
                    </a:lnTo>
                    <a:lnTo>
                      <a:pt x="f164" y="f137"/>
                    </a:lnTo>
                    <a:lnTo>
                      <a:pt x="f165" y="f97"/>
                    </a:lnTo>
                    <a:cubicBezTo>
                      <a:pt x="f166" y="f165"/>
                      <a:pt x="f167" y="f168"/>
                      <a:pt x="f169" y="f139"/>
                    </a:cubicBezTo>
                    <a:lnTo>
                      <a:pt x="f170" y="f112"/>
                    </a:lnTo>
                    <a:lnTo>
                      <a:pt x="f171" y="f139"/>
                    </a:lnTo>
                    <a:lnTo>
                      <a:pt x="f172" y="f109"/>
                    </a:lnTo>
                    <a:cubicBezTo>
                      <a:pt x="f173" y="f166"/>
                      <a:pt x="f164" y="f118"/>
                      <a:pt x="f163" y="f101"/>
                    </a:cubicBezTo>
                    <a:lnTo>
                      <a:pt x="f121" y="f108"/>
                    </a:lnTo>
                    <a:lnTo>
                      <a:pt x="f124" y="f165"/>
                    </a:lnTo>
                    <a:lnTo>
                      <a:pt x="f164" y="f92"/>
                    </a:lnTo>
                    <a:lnTo>
                      <a:pt x="f174" y="f96"/>
                    </a:lnTo>
                    <a:lnTo>
                      <a:pt x="f171" y="f175"/>
                    </a:lnTo>
                    <a:lnTo>
                      <a:pt x="f150" y="f101"/>
                    </a:lnTo>
                    <a:lnTo>
                      <a:pt x="f136" y="f100"/>
                    </a:lnTo>
                    <a:lnTo>
                      <a:pt x="f176" y="f102"/>
                    </a:lnTo>
                    <a:lnTo>
                      <a:pt x="f154" y="f177"/>
                    </a:lnTo>
                    <a:lnTo>
                      <a:pt x="f178" y="f179"/>
                    </a:lnTo>
                    <a:lnTo>
                      <a:pt x="f176" y="f180"/>
                    </a:lnTo>
                    <a:lnTo>
                      <a:pt x="f157" y="f181"/>
                    </a:lnTo>
                    <a:lnTo>
                      <a:pt x="f164" y="f7"/>
                    </a:lnTo>
                    <a:lnTo>
                      <a:pt x="f182" y="f183"/>
                    </a:lnTo>
                    <a:lnTo>
                      <a:pt x="f184" y="f185"/>
                    </a:lnTo>
                    <a:lnTo>
                      <a:pt x="f167" y="f186"/>
                    </a:lnTo>
                    <a:cubicBezTo>
                      <a:pt x="f154" y="f145"/>
                      <a:pt x="f136" y="f81"/>
                      <a:pt x="f184" y="f187"/>
                    </a:cubicBezTo>
                    <a:lnTo>
                      <a:pt x="f188" y="f189"/>
                    </a:lnTo>
                    <a:lnTo>
                      <a:pt x="f190" y="f80"/>
                    </a:lnTo>
                    <a:lnTo>
                      <a:pt x="f6" y="f84"/>
                    </a:lnTo>
                    <a:cubicBezTo>
                      <a:pt x="f191" y="f186"/>
                      <a:pt x="f119" y="f75"/>
                      <a:pt x="f169" y="f11"/>
                    </a:cubicBezTo>
                    <a:lnTo>
                      <a:pt x="f190" y="f192"/>
                    </a:lnTo>
                    <a:lnTo>
                      <a:pt x="f190" y="f193"/>
                    </a:lnTo>
                    <a:lnTo>
                      <a:pt x="f173" y="f74"/>
                    </a:lnTo>
                    <a:lnTo>
                      <a:pt x="f188" y="f194"/>
                    </a:lnTo>
                    <a:lnTo>
                      <a:pt x="f6" y="f21"/>
                    </a:lnTo>
                    <a:lnTo>
                      <a:pt x="f173" y="f195"/>
                    </a:lnTo>
                    <a:lnTo>
                      <a:pt x="f196" y="f141"/>
                    </a:lnTo>
                    <a:lnTo>
                      <a:pt x="f197" y="f141"/>
                    </a:lnTo>
                    <a:lnTo>
                      <a:pt x="f0" y="f198"/>
                    </a:lnTo>
                    <a:lnTo>
                      <a:pt x="f182" y="f138"/>
                    </a:lnTo>
                    <a:lnTo>
                      <a:pt x="f197" y="f199"/>
                    </a:lnTo>
                    <a:lnTo>
                      <a:pt x="f191" y="f27"/>
                    </a:lnTo>
                    <a:lnTo>
                      <a:pt x="f200" y="f26"/>
                    </a:lnTo>
                    <a:lnTo>
                      <a:pt x="f0" y="f201"/>
                    </a:lnTo>
                    <a:lnTo>
                      <a:pt x="f197" y="f28"/>
                    </a:lnTo>
                    <a:lnTo>
                      <a:pt x="f202" y="f126"/>
                    </a:lnTo>
                    <a:lnTo>
                      <a:pt x="f191" y="f203"/>
                    </a:lnTo>
                    <a:lnTo>
                      <a:pt x="f136" y="f204"/>
                    </a:lnTo>
                    <a:lnTo>
                      <a:pt x="f163" y="f205"/>
                    </a:lnTo>
                    <a:lnTo>
                      <a:pt x="f161" y="f50"/>
                    </a:lnTo>
                    <a:lnTo>
                      <a:pt x="f119" y="f37"/>
                    </a:lnTo>
                    <a:lnTo>
                      <a:pt x="f165" y="f129"/>
                    </a:lnTo>
                    <a:lnTo>
                      <a:pt x="f172" y="f45"/>
                    </a:lnTo>
                    <a:lnTo>
                      <a:pt x="f169" y="f46"/>
                    </a:lnTo>
                    <a:lnTo>
                      <a:pt x="f173" y="f45"/>
                    </a:lnTo>
                    <a:lnTo>
                      <a:pt x="f206" y="f207"/>
                    </a:lnTo>
                    <a:lnTo>
                      <a:pt x="f208" y="f45"/>
                    </a:lnTo>
                    <a:lnTo>
                      <a:pt x="f163" y="f42"/>
                    </a:lnTo>
                    <a:lnTo>
                      <a:pt x="f104" y="f99"/>
                    </a:lnTo>
                    <a:lnTo>
                      <a:pt x="f105" y="f209"/>
                    </a:lnTo>
                    <a:lnTo>
                      <a:pt x="f163" y="f210"/>
                    </a:lnTo>
                    <a:lnTo>
                      <a:pt x="f211" y="f32"/>
                    </a:lnTo>
                    <a:lnTo>
                      <a:pt x="f107" y="f212"/>
                    </a:lnTo>
                    <a:lnTo>
                      <a:pt x="f97" y="f213"/>
                    </a:lnTo>
                    <a:lnTo>
                      <a:pt x="f153" y="f214"/>
                    </a:lnTo>
                    <a:lnTo>
                      <a:pt x="f177" y="f15"/>
                    </a:lnTo>
                    <a:lnTo>
                      <a:pt x="f215" y="f20"/>
                    </a:lnTo>
                    <a:lnTo>
                      <a:pt x="f151" y="f8"/>
                    </a:lnTo>
                    <a:lnTo>
                      <a:pt x="f153" y="f4"/>
                    </a:lnTo>
                    <a:lnTo>
                      <a:pt x="f149" y="f4"/>
                    </a:lnTo>
                    <a:lnTo>
                      <a:pt x="f216" y="f49"/>
                    </a:lnTo>
                    <a:lnTo>
                      <a:pt x="f147" y="f4"/>
                    </a:lnTo>
                    <a:lnTo>
                      <a:pt x="f145" y="f22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17" y="f70"/>
                    </a:moveTo>
                    <a:lnTo>
                      <a:pt x="f217" y="f123"/>
                    </a:lnTo>
                    <a:lnTo>
                      <a:pt x="f144" y="f123"/>
                    </a:lnTo>
                    <a:lnTo>
                      <a:pt x="f144" y="f218"/>
                    </a:lnTo>
                    <a:cubicBezTo>
                      <a:pt x="f219" y="f64"/>
                      <a:pt x="f220" y="f205"/>
                      <a:pt x="f187" y="f56"/>
                    </a:cubicBezTo>
                    <a:lnTo>
                      <a:pt x="f147" y="f204"/>
                    </a:lnTo>
                    <a:lnTo>
                      <a:pt x="f187" y="f123"/>
                    </a:lnTo>
                    <a:lnTo>
                      <a:pt x="f221" y="f222"/>
                    </a:lnTo>
                    <a:lnTo>
                      <a:pt x="f223" y="f204"/>
                    </a:lnTo>
                    <a:lnTo>
                      <a:pt x="f21" y="f56"/>
                    </a:lnTo>
                    <a:lnTo>
                      <a:pt x="f223" y="f224"/>
                    </a:lnTo>
                    <a:cubicBezTo>
                      <a:pt x="f225" y="f205"/>
                      <a:pt x="f226" y="f26"/>
                      <a:pt x="f217" y="f70"/>
                    </a:cubicBezTo>
                    <a:close/>
                    <a:moveTo>
                      <a:pt x="f217" y="f70"/>
                    </a:moveTo>
                    <a:lnTo>
                      <a:pt x="f217" y="f70"/>
                    </a:lnTo>
                    <a:close/>
                    <a:moveTo>
                      <a:pt x="f221" y="f13"/>
                    </a:moveTo>
                    <a:lnTo>
                      <a:pt x="f13" y="f13"/>
                    </a:lnTo>
                    <a:cubicBezTo>
                      <a:pt x="f7" y="f227"/>
                      <a:pt x="f216" y="f228"/>
                      <a:pt x="f148" y="f229"/>
                    </a:cubicBezTo>
                    <a:lnTo>
                      <a:pt x="f230" y="f229"/>
                    </a:lnTo>
                    <a:lnTo>
                      <a:pt x="f230" y="f231"/>
                    </a:lnTo>
                    <a:lnTo>
                      <a:pt x="f232" y="f191"/>
                    </a:lnTo>
                    <a:lnTo>
                      <a:pt x="f68" y="f165"/>
                    </a:lnTo>
                    <a:lnTo>
                      <a:pt x="f68" y="f231"/>
                    </a:lnTo>
                    <a:cubicBezTo>
                      <a:pt x="f23" y="f233"/>
                      <a:pt x="f17" y="f149"/>
                      <a:pt x="f234" y="f235"/>
                    </a:cubicBezTo>
                    <a:lnTo>
                      <a:pt x="f232" y="f235"/>
                    </a:lnTo>
                    <a:lnTo>
                      <a:pt x="f232" y="f13"/>
                    </a:lnTo>
                    <a:lnTo>
                      <a:pt x="f221" y="f13"/>
                    </a:lnTo>
                    <a:close/>
                    <a:moveTo>
                      <a:pt x="f221" y="f13"/>
                    </a:moveTo>
                    <a:lnTo>
                      <a:pt x="f221" y="f13"/>
                    </a:lnTo>
                    <a:close/>
                    <a:moveTo>
                      <a:pt x="f81" y="f80"/>
                    </a:moveTo>
                    <a:lnTo>
                      <a:pt x="f86" y="f86"/>
                    </a:lnTo>
                    <a:lnTo>
                      <a:pt x="f236" y="f237"/>
                    </a:lnTo>
                    <a:lnTo>
                      <a:pt x="f147" y="f219"/>
                    </a:lnTo>
                    <a:cubicBezTo>
                      <a:pt x="f238" y="f187"/>
                      <a:pt x="f177" y="f185"/>
                      <a:pt x="f160" y="f233"/>
                    </a:cubicBezTo>
                    <a:lnTo>
                      <a:pt x="f98" y="f181"/>
                    </a:lnTo>
                    <a:lnTo>
                      <a:pt x="f160" y="f181"/>
                    </a:lnTo>
                    <a:lnTo>
                      <a:pt x="f101" y="f171"/>
                    </a:lnTo>
                    <a:lnTo>
                      <a:pt x="f239" y="f229"/>
                    </a:lnTo>
                    <a:lnTo>
                      <a:pt x="f153" y="f229"/>
                    </a:lnTo>
                    <a:lnTo>
                      <a:pt x="f185" y="f107"/>
                    </a:lnTo>
                    <a:cubicBezTo>
                      <a:pt x="f240" y="f177"/>
                      <a:pt x="f230" y="f85"/>
                      <a:pt x="f81" y="f80"/>
                    </a:cubicBezTo>
                    <a:close/>
                    <a:moveTo>
                      <a:pt x="f81" y="f80"/>
                    </a:moveTo>
                    <a:lnTo>
                      <a:pt x="f81" y="f80"/>
                    </a:lnTo>
                    <a:close/>
                    <a:moveTo>
                      <a:pt x="f240" y="f219"/>
                    </a:moveTo>
                    <a:lnTo>
                      <a:pt x="f92" y="f81"/>
                    </a:lnTo>
                    <a:lnTo>
                      <a:pt x="f96" y="f186"/>
                    </a:lnTo>
                    <a:lnTo>
                      <a:pt x="f230" y="f13"/>
                    </a:lnTo>
                    <a:cubicBezTo>
                      <a:pt x="f238" y="f235"/>
                      <a:pt x="f181" y="f192"/>
                      <a:pt x="f98" y="f241"/>
                    </a:cubicBezTo>
                    <a:lnTo>
                      <a:pt x="f160" y="f75"/>
                    </a:lnTo>
                    <a:lnTo>
                      <a:pt x="f155" y="f90"/>
                    </a:lnTo>
                    <a:lnTo>
                      <a:pt x="f118" y="f236"/>
                    </a:lnTo>
                    <a:lnTo>
                      <a:pt x="f162" y="f236"/>
                    </a:lnTo>
                    <a:cubicBezTo>
                      <a:pt x="f96" y="f240"/>
                      <a:pt x="f228" y="f187"/>
                      <a:pt x="f240" y="f219"/>
                    </a:cubicBezTo>
                    <a:close/>
                    <a:moveTo>
                      <a:pt x="f240" y="f219"/>
                    </a:moveTo>
                    <a:lnTo>
                      <a:pt x="f240" y="f219"/>
                    </a:lnTo>
                    <a:close/>
                    <a:moveTo>
                      <a:pt x="f230" y="f1"/>
                    </a:moveTo>
                    <a:lnTo>
                      <a:pt x="f96" y="f194"/>
                    </a:lnTo>
                    <a:lnTo>
                      <a:pt x="f96" y="f21"/>
                    </a:lnTo>
                    <a:lnTo>
                      <a:pt x="f94" y="f242"/>
                    </a:lnTo>
                    <a:lnTo>
                      <a:pt x="f101" y="f66"/>
                    </a:lnTo>
                    <a:lnTo>
                      <a:pt x="f106" y="f66"/>
                    </a:lnTo>
                    <a:lnTo>
                      <a:pt x="f98" y="f66"/>
                    </a:lnTo>
                    <a:lnTo>
                      <a:pt x="f98" y="f199"/>
                    </a:lnTo>
                    <a:lnTo>
                      <a:pt x="f121" y="f69"/>
                    </a:lnTo>
                    <a:lnTo>
                      <a:pt x="f100" y="f74"/>
                    </a:lnTo>
                    <a:lnTo>
                      <a:pt x="f160" y="f193"/>
                    </a:lnTo>
                    <a:lnTo>
                      <a:pt x="f98" y="f13"/>
                    </a:lnTo>
                    <a:cubicBezTo>
                      <a:pt x="f181" y="f193"/>
                      <a:pt x="f238" y="f243"/>
                      <a:pt x="f230" y="f1"/>
                    </a:cubicBezTo>
                    <a:close/>
                    <a:moveTo>
                      <a:pt x="f230" y="f1"/>
                    </a:moveTo>
                    <a:lnTo>
                      <a:pt x="f230" y="f1"/>
                    </a:lnTo>
                    <a:close/>
                    <a:moveTo>
                      <a:pt x="f145" y="f242"/>
                    </a:moveTo>
                    <a:lnTo>
                      <a:pt x="f158" y="f28"/>
                    </a:lnTo>
                    <a:lnTo>
                      <a:pt x="f153" y="f129"/>
                    </a:lnTo>
                    <a:lnTo>
                      <a:pt x="f9" y="f226"/>
                    </a:lnTo>
                    <a:cubicBezTo>
                      <a:pt x="f186" y="f198"/>
                      <a:pt x="f7" y="f36"/>
                      <a:pt x="f230" y="f224"/>
                    </a:cubicBezTo>
                    <a:lnTo>
                      <a:pt x="f148" y="f244"/>
                    </a:lnTo>
                    <a:lnTo>
                      <a:pt x="f148" y="f224"/>
                    </a:lnTo>
                    <a:lnTo>
                      <a:pt x="f148" y="f56"/>
                    </a:lnTo>
                    <a:lnTo>
                      <a:pt x="f114" y="f245"/>
                    </a:lnTo>
                    <a:lnTo>
                      <a:pt x="f102" y="f201"/>
                    </a:lnTo>
                    <a:lnTo>
                      <a:pt x="f92" y="f63"/>
                    </a:lnTo>
                    <a:lnTo>
                      <a:pt x="f92" y="f134"/>
                    </a:lnTo>
                    <a:lnTo>
                      <a:pt x="f145" y="f242"/>
                    </a:lnTo>
                    <a:close/>
                    <a:moveTo>
                      <a:pt x="f145" y="f242"/>
                    </a:moveTo>
                    <a:lnTo>
                      <a:pt x="f145" y="f242"/>
                    </a:lnTo>
                    <a:close/>
                    <a:moveTo>
                      <a:pt x="f165" y="f32"/>
                    </a:moveTo>
                    <a:lnTo>
                      <a:pt x="f206" y="f18"/>
                    </a:lnTo>
                    <a:lnTo>
                      <a:pt x="f162" y="f246"/>
                    </a:lnTo>
                    <a:lnTo>
                      <a:pt x="f165" y="f32"/>
                    </a:lnTo>
                    <a:close/>
                    <a:moveTo>
                      <a:pt x="f165" y="f32"/>
                    </a:moveTo>
                    <a:lnTo>
                      <a:pt x="f165" y="f32"/>
                    </a:lnTo>
                    <a:close/>
                    <a:moveTo>
                      <a:pt x="f118" y="f18"/>
                    </a:moveTo>
                    <a:lnTo>
                      <a:pt x="f228" y="f41"/>
                    </a:lnTo>
                    <a:lnTo>
                      <a:pt x="f229" y="f247"/>
                    </a:lnTo>
                    <a:lnTo>
                      <a:pt x="f118" y="f18"/>
                    </a:lnTo>
                    <a:close/>
                    <a:moveTo>
                      <a:pt x="f118" y="f18"/>
                    </a:moveTo>
                    <a:lnTo>
                      <a:pt x="f118" y="f18"/>
                    </a:lnTo>
                    <a:close/>
                    <a:moveTo>
                      <a:pt x="f1" y="f226"/>
                    </a:moveTo>
                    <a:lnTo>
                      <a:pt x="f26" y="f248"/>
                    </a:lnTo>
                    <a:lnTo>
                      <a:pt x="f59" y="f54"/>
                    </a:lnTo>
                    <a:lnTo>
                      <a:pt x="f19" y="f73"/>
                    </a:lnTo>
                    <a:lnTo>
                      <a:pt x="f127" y="f26"/>
                    </a:lnTo>
                    <a:lnTo>
                      <a:pt x="f127" y="f134"/>
                    </a:lnTo>
                    <a:lnTo>
                      <a:pt x="f249" y="f134"/>
                    </a:lnTo>
                    <a:lnTo>
                      <a:pt x="f120" y="f41"/>
                    </a:lnTo>
                    <a:lnTo>
                      <a:pt x="f138" y="f224"/>
                    </a:lnTo>
                    <a:lnTo>
                      <a:pt x="f138" y="f244"/>
                    </a:lnTo>
                    <a:lnTo>
                      <a:pt x="f138" y="f250"/>
                    </a:lnTo>
                    <a:lnTo>
                      <a:pt x="f68" y="f250"/>
                    </a:lnTo>
                    <a:cubicBezTo>
                      <a:pt x="f17" y="f126"/>
                      <a:pt x="f251" y="f198"/>
                      <a:pt x="f1" y="f226"/>
                    </a:cubicBezTo>
                    <a:close/>
                    <a:moveTo>
                      <a:pt x="f1" y="f226"/>
                    </a:moveTo>
                    <a:lnTo>
                      <a:pt x="f1" y="f226"/>
                    </a:lnTo>
                    <a:close/>
                    <a:moveTo>
                      <a:pt x="f252" y="f81"/>
                    </a:moveTo>
                    <a:lnTo>
                      <a:pt x="f59" y="f158"/>
                    </a:lnTo>
                    <a:lnTo>
                      <a:pt x="f253" y="f152"/>
                    </a:lnTo>
                    <a:lnTo>
                      <a:pt x="f21" y="f77"/>
                    </a:lnTo>
                    <a:cubicBezTo>
                      <a:pt x="f59" y="f82"/>
                      <a:pt x="f129" y="f85"/>
                      <a:pt x="f254" y="f181"/>
                    </a:cubicBezTo>
                    <a:lnTo>
                      <a:pt x="f123" y="f90"/>
                    </a:lnTo>
                    <a:lnTo>
                      <a:pt x="f254" y="f90"/>
                    </a:lnTo>
                    <a:lnTo>
                      <a:pt x="f125" y="f154"/>
                    </a:lnTo>
                    <a:lnTo>
                      <a:pt x="f64" y="f165"/>
                    </a:lnTo>
                    <a:lnTo>
                      <a:pt x="f64" y="f231"/>
                    </a:lnTo>
                    <a:lnTo>
                      <a:pt x="f255" y="f229"/>
                    </a:lnTo>
                    <a:cubicBezTo>
                      <a:pt x="f66" y="f177"/>
                      <a:pt x="f68" y="f152"/>
                      <a:pt x="f252" y="f81"/>
                    </a:cubicBezTo>
                    <a:close/>
                    <a:moveTo>
                      <a:pt x="f252" y="f81"/>
                    </a:moveTo>
                    <a:lnTo>
                      <a:pt x="f252" y="f81"/>
                    </a:lnTo>
                    <a:close/>
                    <a:moveTo>
                      <a:pt x="f27" y="f77"/>
                    </a:moveTo>
                    <a:lnTo>
                      <a:pt x="f127" y="f7"/>
                    </a:lnTo>
                    <a:lnTo>
                      <a:pt x="f224" y="f78"/>
                    </a:lnTo>
                    <a:lnTo>
                      <a:pt x="f68" y="f235"/>
                    </a:lnTo>
                    <a:cubicBezTo>
                      <a:pt x="f63" y="f192"/>
                      <a:pt x="f256" y="f11"/>
                      <a:pt x="f123" y="f75"/>
                    </a:cubicBezTo>
                    <a:lnTo>
                      <a:pt x="f254" y="f219"/>
                    </a:lnTo>
                    <a:lnTo>
                      <a:pt x="f46" y="f177"/>
                    </a:lnTo>
                    <a:lnTo>
                      <a:pt x="f257" y="f215"/>
                    </a:lnTo>
                    <a:lnTo>
                      <a:pt x="f117" y="f236"/>
                    </a:lnTo>
                    <a:cubicBezTo>
                      <a:pt x="f224" y="f258"/>
                      <a:pt x="f205" y="f187"/>
                      <a:pt x="f27" y="f77"/>
                    </a:cubicBezTo>
                    <a:close/>
                    <a:moveTo>
                      <a:pt x="f27" y="f77"/>
                    </a:moveTo>
                    <a:lnTo>
                      <a:pt x="f27" y="f77"/>
                    </a:lnTo>
                    <a:close/>
                    <a:moveTo>
                      <a:pt x="f68" y="f243"/>
                    </a:moveTo>
                    <a:lnTo>
                      <a:pt x="f224" y="f73"/>
                    </a:lnTo>
                    <a:lnTo>
                      <a:pt x="f249" y="f72"/>
                    </a:lnTo>
                    <a:lnTo>
                      <a:pt x="f259" y="f73"/>
                    </a:lnTo>
                    <a:lnTo>
                      <a:pt x="f125" y="f27"/>
                    </a:lnTo>
                    <a:lnTo>
                      <a:pt x="f260" y="f27"/>
                    </a:lnTo>
                    <a:lnTo>
                      <a:pt x="f123" y="f27"/>
                    </a:lnTo>
                    <a:lnTo>
                      <a:pt x="f38" y="f141"/>
                    </a:lnTo>
                    <a:lnTo>
                      <a:pt x="f261" y="f235"/>
                    </a:lnTo>
                    <a:lnTo>
                      <a:pt x="f254" y="f13"/>
                    </a:lnTo>
                    <a:lnTo>
                      <a:pt x="f123" y="f235"/>
                    </a:lnTo>
                    <a:cubicBezTo>
                      <a:pt x="f256" y="f74"/>
                      <a:pt x="f201" y="f234"/>
                      <a:pt x="f68" y="f243"/>
                    </a:cubicBezTo>
                    <a:close/>
                    <a:moveTo>
                      <a:pt x="f68" y="f243"/>
                    </a:moveTo>
                    <a:lnTo>
                      <a:pt x="f68" y="f243"/>
                    </a:lnTo>
                    <a:close/>
                    <a:moveTo>
                      <a:pt x="f257" y="f58"/>
                    </a:moveTo>
                    <a:lnTo>
                      <a:pt x="f262" y="f247"/>
                    </a:lnTo>
                    <a:lnTo>
                      <a:pt x="f205" y="f50"/>
                    </a:lnTo>
                    <a:lnTo>
                      <a:pt x="f257" y="f58"/>
                    </a:lnTo>
                    <a:close/>
                    <a:moveTo>
                      <a:pt x="f257" y="f58"/>
                    </a:moveTo>
                    <a:lnTo>
                      <a:pt x="f257" y="f58"/>
                    </a:lnTo>
                    <a:close/>
                    <a:moveTo>
                      <a:pt x="f41" y="f37"/>
                    </a:moveTo>
                    <a:lnTo>
                      <a:pt x="f120" y="f263"/>
                    </a:lnTo>
                    <a:lnTo>
                      <a:pt x="f264" y="f58"/>
                    </a:lnTo>
                    <a:lnTo>
                      <a:pt x="f41" y="f37"/>
                    </a:ln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1" name="Forma Livre 10"/>
              <p:cNvSpPr/>
              <p:nvPr/>
            </p:nvSpPr>
            <p:spPr>
              <a:xfrm>
                <a:off x="9505800" y="6261116"/>
                <a:ext cx="356" cy="12203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70"/>
                  <a:gd name="f4" fmla="val 408"/>
                  <a:gd name="f5" fmla="val 31"/>
                  <a:gd name="f6" fmla="val 8"/>
                  <a:gd name="f7" fmla="val 52"/>
                  <a:gd name="f8" fmla="val 23"/>
                  <a:gd name="f9" fmla="val 50"/>
                  <a:gd name="f10" fmla="val 35"/>
                  <a:gd name="f11" fmla="val 17"/>
                  <a:gd name="f12" fmla="val 10"/>
                  <a:gd name="f13" fmla="val 38"/>
                  <a:gd name="f14" fmla="val 64"/>
                  <a:gd name="f15" fmla="val 60"/>
                  <a:gd name="f16" fmla="val 388"/>
                  <a:gd name="f17" fmla="val 59"/>
                  <a:gd name="f18" fmla="val 358"/>
                  <a:gd name="f19" fmla="val 11"/>
                  <a:gd name="f20" fmla="val 325"/>
                  <a:gd name="f21" fmla="val 352"/>
                  <a:gd name="f22" fmla="val 346"/>
                  <a:gd name="f23" fmla="val 318"/>
                  <a:gd name="f24" fmla="val 286"/>
                  <a:gd name="f25" fmla="val 315"/>
                  <a:gd name="f26" fmla="val 308"/>
                  <a:gd name="f27" fmla="val 57"/>
                  <a:gd name="f28" fmla="val 277"/>
                  <a:gd name="f29" fmla="val 12"/>
                  <a:gd name="f30" fmla="val 245"/>
                  <a:gd name="f31" fmla="val 274"/>
                  <a:gd name="f32" fmla="val 266"/>
                  <a:gd name="f33" fmla="val 237"/>
                  <a:gd name="f34" fmla="val 14"/>
                  <a:gd name="f35" fmla="val 207"/>
                  <a:gd name="f36" fmla="val 235"/>
                  <a:gd name="f37" fmla="val 55"/>
                  <a:gd name="f38" fmla="val 225"/>
                  <a:gd name="f39" fmla="val 197"/>
                  <a:gd name="f40" fmla="val 169"/>
                  <a:gd name="f41" fmla="val 195"/>
                  <a:gd name="f42" fmla="val 185"/>
                  <a:gd name="f43" fmla="val 54"/>
                  <a:gd name="f44" fmla="val 154"/>
                  <a:gd name="f45" fmla="val 16"/>
                  <a:gd name="f46" fmla="val 128"/>
                  <a:gd name="f47" fmla="val 156"/>
                  <a:gd name="f48" fmla="val 144"/>
                  <a:gd name="f49" fmla="val 116"/>
                  <a:gd name="f50" fmla="val 89"/>
                  <a:gd name="f51" fmla="val 118"/>
                  <a:gd name="f52" fmla="val 104"/>
                  <a:gd name="f53" fmla="val 74"/>
                  <a:gd name="f54" fmla="val 79"/>
                  <a:gd name="f55" fmla="val 363"/>
                  <a:gd name="f56" fmla="val 397"/>
                  <a:gd name="f57" fmla="val 36"/>
                  <a:gd name="f58" fmla="val 407"/>
                  <a:gd name="f59" fmla="val 69"/>
                  <a:gd name="f60" fmla="*/ f0 1 70"/>
                  <a:gd name="f61" fmla="*/ f1 1 408"/>
                  <a:gd name="f62" fmla="+- f4 0 f2"/>
                  <a:gd name="f63" fmla="+- f3 0 f2"/>
                  <a:gd name="f64" fmla="*/ f63 1 70"/>
                  <a:gd name="f65" fmla="*/ f62 1 408"/>
                  <a:gd name="f66" fmla="*/ f2 1 f64"/>
                  <a:gd name="f67" fmla="*/ f3 1 f64"/>
                  <a:gd name="f68" fmla="*/ f2 1 f65"/>
                  <a:gd name="f69" fmla="*/ f4 1 f65"/>
                  <a:gd name="f70" fmla="*/ f66 f60 1"/>
                  <a:gd name="f71" fmla="*/ f67 f60 1"/>
                  <a:gd name="f72" fmla="*/ f69 f61 1"/>
                  <a:gd name="f73" fmla="*/ f68 f6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70" t="f73" r="f71" b="f72"/>
                <a:pathLst>
                  <a:path w="70" h="408">
                    <a:moveTo>
                      <a:pt x="f5" y="f6"/>
                    </a:moveTo>
                    <a:lnTo>
                      <a:pt x="f7" y="f8"/>
                    </a:lnTo>
                    <a:lnTo>
                      <a:pt x="f9" y="f6"/>
                    </a:ln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7" y="f10"/>
                    </a:moveTo>
                    <a:lnTo>
                      <a:pt x="f11" y="f12"/>
                    </a:lnTo>
                    <a:lnTo>
                      <a:pt x="f11" y="f13"/>
                    </a:lnTo>
                    <a:lnTo>
                      <a:pt x="f7" y="f14"/>
                    </a:lnTo>
                    <a:lnTo>
                      <a:pt x="f7" y="f10"/>
                    </a:lnTo>
                    <a:close/>
                    <a:moveTo>
                      <a:pt x="f7" y="f10"/>
                    </a:moveTo>
                    <a:lnTo>
                      <a:pt x="f7" y="f10"/>
                    </a:lnTo>
                    <a:close/>
                    <a:moveTo>
                      <a:pt x="f15" y="f16"/>
                    </a:moveTo>
                    <a:lnTo>
                      <a:pt x="f17" y="f18"/>
                    </a:lnTo>
                    <a:lnTo>
                      <a:pt x="f19" y="f20"/>
                    </a:lnTo>
                    <a:lnTo>
                      <a:pt x="f19" y="f21"/>
                    </a:lnTo>
                    <a:lnTo>
                      <a:pt x="f15" y="f16"/>
                    </a:lnTo>
                    <a:close/>
                    <a:moveTo>
                      <a:pt x="f15" y="f16"/>
                    </a:moveTo>
                    <a:lnTo>
                      <a:pt x="f15" y="f16"/>
                    </a:lnTo>
                    <a:close/>
                    <a:moveTo>
                      <a:pt x="f17" y="f22"/>
                    </a:moveTo>
                    <a:lnTo>
                      <a:pt x="f17" y="f23"/>
                    </a:lnTo>
                    <a:lnTo>
                      <a:pt x="f19" y="f24"/>
                    </a:lnTo>
                    <a:lnTo>
                      <a:pt x="f19" y="f25"/>
                    </a:lnTo>
                    <a:lnTo>
                      <a:pt x="f17" y="f22"/>
                    </a:lnTo>
                    <a:close/>
                    <a:moveTo>
                      <a:pt x="f17" y="f22"/>
                    </a:moveTo>
                    <a:lnTo>
                      <a:pt x="f17" y="f22"/>
                    </a:lnTo>
                    <a:close/>
                    <a:moveTo>
                      <a:pt x="f17" y="f26"/>
                    </a:moveTo>
                    <a:lnTo>
                      <a:pt x="f27" y="f28"/>
                    </a:lnTo>
                    <a:lnTo>
                      <a:pt x="f29" y="f30"/>
                    </a:lnTo>
                    <a:lnTo>
                      <a:pt x="f29" y="f31"/>
                    </a:lnTo>
                    <a:lnTo>
                      <a:pt x="f17" y="f26"/>
                    </a:lnTo>
                    <a:close/>
                    <a:moveTo>
                      <a:pt x="f17" y="f26"/>
                    </a:moveTo>
                    <a:lnTo>
                      <a:pt x="f17" y="f26"/>
                    </a:lnTo>
                    <a:close/>
                    <a:moveTo>
                      <a:pt x="f27" y="f32"/>
                    </a:moveTo>
                    <a:lnTo>
                      <a:pt x="f27" y="f33"/>
                    </a:lnTo>
                    <a:lnTo>
                      <a:pt x="f34" y="f35"/>
                    </a:lnTo>
                    <a:lnTo>
                      <a:pt x="f29" y="f36"/>
                    </a:lnTo>
                    <a:lnTo>
                      <a:pt x="f27" y="f32"/>
                    </a:lnTo>
                    <a:close/>
                    <a:moveTo>
                      <a:pt x="f27" y="f32"/>
                    </a:moveTo>
                    <a:lnTo>
                      <a:pt x="f27" y="f32"/>
                    </a:lnTo>
                    <a:close/>
                    <a:moveTo>
                      <a:pt x="f37" y="f38"/>
                    </a:moveTo>
                    <a:lnTo>
                      <a:pt x="f37" y="f39"/>
                    </a:lnTo>
                    <a:lnTo>
                      <a:pt x="f34" y="f40"/>
                    </a:lnTo>
                    <a:lnTo>
                      <a:pt x="f34" y="f41"/>
                    </a:lnTo>
                    <a:lnTo>
                      <a:pt x="f37" y="f38"/>
                    </a:lnTo>
                    <a:close/>
                    <a:moveTo>
                      <a:pt x="f37" y="f38"/>
                    </a:moveTo>
                    <a:lnTo>
                      <a:pt x="f37" y="f38"/>
                    </a:lnTo>
                    <a:close/>
                    <a:moveTo>
                      <a:pt x="f37" y="f42"/>
                    </a:moveTo>
                    <a:lnTo>
                      <a:pt x="f43" y="f44"/>
                    </a:lnTo>
                    <a:lnTo>
                      <a:pt x="f45" y="f46"/>
                    </a:lnTo>
                    <a:lnTo>
                      <a:pt x="f34" y="f47"/>
                    </a:lnTo>
                    <a:lnTo>
                      <a:pt x="f37" y="f42"/>
                    </a:lnTo>
                    <a:close/>
                    <a:moveTo>
                      <a:pt x="f37" y="f42"/>
                    </a:moveTo>
                    <a:lnTo>
                      <a:pt x="f37" y="f42"/>
                    </a:lnTo>
                    <a:close/>
                    <a:moveTo>
                      <a:pt x="f43" y="f48"/>
                    </a:moveTo>
                    <a:lnTo>
                      <a:pt x="f43" y="f49"/>
                    </a:lnTo>
                    <a:lnTo>
                      <a:pt x="f45" y="f50"/>
                    </a:lnTo>
                    <a:lnTo>
                      <a:pt x="f45" y="f51"/>
                    </a:lnTo>
                    <a:lnTo>
                      <a:pt x="f43" y="f48"/>
                    </a:lnTo>
                    <a:close/>
                    <a:moveTo>
                      <a:pt x="f43" y="f48"/>
                    </a:moveTo>
                    <a:lnTo>
                      <a:pt x="f43" y="f48"/>
                    </a:lnTo>
                    <a:close/>
                    <a:moveTo>
                      <a:pt x="f43" y="f52"/>
                    </a:moveTo>
                    <a:lnTo>
                      <a:pt x="f43" y="f53"/>
                    </a:lnTo>
                    <a:lnTo>
                      <a:pt x="f45" y="f9"/>
                    </a:lnTo>
                    <a:lnTo>
                      <a:pt x="f45" y="f54"/>
                    </a:lnTo>
                    <a:lnTo>
                      <a:pt x="f43" y="f52"/>
                    </a:lnTo>
                    <a:close/>
                    <a:moveTo>
                      <a:pt x="f43" y="f52"/>
                    </a:moveTo>
                    <a:lnTo>
                      <a:pt x="f43" y="f52"/>
                    </a:lnTo>
                    <a:close/>
                    <a:moveTo>
                      <a:pt x="f19" y="f55"/>
                    </a:moveTo>
                    <a:lnTo>
                      <a:pt x="f6" y="f56"/>
                    </a:lnTo>
                    <a:lnTo>
                      <a:pt x="f27" y="f56"/>
                    </a:lnTo>
                    <a:lnTo>
                      <a:pt x="f19" y="f55"/>
                    </a:lnTo>
                    <a:close/>
                    <a:moveTo>
                      <a:pt x="f19" y="f55"/>
                    </a:moveTo>
                    <a:lnTo>
                      <a:pt x="f19" y="f55"/>
                    </a:lnTo>
                    <a:close/>
                    <a:moveTo>
                      <a:pt x="f57" y="f58"/>
                    </a:moveTo>
                    <a:lnTo>
                      <a:pt x="f2" y="f58"/>
                    </a:lnTo>
                    <a:lnTo>
                      <a:pt x="f6" y="f2"/>
                    </a:lnTo>
                    <a:lnTo>
                      <a:pt x="f15" y="f2"/>
                    </a:lnTo>
                    <a:lnTo>
                      <a:pt x="f59" y="f58"/>
                    </a:lnTo>
                    <a:lnTo>
                      <a:pt x="f57" y="f58"/>
                    </a:ln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2" name="Forma Livre 11"/>
              <p:cNvSpPr/>
              <p:nvPr/>
            </p:nvSpPr>
            <p:spPr>
              <a:xfrm>
                <a:off x="9147236" y="5986439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3" name="Forma Livre 12"/>
              <p:cNvSpPr/>
              <p:nvPr/>
            </p:nvSpPr>
            <p:spPr>
              <a:xfrm>
                <a:off x="9102595" y="6280199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4" name="Forma Livre 13"/>
              <p:cNvSpPr/>
              <p:nvPr/>
            </p:nvSpPr>
            <p:spPr>
              <a:xfrm>
                <a:off x="9153363" y="6391436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5" name="Forma Livre 14"/>
              <p:cNvSpPr/>
              <p:nvPr/>
            </p:nvSpPr>
            <p:spPr>
              <a:xfrm>
                <a:off x="9259918" y="6464158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6" name="Forma Livre 15"/>
              <p:cNvSpPr/>
              <p:nvPr/>
            </p:nvSpPr>
            <p:spPr>
              <a:xfrm>
                <a:off x="9522003" y="6464158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7" name="Forma Livre 16"/>
              <p:cNvSpPr/>
              <p:nvPr/>
            </p:nvSpPr>
            <p:spPr>
              <a:xfrm>
                <a:off x="9194758" y="5594399"/>
                <a:ext cx="430197" cy="173159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1277"/>
                  <a:gd name="f5" fmla="val 551"/>
                  <a:gd name="f6" fmla="val 948"/>
                  <a:gd name="f7" fmla="val 325"/>
                  <a:gd name="f8" fmla="val 962"/>
                  <a:gd name="f9" fmla="val 432"/>
                  <a:gd name="f10" fmla="val 912"/>
                  <a:gd name="f11" fmla="val 427"/>
                  <a:gd name="f12" fmla="val 900"/>
                  <a:gd name="f13" fmla="val 311"/>
                  <a:gd name="f14" fmla="val 308"/>
                  <a:gd name="f15" fmla="val 902"/>
                  <a:gd name="f16" fmla="val 303"/>
                  <a:gd name="f17" fmla="val 905"/>
                  <a:gd name="f18" fmla="val 300"/>
                  <a:gd name="f19" fmla="val 295"/>
                  <a:gd name="f20" fmla="val 922"/>
                  <a:gd name="f21" fmla="val 296"/>
                  <a:gd name="f22" fmla="val 929"/>
                  <a:gd name="f23" fmla="val 298"/>
                  <a:gd name="f24" fmla="val 941"/>
                  <a:gd name="f25" fmla="val 946"/>
                  <a:gd name="f26" fmla="val 313"/>
                  <a:gd name="f27" fmla="val 1100"/>
                  <a:gd name="f28" fmla="val 50"/>
                  <a:gd name="f29" fmla="val 1026"/>
                  <a:gd name="f30" fmla="val 84"/>
                  <a:gd name="f31" fmla="val 91"/>
                  <a:gd name="f32" fmla="val 1002"/>
                  <a:gd name="f33" fmla="val 79"/>
                  <a:gd name="f34" fmla="val 33"/>
                  <a:gd name="f35" fmla="val 1273"/>
                  <a:gd name="f36" fmla="val 69"/>
                  <a:gd name="f37" fmla="val 143"/>
                  <a:gd name="f38" fmla="val 1242"/>
                  <a:gd name="f39" fmla="val 212"/>
                  <a:gd name="f40" fmla="val 1192"/>
                  <a:gd name="f41" fmla="val 254"/>
                  <a:gd name="f42" fmla="val 1152"/>
                  <a:gd name="f43" fmla="val 249"/>
                  <a:gd name="f44" fmla="val 1276"/>
                  <a:gd name="f45" fmla="val 550"/>
                  <a:gd name="f46" fmla="val 1269"/>
                  <a:gd name="f47" fmla="val 1263"/>
                  <a:gd name="f48" fmla="val 549"/>
                  <a:gd name="f49" fmla="val 1257"/>
                  <a:gd name="f50" fmla="val 1230"/>
                  <a:gd name="f51" fmla="val 479"/>
                  <a:gd name="f52" fmla="val 474"/>
                  <a:gd name="f53" fmla="val 1156"/>
                  <a:gd name="f54" fmla="val 469"/>
                  <a:gd name="f55" fmla="val 1117"/>
                  <a:gd name="f56" fmla="val 466"/>
                  <a:gd name="f57" fmla="val 1133"/>
                  <a:gd name="f58" fmla="val 532"/>
                  <a:gd name="f59" fmla="val 1126"/>
                  <a:gd name="f60" fmla="val 1121"/>
                  <a:gd name="f61" fmla="val 530"/>
                  <a:gd name="f62" fmla="val 1116"/>
                  <a:gd name="f63" fmla="val 463"/>
                  <a:gd name="f64" fmla="val 1069"/>
                  <a:gd name="f65" fmla="val 461"/>
                  <a:gd name="f66" fmla="val 1036"/>
                  <a:gd name="f67" fmla="val 458"/>
                  <a:gd name="f68" fmla="val 1004"/>
                  <a:gd name="f69" fmla="val 454"/>
                  <a:gd name="f70" fmla="val 1007"/>
                  <a:gd name="f71" fmla="val 478"/>
                  <a:gd name="f72" fmla="val 931"/>
                  <a:gd name="f73" fmla="val 878"/>
                  <a:gd name="f74" fmla="val 464"/>
                  <a:gd name="f75" fmla="val 876"/>
                  <a:gd name="f76" fmla="val 444"/>
                  <a:gd name="f77" fmla="val 851"/>
                  <a:gd name="f78" fmla="val 443"/>
                  <a:gd name="f79" fmla="val 828"/>
                  <a:gd name="f80" fmla="val 802"/>
                  <a:gd name="f81" fmla="val 808"/>
                  <a:gd name="f82" fmla="val 507"/>
                  <a:gd name="f83" fmla="val 796"/>
                  <a:gd name="f84" fmla="val 792"/>
                  <a:gd name="f85" fmla="val 505"/>
                  <a:gd name="f86" fmla="val 786"/>
                  <a:gd name="f87" fmla="val 441"/>
                  <a:gd name="f88" fmla="val 774"/>
                  <a:gd name="f89" fmla="val 760"/>
                  <a:gd name="f90" fmla="val 748"/>
                  <a:gd name="f91" fmla="val 439"/>
                  <a:gd name="f92" fmla="val 753"/>
                  <a:gd name="f93" fmla="val 746"/>
                  <a:gd name="f94" fmla="val 503"/>
                  <a:gd name="f95" fmla="val 741"/>
                  <a:gd name="f96" fmla="val 736"/>
                  <a:gd name="f97" fmla="val 733"/>
                  <a:gd name="f98" fmla="val 728"/>
                  <a:gd name="f99" fmla="val 390"/>
                  <a:gd name="f100" fmla="val 703"/>
                  <a:gd name="f101" fmla="val 315"/>
                  <a:gd name="f102" fmla="val 640"/>
                  <a:gd name="f103" fmla="val 577"/>
                  <a:gd name="f104" fmla="val 552"/>
                  <a:gd name="f105" fmla="val 548"/>
                  <a:gd name="f106" fmla="val 543"/>
                  <a:gd name="f107" fmla="val 538"/>
                  <a:gd name="f108" fmla="val 533"/>
                  <a:gd name="f109" fmla="val 528"/>
                  <a:gd name="f110" fmla="val 519"/>
                  <a:gd name="f111" fmla="val 491"/>
                  <a:gd name="f112" fmla="val 486"/>
                  <a:gd name="f113" fmla="val 481"/>
                  <a:gd name="f114" fmla="val 476"/>
                  <a:gd name="f115" fmla="val 471"/>
                  <a:gd name="f116" fmla="val 475"/>
                  <a:gd name="f117" fmla="val 448"/>
                  <a:gd name="f118" fmla="val 420"/>
                  <a:gd name="f119" fmla="val 393"/>
                  <a:gd name="f120" fmla="val 446"/>
                  <a:gd name="f121" fmla="val 392"/>
                  <a:gd name="f122" fmla="val 262"/>
                  <a:gd name="f123" fmla="val 264"/>
                  <a:gd name="f124" fmla="val 456"/>
                  <a:gd name="f125" fmla="val 235"/>
                  <a:gd name="f126" fmla="val 459"/>
                  <a:gd name="f127" fmla="val 207"/>
                  <a:gd name="f128" fmla="val 177"/>
                  <a:gd name="f129" fmla="val 162"/>
                  <a:gd name="f130" fmla="val 157"/>
                  <a:gd name="f131" fmla="val 152"/>
                  <a:gd name="f132" fmla="val 146"/>
                  <a:gd name="f133" fmla="val 468"/>
                  <a:gd name="f134" fmla="val 122"/>
                  <a:gd name="f135" fmla="val 83"/>
                  <a:gd name="f136" fmla="val 45"/>
                  <a:gd name="f137" fmla="val 483"/>
                  <a:gd name="f138" fmla="val 17"/>
                  <a:gd name="f139" fmla="val 12"/>
                  <a:gd name="f140" fmla="val 5"/>
                  <a:gd name="f141" fmla="val 124"/>
                  <a:gd name="f142" fmla="val 85"/>
                  <a:gd name="f143" fmla="val 35"/>
                  <a:gd name="f144" fmla="val 4"/>
                  <a:gd name="f145" fmla="val 176"/>
                  <a:gd name="f146" fmla="val 274"/>
                  <a:gd name="f147" fmla="val 276"/>
                  <a:gd name="f148" fmla="val 18"/>
                  <a:gd name="f149" fmla="val 450"/>
                  <a:gd name="f150" fmla="val 3"/>
                  <a:gd name="f151" fmla="val 8"/>
                  <a:gd name="f152" fmla="val 521"/>
                  <a:gd name="f153" fmla="val 66"/>
                  <a:gd name="f154" fmla="val 64"/>
                  <a:gd name="f155" fmla="val 638"/>
                  <a:gd name="f156" fmla="val 722"/>
                  <a:gd name="f157" fmla="val 724"/>
                  <a:gd name="f158" fmla="val 756"/>
                  <a:gd name="f159" fmla="val 826"/>
                  <a:gd name="f160" fmla="val 7"/>
                  <a:gd name="f161" fmla="val 1000"/>
                  <a:gd name="f162" fmla="val 28"/>
                  <a:gd name="f163" fmla="val 780"/>
                  <a:gd name="f164" fmla="val 68"/>
                  <a:gd name="f165" fmla="val 495"/>
                  <a:gd name="f166" fmla="val 248"/>
                  <a:gd name="f167" fmla="val 319"/>
                  <a:gd name="f168" fmla="val 305"/>
                  <a:gd name="f169" fmla="val 357"/>
                  <a:gd name="f170" fmla="val 369"/>
                  <a:gd name="f171" fmla="val 368"/>
                  <a:gd name="f172" fmla="val 362"/>
                  <a:gd name="f173" fmla="val 355"/>
                  <a:gd name="f174" fmla="val 346"/>
                  <a:gd name="f175" fmla="val 338"/>
                  <a:gd name="f176" fmla="val 328"/>
                  <a:gd name="f177" fmla="val 321"/>
                  <a:gd name="f178" fmla="val 569"/>
                  <a:gd name="f179" fmla="val 574"/>
                  <a:gd name="f180" fmla="val 436"/>
                  <a:gd name="f181" fmla="val 576"/>
                  <a:gd name="f182" fmla="val 396"/>
                  <a:gd name="f183" fmla="val 595"/>
                  <a:gd name="f184" fmla="val 341"/>
                  <a:gd name="f185" fmla="val 340"/>
                  <a:gd name="f186" fmla="val 686"/>
                  <a:gd name="f187" fmla="val 707"/>
                  <a:gd name="f188" fmla="val 710"/>
                  <a:gd name="f189" fmla="val 688"/>
                  <a:gd name="f190" fmla="val 667"/>
                  <a:gd name="f191" fmla="val 501"/>
                  <a:gd name="f192" fmla="val 645"/>
                  <a:gd name="f193" fmla="val 629"/>
                  <a:gd name="f194" fmla="val 608"/>
                  <a:gd name="f195" fmla="val 589"/>
                  <a:gd name="f196" fmla="val 279"/>
                  <a:gd name="f197" fmla="val 326"/>
                  <a:gd name="f198" fmla="val 281"/>
                  <a:gd name="f199" fmla="val 318"/>
                  <a:gd name="f200" fmla="val 283"/>
                  <a:gd name="f201" fmla="val 285"/>
                  <a:gd name="f202" fmla="val 301"/>
                  <a:gd name="f203" fmla="val 260"/>
                  <a:gd name="f204" fmla="val 238"/>
                  <a:gd name="f205" fmla="val 306"/>
                  <a:gd name="f206" fmla="val 214"/>
                  <a:gd name="f207" fmla="val 200"/>
                  <a:gd name="f208" fmla="val 370"/>
                  <a:gd name="f209" fmla="val 224"/>
                  <a:gd name="f210" fmla="val 250"/>
                  <a:gd name="f211" fmla="val 365"/>
                  <a:gd name="f212" fmla="val 309"/>
                  <a:gd name="f213" fmla="val 331"/>
                  <a:gd name="f214" fmla="val 255"/>
                  <a:gd name="f215" fmla="val 352"/>
                  <a:gd name="f216" fmla="val 222"/>
                  <a:gd name="f217" fmla="val 229"/>
                  <a:gd name="f218" fmla="val 245"/>
                  <a:gd name="f219" fmla="val 119"/>
                  <a:gd name="f220" fmla="val 174"/>
                  <a:gd name="f221" fmla="val 293"/>
                  <a:gd name="f222" fmla="val 205"/>
                  <a:gd name="f223" fmla="val 290"/>
                  <a:gd name="f224" fmla="val 266"/>
                  <a:gd name="f225" fmla="val 286"/>
                  <a:gd name="f226" fmla="val 259"/>
                  <a:gd name="f227" fmla="val 377"/>
                  <a:gd name="f228" fmla="val 386"/>
                  <a:gd name="f229" fmla="val 267"/>
                  <a:gd name="f230" fmla="val 395"/>
                  <a:gd name="f231" fmla="val 426"/>
                  <a:gd name="f232" fmla="val 272"/>
                  <a:gd name="f233" fmla="val 271"/>
                  <a:gd name="f234" fmla="val 493"/>
                  <a:gd name="f235" fmla="val 269"/>
                  <a:gd name="f236" fmla="val 584"/>
                  <a:gd name="f237" fmla="val 631"/>
                  <a:gd name="f238" fmla="val 545"/>
                  <a:gd name="f239" fmla="val 215"/>
                  <a:gd name="f240" fmla="val 372"/>
                  <a:gd name="f241" fmla="val 404"/>
                  <a:gd name="f242" fmla="val 291"/>
                  <a:gd name="f243" fmla="val 405"/>
                  <a:gd name="f244" fmla="val 407"/>
                  <a:gd name="f245" fmla="val 429"/>
                  <a:gd name="f246" fmla="val 350"/>
                  <a:gd name="f247" fmla="val 457"/>
                  <a:gd name="f248" fmla="val 348"/>
                  <a:gd name="f249" fmla="val 485"/>
                  <a:gd name="f250" fmla="val 490"/>
                  <a:gd name="f251" fmla="val 288"/>
                  <a:gd name="f252" fmla="val 460"/>
                  <a:gd name="f253" fmla="val 400"/>
                  <a:gd name="f254" fmla="val 442"/>
                  <a:gd name="f255" fmla="val 488"/>
                  <a:gd name="f256" fmla="val 424"/>
                  <a:gd name="f257" fmla="val 534"/>
                  <a:gd name="f258" fmla="val 402"/>
                  <a:gd name="f259" fmla="val 380"/>
                  <a:gd name="f260" fmla="val 553"/>
                  <a:gd name="f261" fmla="val 452"/>
                  <a:gd name="f262" fmla="val 385"/>
                  <a:gd name="f263" fmla="val 141"/>
                  <a:gd name="f264" fmla="val 394"/>
                  <a:gd name="f265" fmla="val 76"/>
                  <a:gd name="f266" fmla="val 406"/>
                  <a:gd name="f267" fmla="val 52"/>
                  <a:gd name="f268" fmla="val 195"/>
                  <a:gd name="f269" fmla="val 297"/>
                  <a:gd name="f270" fmla="val 376"/>
                  <a:gd name="f271" fmla="val 449"/>
                  <a:gd name="f272" fmla="val 389"/>
                  <a:gd name="f273" fmla="val 302"/>
                  <a:gd name="f274" fmla="val 989"/>
                  <a:gd name="f275" fmla="val 972"/>
                  <a:gd name="f276" fmla="val 964"/>
                  <a:gd name="f277" fmla="val 879"/>
                  <a:gd name="f278" fmla="val 257"/>
                  <a:gd name="f279" fmla="val 893"/>
                  <a:gd name="f280" fmla="val 874"/>
                  <a:gd name="f281" fmla="val 867"/>
                  <a:gd name="f282" fmla="val 367"/>
                  <a:gd name="f283" fmla="val 820"/>
                  <a:gd name="f284" fmla="val 363"/>
                  <a:gd name="f285" fmla="val 788"/>
                  <a:gd name="f286" fmla="val 831"/>
                  <a:gd name="f287" fmla="val 866"/>
                  <a:gd name="f288" fmla="val 860"/>
                  <a:gd name="f289" fmla="val 862"/>
                  <a:gd name="f290" fmla="val 863"/>
                  <a:gd name="f291" fmla="val 839"/>
                  <a:gd name="f292" fmla="val 814"/>
                  <a:gd name="f293" fmla="val 789"/>
                  <a:gd name="f294" fmla="val 795"/>
                  <a:gd name="f295" fmla="val 817"/>
                  <a:gd name="f296" fmla="val 842"/>
                  <a:gd name="f297" fmla="val 885"/>
                  <a:gd name="f298" fmla="val 897"/>
                  <a:gd name="f299" fmla="val 909"/>
                  <a:gd name="f300" fmla="val 220"/>
                  <a:gd name="f301" fmla="val 647"/>
                  <a:gd name="f302" fmla="val 800"/>
                  <a:gd name="f303" fmla="val 926"/>
                  <a:gd name="f304" fmla="val 943"/>
                  <a:gd name="f305" fmla="val 960"/>
                  <a:gd name="f306" fmla="val 1043"/>
                  <a:gd name="f307" fmla="val 1078"/>
                  <a:gd name="f308" fmla="val 1103"/>
                  <a:gd name="f309" fmla="val 1131"/>
                  <a:gd name="f310" fmla="val 1157"/>
                  <a:gd name="f311" fmla="val 244"/>
                  <a:gd name="f312" fmla="val 1062"/>
                  <a:gd name="f313" fmla="val 234"/>
                  <a:gd name="f314" fmla="val 992"/>
                  <a:gd name="f315" fmla="val 227"/>
                  <a:gd name="f316" fmla="val 919"/>
                  <a:gd name="f317" fmla="val 983"/>
                  <a:gd name="f318" fmla="val 984"/>
                  <a:gd name="f319" fmla="val 986"/>
                  <a:gd name="f320" fmla="val 988"/>
                  <a:gd name="f321" fmla="val 993"/>
                  <a:gd name="f322" fmla="val 1023"/>
                  <a:gd name="f323" fmla="val 1050"/>
                  <a:gd name="f324" fmla="val 1079"/>
                  <a:gd name="f325" fmla="val 1063"/>
                  <a:gd name="f326" fmla="val 1038"/>
                  <a:gd name="f327" fmla="val 1011"/>
                  <a:gd name="f328" fmla="val 995"/>
                  <a:gd name="f329" fmla="val 438"/>
                  <a:gd name="f330" fmla="val 1076"/>
                  <a:gd name="f331" fmla="val 1148"/>
                  <a:gd name="f332" fmla="val 453"/>
                  <a:gd name="f333" fmla="val 1223"/>
                  <a:gd name="f334" fmla="val 1196"/>
                  <a:gd name="f335" fmla="val 383"/>
                  <a:gd name="f336" fmla="val 717"/>
                  <a:gd name="f337" fmla="val 345"/>
                  <a:gd name="f338" fmla="val 738"/>
                  <a:gd name="f339" fmla="val 759"/>
                  <a:gd name="f340" fmla="val 777"/>
                  <a:gd name="f341" fmla="val 772"/>
                  <a:gd name="f342" fmla="val 685"/>
                  <a:gd name="f343" fmla="val 500"/>
                  <a:gd name="f344" fmla="val 541"/>
                  <a:gd name="f345" fmla="val 562"/>
                  <a:gd name="f346" fmla="val 580"/>
                  <a:gd name="f347" fmla="val 320"/>
                  <a:gd name="f348" fmla="val 602"/>
                  <a:gd name="f349" fmla="val 632"/>
                  <a:gd name="f350" fmla="val 648"/>
                  <a:gd name="f351" fmla="val 679"/>
                  <a:gd name="f352" fmla="val 702"/>
                  <a:gd name="f353" fmla="val 1095"/>
                  <a:gd name="f354" fmla="val 1128"/>
                  <a:gd name="f355" fmla="val 375"/>
                  <a:gd name="f356" fmla="val 1159"/>
                  <a:gd name="f357" fmla="val 1190"/>
                  <a:gd name="f358" fmla="val 1164"/>
                  <a:gd name="f359" fmla="val 1136"/>
                  <a:gd name="f360" fmla="val 316"/>
                  <a:gd name="f361" fmla="val 1109"/>
                  <a:gd name="f362" fmla="val 1081"/>
                  <a:gd name="f363" fmla="val 310"/>
                  <a:gd name="f364" fmla="val 196"/>
                  <a:gd name="f365" fmla="val 168"/>
                  <a:gd name="f366" fmla="val 140"/>
                  <a:gd name="f367" fmla="val 110"/>
                  <a:gd name="f368" fmla="val 323"/>
                  <a:gd name="f369" fmla="val 387"/>
                  <a:gd name="f370" fmla="val 117"/>
                  <a:gd name="f371" fmla="val 382"/>
                  <a:gd name="f372" fmla="val 150"/>
                  <a:gd name="f373" fmla="val 183"/>
                  <a:gd name="f374" fmla="val 373"/>
                  <a:gd name="f375" fmla="val 1188"/>
                  <a:gd name="f376" fmla="val 197"/>
                  <a:gd name="f377" fmla="val 134"/>
                  <a:gd name="f378" fmla="val 136"/>
                  <a:gd name="f379" fmla="val 47"/>
                  <a:gd name="f380" fmla="val 199"/>
                  <a:gd name="f381" fmla="val 90"/>
                  <a:gd name="f382" fmla="val 237"/>
                  <a:gd name="f383" fmla="val 166"/>
                  <a:gd name="f384" fmla="val 1238"/>
                  <a:gd name="f385" fmla="val 182"/>
                  <a:gd name="f386" fmla="val 139"/>
                  <a:gd name="f387" fmla="val 81"/>
                  <a:gd name="f388" fmla="val 53"/>
                  <a:gd name="f389" fmla="val 109"/>
                  <a:gd name="f390" fmla="val 96"/>
                  <a:gd name="f391" fmla="val 22"/>
                  <a:gd name="f392" fmla="val 843"/>
                  <a:gd name="f393" fmla="val 86"/>
                  <a:gd name="f394" fmla="val 709"/>
                  <a:gd name="f395" fmla="val 568"/>
                  <a:gd name="f396" fmla="val 160"/>
                  <a:gd name="f397" fmla="val 19"/>
                  <a:gd name="f398" fmla="val 40"/>
                  <a:gd name="f399" fmla="val 184"/>
                  <a:gd name="f400" fmla="val 118"/>
                  <a:gd name="f401" fmla="*/ f1 1 1277"/>
                  <a:gd name="f402" fmla="*/ f2 1 551"/>
                  <a:gd name="f403" fmla="+- f5 0 f3"/>
                  <a:gd name="f404" fmla="+- f4 0 f3"/>
                  <a:gd name="f405" fmla="*/ f404 1 1277"/>
                  <a:gd name="f406" fmla="*/ f403 1 551"/>
                  <a:gd name="f407" fmla="*/ f3 1 f405"/>
                  <a:gd name="f408" fmla="*/ f4 1 f405"/>
                  <a:gd name="f409" fmla="*/ f3 1 f406"/>
                  <a:gd name="f410" fmla="*/ f5 1 f406"/>
                  <a:gd name="f411" fmla="*/ f407 f401 1"/>
                  <a:gd name="f412" fmla="*/ f408 f401 1"/>
                  <a:gd name="f413" fmla="*/ f410 f402 1"/>
                  <a:gd name="f414" fmla="*/ f409 f40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411" t="f414" r="f412" b="f413"/>
                <a:pathLst>
                  <a:path w="1277" h="551">
                    <a:moveTo>
                      <a:pt x="f6" y="f7"/>
                    </a:moveTo>
                    <a:lnTo>
                      <a:pt x="f8" y="f9"/>
                    </a:lnTo>
                    <a:lnTo>
                      <a:pt x="f10" y="f11"/>
                    </a:lnTo>
                    <a:lnTo>
                      <a:pt x="f12" y="f13"/>
                    </a:lnTo>
                    <a:cubicBezTo>
                      <a:pt x="f12" y="f14"/>
                      <a:pt x="f15" y="f16"/>
                      <a:pt x="f17" y="f18"/>
                    </a:cubicBezTo>
                    <a:cubicBezTo>
                      <a:pt x="f10" y="f19"/>
                      <a:pt x="f20" y="f21"/>
                      <a:pt x="f22" y="f23"/>
                    </a:cubicBezTo>
                    <a:cubicBezTo>
                      <a:pt x="f24" y="f16"/>
                      <a:pt x="f25" y="f26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27" y="f28"/>
                    </a:moveTo>
                    <a:lnTo>
                      <a:pt x="f29" y="f30"/>
                    </a:lnTo>
                    <a:lnTo>
                      <a:pt x="f27" y="f31"/>
                    </a:lnTo>
                    <a:lnTo>
                      <a:pt x="f27" y="f28"/>
                    </a:lnTo>
                    <a:close/>
                    <a:moveTo>
                      <a:pt x="f27" y="f28"/>
                    </a:moveTo>
                    <a:lnTo>
                      <a:pt x="f27" y="f28"/>
                    </a:lnTo>
                    <a:close/>
                    <a:moveTo>
                      <a:pt x="f32" y="f33"/>
                    </a:moveTo>
                    <a:lnTo>
                      <a:pt x="f27" y="f34"/>
                    </a:lnTo>
                    <a:lnTo>
                      <a:pt x="f35" y="f36"/>
                    </a:lnTo>
                    <a:lnTo>
                      <a:pt x="f35" y="f37"/>
                    </a:lnTo>
                    <a:lnTo>
                      <a:pt x="f38" y="f39"/>
                    </a:lnTo>
                    <a:lnTo>
                      <a:pt x="f40" y="f41"/>
                    </a:lnTo>
                    <a:lnTo>
                      <a:pt x="f42" y="f43"/>
                    </a:lnTo>
                    <a:lnTo>
                      <a:pt x="f44" y="f45"/>
                    </a:lnTo>
                    <a:cubicBezTo>
                      <a:pt x="f46" y="f45"/>
                      <a:pt x="f47" y="f48"/>
                      <a:pt x="f49" y="f48"/>
                    </a:cubicBezTo>
                    <a:lnTo>
                      <a:pt x="f50" y="f51"/>
                    </a:lnTo>
                    <a:cubicBezTo>
                      <a:pt x="f40" y="f52"/>
                      <a:pt x="f53" y="f54"/>
                      <a:pt x="f55" y="f56"/>
                    </a:cubicBezTo>
                    <a:lnTo>
                      <a:pt x="f57" y="f58"/>
                    </a:lnTo>
                    <a:cubicBezTo>
                      <a:pt x="f59" y="f58"/>
                      <a:pt x="f60" y="f61"/>
                      <a:pt x="f62" y="f61"/>
                    </a:cubicBezTo>
                    <a:lnTo>
                      <a:pt x="f27" y="f63"/>
                    </a:lnTo>
                    <a:cubicBezTo>
                      <a:pt x="f64" y="f65"/>
                      <a:pt x="f66" y="f67"/>
                      <a:pt x="f68" y="f69"/>
                    </a:cubicBezTo>
                    <a:lnTo>
                      <a:pt x="f70" y="f71"/>
                    </a:lnTo>
                    <a:lnTo>
                      <a:pt x="f72" y="f54"/>
                    </a:lnTo>
                    <a:lnTo>
                      <a:pt x="f73" y="f74"/>
                    </a:lnTo>
                    <a:lnTo>
                      <a:pt x="f75" y="f76"/>
                    </a:lnTo>
                    <a:cubicBezTo>
                      <a:pt x="f77" y="f78"/>
                      <a:pt x="f79" y="f78"/>
                      <a:pt x="f80" y="f78"/>
                    </a:cubicBezTo>
                    <a:lnTo>
                      <a:pt x="f81" y="f82"/>
                    </a:lnTo>
                    <a:cubicBezTo>
                      <a:pt x="f80" y="f82"/>
                      <a:pt x="f83" y="f82"/>
                      <a:pt x="f84" y="f85"/>
                    </a:cubicBezTo>
                    <a:lnTo>
                      <a:pt x="f86" y="f87"/>
                    </a:lnTo>
                    <a:cubicBezTo>
                      <a:pt x="f88" y="f87"/>
                      <a:pt x="f89" y="f87"/>
                      <a:pt x="f90" y="f91"/>
                    </a:cubicBezTo>
                    <a:cubicBezTo>
                      <a:pt x="f90" y="f87"/>
                      <a:pt x="f90" y="f78"/>
                      <a:pt x="f90" y="f76"/>
                    </a:cubicBezTo>
                    <a:lnTo>
                      <a:pt x="f92" y="f85"/>
                    </a:lnTo>
                    <a:cubicBezTo>
                      <a:pt x="f93" y="f94"/>
                      <a:pt x="f95" y="f94"/>
                      <a:pt x="f96" y="f94"/>
                    </a:cubicBezTo>
                    <a:lnTo>
                      <a:pt x="f97" y="f76"/>
                    </a:lnTo>
                    <a:cubicBezTo>
                      <a:pt x="f98" y="f99"/>
                      <a:pt x="f100" y="f101"/>
                      <a:pt x="f102" y="f26"/>
                    </a:cubicBezTo>
                    <a:cubicBezTo>
                      <a:pt x="f103" y="f101"/>
                      <a:pt x="f104" y="f99"/>
                      <a:pt x="f105" y="f76"/>
                    </a:cubicBezTo>
                    <a:lnTo>
                      <a:pt x="f106" y="f94"/>
                    </a:lnTo>
                    <a:cubicBezTo>
                      <a:pt x="f107" y="f94"/>
                      <a:pt x="f108" y="f94"/>
                      <a:pt x="f109" y="f94"/>
                    </a:cubicBezTo>
                    <a:lnTo>
                      <a:pt x="f108" y="f76"/>
                    </a:lnTo>
                    <a:cubicBezTo>
                      <a:pt x="f108" y="f78"/>
                      <a:pt x="f108" y="f87"/>
                      <a:pt x="f108" y="f87"/>
                    </a:cubicBezTo>
                    <a:cubicBezTo>
                      <a:pt x="f110" y="f87"/>
                      <a:pt x="f85" y="f87"/>
                      <a:pt x="f111" y="f87"/>
                    </a:cubicBezTo>
                    <a:lnTo>
                      <a:pt x="f112" y="f85"/>
                    </a:lnTo>
                    <a:cubicBezTo>
                      <a:pt x="f113" y="f85"/>
                      <a:pt x="f114" y="f82"/>
                      <a:pt x="f115" y="f82"/>
                    </a:cubicBezTo>
                    <a:lnTo>
                      <a:pt x="f116" y="f78"/>
                    </a:lnTo>
                    <a:cubicBezTo>
                      <a:pt x="f117" y="f78"/>
                      <a:pt x="f118" y="f76"/>
                      <a:pt x="f119" y="f120"/>
                    </a:cubicBezTo>
                    <a:lnTo>
                      <a:pt x="f121" y="f74"/>
                    </a:lnTo>
                    <a:lnTo>
                      <a:pt x="f122" y="f71"/>
                    </a:lnTo>
                    <a:lnTo>
                      <a:pt x="f123" y="f124"/>
                    </a:lnTo>
                    <a:cubicBezTo>
                      <a:pt x="f125" y="f126"/>
                      <a:pt x="f127" y="f65"/>
                      <a:pt x="f128" y="f74"/>
                    </a:cubicBezTo>
                    <a:lnTo>
                      <a:pt x="f129" y="f61"/>
                    </a:lnTo>
                    <a:cubicBezTo>
                      <a:pt x="f130" y="f61"/>
                      <a:pt x="f131" y="f61"/>
                      <a:pt x="f132" y="f58"/>
                    </a:cubicBezTo>
                    <a:lnTo>
                      <a:pt x="f129" y="f133"/>
                    </a:lnTo>
                    <a:cubicBezTo>
                      <a:pt x="f134" y="f115"/>
                      <a:pt x="f135" y="f71"/>
                      <a:pt x="f136" y="f137"/>
                    </a:cubicBezTo>
                    <a:lnTo>
                      <a:pt x="f138" y="f48"/>
                    </a:lnTo>
                    <a:cubicBezTo>
                      <a:pt x="f139" y="f48"/>
                      <a:pt x="f140" y="f45"/>
                      <a:pt x="f3" y="f45"/>
                    </a:cubicBezTo>
                    <a:lnTo>
                      <a:pt x="f141" y="f43"/>
                    </a:lnTo>
                    <a:lnTo>
                      <a:pt x="f142" y="f41"/>
                    </a:lnTo>
                    <a:lnTo>
                      <a:pt x="f143" y="f39"/>
                    </a:lnTo>
                    <a:lnTo>
                      <a:pt x="f144" y="f37"/>
                    </a:lnTo>
                    <a:lnTo>
                      <a:pt x="f144" y="f36"/>
                    </a:lnTo>
                    <a:lnTo>
                      <a:pt x="f145" y="f34"/>
                    </a:lnTo>
                    <a:lnTo>
                      <a:pt x="f146" y="f33"/>
                    </a:lnTo>
                    <a:lnTo>
                      <a:pt x="f147" y="f148"/>
                    </a:lnTo>
                    <a:lnTo>
                      <a:pt x="f149" y="f150"/>
                    </a:lnTo>
                    <a:lnTo>
                      <a:pt x="f149" y="f151"/>
                    </a:lnTo>
                    <a:lnTo>
                      <a:pt x="f152" y="f153"/>
                    </a:lnTo>
                    <a:lnTo>
                      <a:pt x="f104" y="f154"/>
                    </a:lnTo>
                    <a:lnTo>
                      <a:pt x="f104" y="f3"/>
                    </a:lnTo>
                    <a:lnTo>
                      <a:pt x="f155" y="f3"/>
                    </a:lnTo>
                    <a:lnTo>
                      <a:pt x="f156" y="f3"/>
                    </a:lnTo>
                    <a:lnTo>
                      <a:pt x="f157" y="f154"/>
                    </a:lnTo>
                    <a:lnTo>
                      <a:pt x="f158" y="f153"/>
                    </a:lnTo>
                    <a:lnTo>
                      <a:pt x="f159" y="f160"/>
                    </a:lnTo>
                    <a:lnTo>
                      <a:pt x="f159" y="f150"/>
                    </a:lnTo>
                    <a:lnTo>
                      <a:pt x="f161" y="f148"/>
                    </a:lnTo>
                    <a:lnTo>
                      <a:pt x="f32" y="f33"/>
                    </a:lnTo>
                    <a:close/>
                    <a:moveTo>
                      <a:pt x="f32" y="f33"/>
                    </a:moveTo>
                    <a:lnTo>
                      <a:pt x="f32" y="f33"/>
                    </a:lnTo>
                    <a:close/>
                    <a:moveTo>
                      <a:pt x="f159" y="f162"/>
                    </a:moveTo>
                    <a:lnTo>
                      <a:pt x="f163" y="f164"/>
                    </a:lnTo>
                    <a:lnTo>
                      <a:pt x="f79" y="f36"/>
                    </a:lnTo>
                    <a:lnTo>
                      <a:pt x="f159" y="f162"/>
                    </a:lnTo>
                    <a:close/>
                    <a:moveTo>
                      <a:pt x="f159" y="f162"/>
                    </a:moveTo>
                    <a:lnTo>
                      <a:pt x="f159" y="f162"/>
                    </a:lnTo>
                    <a:close/>
                    <a:moveTo>
                      <a:pt x="f149" y="f162"/>
                    </a:moveTo>
                    <a:lnTo>
                      <a:pt x="f165" y="f164"/>
                    </a:lnTo>
                    <a:lnTo>
                      <a:pt x="f117" y="f36"/>
                    </a:lnTo>
                    <a:lnTo>
                      <a:pt x="f149" y="f162"/>
                    </a:lnTo>
                    <a:close/>
                    <a:moveTo>
                      <a:pt x="f149" y="f162"/>
                    </a:moveTo>
                    <a:lnTo>
                      <a:pt x="f149" y="f162"/>
                    </a:lnTo>
                    <a:close/>
                    <a:moveTo>
                      <a:pt x="f145" y="f28"/>
                    </a:moveTo>
                    <a:lnTo>
                      <a:pt x="f166" y="f30"/>
                    </a:lnTo>
                    <a:lnTo>
                      <a:pt x="f145" y="f31"/>
                    </a:lnTo>
                    <a:lnTo>
                      <a:pt x="f145" y="f28"/>
                    </a:lnTo>
                    <a:close/>
                    <a:moveTo>
                      <a:pt x="f145" y="f28"/>
                    </a:moveTo>
                    <a:lnTo>
                      <a:pt x="f145" y="f28"/>
                    </a:lnTo>
                    <a:close/>
                    <a:moveTo>
                      <a:pt x="f167" y="f7"/>
                    </a:moveTo>
                    <a:lnTo>
                      <a:pt x="f168" y="f9"/>
                    </a:lnTo>
                    <a:lnTo>
                      <a:pt x="f169" y="f11"/>
                    </a:lnTo>
                    <a:lnTo>
                      <a:pt x="f170" y="f13"/>
                    </a:lnTo>
                    <a:cubicBezTo>
                      <a:pt x="f170" y="f14"/>
                      <a:pt x="f171" y="f16"/>
                      <a:pt x="f172" y="f18"/>
                    </a:cubicBezTo>
                    <a:cubicBezTo>
                      <a:pt x="f173" y="f19"/>
                      <a:pt x="f174" y="f21"/>
                      <a:pt x="f175" y="f23"/>
                    </a:cubicBezTo>
                    <a:cubicBezTo>
                      <a:pt x="f176" y="f16"/>
                      <a:pt x="f177" y="f26"/>
                      <a:pt x="f167" y="f7"/>
                    </a:cubicBezTo>
                    <a:close/>
                    <a:moveTo>
                      <a:pt x="f167" y="f7"/>
                    </a:moveTo>
                    <a:lnTo>
                      <a:pt x="f167" y="f7"/>
                    </a:lnTo>
                    <a:close/>
                    <a:moveTo>
                      <a:pt x="f178" y="f94"/>
                    </a:moveTo>
                    <a:lnTo>
                      <a:pt x="f179" y="f180"/>
                    </a:lnTo>
                    <a:cubicBezTo>
                      <a:pt x="f181" y="f182"/>
                      <a:pt x="f183" y="f184"/>
                      <a:pt x="f102" y="f185"/>
                    </a:cubicBezTo>
                    <a:cubicBezTo>
                      <a:pt x="f186" y="f184"/>
                      <a:pt x="f100" y="f182"/>
                      <a:pt x="f187" y="f180"/>
                    </a:cubicBezTo>
                    <a:lnTo>
                      <a:pt x="f188" y="f94"/>
                    </a:lnTo>
                    <a:cubicBezTo>
                      <a:pt x="f189" y="f94"/>
                      <a:pt x="f190" y="f191"/>
                      <a:pt x="f192" y="f191"/>
                    </a:cubicBezTo>
                    <a:lnTo>
                      <a:pt x="f155" y="f191"/>
                    </a:lnTo>
                    <a:lnTo>
                      <a:pt x="f193" y="f191"/>
                    </a:lnTo>
                    <a:cubicBezTo>
                      <a:pt x="f194" y="f191"/>
                      <a:pt x="f195" y="f94"/>
                      <a:pt x="f178" y="f94"/>
                    </a:cubicBezTo>
                    <a:close/>
                    <a:moveTo>
                      <a:pt x="f178" y="f94"/>
                    </a:moveTo>
                    <a:lnTo>
                      <a:pt x="f178" y="f94"/>
                    </a:lnTo>
                    <a:close/>
                    <a:moveTo>
                      <a:pt x="f196" y="f197"/>
                    </a:moveTo>
                    <a:lnTo>
                      <a:pt x="f198" y="f199"/>
                    </a:lnTo>
                    <a:lnTo>
                      <a:pt x="f198" y="f13"/>
                    </a:lnTo>
                    <a:cubicBezTo>
                      <a:pt x="f200" y="f14"/>
                      <a:pt x="f200" y="f168"/>
                      <a:pt x="f201" y="f202"/>
                    </a:cubicBezTo>
                    <a:cubicBezTo>
                      <a:pt x="f203" y="f16"/>
                      <a:pt x="f204" y="f205"/>
                      <a:pt x="f206" y="f14"/>
                    </a:cubicBezTo>
                    <a:lnTo>
                      <a:pt x="f207" y="f208"/>
                    </a:lnTo>
                    <a:cubicBezTo>
                      <a:pt x="f209" y="f171"/>
                      <a:pt x="f210" y="f211"/>
                      <a:pt x="f147" y="f172"/>
                    </a:cubicBezTo>
                    <a:lnTo>
                      <a:pt x="f196" y="f197"/>
                    </a:lnTo>
                    <a:close/>
                    <a:moveTo>
                      <a:pt x="f196" y="f197"/>
                    </a:moveTo>
                    <a:lnTo>
                      <a:pt x="f196" y="f197"/>
                    </a:lnTo>
                    <a:close/>
                    <a:moveTo>
                      <a:pt x="f19" y="f201"/>
                    </a:moveTo>
                    <a:cubicBezTo>
                      <a:pt x="f212" y="f123"/>
                      <a:pt x="f213" y="f214"/>
                      <a:pt x="f215" y="f214"/>
                    </a:cubicBezTo>
                    <a:lnTo>
                      <a:pt x="f173" y="f216"/>
                    </a:lnTo>
                    <a:cubicBezTo>
                      <a:pt x="f201" y="f217"/>
                      <a:pt x="f39" y="f125"/>
                      <a:pt x="f37" y="f218"/>
                    </a:cubicBezTo>
                    <a:lnTo>
                      <a:pt x="f219" y="f168"/>
                    </a:lnTo>
                    <a:cubicBezTo>
                      <a:pt x="f132" y="f202"/>
                      <a:pt x="f220" y="f23"/>
                      <a:pt x="f207" y="f19"/>
                    </a:cubicBezTo>
                    <a:lnTo>
                      <a:pt x="f207" y="f221"/>
                    </a:lnTo>
                    <a:lnTo>
                      <a:pt x="f222" y="f221"/>
                    </a:lnTo>
                    <a:cubicBezTo>
                      <a:pt x="f125" y="f223"/>
                      <a:pt x="f224" y="f225"/>
                      <a:pt x="f19" y="f201"/>
                    </a:cubicBezTo>
                    <a:close/>
                    <a:moveTo>
                      <a:pt x="f19" y="f201"/>
                    </a:moveTo>
                    <a:lnTo>
                      <a:pt x="f19" y="f201"/>
                    </a:lnTo>
                    <a:close/>
                    <a:moveTo>
                      <a:pt x="f171" y="f226"/>
                    </a:moveTo>
                    <a:cubicBezTo>
                      <a:pt x="f227" y="f122"/>
                      <a:pt x="f228" y="f229"/>
                      <a:pt x="f230" y="f147"/>
                    </a:cubicBezTo>
                    <a:cubicBezTo>
                      <a:pt x="f231" y="f232"/>
                      <a:pt x="f126" y="f233"/>
                      <a:pt x="f111" y="f233"/>
                    </a:cubicBezTo>
                    <a:lnTo>
                      <a:pt x="f234" y="f233"/>
                    </a:lnTo>
                    <a:cubicBezTo>
                      <a:pt x="f107" y="f235"/>
                      <a:pt x="f236" y="f229"/>
                      <a:pt x="f237" y="f229"/>
                    </a:cubicBezTo>
                    <a:lnTo>
                      <a:pt x="f237" y="f39"/>
                    </a:lnTo>
                    <a:cubicBezTo>
                      <a:pt x="f238" y="f39"/>
                      <a:pt x="f126" y="f239"/>
                      <a:pt x="f240" y="f216"/>
                    </a:cubicBezTo>
                    <a:lnTo>
                      <a:pt x="f171" y="f226"/>
                    </a:lnTo>
                    <a:close/>
                    <a:moveTo>
                      <a:pt x="f171" y="f226"/>
                    </a:moveTo>
                    <a:lnTo>
                      <a:pt x="f171" y="f226"/>
                    </a:lnTo>
                    <a:close/>
                    <a:moveTo>
                      <a:pt x="f241" y="f242"/>
                    </a:moveTo>
                    <a:cubicBezTo>
                      <a:pt x="f243" y="f23"/>
                      <a:pt x="f244" y="f168"/>
                      <a:pt x="f244" y="f26"/>
                    </a:cubicBezTo>
                    <a:lnTo>
                      <a:pt x="f241" y="f215"/>
                    </a:lnTo>
                    <a:cubicBezTo>
                      <a:pt x="f245" y="f246"/>
                      <a:pt x="f247" y="f248"/>
                      <a:pt x="f249" y="f174"/>
                    </a:cubicBezTo>
                    <a:lnTo>
                      <a:pt x="f250" y="f251"/>
                    </a:lnTo>
                    <a:cubicBezTo>
                      <a:pt x="f252" y="f251"/>
                      <a:pt x="f9" y="f223"/>
                      <a:pt x="f241" y="f242"/>
                    </a:cubicBezTo>
                    <a:close/>
                    <a:moveTo>
                      <a:pt x="f241" y="f242"/>
                    </a:moveTo>
                    <a:lnTo>
                      <a:pt x="f241" y="f242"/>
                    </a:lnTo>
                    <a:close/>
                    <a:moveTo>
                      <a:pt x="f253" y="f171"/>
                    </a:moveTo>
                    <a:lnTo>
                      <a:pt x="f230" y="f245"/>
                    </a:lnTo>
                    <a:cubicBezTo>
                      <a:pt x="f254" y="f11"/>
                      <a:pt x="f255" y="f256"/>
                      <a:pt x="f257" y="f256"/>
                    </a:cubicBezTo>
                    <a:cubicBezTo>
                      <a:pt x="f107" y="f258"/>
                      <a:pt x="f238" y="f259"/>
                      <a:pt x="f260" y="f172"/>
                    </a:cubicBezTo>
                    <a:cubicBezTo>
                      <a:pt x="f94" y="f172"/>
                      <a:pt x="f261" y="f211"/>
                      <a:pt x="f253" y="f171"/>
                    </a:cubicBezTo>
                    <a:close/>
                    <a:moveTo>
                      <a:pt x="f253" y="f171"/>
                    </a:moveTo>
                    <a:lnTo>
                      <a:pt x="f253" y="f171"/>
                    </a:lnTo>
                    <a:close/>
                    <a:moveTo>
                      <a:pt x="f224" y="f91"/>
                    </a:moveTo>
                    <a:lnTo>
                      <a:pt x="f232" y="f259"/>
                    </a:lnTo>
                    <a:cubicBezTo>
                      <a:pt x="f127" y="f262"/>
                      <a:pt x="f263" y="f264"/>
                      <a:pt x="f265" y="f266"/>
                    </a:cubicBezTo>
                    <a:lnTo>
                      <a:pt x="f267" y="f74"/>
                    </a:lnTo>
                    <a:cubicBezTo>
                      <a:pt x="f141" y="f69"/>
                      <a:pt x="f268" y="f120"/>
                      <a:pt x="f224" y="f91"/>
                    </a:cubicBezTo>
                    <a:close/>
                    <a:moveTo>
                      <a:pt x="f224" y="f91"/>
                    </a:moveTo>
                    <a:lnTo>
                      <a:pt x="f224" y="f91"/>
                    </a:lnTo>
                    <a:close/>
                    <a:moveTo>
                      <a:pt x="f269" y="f177"/>
                    </a:moveTo>
                    <a:lnTo>
                      <a:pt x="f196" y="f126"/>
                    </a:lnTo>
                    <a:lnTo>
                      <a:pt x="f270" y="f271"/>
                    </a:lnTo>
                    <a:lnTo>
                      <a:pt x="f121" y="f26"/>
                    </a:lnTo>
                    <a:cubicBezTo>
                      <a:pt x="f272" y="f221"/>
                      <a:pt x="f259" y="f198"/>
                      <a:pt x="f211" y="f146"/>
                    </a:cubicBezTo>
                    <a:lnTo>
                      <a:pt x="f211" y="f147"/>
                    </a:lnTo>
                    <a:lnTo>
                      <a:pt x="f248" y="f232"/>
                    </a:lnTo>
                    <a:lnTo>
                      <a:pt x="f246" y="f232"/>
                    </a:lnTo>
                    <a:cubicBezTo>
                      <a:pt x="f197" y="f232"/>
                      <a:pt x="f273" y="f223"/>
                      <a:pt x="f269" y="f177"/>
                    </a:cubicBezTo>
                    <a:close/>
                    <a:moveTo>
                      <a:pt x="f269" y="f177"/>
                    </a:moveTo>
                    <a:lnTo>
                      <a:pt x="f269" y="f177"/>
                    </a:lnTo>
                    <a:close/>
                    <a:moveTo>
                      <a:pt x="f6" y="f69"/>
                    </a:moveTo>
                    <a:lnTo>
                      <a:pt x="f274" y="f126"/>
                    </a:lnTo>
                    <a:lnTo>
                      <a:pt x="f275" y="f177"/>
                    </a:lnTo>
                    <a:cubicBezTo>
                      <a:pt x="f276" y="f226"/>
                      <a:pt x="f277" y="f278"/>
                      <a:pt x="f73" y="f26"/>
                    </a:cubicBezTo>
                    <a:lnTo>
                      <a:pt x="f279" y="f271"/>
                    </a:lnTo>
                    <a:lnTo>
                      <a:pt x="f6" y="f69"/>
                    </a:lnTo>
                    <a:close/>
                    <a:moveTo>
                      <a:pt x="f6" y="f69"/>
                    </a:moveTo>
                    <a:lnTo>
                      <a:pt x="f6" y="f69"/>
                    </a:lnTo>
                    <a:close/>
                    <a:moveTo>
                      <a:pt x="f280" y="f245"/>
                    </a:moveTo>
                    <a:lnTo>
                      <a:pt x="f281" y="f282"/>
                    </a:lnTo>
                    <a:cubicBezTo>
                      <a:pt x="f283" y="f284"/>
                      <a:pt x="f88" y="f172"/>
                      <a:pt x="f98" y="f172"/>
                    </a:cubicBezTo>
                    <a:cubicBezTo>
                      <a:pt x="f96" y="f259"/>
                      <a:pt x="f95" y="f258"/>
                      <a:pt x="f93" y="f256"/>
                    </a:cubicBezTo>
                    <a:cubicBezTo>
                      <a:pt x="f285" y="f256"/>
                      <a:pt x="f286" y="f231"/>
                      <a:pt x="f280" y="f245"/>
                    </a:cubicBezTo>
                    <a:close/>
                    <a:moveTo>
                      <a:pt x="f280" y="f245"/>
                    </a:moveTo>
                    <a:lnTo>
                      <a:pt x="f280" y="f245"/>
                    </a:lnTo>
                    <a:close/>
                    <a:moveTo>
                      <a:pt x="f287" y="f215"/>
                    </a:moveTo>
                    <a:lnTo>
                      <a:pt x="f288" y="f26"/>
                    </a:lnTo>
                    <a:cubicBezTo>
                      <a:pt x="f289" y="f168"/>
                      <a:pt x="f290" y="f23"/>
                      <a:pt x="f287" y="f223"/>
                    </a:cubicBezTo>
                    <a:cubicBezTo>
                      <a:pt x="f291" y="f223"/>
                      <a:pt x="f292" y="f251"/>
                      <a:pt x="f293" y="f225"/>
                    </a:cubicBezTo>
                    <a:lnTo>
                      <a:pt x="f294" y="f174"/>
                    </a:lnTo>
                    <a:cubicBezTo>
                      <a:pt x="f295" y="f248"/>
                      <a:pt x="f296" y="f246"/>
                      <a:pt x="f287" y="f215"/>
                    </a:cubicBezTo>
                    <a:close/>
                    <a:moveTo>
                      <a:pt x="f287" y="f215"/>
                    </a:moveTo>
                    <a:lnTo>
                      <a:pt x="f287" y="f215"/>
                    </a:lnTo>
                    <a:close/>
                    <a:moveTo>
                      <a:pt x="f75" y="f146"/>
                    </a:moveTo>
                    <a:cubicBezTo>
                      <a:pt x="f297" y="f123"/>
                      <a:pt x="f298" y="f226"/>
                      <a:pt x="f299" y="f278"/>
                    </a:cubicBezTo>
                    <a:lnTo>
                      <a:pt x="f15" y="f300"/>
                    </a:lnTo>
                    <a:cubicBezTo>
                      <a:pt x="f295" y="f239"/>
                      <a:pt x="f97" y="f39"/>
                      <a:pt x="f301" y="f39"/>
                    </a:cubicBezTo>
                    <a:lnTo>
                      <a:pt x="f301" y="f229"/>
                    </a:lnTo>
                    <a:cubicBezTo>
                      <a:pt x="f157" y="f229"/>
                      <a:pt x="f302" y="f235"/>
                      <a:pt x="f75" y="f146"/>
                    </a:cubicBezTo>
                    <a:close/>
                    <a:moveTo>
                      <a:pt x="f75" y="f146"/>
                    </a:moveTo>
                    <a:lnTo>
                      <a:pt x="f75" y="f146"/>
                    </a:lnTo>
                    <a:close/>
                    <a:moveTo>
                      <a:pt x="f303" y="f214"/>
                    </a:moveTo>
                    <a:cubicBezTo>
                      <a:pt x="f304" y="f278"/>
                      <a:pt x="f305" y="f224"/>
                      <a:pt x="f275" y="f198"/>
                    </a:cubicBezTo>
                    <a:cubicBezTo>
                      <a:pt x="f70" y="f201"/>
                      <a:pt x="f306" y="f223"/>
                      <a:pt x="f307" y="f221"/>
                    </a:cubicBezTo>
                    <a:cubicBezTo>
                      <a:pt x="f308" y="f21"/>
                      <a:pt x="f309" y="f18"/>
                      <a:pt x="f310" y="f16"/>
                    </a:cubicBezTo>
                    <a:lnTo>
                      <a:pt x="f309" y="f311"/>
                    </a:lnTo>
                    <a:cubicBezTo>
                      <a:pt x="f312" y="f313"/>
                      <a:pt x="f314" y="f315"/>
                      <a:pt x="f316" y="f216"/>
                    </a:cubicBezTo>
                    <a:lnTo>
                      <a:pt x="f303" y="f214"/>
                    </a:lnTo>
                    <a:close/>
                    <a:moveTo>
                      <a:pt x="f303" y="f214"/>
                    </a:moveTo>
                    <a:lnTo>
                      <a:pt x="f303" y="f214"/>
                    </a:lnTo>
                    <a:close/>
                    <a:moveTo>
                      <a:pt x="f317" y="f18"/>
                    </a:moveTo>
                    <a:cubicBezTo>
                      <a:pt x="f318" y="f16"/>
                      <a:pt x="f319" y="f14"/>
                      <a:pt x="f319" y="f13"/>
                    </a:cubicBezTo>
                    <a:lnTo>
                      <a:pt x="f320" y="f13"/>
                    </a:lnTo>
                    <a:lnTo>
                      <a:pt x="f320" y="f199"/>
                    </a:lnTo>
                    <a:lnTo>
                      <a:pt x="f274" y="f197"/>
                    </a:lnTo>
                    <a:lnTo>
                      <a:pt x="f321" y="f0"/>
                    </a:lnTo>
                    <a:cubicBezTo>
                      <a:pt x="f322" y="f284"/>
                      <a:pt x="f323" y="f282"/>
                      <a:pt x="f324" y="f208"/>
                    </a:cubicBezTo>
                    <a:lnTo>
                      <a:pt x="f325" y="f14"/>
                    </a:lnTo>
                    <a:cubicBezTo>
                      <a:pt x="f326" y="f168"/>
                      <a:pt x="f327" y="f202"/>
                      <a:pt x="f317" y="f18"/>
                    </a:cubicBezTo>
                    <a:close/>
                    <a:moveTo>
                      <a:pt x="f317" y="f18"/>
                    </a:moveTo>
                    <a:lnTo>
                      <a:pt x="f317" y="f18"/>
                    </a:lnTo>
                    <a:close/>
                    <a:moveTo>
                      <a:pt x="f328" y="f227"/>
                    </a:moveTo>
                    <a:lnTo>
                      <a:pt x="f32" y="f329"/>
                    </a:lnTo>
                    <a:cubicBezTo>
                      <a:pt x="f330" y="f76"/>
                      <a:pt x="f331" y="f332"/>
                      <a:pt x="f333" y="f63"/>
                    </a:cubicBezTo>
                    <a:lnTo>
                      <a:pt x="f334" y="f258"/>
                    </a:lnTo>
                    <a:cubicBezTo>
                      <a:pt x="f309" y="f121"/>
                      <a:pt x="f312" y="f335"/>
                      <a:pt x="f328" y="f227"/>
                    </a:cubicBezTo>
                    <a:close/>
                    <a:moveTo>
                      <a:pt x="f328" y="f227"/>
                    </a:moveTo>
                    <a:lnTo>
                      <a:pt x="f328" y="f227"/>
                    </a:lnTo>
                    <a:close/>
                    <a:moveTo>
                      <a:pt x="f336" y="f337"/>
                    </a:moveTo>
                    <a:cubicBezTo>
                      <a:pt x="f338" y="f337"/>
                      <a:pt x="f339" y="f337"/>
                      <a:pt x="f340" y="f174"/>
                    </a:cubicBezTo>
                    <a:lnTo>
                      <a:pt x="f341" y="f225"/>
                    </a:lnTo>
                    <a:cubicBezTo>
                      <a:pt x="f342" y="f200"/>
                      <a:pt x="f183" y="f200"/>
                      <a:pt x="f85" y="f225"/>
                    </a:cubicBezTo>
                    <a:lnTo>
                      <a:pt x="f343" y="f174"/>
                    </a:lnTo>
                    <a:cubicBezTo>
                      <a:pt x="f152" y="f174"/>
                      <a:pt x="f344" y="f337"/>
                      <a:pt x="f345" y="f337"/>
                    </a:cubicBezTo>
                    <a:cubicBezTo>
                      <a:pt x="f346" y="f347"/>
                      <a:pt x="f348" y="f202"/>
                      <a:pt x="f349" y="f23"/>
                    </a:cubicBezTo>
                    <a:lnTo>
                      <a:pt x="f102" y="f23"/>
                    </a:lnTo>
                    <a:lnTo>
                      <a:pt x="f350" y="f23"/>
                    </a:lnTo>
                    <a:cubicBezTo>
                      <a:pt x="f351" y="f202"/>
                      <a:pt x="f352" y="f347"/>
                      <a:pt x="f336" y="f337"/>
                    </a:cubicBezTo>
                    <a:close/>
                    <a:moveTo>
                      <a:pt x="f336" y="f337"/>
                    </a:moveTo>
                    <a:lnTo>
                      <a:pt x="f336" y="f337"/>
                    </a:lnTo>
                    <a:close/>
                    <a:moveTo>
                      <a:pt x="f353" y="f240"/>
                    </a:moveTo>
                    <a:cubicBezTo>
                      <a:pt x="f354" y="f355"/>
                      <a:pt x="f356" y="f259"/>
                      <a:pt x="f357" y="f262"/>
                    </a:cubicBezTo>
                    <a:lnTo>
                      <a:pt x="f358" y="f347"/>
                    </a:lnTo>
                    <a:cubicBezTo>
                      <a:pt x="f359" y="f360"/>
                      <a:pt x="f361" y="f26"/>
                      <a:pt x="f362" y="f363"/>
                    </a:cubicBezTo>
                    <a:lnTo>
                      <a:pt x="f353" y="f240"/>
                    </a:lnTo>
                    <a:close/>
                    <a:moveTo>
                      <a:pt x="f353" y="f240"/>
                    </a:moveTo>
                    <a:lnTo>
                      <a:pt x="f353" y="f240"/>
                    </a:lnTo>
                    <a:close/>
                    <a:moveTo>
                      <a:pt x="f364" y="f13"/>
                    </a:moveTo>
                    <a:cubicBezTo>
                      <a:pt x="f365" y="f101"/>
                      <a:pt x="f366" y="f199"/>
                      <a:pt x="f367" y="f368"/>
                    </a:cubicBezTo>
                    <a:lnTo>
                      <a:pt x="f142" y="f369"/>
                    </a:lnTo>
                    <a:cubicBezTo>
                      <a:pt x="f370" y="f371"/>
                      <a:pt x="f372" y="f227"/>
                      <a:pt x="f373" y="f374"/>
                    </a:cubicBezTo>
                    <a:lnTo>
                      <a:pt x="f364" y="f13"/>
                    </a:lnTo>
                    <a:close/>
                    <a:moveTo>
                      <a:pt x="f364" y="f13"/>
                    </a:moveTo>
                    <a:lnTo>
                      <a:pt x="f364" y="f13"/>
                    </a:lnTo>
                    <a:close/>
                    <a:moveTo>
                      <a:pt x="f375" y="f125"/>
                    </a:moveTo>
                    <a:lnTo>
                      <a:pt x="f50" y="f207"/>
                    </a:lnTo>
                    <a:lnTo>
                      <a:pt x="f50" y="f376"/>
                    </a:lnTo>
                    <a:cubicBezTo>
                      <a:pt x="f291" y="f377"/>
                      <a:pt x="f180" y="f378"/>
                      <a:pt x="f379" y="f380"/>
                    </a:cubicBezTo>
                    <a:lnTo>
                      <a:pt x="f379" y="f207"/>
                    </a:lnTo>
                    <a:lnTo>
                      <a:pt x="f381" y="f382"/>
                    </a:lnTo>
                    <a:cubicBezTo>
                      <a:pt x="f23" y="f380"/>
                      <a:pt x="f80" y="f383"/>
                      <a:pt x="f375" y="f125"/>
                    </a:cubicBezTo>
                    <a:close/>
                    <a:moveTo>
                      <a:pt x="f375" y="f125"/>
                    </a:moveTo>
                    <a:lnTo>
                      <a:pt x="f375" y="f125"/>
                    </a:lnTo>
                    <a:close/>
                    <a:moveTo>
                      <a:pt x="f384" y="f385"/>
                    </a:moveTo>
                    <a:lnTo>
                      <a:pt x="f49" y="f386"/>
                    </a:lnTo>
                    <a:lnTo>
                      <a:pt x="f49" y="f387"/>
                    </a:lnTo>
                    <a:lnTo>
                      <a:pt x="f62" y="f388"/>
                    </a:lnTo>
                    <a:lnTo>
                      <a:pt x="f62" y="f389"/>
                    </a:lnTo>
                    <a:lnTo>
                      <a:pt x="f319" y="f390"/>
                    </a:lnTo>
                    <a:lnTo>
                      <a:pt x="f318" y="f34"/>
                    </a:lnTo>
                    <a:lnTo>
                      <a:pt x="f296" y="f391"/>
                    </a:lnTo>
                    <a:lnTo>
                      <a:pt x="f392" y="f393"/>
                    </a:lnTo>
                    <a:lnTo>
                      <a:pt x="f394" y="f387"/>
                    </a:lnTo>
                    <a:lnTo>
                      <a:pt x="f187" y="f138"/>
                    </a:lnTo>
                    <a:lnTo>
                      <a:pt x="f155" y="f138"/>
                    </a:lnTo>
                    <a:lnTo>
                      <a:pt x="f178" y="f138"/>
                    </a:lnTo>
                    <a:lnTo>
                      <a:pt x="f395" y="f387"/>
                    </a:lnTo>
                    <a:lnTo>
                      <a:pt x="f9" y="f393"/>
                    </a:lnTo>
                    <a:lnTo>
                      <a:pt x="f9" y="f391"/>
                    </a:lnTo>
                    <a:lnTo>
                      <a:pt x="f242" y="f34"/>
                    </a:lnTo>
                    <a:lnTo>
                      <a:pt x="f223" y="f390"/>
                    </a:lnTo>
                    <a:lnTo>
                      <a:pt x="f396" y="f389"/>
                    </a:lnTo>
                    <a:lnTo>
                      <a:pt x="f396" y="f388"/>
                    </a:lnTo>
                    <a:lnTo>
                      <a:pt x="f397" y="f387"/>
                    </a:lnTo>
                    <a:lnTo>
                      <a:pt x="f397" y="f386"/>
                    </a:lnTo>
                    <a:lnTo>
                      <a:pt x="f398" y="f399"/>
                    </a:lnTo>
                    <a:cubicBezTo>
                      <a:pt x="f9" y="f400"/>
                      <a:pt x="f392" y="f400"/>
                      <a:pt x="f384" y="f385"/>
                    </a:cubicBezTo>
                    <a:close/>
                  </a:path>
                </a:pathLst>
              </a:custGeom>
              <a:solidFill>
                <a:srgbClr val="513A2A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8" name="Forma Livre 17"/>
              <p:cNvSpPr/>
              <p:nvPr/>
            </p:nvSpPr>
            <p:spPr>
              <a:xfrm>
                <a:off x="9391683" y="6523201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9" name="Forma Livre 18"/>
              <p:cNvSpPr/>
              <p:nvPr/>
            </p:nvSpPr>
            <p:spPr>
              <a:xfrm>
                <a:off x="9129598" y="6140516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0" name="Forma Livre 19"/>
              <p:cNvSpPr/>
              <p:nvPr/>
            </p:nvSpPr>
            <p:spPr>
              <a:xfrm>
                <a:off x="9201241" y="5902195"/>
                <a:ext cx="363602" cy="254157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1089"/>
                  <a:gd name="f5" fmla="val 778"/>
                  <a:gd name="f6" fmla="val 457"/>
                  <a:gd name="f7" fmla="val 602"/>
                  <a:gd name="f8" fmla="val 516"/>
                  <a:gd name="f9" fmla="val 638"/>
                  <a:gd name="f10" fmla="val 557"/>
                  <a:gd name="f11" fmla="val 701"/>
                  <a:gd name="f12" fmla="val 560"/>
                  <a:gd name="f13" fmla="val 777"/>
                  <a:gd name="f14" fmla="val 576"/>
                  <a:gd name="f15" fmla="val 767"/>
                  <a:gd name="f16" fmla="val 574"/>
                  <a:gd name="f17" fmla="val 757"/>
                  <a:gd name="f18" fmla="val 572"/>
                  <a:gd name="f19" fmla="val 749"/>
                  <a:gd name="f20" fmla="val 616"/>
                  <a:gd name="f21" fmla="val 741"/>
                  <a:gd name="f22" fmla="val 739"/>
                  <a:gd name="f23" fmla="val 617"/>
                  <a:gd name="f24" fmla="val 737"/>
                  <a:gd name="f25" fmla="val 736"/>
                  <a:gd name="f26" fmla="val 734"/>
                  <a:gd name="f27" fmla="val 619"/>
                  <a:gd name="f28" fmla="val 732"/>
                  <a:gd name="f29" fmla="val 620"/>
                  <a:gd name="f30" fmla="val 731"/>
                  <a:gd name="f31" fmla="val 729"/>
                  <a:gd name="f32" fmla="val 623"/>
                  <a:gd name="f33" fmla="val 726"/>
                  <a:gd name="f34" fmla="val 725"/>
                  <a:gd name="f35" fmla="val 624"/>
                  <a:gd name="f36" fmla="val 723"/>
                  <a:gd name="f37" fmla="val 626"/>
                  <a:gd name="f38" fmla="val 721"/>
                  <a:gd name="f39" fmla="val 720"/>
                  <a:gd name="f40" fmla="val 628"/>
                  <a:gd name="f41" fmla="val 569"/>
                  <a:gd name="f42" fmla="val 568"/>
                  <a:gd name="f43" fmla="val 565"/>
                  <a:gd name="f44" fmla="val 713"/>
                  <a:gd name="f45" fmla="val 562"/>
                  <a:gd name="f46" fmla="val 705"/>
                  <a:gd name="f47" fmla="val 672"/>
                  <a:gd name="f48" fmla="val 656"/>
                  <a:gd name="f49" fmla="val 655"/>
                  <a:gd name="f50" fmla="val 674"/>
                  <a:gd name="f51" fmla="val 653"/>
                  <a:gd name="f52" fmla="val 676"/>
                  <a:gd name="f53" fmla="val 651"/>
                  <a:gd name="f54" fmla="val 678"/>
                  <a:gd name="f55" fmla="val 650"/>
                  <a:gd name="f56" fmla="val 679"/>
                  <a:gd name="f57" fmla="val 648"/>
                  <a:gd name="f58" fmla="val 681"/>
                  <a:gd name="f59" fmla="val 646"/>
                  <a:gd name="f60" fmla="val 683"/>
                  <a:gd name="f61" fmla="val 645"/>
                  <a:gd name="f62" fmla="val 643"/>
                  <a:gd name="f63" fmla="val 685"/>
                  <a:gd name="f64" fmla="val 641"/>
                  <a:gd name="f65" fmla="val 686"/>
                  <a:gd name="f66" fmla="val 640"/>
                  <a:gd name="f67" fmla="val 688"/>
                  <a:gd name="f68" fmla="val 690"/>
                  <a:gd name="f69" fmla="val 691"/>
                  <a:gd name="f70" fmla="val 635"/>
                  <a:gd name="f71" fmla="val 695"/>
                  <a:gd name="f72" fmla="val 631"/>
                  <a:gd name="f73" fmla="val 698"/>
                  <a:gd name="f74" fmla="val 556"/>
                  <a:gd name="f75" fmla="val 552"/>
                  <a:gd name="f76" fmla="val 546"/>
                  <a:gd name="f77" fmla="val 673"/>
                  <a:gd name="f78" fmla="val 543"/>
                  <a:gd name="f79" fmla="val 665"/>
                  <a:gd name="f80" fmla="val 859"/>
                  <a:gd name="f81" fmla="val 444"/>
                  <a:gd name="f82" fmla="val 443"/>
                  <a:gd name="f83" fmla="val 857"/>
                  <a:gd name="f84" fmla="val 855"/>
                  <a:gd name="f85" fmla="val 441"/>
                  <a:gd name="f86" fmla="val 854"/>
                  <a:gd name="f87" fmla="val 439"/>
                  <a:gd name="f88" fmla="val 851"/>
                  <a:gd name="f89" fmla="val 438"/>
                  <a:gd name="f90" fmla="val 850"/>
                  <a:gd name="f91" fmla="val 436"/>
                  <a:gd name="f92" fmla="val 848"/>
                  <a:gd name="f93" fmla="val 847"/>
                  <a:gd name="f94" fmla="val 434"/>
                  <a:gd name="f95" fmla="val 845"/>
                  <a:gd name="f96" fmla="val 534"/>
                  <a:gd name="f97" fmla="val 529"/>
                  <a:gd name="f98" fmla="val 522"/>
                  <a:gd name="f99" fmla="val 517"/>
                  <a:gd name="f100" fmla="val 724"/>
                  <a:gd name="f101" fmla="val 416"/>
                  <a:gd name="f102" fmla="val 414"/>
                  <a:gd name="f103" fmla="val 412"/>
                  <a:gd name="f104" fmla="val 411"/>
                  <a:gd name="f105" fmla="val 409"/>
                  <a:gd name="f106" fmla="val 407"/>
                  <a:gd name="f107" fmla="val 406"/>
                  <a:gd name="f108" fmla="val 404"/>
                  <a:gd name="f109" fmla="val 728"/>
                  <a:gd name="f110" fmla="val 402"/>
                  <a:gd name="f111" fmla="val 401"/>
                  <a:gd name="f112" fmla="val 399"/>
                  <a:gd name="f113" fmla="val 397"/>
                  <a:gd name="f114" fmla="val 396"/>
                  <a:gd name="f115" fmla="val 394"/>
                  <a:gd name="f116" fmla="val 392"/>
                  <a:gd name="f117" fmla="val 390"/>
                  <a:gd name="f118" fmla="val 388"/>
                  <a:gd name="f119" fmla="val 387"/>
                  <a:gd name="f120" fmla="val 385"/>
                  <a:gd name="f121" fmla="val 733"/>
                  <a:gd name="f122" fmla="val 383"/>
                  <a:gd name="f123" fmla="val 382"/>
                  <a:gd name="f124" fmla="val 505"/>
                  <a:gd name="f125" fmla="val 498"/>
                  <a:gd name="f126" fmla="val 614"/>
                  <a:gd name="f127" fmla="val 493"/>
                  <a:gd name="f128" fmla="val 607"/>
                  <a:gd name="f129" fmla="val 486"/>
                  <a:gd name="f130" fmla="val 293"/>
                  <a:gd name="f131" fmla="val 291"/>
                  <a:gd name="f132" fmla="val 290"/>
                  <a:gd name="f133" fmla="val 671"/>
                  <a:gd name="f134" fmla="val 669"/>
                  <a:gd name="f135" fmla="val 472"/>
                  <a:gd name="f136" fmla="val 592"/>
                  <a:gd name="f137" fmla="val 467"/>
                  <a:gd name="f138" fmla="val 589"/>
                  <a:gd name="f139" fmla="val 462"/>
                  <a:gd name="f140" fmla="val 587"/>
                  <a:gd name="f141" fmla="val 584"/>
                  <a:gd name="f142" fmla="val 141"/>
                  <a:gd name="f143" fmla="val 747"/>
                  <a:gd name="f144" fmla="val 715"/>
                  <a:gd name="f145" fmla="val 700"/>
                  <a:gd name="f146" fmla="val 143"/>
                  <a:gd name="f147" fmla="val 146"/>
                  <a:gd name="f148" fmla="val 148"/>
                  <a:gd name="f149" fmla="val 152"/>
                  <a:gd name="f150" fmla="val 16"/>
                  <a:gd name="f151" fmla="val 633"/>
                  <a:gd name="f152" fmla="val 17"/>
                  <a:gd name="f153" fmla="val 159"/>
                  <a:gd name="f154" fmla="val 162"/>
                  <a:gd name="f155" fmla="val 680"/>
                  <a:gd name="f156" fmla="val 168"/>
                  <a:gd name="f157" fmla="val 171"/>
                  <a:gd name="f158" fmla="val 29"/>
                  <a:gd name="f159" fmla="val 31"/>
                  <a:gd name="f160" fmla="val 32"/>
                  <a:gd name="f161" fmla="val 554"/>
                  <a:gd name="f162" fmla="val 549"/>
                  <a:gd name="f163" fmla="val 184"/>
                  <a:gd name="f164" fmla="val 192"/>
                  <a:gd name="f165" fmla="val 636"/>
                  <a:gd name="f166" fmla="val 196"/>
                  <a:gd name="f167" fmla="val 54"/>
                  <a:gd name="f168" fmla="val 479"/>
                  <a:gd name="f169" fmla="val 55"/>
                  <a:gd name="f170" fmla="val 474"/>
                  <a:gd name="f171" fmla="val 57"/>
                  <a:gd name="f172" fmla="val 469"/>
                  <a:gd name="f173" fmla="val 59"/>
                  <a:gd name="f174" fmla="val 463"/>
                  <a:gd name="f175" fmla="val 208"/>
                  <a:gd name="f176" fmla="val 216"/>
                  <a:gd name="f177" fmla="val 612"/>
                  <a:gd name="f178" fmla="val 223"/>
                  <a:gd name="f179" fmla="val 605"/>
                  <a:gd name="f180" fmla="val 229"/>
                  <a:gd name="f181" fmla="val 600"/>
                  <a:gd name="f182" fmla="val 90"/>
                  <a:gd name="f183" fmla="val 93"/>
                  <a:gd name="f184" fmla="val 380"/>
                  <a:gd name="f185" fmla="val 95"/>
                  <a:gd name="f186" fmla="val 373"/>
                  <a:gd name="f187" fmla="val 98"/>
                  <a:gd name="f188" fmla="val 368"/>
                  <a:gd name="f189" fmla="val 243"/>
                  <a:gd name="f190" fmla="val 247"/>
                  <a:gd name="f191" fmla="val 252"/>
                  <a:gd name="f192" fmla="val 257"/>
                  <a:gd name="f193" fmla="val 172"/>
                  <a:gd name="f194" fmla="val 157"/>
                  <a:gd name="f195" fmla="val 742"/>
                  <a:gd name="f196" fmla="val 744"/>
                  <a:gd name="f197" fmla="val 746"/>
                  <a:gd name="f198" fmla="val 155"/>
                  <a:gd name="f199" fmla="val 759"/>
                  <a:gd name="f200" fmla="val 153"/>
                  <a:gd name="f201" fmla="val 138"/>
                  <a:gd name="f202" fmla="val 140"/>
                  <a:gd name="f203" fmla="val 264"/>
                  <a:gd name="f204" fmla="val 512"/>
                  <a:gd name="f205" fmla="val 281"/>
                  <a:gd name="f206" fmla="val 276"/>
                  <a:gd name="f207" fmla="val 271"/>
                  <a:gd name="f208" fmla="val 245"/>
                  <a:gd name="f209" fmla="val 298"/>
                  <a:gd name="f210" fmla="val 449"/>
                  <a:gd name="f211" fmla="val 302"/>
                  <a:gd name="f212" fmla="val 309"/>
                  <a:gd name="f213" fmla="val 231"/>
                  <a:gd name="f214" fmla="val 174"/>
                  <a:gd name="f215" fmla="val 236"/>
                  <a:gd name="f216" fmla="val 170"/>
                  <a:gd name="f217" fmla="val 240"/>
                  <a:gd name="f218" fmla="val 164"/>
                  <a:gd name="f219" fmla="val 364"/>
                  <a:gd name="f220" fmla="val 69"/>
                  <a:gd name="f221" fmla="val 365"/>
                  <a:gd name="f222" fmla="val 272"/>
                  <a:gd name="f223" fmla="val 362"/>
                  <a:gd name="f224" fmla="val 359"/>
                  <a:gd name="f225" fmla="val 355"/>
                  <a:gd name="f226" fmla="val 353"/>
                  <a:gd name="f227" fmla="val 352"/>
                  <a:gd name="f228" fmla="val 348"/>
                  <a:gd name="f229" fmla="val 78"/>
                  <a:gd name="f230" fmla="val 74"/>
                  <a:gd name="f231" fmla="val 73"/>
                  <a:gd name="f232" fmla="val 8"/>
                  <a:gd name="f233" fmla="val 424"/>
                  <a:gd name="f234" fmla="val 12"/>
                  <a:gd name="f235" fmla="val 503"/>
                  <a:gd name="f236" fmla="val 509"/>
                  <a:gd name="f237" fmla="val 10"/>
                  <a:gd name="f238" fmla="val 2"/>
                  <a:gd name="f239" fmla="val 559"/>
                  <a:gd name="f240" fmla="val 515"/>
                  <a:gd name="f241" fmla="val 662"/>
                  <a:gd name="f242" fmla="val 842"/>
                  <a:gd name="f243" fmla="val 52"/>
                  <a:gd name="f244" fmla="val 716"/>
                  <a:gd name="f245" fmla="val 714"/>
                  <a:gd name="f246" fmla="val 712"/>
                  <a:gd name="f247" fmla="val 710"/>
                  <a:gd name="f248" fmla="val 709"/>
                  <a:gd name="f249" fmla="val 707"/>
                  <a:gd name="f250" fmla="val 703"/>
                  <a:gd name="f251" fmla="val 702"/>
                  <a:gd name="f252" fmla="val 697"/>
                  <a:gd name="f253" fmla="val 828"/>
                  <a:gd name="f254" fmla="val 45"/>
                  <a:gd name="f255" fmla="val 831"/>
                  <a:gd name="f256" fmla="val 47"/>
                  <a:gd name="f257" fmla="val 836"/>
                  <a:gd name="f258" fmla="val 48"/>
                  <a:gd name="f259" fmla="val 980"/>
                  <a:gd name="f260" fmla="val 149"/>
                  <a:gd name="f261" fmla="val 285"/>
                  <a:gd name="f262" fmla="val 283"/>
                  <a:gd name="f263" fmla="val 843"/>
                  <a:gd name="f264" fmla="val 279"/>
                  <a:gd name="f265" fmla="val 839"/>
                  <a:gd name="f266" fmla="val 838"/>
                  <a:gd name="f267" fmla="val 277"/>
                  <a:gd name="f268" fmla="val 835"/>
                  <a:gd name="f269" fmla="val 968"/>
                  <a:gd name="f270" fmla="val 972"/>
                  <a:gd name="f271" fmla="val 976"/>
                  <a:gd name="f272" fmla="val 144"/>
                  <a:gd name="f273" fmla="val 336"/>
                  <a:gd name="f274" fmla="val 335"/>
                  <a:gd name="f275" fmla="val 1088"/>
                  <a:gd name="f276" fmla="val 1024"/>
                  <a:gd name="f277" fmla="val 326"/>
                  <a:gd name="f278" fmla="val 325"/>
                  <a:gd name="f279" fmla="val 323"/>
                  <a:gd name="f280" fmla="val 1023"/>
                  <a:gd name="f281" fmla="val 321"/>
                  <a:gd name="f282" fmla="val 320"/>
                  <a:gd name="f283" fmla="val 1020"/>
                  <a:gd name="f284" fmla="val 318"/>
                  <a:gd name="f285" fmla="val 316"/>
                  <a:gd name="f286" fmla="val 1019"/>
                  <a:gd name="f287" fmla="val 315"/>
                  <a:gd name="f288" fmla="val 313"/>
                  <a:gd name="f289" fmla="val 311"/>
                  <a:gd name="f290" fmla="val 1079"/>
                  <a:gd name="f291" fmla="val 267"/>
                  <a:gd name="f292" fmla="val 1083"/>
                  <a:gd name="f293" fmla="val 1086"/>
                  <a:gd name="f294" fmla="val 1012"/>
                  <a:gd name="f295" fmla="val 507"/>
                  <a:gd name="f296" fmla="val 981"/>
                  <a:gd name="f297" fmla="val 510"/>
                  <a:gd name="f298" fmla="val 1027"/>
                  <a:gd name="f299" fmla="val 483"/>
                  <a:gd name="f300" fmla="val 1026"/>
                  <a:gd name="f301" fmla="val 484"/>
                  <a:gd name="f302" fmla="val 488"/>
                  <a:gd name="f303" fmla="val 489"/>
                  <a:gd name="f304" fmla="val 491"/>
                  <a:gd name="f305" fmla="val 494"/>
                  <a:gd name="f306" fmla="val 496"/>
                  <a:gd name="f307" fmla="val 1017"/>
                  <a:gd name="f308" fmla="val 499"/>
                  <a:gd name="f309" fmla="val 501"/>
                  <a:gd name="f310" fmla="val 1016"/>
                  <a:gd name="f311" fmla="val 1014"/>
                  <a:gd name="f312" fmla="val 886"/>
                  <a:gd name="f313" fmla="val 577"/>
                  <a:gd name="f314" fmla="val 575"/>
                  <a:gd name="f315" fmla="val 570"/>
                  <a:gd name="f316" fmla="val 833"/>
                  <a:gd name="f317" fmla="val 883"/>
                  <a:gd name="f318" fmla="val 545"/>
                  <a:gd name="f319" fmla="val 547"/>
                  <a:gd name="f320" fmla="val 550"/>
                  <a:gd name="f321" fmla="val 885"/>
                  <a:gd name="f322" fmla="val 555"/>
                  <a:gd name="f323" fmla="*/ f1 1 1089"/>
                  <a:gd name="f324" fmla="*/ f2 1 778"/>
                  <a:gd name="f325" fmla="+- f5 0 f3"/>
                  <a:gd name="f326" fmla="+- f4 0 f3"/>
                  <a:gd name="f327" fmla="*/ f326 1 1089"/>
                  <a:gd name="f328" fmla="*/ f325 1 778"/>
                  <a:gd name="f329" fmla="*/ f3 1 f327"/>
                  <a:gd name="f330" fmla="*/ f4 1 f327"/>
                  <a:gd name="f331" fmla="*/ f3 1 f328"/>
                  <a:gd name="f332" fmla="*/ f5 1 f328"/>
                  <a:gd name="f333" fmla="*/ f329 f323 1"/>
                  <a:gd name="f334" fmla="*/ f330 f323 1"/>
                  <a:gd name="f335" fmla="*/ f332 f324 1"/>
                  <a:gd name="f336" fmla="*/ f331 f32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33" t="f336" r="f334" b="f335"/>
                <a:pathLst>
                  <a:path w="1089" h="778">
                    <a:moveTo>
                      <a:pt x="f6" y="f7"/>
                    </a:moveTo>
                    <a:cubicBezTo>
                      <a:pt x="f8" y="f9"/>
                      <a:pt x="f10" y="f11"/>
                      <a:pt x="f12" y="f13"/>
                    </a:cubicBezTo>
                    <a:lnTo>
                      <a:pt x="f14" y="f13"/>
                    </a:lnTo>
                    <a:cubicBezTo>
                      <a:pt x="f14" y="f15"/>
                      <a:pt x="f16" y="f17"/>
                      <a:pt x="f18" y="f19"/>
                    </a:cubicBezTo>
                    <a:lnTo>
                      <a:pt x="f20" y="f21"/>
                    </a:lnTo>
                    <a:lnTo>
                      <a:pt x="f20" y="f22"/>
                    </a:lnTo>
                    <a:lnTo>
                      <a:pt x="f23" y="f24"/>
                    </a:lnTo>
                    <a:lnTo>
                      <a:pt x="f23" y="f25"/>
                    </a:lnTo>
                    <a:lnTo>
                      <a:pt x="f23" y="f26"/>
                    </a:lnTo>
                    <a:lnTo>
                      <a:pt x="f27" y="f26"/>
                    </a:lnTo>
                    <a:lnTo>
                      <a:pt x="f27" y="f28"/>
                    </a:lnTo>
                    <a:lnTo>
                      <a:pt x="f29" y="f28"/>
                    </a:lnTo>
                    <a:lnTo>
                      <a:pt x="f29" y="f30"/>
                    </a:lnTo>
                    <a:lnTo>
                      <a:pt x="f29" y="f31"/>
                    </a:lnTo>
                    <a:lnTo>
                      <a:pt x="f32" y="f31"/>
                    </a:lnTo>
                    <a:lnTo>
                      <a:pt x="f32" y="f33"/>
                    </a:lnTo>
                    <a:lnTo>
                      <a:pt x="f32" y="f34"/>
                    </a:lnTo>
                    <a:lnTo>
                      <a:pt x="f35" y="f34"/>
                    </a:lnTo>
                    <a:lnTo>
                      <a:pt x="f35" y="f36"/>
                    </a:lnTo>
                    <a:lnTo>
                      <a:pt x="f37" y="f36"/>
                    </a:lnTo>
                    <a:lnTo>
                      <a:pt x="f37" y="f38"/>
                    </a:lnTo>
                    <a:lnTo>
                      <a:pt x="f37" y="f39"/>
                    </a:lnTo>
                    <a:lnTo>
                      <a:pt x="f40" y="f39"/>
                    </a:lnTo>
                    <a:lnTo>
                      <a:pt x="f41" y="f28"/>
                    </a:lnTo>
                    <a:cubicBezTo>
                      <a:pt x="f42" y="f36"/>
                      <a:pt x="f43" y="f44"/>
                      <a:pt x="f45" y="f46"/>
                    </a:cubicBezTo>
                    <a:lnTo>
                      <a:pt x="f47" y="f48"/>
                    </a:lnTo>
                    <a:lnTo>
                      <a:pt x="f47" y="f49"/>
                    </a:lnTo>
                    <a:lnTo>
                      <a:pt x="f50" y="f49"/>
                    </a:lnTo>
                    <a:lnTo>
                      <a:pt x="f50" y="f51"/>
                    </a:lnTo>
                    <a:lnTo>
                      <a:pt x="f52" y="f51"/>
                    </a:lnTo>
                    <a:lnTo>
                      <a:pt x="f52" y="f53"/>
                    </a:lnTo>
                    <a:lnTo>
                      <a:pt x="f54" y="f53"/>
                    </a:lnTo>
                    <a:lnTo>
                      <a:pt x="f54" y="f55"/>
                    </a:lnTo>
                    <a:lnTo>
                      <a:pt x="f56" y="f55"/>
                    </a:lnTo>
                    <a:lnTo>
                      <a:pt x="f56" y="f57"/>
                    </a:lnTo>
                    <a:lnTo>
                      <a:pt x="f58" y="f59"/>
                    </a:lnTo>
                    <a:lnTo>
                      <a:pt x="f60" y="f61"/>
                    </a:lnTo>
                    <a:lnTo>
                      <a:pt x="f60" y="f62"/>
                    </a:lnTo>
                    <a:lnTo>
                      <a:pt x="f63" y="f62"/>
                    </a:lnTo>
                    <a:lnTo>
                      <a:pt x="f63" y="f64"/>
                    </a:lnTo>
                    <a:lnTo>
                      <a:pt x="f65" y="f64"/>
                    </a:lnTo>
                    <a:lnTo>
                      <a:pt x="f65" y="f66"/>
                    </a:lnTo>
                    <a:lnTo>
                      <a:pt x="f67" y="f66"/>
                    </a:lnTo>
                    <a:lnTo>
                      <a:pt x="f67" y="f9"/>
                    </a:lnTo>
                    <a:lnTo>
                      <a:pt x="f68" y="f9"/>
                    </a:lnTo>
                    <a:cubicBezTo>
                      <a:pt x="f69" y="f70"/>
                      <a:pt x="f71" y="f72"/>
                      <a:pt x="f73" y="f37"/>
                    </a:cubicBezTo>
                    <a:lnTo>
                      <a:pt x="f74" y="f68"/>
                    </a:lnTo>
                    <a:cubicBezTo>
                      <a:pt x="f75" y="f58"/>
                      <a:pt x="f76" y="f77"/>
                      <a:pt x="f78" y="f79"/>
                    </a:cubicBezTo>
                    <a:lnTo>
                      <a:pt x="f80" y="f81"/>
                    </a:lnTo>
                    <a:lnTo>
                      <a:pt x="f80" y="f82"/>
                    </a:lnTo>
                    <a:lnTo>
                      <a:pt x="f83" y="f82"/>
                    </a:lnTo>
                    <a:lnTo>
                      <a:pt x="f84" y="f82"/>
                    </a:lnTo>
                    <a:lnTo>
                      <a:pt x="f84" y="f85"/>
                    </a:lnTo>
                    <a:lnTo>
                      <a:pt x="f86" y="f85"/>
                    </a:lnTo>
                    <a:lnTo>
                      <a:pt x="f86" y="f87"/>
                    </a:lnTo>
                    <a:lnTo>
                      <a:pt x="f88" y="f87"/>
                    </a:lnTo>
                    <a:lnTo>
                      <a:pt x="f88" y="f89"/>
                    </a:lnTo>
                    <a:lnTo>
                      <a:pt x="f90" y="f89"/>
                    </a:lnTo>
                    <a:lnTo>
                      <a:pt x="f90" y="f91"/>
                    </a:lnTo>
                    <a:lnTo>
                      <a:pt x="f92" y="f91"/>
                    </a:lnTo>
                    <a:lnTo>
                      <a:pt x="f93" y="f91"/>
                    </a:lnTo>
                    <a:lnTo>
                      <a:pt x="f93" y="f94"/>
                    </a:lnTo>
                    <a:lnTo>
                      <a:pt x="f95" y="f94"/>
                    </a:lnTo>
                    <a:lnTo>
                      <a:pt x="f96" y="f53"/>
                    </a:lnTo>
                    <a:cubicBezTo>
                      <a:pt x="f97" y="f61"/>
                      <a:pt x="f98" y="f9"/>
                      <a:pt x="f99" y="f72"/>
                    </a:cubicBezTo>
                    <a:lnTo>
                      <a:pt x="f100" y="f101"/>
                    </a:lnTo>
                    <a:lnTo>
                      <a:pt x="f100" y="f102"/>
                    </a:lnTo>
                    <a:lnTo>
                      <a:pt x="f33" y="f103"/>
                    </a:lnTo>
                    <a:lnTo>
                      <a:pt x="f33" y="f104"/>
                    </a:lnTo>
                    <a:lnTo>
                      <a:pt x="f33" y="f105"/>
                    </a:lnTo>
                    <a:lnTo>
                      <a:pt x="f33" y="f106"/>
                    </a:lnTo>
                    <a:cubicBezTo>
                      <a:pt x="f33" y="f107"/>
                      <a:pt x="f33" y="f108"/>
                      <a:pt x="f33" y="f108"/>
                    </a:cubicBezTo>
                    <a:cubicBezTo>
                      <a:pt x="f109" y="f110"/>
                      <a:pt x="f109" y="f110"/>
                      <a:pt x="f109" y="f111"/>
                    </a:cubicBezTo>
                    <a:lnTo>
                      <a:pt x="f109" y="f112"/>
                    </a:lnTo>
                    <a:lnTo>
                      <a:pt x="f109" y="f113"/>
                    </a:lnTo>
                    <a:lnTo>
                      <a:pt x="f31" y="f113"/>
                    </a:lnTo>
                    <a:lnTo>
                      <a:pt x="f31" y="f114"/>
                    </a:lnTo>
                    <a:lnTo>
                      <a:pt x="f31" y="f115"/>
                    </a:lnTo>
                    <a:lnTo>
                      <a:pt x="f31" y="f116"/>
                    </a:lnTo>
                    <a:lnTo>
                      <a:pt x="f30" y="f116"/>
                    </a:lnTo>
                    <a:lnTo>
                      <a:pt x="f30" y="f117"/>
                    </a:lnTo>
                    <a:lnTo>
                      <a:pt x="f30" y="f118"/>
                    </a:lnTo>
                    <a:lnTo>
                      <a:pt x="f30" y="f119"/>
                    </a:lnTo>
                    <a:lnTo>
                      <a:pt x="f30" y="f120"/>
                    </a:lnTo>
                    <a:lnTo>
                      <a:pt x="f121" y="f120"/>
                    </a:lnTo>
                    <a:lnTo>
                      <a:pt x="f121" y="f122"/>
                    </a:lnTo>
                    <a:lnTo>
                      <a:pt x="f121" y="f123"/>
                    </a:lnTo>
                    <a:lnTo>
                      <a:pt x="f124" y="f29"/>
                    </a:lnTo>
                    <a:cubicBezTo>
                      <a:pt x="f125" y="f126"/>
                      <a:pt x="f127" y="f128"/>
                      <a:pt x="f129" y="f7"/>
                    </a:cubicBezTo>
                    <a:lnTo>
                      <a:pt x="f63" y="f130"/>
                    </a:lnTo>
                    <a:lnTo>
                      <a:pt x="f60" y="f130"/>
                    </a:lnTo>
                    <a:lnTo>
                      <a:pt x="f58" y="f130"/>
                    </a:lnTo>
                    <a:lnTo>
                      <a:pt x="f58" y="f131"/>
                    </a:lnTo>
                    <a:lnTo>
                      <a:pt x="f56" y="f131"/>
                    </a:lnTo>
                    <a:lnTo>
                      <a:pt x="f54" y="f131"/>
                    </a:lnTo>
                    <a:lnTo>
                      <a:pt x="f52" y="f131"/>
                    </a:lnTo>
                    <a:lnTo>
                      <a:pt x="f52" y="f132"/>
                    </a:lnTo>
                    <a:lnTo>
                      <a:pt x="f50" y="f132"/>
                    </a:lnTo>
                    <a:lnTo>
                      <a:pt x="f47" y="f132"/>
                    </a:lnTo>
                    <a:lnTo>
                      <a:pt x="f133" y="f132"/>
                    </a:lnTo>
                    <a:lnTo>
                      <a:pt x="f134" y="f132"/>
                    </a:lnTo>
                    <a:lnTo>
                      <a:pt x="f135" y="f136"/>
                    </a:lnTo>
                    <a:cubicBezTo>
                      <a:pt x="f137" y="f138"/>
                      <a:pt x="f139" y="f140"/>
                      <a:pt x="f6" y="f141"/>
                    </a:cubicBezTo>
                    <a:lnTo>
                      <a:pt x="f6" y="f7"/>
                    </a:ln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42" y="f143"/>
                    </a:moveTo>
                    <a:lnTo>
                      <a:pt x="f3" y="f144"/>
                    </a:lnTo>
                    <a:lnTo>
                      <a:pt x="f3" y="f145"/>
                    </a:lnTo>
                    <a:lnTo>
                      <a:pt x="f146" y="f28"/>
                    </a:lnTo>
                    <a:cubicBezTo>
                      <a:pt x="f147" y="f38"/>
                      <a:pt x="f148" y="f44"/>
                      <a:pt x="f149" y="f46"/>
                    </a:cubicBezTo>
                    <a:lnTo>
                      <a:pt x="f150" y="f61"/>
                    </a:lnTo>
                    <a:cubicBezTo>
                      <a:pt x="f150" y="f9"/>
                      <a:pt x="f150" y="f151"/>
                      <a:pt x="f152" y="f40"/>
                    </a:cubicBezTo>
                    <a:lnTo>
                      <a:pt x="f153" y="f67"/>
                    </a:lnTo>
                    <a:cubicBezTo>
                      <a:pt x="f154" y="f155"/>
                      <a:pt x="f156" y="f77"/>
                      <a:pt x="f157" y="f79"/>
                    </a:cubicBezTo>
                    <a:lnTo>
                      <a:pt x="f158" y="f43"/>
                    </a:lnTo>
                    <a:cubicBezTo>
                      <a:pt x="f159" y="f12"/>
                      <a:pt x="f160" y="f161"/>
                      <a:pt x="f160" y="f162"/>
                    </a:cubicBezTo>
                    <a:lnTo>
                      <a:pt x="f0" y="f53"/>
                    </a:lnTo>
                    <a:cubicBezTo>
                      <a:pt x="f163" y="f62"/>
                      <a:pt x="f164" y="f165"/>
                      <a:pt x="f166" y="f72"/>
                    </a:cubicBezTo>
                    <a:lnTo>
                      <a:pt x="f167" y="f168"/>
                    </a:lnTo>
                    <a:cubicBezTo>
                      <a:pt x="f169" y="f170"/>
                      <a:pt x="f171" y="f172"/>
                      <a:pt x="f173" y="f174"/>
                    </a:cubicBezTo>
                    <a:lnTo>
                      <a:pt x="f175" y="f29"/>
                    </a:lnTo>
                    <a:cubicBezTo>
                      <a:pt x="f176" y="f177"/>
                      <a:pt x="f178" y="f179"/>
                      <a:pt x="f180" y="f181"/>
                    </a:cubicBezTo>
                    <a:lnTo>
                      <a:pt x="f182" y="f120"/>
                    </a:lnTo>
                    <a:cubicBezTo>
                      <a:pt x="f183" y="f184"/>
                      <a:pt x="f185" y="f186"/>
                      <a:pt x="f187" y="f188"/>
                    </a:cubicBezTo>
                    <a:lnTo>
                      <a:pt x="f189" y="f136"/>
                    </a:lnTo>
                    <a:cubicBezTo>
                      <a:pt x="f190" y="f138"/>
                      <a:pt x="f191" y="f140"/>
                      <a:pt x="f192" y="f141"/>
                    </a:cubicBezTo>
                    <a:lnTo>
                      <a:pt x="f192" y="f7"/>
                    </a:lnTo>
                    <a:cubicBezTo>
                      <a:pt x="f175" y="f72"/>
                      <a:pt x="f193" y="f54"/>
                      <a:pt x="f153" y="f25"/>
                    </a:cubicBezTo>
                    <a:cubicBezTo>
                      <a:pt x="f153" y="f24"/>
                      <a:pt x="f153" y="f22"/>
                      <a:pt x="f153" y="f22"/>
                    </a:cubicBezTo>
                    <a:cubicBezTo>
                      <a:pt x="f153" y="f21"/>
                      <a:pt x="f194" y="f21"/>
                      <a:pt x="f194" y="f195"/>
                    </a:cubicBezTo>
                    <a:cubicBezTo>
                      <a:pt x="f194" y="f196"/>
                      <a:pt x="f194" y="f196"/>
                      <a:pt x="f194" y="f197"/>
                    </a:cubicBezTo>
                    <a:cubicBezTo>
                      <a:pt x="f194" y="f143"/>
                      <a:pt x="f194" y="f143"/>
                      <a:pt x="f194" y="f19"/>
                    </a:cubicBezTo>
                    <a:cubicBezTo>
                      <a:pt x="f198" y="f199"/>
                      <a:pt x="f200" y="f15"/>
                      <a:pt x="f200" y="f13"/>
                    </a:cubicBezTo>
                    <a:lnTo>
                      <a:pt x="f201" y="f13"/>
                    </a:lnTo>
                    <a:cubicBezTo>
                      <a:pt x="f201" y="f15"/>
                      <a:pt x="f202" y="f17"/>
                      <a:pt x="f142" y="f143"/>
                    </a:cubicBezTo>
                    <a:close/>
                    <a:moveTo>
                      <a:pt x="f142" y="f143"/>
                    </a:moveTo>
                    <a:lnTo>
                      <a:pt x="f142" y="f143"/>
                    </a:lnTo>
                    <a:close/>
                    <a:moveTo>
                      <a:pt x="f153" y="f203"/>
                    </a:moveTo>
                    <a:lnTo>
                      <a:pt x="f192" y="f204"/>
                    </a:lnTo>
                    <a:lnTo>
                      <a:pt x="f192" y="f161"/>
                    </a:lnTo>
                    <a:lnTo>
                      <a:pt x="f147" y="f205"/>
                    </a:lnTo>
                    <a:cubicBezTo>
                      <a:pt x="f149" y="f206"/>
                      <a:pt x="f198" y="f207"/>
                      <a:pt x="f153" y="f203"/>
                    </a:cubicBezTo>
                    <a:close/>
                    <a:moveTo>
                      <a:pt x="f153" y="f203"/>
                    </a:moveTo>
                    <a:lnTo>
                      <a:pt x="f153" y="f203"/>
                    </a:lnTo>
                    <a:close/>
                    <a:moveTo>
                      <a:pt x="f208" y="f153"/>
                    </a:moveTo>
                    <a:lnTo>
                      <a:pt x="f209" y="f94"/>
                    </a:lnTo>
                    <a:lnTo>
                      <a:pt x="f209" y="f210"/>
                    </a:lnTo>
                    <a:lnTo>
                      <a:pt x="f211" y="f210"/>
                    </a:lnTo>
                    <a:lnTo>
                      <a:pt x="f212" y="f129"/>
                    </a:lnTo>
                    <a:lnTo>
                      <a:pt x="f130" y="f129"/>
                    </a:lnTo>
                    <a:lnTo>
                      <a:pt x="f213" y="f214"/>
                    </a:lnTo>
                    <a:cubicBezTo>
                      <a:pt x="f215" y="f216"/>
                      <a:pt x="f217" y="f218"/>
                      <a:pt x="f208" y="f153"/>
                    </a:cubicBezTo>
                    <a:close/>
                    <a:moveTo>
                      <a:pt x="f208" y="f153"/>
                    </a:moveTo>
                    <a:lnTo>
                      <a:pt x="f208" y="f153"/>
                    </a:lnTo>
                    <a:close/>
                    <a:moveTo>
                      <a:pt x="f219" y="f220"/>
                    </a:moveTo>
                    <a:lnTo>
                      <a:pt x="f221" y="f222"/>
                    </a:lnTo>
                    <a:cubicBezTo>
                      <a:pt x="f223" y="f207"/>
                      <a:pt x="f224" y="f207"/>
                      <a:pt x="f225" y="f207"/>
                    </a:cubicBezTo>
                    <a:cubicBezTo>
                      <a:pt x="f226" y="f207"/>
                      <a:pt x="f227" y="f207"/>
                      <a:pt x="f228" y="f207"/>
                    </a:cubicBezTo>
                    <a:lnTo>
                      <a:pt x="f228" y="f229"/>
                    </a:lnTo>
                    <a:cubicBezTo>
                      <a:pt x="f226" y="f230"/>
                      <a:pt x="f224" y="f231"/>
                      <a:pt x="f219" y="f220"/>
                    </a:cubicBezTo>
                    <a:close/>
                    <a:moveTo>
                      <a:pt x="f219" y="f220"/>
                    </a:moveTo>
                    <a:lnTo>
                      <a:pt x="f219" y="f220"/>
                    </a:lnTo>
                    <a:close/>
                    <a:moveTo>
                      <a:pt x="f8" y="f232"/>
                    </a:moveTo>
                    <a:lnTo>
                      <a:pt x="f233" y="f129"/>
                    </a:lnTo>
                    <a:lnTo>
                      <a:pt x="f106" y="f129"/>
                    </a:lnTo>
                    <a:lnTo>
                      <a:pt x="f125" y="f234"/>
                    </a:lnTo>
                    <a:cubicBezTo>
                      <a:pt x="f235" y="f234"/>
                      <a:pt x="f236" y="f237"/>
                      <a:pt x="f8" y="f232"/>
                    </a:cubicBezTo>
                    <a:close/>
                    <a:moveTo>
                      <a:pt x="f8" y="f232"/>
                    </a:moveTo>
                    <a:lnTo>
                      <a:pt x="f8" y="f232"/>
                    </a:lnTo>
                    <a:close/>
                    <a:moveTo>
                      <a:pt x="f56" y="f238"/>
                    </a:moveTo>
                    <a:lnTo>
                      <a:pt x="f6" y="f239"/>
                    </a:lnTo>
                    <a:lnTo>
                      <a:pt x="f6" y="f240"/>
                    </a:lnTo>
                    <a:lnTo>
                      <a:pt x="f241" y="f3"/>
                    </a:lnTo>
                    <a:cubicBezTo>
                      <a:pt x="f134" y="f3"/>
                      <a:pt x="f50" y="f3"/>
                      <a:pt x="f56" y="f238"/>
                    </a:cubicBezTo>
                    <a:close/>
                    <a:moveTo>
                      <a:pt x="f56" y="f238"/>
                    </a:moveTo>
                    <a:lnTo>
                      <a:pt x="f56" y="f238"/>
                    </a:lnTo>
                    <a:close/>
                    <a:moveTo>
                      <a:pt x="f242" y="f243"/>
                    </a:moveTo>
                    <a:lnTo>
                      <a:pt x="f244" y="f208"/>
                    </a:lnTo>
                    <a:lnTo>
                      <a:pt x="f245" y="f208"/>
                    </a:lnTo>
                    <a:lnTo>
                      <a:pt x="f246" y="f208"/>
                    </a:lnTo>
                    <a:lnTo>
                      <a:pt x="f247" y="f208"/>
                    </a:lnTo>
                    <a:lnTo>
                      <a:pt x="f248" y="f208"/>
                    </a:lnTo>
                    <a:lnTo>
                      <a:pt x="f249" y="f208"/>
                    </a:lnTo>
                    <a:lnTo>
                      <a:pt x="f46" y="f208"/>
                    </a:lnTo>
                    <a:lnTo>
                      <a:pt x="f250" y="f208"/>
                    </a:lnTo>
                    <a:lnTo>
                      <a:pt x="f251" y="f208"/>
                    </a:lnTo>
                    <a:lnTo>
                      <a:pt x="f73" y="f208"/>
                    </a:lnTo>
                    <a:lnTo>
                      <a:pt x="f252" y="f208"/>
                    </a:lnTo>
                    <a:lnTo>
                      <a:pt x="f253" y="f254"/>
                    </a:lnTo>
                    <a:cubicBezTo>
                      <a:pt x="f255" y="f256"/>
                      <a:pt x="f257" y="f258"/>
                      <a:pt x="f242" y="f243"/>
                    </a:cubicBezTo>
                    <a:close/>
                    <a:moveTo>
                      <a:pt x="f242" y="f243"/>
                    </a:moveTo>
                    <a:lnTo>
                      <a:pt x="f242" y="f243"/>
                    </a:lnTo>
                    <a:close/>
                    <a:moveTo>
                      <a:pt x="f259" y="f260"/>
                    </a:moveTo>
                    <a:lnTo>
                      <a:pt x="f90" y="f261"/>
                    </a:lnTo>
                    <a:lnTo>
                      <a:pt x="f92" y="f262"/>
                    </a:lnTo>
                    <a:lnTo>
                      <a:pt x="f93" y="f262"/>
                    </a:lnTo>
                    <a:lnTo>
                      <a:pt x="f95" y="f205"/>
                    </a:lnTo>
                    <a:lnTo>
                      <a:pt x="f263" y="f205"/>
                    </a:lnTo>
                    <a:lnTo>
                      <a:pt x="f242" y="f264"/>
                    </a:lnTo>
                    <a:lnTo>
                      <a:pt x="f265" y="f264"/>
                    </a:lnTo>
                    <a:lnTo>
                      <a:pt x="f266" y="f267"/>
                    </a:lnTo>
                    <a:lnTo>
                      <a:pt x="f257" y="f267"/>
                    </a:lnTo>
                    <a:lnTo>
                      <a:pt x="f268" y="f267"/>
                    </a:lnTo>
                    <a:lnTo>
                      <a:pt x="f268" y="f206"/>
                    </a:lnTo>
                    <a:lnTo>
                      <a:pt x="f269" y="f201"/>
                    </a:lnTo>
                    <a:cubicBezTo>
                      <a:pt x="f270" y="f146"/>
                      <a:pt x="f271" y="f272"/>
                      <a:pt x="f259" y="f260"/>
                    </a:cubicBezTo>
                    <a:close/>
                    <a:moveTo>
                      <a:pt x="f259" y="f260"/>
                    </a:moveTo>
                    <a:lnTo>
                      <a:pt x="f259" y="f260"/>
                    </a:lnTo>
                    <a:close/>
                    <a:moveTo>
                      <a:pt x="f13" y="f273"/>
                    </a:moveTo>
                    <a:lnTo>
                      <a:pt x="f13" y="f274"/>
                    </a:lnTo>
                    <a:lnTo>
                      <a:pt x="f13" y="f273"/>
                    </a:lnTo>
                    <a:close/>
                    <a:moveTo>
                      <a:pt x="f13" y="f273"/>
                    </a:moveTo>
                    <a:lnTo>
                      <a:pt x="f13" y="f273"/>
                    </a:lnTo>
                    <a:close/>
                    <a:moveTo>
                      <a:pt x="f275" y="f205"/>
                    </a:moveTo>
                    <a:lnTo>
                      <a:pt x="f276" y="f277"/>
                    </a:lnTo>
                    <a:lnTo>
                      <a:pt x="f276" y="f278"/>
                    </a:lnTo>
                    <a:lnTo>
                      <a:pt x="f276" y="f279"/>
                    </a:lnTo>
                    <a:lnTo>
                      <a:pt x="f280" y="f279"/>
                    </a:lnTo>
                    <a:lnTo>
                      <a:pt x="f280" y="f281"/>
                    </a:lnTo>
                    <a:lnTo>
                      <a:pt x="f280" y="f282"/>
                    </a:lnTo>
                    <a:lnTo>
                      <a:pt x="f283" y="f282"/>
                    </a:lnTo>
                    <a:lnTo>
                      <a:pt x="f283" y="f284"/>
                    </a:lnTo>
                    <a:lnTo>
                      <a:pt x="f283" y="f285"/>
                    </a:lnTo>
                    <a:lnTo>
                      <a:pt x="f286" y="f285"/>
                    </a:lnTo>
                    <a:lnTo>
                      <a:pt x="f286" y="f287"/>
                    </a:lnTo>
                    <a:lnTo>
                      <a:pt x="f286" y="f288"/>
                    </a:lnTo>
                    <a:lnTo>
                      <a:pt x="f286" y="f289"/>
                    </a:lnTo>
                    <a:lnTo>
                      <a:pt x="f290" y="f291"/>
                    </a:lnTo>
                    <a:cubicBezTo>
                      <a:pt x="f292" y="f222"/>
                      <a:pt x="f293" y="f267"/>
                      <a:pt x="f275" y="f205"/>
                    </a:cubicBezTo>
                    <a:close/>
                    <a:moveTo>
                      <a:pt x="f275" y="f205"/>
                    </a:moveTo>
                    <a:lnTo>
                      <a:pt x="f275" y="f205"/>
                    </a:lnTo>
                    <a:close/>
                    <a:moveTo>
                      <a:pt x="f294" y="f295"/>
                    </a:moveTo>
                    <a:lnTo>
                      <a:pt x="f296" y="f98"/>
                    </a:lnTo>
                    <a:cubicBezTo>
                      <a:pt x="f296" y="f240"/>
                      <a:pt x="f296" y="f297"/>
                      <a:pt x="f296" y="f235"/>
                    </a:cubicBezTo>
                    <a:lnTo>
                      <a:pt x="f298" y="f299"/>
                    </a:lnTo>
                    <a:lnTo>
                      <a:pt x="f300" y="f299"/>
                    </a:lnTo>
                    <a:lnTo>
                      <a:pt x="f300" y="f301"/>
                    </a:lnTo>
                    <a:lnTo>
                      <a:pt x="f300" y="f129"/>
                    </a:lnTo>
                    <a:lnTo>
                      <a:pt x="f276" y="f129"/>
                    </a:lnTo>
                    <a:lnTo>
                      <a:pt x="f276" y="f302"/>
                    </a:lnTo>
                    <a:lnTo>
                      <a:pt x="f276" y="f303"/>
                    </a:lnTo>
                    <a:lnTo>
                      <a:pt x="f280" y="f303"/>
                    </a:lnTo>
                    <a:lnTo>
                      <a:pt x="f280" y="f304"/>
                    </a:lnTo>
                    <a:lnTo>
                      <a:pt x="f280" y="f127"/>
                    </a:lnTo>
                    <a:lnTo>
                      <a:pt x="f283" y="f127"/>
                    </a:lnTo>
                    <a:lnTo>
                      <a:pt x="f283" y="f305"/>
                    </a:lnTo>
                    <a:lnTo>
                      <a:pt x="f286" y="f306"/>
                    </a:lnTo>
                    <a:lnTo>
                      <a:pt x="f286" y="f125"/>
                    </a:lnTo>
                    <a:lnTo>
                      <a:pt x="f307" y="f308"/>
                    </a:lnTo>
                    <a:lnTo>
                      <a:pt x="f307" y="f309"/>
                    </a:lnTo>
                    <a:lnTo>
                      <a:pt x="f310" y="f309"/>
                    </a:lnTo>
                    <a:lnTo>
                      <a:pt x="f311" y="f124"/>
                    </a:lnTo>
                    <a:lnTo>
                      <a:pt x="f311" y="f295"/>
                    </a:lnTo>
                    <a:lnTo>
                      <a:pt x="f294" y="f295"/>
                    </a:lnTo>
                    <a:close/>
                    <a:moveTo>
                      <a:pt x="f294" y="f295"/>
                    </a:moveTo>
                    <a:lnTo>
                      <a:pt x="f294" y="f295"/>
                    </a:lnTo>
                    <a:close/>
                    <a:moveTo>
                      <a:pt x="f312" y="f45"/>
                    </a:moveTo>
                    <a:lnTo>
                      <a:pt x="f84" y="f313"/>
                    </a:lnTo>
                    <a:lnTo>
                      <a:pt x="f84" y="f314"/>
                    </a:lnTo>
                    <a:lnTo>
                      <a:pt x="f86" y="f314"/>
                    </a:lnTo>
                    <a:lnTo>
                      <a:pt x="f88" y="f314"/>
                    </a:lnTo>
                    <a:lnTo>
                      <a:pt x="f90" y="f16"/>
                    </a:lnTo>
                    <a:lnTo>
                      <a:pt x="f92" y="f16"/>
                    </a:lnTo>
                    <a:lnTo>
                      <a:pt x="f93" y="f16"/>
                    </a:lnTo>
                    <a:lnTo>
                      <a:pt x="f93" y="f18"/>
                    </a:lnTo>
                    <a:lnTo>
                      <a:pt x="f95" y="f18"/>
                    </a:lnTo>
                    <a:lnTo>
                      <a:pt x="f263" y="f18"/>
                    </a:lnTo>
                    <a:lnTo>
                      <a:pt x="f242" y="f18"/>
                    </a:lnTo>
                    <a:lnTo>
                      <a:pt x="f242" y="f315"/>
                    </a:lnTo>
                    <a:lnTo>
                      <a:pt x="f265" y="f315"/>
                    </a:lnTo>
                    <a:lnTo>
                      <a:pt x="f266" y="f315"/>
                    </a:lnTo>
                    <a:lnTo>
                      <a:pt x="f257" y="f315"/>
                    </a:lnTo>
                    <a:lnTo>
                      <a:pt x="f268" y="f315"/>
                    </a:lnTo>
                    <a:lnTo>
                      <a:pt x="f268" y="f41"/>
                    </a:lnTo>
                    <a:lnTo>
                      <a:pt x="f316" y="f41"/>
                    </a:lnTo>
                    <a:lnTo>
                      <a:pt x="f255" y="f41"/>
                    </a:lnTo>
                    <a:lnTo>
                      <a:pt x="f317" y="f318"/>
                    </a:lnTo>
                    <a:lnTo>
                      <a:pt x="f317" y="f319"/>
                    </a:lnTo>
                    <a:lnTo>
                      <a:pt x="f317" y="f162"/>
                    </a:lnTo>
                    <a:lnTo>
                      <a:pt x="f317" y="f320"/>
                    </a:lnTo>
                    <a:lnTo>
                      <a:pt x="f321" y="f320"/>
                    </a:lnTo>
                    <a:lnTo>
                      <a:pt x="f321" y="f75"/>
                    </a:lnTo>
                    <a:lnTo>
                      <a:pt x="f321" y="f161"/>
                    </a:lnTo>
                    <a:lnTo>
                      <a:pt x="f321" y="f322"/>
                    </a:lnTo>
                    <a:lnTo>
                      <a:pt x="f321" y="f10"/>
                    </a:lnTo>
                    <a:lnTo>
                      <a:pt x="f321" y="f239"/>
                    </a:lnTo>
                    <a:lnTo>
                      <a:pt x="f321" y="f12"/>
                    </a:lnTo>
                    <a:lnTo>
                      <a:pt x="f312" y="f12"/>
                    </a:lnTo>
                    <a:lnTo>
                      <a:pt x="f312" y="f45"/>
                    </a:lnTo>
                    <a:close/>
                  </a:path>
                </a:pathLst>
              </a:custGeom>
              <a:solidFill>
                <a:srgbClr val="FAD243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1" name="Forma Livre 20"/>
              <p:cNvSpPr/>
              <p:nvPr/>
            </p:nvSpPr>
            <p:spPr>
              <a:xfrm>
                <a:off x="9256681" y="6119640"/>
                <a:ext cx="120600" cy="38157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8"/>
                  <a:gd name="f4" fmla="val 176"/>
                  <a:gd name="f5" fmla="val 103"/>
                  <a:gd name="f6" fmla="val 175"/>
                  <a:gd name="f7" fmla="val 54"/>
                  <a:gd name="f8" fmla="val 27"/>
                  <a:gd name="f9" fmla="val 19"/>
                  <a:gd name="f10" fmla="val 76"/>
                  <a:gd name="f11" fmla="val 5"/>
                  <a:gd name="f12" fmla="val 134"/>
                  <a:gd name="f13" fmla="val 2"/>
                  <a:gd name="f14" fmla="val 146"/>
                  <a:gd name="f15" fmla="val 161"/>
                  <a:gd name="f16" fmla="val 303"/>
                  <a:gd name="f17" fmla="val 407"/>
                  <a:gd name="f18" fmla="val 404"/>
                  <a:gd name="f19" fmla="val 99"/>
                  <a:gd name="f20" fmla="val 362"/>
                  <a:gd name="f21" fmla="val 35"/>
                  <a:gd name="f22" fmla="*/ f0 1 408"/>
                  <a:gd name="f23" fmla="*/ f1 1 176"/>
                  <a:gd name="f24" fmla="+- f4 0 f2"/>
                  <a:gd name="f25" fmla="+- f3 0 f2"/>
                  <a:gd name="f26" fmla="*/ f25 1 408"/>
                  <a:gd name="f27" fmla="*/ f24 1 176"/>
                  <a:gd name="f28" fmla="*/ f2 1 f26"/>
                  <a:gd name="f29" fmla="*/ f3 1 f26"/>
                  <a:gd name="f30" fmla="*/ f2 1 f27"/>
                  <a:gd name="f31" fmla="*/ f4 1 f27"/>
                  <a:gd name="f32" fmla="*/ f28 f22 1"/>
                  <a:gd name="f33" fmla="*/ f29 f22 1"/>
                  <a:gd name="f34" fmla="*/ f31 f23 1"/>
                  <a:gd name="f35" fmla="*/ f30 f2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2" t="f35" r="f33" b="f34"/>
                <a:pathLst>
                  <a:path w="408" h="176">
                    <a:moveTo>
                      <a:pt x="f5" y="f6"/>
                    </a:moveTo>
                    <a:lnTo>
                      <a:pt x="f5" y="f2"/>
                    </a:lnTo>
                    <a:cubicBezTo>
                      <a:pt x="f7" y="f8"/>
                      <a:pt x="f9" y="f10"/>
                      <a:pt x="f11" y="f12"/>
                    </a:cubicBezTo>
                    <a:cubicBezTo>
                      <a:pt x="f13" y="f14"/>
                      <a:pt x="f2" y="f15"/>
                      <a:pt x="f2" y="f6"/>
                    </a:cubicBez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16" y="f2"/>
                    </a:moveTo>
                    <a:lnTo>
                      <a:pt x="f16" y="f6"/>
                    </a:lnTo>
                    <a:lnTo>
                      <a:pt x="f17" y="f6"/>
                    </a:lnTo>
                    <a:cubicBezTo>
                      <a:pt x="f18" y="f19"/>
                      <a:pt x="f20" y="f21"/>
                      <a:pt x="f16" y="f2"/>
                    </a:cubicBezTo>
                    <a:close/>
                  </a:path>
                </a:pathLst>
              </a:custGeom>
              <a:solidFill>
                <a:srgbClr val="FFEC00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2" name="Forma Livre 21"/>
              <p:cNvSpPr/>
              <p:nvPr/>
            </p:nvSpPr>
            <p:spPr>
              <a:xfrm>
                <a:off x="9199440" y="6184800"/>
                <a:ext cx="417597" cy="265322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244"/>
                  <a:gd name="f4" fmla="val 808"/>
                  <a:gd name="f5" fmla="val 624"/>
                  <a:gd name="f6" fmla="val 807"/>
                  <a:gd name="f7" fmla="val 278"/>
                  <a:gd name="f8" fmla="val 449"/>
                  <a:gd name="f9" fmla="val 5"/>
                  <a:gd name="f10" fmla="val 3"/>
                  <a:gd name="f11" fmla="val 2"/>
                  <a:gd name="f12" fmla="val 1243"/>
                  <a:gd name="f13" fmla="val 969"/>
                  <a:gd name="f14" fmla="*/ f0 1 1244"/>
                  <a:gd name="f15" fmla="*/ f1 1 808"/>
                  <a:gd name="f16" fmla="+- f4 0 f2"/>
                  <a:gd name="f17" fmla="+- f3 0 f2"/>
                  <a:gd name="f18" fmla="*/ f17 1 1244"/>
                  <a:gd name="f19" fmla="*/ f16 1 808"/>
                  <a:gd name="f20" fmla="*/ f2 1 f18"/>
                  <a:gd name="f21" fmla="*/ f3 1 f18"/>
                  <a:gd name="f22" fmla="*/ f2 1 f19"/>
                  <a:gd name="f23" fmla="*/ f4 1 f19"/>
                  <a:gd name="f24" fmla="*/ f20 f14 1"/>
                  <a:gd name="f25" fmla="*/ f21 f14 1"/>
                  <a:gd name="f26" fmla="*/ f23 f15 1"/>
                  <a:gd name="f27" fmla="*/ f22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4" t="f27" r="f25" b="f26"/>
                <a:pathLst>
                  <a:path w="1244" h="808">
                    <a:moveTo>
                      <a:pt x="f5" y="f6"/>
                    </a:moveTo>
                    <a:cubicBezTo>
                      <a:pt x="f7" y="f6"/>
                      <a:pt x="f2" y="f8"/>
                      <a:pt x="f2" y="f9"/>
                    </a:cubicBezTo>
                    <a:cubicBezTo>
                      <a:pt x="f2" y="f10"/>
                      <a:pt x="f2" y="f11"/>
                      <a:pt x="f2" y="f2"/>
                    </a:cubicBezTo>
                    <a:lnTo>
                      <a:pt x="f12" y="f2"/>
                    </a:lnTo>
                    <a:cubicBezTo>
                      <a:pt x="f12" y="f11"/>
                      <a:pt x="f12" y="f10"/>
                      <a:pt x="f12" y="f9"/>
                    </a:cubicBezTo>
                    <a:cubicBezTo>
                      <a:pt x="f12" y="f8"/>
                      <a:pt x="f13" y="f6"/>
                      <a:pt x="f5" y="f6"/>
                    </a:cubicBezTo>
                  </a:path>
                </a:pathLst>
              </a:custGeom>
              <a:noFill/>
              <a:ln w="1801" cap="flat">
                <a:solidFill>
                  <a:srgbClr val="1B1918"/>
                </a:solidFill>
                <a:prstDash val="solid"/>
                <a:miter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3" name="Forma Livre 22"/>
              <p:cNvSpPr/>
              <p:nvPr/>
            </p:nvSpPr>
            <p:spPr>
              <a:xfrm>
                <a:off x="9418676" y="6053044"/>
                <a:ext cx="193679" cy="103318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618"/>
                  <a:gd name="f5" fmla="val 357"/>
                  <a:gd name="f6" fmla="val 356"/>
                  <a:gd name="f7" fmla="val 255"/>
                  <a:gd name="f8" fmla="val 355"/>
                  <a:gd name="f9" fmla="val 302"/>
                  <a:gd name="f10" fmla="val 326"/>
                  <a:gd name="f11" fmla="val 368"/>
                  <a:gd name="f12" fmla="val 276"/>
                  <a:gd name="f13" fmla="val 400"/>
                  <a:gd name="f14" fmla="val 232"/>
                  <a:gd name="f15" fmla="val 419"/>
                  <a:gd name="f16" fmla="val 210"/>
                  <a:gd name="f17" fmla="val 442"/>
                  <a:gd name="f18" fmla="val 182"/>
                  <a:gd name="f19" fmla="val 472"/>
                  <a:gd name="f20" fmla="val 177"/>
                  <a:gd name="f21" fmla="val 503"/>
                  <a:gd name="f22" fmla="val 173"/>
                  <a:gd name="f23" fmla="val 574"/>
                  <a:gd name="f24" fmla="val 193"/>
                  <a:gd name="f25" fmla="val 605"/>
                  <a:gd name="f26" fmla="val 203"/>
                  <a:gd name="f27" fmla="val 593"/>
                  <a:gd name="f28" fmla="val 136"/>
                  <a:gd name="f29" fmla="val 576"/>
                  <a:gd name="f30" fmla="val 69"/>
                  <a:gd name="f31" fmla="val 550"/>
                  <a:gd name="f32" fmla="val 6"/>
                  <a:gd name="f33" fmla="val 519"/>
                  <a:gd name="f34" fmla="val 488"/>
                  <a:gd name="f35" fmla="val 1"/>
                  <a:gd name="f36" fmla="val 460"/>
                  <a:gd name="f37" fmla="val 25"/>
                  <a:gd name="f38" fmla="val 432"/>
                  <a:gd name="f39" fmla="val 51"/>
                  <a:gd name="f40" fmla="val 417"/>
                  <a:gd name="f41" fmla="val 91"/>
                  <a:gd name="f42" fmla="val 395"/>
                  <a:gd name="f43" fmla="val 122"/>
                  <a:gd name="f44" fmla="val 383"/>
                  <a:gd name="f45" fmla="val 139"/>
                  <a:gd name="f46" fmla="val 369"/>
                  <a:gd name="f47" fmla="val 161"/>
                  <a:gd name="f48" fmla="val 350"/>
                  <a:gd name="f49" fmla="val 175"/>
                  <a:gd name="f50" fmla="val 333"/>
                  <a:gd name="f51" fmla="val 222"/>
                  <a:gd name="f52" fmla="val 328"/>
                  <a:gd name="f53" fmla="val 225"/>
                  <a:gd name="f54" fmla="val 321"/>
                  <a:gd name="f55" fmla="val 279"/>
                  <a:gd name="f56" fmla="val 319"/>
                  <a:gd name="f57" fmla="val 291"/>
                  <a:gd name="f58" fmla="val 317"/>
                  <a:gd name="f59" fmla="val 314"/>
                  <a:gd name="f60" fmla="val 300"/>
                  <a:gd name="f61" fmla="val 316"/>
                  <a:gd name="f62" fmla="val 293"/>
                  <a:gd name="f63" fmla="val 286"/>
                  <a:gd name="f64" fmla="val 272"/>
                  <a:gd name="f65" fmla="val 283"/>
                  <a:gd name="f66" fmla="val 230"/>
                  <a:gd name="f67" fmla="val 278"/>
                  <a:gd name="f68" fmla="val 188"/>
                  <a:gd name="f69" fmla="val 266"/>
                  <a:gd name="f70" fmla="val 185"/>
                  <a:gd name="f71" fmla="val 245"/>
                  <a:gd name="f72" fmla="val 217"/>
                  <a:gd name="f73" fmla="val 163"/>
                  <a:gd name="f74" fmla="val 189"/>
                  <a:gd name="f75" fmla="val 158"/>
                  <a:gd name="f76" fmla="val 162"/>
                  <a:gd name="f77" fmla="val 170"/>
                  <a:gd name="f78" fmla="val 105"/>
                  <a:gd name="f79" fmla="val 207"/>
                  <a:gd name="f80" fmla="val 86"/>
                  <a:gd name="f81" fmla="val 227"/>
                  <a:gd name="f82" fmla="val 54"/>
                  <a:gd name="f83" fmla="val 264"/>
                  <a:gd name="f84" fmla="val 23"/>
                  <a:gd name="f85" fmla="val 311"/>
                  <a:gd name="f86" fmla="val 412"/>
                  <a:gd name="f87" fmla="val 242"/>
                  <a:gd name="f88" fmla="val 324"/>
                  <a:gd name="f89" fmla="val 617"/>
                  <a:gd name="f90" fmla="val 614"/>
                  <a:gd name="f91" fmla="val 265"/>
                  <a:gd name="f92" fmla="val 607"/>
                  <a:gd name="f93" fmla="val 580"/>
                  <a:gd name="f94" fmla="val 212"/>
                  <a:gd name="f95" fmla="val 474"/>
                  <a:gd name="f96" fmla="val 450"/>
                  <a:gd name="f97" fmla="val 197"/>
                  <a:gd name="f98" fmla="val 428"/>
                  <a:gd name="f99" fmla="val 223"/>
                  <a:gd name="f100" fmla="*/ f1 1 618"/>
                  <a:gd name="f101" fmla="*/ f2 1 357"/>
                  <a:gd name="f102" fmla="+- f5 0 f3"/>
                  <a:gd name="f103" fmla="+- f4 0 f3"/>
                  <a:gd name="f104" fmla="*/ f103 1 618"/>
                  <a:gd name="f105" fmla="*/ f102 1 357"/>
                  <a:gd name="f106" fmla="*/ f3 1 f104"/>
                  <a:gd name="f107" fmla="*/ f4 1 f104"/>
                  <a:gd name="f108" fmla="*/ f3 1 f105"/>
                  <a:gd name="f109" fmla="*/ f5 1 f105"/>
                  <a:gd name="f110" fmla="*/ f106 f100 1"/>
                  <a:gd name="f111" fmla="*/ f107 f100 1"/>
                  <a:gd name="f112" fmla="*/ f109 f101 1"/>
                  <a:gd name="f113" fmla="*/ f108 f10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10" t="f113" r="f111" b="f112"/>
                <a:pathLst>
                  <a:path w="618" h="357">
                    <a:moveTo>
                      <a:pt x="f3" y="f6"/>
                    </a:moveTo>
                    <a:lnTo>
                      <a:pt x="f7" y="f6"/>
                    </a:lnTo>
                    <a:lnTo>
                      <a:pt x="f7" y="f8"/>
                    </a:lnTo>
                    <a:cubicBezTo>
                      <a:pt x="f9" y="f10"/>
                      <a:pt x="f11" y="f12"/>
                      <a:pt x="f13" y="f14"/>
                    </a:cubicBezTo>
                    <a:cubicBezTo>
                      <a:pt x="f15" y="f16"/>
                      <a:pt x="f17" y="f18"/>
                      <a:pt x="f19" y="f20"/>
                    </a:cubicBez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27" y="f28"/>
                      <a:pt x="f29" y="f30"/>
                      <a:pt x="f31" y="f32"/>
                    </a:cubicBezTo>
                    <a:cubicBezTo>
                      <a:pt x="f33" y="f3"/>
                      <a:pt x="f34" y="f35"/>
                      <a:pt x="f36" y="f37"/>
                    </a:cubicBezTo>
                    <a:cubicBezTo>
                      <a:pt x="f38" y="f39"/>
                      <a:pt x="f40" y="f41"/>
                      <a:pt x="f42" y="f43"/>
                    </a:cubicBezTo>
                    <a:cubicBezTo>
                      <a:pt x="f44" y="f45"/>
                      <a:pt x="f46" y="f47"/>
                      <a:pt x="f48" y="f49"/>
                    </a:cubicBezTo>
                    <a:cubicBezTo>
                      <a:pt x="f50" y="f51"/>
                      <a:pt x="f52" y="f53"/>
                      <a:pt x="f54" y="f55"/>
                    </a:cubicBezTo>
                    <a:cubicBezTo>
                      <a:pt x="f56" y="f57"/>
                      <a:pt x="f58" y="f59"/>
                      <a:pt x="f60" y="f61"/>
                    </a:cubicBezTo>
                    <a:lnTo>
                      <a:pt x="f62" y="f61"/>
                    </a:lnTo>
                    <a:cubicBezTo>
                      <a:pt x="f63" y="f64"/>
                      <a:pt x="f65" y="f66"/>
                      <a:pt x="f67" y="f68"/>
                    </a:cubicBezTo>
                    <a:cubicBezTo>
                      <a:pt x="f69" y="f70"/>
                      <a:pt x="f7" y="f0"/>
                      <a:pt x="f71" y="f49"/>
                    </a:cubicBezTo>
                    <a:cubicBezTo>
                      <a:pt x="f72" y="f73"/>
                      <a:pt x="f74" y="f75"/>
                      <a:pt x="f76" y="f77"/>
                    </a:cubicBezTo>
                    <a:cubicBezTo>
                      <a:pt x="f28" y="f18"/>
                      <a:pt x="f78" y="f79"/>
                      <a:pt x="f80" y="f81"/>
                    </a:cubicBezTo>
                    <a:cubicBezTo>
                      <a:pt x="f82" y="f83"/>
                      <a:pt x="f84" y="f85"/>
                      <a:pt x="f3" y="f6"/>
                    </a:cubicBezTo>
                    <a:close/>
                    <a:moveTo>
                      <a:pt x="f3" y="f6"/>
                    </a:moveTo>
                    <a:lnTo>
                      <a:pt x="f3" y="f6"/>
                    </a:lnTo>
                    <a:close/>
                    <a:moveTo>
                      <a:pt x="f86" y="f87"/>
                    </a:moveTo>
                    <a:cubicBezTo>
                      <a:pt x="f44" y="f65"/>
                      <a:pt x="f88" y="f10"/>
                      <a:pt x="f65" y="f6"/>
                    </a:cubicBezTo>
                    <a:lnTo>
                      <a:pt x="f89" y="f6"/>
                    </a:lnTo>
                    <a:cubicBezTo>
                      <a:pt x="f89" y="f85"/>
                      <a:pt x="f90" y="f91"/>
                      <a:pt x="f92" y="f51"/>
                    </a:cubicBezTo>
                    <a:cubicBezTo>
                      <a:pt x="f93" y="f94"/>
                      <a:pt x="f21" y="f68"/>
                      <a:pt x="f95" y="f24"/>
                    </a:cubicBezTo>
                    <a:cubicBezTo>
                      <a:pt x="f96" y="f97"/>
                      <a:pt x="f98" y="f99"/>
                      <a:pt x="f86" y="f87"/>
                    </a:cubicBezTo>
                    <a:close/>
                  </a:path>
                </a:pathLst>
              </a:custGeom>
              <a:solidFill>
                <a:srgbClr val="009035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4" name="Forma Livre 23"/>
              <p:cNvSpPr/>
              <p:nvPr/>
            </p:nvSpPr>
            <p:spPr>
              <a:xfrm>
                <a:off x="9028081" y="5780160"/>
                <a:ext cx="762115" cy="904679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2208"/>
                  <a:gd name="f5" fmla="val 2585"/>
                  <a:gd name="f6" fmla="val 1330"/>
                  <a:gd name="f7" fmla="val 757"/>
                  <a:gd name="f8" fmla="val 1342"/>
                  <a:gd name="f9" fmla="val 766"/>
                  <a:gd name="f10" fmla="val 1356"/>
                  <a:gd name="f11" fmla="val 774"/>
                  <a:gd name="f12" fmla="val 1361"/>
                  <a:gd name="f13" fmla="val 789"/>
                  <a:gd name="f14" fmla="val 1382"/>
                  <a:gd name="f15" fmla="val 857"/>
                  <a:gd name="f16" fmla="val 1391"/>
                  <a:gd name="f17" fmla="val 969"/>
                  <a:gd name="f18" fmla="val 1401"/>
                  <a:gd name="f19" fmla="val 1041"/>
                  <a:gd name="f20" fmla="val 1404"/>
                  <a:gd name="f21" fmla="val 1018"/>
                  <a:gd name="f22" fmla="val 1406"/>
                  <a:gd name="f23" fmla="val 1001"/>
                  <a:gd name="f24" fmla="val 1413"/>
                  <a:gd name="f25" fmla="val 979"/>
                  <a:gd name="f26" fmla="val 1416"/>
                  <a:gd name="f27" fmla="val 971"/>
                  <a:gd name="f28" fmla="val 1420"/>
                  <a:gd name="f29" fmla="val 963"/>
                  <a:gd name="f30" fmla="val 1423"/>
                  <a:gd name="f31" fmla="val 954"/>
                  <a:gd name="f32" fmla="val 1422"/>
                  <a:gd name="f33" fmla="val 945"/>
                  <a:gd name="f34" fmla="val 1412"/>
                  <a:gd name="f35" fmla="val 905"/>
                  <a:gd name="f36" fmla="val 1403"/>
                  <a:gd name="f37" fmla="val 872"/>
                  <a:gd name="f38" fmla="val 1392"/>
                  <a:gd name="f39" fmla="val 831"/>
                  <a:gd name="f40" fmla="val 826"/>
                  <a:gd name="f41" fmla="val 862"/>
                  <a:gd name="f42" fmla="val 1425"/>
                  <a:gd name="f43" fmla="val 892"/>
                  <a:gd name="f44" fmla="val 1432"/>
                  <a:gd name="f45" fmla="val 927"/>
                  <a:gd name="f46" fmla="val 1435"/>
                  <a:gd name="f47" fmla="val 918"/>
                  <a:gd name="f48" fmla="val 1437"/>
                  <a:gd name="f49" fmla="val 912"/>
                  <a:gd name="f50" fmla="val 1440"/>
                  <a:gd name="f51" fmla="val 903"/>
                  <a:gd name="f52" fmla="val 898"/>
                  <a:gd name="f53" fmla="val 1443"/>
                  <a:gd name="f54" fmla="val 1444"/>
                  <a:gd name="f55" fmla="val 885"/>
                  <a:gd name="f56" fmla="val 880"/>
                  <a:gd name="f57" fmla="val 1434"/>
                  <a:gd name="f58" fmla="val 1419"/>
                  <a:gd name="f59" fmla="val 816"/>
                  <a:gd name="f60" fmla="val 809"/>
                  <a:gd name="f61" fmla="val 799"/>
                  <a:gd name="f62" fmla="val 811"/>
                  <a:gd name="f63" fmla="val 1427"/>
                  <a:gd name="f64" fmla="val 1439"/>
                  <a:gd name="f65" fmla="val 837"/>
                  <a:gd name="f66" fmla="val 845"/>
                  <a:gd name="f67" fmla="val 1446"/>
                  <a:gd name="f68" fmla="val 853"/>
                  <a:gd name="f69" fmla="val 832"/>
                  <a:gd name="f70" fmla="val 821"/>
                  <a:gd name="f71" fmla="val 801"/>
                  <a:gd name="f72" fmla="val 756"/>
                  <a:gd name="f73" fmla="val 1415"/>
                  <a:gd name="f74" fmla="val 741"/>
                  <a:gd name="f75" fmla="val 739"/>
                  <a:gd name="f76" fmla="val 723"/>
                  <a:gd name="f77" fmla="val 718"/>
                  <a:gd name="f78" fmla="val 1474"/>
                  <a:gd name="f79" fmla="val 713"/>
                  <a:gd name="f80" fmla="val 1494"/>
                  <a:gd name="f81" fmla="val 700"/>
                  <a:gd name="f82" fmla="val 1496"/>
                  <a:gd name="f83" fmla="val 698"/>
                  <a:gd name="f84" fmla="val 695"/>
                  <a:gd name="f85" fmla="val 691"/>
                  <a:gd name="f86" fmla="val 706"/>
                  <a:gd name="f87" fmla="val 1493"/>
                  <a:gd name="f88" fmla="val 675"/>
                  <a:gd name="f89" fmla="val 1489"/>
                  <a:gd name="f90" fmla="val 670"/>
                  <a:gd name="f91" fmla="val 1487"/>
                  <a:gd name="f92" fmla="val 663"/>
                  <a:gd name="f93" fmla="val 1483"/>
                  <a:gd name="f94" fmla="val 658"/>
                  <a:gd name="f95" fmla="val 680"/>
                  <a:gd name="f96" fmla="val 1428"/>
                  <a:gd name="f97" fmla="val 665"/>
                  <a:gd name="f98" fmla="val 1475"/>
                  <a:gd name="f99" fmla="val 643"/>
                  <a:gd name="f100" fmla="val 641"/>
                  <a:gd name="f101" fmla="val 640"/>
                  <a:gd name="f102" fmla="val 1470"/>
                  <a:gd name="f103" fmla="val 636"/>
                  <a:gd name="f104" fmla="val 1465"/>
                  <a:gd name="f105" fmla="val 635"/>
                  <a:gd name="f106" fmla="val 1462"/>
                  <a:gd name="f107" fmla="val 651"/>
                  <a:gd name="f108" fmla="val 1380"/>
                  <a:gd name="f109" fmla="val 671"/>
                  <a:gd name="f110" fmla="val 1353"/>
                  <a:gd name="f111" fmla="val 673"/>
                  <a:gd name="f112" fmla="val 1322"/>
                  <a:gd name="f113" fmla="val 681"/>
                  <a:gd name="f114" fmla="val 1299"/>
                  <a:gd name="f115" fmla="val 686"/>
                  <a:gd name="f116" fmla="val 1271"/>
                  <a:gd name="f117" fmla="val 690"/>
                  <a:gd name="f118" fmla="val 1251"/>
                  <a:gd name="f119" fmla="val 696"/>
                  <a:gd name="f120" fmla="val 1239"/>
                  <a:gd name="f121" fmla="val 701"/>
                  <a:gd name="f122" fmla="val 1228"/>
                  <a:gd name="f123" fmla="val 732"/>
                  <a:gd name="f124" fmla="val 1225"/>
                  <a:gd name="f125" fmla="val 746"/>
                  <a:gd name="f126" fmla="val 1237"/>
                  <a:gd name="f127" fmla="val 1249"/>
                  <a:gd name="f128" fmla="val 737"/>
                  <a:gd name="f129" fmla="val 1263"/>
                  <a:gd name="f130" fmla="val 1282"/>
                  <a:gd name="f131" fmla="val 1289"/>
                  <a:gd name="f132" fmla="val 1305"/>
                  <a:gd name="f133" fmla="val 1317"/>
                  <a:gd name="f134" fmla="val 749"/>
                  <a:gd name="f135" fmla="val 705"/>
                  <a:gd name="f136" fmla="val 1280"/>
                  <a:gd name="f137" fmla="val 1294"/>
                  <a:gd name="f138" fmla="val 1306"/>
                  <a:gd name="f139" fmla="val 1318"/>
                  <a:gd name="f140" fmla="val 666"/>
                  <a:gd name="f141" fmla="val 1329"/>
                  <a:gd name="f142" fmla="val 1341"/>
                  <a:gd name="f143" fmla="val 660"/>
                  <a:gd name="f144" fmla="val 1296"/>
                  <a:gd name="f145" fmla="val 614"/>
                  <a:gd name="f146" fmla="val 1213"/>
                  <a:gd name="f147" fmla="val 599"/>
                  <a:gd name="f148" fmla="val 1144"/>
                  <a:gd name="f149" fmla="val 600"/>
                  <a:gd name="f150" fmla="val 1137"/>
                  <a:gd name="f151" fmla="val 602"/>
                  <a:gd name="f152" fmla="val 1127"/>
                  <a:gd name="f153" fmla="val 1120"/>
                  <a:gd name="f154" fmla="val 1118"/>
                  <a:gd name="f155" fmla="val 604"/>
                  <a:gd name="f156" fmla="val 1160"/>
                  <a:gd name="f157" fmla="val 612"/>
                  <a:gd name="f158" fmla="val 1203"/>
                  <a:gd name="f159" fmla="val 626"/>
                  <a:gd name="f160" fmla="val 1240"/>
                  <a:gd name="f161" fmla="val 645"/>
                  <a:gd name="f162" fmla="val 1256"/>
                  <a:gd name="f163" fmla="val 655"/>
                  <a:gd name="f164" fmla="val 1267"/>
                  <a:gd name="f165" fmla="val 661"/>
                  <a:gd name="f166" fmla="val 856"/>
                  <a:gd name="f167" fmla="val 1417"/>
                  <a:gd name="f168" fmla="val 812"/>
                  <a:gd name="f169" fmla="val 1366"/>
                  <a:gd name="f170" fmla="val 785"/>
                  <a:gd name="f171" fmla="val 1313"/>
                  <a:gd name="f172" fmla="val 1247"/>
                  <a:gd name="f173" fmla="val 754"/>
                  <a:gd name="f174" fmla="val 1283"/>
                  <a:gd name="f175" fmla="val 1343"/>
                  <a:gd name="f176" fmla="val 710"/>
                  <a:gd name="f177" fmla="val 1460"/>
                  <a:gd name="f178" fmla="val 722"/>
                  <a:gd name="f179" fmla="val 1516"/>
                  <a:gd name="f180" fmla="val 748"/>
                  <a:gd name="f181" fmla="val 1558"/>
                  <a:gd name="f182" fmla="val 1560"/>
                  <a:gd name="f183" fmla="val 1563"/>
                  <a:gd name="f184" fmla="val 751"/>
                  <a:gd name="f185" fmla="val 1566"/>
                  <a:gd name="f186" fmla="val 806"/>
                  <a:gd name="f187" fmla="val 1533"/>
                  <a:gd name="f188" fmla="val 877"/>
                  <a:gd name="f189" fmla="val 1507"/>
                  <a:gd name="f190" fmla="val 939"/>
                  <a:gd name="f191" fmla="val 1492"/>
                  <a:gd name="f192" fmla="val 910"/>
                  <a:gd name="f193" fmla="val 1469"/>
                  <a:gd name="f194" fmla="val 92"/>
                  <a:gd name="f195" fmla="val 1450"/>
                  <a:gd name="f196" fmla="val 105"/>
                  <a:gd name="f197" fmla="val 120"/>
                  <a:gd name="f198" fmla="val 1336"/>
                  <a:gd name="f199" fmla="val 141"/>
                  <a:gd name="f200" fmla="val 173"/>
                  <a:gd name="f201" fmla="val 1191"/>
                  <a:gd name="f202" fmla="val 215"/>
                  <a:gd name="f203" fmla="val 1112"/>
                  <a:gd name="f204" fmla="val 244"/>
                  <a:gd name="f205" fmla="val 1019"/>
                  <a:gd name="f206" fmla="val 262"/>
                  <a:gd name="f207" fmla="val 966"/>
                  <a:gd name="f208" fmla="val 270"/>
                  <a:gd name="f209" fmla="val 925"/>
                  <a:gd name="f210" fmla="val 280"/>
                  <a:gd name="f211" fmla="val 868"/>
                  <a:gd name="f212" fmla="val 282"/>
                  <a:gd name="f213" fmla="val 308"/>
                  <a:gd name="f214" fmla="val 232"/>
                  <a:gd name="f215" fmla="val 569"/>
                  <a:gd name="f216" fmla="val 117"/>
                  <a:gd name="f217" fmla="val 469"/>
                  <a:gd name="f218" fmla="val 110"/>
                  <a:gd name="f219" fmla="val 464"/>
                  <a:gd name="f220" fmla="val 353"/>
                  <a:gd name="f221" fmla="val 138"/>
                  <a:gd name="f222" fmla="val 356"/>
                  <a:gd name="f223" fmla="val 134"/>
                  <a:gd name="f224" fmla="val 354"/>
                  <a:gd name="f225" fmla="val 136"/>
                  <a:gd name="f226" fmla="val 358"/>
                  <a:gd name="f227" fmla="val 889"/>
                  <a:gd name="f228" fmla="val 47"/>
                  <a:gd name="f229" fmla="val 1847"/>
                  <a:gd name="f230" fmla="val 1851"/>
                  <a:gd name="f231" fmla="val 1853"/>
                  <a:gd name="f232" fmla="val 2096"/>
                  <a:gd name="f233" fmla="val 2091"/>
                  <a:gd name="f234" fmla="val 1973"/>
                  <a:gd name="f235" fmla="val 1898"/>
                  <a:gd name="f236" fmla="val 1925"/>
                  <a:gd name="f237" fmla="val 1942"/>
                  <a:gd name="f238" fmla="val 968"/>
                  <a:gd name="f239" fmla="val 1968"/>
                  <a:gd name="f240" fmla="val 1046"/>
                  <a:gd name="f241" fmla="val 2010"/>
                  <a:gd name="f242" fmla="val 2028"/>
                  <a:gd name="f243" fmla="val 1190"/>
                  <a:gd name="f244" fmla="val 2047"/>
                  <a:gd name="f245" fmla="val 1233"/>
                  <a:gd name="f246" fmla="val 2065"/>
                  <a:gd name="f247" fmla="val 2086"/>
                  <a:gd name="f248" fmla="val 2101"/>
                  <a:gd name="f249" fmla="val 2113"/>
                  <a:gd name="f250" fmla="val 2137"/>
                  <a:gd name="f251" fmla="val 1679"/>
                  <a:gd name="f252" fmla="val 2075"/>
                  <a:gd name="f253" fmla="val 1780"/>
                  <a:gd name="f254" fmla="val 2053"/>
                  <a:gd name="f255" fmla="val 1817"/>
                  <a:gd name="f256" fmla="val 2022"/>
                  <a:gd name="f257" fmla="val 1987"/>
                  <a:gd name="f258" fmla="val 1879"/>
                  <a:gd name="f259" fmla="val 1794"/>
                  <a:gd name="f260" fmla="val 2051"/>
                  <a:gd name="f261" fmla="val 2153"/>
                  <a:gd name="f262" fmla="val 2286"/>
                  <a:gd name="f263" fmla="val 1339"/>
                  <a:gd name="f264" fmla="val 1259"/>
                  <a:gd name="f265" fmla="val 2337"/>
                  <a:gd name="f266" fmla="val 1173"/>
                  <a:gd name="f267" fmla="val 2394"/>
                  <a:gd name="f268" fmla="val 1110"/>
                  <a:gd name="f269" fmla="val 2465"/>
                  <a:gd name="f270" fmla="val 1103"/>
                  <a:gd name="f271" fmla="val 2470"/>
                  <a:gd name="f272" fmla="val 1077"/>
                  <a:gd name="f273" fmla="val 2443"/>
                  <a:gd name="f274" fmla="val 1056"/>
                  <a:gd name="f275" fmla="val 2423"/>
                  <a:gd name="f276" fmla="val 1027"/>
                  <a:gd name="f277" fmla="val 2399"/>
                  <a:gd name="f278" fmla="val 977"/>
                  <a:gd name="f279" fmla="val 2359"/>
                  <a:gd name="f280" fmla="val 922"/>
                  <a:gd name="f281" fmla="val 2322"/>
                  <a:gd name="f282" fmla="val 867"/>
                  <a:gd name="f283" fmla="val 649"/>
                  <a:gd name="f284" fmla="val 412"/>
                  <a:gd name="f285" fmla="val 218"/>
                  <a:gd name="f286" fmla="val 184"/>
                  <a:gd name="f287" fmla="val 154"/>
                  <a:gd name="f288" fmla="val 130"/>
                  <a:gd name="f289" fmla="val 68"/>
                  <a:gd name="f290" fmla="val 135"/>
                  <a:gd name="f291" fmla="val 1115"/>
                  <a:gd name="f292" fmla="val 1162"/>
                  <a:gd name="f293" fmla="val 96"/>
                  <a:gd name="f294" fmla="val 1208"/>
                  <a:gd name="f295" fmla="val 79"/>
                  <a:gd name="f296" fmla="val 1257"/>
                  <a:gd name="f297" fmla="val 56"/>
                  <a:gd name="f298" fmla="val 1314"/>
                  <a:gd name="f299" fmla="val 40"/>
                  <a:gd name="f300" fmla="val 1374"/>
                  <a:gd name="f301" fmla="val 27"/>
                  <a:gd name="f302" fmla="val 1568"/>
                  <a:gd name="f303" fmla="val 3"/>
                  <a:gd name="f304" fmla="val 1699"/>
                  <a:gd name="f305" fmla="val 75"/>
                  <a:gd name="f306" fmla="val 103"/>
                  <a:gd name="f307" fmla="val 1861"/>
                  <a:gd name="f308" fmla="val 175"/>
                  <a:gd name="f309" fmla="val 1933"/>
                  <a:gd name="f310" fmla="val 275"/>
                  <a:gd name="f311" fmla="val 2021"/>
                  <a:gd name="f312" fmla="val 384"/>
                  <a:gd name="f313" fmla="val 2092"/>
                  <a:gd name="f314" fmla="val 498"/>
                  <a:gd name="f315" fmla="val 2157"/>
                  <a:gd name="f316" fmla="val 609"/>
                  <a:gd name="f317" fmla="val 2221"/>
                  <a:gd name="f318" fmla="val 2278"/>
                  <a:gd name="f319" fmla="val 2345"/>
                  <a:gd name="f320" fmla="val 883"/>
                  <a:gd name="f321" fmla="val 2379"/>
                  <a:gd name="f322" fmla="val 937"/>
                  <a:gd name="f323" fmla="val 2413"/>
                  <a:gd name="f324" fmla="val 985"/>
                  <a:gd name="f325" fmla="val 2453"/>
                  <a:gd name="f326" fmla="val 988"/>
                  <a:gd name="f327" fmla="val 2455"/>
                  <a:gd name="f328" fmla="val 1012"/>
                  <a:gd name="f329" fmla="val 2475"/>
                  <a:gd name="f330" fmla="val 1034"/>
                  <a:gd name="f331" fmla="val 2495"/>
                  <a:gd name="f332" fmla="val 2518"/>
                  <a:gd name="f333" fmla="val 2521"/>
                  <a:gd name="f334" fmla="val 2522"/>
                  <a:gd name="f335" fmla="val 1058"/>
                  <a:gd name="f336" fmla="val 1074"/>
                  <a:gd name="f337" fmla="val 2539"/>
                  <a:gd name="f338" fmla="val 1087"/>
                  <a:gd name="f339" fmla="val 2557"/>
                  <a:gd name="f340" fmla="val 1099"/>
                  <a:gd name="f341" fmla="val 2577"/>
                  <a:gd name="f342" fmla="val 2581"/>
                  <a:gd name="f343" fmla="val 1101"/>
                  <a:gd name="f344" fmla="val 2582"/>
                  <a:gd name="f345" fmla="val 2584"/>
                  <a:gd name="f346" fmla="val 1105"/>
                  <a:gd name="f347" fmla="val 1106"/>
                  <a:gd name="f348" fmla="val 1132"/>
                  <a:gd name="f349" fmla="val 1148"/>
                  <a:gd name="f350" fmla="val 1149"/>
                  <a:gd name="f351" fmla="val 1151"/>
                  <a:gd name="f352" fmla="val 1172"/>
                  <a:gd name="f353" fmla="val 1194"/>
                  <a:gd name="f354" fmla="val 1219"/>
                  <a:gd name="f355" fmla="val 1220"/>
                  <a:gd name="f356" fmla="val 1268"/>
                  <a:gd name="f357" fmla="val 1376"/>
                  <a:gd name="f358" fmla="val 1597"/>
                  <a:gd name="f359" fmla="val 1708"/>
                  <a:gd name="f360" fmla="val 1822"/>
                  <a:gd name="f361" fmla="val 1932"/>
                  <a:gd name="f362" fmla="val 2031"/>
                  <a:gd name="f363" fmla="val 2070"/>
                  <a:gd name="f364" fmla="val 2105"/>
                  <a:gd name="f365" fmla="val 2132"/>
                  <a:gd name="f366" fmla="val 2204"/>
                  <a:gd name="f367" fmla="val 2207"/>
                  <a:gd name="f368" fmla="val 2179"/>
                  <a:gd name="f369" fmla="val 2167"/>
                  <a:gd name="f370" fmla="val 2149"/>
                  <a:gd name="f371" fmla="val 2129"/>
                  <a:gd name="f372" fmla="val 1215"/>
                  <a:gd name="f373" fmla="val 1176"/>
                  <a:gd name="f374" fmla="val 2080"/>
                  <a:gd name="f375" fmla="val 1139"/>
                  <a:gd name="f376" fmla="val 2077"/>
                  <a:gd name="f377" fmla="val 1130"/>
                  <a:gd name="f378" fmla="val 2074"/>
                  <a:gd name="f379" fmla="val 1124"/>
                  <a:gd name="f380" fmla="val 2055"/>
                  <a:gd name="f381" fmla="val 2039"/>
                  <a:gd name="f382" fmla="val 1038"/>
                  <a:gd name="f383" fmla="val 2025"/>
                  <a:gd name="f384" fmla="val 998"/>
                  <a:gd name="f385" fmla="val 948"/>
                  <a:gd name="f386" fmla="val 1997"/>
                  <a:gd name="f387" fmla="val 900"/>
                  <a:gd name="f388" fmla="val 1991"/>
                  <a:gd name="f389" fmla="val 850"/>
                  <a:gd name="f390" fmla="val 1963"/>
                  <a:gd name="f391" fmla="val 2067"/>
                  <a:gd name="f392" fmla="val 564"/>
                  <a:gd name="f393" fmla="val 2191"/>
                  <a:gd name="f394" fmla="val 479"/>
                  <a:gd name="f395" fmla="val 343"/>
                  <a:gd name="f396" fmla="val 209"/>
                  <a:gd name="f397" fmla="val 1887"/>
                  <a:gd name="f398" fmla="val 73"/>
                  <a:gd name="f399" fmla="val 1782"/>
                  <a:gd name="f400" fmla="val 53"/>
                  <a:gd name="f401" fmla="val 38"/>
                  <a:gd name="f402" fmla="val 1572"/>
                  <a:gd name="f403" fmla="val 10"/>
                  <a:gd name="f404" fmla="val 2"/>
                  <a:gd name="f405" fmla="val 1154"/>
                  <a:gd name="f406" fmla="val 1083"/>
                  <a:gd name="f407" fmla="val 1062"/>
                  <a:gd name="f408" fmla="val 1043"/>
                  <a:gd name="f409" fmla="val 960"/>
                  <a:gd name="f410" fmla="val 879"/>
                  <a:gd name="f411" fmla="val 5"/>
                  <a:gd name="f412" fmla="val 797"/>
                  <a:gd name="f413" fmla="val 12"/>
                  <a:gd name="f414" fmla="val 744"/>
                  <a:gd name="f415" fmla="val 15"/>
                  <a:gd name="f416" fmla="val 689"/>
                  <a:gd name="f417" fmla="val 20"/>
                  <a:gd name="f418" fmla="val 634"/>
                  <a:gd name="f419" fmla="val 529"/>
                  <a:gd name="f420" fmla="val 424"/>
                  <a:gd name="f421" fmla="val 320"/>
                  <a:gd name="f422" fmla="val 318"/>
                  <a:gd name="f423" fmla="val 16"/>
                  <a:gd name="f424" fmla="val 139"/>
                  <a:gd name="f425" fmla="val 243"/>
                  <a:gd name="f426" fmla="val 216"/>
                  <a:gd name="f427" fmla="val 208"/>
                  <a:gd name="f428" fmla="val 895"/>
                  <a:gd name="f429" fmla="val 200"/>
                  <a:gd name="f430" fmla="val 935"/>
                  <a:gd name="f431" fmla="val 188"/>
                  <a:gd name="f432" fmla="val 976"/>
                  <a:gd name="f433" fmla="val 185"/>
                  <a:gd name="f434" fmla="val 983"/>
                  <a:gd name="f435" fmla="val 989"/>
                  <a:gd name="f436" fmla="val 168"/>
                  <a:gd name="f437" fmla="val 151"/>
                  <a:gd name="f438" fmla="*/ f1 1 2208"/>
                  <a:gd name="f439" fmla="*/ f2 1 2585"/>
                  <a:gd name="f440" fmla="+- f5 0 f3"/>
                  <a:gd name="f441" fmla="+- f4 0 f3"/>
                  <a:gd name="f442" fmla="*/ f441 1 2208"/>
                  <a:gd name="f443" fmla="*/ f440 1 2585"/>
                  <a:gd name="f444" fmla="*/ f3 1 f442"/>
                  <a:gd name="f445" fmla="*/ f4 1 f442"/>
                  <a:gd name="f446" fmla="*/ f3 1 f443"/>
                  <a:gd name="f447" fmla="*/ f5 1 f443"/>
                  <a:gd name="f448" fmla="*/ f444 f438 1"/>
                  <a:gd name="f449" fmla="*/ f445 f438 1"/>
                  <a:gd name="f450" fmla="*/ f447 f439 1"/>
                  <a:gd name="f451" fmla="*/ f446 f439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448" t="f451" r="f449" b="f450"/>
                <a:pathLst>
                  <a:path w="2208" h="2585">
                    <a:moveTo>
                      <a:pt x="f6" y="f7"/>
                    </a:moveTo>
                    <a:cubicBezTo>
                      <a:pt x="f8" y="f9"/>
                      <a:pt x="f10" y="f11"/>
                      <a:pt x="f12" y="f13"/>
                    </a:cubicBezTo>
                    <a:cubicBezTo>
                      <a:pt x="f14" y="f15"/>
                      <a:pt x="f16" y="f17"/>
                      <a:pt x="f18" y="f19"/>
                    </a:cubicBezTo>
                    <a:cubicBezTo>
                      <a:pt x="f20" y="f21"/>
                      <a:pt x="f22" y="f23"/>
                      <a:pt x="f24" y="f25"/>
                    </a:cubicBezTo>
                    <a:cubicBezTo>
                      <a:pt x="f26" y="f27"/>
                      <a:pt x="f28" y="f29"/>
                      <a:pt x="f30" y="f31"/>
                    </a:cubicBezTo>
                    <a:lnTo>
                      <a:pt x="f32" y="f33"/>
                    </a:lnTo>
                    <a:cubicBezTo>
                      <a:pt x="f34" y="f35"/>
                      <a:pt x="f36" y="f37"/>
                      <a:pt x="f38" y="f39"/>
                    </a:cubicBezTo>
                    <a:lnTo>
                      <a:pt x="f22" y="f40"/>
                    </a:lnTo>
                    <a:cubicBezTo>
                      <a:pt x="f26" y="f41"/>
                      <a:pt x="f42" y="f43"/>
                      <a:pt x="f44" y="f45"/>
                    </a:cubicBezTo>
                    <a:cubicBezTo>
                      <a:pt x="f46" y="f47"/>
                      <a:pt x="f48" y="f49"/>
                      <a:pt x="f50" y="f51"/>
                    </a:cubicBezTo>
                    <a:cubicBezTo>
                      <a:pt x="f50" y="f52"/>
                      <a:pt x="f53" y="f43"/>
                      <a:pt x="f54" y="f55"/>
                    </a:cubicBezTo>
                    <a:lnTo>
                      <a:pt x="f50" y="f56"/>
                    </a:lnTo>
                    <a:cubicBezTo>
                      <a:pt x="f57" y="f41"/>
                      <a:pt x="f58" y="f39"/>
                      <a:pt x="f22" y="f59"/>
                    </a:cubicBezTo>
                    <a:lnTo>
                      <a:pt x="f36" y="f60"/>
                    </a:lnTo>
                    <a:lnTo>
                      <a:pt x="f24" y="f61"/>
                    </a:lnTo>
                    <a:cubicBezTo>
                      <a:pt x="f30" y="f62"/>
                      <a:pt x="f63" y="f59"/>
                      <a:pt x="f46" y="f39"/>
                    </a:cubicBezTo>
                    <a:cubicBezTo>
                      <a:pt x="f64" y="f65"/>
                      <a:pt x="f53" y="f66"/>
                      <a:pt x="f67" y="f68"/>
                    </a:cubicBezTo>
                    <a:cubicBezTo>
                      <a:pt x="f67" y="f69"/>
                      <a:pt x="f53" y="f70"/>
                      <a:pt x="f46" y="f71"/>
                    </a:cubicBezTo>
                    <a:lnTo>
                      <a:pt x="f48" y="f71"/>
                    </a:lnTo>
                    <a:lnTo>
                      <a:pt x="f32" y="f72"/>
                    </a:lnTo>
                    <a:cubicBezTo>
                      <a:pt x="f73" y="f74"/>
                      <a:pt x="f73" y="f75"/>
                      <a:pt x="f34" y="f76"/>
                    </a:cubicBezTo>
                    <a:cubicBezTo>
                      <a:pt x="f46" y="f77"/>
                      <a:pt x="f78" y="f79"/>
                      <a:pt x="f80" y="f81"/>
                    </a:cubicBezTo>
                    <a:cubicBezTo>
                      <a:pt x="f82" y="f83"/>
                      <a:pt x="f82" y="f84"/>
                      <a:pt x="f82" y="f85"/>
                    </a:cubicBezTo>
                    <a:lnTo>
                      <a:pt x="f67" y="f86"/>
                    </a:lnTo>
                    <a:lnTo>
                      <a:pt x="f50" y="f85"/>
                    </a:lnTo>
                    <a:lnTo>
                      <a:pt x="f87" y="f88"/>
                    </a:lnTo>
                    <a:cubicBezTo>
                      <a:pt x="f89" y="f90"/>
                      <a:pt x="f91" y="f92"/>
                      <a:pt x="f93" y="f94"/>
                    </a:cubicBezTo>
                    <a:lnTo>
                      <a:pt x="f46" y="f95"/>
                    </a:lnTo>
                    <a:lnTo>
                      <a:pt x="f96" y="f97"/>
                    </a:lnTo>
                    <a:lnTo>
                      <a:pt x="f98" y="f99"/>
                    </a:lnTo>
                    <a:cubicBezTo>
                      <a:pt x="f98" y="f100"/>
                      <a:pt x="f78" y="f101"/>
                      <a:pt x="f78" y="f101"/>
                    </a:cubicBezTo>
                    <a:cubicBezTo>
                      <a:pt x="f102" y="f103"/>
                      <a:pt x="f104" y="f105"/>
                      <a:pt x="f106" y="f103"/>
                    </a:cubicBezTo>
                    <a:cubicBezTo>
                      <a:pt x="f54" y="f101"/>
                      <a:pt x="f63" y="f107"/>
                      <a:pt x="f34" y="f94"/>
                    </a:cubicBezTo>
                    <a:cubicBezTo>
                      <a:pt x="f108" y="f109"/>
                      <a:pt x="f110" y="f111"/>
                      <a:pt x="f112" y="f113"/>
                    </a:cubicBezTo>
                    <a:cubicBezTo>
                      <a:pt x="f114" y="f115"/>
                      <a:pt x="f116" y="f117"/>
                      <a:pt x="f118" y="f119"/>
                    </a:cubicBezTo>
                    <a:cubicBezTo>
                      <a:pt x="f120" y="f121"/>
                      <a:pt x="f122" y="f123"/>
                      <a:pt x="f124" y="f125"/>
                    </a:cubicBezTo>
                    <a:cubicBezTo>
                      <a:pt x="f126" y="f74"/>
                      <a:pt x="f127" y="f128"/>
                      <a:pt x="f129" y="f128"/>
                    </a:cubicBezTo>
                    <a:cubicBezTo>
                      <a:pt x="f116" y="f128"/>
                      <a:pt x="f130" y="f128"/>
                      <a:pt x="f131" y="f75"/>
                    </a:cubicBezTo>
                    <a:cubicBezTo>
                      <a:pt x="f132" y="f125"/>
                      <a:pt x="f133" y="f134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16" y="f135"/>
                    </a:moveTo>
                    <a:cubicBezTo>
                      <a:pt x="f136" y="f135"/>
                      <a:pt x="f136" y="f77"/>
                      <a:pt x="f116" y="f77"/>
                    </a:cubicBezTo>
                    <a:cubicBezTo>
                      <a:pt x="f129" y="f77"/>
                      <a:pt x="f129" y="f135"/>
                      <a:pt x="f116" y="f135"/>
                    </a:cubicBezTo>
                    <a:close/>
                    <a:moveTo>
                      <a:pt x="f116" y="f135"/>
                    </a:moveTo>
                    <a:lnTo>
                      <a:pt x="f116" y="f135"/>
                    </a:lnTo>
                    <a:close/>
                    <a:moveTo>
                      <a:pt x="f136" y="f111"/>
                    </a:moveTo>
                    <a:cubicBezTo>
                      <a:pt x="f137" y="f90"/>
                      <a:pt x="f138" y="f90"/>
                      <a:pt x="f139" y="f140"/>
                    </a:cubicBezTo>
                    <a:cubicBezTo>
                      <a:pt x="f141" y="f92"/>
                      <a:pt x="f142" y="f143"/>
                      <a:pt x="f110" y="f94"/>
                    </a:cubicBezTo>
                    <a:cubicBezTo>
                      <a:pt x="f144" y="f145"/>
                      <a:pt x="f146" y="f147"/>
                      <a:pt x="f148" y="f149"/>
                    </a:cubicBezTo>
                    <a:cubicBezTo>
                      <a:pt x="f150" y="f151"/>
                      <a:pt x="f152" y="f151"/>
                      <a:pt x="f153" y="f151"/>
                    </a:cubicBezTo>
                    <a:lnTo>
                      <a:pt x="f154" y="f151"/>
                    </a:lnTo>
                    <a:lnTo>
                      <a:pt x="f153" y="f155"/>
                    </a:lnTo>
                    <a:cubicBezTo>
                      <a:pt x="f156" y="f157"/>
                      <a:pt x="f158" y="f159"/>
                      <a:pt x="f160" y="f161"/>
                    </a:cubicBezTo>
                    <a:cubicBezTo>
                      <a:pt x="f162" y="f163"/>
                      <a:pt x="f164" y="f165"/>
                      <a:pt x="f136" y="f111"/>
                    </a:cubicBezTo>
                    <a:close/>
                    <a:moveTo>
                      <a:pt x="f136" y="f111"/>
                    </a:moveTo>
                    <a:lnTo>
                      <a:pt x="f136" y="f111"/>
                    </a:lnTo>
                    <a:close/>
                    <a:moveTo>
                      <a:pt x="f166" y="f167"/>
                    </a:moveTo>
                    <a:cubicBezTo>
                      <a:pt x="f168" y="f169"/>
                      <a:pt x="f170" y="f171"/>
                      <a:pt x="f60" y="f172"/>
                    </a:cubicBezTo>
                    <a:cubicBezTo>
                      <a:pt x="f173" y="f174"/>
                      <a:pt x="f79" y="f175"/>
                      <a:pt x="f176" y="f34"/>
                    </a:cubicBezTo>
                    <a:cubicBezTo>
                      <a:pt x="f176" y="f177"/>
                      <a:pt x="f178" y="f179"/>
                      <a:pt x="f180" y="f181"/>
                    </a:cubicBezTo>
                    <a:cubicBezTo>
                      <a:pt x="f180" y="f182"/>
                      <a:pt x="f134" y="f183"/>
                      <a:pt x="f184" y="f185"/>
                    </a:cubicBezTo>
                    <a:cubicBezTo>
                      <a:pt x="f186" y="f187"/>
                      <a:pt x="f188" y="f189"/>
                      <a:pt x="f190" y="f191"/>
                    </a:cubicBezTo>
                    <a:cubicBezTo>
                      <a:pt x="f192" y="f193"/>
                      <a:pt x="f56" y="f54"/>
                      <a:pt x="f166" y="f167"/>
                    </a:cubicBezTo>
                    <a:close/>
                    <a:moveTo>
                      <a:pt x="f166" y="f167"/>
                    </a:moveTo>
                    <a:lnTo>
                      <a:pt x="f166" y="f167"/>
                    </a:lnTo>
                    <a:close/>
                    <a:moveTo>
                      <a:pt x="f194" y="f195"/>
                    </a:moveTo>
                    <a:cubicBezTo>
                      <a:pt x="f196" y="f16"/>
                      <a:pt x="f197" y="f198"/>
                      <a:pt x="f199" y="f136"/>
                    </a:cubicBezTo>
                    <a:cubicBezTo>
                      <a:pt x="f200" y="f201"/>
                      <a:pt x="f202" y="f203"/>
                      <a:pt x="f204" y="f205"/>
                    </a:cubicBezTo>
                    <a:cubicBezTo>
                      <a:pt x="f206" y="f207"/>
                      <a:pt x="f208" y="f209"/>
                      <a:pt x="f210" y="f211"/>
                    </a:cubicBezTo>
                    <a:lnTo>
                      <a:pt x="f212" y="f41"/>
                    </a:lnTo>
                    <a:cubicBezTo>
                      <a:pt x="f213" y="f81"/>
                      <a:pt x="f214" y="f215"/>
                      <a:pt x="f216" y="f217"/>
                    </a:cubicBezTo>
                    <a:lnTo>
                      <a:pt x="f218" y="f219"/>
                    </a:lnTo>
                    <a:lnTo>
                      <a:pt x="f220" y="f221"/>
                    </a:lnTo>
                    <a:cubicBezTo>
                      <a:pt x="f222" y="f223"/>
                      <a:pt x="f224" y="f225"/>
                      <a:pt x="f226" y="f223"/>
                    </a:cubicBezTo>
                    <a:cubicBezTo>
                      <a:pt x="f227" y="f228"/>
                      <a:pt x="f139" y="f228"/>
                      <a:pt x="f229" y="f223"/>
                    </a:cubicBezTo>
                    <a:cubicBezTo>
                      <a:pt x="f230" y="f225"/>
                      <a:pt x="f230" y="f223"/>
                      <a:pt x="f231" y="f221"/>
                    </a:cubicBezTo>
                    <a:lnTo>
                      <a:pt x="f232" y="f219"/>
                    </a:lnTo>
                    <a:lnTo>
                      <a:pt x="f233" y="f217"/>
                    </a:lnTo>
                    <a:cubicBezTo>
                      <a:pt x="f234" y="f215"/>
                      <a:pt x="f235" y="f81"/>
                      <a:pt x="f236" y="f41"/>
                    </a:cubicBezTo>
                    <a:cubicBezTo>
                      <a:pt x="f237" y="f238"/>
                      <a:pt x="f239" y="f240"/>
                      <a:pt x="f241" y="f148"/>
                    </a:cubicBezTo>
                    <a:cubicBezTo>
                      <a:pt x="f242" y="f243"/>
                      <a:pt x="f244" y="f245"/>
                      <a:pt x="f246" y="f136"/>
                    </a:cubicBezTo>
                    <a:cubicBezTo>
                      <a:pt x="f247" y="f198"/>
                      <a:pt x="f248" y="f16"/>
                      <a:pt x="f249" y="f195"/>
                    </a:cubicBezTo>
                    <a:cubicBezTo>
                      <a:pt x="f250" y="f183"/>
                      <a:pt x="f250" y="f251"/>
                      <a:pt x="f252" y="f253"/>
                    </a:cubicBezTo>
                    <a:cubicBezTo>
                      <a:pt x="f254" y="f255"/>
                      <a:pt x="f256" y="f230"/>
                      <a:pt x="f257" y="f258"/>
                    </a:cubicBezTo>
                    <a:cubicBezTo>
                      <a:pt x="f259" y="f260"/>
                      <a:pt x="f181" y="f261"/>
                      <a:pt x="f142" y="f262"/>
                    </a:cubicBezTo>
                    <a:lnTo>
                      <a:pt x="f263" y="f262"/>
                    </a:lnTo>
                    <a:cubicBezTo>
                      <a:pt x="f264" y="f265"/>
                      <a:pt x="f266" y="f267"/>
                      <a:pt x="f268" y="f269"/>
                    </a:cubicBezTo>
                    <a:lnTo>
                      <a:pt x="f270" y="f271"/>
                    </a:lnTo>
                    <a:cubicBezTo>
                      <a:pt x="f272" y="f273"/>
                      <a:pt x="f274" y="f275"/>
                      <a:pt x="f276" y="f277"/>
                    </a:cubicBezTo>
                    <a:cubicBezTo>
                      <a:pt x="f278" y="f279"/>
                      <a:pt x="f280" y="f281"/>
                      <a:pt x="f282" y="f262"/>
                    </a:cubicBezTo>
                    <a:cubicBezTo>
                      <a:pt x="f283" y="f261"/>
                      <a:pt x="f284" y="f260"/>
                      <a:pt x="f285" y="f258"/>
                    </a:cubicBezTo>
                    <a:cubicBezTo>
                      <a:pt x="f286" y="f230"/>
                      <a:pt x="f287" y="f255"/>
                      <a:pt x="f288" y="f253"/>
                    </a:cubicBezTo>
                    <a:cubicBezTo>
                      <a:pt x="f289" y="f251"/>
                      <a:pt x="f289" y="f183"/>
                      <a:pt x="f194" y="f195"/>
                    </a:cubicBezTo>
                    <a:close/>
                    <a:moveTo>
                      <a:pt x="f194" y="f195"/>
                    </a:moveTo>
                    <a:lnTo>
                      <a:pt x="f194" y="f195"/>
                    </a:lnTo>
                    <a:close/>
                    <a:moveTo>
                      <a:pt x="f290" y="f291"/>
                    </a:moveTo>
                    <a:cubicBezTo>
                      <a:pt x="f216" y="f292"/>
                      <a:pt x="f293" y="f294"/>
                      <a:pt x="f295" y="f296"/>
                    </a:cubicBezTo>
                    <a:cubicBezTo>
                      <a:pt x="f297" y="f298"/>
                      <a:pt x="f299" y="f300"/>
                      <a:pt x="f301" y="f48"/>
                    </a:cubicBezTo>
                    <a:cubicBezTo>
                      <a:pt x="f3" y="f302"/>
                      <a:pt x="f303" y="f304"/>
                      <a:pt x="f305" y="f255"/>
                    </a:cubicBezTo>
                    <a:cubicBezTo>
                      <a:pt x="f306" y="f307"/>
                      <a:pt x="f290" y="f235"/>
                      <a:pt x="f308" y="f309"/>
                    </a:cubicBezTo>
                    <a:cubicBezTo>
                      <a:pt x="f310" y="f311"/>
                      <a:pt x="f312" y="f313"/>
                      <a:pt x="f314" y="f315"/>
                    </a:cubicBezTo>
                    <a:cubicBezTo>
                      <a:pt x="f316" y="f317"/>
                      <a:pt x="f178" y="f318"/>
                      <a:pt x="f69" y="f319"/>
                    </a:cubicBezTo>
                    <a:cubicBezTo>
                      <a:pt x="f320" y="f321"/>
                      <a:pt x="f322" y="f323"/>
                      <a:pt x="f324" y="f325"/>
                    </a:cubicBezTo>
                    <a:lnTo>
                      <a:pt x="f326" y="f327"/>
                    </a:lnTo>
                    <a:cubicBezTo>
                      <a:pt x="f328" y="f329"/>
                      <a:pt x="f330" y="f331"/>
                      <a:pt x="f274" y="f332"/>
                    </a:cubicBezTo>
                    <a:cubicBezTo>
                      <a:pt x="f274" y="f333"/>
                      <a:pt x="f274" y="f334"/>
                      <a:pt x="f335" y="f334"/>
                    </a:cubicBezTo>
                    <a:cubicBezTo>
                      <a:pt x="f336" y="f337"/>
                      <a:pt x="f338" y="f339"/>
                      <a:pt x="f340" y="f341"/>
                    </a:cubicBezTo>
                    <a:cubicBezTo>
                      <a:pt x="f340" y="f342"/>
                      <a:pt x="f343" y="f344"/>
                      <a:pt x="f270" y="f345"/>
                    </a:cubicBezTo>
                    <a:cubicBezTo>
                      <a:pt x="f346" y="f344"/>
                      <a:pt x="f346" y="f342"/>
                      <a:pt x="f347" y="f341"/>
                    </a:cubicBezTo>
                    <a:cubicBezTo>
                      <a:pt x="f154" y="f339"/>
                      <a:pt x="f348" y="f337"/>
                      <a:pt x="f349" y="f334"/>
                    </a:cubicBezTo>
                    <a:cubicBezTo>
                      <a:pt x="f349" y="f334"/>
                      <a:pt x="f350" y="f333"/>
                      <a:pt x="f351" y="f332"/>
                    </a:cubicBezTo>
                    <a:cubicBezTo>
                      <a:pt x="f352" y="f331"/>
                      <a:pt x="f353" y="f329"/>
                      <a:pt x="f354" y="f327"/>
                    </a:cubicBezTo>
                    <a:cubicBezTo>
                      <a:pt x="f354" y="f327"/>
                      <a:pt x="f354" y="f325"/>
                      <a:pt x="f355" y="f325"/>
                    </a:cubicBezTo>
                    <a:cubicBezTo>
                      <a:pt x="f356" y="f323"/>
                      <a:pt x="f112" y="f321"/>
                      <a:pt x="f357" y="f319"/>
                    </a:cubicBezTo>
                    <a:cubicBezTo>
                      <a:pt x="f93" y="f318"/>
                      <a:pt x="f358" y="f317"/>
                      <a:pt x="f359" y="f315"/>
                    </a:cubicBezTo>
                    <a:cubicBezTo>
                      <a:pt x="f360" y="f313"/>
                      <a:pt x="f361" y="f311"/>
                      <a:pt x="f362" y="f309"/>
                    </a:cubicBezTo>
                    <a:cubicBezTo>
                      <a:pt x="f363" y="f235"/>
                      <a:pt x="f364" y="f307"/>
                      <a:pt x="f365" y="f255"/>
                    </a:cubicBezTo>
                    <a:cubicBezTo>
                      <a:pt x="f366" y="f304"/>
                      <a:pt x="f367" y="f302"/>
                      <a:pt x="f368" y="f48"/>
                    </a:cubicBezTo>
                    <a:cubicBezTo>
                      <a:pt x="f369" y="f300"/>
                      <a:pt x="f370" y="f298"/>
                      <a:pt x="f371" y="f296"/>
                    </a:cubicBezTo>
                    <a:cubicBezTo>
                      <a:pt x="f249" y="f372"/>
                      <a:pt x="f232" y="f373"/>
                      <a:pt x="f374" y="f375"/>
                    </a:cubicBezTo>
                    <a:cubicBezTo>
                      <a:pt x="f376" y="f377"/>
                      <a:pt x="f378" y="f379"/>
                      <a:pt x="f363" y="f291"/>
                    </a:cubicBezTo>
                    <a:cubicBezTo>
                      <a:pt x="f380" y="f272"/>
                      <a:pt x="f381" y="f382"/>
                      <a:pt x="f383" y="f384"/>
                    </a:cubicBezTo>
                    <a:cubicBezTo>
                      <a:pt x="f241" y="f385"/>
                      <a:pt x="f386" y="f387"/>
                      <a:pt x="f388" y="f389"/>
                    </a:cubicBezTo>
                    <a:cubicBezTo>
                      <a:pt x="f390" y="f115"/>
                      <a:pt x="f391" y="f392"/>
                      <a:pt x="f393" y="f394"/>
                    </a:cubicBezTo>
                    <a:cubicBezTo>
                      <a:pt x="f233" y="f395"/>
                      <a:pt x="f257" y="f396"/>
                      <a:pt x="f397" y="f398"/>
                    </a:cubicBezTo>
                    <a:cubicBezTo>
                      <a:pt x="f399" y="f400"/>
                      <a:pt x="f251" y="f401"/>
                      <a:pt x="f402" y="f301"/>
                    </a:cubicBezTo>
                    <a:cubicBezTo>
                      <a:pt x="f57" y="f403"/>
                      <a:pt x="f137" y="f404"/>
                      <a:pt x="f405" y="f3"/>
                    </a:cubicBezTo>
                    <a:cubicBezTo>
                      <a:pt x="f150" y="f3"/>
                      <a:pt x="f153" y="f3"/>
                      <a:pt x="f270" y="f3"/>
                    </a:cubicBezTo>
                    <a:cubicBezTo>
                      <a:pt x="f406" y="f3"/>
                      <a:pt x="f407" y="f3"/>
                      <a:pt x="f408" y="f3"/>
                    </a:cubicBezTo>
                    <a:cubicBezTo>
                      <a:pt x="f409" y="f404"/>
                      <a:pt x="f410" y="f411"/>
                      <a:pt x="f412" y="f413"/>
                    </a:cubicBezTo>
                    <a:cubicBezTo>
                      <a:pt x="f414" y="f415"/>
                      <a:pt x="f416" y="f417"/>
                      <a:pt x="f418" y="f301"/>
                    </a:cubicBezTo>
                    <a:cubicBezTo>
                      <a:pt x="f419" y="f401"/>
                      <a:pt x="f420" y="f400"/>
                      <a:pt x="f421" y="f398"/>
                    </a:cubicBezTo>
                    <a:cubicBezTo>
                      <a:pt x="f422" y="f398"/>
                      <a:pt x="f422" y="f398"/>
                      <a:pt x="f422" y="f398"/>
                    </a:cubicBezTo>
                    <a:cubicBezTo>
                      <a:pt x="f285" y="f396"/>
                      <a:pt x="f216" y="f395"/>
                      <a:pt x="f423" y="f394"/>
                    </a:cubicBezTo>
                    <a:cubicBezTo>
                      <a:pt x="f424" y="f392"/>
                      <a:pt x="f425" y="f115"/>
                      <a:pt x="f426" y="f389"/>
                    </a:cubicBezTo>
                    <a:cubicBezTo>
                      <a:pt x="f427" y="f428"/>
                      <a:pt x="f429" y="f430"/>
                      <a:pt x="f431" y="f432"/>
                    </a:cubicBezTo>
                    <a:cubicBezTo>
                      <a:pt x="f433" y="f434"/>
                      <a:pt x="f286" y="f435"/>
                      <a:pt x="f0" y="f384"/>
                    </a:cubicBezTo>
                    <a:cubicBezTo>
                      <a:pt x="f436" y="f382"/>
                      <a:pt x="f437" y="f272"/>
                      <a:pt x="f290" y="f291"/>
                    </a:cubicBezTo>
                    <a:close/>
                  </a:path>
                </a:pathLst>
              </a:custGeom>
              <a:solidFill>
                <a:srgbClr val="ECECED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5" name="Forma Livre 24"/>
              <p:cNvSpPr/>
              <p:nvPr/>
            </p:nvSpPr>
            <p:spPr>
              <a:xfrm>
                <a:off x="9202677" y="6188037"/>
                <a:ext cx="203399" cy="260283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643"/>
                  <a:gd name="f5" fmla="val 792"/>
                  <a:gd name="f6" fmla="val 556"/>
                  <a:gd name="f7" fmla="val 170"/>
                  <a:gd name="f8" fmla="val 43"/>
                  <a:gd name="f9" fmla="val 343"/>
                  <a:gd name="f10" fmla="val 131"/>
                  <a:gd name="f11" fmla="val 488"/>
                  <a:gd name="f12" fmla="val 232"/>
                  <a:gd name="f13" fmla="val 655"/>
                  <a:gd name="f14" fmla="val 393"/>
                  <a:gd name="f15" fmla="val 781"/>
                  <a:gd name="f16" fmla="val 588"/>
                  <a:gd name="f17" fmla="val 791"/>
                  <a:gd name="f18" fmla="val 586"/>
                  <a:gd name="f19" fmla="val 592"/>
                  <a:gd name="f20" fmla="val 784"/>
                  <a:gd name="f21" fmla="val 642"/>
                  <a:gd name="f22" fmla="val 705"/>
                  <a:gd name="f23" fmla="val 624"/>
                  <a:gd name="f24" fmla="val 599"/>
                  <a:gd name="f25" fmla="val 593"/>
                  <a:gd name="f26" fmla="val 517"/>
                  <a:gd name="f27" fmla="val 560"/>
                  <a:gd name="f28" fmla="val 434"/>
                  <a:gd name="f29" fmla="val 516"/>
                  <a:gd name="f30" fmla="val 479"/>
                  <a:gd name="f31" fmla="val 281"/>
                  <a:gd name="f32" fmla="val 460"/>
                  <a:gd name="f33" fmla="val 237"/>
                  <a:gd name="f34" fmla="val 438"/>
                  <a:gd name="f35" fmla="val 184"/>
                  <a:gd name="f36" fmla="val 442"/>
                  <a:gd name="f37" fmla="val 136"/>
                  <a:gd name="f38" fmla="val 447"/>
                  <a:gd name="f39" fmla="val 64"/>
                  <a:gd name="f40" fmla="val 495"/>
                  <a:gd name="f41" fmla="val 22"/>
                  <a:gd name="f42" fmla="val 169"/>
                  <a:gd name="f43" fmla="val 449"/>
                  <a:gd name="f44" fmla="val 196"/>
                  <a:gd name="f45" fmla="val 436"/>
                  <a:gd name="f46" fmla="val 199"/>
                  <a:gd name="f47" fmla="val 200"/>
                  <a:gd name="f48" fmla="val 219"/>
                  <a:gd name="f49" fmla="val 220"/>
                  <a:gd name="f50" fmla="val 223"/>
                  <a:gd name="f51" fmla="val 257"/>
                  <a:gd name="f52" fmla="val 243"/>
                  <a:gd name="f53" fmla="val 205"/>
                  <a:gd name="f54" fmla="val 365"/>
                  <a:gd name="f55" fmla="val 208"/>
                  <a:gd name="f56" fmla="val 277"/>
                  <a:gd name="f57" fmla="val 212"/>
                  <a:gd name="f58" fmla="val 163"/>
                  <a:gd name="f59" fmla="val 307"/>
                  <a:gd name="f60" fmla="val 94"/>
                  <a:gd name="f61" fmla="val 357"/>
                  <a:gd name="f62" fmla="val 78"/>
                  <a:gd name="f63" fmla="val 192"/>
                  <a:gd name="f64" fmla="val 362"/>
                  <a:gd name="f65" fmla="val 269"/>
                  <a:gd name="f66" fmla="val 486"/>
                  <a:gd name="f67" fmla="val 368"/>
                  <a:gd name="f68" fmla="val 359"/>
                  <a:gd name="f69" fmla="val 392"/>
                  <a:gd name="f70" fmla="val 286"/>
                  <a:gd name="f71" fmla="val 266"/>
                  <a:gd name="f72" fmla="val 422"/>
                  <a:gd name="f73" fmla="val 421"/>
                  <a:gd name="f74" fmla="val 417"/>
                  <a:gd name="f75" fmla="val 364"/>
                  <a:gd name="f76" fmla="val 395"/>
                  <a:gd name="f77" fmla="val 396"/>
                  <a:gd name="f78" fmla="val 428"/>
                  <a:gd name="f79" fmla="val 432"/>
                  <a:gd name="f80" fmla="val 458"/>
                  <a:gd name="f81" fmla="val 463"/>
                  <a:gd name="f82" fmla="val 466"/>
                  <a:gd name="f83" fmla="val 429"/>
                  <a:gd name="f84" fmla="val 469"/>
                  <a:gd name="f85" fmla="val 341"/>
                  <a:gd name="f86" fmla="val 255"/>
                  <a:gd name="f87" fmla="val 481"/>
                  <a:gd name="f88" fmla="val 162"/>
                  <a:gd name="f89" fmla="val 468"/>
                  <a:gd name="f90" fmla="val 164"/>
                  <a:gd name="f91" fmla="val 461"/>
                  <a:gd name="f92" fmla="val 454"/>
                  <a:gd name="f93" fmla="val 453"/>
                  <a:gd name="f94" fmla="val 165"/>
                  <a:gd name="f95" fmla="*/ f1 1 643"/>
                  <a:gd name="f96" fmla="*/ f2 1 792"/>
                  <a:gd name="f97" fmla="+- f5 0 f3"/>
                  <a:gd name="f98" fmla="+- f4 0 f3"/>
                  <a:gd name="f99" fmla="*/ f98 1 643"/>
                  <a:gd name="f100" fmla="*/ f97 1 792"/>
                  <a:gd name="f101" fmla="*/ f3 1 f99"/>
                  <a:gd name="f102" fmla="*/ f4 1 f99"/>
                  <a:gd name="f103" fmla="*/ f3 1 f100"/>
                  <a:gd name="f104" fmla="*/ f5 1 f100"/>
                  <a:gd name="f105" fmla="*/ f101 f95 1"/>
                  <a:gd name="f106" fmla="*/ f102 f95 1"/>
                  <a:gd name="f107" fmla="*/ f104 f96 1"/>
                  <a:gd name="f108" fmla="*/ f103 f9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05" t="f108" r="f106" b="f107"/>
                <a:pathLst>
                  <a:path w="643" h="792">
                    <a:moveTo>
                      <a:pt x="f6" y="f3"/>
                    </a:moveTo>
                    <a:lnTo>
                      <a:pt x="f3" y="f3"/>
                    </a:lnTo>
                    <a:cubicBezTo>
                      <a:pt x="f3" y="f7"/>
                      <a:pt x="f8" y="f9"/>
                      <a:pt x="f10" y="f11"/>
                    </a:cubicBezTo>
                    <a:cubicBezTo>
                      <a:pt x="f12" y="f13"/>
                      <a:pt x="f14" y="f15"/>
                      <a:pt x="f16" y="f17"/>
                    </a:cubicBezTo>
                    <a:lnTo>
                      <a:pt x="f18" y="f17"/>
                    </a:lnTo>
                    <a:lnTo>
                      <a:pt x="f19" y="f20"/>
                    </a:ln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27" y="f28"/>
                      <a:pt x="f29" y="f0"/>
                      <a:pt x="f30" y="f31"/>
                    </a:cubicBezTo>
                    <a:cubicBezTo>
                      <a:pt x="f32" y="f33"/>
                      <a:pt x="f34" y="f35"/>
                      <a:pt x="f36" y="f37"/>
                    </a:cubicBezTo>
                    <a:cubicBezTo>
                      <a:pt x="f38" y="f39"/>
                      <a:pt x="f40" y="f41"/>
                      <a:pt x="f6" y="f3"/>
                    </a:cubicBezTo>
                    <a:close/>
                    <a:moveTo>
                      <a:pt x="f6" y="f3"/>
                    </a:moveTo>
                    <a:lnTo>
                      <a:pt x="f6" y="f3"/>
                    </a:lnTo>
                    <a:close/>
                    <a:moveTo>
                      <a:pt x="f42" y="f43"/>
                    </a:moveTo>
                    <a:lnTo>
                      <a:pt x="f44" y="f43"/>
                    </a:lnTo>
                    <a:lnTo>
                      <a:pt x="f44" y="f34"/>
                    </a:lnTo>
                    <a:cubicBezTo>
                      <a:pt x="f44" y="f45"/>
                      <a:pt x="f46" y="f45"/>
                      <a:pt x="f47" y="f45"/>
                    </a:cubicBezTo>
                    <a:lnTo>
                      <a:pt x="f48" y="f45"/>
                    </a:lnTo>
                    <a:cubicBezTo>
                      <a:pt x="f49" y="f45"/>
                      <a:pt x="f50" y="f45"/>
                      <a:pt x="f50" y="f34"/>
                    </a:cubicBezTo>
                    <a:lnTo>
                      <a:pt x="f50" y="f43"/>
                    </a:lnTo>
                    <a:lnTo>
                      <a:pt x="f51" y="f43"/>
                    </a:lnTo>
                    <a:cubicBezTo>
                      <a:pt x="f52" y="f28"/>
                      <a:pt x="f53" y="f54"/>
                      <a:pt x="f55" y="f56"/>
                    </a:cubicBezTo>
                    <a:cubicBezTo>
                      <a:pt x="f57" y="f58"/>
                      <a:pt x="f59" y="f60"/>
                      <a:pt x="f61" y="f62"/>
                    </a:cubicBezTo>
                    <a:cubicBezTo>
                      <a:pt x="f31" y="f63"/>
                      <a:pt x="f64" y="f65"/>
                      <a:pt x="f66" y="f67"/>
                    </a:cubicBezTo>
                    <a:cubicBezTo>
                      <a:pt x="f68" y="f69"/>
                      <a:pt x="f70" y="f34"/>
                      <a:pt x="f71" y="f43"/>
                    </a:cubicBezTo>
                    <a:lnTo>
                      <a:pt x="f0" y="f43"/>
                    </a:lnTo>
                    <a:lnTo>
                      <a:pt x="f0" y="f72"/>
                    </a:lnTo>
                    <a:cubicBezTo>
                      <a:pt x="f0" y="f73"/>
                      <a:pt x="f64" y="f74"/>
                      <a:pt x="f75" y="f74"/>
                    </a:cubicBezTo>
                    <a:lnTo>
                      <a:pt x="f14" y="f74"/>
                    </a:lnTo>
                    <a:cubicBezTo>
                      <a:pt x="f76" y="f74"/>
                      <a:pt x="f77" y="f73"/>
                      <a:pt x="f77" y="f72"/>
                    </a:cubicBezTo>
                    <a:lnTo>
                      <a:pt x="f77" y="f43"/>
                    </a:lnTo>
                    <a:lnTo>
                      <a:pt x="f78" y="f43"/>
                    </a:lnTo>
                    <a:cubicBezTo>
                      <a:pt x="f79" y="f43"/>
                      <a:pt x="f79" y="f80"/>
                      <a:pt x="f79" y="f81"/>
                    </a:cubicBezTo>
                    <a:cubicBezTo>
                      <a:pt x="f79" y="f82"/>
                      <a:pt x="f83" y="f84"/>
                      <a:pt x="f78" y="f84"/>
                    </a:cubicBezTo>
                    <a:cubicBezTo>
                      <a:pt x="f85" y="f30"/>
                      <a:pt x="f86" y="f87"/>
                      <a:pt x="f42" y="f84"/>
                    </a:cubicBezTo>
                    <a:cubicBezTo>
                      <a:pt x="f88" y="f89"/>
                      <a:pt x="f90" y="f91"/>
                      <a:pt x="f90" y="f92"/>
                    </a:cubicBezTo>
                    <a:cubicBezTo>
                      <a:pt x="f90" y="f93"/>
                      <a:pt x="f94" y="f43"/>
                      <a:pt x="f42" y="f43"/>
                    </a:cubicBezTo>
                    <a:close/>
                  </a:path>
                </a:pathLst>
              </a:custGeom>
              <a:solidFill>
                <a:srgbClr val="9EDBF4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6" name="Forma Livre 25"/>
              <p:cNvSpPr/>
              <p:nvPr/>
            </p:nvSpPr>
            <p:spPr>
              <a:xfrm>
                <a:off x="9364681" y="6191283"/>
                <a:ext cx="187195" cy="257037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595"/>
                  <a:gd name="f5" fmla="val 785"/>
                  <a:gd name="f6" fmla="val 1"/>
                  <a:gd name="f7" fmla="val 128"/>
                  <a:gd name="f8" fmla="val 172"/>
                  <a:gd name="f9" fmla="val 20"/>
                  <a:gd name="f10" fmla="val 225"/>
                  <a:gd name="f11" fmla="val 37"/>
                  <a:gd name="f12" fmla="val 266"/>
                  <a:gd name="f13" fmla="val 74"/>
                  <a:gd name="f14" fmla="val 345"/>
                  <a:gd name="f15" fmla="val 118"/>
                  <a:gd name="f16" fmla="val 419"/>
                  <a:gd name="f17" fmla="val 151"/>
                  <a:gd name="f18" fmla="val 503"/>
                  <a:gd name="f19" fmla="val 186"/>
                  <a:gd name="f20" fmla="val 590"/>
                  <a:gd name="f21" fmla="val 201"/>
                  <a:gd name="f22" fmla="val 700"/>
                  <a:gd name="f23" fmla="val 150"/>
                  <a:gd name="f24" fmla="val 784"/>
                  <a:gd name="f25" fmla="val 165"/>
                  <a:gd name="f26" fmla="val 339"/>
                  <a:gd name="f27" fmla="val 782"/>
                  <a:gd name="f28" fmla="val 489"/>
                  <a:gd name="f29" fmla="val 690"/>
                  <a:gd name="f30" fmla="val 594"/>
                  <a:gd name="f31" fmla="val 550"/>
                  <a:gd name="f32" fmla="val 532"/>
                  <a:gd name="f33" fmla="val 506"/>
                  <a:gd name="f34" fmla="val 513"/>
                  <a:gd name="f35" fmla="val 461"/>
                  <a:gd name="f36" fmla="val 496"/>
                  <a:gd name="f37" fmla="val 463"/>
                  <a:gd name="f38" fmla="val 604"/>
                  <a:gd name="f39" fmla="val 431"/>
                  <a:gd name="f40" fmla="val 394"/>
                  <a:gd name="f41" fmla="val 398"/>
                  <a:gd name="f42" fmla="val 471"/>
                  <a:gd name="f43" fmla="val 378"/>
                  <a:gd name="f44" fmla="val 464"/>
                  <a:gd name="f45" fmla="val 458"/>
                  <a:gd name="f46" fmla="val 342"/>
                  <a:gd name="f47" fmla="val 451"/>
                  <a:gd name="f48" fmla="val 274"/>
                  <a:gd name="f49" fmla="val 429"/>
                  <a:gd name="f50" fmla="val 370"/>
                  <a:gd name="f51" fmla="val 157"/>
                  <a:gd name="f52" fmla="val 315"/>
                  <a:gd name="f53" fmla="val 111"/>
                  <a:gd name="f54" fmla="val 255"/>
                  <a:gd name="f55" fmla="val 80"/>
                  <a:gd name="f56" fmla="val 182"/>
                  <a:gd name="f57" fmla="val 94"/>
                  <a:gd name="f58" fmla="val 106"/>
                  <a:gd name="f59" fmla="val 99"/>
                  <a:gd name="f60" fmla="val 69"/>
                  <a:gd name="f61" fmla="val 110"/>
                  <a:gd name="f62" fmla="val 33"/>
                  <a:gd name="f63" fmla="val 123"/>
                  <a:gd name="f64" fmla="val 3"/>
                  <a:gd name="f65" fmla="val 89"/>
                  <a:gd name="f66" fmla="val 12"/>
                  <a:gd name="f67" fmla="val 22"/>
                  <a:gd name="f68" fmla="val 32"/>
                  <a:gd name="f69" fmla="val 43"/>
                  <a:gd name="f70" fmla="val 5"/>
                  <a:gd name="f71" fmla="val 79"/>
                  <a:gd name="f72" fmla="*/ f1 1 595"/>
                  <a:gd name="f73" fmla="*/ f2 1 785"/>
                  <a:gd name="f74" fmla="+- f5 0 f3"/>
                  <a:gd name="f75" fmla="+- f4 0 f3"/>
                  <a:gd name="f76" fmla="*/ f75 1 595"/>
                  <a:gd name="f77" fmla="*/ f74 1 785"/>
                  <a:gd name="f78" fmla="*/ f3 1 f76"/>
                  <a:gd name="f79" fmla="*/ f4 1 f76"/>
                  <a:gd name="f80" fmla="*/ f3 1 f77"/>
                  <a:gd name="f81" fmla="*/ f5 1 f77"/>
                  <a:gd name="f82" fmla="*/ f78 f72 1"/>
                  <a:gd name="f83" fmla="*/ f79 f72 1"/>
                  <a:gd name="f84" fmla="*/ f81 f73 1"/>
                  <a:gd name="f85" fmla="*/ f80 f7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82" t="f85" r="f83" b="f84"/>
                <a:pathLst>
                  <a:path w="595" h="785">
                    <a:moveTo>
                      <a:pt x="f6" y="f7"/>
                    </a:moveTo>
                    <a:cubicBezTo>
                      <a:pt x="f3" y="f8"/>
                      <a:pt x="f9" y="f10"/>
                      <a:pt x="f11" y="f12"/>
                    </a:cubicBezTo>
                    <a:cubicBezTo>
                      <a:pt x="f13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3" y="f24"/>
                    </a:cubicBezTo>
                    <a:lnTo>
                      <a:pt x="f25" y="f24"/>
                    </a:lnTo>
                    <a:cubicBezTo>
                      <a:pt x="f26" y="f27"/>
                      <a:pt x="f28" y="f29"/>
                      <a:pt x="f30" y="f31"/>
                    </a:cubicBezTo>
                    <a:cubicBezTo>
                      <a:pt x="f31" y="f32"/>
                      <a:pt x="f33" y="f34"/>
                      <a:pt x="f35" y="f36"/>
                    </a:cubicBezTo>
                    <a:lnTo>
                      <a:pt x="f37" y="f38"/>
                    </a:lnTo>
                    <a:lnTo>
                      <a:pt x="f39" y="f38"/>
                    </a:lnTo>
                    <a:lnTo>
                      <a:pt x="f40" y="f38"/>
                    </a:lnTo>
                    <a:lnTo>
                      <a:pt x="f41" y="f42"/>
                    </a:lnTo>
                    <a:cubicBezTo>
                      <a:pt x="f43" y="f44"/>
                      <a:pt x="f0" y="f45"/>
                      <a:pt x="f46" y="f47"/>
                    </a:cubicBezTo>
                    <a:cubicBezTo>
                      <a:pt x="f48" y="f49"/>
                      <a:pt x="f21" y="f50"/>
                      <a:pt x="f51" y="f52"/>
                    </a:cubicBezTo>
                    <a:cubicBezTo>
                      <a:pt x="f53" y="f54"/>
                      <a:pt x="f55" y="f56"/>
                      <a:pt x="f57" y="f58"/>
                    </a:cubicBezTo>
                    <a:cubicBezTo>
                      <a:pt x="f59" y="f60"/>
                      <a:pt x="f61" y="f62"/>
                      <a:pt x="f63" y="f3"/>
                    </a:cubicBezTo>
                    <a:cubicBezTo>
                      <a:pt x="f58" y="f64"/>
                      <a:pt x="f65" y="f66"/>
                      <a:pt x="f13" y="f67"/>
                    </a:cubicBezTo>
                    <a:cubicBezTo>
                      <a:pt x="f68" y="f69"/>
                      <a:pt x="f70" y="f71"/>
                      <a:pt x="f6" y="f7"/>
                    </a:cubicBez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7" name="Forma Livre 26"/>
              <p:cNvSpPr/>
              <p:nvPr/>
            </p:nvSpPr>
            <p:spPr>
              <a:xfrm>
                <a:off x="9396356" y="6188037"/>
                <a:ext cx="217444" cy="192243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683"/>
                  <a:gd name="f6" fmla="val 603"/>
                  <a:gd name="f7" fmla="val 504"/>
                  <a:gd name="f8" fmla="val 123"/>
                  <a:gd name="f9" fmla="val 507"/>
                  <a:gd name="f10" fmla="val 131"/>
                  <a:gd name="f11" fmla="val 459"/>
                  <a:gd name="f12" fmla="val 151"/>
                  <a:gd name="f13" fmla="val 514"/>
                  <a:gd name="f14" fmla="val 144"/>
                  <a:gd name="f15" fmla="val 154"/>
                  <a:gd name="f16" fmla="val 464"/>
                  <a:gd name="f17" fmla="val 161"/>
                  <a:gd name="f18" fmla="val 506"/>
                  <a:gd name="f19" fmla="val 166"/>
                  <a:gd name="f20" fmla="val 163"/>
                  <a:gd name="f21" fmla="val 518"/>
                  <a:gd name="f22" fmla="val 172"/>
                  <a:gd name="f23" fmla="val 174"/>
                  <a:gd name="f24" fmla="val 179"/>
                  <a:gd name="f25" fmla="val 177"/>
                  <a:gd name="f26" fmla="val 468"/>
                  <a:gd name="f27" fmla="val 200"/>
                  <a:gd name="f28" fmla="val 525"/>
                  <a:gd name="f29" fmla="val 184"/>
                  <a:gd name="f30" fmla="val 529"/>
                  <a:gd name="f31" fmla="val 194"/>
                  <a:gd name="f32" fmla="val 210"/>
                  <a:gd name="f33" fmla="val 209"/>
                  <a:gd name="f34" fmla="val 217"/>
                  <a:gd name="f35" fmla="val 473"/>
                  <a:gd name="f36" fmla="val 219"/>
                  <a:gd name="f37" fmla="val 490"/>
                  <a:gd name="f38" fmla="val 224"/>
                  <a:gd name="f39" fmla="val 227"/>
                  <a:gd name="f40" fmla="val 234"/>
                  <a:gd name="f41" fmla="val 530"/>
                  <a:gd name="f42" fmla="val 526"/>
                  <a:gd name="f43" fmla="val 244"/>
                  <a:gd name="f44" fmla="val 523"/>
                  <a:gd name="f45" fmla="val 242"/>
                  <a:gd name="f46" fmla="val 502"/>
                  <a:gd name="f47" fmla="val 235"/>
                  <a:gd name="f48" fmla="val 483"/>
                  <a:gd name="f49" fmla="val 230"/>
                  <a:gd name="f50" fmla="val 463"/>
                  <a:gd name="f51" fmla="val 259"/>
                  <a:gd name="f52" fmla="val 520"/>
                  <a:gd name="f53" fmla="val 267"/>
                  <a:gd name="f54" fmla="val 461"/>
                  <a:gd name="f55" fmla="val 237"/>
                  <a:gd name="f56" fmla="val 511"/>
                  <a:gd name="f57" fmla="val 283"/>
                  <a:gd name="f58" fmla="val 290"/>
                  <a:gd name="f59" fmla="val 458"/>
                  <a:gd name="f60" fmla="val 245"/>
                  <a:gd name="f61" fmla="val 288"/>
                  <a:gd name="f62" fmla="val 293"/>
                  <a:gd name="f63" fmla="val 303"/>
                  <a:gd name="f64" fmla="val 485"/>
                  <a:gd name="f65" fmla="val 298"/>
                  <a:gd name="f66" fmla="val 480"/>
                  <a:gd name="f67" fmla="val 301"/>
                  <a:gd name="f68" fmla="val 478"/>
                  <a:gd name="f69" fmla="val 296"/>
                  <a:gd name="f70" fmla="val 291"/>
                  <a:gd name="f71" fmla="val 499"/>
                  <a:gd name="f72" fmla="val 316"/>
                  <a:gd name="f73" fmla="val 495"/>
                  <a:gd name="f74" fmla="val 325"/>
                  <a:gd name="f75" fmla="val 454"/>
                  <a:gd name="f76" fmla="val 310"/>
                  <a:gd name="f77" fmla="val 470"/>
                  <a:gd name="f78" fmla="val 340"/>
                  <a:gd name="f79" fmla="val 482"/>
                  <a:gd name="f80" fmla="val 343"/>
                  <a:gd name="f81" fmla="val 348"/>
                  <a:gd name="f82" fmla="val 471"/>
                  <a:gd name="f83" fmla="val 330"/>
                  <a:gd name="f84" fmla="val 456"/>
                  <a:gd name="f85" fmla="val 447"/>
                  <a:gd name="f86" fmla="val 306"/>
                  <a:gd name="f87" fmla="val 357"/>
                  <a:gd name="f88" fmla="val 452"/>
                  <a:gd name="f89" fmla="val 440"/>
                  <a:gd name="f90" fmla="val 308"/>
                  <a:gd name="f91" fmla="val 437"/>
                  <a:gd name="f92" fmla="val 439"/>
                  <a:gd name="f93" fmla="val 362"/>
                  <a:gd name="f94" fmla="val 435"/>
                  <a:gd name="f95" fmla="val 363"/>
                  <a:gd name="f96" fmla="val 432"/>
                  <a:gd name="f97" fmla="val 367"/>
                  <a:gd name="f98" fmla="val 428"/>
                  <a:gd name="f99" fmla="val 427"/>
                  <a:gd name="f100" fmla="val 403"/>
                  <a:gd name="f101" fmla="val 336"/>
                  <a:gd name="f102" fmla="val 421"/>
                  <a:gd name="f103" fmla="val 378"/>
                  <a:gd name="f104" fmla="val 415"/>
                  <a:gd name="f105" fmla="val 382"/>
                  <a:gd name="f106" fmla="val 392"/>
                  <a:gd name="f107" fmla="val 338"/>
                  <a:gd name="f108" fmla="val 352"/>
                  <a:gd name="f109" fmla="val 394"/>
                  <a:gd name="f110" fmla="val 368"/>
                  <a:gd name="f111" fmla="val 387"/>
                  <a:gd name="f112" fmla="val 385"/>
                  <a:gd name="f113" fmla="val 370"/>
                  <a:gd name="f114" fmla="val 384"/>
                  <a:gd name="f115" fmla="val 355"/>
                  <a:gd name="f116" fmla="val 341"/>
                  <a:gd name="f117" fmla="val 369"/>
                  <a:gd name="f118" fmla="val 372"/>
                  <a:gd name="f119" fmla="val 486"/>
                  <a:gd name="f120" fmla="val 418"/>
                  <a:gd name="f121" fmla="val 505"/>
                  <a:gd name="f122" fmla="val 466"/>
                  <a:gd name="f123" fmla="val 545"/>
                  <a:gd name="f124" fmla="val 627"/>
                  <a:gd name="f125" fmla="val 390"/>
                  <a:gd name="f126" fmla="val 680"/>
                  <a:gd name="f127" fmla="val 192"/>
                  <a:gd name="f128" fmla="val 682"/>
                  <a:gd name="f129" fmla="val 56"/>
                  <a:gd name="f130" fmla="val 39"/>
                  <a:gd name="f131" fmla="val 37"/>
                  <a:gd name="f132" fmla="val 27"/>
                  <a:gd name="f133" fmla="val 76"/>
                  <a:gd name="f134" fmla="val 20"/>
                  <a:gd name="f135" fmla="val 118"/>
                  <a:gd name="f136" fmla="val 83"/>
                  <a:gd name="f137" fmla="val 335"/>
                  <a:gd name="f138" fmla="val 169"/>
                  <a:gd name="f139" fmla="val 397"/>
                  <a:gd name="f140" fmla="val 196"/>
                  <a:gd name="f141" fmla="val 416"/>
                  <a:gd name="f142" fmla="val 434"/>
                  <a:gd name="f143" fmla="val 256"/>
                  <a:gd name="f144" fmla="val 443"/>
                  <a:gd name="f145" fmla="val 273"/>
                  <a:gd name="f146" fmla="val 449"/>
                  <a:gd name="f147" fmla="val 307"/>
                  <a:gd name="f148" fmla="val 309"/>
                  <a:gd name="f149" fmla="val 299"/>
                  <a:gd name="f150" fmla="val 388"/>
                  <a:gd name="f151" fmla="val 353"/>
                  <a:gd name="f152" fmla="val 292"/>
                  <a:gd name="f153" fmla="val 270"/>
                  <a:gd name="f154" fmla="val 263"/>
                  <a:gd name="f155" fmla="val 380"/>
                  <a:gd name="f156" fmla="val 282"/>
                  <a:gd name="f157" fmla="val 258"/>
                  <a:gd name="f158" fmla="val 365"/>
                  <a:gd name="f159" fmla="val 252"/>
                  <a:gd name="f160" fmla="val 249"/>
                  <a:gd name="f161" fmla="val 247"/>
                  <a:gd name="f162" fmla="val 311"/>
                  <a:gd name="f163" fmla="val 232"/>
                  <a:gd name="f164" fmla="val 223"/>
                  <a:gd name="f165" fmla="val 228"/>
                  <a:gd name="f166" fmla="val 318"/>
                  <a:gd name="f167" fmla="val 221"/>
                  <a:gd name="f168" fmla="val 331"/>
                  <a:gd name="f169" fmla="val 212"/>
                  <a:gd name="f170" fmla="val 345"/>
                  <a:gd name="f171" fmla="val 350"/>
                  <a:gd name="f172" fmla="val 203"/>
                  <a:gd name="f173" fmla="val 204"/>
                  <a:gd name="f174" fmla="val 215"/>
                  <a:gd name="f175" fmla="val 188"/>
                  <a:gd name="f176" fmla="val 326"/>
                  <a:gd name="f177" fmla="val 185"/>
                  <a:gd name="f178" fmla="val 208"/>
                  <a:gd name="f179" fmla="val 197"/>
                  <a:gd name="f180" fmla="val 300"/>
                  <a:gd name="f181" fmla="val 181"/>
                  <a:gd name="f182" fmla="val 305"/>
                  <a:gd name="f183" fmla="val 295"/>
                  <a:gd name="f184" fmla="val 173"/>
                  <a:gd name="f185" fmla="val 285"/>
                  <a:gd name="f186" fmla="val 239"/>
                  <a:gd name="f187" fmla="val 165"/>
                  <a:gd name="f188" fmla="val 269"/>
                  <a:gd name="f189" fmla="val 260"/>
                  <a:gd name="f190" fmla="val 229"/>
                  <a:gd name="f191" fmla="val 157"/>
                  <a:gd name="f192" fmla="val 160"/>
                  <a:gd name="f193" fmla="val 225"/>
                  <a:gd name="f194" fmla="val 222"/>
                  <a:gd name="f195" fmla="val 216"/>
                  <a:gd name="f196" fmla="val 156"/>
                  <a:gd name="f197" fmla="val 195"/>
                  <a:gd name="f198" fmla="val 175"/>
                  <a:gd name="f199" fmla="val 164"/>
                  <a:gd name="f200" fmla="val 170"/>
                  <a:gd name="f201" fmla="val 220"/>
                  <a:gd name="f202" fmla="val 148"/>
                  <a:gd name="f203" fmla="val 153"/>
                  <a:gd name="f204" fmla="val 134"/>
                  <a:gd name="f205" fmla="val 124"/>
                  <a:gd name="f206" fmla="val 146"/>
                  <a:gd name="f207" fmla="val 187"/>
                  <a:gd name="f208" fmla="val 109"/>
                  <a:gd name="f209" fmla="val 103"/>
                  <a:gd name="f210" fmla="val 139"/>
                  <a:gd name="f211" fmla="val 91"/>
                  <a:gd name="f212" fmla="val 86"/>
                  <a:gd name="f213" fmla="val 218"/>
                  <a:gd name="f214" fmla="val 84"/>
                  <a:gd name="f215" fmla="val 78"/>
                  <a:gd name="f216" fmla="val 68"/>
                  <a:gd name="f217" fmla="val 61"/>
                  <a:gd name="f218" fmla="val 280"/>
                  <a:gd name="f219" fmla="val 99"/>
                  <a:gd name="f220" fmla="val 240"/>
                  <a:gd name="f221" fmla="val 47"/>
                  <a:gd name="f222" fmla="val 42"/>
                  <a:gd name="f223" fmla="val 268"/>
                  <a:gd name="f224" fmla="val 33"/>
                  <a:gd name="f225" fmla="val 275"/>
                  <a:gd name="f226" fmla="val 30"/>
                  <a:gd name="f227" fmla="val 88"/>
                  <a:gd name="f228" fmla="val 314"/>
                  <a:gd name="f229" fmla="val 323"/>
                  <a:gd name="f230" fmla="val 28"/>
                  <a:gd name="f231" fmla="val 93"/>
                  <a:gd name="f232" fmla="val 337"/>
                  <a:gd name="f233" fmla="val 40"/>
                  <a:gd name="f234" fmla="val 35"/>
                  <a:gd name="f235" fmla="val 344"/>
                  <a:gd name="f236" fmla="val 32"/>
                  <a:gd name="f237" fmla="val 349"/>
                  <a:gd name="f238" fmla="val 347"/>
                  <a:gd name="f239" fmla="val 361"/>
                  <a:gd name="f240" fmla="val 25"/>
                  <a:gd name="f241" fmla="val 376"/>
                  <a:gd name="f242" fmla="val 409"/>
                  <a:gd name="f243" fmla="val 98"/>
                  <a:gd name="f244" fmla="val 442"/>
                  <a:gd name="f245" fmla="val 45"/>
                  <a:gd name="f246" fmla="val 404"/>
                  <a:gd name="f247" fmla="val 59"/>
                  <a:gd name="f248" fmla="val 66"/>
                  <a:gd name="f249" fmla="val 74"/>
                  <a:gd name="f250" fmla="val 451"/>
                  <a:gd name="f251" fmla="val 81"/>
                  <a:gd name="f252" fmla="val 89"/>
                  <a:gd name="f253" fmla="val 138"/>
                  <a:gd name="f254" fmla="val 492"/>
                  <a:gd name="f255" fmla="val 101"/>
                  <a:gd name="f256" fmla="val 497"/>
                  <a:gd name="f257" fmla="val 108"/>
                  <a:gd name="f258" fmla="val 602"/>
                  <a:gd name="f259" fmla="val 569"/>
                  <a:gd name="f260" fmla="val 313"/>
                  <a:gd name="f261" fmla="val 557"/>
                  <a:gd name="f262" fmla="val 592"/>
                  <a:gd name="f263" fmla="val 564"/>
                  <a:gd name="f264" fmla="val 552"/>
                  <a:gd name="f265" fmla="val 524"/>
                  <a:gd name="f266" fmla="val 317"/>
                  <a:gd name="f267" fmla="val 489"/>
                  <a:gd name="f268" fmla="val 479"/>
                  <a:gd name="f269" fmla="val 512"/>
                  <a:gd name="f270" fmla="val 441"/>
                  <a:gd name="f271" fmla="val 412"/>
                  <a:gd name="f272" fmla="val 401"/>
                  <a:gd name="f273" fmla="val 431"/>
                  <a:gd name="f274" fmla="val 402"/>
                  <a:gd name="f275" fmla="val 377"/>
                  <a:gd name="f276" fmla="val 321"/>
                  <a:gd name="f277" fmla="val 375"/>
                  <a:gd name="f278" fmla="val 354"/>
                  <a:gd name="f279" fmla="val 320"/>
                  <a:gd name="f280" fmla="val 333"/>
                  <a:gd name="f281" fmla="val 356"/>
                  <a:gd name="f282" fmla="val 279"/>
                  <a:gd name="f283" fmla="val 254"/>
                  <a:gd name="f284" fmla="val 214"/>
                  <a:gd name="f285" fmla="val 246"/>
                  <a:gd name="f286" fmla="val 136"/>
                  <a:gd name="f287" fmla="val 94"/>
                  <a:gd name="f288" fmla="val 79"/>
                  <a:gd name="f289" fmla="val 444"/>
                  <a:gd name="f290" fmla="val 104"/>
                  <a:gd name="f291" fmla="val 294"/>
                  <a:gd name="f292" fmla="val 315"/>
                  <a:gd name="f293" fmla="val 297"/>
                  <a:gd name="f294" fmla="val 271"/>
                  <a:gd name="f295" fmla="val 277"/>
                  <a:gd name="f296" fmla="val 264"/>
                  <a:gd name="f297" fmla="val 262"/>
                  <a:gd name="f298" fmla="val 286"/>
                  <a:gd name="f299" fmla="val 304"/>
                  <a:gd name="f300" fmla="val 302"/>
                  <a:gd name="f301" fmla="val 328"/>
                  <a:gd name="f302" fmla="val 366"/>
                  <a:gd name="f303" fmla="val 250"/>
                  <a:gd name="f304" fmla="val 381"/>
                  <a:gd name="f305" fmla="val 272"/>
                  <a:gd name="f306" fmla="val 281"/>
                  <a:gd name="f307" fmla="val 399"/>
                  <a:gd name="f308" fmla="val 408"/>
                  <a:gd name="f309" fmla="val 400"/>
                  <a:gd name="f310" fmla="val 424"/>
                  <a:gd name="f311" fmla="val 255"/>
                  <a:gd name="f312" fmla="val 276"/>
                  <a:gd name="f313" fmla="val 430"/>
                  <a:gd name="f314" fmla="val 423"/>
                  <a:gd name="f315" fmla="val 205"/>
                  <a:gd name="f316" fmla="val 158"/>
                  <a:gd name="f317" fmla="val 126"/>
                  <a:gd name="f318" fmla="val 128"/>
                  <a:gd name="f319" fmla="val 149"/>
                  <a:gd name="f320" fmla="val 143"/>
                  <a:gd name="f321" fmla="val 373"/>
                  <a:gd name="f322" fmla="val 121"/>
                  <a:gd name="f323" fmla="val 342"/>
                  <a:gd name="f324" fmla="val 52"/>
                  <a:gd name="f325" fmla="val 329"/>
                  <a:gd name="f326" fmla="val 129"/>
                  <a:gd name="f327" fmla="val 159"/>
                  <a:gd name="f328" fmla="val 141"/>
                  <a:gd name="f329" fmla="val 190"/>
                  <a:gd name="f330" fmla="val 251"/>
                  <a:gd name="f331" fmla="val 287"/>
                  <a:gd name="f332" fmla="val 261"/>
                  <a:gd name="f333" fmla="val 257"/>
                  <a:gd name="f334" fmla="*/ f2 1 683"/>
                  <a:gd name="f335" fmla="*/ f3 1 603"/>
                  <a:gd name="f336" fmla="+- f6 0 f4"/>
                  <a:gd name="f337" fmla="+- f5 0 f4"/>
                  <a:gd name="f338" fmla="*/ f337 1 683"/>
                  <a:gd name="f339" fmla="*/ f336 1 603"/>
                  <a:gd name="f340" fmla="*/ f4 1 f338"/>
                  <a:gd name="f341" fmla="*/ f5 1 f338"/>
                  <a:gd name="f342" fmla="*/ f4 1 f339"/>
                  <a:gd name="f343" fmla="*/ f6 1 f339"/>
                  <a:gd name="f344" fmla="*/ f340 f334 1"/>
                  <a:gd name="f345" fmla="*/ f341 f334 1"/>
                  <a:gd name="f346" fmla="*/ f343 f335 1"/>
                  <a:gd name="f347" fmla="*/ f342 f33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44" t="f347" r="f345" b="f346"/>
                <a:pathLst>
                  <a:path w="683" h="603">
                    <a:moveTo>
                      <a:pt x="f7" y="f8"/>
                    </a:moveTo>
                    <a:lnTo>
                      <a:pt x="f9" y="f10"/>
                    </a:lnTo>
                    <a:lnTo>
                      <a:pt x="f11" y="f12"/>
                    </a:lnTo>
                    <a:lnTo>
                      <a:pt x="f13" y="f14"/>
                    </a:lnTo>
                    <a:lnTo>
                      <a:pt x="f13" y="f15"/>
                    </a:lnTo>
                    <a:lnTo>
                      <a:pt x="f16" y="f17"/>
                    </a:lnTo>
                    <a:lnTo>
                      <a:pt x="f18" y="f19"/>
                    </a:lnTo>
                    <a:lnTo>
                      <a:pt x="f13" y="f20"/>
                    </a:lnTo>
                    <a:lnTo>
                      <a:pt x="f21" y="f22"/>
                    </a:lnTo>
                    <a:lnTo>
                      <a:pt x="f13" y="f23"/>
                    </a:lnTo>
                    <a:lnTo>
                      <a:pt x="f13" y="f24"/>
                    </a:lnTo>
                    <a:lnTo>
                      <a:pt x="f9" y="f25"/>
                    </a:lnTo>
                    <a:lnTo>
                      <a:pt x="f26" y="f27"/>
                    </a:lnTo>
                    <a:lnTo>
                      <a:pt x="f28" y="f29"/>
                    </a:lnTo>
                    <a:lnTo>
                      <a:pt x="f30" y="f31"/>
                    </a:lnTo>
                    <a:lnTo>
                      <a:pt x="f26" y="f32"/>
                    </a:lnTo>
                    <a:lnTo>
                      <a:pt x="f30" y="f33"/>
                    </a:lnTo>
                    <a:lnTo>
                      <a:pt x="f30" y="f34"/>
                    </a:lnTo>
                    <a:lnTo>
                      <a:pt x="f35" y="f36"/>
                    </a:lnTo>
                    <a:cubicBezTo>
                      <a:pt x="f37" y="f38"/>
                      <a:pt x="f9" y="f39"/>
                      <a:pt x="f28" y="f40"/>
                    </a:cubicBezTo>
                    <a:lnTo>
                      <a:pt x="f41" y="f40"/>
                    </a:lnTo>
                    <a:lnTo>
                      <a:pt x="f42" y="f43"/>
                    </a:lnTo>
                    <a:lnTo>
                      <a:pt x="f44" y="f45"/>
                    </a:lnTo>
                    <a:cubicBezTo>
                      <a:pt x="f46" y="f47"/>
                      <a:pt x="f48" y="f49"/>
                      <a:pt x="f50" y="f39"/>
                    </a:cubicBezTo>
                    <a:lnTo>
                      <a:pt x="f44" y="f51"/>
                    </a:lnTo>
                    <a:lnTo>
                      <a:pt x="f52" y="f53"/>
                    </a:lnTo>
                    <a:lnTo>
                      <a:pt x="f54" y="f55"/>
                    </a:lnTo>
                    <a:lnTo>
                      <a:pt x="f56" y="f57"/>
                    </a:lnTo>
                    <a:lnTo>
                      <a:pt x="f7" y="f58"/>
                    </a:lnTo>
                    <a:lnTo>
                      <a:pt x="f59" y="f60"/>
                    </a:lnTo>
                    <a:lnTo>
                      <a:pt x="f48" y="f61"/>
                    </a:lnTo>
                    <a:lnTo>
                      <a:pt x="f18" y="f62"/>
                    </a:lnTo>
                    <a:lnTo>
                      <a:pt x="f46" y="f63"/>
                    </a:lnTo>
                    <a:lnTo>
                      <a:pt x="f64" y="f65"/>
                    </a:lnTo>
                    <a:lnTo>
                      <a:pt x="f66" y="f67"/>
                    </a:lnTo>
                    <a:lnTo>
                      <a:pt x="f68" y="f69"/>
                    </a:lnTo>
                    <a:lnTo>
                      <a:pt x="f50" y="f70"/>
                    </a:lnTo>
                    <a:lnTo>
                      <a:pt x="f71" y="f72"/>
                    </a:lnTo>
                    <a:lnTo>
                      <a:pt x="f73" y="f74"/>
                    </a:lnTo>
                    <a:lnTo>
                      <a:pt x="f75" y="f65"/>
                    </a:lnTo>
                    <a:cubicBezTo>
                      <a:pt x="f54" y="f76"/>
                      <a:pt x="f77" y="f74"/>
                      <a:pt x="f66" y="f78"/>
                    </a:cubicBezTo>
                    <a:lnTo>
                      <a:pt x="f79" y="f80"/>
                    </a:lnTo>
                    <a:lnTo>
                      <a:pt x="f35" y="f81"/>
                    </a:lnTo>
                    <a:lnTo>
                      <a:pt x="f82" y="f80"/>
                    </a:lnTo>
                    <a:cubicBezTo>
                      <a:pt x="f50" y="f83"/>
                      <a:pt x="f84" y="f72"/>
                      <a:pt x="f85" y="f86"/>
                    </a:cubicBezTo>
                    <a:lnTo>
                      <a:pt x="f54" y="f87"/>
                    </a:lnTo>
                    <a:lnTo>
                      <a:pt x="f88" y="f0"/>
                    </a:lnTo>
                    <a:lnTo>
                      <a:pt x="f89" y="f90"/>
                    </a:lnTo>
                    <a:lnTo>
                      <a:pt x="f91" y="f0"/>
                    </a:lnTo>
                    <a:lnTo>
                      <a:pt x="f92" y="f93"/>
                    </a:lnTo>
                    <a:lnTo>
                      <a:pt x="f94" y="f93"/>
                    </a:lnTo>
                    <a:lnTo>
                      <a:pt x="f94" y="f95"/>
                    </a:lnTo>
                    <a:lnTo>
                      <a:pt x="f96" y="f97"/>
                    </a:lnTo>
                    <a:lnTo>
                      <a:pt x="f98" y="f95"/>
                    </a:lnTo>
                    <a:lnTo>
                      <a:pt x="f99" y="f95"/>
                    </a:lnTo>
                    <a:lnTo>
                      <a:pt x="f99" y="f93"/>
                    </a:lnTo>
                    <a:lnTo>
                      <a:pt x="f100" y="f101"/>
                    </a:lnTo>
                    <a:lnTo>
                      <a:pt x="f102" y="f103"/>
                    </a:lnTo>
                    <a:lnTo>
                      <a:pt x="f104" y="f105"/>
                    </a:lnTo>
                    <a:lnTo>
                      <a:pt x="f106" y="f107"/>
                    </a:lnTo>
                    <a:cubicBezTo>
                      <a:pt x="f106" y="f108"/>
                      <a:pt x="f109" y="f110"/>
                      <a:pt x="f109" y="f111"/>
                    </a:cubicBezTo>
                    <a:lnTo>
                      <a:pt x="f109" y="f106"/>
                    </a:lnTo>
                    <a:lnTo>
                      <a:pt x="f112" y="f106"/>
                    </a:lnTo>
                    <a:lnTo>
                      <a:pt x="f112" y="f111"/>
                    </a:lnTo>
                    <a:cubicBezTo>
                      <a:pt x="f112" y="f113"/>
                      <a:pt x="f114" y="f115"/>
                      <a:pt x="f114" y="f116"/>
                    </a:cubicBezTo>
                    <a:lnTo>
                      <a:pt x="f117" y="f109"/>
                    </a:lnTo>
                    <a:lnTo>
                      <a:pt x="f110" y="f106"/>
                    </a:lnTo>
                    <a:lnTo>
                      <a:pt x="f118" y="f119"/>
                    </a:lnTo>
                    <a:cubicBezTo>
                      <a:pt x="f120" y="f121"/>
                      <a:pt x="f122" y="f28"/>
                      <a:pt x="f13" y="f123"/>
                    </a:cubicBezTo>
                    <a:cubicBezTo>
                      <a:pt x="f124" y="f125"/>
                      <a:pt x="f126" y="f127"/>
                      <a:pt x="f128" y="f4"/>
                    </a:cubicBezTo>
                    <a:lnTo>
                      <a:pt x="f129" y="f4"/>
                    </a:lnTo>
                    <a:cubicBezTo>
                      <a:pt x="f130" y="f131"/>
                      <a:pt x="f132" y="f133"/>
                      <a:pt x="f134" y="f135"/>
                    </a:cubicBezTo>
                    <a:cubicBezTo>
                      <a:pt x="f4" y="f49"/>
                      <a:pt x="f136" y="f137"/>
                      <a:pt x="f138" y="f139"/>
                    </a:cubicBezTo>
                    <a:cubicBezTo>
                      <a:pt x="f140" y="f141"/>
                      <a:pt x="f38" y="f142"/>
                      <a:pt x="f143" y="f144"/>
                    </a:cubicBezTo>
                    <a:cubicBezTo>
                      <a:pt x="f145" y="f146"/>
                      <a:pt x="f58" y="f84"/>
                      <a:pt x="f147" y="f54"/>
                    </a:cubicBezTo>
                    <a:lnTo>
                      <a:pt x="f148" y="f103"/>
                    </a:lnTo>
                    <a:lnTo>
                      <a:pt x="f67" y="f80"/>
                    </a:lnTo>
                    <a:cubicBezTo>
                      <a:pt x="f67" y="f87"/>
                      <a:pt x="f149" y="f118"/>
                      <a:pt x="f149" y="f150"/>
                    </a:cubicBezTo>
                    <a:lnTo>
                      <a:pt x="f149" y="f109"/>
                    </a:lnTo>
                    <a:lnTo>
                      <a:pt x="f58" y="f109"/>
                    </a:lnTo>
                    <a:lnTo>
                      <a:pt x="f58" y="f150"/>
                    </a:lnTo>
                    <a:cubicBezTo>
                      <a:pt x="f58" y="f113"/>
                      <a:pt x="f58" y="f151"/>
                      <a:pt x="f152" y="f78"/>
                    </a:cubicBezTo>
                    <a:lnTo>
                      <a:pt x="f153" y="f112"/>
                    </a:lnTo>
                    <a:lnTo>
                      <a:pt x="f154" y="f155"/>
                    </a:lnTo>
                    <a:lnTo>
                      <a:pt x="f156" y="f78"/>
                    </a:lnTo>
                    <a:lnTo>
                      <a:pt x="f157" y="f158"/>
                    </a:lnTo>
                    <a:lnTo>
                      <a:pt x="f159" y="f113"/>
                    </a:lnTo>
                    <a:lnTo>
                      <a:pt x="f160" y="f158"/>
                    </a:lnTo>
                    <a:lnTo>
                      <a:pt x="f161" y="f158"/>
                    </a:lnTo>
                    <a:lnTo>
                      <a:pt x="f161" y="f95"/>
                    </a:lnTo>
                    <a:lnTo>
                      <a:pt x="f161" y="f93"/>
                    </a:lnTo>
                    <a:lnTo>
                      <a:pt x="f43" y="f162"/>
                    </a:lnTo>
                    <a:lnTo>
                      <a:pt x="f163" y="f93"/>
                    </a:lnTo>
                    <a:lnTo>
                      <a:pt x="f164" y="f0"/>
                    </a:lnTo>
                    <a:lnTo>
                      <a:pt x="f47" y="f90"/>
                    </a:lnTo>
                    <a:cubicBezTo>
                      <a:pt x="f165" y="f166"/>
                      <a:pt x="f167" y="f168"/>
                      <a:pt x="f169" y="f170"/>
                    </a:cubicBezTo>
                    <a:lnTo>
                      <a:pt x="f33" y="f171"/>
                    </a:lnTo>
                    <a:lnTo>
                      <a:pt x="f172" y="f170"/>
                    </a:lnTo>
                    <a:lnTo>
                      <a:pt x="f173" y="f116"/>
                    </a:lnTo>
                    <a:cubicBezTo>
                      <a:pt x="f174" y="f74"/>
                      <a:pt x="f164" y="f162"/>
                      <a:pt x="f49" y="f65"/>
                    </a:cubicBezTo>
                    <a:lnTo>
                      <a:pt x="f175" y="f176"/>
                    </a:lnTo>
                    <a:lnTo>
                      <a:pt x="f177" y="f166"/>
                    </a:lnTo>
                    <a:lnTo>
                      <a:pt x="f167" y="f62"/>
                    </a:lnTo>
                    <a:lnTo>
                      <a:pt x="f178" y="f65"/>
                    </a:lnTo>
                    <a:lnTo>
                      <a:pt x="f172" y="f63"/>
                    </a:lnTo>
                    <a:lnTo>
                      <a:pt x="f179" y="f180"/>
                    </a:lnTo>
                    <a:lnTo>
                      <a:pt x="f181" y="f182"/>
                    </a:lnTo>
                    <a:lnTo>
                      <a:pt x="f1" y="f183"/>
                    </a:lnTo>
                    <a:lnTo>
                      <a:pt x="f27" y="f58"/>
                    </a:lnTo>
                    <a:lnTo>
                      <a:pt x="f39" y="f161"/>
                    </a:lnTo>
                    <a:lnTo>
                      <a:pt x="f1" y="f70"/>
                    </a:lnTo>
                    <a:lnTo>
                      <a:pt x="f184" y="f185"/>
                    </a:lnTo>
                    <a:lnTo>
                      <a:pt x="f164" y="f186"/>
                    </a:lnTo>
                    <a:lnTo>
                      <a:pt x="f187" y="f188"/>
                    </a:lnTo>
                    <a:lnTo>
                      <a:pt x="f17" y="f189"/>
                    </a:lnTo>
                    <a:lnTo>
                      <a:pt x="f167" y="f190"/>
                    </a:lnTo>
                    <a:cubicBezTo>
                      <a:pt x="f27" y="f40"/>
                      <a:pt x="f181" y="f55"/>
                      <a:pt x="f17" y="f43"/>
                    </a:cubicBezTo>
                    <a:lnTo>
                      <a:pt x="f191" y="f43"/>
                    </a:lnTo>
                    <a:lnTo>
                      <a:pt x="f15" y="f47"/>
                    </a:lnTo>
                    <a:lnTo>
                      <a:pt x="f192" y="f47"/>
                    </a:lnTo>
                    <a:cubicBezTo>
                      <a:pt x="f25" y="f49"/>
                      <a:pt x="f31" y="f193"/>
                      <a:pt x="f169" y="f194"/>
                    </a:cubicBezTo>
                    <a:lnTo>
                      <a:pt x="f15" y="f36"/>
                    </a:lnTo>
                    <a:lnTo>
                      <a:pt x="f15" y="f32"/>
                    </a:lnTo>
                    <a:lnTo>
                      <a:pt x="f195" y="f169"/>
                    </a:lnTo>
                    <a:lnTo>
                      <a:pt x="f196" y="f197"/>
                    </a:lnTo>
                    <a:lnTo>
                      <a:pt x="f192" y="f177"/>
                    </a:lnTo>
                    <a:lnTo>
                      <a:pt x="f195" y="f173"/>
                    </a:lnTo>
                    <a:lnTo>
                      <a:pt x="f25" y="f24"/>
                    </a:lnTo>
                    <a:lnTo>
                      <a:pt x="f22" y="f1"/>
                    </a:lnTo>
                    <a:lnTo>
                      <a:pt x="f138" y="f198"/>
                    </a:lnTo>
                    <a:lnTo>
                      <a:pt x="f187" y="f22"/>
                    </a:lnTo>
                    <a:lnTo>
                      <a:pt x="f138" y="f199"/>
                    </a:lnTo>
                    <a:lnTo>
                      <a:pt x="f25" y="f200"/>
                    </a:lnTo>
                    <a:lnTo>
                      <a:pt x="f201" y="f20"/>
                    </a:lnTo>
                    <a:lnTo>
                      <a:pt x="f138" y="f196"/>
                    </a:lnTo>
                    <a:lnTo>
                      <a:pt x="f22" y="f202"/>
                    </a:lnTo>
                    <a:lnTo>
                      <a:pt x="f38" y="f203"/>
                    </a:lnTo>
                    <a:lnTo>
                      <a:pt x="f25" y="f204"/>
                    </a:lnTo>
                    <a:lnTo>
                      <a:pt x="f1" y="f205"/>
                    </a:lnTo>
                    <a:lnTo>
                      <a:pt x="f49" y="f206"/>
                    </a:lnTo>
                    <a:lnTo>
                      <a:pt x="f207" y="f208"/>
                    </a:lnTo>
                    <a:lnTo>
                      <a:pt x="f127" y="f209"/>
                    </a:lnTo>
                    <a:lnTo>
                      <a:pt x="f55" y="f210"/>
                    </a:lnTo>
                    <a:lnTo>
                      <a:pt x="f173" y="f211"/>
                    </a:lnTo>
                    <a:lnTo>
                      <a:pt x="f169" y="f212"/>
                    </a:lnTo>
                    <a:lnTo>
                      <a:pt x="f174" y="f211"/>
                    </a:lnTo>
                    <a:lnTo>
                      <a:pt x="f213" y="f214"/>
                    </a:lnTo>
                    <a:lnTo>
                      <a:pt x="f40" y="f211"/>
                    </a:lnTo>
                    <a:lnTo>
                      <a:pt x="f49" y="f215"/>
                    </a:lnTo>
                    <a:lnTo>
                      <a:pt x="f47" y="f133"/>
                    </a:lnTo>
                    <a:lnTo>
                      <a:pt x="f38" y="f216"/>
                    </a:lnTo>
                    <a:lnTo>
                      <a:pt x="f49" y="f217"/>
                    </a:lnTo>
                    <a:lnTo>
                      <a:pt x="f218" y="f219"/>
                    </a:lnTo>
                    <a:lnTo>
                      <a:pt x="f220" y="f221"/>
                    </a:lnTo>
                    <a:lnTo>
                      <a:pt x="f161" y="f222"/>
                    </a:lnTo>
                    <a:lnTo>
                      <a:pt x="f58" y="f219"/>
                    </a:lnTo>
                    <a:lnTo>
                      <a:pt x="f223" y="f224"/>
                    </a:lnTo>
                    <a:lnTo>
                      <a:pt x="f225" y="f226"/>
                    </a:lnTo>
                    <a:lnTo>
                      <a:pt x="f149" y="f211"/>
                    </a:lnTo>
                    <a:lnTo>
                      <a:pt x="f58" y="f132"/>
                    </a:lnTo>
                    <a:lnTo>
                      <a:pt x="f67" y="f132"/>
                    </a:lnTo>
                    <a:lnTo>
                      <a:pt x="f86" y="f227"/>
                    </a:lnTo>
                    <a:lnTo>
                      <a:pt x="f228" y="f132"/>
                    </a:lnTo>
                    <a:lnTo>
                      <a:pt x="f229" y="f230"/>
                    </a:lnTo>
                    <a:lnTo>
                      <a:pt x="f228" y="f231"/>
                    </a:lnTo>
                    <a:lnTo>
                      <a:pt x="f232" y="f233"/>
                    </a:lnTo>
                    <a:lnTo>
                      <a:pt x="f137" y="f234"/>
                    </a:lnTo>
                    <a:lnTo>
                      <a:pt x="f235" y="f236"/>
                    </a:lnTo>
                    <a:lnTo>
                      <a:pt x="f235" y="f234"/>
                    </a:lnTo>
                    <a:lnTo>
                      <a:pt x="f237" y="f131"/>
                    </a:lnTo>
                    <a:lnTo>
                      <a:pt x="f238" y="f233"/>
                    </a:lnTo>
                    <a:lnTo>
                      <a:pt x="f117" y="f211"/>
                    </a:lnTo>
                    <a:lnTo>
                      <a:pt x="f239" y="f132"/>
                    </a:lnTo>
                    <a:lnTo>
                      <a:pt x="f117" y="f240"/>
                    </a:lnTo>
                    <a:lnTo>
                      <a:pt x="f241" y="f212"/>
                    </a:lnTo>
                    <a:lnTo>
                      <a:pt x="f114" y="f240"/>
                    </a:lnTo>
                    <a:lnTo>
                      <a:pt x="f106" y="f240"/>
                    </a:lnTo>
                    <a:lnTo>
                      <a:pt x="f111" y="f211"/>
                    </a:lnTo>
                    <a:lnTo>
                      <a:pt x="f242" y="f132"/>
                    </a:lnTo>
                    <a:lnTo>
                      <a:pt x="f120" y="f236"/>
                    </a:lnTo>
                    <a:lnTo>
                      <a:pt x="f106" y="f243"/>
                    </a:lnTo>
                    <a:lnTo>
                      <a:pt x="f94" y="f233"/>
                    </a:lnTo>
                    <a:lnTo>
                      <a:pt x="f244" y="f245"/>
                    </a:lnTo>
                    <a:lnTo>
                      <a:pt x="f246" y="f219"/>
                    </a:lnTo>
                    <a:lnTo>
                      <a:pt x="f75" y="f247"/>
                    </a:lnTo>
                    <a:lnTo>
                      <a:pt x="f11" y="f248"/>
                    </a:lnTo>
                    <a:lnTo>
                      <a:pt x="f146" y="f249"/>
                    </a:lnTo>
                    <a:lnTo>
                      <a:pt x="f75" y="f133"/>
                    </a:lnTo>
                    <a:lnTo>
                      <a:pt x="f250" y="f227"/>
                    </a:lnTo>
                    <a:lnTo>
                      <a:pt x="f122" y="f251"/>
                    </a:lnTo>
                    <a:lnTo>
                      <a:pt x="f26" y="f252"/>
                    </a:lnTo>
                    <a:lnTo>
                      <a:pt x="f82" y="f136"/>
                    </a:lnTo>
                    <a:lnTo>
                      <a:pt x="f66" y="f252"/>
                    </a:lnTo>
                    <a:lnTo>
                      <a:pt x="f85" y="f253"/>
                    </a:lnTo>
                    <a:lnTo>
                      <a:pt x="f254" y="f255"/>
                    </a:lnTo>
                    <a:lnTo>
                      <a:pt x="f256" y="f257"/>
                    </a:lnTo>
                    <a:lnTo>
                      <a:pt x="f75" y="f14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39" y="f258"/>
                    </a:moveTo>
                    <a:lnTo>
                      <a:pt x="f228" y="f259"/>
                    </a:lnTo>
                    <a:lnTo>
                      <a:pt x="f260" y="f258"/>
                    </a:lnTo>
                    <a:lnTo>
                      <a:pt x="f239" y="f258"/>
                    </a:lnTo>
                    <a:close/>
                    <a:moveTo>
                      <a:pt x="f239" y="f258"/>
                    </a:moveTo>
                    <a:lnTo>
                      <a:pt x="f239" y="f258"/>
                    </a:lnTo>
                    <a:close/>
                    <a:moveTo>
                      <a:pt x="f228" y="f261"/>
                    </a:moveTo>
                    <a:lnTo>
                      <a:pt x="f158" y="f262"/>
                    </a:lnTo>
                    <a:lnTo>
                      <a:pt x="f95" y="f263"/>
                    </a:lnTo>
                    <a:lnTo>
                      <a:pt x="f228" y="f41"/>
                    </a:lnTo>
                    <a:lnTo>
                      <a:pt x="f228" y="f261"/>
                    </a:lnTo>
                    <a:close/>
                    <a:moveTo>
                      <a:pt x="f228" y="f261"/>
                    </a:moveTo>
                    <a:lnTo>
                      <a:pt x="f228" y="f261"/>
                    </a:lnTo>
                    <a:close/>
                    <a:moveTo>
                      <a:pt x="f228" y="f21"/>
                    </a:moveTo>
                    <a:lnTo>
                      <a:pt x="f95" y="f264"/>
                    </a:lnTo>
                    <a:lnTo>
                      <a:pt x="f95" y="f265"/>
                    </a:lnTo>
                    <a:lnTo>
                      <a:pt x="f266" y="f267"/>
                    </a:lnTo>
                    <a:lnTo>
                      <a:pt x="f228" y="f21"/>
                    </a:lnTo>
                    <a:close/>
                    <a:moveTo>
                      <a:pt x="f228" y="f21"/>
                    </a:moveTo>
                    <a:lnTo>
                      <a:pt x="f228" y="f21"/>
                    </a:lnTo>
                    <a:close/>
                    <a:moveTo>
                      <a:pt x="f266" y="f268"/>
                    </a:moveTo>
                    <a:lnTo>
                      <a:pt x="f95" y="f269"/>
                    </a:lnTo>
                    <a:lnTo>
                      <a:pt x="f239" y="f48"/>
                    </a:lnTo>
                    <a:lnTo>
                      <a:pt x="f266" y="f250"/>
                    </a:lnTo>
                    <a:lnTo>
                      <a:pt x="f266" y="f268"/>
                    </a:lnTo>
                    <a:close/>
                    <a:moveTo>
                      <a:pt x="f266" y="f268"/>
                    </a:moveTo>
                    <a:lnTo>
                      <a:pt x="f266" y="f268"/>
                    </a:lnTo>
                    <a:close/>
                    <a:moveTo>
                      <a:pt x="f266" y="f270"/>
                    </a:moveTo>
                    <a:lnTo>
                      <a:pt x="f239" y="f82"/>
                    </a:lnTo>
                    <a:lnTo>
                      <a:pt x="f239" y="f144"/>
                    </a:lnTo>
                    <a:lnTo>
                      <a:pt x="f166" y="f271"/>
                    </a:lnTo>
                    <a:lnTo>
                      <a:pt x="f266" y="f270"/>
                    </a:lnTo>
                    <a:close/>
                    <a:moveTo>
                      <a:pt x="f266" y="f270"/>
                    </a:moveTo>
                    <a:lnTo>
                      <a:pt x="f266" y="f270"/>
                    </a:lnTo>
                    <a:close/>
                    <a:moveTo>
                      <a:pt x="f166" y="f272"/>
                    </a:moveTo>
                    <a:lnTo>
                      <a:pt x="f0" y="f273"/>
                    </a:lnTo>
                    <a:lnTo>
                      <a:pt x="f0" y="f274"/>
                    </a:lnTo>
                    <a:lnTo>
                      <a:pt x="f107" y="f111"/>
                    </a:lnTo>
                    <a:lnTo>
                      <a:pt x="f107" y="f150"/>
                    </a:lnTo>
                    <a:lnTo>
                      <a:pt x="f232" y="f112"/>
                    </a:lnTo>
                    <a:lnTo>
                      <a:pt x="f166" y="f118"/>
                    </a:lnTo>
                    <a:lnTo>
                      <a:pt x="f166" y="f275"/>
                    </a:lnTo>
                    <a:lnTo>
                      <a:pt x="f276" y="f106"/>
                    </a:lnTo>
                    <a:lnTo>
                      <a:pt x="f166" y="f109"/>
                    </a:lnTo>
                    <a:lnTo>
                      <a:pt x="f166" y="f272"/>
                    </a:lnTo>
                    <a:close/>
                    <a:moveTo>
                      <a:pt x="f166" y="f272"/>
                    </a:moveTo>
                    <a:lnTo>
                      <a:pt x="f166" y="f272"/>
                    </a:lnTo>
                    <a:close/>
                    <a:moveTo>
                      <a:pt x="f238" y="f105"/>
                    </a:moveTo>
                    <a:lnTo>
                      <a:pt x="f0" y="f125"/>
                    </a:lnTo>
                    <a:lnTo>
                      <a:pt x="f0" y="f158"/>
                    </a:lnTo>
                    <a:lnTo>
                      <a:pt x="f238" y="f105"/>
                    </a:lnTo>
                    <a:close/>
                    <a:moveTo>
                      <a:pt x="f238" y="f105"/>
                    </a:moveTo>
                    <a:lnTo>
                      <a:pt x="f238" y="f105"/>
                    </a:lnTo>
                    <a:close/>
                    <a:moveTo>
                      <a:pt x="f116" y="f277"/>
                    </a:moveTo>
                    <a:lnTo>
                      <a:pt x="f278" y="f87"/>
                    </a:lnTo>
                    <a:lnTo>
                      <a:pt x="f279" y="f280"/>
                    </a:lnTo>
                    <a:lnTo>
                      <a:pt x="f279" y="f116"/>
                    </a:lnTo>
                    <a:lnTo>
                      <a:pt x="f116" y="f277"/>
                    </a:lnTo>
                    <a:close/>
                    <a:moveTo>
                      <a:pt x="f116" y="f277"/>
                    </a:moveTo>
                    <a:lnTo>
                      <a:pt x="f116" y="f277"/>
                    </a:lnTo>
                    <a:close/>
                    <a:moveTo>
                      <a:pt x="f279" y="f229"/>
                    </a:moveTo>
                    <a:lnTo>
                      <a:pt x="f0" y="f171"/>
                    </a:lnTo>
                    <a:lnTo>
                      <a:pt x="f87" y="f276"/>
                    </a:lnTo>
                    <a:lnTo>
                      <a:pt x="f279" y="f183"/>
                    </a:lnTo>
                    <a:lnTo>
                      <a:pt x="f279" y="f229"/>
                    </a:lnTo>
                    <a:close/>
                    <a:moveTo>
                      <a:pt x="f279" y="f229"/>
                    </a:moveTo>
                    <a:lnTo>
                      <a:pt x="f279" y="f229"/>
                    </a:lnTo>
                    <a:close/>
                    <a:moveTo>
                      <a:pt x="f276" y="f57"/>
                    </a:moveTo>
                    <a:lnTo>
                      <a:pt x="f87" y="f76"/>
                    </a:lnTo>
                    <a:lnTo>
                      <a:pt x="f281" y="f282"/>
                    </a:lnTo>
                    <a:lnTo>
                      <a:pt x="f276" y="f283"/>
                    </a:lnTo>
                    <a:lnTo>
                      <a:pt x="f276" y="f57"/>
                    </a:lnTo>
                    <a:close/>
                    <a:moveTo>
                      <a:pt x="f276" y="f57"/>
                    </a:moveTo>
                    <a:lnTo>
                      <a:pt x="f276" y="f57"/>
                    </a:lnTo>
                    <a:close/>
                    <a:moveTo>
                      <a:pt x="f229" y="f43"/>
                    </a:moveTo>
                    <a:lnTo>
                      <a:pt x="f281" y="f53"/>
                    </a:lnTo>
                    <a:lnTo>
                      <a:pt x="f281" y="f186"/>
                    </a:lnTo>
                    <a:lnTo>
                      <a:pt x="f280" y="f38"/>
                    </a:lnTo>
                    <a:cubicBezTo>
                      <a:pt x="f83" y="f49"/>
                      <a:pt x="f176" y="f55"/>
                      <a:pt x="f229" y="f43"/>
                    </a:cubicBezTo>
                    <a:close/>
                    <a:moveTo>
                      <a:pt x="f229" y="f43"/>
                    </a:moveTo>
                    <a:lnTo>
                      <a:pt x="f229" y="f43"/>
                    </a:lnTo>
                    <a:close/>
                    <a:moveTo>
                      <a:pt x="f107" y="f34"/>
                    </a:moveTo>
                    <a:lnTo>
                      <a:pt x="f151" y="f193"/>
                    </a:lnTo>
                    <a:cubicBezTo>
                      <a:pt x="f237" y="f201"/>
                      <a:pt x="f238" y="f34"/>
                      <a:pt x="f235" y="f284"/>
                    </a:cubicBezTo>
                    <a:lnTo>
                      <a:pt x="f116" y="f284"/>
                    </a:lnTo>
                    <a:lnTo>
                      <a:pt x="f107" y="f174"/>
                    </a:lnTo>
                    <a:lnTo>
                      <a:pt x="f107" y="f34"/>
                    </a:lnTo>
                    <a:close/>
                    <a:moveTo>
                      <a:pt x="f107" y="f34"/>
                    </a:moveTo>
                    <a:lnTo>
                      <a:pt x="f107" y="f34"/>
                    </a:lnTo>
                    <a:close/>
                    <a:moveTo>
                      <a:pt x="f229" y="f158"/>
                    </a:moveTo>
                    <a:lnTo>
                      <a:pt x="f166" y="f87"/>
                    </a:lnTo>
                    <a:lnTo>
                      <a:pt x="f166" y="f93"/>
                    </a:lnTo>
                    <a:lnTo>
                      <a:pt x="f229" y="f158"/>
                    </a:lnTo>
                    <a:close/>
                    <a:moveTo>
                      <a:pt x="f229" y="f158"/>
                    </a:moveTo>
                    <a:lnTo>
                      <a:pt x="f229" y="f158"/>
                    </a:lnTo>
                    <a:close/>
                    <a:moveTo>
                      <a:pt x="f285" y="f286"/>
                    </a:moveTo>
                    <a:lnTo>
                      <a:pt x="f47" y="f255"/>
                    </a:lnTo>
                    <a:lnTo>
                      <a:pt x="f213" y="f231"/>
                    </a:lnTo>
                    <a:lnTo>
                      <a:pt x="f285" y="f286"/>
                    </a:lnTo>
                    <a:close/>
                    <a:moveTo>
                      <a:pt x="f285" y="f286"/>
                    </a:moveTo>
                    <a:lnTo>
                      <a:pt x="f285" y="f286"/>
                    </a:lnTo>
                    <a:close/>
                    <a:moveTo>
                      <a:pt x="f43" y="f287"/>
                    </a:moveTo>
                    <a:lnTo>
                      <a:pt x="f225" y="f257"/>
                    </a:lnTo>
                    <a:lnTo>
                      <a:pt x="f220" y="f288"/>
                    </a:lnTo>
                    <a:lnTo>
                      <a:pt x="f43" y="f287"/>
                    </a:lnTo>
                    <a:close/>
                    <a:moveTo>
                      <a:pt x="f43" y="f287"/>
                    </a:moveTo>
                    <a:lnTo>
                      <a:pt x="f43" y="f287"/>
                    </a:lnTo>
                    <a:close/>
                    <a:moveTo>
                      <a:pt x="f289" y="f215"/>
                    </a:moveTo>
                    <a:lnTo>
                      <a:pt x="f242" y="f290"/>
                    </a:lnTo>
                    <a:lnTo>
                      <a:pt x="f89" y="f231"/>
                    </a:lnTo>
                    <a:lnTo>
                      <a:pt x="f289" y="f215"/>
                    </a:lnTo>
                    <a:close/>
                    <a:moveTo>
                      <a:pt x="f289" y="f215"/>
                    </a:moveTo>
                    <a:lnTo>
                      <a:pt x="f289" y="f215"/>
                    </a:lnTo>
                    <a:close/>
                    <a:moveTo>
                      <a:pt x="f85" y="f219"/>
                    </a:moveTo>
                    <a:lnTo>
                      <a:pt x="f92" y="f204"/>
                    </a:lnTo>
                    <a:lnTo>
                      <a:pt x="f122" y="f211"/>
                    </a:lnTo>
                    <a:lnTo>
                      <a:pt x="f85" y="f219"/>
                    </a:lnTo>
                    <a:close/>
                    <a:moveTo>
                      <a:pt x="f85" y="f219"/>
                    </a:moveTo>
                    <a:lnTo>
                      <a:pt x="f85" y="f219"/>
                    </a:lnTo>
                    <a:close/>
                    <a:moveTo>
                      <a:pt x="f291" y="f292"/>
                    </a:moveTo>
                    <a:cubicBezTo>
                      <a:pt x="f293" y="f58"/>
                      <a:pt x="f67" y="f188"/>
                      <a:pt x="f260" y="f60"/>
                    </a:cubicBezTo>
                    <a:lnTo>
                      <a:pt x="f260" y="f220"/>
                    </a:lnTo>
                    <a:lnTo>
                      <a:pt x="f57" y="f294"/>
                    </a:lnTo>
                    <a:lnTo>
                      <a:pt x="f295" y="f296"/>
                    </a:lnTo>
                    <a:lnTo>
                      <a:pt x="f260" y="f39"/>
                    </a:lnTo>
                    <a:cubicBezTo>
                      <a:pt x="f185" y="f43"/>
                      <a:pt x="f223" y="f297"/>
                      <a:pt x="f159" y="f57"/>
                    </a:cubicBezTo>
                    <a:lnTo>
                      <a:pt x="f159" y="f185"/>
                    </a:lnTo>
                    <a:lnTo>
                      <a:pt x="f143" y="f108"/>
                    </a:lnTo>
                    <a:lnTo>
                      <a:pt x="f152" y="f72"/>
                    </a:lnTo>
                    <a:lnTo>
                      <a:pt x="f152" y="f292"/>
                    </a:lnTo>
                    <a:lnTo>
                      <a:pt x="f291" y="f292"/>
                    </a:lnTo>
                    <a:close/>
                    <a:moveTo>
                      <a:pt x="f291" y="f292"/>
                    </a:moveTo>
                    <a:lnTo>
                      <a:pt x="f291" y="f292"/>
                    </a:lnTo>
                    <a:close/>
                    <a:moveTo>
                      <a:pt x="f162" y="f294"/>
                    </a:moveTo>
                    <a:cubicBezTo>
                      <a:pt x="f147" y="f298"/>
                      <a:pt x="f299" y="f180"/>
                      <a:pt x="f300" y="f292"/>
                    </a:cubicBezTo>
                    <a:lnTo>
                      <a:pt x="f300" y="f72"/>
                    </a:lnTo>
                    <a:lnTo>
                      <a:pt x="f299" y="f72"/>
                    </a:lnTo>
                    <a:lnTo>
                      <a:pt x="f162" y="f301"/>
                    </a:lnTo>
                    <a:lnTo>
                      <a:pt x="f162" y="f294"/>
                    </a:lnTo>
                    <a:close/>
                    <a:moveTo>
                      <a:pt x="f162" y="f294"/>
                    </a:moveTo>
                    <a:lnTo>
                      <a:pt x="f162" y="f294"/>
                    </a:lnTo>
                    <a:close/>
                    <a:moveTo>
                      <a:pt x="f302" y="f303"/>
                    </a:moveTo>
                    <a:lnTo>
                      <a:pt x="f302" y="f137"/>
                    </a:lnTo>
                    <a:lnTo>
                      <a:pt x="f155" y="f292"/>
                    </a:lnTo>
                    <a:lnTo>
                      <a:pt x="f304" y="f260"/>
                    </a:lnTo>
                    <a:cubicBezTo>
                      <a:pt x="f103" y="f70"/>
                      <a:pt x="f277" y="f305"/>
                      <a:pt x="f302" y="f303"/>
                    </a:cubicBezTo>
                    <a:close/>
                    <a:moveTo>
                      <a:pt x="f302" y="f303"/>
                    </a:moveTo>
                    <a:lnTo>
                      <a:pt x="f302" y="f303"/>
                    </a:lnTo>
                    <a:close/>
                    <a:moveTo>
                      <a:pt x="f302" y="f47"/>
                    </a:moveTo>
                    <a:cubicBezTo>
                      <a:pt x="f304" y="f297"/>
                      <a:pt x="f111" y="f298"/>
                      <a:pt x="f125" y="f162"/>
                    </a:cubicBezTo>
                    <a:lnTo>
                      <a:pt x="f106" y="f260"/>
                    </a:lnTo>
                    <a:lnTo>
                      <a:pt x="f106" y="f292"/>
                    </a:lnTo>
                    <a:lnTo>
                      <a:pt x="f98" y="f108"/>
                    </a:lnTo>
                    <a:lnTo>
                      <a:pt x="f96" y="f57"/>
                    </a:lnTo>
                    <a:lnTo>
                      <a:pt x="f96" y="f306"/>
                    </a:lnTo>
                    <a:cubicBezTo>
                      <a:pt x="f141" y="f51"/>
                      <a:pt x="f307" y="f45"/>
                      <a:pt x="f117" y="f193"/>
                    </a:cubicBezTo>
                    <a:lnTo>
                      <a:pt x="f308" y="f297"/>
                    </a:lnTo>
                    <a:lnTo>
                      <a:pt x="f309" y="f188"/>
                    </a:lnTo>
                    <a:lnTo>
                      <a:pt x="f302" y="f47"/>
                    </a:lnTo>
                    <a:close/>
                    <a:moveTo>
                      <a:pt x="f302" y="f47"/>
                    </a:moveTo>
                    <a:lnTo>
                      <a:pt x="f302" y="f47"/>
                    </a:lnTo>
                    <a:close/>
                    <a:moveTo>
                      <a:pt x="f111" y="f38"/>
                    </a:moveTo>
                    <a:cubicBezTo>
                      <a:pt x="f242" y="f220"/>
                      <a:pt x="f310" y="f311"/>
                      <a:pt x="f92" y="f312"/>
                    </a:cubicBezTo>
                    <a:lnTo>
                      <a:pt x="f244" y="f312"/>
                    </a:lnTo>
                    <a:lnTo>
                      <a:pt x="f244" y="f295"/>
                    </a:lnTo>
                    <a:lnTo>
                      <a:pt x="f77" y="f185"/>
                    </a:lnTo>
                    <a:lnTo>
                      <a:pt x="f96" y="f194"/>
                    </a:lnTo>
                    <a:lnTo>
                      <a:pt x="f313" y="f201"/>
                    </a:lnTo>
                    <a:cubicBezTo>
                      <a:pt x="f104" y="f34"/>
                      <a:pt x="f139" y="f174"/>
                      <a:pt x="f155" y="f169"/>
                    </a:cubicBezTo>
                    <a:lnTo>
                      <a:pt x="f310" y="f39"/>
                    </a:lnTo>
                    <a:lnTo>
                      <a:pt x="f314" y="f47"/>
                    </a:lnTo>
                    <a:lnTo>
                      <a:pt x="f111" y="f38"/>
                    </a:lnTo>
                    <a:close/>
                    <a:moveTo>
                      <a:pt x="f111" y="f38"/>
                    </a:moveTo>
                    <a:lnTo>
                      <a:pt x="f111" y="f38"/>
                    </a:lnTo>
                    <a:close/>
                    <a:moveTo>
                      <a:pt x="f304" y="f173"/>
                    </a:moveTo>
                    <a:cubicBezTo>
                      <a:pt x="f139" y="f315"/>
                      <a:pt x="f104" y="f33"/>
                      <a:pt x="f313" y="f169"/>
                    </a:cubicBezTo>
                    <a:lnTo>
                      <a:pt x="f96" y="f33"/>
                    </a:lnTo>
                    <a:lnTo>
                      <a:pt x="f142" y="f32"/>
                    </a:lnTo>
                    <a:lnTo>
                      <a:pt x="f73" y="f198"/>
                    </a:lnTo>
                    <a:lnTo>
                      <a:pt x="f313" y="f199"/>
                    </a:lnTo>
                    <a:lnTo>
                      <a:pt x="f98" y="f199"/>
                    </a:lnTo>
                    <a:lnTo>
                      <a:pt x="f155" y="f31"/>
                    </a:lnTo>
                    <a:lnTo>
                      <a:pt x="f310" y="f29"/>
                    </a:lnTo>
                    <a:lnTo>
                      <a:pt x="f99" y="f127"/>
                    </a:lnTo>
                    <a:lnTo>
                      <a:pt x="f304" y="f173"/>
                    </a:lnTo>
                    <a:close/>
                    <a:moveTo>
                      <a:pt x="f304" y="f173"/>
                    </a:moveTo>
                    <a:lnTo>
                      <a:pt x="f304" y="f173"/>
                    </a:lnTo>
                    <a:close/>
                    <a:moveTo>
                      <a:pt x="f95" y="f31"/>
                    </a:moveTo>
                    <a:lnTo>
                      <a:pt x="f102" y="f316"/>
                    </a:lnTo>
                    <a:lnTo>
                      <a:pt x="f102" y="f196"/>
                    </a:lnTo>
                    <a:lnTo>
                      <a:pt x="f310" y="f15"/>
                    </a:lnTo>
                    <a:lnTo>
                      <a:pt x="f91" y="f209"/>
                    </a:lnTo>
                    <a:lnTo>
                      <a:pt x="f304" y="f317"/>
                    </a:lnTo>
                    <a:lnTo>
                      <a:pt x="f304" y="f318"/>
                    </a:lnTo>
                    <a:lnTo>
                      <a:pt x="f304" y="f317"/>
                    </a:lnTo>
                    <a:cubicBezTo>
                      <a:pt x="f117" y="f319"/>
                      <a:pt x="f0" y="f23"/>
                      <a:pt x="f238" y="f179"/>
                    </a:cubicBezTo>
                    <a:lnTo>
                      <a:pt x="f109" y="f253"/>
                    </a:lnTo>
                    <a:lnTo>
                      <a:pt x="f309" y="f14"/>
                    </a:lnTo>
                    <a:lnTo>
                      <a:pt x="f95" y="f31"/>
                    </a:lnTo>
                    <a:close/>
                    <a:moveTo>
                      <a:pt x="f95" y="f31"/>
                    </a:moveTo>
                    <a:lnTo>
                      <a:pt x="f95" y="f31"/>
                    </a:lnTo>
                    <a:close/>
                    <a:moveTo>
                      <a:pt x="f170" y="f1"/>
                    </a:moveTo>
                    <a:cubicBezTo>
                      <a:pt x="f278" y="f17"/>
                      <a:pt x="f95" y="f320"/>
                      <a:pt x="f118" y="f205"/>
                    </a:cubicBezTo>
                    <a:lnTo>
                      <a:pt x="f118" y="f8"/>
                    </a:lnTo>
                    <a:lnTo>
                      <a:pt x="f321" y="f322"/>
                    </a:lnTo>
                    <a:lnTo>
                      <a:pt x="f323" y="f324"/>
                    </a:lnTo>
                    <a:lnTo>
                      <a:pt x="f162" y="f205"/>
                    </a:lnTo>
                    <a:lnTo>
                      <a:pt x="f260" y="f317"/>
                    </a:lnTo>
                    <a:lnTo>
                      <a:pt x="f162" y="f317"/>
                    </a:lnTo>
                    <a:cubicBezTo>
                      <a:pt x="f276" y="f14"/>
                      <a:pt x="f325" y="f17"/>
                      <a:pt x="f232" y="f24"/>
                    </a:cubicBezTo>
                    <a:lnTo>
                      <a:pt x="f232" y="f322"/>
                    </a:lnTo>
                    <a:lnTo>
                      <a:pt x="f170" y="f322"/>
                    </a:lnTo>
                    <a:lnTo>
                      <a:pt x="f170" y="f1"/>
                    </a:lnTo>
                    <a:close/>
                    <a:moveTo>
                      <a:pt x="f170" y="f1"/>
                    </a:moveTo>
                    <a:lnTo>
                      <a:pt x="f170" y="f1"/>
                    </a:lnTo>
                    <a:close/>
                    <a:moveTo>
                      <a:pt x="f137" y="f179"/>
                    </a:moveTo>
                    <a:cubicBezTo>
                      <a:pt x="f74" y="f23"/>
                      <a:pt x="f228" y="f12"/>
                      <a:pt x="f300" y="f326"/>
                    </a:cubicBezTo>
                    <a:lnTo>
                      <a:pt x="f300" y="f318"/>
                    </a:lnTo>
                    <a:lnTo>
                      <a:pt x="f67" y="f317"/>
                    </a:lnTo>
                    <a:lnTo>
                      <a:pt x="f161" y="f290"/>
                    </a:lnTo>
                    <a:lnTo>
                      <a:pt x="f51" y="f316"/>
                    </a:lnTo>
                    <a:lnTo>
                      <a:pt x="f154" y="f316"/>
                    </a:lnTo>
                    <a:lnTo>
                      <a:pt x="f154" y="f327"/>
                    </a:lnTo>
                    <a:lnTo>
                      <a:pt x="f276" y="f197"/>
                    </a:lnTo>
                    <a:lnTo>
                      <a:pt x="f57" y="f206"/>
                    </a:lnTo>
                    <a:lnTo>
                      <a:pt x="f58" y="f328"/>
                    </a:lnTo>
                    <a:lnTo>
                      <a:pt x="f280" y="f179"/>
                    </a:lnTo>
                    <a:lnTo>
                      <a:pt x="f137" y="f179"/>
                    </a:lnTo>
                    <a:close/>
                    <a:moveTo>
                      <a:pt x="f137" y="f179"/>
                    </a:moveTo>
                    <a:lnTo>
                      <a:pt x="f137" y="f179"/>
                    </a:lnTo>
                    <a:close/>
                    <a:moveTo>
                      <a:pt x="f299" y="f179"/>
                    </a:moveTo>
                    <a:lnTo>
                      <a:pt x="f143" y="f19"/>
                    </a:lnTo>
                    <a:lnTo>
                      <a:pt x="f283" y="f19"/>
                    </a:lnTo>
                    <a:lnTo>
                      <a:pt x="f329" y="f25"/>
                    </a:lnTo>
                    <a:lnTo>
                      <a:pt x="f330" y="f284"/>
                    </a:lnTo>
                    <a:lnTo>
                      <a:pt x="f159" y="f169"/>
                    </a:lnTo>
                    <a:lnTo>
                      <a:pt x="f283" y="f284"/>
                    </a:lnTo>
                    <a:cubicBezTo>
                      <a:pt x="f153" y="f32"/>
                      <a:pt x="f331" y="f33"/>
                      <a:pt x="f300" y="f315"/>
                    </a:cubicBezTo>
                    <a:lnTo>
                      <a:pt x="f157" y="f197"/>
                    </a:lnTo>
                    <a:lnTo>
                      <a:pt x="f51" y="f177"/>
                    </a:lnTo>
                    <a:lnTo>
                      <a:pt x="f299" y="f179"/>
                    </a:lnTo>
                    <a:close/>
                    <a:moveTo>
                      <a:pt x="f299" y="f179"/>
                    </a:moveTo>
                    <a:lnTo>
                      <a:pt x="f299" y="f179"/>
                    </a:lnTo>
                    <a:close/>
                    <a:moveTo>
                      <a:pt x="f332" y="f55"/>
                    </a:moveTo>
                    <a:lnTo>
                      <a:pt x="f51" y="f190"/>
                    </a:lnTo>
                    <a:lnTo>
                      <a:pt x="f299" y="f174"/>
                    </a:lnTo>
                    <a:cubicBezTo>
                      <a:pt x="f331" y="f34"/>
                      <a:pt x="f153" y="f36"/>
                      <a:pt x="f283" y="f194"/>
                    </a:cubicBezTo>
                    <a:lnTo>
                      <a:pt x="f283" y="f38"/>
                    </a:lnTo>
                    <a:lnTo>
                      <a:pt x="f159" y="f38"/>
                    </a:lnTo>
                    <a:lnTo>
                      <a:pt x="f174" y="f298"/>
                    </a:lnTo>
                    <a:lnTo>
                      <a:pt x="f45" y="f282"/>
                    </a:lnTo>
                    <a:lnTo>
                      <a:pt x="f45" y="f295"/>
                    </a:lnTo>
                    <a:lnTo>
                      <a:pt x="f285" y="f295"/>
                    </a:lnTo>
                    <a:cubicBezTo>
                      <a:pt x="f51" y="f333"/>
                      <a:pt x="f225" y="f45"/>
                      <a:pt x="f293" y="f193"/>
                    </a:cubicBezTo>
                    <a:lnTo>
                      <a:pt x="f332" y="f55"/>
                    </a:lnTo>
                    <a:close/>
                    <a:moveTo>
                      <a:pt x="f332" y="f55"/>
                    </a:moveTo>
                    <a:lnTo>
                      <a:pt x="f332" y="f55"/>
                    </a:lnTo>
                    <a:close/>
                    <a:moveTo>
                      <a:pt x="f277" y="f78"/>
                    </a:moveTo>
                    <a:lnTo>
                      <a:pt x="f110" y="f108"/>
                    </a:lnTo>
                    <a:lnTo>
                      <a:pt x="f110" y="f110"/>
                    </a:lnTo>
                    <a:lnTo>
                      <a:pt x="f277" y="f78"/>
                    </a:lnTo>
                    <a:close/>
                  </a:path>
                </a:pathLst>
              </a:custGeom>
              <a:solidFill>
                <a:srgbClr val="D7B369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8" name="Forma Livre 27"/>
              <p:cNvSpPr/>
              <p:nvPr/>
            </p:nvSpPr>
            <p:spPr>
              <a:xfrm>
                <a:off x="9294839" y="5686562"/>
                <a:ext cx="227164" cy="63358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710"/>
                  <a:gd name="f5" fmla="val 246"/>
                  <a:gd name="f6" fmla="val 599"/>
                  <a:gd name="f7" fmla="val 53"/>
                  <a:gd name="f8" fmla="val 612"/>
                  <a:gd name="f9" fmla="val 192"/>
                  <a:gd name="f10" fmla="val 667"/>
                  <a:gd name="f11" fmla="val 197"/>
                  <a:gd name="f12" fmla="val 709"/>
                  <a:gd name="f13" fmla="val 202"/>
                  <a:gd name="f14" fmla="val 693"/>
                  <a:gd name="f15" fmla="val 63"/>
                  <a:gd name="f16" fmla="val 683"/>
                  <a:gd name="f17" fmla="val 2"/>
                  <a:gd name="f18" fmla="val 600"/>
                  <a:gd name="f19" fmla="val 632"/>
                  <a:gd name="f20" fmla="val 169"/>
                  <a:gd name="f21" fmla="val 620"/>
                  <a:gd name="f22" fmla="val 48"/>
                  <a:gd name="f23" fmla="val 623"/>
                  <a:gd name="f24" fmla="val 45"/>
                  <a:gd name="f25" fmla="val 626"/>
                  <a:gd name="f26" fmla="val 42"/>
                  <a:gd name="f27" fmla="val 37"/>
                  <a:gd name="f28" fmla="val 643"/>
                  <a:gd name="f29" fmla="val 650"/>
                  <a:gd name="f30" fmla="val 40"/>
                  <a:gd name="f31" fmla="val 662"/>
                  <a:gd name="f32" fmla="val 55"/>
                  <a:gd name="f33" fmla="val 669"/>
                  <a:gd name="f34" fmla="val 67"/>
                  <a:gd name="f35" fmla="val 174"/>
                  <a:gd name="f36" fmla="val 16"/>
                  <a:gd name="f37" fmla="val 97"/>
                  <a:gd name="f38" fmla="val 110"/>
                  <a:gd name="f39" fmla="val 109"/>
                  <a:gd name="f40" fmla="val 33"/>
                  <a:gd name="f41" fmla="val 98"/>
                  <a:gd name="f42" fmla="val 22"/>
                  <a:gd name="f43" fmla="val 85"/>
                  <a:gd name="f44" fmla="val 17"/>
                  <a:gd name="f45" fmla="val 18"/>
                  <a:gd name="f46" fmla="val 69"/>
                  <a:gd name="f47" fmla="val 15"/>
                  <a:gd name="f48" fmla="val 20"/>
                  <a:gd name="f49" fmla="val 32"/>
                  <a:gd name="f50" fmla="val 26"/>
                  <a:gd name="f51" fmla="val 38"/>
                  <a:gd name="f52" fmla="val 47"/>
                  <a:gd name="f53" fmla="val 57"/>
                  <a:gd name="f54" fmla="val 66"/>
                  <a:gd name="f55" fmla="val 76"/>
                  <a:gd name="f56" fmla="val 81"/>
                  <a:gd name="f57" fmla="val 86"/>
                  <a:gd name="f58" fmla="val 88"/>
                  <a:gd name="f59" fmla="val 452"/>
                  <a:gd name="f60" fmla="val 187"/>
                  <a:gd name="f61" fmla="val 448"/>
                  <a:gd name="f62" fmla="val 134"/>
                  <a:gd name="f63" fmla="val 423"/>
                  <a:gd name="f64" fmla="val 298"/>
                  <a:gd name="f65" fmla="val 272"/>
                  <a:gd name="f66" fmla="val 269"/>
                  <a:gd name="f67" fmla="val 264"/>
                  <a:gd name="f68" fmla="val 245"/>
                  <a:gd name="f69" fmla="val 281"/>
                  <a:gd name="f70" fmla="val 290"/>
                  <a:gd name="f71" fmla="val 293"/>
                  <a:gd name="f72" fmla="val 178"/>
                  <a:gd name="f73" fmla="val 297"/>
                  <a:gd name="f74" fmla="val 139"/>
                  <a:gd name="f75" fmla="val 315"/>
                  <a:gd name="f76" fmla="val 83"/>
                  <a:gd name="f77" fmla="val 405"/>
                  <a:gd name="f78" fmla="val 424"/>
                  <a:gd name="f79" fmla="val 428"/>
                  <a:gd name="f80" fmla="val 431"/>
                  <a:gd name="f81" fmla="val 440"/>
                  <a:gd name="f82" fmla="val 457"/>
                  <a:gd name="f83" fmla="*/ f1 1 710"/>
                  <a:gd name="f84" fmla="*/ f2 1 246"/>
                  <a:gd name="f85" fmla="+- f5 0 f3"/>
                  <a:gd name="f86" fmla="+- f4 0 f3"/>
                  <a:gd name="f87" fmla="*/ f86 1 710"/>
                  <a:gd name="f88" fmla="*/ f85 1 246"/>
                  <a:gd name="f89" fmla="*/ f3 1 f87"/>
                  <a:gd name="f90" fmla="*/ f4 1 f87"/>
                  <a:gd name="f91" fmla="*/ f3 1 f88"/>
                  <a:gd name="f92" fmla="*/ f5 1 f88"/>
                  <a:gd name="f93" fmla="*/ f89 f83 1"/>
                  <a:gd name="f94" fmla="*/ f90 f83 1"/>
                  <a:gd name="f95" fmla="*/ f92 f84 1"/>
                  <a:gd name="f96" fmla="*/ f91 f8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3" t="f96" r="f94" b="f95"/>
                <a:pathLst>
                  <a:path w="710" h="246">
                    <a:moveTo>
                      <a:pt x="f6" y="f7"/>
                    </a:moveTo>
                    <a:lnTo>
                      <a:pt x="f8" y="f9"/>
                    </a:lnTo>
                    <a:lnTo>
                      <a:pt x="f10" y="f11"/>
                    </a:lnTo>
                    <a:lnTo>
                      <a:pt x="f12" y="f13"/>
                    </a:lnTo>
                    <a:lnTo>
                      <a:pt x="f14" y="f15"/>
                    </a:lnTo>
                    <a:cubicBezTo>
                      <a:pt x="f16" y="f17"/>
                      <a:pt x="f18" y="f3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9" y="f20"/>
                    </a:moveTo>
                    <a:lnTo>
                      <a:pt x="f21" y="f7"/>
                    </a:ln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19" y="f27"/>
                      <a:pt x="f28" y="f27"/>
                      <a:pt x="f29" y="f30"/>
                    </a:cubicBezTo>
                    <a:cubicBezTo>
                      <a:pt x="f31" y="f24"/>
                      <a:pt x="f10" y="f32"/>
                      <a:pt x="f33" y="f34"/>
                    </a:cubicBezTo>
                    <a:lnTo>
                      <a:pt x="f16" y="f35"/>
                    </a:lnTo>
                    <a:lnTo>
                      <a:pt x="f19" y="f20"/>
                    </a:lnTo>
                    <a:close/>
                    <a:moveTo>
                      <a:pt x="f19" y="f20"/>
                    </a:moveTo>
                    <a:lnTo>
                      <a:pt x="f19" y="f20"/>
                    </a:lnTo>
                    <a:close/>
                    <a:moveTo>
                      <a:pt x="f36" y="f15"/>
                    </a:moveTo>
                    <a:lnTo>
                      <a:pt x="f3" y="f13"/>
                    </a:lnTo>
                    <a:lnTo>
                      <a:pt x="f37" y="f9"/>
                    </a:lnTo>
                    <a:lnTo>
                      <a:pt x="f38" y="f7"/>
                    </a:lnTo>
                    <a:cubicBezTo>
                      <a:pt x="f39" y="f40"/>
                      <a:pt x="f41" y="f42"/>
                      <a:pt x="f43" y="f44"/>
                    </a:cubicBezTo>
                    <a:lnTo>
                      <a:pt x="f43" y="f45"/>
                    </a:lnTo>
                    <a:lnTo>
                      <a:pt x="f46" y="f47"/>
                    </a:lnTo>
                    <a:cubicBezTo>
                      <a:pt x="f24" y="f47"/>
                      <a:pt x="f48" y="f49"/>
                      <a:pt x="f36" y="f15"/>
                    </a:cubicBezTo>
                    <a:close/>
                    <a:moveTo>
                      <a:pt x="f36" y="f15"/>
                    </a:moveTo>
                    <a:lnTo>
                      <a:pt x="f36" y="f15"/>
                    </a:lnTo>
                    <a:close/>
                    <a:moveTo>
                      <a:pt x="f50" y="f35"/>
                    </a:moveTo>
                    <a:lnTo>
                      <a:pt x="f51" y="f34"/>
                    </a:lnTo>
                    <a:cubicBezTo>
                      <a:pt x="f30" y="f32"/>
                      <a:pt x="f52" y="f24"/>
                      <a:pt x="f53" y="f30"/>
                    </a:cubicBezTo>
                    <a:cubicBezTo>
                      <a:pt x="f54" y="f27"/>
                      <a:pt x="f55" y="f27"/>
                      <a:pt x="f56" y="f26"/>
                    </a:cubicBezTo>
                    <a:cubicBezTo>
                      <a:pt x="f57" y="f24"/>
                      <a:pt x="f57" y="f22"/>
                      <a:pt x="f58" y="f7"/>
                    </a:cubicBezTo>
                    <a:lnTo>
                      <a:pt x="f55" y="f20"/>
                    </a:lnTo>
                    <a:lnTo>
                      <a:pt x="f50" y="f35"/>
                    </a:lnTo>
                    <a:close/>
                    <a:moveTo>
                      <a:pt x="f50" y="f35"/>
                    </a:moveTo>
                    <a:lnTo>
                      <a:pt x="f50" y="f35"/>
                    </a:lnTo>
                    <a:close/>
                    <a:moveTo>
                      <a:pt x="f59" y="f60"/>
                    </a:moveTo>
                    <a:cubicBezTo>
                      <a:pt x="f61" y="f62"/>
                      <a:pt x="f63" y="f53"/>
                      <a:pt x="f0" y="f32"/>
                    </a:cubicBezTo>
                    <a:cubicBezTo>
                      <a:pt x="f64" y="f53"/>
                      <a:pt x="f65" y="f62"/>
                      <a:pt x="f66" y="f60"/>
                    </a:cubicBezTo>
                    <a:lnTo>
                      <a:pt x="f67" y="f68"/>
                    </a:lnTo>
                    <a:cubicBezTo>
                      <a:pt x="f65" y="f68"/>
                      <a:pt x="f69" y="f68"/>
                      <a:pt x="f70" y="f68"/>
                    </a:cubicBezTo>
                    <a:lnTo>
                      <a:pt x="f71" y="f72"/>
                    </a:lnTo>
                    <a:cubicBezTo>
                      <a:pt x="f73" y="f74"/>
                      <a:pt x="f75" y="f76"/>
                      <a:pt x="f0" y="f76"/>
                    </a:cubicBezTo>
                    <a:cubicBezTo>
                      <a:pt x="f77" y="f76"/>
                      <a:pt x="f78" y="f74"/>
                      <a:pt x="f79" y="f72"/>
                    </a:cubicBezTo>
                    <a:lnTo>
                      <a:pt x="f80" y="f68"/>
                    </a:lnTo>
                    <a:cubicBezTo>
                      <a:pt x="f81" y="f68"/>
                      <a:pt x="f61" y="f68"/>
                      <a:pt x="f82" y="f68"/>
                    </a:cubicBezTo>
                    <a:lnTo>
                      <a:pt x="f59" y="f60"/>
                    </a:lnTo>
                    <a:close/>
                  </a:path>
                </a:pathLst>
              </a:custGeom>
              <a:solidFill>
                <a:srgbClr val="F8EBDA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9" name="Forma Livre 28"/>
              <p:cNvSpPr/>
              <p:nvPr/>
            </p:nvSpPr>
            <p:spPr>
              <a:xfrm>
                <a:off x="9296284" y="6005523"/>
                <a:ext cx="38157" cy="152284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75"/>
                  <a:gd name="f4" fmla="val 494"/>
                  <a:gd name="f5" fmla="val 109"/>
                  <a:gd name="f6" fmla="val 486"/>
                  <a:gd name="f7" fmla="val 174"/>
                  <a:gd name="f8" fmla="val 382"/>
                  <a:gd name="f9" fmla="val 493"/>
                  <a:gd name="f10" fmla="val 66"/>
                  <a:gd name="f11" fmla="val 427"/>
                  <a:gd name="f12" fmla="val 397"/>
                  <a:gd name="f13" fmla="val 367"/>
                  <a:gd name="f14" fmla="val 288"/>
                  <a:gd name="f15" fmla="val 308"/>
                  <a:gd name="f16" fmla="val 353"/>
                  <a:gd name="f17" fmla="val 274"/>
                  <a:gd name="f18" fmla="val 215"/>
                  <a:gd name="f19" fmla="val 146"/>
                  <a:gd name="f20" fmla="val 239"/>
                  <a:gd name="f21" fmla="val 126"/>
                  <a:gd name="f22" fmla="val 98"/>
                  <a:gd name="f23" fmla="val 76"/>
                  <a:gd name="f24" fmla="val 48"/>
                  <a:gd name="f25" fmla="val 28"/>
                  <a:gd name="f26" fmla="val 57"/>
                  <a:gd name="f27" fmla="val 202"/>
                  <a:gd name="f28" fmla="val 114"/>
                  <a:gd name="f29" fmla="val 164"/>
                  <a:gd name="f30" fmla="val 42"/>
                  <a:gd name="f31" fmla="val 151"/>
                  <a:gd name="f32" fmla="val 129"/>
                  <a:gd name="f33" fmla="val 119"/>
                  <a:gd name="f34" fmla="val 68"/>
                  <a:gd name="f35" fmla="val 43"/>
                  <a:gd name="f36" fmla="val 105"/>
                  <a:gd name="f37" fmla="val 85"/>
                  <a:gd name="f38" fmla="val 64"/>
                  <a:gd name="f39" fmla="val 78"/>
                  <a:gd name="f40" fmla="val 81"/>
                  <a:gd name="f41" fmla="val 108"/>
                  <a:gd name="f42" fmla="val 91"/>
                  <a:gd name="f43" fmla="val 71"/>
                  <a:gd name="f44" fmla="val 18"/>
                  <a:gd name="f45" fmla="val 79"/>
                  <a:gd name="f46" fmla="val 15"/>
                  <a:gd name="f47" fmla="val 100"/>
                  <a:gd name="f48" fmla="val 13"/>
                  <a:gd name="f49" fmla="val 5"/>
                  <a:gd name="f50" fmla="val 93"/>
                  <a:gd name="f51" fmla="*/ f0 1 175"/>
                  <a:gd name="f52" fmla="*/ f1 1 494"/>
                  <a:gd name="f53" fmla="+- f4 0 f2"/>
                  <a:gd name="f54" fmla="+- f3 0 f2"/>
                  <a:gd name="f55" fmla="*/ f54 1 175"/>
                  <a:gd name="f56" fmla="*/ f53 1 494"/>
                  <a:gd name="f57" fmla="*/ f2 1 f55"/>
                  <a:gd name="f58" fmla="*/ f3 1 f55"/>
                  <a:gd name="f59" fmla="*/ f2 1 f56"/>
                  <a:gd name="f60" fmla="*/ f4 1 f56"/>
                  <a:gd name="f61" fmla="*/ f57 f51 1"/>
                  <a:gd name="f62" fmla="*/ f58 f51 1"/>
                  <a:gd name="f63" fmla="*/ f60 f52 1"/>
                  <a:gd name="f64" fmla="*/ f59 f5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61" t="f64" r="f62" b="f63"/>
                <a:pathLst>
                  <a:path w="175" h="494"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7" y="f8"/>
                    </a:moveTo>
                    <a:lnTo>
                      <a:pt x="f2" y="f8"/>
                    </a:lnTo>
                    <a:lnTo>
                      <a:pt x="f2" y="f9"/>
                    </a:lnTo>
                    <a:lnTo>
                      <a:pt x="f10" y="f9"/>
                    </a:lnTo>
                    <a:lnTo>
                      <a:pt x="f10" y="f11"/>
                    </a:lnTo>
                    <a:cubicBezTo>
                      <a:pt x="f10" y="f12"/>
                      <a:pt x="f5" y="f12"/>
                      <a:pt x="f5" y="f11"/>
                    </a:cubicBezTo>
                    <a:lnTo>
                      <a:pt x="f5" y="f6"/>
                    </a:lnTo>
                    <a:lnTo>
                      <a:pt x="f5" y="f9"/>
                    </a:lnTo>
                    <a:lnTo>
                      <a:pt x="f7" y="f9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" y="f13"/>
                    </a:moveTo>
                    <a:lnTo>
                      <a:pt x="f7" y="f13"/>
                    </a:lnTo>
                    <a:lnTo>
                      <a:pt x="f7" y="f14"/>
                    </a:lnTo>
                    <a:lnTo>
                      <a:pt x="f2" y="f14"/>
                    </a:lnTo>
                    <a:lnTo>
                      <a:pt x="f2" y="f13"/>
                    </a:lnTo>
                    <a:close/>
                    <a:moveTo>
                      <a:pt x="f2" y="f13"/>
                    </a:moveTo>
                    <a:lnTo>
                      <a:pt x="f2" y="f13"/>
                    </a:lnTo>
                    <a:close/>
                    <a:moveTo>
                      <a:pt x="f5" y="f15"/>
                    </a:moveTo>
                    <a:lnTo>
                      <a:pt x="f5" y="f16"/>
                    </a:lnTo>
                    <a:lnTo>
                      <a:pt x="f10" y="f16"/>
                    </a:lnTo>
                    <a:lnTo>
                      <a:pt x="f10" y="f15"/>
                    </a:lnTo>
                    <a:lnTo>
                      <a:pt x="f5" y="f15"/>
                    </a:lnTo>
                    <a:close/>
                    <a:moveTo>
                      <a:pt x="f5" y="f15"/>
                    </a:moveTo>
                    <a:lnTo>
                      <a:pt x="f5" y="f15"/>
                    </a:lnTo>
                    <a:close/>
                    <a:moveTo>
                      <a:pt x="f2" y="f17"/>
                    </a:moveTo>
                    <a:lnTo>
                      <a:pt x="f7" y="f17"/>
                    </a:lnTo>
                    <a:lnTo>
                      <a:pt x="f7" y="f18"/>
                    </a:lnTo>
                    <a:lnTo>
                      <a:pt x="f19" y="f18"/>
                    </a:lnTo>
                    <a:lnTo>
                      <a:pt x="f19" y="f20"/>
                    </a:lnTo>
                    <a:lnTo>
                      <a:pt x="f21" y="f20"/>
                    </a:lnTo>
                    <a:lnTo>
                      <a:pt x="f21" y="f18"/>
                    </a:lnTo>
                    <a:lnTo>
                      <a:pt x="f22" y="f18"/>
                    </a:lnTo>
                    <a:lnTo>
                      <a:pt x="f22" y="f20"/>
                    </a:lnTo>
                    <a:lnTo>
                      <a:pt x="f23" y="f20"/>
                    </a:lnTo>
                    <a:lnTo>
                      <a:pt x="f23" y="f18"/>
                    </a:lnTo>
                    <a:lnTo>
                      <a:pt x="f24" y="f18"/>
                    </a:lnTo>
                    <a:lnTo>
                      <a:pt x="f24" y="f20"/>
                    </a:lnTo>
                    <a:lnTo>
                      <a:pt x="f25" y="f20"/>
                    </a:lnTo>
                    <a:lnTo>
                      <a:pt x="f25" y="f18"/>
                    </a:lnTo>
                    <a:lnTo>
                      <a:pt x="f2" y="f18"/>
                    </a:lnTo>
                    <a:lnTo>
                      <a:pt x="f2" y="f17"/>
                    </a:lnTo>
                    <a:close/>
                    <a:moveTo>
                      <a:pt x="f2" y="f17"/>
                    </a:moveTo>
                    <a:lnTo>
                      <a:pt x="f2" y="f17"/>
                    </a:lnTo>
                    <a:close/>
                    <a:moveTo>
                      <a:pt x="f26" y="f27"/>
                    </a:moveTo>
                    <a:lnTo>
                      <a:pt x="f28" y="f27"/>
                    </a:lnTo>
                    <a:lnTo>
                      <a:pt x="f28" y="f29"/>
                    </a:lnTo>
                    <a:lnTo>
                      <a:pt x="f26" y="f29"/>
                    </a:lnTo>
                    <a:lnTo>
                      <a:pt x="f26" y="f27"/>
                    </a:lnTo>
                    <a:close/>
                    <a:moveTo>
                      <a:pt x="f26" y="f27"/>
                    </a:moveTo>
                    <a:lnTo>
                      <a:pt x="f26" y="f27"/>
                    </a:lnTo>
                    <a:close/>
                    <a:moveTo>
                      <a:pt x="f30" y="f31"/>
                    </a:moveTo>
                    <a:lnTo>
                      <a:pt x="f32" y="f31"/>
                    </a:lnTo>
                    <a:lnTo>
                      <a:pt x="f32" y="f33"/>
                    </a:lnTo>
                    <a:lnTo>
                      <a:pt x="f30" y="f33"/>
                    </a:lnTo>
                    <a:lnTo>
                      <a:pt x="f30" y="f31"/>
                    </a:lnTo>
                    <a:close/>
                    <a:moveTo>
                      <a:pt x="f30" y="f31"/>
                    </a:moveTo>
                    <a:lnTo>
                      <a:pt x="f30" y="f31"/>
                    </a:lnTo>
                    <a:close/>
                    <a:moveTo>
                      <a:pt x="f30" y="f34"/>
                    </a:moveTo>
                    <a:lnTo>
                      <a:pt x="f32" y="f34"/>
                    </a:lnTo>
                    <a:lnTo>
                      <a:pt x="f32" y="f10"/>
                    </a:lnTo>
                    <a:cubicBezTo>
                      <a:pt x="f32" y="f35"/>
                      <a:pt x="f36" y="f25"/>
                      <a:pt x="f37" y="f25"/>
                    </a:cubicBezTo>
                    <a:cubicBezTo>
                      <a:pt x="f38" y="f25"/>
                      <a:pt x="f30" y="f35"/>
                      <a:pt x="f30" y="f10"/>
                    </a:cubicBezTo>
                    <a:lnTo>
                      <a:pt x="f30" y="f34"/>
                    </a:lnTo>
                    <a:close/>
                    <a:moveTo>
                      <a:pt x="f30" y="f34"/>
                    </a:moveTo>
                    <a:lnTo>
                      <a:pt x="f30" y="f34"/>
                    </a:lnTo>
                    <a:close/>
                    <a:moveTo>
                      <a:pt x="f39" y="f40"/>
                    </a:moveTo>
                    <a:lnTo>
                      <a:pt x="f26" y="f40"/>
                    </a:lnTo>
                    <a:lnTo>
                      <a:pt x="f26" y="f41"/>
                    </a:lnTo>
                    <a:lnTo>
                      <a:pt x="f39" y="f41"/>
                    </a:lnTo>
                    <a:lnTo>
                      <a:pt x="f39" y="f40"/>
                    </a:lnTo>
                    <a:close/>
                    <a:moveTo>
                      <a:pt x="f39" y="f40"/>
                    </a:moveTo>
                    <a:lnTo>
                      <a:pt x="f39" y="f40"/>
                    </a:lnTo>
                    <a:close/>
                    <a:moveTo>
                      <a:pt x="f42" y="f40"/>
                    </a:moveTo>
                    <a:lnTo>
                      <a:pt x="f42" y="f41"/>
                    </a:lnTo>
                    <a:lnTo>
                      <a:pt x="f28" y="f41"/>
                    </a:lnTo>
                    <a:lnTo>
                      <a:pt x="f28" y="f40"/>
                    </a:lnTo>
                    <a:lnTo>
                      <a:pt x="f42" y="f40"/>
                    </a:lnTo>
                    <a:close/>
                    <a:moveTo>
                      <a:pt x="f42" y="f40"/>
                    </a:moveTo>
                    <a:lnTo>
                      <a:pt x="f42" y="f40"/>
                    </a:lnTo>
                    <a:close/>
                    <a:moveTo>
                      <a:pt x="f43" y="f44"/>
                    </a:moveTo>
                    <a:cubicBezTo>
                      <a:pt x="f45" y="f46"/>
                      <a:pt x="f42" y="f46"/>
                      <a:pt x="f47" y="f44"/>
                    </a:cubicBezTo>
                    <a:lnTo>
                      <a:pt x="f47" y="f48"/>
                    </a:lnTo>
                    <a:cubicBezTo>
                      <a:pt x="f47" y="f49"/>
                      <a:pt x="f50" y="f2"/>
                      <a:pt x="f37" y="f2"/>
                    </a:cubicBezTo>
                    <a:cubicBezTo>
                      <a:pt x="f39" y="f2"/>
                      <a:pt x="f43" y="f49"/>
                      <a:pt x="f43" y="f48"/>
                    </a:cubicBezTo>
                    <a:lnTo>
                      <a:pt x="f43" y="f44"/>
                    </a:lnTo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30" name="Forma Livre 29"/>
              <p:cNvSpPr/>
              <p:nvPr/>
            </p:nvSpPr>
            <p:spPr>
              <a:xfrm>
                <a:off x="9023399" y="5773677"/>
                <a:ext cx="772924" cy="924120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2242"/>
                  <a:gd name="f5" fmla="val 2638"/>
                  <a:gd name="f6" fmla="val 1116"/>
                  <a:gd name="f7" fmla="val 1956"/>
                  <a:gd name="f8" fmla="val 1061"/>
                  <a:gd name="f9" fmla="val 1010"/>
                  <a:gd name="f10" fmla="val 1946"/>
                  <a:gd name="f11" fmla="val 959"/>
                  <a:gd name="f12" fmla="val 1930"/>
                  <a:gd name="f13" fmla="val 818"/>
                  <a:gd name="f14" fmla="val 1883"/>
                  <a:gd name="f15" fmla="val 702"/>
                  <a:gd name="f16" fmla="val 1775"/>
                  <a:gd name="f17" fmla="val 623"/>
                  <a:gd name="f18" fmla="val 1646"/>
                  <a:gd name="f19" fmla="val 532"/>
                  <a:gd name="f20" fmla="val 1497"/>
                  <a:gd name="f21" fmla="val 489"/>
                  <a:gd name="f22" fmla="val 1321"/>
                  <a:gd name="f23" fmla="val 1147"/>
                  <a:gd name="f24" fmla="val 973"/>
                  <a:gd name="f25" fmla="val 796"/>
                  <a:gd name="f26" fmla="val 650"/>
                  <a:gd name="f27" fmla="val 648"/>
                  <a:gd name="f28" fmla="val 287"/>
                  <a:gd name="f29" fmla="val 295"/>
                  <a:gd name="f30" fmla="val 240"/>
                  <a:gd name="f31" fmla="val 357"/>
                  <a:gd name="f32" fmla="val 195"/>
                  <a:gd name="f33" fmla="val 417"/>
                  <a:gd name="f34" fmla="val 151"/>
                  <a:gd name="f35" fmla="val 479"/>
                  <a:gd name="f36" fmla="val 207"/>
                  <a:gd name="f37" fmla="val 529"/>
                  <a:gd name="f38" fmla="val 258"/>
                  <a:gd name="f39" fmla="val 589"/>
                  <a:gd name="f40" fmla="val 289"/>
                  <a:gd name="f41" fmla="val 660"/>
                  <a:gd name="f42" fmla="val 320"/>
                  <a:gd name="f43" fmla="val 731"/>
                  <a:gd name="f44" fmla="val 326"/>
                  <a:gd name="f45" fmla="val 804"/>
                  <a:gd name="f46" fmla="val 314"/>
                  <a:gd name="f47" fmla="val 880"/>
                  <a:gd name="f48" fmla="val 883"/>
                  <a:gd name="f49" fmla="val 313"/>
                  <a:gd name="f50" fmla="val 892"/>
                  <a:gd name="f51" fmla="val 309"/>
                  <a:gd name="f52" fmla="val 915"/>
                  <a:gd name="f53" fmla="val 304"/>
                  <a:gd name="f54" fmla="val 940"/>
                  <a:gd name="f55" fmla="val 297"/>
                  <a:gd name="f56" fmla="val 966"/>
                  <a:gd name="f57" fmla="val 292"/>
                  <a:gd name="f58" fmla="val 991"/>
                  <a:gd name="f59" fmla="val 283"/>
                  <a:gd name="f60" fmla="val 1014"/>
                  <a:gd name="f61" fmla="val 277"/>
                  <a:gd name="f62" fmla="val 1039"/>
                  <a:gd name="f63" fmla="val 263"/>
                  <a:gd name="f64" fmla="val 1084"/>
                  <a:gd name="f65" fmla="val 246"/>
                  <a:gd name="f66" fmla="val 1124"/>
                  <a:gd name="f67" fmla="val 228"/>
                  <a:gd name="f68" fmla="val 1166"/>
                  <a:gd name="f69" fmla="val 210"/>
                  <a:gd name="f70" fmla="val 1211"/>
                  <a:gd name="f71" fmla="val 191"/>
                  <a:gd name="f72" fmla="val 1257"/>
                  <a:gd name="f73" fmla="val 173"/>
                  <a:gd name="f74" fmla="val 1302"/>
                  <a:gd name="f75" fmla="val 152"/>
                  <a:gd name="f76" fmla="val 1356"/>
                  <a:gd name="f77" fmla="val 137"/>
                  <a:gd name="f78" fmla="val 1414"/>
                  <a:gd name="f79" fmla="val 125"/>
                  <a:gd name="f80" fmla="val 1470"/>
                  <a:gd name="f81" fmla="val 102"/>
                  <a:gd name="f82" fmla="val 1580"/>
                  <a:gd name="f83" fmla="val 1691"/>
                  <a:gd name="f84" fmla="val 163"/>
                  <a:gd name="f85" fmla="val 1787"/>
                  <a:gd name="f86" fmla="val 185"/>
                  <a:gd name="f87" fmla="val 1823"/>
                  <a:gd name="f88" fmla="val 215"/>
                  <a:gd name="f89" fmla="val 1856"/>
                  <a:gd name="f90" fmla="val 1884"/>
                  <a:gd name="f91" fmla="val 342"/>
                  <a:gd name="f92" fmla="val 1967"/>
                  <a:gd name="f93" fmla="val 447"/>
                  <a:gd name="f94" fmla="val 2034"/>
                  <a:gd name="f95" fmla="val 556"/>
                  <a:gd name="f96" fmla="val 2097"/>
                  <a:gd name="f97" fmla="val 668"/>
                  <a:gd name="f98" fmla="val 2162"/>
                  <a:gd name="f99" fmla="val 782"/>
                  <a:gd name="f100" fmla="val 2221"/>
                  <a:gd name="f101" fmla="val 2288"/>
                  <a:gd name="f102" fmla="val 894"/>
                  <a:gd name="f103" fmla="val 947"/>
                  <a:gd name="f104" fmla="val 2324"/>
                  <a:gd name="f105" fmla="val 1004"/>
                  <a:gd name="f106" fmla="val 2360"/>
                  <a:gd name="f107" fmla="val 1056"/>
                  <a:gd name="f108" fmla="val 2402"/>
                  <a:gd name="f109" fmla="val 1078"/>
                  <a:gd name="f110" fmla="val 2421"/>
                  <a:gd name="f111" fmla="val 1099"/>
                  <a:gd name="f112" fmla="val 2440"/>
                  <a:gd name="f113" fmla="val 1121"/>
                  <a:gd name="f114" fmla="val 2461"/>
                  <a:gd name="f115" fmla="val 1142"/>
                  <a:gd name="f116" fmla="val 1163"/>
                  <a:gd name="f117" fmla="val 1187"/>
                  <a:gd name="f118" fmla="val 1237"/>
                  <a:gd name="f119" fmla="val 1294"/>
                  <a:gd name="f120" fmla="val 1349"/>
                  <a:gd name="f121" fmla="val 1459"/>
                  <a:gd name="f122" fmla="val 1573"/>
                  <a:gd name="f123" fmla="val 1685"/>
                  <a:gd name="f124" fmla="val 1758"/>
                  <a:gd name="f125" fmla="val 2056"/>
                  <a:gd name="f126" fmla="val 1830"/>
                  <a:gd name="f127" fmla="val 2012"/>
                  <a:gd name="f128" fmla="val 1897"/>
                  <a:gd name="f129" fmla="val 1962"/>
                  <a:gd name="f130" fmla="val 1607"/>
                  <a:gd name="f131" fmla="val 1661"/>
                  <a:gd name="f132" fmla="val 1530"/>
                  <a:gd name="f133" fmla="val 1780"/>
                  <a:gd name="f134" fmla="val 1423"/>
                  <a:gd name="f135" fmla="val 1881"/>
                  <a:gd name="f136" fmla="val 1289"/>
                  <a:gd name="f137" fmla="val 1928"/>
                  <a:gd name="f138" fmla="val 1235"/>
                  <a:gd name="f139" fmla="val 1180"/>
                  <a:gd name="f140" fmla="val 1123"/>
                  <a:gd name="f141" fmla="val 335"/>
                  <a:gd name="f142" fmla="val 88"/>
                  <a:gd name="f143" fmla="val 235"/>
                  <a:gd name="f144" fmla="val 224"/>
                  <a:gd name="f145" fmla="val 133"/>
                  <a:gd name="f146" fmla="val 34"/>
                  <a:gd name="f147" fmla="val 496"/>
                  <a:gd name="f148" fmla="val 157"/>
                  <a:gd name="f149" fmla="val 580"/>
                  <a:gd name="f150" fmla="val 259"/>
                  <a:gd name="f151" fmla="val 701"/>
                  <a:gd name="f152" fmla="val 234"/>
                  <a:gd name="f153" fmla="val 865"/>
                  <a:gd name="f154" fmla="val 225"/>
                  <a:gd name="f155" fmla="val 213"/>
                  <a:gd name="f156" fmla="val 964"/>
                  <a:gd name="f157" fmla="val 197"/>
                  <a:gd name="f158" fmla="val 1013"/>
                  <a:gd name="f159" fmla="val 1053"/>
                  <a:gd name="f160" fmla="val 169"/>
                  <a:gd name="f161" fmla="val 1094"/>
                  <a:gd name="f162" fmla="val 1132"/>
                  <a:gd name="f163" fmla="val 1178"/>
                  <a:gd name="f164" fmla="val 114"/>
                  <a:gd name="f165" fmla="val 1225"/>
                  <a:gd name="f166" fmla="val 96"/>
                  <a:gd name="f167" fmla="val 1272"/>
                  <a:gd name="f168" fmla="val 75"/>
                  <a:gd name="f169" fmla="val 1331"/>
                  <a:gd name="f170" fmla="val 58"/>
                  <a:gd name="f171" fmla="val 1391"/>
                  <a:gd name="f172" fmla="val 43"/>
                  <a:gd name="f173" fmla="val 1452"/>
                  <a:gd name="f174" fmla="val 16"/>
                  <a:gd name="f175" fmla="val 1585"/>
                  <a:gd name="f176" fmla="val 19"/>
                  <a:gd name="f177" fmla="val 1716"/>
                  <a:gd name="f178" fmla="val 92"/>
                  <a:gd name="f179" fmla="val 1832"/>
                  <a:gd name="f180" fmla="val 120"/>
                  <a:gd name="f181" fmla="val 1878"/>
                  <a:gd name="f182" fmla="val 154"/>
                  <a:gd name="f183" fmla="val 1916"/>
                  <a:gd name="f184" fmla="val 192"/>
                  <a:gd name="f185" fmla="val 1950"/>
                  <a:gd name="f186" fmla="val 2036"/>
                  <a:gd name="f187" fmla="val 403"/>
                  <a:gd name="f188" fmla="val 2107"/>
                  <a:gd name="f189" fmla="val 514"/>
                  <a:gd name="f190" fmla="val 2172"/>
                  <a:gd name="f191" fmla="val 627"/>
                  <a:gd name="f192" fmla="val 2236"/>
                  <a:gd name="f193" fmla="val 740"/>
                  <a:gd name="f194" fmla="val 2294"/>
                  <a:gd name="f195" fmla="val 849"/>
                  <a:gd name="f196" fmla="val 902"/>
                  <a:gd name="f197" fmla="val 2395"/>
                  <a:gd name="f198" fmla="val 956"/>
                  <a:gd name="f199" fmla="val 2430"/>
                  <a:gd name="f200" fmla="val 2468"/>
                  <a:gd name="f201" fmla="val 1047"/>
                  <a:gd name="f202" fmla="val 2503"/>
                  <a:gd name="f203" fmla="val 1089"/>
                  <a:gd name="f204" fmla="val 2546"/>
                  <a:gd name="f205" fmla="val 2594"/>
                  <a:gd name="f206" fmla="val 1118"/>
                  <a:gd name="f207" fmla="val 2596"/>
                  <a:gd name="f208" fmla="val 1120"/>
                  <a:gd name="f209" fmla="val 2599"/>
                  <a:gd name="f210" fmla="val 2601"/>
                  <a:gd name="f211" fmla="val 1125"/>
                  <a:gd name="f212" fmla="val 1154"/>
                  <a:gd name="f213" fmla="val 1194"/>
                  <a:gd name="f214" fmla="val 1285"/>
                  <a:gd name="f215" fmla="val 1339"/>
                  <a:gd name="f216" fmla="val 1392"/>
                  <a:gd name="f217" fmla="val 1501"/>
                  <a:gd name="f218" fmla="val 1614"/>
                  <a:gd name="f219" fmla="val 1727"/>
                  <a:gd name="f220" fmla="val 1838"/>
                  <a:gd name="f221" fmla="val 1949"/>
                  <a:gd name="f222" fmla="val 2049"/>
                  <a:gd name="f223" fmla="val 2087"/>
                  <a:gd name="f224" fmla="val 2121"/>
                  <a:gd name="f225" fmla="val 2149"/>
                  <a:gd name="f226" fmla="val 2222"/>
                  <a:gd name="f227" fmla="val 2225"/>
                  <a:gd name="f228" fmla="val 2198"/>
                  <a:gd name="f229" fmla="val 2183"/>
                  <a:gd name="f230" fmla="val 2166"/>
                  <a:gd name="f231" fmla="val 2145"/>
                  <a:gd name="f232" fmla="val 2128"/>
                  <a:gd name="f233" fmla="val 2108"/>
                  <a:gd name="f234" fmla="val 2089"/>
                  <a:gd name="f235" fmla="val 2071"/>
                  <a:gd name="f236" fmla="val 2044"/>
                  <a:gd name="f237" fmla="val 2028"/>
                  <a:gd name="f238" fmla="val 2016"/>
                  <a:gd name="f239" fmla="val 2007"/>
                  <a:gd name="f240" fmla="val 1982"/>
                  <a:gd name="f241" fmla="val 2085"/>
                  <a:gd name="f242" fmla="val 2207"/>
                  <a:gd name="f243" fmla="val 2006"/>
                  <a:gd name="f244" fmla="val 1906"/>
                  <a:gd name="f245" fmla="val 1801"/>
                  <a:gd name="f246" fmla="val 71"/>
                  <a:gd name="f247" fmla="val 1696"/>
                  <a:gd name="f248" fmla="val 53"/>
                  <a:gd name="f249" fmla="val 1588"/>
                  <a:gd name="f250" fmla="val 1434"/>
                  <a:gd name="f251" fmla="val 25"/>
                  <a:gd name="f252" fmla="val 1278"/>
                  <a:gd name="f253" fmla="val 17"/>
                  <a:gd name="f254" fmla="val 807"/>
                  <a:gd name="f255" fmla="val 653"/>
                  <a:gd name="f256" fmla="val 545"/>
                  <a:gd name="f257" fmla="val 440"/>
                  <a:gd name="f258" fmla="val 1113"/>
                  <a:gd name="f259" fmla="val 1128"/>
                  <a:gd name="f260" fmla="val 1284"/>
                  <a:gd name="f261" fmla="val 1437"/>
                  <a:gd name="f262" fmla="val 8"/>
                  <a:gd name="f263" fmla="val 1590"/>
                  <a:gd name="f264" fmla="val 27"/>
                  <a:gd name="f265" fmla="val 1699"/>
                  <a:gd name="f266" fmla="val 38"/>
                  <a:gd name="f267" fmla="val 1804"/>
                  <a:gd name="f268" fmla="val 1911"/>
                  <a:gd name="f269" fmla="val 73"/>
                  <a:gd name="f270" fmla="val 1915"/>
                  <a:gd name="f271" fmla="val 76"/>
                  <a:gd name="f272" fmla="val 2018"/>
                  <a:gd name="f273" fmla="val 2123"/>
                  <a:gd name="f274" fmla="val 353"/>
                  <a:gd name="f275" fmla="val 493"/>
                  <a:gd name="f276" fmla="val 2230"/>
                  <a:gd name="f277" fmla="val 499"/>
                  <a:gd name="f278" fmla="val 2223"/>
                  <a:gd name="f279" fmla="val 505"/>
                  <a:gd name="f280" fmla="val 2102"/>
                  <a:gd name="f281" fmla="val 585"/>
                  <a:gd name="f282" fmla="val 1998"/>
                  <a:gd name="f283" fmla="val 2023"/>
                  <a:gd name="f284" fmla="val 863"/>
                  <a:gd name="f285" fmla="val 2031"/>
                  <a:gd name="f286" fmla="val 912"/>
                  <a:gd name="f287" fmla="val 2042"/>
                  <a:gd name="f288" fmla="val 961"/>
                  <a:gd name="f289" fmla="val 2058"/>
                  <a:gd name="f290" fmla="val 1008"/>
                  <a:gd name="f291" fmla="val 2072"/>
                  <a:gd name="f292" fmla="val 1048"/>
                  <a:gd name="f293" fmla="val 1087"/>
                  <a:gd name="f294" fmla="val 1172"/>
                  <a:gd name="f295" fmla="val 2142"/>
                  <a:gd name="f296" fmla="val 1218"/>
                  <a:gd name="f297" fmla="val 2161"/>
                  <a:gd name="f298" fmla="val 1265"/>
                  <a:gd name="f299" fmla="val 2182"/>
                  <a:gd name="f300" fmla="val 1326"/>
                  <a:gd name="f301" fmla="val 2199"/>
                  <a:gd name="f302" fmla="val 1386"/>
                  <a:gd name="f303" fmla="val 2211"/>
                  <a:gd name="f304" fmla="val 1449"/>
                  <a:gd name="f305" fmla="val 2241"/>
                  <a:gd name="f306" fmla="val 2237"/>
                  <a:gd name="f307" fmla="val 1721"/>
                  <a:gd name="f308" fmla="val 2163"/>
                  <a:gd name="f309" fmla="val 1842"/>
                  <a:gd name="f310" fmla="val 2133"/>
                  <a:gd name="f311" fmla="val 1888"/>
                  <a:gd name="f312" fmla="val 2099"/>
                  <a:gd name="f313" fmla="val 1926"/>
                  <a:gd name="f314" fmla="val 2059"/>
                  <a:gd name="f315" fmla="val 1959"/>
                  <a:gd name="f316" fmla="val 1847"/>
                  <a:gd name="f317" fmla="val 2120"/>
                  <a:gd name="f318" fmla="val 1733"/>
                  <a:gd name="f319" fmla="val 2188"/>
                  <a:gd name="f320" fmla="val 1623"/>
                  <a:gd name="f321" fmla="val 2251"/>
                  <a:gd name="f322" fmla="val 1509"/>
                  <a:gd name="f323" fmla="val 2309"/>
                  <a:gd name="f324" fmla="val 1401"/>
                  <a:gd name="f325" fmla="val 2375"/>
                  <a:gd name="f326" fmla="val 2410"/>
                  <a:gd name="f327" fmla="val 1296"/>
                  <a:gd name="f328" fmla="val 2443"/>
                  <a:gd name="f329" fmla="val 1247"/>
                  <a:gd name="f330" fmla="val 2481"/>
                  <a:gd name="f331" fmla="val 1206"/>
                  <a:gd name="f332" fmla="val 2515"/>
                  <a:gd name="f333" fmla="val 1167"/>
                  <a:gd name="f334" fmla="val 2556"/>
                  <a:gd name="f335" fmla="val 1137"/>
                  <a:gd name="f336" fmla="val 2602"/>
                  <a:gd name="f337" fmla="val 1135"/>
                  <a:gd name="f338" fmla="val 2609"/>
                  <a:gd name="f339" fmla="val 2614"/>
                  <a:gd name="f340" fmla="val 1127"/>
                  <a:gd name="f341" fmla="val 2621"/>
                  <a:gd name="f342" fmla="val 2637"/>
                  <a:gd name="f343" fmla="val 1114"/>
                  <a:gd name="f344" fmla="val 1111"/>
                  <a:gd name="f345" fmla="val 1106"/>
                  <a:gd name="f346" fmla="val 1102"/>
                  <a:gd name="f347" fmla="val 1074"/>
                  <a:gd name="f348" fmla="val 1035"/>
                  <a:gd name="f349" fmla="val 994"/>
                  <a:gd name="f350" fmla="val 945"/>
                  <a:gd name="f351" fmla="val 840"/>
                  <a:gd name="f352" fmla="val 732"/>
                  <a:gd name="f353" fmla="val 618"/>
                  <a:gd name="f354" fmla="val 508"/>
                  <a:gd name="f355" fmla="val 394"/>
                  <a:gd name="f356" fmla="val 282"/>
                  <a:gd name="f357" fmla="val 182"/>
                  <a:gd name="f358" fmla="val 142"/>
                  <a:gd name="f359" fmla="val 108"/>
                  <a:gd name="f360" fmla="val 78"/>
                  <a:gd name="f361" fmla="val 6"/>
                  <a:gd name="f362" fmla="val 28"/>
                  <a:gd name="f363" fmla="val 42"/>
                  <a:gd name="f364" fmla="val 59"/>
                  <a:gd name="f365" fmla="val 82"/>
                  <a:gd name="f366" fmla="val 99"/>
                  <a:gd name="f367" fmla="val 139"/>
                  <a:gd name="f368" fmla="val 183"/>
                  <a:gd name="f369" fmla="val 199"/>
                  <a:gd name="f370" fmla="val 218"/>
                  <a:gd name="f371" fmla="val 243"/>
                  <a:gd name="f372" fmla="val 18"/>
                  <a:gd name="f373" fmla="val 11"/>
                  <a:gd name="f374" fmla="val 118"/>
                  <a:gd name="f375" fmla="val 223"/>
                  <a:gd name="f376" fmla="val 325"/>
                  <a:gd name="f377" fmla="val 330"/>
                  <a:gd name="f378" fmla="val 437"/>
                  <a:gd name="f379" fmla="val 542"/>
                  <a:gd name="f380" fmla="val 651"/>
                  <a:gd name="f381" fmla="val 957"/>
                  <a:gd name="f382" fmla="val 720"/>
                  <a:gd name="f383" fmla="val 1292"/>
                  <a:gd name="f384" fmla="val 723"/>
                  <a:gd name="f385" fmla="val 726"/>
                  <a:gd name="f386" fmla="val 734"/>
                  <a:gd name="f387" fmla="val 1282"/>
                  <a:gd name="f388" fmla="val 693"/>
                  <a:gd name="f389" fmla="val 1270"/>
                  <a:gd name="f390" fmla="val 686"/>
                  <a:gd name="f391" fmla="val 1258"/>
                  <a:gd name="f392" fmla="val 680"/>
                  <a:gd name="f393" fmla="val 1250"/>
                  <a:gd name="f394" fmla="val 676"/>
                  <a:gd name="f395" fmla="val 1213"/>
                  <a:gd name="f396" fmla="val 658"/>
                  <a:gd name="f397" fmla="val 1173"/>
                  <a:gd name="f398" fmla="val 645"/>
                  <a:gd name="f399" fmla="val 636"/>
                  <a:gd name="f400" fmla="val 635"/>
                  <a:gd name="f401" fmla="val 631"/>
                  <a:gd name="f402" fmla="val 625"/>
                  <a:gd name="f403" fmla="val 612"/>
                  <a:gd name="f404" fmla="val 604"/>
                  <a:gd name="f405" fmla="val 602"/>
                  <a:gd name="f406" fmla="val 1144"/>
                  <a:gd name="f407" fmla="val 1161"/>
                  <a:gd name="f408" fmla="val 600"/>
                  <a:gd name="f409" fmla="val 1183"/>
                  <a:gd name="f410" fmla="val 1204"/>
                  <a:gd name="f411" fmla="val 610"/>
                  <a:gd name="f412" fmla="val 1342"/>
                  <a:gd name="f413" fmla="val 628"/>
                  <a:gd name="f414" fmla="val 1387"/>
                  <a:gd name="f415" fmla="val 670"/>
                  <a:gd name="f416" fmla="val 666"/>
                  <a:gd name="f417" fmla="val 1411"/>
                  <a:gd name="f418" fmla="val 663"/>
                  <a:gd name="f419" fmla="val 1441"/>
                  <a:gd name="f420" fmla="val 1456"/>
                  <a:gd name="f421" fmla="val 641"/>
                  <a:gd name="f422" fmla="val 1474"/>
                  <a:gd name="f423" fmla="val 1484"/>
                  <a:gd name="f424" fmla="val 633"/>
                  <a:gd name="f425" fmla="val 1496"/>
                  <a:gd name="f426" fmla="val 1502"/>
                  <a:gd name="f427" fmla="val 1514"/>
                  <a:gd name="f428" fmla="val 1523"/>
                  <a:gd name="f429" fmla="val 678"/>
                  <a:gd name="f430" fmla="val 1528"/>
                  <a:gd name="f431" fmla="val 696"/>
                  <a:gd name="f432" fmla="val 708"/>
                  <a:gd name="f433" fmla="val 1520"/>
                  <a:gd name="f434" fmla="val 744"/>
                  <a:gd name="f435" fmla="val 1473"/>
                  <a:gd name="f436" fmla="val 747"/>
                  <a:gd name="f437" fmla="val 751"/>
                  <a:gd name="f438" fmla="val 1450"/>
                  <a:gd name="f439" fmla="val 756"/>
                  <a:gd name="f440" fmla="val 1453"/>
                  <a:gd name="f441" fmla="val 761"/>
                  <a:gd name="f442" fmla="val 1454"/>
                  <a:gd name="f443" fmla="val 766"/>
                  <a:gd name="f444" fmla="val 779"/>
                  <a:gd name="f445" fmla="val 1462"/>
                  <a:gd name="f446" fmla="val 792"/>
                  <a:gd name="f447" fmla="val 1468"/>
                  <a:gd name="f448" fmla="val 806"/>
                  <a:gd name="f449" fmla="val 814"/>
                  <a:gd name="f450" fmla="val 1471"/>
                  <a:gd name="f451" fmla="val 819"/>
                  <a:gd name="f452" fmla="val 1482"/>
                  <a:gd name="f453" fmla="val 853"/>
                  <a:gd name="f454" fmla="val 885"/>
                  <a:gd name="f455" fmla="val 917"/>
                  <a:gd name="f456" fmla="val 908"/>
                  <a:gd name="f457" fmla="val 1489"/>
                  <a:gd name="f458" fmla="val 900"/>
                  <a:gd name="f459" fmla="val 888"/>
                  <a:gd name="f460" fmla="val 1506"/>
                  <a:gd name="f461" fmla="val 873"/>
                  <a:gd name="f462" fmla="val 1516"/>
                  <a:gd name="f463" fmla="val 857"/>
                  <a:gd name="f464" fmla="val 1525"/>
                  <a:gd name="f465" fmla="val 842"/>
                  <a:gd name="f466" fmla="val 1535"/>
                  <a:gd name="f467" fmla="val 822"/>
                  <a:gd name="f468" fmla="val 1547"/>
                  <a:gd name="f469" fmla="val 1564"/>
                  <a:gd name="f470" fmla="val 789"/>
                  <a:gd name="f471" fmla="val 1656"/>
                  <a:gd name="f472" fmla="val 1641"/>
                  <a:gd name="f473" fmla="val 729"/>
                  <a:gd name="f474" fmla="val 1622"/>
                  <a:gd name="f475" fmla="val 691"/>
                  <a:gd name="f476" fmla="val 1601"/>
                  <a:gd name="f477" fmla="val 426"/>
                  <a:gd name="f478" fmla="val 1271"/>
                  <a:gd name="f479" fmla="val 380"/>
                  <a:gd name="f480" fmla="val 1223"/>
                  <a:gd name="f481" fmla="val 362"/>
                  <a:gd name="f482" fmla="val 1170"/>
                  <a:gd name="f483" fmla="val 1066"/>
                  <a:gd name="f484" fmla="val 1015"/>
                  <a:gd name="f485" fmla="val 825"/>
                  <a:gd name="f486" fmla="val 713"/>
                  <a:gd name="f487" fmla="val 549"/>
                  <a:gd name="f488" fmla="val 797"/>
                  <a:gd name="f489" fmla="val 504"/>
                  <a:gd name="f490" fmla="val 757"/>
                  <a:gd name="f491" fmla="val 815"/>
                  <a:gd name="f492" fmla="val 799"/>
                  <a:gd name="f493" fmla="val 721"/>
                  <a:gd name="f494" fmla="val 706"/>
                  <a:gd name="f495" fmla="val 811"/>
                  <a:gd name="f496" fmla="val 671"/>
                  <a:gd name="f497" fmla="val 828"/>
                  <a:gd name="f498" fmla="val 655"/>
                  <a:gd name="f499" fmla="val 640"/>
                  <a:gd name="f500" fmla="val 856"/>
                  <a:gd name="f501" fmla="val 870"/>
                  <a:gd name="f502" fmla="val 884"/>
                  <a:gd name="f503" fmla="val 899"/>
                  <a:gd name="f504" fmla="val 911"/>
                  <a:gd name="f505" fmla="val 897"/>
                  <a:gd name="f506" fmla="val 1096"/>
                  <a:gd name="f507" fmla="val 1109"/>
                  <a:gd name="f508" fmla="val 1105"/>
                  <a:gd name="f509" fmla="val 1080"/>
                  <a:gd name="f510" fmla="val 1140"/>
                  <a:gd name="f511" fmla="val 1033"/>
                  <a:gd name="f512" fmla="val 1171"/>
                  <a:gd name="f513" fmla="val 1188"/>
                  <a:gd name="f514" fmla="val 993"/>
                  <a:gd name="f515" fmla="val 1210"/>
                  <a:gd name="f516" fmla="val 971"/>
                  <a:gd name="f517" fmla="val 1242"/>
                  <a:gd name="f518" fmla="val 943"/>
                  <a:gd name="f519" fmla="val 932"/>
                  <a:gd name="f520" fmla="val 1335"/>
                  <a:gd name="f521" fmla="val 922"/>
                  <a:gd name="f522" fmla="val 1367"/>
                  <a:gd name="f523" fmla="val 937"/>
                  <a:gd name="f524" fmla="val 1375"/>
                  <a:gd name="f525" fmla="val 1382"/>
                  <a:gd name="f526" fmla="val 1388"/>
                  <a:gd name="f527" fmla="val 1379"/>
                  <a:gd name="f528" fmla="val 877"/>
                  <a:gd name="f529" fmla="val 855"/>
                  <a:gd name="f530" fmla="val 1370"/>
                  <a:gd name="f531" fmla="val 831"/>
                  <a:gd name="f532" fmla="val 1364"/>
                  <a:gd name="f533" fmla="val 809"/>
                  <a:gd name="f534" fmla="val 1361"/>
                  <a:gd name="f535" fmla="val 1340"/>
                  <a:gd name="f536" fmla="val 787"/>
                  <a:gd name="f537" fmla="val 1327"/>
                  <a:gd name="f538" fmla="val 1316"/>
                  <a:gd name="f539" fmla="val 776"/>
                  <a:gd name="f540" fmla="val 1301"/>
                  <a:gd name="f541" fmla="val 771"/>
                  <a:gd name="f542" fmla="val 1297"/>
                  <a:gd name="f543" fmla="val 769"/>
                  <a:gd name="f544" fmla="val 1280"/>
                  <a:gd name="f545" fmla="val 1249"/>
                  <a:gd name="f546" fmla="val 777"/>
                  <a:gd name="f547" fmla="val 1222"/>
                  <a:gd name="f548" fmla="val 774"/>
                  <a:gd name="f549" fmla="val 1226"/>
                  <a:gd name="f550" fmla="val 1231"/>
                  <a:gd name="f551" fmla="val 742"/>
                  <a:gd name="f552" fmla="val 716"/>
                  <a:gd name="f553" fmla="val 1262"/>
                  <a:gd name="f554" fmla="val 1268"/>
                  <a:gd name="f555" fmla="val 695"/>
                  <a:gd name="f556" fmla="val 1273"/>
                  <a:gd name="f557" fmla="val 1465"/>
                  <a:gd name="f558" fmla="val 953"/>
                  <a:gd name="f559" fmla="val 1458"/>
                  <a:gd name="f560" fmla="val 968"/>
                  <a:gd name="f561" fmla="val 984"/>
                  <a:gd name="f562" fmla="val 1446"/>
                  <a:gd name="f563" fmla="val 999"/>
                  <a:gd name="f564" fmla="val 1018"/>
                  <a:gd name="f565" fmla="val 1034"/>
                  <a:gd name="f566" fmla="val 1435"/>
                  <a:gd name="f567" fmla="val 1055"/>
                  <a:gd name="f568" fmla="val 1065"/>
                  <a:gd name="f569" fmla="val 1431"/>
                  <a:gd name="f570" fmla="val 1422"/>
                  <a:gd name="f571" fmla="val 1419"/>
                  <a:gd name="f572" fmla="val 1090"/>
                  <a:gd name="f573" fmla="val 1416"/>
                  <a:gd name="f574" fmla="val 1092"/>
                  <a:gd name="f575" fmla="val 1407"/>
                  <a:gd name="f576" fmla="val 1406"/>
                  <a:gd name="f577" fmla="val 1085"/>
                  <a:gd name="f578" fmla="val 1044"/>
                  <a:gd name="f579" fmla="val 1395"/>
                  <a:gd name="f580" fmla="val 1380"/>
                  <a:gd name="f581" fmla="val 958"/>
                  <a:gd name="f582" fmla="val 1359"/>
                  <a:gd name="f583" fmla="val 950"/>
                  <a:gd name="f584" fmla="val 1332"/>
                  <a:gd name="f585" fmla="val 938"/>
                  <a:gd name="f586" fmla="val 1304"/>
                  <a:gd name="f587" fmla="val 933"/>
                  <a:gd name="f588" fmla="val 1277"/>
                  <a:gd name="f589" fmla="val 1219"/>
                  <a:gd name="f590" fmla="val 983"/>
                  <a:gd name="f591" fmla="val 1201"/>
                  <a:gd name="f592" fmla="val 1023"/>
                  <a:gd name="f593" fmla="val 1168"/>
                  <a:gd name="f594" fmla="val 1152"/>
                  <a:gd name="f595" fmla="val 1139"/>
                  <a:gd name="f596" fmla="val 1130"/>
                  <a:gd name="f597" fmla="val 1376"/>
                  <a:gd name="f598" fmla="val 1112"/>
                  <a:gd name="f599" fmla="val 1428"/>
                  <a:gd name="f600" fmla="val 1041"/>
                  <a:gd name="f601" fmla="val 1026"/>
                  <a:gd name="f602" fmla="val 1009"/>
                  <a:gd name="f603" fmla="val 1532"/>
                  <a:gd name="f604" fmla="val 986"/>
                  <a:gd name="f605" fmla="val 1554"/>
                  <a:gd name="f606" fmla="val 954"/>
                  <a:gd name="f607" fmla="val 1598"/>
                  <a:gd name="f608" fmla="val 1610"/>
                  <a:gd name="f609" fmla="val 1635"/>
                  <a:gd name="f610" fmla="val 1650"/>
                  <a:gd name="f611" fmla="val 1665"/>
                  <a:gd name="f612" fmla="val 1684"/>
                  <a:gd name="f613" fmla="val 969"/>
                  <a:gd name="f614" fmla="val 1701"/>
                  <a:gd name="f615" fmla="val 974"/>
                  <a:gd name="f616" fmla="val 1718"/>
                  <a:gd name="f617" fmla="val 979"/>
                  <a:gd name="f618" fmla="val 1708"/>
                  <a:gd name="f619" fmla="val 913"/>
                  <a:gd name="f620" fmla="val 1690"/>
                  <a:gd name="f621" fmla="val 847"/>
                  <a:gd name="f622" fmla="val 1662"/>
                  <a:gd name="f623" fmla="val 784"/>
                  <a:gd name="f624" fmla="val 1631"/>
                  <a:gd name="f625" fmla="val 1575"/>
                  <a:gd name="f626" fmla="val 802"/>
                  <a:gd name="f627" fmla="val 1545"/>
                  <a:gd name="f628" fmla="val 827"/>
                  <a:gd name="f629" fmla="val 868"/>
                  <a:gd name="f630" fmla="val 898"/>
                  <a:gd name="f631" fmla="val 674"/>
                  <a:gd name="f632" fmla="val 1600"/>
                  <a:gd name="f633" fmla="val 1586"/>
                  <a:gd name="f634" fmla="val 704"/>
                  <a:gd name="f635" fmla="val 725"/>
                  <a:gd name="f636" fmla="val 727"/>
                  <a:gd name="f637" fmla="val 763"/>
                  <a:gd name="f638" fmla="val 749"/>
                  <a:gd name="f639" fmla="val 1583"/>
                  <a:gd name="f640" fmla="val 711"/>
                  <a:gd name="f641" fmla="val 1429"/>
                  <a:gd name="f642" fmla="val 1313"/>
                  <a:gd name="f643" fmla="val 813"/>
                  <a:gd name="f644" fmla="val 1243"/>
                  <a:gd name="f645" fmla="val 861"/>
                  <a:gd name="f646" fmla="val 1228"/>
                  <a:gd name="f647" fmla="val 1343"/>
                  <a:gd name="f648" fmla="val 866"/>
                  <a:gd name="f649" fmla="val 1518"/>
                  <a:gd name="f650" fmla="val 1543"/>
                  <a:gd name="f651" fmla="val 791"/>
                  <a:gd name="f652" fmla="val 1571"/>
                  <a:gd name="f653" fmla="val 1570"/>
                  <a:gd name="f654" fmla="val 1568"/>
                  <a:gd name="f655" fmla="val 935"/>
                  <a:gd name="f656" fmla="val 1605"/>
                  <a:gd name="f657" fmla="val 1613"/>
                  <a:gd name="f658" fmla="val 1616"/>
                  <a:gd name="f659" fmla="val 1618"/>
                  <a:gd name="f660" fmla="val 846"/>
                  <a:gd name="f661" fmla="val 1629"/>
                  <a:gd name="f662" fmla="val 759"/>
                  <a:gd name="f663" fmla="val 927"/>
                  <a:gd name="f664" fmla="val 1485"/>
                  <a:gd name="f665" fmla="val 1460"/>
                  <a:gd name="f666" fmla="val 1405"/>
                  <a:gd name="f667" fmla="val 1371"/>
                  <a:gd name="f668" fmla="val 816"/>
                  <a:gd name="f669" fmla="val 1308"/>
                  <a:gd name="f670" fmla="val 1283"/>
                  <a:gd name="f671" fmla="val 810"/>
                  <a:gd name="f672" fmla="val 794"/>
                  <a:gd name="f673" fmla="val 1287"/>
                  <a:gd name="f674" fmla="val 1338"/>
                  <a:gd name="f675" fmla="val 730"/>
                  <a:gd name="f676" fmla="val 728"/>
                  <a:gd name="f677" fmla="val 733"/>
                  <a:gd name="f678" fmla="val 1504"/>
                  <a:gd name="f679" fmla="val 1540"/>
                  <a:gd name="f680" fmla="val 752"/>
                  <a:gd name="f681" fmla="val 1551"/>
                  <a:gd name="f682" fmla="val 1563"/>
                  <a:gd name="f683" fmla="val 764"/>
                  <a:gd name="f684" fmla="val 1576"/>
                  <a:gd name="f685" fmla="val 768"/>
                  <a:gd name="f686" fmla="val 770"/>
                  <a:gd name="f687" fmla="val 1581"/>
                  <a:gd name="f688" fmla="val 775"/>
                  <a:gd name="f689" fmla="val 1578"/>
                  <a:gd name="f690" fmla="val 1561"/>
                  <a:gd name="f691" fmla="val 823"/>
                  <a:gd name="f692" fmla="val 1555"/>
                  <a:gd name="f693" fmla="val 909"/>
                  <a:gd name="f694" fmla="val 878"/>
                  <a:gd name="f695" fmla="val 944"/>
                  <a:gd name="f696" fmla="val 1021"/>
                  <a:gd name="f697" fmla="val 835"/>
                  <a:gd name="f698" fmla="val 1067"/>
                  <a:gd name="f699" fmla="val 1036"/>
                  <a:gd name="f700" fmla="val 683"/>
                  <a:gd name="f701" fmla="val 646"/>
                  <a:gd name="f702" fmla="val 862"/>
                  <a:gd name="f703" fmla="val 850"/>
                  <a:gd name="f704" fmla="val 656"/>
                  <a:gd name="f705" fmla="val 871"/>
                  <a:gd name="f706" fmla="val 916"/>
                  <a:gd name="f707" fmla="val 896"/>
                  <a:gd name="f708" fmla="val 948"/>
                  <a:gd name="f709" fmla="val 281"/>
                  <a:gd name="f710" fmla="val 709"/>
                  <a:gd name="f711" fmla="val 512"/>
                  <a:gd name="f712" fmla="val 409"/>
                  <a:gd name="f713" fmla="val 363"/>
                  <a:gd name="f714" fmla="val 1011"/>
                  <a:gd name="f715" fmla="val 346"/>
                  <a:gd name="f716" fmla="val 338"/>
                  <a:gd name="f717" fmla="val 411"/>
                  <a:gd name="f718" fmla="val 518"/>
                  <a:gd name="f719" fmla="val 1677"/>
                  <a:gd name="f720" fmla="val 867"/>
                  <a:gd name="f721" fmla="val 1735"/>
                  <a:gd name="f722" fmla="val 1737"/>
                  <a:gd name="f723" fmla="val 988"/>
                  <a:gd name="f724" fmla="val 1744"/>
                  <a:gd name="f725" fmla="val 1747"/>
                  <a:gd name="f726" fmla="val 1749"/>
                  <a:gd name="f727" fmla="val 1319"/>
                  <a:gd name="f728" fmla="val 1706"/>
                  <a:gd name="f729" fmla="val 1494"/>
                  <a:gd name="f730" fmla="val 1642"/>
                  <a:gd name="f731" fmla="val 1644"/>
                  <a:gd name="f732" fmla="val 1951"/>
                  <a:gd name="f733" fmla="val 1939"/>
                  <a:gd name="f734" fmla="val 1931"/>
                  <a:gd name="f735" fmla="val 1968"/>
                  <a:gd name="f736" fmla="val 1908"/>
                  <a:gd name="f737" fmla="val 1995"/>
                  <a:gd name="f738" fmla="val 2026"/>
                  <a:gd name="f739" fmla="val 2080"/>
                  <a:gd name="f740" fmla="val 2139"/>
                  <a:gd name="f741" fmla="val 2116"/>
                  <a:gd name="f742" fmla="val 2104"/>
                  <a:gd name="f743" fmla="val 2068"/>
                  <a:gd name="f744" fmla="val 2050"/>
                  <a:gd name="f745" fmla="val 2013"/>
                  <a:gd name="f746" fmla="val 1978"/>
                  <a:gd name="f747" fmla="val 1964"/>
                  <a:gd name="f748" fmla="val 1935"/>
                  <a:gd name="f749" fmla="val 1927"/>
                  <a:gd name="f750" fmla="val 1923"/>
                  <a:gd name="f751" fmla="val 1952"/>
                  <a:gd name="f752" fmla="val 1983"/>
                  <a:gd name="f753" fmla="val 2090"/>
                  <a:gd name="f754" fmla="val 2014"/>
                  <a:gd name="f755" fmla="val 375"/>
                  <a:gd name="f756" fmla="val 1937"/>
                  <a:gd name="f757" fmla="val 271"/>
                  <a:gd name="f758" fmla="val 1859"/>
                  <a:gd name="f759" fmla="val 166"/>
                  <a:gd name="f760" fmla="val 1767"/>
                  <a:gd name="f761" fmla="val 1673"/>
                  <a:gd name="f762" fmla="val 138"/>
                  <a:gd name="f763" fmla="val 128"/>
                  <a:gd name="f764" fmla="val 111"/>
                  <a:gd name="f765" fmla="val 101"/>
                  <a:gd name="f766" fmla="val 661"/>
                  <a:gd name="f767" fmla="val 568"/>
                  <a:gd name="f768" fmla="val 474"/>
                  <a:gd name="f769" fmla="val 382"/>
                  <a:gd name="f770" fmla="val 352"/>
                  <a:gd name="f771" fmla="val 205"/>
                  <a:gd name="f772" fmla="val 244"/>
                  <a:gd name="f773" fmla="val 299"/>
                  <a:gd name="f774" fmla="val 311"/>
                  <a:gd name="f775" fmla="val 302"/>
                  <a:gd name="f776" fmla="val 273"/>
                  <a:gd name="f777" fmla="val 595"/>
                  <a:gd name="f778" fmla="val 535"/>
                  <a:gd name="f779" fmla="val 486"/>
                  <a:gd name="f780" fmla="val 481"/>
                  <a:gd name="f781" fmla="val 132"/>
                  <a:gd name="f782" fmla="val 211"/>
                  <a:gd name="f783" fmla="val 368"/>
                  <a:gd name="f784" fmla="val 262"/>
                  <a:gd name="f785" fmla="val 371"/>
                  <a:gd name="f786" fmla="val 153"/>
                  <a:gd name="f787" fmla="val 373"/>
                  <a:gd name="f788" fmla="val 376"/>
                  <a:gd name="f789" fmla="val 470"/>
                  <a:gd name="f790" fmla="val 136"/>
                  <a:gd name="f791" fmla="val 564"/>
                  <a:gd name="f792" fmla="val 123"/>
                  <a:gd name="f793" fmla="val 659"/>
                  <a:gd name="f794" fmla="val 94"/>
                  <a:gd name="f795" fmla="val 967"/>
                  <a:gd name="f796" fmla="val 86"/>
                  <a:gd name="f797" fmla="val 1274"/>
                  <a:gd name="f798" fmla="val 1582"/>
                  <a:gd name="f799" fmla="val 1771"/>
                  <a:gd name="f800" fmla="val 1865"/>
                  <a:gd name="f801" fmla="val 1868"/>
                  <a:gd name="f802" fmla="val 1870"/>
                  <a:gd name="f803" fmla="val 2030"/>
                  <a:gd name="f804" fmla="val 2113"/>
                  <a:gd name="f805" fmla="val 1999"/>
                  <a:gd name="f806" fmla="val 1966"/>
                  <a:gd name="f807" fmla="val 1942"/>
                  <a:gd name="f808" fmla="val 930"/>
                  <a:gd name="f809" fmla="val 1963"/>
                  <a:gd name="f810" fmla="val 1980"/>
                  <a:gd name="f811" fmla="val 1994"/>
                  <a:gd name="f812" fmla="val 1077"/>
                  <a:gd name="f813" fmla="val 2010"/>
                  <a:gd name="f814" fmla="val 1119"/>
                  <a:gd name="f815" fmla="val 1159"/>
                  <a:gd name="f816" fmla="val 2046"/>
                  <a:gd name="f817" fmla="val 1205"/>
                  <a:gd name="f818" fmla="val 2066"/>
                  <a:gd name="f819" fmla="val 2084"/>
                  <a:gd name="f820" fmla="val 1353"/>
                  <a:gd name="f821" fmla="val 1410"/>
                  <a:gd name="f822" fmla="val 2132"/>
                  <a:gd name="f823" fmla="val 1467"/>
                  <a:gd name="f824" fmla="val 2156"/>
                  <a:gd name="f825" fmla="val 2092"/>
                  <a:gd name="f826" fmla="val 1795"/>
                  <a:gd name="f827" fmla="val 2070"/>
                  <a:gd name="f828" fmla="val 1834"/>
                  <a:gd name="f829" fmla="val 2038"/>
                  <a:gd name="f830" fmla="val 1896"/>
                  <a:gd name="f831" fmla="val 1909"/>
                  <a:gd name="f832" fmla="val 1802"/>
                  <a:gd name="f833" fmla="val 1694"/>
                  <a:gd name="f834" fmla="val 2112"/>
                  <a:gd name="f835" fmla="val 2175"/>
                  <a:gd name="f836" fmla="val 2234"/>
                  <a:gd name="f837" fmla="val 1357"/>
                  <a:gd name="f838" fmla="val 2302"/>
                  <a:gd name="f839" fmla="val 2304"/>
                  <a:gd name="f840" fmla="val 2339"/>
                  <a:gd name="f841" fmla="val 2374"/>
                  <a:gd name="f842" fmla="val 1195"/>
                  <a:gd name="f843" fmla="val 2415"/>
                  <a:gd name="f844" fmla="val 2435"/>
                  <a:gd name="f845" fmla="val 1149"/>
                  <a:gd name="f846" fmla="val 2456"/>
                  <a:gd name="f847" fmla="val 2480"/>
                  <a:gd name="f848" fmla="val 2485"/>
                  <a:gd name="f849" fmla="val 1070"/>
                  <a:gd name="f850" fmla="val 1046"/>
                  <a:gd name="f851" fmla="val 939"/>
                  <a:gd name="f852" fmla="val 773"/>
                  <a:gd name="f853" fmla="val 547"/>
                  <a:gd name="f854" fmla="val 439"/>
                  <a:gd name="f855" fmla="val 332"/>
                  <a:gd name="f856" fmla="val 203"/>
                  <a:gd name="f857" fmla="val 171"/>
                  <a:gd name="f858" fmla="val 149"/>
                  <a:gd name="f859" fmla="val 87"/>
                  <a:gd name="f860" fmla="val 109"/>
                  <a:gd name="f861" fmla="val 121"/>
                  <a:gd name="f862" fmla="val 175"/>
                  <a:gd name="f863" fmla="val 231"/>
                  <a:gd name="f864" fmla="val 247"/>
                  <a:gd name="f865" fmla="val 261"/>
                  <a:gd name="f866" fmla="val 270"/>
                  <a:gd name="f867" fmla="val 963"/>
                  <a:gd name="f868" fmla="val 294"/>
                  <a:gd name="f869" fmla="val 1933"/>
                  <a:gd name="f870" fmla="val 1854"/>
                  <a:gd name="f871" fmla="val 1748"/>
                  <a:gd name="f872" fmla="val 1097"/>
                  <a:gd name="f873" fmla="val 1666"/>
                  <a:gd name="f874" fmla="val 1620"/>
                  <a:gd name="f875" fmla="val 1068"/>
                  <a:gd name="f876" fmla="val 1596"/>
                  <a:gd name="f877" fmla="val 1040"/>
                  <a:gd name="f878" fmla="val 1541"/>
                  <a:gd name="f879" fmla="val 1487"/>
                  <a:gd name="f880" fmla="val 985"/>
                  <a:gd name="f881" fmla="val 1430"/>
                  <a:gd name="f882" fmla="val 1333"/>
                  <a:gd name="f883" fmla="val 951"/>
                  <a:gd name="f884" fmla="val 1230"/>
                  <a:gd name="f885" fmla="val 980"/>
                  <a:gd name="f886" fmla="val 1190"/>
                  <a:gd name="f887" fmla="val 1027"/>
                  <a:gd name="f888" fmla="val 1164"/>
                  <a:gd name="f889" fmla="val 1037"/>
                  <a:gd name="f890" fmla="val 1049"/>
                  <a:gd name="f891" fmla="val 1492"/>
                  <a:gd name="f892" fmla="val 1637"/>
                  <a:gd name="f893" fmla="val 1763"/>
                  <a:gd name="f894" fmla="val 1869"/>
                  <a:gd name="f895" fmla="val 1914"/>
                  <a:gd name="f896" fmla="val 1006"/>
                  <a:gd name="f897" fmla="val 1936"/>
                  <a:gd name="f898" fmla="val 1940"/>
                  <a:gd name="f899" fmla="val 1938"/>
                  <a:gd name="f900" fmla="val 998"/>
                  <a:gd name="f901" fmla="val 1682"/>
                  <a:gd name="f902" fmla="val 981"/>
                  <a:gd name="f903" fmla="val 1647"/>
                  <a:gd name="f904" fmla="val 976"/>
                  <a:gd name="f905" fmla="val 1634"/>
                  <a:gd name="f906" fmla="val 1619"/>
                  <a:gd name="f907" fmla="val 1587"/>
                  <a:gd name="f908" fmla="val 1542"/>
                  <a:gd name="f909" fmla="val 1527"/>
                  <a:gd name="f910" fmla="val 1019"/>
                  <a:gd name="f911" fmla="val 1513"/>
                  <a:gd name="f912" fmla="val 1478"/>
                  <a:gd name="f913" fmla="val 1069"/>
                  <a:gd name="f914" fmla="val 1104"/>
                  <a:gd name="f915" fmla="val 1402"/>
                  <a:gd name="f916" fmla="val 1129"/>
                  <a:gd name="f917" fmla="val 1397"/>
                  <a:gd name="f918" fmla="val 1732"/>
                  <a:gd name="f919" fmla="val 1728"/>
                  <a:gd name="f920" fmla="val 1043"/>
                  <a:gd name="f921" fmla="val 1186"/>
                  <a:gd name="f922" fmla="val 1227"/>
                  <a:gd name="f923" fmla="val 1323"/>
                  <a:gd name="f924" fmla="val 1073"/>
                  <a:gd name="f925" fmla="val 1156"/>
                  <a:gd name="f926" fmla="val 1546"/>
                  <a:gd name="f927" fmla="val 1246"/>
                  <a:gd name="f928" fmla="val 1565"/>
                  <a:gd name="f929" fmla="val 1306"/>
                  <a:gd name="f930" fmla="val 1593"/>
                  <a:gd name="f931" fmla="val 1325"/>
                  <a:gd name="f932" fmla="val 1611"/>
                  <a:gd name="f933" fmla="val 1621"/>
                  <a:gd name="f934" fmla="val 1615"/>
                  <a:gd name="f935" fmla="val 1608"/>
                  <a:gd name="f936" fmla="val 1238"/>
                  <a:gd name="f937" fmla="val 1560"/>
                  <a:gd name="f938" fmla="val 1176"/>
                  <a:gd name="f939" fmla="val 1472"/>
                  <a:gd name="f940" fmla="val 1396"/>
                  <a:gd name="f941" fmla="val 1058"/>
                  <a:gd name="f942" fmla="val 1354"/>
                  <a:gd name="f943" fmla="val 1050"/>
                  <a:gd name="f944" fmla="val 1324"/>
                  <a:gd name="f945" fmla="val 1054"/>
                  <a:gd name="f946" fmla="val 1263"/>
                  <a:gd name="f947" fmla="val 1071"/>
                  <a:gd name="f948" fmla="val 1191"/>
                  <a:gd name="f949" fmla="val 1157"/>
                  <a:gd name="f950" fmla="val 1169"/>
                  <a:gd name="f951" fmla="val 1383"/>
                  <a:gd name="f952" fmla="val 1424"/>
                  <a:gd name="f953" fmla="val 1479"/>
                  <a:gd name="f954" fmla="val 1082"/>
                  <a:gd name="f955" fmla="val 1636"/>
                  <a:gd name="f956" fmla="val 1145"/>
                  <a:gd name="f957" fmla="val 1858"/>
                  <a:gd name="f958" fmla="val 1234"/>
                  <a:gd name="f959" fmla="val 1913"/>
                  <a:gd name="f960" fmla="val 1874"/>
                  <a:gd name="f961" fmla="val 1800"/>
                  <a:gd name="f962" fmla="val 1707"/>
                  <a:gd name="f963" fmla="val 1511"/>
                  <a:gd name="f964" fmla="val 1689"/>
                  <a:gd name="f965" fmla="val 1466"/>
                  <a:gd name="f966" fmla="val 1671"/>
                  <a:gd name="f967" fmla="val 1654"/>
                  <a:gd name="f968" fmla="val 1674"/>
                  <a:gd name="f969" fmla="val 1579"/>
                  <a:gd name="f970" fmla="val 1592"/>
                  <a:gd name="f971" fmla="val 1604"/>
                  <a:gd name="f972" fmla="val 1299"/>
                  <a:gd name="f973" fmla="val 688"/>
                  <a:gd name="f974" fmla="val 1311"/>
                  <a:gd name="f975" fmla="val 685"/>
                  <a:gd name="f976" fmla="val 681"/>
                  <a:gd name="f977" fmla="val 1347"/>
                  <a:gd name="f978" fmla="val 673"/>
                  <a:gd name="f979" fmla="val 1328"/>
                  <a:gd name="f980" fmla="val 626"/>
                  <a:gd name="f981" fmla="val 621"/>
                  <a:gd name="f982" fmla="val 1203"/>
                  <a:gd name="f983" fmla="val 1182"/>
                  <a:gd name="f984" fmla="val 620"/>
                  <a:gd name="f985" fmla="val 1179"/>
                  <a:gd name="f986" fmla="val 630"/>
                  <a:gd name="f987" fmla="val 643"/>
                  <a:gd name="f988" fmla="val 690"/>
                  <a:gd name="f989" fmla="val 1508"/>
                  <a:gd name="f990" fmla="val 1490"/>
                  <a:gd name="f991" fmla="val 1461"/>
                  <a:gd name="f992" fmla="val 1394"/>
                  <a:gd name="f993" fmla="val 1363"/>
                  <a:gd name="f994" fmla="val 1351"/>
                  <a:gd name="f995" fmla="val 1330"/>
                  <a:gd name="f996" fmla="val 700"/>
                  <a:gd name="f997" fmla="val 1320"/>
                  <a:gd name="f998" fmla="val 1309"/>
                  <a:gd name="f999" fmla="val 703"/>
                  <a:gd name="f1000" fmla="val 705"/>
                  <a:gd name="f1001" fmla="val 1259"/>
                  <a:gd name="f1002" fmla="val 715"/>
                  <a:gd name="f1003" fmla="val 1254"/>
                  <a:gd name="f1004" fmla="val 737"/>
                  <a:gd name="f1005" fmla="val 1244"/>
                  <a:gd name="f1006" fmla="val 1256"/>
                  <a:gd name="f1007" fmla="val 772"/>
                  <a:gd name="f1008" fmla="val 781"/>
                  <a:gd name="f1009" fmla="val 826"/>
                  <a:gd name="f1010" fmla="val 1399"/>
                  <a:gd name="f1011" fmla="val 1418"/>
                  <a:gd name="f1012" fmla="val 1051"/>
                  <a:gd name="f1013" fmla="val 1031"/>
                  <a:gd name="f1014" fmla="val 1425"/>
                  <a:gd name="f1015" fmla="val 978"/>
                  <a:gd name="f1016" fmla="val 1438"/>
                  <a:gd name="f1017" fmla="val 925"/>
                  <a:gd name="f1018" fmla="val 890"/>
                  <a:gd name="f1019" fmla="val 848"/>
                  <a:gd name="f1020" fmla="val 843"/>
                  <a:gd name="f1021" fmla="val 1426"/>
                  <a:gd name="f1022" fmla="val 1444"/>
                  <a:gd name="f1023" fmla="val 942"/>
                  <a:gd name="f1024" fmla="val 920"/>
                  <a:gd name="f1025" fmla="val 907"/>
                  <a:gd name="f1026" fmla="val 895"/>
                  <a:gd name="f1027" fmla="val 882"/>
                  <a:gd name="f1028" fmla="val 839"/>
                  <a:gd name="f1029" fmla="val 824"/>
                  <a:gd name="f1030" fmla="val 821"/>
                  <a:gd name="f1031" fmla="val 1442"/>
                  <a:gd name="f1032" fmla="val 829"/>
                  <a:gd name="f1033" fmla="val 1447"/>
                  <a:gd name="f1034" fmla="val 837"/>
                  <a:gd name="f1035" fmla="val 817"/>
                  <a:gd name="f1036" fmla="val 812"/>
                  <a:gd name="f1037" fmla="val 739"/>
                  <a:gd name="f1038" fmla="val 710"/>
                  <a:gd name="f1039" fmla="*/ f1 1 2242"/>
                  <a:gd name="f1040" fmla="*/ f2 1 2638"/>
                  <a:gd name="f1041" fmla="+- f5 0 f3"/>
                  <a:gd name="f1042" fmla="+- f4 0 f3"/>
                  <a:gd name="f1043" fmla="*/ f1042 1 2242"/>
                  <a:gd name="f1044" fmla="*/ f1041 1 2638"/>
                  <a:gd name="f1045" fmla="*/ f3 1 f1043"/>
                  <a:gd name="f1046" fmla="*/ f4 1 f1043"/>
                  <a:gd name="f1047" fmla="*/ f3 1 f1044"/>
                  <a:gd name="f1048" fmla="*/ f5 1 f1044"/>
                  <a:gd name="f1049" fmla="*/ f1045 f1039 1"/>
                  <a:gd name="f1050" fmla="*/ f1046 f1039 1"/>
                  <a:gd name="f1051" fmla="*/ f1048 f1040 1"/>
                  <a:gd name="f1052" fmla="*/ f1047 f104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049" t="f1052" r="f1050" b="f1051"/>
                <a:pathLst>
                  <a:path w="2242" h="2638">
                    <a:moveTo>
                      <a:pt x="f6" y="f7"/>
                    </a:moveTo>
                    <a:cubicBezTo>
                      <a:pt x="f8" y="f7"/>
                      <a:pt x="f9" y="f10"/>
                      <a:pt x="f11" y="f12"/>
                    </a:cubicBezTo>
                    <a:cubicBezTo>
                      <a:pt x="f13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1" y="f23"/>
                    </a:cubicBezTo>
                    <a:cubicBezTo>
                      <a:pt x="f21" y="f24"/>
                      <a:pt x="f19" y="f25"/>
                      <a:pt x="f17" y="f26"/>
                    </a:cubicBezTo>
                    <a:lnTo>
                      <a:pt x="f17" y="f27"/>
                    </a:lnTo>
                    <a:lnTo>
                      <a:pt x="f28" y="f29"/>
                    </a:lnTo>
                    <a:cubicBezTo>
                      <a:pt x="f30" y="f31"/>
                      <a:pt x="f32" y="f33"/>
                      <a:pt x="f34" y="f35"/>
                    </a:cubicBezTo>
                    <a:cubicBezTo>
                      <a:pt x="f36" y="f37"/>
                      <a:pt x="f38" y="f39"/>
                      <a:pt x="f40" y="f41"/>
                    </a:cubicBezTo>
                    <a:cubicBezTo>
                      <a:pt x="f42" y="f43"/>
                      <a:pt x="f44" y="f45"/>
                      <a:pt x="f46" y="f47"/>
                    </a:cubicBezTo>
                    <a:lnTo>
                      <a:pt x="f46" y="f48"/>
                    </a:lnTo>
                    <a:lnTo>
                      <a:pt x="f49" y="f50"/>
                    </a:lnTo>
                    <a:cubicBezTo>
                      <a:pt x="f51" y="f52"/>
                      <a:pt x="f53" y="f54"/>
                      <a:pt x="f55" y="f56"/>
                    </a:cubicBezTo>
                    <a:cubicBezTo>
                      <a:pt x="f57" y="f58"/>
                      <a:pt x="f59" y="f60"/>
                      <a:pt x="f61" y="f62"/>
                    </a:cubicBezTo>
                    <a:cubicBezTo>
                      <a:pt x="f63" y="f64"/>
                      <a:pt x="f65" y="f66"/>
                      <a:pt x="f67" y="f68"/>
                    </a:cubicBezTo>
                    <a:cubicBezTo>
                      <a:pt x="f69" y="f70"/>
                      <a:pt x="f71" y="f72"/>
                      <a:pt x="f73" y="f74"/>
                    </a:cubicBezTo>
                    <a:cubicBezTo>
                      <a:pt x="f75" y="f76"/>
                      <a:pt x="f77" y="f78"/>
                      <a:pt x="f79" y="f80"/>
                    </a:cubicBezTo>
                    <a:cubicBezTo>
                      <a:pt x="f81" y="f82"/>
                      <a:pt x="f81" y="f83"/>
                      <a:pt x="f84" y="f85"/>
                    </a:cubicBezTo>
                    <a:cubicBezTo>
                      <a:pt x="f86" y="f87"/>
                      <a:pt x="f88" y="f89"/>
                      <a:pt x="f65" y="f90"/>
                    </a:cubicBezTo>
                    <a:cubicBezTo>
                      <a:pt x="f91" y="f92"/>
                      <a:pt x="f93" y="f94"/>
                      <a:pt x="f95" y="f96"/>
                    </a:cubicBezTo>
                    <a:cubicBezTo>
                      <a:pt x="f97" y="f98"/>
                      <a:pt x="f99" y="f100"/>
                      <a:pt x="f50" y="f101"/>
                    </a:cubicBezTo>
                    <a:lnTo>
                      <a:pt x="f102" y="f101"/>
                    </a:lnTo>
                    <a:cubicBezTo>
                      <a:pt x="f103" y="f104"/>
                      <a:pt x="f105" y="f106"/>
                      <a:pt x="f107" y="f108"/>
                    </a:cubicBezTo>
                    <a:cubicBezTo>
                      <a:pt x="f109" y="f110"/>
                      <a:pt x="f111" y="f112"/>
                      <a:pt x="f113" y="f114"/>
                    </a:cubicBezTo>
                    <a:cubicBezTo>
                      <a:pt x="f115" y="f112"/>
                      <a:pt x="f116" y="f110"/>
                      <a:pt x="f117" y="f108"/>
                    </a:cubicBezTo>
                    <a:cubicBezTo>
                      <a:pt x="f118" y="f106"/>
                      <a:pt x="f119" y="f104"/>
                      <a:pt x="f120" y="f101"/>
                    </a:cubicBezTo>
                    <a:cubicBezTo>
                      <a:pt x="f121" y="f100"/>
                      <a:pt x="f122" y="f98"/>
                      <a:pt x="f123" y="f96"/>
                    </a:cubicBezTo>
                    <a:cubicBezTo>
                      <a:pt x="f124" y="f125"/>
                      <a:pt x="f126" y="f127"/>
                      <a:pt x="f128" y="f129"/>
                    </a:cubicBezTo>
                    <a:lnTo>
                      <a:pt x="f130" y="f131"/>
                    </a:lnTo>
                    <a:cubicBezTo>
                      <a:pt x="f132" y="f133"/>
                      <a:pt x="f134" y="f135"/>
                      <a:pt x="f136" y="f137"/>
                    </a:cubicBezTo>
                    <a:cubicBezTo>
                      <a:pt x="f138" y="f10"/>
                      <a:pt x="f139" y="f7"/>
                      <a:pt x="f140" y="f7"/>
                    </a:cubicBezTo>
                    <a:lnTo>
                      <a:pt x="f6" y="f7"/>
                    </a:ln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41" y="f142"/>
                    </a:moveTo>
                    <a:cubicBezTo>
                      <a:pt x="f143" y="f144"/>
                      <a:pt x="f145" y="f0"/>
                      <a:pt x="f146" y="f147"/>
                    </a:cubicBezTo>
                    <a:cubicBezTo>
                      <a:pt x="f148" y="f149"/>
                      <a:pt x="f150" y="f151"/>
                      <a:pt x="f152" y="f153"/>
                    </a:cubicBezTo>
                    <a:cubicBezTo>
                      <a:pt x="f154" y="f52"/>
                      <a:pt x="f155" y="f156"/>
                      <a:pt x="f157" y="f158"/>
                    </a:cubicBezTo>
                    <a:cubicBezTo>
                      <a:pt x="f86" y="f159"/>
                      <a:pt x="f160" y="f161"/>
                      <a:pt x="f75" y="f162"/>
                    </a:cubicBezTo>
                    <a:cubicBezTo>
                      <a:pt x="f145" y="f163"/>
                      <a:pt x="f164" y="f165"/>
                      <a:pt x="f166" y="f167"/>
                    </a:cubicBezTo>
                    <a:cubicBezTo>
                      <a:pt x="f168" y="f169"/>
                      <a:pt x="f170" y="f171"/>
                      <a:pt x="f172" y="f173"/>
                    </a:cubicBezTo>
                    <a:cubicBezTo>
                      <a:pt x="f174" y="f175"/>
                      <a:pt x="f176" y="f177"/>
                      <a:pt x="f178" y="f179"/>
                    </a:cubicBezTo>
                    <a:cubicBezTo>
                      <a:pt x="f180" y="f181"/>
                      <a:pt x="f182" y="f183"/>
                      <a:pt x="f184" y="f185"/>
                    </a:cubicBezTo>
                    <a:cubicBezTo>
                      <a:pt x="f57" y="f186"/>
                      <a:pt x="f187" y="f188"/>
                      <a:pt x="f189" y="f190"/>
                    </a:cubicBezTo>
                    <a:cubicBezTo>
                      <a:pt x="f191" y="f192"/>
                      <a:pt x="f193" y="f194"/>
                      <a:pt x="f195" y="f106"/>
                    </a:cubicBezTo>
                    <a:cubicBezTo>
                      <a:pt x="f196" y="f197"/>
                      <a:pt x="f198" y="f199"/>
                      <a:pt x="f105" y="f200"/>
                    </a:cubicBezTo>
                    <a:cubicBezTo>
                      <a:pt x="f201" y="f202"/>
                      <a:pt x="f203" y="f204"/>
                      <a:pt x="f6" y="f205"/>
                    </a:cubicBezTo>
                    <a:cubicBezTo>
                      <a:pt x="f206" y="f207"/>
                      <a:pt x="f208" y="f209"/>
                      <a:pt x="f113" y="f210"/>
                    </a:cubicBezTo>
                    <a:cubicBezTo>
                      <a:pt x="f113" y="f209"/>
                      <a:pt x="f140" y="f207"/>
                      <a:pt x="f211" y="f205"/>
                    </a:cubicBezTo>
                    <a:cubicBezTo>
                      <a:pt x="f212" y="f204"/>
                      <a:pt x="f213" y="f202"/>
                      <a:pt x="f118" y="f200"/>
                    </a:cubicBezTo>
                    <a:cubicBezTo>
                      <a:pt x="f214" y="f199"/>
                      <a:pt x="f215" y="f197"/>
                      <a:pt x="f216" y="f106"/>
                    </a:cubicBezTo>
                    <a:cubicBezTo>
                      <a:pt x="f217" y="f194"/>
                      <a:pt x="f218" y="f192"/>
                      <a:pt x="f219" y="f190"/>
                    </a:cubicBezTo>
                    <a:cubicBezTo>
                      <a:pt x="f220" y="f188"/>
                      <a:pt x="f221" y="f186"/>
                      <a:pt x="f222" y="f185"/>
                    </a:cubicBezTo>
                    <a:cubicBezTo>
                      <a:pt x="f223" y="f183"/>
                      <a:pt x="f224" y="f181"/>
                      <a:pt x="f225" y="f179"/>
                    </a:cubicBezTo>
                    <a:cubicBezTo>
                      <a:pt x="f226" y="f177"/>
                      <a:pt x="f227" y="f175"/>
                      <a:pt x="f228" y="f173"/>
                    </a:cubicBezTo>
                    <a:cubicBezTo>
                      <a:pt x="f229" y="f171"/>
                      <a:pt x="f230" y="f169"/>
                      <a:pt x="f231" y="f167"/>
                    </a:cubicBezTo>
                    <a:cubicBezTo>
                      <a:pt x="f232" y="f165"/>
                      <a:pt x="f233" y="f163"/>
                      <a:pt x="f234" y="f162"/>
                    </a:cubicBezTo>
                    <a:cubicBezTo>
                      <a:pt x="f235" y="f161"/>
                      <a:pt x="f125" y="f159"/>
                      <a:pt x="f236" y="f158"/>
                    </a:cubicBezTo>
                    <a:cubicBezTo>
                      <a:pt x="f237" y="f156"/>
                      <a:pt x="f238" y="f52"/>
                      <a:pt x="f239" y="f153"/>
                    </a:cubicBezTo>
                    <a:cubicBezTo>
                      <a:pt x="f240" y="f151"/>
                      <a:pt x="f241" y="f149"/>
                      <a:pt x="f242" y="f147"/>
                    </a:cubicBezTo>
                    <a:cubicBezTo>
                      <a:pt x="f233" y="f0"/>
                      <a:pt x="f243" y="f144"/>
                      <a:pt x="f244" y="f142"/>
                    </a:cubicBezTo>
                    <a:cubicBezTo>
                      <a:pt x="f245" y="f246"/>
                      <a:pt x="f247" y="f248"/>
                      <a:pt x="f249" y="f172"/>
                    </a:cubicBezTo>
                    <a:cubicBezTo>
                      <a:pt x="f250" y="f251"/>
                      <a:pt x="f252" y="f253"/>
                      <a:pt x="f113" y="f253"/>
                    </a:cubicBezTo>
                    <a:cubicBezTo>
                      <a:pt x="f156" y="f253"/>
                      <a:pt x="f254" y="f251"/>
                      <a:pt x="f255" y="f172"/>
                    </a:cubicBezTo>
                    <a:cubicBezTo>
                      <a:pt x="f256" y="f248"/>
                      <a:pt x="f257" y="f246"/>
                      <a:pt x="f141" y="f142"/>
                    </a:cubicBezTo>
                    <a:close/>
                    <a:moveTo>
                      <a:pt x="f141" y="f142"/>
                    </a:moveTo>
                    <a:lnTo>
                      <a:pt x="f141" y="f142"/>
                    </a:lnTo>
                    <a:close/>
                    <a:moveTo>
                      <a:pt x="f258" y="f3"/>
                    </a:moveTo>
                    <a:lnTo>
                      <a:pt x="f113" y="f3"/>
                    </a:lnTo>
                    <a:lnTo>
                      <a:pt x="f259" y="f3"/>
                    </a:lnTo>
                    <a:cubicBezTo>
                      <a:pt x="f260" y="f3"/>
                      <a:pt x="f261" y="f262"/>
                      <a:pt x="f263" y="f264"/>
                    </a:cubicBezTo>
                    <a:cubicBezTo>
                      <a:pt x="f265" y="f266"/>
                      <a:pt x="f267" y="f248"/>
                      <a:pt x="f268" y="f269"/>
                    </a:cubicBezTo>
                    <a:lnTo>
                      <a:pt x="f270" y="f269"/>
                    </a:lnTo>
                    <a:lnTo>
                      <a:pt x="f183" y="f271"/>
                    </a:lnTo>
                    <a:cubicBezTo>
                      <a:pt x="f272" y="f88"/>
                      <a:pt x="f273" y="f274"/>
                      <a:pt x="f227" y="f275"/>
                    </a:cubicBezTo>
                    <a:lnTo>
                      <a:pt x="f276" y="f277"/>
                    </a:lnTo>
                    <a:lnTo>
                      <a:pt x="f278" y="f279"/>
                    </a:lnTo>
                    <a:cubicBezTo>
                      <a:pt x="f280" y="f281"/>
                      <a:pt x="f282" y="f151"/>
                      <a:pt x="f283" y="f284"/>
                    </a:cubicBezTo>
                    <a:cubicBezTo>
                      <a:pt x="f285" y="f286"/>
                      <a:pt x="f287" y="f288"/>
                      <a:pt x="f289" y="f290"/>
                    </a:cubicBezTo>
                    <a:cubicBezTo>
                      <a:pt x="f291" y="f292"/>
                      <a:pt x="f223" y="f293"/>
                      <a:pt x="f280" y="f211"/>
                    </a:cubicBezTo>
                    <a:cubicBezTo>
                      <a:pt x="f273" y="f294"/>
                      <a:pt x="f295" y="f296"/>
                      <a:pt x="f297" y="f298"/>
                    </a:cubicBezTo>
                    <a:cubicBezTo>
                      <a:pt x="f299" y="f300"/>
                      <a:pt x="f301" y="f302"/>
                      <a:pt x="f303" y="f304"/>
                    </a:cubicBezTo>
                    <a:cubicBezTo>
                      <a:pt x="f305" y="f175"/>
                      <a:pt x="f306" y="f307"/>
                      <a:pt x="f308" y="f309"/>
                    </a:cubicBezTo>
                    <a:cubicBezTo>
                      <a:pt x="f310" y="f311"/>
                      <a:pt x="f312" y="f313"/>
                      <a:pt x="f314" y="f129"/>
                    </a:cubicBezTo>
                    <a:cubicBezTo>
                      <a:pt x="f315" y="f222"/>
                      <a:pt x="f316" y="f317"/>
                      <a:pt x="f318" y="f319"/>
                    </a:cubicBezTo>
                    <a:cubicBezTo>
                      <a:pt x="f320" y="f321"/>
                      <a:pt x="f322" y="f323"/>
                      <a:pt x="f324" y="f325"/>
                    </a:cubicBezTo>
                    <a:cubicBezTo>
                      <a:pt x="f120" y="f326"/>
                      <a:pt x="f327" y="f328"/>
                      <a:pt x="f329" y="f330"/>
                    </a:cubicBezTo>
                    <a:cubicBezTo>
                      <a:pt x="f331" y="f332"/>
                      <a:pt x="f333" y="f334"/>
                      <a:pt x="f335" y="f336"/>
                    </a:cubicBezTo>
                    <a:cubicBezTo>
                      <a:pt x="f337" y="f338"/>
                      <a:pt x="f162" y="f339"/>
                      <a:pt x="f340" y="f341"/>
                    </a:cubicBezTo>
                    <a:lnTo>
                      <a:pt x="f113" y="f342"/>
                    </a:lnTo>
                    <a:lnTo>
                      <a:pt x="f343" y="f341"/>
                    </a:lnTo>
                    <a:cubicBezTo>
                      <a:pt x="f344" y="f339"/>
                      <a:pt x="f345" y="f338"/>
                      <a:pt x="f346" y="f336"/>
                    </a:cubicBezTo>
                    <a:cubicBezTo>
                      <a:pt x="f347" y="f334"/>
                      <a:pt x="f348" y="f332"/>
                      <a:pt x="f349" y="f330"/>
                    </a:cubicBezTo>
                    <a:cubicBezTo>
                      <a:pt x="f350" y="f328"/>
                      <a:pt x="f102" y="f326"/>
                      <a:pt x="f351" y="f325"/>
                    </a:cubicBezTo>
                    <a:cubicBezTo>
                      <a:pt x="f352" y="f323"/>
                      <a:pt x="f353" y="f321"/>
                      <a:pt x="f354" y="f319"/>
                    </a:cubicBezTo>
                    <a:cubicBezTo>
                      <a:pt x="f355" y="f317"/>
                      <a:pt x="f356" y="f222"/>
                      <a:pt x="f357" y="f129"/>
                    </a:cubicBezTo>
                    <a:cubicBezTo>
                      <a:pt x="f358" y="f313"/>
                      <a:pt x="f359" y="f311"/>
                      <a:pt x="f360" y="f309"/>
                    </a:cubicBezTo>
                    <a:cubicBezTo>
                      <a:pt x="f361" y="f307"/>
                      <a:pt x="f3" y="f175"/>
                      <a:pt x="f362" y="f304"/>
                    </a:cubicBezTo>
                    <a:cubicBezTo>
                      <a:pt x="f363" y="f302"/>
                      <a:pt x="f364" y="f300"/>
                      <a:pt x="f365" y="f298"/>
                    </a:cubicBezTo>
                    <a:cubicBezTo>
                      <a:pt x="f366" y="f296"/>
                      <a:pt x="f180" y="f294"/>
                      <a:pt x="f367" y="f211"/>
                    </a:cubicBezTo>
                    <a:cubicBezTo>
                      <a:pt x="f182" y="f293"/>
                      <a:pt x="f160" y="f292"/>
                      <a:pt x="f368" y="f290"/>
                    </a:cubicBezTo>
                    <a:cubicBezTo>
                      <a:pt x="f369" y="f288"/>
                      <a:pt x="f69" y="f286"/>
                      <a:pt x="f370" y="f284"/>
                    </a:cubicBezTo>
                    <a:cubicBezTo>
                      <a:pt x="f371" y="f151"/>
                      <a:pt x="f367" y="f281"/>
                      <a:pt x="f372" y="f279"/>
                    </a:cubicBezTo>
                    <a:lnTo>
                      <a:pt x="f373" y="f277"/>
                    </a:lnTo>
                    <a:lnTo>
                      <a:pt x="f174" y="f275"/>
                    </a:lnTo>
                    <a:cubicBezTo>
                      <a:pt x="f374" y="f274"/>
                      <a:pt x="f375" y="f88"/>
                      <a:pt x="f376" y="f271"/>
                    </a:cubicBezTo>
                    <a:lnTo>
                      <a:pt x="f44" y="f269"/>
                    </a:lnTo>
                    <a:lnTo>
                      <a:pt x="f377" y="f269"/>
                    </a:lnTo>
                    <a:cubicBezTo>
                      <a:pt x="f378" y="f248"/>
                      <a:pt x="f379" y="f266"/>
                      <a:pt x="f380" y="f264"/>
                    </a:cubicBezTo>
                    <a:cubicBezTo>
                      <a:pt x="f45" y="f262"/>
                      <a:pt x="f381" y="f3"/>
                      <a:pt x="f258" y="f3"/>
                    </a:cubicBezTo>
                    <a:close/>
                    <a:moveTo>
                      <a:pt x="f258" y="f3"/>
                    </a:moveTo>
                    <a:lnTo>
                      <a:pt x="f258" y="f3"/>
                    </a:lnTo>
                    <a:close/>
                    <a:moveTo>
                      <a:pt x="f136" y="f382"/>
                    </a:moveTo>
                    <a:cubicBezTo>
                      <a:pt x="f383" y="f382"/>
                      <a:pt x="f327" y="f384"/>
                      <a:pt x="f327" y="f385"/>
                    </a:cubicBezTo>
                    <a:cubicBezTo>
                      <a:pt x="f327" y="f352"/>
                      <a:pt x="f383" y="f386"/>
                      <a:pt x="f136" y="f386"/>
                    </a:cubicBezTo>
                    <a:cubicBezTo>
                      <a:pt x="f214" y="f386"/>
                      <a:pt x="f387" y="f352"/>
                      <a:pt x="f387" y="f385"/>
                    </a:cubicBezTo>
                    <a:cubicBezTo>
                      <a:pt x="f387" y="f384"/>
                      <a:pt x="f214" y="f382"/>
                      <a:pt x="f136" y="f382"/>
                    </a:cubicBezTo>
                    <a:close/>
                    <a:moveTo>
                      <a:pt x="f136" y="f382"/>
                    </a:moveTo>
                    <a:lnTo>
                      <a:pt x="f136" y="f382"/>
                    </a:lnTo>
                    <a:close/>
                    <a:moveTo>
                      <a:pt x="f252" y="f388"/>
                    </a:moveTo>
                    <a:cubicBezTo>
                      <a:pt x="f389" y="f390"/>
                      <a:pt x="f391" y="f392"/>
                      <a:pt x="f393" y="f394"/>
                    </a:cubicBezTo>
                    <a:cubicBezTo>
                      <a:pt x="f395" y="f396"/>
                      <a:pt x="f397" y="f398"/>
                      <a:pt x="f162" y="f399"/>
                    </a:cubicBezTo>
                    <a:lnTo>
                      <a:pt x="f162" y="f400"/>
                    </a:lnTo>
                    <a:cubicBezTo>
                      <a:pt x="f140" y="f401"/>
                      <a:pt x="f258" y="f402"/>
                      <a:pt x="f6" y="f403"/>
                    </a:cubicBezTo>
                    <a:cubicBezTo>
                      <a:pt x="f206" y="f404"/>
                      <a:pt x="f259" y="f405"/>
                      <a:pt x="f335" y="f405"/>
                    </a:cubicBezTo>
                    <a:cubicBezTo>
                      <a:pt x="f406" y="f405"/>
                      <a:pt x="f212" y="f405"/>
                      <a:pt x="f407" y="f408"/>
                    </a:cubicBezTo>
                    <a:cubicBezTo>
                      <a:pt x="f409" y="f408"/>
                      <a:pt x="f410" y="f405"/>
                      <a:pt x="f165" y="f404"/>
                    </a:cubicBezTo>
                    <a:cubicBezTo>
                      <a:pt x="f260" y="f411"/>
                      <a:pt x="f412" y="f413"/>
                      <a:pt x="f414" y="f97"/>
                    </a:cubicBezTo>
                    <a:lnTo>
                      <a:pt x="f171" y="f415"/>
                    </a:lnTo>
                    <a:cubicBezTo>
                      <a:pt x="f324" y="f416"/>
                      <a:pt x="f417" y="f418"/>
                      <a:pt x="f134" y="f396"/>
                    </a:cubicBezTo>
                    <a:cubicBezTo>
                      <a:pt x="f419" y="f380"/>
                      <a:pt x="f420" y="f421"/>
                      <a:pt x="f422" y="f399"/>
                    </a:cubicBezTo>
                    <a:cubicBezTo>
                      <a:pt x="f423" y="f424"/>
                      <a:pt x="f425" y="f399"/>
                      <a:pt x="f426" y="f398"/>
                    </a:cubicBezTo>
                    <a:cubicBezTo>
                      <a:pt x="f427" y="f41"/>
                      <a:pt x="f428" y="f429"/>
                      <a:pt x="f430" y="f431"/>
                    </a:cubicBezTo>
                    <a:cubicBezTo>
                      <a:pt x="f132" y="f432"/>
                      <a:pt x="f132" y="f384"/>
                      <a:pt x="f433" y="f43"/>
                    </a:cubicBezTo>
                    <a:cubicBezTo>
                      <a:pt x="f217" y="f434"/>
                      <a:pt x="f435" y="f436"/>
                      <a:pt x="f304" y="f437"/>
                    </a:cubicBezTo>
                    <a:cubicBezTo>
                      <a:pt x="f438" y="f439"/>
                      <a:pt x="f440" y="f441"/>
                      <a:pt x="f442" y="f443"/>
                    </a:cubicBezTo>
                    <a:cubicBezTo>
                      <a:pt x="f121" y="f444"/>
                      <a:pt x="f445" y="f446"/>
                      <a:pt x="f447" y="f448"/>
                    </a:cubicBezTo>
                    <a:lnTo>
                      <a:pt x="f80" y="f449"/>
                    </a:lnTo>
                    <a:lnTo>
                      <a:pt x="f450" y="f451"/>
                    </a:lnTo>
                    <a:cubicBezTo>
                      <a:pt x="f452" y="f453"/>
                      <a:pt x="f423" y="f454"/>
                      <a:pt x="f422" y="f455"/>
                    </a:cubicBezTo>
                    <a:cubicBezTo>
                      <a:pt x="f452" y="f456"/>
                      <a:pt x="f457" y="f458"/>
                      <a:pt x="f425" y="f459"/>
                    </a:cubicBezTo>
                    <a:cubicBezTo>
                      <a:pt x="f460" y="f461"/>
                      <a:pt x="f462" y="f463"/>
                      <a:pt x="f464" y="f465"/>
                    </a:cubicBezTo>
                    <a:cubicBezTo>
                      <a:pt x="f466" y="f467"/>
                      <a:pt x="f468" y="f45"/>
                      <a:pt x="f469" y="f470"/>
                    </a:cubicBezTo>
                    <a:cubicBezTo>
                      <a:pt x="f263" y="f443"/>
                      <a:pt x="f320" y="f441"/>
                      <a:pt x="f471" y="f443"/>
                    </a:cubicBezTo>
                    <a:cubicBezTo>
                      <a:pt x="f472" y="f473"/>
                      <a:pt x="f474" y="f475"/>
                      <a:pt x="f476" y="f396"/>
                    </a:cubicBezTo>
                    <a:cubicBezTo>
                      <a:pt x="f428" y="f19"/>
                      <a:pt x="f417" y="f477"/>
                      <a:pt x="f478" y="f479"/>
                    </a:cubicBezTo>
                    <a:cubicBezTo>
                      <a:pt x="f480" y="f481"/>
                      <a:pt x="f482" y="f274"/>
                      <a:pt x="f206" y="f274"/>
                    </a:cubicBezTo>
                    <a:cubicBezTo>
                      <a:pt x="f483" y="f274"/>
                      <a:pt x="f484" y="f481"/>
                      <a:pt x="f156" y="f479"/>
                    </a:cubicBezTo>
                    <a:cubicBezTo>
                      <a:pt x="f485" y="f477"/>
                      <a:pt x="f486" y="f19"/>
                      <a:pt x="f400" y="f396"/>
                    </a:cubicBezTo>
                    <a:cubicBezTo>
                      <a:pt x="f487" y="f488"/>
                      <a:pt x="f354" y="f56"/>
                      <a:pt x="f489" y="f162"/>
                    </a:cubicBezTo>
                    <a:lnTo>
                      <a:pt x="f490" y="f162"/>
                    </a:lnTo>
                    <a:lnTo>
                      <a:pt x="f490" y="f465"/>
                    </a:lnTo>
                    <a:lnTo>
                      <a:pt x="f491" y="f465"/>
                    </a:lnTo>
                    <a:lnTo>
                      <a:pt x="f491" y="f45"/>
                    </a:lnTo>
                    <a:lnTo>
                      <a:pt x="f492" y="f45"/>
                    </a:lnTo>
                    <a:lnTo>
                      <a:pt x="f492" y="f436"/>
                    </a:lnTo>
                    <a:lnTo>
                      <a:pt x="f491" y="f436"/>
                    </a:lnTo>
                    <a:lnTo>
                      <a:pt x="f491" y="f493"/>
                    </a:lnTo>
                    <a:lnTo>
                      <a:pt x="f492" y="f493"/>
                    </a:lnTo>
                    <a:lnTo>
                      <a:pt x="f492" y="f494"/>
                    </a:lnTo>
                    <a:cubicBezTo>
                      <a:pt x="f492" y="f390"/>
                      <a:pt x="f495" y="f496"/>
                      <a:pt x="f497" y="f418"/>
                    </a:cubicBezTo>
                    <a:lnTo>
                      <a:pt x="f497" y="f498"/>
                    </a:lnTo>
                    <a:cubicBezTo>
                      <a:pt x="f497" y="f499"/>
                      <a:pt x="f351" y="f413"/>
                      <a:pt x="f500" y="f413"/>
                    </a:cubicBezTo>
                    <a:cubicBezTo>
                      <a:pt x="f501" y="f413"/>
                      <a:pt x="f502" y="f499"/>
                      <a:pt x="f502" y="f498"/>
                    </a:cubicBezTo>
                    <a:lnTo>
                      <a:pt x="f502" y="f418"/>
                    </a:lnTo>
                    <a:cubicBezTo>
                      <a:pt x="f503" y="f496"/>
                      <a:pt x="f504" y="f390"/>
                      <a:pt x="f504" y="f494"/>
                    </a:cubicBezTo>
                    <a:lnTo>
                      <a:pt x="f504" y="f493"/>
                    </a:lnTo>
                    <a:lnTo>
                      <a:pt x="f505" y="f493"/>
                    </a:lnTo>
                    <a:lnTo>
                      <a:pt x="f505" y="f436"/>
                    </a:lnTo>
                    <a:lnTo>
                      <a:pt x="f504" y="f436"/>
                    </a:lnTo>
                    <a:lnTo>
                      <a:pt x="f504" y="f45"/>
                    </a:lnTo>
                    <a:lnTo>
                      <a:pt x="f505" y="f45"/>
                    </a:lnTo>
                    <a:lnTo>
                      <a:pt x="f505" y="f465"/>
                    </a:lnTo>
                    <a:lnTo>
                      <a:pt x="f381" y="f465"/>
                    </a:lnTo>
                    <a:lnTo>
                      <a:pt x="f381" y="f162"/>
                    </a:lnTo>
                    <a:lnTo>
                      <a:pt x="f506" y="f162"/>
                    </a:lnTo>
                    <a:cubicBezTo>
                      <a:pt x="f507" y="f508"/>
                      <a:pt x="f140" y="f509"/>
                      <a:pt x="f510" y="f107"/>
                    </a:cubicBezTo>
                    <a:cubicBezTo>
                      <a:pt x="f212" y="f511"/>
                      <a:pt x="f512" y="f158"/>
                      <a:pt x="f513" y="f514"/>
                    </a:cubicBezTo>
                    <a:cubicBezTo>
                      <a:pt x="f515" y="f516"/>
                      <a:pt x="f517" y="f518"/>
                      <a:pt x="f389" y="f519"/>
                    </a:cubicBezTo>
                    <a:cubicBezTo>
                      <a:pt x="f74" y="f455"/>
                      <a:pt x="f520" y="f521"/>
                      <a:pt x="f522" y="f523"/>
                    </a:cubicBezTo>
                    <a:cubicBezTo>
                      <a:pt x="f524" y="f54"/>
                      <a:pt x="f525" y="f518"/>
                      <a:pt x="f526" y="f350"/>
                    </a:cubicBezTo>
                    <a:cubicBezTo>
                      <a:pt x="f414" y="f521"/>
                      <a:pt x="f525" y="f458"/>
                      <a:pt x="f527" y="f528"/>
                    </a:cubicBezTo>
                    <a:cubicBezTo>
                      <a:pt x="f524" y="f529"/>
                      <a:pt x="f530" y="f531"/>
                      <a:pt x="f532" y="f533"/>
                    </a:cubicBezTo>
                    <a:cubicBezTo>
                      <a:pt x="f534" y="f492"/>
                      <a:pt x="f120" y="f446"/>
                      <a:pt x="f535" y="f536"/>
                    </a:cubicBezTo>
                    <a:cubicBezTo>
                      <a:pt x="f537" y="f444"/>
                      <a:pt x="f538" y="f539"/>
                      <a:pt x="f540" y="f541"/>
                    </a:cubicBezTo>
                    <a:cubicBezTo>
                      <a:pt x="f542" y="f543"/>
                      <a:pt x="f214" y="f543"/>
                      <a:pt x="f544" y="f543"/>
                    </a:cubicBezTo>
                    <a:cubicBezTo>
                      <a:pt x="f298" y="f543"/>
                      <a:pt x="f545" y="f546"/>
                      <a:pt x="f138" y="f99"/>
                    </a:cubicBezTo>
                    <a:lnTo>
                      <a:pt x="f547" y="f470"/>
                    </a:lnTo>
                    <a:lnTo>
                      <a:pt x="f165" y="f548"/>
                    </a:lnTo>
                    <a:cubicBezTo>
                      <a:pt x="f549" y="f441"/>
                      <a:pt x="f550" y="f551"/>
                      <a:pt x="f118" y="f43"/>
                    </a:cubicBezTo>
                    <a:cubicBezTo>
                      <a:pt x="f517" y="f552"/>
                      <a:pt x="f545" y="f151"/>
                      <a:pt x="f553" y="f431"/>
                    </a:cubicBezTo>
                    <a:cubicBezTo>
                      <a:pt x="f554" y="f555"/>
                      <a:pt x="f556" y="f388"/>
                      <a:pt x="f252" y="f388"/>
                    </a:cubicBezTo>
                    <a:close/>
                    <a:moveTo>
                      <a:pt x="f252" y="f388"/>
                    </a:moveTo>
                    <a:lnTo>
                      <a:pt x="f252" y="f388"/>
                    </a:lnTo>
                    <a:close/>
                    <a:moveTo>
                      <a:pt x="f557" y="f558"/>
                    </a:moveTo>
                    <a:cubicBezTo>
                      <a:pt x="f559" y="f560"/>
                      <a:pt x="f440" y="f561"/>
                      <a:pt x="f562" y="f563"/>
                    </a:cubicBezTo>
                    <a:cubicBezTo>
                      <a:pt x="f419" y="f564"/>
                      <a:pt x="f261" y="f565"/>
                      <a:pt x="f566" y="f567"/>
                    </a:cubicBezTo>
                    <a:cubicBezTo>
                      <a:pt x="f250" y="f568"/>
                      <a:pt x="f569" y="f64"/>
                      <a:pt x="f570" y="f203"/>
                    </a:cubicBezTo>
                    <a:cubicBezTo>
                      <a:pt x="f571" y="f572"/>
                      <a:pt x="f573" y="f574"/>
                      <a:pt x="f78" y="f574"/>
                    </a:cubicBezTo>
                    <a:lnTo>
                      <a:pt x="f575" y="f574"/>
                    </a:lnTo>
                    <a:lnTo>
                      <a:pt x="f576" y="f577"/>
                    </a:lnTo>
                    <a:cubicBezTo>
                      <a:pt x="f324" y="f578"/>
                      <a:pt x="f579" y="f105"/>
                      <a:pt x="f216" y="f156"/>
                    </a:cubicBezTo>
                    <a:cubicBezTo>
                      <a:pt x="f580" y="f288"/>
                      <a:pt x="f530" y="f581"/>
                      <a:pt x="f582" y="f583"/>
                    </a:cubicBezTo>
                    <a:cubicBezTo>
                      <a:pt x="f584" y="f585"/>
                      <a:pt x="f586" y="f587"/>
                      <a:pt x="f588" y="f103"/>
                    </a:cubicBezTo>
                    <a:cubicBezTo>
                      <a:pt x="f545" y="f581"/>
                      <a:pt x="f589" y="f590"/>
                      <a:pt x="f591" y="f105"/>
                    </a:cubicBezTo>
                    <a:cubicBezTo>
                      <a:pt x="f409" y="f592"/>
                      <a:pt x="f593" y="f578"/>
                      <a:pt x="f594" y="f568"/>
                    </a:cubicBezTo>
                    <a:cubicBezTo>
                      <a:pt x="f595" y="f293"/>
                      <a:pt x="f340" y="f507"/>
                      <a:pt x="f343" y="f162"/>
                    </a:cubicBezTo>
                    <a:lnTo>
                      <a:pt x="f530" y="f162"/>
                    </a:lnTo>
                    <a:lnTo>
                      <a:pt x="f530" y="f596"/>
                    </a:lnTo>
                    <a:lnTo>
                      <a:pt x="f597" y="f340"/>
                    </a:lnTo>
                    <a:cubicBezTo>
                      <a:pt x="f414" y="f208"/>
                      <a:pt x="f579" y="f598"/>
                      <a:pt x="f576" y="f508"/>
                    </a:cubicBezTo>
                    <a:cubicBezTo>
                      <a:pt x="f599" y="f572"/>
                      <a:pt x="f304" y="f347"/>
                      <a:pt x="f447" y="f107"/>
                    </a:cubicBezTo>
                    <a:cubicBezTo>
                      <a:pt x="f423" y="f600"/>
                      <a:pt x="f217" y="f601"/>
                      <a:pt x="f427" y="f602"/>
                    </a:cubicBezTo>
                    <a:cubicBezTo>
                      <a:pt x="f603" y="f604"/>
                      <a:pt x="f605" y="f581"/>
                      <a:pt x="f175" y="f606"/>
                    </a:cubicBezTo>
                    <a:cubicBezTo>
                      <a:pt x="f607" y="f583"/>
                      <a:pt x="f608" y="f606"/>
                      <a:pt x="f474" y="f198"/>
                    </a:cubicBezTo>
                    <a:cubicBezTo>
                      <a:pt x="f609" y="f581"/>
                      <a:pt x="f610" y="f288"/>
                      <a:pt x="f611" y="f156"/>
                    </a:cubicBezTo>
                    <a:cubicBezTo>
                      <a:pt x="f612" y="f613"/>
                      <a:pt x="f614" y="f615"/>
                      <a:pt x="f616" y="f617"/>
                    </a:cubicBezTo>
                    <a:cubicBezTo>
                      <a:pt x="f618" y="f619"/>
                      <a:pt x="f620" y="f621"/>
                      <a:pt x="f622" y="f623"/>
                    </a:cubicBezTo>
                    <a:cubicBezTo>
                      <a:pt x="f624" y="f546"/>
                      <a:pt x="f476" y="f444"/>
                      <a:pt x="f625" y="f626"/>
                    </a:cubicBezTo>
                    <a:cubicBezTo>
                      <a:pt x="f627" y="f628"/>
                      <a:pt x="f603" y="f629"/>
                      <a:pt x="f322" y="f630"/>
                    </a:cubicBezTo>
                    <a:cubicBezTo>
                      <a:pt x="f425" y="f52"/>
                      <a:pt x="f452" y="f523"/>
                      <a:pt x="f557" y="f558"/>
                    </a:cubicBezTo>
                    <a:close/>
                    <a:moveTo>
                      <a:pt x="f557" y="f558"/>
                    </a:moveTo>
                    <a:lnTo>
                      <a:pt x="f557" y="f558"/>
                    </a:lnTo>
                    <a:close/>
                    <a:moveTo>
                      <a:pt x="f631" y="f632"/>
                    </a:moveTo>
                    <a:lnTo>
                      <a:pt x="f15" y="f632"/>
                    </a:lnTo>
                    <a:lnTo>
                      <a:pt x="f15" y="f633"/>
                    </a:lnTo>
                    <a:cubicBezTo>
                      <a:pt x="f15" y="f633"/>
                      <a:pt x="f634" y="f175"/>
                      <a:pt x="f494" y="f175"/>
                    </a:cubicBezTo>
                    <a:lnTo>
                      <a:pt x="f635" y="f175"/>
                    </a:lnTo>
                    <a:cubicBezTo>
                      <a:pt x="f636" y="f175"/>
                      <a:pt x="f636" y="f633"/>
                      <a:pt x="f636" y="f633"/>
                    </a:cubicBezTo>
                    <a:lnTo>
                      <a:pt x="f636" y="f632"/>
                    </a:lnTo>
                    <a:lnTo>
                      <a:pt x="f637" y="f632"/>
                    </a:lnTo>
                    <a:cubicBezTo>
                      <a:pt x="f638" y="f639"/>
                      <a:pt x="f640" y="f462"/>
                      <a:pt x="f486" y="f641"/>
                    </a:cubicBezTo>
                    <a:cubicBezTo>
                      <a:pt x="f552" y="f642"/>
                      <a:pt x="f643" y="f644"/>
                      <a:pt x="f645" y="f646"/>
                    </a:cubicBezTo>
                    <a:cubicBezTo>
                      <a:pt x="f536" y="f647"/>
                      <a:pt x="f648" y="f571"/>
                      <a:pt x="f58" y="f649"/>
                    </a:cubicBezTo>
                    <a:cubicBezTo>
                      <a:pt x="f153" y="f650"/>
                      <a:pt x="f651" y="f633"/>
                      <a:pt x="f541" y="f632"/>
                    </a:cubicBezTo>
                    <a:lnTo>
                      <a:pt x="f153" y="f632"/>
                    </a:lnTo>
                    <a:lnTo>
                      <a:pt x="f153" y="f652"/>
                    </a:lnTo>
                    <a:cubicBezTo>
                      <a:pt x="f153" y="f653"/>
                      <a:pt x="f648" y="f654"/>
                      <a:pt x="f501" y="f654"/>
                    </a:cubicBezTo>
                    <a:lnTo>
                      <a:pt x="f505" y="f654"/>
                    </a:lnTo>
                    <a:cubicBezTo>
                      <a:pt x="f503" y="f654"/>
                      <a:pt x="f196" y="f653"/>
                      <a:pt x="f196" y="f652"/>
                    </a:cubicBezTo>
                    <a:lnTo>
                      <a:pt x="f196" y="f632"/>
                    </a:lnTo>
                    <a:lnTo>
                      <a:pt x="f519" y="f632"/>
                    </a:lnTo>
                    <a:cubicBezTo>
                      <a:pt x="f655" y="f632"/>
                      <a:pt x="f523" y="f476"/>
                      <a:pt x="f523" y="f656"/>
                    </a:cubicBezTo>
                    <a:lnTo>
                      <a:pt x="f523" y="f657"/>
                    </a:lnTo>
                    <a:cubicBezTo>
                      <a:pt x="f523" y="f658"/>
                      <a:pt x="f655" y="f659"/>
                      <a:pt x="f519" y="f659"/>
                    </a:cubicBezTo>
                    <a:cubicBezTo>
                      <a:pt x="f660" y="f661"/>
                      <a:pt x="f662" y="f624"/>
                      <a:pt x="f631" y="f659"/>
                    </a:cubicBezTo>
                    <a:cubicBezTo>
                      <a:pt x="f496" y="f659"/>
                      <a:pt x="f415" y="f658"/>
                      <a:pt x="f415" y="f657"/>
                    </a:cubicBezTo>
                    <a:lnTo>
                      <a:pt x="f415" y="f656"/>
                    </a:lnTo>
                    <a:cubicBezTo>
                      <a:pt x="f415" y="f476"/>
                      <a:pt x="f496" y="f632"/>
                      <a:pt x="f631" y="f632"/>
                    </a:cubicBezTo>
                    <a:close/>
                    <a:moveTo>
                      <a:pt x="f631" y="f632"/>
                    </a:moveTo>
                    <a:lnTo>
                      <a:pt x="f631" y="f632"/>
                    </a:lnTo>
                    <a:close/>
                    <a:moveTo>
                      <a:pt x="f198" y="f322"/>
                    </a:moveTo>
                    <a:cubicBezTo>
                      <a:pt x="f663" y="f664"/>
                      <a:pt x="f503" y="f665"/>
                      <a:pt x="f461" y="f250"/>
                    </a:cubicBezTo>
                    <a:cubicBezTo>
                      <a:pt x="f621" y="f666"/>
                      <a:pt x="f485" y="f667"/>
                      <a:pt x="f13" y="f169"/>
                    </a:cubicBezTo>
                    <a:cubicBezTo>
                      <a:pt x="f668" y="f669"/>
                      <a:pt x="f451" y="f670"/>
                      <a:pt x="f497" y="f553"/>
                    </a:cubicBezTo>
                    <a:cubicBezTo>
                      <a:pt x="f671" y="f556"/>
                      <a:pt x="f672" y="f673"/>
                      <a:pt x="f99" y="f540"/>
                    </a:cubicBezTo>
                    <a:cubicBezTo>
                      <a:pt x="f638" y="f674"/>
                      <a:pt x="f675" y="f527"/>
                      <a:pt x="f676" y="f641"/>
                    </a:cubicBezTo>
                    <a:cubicBezTo>
                      <a:pt x="f636" y="f557"/>
                      <a:pt x="f677" y="f678"/>
                      <a:pt x="f436" y="f679"/>
                    </a:cubicBezTo>
                    <a:cubicBezTo>
                      <a:pt x="f680" y="f681"/>
                      <a:pt x="f490" y="f682"/>
                      <a:pt x="f683" y="f625"/>
                    </a:cubicBezTo>
                    <a:cubicBezTo>
                      <a:pt x="f683" y="f684"/>
                      <a:pt x="f685" y="f82"/>
                      <a:pt x="f686" y="f639"/>
                    </a:cubicBezTo>
                    <a:cubicBezTo>
                      <a:pt x="f541" y="f687"/>
                      <a:pt x="f688" y="f82"/>
                      <a:pt x="f444" y="f689"/>
                    </a:cubicBezTo>
                    <a:cubicBezTo>
                      <a:pt x="f446" y="f653"/>
                      <a:pt x="f254" y="f690"/>
                      <a:pt x="f691" y="f692"/>
                    </a:cubicBezTo>
                    <a:cubicBezTo>
                      <a:pt x="f153" y="f466"/>
                      <a:pt x="f693" y="f433"/>
                      <a:pt x="f198" y="f322"/>
                    </a:cubicBezTo>
                    <a:close/>
                    <a:moveTo>
                      <a:pt x="f198" y="f322"/>
                    </a:moveTo>
                    <a:lnTo>
                      <a:pt x="f198" y="f322"/>
                    </a:lnTo>
                    <a:close/>
                    <a:moveTo>
                      <a:pt x="f694" y="f211"/>
                    </a:moveTo>
                    <a:lnTo>
                      <a:pt x="f694" y="f162"/>
                    </a:lnTo>
                    <a:lnTo>
                      <a:pt x="f695" y="f162"/>
                    </a:lnTo>
                    <a:lnTo>
                      <a:pt x="f695" y="f696"/>
                    </a:lnTo>
                    <a:lnTo>
                      <a:pt x="f686" y="f696"/>
                    </a:lnTo>
                    <a:lnTo>
                      <a:pt x="f686" y="f162"/>
                    </a:lnTo>
                    <a:lnTo>
                      <a:pt x="f697" y="f162"/>
                    </a:lnTo>
                    <a:lnTo>
                      <a:pt x="f697" y="f698"/>
                    </a:lnTo>
                    <a:cubicBezTo>
                      <a:pt x="f697" y="f699"/>
                      <a:pt x="f694" y="f699"/>
                      <a:pt x="f694" y="f698"/>
                    </a:cubicBezTo>
                    <a:lnTo>
                      <a:pt x="f694" y="f211"/>
                    </a:lnTo>
                    <a:close/>
                    <a:moveTo>
                      <a:pt x="f694" y="f211"/>
                    </a:moveTo>
                    <a:lnTo>
                      <a:pt x="f694" y="f211"/>
                    </a:lnTo>
                    <a:close/>
                    <a:moveTo>
                      <a:pt x="f503" y="f432"/>
                    </a:moveTo>
                    <a:lnTo>
                      <a:pt x="f503" y="f494"/>
                    </a:lnTo>
                    <a:cubicBezTo>
                      <a:pt x="f503" y="f700"/>
                      <a:pt x="f528" y="f415"/>
                      <a:pt x="f500" y="f415"/>
                    </a:cubicBezTo>
                    <a:cubicBezTo>
                      <a:pt x="f697" y="f415"/>
                      <a:pt x="f643" y="f700"/>
                      <a:pt x="f643" y="f494"/>
                    </a:cubicBezTo>
                    <a:lnTo>
                      <a:pt x="f643" y="f432"/>
                    </a:lnTo>
                    <a:lnTo>
                      <a:pt x="f503" y="f432"/>
                    </a:lnTo>
                    <a:close/>
                    <a:moveTo>
                      <a:pt x="f503" y="f432"/>
                    </a:moveTo>
                    <a:lnTo>
                      <a:pt x="f503" y="f432"/>
                    </a:lnTo>
                    <a:close/>
                    <a:moveTo>
                      <a:pt x="f501" y="f396"/>
                    </a:moveTo>
                    <a:lnTo>
                      <a:pt x="f501" y="f498"/>
                    </a:lnTo>
                    <a:cubicBezTo>
                      <a:pt x="f501" y="f701"/>
                      <a:pt x="f702" y="f421"/>
                      <a:pt x="f500" y="f421"/>
                    </a:cubicBezTo>
                    <a:cubicBezTo>
                      <a:pt x="f621" y="f421"/>
                      <a:pt x="f351" y="f701"/>
                      <a:pt x="f351" y="f498"/>
                    </a:cubicBezTo>
                    <a:lnTo>
                      <a:pt x="f351" y="f396"/>
                    </a:lnTo>
                    <a:cubicBezTo>
                      <a:pt x="f660" y="f396"/>
                      <a:pt x="f703" y="f704"/>
                      <a:pt x="f500" y="f704"/>
                    </a:cubicBezTo>
                    <a:cubicBezTo>
                      <a:pt x="f645" y="f704"/>
                      <a:pt x="f648" y="f396"/>
                      <a:pt x="f501" y="f396"/>
                    </a:cubicBezTo>
                    <a:close/>
                    <a:moveTo>
                      <a:pt x="f501" y="f396"/>
                    </a:moveTo>
                    <a:lnTo>
                      <a:pt x="f501" y="f396"/>
                    </a:lnTo>
                    <a:close/>
                    <a:moveTo>
                      <a:pt x="f495" y="f441"/>
                    </a:moveTo>
                    <a:lnTo>
                      <a:pt x="f495" y="f446"/>
                    </a:lnTo>
                    <a:lnTo>
                      <a:pt x="f503" y="f446"/>
                    </a:lnTo>
                    <a:lnTo>
                      <a:pt x="f503" y="f441"/>
                    </a:lnTo>
                    <a:lnTo>
                      <a:pt x="f495" y="f441"/>
                    </a:lnTo>
                    <a:close/>
                    <a:moveTo>
                      <a:pt x="f495" y="f441"/>
                    </a:moveTo>
                    <a:lnTo>
                      <a:pt x="f495" y="f441"/>
                    </a:lnTo>
                    <a:close/>
                    <a:moveTo>
                      <a:pt x="f628" y="f493"/>
                    </a:moveTo>
                    <a:lnTo>
                      <a:pt x="f628" y="f436"/>
                    </a:lnTo>
                    <a:lnTo>
                      <a:pt x="f621" y="f436"/>
                    </a:lnTo>
                    <a:lnTo>
                      <a:pt x="f195" y="f436"/>
                    </a:lnTo>
                    <a:lnTo>
                      <a:pt x="f195" y="f493"/>
                    </a:lnTo>
                    <a:lnTo>
                      <a:pt x="f628" y="f493"/>
                    </a:lnTo>
                    <a:close/>
                    <a:moveTo>
                      <a:pt x="f628" y="f493"/>
                    </a:moveTo>
                    <a:lnTo>
                      <a:pt x="f628" y="f493"/>
                    </a:lnTo>
                    <a:close/>
                    <a:moveTo>
                      <a:pt x="f645" y="f493"/>
                    </a:moveTo>
                    <a:lnTo>
                      <a:pt x="f645" y="f436"/>
                    </a:lnTo>
                    <a:lnTo>
                      <a:pt x="f502" y="f436"/>
                    </a:lnTo>
                    <a:lnTo>
                      <a:pt x="f502" y="f493"/>
                    </a:lnTo>
                    <a:lnTo>
                      <a:pt x="f705" y="f493"/>
                    </a:lnTo>
                    <a:lnTo>
                      <a:pt x="f645" y="f493"/>
                    </a:lnTo>
                    <a:close/>
                    <a:moveTo>
                      <a:pt x="f645" y="f493"/>
                    </a:moveTo>
                    <a:lnTo>
                      <a:pt x="f645" y="f493"/>
                    </a:lnTo>
                    <a:close/>
                    <a:moveTo>
                      <a:pt x="f695" y="f529"/>
                    </a:moveTo>
                    <a:lnTo>
                      <a:pt x="f706" y="f529"/>
                    </a:lnTo>
                    <a:lnTo>
                      <a:pt x="f706" y="f694"/>
                    </a:lnTo>
                    <a:lnTo>
                      <a:pt x="f707" y="f694"/>
                    </a:lnTo>
                    <a:lnTo>
                      <a:pt x="f707" y="f529"/>
                    </a:lnTo>
                    <a:lnTo>
                      <a:pt x="f629" y="f529"/>
                    </a:lnTo>
                    <a:lnTo>
                      <a:pt x="f629" y="f694"/>
                    </a:lnTo>
                    <a:lnTo>
                      <a:pt x="f621" y="f694"/>
                    </a:lnTo>
                    <a:lnTo>
                      <a:pt x="f621" y="f529"/>
                    </a:lnTo>
                    <a:lnTo>
                      <a:pt x="f13" y="f529"/>
                    </a:lnTo>
                    <a:lnTo>
                      <a:pt x="f13" y="f694"/>
                    </a:lnTo>
                    <a:lnTo>
                      <a:pt x="f488" y="f694"/>
                    </a:lnTo>
                    <a:lnTo>
                      <a:pt x="f488" y="f529"/>
                    </a:lnTo>
                    <a:lnTo>
                      <a:pt x="f686" y="f529"/>
                    </a:lnTo>
                    <a:lnTo>
                      <a:pt x="f686" y="f619"/>
                    </a:lnTo>
                    <a:lnTo>
                      <a:pt x="f695" y="f619"/>
                    </a:lnTo>
                    <a:lnTo>
                      <a:pt x="f695" y="f529"/>
                    </a:lnTo>
                    <a:close/>
                    <a:moveTo>
                      <a:pt x="f695" y="f529"/>
                    </a:moveTo>
                    <a:lnTo>
                      <a:pt x="f695" y="f529"/>
                    </a:lnTo>
                    <a:close/>
                    <a:moveTo>
                      <a:pt x="f628" y="f45"/>
                    </a:moveTo>
                    <a:lnTo>
                      <a:pt x="f628" y="f465"/>
                    </a:lnTo>
                    <a:lnTo>
                      <a:pt x="f502" y="f465"/>
                    </a:lnTo>
                    <a:lnTo>
                      <a:pt x="f502" y="f45"/>
                    </a:lnTo>
                    <a:lnTo>
                      <a:pt x="f628" y="f45"/>
                    </a:lnTo>
                    <a:close/>
                    <a:moveTo>
                      <a:pt x="f628" y="f45"/>
                    </a:moveTo>
                    <a:lnTo>
                      <a:pt x="f628" y="f45"/>
                    </a:lnTo>
                    <a:close/>
                    <a:moveTo>
                      <a:pt x="f697" y="f708"/>
                    </a:moveTo>
                    <a:lnTo>
                      <a:pt x="f694" y="f708"/>
                    </a:lnTo>
                    <a:lnTo>
                      <a:pt x="f694" y="f349"/>
                    </a:lnTo>
                    <a:lnTo>
                      <a:pt x="f697" y="f349"/>
                    </a:lnTo>
                    <a:lnTo>
                      <a:pt x="f697" y="f708"/>
                    </a:lnTo>
                    <a:close/>
                    <a:moveTo>
                      <a:pt x="f697" y="f708"/>
                    </a:moveTo>
                    <a:lnTo>
                      <a:pt x="f697" y="f708"/>
                    </a:lnTo>
                    <a:close/>
                    <a:moveTo>
                      <a:pt x="f686" y="f290"/>
                    </a:moveTo>
                    <a:lnTo>
                      <a:pt x="f695" y="f290"/>
                    </a:lnTo>
                    <a:lnTo>
                      <a:pt x="f695" y="f663"/>
                    </a:lnTo>
                    <a:lnTo>
                      <a:pt x="f686" y="f663"/>
                    </a:lnTo>
                    <a:lnTo>
                      <a:pt x="f686" y="f290"/>
                    </a:lnTo>
                    <a:close/>
                    <a:moveTo>
                      <a:pt x="f686" y="f290"/>
                    </a:moveTo>
                    <a:lnTo>
                      <a:pt x="f686" y="f290"/>
                    </a:lnTo>
                    <a:close/>
                    <a:moveTo>
                      <a:pt x="f55" y="f709"/>
                    </a:moveTo>
                    <a:lnTo>
                      <a:pt x="f401" y="f400"/>
                    </a:lnTo>
                    <a:cubicBezTo>
                      <a:pt x="f710" y="f711"/>
                      <a:pt x="f691" y="f712"/>
                      <a:pt x="f11" y="f713"/>
                    </a:cubicBezTo>
                    <a:cubicBezTo>
                      <a:pt x="f714" y="f715"/>
                      <a:pt x="f568" y="f716"/>
                      <a:pt x="f206" y="f716"/>
                    </a:cubicBezTo>
                    <a:cubicBezTo>
                      <a:pt x="f512" y="f716"/>
                      <a:pt x="f165" y="f715"/>
                      <a:pt x="f588" y="f713"/>
                    </a:cubicBezTo>
                    <a:cubicBezTo>
                      <a:pt x="f571" y="f717"/>
                      <a:pt x="f466" y="f718"/>
                      <a:pt x="f218" y="f26"/>
                    </a:cubicBezTo>
                    <a:cubicBezTo>
                      <a:pt x="f719" y="f437"/>
                      <a:pt x="f177" y="f720"/>
                      <a:pt x="f721" y="f604"/>
                    </a:cubicBezTo>
                    <a:lnTo>
                      <a:pt x="f722" y="f604"/>
                    </a:lnTo>
                    <a:lnTo>
                      <a:pt x="f721" y="f723"/>
                    </a:lnTo>
                    <a:cubicBezTo>
                      <a:pt x="f724" y="f62"/>
                      <a:pt x="f725" y="f161"/>
                      <a:pt x="f725" y="f23"/>
                    </a:cubicBezTo>
                    <a:cubicBezTo>
                      <a:pt x="f726" y="f727"/>
                      <a:pt x="f728" y="f729"/>
                      <a:pt x="f659" y="f730"/>
                    </a:cubicBezTo>
                    <a:cubicBezTo>
                      <a:pt x="f659" y="f731"/>
                      <a:pt x="f658" y="f18"/>
                      <a:pt x="f658" y="f18"/>
                    </a:cubicBezTo>
                    <a:lnTo>
                      <a:pt x="f268" y="f732"/>
                    </a:lnTo>
                    <a:cubicBezTo>
                      <a:pt x="f733" y="f734"/>
                      <a:pt x="f735" y="f736"/>
                      <a:pt x="f737" y="f90"/>
                    </a:cubicBezTo>
                    <a:cubicBezTo>
                      <a:pt x="f738" y="f89"/>
                      <a:pt x="f289" y="f87"/>
                      <a:pt x="f739" y="f85"/>
                    </a:cubicBezTo>
                    <a:cubicBezTo>
                      <a:pt x="f740" y="f83"/>
                      <a:pt x="f740" y="f82"/>
                      <a:pt x="f741" y="f80"/>
                    </a:cubicBezTo>
                    <a:cubicBezTo>
                      <a:pt x="f742" y="f78"/>
                      <a:pt x="f234" y="f76"/>
                      <a:pt x="f743" y="f74"/>
                    </a:cubicBezTo>
                    <a:cubicBezTo>
                      <a:pt x="f744" y="f72"/>
                      <a:pt x="f285" y="f70"/>
                      <a:pt x="f745" y="f68"/>
                    </a:cubicBezTo>
                    <a:cubicBezTo>
                      <a:pt x="f737" y="f66"/>
                      <a:pt x="f746" y="f64"/>
                      <a:pt x="f747" y="f62"/>
                    </a:cubicBezTo>
                    <a:cubicBezTo>
                      <a:pt x="f221" y="f723"/>
                      <a:pt x="f748" y="f587"/>
                      <a:pt x="f749" y="f47"/>
                    </a:cubicBezTo>
                    <a:cubicBezTo>
                      <a:pt x="f270" y="f45"/>
                      <a:pt x="f750" y="f43"/>
                      <a:pt x="f751" y="f41"/>
                    </a:cubicBezTo>
                    <a:cubicBezTo>
                      <a:pt x="f752" y="f39"/>
                      <a:pt x="f94" y="f37"/>
                      <a:pt x="f753" y="f35"/>
                    </a:cubicBezTo>
                    <a:cubicBezTo>
                      <a:pt x="f754" y="f755"/>
                      <a:pt x="f756" y="f757"/>
                      <a:pt x="f758" y="f759"/>
                    </a:cubicBezTo>
                    <a:cubicBezTo>
                      <a:pt x="f760" y="f34"/>
                      <a:pt x="f761" y="f762"/>
                      <a:pt x="f82" y="f763"/>
                    </a:cubicBezTo>
                    <a:cubicBezTo>
                      <a:pt x="f599" y="f764"/>
                      <a:pt x="f556" y="f765"/>
                      <a:pt x="f113" y="f765"/>
                    </a:cubicBezTo>
                    <a:cubicBezTo>
                      <a:pt x="f560" y="f765"/>
                      <a:pt x="f643" y="f764"/>
                      <a:pt x="f766" y="f763"/>
                    </a:cubicBezTo>
                    <a:cubicBezTo>
                      <a:pt x="f767" y="f762"/>
                      <a:pt x="f768" y="f34"/>
                      <a:pt x="f769" y="f759"/>
                    </a:cubicBezTo>
                    <a:cubicBezTo>
                      <a:pt x="f770" y="f771"/>
                      <a:pt x="f376" y="f772"/>
                      <a:pt x="f55" y="f709"/>
                    </a:cubicBezTo>
                    <a:close/>
                    <a:moveTo>
                      <a:pt x="f55" y="f709"/>
                    </a:moveTo>
                    <a:lnTo>
                      <a:pt x="f55" y="f709"/>
                    </a:lnTo>
                    <a:close/>
                    <a:moveTo>
                      <a:pt x="f55" y="f454"/>
                    </a:moveTo>
                    <a:lnTo>
                      <a:pt x="f773" y="f528"/>
                    </a:lnTo>
                    <a:cubicBezTo>
                      <a:pt x="f774" y="f45"/>
                      <a:pt x="f775" y="f386"/>
                      <a:pt x="f776" y="f97"/>
                    </a:cubicBezTo>
                    <a:cubicBezTo>
                      <a:pt x="f371" y="f777"/>
                      <a:pt x="f184" y="f778"/>
                      <a:pt x="f145" y="f779"/>
                    </a:cubicBezTo>
                    <a:lnTo>
                      <a:pt x="f763" y="f780"/>
                    </a:lnTo>
                    <a:lnTo>
                      <a:pt x="f781" y="f768"/>
                    </a:lnTo>
                    <a:cubicBezTo>
                      <a:pt x="f782" y="f783"/>
                      <a:pt x="f57" y="f784"/>
                      <a:pt x="f785" y="f786"/>
                    </a:cubicBezTo>
                    <a:lnTo>
                      <a:pt x="f787" y="f34"/>
                    </a:lnTo>
                    <a:lnTo>
                      <a:pt x="f788" y="f34"/>
                    </a:lnTo>
                    <a:cubicBezTo>
                      <a:pt x="f789" y="f790"/>
                      <a:pt x="f791" y="f792"/>
                      <a:pt x="f793" y="f764"/>
                    </a:cubicBezTo>
                    <a:cubicBezTo>
                      <a:pt x="f643" y="f794"/>
                      <a:pt x="f795" y="f796"/>
                      <a:pt x="f113" y="f796"/>
                    </a:cubicBezTo>
                    <a:cubicBezTo>
                      <a:pt x="f797" y="f796"/>
                      <a:pt x="f599" y="f794"/>
                      <a:pt x="f798" y="f764"/>
                    </a:cubicBezTo>
                    <a:cubicBezTo>
                      <a:pt x="f719" y="f792"/>
                      <a:pt x="f799" y="f790"/>
                      <a:pt x="f800" y="f34"/>
                    </a:cubicBezTo>
                    <a:lnTo>
                      <a:pt x="f801" y="f34"/>
                    </a:lnTo>
                    <a:lnTo>
                      <a:pt x="f802" y="f786"/>
                    </a:lnTo>
                    <a:cubicBezTo>
                      <a:pt x="f221" y="f784"/>
                      <a:pt x="f803" y="f783"/>
                      <a:pt x="f233" y="f768"/>
                    </a:cubicBezTo>
                    <a:lnTo>
                      <a:pt x="f804" y="f780"/>
                    </a:lnTo>
                    <a:lnTo>
                      <a:pt x="f233" y="f779"/>
                    </a:lnTo>
                    <a:cubicBezTo>
                      <a:pt x="f222" y="f778"/>
                      <a:pt x="f805" y="f777"/>
                      <a:pt x="f806" y="f97"/>
                    </a:cubicBezTo>
                    <a:cubicBezTo>
                      <a:pt x="f733" y="f386"/>
                      <a:pt x="f12" y="f45"/>
                      <a:pt x="f807" y="f528"/>
                    </a:cubicBezTo>
                    <a:cubicBezTo>
                      <a:pt x="f732" y="f808"/>
                      <a:pt x="f809" y="f590"/>
                      <a:pt x="f810" y="f565"/>
                    </a:cubicBezTo>
                    <a:cubicBezTo>
                      <a:pt x="f811" y="f812"/>
                      <a:pt x="f813" y="f814"/>
                      <a:pt x="f738" y="f815"/>
                    </a:cubicBezTo>
                    <a:cubicBezTo>
                      <a:pt x="f816" y="f817"/>
                      <a:pt x="f818" y="f393"/>
                      <a:pt x="f819" y="f327"/>
                    </a:cubicBezTo>
                    <a:cubicBezTo>
                      <a:pt x="f280" y="f820"/>
                      <a:pt x="f317" y="f821"/>
                      <a:pt x="f822" y="f823"/>
                    </a:cubicBezTo>
                    <a:cubicBezTo>
                      <a:pt x="f824" y="f82"/>
                      <a:pt x="f824" y="f247"/>
                      <a:pt x="f825" y="f826"/>
                    </a:cubicBezTo>
                    <a:cubicBezTo>
                      <a:pt x="f827" y="f828"/>
                      <a:pt x="f829" y="f801"/>
                      <a:pt x="f243" y="f830"/>
                    </a:cubicBezTo>
                    <a:cubicBezTo>
                      <a:pt x="f831" y="f810"/>
                      <a:pt x="f832" y="f222"/>
                      <a:pt x="f833" y="f834"/>
                    </a:cubicBezTo>
                    <a:cubicBezTo>
                      <a:pt x="f798" y="f835"/>
                      <a:pt x="f447" y="f836"/>
                      <a:pt x="f837" y="f838"/>
                    </a:cubicBezTo>
                    <a:lnTo>
                      <a:pt x="f837" y="f839"/>
                    </a:lnTo>
                    <a:cubicBezTo>
                      <a:pt x="f74" y="f840"/>
                      <a:pt x="f329" y="f841"/>
                      <a:pt x="f842" y="f843"/>
                    </a:cubicBezTo>
                    <a:cubicBezTo>
                      <a:pt x="f512" y="f844"/>
                      <a:pt x="f845" y="f846"/>
                      <a:pt x="f340" y="f847"/>
                    </a:cubicBezTo>
                    <a:lnTo>
                      <a:pt x="f113" y="f848"/>
                    </a:lnTo>
                    <a:lnTo>
                      <a:pt x="f343" y="f847"/>
                    </a:lnTo>
                    <a:cubicBezTo>
                      <a:pt x="f161" y="f846"/>
                      <a:pt x="f849" y="f844"/>
                      <a:pt x="f850" y="f843"/>
                    </a:cubicBezTo>
                    <a:cubicBezTo>
                      <a:pt x="f349" y="f841"/>
                      <a:pt x="f851" y="f840"/>
                      <a:pt x="f502" y="f839"/>
                    </a:cubicBezTo>
                    <a:lnTo>
                      <a:pt x="f502" y="f838"/>
                    </a:lnTo>
                    <a:cubicBezTo>
                      <a:pt x="f852" y="f836"/>
                      <a:pt x="f793" y="f835"/>
                      <a:pt x="f853" y="f834"/>
                    </a:cubicBezTo>
                    <a:cubicBezTo>
                      <a:pt x="f854" y="f222"/>
                      <a:pt x="f855" y="f810"/>
                      <a:pt x="f143" y="f830"/>
                    </a:cubicBezTo>
                    <a:cubicBezTo>
                      <a:pt x="f856" y="f801"/>
                      <a:pt x="f857" y="f828"/>
                      <a:pt x="f858" y="f826"/>
                    </a:cubicBezTo>
                    <a:cubicBezTo>
                      <a:pt x="f859" y="f247"/>
                      <a:pt x="f859" y="f82"/>
                      <a:pt x="f860" y="f823"/>
                    </a:cubicBezTo>
                    <a:cubicBezTo>
                      <a:pt x="f861" y="f821"/>
                      <a:pt x="f367" y="f820"/>
                      <a:pt x="f148" y="f327"/>
                    </a:cubicBezTo>
                    <a:cubicBezTo>
                      <a:pt x="f862" y="f393"/>
                      <a:pt x="f32" y="f817"/>
                      <a:pt x="f88" y="f815"/>
                    </a:cubicBezTo>
                    <a:cubicBezTo>
                      <a:pt x="f863" y="f814"/>
                      <a:pt x="f864" y="f812"/>
                      <a:pt x="f865" y="f565"/>
                    </a:cubicBezTo>
                    <a:cubicBezTo>
                      <a:pt x="f866" y="f714"/>
                      <a:pt x="f61" y="f604"/>
                      <a:pt x="f356" y="f867"/>
                    </a:cubicBezTo>
                    <a:cubicBezTo>
                      <a:pt x="f40" y="f523"/>
                      <a:pt x="f868" y="f619"/>
                      <a:pt x="f55" y="f459"/>
                    </a:cubicBezTo>
                    <a:lnTo>
                      <a:pt x="f55" y="f454"/>
                    </a:lnTo>
                    <a:close/>
                    <a:moveTo>
                      <a:pt x="f55" y="f454"/>
                    </a:moveTo>
                    <a:lnTo>
                      <a:pt x="f55" y="f454"/>
                    </a:lnTo>
                    <a:close/>
                    <a:moveTo>
                      <a:pt x="f506" y="f869"/>
                    </a:moveTo>
                    <a:cubicBezTo>
                      <a:pt x="f23" y="f870"/>
                      <a:pt x="f596" y="f871"/>
                      <a:pt x="f872" y="f873"/>
                    </a:cubicBezTo>
                    <a:cubicBezTo>
                      <a:pt x="f203" y="f731"/>
                      <a:pt x="f109" y="f874"/>
                      <a:pt x="f875" y="f876"/>
                    </a:cubicBezTo>
                    <a:cubicBezTo>
                      <a:pt x="f877" y="f878"/>
                      <a:pt x="f9" y="f879"/>
                      <a:pt x="f880" y="f881"/>
                    </a:cubicBezTo>
                    <a:cubicBezTo>
                      <a:pt x="f156" y="f526"/>
                      <a:pt x="f695" y="f882"/>
                      <a:pt x="f103" y="f670"/>
                    </a:cubicBezTo>
                    <a:cubicBezTo>
                      <a:pt x="f883" y="f884"/>
                      <a:pt x="f885" y="f886"/>
                      <a:pt x="f887" y="f888"/>
                    </a:cubicBezTo>
                    <a:cubicBezTo>
                      <a:pt x="f889" y="f815"/>
                      <a:pt x="f890" y="f212"/>
                      <a:pt x="f8" y="f845"/>
                    </a:cubicBezTo>
                    <a:lnTo>
                      <a:pt x="f489" y="f845"/>
                    </a:lnTo>
                    <a:cubicBezTo>
                      <a:pt x="f489" y="f727"/>
                      <a:pt x="f853" y="f891"/>
                      <a:pt x="f400" y="f892"/>
                    </a:cubicBezTo>
                    <a:cubicBezTo>
                      <a:pt x="f486" y="f893"/>
                      <a:pt x="f485" y="f894"/>
                      <a:pt x="f156" y="f895"/>
                    </a:cubicBezTo>
                    <a:cubicBezTo>
                      <a:pt x="f896" y="f137"/>
                      <a:pt x="f890" y="f897"/>
                      <a:pt x="f574" y="f898"/>
                    </a:cubicBezTo>
                    <a:lnTo>
                      <a:pt x="f574" y="f899"/>
                    </a:lnTo>
                    <a:lnTo>
                      <a:pt x="f506" y="f869"/>
                    </a:lnTo>
                    <a:close/>
                    <a:moveTo>
                      <a:pt x="f506" y="f869"/>
                    </a:moveTo>
                    <a:lnTo>
                      <a:pt x="f506" y="f869"/>
                    </a:lnTo>
                    <a:close/>
                    <a:moveTo>
                      <a:pt x="f307" y="f900"/>
                    </a:moveTo>
                    <a:cubicBezTo>
                      <a:pt x="f614" y="f514"/>
                      <a:pt x="f901" y="f604"/>
                      <a:pt x="f131" y="f902"/>
                    </a:cubicBezTo>
                    <a:cubicBezTo>
                      <a:pt x="f903" y="f904"/>
                      <a:pt x="f905" y="f615"/>
                      <a:pt x="f906" y="f516"/>
                    </a:cubicBezTo>
                    <a:cubicBezTo>
                      <a:pt x="f608" y="f613"/>
                      <a:pt x="f607" y="f560"/>
                      <a:pt x="f907" y="f613"/>
                    </a:cubicBezTo>
                    <a:cubicBezTo>
                      <a:pt x="f682" y="f24"/>
                      <a:pt x="f908" y="f563"/>
                      <a:pt x="f909" y="f910"/>
                    </a:cubicBezTo>
                    <a:cubicBezTo>
                      <a:pt x="f911" y="f699"/>
                      <a:pt x="f425" y="f159"/>
                      <a:pt x="f912" y="f913"/>
                    </a:cubicBezTo>
                    <a:cubicBezTo>
                      <a:pt x="f559" y="f293"/>
                      <a:pt x="f261" y="f914"/>
                      <a:pt x="f78" y="f208"/>
                    </a:cubicBezTo>
                    <a:cubicBezTo>
                      <a:pt x="f821" y="f66"/>
                      <a:pt x="f915" y="f916"/>
                      <a:pt x="f917" y="f162"/>
                    </a:cubicBezTo>
                    <a:lnTo>
                      <a:pt x="f918" y="f162"/>
                    </a:lnTo>
                    <a:cubicBezTo>
                      <a:pt x="f918" y="f293"/>
                      <a:pt x="f919" y="f920"/>
                      <a:pt x="f307" y="f900"/>
                    </a:cubicBezTo>
                    <a:close/>
                    <a:moveTo>
                      <a:pt x="f307" y="f900"/>
                    </a:moveTo>
                    <a:lnTo>
                      <a:pt x="f307" y="f900"/>
                    </a:lnTo>
                    <a:close/>
                    <a:moveTo>
                      <a:pt x="f918" y="f845"/>
                    </a:moveTo>
                    <a:lnTo>
                      <a:pt x="f345" y="f845"/>
                    </a:lnTo>
                    <a:cubicBezTo>
                      <a:pt x="f203" y="f921"/>
                      <a:pt x="f812" y="f922"/>
                      <a:pt x="f849" y="f298"/>
                    </a:cubicBezTo>
                    <a:cubicBezTo>
                      <a:pt x="f483" y="f119"/>
                      <a:pt x="f483" y="f923"/>
                      <a:pt x="f924" y="f120"/>
                    </a:cubicBezTo>
                    <a:cubicBezTo>
                      <a:pt x="f64" y="f171"/>
                      <a:pt x="f914" y="f641"/>
                      <a:pt x="f596" y="f445"/>
                    </a:cubicBezTo>
                    <a:cubicBezTo>
                      <a:pt x="f925" y="f891"/>
                      <a:pt x="f117" y="f428"/>
                      <a:pt x="f589" y="f926"/>
                    </a:cubicBezTo>
                    <a:cubicBezTo>
                      <a:pt x="f927" y="f928"/>
                      <a:pt x="f588" y="f687"/>
                      <a:pt x="f929" y="f930"/>
                    </a:cubicBezTo>
                    <a:cubicBezTo>
                      <a:pt x="f931" y="f607"/>
                      <a:pt x="f412" y="f656"/>
                      <a:pt x="f582" y="f932"/>
                    </a:cubicBezTo>
                    <a:lnTo>
                      <a:pt x="f837" y="f661"/>
                    </a:lnTo>
                    <a:cubicBezTo>
                      <a:pt x="f215" y="f933"/>
                      <a:pt x="f22" y="f934"/>
                      <a:pt x="f74" y="f935"/>
                    </a:cubicBezTo>
                    <a:cubicBezTo>
                      <a:pt x="f389" y="f607"/>
                      <a:pt x="f936" y="f689"/>
                      <a:pt x="f70" y="f937"/>
                    </a:cubicBezTo>
                    <a:cubicBezTo>
                      <a:pt x="f938" y="f466"/>
                      <a:pt x="f406" y="f678"/>
                      <a:pt x="f206" y="f939"/>
                    </a:cubicBezTo>
                    <a:cubicBezTo>
                      <a:pt x="f572" y="f261"/>
                      <a:pt x="f875" y="f940"/>
                      <a:pt x="f941" y="f942"/>
                    </a:cubicBezTo>
                    <a:cubicBezTo>
                      <a:pt x="f943" y="f944"/>
                      <a:pt x="f890" y="f383"/>
                      <a:pt x="f945" y="f946"/>
                    </a:cubicBezTo>
                    <a:cubicBezTo>
                      <a:pt x="f8" y="f922"/>
                      <a:pt x="f947" y="f948"/>
                      <a:pt x="f577" y="f949"/>
                    </a:cubicBezTo>
                    <a:cubicBezTo>
                      <a:pt x="f875" y="f407"/>
                      <a:pt x="f943" y="f950"/>
                      <a:pt x="f348" y="f139"/>
                    </a:cubicBezTo>
                    <a:cubicBezTo>
                      <a:pt x="f349" y="f591"/>
                      <a:pt x="f156" y="f118"/>
                      <a:pt x="f867" y="f214"/>
                    </a:cubicBezTo>
                    <a:cubicBezTo>
                      <a:pt x="f11" y="f169"/>
                      <a:pt x="f885" y="f951"/>
                      <a:pt x="f563" y="f952"/>
                    </a:cubicBezTo>
                    <a:cubicBezTo>
                      <a:pt x="f592" y="f953"/>
                      <a:pt x="f945" y="f466"/>
                      <a:pt x="f954" y="f263"/>
                    </a:cubicBezTo>
                    <a:cubicBezTo>
                      <a:pt x="f574" y="f657"/>
                      <a:pt x="f346" y="f955"/>
                      <a:pt x="f258" y="f131"/>
                    </a:cubicBezTo>
                    <a:cubicBezTo>
                      <a:pt x="f956" y="f725"/>
                      <a:pt x="f116" y="f957"/>
                      <a:pt x="f344" y="f898"/>
                    </a:cubicBezTo>
                    <a:cubicBezTo>
                      <a:pt x="f258" y="f898"/>
                      <a:pt x="f6" y="f898"/>
                      <a:pt x="f206" y="f898"/>
                    </a:cubicBezTo>
                    <a:lnTo>
                      <a:pt x="f340" y="f898"/>
                    </a:lnTo>
                    <a:cubicBezTo>
                      <a:pt x="f139" y="f898"/>
                      <a:pt x="f958" y="f734"/>
                      <a:pt x="f260" y="f959"/>
                    </a:cubicBezTo>
                    <a:cubicBezTo>
                      <a:pt x="f216" y="f960"/>
                      <a:pt x="f423" y="f961"/>
                      <a:pt x="f605" y="f962"/>
                    </a:cubicBezTo>
                    <a:cubicBezTo>
                      <a:pt x="f963" y="f964"/>
                      <a:pt x="f965" y="f966"/>
                      <a:pt x="f570" y="f967"/>
                    </a:cubicBezTo>
                    <a:lnTo>
                      <a:pt x="f571" y="f955"/>
                    </a:lnTo>
                    <a:cubicBezTo>
                      <a:pt x="f447" y="f967"/>
                      <a:pt x="f462" y="f968"/>
                      <a:pt x="f469" y="f833"/>
                    </a:cubicBezTo>
                    <a:cubicBezTo>
                      <a:pt x="f969" y="f968"/>
                      <a:pt x="f970" y="f967"/>
                      <a:pt x="f971" y="f905"/>
                    </a:cubicBezTo>
                    <a:cubicBezTo>
                      <a:pt x="f620" y="f457"/>
                      <a:pt x="f918" y="f727"/>
                      <a:pt x="f918" y="f845"/>
                    </a:cubicBezTo>
                    <a:close/>
                    <a:moveTo>
                      <a:pt x="f918" y="f845"/>
                    </a:moveTo>
                    <a:lnTo>
                      <a:pt x="f918" y="f845"/>
                    </a:lnTo>
                    <a:close/>
                    <a:moveTo>
                      <a:pt x="f972" y="f973"/>
                    </a:moveTo>
                    <a:cubicBezTo>
                      <a:pt x="f974" y="f390"/>
                      <a:pt x="f923" y="f975"/>
                      <a:pt x="f520" y="f976"/>
                    </a:cubicBezTo>
                    <a:cubicBezTo>
                      <a:pt x="f977" y="f429"/>
                      <a:pt x="f582" y="f394"/>
                      <a:pt x="f530" y="f978"/>
                    </a:cubicBezTo>
                    <a:cubicBezTo>
                      <a:pt x="f979" y="f421"/>
                      <a:pt x="f797" y="f980"/>
                      <a:pt x="f165" y="f981"/>
                    </a:cubicBezTo>
                    <a:cubicBezTo>
                      <a:pt x="f982" y="f353"/>
                      <a:pt x="f983" y="f353"/>
                      <a:pt x="f116" y="f353"/>
                    </a:cubicBezTo>
                    <a:cubicBezTo>
                      <a:pt x="f212" y="f353"/>
                      <a:pt x="f956" y="f353"/>
                      <a:pt x="f335" y="f984"/>
                    </a:cubicBezTo>
                    <a:lnTo>
                      <a:pt x="f337" y="f984"/>
                    </a:lnTo>
                    <a:cubicBezTo>
                      <a:pt x="f335" y="f984"/>
                      <a:pt x="f335" y="f981"/>
                      <a:pt x="f335" y="f981"/>
                    </a:cubicBezTo>
                    <a:cubicBezTo>
                      <a:pt x="f985" y="f986"/>
                      <a:pt x="f589" y="f987"/>
                      <a:pt x="f391" y="f766"/>
                    </a:cubicBezTo>
                    <a:cubicBezTo>
                      <a:pt x="f389" y="f97"/>
                      <a:pt x="f214" y="f394"/>
                      <a:pt x="f327" y="f975"/>
                    </a:cubicBezTo>
                    <a:lnTo>
                      <a:pt x="f972" y="f973"/>
                    </a:lnTo>
                    <a:close/>
                    <a:moveTo>
                      <a:pt x="f972" y="f973"/>
                    </a:moveTo>
                    <a:lnTo>
                      <a:pt x="f972" y="f973"/>
                    </a:lnTo>
                    <a:close/>
                    <a:moveTo>
                      <a:pt x="f911" y="f494"/>
                    </a:moveTo>
                    <a:lnTo>
                      <a:pt x="f445" y="f384"/>
                    </a:lnTo>
                    <a:lnTo>
                      <a:pt x="f559" y="f494"/>
                    </a:lnTo>
                    <a:lnTo>
                      <a:pt x="f322" y="f988"/>
                    </a:lnTo>
                    <a:cubicBezTo>
                      <a:pt x="f989" y="f975"/>
                      <a:pt x="f678" y="f429"/>
                      <a:pt x="f217" y="f978"/>
                    </a:cubicBezTo>
                    <a:lnTo>
                      <a:pt x="f440" y="f555"/>
                    </a:lnTo>
                    <a:lnTo>
                      <a:pt x="f562" y="f392"/>
                    </a:lnTo>
                    <a:lnTo>
                      <a:pt x="f729" y="f41"/>
                    </a:lnTo>
                    <a:cubicBezTo>
                      <a:pt x="f891" y="f396"/>
                      <a:pt x="f990" y="f704"/>
                      <a:pt x="f990" y="f498"/>
                    </a:cubicBezTo>
                    <a:cubicBezTo>
                      <a:pt x="f457" y="f380"/>
                      <a:pt x="f452" y="f380"/>
                      <a:pt x="f912" y="f380"/>
                    </a:cubicBezTo>
                    <a:cubicBezTo>
                      <a:pt x="f991" y="f704"/>
                      <a:pt x="f562" y="f416"/>
                      <a:pt x="f881" y="f978"/>
                    </a:cubicBezTo>
                    <a:cubicBezTo>
                      <a:pt x="f417" y="f976"/>
                      <a:pt x="f992" y="f390"/>
                      <a:pt x="f524" y="f988"/>
                    </a:cubicBezTo>
                    <a:cubicBezTo>
                      <a:pt x="f993" y="f475"/>
                      <a:pt x="f994" y="f388"/>
                      <a:pt x="f535" y="f431"/>
                    </a:cubicBezTo>
                    <a:cubicBezTo>
                      <a:pt x="f995" y="f996"/>
                      <a:pt x="f997" y="f151"/>
                      <a:pt x="f998" y="f999"/>
                    </a:cubicBezTo>
                    <a:cubicBezTo>
                      <a:pt x="f327" y="f1000"/>
                      <a:pt x="f387" y="f432"/>
                      <a:pt x="f554" y="f486"/>
                    </a:cubicBezTo>
                    <a:cubicBezTo>
                      <a:pt x="f1001" y="f1002"/>
                      <a:pt x="f1003" y="f473"/>
                      <a:pt x="f393" y="f1004"/>
                    </a:cubicBezTo>
                    <a:cubicBezTo>
                      <a:pt x="f545" y="f434"/>
                      <a:pt x="f927" y="f680"/>
                      <a:pt x="f1005" y="f441"/>
                    </a:cubicBezTo>
                    <a:cubicBezTo>
                      <a:pt x="f1006" y="f439"/>
                      <a:pt x="f554" y="f680"/>
                      <a:pt x="f387" y="f680"/>
                    </a:cubicBezTo>
                    <a:cubicBezTo>
                      <a:pt x="f136" y="f680"/>
                      <a:pt x="f972" y="f680"/>
                      <a:pt x="f929" y="f439"/>
                    </a:cubicBezTo>
                    <a:cubicBezTo>
                      <a:pt x="f22" y="f441"/>
                      <a:pt x="f882" y="f683"/>
                      <a:pt x="f120" y="f1007"/>
                    </a:cubicBezTo>
                    <a:cubicBezTo>
                      <a:pt x="f534" y="f1008"/>
                      <a:pt x="f524" y="f470"/>
                      <a:pt x="f527" y="f45"/>
                    </a:cubicBezTo>
                    <a:cubicBezTo>
                      <a:pt x="f414" y="f1009"/>
                      <a:pt x="f171" y="f703"/>
                      <a:pt x="f992" y="f461"/>
                    </a:cubicBezTo>
                    <a:cubicBezTo>
                      <a:pt x="f1010" y="f458"/>
                      <a:pt x="f915" y="f663"/>
                      <a:pt x="f576" y="f606"/>
                    </a:cubicBezTo>
                    <a:cubicBezTo>
                      <a:pt x="f821" y="f723"/>
                      <a:pt x="f78" y="f592"/>
                      <a:pt x="f1011" y="f107"/>
                    </a:cubicBezTo>
                    <a:cubicBezTo>
                      <a:pt x="f571" y="f567"/>
                      <a:pt x="f571" y="f159"/>
                      <a:pt x="f571" y="f1012"/>
                    </a:cubicBezTo>
                    <a:cubicBezTo>
                      <a:pt x="f570" y="f1013"/>
                      <a:pt x="f1014" y="f158"/>
                      <a:pt x="f881" y="f349"/>
                    </a:cubicBezTo>
                    <a:cubicBezTo>
                      <a:pt x="f250" y="f604"/>
                      <a:pt x="f261" y="f1015"/>
                      <a:pt x="f419" y="f613"/>
                    </a:cubicBezTo>
                    <a:lnTo>
                      <a:pt x="f1016" y="f288"/>
                    </a:lnTo>
                    <a:cubicBezTo>
                      <a:pt x="f881" y="f1017"/>
                      <a:pt x="f570" y="f1018"/>
                      <a:pt x="f417" y="f529"/>
                    </a:cubicBezTo>
                    <a:lnTo>
                      <a:pt x="f821" y="f1019"/>
                    </a:lnTo>
                    <a:lnTo>
                      <a:pt x="f1014" y="f1020"/>
                    </a:lnTo>
                    <a:lnTo>
                      <a:pt x="f1021" y="f703"/>
                    </a:lnTo>
                    <a:cubicBezTo>
                      <a:pt x="f566" y="f47"/>
                      <a:pt x="f1022" y="f286"/>
                      <a:pt x="f438" y="f1023"/>
                    </a:cubicBezTo>
                    <a:cubicBezTo>
                      <a:pt x="f440" y="f655"/>
                      <a:pt x="f420" y="f663"/>
                      <a:pt x="f559" y="f1024"/>
                    </a:cubicBezTo>
                    <a:cubicBezTo>
                      <a:pt x="f121" y="f619"/>
                      <a:pt x="f991" y="f1025"/>
                      <a:pt x="f445" y="f196"/>
                    </a:cubicBezTo>
                    <a:lnTo>
                      <a:pt x="f121" y="f1026"/>
                    </a:lnTo>
                    <a:cubicBezTo>
                      <a:pt x="f440" y="f1027"/>
                      <a:pt x="f562" y="f629"/>
                      <a:pt x="f1016" y="f529"/>
                    </a:cubicBezTo>
                    <a:cubicBezTo>
                      <a:pt x="f566" y="f1019"/>
                      <a:pt x="f881" y="f1028"/>
                      <a:pt x="f1014" y="f531"/>
                    </a:cubicBezTo>
                    <a:lnTo>
                      <a:pt x="f571" y="f1029"/>
                    </a:lnTo>
                    <a:lnTo>
                      <a:pt x="f569" y="f449"/>
                    </a:lnTo>
                    <a:lnTo>
                      <a:pt x="f261" y="f1030"/>
                    </a:lnTo>
                    <a:cubicBezTo>
                      <a:pt x="f1031" y="f1032"/>
                      <a:pt x="f1033" y="f1034"/>
                      <a:pt x="f440" y="f621"/>
                    </a:cubicBezTo>
                    <a:cubicBezTo>
                      <a:pt x="f559" y="f453"/>
                      <a:pt x="f991" y="f702"/>
                      <a:pt x="f557" y="f629"/>
                    </a:cubicBezTo>
                    <a:cubicBezTo>
                      <a:pt x="f445" y="f529"/>
                      <a:pt x="f991" y="f1028"/>
                      <a:pt x="f559" y="f1029"/>
                    </a:cubicBezTo>
                    <a:lnTo>
                      <a:pt x="f442" y="f1035"/>
                    </a:lnTo>
                    <a:lnTo>
                      <a:pt x="f442" y="f668"/>
                    </a:lnTo>
                    <a:lnTo>
                      <a:pt x="f440" y="f1036"/>
                    </a:lnTo>
                    <a:cubicBezTo>
                      <a:pt x="f304" y="f488"/>
                      <a:pt x="f1022" y="f623"/>
                      <a:pt x="f1016" y="f541"/>
                    </a:cubicBezTo>
                    <a:cubicBezTo>
                      <a:pt x="f566" y="f683"/>
                      <a:pt x="f569" y="f439"/>
                      <a:pt x="f881" y="f436"/>
                    </a:cubicBezTo>
                    <a:lnTo>
                      <a:pt x="f599" y="f1037"/>
                    </a:lnTo>
                    <a:lnTo>
                      <a:pt x="f261" y="f1004"/>
                    </a:lnTo>
                    <a:cubicBezTo>
                      <a:pt x="f121" y="f352"/>
                      <a:pt x="f990" y="f43"/>
                      <a:pt x="f963" y="f552"/>
                    </a:cubicBezTo>
                    <a:cubicBezTo>
                      <a:pt x="f911" y="f1002"/>
                      <a:pt x="f911" y="f1038"/>
                      <a:pt x="f911" y="f494"/>
                    </a:cubicBez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</p:grpSp>
      </p:grpSp>
      <p:sp>
        <p:nvSpPr>
          <p:cNvPr id="32" name="Retângulo Arredondado 31"/>
          <p:cNvSpPr/>
          <p:nvPr/>
        </p:nvSpPr>
        <p:spPr>
          <a:xfrm>
            <a:off x="101599" y="870656"/>
            <a:ext cx="11998164" cy="47651"/>
          </a:xfrm>
          <a:prstGeom prst="roundRect">
            <a:avLst>
              <a:gd name="adj" fmla="val 50000"/>
            </a:avLst>
          </a:prstGeom>
          <a:solidFill>
            <a:srgbClr val="EB2D4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3" name="Imagem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" y="5978557"/>
            <a:ext cx="511854" cy="461031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F8B034D3-C4D6-4A4D-9AFA-F287A1BC0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170" y="1355391"/>
            <a:ext cx="4317638" cy="3238229"/>
          </a:xfrm>
          <a:prstGeom prst="rect">
            <a:avLst/>
          </a:prstGeom>
        </p:spPr>
      </p:pic>
      <p:pic>
        <p:nvPicPr>
          <p:cNvPr id="36" name="Imagem 35">
            <a:extLst>
              <a:ext uri="{FF2B5EF4-FFF2-40B4-BE49-F238E27FC236}">
                <a16:creationId xmlns:a16="http://schemas.microsoft.com/office/drawing/2014/main" id="{B0E92262-C459-4230-8B25-BCF7DFADB4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753" y="3495171"/>
            <a:ext cx="2533305" cy="2791702"/>
          </a:xfrm>
          <a:prstGeom prst="rect">
            <a:avLst/>
          </a:prstGeom>
        </p:spPr>
      </p:pic>
      <p:pic>
        <p:nvPicPr>
          <p:cNvPr id="38" name="Imagem 37">
            <a:extLst>
              <a:ext uri="{FF2B5EF4-FFF2-40B4-BE49-F238E27FC236}">
                <a16:creationId xmlns:a16="http://schemas.microsoft.com/office/drawing/2014/main" id="{C750FF61-4735-4A78-B51C-4C82C404B0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09" y="3630928"/>
            <a:ext cx="3456954" cy="259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177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125" y="83184"/>
            <a:ext cx="11131490" cy="825500"/>
          </a:xfrm>
        </p:spPr>
        <p:txBody>
          <a:bodyPr>
            <a:normAutofit fontScale="90000"/>
          </a:bodyPr>
          <a:lstStyle/>
          <a:p>
            <a:r>
              <a:rPr lang="pt-BR" sz="3600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► </a:t>
            </a:r>
            <a:r>
              <a:rPr lang="pt-BR" b="1" dirty="0" err="1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DAP’s</a:t>
            </a:r>
            <a:r>
              <a:rPr lang="pt-BR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(Declaração de Aptidão ao Pronaf)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57131" y="1217880"/>
            <a:ext cx="11031728" cy="5134315"/>
          </a:xfrm>
        </p:spPr>
        <p:txBody>
          <a:bodyPr>
            <a:normAutofit/>
          </a:bodyPr>
          <a:lstStyle/>
          <a:p>
            <a:pPr marL="534988" indent="-534988" algn="just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534988" algn="l"/>
              </a:tabLst>
            </a:pPr>
            <a:r>
              <a:rPr lang="pt-BR" sz="4000" spc="-5" dirty="0" err="1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DAP’s</a:t>
            </a:r>
            <a:r>
              <a:rPr lang="pt-BR" sz="40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emitidas: 41.273</a:t>
            </a:r>
          </a:p>
          <a:p>
            <a:pPr marL="534988" indent="-534988" algn="just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534988" algn="l"/>
              </a:tabLst>
            </a:pPr>
            <a:r>
              <a:rPr lang="pt-BR" sz="40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Processos encaminhados ao TCU: 7.257</a:t>
            </a:r>
          </a:p>
          <a:p>
            <a:pPr marL="534988" indent="-534988" algn="just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534988" algn="l"/>
              </a:tabLst>
            </a:pPr>
            <a:r>
              <a:rPr lang="pt-BR" sz="40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CPF de agricultores desbloqueados: 13.773</a:t>
            </a:r>
          </a:p>
          <a:p>
            <a:pPr marL="534988" indent="-534988" algn="just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534988" algn="l"/>
              </a:tabLst>
            </a:pPr>
            <a:r>
              <a:rPr lang="pt-BR" sz="40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Autodeclarações ambientais emitidas: 770</a:t>
            </a: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0" y="6467475"/>
            <a:ext cx="12192000" cy="381890"/>
          </a:xfrm>
          <a:prstGeom prst="rect">
            <a:avLst/>
          </a:prstGeom>
          <a:solidFill>
            <a:srgbClr val="00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5" name="Agrupar 4"/>
          <p:cNvGrpSpPr/>
          <p:nvPr/>
        </p:nvGrpSpPr>
        <p:grpSpPr>
          <a:xfrm>
            <a:off x="11818230" y="5970577"/>
            <a:ext cx="348074" cy="496898"/>
            <a:chOff x="9023399" y="5594399"/>
            <a:chExt cx="772924" cy="1103398"/>
          </a:xfrm>
        </p:grpSpPr>
        <p:grpSp>
          <p:nvGrpSpPr>
            <p:cNvPr id="6" name="Agrupar 5"/>
            <p:cNvGrpSpPr/>
            <p:nvPr/>
          </p:nvGrpSpPr>
          <p:grpSpPr>
            <a:xfrm>
              <a:off x="9023399" y="5594399"/>
              <a:ext cx="772924" cy="1103398"/>
              <a:chOff x="9023399" y="5594399"/>
              <a:chExt cx="772924" cy="1103398"/>
            </a:xfrm>
          </p:grpSpPr>
          <p:sp>
            <p:nvSpPr>
              <p:cNvPr id="7" name="Forma Livre 6"/>
              <p:cNvSpPr/>
              <p:nvPr/>
            </p:nvSpPr>
            <p:spPr>
              <a:xfrm>
                <a:off x="9201241" y="5600882"/>
                <a:ext cx="415795" cy="166676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1239"/>
                  <a:gd name="f6" fmla="val 533"/>
                  <a:gd name="f7" fmla="val 530"/>
                  <a:gd name="f8" fmla="val 150"/>
                  <a:gd name="f9" fmla="val 510"/>
                  <a:gd name="f10" fmla="val 298"/>
                  <a:gd name="f11" fmla="val 494"/>
                  <a:gd name="f12" fmla="val 452"/>
                  <a:gd name="f13" fmla="val 488"/>
                  <a:gd name="f14" fmla="val 457"/>
                  <a:gd name="f15" fmla="val 424"/>
                  <a:gd name="f16" fmla="val 429"/>
                  <a:gd name="f17" fmla="val 426"/>
                  <a:gd name="f18" fmla="val 402"/>
                  <a:gd name="f19" fmla="val 427"/>
                  <a:gd name="f20" fmla="val 374"/>
                  <a:gd name="f21" fmla="val 372"/>
                  <a:gd name="f22" fmla="val 448"/>
                  <a:gd name="f23" fmla="val 243"/>
                  <a:gd name="f24" fmla="val 461"/>
                  <a:gd name="f25" fmla="val 245"/>
                  <a:gd name="f26" fmla="val 439"/>
                  <a:gd name="f27" fmla="val 217"/>
                  <a:gd name="f28" fmla="val 443"/>
                  <a:gd name="f29" fmla="val 188"/>
                  <a:gd name="f30" fmla="val 444"/>
                  <a:gd name="f31" fmla="val 159"/>
                  <a:gd name="f32" fmla="val 145"/>
                  <a:gd name="f33" fmla="val 512"/>
                  <a:gd name="f34" fmla="val 128"/>
                  <a:gd name="f35" fmla="val 515"/>
                  <a:gd name="f36" fmla="val 143"/>
                  <a:gd name="f37" fmla="val 449"/>
                  <a:gd name="f38" fmla="val 103"/>
                  <a:gd name="f39" fmla="val 454"/>
                  <a:gd name="f40" fmla="val 66"/>
                  <a:gd name="f41" fmla="val 459"/>
                  <a:gd name="f42" fmla="val 28"/>
                  <a:gd name="f43" fmla="val 466"/>
                  <a:gd name="f44" fmla="val 472"/>
                  <a:gd name="f45" fmla="val 467"/>
                  <a:gd name="f46" fmla="val 481"/>
                  <a:gd name="f47" fmla="val 495"/>
                  <a:gd name="f48" fmla="val 509"/>
                  <a:gd name="f49" fmla="val 486"/>
                  <a:gd name="f50" fmla="val 514"/>
                  <a:gd name="f51" fmla="val 422"/>
                  <a:gd name="f52" fmla="val 500"/>
                  <a:gd name="f53" fmla="val 729"/>
                  <a:gd name="f54" fmla="val 734"/>
                  <a:gd name="f55" fmla="val 746"/>
                  <a:gd name="f56" fmla="val 760"/>
                  <a:gd name="f57" fmla="val 774"/>
                  <a:gd name="f58" fmla="val 769"/>
                  <a:gd name="f59" fmla="val 756"/>
                  <a:gd name="f60" fmla="val 741"/>
                  <a:gd name="f61" fmla="val 784"/>
                  <a:gd name="f62" fmla="val 789"/>
                  <a:gd name="f63" fmla="val 941"/>
                  <a:gd name="f64" fmla="val 1088"/>
                  <a:gd name="f65" fmla="val 1238"/>
                  <a:gd name="f66" fmla="val 532"/>
                  <a:gd name="f67" fmla="val 1211"/>
                  <a:gd name="f68" fmla="val 463"/>
                  <a:gd name="f69" fmla="val 1172"/>
                  <a:gd name="f70" fmla="val 458"/>
                  <a:gd name="f71" fmla="val 1136"/>
                  <a:gd name="f72" fmla="val 453"/>
                  <a:gd name="f73" fmla="val 1098"/>
                  <a:gd name="f74" fmla="val 1114"/>
                  <a:gd name="f75" fmla="val 1097"/>
                  <a:gd name="f76" fmla="val 513"/>
                  <a:gd name="f77" fmla="val 1081"/>
                  <a:gd name="f78" fmla="val 446"/>
                  <a:gd name="f79" fmla="val 1050"/>
                  <a:gd name="f80" fmla="val 1017"/>
                  <a:gd name="f81" fmla="val 986"/>
                  <a:gd name="f82" fmla="val 438"/>
                  <a:gd name="f83" fmla="val 988"/>
                  <a:gd name="f84" fmla="val 912"/>
                  <a:gd name="f85" fmla="val 860"/>
                  <a:gd name="f86" fmla="val 857"/>
                  <a:gd name="f87" fmla="val 833"/>
                  <a:gd name="f88" fmla="val 808"/>
                  <a:gd name="f89" fmla="val 248"/>
                  <a:gd name="f90" fmla="val 255"/>
                  <a:gd name="f91" fmla="val 362"/>
                  <a:gd name="f92" fmla="val 189"/>
                  <a:gd name="f93" fmla="val 370"/>
                  <a:gd name="f94" fmla="val 124"/>
                  <a:gd name="f95" fmla="val 378"/>
                  <a:gd name="f96" fmla="val 59"/>
                  <a:gd name="f97" fmla="val 388"/>
                  <a:gd name="f98" fmla="val 35"/>
                  <a:gd name="f99" fmla="val 105"/>
                  <a:gd name="f100" fmla="val 176"/>
                  <a:gd name="f101" fmla="val 383"/>
                  <a:gd name="f102" fmla="val 352"/>
                  <a:gd name="f103" fmla="val 376"/>
                  <a:gd name="f104" fmla="val 412"/>
                  <a:gd name="f105" fmla="val 423"/>
                  <a:gd name="f106" fmla="val 409"/>
                  <a:gd name="f107" fmla="val 469"/>
                  <a:gd name="f108" fmla="val 407"/>
                  <a:gd name="f109" fmla="val 516"/>
                  <a:gd name="f110" fmla="val 519"/>
                  <a:gd name="f111" fmla="val 385"/>
                  <a:gd name="f112" fmla="val 526"/>
                  <a:gd name="f113" fmla="val 363"/>
                  <a:gd name="f114" fmla="val 534"/>
                  <a:gd name="f115" fmla="val 345"/>
                  <a:gd name="f116" fmla="val 483"/>
                  <a:gd name="f117" fmla="val 346"/>
                  <a:gd name="f118" fmla="val 432"/>
                  <a:gd name="f119" fmla="val 348"/>
                  <a:gd name="f120" fmla="val 709"/>
                  <a:gd name="f121" fmla="val 717"/>
                  <a:gd name="f122" fmla="val 724"/>
                  <a:gd name="f123" fmla="val 728"/>
                  <a:gd name="f124" fmla="val 812"/>
                  <a:gd name="f125" fmla="val 855"/>
                  <a:gd name="f126" fmla="val 411"/>
                  <a:gd name="f127" fmla="val 850"/>
                  <a:gd name="f128" fmla="val 802"/>
                  <a:gd name="f129" fmla="val 976"/>
                  <a:gd name="f130" fmla="val 983"/>
                  <a:gd name="f131" fmla="val 421"/>
                  <a:gd name="f132" fmla="val 1057"/>
                  <a:gd name="f133" fmla="val 1131"/>
                  <a:gd name="f134" fmla="val 434"/>
                  <a:gd name="f135" fmla="val 1203"/>
                  <a:gd name="f136" fmla="val 1177"/>
                  <a:gd name="f137" fmla="val 1110"/>
                  <a:gd name="f138" fmla="val 375"/>
                  <a:gd name="f139" fmla="val 1045"/>
                  <a:gd name="f140" fmla="val 367"/>
                  <a:gd name="f141" fmla="val 974"/>
                  <a:gd name="f142" fmla="val 343"/>
                  <a:gd name="f143" fmla="val 1002"/>
                  <a:gd name="f144" fmla="val 1031"/>
                  <a:gd name="f145" fmla="val 350"/>
                  <a:gd name="f146" fmla="val 1060"/>
                  <a:gd name="f147" fmla="val 353"/>
                  <a:gd name="f148" fmla="val 291"/>
                  <a:gd name="f149" fmla="val 1019"/>
                  <a:gd name="f150" fmla="val 288"/>
                  <a:gd name="f151" fmla="val 992"/>
                  <a:gd name="f152" fmla="val 286"/>
                  <a:gd name="f153" fmla="val 964"/>
                  <a:gd name="f154" fmla="val 283"/>
                  <a:gd name="f155" fmla="val 965"/>
                  <a:gd name="f156" fmla="val 968"/>
                  <a:gd name="f157" fmla="val 290"/>
                  <a:gd name="f158" fmla="val 295"/>
                  <a:gd name="f159" fmla="val 969"/>
                  <a:gd name="f160" fmla="val 303"/>
                  <a:gd name="f161" fmla="val 971"/>
                  <a:gd name="f162" fmla="val 310"/>
                  <a:gd name="f163" fmla="val 1062"/>
                  <a:gd name="f164" fmla="val 293"/>
                  <a:gd name="f165" fmla="val 1076"/>
                  <a:gd name="f166" fmla="val 355"/>
                  <a:gd name="f167" fmla="val 1109"/>
                  <a:gd name="f168" fmla="val 1140"/>
                  <a:gd name="f169" fmla="val 1171"/>
                  <a:gd name="f170" fmla="val 368"/>
                  <a:gd name="f171" fmla="val 1145"/>
                  <a:gd name="f172" fmla="val 305"/>
                  <a:gd name="f173" fmla="val 1117"/>
                  <a:gd name="f174" fmla="val 300"/>
                  <a:gd name="f175" fmla="val 1090"/>
                  <a:gd name="f176" fmla="val 296"/>
                  <a:gd name="f177" fmla="val 1059"/>
                  <a:gd name="f178" fmla="val 276"/>
                  <a:gd name="f179" fmla="val 1085"/>
                  <a:gd name="f180" fmla="val 279"/>
                  <a:gd name="f181" fmla="val 1138"/>
                  <a:gd name="f182" fmla="val 1112"/>
                  <a:gd name="f183" fmla="val 225"/>
                  <a:gd name="f184" fmla="val 1042"/>
                  <a:gd name="f185" fmla="val 209"/>
                  <a:gd name="f186" fmla="val 900"/>
                  <a:gd name="f187" fmla="val 205"/>
                  <a:gd name="f188" fmla="val 907"/>
                  <a:gd name="f189" fmla="val 239"/>
                  <a:gd name="f190" fmla="val 924"/>
                  <a:gd name="f191" fmla="val 240"/>
                  <a:gd name="f192" fmla="val 249"/>
                  <a:gd name="f193" fmla="val 953"/>
                  <a:gd name="f194" fmla="val 264"/>
                  <a:gd name="f195" fmla="val 269"/>
                  <a:gd name="f196" fmla="val 1024"/>
                  <a:gd name="f197" fmla="val 271"/>
                  <a:gd name="f198" fmla="val 890"/>
                  <a:gd name="f199" fmla="val 883"/>
                  <a:gd name="f200" fmla="val 204"/>
                  <a:gd name="f201" fmla="val 799"/>
                  <a:gd name="f202" fmla="val 197"/>
                  <a:gd name="f203" fmla="val 714"/>
                  <a:gd name="f204" fmla="val 194"/>
                  <a:gd name="f205" fmla="val 629"/>
                  <a:gd name="f206" fmla="val 250"/>
                  <a:gd name="f207" fmla="val 705"/>
                  <a:gd name="f208" fmla="val 781"/>
                  <a:gd name="f209" fmla="val 252"/>
                  <a:gd name="f210" fmla="val 257"/>
                  <a:gd name="f211" fmla="val 866"/>
                  <a:gd name="f212" fmla="val 247"/>
                  <a:gd name="f213" fmla="val 878"/>
                  <a:gd name="f214" fmla="val 242"/>
                  <a:gd name="f215" fmla="val 848"/>
                  <a:gd name="f216" fmla="val 274"/>
                  <a:gd name="f217" fmla="val 823"/>
                  <a:gd name="f218" fmla="val 272"/>
                  <a:gd name="f219" fmla="val 796"/>
                  <a:gd name="f220" fmla="val 771"/>
                  <a:gd name="f221" fmla="val 776"/>
                  <a:gd name="f222" fmla="val 331"/>
                  <a:gd name="f223" fmla="val 800"/>
                  <a:gd name="f224" fmla="val 333"/>
                  <a:gd name="f225" fmla="val 847"/>
                  <a:gd name="f226" fmla="val 335"/>
                  <a:gd name="f227" fmla="val 843"/>
                  <a:gd name="f228" fmla="val 845"/>
                  <a:gd name="f229" fmla="val 281"/>
                  <a:gd name="f230" fmla="val 330"/>
                  <a:gd name="f231" fmla="val 666"/>
                  <a:gd name="f232" fmla="val 266"/>
                  <a:gd name="f233" fmla="val 576"/>
                  <a:gd name="f234" fmla="val 502"/>
                  <a:gd name="f235" fmla="val 522"/>
                  <a:gd name="f236" fmla="val 328"/>
                  <a:gd name="f237" fmla="val 543"/>
                  <a:gd name="f238" fmla="val 559"/>
                  <a:gd name="f239" fmla="val 583"/>
                  <a:gd name="f240" fmla="val 285"/>
                  <a:gd name="f241" fmla="val 614"/>
                  <a:gd name="f242" fmla="val 623"/>
                  <a:gd name="f243" fmla="val 660"/>
                  <a:gd name="f244" fmla="val 683"/>
                  <a:gd name="f245" fmla="val 700"/>
                  <a:gd name="f246" fmla="val 721"/>
                  <a:gd name="f247" fmla="val 740"/>
                  <a:gd name="f248" fmla="val 471"/>
                  <a:gd name="f249" fmla="val 442"/>
                  <a:gd name="f250" fmla="val 384"/>
                  <a:gd name="f251" fmla="val 386"/>
                  <a:gd name="f252" fmla="val 260"/>
                  <a:gd name="f253" fmla="val 262"/>
                  <a:gd name="f254" fmla="val 219"/>
                  <a:gd name="f255" fmla="val 195"/>
                  <a:gd name="f256" fmla="val 181"/>
                  <a:gd name="f257" fmla="val 231"/>
                  <a:gd name="f258" fmla="val 164"/>
                  <a:gd name="f259" fmla="val 357"/>
                  <a:gd name="f260" fmla="val 121"/>
                  <a:gd name="f261" fmla="val 301"/>
                  <a:gd name="f262" fmla="val 91"/>
                  <a:gd name="f263" fmla="val 306"/>
                  <a:gd name="f264" fmla="val 98"/>
                  <a:gd name="f265" fmla="val 365"/>
                  <a:gd name="f266" fmla="val 131"/>
                  <a:gd name="f267" fmla="val 100"/>
                  <a:gd name="f268" fmla="val 155"/>
                  <a:gd name="f269" fmla="val 183"/>
                  <a:gd name="f270" fmla="val 277"/>
                  <a:gd name="f271" fmla="val 186"/>
                  <a:gd name="f272" fmla="val 267"/>
                  <a:gd name="f273" fmla="val 312"/>
                  <a:gd name="f274" fmla="val 336"/>
                  <a:gd name="f275" fmla="val 210"/>
                  <a:gd name="f276" fmla="val 229"/>
                  <a:gd name="f277" fmla="val 359"/>
                  <a:gd name="f278" fmla="val 244"/>
                  <a:gd name="f279" fmla="val 369"/>
                  <a:gd name="f280" fmla="val 259"/>
                  <a:gd name="f281" fmla="val 440"/>
                  <a:gd name="f282" fmla="val 254"/>
                  <a:gd name="f283" fmla="val 474"/>
                  <a:gd name="f284" fmla="val 521"/>
                  <a:gd name="f285" fmla="val 565"/>
                  <a:gd name="f286" fmla="val 612"/>
                  <a:gd name="f287" fmla="val 199"/>
                  <a:gd name="f288" fmla="val 71"/>
                  <a:gd name="f289" fmla="val 220"/>
                  <a:gd name="f290" fmla="val 182"/>
                  <a:gd name="f291" fmla="val 149"/>
                  <a:gd name="f292" fmla="val 1169"/>
                  <a:gd name="f293" fmla="val 1208"/>
                  <a:gd name="f294" fmla="val 184"/>
                  <a:gd name="f295" fmla="val 1212"/>
                  <a:gd name="f296" fmla="val 118"/>
                  <a:gd name="f297" fmla="val 417"/>
                  <a:gd name="f298" fmla="val 119"/>
                  <a:gd name="f299" fmla="val 20"/>
                  <a:gd name="f300" fmla="val 166"/>
                  <a:gd name="f301" fmla="val 414"/>
                  <a:gd name="f302" fmla="val 824"/>
                  <a:gd name="f303" fmla="val 101"/>
                  <a:gd name="f304" fmla="val 1219"/>
                  <a:gd name="f305" fmla="val 1236"/>
                  <a:gd name="f306" fmla="val 123"/>
                  <a:gd name="f307" fmla="val 37"/>
                  <a:gd name="f308" fmla="val 93"/>
                  <a:gd name="f309" fmla="val 79"/>
                  <a:gd name="f310" fmla="val 17"/>
                  <a:gd name="f311" fmla="val 5"/>
                  <a:gd name="f312" fmla="val 69"/>
                  <a:gd name="f313" fmla="val 690"/>
                  <a:gd name="f314" fmla="val 64"/>
                  <a:gd name="f315" fmla="val 688"/>
                  <a:gd name="f316" fmla="val 619"/>
                  <a:gd name="f317" fmla="val 548"/>
                  <a:gd name="f318" fmla="val 141"/>
                  <a:gd name="f319" fmla="val 68"/>
                  <a:gd name="f320" fmla="val 157"/>
                  <a:gd name="f321" fmla="val 74"/>
                  <a:gd name="f322" fmla="val 13"/>
                  <a:gd name="f323" fmla="val 52"/>
                  <a:gd name="f324" fmla="val 476"/>
                  <a:gd name="f325" fmla="val 50"/>
                  <a:gd name="f326" fmla="val 807"/>
                  <a:gd name="f327" fmla="val 12"/>
                  <a:gd name="f328" fmla="val 33"/>
                  <a:gd name="f329" fmla="val 1007"/>
                  <a:gd name="f330" fmla="val 710"/>
                  <a:gd name="f331" fmla="val 685"/>
                  <a:gd name="f332" fmla="val 529"/>
                  <a:gd name="f333" fmla="val 541"/>
                  <a:gd name="f334" fmla="val 550"/>
                  <a:gd name="f335" fmla="val 556"/>
                  <a:gd name="f336" fmla="val 380"/>
                  <a:gd name="f337" fmla="val 325"/>
                  <a:gd name="f338" fmla="val 323"/>
                  <a:gd name="f339" fmla="val 667"/>
                  <a:gd name="f340" fmla="val 686"/>
                  <a:gd name="f341" fmla="val 693"/>
                  <a:gd name="f342" fmla="val 702"/>
                  <a:gd name="f343" fmla="val 719"/>
                  <a:gd name="f344" fmla="val 931"/>
                  <a:gd name="f345" fmla="val 308"/>
                  <a:gd name="f346" fmla="val 943"/>
                  <a:gd name="f347" fmla="val 416"/>
                  <a:gd name="f348" fmla="val 893"/>
                  <a:gd name="f349" fmla="val 881"/>
                  <a:gd name="f350" fmla="val 888"/>
                  <a:gd name="f351" fmla="val 905"/>
                  <a:gd name="f352" fmla="val 922"/>
                  <a:gd name="f353" fmla="val 929"/>
                  <a:gd name="f354" fmla="val 859"/>
                  <a:gd name="f355" fmla="val 874"/>
                  <a:gd name="f356" fmla="val 302"/>
                  <a:gd name="f357" fmla="val 309"/>
                  <a:gd name="f358" fmla="val 319"/>
                  <a:gd name="f359" fmla="val 326"/>
                  <a:gd name="f360" fmla="val 371"/>
                  <a:gd name="f361" fmla="val 307"/>
                  <a:gd name="f362" fmla="val 278"/>
                  <a:gd name="f363" fmla="*/ f2 1 1239"/>
                  <a:gd name="f364" fmla="*/ f3 1 533"/>
                  <a:gd name="f365" fmla="+- f6 0 f4"/>
                  <a:gd name="f366" fmla="+- f5 0 f4"/>
                  <a:gd name="f367" fmla="*/ f366 1 1239"/>
                  <a:gd name="f368" fmla="*/ f365 1 533"/>
                  <a:gd name="f369" fmla="*/ f4 1 f367"/>
                  <a:gd name="f370" fmla="*/ f5 1 f367"/>
                  <a:gd name="f371" fmla="*/ f4 1 f368"/>
                  <a:gd name="f372" fmla="*/ f6 1 f368"/>
                  <a:gd name="f373" fmla="*/ f369 f363 1"/>
                  <a:gd name="f374" fmla="*/ f370 f363 1"/>
                  <a:gd name="f375" fmla="*/ f372 f364 1"/>
                  <a:gd name="f376" fmla="*/ f371 f36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3" t="f376" r="f374" b="f375"/>
                <a:pathLst>
                  <a:path w="1239" h="533">
                    <a:moveTo>
                      <a:pt x="f4" y="f7"/>
                    </a:moveTo>
                    <a:cubicBezTo>
                      <a:pt x="f8" y="f9"/>
                      <a:pt x="f10" y="f11"/>
                      <a:pt x="f12" y="f13"/>
                    </a:cubicBezTo>
                    <a:lnTo>
                      <a:pt x="f14" y="f15"/>
                    </a:lnTo>
                    <a:cubicBezTo>
                      <a:pt x="f16" y="f17"/>
                      <a:pt x="f18" y="f19"/>
                      <a:pt x="f20" y="f16"/>
                    </a:cubicBezTo>
                    <a:lnTo>
                      <a:pt x="f21" y="f22"/>
                    </a:lnTo>
                    <a:lnTo>
                      <a:pt x="f23" y="f24"/>
                    </a:lnTo>
                    <a:lnTo>
                      <a:pt x="f25" y="f26"/>
                    </a:lnTo>
                    <a:cubicBezTo>
                      <a:pt x="f27" y="f28"/>
                      <a:pt x="f29" y="f30"/>
                      <a:pt x="f31" y="f22"/>
                    </a:cubicBezTo>
                    <a:lnTo>
                      <a:pt x="f32" y="f33"/>
                    </a:lnTo>
                    <a:lnTo>
                      <a:pt x="f34" y="f35"/>
                    </a:lnTo>
                    <a:lnTo>
                      <a:pt x="f36" y="f37"/>
                    </a:lnTo>
                    <a:cubicBezTo>
                      <a:pt x="f38" y="f39"/>
                      <a:pt x="f40" y="f41"/>
                      <a:pt x="f42" y="f43"/>
                    </a:cubicBezTo>
                    <a:lnTo>
                      <a:pt x="f4" y="f7"/>
                    </a:lnTo>
                    <a:close/>
                    <a:moveTo>
                      <a:pt x="f4" y="f7"/>
                    </a:moveTo>
                    <a:lnTo>
                      <a:pt x="f4" y="f7"/>
                    </a:lnTo>
                    <a:close/>
                    <a:moveTo>
                      <a:pt x="f44" y="f15"/>
                    </a:moveTo>
                    <a:lnTo>
                      <a:pt x="f45" y="f13"/>
                    </a:lnTo>
                    <a:cubicBezTo>
                      <a:pt x="f46" y="f13"/>
                      <a:pt x="f47" y="f13"/>
                      <a:pt x="f48" y="f49"/>
                    </a:cubicBezTo>
                    <a:lnTo>
                      <a:pt x="f50" y="f17"/>
                    </a:lnTo>
                    <a:lnTo>
                      <a:pt x="f50" y="f51"/>
                    </a:lnTo>
                    <a:cubicBezTo>
                      <a:pt x="f52" y="f15"/>
                      <a:pt x="f49" y="f15"/>
                      <a:pt x="f44" y="f15"/>
                    </a:cubicBezTo>
                    <a:close/>
                    <a:moveTo>
                      <a:pt x="f44" y="f15"/>
                    </a:moveTo>
                    <a:lnTo>
                      <a:pt x="f44" y="f15"/>
                    </a:lnTo>
                    <a:close/>
                    <a:moveTo>
                      <a:pt x="f53" y="f17"/>
                    </a:moveTo>
                    <a:lnTo>
                      <a:pt x="f54" y="f49"/>
                    </a:lnTo>
                    <a:cubicBezTo>
                      <a:pt x="f55" y="f13"/>
                      <a:pt x="f56" y="f13"/>
                      <a:pt x="f57" y="f13"/>
                    </a:cubicBezTo>
                    <a:lnTo>
                      <a:pt x="f58" y="f15"/>
                    </a:lnTo>
                    <a:cubicBezTo>
                      <a:pt x="f59" y="f15"/>
                      <a:pt x="f60" y="f15"/>
                      <a:pt x="f53" y="f51"/>
                    </a:cubicBezTo>
                    <a:lnTo>
                      <a:pt x="f53" y="f17"/>
                    </a:lnTo>
                    <a:close/>
                    <a:moveTo>
                      <a:pt x="f53" y="f17"/>
                    </a:moveTo>
                    <a:lnTo>
                      <a:pt x="f53" y="f17"/>
                    </a:lnTo>
                    <a:close/>
                    <a:moveTo>
                      <a:pt x="f61" y="f15"/>
                    </a:moveTo>
                    <a:lnTo>
                      <a:pt x="f62" y="f13"/>
                    </a:lnTo>
                    <a:cubicBezTo>
                      <a:pt x="f63" y="f11"/>
                      <a:pt x="f64" y="f9"/>
                      <a:pt x="f65" y="f66"/>
                    </a:cubicBezTo>
                    <a:lnTo>
                      <a:pt x="f67" y="f68"/>
                    </a:lnTo>
                    <a:cubicBezTo>
                      <a:pt x="f69" y="f70"/>
                      <a:pt x="f71" y="f72"/>
                      <a:pt x="f73" y="f37"/>
                    </a:cubicBezTo>
                    <a:lnTo>
                      <a:pt x="f74" y="f35"/>
                    </a:lnTo>
                    <a:lnTo>
                      <a:pt x="f75" y="f76"/>
                    </a:lnTo>
                    <a:lnTo>
                      <a:pt x="f77" y="f78"/>
                    </a:lnTo>
                    <a:cubicBezTo>
                      <a:pt x="f79" y="f28"/>
                      <a:pt x="f80" y="f26"/>
                      <a:pt x="f81" y="f82"/>
                    </a:cubicBezTo>
                    <a:lnTo>
                      <a:pt x="f83" y="f24"/>
                    </a:lnTo>
                    <a:lnTo>
                      <a:pt x="f84" y="f72"/>
                    </a:lnTo>
                    <a:lnTo>
                      <a:pt x="f85" y="f22"/>
                    </a:lnTo>
                    <a:lnTo>
                      <a:pt x="f86" y="f19"/>
                    </a:lnTo>
                    <a:cubicBezTo>
                      <a:pt x="f87" y="f17"/>
                      <a:pt x="f88" y="f17"/>
                      <a:pt x="f61" y="f15"/>
                    </a:cubicBezTo>
                    <a:close/>
                    <a:moveTo>
                      <a:pt x="f61" y="f15"/>
                    </a:moveTo>
                    <a:lnTo>
                      <a:pt x="f61" y="f15"/>
                    </a:lnTo>
                    <a:close/>
                    <a:moveTo>
                      <a:pt x="f89" y="f51"/>
                    </a:moveTo>
                    <a:lnTo>
                      <a:pt x="f90" y="f91"/>
                    </a:lnTo>
                    <a:cubicBezTo>
                      <a:pt x="f92" y="f93"/>
                      <a:pt x="f94" y="f95"/>
                      <a:pt x="f96" y="f97"/>
                    </a:cubicBezTo>
                    <a:lnTo>
                      <a:pt x="f98" y="f22"/>
                    </a:lnTo>
                    <a:cubicBezTo>
                      <a:pt x="f99" y="f82"/>
                      <a:pt x="f100" y="f16"/>
                      <a:pt x="f89" y="f51"/>
                    </a:cubicBezTo>
                    <a:close/>
                    <a:moveTo>
                      <a:pt x="f89" y="f51"/>
                    </a:moveTo>
                    <a:lnTo>
                      <a:pt x="f89" y="f51"/>
                    </a:lnTo>
                    <a:close/>
                    <a:moveTo>
                      <a:pt x="f101" y="f102"/>
                    </a:moveTo>
                    <a:lnTo>
                      <a:pt x="f103" y="f104"/>
                    </a:lnTo>
                    <a:cubicBezTo>
                      <a:pt x="f105" y="f106"/>
                      <a:pt x="f107" y="f108"/>
                      <a:pt x="f109" y="f108"/>
                    </a:cubicBezTo>
                    <a:cubicBezTo>
                      <a:pt x="f110" y="f111"/>
                      <a:pt x="f112" y="f113"/>
                      <a:pt x="f114" y="f115"/>
                    </a:cubicBezTo>
                    <a:cubicBezTo>
                      <a:pt x="f116" y="f117"/>
                      <a:pt x="f118" y="f119"/>
                      <a:pt x="f101" y="f102"/>
                    </a:cubicBezTo>
                    <a:close/>
                    <a:moveTo>
                      <a:pt x="f101" y="f102"/>
                    </a:moveTo>
                    <a:lnTo>
                      <a:pt x="f101" y="f102"/>
                    </a:lnTo>
                    <a:close/>
                    <a:moveTo>
                      <a:pt x="f120" y="f115"/>
                    </a:moveTo>
                    <a:cubicBezTo>
                      <a:pt x="f121" y="f113"/>
                      <a:pt x="f122" y="f111"/>
                      <a:pt x="f123" y="f108"/>
                    </a:cubicBezTo>
                    <a:cubicBezTo>
                      <a:pt x="f58" y="f108"/>
                      <a:pt x="f124" y="f106"/>
                      <a:pt x="f125" y="f126"/>
                    </a:cubicBezTo>
                    <a:lnTo>
                      <a:pt x="f127" y="f102"/>
                    </a:lnTo>
                    <a:cubicBezTo>
                      <a:pt x="f128" y="f119"/>
                      <a:pt x="f59" y="f117"/>
                      <a:pt x="f120" y="f115"/>
                    </a:cubicBezTo>
                    <a:close/>
                    <a:moveTo>
                      <a:pt x="f120" y="f115"/>
                    </a:moveTo>
                    <a:lnTo>
                      <a:pt x="f120" y="f115"/>
                    </a:lnTo>
                    <a:close/>
                    <a:moveTo>
                      <a:pt x="f129" y="f91"/>
                    </a:moveTo>
                    <a:lnTo>
                      <a:pt x="f130" y="f131"/>
                    </a:lnTo>
                    <a:cubicBezTo>
                      <a:pt x="f132" y="f17"/>
                      <a:pt x="f133" y="f134"/>
                      <a:pt x="f135" y="f78"/>
                    </a:cubicBezTo>
                    <a:lnTo>
                      <a:pt x="f136" y="f111"/>
                    </a:lnTo>
                    <a:cubicBezTo>
                      <a:pt x="f137" y="f138"/>
                      <a:pt x="f139" y="f140"/>
                      <a:pt x="f129" y="f91"/>
                    </a:cubicBezTo>
                    <a:close/>
                    <a:moveTo>
                      <a:pt x="f129" y="f91"/>
                    </a:moveTo>
                    <a:lnTo>
                      <a:pt x="f129" y="f91"/>
                    </a:lnTo>
                    <a:close/>
                    <a:moveTo>
                      <a:pt x="f141" y="f142"/>
                    </a:moveTo>
                    <a:cubicBezTo>
                      <a:pt x="f143" y="f117"/>
                      <a:pt x="f144" y="f145"/>
                      <a:pt x="f146" y="f147"/>
                    </a:cubicBezTo>
                    <a:lnTo>
                      <a:pt x="f139" y="f148"/>
                    </a:lnTo>
                    <a:cubicBezTo>
                      <a:pt x="f149" y="f150"/>
                      <a:pt x="f151" y="f152"/>
                      <a:pt x="f153" y="f154"/>
                    </a:cubicBezTo>
                    <a:cubicBezTo>
                      <a:pt x="f155" y="f152"/>
                      <a:pt x="f156" y="f157"/>
                      <a:pt x="f156" y="f158"/>
                    </a:cubicBezTo>
                    <a:lnTo>
                      <a:pt x="f159" y="f158"/>
                    </a:lnTo>
                    <a:lnTo>
                      <a:pt x="f159" y="f160"/>
                    </a:lnTo>
                    <a:lnTo>
                      <a:pt x="f161" y="f162"/>
                    </a:lnTo>
                    <a:lnTo>
                      <a:pt x="f141" y="f142"/>
                    </a:lnTo>
                    <a:close/>
                    <a:moveTo>
                      <a:pt x="f141" y="f142"/>
                    </a:moveTo>
                    <a:lnTo>
                      <a:pt x="f141" y="f142"/>
                    </a:lnTo>
                    <a:close/>
                    <a:moveTo>
                      <a:pt x="f163" y="f164"/>
                    </a:moveTo>
                    <a:lnTo>
                      <a:pt x="f165" y="f166"/>
                    </a:lnTo>
                    <a:cubicBezTo>
                      <a:pt x="f167" y="f0"/>
                      <a:pt x="f168" y="f113"/>
                      <a:pt x="f169" y="f170"/>
                    </a:cubicBezTo>
                    <a:lnTo>
                      <a:pt x="f171" y="f172"/>
                    </a:lnTo>
                    <a:cubicBezTo>
                      <a:pt x="f173" y="f174"/>
                      <a:pt x="f175" y="f176"/>
                      <a:pt x="f163" y="f164"/>
                    </a:cubicBezTo>
                    <a:close/>
                    <a:moveTo>
                      <a:pt x="f163" y="f164"/>
                    </a:moveTo>
                    <a:lnTo>
                      <a:pt x="f163" y="f164"/>
                    </a:lnTo>
                    <a:close/>
                    <a:moveTo>
                      <a:pt x="f177" y="f178"/>
                    </a:moveTo>
                    <a:cubicBezTo>
                      <a:pt x="f179" y="f180"/>
                      <a:pt x="f137" y="f154"/>
                      <a:pt x="f181" y="f152"/>
                    </a:cubicBezTo>
                    <a:lnTo>
                      <a:pt x="f182" y="f183"/>
                    </a:lnTo>
                    <a:cubicBezTo>
                      <a:pt x="f184" y="f27"/>
                      <a:pt x="f161" y="f185"/>
                      <a:pt x="f186" y="f187"/>
                    </a:cubicBezTo>
                    <a:lnTo>
                      <a:pt x="f188" y="f189"/>
                    </a:lnTo>
                    <a:cubicBezTo>
                      <a:pt x="f190" y="f191"/>
                      <a:pt x="f63" y="f192"/>
                      <a:pt x="f193" y="f194"/>
                    </a:cubicBezTo>
                    <a:cubicBezTo>
                      <a:pt x="f83" y="f195"/>
                      <a:pt x="f196" y="f197"/>
                      <a:pt x="f177" y="f178"/>
                    </a:cubicBezTo>
                    <a:close/>
                    <a:moveTo>
                      <a:pt x="f177" y="f178"/>
                    </a:moveTo>
                    <a:lnTo>
                      <a:pt x="f177" y="f178"/>
                    </a:lnTo>
                    <a:close/>
                    <a:moveTo>
                      <a:pt x="f198" y="f191"/>
                    </a:moveTo>
                    <a:lnTo>
                      <a:pt x="f199" y="f200"/>
                    </a:lnTo>
                    <a:cubicBezTo>
                      <a:pt x="f201" y="f202"/>
                      <a:pt x="f203" y="f204"/>
                      <a:pt x="f205" y="f204"/>
                    </a:cubicBezTo>
                    <a:lnTo>
                      <a:pt x="f205" y="f206"/>
                    </a:lnTo>
                    <a:cubicBezTo>
                      <a:pt x="f207" y="f206"/>
                      <a:pt x="f208" y="f209"/>
                      <a:pt x="f86" y="f210"/>
                    </a:cubicBezTo>
                    <a:cubicBezTo>
                      <a:pt x="f211" y="f212"/>
                      <a:pt x="f213" y="f214"/>
                      <a:pt x="f198" y="f191"/>
                    </a:cubicBezTo>
                    <a:close/>
                    <a:moveTo>
                      <a:pt x="f198" y="f191"/>
                    </a:moveTo>
                    <a:lnTo>
                      <a:pt x="f198" y="f191"/>
                    </a:lnTo>
                    <a:close/>
                    <a:moveTo>
                      <a:pt x="f215" y="f216"/>
                    </a:moveTo>
                    <a:cubicBezTo>
                      <a:pt x="f217" y="f218"/>
                      <a:pt x="f219" y="f197"/>
                      <a:pt x="f220" y="f197"/>
                    </a:cubicBezTo>
                    <a:lnTo>
                      <a:pt x="f221" y="f222"/>
                    </a:lnTo>
                    <a:cubicBezTo>
                      <a:pt x="f223" y="f222"/>
                      <a:pt x="f217" y="f224"/>
                      <a:pt x="f225" y="f226"/>
                    </a:cubicBezTo>
                    <a:lnTo>
                      <a:pt x="f227" y="f176"/>
                    </a:lnTo>
                    <a:cubicBezTo>
                      <a:pt x="f227" y="f150"/>
                      <a:pt x="f228" y="f229"/>
                      <a:pt x="f215" y="f216"/>
                    </a:cubicBezTo>
                    <a:close/>
                    <a:moveTo>
                      <a:pt x="f215" y="f216"/>
                    </a:moveTo>
                    <a:lnTo>
                      <a:pt x="f215" y="f216"/>
                    </a:lnTo>
                    <a:close/>
                    <a:moveTo>
                      <a:pt x="f56" y="f230"/>
                    </a:moveTo>
                    <a:lnTo>
                      <a:pt x="f59" y="f195"/>
                    </a:lnTo>
                    <a:cubicBezTo>
                      <a:pt x="f231" y="f232"/>
                      <a:pt x="f233" y="f232"/>
                      <a:pt x="f49" y="f197"/>
                    </a:cubicBezTo>
                    <a:lnTo>
                      <a:pt x="f46" y="f230"/>
                    </a:lnTo>
                    <a:cubicBezTo>
                      <a:pt x="f234" y="f230"/>
                      <a:pt x="f235" y="f236"/>
                      <a:pt x="f237" y="f236"/>
                    </a:cubicBezTo>
                    <a:cubicBezTo>
                      <a:pt x="f238" y="f160"/>
                      <a:pt x="f239" y="f240"/>
                      <a:pt x="f241" y="f229"/>
                    </a:cubicBezTo>
                    <a:lnTo>
                      <a:pt x="f242" y="f229"/>
                    </a:lnTo>
                    <a:lnTo>
                      <a:pt x="f205" y="f229"/>
                    </a:lnTo>
                    <a:cubicBezTo>
                      <a:pt x="f243" y="f240"/>
                      <a:pt x="f244" y="f160"/>
                      <a:pt x="f245" y="f236"/>
                    </a:cubicBezTo>
                    <a:cubicBezTo>
                      <a:pt x="f246" y="f236"/>
                      <a:pt x="f247" y="f230"/>
                      <a:pt x="f56" y="f230"/>
                    </a:cubicBezTo>
                    <a:close/>
                    <a:moveTo>
                      <a:pt x="f56" y="f230"/>
                    </a:moveTo>
                    <a:lnTo>
                      <a:pt x="f56" y="f230"/>
                    </a:lnTo>
                    <a:close/>
                    <a:moveTo>
                      <a:pt x="f43" y="f222"/>
                    </a:moveTo>
                    <a:lnTo>
                      <a:pt x="f248" y="f197"/>
                    </a:lnTo>
                    <a:cubicBezTo>
                      <a:pt x="f249" y="f197"/>
                      <a:pt x="f104" y="f218"/>
                      <a:pt x="f250" y="f216"/>
                    </a:cubicBezTo>
                    <a:cubicBezTo>
                      <a:pt x="f251" y="f229"/>
                      <a:pt x="f97" y="f150"/>
                      <a:pt x="f97" y="f176"/>
                    </a:cubicBezTo>
                    <a:lnTo>
                      <a:pt x="f250" y="f226"/>
                    </a:lnTo>
                    <a:cubicBezTo>
                      <a:pt x="f126" y="f226"/>
                      <a:pt x="f82" y="f224"/>
                      <a:pt x="f43" y="f222"/>
                    </a:cubicBezTo>
                    <a:close/>
                    <a:moveTo>
                      <a:pt x="f43" y="f222"/>
                    </a:moveTo>
                    <a:lnTo>
                      <a:pt x="f43" y="f222"/>
                    </a:lnTo>
                    <a:close/>
                    <a:moveTo>
                      <a:pt x="f210" y="f117"/>
                    </a:moveTo>
                    <a:lnTo>
                      <a:pt x="f252" y="f162"/>
                    </a:lnTo>
                    <a:lnTo>
                      <a:pt x="f253" y="f160"/>
                    </a:lnTo>
                    <a:lnTo>
                      <a:pt x="f253" y="f158"/>
                    </a:lnTo>
                    <a:lnTo>
                      <a:pt x="f194" y="f158"/>
                    </a:lnTo>
                    <a:cubicBezTo>
                      <a:pt x="f194" y="f148"/>
                      <a:pt x="f232" y="f150"/>
                      <a:pt x="f232" y="f240"/>
                    </a:cubicBezTo>
                    <a:cubicBezTo>
                      <a:pt x="f23" y="f150"/>
                      <a:pt x="f254" y="f157"/>
                      <a:pt x="f255" y="f164"/>
                    </a:cubicBezTo>
                    <a:lnTo>
                      <a:pt x="f256" y="f166"/>
                    </a:lnTo>
                    <a:cubicBezTo>
                      <a:pt x="f187" y="f102"/>
                      <a:pt x="f257" y="f119"/>
                      <a:pt x="f210" y="f117"/>
                    </a:cubicBezTo>
                    <a:close/>
                    <a:moveTo>
                      <a:pt x="f210" y="f117"/>
                    </a:moveTo>
                    <a:lnTo>
                      <a:pt x="f210" y="f117"/>
                    </a:lnTo>
                    <a:close/>
                    <a:moveTo>
                      <a:pt x="f258" y="f259"/>
                    </a:moveTo>
                    <a:lnTo>
                      <a:pt x="f1" y="f158"/>
                    </a:lnTo>
                    <a:cubicBezTo>
                      <a:pt x="f8" y="f10"/>
                      <a:pt x="f260" y="f261"/>
                      <a:pt x="f262" y="f263"/>
                    </a:cubicBezTo>
                    <a:lnTo>
                      <a:pt x="f40" y="f93"/>
                    </a:lnTo>
                    <a:cubicBezTo>
                      <a:pt x="f264" y="f265"/>
                      <a:pt x="f266" y="f91"/>
                      <a:pt x="f258" y="f259"/>
                    </a:cubicBezTo>
                    <a:close/>
                    <a:moveTo>
                      <a:pt x="f258" y="f259"/>
                    </a:moveTo>
                    <a:lnTo>
                      <a:pt x="f258" y="f259"/>
                    </a:lnTo>
                    <a:close/>
                    <a:moveTo>
                      <a:pt x="f267" y="f157"/>
                    </a:moveTo>
                    <a:cubicBezTo>
                      <a:pt x="f34" y="f240"/>
                      <a:pt x="f268" y="f229"/>
                      <a:pt x="f269" y="f270"/>
                    </a:cubicBezTo>
                    <a:lnTo>
                      <a:pt x="f269" y="f178"/>
                    </a:lnTo>
                    <a:lnTo>
                      <a:pt x="f271" y="f270"/>
                    </a:lnTo>
                    <a:cubicBezTo>
                      <a:pt x="f27" y="f218"/>
                      <a:pt x="f212" y="f197"/>
                      <a:pt x="f178" y="f272"/>
                    </a:cubicBezTo>
                    <a:cubicBezTo>
                      <a:pt x="f157" y="f212"/>
                      <a:pt x="f273" y="f189"/>
                      <a:pt x="f224" y="f189"/>
                    </a:cubicBezTo>
                    <a:lnTo>
                      <a:pt x="f274" y="f187"/>
                    </a:lnTo>
                    <a:cubicBezTo>
                      <a:pt x="f232" y="f275"/>
                      <a:pt x="f255" y="f254"/>
                      <a:pt x="f94" y="f276"/>
                    </a:cubicBezTo>
                    <a:lnTo>
                      <a:pt x="f267" y="f157"/>
                    </a:lnTo>
                    <a:close/>
                    <a:moveTo>
                      <a:pt x="f267" y="f157"/>
                    </a:moveTo>
                    <a:lnTo>
                      <a:pt x="f267" y="f157"/>
                    </a:lnTo>
                    <a:close/>
                    <a:moveTo>
                      <a:pt x="f119" y="f214"/>
                    </a:moveTo>
                    <a:cubicBezTo>
                      <a:pt x="f277" y="f278"/>
                      <a:pt x="f279" y="f206"/>
                      <a:pt x="f20" y="f280"/>
                    </a:cubicBezTo>
                    <a:cubicBezTo>
                      <a:pt x="f108" y="f90"/>
                      <a:pt x="f281" y="f282"/>
                      <a:pt x="f248" y="f209"/>
                    </a:cubicBezTo>
                    <a:lnTo>
                      <a:pt x="f283" y="f209"/>
                    </a:lnTo>
                    <a:cubicBezTo>
                      <a:pt x="f284" y="f206"/>
                      <a:pt x="f285" y="f206"/>
                      <a:pt x="f286" y="f206"/>
                    </a:cubicBezTo>
                    <a:lnTo>
                      <a:pt x="f286" y="f204"/>
                    </a:lnTo>
                    <a:cubicBezTo>
                      <a:pt x="f112" y="f255"/>
                      <a:pt x="f82" y="f287"/>
                      <a:pt x="f102" y="f200"/>
                    </a:cubicBezTo>
                    <a:lnTo>
                      <a:pt x="f119" y="f214"/>
                    </a:lnTo>
                    <a:close/>
                    <a:moveTo>
                      <a:pt x="f119" y="f214"/>
                    </a:moveTo>
                    <a:lnTo>
                      <a:pt x="f119" y="f214"/>
                    </a:lnTo>
                    <a:close/>
                    <a:moveTo>
                      <a:pt x="f288" y="f289"/>
                    </a:moveTo>
                    <a:cubicBezTo>
                      <a:pt x="f180" y="f290"/>
                      <a:pt x="f61" y="f291"/>
                      <a:pt x="f292" y="f27"/>
                    </a:cubicBezTo>
                    <a:lnTo>
                      <a:pt x="f293" y="f294"/>
                    </a:lnTo>
                    <a:lnTo>
                      <a:pt x="f295" y="f1"/>
                    </a:lnTo>
                    <a:cubicBezTo>
                      <a:pt x="f217" y="f296"/>
                      <a:pt x="f297" y="f298"/>
                      <a:pt x="f42" y="f290"/>
                    </a:cubicBezTo>
                    <a:lnTo>
                      <a:pt x="f42" y="f294"/>
                    </a:lnTo>
                    <a:lnTo>
                      <a:pt x="f288" y="f289"/>
                    </a:lnTo>
                    <a:close/>
                    <a:moveTo>
                      <a:pt x="f288" y="f289"/>
                    </a:moveTo>
                    <a:lnTo>
                      <a:pt x="f288" y="f289"/>
                    </a:lnTo>
                    <a:close/>
                    <a:moveTo>
                      <a:pt x="f299" y="f300"/>
                    </a:moveTo>
                    <a:cubicBezTo>
                      <a:pt x="f301" y="f38"/>
                      <a:pt x="f302" y="f303"/>
                      <a:pt x="f304" y="f258"/>
                    </a:cubicBezTo>
                    <a:lnTo>
                      <a:pt x="f305" y="f306"/>
                    </a:lnTo>
                    <a:lnTo>
                      <a:pt x="f305" y="f40"/>
                    </a:lnTo>
                    <a:lnTo>
                      <a:pt x="f75" y="f307"/>
                    </a:lnTo>
                    <a:lnTo>
                      <a:pt x="f75" y="f308"/>
                    </a:lnTo>
                    <a:lnTo>
                      <a:pt x="f155" y="f309"/>
                    </a:lnTo>
                    <a:lnTo>
                      <a:pt x="f155" y="f310"/>
                    </a:lnTo>
                    <a:lnTo>
                      <a:pt x="f217" y="f311"/>
                    </a:lnTo>
                    <a:lnTo>
                      <a:pt x="f302" y="f312"/>
                    </a:lnTo>
                    <a:lnTo>
                      <a:pt x="f313" y="f314"/>
                    </a:lnTo>
                    <a:lnTo>
                      <a:pt x="f315" y="f4"/>
                    </a:lnTo>
                    <a:lnTo>
                      <a:pt x="f316" y="f4"/>
                    </a:lnTo>
                    <a:lnTo>
                      <a:pt x="f317" y="f4"/>
                    </a:lnTo>
                    <a:lnTo>
                      <a:pt x="f317" y="f314"/>
                    </a:lnTo>
                    <a:lnTo>
                      <a:pt x="f301" y="f312"/>
                    </a:lnTo>
                    <a:lnTo>
                      <a:pt x="f301" y="f311"/>
                    </a:lnTo>
                    <a:lnTo>
                      <a:pt x="f218" y="f310"/>
                    </a:lnTo>
                    <a:lnTo>
                      <a:pt x="f197" y="f309"/>
                    </a:lnTo>
                    <a:lnTo>
                      <a:pt x="f318" y="f308"/>
                    </a:lnTo>
                    <a:lnTo>
                      <a:pt x="f318" y="f307"/>
                    </a:lnTo>
                    <a:lnTo>
                      <a:pt x="f4" y="f40"/>
                    </a:lnTo>
                    <a:lnTo>
                      <a:pt x="f4" y="f306"/>
                    </a:lnTo>
                    <a:lnTo>
                      <a:pt x="f299" y="f300"/>
                    </a:lnTo>
                    <a:close/>
                    <a:moveTo>
                      <a:pt x="f299" y="f300"/>
                    </a:moveTo>
                    <a:lnTo>
                      <a:pt x="f299" y="f300"/>
                    </a:lnTo>
                    <a:close/>
                    <a:moveTo>
                      <a:pt x="f276" y="f319"/>
                    </a:moveTo>
                    <a:lnTo>
                      <a:pt x="f320" y="f98"/>
                    </a:lnTo>
                    <a:lnTo>
                      <a:pt x="f320" y="f321"/>
                    </a:lnTo>
                    <a:lnTo>
                      <a:pt x="f276" y="f319"/>
                    </a:lnTo>
                    <a:close/>
                    <a:moveTo>
                      <a:pt x="f276" y="f319"/>
                    </a:moveTo>
                    <a:lnTo>
                      <a:pt x="f276" y="f319"/>
                    </a:lnTo>
                    <a:close/>
                    <a:moveTo>
                      <a:pt x="f16" y="f322"/>
                    </a:moveTo>
                    <a:lnTo>
                      <a:pt x="f16" y="f323"/>
                    </a:lnTo>
                    <a:lnTo>
                      <a:pt x="f324" y="f325"/>
                    </a:lnTo>
                    <a:lnTo>
                      <a:pt x="f16" y="f322"/>
                    </a:lnTo>
                    <a:close/>
                    <a:moveTo>
                      <a:pt x="f16" y="f322"/>
                    </a:moveTo>
                    <a:lnTo>
                      <a:pt x="f16" y="f322"/>
                    </a:lnTo>
                    <a:close/>
                    <a:moveTo>
                      <a:pt x="f326" y="f327"/>
                    </a:moveTo>
                    <a:lnTo>
                      <a:pt x="f56" y="f325"/>
                    </a:lnTo>
                    <a:lnTo>
                      <a:pt x="f88" y="f323"/>
                    </a:lnTo>
                    <a:lnTo>
                      <a:pt x="f326" y="f327"/>
                    </a:lnTo>
                    <a:close/>
                    <a:moveTo>
                      <a:pt x="f326" y="f327"/>
                    </a:moveTo>
                    <a:lnTo>
                      <a:pt x="f326" y="f327"/>
                    </a:lnTo>
                    <a:close/>
                    <a:moveTo>
                      <a:pt x="f77" y="f328"/>
                    </a:moveTo>
                    <a:lnTo>
                      <a:pt x="f329" y="f319"/>
                    </a:lnTo>
                    <a:lnTo>
                      <a:pt x="f77" y="f321"/>
                    </a:lnTo>
                    <a:lnTo>
                      <a:pt x="f77" y="f328"/>
                    </a:lnTo>
                    <a:close/>
                    <a:moveTo>
                      <a:pt x="f77" y="f328"/>
                    </a:moveTo>
                    <a:lnTo>
                      <a:pt x="f77" y="f328"/>
                    </a:lnTo>
                    <a:close/>
                    <a:moveTo>
                      <a:pt x="f203" y="f19"/>
                    </a:moveTo>
                    <a:cubicBezTo>
                      <a:pt x="f330" y="f138"/>
                      <a:pt x="f331" y="f10"/>
                      <a:pt x="f242" y="f10"/>
                    </a:cubicBezTo>
                    <a:cubicBezTo>
                      <a:pt x="f238" y="f10"/>
                      <a:pt x="f6" y="f138"/>
                      <a:pt x="f332" y="f19"/>
                    </a:cubicBezTo>
                    <a:lnTo>
                      <a:pt x="f112" y="f49"/>
                    </a:lnTo>
                    <a:cubicBezTo>
                      <a:pt x="f6" y="f49"/>
                      <a:pt x="f333" y="f49"/>
                      <a:pt x="f334" y="f49"/>
                    </a:cubicBezTo>
                    <a:lnTo>
                      <a:pt x="f335" y="f297"/>
                    </a:lnTo>
                    <a:cubicBezTo>
                      <a:pt x="f238" y="f336"/>
                      <a:pt x="f233" y="f337"/>
                      <a:pt x="f242" y="f338"/>
                    </a:cubicBezTo>
                    <a:cubicBezTo>
                      <a:pt x="f339" y="f337"/>
                      <a:pt x="f340" y="f336"/>
                      <a:pt x="f315" y="f297"/>
                    </a:cubicBezTo>
                    <a:lnTo>
                      <a:pt x="f341" y="f49"/>
                    </a:lnTo>
                    <a:cubicBezTo>
                      <a:pt x="f342" y="f49"/>
                      <a:pt x="f120" y="f49"/>
                      <a:pt x="f343" y="f49"/>
                    </a:cubicBezTo>
                    <a:lnTo>
                      <a:pt x="f203" y="f19"/>
                    </a:lnTo>
                    <a:close/>
                    <a:moveTo>
                      <a:pt x="f203" y="f19"/>
                    </a:moveTo>
                    <a:lnTo>
                      <a:pt x="f203" y="f19"/>
                    </a:lnTo>
                    <a:close/>
                    <a:moveTo>
                      <a:pt x="f344" y="f345"/>
                    </a:moveTo>
                    <a:lnTo>
                      <a:pt x="f346" y="f347"/>
                    </a:lnTo>
                    <a:lnTo>
                      <a:pt x="f348" y="f126"/>
                    </a:lnTo>
                    <a:lnTo>
                      <a:pt x="f349" y="f176"/>
                    </a:lnTo>
                    <a:cubicBezTo>
                      <a:pt x="f199" y="f157"/>
                      <a:pt x="f199" y="f152"/>
                      <a:pt x="f350" y="f154"/>
                    </a:cubicBezTo>
                    <a:cubicBezTo>
                      <a:pt x="f348" y="f180"/>
                      <a:pt x="f351" y="f180"/>
                      <a:pt x="f84" y="f229"/>
                    </a:cubicBezTo>
                    <a:cubicBezTo>
                      <a:pt x="f352" y="f152"/>
                      <a:pt x="f353" y="f176"/>
                      <a:pt x="f344" y="f345"/>
                    </a:cubicBezTo>
                    <a:close/>
                    <a:moveTo>
                      <a:pt x="f344" y="f345"/>
                    </a:moveTo>
                    <a:lnTo>
                      <a:pt x="f344" y="f345"/>
                    </a:lnTo>
                    <a:close/>
                    <a:moveTo>
                      <a:pt x="f354" y="f176"/>
                    </a:moveTo>
                    <a:lnTo>
                      <a:pt x="f355" y="f118"/>
                    </a:lnTo>
                    <a:lnTo>
                      <a:pt x="f353" y="f82"/>
                    </a:lnTo>
                    <a:lnTo>
                      <a:pt x="f159" y="f28"/>
                    </a:lnTo>
                    <a:lnTo>
                      <a:pt x="f193" y="f172"/>
                    </a:lnTo>
                    <a:cubicBezTo>
                      <a:pt x="f346" y="f214"/>
                      <a:pt x="f85" y="f189"/>
                      <a:pt x="f354" y="f176"/>
                    </a:cubicBezTo>
                    <a:close/>
                    <a:moveTo>
                      <a:pt x="f354" y="f176"/>
                    </a:moveTo>
                    <a:lnTo>
                      <a:pt x="f354" y="f176"/>
                    </a:lnTo>
                    <a:close/>
                    <a:moveTo>
                      <a:pt x="f174" y="f345"/>
                    </a:moveTo>
                    <a:cubicBezTo>
                      <a:pt x="f356" y="f176"/>
                      <a:pt x="f357" y="f152"/>
                      <a:pt x="f358" y="f229"/>
                    </a:cubicBezTo>
                    <a:cubicBezTo>
                      <a:pt x="f359" y="f180"/>
                      <a:pt x="f274" y="f180"/>
                      <a:pt x="f142" y="f154"/>
                    </a:cubicBezTo>
                    <a:cubicBezTo>
                      <a:pt x="f117" y="f152"/>
                      <a:pt x="f119" y="f157"/>
                      <a:pt x="f145" y="f176"/>
                    </a:cubicBezTo>
                    <a:lnTo>
                      <a:pt x="f274" y="f126"/>
                    </a:lnTo>
                    <a:lnTo>
                      <a:pt x="f152" y="f347"/>
                    </a:lnTo>
                    <a:lnTo>
                      <a:pt x="f174" y="f345"/>
                    </a:lnTo>
                    <a:close/>
                    <a:moveTo>
                      <a:pt x="f174" y="f345"/>
                    </a:moveTo>
                    <a:lnTo>
                      <a:pt x="f174" y="f345"/>
                    </a:lnTo>
                    <a:close/>
                    <a:moveTo>
                      <a:pt x="f259" y="f118"/>
                    </a:moveTo>
                    <a:lnTo>
                      <a:pt x="f21" y="f176"/>
                    </a:lnTo>
                    <a:cubicBezTo>
                      <a:pt x="f360" y="f178"/>
                      <a:pt x="f0" y="f253"/>
                      <a:pt x="f117" y="f210"/>
                    </a:cubicBezTo>
                    <a:lnTo>
                      <a:pt x="f117" y="f280"/>
                    </a:lnTo>
                    <a:lnTo>
                      <a:pt x="f222" y="f90"/>
                    </a:lnTo>
                    <a:cubicBezTo>
                      <a:pt x="f361" y="f90"/>
                      <a:pt x="f154" y="f218"/>
                      <a:pt x="f362" y="f172"/>
                    </a:cubicBezTo>
                    <a:lnTo>
                      <a:pt x="f252" y="f28"/>
                    </a:lnTo>
                    <a:lnTo>
                      <a:pt x="f259" y="f118"/>
                    </a:lnTo>
                    <a:close/>
                  </a:path>
                </a:pathLst>
              </a:custGeom>
              <a:gradFill>
                <a:gsLst>
                  <a:gs pos="0">
                    <a:srgbClr val="FFF480"/>
                  </a:gs>
                  <a:gs pos="100000">
                    <a:srgbClr val="D1B76C"/>
                  </a:gs>
                </a:gsLst>
                <a:path path="rect">
                  <a:fillToRect l="50000" t="50000" r="50000" b="50000"/>
                </a:path>
              </a:gra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8" name="Forma Livre 7"/>
              <p:cNvSpPr/>
              <p:nvPr/>
            </p:nvSpPr>
            <p:spPr>
              <a:xfrm>
                <a:off x="9059756" y="5808597"/>
                <a:ext cx="700201" cy="82727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037"/>
                  <a:gd name="f4" fmla="val 2369"/>
                  <a:gd name="f5" fmla="val 1644"/>
                  <a:gd name="f6" fmla="val 1052"/>
                  <a:gd name="f7" fmla="val 1228"/>
                  <a:gd name="f8" fmla="val 1601"/>
                  <a:gd name="f9" fmla="val 1402"/>
                  <a:gd name="f10" fmla="val 1511"/>
                  <a:gd name="f11" fmla="val 1553"/>
                  <a:gd name="f12" fmla="val 1806"/>
                  <a:gd name="f13" fmla="val 1859"/>
                  <a:gd name="f14" fmla="val 1836"/>
                  <a:gd name="f15" fmla="val 1865"/>
                  <a:gd name="f16" fmla="val 1815"/>
                  <a:gd name="f17" fmla="val 1893"/>
                  <a:gd name="f18" fmla="val 1790"/>
                  <a:gd name="f19" fmla="val 1923"/>
                  <a:gd name="f20" fmla="val 1761"/>
                  <a:gd name="f21" fmla="val 1953"/>
                  <a:gd name="f22" fmla="val 1729"/>
                  <a:gd name="f23" fmla="val 1976"/>
                  <a:gd name="f24" fmla="val 1692"/>
                  <a:gd name="f25" fmla="val 2036"/>
                  <a:gd name="f26" fmla="val 1596"/>
                  <a:gd name="f27" fmla="val 1485"/>
                  <a:gd name="f28" fmla="val 2012"/>
                  <a:gd name="f29" fmla="val 1376"/>
                  <a:gd name="f30" fmla="val 2000"/>
                  <a:gd name="f31" fmla="val 1319"/>
                  <a:gd name="f32" fmla="val 1984"/>
                  <a:gd name="f33" fmla="val 1263"/>
                  <a:gd name="f34" fmla="val 1965"/>
                  <a:gd name="f35" fmla="val 1209"/>
                  <a:gd name="f36" fmla="val 1930"/>
                  <a:gd name="f37" fmla="val 1118"/>
                  <a:gd name="f38" fmla="val 1891"/>
                  <a:gd name="f39" fmla="val 1039"/>
                  <a:gd name="f40" fmla="val 1862"/>
                  <a:gd name="f41" fmla="val 945"/>
                  <a:gd name="f42" fmla="val 1844"/>
                  <a:gd name="f43" fmla="val 893"/>
                  <a:gd name="f44" fmla="val 1832"/>
                  <a:gd name="f45" fmla="val 839"/>
                  <a:gd name="f46" fmla="val 1824"/>
                  <a:gd name="f47" fmla="val 785"/>
                  <a:gd name="f48" fmla="val 1796"/>
                  <a:gd name="f49" fmla="val 622"/>
                  <a:gd name="f50" fmla="val 1870"/>
                  <a:gd name="f51" fmla="val 487"/>
                  <a:gd name="f52" fmla="val 1988"/>
                  <a:gd name="f53" fmla="val 385"/>
                  <a:gd name="f54" fmla="val 1910"/>
                  <a:gd name="f55" fmla="val 280"/>
                  <a:gd name="f56" fmla="val 178"/>
                  <a:gd name="f57" fmla="val 1756"/>
                  <a:gd name="f58" fmla="val 72"/>
                  <a:gd name="f59" fmla="val 1663"/>
                  <a:gd name="f60" fmla="val 56"/>
                  <a:gd name="f61" fmla="val 1570"/>
                  <a:gd name="f62" fmla="val 43"/>
                  <a:gd name="f63" fmla="val 1477"/>
                  <a:gd name="f64" fmla="val 33"/>
                  <a:gd name="f65" fmla="val 1163"/>
                  <a:gd name="f66" fmla="val 870"/>
                  <a:gd name="f67" fmla="val 558"/>
                  <a:gd name="f68" fmla="val 463"/>
                  <a:gd name="f69" fmla="val 370"/>
                  <a:gd name="f70" fmla="val 279"/>
                  <a:gd name="f71" fmla="val 249"/>
                  <a:gd name="f72" fmla="val 111"/>
                  <a:gd name="f73" fmla="val 221"/>
                  <a:gd name="f74" fmla="val 149"/>
                  <a:gd name="f75" fmla="val 193"/>
                  <a:gd name="f76" fmla="val 188"/>
                  <a:gd name="f77" fmla="val 527"/>
                  <a:gd name="f78" fmla="val 540"/>
                  <a:gd name="f79" fmla="val 639"/>
                  <a:gd name="f80" fmla="val 368"/>
                  <a:gd name="f81" fmla="val 812"/>
                  <a:gd name="f82" fmla="val 243"/>
                  <a:gd name="f83" fmla="val 1015"/>
                  <a:gd name="f84" fmla="val 1225"/>
                  <a:gd name="f85" fmla="val 1401"/>
                  <a:gd name="f86" fmla="val 375"/>
                  <a:gd name="f87" fmla="val 1510"/>
                  <a:gd name="f88" fmla="val 555"/>
                  <a:gd name="f89" fmla="val 1573"/>
                  <a:gd name="f90" fmla="val 658"/>
                  <a:gd name="f91" fmla="val 1613"/>
                  <a:gd name="f92" fmla="val 772"/>
                  <a:gd name="f93" fmla="val 1632"/>
                  <a:gd name="f94" fmla="val 891"/>
                  <a:gd name="f95" fmla="val 1640"/>
                  <a:gd name="f96" fmla="val 946"/>
                  <a:gd name="f97" fmla="val 999"/>
                  <a:gd name="f98" fmla="val 518"/>
                  <a:gd name="f99" fmla="val 341"/>
                  <a:gd name="f100" fmla="val 1260"/>
                  <a:gd name="f101" fmla="val 845"/>
                  <a:gd name="f102" fmla="val 520"/>
                  <a:gd name="f103" fmla="val 553"/>
                  <a:gd name="f104" fmla="val 184"/>
                  <a:gd name="f105" fmla="val 202"/>
                  <a:gd name="f106" fmla="val 137"/>
                  <a:gd name="f107" fmla="val 262"/>
                  <a:gd name="f108" fmla="val 92"/>
                  <a:gd name="f109" fmla="val 324"/>
                  <a:gd name="f110" fmla="val 46"/>
                  <a:gd name="f111" fmla="val 165"/>
                  <a:gd name="f112" fmla="val 237"/>
                  <a:gd name="f113" fmla="val 212"/>
                  <a:gd name="f114" fmla="val 209"/>
                  <a:gd name="f115" fmla="val 789"/>
                  <a:gd name="f116" fmla="val 201"/>
                  <a:gd name="f117" fmla="val 850"/>
                  <a:gd name="f118" fmla="val 191"/>
                  <a:gd name="f119" fmla="val 888"/>
                  <a:gd name="f120" fmla="val 173"/>
                  <a:gd name="f121" fmla="val 142"/>
                  <a:gd name="f122" fmla="val 103"/>
                  <a:gd name="f123" fmla="val 70"/>
                  <a:gd name="f124" fmla="val 49"/>
                  <a:gd name="f125" fmla="val 34"/>
                  <a:gd name="f126" fmla="val 21"/>
                  <a:gd name="f127" fmla="val 58"/>
                  <a:gd name="f128" fmla="val 80"/>
                  <a:gd name="f129" fmla="val 110"/>
                  <a:gd name="f130" fmla="val 337"/>
                  <a:gd name="f131" fmla="val 1959"/>
                  <a:gd name="f132" fmla="val 572"/>
                  <a:gd name="f133" fmla="val 2060"/>
                  <a:gd name="f134" fmla="val 788"/>
                  <a:gd name="f135" fmla="val 2194"/>
                  <a:gd name="f136" fmla="val 2196"/>
                  <a:gd name="f137" fmla="val 867"/>
                  <a:gd name="f138" fmla="val 2244"/>
                  <a:gd name="f139" fmla="val 953"/>
                  <a:gd name="f140" fmla="val 2299"/>
                  <a:gd name="f141" fmla="val 1016"/>
                  <a:gd name="f142" fmla="val 2368"/>
                  <a:gd name="f143" fmla="val 1082"/>
                  <a:gd name="f144" fmla="val 1166"/>
                  <a:gd name="f145" fmla="val 1244"/>
                  <a:gd name="f146" fmla="val 1246"/>
                  <a:gd name="f147" fmla="val 1427"/>
                  <a:gd name="f148" fmla="val 2083"/>
                  <a:gd name="f149" fmla="val 1620"/>
                  <a:gd name="f150" fmla="val 1995"/>
                  <a:gd name="f151" fmla="val 1794"/>
                  <a:gd name="f152" fmla="val 1869"/>
                  <a:gd name="f153" fmla="val 1503"/>
                  <a:gd name="f154" fmla="val 1566"/>
                  <a:gd name="f155" fmla="val 1394"/>
                  <a:gd name="f156" fmla="val 1739"/>
                  <a:gd name="f157" fmla="val 1224"/>
                  <a:gd name="f158" fmla="val 1020"/>
                  <a:gd name="f159" fmla="val 1012"/>
                  <a:gd name="f160" fmla="val 803"/>
                  <a:gd name="f161" fmla="val 1861"/>
                  <a:gd name="f162" fmla="val 628"/>
                  <a:gd name="f163" fmla="val 1730"/>
                  <a:gd name="f164" fmla="*/ f0 1 2037"/>
                  <a:gd name="f165" fmla="*/ f1 1 2369"/>
                  <a:gd name="f166" fmla="+- f4 0 f2"/>
                  <a:gd name="f167" fmla="+- f3 0 f2"/>
                  <a:gd name="f168" fmla="*/ f167 1 2037"/>
                  <a:gd name="f169" fmla="*/ f166 1 2369"/>
                  <a:gd name="f170" fmla="*/ f2 1 f168"/>
                  <a:gd name="f171" fmla="*/ f3 1 f168"/>
                  <a:gd name="f172" fmla="*/ f2 1 f169"/>
                  <a:gd name="f173" fmla="*/ f4 1 f169"/>
                  <a:gd name="f174" fmla="*/ f170 f164 1"/>
                  <a:gd name="f175" fmla="*/ f171 f164 1"/>
                  <a:gd name="f176" fmla="*/ f173 f165 1"/>
                  <a:gd name="f177" fmla="*/ f172 f16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4" t="f177" r="f175" b="f176"/>
                <a:pathLst>
                  <a:path w="2037" h="2369">
                    <a:moveTo>
                      <a:pt x="f5" y="f6"/>
                    </a:moveTo>
                    <a:cubicBezTo>
                      <a:pt x="f5" y="f7"/>
                      <a:pt x="f8" y="f9"/>
                      <a:pt x="f10" y="f11"/>
                    </a:cubicBezTo>
                    <a:lnTo>
                      <a:pt x="f12" y="f13"/>
                    </a:lnTo>
                    <a:cubicBezTo>
                      <a:pt x="f14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3" y="f24"/>
                    </a:cubicBezTo>
                    <a:cubicBezTo>
                      <a:pt x="f25" y="f26"/>
                      <a:pt x="f25" y="f27"/>
                      <a:pt x="f28" y="f29"/>
                    </a:cubicBezTo>
                    <a:cubicBezTo>
                      <a:pt x="f30" y="f31"/>
                      <a:pt x="f32" y="f33"/>
                      <a:pt x="f34" y="f35"/>
                    </a:cubicBezTo>
                    <a:cubicBezTo>
                      <a:pt x="f36" y="f37"/>
                      <a:pt x="f38" y="f39"/>
                      <a:pt x="f40" y="f41"/>
                    </a:cubicBezTo>
                    <a:cubicBezTo>
                      <a:pt x="f42" y="f43"/>
                      <a:pt x="f44" y="f45"/>
                      <a:pt x="f46" y="f47"/>
                    </a:cubicBezTo>
                    <a:cubicBezTo>
                      <a:pt x="f48" y="f49"/>
                      <a:pt x="f50" y="f51"/>
                      <a:pt x="f52" y="f53"/>
                    </a:cubicBezTo>
                    <a:cubicBezTo>
                      <a:pt x="f54" y="f55"/>
                      <a:pt x="f44" y="f56"/>
                      <a:pt x="f57" y="f58"/>
                    </a:cubicBezTo>
                    <a:cubicBezTo>
                      <a:pt x="f59" y="f60"/>
                      <a:pt x="f61" y="f62"/>
                      <a:pt x="f63" y="f64"/>
                    </a:cubicBezTo>
                    <a:cubicBezTo>
                      <a:pt x="f65" y="f2"/>
                      <a:pt x="f66" y="f2"/>
                      <a:pt x="f67" y="f64"/>
                    </a:cubicBezTo>
                    <a:cubicBezTo>
                      <a:pt x="f68" y="f62"/>
                      <a:pt x="f69" y="f60"/>
                      <a:pt x="f70" y="f58"/>
                    </a:cubicBezTo>
                    <a:cubicBezTo>
                      <a:pt x="f71" y="f72"/>
                      <a:pt x="f73" y="f74"/>
                      <a:pt x="f75" y="f76"/>
                    </a:cubicBezTo>
                    <a:lnTo>
                      <a:pt x="f77" y="f78"/>
                    </a:lnTo>
                    <a:cubicBezTo>
                      <a:pt x="f79" y="f80"/>
                      <a:pt x="f81" y="f82"/>
                      <a:pt x="f83" y="f82"/>
                    </a:cubicBezTo>
                    <a:cubicBezTo>
                      <a:pt x="f84" y="f82"/>
                      <a:pt x="f85" y="f86"/>
                      <a:pt x="f87" y="f88"/>
                    </a:cubicBezTo>
                    <a:cubicBezTo>
                      <a:pt x="f89" y="f90"/>
                      <a:pt x="f91" y="f92"/>
                      <a:pt x="f93" y="f94"/>
                    </a:cubicBezTo>
                    <a:lnTo>
                      <a:pt x="f93" y="f43"/>
                    </a:lnTo>
                    <a:cubicBezTo>
                      <a:pt x="f95" y="f96"/>
                      <a:pt x="f5" y="f97"/>
                      <a:pt x="f5" y="f6"/>
                    </a:cubicBez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98" y="f11"/>
                    </a:moveTo>
                    <a:cubicBezTo>
                      <a:pt x="f99" y="f100"/>
                      <a:pt x="f99" y="f101"/>
                      <a:pt x="f98" y="f88"/>
                    </a:cubicBezTo>
                    <a:lnTo>
                      <a:pt x="f102" y="f103"/>
                    </a:lnTo>
                    <a:lnTo>
                      <a:pt x="f104" y="f105"/>
                    </a:lnTo>
                    <a:cubicBezTo>
                      <a:pt x="f106" y="f107"/>
                      <a:pt x="f108" y="f109"/>
                      <a:pt x="f110" y="f53"/>
                    </a:cubicBezTo>
                    <a:cubicBezTo>
                      <a:pt x="f111" y="f51"/>
                      <a:pt x="f112" y="f49"/>
                      <a:pt x="f113" y="f47"/>
                    </a:cubicBezTo>
                    <a:lnTo>
                      <a:pt x="f114" y="f115"/>
                    </a:lnTo>
                    <a:lnTo>
                      <a:pt x="f113" y="f115"/>
                    </a:lnTo>
                    <a:cubicBezTo>
                      <a:pt x="f116" y="f117"/>
                      <a:pt x="f118" y="f119"/>
                      <a:pt x="f120" y="f41"/>
                    </a:cubicBezTo>
                    <a:cubicBezTo>
                      <a:pt x="f121" y="f39"/>
                      <a:pt x="f122" y="f37"/>
                      <a:pt x="f123" y="f35"/>
                    </a:cubicBezTo>
                    <a:cubicBezTo>
                      <a:pt x="f124" y="f33"/>
                      <a:pt x="f125" y="f31"/>
                      <a:pt x="f126" y="f29"/>
                    </a:cubicBezTo>
                    <a:cubicBezTo>
                      <a:pt x="f2" y="f27"/>
                      <a:pt x="f2" y="f26"/>
                      <a:pt x="f127" y="f24"/>
                    </a:cubicBezTo>
                    <a:cubicBezTo>
                      <a:pt x="f128" y="f22"/>
                      <a:pt x="f129" y="f20"/>
                      <a:pt x="f121" y="f18"/>
                    </a:cubicBezTo>
                    <a:cubicBezTo>
                      <a:pt x="f130" y="f131"/>
                      <a:pt x="f132" y="f133"/>
                      <a:pt x="f134" y="f135"/>
                    </a:cubicBezTo>
                    <a:lnTo>
                      <a:pt x="f115" y="f136"/>
                    </a:lnTo>
                    <a:cubicBezTo>
                      <a:pt x="f137" y="f138"/>
                      <a:pt x="f139" y="f140"/>
                      <a:pt x="f141" y="f142"/>
                    </a:cubicBezTo>
                    <a:cubicBezTo>
                      <a:pt x="f143" y="f140"/>
                      <a:pt x="f144" y="f138"/>
                      <a:pt x="f145" y="f136"/>
                    </a:cubicBezTo>
                    <a:lnTo>
                      <a:pt x="f146" y="f135"/>
                    </a:lnTo>
                    <a:cubicBezTo>
                      <a:pt x="f147" y="f148"/>
                      <a:pt x="f149" y="f150"/>
                      <a:pt x="f151" y="f152"/>
                    </a:cubicBezTo>
                    <a:lnTo>
                      <a:pt x="f153" y="f154"/>
                    </a:lnTo>
                    <a:cubicBezTo>
                      <a:pt x="f155" y="f156"/>
                      <a:pt x="f157" y="f40"/>
                      <a:pt x="f158" y="f40"/>
                    </a:cubicBezTo>
                    <a:lnTo>
                      <a:pt x="f159" y="f40"/>
                    </a:lnTo>
                    <a:cubicBezTo>
                      <a:pt x="f160" y="f161"/>
                      <a:pt x="f162" y="f163"/>
                      <a:pt x="f98" y="f11"/>
                    </a:cubicBezTo>
                    <a:close/>
                  </a:path>
                </a:pathLst>
              </a:custGeom>
              <a:solidFill>
                <a:srgbClr val="009035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9" name="Forma Livre 8"/>
              <p:cNvSpPr/>
              <p:nvPr/>
            </p:nvSpPr>
            <p:spPr>
              <a:xfrm>
                <a:off x="9199440" y="5899315"/>
                <a:ext cx="417597" cy="2617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244"/>
                  <a:gd name="f4" fmla="val 797"/>
                  <a:gd name="f5" fmla="val 796"/>
                  <a:gd name="f6" fmla="val 2"/>
                  <a:gd name="f7" fmla="val 355"/>
                  <a:gd name="f8" fmla="val 279"/>
                  <a:gd name="f9" fmla="val 620"/>
                  <a:gd name="f10" fmla="val 964"/>
                  <a:gd name="f11" fmla="val 1239"/>
                  <a:gd name="f12" fmla="val 1243"/>
                  <a:gd name="f13" fmla="*/ f0 1 1244"/>
                  <a:gd name="f14" fmla="*/ f1 1 797"/>
                  <a:gd name="f15" fmla="+- f4 0 f2"/>
                  <a:gd name="f16" fmla="+- f3 0 f2"/>
                  <a:gd name="f17" fmla="*/ f16 1 1244"/>
                  <a:gd name="f18" fmla="*/ f15 1 797"/>
                  <a:gd name="f19" fmla="*/ f2 1 f17"/>
                  <a:gd name="f20" fmla="*/ f3 1 f17"/>
                  <a:gd name="f21" fmla="*/ f2 1 f18"/>
                  <a:gd name="f22" fmla="*/ f4 1 f18"/>
                  <a:gd name="f23" fmla="*/ f19 f13 1"/>
                  <a:gd name="f24" fmla="*/ f20 f13 1"/>
                  <a:gd name="f25" fmla="*/ f22 f14 1"/>
                  <a:gd name="f26" fmla="*/ f21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3" t="f26" r="f24" b="f25"/>
                <a:pathLst>
                  <a:path w="1244" h="797">
                    <a:moveTo>
                      <a:pt x="f2" y="f5"/>
                    </a:moveTo>
                    <a:cubicBezTo>
                      <a:pt x="f6" y="f7"/>
                      <a:pt x="f8" y="f2"/>
                      <a:pt x="f9" y="f2"/>
                    </a:cubicBezTo>
                    <a:cubicBezTo>
                      <a:pt x="f10" y="f2"/>
                      <a:pt x="f11" y="f7"/>
                      <a:pt x="f12" y="f5"/>
                    </a:cubicBezTo>
                    <a:lnTo>
                      <a:pt x="f2" y="f5"/>
                    </a:lnTo>
                  </a:path>
                </a:pathLst>
              </a:custGeom>
              <a:noFill/>
              <a:ln w="1801" cap="flat">
                <a:solidFill>
                  <a:srgbClr val="1B1918"/>
                </a:solidFill>
                <a:prstDash val="solid"/>
                <a:miter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0" name="Forma Livre 9"/>
              <p:cNvSpPr/>
              <p:nvPr/>
            </p:nvSpPr>
            <p:spPr>
              <a:xfrm>
                <a:off x="9451796" y="6195956"/>
                <a:ext cx="107999" cy="107999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375"/>
                  <a:gd name="f6" fmla="val 371"/>
                  <a:gd name="f7" fmla="val 214"/>
                  <a:gd name="f8" fmla="val 66"/>
                  <a:gd name="f9" fmla="val 193"/>
                  <a:gd name="f10" fmla="val 17"/>
                  <a:gd name="f11" fmla="val 195"/>
                  <a:gd name="f12" fmla="val 12"/>
                  <a:gd name="f13" fmla="val 189"/>
                  <a:gd name="f14" fmla="val 10"/>
                  <a:gd name="f15" fmla="val 7"/>
                  <a:gd name="f16" fmla="val 183"/>
                  <a:gd name="f17" fmla="val 160"/>
                  <a:gd name="f18" fmla="val 68"/>
                  <a:gd name="f19" fmla="val 168"/>
                  <a:gd name="f20" fmla="val 3"/>
                  <a:gd name="f21" fmla="val 159"/>
                  <a:gd name="f22" fmla="val 2"/>
                  <a:gd name="f23" fmla="val 152"/>
                  <a:gd name="f24" fmla="val 63"/>
                  <a:gd name="f25" fmla="val 145"/>
                  <a:gd name="f26" fmla="val 136"/>
                  <a:gd name="f27" fmla="val 143"/>
                  <a:gd name="f28" fmla="val 121"/>
                  <a:gd name="f29" fmla="val 5"/>
                  <a:gd name="f30" fmla="val 112"/>
                  <a:gd name="f31" fmla="val 8"/>
                  <a:gd name="f32" fmla="val 74"/>
                  <a:gd name="f33" fmla="val 93"/>
                  <a:gd name="f34" fmla="val 86"/>
                  <a:gd name="f35" fmla="val 23"/>
                  <a:gd name="f36" fmla="val 126"/>
                  <a:gd name="f37" fmla="val 76"/>
                  <a:gd name="f38" fmla="val 35"/>
                  <a:gd name="f39" fmla="val 71"/>
                  <a:gd name="f40" fmla="val 43"/>
                  <a:gd name="f41" fmla="val 81"/>
                  <a:gd name="f42" fmla="val 50"/>
                  <a:gd name="f43" fmla="val 52"/>
                  <a:gd name="f44" fmla="val 78"/>
                  <a:gd name="f45" fmla="val 64"/>
                  <a:gd name="f46" fmla="val 59"/>
                  <a:gd name="f47" fmla="val 60"/>
                  <a:gd name="f48" fmla="val 57"/>
                  <a:gd name="f49" fmla="val 61"/>
                  <a:gd name="f50" fmla="val 83"/>
                  <a:gd name="f51" fmla="val 116"/>
                  <a:gd name="f52" fmla="val 38"/>
                  <a:gd name="f53" fmla="val 32"/>
                  <a:gd name="f54" fmla="val 123"/>
                  <a:gd name="f55" fmla="val 26"/>
                  <a:gd name="f56" fmla="val 101"/>
                  <a:gd name="f57" fmla="val 109"/>
                  <a:gd name="f58" fmla="val 69"/>
                  <a:gd name="f59" fmla="val 129"/>
                  <a:gd name="f60" fmla="val 16"/>
                  <a:gd name="f61" fmla="val 124"/>
                  <a:gd name="f62" fmla="val 14"/>
                  <a:gd name="f63" fmla="val 133"/>
                  <a:gd name="f64" fmla="val 138"/>
                  <a:gd name="f65" fmla="val 144"/>
                  <a:gd name="f66" fmla="val 141"/>
                  <a:gd name="f67" fmla="val 11"/>
                  <a:gd name="f68" fmla="val 148"/>
                  <a:gd name="f69" fmla="val 151"/>
                  <a:gd name="f70" fmla="val 154"/>
                  <a:gd name="f71" fmla="val 20"/>
                  <a:gd name="f72" fmla="val 161"/>
                  <a:gd name="f73" fmla="val 172"/>
                  <a:gd name="f74" fmla="val 187"/>
                  <a:gd name="f75" fmla="val 199"/>
                  <a:gd name="f76" fmla="val 40"/>
                  <a:gd name="f77" fmla="val 202"/>
                  <a:gd name="f78" fmla="val 205"/>
                  <a:gd name="f79" fmla="val 4"/>
                  <a:gd name="f80" fmla="val 210"/>
                  <a:gd name="f81" fmla="val 212"/>
                  <a:gd name="f82" fmla="val 220"/>
                  <a:gd name="f83" fmla="val 47"/>
                  <a:gd name="f84" fmla="val 209"/>
                  <a:gd name="f85" fmla="val 237"/>
                  <a:gd name="f86" fmla="val 245"/>
                  <a:gd name="f87" fmla="val 67"/>
                  <a:gd name="f88" fmla="val 215"/>
                  <a:gd name="f89" fmla="val 19"/>
                  <a:gd name="f90" fmla="val 260"/>
                  <a:gd name="f91" fmla="val 24"/>
                  <a:gd name="f92" fmla="val 267"/>
                  <a:gd name="f93" fmla="val 72"/>
                  <a:gd name="f94" fmla="val 224"/>
                  <a:gd name="f95" fmla="val 266"/>
                  <a:gd name="f96" fmla="val 271"/>
                  <a:gd name="f97" fmla="val 281"/>
                  <a:gd name="f98" fmla="val 276"/>
                  <a:gd name="f99" fmla="val 48"/>
                  <a:gd name="f100" fmla="val 279"/>
                  <a:gd name="f101" fmla="val 272"/>
                  <a:gd name="f102" fmla="val 269"/>
                  <a:gd name="f103" fmla="val 29"/>
                  <a:gd name="f104" fmla="val 295"/>
                  <a:gd name="f105" fmla="val 303"/>
                  <a:gd name="f106" fmla="val 274"/>
                  <a:gd name="f107" fmla="val 288"/>
                  <a:gd name="f108" fmla="val 301"/>
                  <a:gd name="f109" fmla="val 316"/>
                  <a:gd name="f110" fmla="val 321"/>
                  <a:gd name="f111" fmla="val 55"/>
                  <a:gd name="f112" fmla="val 325"/>
                  <a:gd name="f113" fmla="val 308"/>
                  <a:gd name="f114" fmla="val 283"/>
                  <a:gd name="f115" fmla="val 335"/>
                  <a:gd name="f116" fmla="val 338"/>
                  <a:gd name="f117" fmla="val 90"/>
                  <a:gd name="f118" fmla="val 286"/>
                  <a:gd name="f119" fmla="val 336"/>
                  <a:gd name="f120" fmla="val 91"/>
                  <a:gd name="f121" fmla="val 340"/>
                  <a:gd name="f122" fmla="val 341"/>
                  <a:gd name="f123" fmla="val 98"/>
                  <a:gd name="f124" fmla="val 345"/>
                  <a:gd name="f125" fmla="val 102"/>
                  <a:gd name="f126" fmla="val 128"/>
                  <a:gd name="f127" fmla="val 107"/>
                  <a:gd name="f128" fmla="val 357"/>
                  <a:gd name="f129" fmla="val 114"/>
                  <a:gd name="f130" fmla="val 362"/>
                  <a:gd name="f131" fmla="val 330"/>
                  <a:gd name="f132" fmla="val 346"/>
                  <a:gd name="f133" fmla="val 365"/>
                  <a:gd name="f134" fmla="val 134"/>
                  <a:gd name="f135" fmla="val 370"/>
                  <a:gd name="f136" fmla="val 348"/>
                  <a:gd name="f137" fmla="val 333"/>
                  <a:gd name="f138" fmla="val 146"/>
                  <a:gd name="f139" fmla="val 320"/>
                  <a:gd name="f140" fmla="val 368"/>
                  <a:gd name="f141" fmla="val 153"/>
                  <a:gd name="f142" fmla="val 318"/>
                  <a:gd name="f143" fmla="val 363"/>
                  <a:gd name="f144" fmla="val 192"/>
                  <a:gd name="f145" fmla="val 207"/>
                  <a:gd name="f146" fmla="val 367"/>
                  <a:gd name="f147" fmla="val 216"/>
                  <a:gd name="f148" fmla="val 228"/>
                  <a:gd name="f149" fmla="val 229"/>
                  <a:gd name="f150" fmla="val 331"/>
                  <a:gd name="f151" fmla="val 231"/>
                  <a:gd name="f152" fmla="val 240"/>
                  <a:gd name="f153" fmla="val 238"/>
                  <a:gd name="f154" fmla="val 328"/>
                  <a:gd name="f155" fmla="val 315"/>
                  <a:gd name="f156" fmla="val 358"/>
                  <a:gd name="f157" fmla="val 355"/>
                  <a:gd name="f158" fmla="val 247"/>
                  <a:gd name="f159" fmla="val 313"/>
                  <a:gd name="f160" fmla="val 278"/>
                  <a:gd name="f161" fmla="val 343"/>
                  <a:gd name="f162" fmla="val 285"/>
                  <a:gd name="f163" fmla="val 298"/>
                  <a:gd name="f164" fmla="val 307"/>
                  <a:gd name="f165" fmla="val 293"/>
                  <a:gd name="f166" fmla="val 300"/>
                  <a:gd name="f167" fmla="val 309"/>
                  <a:gd name="f168" fmla="val 306"/>
                  <a:gd name="f169" fmla="val 317"/>
                  <a:gd name="f170" fmla="val 319"/>
                  <a:gd name="f171" fmla="val 326"/>
                  <a:gd name="f172" fmla="val 324"/>
                  <a:gd name="f173" fmla="val 314"/>
                  <a:gd name="f174" fmla="val 322"/>
                  <a:gd name="f175" fmla="val 277"/>
                  <a:gd name="f176" fmla="val 350"/>
                  <a:gd name="f177" fmla="val 262"/>
                  <a:gd name="f178" fmla="val 302"/>
                  <a:gd name="f179" fmla="val 222"/>
                  <a:gd name="f180" fmla="val 264"/>
                  <a:gd name="f181" fmla="val 259"/>
                  <a:gd name="f182" fmla="val 364"/>
                  <a:gd name="f183" fmla="val 244"/>
                  <a:gd name="f184" fmla="val 369"/>
                  <a:gd name="f185" fmla="val 235"/>
                  <a:gd name="f186" fmla="val 204"/>
                  <a:gd name="f187" fmla="val 217"/>
                  <a:gd name="f188" fmla="val 372"/>
                  <a:gd name="f189" fmla="val 219"/>
                  <a:gd name="f190" fmla="val 374"/>
                  <a:gd name="f191" fmla="val 352"/>
                  <a:gd name="f192" fmla="val 194"/>
                  <a:gd name="f193" fmla="val 185"/>
                  <a:gd name="f194" fmla="val 169"/>
                  <a:gd name="f195" fmla="val 177"/>
                  <a:gd name="f196" fmla="val 353"/>
                  <a:gd name="f197" fmla="val 359"/>
                  <a:gd name="f198" fmla="val 149"/>
                  <a:gd name="f199" fmla="val 139"/>
                  <a:gd name="f200" fmla="val 310"/>
                  <a:gd name="f201" fmla="val 131"/>
                  <a:gd name="f202" fmla="val 305"/>
                  <a:gd name="f203" fmla="val 108"/>
                  <a:gd name="f204" fmla="val 99"/>
                  <a:gd name="f205" fmla="val 119"/>
                  <a:gd name="f206" fmla="val 312"/>
                  <a:gd name="f207" fmla="val 58"/>
                  <a:gd name="f208" fmla="val 297"/>
                  <a:gd name="f209" fmla="val 42"/>
                  <a:gd name="f210" fmla="val 33"/>
                  <a:gd name="f211" fmla="val 248"/>
                  <a:gd name="f212" fmla="val 22"/>
                  <a:gd name="f213" fmla="val 15"/>
                  <a:gd name="f214" fmla="val 73"/>
                  <a:gd name="f215" fmla="val 254"/>
                  <a:gd name="f216" fmla="val 223"/>
                  <a:gd name="f217" fmla="val 181"/>
                  <a:gd name="f218" fmla="val 156"/>
                  <a:gd name="f219" fmla="val 200"/>
                  <a:gd name="f220" fmla="val 208"/>
                  <a:gd name="f221" fmla="val 188"/>
                  <a:gd name="f222" fmla="val 27"/>
                  <a:gd name="f223" fmla="val 157"/>
                  <a:gd name="f224" fmla="val 103"/>
                  <a:gd name="f225" fmla="val 165"/>
                  <a:gd name="f226" fmla="val 174"/>
                  <a:gd name="f227" fmla="val 227"/>
                  <a:gd name="f228" fmla="val 255"/>
                  <a:gd name="f229" fmla="val 290"/>
                  <a:gd name="f230" fmla="val 226"/>
                  <a:gd name="f231" fmla="val 291"/>
                  <a:gd name="f232" fmla="val 186"/>
                  <a:gd name="f233" fmla="val 257"/>
                  <a:gd name="f234" fmla="val 184"/>
                  <a:gd name="f235" fmla="val 190"/>
                  <a:gd name="f236" fmla="val 252"/>
                  <a:gd name="f237" fmla="val 239"/>
                  <a:gd name="f238" fmla="val 243"/>
                  <a:gd name="f239" fmla="val 236"/>
                  <a:gd name="f240" fmla="val 232"/>
                  <a:gd name="f241" fmla="val 197"/>
                  <a:gd name="f242" fmla="val 170"/>
                  <a:gd name="f243" fmla="val 182"/>
                  <a:gd name="f244" fmla="val 104"/>
                  <a:gd name="f245" fmla="val 79"/>
                  <a:gd name="f246" fmla="val 111"/>
                  <a:gd name="f247" fmla="val 53"/>
                  <a:gd name="f248" fmla="val 118"/>
                  <a:gd name="f249" fmla="val 105"/>
                  <a:gd name="f250" fmla="val 106"/>
                  <a:gd name="f251" fmla="val 171"/>
                  <a:gd name="f252" fmla="val 162"/>
                  <a:gd name="f253" fmla="val 122"/>
                  <a:gd name="f254" fmla="val 97"/>
                  <a:gd name="f255" fmla="val 140"/>
                  <a:gd name="f256" fmla="val 115"/>
                  <a:gd name="f257" fmla="val 88"/>
                  <a:gd name="f258" fmla="val 234"/>
                  <a:gd name="f259" fmla="val 150"/>
                  <a:gd name="f260" fmla="val 100"/>
                  <a:gd name="f261" fmla="val 95"/>
                  <a:gd name="f262" fmla="val 85"/>
                  <a:gd name="f263" fmla="val 113"/>
                  <a:gd name="f264" fmla="val 62"/>
                  <a:gd name="f265" fmla="*/ f2 1 375"/>
                  <a:gd name="f266" fmla="*/ f3 1 371"/>
                  <a:gd name="f267" fmla="+- f6 0 f4"/>
                  <a:gd name="f268" fmla="+- f5 0 f4"/>
                  <a:gd name="f269" fmla="*/ f268 1 375"/>
                  <a:gd name="f270" fmla="*/ f267 1 371"/>
                  <a:gd name="f271" fmla="*/ f4 1 f269"/>
                  <a:gd name="f272" fmla="*/ f5 1 f269"/>
                  <a:gd name="f273" fmla="*/ f4 1 f270"/>
                  <a:gd name="f274" fmla="*/ f6 1 f270"/>
                  <a:gd name="f275" fmla="*/ f271 f265 1"/>
                  <a:gd name="f276" fmla="*/ f272 f265 1"/>
                  <a:gd name="f277" fmla="*/ f274 f266 1"/>
                  <a:gd name="f278" fmla="*/ f273 f26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75" t="f278" r="f276" b="f277"/>
                <a:pathLst>
                  <a:path w="375" h="371">
                    <a:moveTo>
                      <a:pt x="f7" y="f8"/>
                    </a:moveTo>
                    <a:lnTo>
                      <a:pt x="f9" y="f10"/>
                    </a:lnTo>
                    <a:lnTo>
                      <a:pt x="f11" y="f12"/>
                    </a:lnTo>
                    <a:lnTo>
                      <a:pt x="f13" y="f14"/>
                    </a:lnTo>
                    <a:lnTo>
                      <a:pt x="f13" y="f15"/>
                    </a:lnTo>
                    <a:lnTo>
                      <a:pt x="f1" y="f14"/>
                    </a:lnTo>
                    <a:lnTo>
                      <a:pt x="f16" y="f10"/>
                    </a:lnTo>
                    <a:lnTo>
                      <a:pt x="f17" y="f18"/>
                    </a:lnTo>
                    <a:lnTo>
                      <a:pt x="f19" y="f20"/>
                    </a:lnTo>
                    <a:lnTo>
                      <a:pt x="f21" y="f22"/>
                    </a:lnTo>
                    <a:lnTo>
                      <a:pt x="f23" y="f24"/>
                    </a:lnTo>
                    <a:lnTo>
                      <a:pt x="f25" y="f22"/>
                    </a:lnTo>
                    <a:lnTo>
                      <a:pt x="f26" y="f22"/>
                    </a:lnTo>
                    <a:lnTo>
                      <a:pt x="f27" y="f18"/>
                    </a:lnTo>
                    <a:lnTo>
                      <a:pt x="f28" y="f29"/>
                    </a:lnTo>
                    <a:lnTo>
                      <a:pt x="f30" y="f31"/>
                    </a:lnTo>
                    <a:lnTo>
                      <a:pt x="f26" y="f32"/>
                    </a:lnTo>
                    <a:lnTo>
                      <a:pt x="f33" y="f10"/>
                    </a:lnTo>
                    <a:lnTo>
                      <a:pt x="f34" y="f35"/>
                    </a:lnTo>
                    <a:lnTo>
                      <a:pt x="f36" y="f37"/>
                    </a:lnTo>
                    <a:lnTo>
                      <a:pt x="f37" y="f38"/>
                    </a:lnTo>
                    <a:lnTo>
                      <a:pt x="f39" y="f40"/>
                    </a:lnTo>
                    <a:lnTo>
                      <a:pt x="f41" y="f42"/>
                    </a:lnTo>
                    <a:lnTo>
                      <a:pt x="f37" y="f43"/>
                    </a:lnTo>
                    <a:lnTo>
                      <a:pt x="f44" y="f8"/>
                    </a:lnTo>
                    <a:lnTo>
                      <a:pt x="f45" y="f46"/>
                    </a:lnTo>
                    <a:lnTo>
                      <a:pt x="f47" y="f8"/>
                    </a:lnTo>
                    <a:lnTo>
                      <a:pt x="f48" y="f49"/>
                    </a:lnTo>
                    <a:lnTo>
                      <a:pt x="f42" y="f8"/>
                    </a:lnTo>
                    <a:lnTo>
                      <a:pt x="f50" y="f51"/>
                    </a:lnTo>
                    <a:lnTo>
                      <a:pt x="f52" y="f44"/>
                    </a:lnTo>
                    <a:lnTo>
                      <a:pt x="f53" y="f34"/>
                    </a:lnTo>
                    <a:lnTo>
                      <a:pt x="f37" y="f54"/>
                    </a:lnTo>
                    <a:lnTo>
                      <a:pt x="f55" y="f56"/>
                    </a:lnTo>
                    <a:lnTo>
                      <a:pt x="f35" y="f57"/>
                    </a:lnTo>
                    <a:lnTo>
                      <a:pt x="f58" y="f59"/>
                    </a:lnTo>
                    <a:lnTo>
                      <a:pt x="f60" y="f61"/>
                    </a:lnTo>
                    <a:lnTo>
                      <a:pt x="f62" y="f63"/>
                    </a:lnTo>
                    <a:lnTo>
                      <a:pt x="f8" y="f64"/>
                    </a:lnTo>
                    <a:lnTo>
                      <a:pt x="f35" y="f65"/>
                    </a:lnTo>
                    <a:lnTo>
                      <a:pt x="f60" y="f66"/>
                    </a:lnTo>
                    <a:lnTo>
                      <a:pt x="f67" y="f68"/>
                    </a:lnTo>
                    <a:lnTo>
                      <a:pt x="f60" y="f69"/>
                    </a:lnTo>
                    <a:lnTo>
                      <a:pt x="f60" y="f70"/>
                    </a:lnTo>
                    <a:lnTo>
                      <a:pt x="f71" y="f70"/>
                    </a:lnTo>
                    <a:lnTo>
                      <a:pt x="f47" y="f1"/>
                    </a:lnTo>
                    <a:lnTo>
                      <a:pt x="f29" y="f72"/>
                    </a:lnTo>
                    <a:lnTo>
                      <a:pt x="f22" y="f73"/>
                    </a:lnTo>
                    <a:lnTo>
                      <a:pt x="f47" y="f13"/>
                    </a:lnTo>
                    <a:lnTo>
                      <a:pt x="f4" y="f74"/>
                    </a:lnTo>
                    <a:lnTo>
                      <a:pt x="f4" y="f11"/>
                    </a:lnTo>
                    <a:lnTo>
                      <a:pt x="f48" y="f75"/>
                    </a:lnTo>
                    <a:cubicBezTo>
                      <a:pt x="f76" y="f77"/>
                      <a:pt x="f35" y="f78"/>
                      <a:pt x="f79" y="f80"/>
                    </a:cubicBezTo>
                    <a:lnTo>
                      <a:pt x="f4" y="f81"/>
                    </a:lnTo>
                    <a:lnTo>
                      <a:pt x="f22" y="f82"/>
                    </a:lnTo>
                    <a:lnTo>
                      <a:pt x="f29" y="f82"/>
                    </a:lnTo>
                    <a:cubicBezTo>
                      <a:pt x="f55" y="f7"/>
                      <a:pt x="f83" y="f84"/>
                      <a:pt x="f8" y="f78"/>
                    </a:cubicBezTo>
                    <a:lnTo>
                      <a:pt x="f29" y="f85"/>
                    </a:lnTo>
                    <a:lnTo>
                      <a:pt x="f67" y="f86"/>
                    </a:lnTo>
                    <a:lnTo>
                      <a:pt x="f87" y="f88"/>
                    </a:lnTo>
                    <a:lnTo>
                      <a:pt x="f89" y="f90"/>
                    </a:lnTo>
                    <a:lnTo>
                      <a:pt x="f91" y="f92"/>
                    </a:lnTo>
                    <a:lnTo>
                      <a:pt x="f93" y="f94"/>
                    </a:lnTo>
                    <a:lnTo>
                      <a:pt x="f83" y="f95"/>
                    </a:lnTo>
                    <a:lnTo>
                      <a:pt x="f91" y="f96"/>
                    </a:lnTo>
                    <a:lnTo>
                      <a:pt x="f55" y="f97"/>
                    </a:lnTo>
                    <a:lnTo>
                      <a:pt x="f40" y="f98"/>
                    </a:lnTo>
                    <a:lnTo>
                      <a:pt x="f99" y="f100"/>
                    </a:lnTo>
                    <a:lnTo>
                      <a:pt x="f43" y="f101"/>
                    </a:lnTo>
                    <a:lnTo>
                      <a:pt x="f87" y="f102"/>
                    </a:lnTo>
                    <a:lnTo>
                      <a:pt x="f103" y="f104"/>
                    </a:lnTo>
                    <a:lnTo>
                      <a:pt x="f38" y="f105"/>
                    </a:lnTo>
                    <a:lnTo>
                      <a:pt x="f37" y="f106"/>
                    </a:lnTo>
                    <a:cubicBezTo>
                      <a:pt x="f87" y="f107"/>
                      <a:pt x="f47" y="f108"/>
                      <a:pt x="f42" y="f109"/>
                    </a:cubicBezTo>
                    <a:lnTo>
                      <a:pt x="f99" y="f110"/>
                    </a:lnTo>
                    <a:lnTo>
                      <a:pt x="f111" y="f112"/>
                    </a:lnTo>
                    <a:lnTo>
                      <a:pt x="f46" y="f110"/>
                    </a:lnTo>
                    <a:cubicBezTo>
                      <a:pt x="f8" y="f113"/>
                      <a:pt x="f32" y="f104"/>
                      <a:pt x="f41" y="f114"/>
                    </a:cubicBezTo>
                    <a:lnTo>
                      <a:pt x="f87" y="f115"/>
                    </a:lnTo>
                    <a:lnTo>
                      <a:pt x="f37" y="f116"/>
                    </a:lnTo>
                    <a:lnTo>
                      <a:pt x="f117" y="f118"/>
                    </a:lnTo>
                    <a:lnTo>
                      <a:pt x="f33" y="f119"/>
                    </a:lnTo>
                    <a:lnTo>
                      <a:pt x="f120" y="f116"/>
                    </a:lnTo>
                    <a:lnTo>
                      <a:pt x="f33" y="f121"/>
                    </a:lnTo>
                    <a:lnTo>
                      <a:pt x="f33" y="f122"/>
                    </a:lnTo>
                    <a:lnTo>
                      <a:pt x="f123" y="f124"/>
                    </a:lnTo>
                    <a:lnTo>
                      <a:pt x="f125" y="f122"/>
                    </a:lnTo>
                    <a:lnTo>
                      <a:pt x="f126" y="f109"/>
                    </a:lnTo>
                    <a:lnTo>
                      <a:pt x="f127" y="f128"/>
                    </a:lnTo>
                    <a:lnTo>
                      <a:pt x="f129" y="f130"/>
                    </a:lnTo>
                    <a:lnTo>
                      <a:pt x="f26" y="f109"/>
                    </a:lnTo>
                    <a:cubicBezTo>
                      <a:pt x="f26" y="f131"/>
                      <a:pt x="f26" y="f132"/>
                      <a:pt x="f26" y="f133"/>
                    </a:cubicBezTo>
                    <a:lnTo>
                      <a:pt x="f134" y="f135"/>
                    </a:lnTo>
                    <a:lnTo>
                      <a:pt x="f27" y="f135"/>
                    </a:lnTo>
                    <a:lnTo>
                      <a:pt x="f27" y="f133"/>
                    </a:lnTo>
                    <a:cubicBezTo>
                      <a:pt x="f25" y="f136"/>
                      <a:pt x="f25" y="f137"/>
                      <a:pt x="f138" y="f139"/>
                    </a:cubicBezTo>
                    <a:lnTo>
                      <a:pt x="f21" y="f135"/>
                    </a:lnTo>
                    <a:lnTo>
                      <a:pt x="f19" y="f140"/>
                    </a:lnTo>
                    <a:lnTo>
                      <a:pt x="f141" y="f142"/>
                    </a:lnTo>
                    <a:lnTo>
                      <a:pt x="f16" y="f143"/>
                    </a:lnTo>
                    <a:lnTo>
                      <a:pt x="f13" y="f0"/>
                    </a:lnTo>
                    <a:lnTo>
                      <a:pt x="f144" y="f130"/>
                    </a:lnTo>
                    <a:lnTo>
                      <a:pt x="f82" y="f109"/>
                    </a:lnTo>
                    <a:lnTo>
                      <a:pt x="f145" y="f146"/>
                    </a:lnTo>
                    <a:lnTo>
                      <a:pt x="f147" y="f135"/>
                    </a:lnTo>
                    <a:lnTo>
                      <a:pt x="f148" y="f142"/>
                    </a:lnTo>
                    <a:cubicBezTo>
                      <a:pt x="f149" y="f150"/>
                      <a:pt x="f149" y="f132"/>
                      <a:pt x="f151" y="f143"/>
                    </a:cubicBezTo>
                    <a:lnTo>
                      <a:pt x="f151" y="f140"/>
                    </a:lnTo>
                    <a:lnTo>
                      <a:pt x="f152" y="f146"/>
                    </a:lnTo>
                    <a:lnTo>
                      <a:pt x="f152" y="f130"/>
                    </a:lnTo>
                    <a:cubicBezTo>
                      <a:pt x="f153" y="f124"/>
                      <a:pt x="f153" y="f154"/>
                      <a:pt x="f153" y="f155"/>
                    </a:cubicBezTo>
                    <a:lnTo>
                      <a:pt x="f90" y="f156"/>
                    </a:lnTo>
                    <a:lnTo>
                      <a:pt x="f92" y="f157"/>
                    </a:lnTo>
                    <a:lnTo>
                      <a:pt x="f158" y="f159"/>
                    </a:lnTo>
                    <a:lnTo>
                      <a:pt x="f101" y="f116"/>
                    </a:lnTo>
                    <a:lnTo>
                      <a:pt x="f101" y="f121"/>
                    </a:lnTo>
                    <a:lnTo>
                      <a:pt x="f160" y="f161"/>
                    </a:lnTo>
                    <a:lnTo>
                      <a:pt x="f97" y="f121"/>
                    </a:lnTo>
                    <a:lnTo>
                      <a:pt x="f97" y="f116"/>
                    </a:lnTo>
                    <a:lnTo>
                      <a:pt x="f114" y="f119"/>
                    </a:lnTo>
                    <a:lnTo>
                      <a:pt x="f97" y="f115"/>
                    </a:lnTo>
                    <a:lnTo>
                      <a:pt x="f162" y="f162"/>
                    </a:lnTo>
                    <a:lnTo>
                      <a:pt x="f163" y="f115"/>
                    </a:lnTo>
                    <a:lnTo>
                      <a:pt x="f164" y="f137"/>
                    </a:lnTo>
                    <a:lnTo>
                      <a:pt x="f165" y="f97"/>
                    </a:lnTo>
                    <a:cubicBezTo>
                      <a:pt x="f166" y="f165"/>
                      <a:pt x="f167" y="f168"/>
                      <a:pt x="f169" y="f139"/>
                    </a:cubicBezTo>
                    <a:lnTo>
                      <a:pt x="f170" y="f112"/>
                    </a:lnTo>
                    <a:lnTo>
                      <a:pt x="f171" y="f139"/>
                    </a:lnTo>
                    <a:lnTo>
                      <a:pt x="f172" y="f109"/>
                    </a:lnTo>
                    <a:cubicBezTo>
                      <a:pt x="f173" y="f166"/>
                      <a:pt x="f164" y="f118"/>
                      <a:pt x="f163" y="f101"/>
                    </a:cubicBezTo>
                    <a:lnTo>
                      <a:pt x="f121" y="f108"/>
                    </a:lnTo>
                    <a:lnTo>
                      <a:pt x="f124" y="f165"/>
                    </a:lnTo>
                    <a:lnTo>
                      <a:pt x="f164" y="f92"/>
                    </a:lnTo>
                    <a:lnTo>
                      <a:pt x="f174" y="f96"/>
                    </a:lnTo>
                    <a:lnTo>
                      <a:pt x="f171" y="f175"/>
                    </a:lnTo>
                    <a:lnTo>
                      <a:pt x="f150" y="f101"/>
                    </a:lnTo>
                    <a:lnTo>
                      <a:pt x="f136" y="f100"/>
                    </a:lnTo>
                    <a:lnTo>
                      <a:pt x="f176" y="f102"/>
                    </a:lnTo>
                    <a:lnTo>
                      <a:pt x="f154" y="f177"/>
                    </a:lnTo>
                    <a:lnTo>
                      <a:pt x="f178" y="f179"/>
                    </a:lnTo>
                    <a:lnTo>
                      <a:pt x="f176" y="f180"/>
                    </a:lnTo>
                    <a:lnTo>
                      <a:pt x="f157" y="f181"/>
                    </a:lnTo>
                    <a:lnTo>
                      <a:pt x="f164" y="f7"/>
                    </a:lnTo>
                    <a:lnTo>
                      <a:pt x="f182" y="f183"/>
                    </a:lnTo>
                    <a:lnTo>
                      <a:pt x="f184" y="f185"/>
                    </a:lnTo>
                    <a:lnTo>
                      <a:pt x="f167" y="f186"/>
                    </a:lnTo>
                    <a:cubicBezTo>
                      <a:pt x="f154" y="f145"/>
                      <a:pt x="f136" y="f81"/>
                      <a:pt x="f184" y="f187"/>
                    </a:cubicBezTo>
                    <a:lnTo>
                      <a:pt x="f188" y="f189"/>
                    </a:lnTo>
                    <a:lnTo>
                      <a:pt x="f190" y="f80"/>
                    </a:lnTo>
                    <a:lnTo>
                      <a:pt x="f6" y="f84"/>
                    </a:lnTo>
                    <a:cubicBezTo>
                      <a:pt x="f191" y="f186"/>
                      <a:pt x="f119" y="f75"/>
                      <a:pt x="f169" y="f11"/>
                    </a:cubicBezTo>
                    <a:lnTo>
                      <a:pt x="f190" y="f192"/>
                    </a:lnTo>
                    <a:lnTo>
                      <a:pt x="f190" y="f193"/>
                    </a:lnTo>
                    <a:lnTo>
                      <a:pt x="f173" y="f74"/>
                    </a:lnTo>
                    <a:lnTo>
                      <a:pt x="f188" y="f194"/>
                    </a:lnTo>
                    <a:lnTo>
                      <a:pt x="f6" y="f21"/>
                    </a:lnTo>
                    <a:lnTo>
                      <a:pt x="f173" y="f195"/>
                    </a:lnTo>
                    <a:lnTo>
                      <a:pt x="f196" y="f141"/>
                    </a:lnTo>
                    <a:lnTo>
                      <a:pt x="f197" y="f141"/>
                    </a:lnTo>
                    <a:lnTo>
                      <a:pt x="f0" y="f198"/>
                    </a:lnTo>
                    <a:lnTo>
                      <a:pt x="f182" y="f138"/>
                    </a:lnTo>
                    <a:lnTo>
                      <a:pt x="f197" y="f199"/>
                    </a:lnTo>
                    <a:lnTo>
                      <a:pt x="f191" y="f27"/>
                    </a:lnTo>
                    <a:lnTo>
                      <a:pt x="f200" y="f26"/>
                    </a:lnTo>
                    <a:lnTo>
                      <a:pt x="f0" y="f201"/>
                    </a:lnTo>
                    <a:lnTo>
                      <a:pt x="f197" y="f28"/>
                    </a:lnTo>
                    <a:lnTo>
                      <a:pt x="f202" y="f126"/>
                    </a:lnTo>
                    <a:lnTo>
                      <a:pt x="f191" y="f203"/>
                    </a:lnTo>
                    <a:lnTo>
                      <a:pt x="f136" y="f204"/>
                    </a:lnTo>
                    <a:lnTo>
                      <a:pt x="f163" y="f205"/>
                    </a:lnTo>
                    <a:lnTo>
                      <a:pt x="f161" y="f50"/>
                    </a:lnTo>
                    <a:lnTo>
                      <a:pt x="f119" y="f37"/>
                    </a:lnTo>
                    <a:lnTo>
                      <a:pt x="f165" y="f129"/>
                    </a:lnTo>
                    <a:lnTo>
                      <a:pt x="f172" y="f45"/>
                    </a:lnTo>
                    <a:lnTo>
                      <a:pt x="f169" y="f46"/>
                    </a:lnTo>
                    <a:lnTo>
                      <a:pt x="f173" y="f45"/>
                    </a:lnTo>
                    <a:lnTo>
                      <a:pt x="f206" y="f207"/>
                    </a:lnTo>
                    <a:lnTo>
                      <a:pt x="f208" y="f45"/>
                    </a:lnTo>
                    <a:lnTo>
                      <a:pt x="f163" y="f42"/>
                    </a:lnTo>
                    <a:lnTo>
                      <a:pt x="f104" y="f99"/>
                    </a:lnTo>
                    <a:lnTo>
                      <a:pt x="f105" y="f209"/>
                    </a:lnTo>
                    <a:lnTo>
                      <a:pt x="f163" y="f210"/>
                    </a:lnTo>
                    <a:lnTo>
                      <a:pt x="f211" y="f32"/>
                    </a:lnTo>
                    <a:lnTo>
                      <a:pt x="f107" y="f212"/>
                    </a:lnTo>
                    <a:lnTo>
                      <a:pt x="f97" y="f213"/>
                    </a:lnTo>
                    <a:lnTo>
                      <a:pt x="f153" y="f214"/>
                    </a:lnTo>
                    <a:lnTo>
                      <a:pt x="f177" y="f15"/>
                    </a:lnTo>
                    <a:lnTo>
                      <a:pt x="f215" y="f20"/>
                    </a:lnTo>
                    <a:lnTo>
                      <a:pt x="f151" y="f8"/>
                    </a:lnTo>
                    <a:lnTo>
                      <a:pt x="f153" y="f4"/>
                    </a:lnTo>
                    <a:lnTo>
                      <a:pt x="f149" y="f4"/>
                    </a:lnTo>
                    <a:lnTo>
                      <a:pt x="f216" y="f49"/>
                    </a:lnTo>
                    <a:lnTo>
                      <a:pt x="f147" y="f4"/>
                    </a:lnTo>
                    <a:lnTo>
                      <a:pt x="f145" y="f22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17" y="f70"/>
                    </a:moveTo>
                    <a:lnTo>
                      <a:pt x="f217" y="f123"/>
                    </a:lnTo>
                    <a:lnTo>
                      <a:pt x="f144" y="f123"/>
                    </a:lnTo>
                    <a:lnTo>
                      <a:pt x="f144" y="f218"/>
                    </a:lnTo>
                    <a:cubicBezTo>
                      <a:pt x="f219" y="f64"/>
                      <a:pt x="f220" y="f205"/>
                      <a:pt x="f187" y="f56"/>
                    </a:cubicBezTo>
                    <a:lnTo>
                      <a:pt x="f147" y="f204"/>
                    </a:lnTo>
                    <a:lnTo>
                      <a:pt x="f187" y="f123"/>
                    </a:lnTo>
                    <a:lnTo>
                      <a:pt x="f221" y="f222"/>
                    </a:lnTo>
                    <a:lnTo>
                      <a:pt x="f223" y="f204"/>
                    </a:lnTo>
                    <a:lnTo>
                      <a:pt x="f21" y="f56"/>
                    </a:lnTo>
                    <a:lnTo>
                      <a:pt x="f223" y="f224"/>
                    </a:lnTo>
                    <a:cubicBezTo>
                      <a:pt x="f225" y="f205"/>
                      <a:pt x="f226" y="f26"/>
                      <a:pt x="f217" y="f70"/>
                    </a:cubicBezTo>
                    <a:close/>
                    <a:moveTo>
                      <a:pt x="f217" y="f70"/>
                    </a:moveTo>
                    <a:lnTo>
                      <a:pt x="f217" y="f70"/>
                    </a:lnTo>
                    <a:close/>
                    <a:moveTo>
                      <a:pt x="f221" y="f13"/>
                    </a:moveTo>
                    <a:lnTo>
                      <a:pt x="f13" y="f13"/>
                    </a:lnTo>
                    <a:cubicBezTo>
                      <a:pt x="f7" y="f227"/>
                      <a:pt x="f216" y="f228"/>
                      <a:pt x="f148" y="f229"/>
                    </a:cubicBezTo>
                    <a:lnTo>
                      <a:pt x="f230" y="f229"/>
                    </a:lnTo>
                    <a:lnTo>
                      <a:pt x="f230" y="f231"/>
                    </a:lnTo>
                    <a:lnTo>
                      <a:pt x="f232" y="f191"/>
                    </a:lnTo>
                    <a:lnTo>
                      <a:pt x="f68" y="f165"/>
                    </a:lnTo>
                    <a:lnTo>
                      <a:pt x="f68" y="f231"/>
                    </a:lnTo>
                    <a:cubicBezTo>
                      <a:pt x="f23" y="f233"/>
                      <a:pt x="f17" y="f149"/>
                      <a:pt x="f234" y="f235"/>
                    </a:cubicBezTo>
                    <a:lnTo>
                      <a:pt x="f232" y="f235"/>
                    </a:lnTo>
                    <a:lnTo>
                      <a:pt x="f232" y="f13"/>
                    </a:lnTo>
                    <a:lnTo>
                      <a:pt x="f221" y="f13"/>
                    </a:lnTo>
                    <a:close/>
                    <a:moveTo>
                      <a:pt x="f221" y="f13"/>
                    </a:moveTo>
                    <a:lnTo>
                      <a:pt x="f221" y="f13"/>
                    </a:lnTo>
                    <a:close/>
                    <a:moveTo>
                      <a:pt x="f81" y="f80"/>
                    </a:moveTo>
                    <a:lnTo>
                      <a:pt x="f86" y="f86"/>
                    </a:lnTo>
                    <a:lnTo>
                      <a:pt x="f236" y="f237"/>
                    </a:lnTo>
                    <a:lnTo>
                      <a:pt x="f147" y="f219"/>
                    </a:lnTo>
                    <a:cubicBezTo>
                      <a:pt x="f238" y="f187"/>
                      <a:pt x="f177" y="f185"/>
                      <a:pt x="f160" y="f233"/>
                    </a:cubicBezTo>
                    <a:lnTo>
                      <a:pt x="f98" y="f181"/>
                    </a:lnTo>
                    <a:lnTo>
                      <a:pt x="f160" y="f181"/>
                    </a:lnTo>
                    <a:lnTo>
                      <a:pt x="f101" y="f171"/>
                    </a:lnTo>
                    <a:lnTo>
                      <a:pt x="f239" y="f229"/>
                    </a:lnTo>
                    <a:lnTo>
                      <a:pt x="f153" y="f229"/>
                    </a:lnTo>
                    <a:lnTo>
                      <a:pt x="f185" y="f107"/>
                    </a:lnTo>
                    <a:cubicBezTo>
                      <a:pt x="f240" y="f177"/>
                      <a:pt x="f230" y="f85"/>
                      <a:pt x="f81" y="f80"/>
                    </a:cubicBezTo>
                    <a:close/>
                    <a:moveTo>
                      <a:pt x="f81" y="f80"/>
                    </a:moveTo>
                    <a:lnTo>
                      <a:pt x="f81" y="f80"/>
                    </a:lnTo>
                    <a:close/>
                    <a:moveTo>
                      <a:pt x="f240" y="f219"/>
                    </a:moveTo>
                    <a:lnTo>
                      <a:pt x="f92" y="f81"/>
                    </a:lnTo>
                    <a:lnTo>
                      <a:pt x="f96" y="f186"/>
                    </a:lnTo>
                    <a:lnTo>
                      <a:pt x="f230" y="f13"/>
                    </a:lnTo>
                    <a:cubicBezTo>
                      <a:pt x="f238" y="f235"/>
                      <a:pt x="f181" y="f192"/>
                      <a:pt x="f98" y="f241"/>
                    </a:cubicBezTo>
                    <a:lnTo>
                      <a:pt x="f160" y="f75"/>
                    </a:lnTo>
                    <a:lnTo>
                      <a:pt x="f155" y="f90"/>
                    </a:lnTo>
                    <a:lnTo>
                      <a:pt x="f118" y="f236"/>
                    </a:lnTo>
                    <a:lnTo>
                      <a:pt x="f162" y="f236"/>
                    </a:lnTo>
                    <a:cubicBezTo>
                      <a:pt x="f96" y="f240"/>
                      <a:pt x="f228" y="f187"/>
                      <a:pt x="f240" y="f219"/>
                    </a:cubicBezTo>
                    <a:close/>
                    <a:moveTo>
                      <a:pt x="f240" y="f219"/>
                    </a:moveTo>
                    <a:lnTo>
                      <a:pt x="f240" y="f219"/>
                    </a:lnTo>
                    <a:close/>
                    <a:moveTo>
                      <a:pt x="f230" y="f1"/>
                    </a:moveTo>
                    <a:lnTo>
                      <a:pt x="f96" y="f194"/>
                    </a:lnTo>
                    <a:lnTo>
                      <a:pt x="f96" y="f21"/>
                    </a:lnTo>
                    <a:lnTo>
                      <a:pt x="f94" y="f242"/>
                    </a:lnTo>
                    <a:lnTo>
                      <a:pt x="f101" y="f66"/>
                    </a:lnTo>
                    <a:lnTo>
                      <a:pt x="f106" y="f66"/>
                    </a:lnTo>
                    <a:lnTo>
                      <a:pt x="f98" y="f66"/>
                    </a:lnTo>
                    <a:lnTo>
                      <a:pt x="f98" y="f199"/>
                    </a:lnTo>
                    <a:lnTo>
                      <a:pt x="f121" y="f69"/>
                    </a:lnTo>
                    <a:lnTo>
                      <a:pt x="f100" y="f74"/>
                    </a:lnTo>
                    <a:lnTo>
                      <a:pt x="f160" y="f193"/>
                    </a:lnTo>
                    <a:lnTo>
                      <a:pt x="f98" y="f13"/>
                    </a:lnTo>
                    <a:cubicBezTo>
                      <a:pt x="f181" y="f193"/>
                      <a:pt x="f238" y="f243"/>
                      <a:pt x="f230" y="f1"/>
                    </a:cubicBezTo>
                    <a:close/>
                    <a:moveTo>
                      <a:pt x="f230" y="f1"/>
                    </a:moveTo>
                    <a:lnTo>
                      <a:pt x="f230" y="f1"/>
                    </a:lnTo>
                    <a:close/>
                    <a:moveTo>
                      <a:pt x="f145" y="f242"/>
                    </a:moveTo>
                    <a:lnTo>
                      <a:pt x="f158" y="f28"/>
                    </a:lnTo>
                    <a:lnTo>
                      <a:pt x="f153" y="f129"/>
                    </a:lnTo>
                    <a:lnTo>
                      <a:pt x="f9" y="f226"/>
                    </a:lnTo>
                    <a:cubicBezTo>
                      <a:pt x="f186" y="f198"/>
                      <a:pt x="f7" y="f36"/>
                      <a:pt x="f230" y="f224"/>
                    </a:cubicBezTo>
                    <a:lnTo>
                      <a:pt x="f148" y="f244"/>
                    </a:lnTo>
                    <a:lnTo>
                      <a:pt x="f148" y="f224"/>
                    </a:lnTo>
                    <a:lnTo>
                      <a:pt x="f148" y="f56"/>
                    </a:lnTo>
                    <a:lnTo>
                      <a:pt x="f114" y="f245"/>
                    </a:lnTo>
                    <a:lnTo>
                      <a:pt x="f102" y="f201"/>
                    </a:lnTo>
                    <a:lnTo>
                      <a:pt x="f92" y="f63"/>
                    </a:lnTo>
                    <a:lnTo>
                      <a:pt x="f92" y="f134"/>
                    </a:lnTo>
                    <a:lnTo>
                      <a:pt x="f145" y="f242"/>
                    </a:lnTo>
                    <a:close/>
                    <a:moveTo>
                      <a:pt x="f145" y="f242"/>
                    </a:moveTo>
                    <a:lnTo>
                      <a:pt x="f145" y="f242"/>
                    </a:lnTo>
                    <a:close/>
                    <a:moveTo>
                      <a:pt x="f165" y="f32"/>
                    </a:moveTo>
                    <a:lnTo>
                      <a:pt x="f206" y="f18"/>
                    </a:lnTo>
                    <a:lnTo>
                      <a:pt x="f162" y="f246"/>
                    </a:lnTo>
                    <a:lnTo>
                      <a:pt x="f165" y="f32"/>
                    </a:lnTo>
                    <a:close/>
                    <a:moveTo>
                      <a:pt x="f165" y="f32"/>
                    </a:moveTo>
                    <a:lnTo>
                      <a:pt x="f165" y="f32"/>
                    </a:lnTo>
                    <a:close/>
                    <a:moveTo>
                      <a:pt x="f118" y="f18"/>
                    </a:moveTo>
                    <a:lnTo>
                      <a:pt x="f228" y="f41"/>
                    </a:lnTo>
                    <a:lnTo>
                      <a:pt x="f229" y="f247"/>
                    </a:lnTo>
                    <a:lnTo>
                      <a:pt x="f118" y="f18"/>
                    </a:lnTo>
                    <a:close/>
                    <a:moveTo>
                      <a:pt x="f118" y="f18"/>
                    </a:moveTo>
                    <a:lnTo>
                      <a:pt x="f118" y="f18"/>
                    </a:lnTo>
                    <a:close/>
                    <a:moveTo>
                      <a:pt x="f1" y="f226"/>
                    </a:moveTo>
                    <a:lnTo>
                      <a:pt x="f26" y="f248"/>
                    </a:lnTo>
                    <a:lnTo>
                      <a:pt x="f59" y="f54"/>
                    </a:lnTo>
                    <a:lnTo>
                      <a:pt x="f19" y="f73"/>
                    </a:lnTo>
                    <a:lnTo>
                      <a:pt x="f127" y="f26"/>
                    </a:lnTo>
                    <a:lnTo>
                      <a:pt x="f127" y="f134"/>
                    </a:lnTo>
                    <a:lnTo>
                      <a:pt x="f249" y="f134"/>
                    </a:lnTo>
                    <a:lnTo>
                      <a:pt x="f120" y="f41"/>
                    </a:lnTo>
                    <a:lnTo>
                      <a:pt x="f138" y="f224"/>
                    </a:lnTo>
                    <a:lnTo>
                      <a:pt x="f138" y="f244"/>
                    </a:lnTo>
                    <a:lnTo>
                      <a:pt x="f138" y="f250"/>
                    </a:lnTo>
                    <a:lnTo>
                      <a:pt x="f68" y="f250"/>
                    </a:lnTo>
                    <a:cubicBezTo>
                      <a:pt x="f17" y="f126"/>
                      <a:pt x="f251" y="f198"/>
                      <a:pt x="f1" y="f226"/>
                    </a:cubicBezTo>
                    <a:close/>
                    <a:moveTo>
                      <a:pt x="f1" y="f226"/>
                    </a:moveTo>
                    <a:lnTo>
                      <a:pt x="f1" y="f226"/>
                    </a:lnTo>
                    <a:close/>
                    <a:moveTo>
                      <a:pt x="f252" y="f81"/>
                    </a:moveTo>
                    <a:lnTo>
                      <a:pt x="f59" y="f158"/>
                    </a:lnTo>
                    <a:lnTo>
                      <a:pt x="f253" y="f152"/>
                    </a:lnTo>
                    <a:lnTo>
                      <a:pt x="f21" y="f77"/>
                    </a:lnTo>
                    <a:cubicBezTo>
                      <a:pt x="f59" y="f82"/>
                      <a:pt x="f129" y="f85"/>
                      <a:pt x="f254" y="f181"/>
                    </a:cubicBezTo>
                    <a:lnTo>
                      <a:pt x="f123" y="f90"/>
                    </a:lnTo>
                    <a:lnTo>
                      <a:pt x="f254" y="f90"/>
                    </a:lnTo>
                    <a:lnTo>
                      <a:pt x="f125" y="f154"/>
                    </a:lnTo>
                    <a:lnTo>
                      <a:pt x="f64" y="f165"/>
                    </a:lnTo>
                    <a:lnTo>
                      <a:pt x="f64" y="f231"/>
                    </a:lnTo>
                    <a:lnTo>
                      <a:pt x="f255" y="f229"/>
                    </a:lnTo>
                    <a:cubicBezTo>
                      <a:pt x="f66" y="f177"/>
                      <a:pt x="f68" y="f152"/>
                      <a:pt x="f252" y="f81"/>
                    </a:cubicBezTo>
                    <a:close/>
                    <a:moveTo>
                      <a:pt x="f252" y="f81"/>
                    </a:moveTo>
                    <a:lnTo>
                      <a:pt x="f252" y="f81"/>
                    </a:lnTo>
                    <a:close/>
                    <a:moveTo>
                      <a:pt x="f27" y="f77"/>
                    </a:moveTo>
                    <a:lnTo>
                      <a:pt x="f127" y="f7"/>
                    </a:lnTo>
                    <a:lnTo>
                      <a:pt x="f224" y="f78"/>
                    </a:lnTo>
                    <a:lnTo>
                      <a:pt x="f68" y="f235"/>
                    </a:lnTo>
                    <a:cubicBezTo>
                      <a:pt x="f63" y="f192"/>
                      <a:pt x="f256" y="f11"/>
                      <a:pt x="f123" y="f75"/>
                    </a:cubicBezTo>
                    <a:lnTo>
                      <a:pt x="f254" y="f219"/>
                    </a:lnTo>
                    <a:lnTo>
                      <a:pt x="f46" y="f177"/>
                    </a:lnTo>
                    <a:lnTo>
                      <a:pt x="f257" y="f215"/>
                    </a:lnTo>
                    <a:lnTo>
                      <a:pt x="f117" y="f236"/>
                    </a:lnTo>
                    <a:cubicBezTo>
                      <a:pt x="f224" y="f258"/>
                      <a:pt x="f205" y="f187"/>
                      <a:pt x="f27" y="f77"/>
                    </a:cubicBezTo>
                    <a:close/>
                    <a:moveTo>
                      <a:pt x="f27" y="f77"/>
                    </a:moveTo>
                    <a:lnTo>
                      <a:pt x="f27" y="f77"/>
                    </a:lnTo>
                    <a:close/>
                    <a:moveTo>
                      <a:pt x="f68" y="f243"/>
                    </a:moveTo>
                    <a:lnTo>
                      <a:pt x="f224" y="f73"/>
                    </a:lnTo>
                    <a:lnTo>
                      <a:pt x="f249" y="f72"/>
                    </a:lnTo>
                    <a:lnTo>
                      <a:pt x="f259" y="f73"/>
                    </a:lnTo>
                    <a:lnTo>
                      <a:pt x="f125" y="f27"/>
                    </a:lnTo>
                    <a:lnTo>
                      <a:pt x="f260" y="f27"/>
                    </a:lnTo>
                    <a:lnTo>
                      <a:pt x="f123" y="f27"/>
                    </a:lnTo>
                    <a:lnTo>
                      <a:pt x="f38" y="f141"/>
                    </a:lnTo>
                    <a:lnTo>
                      <a:pt x="f261" y="f235"/>
                    </a:lnTo>
                    <a:lnTo>
                      <a:pt x="f254" y="f13"/>
                    </a:lnTo>
                    <a:lnTo>
                      <a:pt x="f123" y="f235"/>
                    </a:lnTo>
                    <a:cubicBezTo>
                      <a:pt x="f256" y="f74"/>
                      <a:pt x="f201" y="f234"/>
                      <a:pt x="f68" y="f243"/>
                    </a:cubicBezTo>
                    <a:close/>
                    <a:moveTo>
                      <a:pt x="f68" y="f243"/>
                    </a:moveTo>
                    <a:lnTo>
                      <a:pt x="f68" y="f243"/>
                    </a:lnTo>
                    <a:close/>
                    <a:moveTo>
                      <a:pt x="f257" y="f58"/>
                    </a:moveTo>
                    <a:lnTo>
                      <a:pt x="f262" y="f247"/>
                    </a:lnTo>
                    <a:lnTo>
                      <a:pt x="f205" y="f50"/>
                    </a:lnTo>
                    <a:lnTo>
                      <a:pt x="f257" y="f58"/>
                    </a:lnTo>
                    <a:close/>
                    <a:moveTo>
                      <a:pt x="f257" y="f58"/>
                    </a:moveTo>
                    <a:lnTo>
                      <a:pt x="f257" y="f58"/>
                    </a:lnTo>
                    <a:close/>
                    <a:moveTo>
                      <a:pt x="f41" y="f37"/>
                    </a:moveTo>
                    <a:lnTo>
                      <a:pt x="f120" y="f263"/>
                    </a:lnTo>
                    <a:lnTo>
                      <a:pt x="f264" y="f58"/>
                    </a:lnTo>
                    <a:lnTo>
                      <a:pt x="f41" y="f37"/>
                    </a:ln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1" name="Forma Livre 10"/>
              <p:cNvSpPr/>
              <p:nvPr/>
            </p:nvSpPr>
            <p:spPr>
              <a:xfrm>
                <a:off x="9505800" y="6261116"/>
                <a:ext cx="356" cy="12203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70"/>
                  <a:gd name="f4" fmla="val 408"/>
                  <a:gd name="f5" fmla="val 31"/>
                  <a:gd name="f6" fmla="val 8"/>
                  <a:gd name="f7" fmla="val 52"/>
                  <a:gd name="f8" fmla="val 23"/>
                  <a:gd name="f9" fmla="val 50"/>
                  <a:gd name="f10" fmla="val 35"/>
                  <a:gd name="f11" fmla="val 17"/>
                  <a:gd name="f12" fmla="val 10"/>
                  <a:gd name="f13" fmla="val 38"/>
                  <a:gd name="f14" fmla="val 64"/>
                  <a:gd name="f15" fmla="val 60"/>
                  <a:gd name="f16" fmla="val 388"/>
                  <a:gd name="f17" fmla="val 59"/>
                  <a:gd name="f18" fmla="val 358"/>
                  <a:gd name="f19" fmla="val 11"/>
                  <a:gd name="f20" fmla="val 325"/>
                  <a:gd name="f21" fmla="val 352"/>
                  <a:gd name="f22" fmla="val 346"/>
                  <a:gd name="f23" fmla="val 318"/>
                  <a:gd name="f24" fmla="val 286"/>
                  <a:gd name="f25" fmla="val 315"/>
                  <a:gd name="f26" fmla="val 308"/>
                  <a:gd name="f27" fmla="val 57"/>
                  <a:gd name="f28" fmla="val 277"/>
                  <a:gd name="f29" fmla="val 12"/>
                  <a:gd name="f30" fmla="val 245"/>
                  <a:gd name="f31" fmla="val 274"/>
                  <a:gd name="f32" fmla="val 266"/>
                  <a:gd name="f33" fmla="val 237"/>
                  <a:gd name="f34" fmla="val 14"/>
                  <a:gd name="f35" fmla="val 207"/>
                  <a:gd name="f36" fmla="val 235"/>
                  <a:gd name="f37" fmla="val 55"/>
                  <a:gd name="f38" fmla="val 225"/>
                  <a:gd name="f39" fmla="val 197"/>
                  <a:gd name="f40" fmla="val 169"/>
                  <a:gd name="f41" fmla="val 195"/>
                  <a:gd name="f42" fmla="val 185"/>
                  <a:gd name="f43" fmla="val 54"/>
                  <a:gd name="f44" fmla="val 154"/>
                  <a:gd name="f45" fmla="val 16"/>
                  <a:gd name="f46" fmla="val 128"/>
                  <a:gd name="f47" fmla="val 156"/>
                  <a:gd name="f48" fmla="val 144"/>
                  <a:gd name="f49" fmla="val 116"/>
                  <a:gd name="f50" fmla="val 89"/>
                  <a:gd name="f51" fmla="val 118"/>
                  <a:gd name="f52" fmla="val 104"/>
                  <a:gd name="f53" fmla="val 74"/>
                  <a:gd name="f54" fmla="val 79"/>
                  <a:gd name="f55" fmla="val 363"/>
                  <a:gd name="f56" fmla="val 397"/>
                  <a:gd name="f57" fmla="val 36"/>
                  <a:gd name="f58" fmla="val 407"/>
                  <a:gd name="f59" fmla="val 69"/>
                  <a:gd name="f60" fmla="*/ f0 1 70"/>
                  <a:gd name="f61" fmla="*/ f1 1 408"/>
                  <a:gd name="f62" fmla="+- f4 0 f2"/>
                  <a:gd name="f63" fmla="+- f3 0 f2"/>
                  <a:gd name="f64" fmla="*/ f63 1 70"/>
                  <a:gd name="f65" fmla="*/ f62 1 408"/>
                  <a:gd name="f66" fmla="*/ f2 1 f64"/>
                  <a:gd name="f67" fmla="*/ f3 1 f64"/>
                  <a:gd name="f68" fmla="*/ f2 1 f65"/>
                  <a:gd name="f69" fmla="*/ f4 1 f65"/>
                  <a:gd name="f70" fmla="*/ f66 f60 1"/>
                  <a:gd name="f71" fmla="*/ f67 f60 1"/>
                  <a:gd name="f72" fmla="*/ f69 f61 1"/>
                  <a:gd name="f73" fmla="*/ f68 f6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70" t="f73" r="f71" b="f72"/>
                <a:pathLst>
                  <a:path w="70" h="408">
                    <a:moveTo>
                      <a:pt x="f5" y="f6"/>
                    </a:moveTo>
                    <a:lnTo>
                      <a:pt x="f7" y="f8"/>
                    </a:lnTo>
                    <a:lnTo>
                      <a:pt x="f9" y="f6"/>
                    </a:ln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7" y="f10"/>
                    </a:moveTo>
                    <a:lnTo>
                      <a:pt x="f11" y="f12"/>
                    </a:lnTo>
                    <a:lnTo>
                      <a:pt x="f11" y="f13"/>
                    </a:lnTo>
                    <a:lnTo>
                      <a:pt x="f7" y="f14"/>
                    </a:lnTo>
                    <a:lnTo>
                      <a:pt x="f7" y="f10"/>
                    </a:lnTo>
                    <a:close/>
                    <a:moveTo>
                      <a:pt x="f7" y="f10"/>
                    </a:moveTo>
                    <a:lnTo>
                      <a:pt x="f7" y="f10"/>
                    </a:lnTo>
                    <a:close/>
                    <a:moveTo>
                      <a:pt x="f15" y="f16"/>
                    </a:moveTo>
                    <a:lnTo>
                      <a:pt x="f17" y="f18"/>
                    </a:lnTo>
                    <a:lnTo>
                      <a:pt x="f19" y="f20"/>
                    </a:lnTo>
                    <a:lnTo>
                      <a:pt x="f19" y="f21"/>
                    </a:lnTo>
                    <a:lnTo>
                      <a:pt x="f15" y="f16"/>
                    </a:lnTo>
                    <a:close/>
                    <a:moveTo>
                      <a:pt x="f15" y="f16"/>
                    </a:moveTo>
                    <a:lnTo>
                      <a:pt x="f15" y="f16"/>
                    </a:lnTo>
                    <a:close/>
                    <a:moveTo>
                      <a:pt x="f17" y="f22"/>
                    </a:moveTo>
                    <a:lnTo>
                      <a:pt x="f17" y="f23"/>
                    </a:lnTo>
                    <a:lnTo>
                      <a:pt x="f19" y="f24"/>
                    </a:lnTo>
                    <a:lnTo>
                      <a:pt x="f19" y="f25"/>
                    </a:lnTo>
                    <a:lnTo>
                      <a:pt x="f17" y="f22"/>
                    </a:lnTo>
                    <a:close/>
                    <a:moveTo>
                      <a:pt x="f17" y="f22"/>
                    </a:moveTo>
                    <a:lnTo>
                      <a:pt x="f17" y="f22"/>
                    </a:lnTo>
                    <a:close/>
                    <a:moveTo>
                      <a:pt x="f17" y="f26"/>
                    </a:moveTo>
                    <a:lnTo>
                      <a:pt x="f27" y="f28"/>
                    </a:lnTo>
                    <a:lnTo>
                      <a:pt x="f29" y="f30"/>
                    </a:lnTo>
                    <a:lnTo>
                      <a:pt x="f29" y="f31"/>
                    </a:lnTo>
                    <a:lnTo>
                      <a:pt x="f17" y="f26"/>
                    </a:lnTo>
                    <a:close/>
                    <a:moveTo>
                      <a:pt x="f17" y="f26"/>
                    </a:moveTo>
                    <a:lnTo>
                      <a:pt x="f17" y="f26"/>
                    </a:lnTo>
                    <a:close/>
                    <a:moveTo>
                      <a:pt x="f27" y="f32"/>
                    </a:moveTo>
                    <a:lnTo>
                      <a:pt x="f27" y="f33"/>
                    </a:lnTo>
                    <a:lnTo>
                      <a:pt x="f34" y="f35"/>
                    </a:lnTo>
                    <a:lnTo>
                      <a:pt x="f29" y="f36"/>
                    </a:lnTo>
                    <a:lnTo>
                      <a:pt x="f27" y="f32"/>
                    </a:lnTo>
                    <a:close/>
                    <a:moveTo>
                      <a:pt x="f27" y="f32"/>
                    </a:moveTo>
                    <a:lnTo>
                      <a:pt x="f27" y="f32"/>
                    </a:lnTo>
                    <a:close/>
                    <a:moveTo>
                      <a:pt x="f37" y="f38"/>
                    </a:moveTo>
                    <a:lnTo>
                      <a:pt x="f37" y="f39"/>
                    </a:lnTo>
                    <a:lnTo>
                      <a:pt x="f34" y="f40"/>
                    </a:lnTo>
                    <a:lnTo>
                      <a:pt x="f34" y="f41"/>
                    </a:lnTo>
                    <a:lnTo>
                      <a:pt x="f37" y="f38"/>
                    </a:lnTo>
                    <a:close/>
                    <a:moveTo>
                      <a:pt x="f37" y="f38"/>
                    </a:moveTo>
                    <a:lnTo>
                      <a:pt x="f37" y="f38"/>
                    </a:lnTo>
                    <a:close/>
                    <a:moveTo>
                      <a:pt x="f37" y="f42"/>
                    </a:moveTo>
                    <a:lnTo>
                      <a:pt x="f43" y="f44"/>
                    </a:lnTo>
                    <a:lnTo>
                      <a:pt x="f45" y="f46"/>
                    </a:lnTo>
                    <a:lnTo>
                      <a:pt x="f34" y="f47"/>
                    </a:lnTo>
                    <a:lnTo>
                      <a:pt x="f37" y="f42"/>
                    </a:lnTo>
                    <a:close/>
                    <a:moveTo>
                      <a:pt x="f37" y="f42"/>
                    </a:moveTo>
                    <a:lnTo>
                      <a:pt x="f37" y="f42"/>
                    </a:lnTo>
                    <a:close/>
                    <a:moveTo>
                      <a:pt x="f43" y="f48"/>
                    </a:moveTo>
                    <a:lnTo>
                      <a:pt x="f43" y="f49"/>
                    </a:lnTo>
                    <a:lnTo>
                      <a:pt x="f45" y="f50"/>
                    </a:lnTo>
                    <a:lnTo>
                      <a:pt x="f45" y="f51"/>
                    </a:lnTo>
                    <a:lnTo>
                      <a:pt x="f43" y="f48"/>
                    </a:lnTo>
                    <a:close/>
                    <a:moveTo>
                      <a:pt x="f43" y="f48"/>
                    </a:moveTo>
                    <a:lnTo>
                      <a:pt x="f43" y="f48"/>
                    </a:lnTo>
                    <a:close/>
                    <a:moveTo>
                      <a:pt x="f43" y="f52"/>
                    </a:moveTo>
                    <a:lnTo>
                      <a:pt x="f43" y="f53"/>
                    </a:lnTo>
                    <a:lnTo>
                      <a:pt x="f45" y="f9"/>
                    </a:lnTo>
                    <a:lnTo>
                      <a:pt x="f45" y="f54"/>
                    </a:lnTo>
                    <a:lnTo>
                      <a:pt x="f43" y="f52"/>
                    </a:lnTo>
                    <a:close/>
                    <a:moveTo>
                      <a:pt x="f43" y="f52"/>
                    </a:moveTo>
                    <a:lnTo>
                      <a:pt x="f43" y="f52"/>
                    </a:lnTo>
                    <a:close/>
                    <a:moveTo>
                      <a:pt x="f19" y="f55"/>
                    </a:moveTo>
                    <a:lnTo>
                      <a:pt x="f6" y="f56"/>
                    </a:lnTo>
                    <a:lnTo>
                      <a:pt x="f27" y="f56"/>
                    </a:lnTo>
                    <a:lnTo>
                      <a:pt x="f19" y="f55"/>
                    </a:lnTo>
                    <a:close/>
                    <a:moveTo>
                      <a:pt x="f19" y="f55"/>
                    </a:moveTo>
                    <a:lnTo>
                      <a:pt x="f19" y="f55"/>
                    </a:lnTo>
                    <a:close/>
                    <a:moveTo>
                      <a:pt x="f57" y="f58"/>
                    </a:moveTo>
                    <a:lnTo>
                      <a:pt x="f2" y="f58"/>
                    </a:lnTo>
                    <a:lnTo>
                      <a:pt x="f6" y="f2"/>
                    </a:lnTo>
                    <a:lnTo>
                      <a:pt x="f15" y="f2"/>
                    </a:lnTo>
                    <a:lnTo>
                      <a:pt x="f59" y="f58"/>
                    </a:lnTo>
                    <a:lnTo>
                      <a:pt x="f57" y="f58"/>
                    </a:ln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2" name="Forma Livre 11"/>
              <p:cNvSpPr/>
              <p:nvPr/>
            </p:nvSpPr>
            <p:spPr>
              <a:xfrm>
                <a:off x="9147236" y="5986439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3" name="Forma Livre 12"/>
              <p:cNvSpPr/>
              <p:nvPr/>
            </p:nvSpPr>
            <p:spPr>
              <a:xfrm>
                <a:off x="9102595" y="6280199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4" name="Forma Livre 13"/>
              <p:cNvSpPr/>
              <p:nvPr/>
            </p:nvSpPr>
            <p:spPr>
              <a:xfrm>
                <a:off x="9153363" y="6391436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5" name="Forma Livre 14"/>
              <p:cNvSpPr/>
              <p:nvPr/>
            </p:nvSpPr>
            <p:spPr>
              <a:xfrm>
                <a:off x="9259918" y="6464158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6" name="Forma Livre 15"/>
              <p:cNvSpPr/>
              <p:nvPr/>
            </p:nvSpPr>
            <p:spPr>
              <a:xfrm>
                <a:off x="9522003" y="6464158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7" name="Forma Livre 16"/>
              <p:cNvSpPr/>
              <p:nvPr/>
            </p:nvSpPr>
            <p:spPr>
              <a:xfrm>
                <a:off x="9194758" y="5594399"/>
                <a:ext cx="430197" cy="173159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1277"/>
                  <a:gd name="f5" fmla="val 551"/>
                  <a:gd name="f6" fmla="val 948"/>
                  <a:gd name="f7" fmla="val 325"/>
                  <a:gd name="f8" fmla="val 962"/>
                  <a:gd name="f9" fmla="val 432"/>
                  <a:gd name="f10" fmla="val 912"/>
                  <a:gd name="f11" fmla="val 427"/>
                  <a:gd name="f12" fmla="val 900"/>
                  <a:gd name="f13" fmla="val 311"/>
                  <a:gd name="f14" fmla="val 308"/>
                  <a:gd name="f15" fmla="val 902"/>
                  <a:gd name="f16" fmla="val 303"/>
                  <a:gd name="f17" fmla="val 905"/>
                  <a:gd name="f18" fmla="val 300"/>
                  <a:gd name="f19" fmla="val 295"/>
                  <a:gd name="f20" fmla="val 922"/>
                  <a:gd name="f21" fmla="val 296"/>
                  <a:gd name="f22" fmla="val 929"/>
                  <a:gd name="f23" fmla="val 298"/>
                  <a:gd name="f24" fmla="val 941"/>
                  <a:gd name="f25" fmla="val 946"/>
                  <a:gd name="f26" fmla="val 313"/>
                  <a:gd name="f27" fmla="val 1100"/>
                  <a:gd name="f28" fmla="val 50"/>
                  <a:gd name="f29" fmla="val 1026"/>
                  <a:gd name="f30" fmla="val 84"/>
                  <a:gd name="f31" fmla="val 91"/>
                  <a:gd name="f32" fmla="val 1002"/>
                  <a:gd name="f33" fmla="val 79"/>
                  <a:gd name="f34" fmla="val 33"/>
                  <a:gd name="f35" fmla="val 1273"/>
                  <a:gd name="f36" fmla="val 69"/>
                  <a:gd name="f37" fmla="val 143"/>
                  <a:gd name="f38" fmla="val 1242"/>
                  <a:gd name="f39" fmla="val 212"/>
                  <a:gd name="f40" fmla="val 1192"/>
                  <a:gd name="f41" fmla="val 254"/>
                  <a:gd name="f42" fmla="val 1152"/>
                  <a:gd name="f43" fmla="val 249"/>
                  <a:gd name="f44" fmla="val 1276"/>
                  <a:gd name="f45" fmla="val 550"/>
                  <a:gd name="f46" fmla="val 1269"/>
                  <a:gd name="f47" fmla="val 1263"/>
                  <a:gd name="f48" fmla="val 549"/>
                  <a:gd name="f49" fmla="val 1257"/>
                  <a:gd name="f50" fmla="val 1230"/>
                  <a:gd name="f51" fmla="val 479"/>
                  <a:gd name="f52" fmla="val 474"/>
                  <a:gd name="f53" fmla="val 1156"/>
                  <a:gd name="f54" fmla="val 469"/>
                  <a:gd name="f55" fmla="val 1117"/>
                  <a:gd name="f56" fmla="val 466"/>
                  <a:gd name="f57" fmla="val 1133"/>
                  <a:gd name="f58" fmla="val 532"/>
                  <a:gd name="f59" fmla="val 1126"/>
                  <a:gd name="f60" fmla="val 1121"/>
                  <a:gd name="f61" fmla="val 530"/>
                  <a:gd name="f62" fmla="val 1116"/>
                  <a:gd name="f63" fmla="val 463"/>
                  <a:gd name="f64" fmla="val 1069"/>
                  <a:gd name="f65" fmla="val 461"/>
                  <a:gd name="f66" fmla="val 1036"/>
                  <a:gd name="f67" fmla="val 458"/>
                  <a:gd name="f68" fmla="val 1004"/>
                  <a:gd name="f69" fmla="val 454"/>
                  <a:gd name="f70" fmla="val 1007"/>
                  <a:gd name="f71" fmla="val 478"/>
                  <a:gd name="f72" fmla="val 931"/>
                  <a:gd name="f73" fmla="val 878"/>
                  <a:gd name="f74" fmla="val 464"/>
                  <a:gd name="f75" fmla="val 876"/>
                  <a:gd name="f76" fmla="val 444"/>
                  <a:gd name="f77" fmla="val 851"/>
                  <a:gd name="f78" fmla="val 443"/>
                  <a:gd name="f79" fmla="val 828"/>
                  <a:gd name="f80" fmla="val 802"/>
                  <a:gd name="f81" fmla="val 808"/>
                  <a:gd name="f82" fmla="val 507"/>
                  <a:gd name="f83" fmla="val 796"/>
                  <a:gd name="f84" fmla="val 792"/>
                  <a:gd name="f85" fmla="val 505"/>
                  <a:gd name="f86" fmla="val 786"/>
                  <a:gd name="f87" fmla="val 441"/>
                  <a:gd name="f88" fmla="val 774"/>
                  <a:gd name="f89" fmla="val 760"/>
                  <a:gd name="f90" fmla="val 748"/>
                  <a:gd name="f91" fmla="val 439"/>
                  <a:gd name="f92" fmla="val 753"/>
                  <a:gd name="f93" fmla="val 746"/>
                  <a:gd name="f94" fmla="val 503"/>
                  <a:gd name="f95" fmla="val 741"/>
                  <a:gd name="f96" fmla="val 736"/>
                  <a:gd name="f97" fmla="val 733"/>
                  <a:gd name="f98" fmla="val 728"/>
                  <a:gd name="f99" fmla="val 390"/>
                  <a:gd name="f100" fmla="val 703"/>
                  <a:gd name="f101" fmla="val 315"/>
                  <a:gd name="f102" fmla="val 640"/>
                  <a:gd name="f103" fmla="val 577"/>
                  <a:gd name="f104" fmla="val 552"/>
                  <a:gd name="f105" fmla="val 548"/>
                  <a:gd name="f106" fmla="val 543"/>
                  <a:gd name="f107" fmla="val 538"/>
                  <a:gd name="f108" fmla="val 533"/>
                  <a:gd name="f109" fmla="val 528"/>
                  <a:gd name="f110" fmla="val 519"/>
                  <a:gd name="f111" fmla="val 491"/>
                  <a:gd name="f112" fmla="val 486"/>
                  <a:gd name="f113" fmla="val 481"/>
                  <a:gd name="f114" fmla="val 476"/>
                  <a:gd name="f115" fmla="val 471"/>
                  <a:gd name="f116" fmla="val 475"/>
                  <a:gd name="f117" fmla="val 448"/>
                  <a:gd name="f118" fmla="val 420"/>
                  <a:gd name="f119" fmla="val 393"/>
                  <a:gd name="f120" fmla="val 446"/>
                  <a:gd name="f121" fmla="val 392"/>
                  <a:gd name="f122" fmla="val 262"/>
                  <a:gd name="f123" fmla="val 264"/>
                  <a:gd name="f124" fmla="val 456"/>
                  <a:gd name="f125" fmla="val 235"/>
                  <a:gd name="f126" fmla="val 459"/>
                  <a:gd name="f127" fmla="val 207"/>
                  <a:gd name="f128" fmla="val 177"/>
                  <a:gd name="f129" fmla="val 162"/>
                  <a:gd name="f130" fmla="val 157"/>
                  <a:gd name="f131" fmla="val 152"/>
                  <a:gd name="f132" fmla="val 146"/>
                  <a:gd name="f133" fmla="val 468"/>
                  <a:gd name="f134" fmla="val 122"/>
                  <a:gd name="f135" fmla="val 83"/>
                  <a:gd name="f136" fmla="val 45"/>
                  <a:gd name="f137" fmla="val 483"/>
                  <a:gd name="f138" fmla="val 17"/>
                  <a:gd name="f139" fmla="val 12"/>
                  <a:gd name="f140" fmla="val 5"/>
                  <a:gd name="f141" fmla="val 124"/>
                  <a:gd name="f142" fmla="val 85"/>
                  <a:gd name="f143" fmla="val 35"/>
                  <a:gd name="f144" fmla="val 4"/>
                  <a:gd name="f145" fmla="val 176"/>
                  <a:gd name="f146" fmla="val 274"/>
                  <a:gd name="f147" fmla="val 276"/>
                  <a:gd name="f148" fmla="val 18"/>
                  <a:gd name="f149" fmla="val 450"/>
                  <a:gd name="f150" fmla="val 3"/>
                  <a:gd name="f151" fmla="val 8"/>
                  <a:gd name="f152" fmla="val 521"/>
                  <a:gd name="f153" fmla="val 66"/>
                  <a:gd name="f154" fmla="val 64"/>
                  <a:gd name="f155" fmla="val 638"/>
                  <a:gd name="f156" fmla="val 722"/>
                  <a:gd name="f157" fmla="val 724"/>
                  <a:gd name="f158" fmla="val 756"/>
                  <a:gd name="f159" fmla="val 826"/>
                  <a:gd name="f160" fmla="val 7"/>
                  <a:gd name="f161" fmla="val 1000"/>
                  <a:gd name="f162" fmla="val 28"/>
                  <a:gd name="f163" fmla="val 780"/>
                  <a:gd name="f164" fmla="val 68"/>
                  <a:gd name="f165" fmla="val 495"/>
                  <a:gd name="f166" fmla="val 248"/>
                  <a:gd name="f167" fmla="val 319"/>
                  <a:gd name="f168" fmla="val 305"/>
                  <a:gd name="f169" fmla="val 357"/>
                  <a:gd name="f170" fmla="val 369"/>
                  <a:gd name="f171" fmla="val 368"/>
                  <a:gd name="f172" fmla="val 362"/>
                  <a:gd name="f173" fmla="val 355"/>
                  <a:gd name="f174" fmla="val 346"/>
                  <a:gd name="f175" fmla="val 338"/>
                  <a:gd name="f176" fmla="val 328"/>
                  <a:gd name="f177" fmla="val 321"/>
                  <a:gd name="f178" fmla="val 569"/>
                  <a:gd name="f179" fmla="val 574"/>
                  <a:gd name="f180" fmla="val 436"/>
                  <a:gd name="f181" fmla="val 576"/>
                  <a:gd name="f182" fmla="val 396"/>
                  <a:gd name="f183" fmla="val 595"/>
                  <a:gd name="f184" fmla="val 341"/>
                  <a:gd name="f185" fmla="val 340"/>
                  <a:gd name="f186" fmla="val 686"/>
                  <a:gd name="f187" fmla="val 707"/>
                  <a:gd name="f188" fmla="val 710"/>
                  <a:gd name="f189" fmla="val 688"/>
                  <a:gd name="f190" fmla="val 667"/>
                  <a:gd name="f191" fmla="val 501"/>
                  <a:gd name="f192" fmla="val 645"/>
                  <a:gd name="f193" fmla="val 629"/>
                  <a:gd name="f194" fmla="val 608"/>
                  <a:gd name="f195" fmla="val 589"/>
                  <a:gd name="f196" fmla="val 279"/>
                  <a:gd name="f197" fmla="val 326"/>
                  <a:gd name="f198" fmla="val 281"/>
                  <a:gd name="f199" fmla="val 318"/>
                  <a:gd name="f200" fmla="val 283"/>
                  <a:gd name="f201" fmla="val 285"/>
                  <a:gd name="f202" fmla="val 301"/>
                  <a:gd name="f203" fmla="val 260"/>
                  <a:gd name="f204" fmla="val 238"/>
                  <a:gd name="f205" fmla="val 306"/>
                  <a:gd name="f206" fmla="val 214"/>
                  <a:gd name="f207" fmla="val 200"/>
                  <a:gd name="f208" fmla="val 370"/>
                  <a:gd name="f209" fmla="val 224"/>
                  <a:gd name="f210" fmla="val 250"/>
                  <a:gd name="f211" fmla="val 365"/>
                  <a:gd name="f212" fmla="val 309"/>
                  <a:gd name="f213" fmla="val 331"/>
                  <a:gd name="f214" fmla="val 255"/>
                  <a:gd name="f215" fmla="val 352"/>
                  <a:gd name="f216" fmla="val 222"/>
                  <a:gd name="f217" fmla="val 229"/>
                  <a:gd name="f218" fmla="val 245"/>
                  <a:gd name="f219" fmla="val 119"/>
                  <a:gd name="f220" fmla="val 174"/>
                  <a:gd name="f221" fmla="val 293"/>
                  <a:gd name="f222" fmla="val 205"/>
                  <a:gd name="f223" fmla="val 290"/>
                  <a:gd name="f224" fmla="val 266"/>
                  <a:gd name="f225" fmla="val 286"/>
                  <a:gd name="f226" fmla="val 259"/>
                  <a:gd name="f227" fmla="val 377"/>
                  <a:gd name="f228" fmla="val 386"/>
                  <a:gd name="f229" fmla="val 267"/>
                  <a:gd name="f230" fmla="val 395"/>
                  <a:gd name="f231" fmla="val 426"/>
                  <a:gd name="f232" fmla="val 272"/>
                  <a:gd name="f233" fmla="val 271"/>
                  <a:gd name="f234" fmla="val 493"/>
                  <a:gd name="f235" fmla="val 269"/>
                  <a:gd name="f236" fmla="val 584"/>
                  <a:gd name="f237" fmla="val 631"/>
                  <a:gd name="f238" fmla="val 545"/>
                  <a:gd name="f239" fmla="val 215"/>
                  <a:gd name="f240" fmla="val 372"/>
                  <a:gd name="f241" fmla="val 404"/>
                  <a:gd name="f242" fmla="val 291"/>
                  <a:gd name="f243" fmla="val 405"/>
                  <a:gd name="f244" fmla="val 407"/>
                  <a:gd name="f245" fmla="val 429"/>
                  <a:gd name="f246" fmla="val 350"/>
                  <a:gd name="f247" fmla="val 457"/>
                  <a:gd name="f248" fmla="val 348"/>
                  <a:gd name="f249" fmla="val 485"/>
                  <a:gd name="f250" fmla="val 490"/>
                  <a:gd name="f251" fmla="val 288"/>
                  <a:gd name="f252" fmla="val 460"/>
                  <a:gd name="f253" fmla="val 400"/>
                  <a:gd name="f254" fmla="val 442"/>
                  <a:gd name="f255" fmla="val 488"/>
                  <a:gd name="f256" fmla="val 424"/>
                  <a:gd name="f257" fmla="val 534"/>
                  <a:gd name="f258" fmla="val 402"/>
                  <a:gd name="f259" fmla="val 380"/>
                  <a:gd name="f260" fmla="val 553"/>
                  <a:gd name="f261" fmla="val 452"/>
                  <a:gd name="f262" fmla="val 385"/>
                  <a:gd name="f263" fmla="val 141"/>
                  <a:gd name="f264" fmla="val 394"/>
                  <a:gd name="f265" fmla="val 76"/>
                  <a:gd name="f266" fmla="val 406"/>
                  <a:gd name="f267" fmla="val 52"/>
                  <a:gd name="f268" fmla="val 195"/>
                  <a:gd name="f269" fmla="val 297"/>
                  <a:gd name="f270" fmla="val 376"/>
                  <a:gd name="f271" fmla="val 449"/>
                  <a:gd name="f272" fmla="val 389"/>
                  <a:gd name="f273" fmla="val 302"/>
                  <a:gd name="f274" fmla="val 989"/>
                  <a:gd name="f275" fmla="val 972"/>
                  <a:gd name="f276" fmla="val 964"/>
                  <a:gd name="f277" fmla="val 879"/>
                  <a:gd name="f278" fmla="val 257"/>
                  <a:gd name="f279" fmla="val 893"/>
                  <a:gd name="f280" fmla="val 874"/>
                  <a:gd name="f281" fmla="val 867"/>
                  <a:gd name="f282" fmla="val 367"/>
                  <a:gd name="f283" fmla="val 820"/>
                  <a:gd name="f284" fmla="val 363"/>
                  <a:gd name="f285" fmla="val 788"/>
                  <a:gd name="f286" fmla="val 831"/>
                  <a:gd name="f287" fmla="val 866"/>
                  <a:gd name="f288" fmla="val 860"/>
                  <a:gd name="f289" fmla="val 862"/>
                  <a:gd name="f290" fmla="val 863"/>
                  <a:gd name="f291" fmla="val 839"/>
                  <a:gd name="f292" fmla="val 814"/>
                  <a:gd name="f293" fmla="val 789"/>
                  <a:gd name="f294" fmla="val 795"/>
                  <a:gd name="f295" fmla="val 817"/>
                  <a:gd name="f296" fmla="val 842"/>
                  <a:gd name="f297" fmla="val 885"/>
                  <a:gd name="f298" fmla="val 897"/>
                  <a:gd name="f299" fmla="val 909"/>
                  <a:gd name="f300" fmla="val 220"/>
                  <a:gd name="f301" fmla="val 647"/>
                  <a:gd name="f302" fmla="val 800"/>
                  <a:gd name="f303" fmla="val 926"/>
                  <a:gd name="f304" fmla="val 943"/>
                  <a:gd name="f305" fmla="val 960"/>
                  <a:gd name="f306" fmla="val 1043"/>
                  <a:gd name="f307" fmla="val 1078"/>
                  <a:gd name="f308" fmla="val 1103"/>
                  <a:gd name="f309" fmla="val 1131"/>
                  <a:gd name="f310" fmla="val 1157"/>
                  <a:gd name="f311" fmla="val 244"/>
                  <a:gd name="f312" fmla="val 1062"/>
                  <a:gd name="f313" fmla="val 234"/>
                  <a:gd name="f314" fmla="val 992"/>
                  <a:gd name="f315" fmla="val 227"/>
                  <a:gd name="f316" fmla="val 919"/>
                  <a:gd name="f317" fmla="val 983"/>
                  <a:gd name="f318" fmla="val 984"/>
                  <a:gd name="f319" fmla="val 986"/>
                  <a:gd name="f320" fmla="val 988"/>
                  <a:gd name="f321" fmla="val 993"/>
                  <a:gd name="f322" fmla="val 1023"/>
                  <a:gd name="f323" fmla="val 1050"/>
                  <a:gd name="f324" fmla="val 1079"/>
                  <a:gd name="f325" fmla="val 1063"/>
                  <a:gd name="f326" fmla="val 1038"/>
                  <a:gd name="f327" fmla="val 1011"/>
                  <a:gd name="f328" fmla="val 995"/>
                  <a:gd name="f329" fmla="val 438"/>
                  <a:gd name="f330" fmla="val 1076"/>
                  <a:gd name="f331" fmla="val 1148"/>
                  <a:gd name="f332" fmla="val 453"/>
                  <a:gd name="f333" fmla="val 1223"/>
                  <a:gd name="f334" fmla="val 1196"/>
                  <a:gd name="f335" fmla="val 383"/>
                  <a:gd name="f336" fmla="val 717"/>
                  <a:gd name="f337" fmla="val 345"/>
                  <a:gd name="f338" fmla="val 738"/>
                  <a:gd name="f339" fmla="val 759"/>
                  <a:gd name="f340" fmla="val 777"/>
                  <a:gd name="f341" fmla="val 772"/>
                  <a:gd name="f342" fmla="val 685"/>
                  <a:gd name="f343" fmla="val 500"/>
                  <a:gd name="f344" fmla="val 541"/>
                  <a:gd name="f345" fmla="val 562"/>
                  <a:gd name="f346" fmla="val 580"/>
                  <a:gd name="f347" fmla="val 320"/>
                  <a:gd name="f348" fmla="val 602"/>
                  <a:gd name="f349" fmla="val 632"/>
                  <a:gd name="f350" fmla="val 648"/>
                  <a:gd name="f351" fmla="val 679"/>
                  <a:gd name="f352" fmla="val 702"/>
                  <a:gd name="f353" fmla="val 1095"/>
                  <a:gd name="f354" fmla="val 1128"/>
                  <a:gd name="f355" fmla="val 375"/>
                  <a:gd name="f356" fmla="val 1159"/>
                  <a:gd name="f357" fmla="val 1190"/>
                  <a:gd name="f358" fmla="val 1164"/>
                  <a:gd name="f359" fmla="val 1136"/>
                  <a:gd name="f360" fmla="val 316"/>
                  <a:gd name="f361" fmla="val 1109"/>
                  <a:gd name="f362" fmla="val 1081"/>
                  <a:gd name="f363" fmla="val 310"/>
                  <a:gd name="f364" fmla="val 196"/>
                  <a:gd name="f365" fmla="val 168"/>
                  <a:gd name="f366" fmla="val 140"/>
                  <a:gd name="f367" fmla="val 110"/>
                  <a:gd name="f368" fmla="val 323"/>
                  <a:gd name="f369" fmla="val 387"/>
                  <a:gd name="f370" fmla="val 117"/>
                  <a:gd name="f371" fmla="val 382"/>
                  <a:gd name="f372" fmla="val 150"/>
                  <a:gd name="f373" fmla="val 183"/>
                  <a:gd name="f374" fmla="val 373"/>
                  <a:gd name="f375" fmla="val 1188"/>
                  <a:gd name="f376" fmla="val 197"/>
                  <a:gd name="f377" fmla="val 134"/>
                  <a:gd name="f378" fmla="val 136"/>
                  <a:gd name="f379" fmla="val 47"/>
                  <a:gd name="f380" fmla="val 199"/>
                  <a:gd name="f381" fmla="val 90"/>
                  <a:gd name="f382" fmla="val 237"/>
                  <a:gd name="f383" fmla="val 166"/>
                  <a:gd name="f384" fmla="val 1238"/>
                  <a:gd name="f385" fmla="val 182"/>
                  <a:gd name="f386" fmla="val 139"/>
                  <a:gd name="f387" fmla="val 81"/>
                  <a:gd name="f388" fmla="val 53"/>
                  <a:gd name="f389" fmla="val 109"/>
                  <a:gd name="f390" fmla="val 96"/>
                  <a:gd name="f391" fmla="val 22"/>
                  <a:gd name="f392" fmla="val 843"/>
                  <a:gd name="f393" fmla="val 86"/>
                  <a:gd name="f394" fmla="val 709"/>
                  <a:gd name="f395" fmla="val 568"/>
                  <a:gd name="f396" fmla="val 160"/>
                  <a:gd name="f397" fmla="val 19"/>
                  <a:gd name="f398" fmla="val 40"/>
                  <a:gd name="f399" fmla="val 184"/>
                  <a:gd name="f400" fmla="val 118"/>
                  <a:gd name="f401" fmla="*/ f1 1 1277"/>
                  <a:gd name="f402" fmla="*/ f2 1 551"/>
                  <a:gd name="f403" fmla="+- f5 0 f3"/>
                  <a:gd name="f404" fmla="+- f4 0 f3"/>
                  <a:gd name="f405" fmla="*/ f404 1 1277"/>
                  <a:gd name="f406" fmla="*/ f403 1 551"/>
                  <a:gd name="f407" fmla="*/ f3 1 f405"/>
                  <a:gd name="f408" fmla="*/ f4 1 f405"/>
                  <a:gd name="f409" fmla="*/ f3 1 f406"/>
                  <a:gd name="f410" fmla="*/ f5 1 f406"/>
                  <a:gd name="f411" fmla="*/ f407 f401 1"/>
                  <a:gd name="f412" fmla="*/ f408 f401 1"/>
                  <a:gd name="f413" fmla="*/ f410 f402 1"/>
                  <a:gd name="f414" fmla="*/ f409 f40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411" t="f414" r="f412" b="f413"/>
                <a:pathLst>
                  <a:path w="1277" h="551">
                    <a:moveTo>
                      <a:pt x="f6" y="f7"/>
                    </a:moveTo>
                    <a:lnTo>
                      <a:pt x="f8" y="f9"/>
                    </a:lnTo>
                    <a:lnTo>
                      <a:pt x="f10" y="f11"/>
                    </a:lnTo>
                    <a:lnTo>
                      <a:pt x="f12" y="f13"/>
                    </a:lnTo>
                    <a:cubicBezTo>
                      <a:pt x="f12" y="f14"/>
                      <a:pt x="f15" y="f16"/>
                      <a:pt x="f17" y="f18"/>
                    </a:cubicBezTo>
                    <a:cubicBezTo>
                      <a:pt x="f10" y="f19"/>
                      <a:pt x="f20" y="f21"/>
                      <a:pt x="f22" y="f23"/>
                    </a:cubicBezTo>
                    <a:cubicBezTo>
                      <a:pt x="f24" y="f16"/>
                      <a:pt x="f25" y="f26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27" y="f28"/>
                    </a:moveTo>
                    <a:lnTo>
                      <a:pt x="f29" y="f30"/>
                    </a:lnTo>
                    <a:lnTo>
                      <a:pt x="f27" y="f31"/>
                    </a:lnTo>
                    <a:lnTo>
                      <a:pt x="f27" y="f28"/>
                    </a:lnTo>
                    <a:close/>
                    <a:moveTo>
                      <a:pt x="f27" y="f28"/>
                    </a:moveTo>
                    <a:lnTo>
                      <a:pt x="f27" y="f28"/>
                    </a:lnTo>
                    <a:close/>
                    <a:moveTo>
                      <a:pt x="f32" y="f33"/>
                    </a:moveTo>
                    <a:lnTo>
                      <a:pt x="f27" y="f34"/>
                    </a:lnTo>
                    <a:lnTo>
                      <a:pt x="f35" y="f36"/>
                    </a:lnTo>
                    <a:lnTo>
                      <a:pt x="f35" y="f37"/>
                    </a:lnTo>
                    <a:lnTo>
                      <a:pt x="f38" y="f39"/>
                    </a:lnTo>
                    <a:lnTo>
                      <a:pt x="f40" y="f41"/>
                    </a:lnTo>
                    <a:lnTo>
                      <a:pt x="f42" y="f43"/>
                    </a:lnTo>
                    <a:lnTo>
                      <a:pt x="f44" y="f45"/>
                    </a:lnTo>
                    <a:cubicBezTo>
                      <a:pt x="f46" y="f45"/>
                      <a:pt x="f47" y="f48"/>
                      <a:pt x="f49" y="f48"/>
                    </a:cubicBezTo>
                    <a:lnTo>
                      <a:pt x="f50" y="f51"/>
                    </a:lnTo>
                    <a:cubicBezTo>
                      <a:pt x="f40" y="f52"/>
                      <a:pt x="f53" y="f54"/>
                      <a:pt x="f55" y="f56"/>
                    </a:cubicBezTo>
                    <a:lnTo>
                      <a:pt x="f57" y="f58"/>
                    </a:lnTo>
                    <a:cubicBezTo>
                      <a:pt x="f59" y="f58"/>
                      <a:pt x="f60" y="f61"/>
                      <a:pt x="f62" y="f61"/>
                    </a:cubicBezTo>
                    <a:lnTo>
                      <a:pt x="f27" y="f63"/>
                    </a:lnTo>
                    <a:cubicBezTo>
                      <a:pt x="f64" y="f65"/>
                      <a:pt x="f66" y="f67"/>
                      <a:pt x="f68" y="f69"/>
                    </a:cubicBezTo>
                    <a:lnTo>
                      <a:pt x="f70" y="f71"/>
                    </a:lnTo>
                    <a:lnTo>
                      <a:pt x="f72" y="f54"/>
                    </a:lnTo>
                    <a:lnTo>
                      <a:pt x="f73" y="f74"/>
                    </a:lnTo>
                    <a:lnTo>
                      <a:pt x="f75" y="f76"/>
                    </a:lnTo>
                    <a:cubicBezTo>
                      <a:pt x="f77" y="f78"/>
                      <a:pt x="f79" y="f78"/>
                      <a:pt x="f80" y="f78"/>
                    </a:cubicBezTo>
                    <a:lnTo>
                      <a:pt x="f81" y="f82"/>
                    </a:lnTo>
                    <a:cubicBezTo>
                      <a:pt x="f80" y="f82"/>
                      <a:pt x="f83" y="f82"/>
                      <a:pt x="f84" y="f85"/>
                    </a:cubicBezTo>
                    <a:lnTo>
                      <a:pt x="f86" y="f87"/>
                    </a:lnTo>
                    <a:cubicBezTo>
                      <a:pt x="f88" y="f87"/>
                      <a:pt x="f89" y="f87"/>
                      <a:pt x="f90" y="f91"/>
                    </a:cubicBezTo>
                    <a:cubicBezTo>
                      <a:pt x="f90" y="f87"/>
                      <a:pt x="f90" y="f78"/>
                      <a:pt x="f90" y="f76"/>
                    </a:cubicBezTo>
                    <a:lnTo>
                      <a:pt x="f92" y="f85"/>
                    </a:lnTo>
                    <a:cubicBezTo>
                      <a:pt x="f93" y="f94"/>
                      <a:pt x="f95" y="f94"/>
                      <a:pt x="f96" y="f94"/>
                    </a:cubicBezTo>
                    <a:lnTo>
                      <a:pt x="f97" y="f76"/>
                    </a:lnTo>
                    <a:cubicBezTo>
                      <a:pt x="f98" y="f99"/>
                      <a:pt x="f100" y="f101"/>
                      <a:pt x="f102" y="f26"/>
                    </a:cubicBezTo>
                    <a:cubicBezTo>
                      <a:pt x="f103" y="f101"/>
                      <a:pt x="f104" y="f99"/>
                      <a:pt x="f105" y="f76"/>
                    </a:cubicBezTo>
                    <a:lnTo>
                      <a:pt x="f106" y="f94"/>
                    </a:lnTo>
                    <a:cubicBezTo>
                      <a:pt x="f107" y="f94"/>
                      <a:pt x="f108" y="f94"/>
                      <a:pt x="f109" y="f94"/>
                    </a:cubicBezTo>
                    <a:lnTo>
                      <a:pt x="f108" y="f76"/>
                    </a:lnTo>
                    <a:cubicBezTo>
                      <a:pt x="f108" y="f78"/>
                      <a:pt x="f108" y="f87"/>
                      <a:pt x="f108" y="f87"/>
                    </a:cubicBezTo>
                    <a:cubicBezTo>
                      <a:pt x="f110" y="f87"/>
                      <a:pt x="f85" y="f87"/>
                      <a:pt x="f111" y="f87"/>
                    </a:cubicBezTo>
                    <a:lnTo>
                      <a:pt x="f112" y="f85"/>
                    </a:lnTo>
                    <a:cubicBezTo>
                      <a:pt x="f113" y="f85"/>
                      <a:pt x="f114" y="f82"/>
                      <a:pt x="f115" y="f82"/>
                    </a:cubicBezTo>
                    <a:lnTo>
                      <a:pt x="f116" y="f78"/>
                    </a:lnTo>
                    <a:cubicBezTo>
                      <a:pt x="f117" y="f78"/>
                      <a:pt x="f118" y="f76"/>
                      <a:pt x="f119" y="f120"/>
                    </a:cubicBezTo>
                    <a:lnTo>
                      <a:pt x="f121" y="f74"/>
                    </a:lnTo>
                    <a:lnTo>
                      <a:pt x="f122" y="f71"/>
                    </a:lnTo>
                    <a:lnTo>
                      <a:pt x="f123" y="f124"/>
                    </a:lnTo>
                    <a:cubicBezTo>
                      <a:pt x="f125" y="f126"/>
                      <a:pt x="f127" y="f65"/>
                      <a:pt x="f128" y="f74"/>
                    </a:cubicBezTo>
                    <a:lnTo>
                      <a:pt x="f129" y="f61"/>
                    </a:lnTo>
                    <a:cubicBezTo>
                      <a:pt x="f130" y="f61"/>
                      <a:pt x="f131" y="f61"/>
                      <a:pt x="f132" y="f58"/>
                    </a:cubicBezTo>
                    <a:lnTo>
                      <a:pt x="f129" y="f133"/>
                    </a:lnTo>
                    <a:cubicBezTo>
                      <a:pt x="f134" y="f115"/>
                      <a:pt x="f135" y="f71"/>
                      <a:pt x="f136" y="f137"/>
                    </a:cubicBezTo>
                    <a:lnTo>
                      <a:pt x="f138" y="f48"/>
                    </a:lnTo>
                    <a:cubicBezTo>
                      <a:pt x="f139" y="f48"/>
                      <a:pt x="f140" y="f45"/>
                      <a:pt x="f3" y="f45"/>
                    </a:cubicBezTo>
                    <a:lnTo>
                      <a:pt x="f141" y="f43"/>
                    </a:lnTo>
                    <a:lnTo>
                      <a:pt x="f142" y="f41"/>
                    </a:lnTo>
                    <a:lnTo>
                      <a:pt x="f143" y="f39"/>
                    </a:lnTo>
                    <a:lnTo>
                      <a:pt x="f144" y="f37"/>
                    </a:lnTo>
                    <a:lnTo>
                      <a:pt x="f144" y="f36"/>
                    </a:lnTo>
                    <a:lnTo>
                      <a:pt x="f145" y="f34"/>
                    </a:lnTo>
                    <a:lnTo>
                      <a:pt x="f146" y="f33"/>
                    </a:lnTo>
                    <a:lnTo>
                      <a:pt x="f147" y="f148"/>
                    </a:lnTo>
                    <a:lnTo>
                      <a:pt x="f149" y="f150"/>
                    </a:lnTo>
                    <a:lnTo>
                      <a:pt x="f149" y="f151"/>
                    </a:lnTo>
                    <a:lnTo>
                      <a:pt x="f152" y="f153"/>
                    </a:lnTo>
                    <a:lnTo>
                      <a:pt x="f104" y="f154"/>
                    </a:lnTo>
                    <a:lnTo>
                      <a:pt x="f104" y="f3"/>
                    </a:lnTo>
                    <a:lnTo>
                      <a:pt x="f155" y="f3"/>
                    </a:lnTo>
                    <a:lnTo>
                      <a:pt x="f156" y="f3"/>
                    </a:lnTo>
                    <a:lnTo>
                      <a:pt x="f157" y="f154"/>
                    </a:lnTo>
                    <a:lnTo>
                      <a:pt x="f158" y="f153"/>
                    </a:lnTo>
                    <a:lnTo>
                      <a:pt x="f159" y="f160"/>
                    </a:lnTo>
                    <a:lnTo>
                      <a:pt x="f159" y="f150"/>
                    </a:lnTo>
                    <a:lnTo>
                      <a:pt x="f161" y="f148"/>
                    </a:lnTo>
                    <a:lnTo>
                      <a:pt x="f32" y="f33"/>
                    </a:lnTo>
                    <a:close/>
                    <a:moveTo>
                      <a:pt x="f32" y="f33"/>
                    </a:moveTo>
                    <a:lnTo>
                      <a:pt x="f32" y="f33"/>
                    </a:lnTo>
                    <a:close/>
                    <a:moveTo>
                      <a:pt x="f159" y="f162"/>
                    </a:moveTo>
                    <a:lnTo>
                      <a:pt x="f163" y="f164"/>
                    </a:lnTo>
                    <a:lnTo>
                      <a:pt x="f79" y="f36"/>
                    </a:lnTo>
                    <a:lnTo>
                      <a:pt x="f159" y="f162"/>
                    </a:lnTo>
                    <a:close/>
                    <a:moveTo>
                      <a:pt x="f159" y="f162"/>
                    </a:moveTo>
                    <a:lnTo>
                      <a:pt x="f159" y="f162"/>
                    </a:lnTo>
                    <a:close/>
                    <a:moveTo>
                      <a:pt x="f149" y="f162"/>
                    </a:moveTo>
                    <a:lnTo>
                      <a:pt x="f165" y="f164"/>
                    </a:lnTo>
                    <a:lnTo>
                      <a:pt x="f117" y="f36"/>
                    </a:lnTo>
                    <a:lnTo>
                      <a:pt x="f149" y="f162"/>
                    </a:lnTo>
                    <a:close/>
                    <a:moveTo>
                      <a:pt x="f149" y="f162"/>
                    </a:moveTo>
                    <a:lnTo>
                      <a:pt x="f149" y="f162"/>
                    </a:lnTo>
                    <a:close/>
                    <a:moveTo>
                      <a:pt x="f145" y="f28"/>
                    </a:moveTo>
                    <a:lnTo>
                      <a:pt x="f166" y="f30"/>
                    </a:lnTo>
                    <a:lnTo>
                      <a:pt x="f145" y="f31"/>
                    </a:lnTo>
                    <a:lnTo>
                      <a:pt x="f145" y="f28"/>
                    </a:lnTo>
                    <a:close/>
                    <a:moveTo>
                      <a:pt x="f145" y="f28"/>
                    </a:moveTo>
                    <a:lnTo>
                      <a:pt x="f145" y="f28"/>
                    </a:lnTo>
                    <a:close/>
                    <a:moveTo>
                      <a:pt x="f167" y="f7"/>
                    </a:moveTo>
                    <a:lnTo>
                      <a:pt x="f168" y="f9"/>
                    </a:lnTo>
                    <a:lnTo>
                      <a:pt x="f169" y="f11"/>
                    </a:lnTo>
                    <a:lnTo>
                      <a:pt x="f170" y="f13"/>
                    </a:lnTo>
                    <a:cubicBezTo>
                      <a:pt x="f170" y="f14"/>
                      <a:pt x="f171" y="f16"/>
                      <a:pt x="f172" y="f18"/>
                    </a:cubicBezTo>
                    <a:cubicBezTo>
                      <a:pt x="f173" y="f19"/>
                      <a:pt x="f174" y="f21"/>
                      <a:pt x="f175" y="f23"/>
                    </a:cubicBezTo>
                    <a:cubicBezTo>
                      <a:pt x="f176" y="f16"/>
                      <a:pt x="f177" y="f26"/>
                      <a:pt x="f167" y="f7"/>
                    </a:cubicBezTo>
                    <a:close/>
                    <a:moveTo>
                      <a:pt x="f167" y="f7"/>
                    </a:moveTo>
                    <a:lnTo>
                      <a:pt x="f167" y="f7"/>
                    </a:lnTo>
                    <a:close/>
                    <a:moveTo>
                      <a:pt x="f178" y="f94"/>
                    </a:moveTo>
                    <a:lnTo>
                      <a:pt x="f179" y="f180"/>
                    </a:lnTo>
                    <a:cubicBezTo>
                      <a:pt x="f181" y="f182"/>
                      <a:pt x="f183" y="f184"/>
                      <a:pt x="f102" y="f185"/>
                    </a:cubicBezTo>
                    <a:cubicBezTo>
                      <a:pt x="f186" y="f184"/>
                      <a:pt x="f100" y="f182"/>
                      <a:pt x="f187" y="f180"/>
                    </a:cubicBezTo>
                    <a:lnTo>
                      <a:pt x="f188" y="f94"/>
                    </a:lnTo>
                    <a:cubicBezTo>
                      <a:pt x="f189" y="f94"/>
                      <a:pt x="f190" y="f191"/>
                      <a:pt x="f192" y="f191"/>
                    </a:cubicBezTo>
                    <a:lnTo>
                      <a:pt x="f155" y="f191"/>
                    </a:lnTo>
                    <a:lnTo>
                      <a:pt x="f193" y="f191"/>
                    </a:lnTo>
                    <a:cubicBezTo>
                      <a:pt x="f194" y="f191"/>
                      <a:pt x="f195" y="f94"/>
                      <a:pt x="f178" y="f94"/>
                    </a:cubicBezTo>
                    <a:close/>
                    <a:moveTo>
                      <a:pt x="f178" y="f94"/>
                    </a:moveTo>
                    <a:lnTo>
                      <a:pt x="f178" y="f94"/>
                    </a:lnTo>
                    <a:close/>
                    <a:moveTo>
                      <a:pt x="f196" y="f197"/>
                    </a:moveTo>
                    <a:lnTo>
                      <a:pt x="f198" y="f199"/>
                    </a:lnTo>
                    <a:lnTo>
                      <a:pt x="f198" y="f13"/>
                    </a:lnTo>
                    <a:cubicBezTo>
                      <a:pt x="f200" y="f14"/>
                      <a:pt x="f200" y="f168"/>
                      <a:pt x="f201" y="f202"/>
                    </a:cubicBezTo>
                    <a:cubicBezTo>
                      <a:pt x="f203" y="f16"/>
                      <a:pt x="f204" y="f205"/>
                      <a:pt x="f206" y="f14"/>
                    </a:cubicBezTo>
                    <a:lnTo>
                      <a:pt x="f207" y="f208"/>
                    </a:lnTo>
                    <a:cubicBezTo>
                      <a:pt x="f209" y="f171"/>
                      <a:pt x="f210" y="f211"/>
                      <a:pt x="f147" y="f172"/>
                    </a:cubicBezTo>
                    <a:lnTo>
                      <a:pt x="f196" y="f197"/>
                    </a:lnTo>
                    <a:close/>
                    <a:moveTo>
                      <a:pt x="f196" y="f197"/>
                    </a:moveTo>
                    <a:lnTo>
                      <a:pt x="f196" y="f197"/>
                    </a:lnTo>
                    <a:close/>
                    <a:moveTo>
                      <a:pt x="f19" y="f201"/>
                    </a:moveTo>
                    <a:cubicBezTo>
                      <a:pt x="f212" y="f123"/>
                      <a:pt x="f213" y="f214"/>
                      <a:pt x="f215" y="f214"/>
                    </a:cubicBezTo>
                    <a:lnTo>
                      <a:pt x="f173" y="f216"/>
                    </a:lnTo>
                    <a:cubicBezTo>
                      <a:pt x="f201" y="f217"/>
                      <a:pt x="f39" y="f125"/>
                      <a:pt x="f37" y="f218"/>
                    </a:cubicBezTo>
                    <a:lnTo>
                      <a:pt x="f219" y="f168"/>
                    </a:lnTo>
                    <a:cubicBezTo>
                      <a:pt x="f132" y="f202"/>
                      <a:pt x="f220" y="f23"/>
                      <a:pt x="f207" y="f19"/>
                    </a:cubicBezTo>
                    <a:lnTo>
                      <a:pt x="f207" y="f221"/>
                    </a:lnTo>
                    <a:lnTo>
                      <a:pt x="f222" y="f221"/>
                    </a:lnTo>
                    <a:cubicBezTo>
                      <a:pt x="f125" y="f223"/>
                      <a:pt x="f224" y="f225"/>
                      <a:pt x="f19" y="f201"/>
                    </a:cubicBezTo>
                    <a:close/>
                    <a:moveTo>
                      <a:pt x="f19" y="f201"/>
                    </a:moveTo>
                    <a:lnTo>
                      <a:pt x="f19" y="f201"/>
                    </a:lnTo>
                    <a:close/>
                    <a:moveTo>
                      <a:pt x="f171" y="f226"/>
                    </a:moveTo>
                    <a:cubicBezTo>
                      <a:pt x="f227" y="f122"/>
                      <a:pt x="f228" y="f229"/>
                      <a:pt x="f230" y="f147"/>
                    </a:cubicBezTo>
                    <a:cubicBezTo>
                      <a:pt x="f231" y="f232"/>
                      <a:pt x="f126" y="f233"/>
                      <a:pt x="f111" y="f233"/>
                    </a:cubicBezTo>
                    <a:lnTo>
                      <a:pt x="f234" y="f233"/>
                    </a:lnTo>
                    <a:cubicBezTo>
                      <a:pt x="f107" y="f235"/>
                      <a:pt x="f236" y="f229"/>
                      <a:pt x="f237" y="f229"/>
                    </a:cubicBezTo>
                    <a:lnTo>
                      <a:pt x="f237" y="f39"/>
                    </a:lnTo>
                    <a:cubicBezTo>
                      <a:pt x="f238" y="f39"/>
                      <a:pt x="f126" y="f239"/>
                      <a:pt x="f240" y="f216"/>
                    </a:cubicBezTo>
                    <a:lnTo>
                      <a:pt x="f171" y="f226"/>
                    </a:lnTo>
                    <a:close/>
                    <a:moveTo>
                      <a:pt x="f171" y="f226"/>
                    </a:moveTo>
                    <a:lnTo>
                      <a:pt x="f171" y="f226"/>
                    </a:lnTo>
                    <a:close/>
                    <a:moveTo>
                      <a:pt x="f241" y="f242"/>
                    </a:moveTo>
                    <a:cubicBezTo>
                      <a:pt x="f243" y="f23"/>
                      <a:pt x="f244" y="f168"/>
                      <a:pt x="f244" y="f26"/>
                    </a:cubicBezTo>
                    <a:lnTo>
                      <a:pt x="f241" y="f215"/>
                    </a:lnTo>
                    <a:cubicBezTo>
                      <a:pt x="f245" y="f246"/>
                      <a:pt x="f247" y="f248"/>
                      <a:pt x="f249" y="f174"/>
                    </a:cubicBezTo>
                    <a:lnTo>
                      <a:pt x="f250" y="f251"/>
                    </a:lnTo>
                    <a:cubicBezTo>
                      <a:pt x="f252" y="f251"/>
                      <a:pt x="f9" y="f223"/>
                      <a:pt x="f241" y="f242"/>
                    </a:cubicBezTo>
                    <a:close/>
                    <a:moveTo>
                      <a:pt x="f241" y="f242"/>
                    </a:moveTo>
                    <a:lnTo>
                      <a:pt x="f241" y="f242"/>
                    </a:lnTo>
                    <a:close/>
                    <a:moveTo>
                      <a:pt x="f253" y="f171"/>
                    </a:moveTo>
                    <a:lnTo>
                      <a:pt x="f230" y="f245"/>
                    </a:lnTo>
                    <a:cubicBezTo>
                      <a:pt x="f254" y="f11"/>
                      <a:pt x="f255" y="f256"/>
                      <a:pt x="f257" y="f256"/>
                    </a:cubicBezTo>
                    <a:cubicBezTo>
                      <a:pt x="f107" y="f258"/>
                      <a:pt x="f238" y="f259"/>
                      <a:pt x="f260" y="f172"/>
                    </a:cubicBezTo>
                    <a:cubicBezTo>
                      <a:pt x="f94" y="f172"/>
                      <a:pt x="f261" y="f211"/>
                      <a:pt x="f253" y="f171"/>
                    </a:cubicBezTo>
                    <a:close/>
                    <a:moveTo>
                      <a:pt x="f253" y="f171"/>
                    </a:moveTo>
                    <a:lnTo>
                      <a:pt x="f253" y="f171"/>
                    </a:lnTo>
                    <a:close/>
                    <a:moveTo>
                      <a:pt x="f224" y="f91"/>
                    </a:moveTo>
                    <a:lnTo>
                      <a:pt x="f232" y="f259"/>
                    </a:lnTo>
                    <a:cubicBezTo>
                      <a:pt x="f127" y="f262"/>
                      <a:pt x="f263" y="f264"/>
                      <a:pt x="f265" y="f266"/>
                    </a:cubicBezTo>
                    <a:lnTo>
                      <a:pt x="f267" y="f74"/>
                    </a:lnTo>
                    <a:cubicBezTo>
                      <a:pt x="f141" y="f69"/>
                      <a:pt x="f268" y="f120"/>
                      <a:pt x="f224" y="f91"/>
                    </a:cubicBezTo>
                    <a:close/>
                    <a:moveTo>
                      <a:pt x="f224" y="f91"/>
                    </a:moveTo>
                    <a:lnTo>
                      <a:pt x="f224" y="f91"/>
                    </a:lnTo>
                    <a:close/>
                    <a:moveTo>
                      <a:pt x="f269" y="f177"/>
                    </a:moveTo>
                    <a:lnTo>
                      <a:pt x="f196" y="f126"/>
                    </a:lnTo>
                    <a:lnTo>
                      <a:pt x="f270" y="f271"/>
                    </a:lnTo>
                    <a:lnTo>
                      <a:pt x="f121" y="f26"/>
                    </a:lnTo>
                    <a:cubicBezTo>
                      <a:pt x="f272" y="f221"/>
                      <a:pt x="f259" y="f198"/>
                      <a:pt x="f211" y="f146"/>
                    </a:cubicBezTo>
                    <a:lnTo>
                      <a:pt x="f211" y="f147"/>
                    </a:lnTo>
                    <a:lnTo>
                      <a:pt x="f248" y="f232"/>
                    </a:lnTo>
                    <a:lnTo>
                      <a:pt x="f246" y="f232"/>
                    </a:lnTo>
                    <a:cubicBezTo>
                      <a:pt x="f197" y="f232"/>
                      <a:pt x="f273" y="f223"/>
                      <a:pt x="f269" y="f177"/>
                    </a:cubicBezTo>
                    <a:close/>
                    <a:moveTo>
                      <a:pt x="f269" y="f177"/>
                    </a:moveTo>
                    <a:lnTo>
                      <a:pt x="f269" y="f177"/>
                    </a:lnTo>
                    <a:close/>
                    <a:moveTo>
                      <a:pt x="f6" y="f69"/>
                    </a:moveTo>
                    <a:lnTo>
                      <a:pt x="f274" y="f126"/>
                    </a:lnTo>
                    <a:lnTo>
                      <a:pt x="f275" y="f177"/>
                    </a:lnTo>
                    <a:cubicBezTo>
                      <a:pt x="f276" y="f226"/>
                      <a:pt x="f277" y="f278"/>
                      <a:pt x="f73" y="f26"/>
                    </a:cubicBezTo>
                    <a:lnTo>
                      <a:pt x="f279" y="f271"/>
                    </a:lnTo>
                    <a:lnTo>
                      <a:pt x="f6" y="f69"/>
                    </a:lnTo>
                    <a:close/>
                    <a:moveTo>
                      <a:pt x="f6" y="f69"/>
                    </a:moveTo>
                    <a:lnTo>
                      <a:pt x="f6" y="f69"/>
                    </a:lnTo>
                    <a:close/>
                    <a:moveTo>
                      <a:pt x="f280" y="f245"/>
                    </a:moveTo>
                    <a:lnTo>
                      <a:pt x="f281" y="f282"/>
                    </a:lnTo>
                    <a:cubicBezTo>
                      <a:pt x="f283" y="f284"/>
                      <a:pt x="f88" y="f172"/>
                      <a:pt x="f98" y="f172"/>
                    </a:cubicBezTo>
                    <a:cubicBezTo>
                      <a:pt x="f96" y="f259"/>
                      <a:pt x="f95" y="f258"/>
                      <a:pt x="f93" y="f256"/>
                    </a:cubicBezTo>
                    <a:cubicBezTo>
                      <a:pt x="f285" y="f256"/>
                      <a:pt x="f286" y="f231"/>
                      <a:pt x="f280" y="f245"/>
                    </a:cubicBezTo>
                    <a:close/>
                    <a:moveTo>
                      <a:pt x="f280" y="f245"/>
                    </a:moveTo>
                    <a:lnTo>
                      <a:pt x="f280" y="f245"/>
                    </a:lnTo>
                    <a:close/>
                    <a:moveTo>
                      <a:pt x="f287" y="f215"/>
                    </a:moveTo>
                    <a:lnTo>
                      <a:pt x="f288" y="f26"/>
                    </a:lnTo>
                    <a:cubicBezTo>
                      <a:pt x="f289" y="f168"/>
                      <a:pt x="f290" y="f23"/>
                      <a:pt x="f287" y="f223"/>
                    </a:cubicBezTo>
                    <a:cubicBezTo>
                      <a:pt x="f291" y="f223"/>
                      <a:pt x="f292" y="f251"/>
                      <a:pt x="f293" y="f225"/>
                    </a:cubicBezTo>
                    <a:lnTo>
                      <a:pt x="f294" y="f174"/>
                    </a:lnTo>
                    <a:cubicBezTo>
                      <a:pt x="f295" y="f248"/>
                      <a:pt x="f296" y="f246"/>
                      <a:pt x="f287" y="f215"/>
                    </a:cubicBezTo>
                    <a:close/>
                    <a:moveTo>
                      <a:pt x="f287" y="f215"/>
                    </a:moveTo>
                    <a:lnTo>
                      <a:pt x="f287" y="f215"/>
                    </a:lnTo>
                    <a:close/>
                    <a:moveTo>
                      <a:pt x="f75" y="f146"/>
                    </a:moveTo>
                    <a:cubicBezTo>
                      <a:pt x="f297" y="f123"/>
                      <a:pt x="f298" y="f226"/>
                      <a:pt x="f299" y="f278"/>
                    </a:cubicBezTo>
                    <a:lnTo>
                      <a:pt x="f15" y="f300"/>
                    </a:lnTo>
                    <a:cubicBezTo>
                      <a:pt x="f295" y="f239"/>
                      <a:pt x="f97" y="f39"/>
                      <a:pt x="f301" y="f39"/>
                    </a:cubicBezTo>
                    <a:lnTo>
                      <a:pt x="f301" y="f229"/>
                    </a:lnTo>
                    <a:cubicBezTo>
                      <a:pt x="f157" y="f229"/>
                      <a:pt x="f302" y="f235"/>
                      <a:pt x="f75" y="f146"/>
                    </a:cubicBezTo>
                    <a:close/>
                    <a:moveTo>
                      <a:pt x="f75" y="f146"/>
                    </a:moveTo>
                    <a:lnTo>
                      <a:pt x="f75" y="f146"/>
                    </a:lnTo>
                    <a:close/>
                    <a:moveTo>
                      <a:pt x="f303" y="f214"/>
                    </a:moveTo>
                    <a:cubicBezTo>
                      <a:pt x="f304" y="f278"/>
                      <a:pt x="f305" y="f224"/>
                      <a:pt x="f275" y="f198"/>
                    </a:cubicBezTo>
                    <a:cubicBezTo>
                      <a:pt x="f70" y="f201"/>
                      <a:pt x="f306" y="f223"/>
                      <a:pt x="f307" y="f221"/>
                    </a:cubicBezTo>
                    <a:cubicBezTo>
                      <a:pt x="f308" y="f21"/>
                      <a:pt x="f309" y="f18"/>
                      <a:pt x="f310" y="f16"/>
                    </a:cubicBezTo>
                    <a:lnTo>
                      <a:pt x="f309" y="f311"/>
                    </a:lnTo>
                    <a:cubicBezTo>
                      <a:pt x="f312" y="f313"/>
                      <a:pt x="f314" y="f315"/>
                      <a:pt x="f316" y="f216"/>
                    </a:cubicBezTo>
                    <a:lnTo>
                      <a:pt x="f303" y="f214"/>
                    </a:lnTo>
                    <a:close/>
                    <a:moveTo>
                      <a:pt x="f303" y="f214"/>
                    </a:moveTo>
                    <a:lnTo>
                      <a:pt x="f303" y="f214"/>
                    </a:lnTo>
                    <a:close/>
                    <a:moveTo>
                      <a:pt x="f317" y="f18"/>
                    </a:moveTo>
                    <a:cubicBezTo>
                      <a:pt x="f318" y="f16"/>
                      <a:pt x="f319" y="f14"/>
                      <a:pt x="f319" y="f13"/>
                    </a:cubicBezTo>
                    <a:lnTo>
                      <a:pt x="f320" y="f13"/>
                    </a:lnTo>
                    <a:lnTo>
                      <a:pt x="f320" y="f199"/>
                    </a:lnTo>
                    <a:lnTo>
                      <a:pt x="f274" y="f197"/>
                    </a:lnTo>
                    <a:lnTo>
                      <a:pt x="f321" y="f0"/>
                    </a:lnTo>
                    <a:cubicBezTo>
                      <a:pt x="f322" y="f284"/>
                      <a:pt x="f323" y="f282"/>
                      <a:pt x="f324" y="f208"/>
                    </a:cubicBezTo>
                    <a:lnTo>
                      <a:pt x="f325" y="f14"/>
                    </a:lnTo>
                    <a:cubicBezTo>
                      <a:pt x="f326" y="f168"/>
                      <a:pt x="f327" y="f202"/>
                      <a:pt x="f317" y="f18"/>
                    </a:cubicBezTo>
                    <a:close/>
                    <a:moveTo>
                      <a:pt x="f317" y="f18"/>
                    </a:moveTo>
                    <a:lnTo>
                      <a:pt x="f317" y="f18"/>
                    </a:lnTo>
                    <a:close/>
                    <a:moveTo>
                      <a:pt x="f328" y="f227"/>
                    </a:moveTo>
                    <a:lnTo>
                      <a:pt x="f32" y="f329"/>
                    </a:lnTo>
                    <a:cubicBezTo>
                      <a:pt x="f330" y="f76"/>
                      <a:pt x="f331" y="f332"/>
                      <a:pt x="f333" y="f63"/>
                    </a:cubicBezTo>
                    <a:lnTo>
                      <a:pt x="f334" y="f258"/>
                    </a:lnTo>
                    <a:cubicBezTo>
                      <a:pt x="f309" y="f121"/>
                      <a:pt x="f312" y="f335"/>
                      <a:pt x="f328" y="f227"/>
                    </a:cubicBezTo>
                    <a:close/>
                    <a:moveTo>
                      <a:pt x="f328" y="f227"/>
                    </a:moveTo>
                    <a:lnTo>
                      <a:pt x="f328" y="f227"/>
                    </a:lnTo>
                    <a:close/>
                    <a:moveTo>
                      <a:pt x="f336" y="f337"/>
                    </a:moveTo>
                    <a:cubicBezTo>
                      <a:pt x="f338" y="f337"/>
                      <a:pt x="f339" y="f337"/>
                      <a:pt x="f340" y="f174"/>
                    </a:cubicBezTo>
                    <a:lnTo>
                      <a:pt x="f341" y="f225"/>
                    </a:lnTo>
                    <a:cubicBezTo>
                      <a:pt x="f342" y="f200"/>
                      <a:pt x="f183" y="f200"/>
                      <a:pt x="f85" y="f225"/>
                    </a:cubicBezTo>
                    <a:lnTo>
                      <a:pt x="f343" y="f174"/>
                    </a:lnTo>
                    <a:cubicBezTo>
                      <a:pt x="f152" y="f174"/>
                      <a:pt x="f344" y="f337"/>
                      <a:pt x="f345" y="f337"/>
                    </a:cubicBezTo>
                    <a:cubicBezTo>
                      <a:pt x="f346" y="f347"/>
                      <a:pt x="f348" y="f202"/>
                      <a:pt x="f349" y="f23"/>
                    </a:cubicBezTo>
                    <a:lnTo>
                      <a:pt x="f102" y="f23"/>
                    </a:lnTo>
                    <a:lnTo>
                      <a:pt x="f350" y="f23"/>
                    </a:lnTo>
                    <a:cubicBezTo>
                      <a:pt x="f351" y="f202"/>
                      <a:pt x="f352" y="f347"/>
                      <a:pt x="f336" y="f337"/>
                    </a:cubicBezTo>
                    <a:close/>
                    <a:moveTo>
                      <a:pt x="f336" y="f337"/>
                    </a:moveTo>
                    <a:lnTo>
                      <a:pt x="f336" y="f337"/>
                    </a:lnTo>
                    <a:close/>
                    <a:moveTo>
                      <a:pt x="f353" y="f240"/>
                    </a:moveTo>
                    <a:cubicBezTo>
                      <a:pt x="f354" y="f355"/>
                      <a:pt x="f356" y="f259"/>
                      <a:pt x="f357" y="f262"/>
                    </a:cubicBezTo>
                    <a:lnTo>
                      <a:pt x="f358" y="f347"/>
                    </a:lnTo>
                    <a:cubicBezTo>
                      <a:pt x="f359" y="f360"/>
                      <a:pt x="f361" y="f26"/>
                      <a:pt x="f362" y="f363"/>
                    </a:cubicBezTo>
                    <a:lnTo>
                      <a:pt x="f353" y="f240"/>
                    </a:lnTo>
                    <a:close/>
                    <a:moveTo>
                      <a:pt x="f353" y="f240"/>
                    </a:moveTo>
                    <a:lnTo>
                      <a:pt x="f353" y="f240"/>
                    </a:lnTo>
                    <a:close/>
                    <a:moveTo>
                      <a:pt x="f364" y="f13"/>
                    </a:moveTo>
                    <a:cubicBezTo>
                      <a:pt x="f365" y="f101"/>
                      <a:pt x="f366" y="f199"/>
                      <a:pt x="f367" y="f368"/>
                    </a:cubicBezTo>
                    <a:lnTo>
                      <a:pt x="f142" y="f369"/>
                    </a:lnTo>
                    <a:cubicBezTo>
                      <a:pt x="f370" y="f371"/>
                      <a:pt x="f372" y="f227"/>
                      <a:pt x="f373" y="f374"/>
                    </a:cubicBezTo>
                    <a:lnTo>
                      <a:pt x="f364" y="f13"/>
                    </a:lnTo>
                    <a:close/>
                    <a:moveTo>
                      <a:pt x="f364" y="f13"/>
                    </a:moveTo>
                    <a:lnTo>
                      <a:pt x="f364" y="f13"/>
                    </a:lnTo>
                    <a:close/>
                    <a:moveTo>
                      <a:pt x="f375" y="f125"/>
                    </a:moveTo>
                    <a:lnTo>
                      <a:pt x="f50" y="f207"/>
                    </a:lnTo>
                    <a:lnTo>
                      <a:pt x="f50" y="f376"/>
                    </a:lnTo>
                    <a:cubicBezTo>
                      <a:pt x="f291" y="f377"/>
                      <a:pt x="f180" y="f378"/>
                      <a:pt x="f379" y="f380"/>
                    </a:cubicBezTo>
                    <a:lnTo>
                      <a:pt x="f379" y="f207"/>
                    </a:lnTo>
                    <a:lnTo>
                      <a:pt x="f381" y="f382"/>
                    </a:lnTo>
                    <a:cubicBezTo>
                      <a:pt x="f23" y="f380"/>
                      <a:pt x="f80" y="f383"/>
                      <a:pt x="f375" y="f125"/>
                    </a:cubicBezTo>
                    <a:close/>
                    <a:moveTo>
                      <a:pt x="f375" y="f125"/>
                    </a:moveTo>
                    <a:lnTo>
                      <a:pt x="f375" y="f125"/>
                    </a:lnTo>
                    <a:close/>
                    <a:moveTo>
                      <a:pt x="f384" y="f385"/>
                    </a:moveTo>
                    <a:lnTo>
                      <a:pt x="f49" y="f386"/>
                    </a:lnTo>
                    <a:lnTo>
                      <a:pt x="f49" y="f387"/>
                    </a:lnTo>
                    <a:lnTo>
                      <a:pt x="f62" y="f388"/>
                    </a:lnTo>
                    <a:lnTo>
                      <a:pt x="f62" y="f389"/>
                    </a:lnTo>
                    <a:lnTo>
                      <a:pt x="f319" y="f390"/>
                    </a:lnTo>
                    <a:lnTo>
                      <a:pt x="f318" y="f34"/>
                    </a:lnTo>
                    <a:lnTo>
                      <a:pt x="f296" y="f391"/>
                    </a:lnTo>
                    <a:lnTo>
                      <a:pt x="f392" y="f393"/>
                    </a:lnTo>
                    <a:lnTo>
                      <a:pt x="f394" y="f387"/>
                    </a:lnTo>
                    <a:lnTo>
                      <a:pt x="f187" y="f138"/>
                    </a:lnTo>
                    <a:lnTo>
                      <a:pt x="f155" y="f138"/>
                    </a:lnTo>
                    <a:lnTo>
                      <a:pt x="f178" y="f138"/>
                    </a:lnTo>
                    <a:lnTo>
                      <a:pt x="f395" y="f387"/>
                    </a:lnTo>
                    <a:lnTo>
                      <a:pt x="f9" y="f393"/>
                    </a:lnTo>
                    <a:lnTo>
                      <a:pt x="f9" y="f391"/>
                    </a:lnTo>
                    <a:lnTo>
                      <a:pt x="f242" y="f34"/>
                    </a:lnTo>
                    <a:lnTo>
                      <a:pt x="f223" y="f390"/>
                    </a:lnTo>
                    <a:lnTo>
                      <a:pt x="f396" y="f389"/>
                    </a:lnTo>
                    <a:lnTo>
                      <a:pt x="f396" y="f388"/>
                    </a:lnTo>
                    <a:lnTo>
                      <a:pt x="f397" y="f387"/>
                    </a:lnTo>
                    <a:lnTo>
                      <a:pt x="f397" y="f386"/>
                    </a:lnTo>
                    <a:lnTo>
                      <a:pt x="f398" y="f399"/>
                    </a:lnTo>
                    <a:cubicBezTo>
                      <a:pt x="f9" y="f400"/>
                      <a:pt x="f392" y="f400"/>
                      <a:pt x="f384" y="f385"/>
                    </a:cubicBezTo>
                    <a:close/>
                  </a:path>
                </a:pathLst>
              </a:custGeom>
              <a:solidFill>
                <a:srgbClr val="513A2A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8" name="Forma Livre 17"/>
              <p:cNvSpPr/>
              <p:nvPr/>
            </p:nvSpPr>
            <p:spPr>
              <a:xfrm>
                <a:off x="9391683" y="6523201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9" name="Forma Livre 18"/>
              <p:cNvSpPr/>
              <p:nvPr/>
            </p:nvSpPr>
            <p:spPr>
              <a:xfrm>
                <a:off x="9129598" y="6140516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0" name="Forma Livre 19"/>
              <p:cNvSpPr/>
              <p:nvPr/>
            </p:nvSpPr>
            <p:spPr>
              <a:xfrm>
                <a:off x="9201241" y="5902195"/>
                <a:ext cx="363602" cy="254157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1089"/>
                  <a:gd name="f5" fmla="val 778"/>
                  <a:gd name="f6" fmla="val 457"/>
                  <a:gd name="f7" fmla="val 602"/>
                  <a:gd name="f8" fmla="val 516"/>
                  <a:gd name="f9" fmla="val 638"/>
                  <a:gd name="f10" fmla="val 557"/>
                  <a:gd name="f11" fmla="val 701"/>
                  <a:gd name="f12" fmla="val 560"/>
                  <a:gd name="f13" fmla="val 777"/>
                  <a:gd name="f14" fmla="val 576"/>
                  <a:gd name="f15" fmla="val 767"/>
                  <a:gd name="f16" fmla="val 574"/>
                  <a:gd name="f17" fmla="val 757"/>
                  <a:gd name="f18" fmla="val 572"/>
                  <a:gd name="f19" fmla="val 749"/>
                  <a:gd name="f20" fmla="val 616"/>
                  <a:gd name="f21" fmla="val 741"/>
                  <a:gd name="f22" fmla="val 739"/>
                  <a:gd name="f23" fmla="val 617"/>
                  <a:gd name="f24" fmla="val 737"/>
                  <a:gd name="f25" fmla="val 736"/>
                  <a:gd name="f26" fmla="val 734"/>
                  <a:gd name="f27" fmla="val 619"/>
                  <a:gd name="f28" fmla="val 732"/>
                  <a:gd name="f29" fmla="val 620"/>
                  <a:gd name="f30" fmla="val 731"/>
                  <a:gd name="f31" fmla="val 729"/>
                  <a:gd name="f32" fmla="val 623"/>
                  <a:gd name="f33" fmla="val 726"/>
                  <a:gd name="f34" fmla="val 725"/>
                  <a:gd name="f35" fmla="val 624"/>
                  <a:gd name="f36" fmla="val 723"/>
                  <a:gd name="f37" fmla="val 626"/>
                  <a:gd name="f38" fmla="val 721"/>
                  <a:gd name="f39" fmla="val 720"/>
                  <a:gd name="f40" fmla="val 628"/>
                  <a:gd name="f41" fmla="val 569"/>
                  <a:gd name="f42" fmla="val 568"/>
                  <a:gd name="f43" fmla="val 565"/>
                  <a:gd name="f44" fmla="val 713"/>
                  <a:gd name="f45" fmla="val 562"/>
                  <a:gd name="f46" fmla="val 705"/>
                  <a:gd name="f47" fmla="val 672"/>
                  <a:gd name="f48" fmla="val 656"/>
                  <a:gd name="f49" fmla="val 655"/>
                  <a:gd name="f50" fmla="val 674"/>
                  <a:gd name="f51" fmla="val 653"/>
                  <a:gd name="f52" fmla="val 676"/>
                  <a:gd name="f53" fmla="val 651"/>
                  <a:gd name="f54" fmla="val 678"/>
                  <a:gd name="f55" fmla="val 650"/>
                  <a:gd name="f56" fmla="val 679"/>
                  <a:gd name="f57" fmla="val 648"/>
                  <a:gd name="f58" fmla="val 681"/>
                  <a:gd name="f59" fmla="val 646"/>
                  <a:gd name="f60" fmla="val 683"/>
                  <a:gd name="f61" fmla="val 645"/>
                  <a:gd name="f62" fmla="val 643"/>
                  <a:gd name="f63" fmla="val 685"/>
                  <a:gd name="f64" fmla="val 641"/>
                  <a:gd name="f65" fmla="val 686"/>
                  <a:gd name="f66" fmla="val 640"/>
                  <a:gd name="f67" fmla="val 688"/>
                  <a:gd name="f68" fmla="val 690"/>
                  <a:gd name="f69" fmla="val 691"/>
                  <a:gd name="f70" fmla="val 635"/>
                  <a:gd name="f71" fmla="val 695"/>
                  <a:gd name="f72" fmla="val 631"/>
                  <a:gd name="f73" fmla="val 698"/>
                  <a:gd name="f74" fmla="val 556"/>
                  <a:gd name="f75" fmla="val 552"/>
                  <a:gd name="f76" fmla="val 546"/>
                  <a:gd name="f77" fmla="val 673"/>
                  <a:gd name="f78" fmla="val 543"/>
                  <a:gd name="f79" fmla="val 665"/>
                  <a:gd name="f80" fmla="val 859"/>
                  <a:gd name="f81" fmla="val 444"/>
                  <a:gd name="f82" fmla="val 443"/>
                  <a:gd name="f83" fmla="val 857"/>
                  <a:gd name="f84" fmla="val 855"/>
                  <a:gd name="f85" fmla="val 441"/>
                  <a:gd name="f86" fmla="val 854"/>
                  <a:gd name="f87" fmla="val 439"/>
                  <a:gd name="f88" fmla="val 851"/>
                  <a:gd name="f89" fmla="val 438"/>
                  <a:gd name="f90" fmla="val 850"/>
                  <a:gd name="f91" fmla="val 436"/>
                  <a:gd name="f92" fmla="val 848"/>
                  <a:gd name="f93" fmla="val 847"/>
                  <a:gd name="f94" fmla="val 434"/>
                  <a:gd name="f95" fmla="val 845"/>
                  <a:gd name="f96" fmla="val 534"/>
                  <a:gd name="f97" fmla="val 529"/>
                  <a:gd name="f98" fmla="val 522"/>
                  <a:gd name="f99" fmla="val 517"/>
                  <a:gd name="f100" fmla="val 724"/>
                  <a:gd name="f101" fmla="val 416"/>
                  <a:gd name="f102" fmla="val 414"/>
                  <a:gd name="f103" fmla="val 412"/>
                  <a:gd name="f104" fmla="val 411"/>
                  <a:gd name="f105" fmla="val 409"/>
                  <a:gd name="f106" fmla="val 407"/>
                  <a:gd name="f107" fmla="val 406"/>
                  <a:gd name="f108" fmla="val 404"/>
                  <a:gd name="f109" fmla="val 728"/>
                  <a:gd name="f110" fmla="val 402"/>
                  <a:gd name="f111" fmla="val 401"/>
                  <a:gd name="f112" fmla="val 399"/>
                  <a:gd name="f113" fmla="val 397"/>
                  <a:gd name="f114" fmla="val 396"/>
                  <a:gd name="f115" fmla="val 394"/>
                  <a:gd name="f116" fmla="val 392"/>
                  <a:gd name="f117" fmla="val 390"/>
                  <a:gd name="f118" fmla="val 388"/>
                  <a:gd name="f119" fmla="val 387"/>
                  <a:gd name="f120" fmla="val 385"/>
                  <a:gd name="f121" fmla="val 733"/>
                  <a:gd name="f122" fmla="val 383"/>
                  <a:gd name="f123" fmla="val 382"/>
                  <a:gd name="f124" fmla="val 505"/>
                  <a:gd name="f125" fmla="val 498"/>
                  <a:gd name="f126" fmla="val 614"/>
                  <a:gd name="f127" fmla="val 493"/>
                  <a:gd name="f128" fmla="val 607"/>
                  <a:gd name="f129" fmla="val 486"/>
                  <a:gd name="f130" fmla="val 293"/>
                  <a:gd name="f131" fmla="val 291"/>
                  <a:gd name="f132" fmla="val 290"/>
                  <a:gd name="f133" fmla="val 671"/>
                  <a:gd name="f134" fmla="val 669"/>
                  <a:gd name="f135" fmla="val 472"/>
                  <a:gd name="f136" fmla="val 592"/>
                  <a:gd name="f137" fmla="val 467"/>
                  <a:gd name="f138" fmla="val 589"/>
                  <a:gd name="f139" fmla="val 462"/>
                  <a:gd name="f140" fmla="val 587"/>
                  <a:gd name="f141" fmla="val 584"/>
                  <a:gd name="f142" fmla="val 141"/>
                  <a:gd name="f143" fmla="val 747"/>
                  <a:gd name="f144" fmla="val 715"/>
                  <a:gd name="f145" fmla="val 700"/>
                  <a:gd name="f146" fmla="val 143"/>
                  <a:gd name="f147" fmla="val 146"/>
                  <a:gd name="f148" fmla="val 148"/>
                  <a:gd name="f149" fmla="val 152"/>
                  <a:gd name="f150" fmla="val 16"/>
                  <a:gd name="f151" fmla="val 633"/>
                  <a:gd name="f152" fmla="val 17"/>
                  <a:gd name="f153" fmla="val 159"/>
                  <a:gd name="f154" fmla="val 162"/>
                  <a:gd name="f155" fmla="val 680"/>
                  <a:gd name="f156" fmla="val 168"/>
                  <a:gd name="f157" fmla="val 171"/>
                  <a:gd name="f158" fmla="val 29"/>
                  <a:gd name="f159" fmla="val 31"/>
                  <a:gd name="f160" fmla="val 32"/>
                  <a:gd name="f161" fmla="val 554"/>
                  <a:gd name="f162" fmla="val 549"/>
                  <a:gd name="f163" fmla="val 184"/>
                  <a:gd name="f164" fmla="val 192"/>
                  <a:gd name="f165" fmla="val 636"/>
                  <a:gd name="f166" fmla="val 196"/>
                  <a:gd name="f167" fmla="val 54"/>
                  <a:gd name="f168" fmla="val 479"/>
                  <a:gd name="f169" fmla="val 55"/>
                  <a:gd name="f170" fmla="val 474"/>
                  <a:gd name="f171" fmla="val 57"/>
                  <a:gd name="f172" fmla="val 469"/>
                  <a:gd name="f173" fmla="val 59"/>
                  <a:gd name="f174" fmla="val 463"/>
                  <a:gd name="f175" fmla="val 208"/>
                  <a:gd name="f176" fmla="val 216"/>
                  <a:gd name="f177" fmla="val 612"/>
                  <a:gd name="f178" fmla="val 223"/>
                  <a:gd name="f179" fmla="val 605"/>
                  <a:gd name="f180" fmla="val 229"/>
                  <a:gd name="f181" fmla="val 600"/>
                  <a:gd name="f182" fmla="val 90"/>
                  <a:gd name="f183" fmla="val 93"/>
                  <a:gd name="f184" fmla="val 380"/>
                  <a:gd name="f185" fmla="val 95"/>
                  <a:gd name="f186" fmla="val 373"/>
                  <a:gd name="f187" fmla="val 98"/>
                  <a:gd name="f188" fmla="val 368"/>
                  <a:gd name="f189" fmla="val 243"/>
                  <a:gd name="f190" fmla="val 247"/>
                  <a:gd name="f191" fmla="val 252"/>
                  <a:gd name="f192" fmla="val 257"/>
                  <a:gd name="f193" fmla="val 172"/>
                  <a:gd name="f194" fmla="val 157"/>
                  <a:gd name="f195" fmla="val 742"/>
                  <a:gd name="f196" fmla="val 744"/>
                  <a:gd name="f197" fmla="val 746"/>
                  <a:gd name="f198" fmla="val 155"/>
                  <a:gd name="f199" fmla="val 759"/>
                  <a:gd name="f200" fmla="val 153"/>
                  <a:gd name="f201" fmla="val 138"/>
                  <a:gd name="f202" fmla="val 140"/>
                  <a:gd name="f203" fmla="val 264"/>
                  <a:gd name="f204" fmla="val 512"/>
                  <a:gd name="f205" fmla="val 281"/>
                  <a:gd name="f206" fmla="val 276"/>
                  <a:gd name="f207" fmla="val 271"/>
                  <a:gd name="f208" fmla="val 245"/>
                  <a:gd name="f209" fmla="val 298"/>
                  <a:gd name="f210" fmla="val 449"/>
                  <a:gd name="f211" fmla="val 302"/>
                  <a:gd name="f212" fmla="val 309"/>
                  <a:gd name="f213" fmla="val 231"/>
                  <a:gd name="f214" fmla="val 174"/>
                  <a:gd name="f215" fmla="val 236"/>
                  <a:gd name="f216" fmla="val 170"/>
                  <a:gd name="f217" fmla="val 240"/>
                  <a:gd name="f218" fmla="val 164"/>
                  <a:gd name="f219" fmla="val 364"/>
                  <a:gd name="f220" fmla="val 69"/>
                  <a:gd name="f221" fmla="val 365"/>
                  <a:gd name="f222" fmla="val 272"/>
                  <a:gd name="f223" fmla="val 362"/>
                  <a:gd name="f224" fmla="val 359"/>
                  <a:gd name="f225" fmla="val 355"/>
                  <a:gd name="f226" fmla="val 353"/>
                  <a:gd name="f227" fmla="val 352"/>
                  <a:gd name="f228" fmla="val 348"/>
                  <a:gd name="f229" fmla="val 78"/>
                  <a:gd name="f230" fmla="val 74"/>
                  <a:gd name="f231" fmla="val 73"/>
                  <a:gd name="f232" fmla="val 8"/>
                  <a:gd name="f233" fmla="val 424"/>
                  <a:gd name="f234" fmla="val 12"/>
                  <a:gd name="f235" fmla="val 503"/>
                  <a:gd name="f236" fmla="val 509"/>
                  <a:gd name="f237" fmla="val 10"/>
                  <a:gd name="f238" fmla="val 2"/>
                  <a:gd name="f239" fmla="val 559"/>
                  <a:gd name="f240" fmla="val 515"/>
                  <a:gd name="f241" fmla="val 662"/>
                  <a:gd name="f242" fmla="val 842"/>
                  <a:gd name="f243" fmla="val 52"/>
                  <a:gd name="f244" fmla="val 716"/>
                  <a:gd name="f245" fmla="val 714"/>
                  <a:gd name="f246" fmla="val 712"/>
                  <a:gd name="f247" fmla="val 710"/>
                  <a:gd name="f248" fmla="val 709"/>
                  <a:gd name="f249" fmla="val 707"/>
                  <a:gd name="f250" fmla="val 703"/>
                  <a:gd name="f251" fmla="val 702"/>
                  <a:gd name="f252" fmla="val 697"/>
                  <a:gd name="f253" fmla="val 828"/>
                  <a:gd name="f254" fmla="val 45"/>
                  <a:gd name="f255" fmla="val 831"/>
                  <a:gd name="f256" fmla="val 47"/>
                  <a:gd name="f257" fmla="val 836"/>
                  <a:gd name="f258" fmla="val 48"/>
                  <a:gd name="f259" fmla="val 980"/>
                  <a:gd name="f260" fmla="val 149"/>
                  <a:gd name="f261" fmla="val 285"/>
                  <a:gd name="f262" fmla="val 283"/>
                  <a:gd name="f263" fmla="val 843"/>
                  <a:gd name="f264" fmla="val 279"/>
                  <a:gd name="f265" fmla="val 839"/>
                  <a:gd name="f266" fmla="val 838"/>
                  <a:gd name="f267" fmla="val 277"/>
                  <a:gd name="f268" fmla="val 835"/>
                  <a:gd name="f269" fmla="val 968"/>
                  <a:gd name="f270" fmla="val 972"/>
                  <a:gd name="f271" fmla="val 976"/>
                  <a:gd name="f272" fmla="val 144"/>
                  <a:gd name="f273" fmla="val 336"/>
                  <a:gd name="f274" fmla="val 335"/>
                  <a:gd name="f275" fmla="val 1088"/>
                  <a:gd name="f276" fmla="val 1024"/>
                  <a:gd name="f277" fmla="val 326"/>
                  <a:gd name="f278" fmla="val 325"/>
                  <a:gd name="f279" fmla="val 323"/>
                  <a:gd name="f280" fmla="val 1023"/>
                  <a:gd name="f281" fmla="val 321"/>
                  <a:gd name="f282" fmla="val 320"/>
                  <a:gd name="f283" fmla="val 1020"/>
                  <a:gd name="f284" fmla="val 318"/>
                  <a:gd name="f285" fmla="val 316"/>
                  <a:gd name="f286" fmla="val 1019"/>
                  <a:gd name="f287" fmla="val 315"/>
                  <a:gd name="f288" fmla="val 313"/>
                  <a:gd name="f289" fmla="val 311"/>
                  <a:gd name="f290" fmla="val 1079"/>
                  <a:gd name="f291" fmla="val 267"/>
                  <a:gd name="f292" fmla="val 1083"/>
                  <a:gd name="f293" fmla="val 1086"/>
                  <a:gd name="f294" fmla="val 1012"/>
                  <a:gd name="f295" fmla="val 507"/>
                  <a:gd name="f296" fmla="val 981"/>
                  <a:gd name="f297" fmla="val 510"/>
                  <a:gd name="f298" fmla="val 1027"/>
                  <a:gd name="f299" fmla="val 483"/>
                  <a:gd name="f300" fmla="val 1026"/>
                  <a:gd name="f301" fmla="val 484"/>
                  <a:gd name="f302" fmla="val 488"/>
                  <a:gd name="f303" fmla="val 489"/>
                  <a:gd name="f304" fmla="val 491"/>
                  <a:gd name="f305" fmla="val 494"/>
                  <a:gd name="f306" fmla="val 496"/>
                  <a:gd name="f307" fmla="val 1017"/>
                  <a:gd name="f308" fmla="val 499"/>
                  <a:gd name="f309" fmla="val 501"/>
                  <a:gd name="f310" fmla="val 1016"/>
                  <a:gd name="f311" fmla="val 1014"/>
                  <a:gd name="f312" fmla="val 886"/>
                  <a:gd name="f313" fmla="val 577"/>
                  <a:gd name="f314" fmla="val 575"/>
                  <a:gd name="f315" fmla="val 570"/>
                  <a:gd name="f316" fmla="val 833"/>
                  <a:gd name="f317" fmla="val 883"/>
                  <a:gd name="f318" fmla="val 545"/>
                  <a:gd name="f319" fmla="val 547"/>
                  <a:gd name="f320" fmla="val 550"/>
                  <a:gd name="f321" fmla="val 885"/>
                  <a:gd name="f322" fmla="val 555"/>
                  <a:gd name="f323" fmla="*/ f1 1 1089"/>
                  <a:gd name="f324" fmla="*/ f2 1 778"/>
                  <a:gd name="f325" fmla="+- f5 0 f3"/>
                  <a:gd name="f326" fmla="+- f4 0 f3"/>
                  <a:gd name="f327" fmla="*/ f326 1 1089"/>
                  <a:gd name="f328" fmla="*/ f325 1 778"/>
                  <a:gd name="f329" fmla="*/ f3 1 f327"/>
                  <a:gd name="f330" fmla="*/ f4 1 f327"/>
                  <a:gd name="f331" fmla="*/ f3 1 f328"/>
                  <a:gd name="f332" fmla="*/ f5 1 f328"/>
                  <a:gd name="f333" fmla="*/ f329 f323 1"/>
                  <a:gd name="f334" fmla="*/ f330 f323 1"/>
                  <a:gd name="f335" fmla="*/ f332 f324 1"/>
                  <a:gd name="f336" fmla="*/ f331 f32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33" t="f336" r="f334" b="f335"/>
                <a:pathLst>
                  <a:path w="1089" h="778">
                    <a:moveTo>
                      <a:pt x="f6" y="f7"/>
                    </a:moveTo>
                    <a:cubicBezTo>
                      <a:pt x="f8" y="f9"/>
                      <a:pt x="f10" y="f11"/>
                      <a:pt x="f12" y="f13"/>
                    </a:cubicBezTo>
                    <a:lnTo>
                      <a:pt x="f14" y="f13"/>
                    </a:lnTo>
                    <a:cubicBezTo>
                      <a:pt x="f14" y="f15"/>
                      <a:pt x="f16" y="f17"/>
                      <a:pt x="f18" y="f19"/>
                    </a:cubicBezTo>
                    <a:lnTo>
                      <a:pt x="f20" y="f21"/>
                    </a:lnTo>
                    <a:lnTo>
                      <a:pt x="f20" y="f22"/>
                    </a:lnTo>
                    <a:lnTo>
                      <a:pt x="f23" y="f24"/>
                    </a:lnTo>
                    <a:lnTo>
                      <a:pt x="f23" y="f25"/>
                    </a:lnTo>
                    <a:lnTo>
                      <a:pt x="f23" y="f26"/>
                    </a:lnTo>
                    <a:lnTo>
                      <a:pt x="f27" y="f26"/>
                    </a:lnTo>
                    <a:lnTo>
                      <a:pt x="f27" y="f28"/>
                    </a:lnTo>
                    <a:lnTo>
                      <a:pt x="f29" y="f28"/>
                    </a:lnTo>
                    <a:lnTo>
                      <a:pt x="f29" y="f30"/>
                    </a:lnTo>
                    <a:lnTo>
                      <a:pt x="f29" y="f31"/>
                    </a:lnTo>
                    <a:lnTo>
                      <a:pt x="f32" y="f31"/>
                    </a:lnTo>
                    <a:lnTo>
                      <a:pt x="f32" y="f33"/>
                    </a:lnTo>
                    <a:lnTo>
                      <a:pt x="f32" y="f34"/>
                    </a:lnTo>
                    <a:lnTo>
                      <a:pt x="f35" y="f34"/>
                    </a:lnTo>
                    <a:lnTo>
                      <a:pt x="f35" y="f36"/>
                    </a:lnTo>
                    <a:lnTo>
                      <a:pt x="f37" y="f36"/>
                    </a:lnTo>
                    <a:lnTo>
                      <a:pt x="f37" y="f38"/>
                    </a:lnTo>
                    <a:lnTo>
                      <a:pt x="f37" y="f39"/>
                    </a:lnTo>
                    <a:lnTo>
                      <a:pt x="f40" y="f39"/>
                    </a:lnTo>
                    <a:lnTo>
                      <a:pt x="f41" y="f28"/>
                    </a:lnTo>
                    <a:cubicBezTo>
                      <a:pt x="f42" y="f36"/>
                      <a:pt x="f43" y="f44"/>
                      <a:pt x="f45" y="f46"/>
                    </a:cubicBezTo>
                    <a:lnTo>
                      <a:pt x="f47" y="f48"/>
                    </a:lnTo>
                    <a:lnTo>
                      <a:pt x="f47" y="f49"/>
                    </a:lnTo>
                    <a:lnTo>
                      <a:pt x="f50" y="f49"/>
                    </a:lnTo>
                    <a:lnTo>
                      <a:pt x="f50" y="f51"/>
                    </a:lnTo>
                    <a:lnTo>
                      <a:pt x="f52" y="f51"/>
                    </a:lnTo>
                    <a:lnTo>
                      <a:pt x="f52" y="f53"/>
                    </a:lnTo>
                    <a:lnTo>
                      <a:pt x="f54" y="f53"/>
                    </a:lnTo>
                    <a:lnTo>
                      <a:pt x="f54" y="f55"/>
                    </a:lnTo>
                    <a:lnTo>
                      <a:pt x="f56" y="f55"/>
                    </a:lnTo>
                    <a:lnTo>
                      <a:pt x="f56" y="f57"/>
                    </a:lnTo>
                    <a:lnTo>
                      <a:pt x="f58" y="f59"/>
                    </a:lnTo>
                    <a:lnTo>
                      <a:pt x="f60" y="f61"/>
                    </a:lnTo>
                    <a:lnTo>
                      <a:pt x="f60" y="f62"/>
                    </a:lnTo>
                    <a:lnTo>
                      <a:pt x="f63" y="f62"/>
                    </a:lnTo>
                    <a:lnTo>
                      <a:pt x="f63" y="f64"/>
                    </a:lnTo>
                    <a:lnTo>
                      <a:pt x="f65" y="f64"/>
                    </a:lnTo>
                    <a:lnTo>
                      <a:pt x="f65" y="f66"/>
                    </a:lnTo>
                    <a:lnTo>
                      <a:pt x="f67" y="f66"/>
                    </a:lnTo>
                    <a:lnTo>
                      <a:pt x="f67" y="f9"/>
                    </a:lnTo>
                    <a:lnTo>
                      <a:pt x="f68" y="f9"/>
                    </a:lnTo>
                    <a:cubicBezTo>
                      <a:pt x="f69" y="f70"/>
                      <a:pt x="f71" y="f72"/>
                      <a:pt x="f73" y="f37"/>
                    </a:cubicBezTo>
                    <a:lnTo>
                      <a:pt x="f74" y="f68"/>
                    </a:lnTo>
                    <a:cubicBezTo>
                      <a:pt x="f75" y="f58"/>
                      <a:pt x="f76" y="f77"/>
                      <a:pt x="f78" y="f79"/>
                    </a:cubicBezTo>
                    <a:lnTo>
                      <a:pt x="f80" y="f81"/>
                    </a:lnTo>
                    <a:lnTo>
                      <a:pt x="f80" y="f82"/>
                    </a:lnTo>
                    <a:lnTo>
                      <a:pt x="f83" y="f82"/>
                    </a:lnTo>
                    <a:lnTo>
                      <a:pt x="f84" y="f82"/>
                    </a:lnTo>
                    <a:lnTo>
                      <a:pt x="f84" y="f85"/>
                    </a:lnTo>
                    <a:lnTo>
                      <a:pt x="f86" y="f85"/>
                    </a:lnTo>
                    <a:lnTo>
                      <a:pt x="f86" y="f87"/>
                    </a:lnTo>
                    <a:lnTo>
                      <a:pt x="f88" y="f87"/>
                    </a:lnTo>
                    <a:lnTo>
                      <a:pt x="f88" y="f89"/>
                    </a:lnTo>
                    <a:lnTo>
                      <a:pt x="f90" y="f89"/>
                    </a:lnTo>
                    <a:lnTo>
                      <a:pt x="f90" y="f91"/>
                    </a:lnTo>
                    <a:lnTo>
                      <a:pt x="f92" y="f91"/>
                    </a:lnTo>
                    <a:lnTo>
                      <a:pt x="f93" y="f91"/>
                    </a:lnTo>
                    <a:lnTo>
                      <a:pt x="f93" y="f94"/>
                    </a:lnTo>
                    <a:lnTo>
                      <a:pt x="f95" y="f94"/>
                    </a:lnTo>
                    <a:lnTo>
                      <a:pt x="f96" y="f53"/>
                    </a:lnTo>
                    <a:cubicBezTo>
                      <a:pt x="f97" y="f61"/>
                      <a:pt x="f98" y="f9"/>
                      <a:pt x="f99" y="f72"/>
                    </a:cubicBezTo>
                    <a:lnTo>
                      <a:pt x="f100" y="f101"/>
                    </a:lnTo>
                    <a:lnTo>
                      <a:pt x="f100" y="f102"/>
                    </a:lnTo>
                    <a:lnTo>
                      <a:pt x="f33" y="f103"/>
                    </a:lnTo>
                    <a:lnTo>
                      <a:pt x="f33" y="f104"/>
                    </a:lnTo>
                    <a:lnTo>
                      <a:pt x="f33" y="f105"/>
                    </a:lnTo>
                    <a:lnTo>
                      <a:pt x="f33" y="f106"/>
                    </a:lnTo>
                    <a:cubicBezTo>
                      <a:pt x="f33" y="f107"/>
                      <a:pt x="f33" y="f108"/>
                      <a:pt x="f33" y="f108"/>
                    </a:cubicBezTo>
                    <a:cubicBezTo>
                      <a:pt x="f109" y="f110"/>
                      <a:pt x="f109" y="f110"/>
                      <a:pt x="f109" y="f111"/>
                    </a:cubicBezTo>
                    <a:lnTo>
                      <a:pt x="f109" y="f112"/>
                    </a:lnTo>
                    <a:lnTo>
                      <a:pt x="f109" y="f113"/>
                    </a:lnTo>
                    <a:lnTo>
                      <a:pt x="f31" y="f113"/>
                    </a:lnTo>
                    <a:lnTo>
                      <a:pt x="f31" y="f114"/>
                    </a:lnTo>
                    <a:lnTo>
                      <a:pt x="f31" y="f115"/>
                    </a:lnTo>
                    <a:lnTo>
                      <a:pt x="f31" y="f116"/>
                    </a:lnTo>
                    <a:lnTo>
                      <a:pt x="f30" y="f116"/>
                    </a:lnTo>
                    <a:lnTo>
                      <a:pt x="f30" y="f117"/>
                    </a:lnTo>
                    <a:lnTo>
                      <a:pt x="f30" y="f118"/>
                    </a:lnTo>
                    <a:lnTo>
                      <a:pt x="f30" y="f119"/>
                    </a:lnTo>
                    <a:lnTo>
                      <a:pt x="f30" y="f120"/>
                    </a:lnTo>
                    <a:lnTo>
                      <a:pt x="f121" y="f120"/>
                    </a:lnTo>
                    <a:lnTo>
                      <a:pt x="f121" y="f122"/>
                    </a:lnTo>
                    <a:lnTo>
                      <a:pt x="f121" y="f123"/>
                    </a:lnTo>
                    <a:lnTo>
                      <a:pt x="f124" y="f29"/>
                    </a:lnTo>
                    <a:cubicBezTo>
                      <a:pt x="f125" y="f126"/>
                      <a:pt x="f127" y="f128"/>
                      <a:pt x="f129" y="f7"/>
                    </a:cubicBezTo>
                    <a:lnTo>
                      <a:pt x="f63" y="f130"/>
                    </a:lnTo>
                    <a:lnTo>
                      <a:pt x="f60" y="f130"/>
                    </a:lnTo>
                    <a:lnTo>
                      <a:pt x="f58" y="f130"/>
                    </a:lnTo>
                    <a:lnTo>
                      <a:pt x="f58" y="f131"/>
                    </a:lnTo>
                    <a:lnTo>
                      <a:pt x="f56" y="f131"/>
                    </a:lnTo>
                    <a:lnTo>
                      <a:pt x="f54" y="f131"/>
                    </a:lnTo>
                    <a:lnTo>
                      <a:pt x="f52" y="f131"/>
                    </a:lnTo>
                    <a:lnTo>
                      <a:pt x="f52" y="f132"/>
                    </a:lnTo>
                    <a:lnTo>
                      <a:pt x="f50" y="f132"/>
                    </a:lnTo>
                    <a:lnTo>
                      <a:pt x="f47" y="f132"/>
                    </a:lnTo>
                    <a:lnTo>
                      <a:pt x="f133" y="f132"/>
                    </a:lnTo>
                    <a:lnTo>
                      <a:pt x="f134" y="f132"/>
                    </a:lnTo>
                    <a:lnTo>
                      <a:pt x="f135" y="f136"/>
                    </a:lnTo>
                    <a:cubicBezTo>
                      <a:pt x="f137" y="f138"/>
                      <a:pt x="f139" y="f140"/>
                      <a:pt x="f6" y="f141"/>
                    </a:cubicBezTo>
                    <a:lnTo>
                      <a:pt x="f6" y="f7"/>
                    </a:ln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42" y="f143"/>
                    </a:moveTo>
                    <a:lnTo>
                      <a:pt x="f3" y="f144"/>
                    </a:lnTo>
                    <a:lnTo>
                      <a:pt x="f3" y="f145"/>
                    </a:lnTo>
                    <a:lnTo>
                      <a:pt x="f146" y="f28"/>
                    </a:lnTo>
                    <a:cubicBezTo>
                      <a:pt x="f147" y="f38"/>
                      <a:pt x="f148" y="f44"/>
                      <a:pt x="f149" y="f46"/>
                    </a:cubicBezTo>
                    <a:lnTo>
                      <a:pt x="f150" y="f61"/>
                    </a:lnTo>
                    <a:cubicBezTo>
                      <a:pt x="f150" y="f9"/>
                      <a:pt x="f150" y="f151"/>
                      <a:pt x="f152" y="f40"/>
                    </a:cubicBezTo>
                    <a:lnTo>
                      <a:pt x="f153" y="f67"/>
                    </a:lnTo>
                    <a:cubicBezTo>
                      <a:pt x="f154" y="f155"/>
                      <a:pt x="f156" y="f77"/>
                      <a:pt x="f157" y="f79"/>
                    </a:cubicBezTo>
                    <a:lnTo>
                      <a:pt x="f158" y="f43"/>
                    </a:lnTo>
                    <a:cubicBezTo>
                      <a:pt x="f159" y="f12"/>
                      <a:pt x="f160" y="f161"/>
                      <a:pt x="f160" y="f162"/>
                    </a:cubicBezTo>
                    <a:lnTo>
                      <a:pt x="f0" y="f53"/>
                    </a:lnTo>
                    <a:cubicBezTo>
                      <a:pt x="f163" y="f62"/>
                      <a:pt x="f164" y="f165"/>
                      <a:pt x="f166" y="f72"/>
                    </a:cubicBezTo>
                    <a:lnTo>
                      <a:pt x="f167" y="f168"/>
                    </a:lnTo>
                    <a:cubicBezTo>
                      <a:pt x="f169" y="f170"/>
                      <a:pt x="f171" y="f172"/>
                      <a:pt x="f173" y="f174"/>
                    </a:cubicBezTo>
                    <a:lnTo>
                      <a:pt x="f175" y="f29"/>
                    </a:lnTo>
                    <a:cubicBezTo>
                      <a:pt x="f176" y="f177"/>
                      <a:pt x="f178" y="f179"/>
                      <a:pt x="f180" y="f181"/>
                    </a:cubicBezTo>
                    <a:lnTo>
                      <a:pt x="f182" y="f120"/>
                    </a:lnTo>
                    <a:cubicBezTo>
                      <a:pt x="f183" y="f184"/>
                      <a:pt x="f185" y="f186"/>
                      <a:pt x="f187" y="f188"/>
                    </a:cubicBezTo>
                    <a:lnTo>
                      <a:pt x="f189" y="f136"/>
                    </a:lnTo>
                    <a:cubicBezTo>
                      <a:pt x="f190" y="f138"/>
                      <a:pt x="f191" y="f140"/>
                      <a:pt x="f192" y="f141"/>
                    </a:cubicBezTo>
                    <a:lnTo>
                      <a:pt x="f192" y="f7"/>
                    </a:lnTo>
                    <a:cubicBezTo>
                      <a:pt x="f175" y="f72"/>
                      <a:pt x="f193" y="f54"/>
                      <a:pt x="f153" y="f25"/>
                    </a:cubicBezTo>
                    <a:cubicBezTo>
                      <a:pt x="f153" y="f24"/>
                      <a:pt x="f153" y="f22"/>
                      <a:pt x="f153" y="f22"/>
                    </a:cubicBezTo>
                    <a:cubicBezTo>
                      <a:pt x="f153" y="f21"/>
                      <a:pt x="f194" y="f21"/>
                      <a:pt x="f194" y="f195"/>
                    </a:cubicBezTo>
                    <a:cubicBezTo>
                      <a:pt x="f194" y="f196"/>
                      <a:pt x="f194" y="f196"/>
                      <a:pt x="f194" y="f197"/>
                    </a:cubicBezTo>
                    <a:cubicBezTo>
                      <a:pt x="f194" y="f143"/>
                      <a:pt x="f194" y="f143"/>
                      <a:pt x="f194" y="f19"/>
                    </a:cubicBezTo>
                    <a:cubicBezTo>
                      <a:pt x="f198" y="f199"/>
                      <a:pt x="f200" y="f15"/>
                      <a:pt x="f200" y="f13"/>
                    </a:cubicBezTo>
                    <a:lnTo>
                      <a:pt x="f201" y="f13"/>
                    </a:lnTo>
                    <a:cubicBezTo>
                      <a:pt x="f201" y="f15"/>
                      <a:pt x="f202" y="f17"/>
                      <a:pt x="f142" y="f143"/>
                    </a:cubicBezTo>
                    <a:close/>
                    <a:moveTo>
                      <a:pt x="f142" y="f143"/>
                    </a:moveTo>
                    <a:lnTo>
                      <a:pt x="f142" y="f143"/>
                    </a:lnTo>
                    <a:close/>
                    <a:moveTo>
                      <a:pt x="f153" y="f203"/>
                    </a:moveTo>
                    <a:lnTo>
                      <a:pt x="f192" y="f204"/>
                    </a:lnTo>
                    <a:lnTo>
                      <a:pt x="f192" y="f161"/>
                    </a:lnTo>
                    <a:lnTo>
                      <a:pt x="f147" y="f205"/>
                    </a:lnTo>
                    <a:cubicBezTo>
                      <a:pt x="f149" y="f206"/>
                      <a:pt x="f198" y="f207"/>
                      <a:pt x="f153" y="f203"/>
                    </a:cubicBezTo>
                    <a:close/>
                    <a:moveTo>
                      <a:pt x="f153" y="f203"/>
                    </a:moveTo>
                    <a:lnTo>
                      <a:pt x="f153" y="f203"/>
                    </a:lnTo>
                    <a:close/>
                    <a:moveTo>
                      <a:pt x="f208" y="f153"/>
                    </a:moveTo>
                    <a:lnTo>
                      <a:pt x="f209" y="f94"/>
                    </a:lnTo>
                    <a:lnTo>
                      <a:pt x="f209" y="f210"/>
                    </a:lnTo>
                    <a:lnTo>
                      <a:pt x="f211" y="f210"/>
                    </a:lnTo>
                    <a:lnTo>
                      <a:pt x="f212" y="f129"/>
                    </a:lnTo>
                    <a:lnTo>
                      <a:pt x="f130" y="f129"/>
                    </a:lnTo>
                    <a:lnTo>
                      <a:pt x="f213" y="f214"/>
                    </a:lnTo>
                    <a:cubicBezTo>
                      <a:pt x="f215" y="f216"/>
                      <a:pt x="f217" y="f218"/>
                      <a:pt x="f208" y="f153"/>
                    </a:cubicBezTo>
                    <a:close/>
                    <a:moveTo>
                      <a:pt x="f208" y="f153"/>
                    </a:moveTo>
                    <a:lnTo>
                      <a:pt x="f208" y="f153"/>
                    </a:lnTo>
                    <a:close/>
                    <a:moveTo>
                      <a:pt x="f219" y="f220"/>
                    </a:moveTo>
                    <a:lnTo>
                      <a:pt x="f221" y="f222"/>
                    </a:lnTo>
                    <a:cubicBezTo>
                      <a:pt x="f223" y="f207"/>
                      <a:pt x="f224" y="f207"/>
                      <a:pt x="f225" y="f207"/>
                    </a:cubicBezTo>
                    <a:cubicBezTo>
                      <a:pt x="f226" y="f207"/>
                      <a:pt x="f227" y="f207"/>
                      <a:pt x="f228" y="f207"/>
                    </a:cubicBezTo>
                    <a:lnTo>
                      <a:pt x="f228" y="f229"/>
                    </a:lnTo>
                    <a:cubicBezTo>
                      <a:pt x="f226" y="f230"/>
                      <a:pt x="f224" y="f231"/>
                      <a:pt x="f219" y="f220"/>
                    </a:cubicBezTo>
                    <a:close/>
                    <a:moveTo>
                      <a:pt x="f219" y="f220"/>
                    </a:moveTo>
                    <a:lnTo>
                      <a:pt x="f219" y="f220"/>
                    </a:lnTo>
                    <a:close/>
                    <a:moveTo>
                      <a:pt x="f8" y="f232"/>
                    </a:moveTo>
                    <a:lnTo>
                      <a:pt x="f233" y="f129"/>
                    </a:lnTo>
                    <a:lnTo>
                      <a:pt x="f106" y="f129"/>
                    </a:lnTo>
                    <a:lnTo>
                      <a:pt x="f125" y="f234"/>
                    </a:lnTo>
                    <a:cubicBezTo>
                      <a:pt x="f235" y="f234"/>
                      <a:pt x="f236" y="f237"/>
                      <a:pt x="f8" y="f232"/>
                    </a:cubicBezTo>
                    <a:close/>
                    <a:moveTo>
                      <a:pt x="f8" y="f232"/>
                    </a:moveTo>
                    <a:lnTo>
                      <a:pt x="f8" y="f232"/>
                    </a:lnTo>
                    <a:close/>
                    <a:moveTo>
                      <a:pt x="f56" y="f238"/>
                    </a:moveTo>
                    <a:lnTo>
                      <a:pt x="f6" y="f239"/>
                    </a:lnTo>
                    <a:lnTo>
                      <a:pt x="f6" y="f240"/>
                    </a:lnTo>
                    <a:lnTo>
                      <a:pt x="f241" y="f3"/>
                    </a:lnTo>
                    <a:cubicBezTo>
                      <a:pt x="f134" y="f3"/>
                      <a:pt x="f50" y="f3"/>
                      <a:pt x="f56" y="f238"/>
                    </a:cubicBezTo>
                    <a:close/>
                    <a:moveTo>
                      <a:pt x="f56" y="f238"/>
                    </a:moveTo>
                    <a:lnTo>
                      <a:pt x="f56" y="f238"/>
                    </a:lnTo>
                    <a:close/>
                    <a:moveTo>
                      <a:pt x="f242" y="f243"/>
                    </a:moveTo>
                    <a:lnTo>
                      <a:pt x="f244" y="f208"/>
                    </a:lnTo>
                    <a:lnTo>
                      <a:pt x="f245" y="f208"/>
                    </a:lnTo>
                    <a:lnTo>
                      <a:pt x="f246" y="f208"/>
                    </a:lnTo>
                    <a:lnTo>
                      <a:pt x="f247" y="f208"/>
                    </a:lnTo>
                    <a:lnTo>
                      <a:pt x="f248" y="f208"/>
                    </a:lnTo>
                    <a:lnTo>
                      <a:pt x="f249" y="f208"/>
                    </a:lnTo>
                    <a:lnTo>
                      <a:pt x="f46" y="f208"/>
                    </a:lnTo>
                    <a:lnTo>
                      <a:pt x="f250" y="f208"/>
                    </a:lnTo>
                    <a:lnTo>
                      <a:pt x="f251" y="f208"/>
                    </a:lnTo>
                    <a:lnTo>
                      <a:pt x="f73" y="f208"/>
                    </a:lnTo>
                    <a:lnTo>
                      <a:pt x="f252" y="f208"/>
                    </a:lnTo>
                    <a:lnTo>
                      <a:pt x="f253" y="f254"/>
                    </a:lnTo>
                    <a:cubicBezTo>
                      <a:pt x="f255" y="f256"/>
                      <a:pt x="f257" y="f258"/>
                      <a:pt x="f242" y="f243"/>
                    </a:cubicBezTo>
                    <a:close/>
                    <a:moveTo>
                      <a:pt x="f242" y="f243"/>
                    </a:moveTo>
                    <a:lnTo>
                      <a:pt x="f242" y="f243"/>
                    </a:lnTo>
                    <a:close/>
                    <a:moveTo>
                      <a:pt x="f259" y="f260"/>
                    </a:moveTo>
                    <a:lnTo>
                      <a:pt x="f90" y="f261"/>
                    </a:lnTo>
                    <a:lnTo>
                      <a:pt x="f92" y="f262"/>
                    </a:lnTo>
                    <a:lnTo>
                      <a:pt x="f93" y="f262"/>
                    </a:lnTo>
                    <a:lnTo>
                      <a:pt x="f95" y="f205"/>
                    </a:lnTo>
                    <a:lnTo>
                      <a:pt x="f263" y="f205"/>
                    </a:lnTo>
                    <a:lnTo>
                      <a:pt x="f242" y="f264"/>
                    </a:lnTo>
                    <a:lnTo>
                      <a:pt x="f265" y="f264"/>
                    </a:lnTo>
                    <a:lnTo>
                      <a:pt x="f266" y="f267"/>
                    </a:lnTo>
                    <a:lnTo>
                      <a:pt x="f257" y="f267"/>
                    </a:lnTo>
                    <a:lnTo>
                      <a:pt x="f268" y="f267"/>
                    </a:lnTo>
                    <a:lnTo>
                      <a:pt x="f268" y="f206"/>
                    </a:lnTo>
                    <a:lnTo>
                      <a:pt x="f269" y="f201"/>
                    </a:lnTo>
                    <a:cubicBezTo>
                      <a:pt x="f270" y="f146"/>
                      <a:pt x="f271" y="f272"/>
                      <a:pt x="f259" y="f260"/>
                    </a:cubicBezTo>
                    <a:close/>
                    <a:moveTo>
                      <a:pt x="f259" y="f260"/>
                    </a:moveTo>
                    <a:lnTo>
                      <a:pt x="f259" y="f260"/>
                    </a:lnTo>
                    <a:close/>
                    <a:moveTo>
                      <a:pt x="f13" y="f273"/>
                    </a:moveTo>
                    <a:lnTo>
                      <a:pt x="f13" y="f274"/>
                    </a:lnTo>
                    <a:lnTo>
                      <a:pt x="f13" y="f273"/>
                    </a:lnTo>
                    <a:close/>
                    <a:moveTo>
                      <a:pt x="f13" y="f273"/>
                    </a:moveTo>
                    <a:lnTo>
                      <a:pt x="f13" y="f273"/>
                    </a:lnTo>
                    <a:close/>
                    <a:moveTo>
                      <a:pt x="f275" y="f205"/>
                    </a:moveTo>
                    <a:lnTo>
                      <a:pt x="f276" y="f277"/>
                    </a:lnTo>
                    <a:lnTo>
                      <a:pt x="f276" y="f278"/>
                    </a:lnTo>
                    <a:lnTo>
                      <a:pt x="f276" y="f279"/>
                    </a:lnTo>
                    <a:lnTo>
                      <a:pt x="f280" y="f279"/>
                    </a:lnTo>
                    <a:lnTo>
                      <a:pt x="f280" y="f281"/>
                    </a:lnTo>
                    <a:lnTo>
                      <a:pt x="f280" y="f282"/>
                    </a:lnTo>
                    <a:lnTo>
                      <a:pt x="f283" y="f282"/>
                    </a:lnTo>
                    <a:lnTo>
                      <a:pt x="f283" y="f284"/>
                    </a:lnTo>
                    <a:lnTo>
                      <a:pt x="f283" y="f285"/>
                    </a:lnTo>
                    <a:lnTo>
                      <a:pt x="f286" y="f285"/>
                    </a:lnTo>
                    <a:lnTo>
                      <a:pt x="f286" y="f287"/>
                    </a:lnTo>
                    <a:lnTo>
                      <a:pt x="f286" y="f288"/>
                    </a:lnTo>
                    <a:lnTo>
                      <a:pt x="f286" y="f289"/>
                    </a:lnTo>
                    <a:lnTo>
                      <a:pt x="f290" y="f291"/>
                    </a:lnTo>
                    <a:cubicBezTo>
                      <a:pt x="f292" y="f222"/>
                      <a:pt x="f293" y="f267"/>
                      <a:pt x="f275" y="f205"/>
                    </a:cubicBezTo>
                    <a:close/>
                    <a:moveTo>
                      <a:pt x="f275" y="f205"/>
                    </a:moveTo>
                    <a:lnTo>
                      <a:pt x="f275" y="f205"/>
                    </a:lnTo>
                    <a:close/>
                    <a:moveTo>
                      <a:pt x="f294" y="f295"/>
                    </a:moveTo>
                    <a:lnTo>
                      <a:pt x="f296" y="f98"/>
                    </a:lnTo>
                    <a:cubicBezTo>
                      <a:pt x="f296" y="f240"/>
                      <a:pt x="f296" y="f297"/>
                      <a:pt x="f296" y="f235"/>
                    </a:cubicBezTo>
                    <a:lnTo>
                      <a:pt x="f298" y="f299"/>
                    </a:lnTo>
                    <a:lnTo>
                      <a:pt x="f300" y="f299"/>
                    </a:lnTo>
                    <a:lnTo>
                      <a:pt x="f300" y="f301"/>
                    </a:lnTo>
                    <a:lnTo>
                      <a:pt x="f300" y="f129"/>
                    </a:lnTo>
                    <a:lnTo>
                      <a:pt x="f276" y="f129"/>
                    </a:lnTo>
                    <a:lnTo>
                      <a:pt x="f276" y="f302"/>
                    </a:lnTo>
                    <a:lnTo>
                      <a:pt x="f276" y="f303"/>
                    </a:lnTo>
                    <a:lnTo>
                      <a:pt x="f280" y="f303"/>
                    </a:lnTo>
                    <a:lnTo>
                      <a:pt x="f280" y="f304"/>
                    </a:lnTo>
                    <a:lnTo>
                      <a:pt x="f280" y="f127"/>
                    </a:lnTo>
                    <a:lnTo>
                      <a:pt x="f283" y="f127"/>
                    </a:lnTo>
                    <a:lnTo>
                      <a:pt x="f283" y="f305"/>
                    </a:lnTo>
                    <a:lnTo>
                      <a:pt x="f286" y="f306"/>
                    </a:lnTo>
                    <a:lnTo>
                      <a:pt x="f286" y="f125"/>
                    </a:lnTo>
                    <a:lnTo>
                      <a:pt x="f307" y="f308"/>
                    </a:lnTo>
                    <a:lnTo>
                      <a:pt x="f307" y="f309"/>
                    </a:lnTo>
                    <a:lnTo>
                      <a:pt x="f310" y="f309"/>
                    </a:lnTo>
                    <a:lnTo>
                      <a:pt x="f311" y="f124"/>
                    </a:lnTo>
                    <a:lnTo>
                      <a:pt x="f311" y="f295"/>
                    </a:lnTo>
                    <a:lnTo>
                      <a:pt x="f294" y="f295"/>
                    </a:lnTo>
                    <a:close/>
                    <a:moveTo>
                      <a:pt x="f294" y="f295"/>
                    </a:moveTo>
                    <a:lnTo>
                      <a:pt x="f294" y="f295"/>
                    </a:lnTo>
                    <a:close/>
                    <a:moveTo>
                      <a:pt x="f312" y="f45"/>
                    </a:moveTo>
                    <a:lnTo>
                      <a:pt x="f84" y="f313"/>
                    </a:lnTo>
                    <a:lnTo>
                      <a:pt x="f84" y="f314"/>
                    </a:lnTo>
                    <a:lnTo>
                      <a:pt x="f86" y="f314"/>
                    </a:lnTo>
                    <a:lnTo>
                      <a:pt x="f88" y="f314"/>
                    </a:lnTo>
                    <a:lnTo>
                      <a:pt x="f90" y="f16"/>
                    </a:lnTo>
                    <a:lnTo>
                      <a:pt x="f92" y="f16"/>
                    </a:lnTo>
                    <a:lnTo>
                      <a:pt x="f93" y="f16"/>
                    </a:lnTo>
                    <a:lnTo>
                      <a:pt x="f93" y="f18"/>
                    </a:lnTo>
                    <a:lnTo>
                      <a:pt x="f95" y="f18"/>
                    </a:lnTo>
                    <a:lnTo>
                      <a:pt x="f263" y="f18"/>
                    </a:lnTo>
                    <a:lnTo>
                      <a:pt x="f242" y="f18"/>
                    </a:lnTo>
                    <a:lnTo>
                      <a:pt x="f242" y="f315"/>
                    </a:lnTo>
                    <a:lnTo>
                      <a:pt x="f265" y="f315"/>
                    </a:lnTo>
                    <a:lnTo>
                      <a:pt x="f266" y="f315"/>
                    </a:lnTo>
                    <a:lnTo>
                      <a:pt x="f257" y="f315"/>
                    </a:lnTo>
                    <a:lnTo>
                      <a:pt x="f268" y="f315"/>
                    </a:lnTo>
                    <a:lnTo>
                      <a:pt x="f268" y="f41"/>
                    </a:lnTo>
                    <a:lnTo>
                      <a:pt x="f316" y="f41"/>
                    </a:lnTo>
                    <a:lnTo>
                      <a:pt x="f255" y="f41"/>
                    </a:lnTo>
                    <a:lnTo>
                      <a:pt x="f317" y="f318"/>
                    </a:lnTo>
                    <a:lnTo>
                      <a:pt x="f317" y="f319"/>
                    </a:lnTo>
                    <a:lnTo>
                      <a:pt x="f317" y="f162"/>
                    </a:lnTo>
                    <a:lnTo>
                      <a:pt x="f317" y="f320"/>
                    </a:lnTo>
                    <a:lnTo>
                      <a:pt x="f321" y="f320"/>
                    </a:lnTo>
                    <a:lnTo>
                      <a:pt x="f321" y="f75"/>
                    </a:lnTo>
                    <a:lnTo>
                      <a:pt x="f321" y="f161"/>
                    </a:lnTo>
                    <a:lnTo>
                      <a:pt x="f321" y="f322"/>
                    </a:lnTo>
                    <a:lnTo>
                      <a:pt x="f321" y="f10"/>
                    </a:lnTo>
                    <a:lnTo>
                      <a:pt x="f321" y="f239"/>
                    </a:lnTo>
                    <a:lnTo>
                      <a:pt x="f321" y="f12"/>
                    </a:lnTo>
                    <a:lnTo>
                      <a:pt x="f312" y="f12"/>
                    </a:lnTo>
                    <a:lnTo>
                      <a:pt x="f312" y="f45"/>
                    </a:lnTo>
                    <a:close/>
                  </a:path>
                </a:pathLst>
              </a:custGeom>
              <a:solidFill>
                <a:srgbClr val="FAD243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1" name="Forma Livre 20"/>
              <p:cNvSpPr/>
              <p:nvPr/>
            </p:nvSpPr>
            <p:spPr>
              <a:xfrm>
                <a:off x="9256681" y="6119640"/>
                <a:ext cx="120600" cy="38157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8"/>
                  <a:gd name="f4" fmla="val 176"/>
                  <a:gd name="f5" fmla="val 103"/>
                  <a:gd name="f6" fmla="val 175"/>
                  <a:gd name="f7" fmla="val 54"/>
                  <a:gd name="f8" fmla="val 27"/>
                  <a:gd name="f9" fmla="val 19"/>
                  <a:gd name="f10" fmla="val 76"/>
                  <a:gd name="f11" fmla="val 5"/>
                  <a:gd name="f12" fmla="val 134"/>
                  <a:gd name="f13" fmla="val 2"/>
                  <a:gd name="f14" fmla="val 146"/>
                  <a:gd name="f15" fmla="val 161"/>
                  <a:gd name="f16" fmla="val 303"/>
                  <a:gd name="f17" fmla="val 407"/>
                  <a:gd name="f18" fmla="val 404"/>
                  <a:gd name="f19" fmla="val 99"/>
                  <a:gd name="f20" fmla="val 362"/>
                  <a:gd name="f21" fmla="val 35"/>
                  <a:gd name="f22" fmla="*/ f0 1 408"/>
                  <a:gd name="f23" fmla="*/ f1 1 176"/>
                  <a:gd name="f24" fmla="+- f4 0 f2"/>
                  <a:gd name="f25" fmla="+- f3 0 f2"/>
                  <a:gd name="f26" fmla="*/ f25 1 408"/>
                  <a:gd name="f27" fmla="*/ f24 1 176"/>
                  <a:gd name="f28" fmla="*/ f2 1 f26"/>
                  <a:gd name="f29" fmla="*/ f3 1 f26"/>
                  <a:gd name="f30" fmla="*/ f2 1 f27"/>
                  <a:gd name="f31" fmla="*/ f4 1 f27"/>
                  <a:gd name="f32" fmla="*/ f28 f22 1"/>
                  <a:gd name="f33" fmla="*/ f29 f22 1"/>
                  <a:gd name="f34" fmla="*/ f31 f23 1"/>
                  <a:gd name="f35" fmla="*/ f30 f2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2" t="f35" r="f33" b="f34"/>
                <a:pathLst>
                  <a:path w="408" h="176">
                    <a:moveTo>
                      <a:pt x="f5" y="f6"/>
                    </a:moveTo>
                    <a:lnTo>
                      <a:pt x="f5" y="f2"/>
                    </a:lnTo>
                    <a:cubicBezTo>
                      <a:pt x="f7" y="f8"/>
                      <a:pt x="f9" y="f10"/>
                      <a:pt x="f11" y="f12"/>
                    </a:cubicBezTo>
                    <a:cubicBezTo>
                      <a:pt x="f13" y="f14"/>
                      <a:pt x="f2" y="f15"/>
                      <a:pt x="f2" y="f6"/>
                    </a:cubicBez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16" y="f2"/>
                    </a:moveTo>
                    <a:lnTo>
                      <a:pt x="f16" y="f6"/>
                    </a:lnTo>
                    <a:lnTo>
                      <a:pt x="f17" y="f6"/>
                    </a:lnTo>
                    <a:cubicBezTo>
                      <a:pt x="f18" y="f19"/>
                      <a:pt x="f20" y="f21"/>
                      <a:pt x="f16" y="f2"/>
                    </a:cubicBezTo>
                    <a:close/>
                  </a:path>
                </a:pathLst>
              </a:custGeom>
              <a:solidFill>
                <a:srgbClr val="FFEC00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2" name="Forma Livre 21"/>
              <p:cNvSpPr/>
              <p:nvPr/>
            </p:nvSpPr>
            <p:spPr>
              <a:xfrm>
                <a:off x="9199440" y="6184800"/>
                <a:ext cx="417597" cy="265322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244"/>
                  <a:gd name="f4" fmla="val 808"/>
                  <a:gd name="f5" fmla="val 624"/>
                  <a:gd name="f6" fmla="val 807"/>
                  <a:gd name="f7" fmla="val 278"/>
                  <a:gd name="f8" fmla="val 449"/>
                  <a:gd name="f9" fmla="val 5"/>
                  <a:gd name="f10" fmla="val 3"/>
                  <a:gd name="f11" fmla="val 2"/>
                  <a:gd name="f12" fmla="val 1243"/>
                  <a:gd name="f13" fmla="val 969"/>
                  <a:gd name="f14" fmla="*/ f0 1 1244"/>
                  <a:gd name="f15" fmla="*/ f1 1 808"/>
                  <a:gd name="f16" fmla="+- f4 0 f2"/>
                  <a:gd name="f17" fmla="+- f3 0 f2"/>
                  <a:gd name="f18" fmla="*/ f17 1 1244"/>
                  <a:gd name="f19" fmla="*/ f16 1 808"/>
                  <a:gd name="f20" fmla="*/ f2 1 f18"/>
                  <a:gd name="f21" fmla="*/ f3 1 f18"/>
                  <a:gd name="f22" fmla="*/ f2 1 f19"/>
                  <a:gd name="f23" fmla="*/ f4 1 f19"/>
                  <a:gd name="f24" fmla="*/ f20 f14 1"/>
                  <a:gd name="f25" fmla="*/ f21 f14 1"/>
                  <a:gd name="f26" fmla="*/ f23 f15 1"/>
                  <a:gd name="f27" fmla="*/ f22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4" t="f27" r="f25" b="f26"/>
                <a:pathLst>
                  <a:path w="1244" h="808">
                    <a:moveTo>
                      <a:pt x="f5" y="f6"/>
                    </a:moveTo>
                    <a:cubicBezTo>
                      <a:pt x="f7" y="f6"/>
                      <a:pt x="f2" y="f8"/>
                      <a:pt x="f2" y="f9"/>
                    </a:cubicBezTo>
                    <a:cubicBezTo>
                      <a:pt x="f2" y="f10"/>
                      <a:pt x="f2" y="f11"/>
                      <a:pt x="f2" y="f2"/>
                    </a:cubicBezTo>
                    <a:lnTo>
                      <a:pt x="f12" y="f2"/>
                    </a:lnTo>
                    <a:cubicBezTo>
                      <a:pt x="f12" y="f11"/>
                      <a:pt x="f12" y="f10"/>
                      <a:pt x="f12" y="f9"/>
                    </a:cubicBezTo>
                    <a:cubicBezTo>
                      <a:pt x="f12" y="f8"/>
                      <a:pt x="f13" y="f6"/>
                      <a:pt x="f5" y="f6"/>
                    </a:cubicBezTo>
                  </a:path>
                </a:pathLst>
              </a:custGeom>
              <a:noFill/>
              <a:ln w="1801" cap="flat">
                <a:solidFill>
                  <a:srgbClr val="1B1918"/>
                </a:solidFill>
                <a:prstDash val="solid"/>
                <a:miter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3" name="Forma Livre 22"/>
              <p:cNvSpPr/>
              <p:nvPr/>
            </p:nvSpPr>
            <p:spPr>
              <a:xfrm>
                <a:off x="9418676" y="6053044"/>
                <a:ext cx="193679" cy="103318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618"/>
                  <a:gd name="f5" fmla="val 357"/>
                  <a:gd name="f6" fmla="val 356"/>
                  <a:gd name="f7" fmla="val 255"/>
                  <a:gd name="f8" fmla="val 355"/>
                  <a:gd name="f9" fmla="val 302"/>
                  <a:gd name="f10" fmla="val 326"/>
                  <a:gd name="f11" fmla="val 368"/>
                  <a:gd name="f12" fmla="val 276"/>
                  <a:gd name="f13" fmla="val 400"/>
                  <a:gd name="f14" fmla="val 232"/>
                  <a:gd name="f15" fmla="val 419"/>
                  <a:gd name="f16" fmla="val 210"/>
                  <a:gd name="f17" fmla="val 442"/>
                  <a:gd name="f18" fmla="val 182"/>
                  <a:gd name="f19" fmla="val 472"/>
                  <a:gd name="f20" fmla="val 177"/>
                  <a:gd name="f21" fmla="val 503"/>
                  <a:gd name="f22" fmla="val 173"/>
                  <a:gd name="f23" fmla="val 574"/>
                  <a:gd name="f24" fmla="val 193"/>
                  <a:gd name="f25" fmla="val 605"/>
                  <a:gd name="f26" fmla="val 203"/>
                  <a:gd name="f27" fmla="val 593"/>
                  <a:gd name="f28" fmla="val 136"/>
                  <a:gd name="f29" fmla="val 576"/>
                  <a:gd name="f30" fmla="val 69"/>
                  <a:gd name="f31" fmla="val 550"/>
                  <a:gd name="f32" fmla="val 6"/>
                  <a:gd name="f33" fmla="val 519"/>
                  <a:gd name="f34" fmla="val 488"/>
                  <a:gd name="f35" fmla="val 1"/>
                  <a:gd name="f36" fmla="val 460"/>
                  <a:gd name="f37" fmla="val 25"/>
                  <a:gd name="f38" fmla="val 432"/>
                  <a:gd name="f39" fmla="val 51"/>
                  <a:gd name="f40" fmla="val 417"/>
                  <a:gd name="f41" fmla="val 91"/>
                  <a:gd name="f42" fmla="val 395"/>
                  <a:gd name="f43" fmla="val 122"/>
                  <a:gd name="f44" fmla="val 383"/>
                  <a:gd name="f45" fmla="val 139"/>
                  <a:gd name="f46" fmla="val 369"/>
                  <a:gd name="f47" fmla="val 161"/>
                  <a:gd name="f48" fmla="val 350"/>
                  <a:gd name="f49" fmla="val 175"/>
                  <a:gd name="f50" fmla="val 333"/>
                  <a:gd name="f51" fmla="val 222"/>
                  <a:gd name="f52" fmla="val 328"/>
                  <a:gd name="f53" fmla="val 225"/>
                  <a:gd name="f54" fmla="val 321"/>
                  <a:gd name="f55" fmla="val 279"/>
                  <a:gd name="f56" fmla="val 319"/>
                  <a:gd name="f57" fmla="val 291"/>
                  <a:gd name="f58" fmla="val 317"/>
                  <a:gd name="f59" fmla="val 314"/>
                  <a:gd name="f60" fmla="val 300"/>
                  <a:gd name="f61" fmla="val 316"/>
                  <a:gd name="f62" fmla="val 293"/>
                  <a:gd name="f63" fmla="val 286"/>
                  <a:gd name="f64" fmla="val 272"/>
                  <a:gd name="f65" fmla="val 283"/>
                  <a:gd name="f66" fmla="val 230"/>
                  <a:gd name="f67" fmla="val 278"/>
                  <a:gd name="f68" fmla="val 188"/>
                  <a:gd name="f69" fmla="val 266"/>
                  <a:gd name="f70" fmla="val 185"/>
                  <a:gd name="f71" fmla="val 245"/>
                  <a:gd name="f72" fmla="val 217"/>
                  <a:gd name="f73" fmla="val 163"/>
                  <a:gd name="f74" fmla="val 189"/>
                  <a:gd name="f75" fmla="val 158"/>
                  <a:gd name="f76" fmla="val 162"/>
                  <a:gd name="f77" fmla="val 170"/>
                  <a:gd name="f78" fmla="val 105"/>
                  <a:gd name="f79" fmla="val 207"/>
                  <a:gd name="f80" fmla="val 86"/>
                  <a:gd name="f81" fmla="val 227"/>
                  <a:gd name="f82" fmla="val 54"/>
                  <a:gd name="f83" fmla="val 264"/>
                  <a:gd name="f84" fmla="val 23"/>
                  <a:gd name="f85" fmla="val 311"/>
                  <a:gd name="f86" fmla="val 412"/>
                  <a:gd name="f87" fmla="val 242"/>
                  <a:gd name="f88" fmla="val 324"/>
                  <a:gd name="f89" fmla="val 617"/>
                  <a:gd name="f90" fmla="val 614"/>
                  <a:gd name="f91" fmla="val 265"/>
                  <a:gd name="f92" fmla="val 607"/>
                  <a:gd name="f93" fmla="val 580"/>
                  <a:gd name="f94" fmla="val 212"/>
                  <a:gd name="f95" fmla="val 474"/>
                  <a:gd name="f96" fmla="val 450"/>
                  <a:gd name="f97" fmla="val 197"/>
                  <a:gd name="f98" fmla="val 428"/>
                  <a:gd name="f99" fmla="val 223"/>
                  <a:gd name="f100" fmla="*/ f1 1 618"/>
                  <a:gd name="f101" fmla="*/ f2 1 357"/>
                  <a:gd name="f102" fmla="+- f5 0 f3"/>
                  <a:gd name="f103" fmla="+- f4 0 f3"/>
                  <a:gd name="f104" fmla="*/ f103 1 618"/>
                  <a:gd name="f105" fmla="*/ f102 1 357"/>
                  <a:gd name="f106" fmla="*/ f3 1 f104"/>
                  <a:gd name="f107" fmla="*/ f4 1 f104"/>
                  <a:gd name="f108" fmla="*/ f3 1 f105"/>
                  <a:gd name="f109" fmla="*/ f5 1 f105"/>
                  <a:gd name="f110" fmla="*/ f106 f100 1"/>
                  <a:gd name="f111" fmla="*/ f107 f100 1"/>
                  <a:gd name="f112" fmla="*/ f109 f101 1"/>
                  <a:gd name="f113" fmla="*/ f108 f10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10" t="f113" r="f111" b="f112"/>
                <a:pathLst>
                  <a:path w="618" h="357">
                    <a:moveTo>
                      <a:pt x="f3" y="f6"/>
                    </a:moveTo>
                    <a:lnTo>
                      <a:pt x="f7" y="f6"/>
                    </a:lnTo>
                    <a:lnTo>
                      <a:pt x="f7" y="f8"/>
                    </a:lnTo>
                    <a:cubicBezTo>
                      <a:pt x="f9" y="f10"/>
                      <a:pt x="f11" y="f12"/>
                      <a:pt x="f13" y="f14"/>
                    </a:cubicBezTo>
                    <a:cubicBezTo>
                      <a:pt x="f15" y="f16"/>
                      <a:pt x="f17" y="f18"/>
                      <a:pt x="f19" y="f20"/>
                    </a:cubicBez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27" y="f28"/>
                      <a:pt x="f29" y="f30"/>
                      <a:pt x="f31" y="f32"/>
                    </a:cubicBezTo>
                    <a:cubicBezTo>
                      <a:pt x="f33" y="f3"/>
                      <a:pt x="f34" y="f35"/>
                      <a:pt x="f36" y="f37"/>
                    </a:cubicBezTo>
                    <a:cubicBezTo>
                      <a:pt x="f38" y="f39"/>
                      <a:pt x="f40" y="f41"/>
                      <a:pt x="f42" y="f43"/>
                    </a:cubicBezTo>
                    <a:cubicBezTo>
                      <a:pt x="f44" y="f45"/>
                      <a:pt x="f46" y="f47"/>
                      <a:pt x="f48" y="f49"/>
                    </a:cubicBezTo>
                    <a:cubicBezTo>
                      <a:pt x="f50" y="f51"/>
                      <a:pt x="f52" y="f53"/>
                      <a:pt x="f54" y="f55"/>
                    </a:cubicBezTo>
                    <a:cubicBezTo>
                      <a:pt x="f56" y="f57"/>
                      <a:pt x="f58" y="f59"/>
                      <a:pt x="f60" y="f61"/>
                    </a:cubicBezTo>
                    <a:lnTo>
                      <a:pt x="f62" y="f61"/>
                    </a:lnTo>
                    <a:cubicBezTo>
                      <a:pt x="f63" y="f64"/>
                      <a:pt x="f65" y="f66"/>
                      <a:pt x="f67" y="f68"/>
                    </a:cubicBezTo>
                    <a:cubicBezTo>
                      <a:pt x="f69" y="f70"/>
                      <a:pt x="f7" y="f0"/>
                      <a:pt x="f71" y="f49"/>
                    </a:cubicBezTo>
                    <a:cubicBezTo>
                      <a:pt x="f72" y="f73"/>
                      <a:pt x="f74" y="f75"/>
                      <a:pt x="f76" y="f77"/>
                    </a:cubicBezTo>
                    <a:cubicBezTo>
                      <a:pt x="f28" y="f18"/>
                      <a:pt x="f78" y="f79"/>
                      <a:pt x="f80" y="f81"/>
                    </a:cubicBezTo>
                    <a:cubicBezTo>
                      <a:pt x="f82" y="f83"/>
                      <a:pt x="f84" y="f85"/>
                      <a:pt x="f3" y="f6"/>
                    </a:cubicBezTo>
                    <a:close/>
                    <a:moveTo>
                      <a:pt x="f3" y="f6"/>
                    </a:moveTo>
                    <a:lnTo>
                      <a:pt x="f3" y="f6"/>
                    </a:lnTo>
                    <a:close/>
                    <a:moveTo>
                      <a:pt x="f86" y="f87"/>
                    </a:moveTo>
                    <a:cubicBezTo>
                      <a:pt x="f44" y="f65"/>
                      <a:pt x="f88" y="f10"/>
                      <a:pt x="f65" y="f6"/>
                    </a:cubicBezTo>
                    <a:lnTo>
                      <a:pt x="f89" y="f6"/>
                    </a:lnTo>
                    <a:cubicBezTo>
                      <a:pt x="f89" y="f85"/>
                      <a:pt x="f90" y="f91"/>
                      <a:pt x="f92" y="f51"/>
                    </a:cubicBezTo>
                    <a:cubicBezTo>
                      <a:pt x="f93" y="f94"/>
                      <a:pt x="f21" y="f68"/>
                      <a:pt x="f95" y="f24"/>
                    </a:cubicBezTo>
                    <a:cubicBezTo>
                      <a:pt x="f96" y="f97"/>
                      <a:pt x="f98" y="f99"/>
                      <a:pt x="f86" y="f87"/>
                    </a:cubicBezTo>
                    <a:close/>
                  </a:path>
                </a:pathLst>
              </a:custGeom>
              <a:solidFill>
                <a:srgbClr val="009035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4" name="Forma Livre 23"/>
              <p:cNvSpPr/>
              <p:nvPr/>
            </p:nvSpPr>
            <p:spPr>
              <a:xfrm>
                <a:off x="9028081" y="5780160"/>
                <a:ext cx="762115" cy="904679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2208"/>
                  <a:gd name="f5" fmla="val 2585"/>
                  <a:gd name="f6" fmla="val 1330"/>
                  <a:gd name="f7" fmla="val 757"/>
                  <a:gd name="f8" fmla="val 1342"/>
                  <a:gd name="f9" fmla="val 766"/>
                  <a:gd name="f10" fmla="val 1356"/>
                  <a:gd name="f11" fmla="val 774"/>
                  <a:gd name="f12" fmla="val 1361"/>
                  <a:gd name="f13" fmla="val 789"/>
                  <a:gd name="f14" fmla="val 1382"/>
                  <a:gd name="f15" fmla="val 857"/>
                  <a:gd name="f16" fmla="val 1391"/>
                  <a:gd name="f17" fmla="val 969"/>
                  <a:gd name="f18" fmla="val 1401"/>
                  <a:gd name="f19" fmla="val 1041"/>
                  <a:gd name="f20" fmla="val 1404"/>
                  <a:gd name="f21" fmla="val 1018"/>
                  <a:gd name="f22" fmla="val 1406"/>
                  <a:gd name="f23" fmla="val 1001"/>
                  <a:gd name="f24" fmla="val 1413"/>
                  <a:gd name="f25" fmla="val 979"/>
                  <a:gd name="f26" fmla="val 1416"/>
                  <a:gd name="f27" fmla="val 971"/>
                  <a:gd name="f28" fmla="val 1420"/>
                  <a:gd name="f29" fmla="val 963"/>
                  <a:gd name="f30" fmla="val 1423"/>
                  <a:gd name="f31" fmla="val 954"/>
                  <a:gd name="f32" fmla="val 1422"/>
                  <a:gd name="f33" fmla="val 945"/>
                  <a:gd name="f34" fmla="val 1412"/>
                  <a:gd name="f35" fmla="val 905"/>
                  <a:gd name="f36" fmla="val 1403"/>
                  <a:gd name="f37" fmla="val 872"/>
                  <a:gd name="f38" fmla="val 1392"/>
                  <a:gd name="f39" fmla="val 831"/>
                  <a:gd name="f40" fmla="val 826"/>
                  <a:gd name="f41" fmla="val 862"/>
                  <a:gd name="f42" fmla="val 1425"/>
                  <a:gd name="f43" fmla="val 892"/>
                  <a:gd name="f44" fmla="val 1432"/>
                  <a:gd name="f45" fmla="val 927"/>
                  <a:gd name="f46" fmla="val 1435"/>
                  <a:gd name="f47" fmla="val 918"/>
                  <a:gd name="f48" fmla="val 1437"/>
                  <a:gd name="f49" fmla="val 912"/>
                  <a:gd name="f50" fmla="val 1440"/>
                  <a:gd name="f51" fmla="val 903"/>
                  <a:gd name="f52" fmla="val 898"/>
                  <a:gd name="f53" fmla="val 1443"/>
                  <a:gd name="f54" fmla="val 1444"/>
                  <a:gd name="f55" fmla="val 885"/>
                  <a:gd name="f56" fmla="val 880"/>
                  <a:gd name="f57" fmla="val 1434"/>
                  <a:gd name="f58" fmla="val 1419"/>
                  <a:gd name="f59" fmla="val 816"/>
                  <a:gd name="f60" fmla="val 809"/>
                  <a:gd name="f61" fmla="val 799"/>
                  <a:gd name="f62" fmla="val 811"/>
                  <a:gd name="f63" fmla="val 1427"/>
                  <a:gd name="f64" fmla="val 1439"/>
                  <a:gd name="f65" fmla="val 837"/>
                  <a:gd name="f66" fmla="val 845"/>
                  <a:gd name="f67" fmla="val 1446"/>
                  <a:gd name="f68" fmla="val 853"/>
                  <a:gd name="f69" fmla="val 832"/>
                  <a:gd name="f70" fmla="val 821"/>
                  <a:gd name="f71" fmla="val 801"/>
                  <a:gd name="f72" fmla="val 756"/>
                  <a:gd name="f73" fmla="val 1415"/>
                  <a:gd name="f74" fmla="val 741"/>
                  <a:gd name="f75" fmla="val 739"/>
                  <a:gd name="f76" fmla="val 723"/>
                  <a:gd name="f77" fmla="val 718"/>
                  <a:gd name="f78" fmla="val 1474"/>
                  <a:gd name="f79" fmla="val 713"/>
                  <a:gd name="f80" fmla="val 1494"/>
                  <a:gd name="f81" fmla="val 700"/>
                  <a:gd name="f82" fmla="val 1496"/>
                  <a:gd name="f83" fmla="val 698"/>
                  <a:gd name="f84" fmla="val 695"/>
                  <a:gd name="f85" fmla="val 691"/>
                  <a:gd name="f86" fmla="val 706"/>
                  <a:gd name="f87" fmla="val 1493"/>
                  <a:gd name="f88" fmla="val 675"/>
                  <a:gd name="f89" fmla="val 1489"/>
                  <a:gd name="f90" fmla="val 670"/>
                  <a:gd name="f91" fmla="val 1487"/>
                  <a:gd name="f92" fmla="val 663"/>
                  <a:gd name="f93" fmla="val 1483"/>
                  <a:gd name="f94" fmla="val 658"/>
                  <a:gd name="f95" fmla="val 680"/>
                  <a:gd name="f96" fmla="val 1428"/>
                  <a:gd name="f97" fmla="val 665"/>
                  <a:gd name="f98" fmla="val 1475"/>
                  <a:gd name="f99" fmla="val 643"/>
                  <a:gd name="f100" fmla="val 641"/>
                  <a:gd name="f101" fmla="val 640"/>
                  <a:gd name="f102" fmla="val 1470"/>
                  <a:gd name="f103" fmla="val 636"/>
                  <a:gd name="f104" fmla="val 1465"/>
                  <a:gd name="f105" fmla="val 635"/>
                  <a:gd name="f106" fmla="val 1462"/>
                  <a:gd name="f107" fmla="val 651"/>
                  <a:gd name="f108" fmla="val 1380"/>
                  <a:gd name="f109" fmla="val 671"/>
                  <a:gd name="f110" fmla="val 1353"/>
                  <a:gd name="f111" fmla="val 673"/>
                  <a:gd name="f112" fmla="val 1322"/>
                  <a:gd name="f113" fmla="val 681"/>
                  <a:gd name="f114" fmla="val 1299"/>
                  <a:gd name="f115" fmla="val 686"/>
                  <a:gd name="f116" fmla="val 1271"/>
                  <a:gd name="f117" fmla="val 690"/>
                  <a:gd name="f118" fmla="val 1251"/>
                  <a:gd name="f119" fmla="val 696"/>
                  <a:gd name="f120" fmla="val 1239"/>
                  <a:gd name="f121" fmla="val 701"/>
                  <a:gd name="f122" fmla="val 1228"/>
                  <a:gd name="f123" fmla="val 732"/>
                  <a:gd name="f124" fmla="val 1225"/>
                  <a:gd name="f125" fmla="val 746"/>
                  <a:gd name="f126" fmla="val 1237"/>
                  <a:gd name="f127" fmla="val 1249"/>
                  <a:gd name="f128" fmla="val 737"/>
                  <a:gd name="f129" fmla="val 1263"/>
                  <a:gd name="f130" fmla="val 1282"/>
                  <a:gd name="f131" fmla="val 1289"/>
                  <a:gd name="f132" fmla="val 1305"/>
                  <a:gd name="f133" fmla="val 1317"/>
                  <a:gd name="f134" fmla="val 749"/>
                  <a:gd name="f135" fmla="val 705"/>
                  <a:gd name="f136" fmla="val 1280"/>
                  <a:gd name="f137" fmla="val 1294"/>
                  <a:gd name="f138" fmla="val 1306"/>
                  <a:gd name="f139" fmla="val 1318"/>
                  <a:gd name="f140" fmla="val 666"/>
                  <a:gd name="f141" fmla="val 1329"/>
                  <a:gd name="f142" fmla="val 1341"/>
                  <a:gd name="f143" fmla="val 660"/>
                  <a:gd name="f144" fmla="val 1296"/>
                  <a:gd name="f145" fmla="val 614"/>
                  <a:gd name="f146" fmla="val 1213"/>
                  <a:gd name="f147" fmla="val 599"/>
                  <a:gd name="f148" fmla="val 1144"/>
                  <a:gd name="f149" fmla="val 600"/>
                  <a:gd name="f150" fmla="val 1137"/>
                  <a:gd name="f151" fmla="val 602"/>
                  <a:gd name="f152" fmla="val 1127"/>
                  <a:gd name="f153" fmla="val 1120"/>
                  <a:gd name="f154" fmla="val 1118"/>
                  <a:gd name="f155" fmla="val 604"/>
                  <a:gd name="f156" fmla="val 1160"/>
                  <a:gd name="f157" fmla="val 612"/>
                  <a:gd name="f158" fmla="val 1203"/>
                  <a:gd name="f159" fmla="val 626"/>
                  <a:gd name="f160" fmla="val 1240"/>
                  <a:gd name="f161" fmla="val 645"/>
                  <a:gd name="f162" fmla="val 1256"/>
                  <a:gd name="f163" fmla="val 655"/>
                  <a:gd name="f164" fmla="val 1267"/>
                  <a:gd name="f165" fmla="val 661"/>
                  <a:gd name="f166" fmla="val 856"/>
                  <a:gd name="f167" fmla="val 1417"/>
                  <a:gd name="f168" fmla="val 812"/>
                  <a:gd name="f169" fmla="val 1366"/>
                  <a:gd name="f170" fmla="val 785"/>
                  <a:gd name="f171" fmla="val 1313"/>
                  <a:gd name="f172" fmla="val 1247"/>
                  <a:gd name="f173" fmla="val 754"/>
                  <a:gd name="f174" fmla="val 1283"/>
                  <a:gd name="f175" fmla="val 1343"/>
                  <a:gd name="f176" fmla="val 710"/>
                  <a:gd name="f177" fmla="val 1460"/>
                  <a:gd name="f178" fmla="val 722"/>
                  <a:gd name="f179" fmla="val 1516"/>
                  <a:gd name="f180" fmla="val 748"/>
                  <a:gd name="f181" fmla="val 1558"/>
                  <a:gd name="f182" fmla="val 1560"/>
                  <a:gd name="f183" fmla="val 1563"/>
                  <a:gd name="f184" fmla="val 751"/>
                  <a:gd name="f185" fmla="val 1566"/>
                  <a:gd name="f186" fmla="val 806"/>
                  <a:gd name="f187" fmla="val 1533"/>
                  <a:gd name="f188" fmla="val 877"/>
                  <a:gd name="f189" fmla="val 1507"/>
                  <a:gd name="f190" fmla="val 939"/>
                  <a:gd name="f191" fmla="val 1492"/>
                  <a:gd name="f192" fmla="val 910"/>
                  <a:gd name="f193" fmla="val 1469"/>
                  <a:gd name="f194" fmla="val 92"/>
                  <a:gd name="f195" fmla="val 1450"/>
                  <a:gd name="f196" fmla="val 105"/>
                  <a:gd name="f197" fmla="val 120"/>
                  <a:gd name="f198" fmla="val 1336"/>
                  <a:gd name="f199" fmla="val 141"/>
                  <a:gd name="f200" fmla="val 173"/>
                  <a:gd name="f201" fmla="val 1191"/>
                  <a:gd name="f202" fmla="val 215"/>
                  <a:gd name="f203" fmla="val 1112"/>
                  <a:gd name="f204" fmla="val 244"/>
                  <a:gd name="f205" fmla="val 1019"/>
                  <a:gd name="f206" fmla="val 262"/>
                  <a:gd name="f207" fmla="val 966"/>
                  <a:gd name="f208" fmla="val 270"/>
                  <a:gd name="f209" fmla="val 925"/>
                  <a:gd name="f210" fmla="val 280"/>
                  <a:gd name="f211" fmla="val 868"/>
                  <a:gd name="f212" fmla="val 282"/>
                  <a:gd name="f213" fmla="val 308"/>
                  <a:gd name="f214" fmla="val 232"/>
                  <a:gd name="f215" fmla="val 569"/>
                  <a:gd name="f216" fmla="val 117"/>
                  <a:gd name="f217" fmla="val 469"/>
                  <a:gd name="f218" fmla="val 110"/>
                  <a:gd name="f219" fmla="val 464"/>
                  <a:gd name="f220" fmla="val 353"/>
                  <a:gd name="f221" fmla="val 138"/>
                  <a:gd name="f222" fmla="val 356"/>
                  <a:gd name="f223" fmla="val 134"/>
                  <a:gd name="f224" fmla="val 354"/>
                  <a:gd name="f225" fmla="val 136"/>
                  <a:gd name="f226" fmla="val 358"/>
                  <a:gd name="f227" fmla="val 889"/>
                  <a:gd name="f228" fmla="val 47"/>
                  <a:gd name="f229" fmla="val 1847"/>
                  <a:gd name="f230" fmla="val 1851"/>
                  <a:gd name="f231" fmla="val 1853"/>
                  <a:gd name="f232" fmla="val 2096"/>
                  <a:gd name="f233" fmla="val 2091"/>
                  <a:gd name="f234" fmla="val 1973"/>
                  <a:gd name="f235" fmla="val 1898"/>
                  <a:gd name="f236" fmla="val 1925"/>
                  <a:gd name="f237" fmla="val 1942"/>
                  <a:gd name="f238" fmla="val 968"/>
                  <a:gd name="f239" fmla="val 1968"/>
                  <a:gd name="f240" fmla="val 1046"/>
                  <a:gd name="f241" fmla="val 2010"/>
                  <a:gd name="f242" fmla="val 2028"/>
                  <a:gd name="f243" fmla="val 1190"/>
                  <a:gd name="f244" fmla="val 2047"/>
                  <a:gd name="f245" fmla="val 1233"/>
                  <a:gd name="f246" fmla="val 2065"/>
                  <a:gd name="f247" fmla="val 2086"/>
                  <a:gd name="f248" fmla="val 2101"/>
                  <a:gd name="f249" fmla="val 2113"/>
                  <a:gd name="f250" fmla="val 2137"/>
                  <a:gd name="f251" fmla="val 1679"/>
                  <a:gd name="f252" fmla="val 2075"/>
                  <a:gd name="f253" fmla="val 1780"/>
                  <a:gd name="f254" fmla="val 2053"/>
                  <a:gd name="f255" fmla="val 1817"/>
                  <a:gd name="f256" fmla="val 2022"/>
                  <a:gd name="f257" fmla="val 1987"/>
                  <a:gd name="f258" fmla="val 1879"/>
                  <a:gd name="f259" fmla="val 1794"/>
                  <a:gd name="f260" fmla="val 2051"/>
                  <a:gd name="f261" fmla="val 2153"/>
                  <a:gd name="f262" fmla="val 2286"/>
                  <a:gd name="f263" fmla="val 1339"/>
                  <a:gd name="f264" fmla="val 1259"/>
                  <a:gd name="f265" fmla="val 2337"/>
                  <a:gd name="f266" fmla="val 1173"/>
                  <a:gd name="f267" fmla="val 2394"/>
                  <a:gd name="f268" fmla="val 1110"/>
                  <a:gd name="f269" fmla="val 2465"/>
                  <a:gd name="f270" fmla="val 1103"/>
                  <a:gd name="f271" fmla="val 2470"/>
                  <a:gd name="f272" fmla="val 1077"/>
                  <a:gd name="f273" fmla="val 2443"/>
                  <a:gd name="f274" fmla="val 1056"/>
                  <a:gd name="f275" fmla="val 2423"/>
                  <a:gd name="f276" fmla="val 1027"/>
                  <a:gd name="f277" fmla="val 2399"/>
                  <a:gd name="f278" fmla="val 977"/>
                  <a:gd name="f279" fmla="val 2359"/>
                  <a:gd name="f280" fmla="val 922"/>
                  <a:gd name="f281" fmla="val 2322"/>
                  <a:gd name="f282" fmla="val 867"/>
                  <a:gd name="f283" fmla="val 649"/>
                  <a:gd name="f284" fmla="val 412"/>
                  <a:gd name="f285" fmla="val 218"/>
                  <a:gd name="f286" fmla="val 184"/>
                  <a:gd name="f287" fmla="val 154"/>
                  <a:gd name="f288" fmla="val 130"/>
                  <a:gd name="f289" fmla="val 68"/>
                  <a:gd name="f290" fmla="val 135"/>
                  <a:gd name="f291" fmla="val 1115"/>
                  <a:gd name="f292" fmla="val 1162"/>
                  <a:gd name="f293" fmla="val 96"/>
                  <a:gd name="f294" fmla="val 1208"/>
                  <a:gd name="f295" fmla="val 79"/>
                  <a:gd name="f296" fmla="val 1257"/>
                  <a:gd name="f297" fmla="val 56"/>
                  <a:gd name="f298" fmla="val 1314"/>
                  <a:gd name="f299" fmla="val 40"/>
                  <a:gd name="f300" fmla="val 1374"/>
                  <a:gd name="f301" fmla="val 27"/>
                  <a:gd name="f302" fmla="val 1568"/>
                  <a:gd name="f303" fmla="val 3"/>
                  <a:gd name="f304" fmla="val 1699"/>
                  <a:gd name="f305" fmla="val 75"/>
                  <a:gd name="f306" fmla="val 103"/>
                  <a:gd name="f307" fmla="val 1861"/>
                  <a:gd name="f308" fmla="val 175"/>
                  <a:gd name="f309" fmla="val 1933"/>
                  <a:gd name="f310" fmla="val 275"/>
                  <a:gd name="f311" fmla="val 2021"/>
                  <a:gd name="f312" fmla="val 384"/>
                  <a:gd name="f313" fmla="val 2092"/>
                  <a:gd name="f314" fmla="val 498"/>
                  <a:gd name="f315" fmla="val 2157"/>
                  <a:gd name="f316" fmla="val 609"/>
                  <a:gd name="f317" fmla="val 2221"/>
                  <a:gd name="f318" fmla="val 2278"/>
                  <a:gd name="f319" fmla="val 2345"/>
                  <a:gd name="f320" fmla="val 883"/>
                  <a:gd name="f321" fmla="val 2379"/>
                  <a:gd name="f322" fmla="val 937"/>
                  <a:gd name="f323" fmla="val 2413"/>
                  <a:gd name="f324" fmla="val 985"/>
                  <a:gd name="f325" fmla="val 2453"/>
                  <a:gd name="f326" fmla="val 988"/>
                  <a:gd name="f327" fmla="val 2455"/>
                  <a:gd name="f328" fmla="val 1012"/>
                  <a:gd name="f329" fmla="val 2475"/>
                  <a:gd name="f330" fmla="val 1034"/>
                  <a:gd name="f331" fmla="val 2495"/>
                  <a:gd name="f332" fmla="val 2518"/>
                  <a:gd name="f333" fmla="val 2521"/>
                  <a:gd name="f334" fmla="val 2522"/>
                  <a:gd name="f335" fmla="val 1058"/>
                  <a:gd name="f336" fmla="val 1074"/>
                  <a:gd name="f337" fmla="val 2539"/>
                  <a:gd name="f338" fmla="val 1087"/>
                  <a:gd name="f339" fmla="val 2557"/>
                  <a:gd name="f340" fmla="val 1099"/>
                  <a:gd name="f341" fmla="val 2577"/>
                  <a:gd name="f342" fmla="val 2581"/>
                  <a:gd name="f343" fmla="val 1101"/>
                  <a:gd name="f344" fmla="val 2582"/>
                  <a:gd name="f345" fmla="val 2584"/>
                  <a:gd name="f346" fmla="val 1105"/>
                  <a:gd name="f347" fmla="val 1106"/>
                  <a:gd name="f348" fmla="val 1132"/>
                  <a:gd name="f349" fmla="val 1148"/>
                  <a:gd name="f350" fmla="val 1149"/>
                  <a:gd name="f351" fmla="val 1151"/>
                  <a:gd name="f352" fmla="val 1172"/>
                  <a:gd name="f353" fmla="val 1194"/>
                  <a:gd name="f354" fmla="val 1219"/>
                  <a:gd name="f355" fmla="val 1220"/>
                  <a:gd name="f356" fmla="val 1268"/>
                  <a:gd name="f357" fmla="val 1376"/>
                  <a:gd name="f358" fmla="val 1597"/>
                  <a:gd name="f359" fmla="val 1708"/>
                  <a:gd name="f360" fmla="val 1822"/>
                  <a:gd name="f361" fmla="val 1932"/>
                  <a:gd name="f362" fmla="val 2031"/>
                  <a:gd name="f363" fmla="val 2070"/>
                  <a:gd name="f364" fmla="val 2105"/>
                  <a:gd name="f365" fmla="val 2132"/>
                  <a:gd name="f366" fmla="val 2204"/>
                  <a:gd name="f367" fmla="val 2207"/>
                  <a:gd name="f368" fmla="val 2179"/>
                  <a:gd name="f369" fmla="val 2167"/>
                  <a:gd name="f370" fmla="val 2149"/>
                  <a:gd name="f371" fmla="val 2129"/>
                  <a:gd name="f372" fmla="val 1215"/>
                  <a:gd name="f373" fmla="val 1176"/>
                  <a:gd name="f374" fmla="val 2080"/>
                  <a:gd name="f375" fmla="val 1139"/>
                  <a:gd name="f376" fmla="val 2077"/>
                  <a:gd name="f377" fmla="val 1130"/>
                  <a:gd name="f378" fmla="val 2074"/>
                  <a:gd name="f379" fmla="val 1124"/>
                  <a:gd name="f380" fmla="val 2055"/>
                  <a:gd name="f381" fmla="val 2039"/>
                  <a:gd name="f382" fmla="val 1038"/>
                  <a:gd name="f383" fmla="val 2025"/>
                  <a:gd name="f384" fmla="val 998"/>
                  <a:gd name="f385" fmla="val 948"/>
                  <a:gd name="f386" fmla="val 1997"/>
                  <a:gd name="f387" fmla="val 900"/>
                  <a:gd name="f388" fmla="val 1991"/>
                  <a:gd name="f389" fmla="val 850"/>
                  <a:gd name="f390" fmla="val 1963"/>
                  <a:gd name="f391" fmla="val 2067"/>
                  <a:gd name="f392" fmla="val 564"/>
                  <a:gd name="f393" fmla="val 2191"/>
                  <a:gd name="f394" fmla="val 479"/>
                  <a:gd name="f395" fmla="val 343"/>
                  <a:gd name="f396" fmla="val 209"/>
                  <a:gd name="f397" fmla="val 1887"/>
                  <a:gd name="f398" fmla="val 73"/>
                  <a:gd name="f399" fmla="val 1782"/>
                  <a:gd name="f400" fmla="val 53"/>
                  <a:gd name="f401" fmla="val 38"/>
                  <a:gd name="f402" fmla="val 1572"/>
                  <a:gd name="f403" fmla="val 10"/>
                  <a:gd name="f404" fmla="val 2"/>
                  <a:gd name="f405" fmla="val 1154"/>
                  <a:gd name="f406" fmla="val 1083"/>
                  <a:gd name="f407" fmla="val 1062"/>
                  <a:gd name="f408" fmla="val 1043"/>
                  <a:gd name="f409" fmla="val 960"/>
                  <a:gd name="f410" fmla="val 879"/>
                  <a:gd name="f411" fmla="val 5"/>
                  <a:gd name="f412" fmla="val 797"/>
                  <a:gd name="f413" fmla="val 12"/>
                  <a:gd name="f414" fmla="val 744"/>
                  <a:gd name="f415" fmla="val 15"/>
                  <a:gd name="f416" fmla="val 689"/>
                  <a:gd name="f417" fmla="val 20"/>
                  <a:gd name="f418" fmla="val 634"/>
                  <a:gd name="f419" fmla="val 529"/>
                  <a:gd name="f420" fmla="val 424"/>
                  <a:gd name="f421" fmla="val 320"/>
                  <a:gd name="f422" fmla="val 318"/>
                  <a:gd name="f423" fmla="val 16"/>
                  <a:gd name="f424" fmla="val 139"/>
                  <a:gd name="f425" fmla="val 243"/>
                  <a:gd name="f426" fmla="val 216"/>
                  <a:gd name="f427" fmla="val 208"/>
                  <a:gd name="f428" fmla="val 895"/>
                  <a:gd name="f429" fmla="val 200"/>
                  <a:gd name="f430" fmla="val 935"/>
                  <a:gd name="f431" fmla="val 188"/>
                  <a:gd name="f432" fmla="val 976"/>
                  <a:gd name="f433" fmla="val 185"/>
                  <a:gd name="f434" fmla="val 983"/>
                  <a:gd name="f435" fmla="val 989"/>
                  <a:gd name="f436" fmla="val 168"/>
                  <a:gd name="f437" fmla="val 151"/>
                  <a:gd name="f438" fmla="*/ f1 1 2208"/>
                  <a:gd name="f439" fmla="*/ f2 1 2585"/>
                  <a:gd name="f440" fmla="+- f5 0 f3"/>
                  <a:gd name="f441" fmla="+- f4 0 f3"/>
                  <a:gd name="f442" fmla="*/ f441 1 2208"/>
                  <a:gd name="f443" fmla="*/ f440 1 2585"/>
                  <a:gd name="f444" fmla="*/ f3 1 f442"/>
                  <a:gd name="f445" fmla="*/ f4 1 f442"/>
                  <a:gd name="f446" fmla="*/ f3 1 f443"/>
                  <a:gd name="f447" fmla="*/ f5 1 f443"/>
                  <a:gd name="f448" fmla="*/ f444 f438 1"/>
                  <a:gd name="f449" fmla="*/ f445 f438 1"/>
                  <a:gd name="f450" fmla="*/ f447 f439 1"/>
                  <a:gd name="f451" fmla="*/ f446 f439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448" t="f451" r="f449" b="f450"/>
                <a:pathLst>
                  <a:path w="2208" h="2585">
                    <a:moveTo>
                      <a:pt x="f6" y="f7"/>
                    </a:moveTo>
                    <a:cubicBezTo>
                      <a:pt x="f8" y="f9"/>
                      <a:pt x="f10" y="f11"/>
                      <a:pt x="f12" y="f13"/>
                    </a:cubicBezTo>
                    <a:cubicBezTo>
                      <a:pt x="f14" y="f15"/>
                      <a:pt x="f16" y="f17"/>
                      <a:pt x="f18" y="f19"/>
                    </a:cubicBezTo>
                    <a:cubicBezTo>
                      <a:pt x="f20" y="f21"/>
                      <a:pt x="f22" y="f23"/>
                      <a:pt x="f24" y="f25"/>
                    </a:cubicBezTo>
                    <a:cubicBezTo>
                      <a:pt x="f26" y="f27"/>
                      <a:pt x="f28" y="f29"/>
                      <a:pt x="f30" y="f31"/>
                    </a:cubicBezTo>
                    <a:lnTo>
                      <a:pt x="f32" y="f33"/>
                    </a:lnTo>
                    <a:cubicBezTo>
                      <a:pt x="f34" y="f35"/>
                      <a:pt x="f36" y="f37"/>
                      <a:pt x="f38" y="f39"/>
                    </a:cubicBezTo>
                    <a:lnTo>
                      <a:pt x="f22" y="f40"/>
                    </a:lnTo>
                    <a:cubicBezTo>
                      <a:pt x="f26" y="f41"/>
                      <a:pt x="f42" y="f43"/>
                      <a:pt x="f44" y="f45"/>
                    </a:cubicBezTo>
                    <a:cubicBezTo>
                      <a:pt x="f46" y="f47"/>
                      <a:pt x="f48" y="f49"/>
                      <a:pt x="f50" y="f51"/>
                    </a:cubicBezTo>
                    <a:cubicBezTo>
                      <a:pt x="f50" y="f52"/>
                      <a:pt x="f53" y="f43"/>
                      <a:pt x="f54" y="f55"/>
                    </a:cubicBezTo>
                    <a:lnTo>
                      <a:pt x="f50" y="f56"/>
                    </a:lnTo>
                    <a:cubicBezTo>
                      <a:pt x="f57" y="f41"/>
                      <a:pt x="f58" y="f39"/>
                      <a:pt x="f22" y="f59"/>
                    </a:cubicBezTo>
                    <a:lnTo>
                      <a:pt x="f36" y="f60"/>
                    </a:lnTo>
                    <a:lnTo>
                      <a:pt x="f24" y="f61"/>
                    </a:lnTo>
                    <a:cubicBezTo>
                      <a:pt x="f30" y="f62"/>
                      <a:pt x="f63" y="f59"/>
                      <a:pt x="f46" y="f39"/>
                    </a:cubicBezTo>
                    <a:cubicBezTo>
                      <a:pt x="f64" y="f65"/>
                      <a:pt x="f53" y="f66"/>
                      <a:pt x="f67" y="f68"/>
                    </a:cubicBezTo>
                    <a:cubicBezTo>
                      <a:pt x="f67" y="f69"/>
                      <a:pt x="f53" y="f70"/>
                      <a:pt x="f46" y="f71"/>
                    </a:cubicBezTo>
                    <a:lnTo>
                      <a:pt x="f48" y="f71"/>
                    </a:lnTo>
                    <a:lnTo>
                      <a:pt x="f32" y="f72"/>
                    </a:lnTo>
                    <a:cubicBezTo>
                      <a:pt x="f73" y="f74"/>
                      <a:pt x="f73" y="f75"/>
                      <a:pt x="f34" y="f76"/>
                    </a:cubicBezTo>
                    <a:cubicBezTo>
                      <a:pt x="f46" y="f77"/>
                      <a:pt x="f78" y="f79"/>
                      <a:pt x="f80" y="f81"/>
                    </a:cubicBezTo>
                    <a:cubicBezTo>
                      <a:pt x="f82" y="f83"/>
                      <a:pt x="f82" y="f84"/>
                      <a:pt x="f82" y="f85"/>
                    </a:cubicBezTo>
                    <a:lnTo>
                      <a:pt x="f67" y="f86"/>
                    </a:lnTo>
                    <a:lnTo>
                      <a:pt x="f50" y="f85"/>
                    </a:lnTo>
                    <a:lnTo>
                      <a:pt x="f87" y="f88"/>
                    </a:lnTo>
                    <a:cubicBezTo>
                      <a:pt x="f89" y="f90"/>
                      <a:pt x="f91" y="f92"/>
                      <a:pt x="f93" y="f94"/>
                    </a:cubicBezTo>
                    <a:lnTo>
                      <a:pt x="f46" y="f95"/>
                    </a:lnTo>
                    <a:lnTo>
                      <a:pt x="f96" y="f97"/>
                    </a:lnTo>
                    <a:lnTo>
                      <a:pt x="f98" y="f99"/>
                    </a:lnTo>
                    <a:cubicBezTo>
                      <a:pt x="f98" y="f100"/>
                      <a:pt x="f78" y="f101"/>
                      <a:pt x="f78" y="f101"/>
                    </a:cubicBezTo>
                    <a:cubicBezTo>
                      <a:pt x="f102" y="f103"/>
                      <a:pt x="f104" y="f105"/>
                      <a:pt x="f106" y="f103"/>
                    </a:cubicBezTo>
                    <a:cubicBezTo>
                      <a:pt x="f54" y="f101"/>
                      <a:pt x="f63" y="f107"/>
                      <a:pt x="f34" y="f94"/>
                    </a:cubicBezTo>
                    <a:cubicBezTo>
                      <a:pt x="f108" y="f109"/>
                      <a:pt x="f110" y="f111"/>
                      <a:pt x="f112" y="f113"/>
                    </a:cubicBezTo>
                    <a:cubicBezTo>
                      <a:pt x="f114" y="f115"/>
                      <a:pt x="f116" y="f117"/>
                      <a:pt x="f118" y="f119"/>
                    </a:cubicBezTo>
                    <a:cubicBezTo>
                      <a:pt x="f120" y="f121"/>
                      <a:pt x="f122" y="f123"/>
                      <a:pt x="f124" y="f125"/>
                    </a:cubicBezTo>
                    <a:cubicBezTo>
                      <a:pt x="f126" y="f74"/>
                      <a:pt x="f127" y="f128"/>
                      <a:pt x="f129" y="f128"/>
                    </a:cubicBezTo>
                    <a:cubicBezTo>
                      <a:pt x="f116" y="f128"/>
                      <a:pt x="f130" y="f128"/>
                      <a:pt x="f131" y="f75"/>
                    </a:cubicBezTo>
                    <a:cubicBezTo>
                      <a:pt x="f132" y="f125"/>
                      <a:pt x="f133" y="f134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16" y="f135"/>
                    </a:moveTo>
                    <a:cubicBezTo>
                      <a:pt x="f136" y="f135"/>
                      <a:pt x="f136" y="f77"/>
                      <a:pt x="f116" y="f77"/>
                    </a:cubicBezTo>
                    <a:cubicBezTo>
                      <a:pt x="f129" y="f77"/>
                      <a:pt x="f129" y="f135"/>
                      <a:pt x="f116" y="f135"/>
                    </a:cubicBezTo>
                    <a:close/>
                    <a:moveTo>
                      <a:pt x="f116" y="f135"/>
                    </a:moveTo>
                    <a:lnTo>
                      <a:pt x="f116" y="f135"/>
                    </a:lnTo>
                    <a:close/>
                    <a:moveTo>
                      <a:pt x="f136" y="f111"/>
                    </a:moveTo>
                    <a:cubicBezTo>
                      <a:pt x="f137" y="f90"/>
                      <a:pt x="f138" y="f90"/>
                      <a:pt x="f139" y="f140"/>
                    </a:cubicBezTo>
                    <a:cubicBezTo>
                      <a:pt x="f141" y="f92"/>
                      <a:pt x="f142" y="f143"/>
                      <a:pt x="f110" y="f94"/>
                    </a:cubicBezTo>
                    <a:cubicBezTo>
                      <a:pt x="f144" y="f145"/>
                      <a:pt x="f146" y="f147"/>
                      <a:pt x="f148" y="f149"/>
                    </a:cubicBezTo>
                    <a:cubicBezTo>
                      <a:pt x="f150" y="f151"/>
                      <a:pt x="f152" y="f151"/>
                      <a:pt x="f153" y="f151"/>
                    </a:cubicBezTo>
                    <a:lnTo>
                      <a:pt x="f154" y="f151"/>
                    </a:lnTo>
                    <a:lnTo>
                      <a:pt x="f153" y="f155"/>
                    </a:lnTo>
                    <a:cubicBezTo>
                      <a:pt x="f156" y="f157"/>
                      <a:pt x="f158" y="f159"/>
                      <a:pt x="f160" y="f161"/>
                    </a:cubicBezTo>
                    <a:cubicBezTo>
                      <a:pt x="f162" y="f163"/>
                      <a:pt x="f164" y="f165"/>
                      <a:pt x="f136" y="f111"/>
                    </a:cubicBezTo>
                    <a:close/>
                    <a:moveTo>
                      <a:pt x="f136" y="f111"/>
                    </a:moveTo>
                    <a:lnTo>
                      <a:pt x="f136" y="f111"/>
                    </a:lnTo>
                    <a:close/>
                    <a:moveTo>
                      <a:pt x="f166" y="f167"/>
                    </a:moveTo>
                    <a:cubicBezTo>
                      <a:pt x="f168" y="f169"/>
                      <a:pt x="f170" y="f171"/>
                      <a:pt x="f60" y="f172"/>
                    </a:cubicBezTo>
                    <a:cubicBezTo>
                      <a:pt x="f173" y="f174"/>
                      <a:pt x="f79" y="f175"/>
                      <a:pt x="f176" y="f34"/>
                    </a:cubicBezTo>
                    <a:cubicBezTo>
                      <a:pt x="f176" y="f177"/>
                      <a:pt x="f178" y="f179"/>
                      <a:pt x="f180" y="f181"/>
                    </a:cubicBezTo>
                    <a:cubicBezTo>
                      <a:pt x="f180" y="f182"/>
                      <a:pt x="f134" y="f183"/>
                      <a:pt x="f184" y="f185"/>
                    </a:cubicBezTo>
                    <a:cubicBezTo>
                      <a:pt x="f186" y="f187"/>
                      <a:pt x="f188" y="f189"/>
                      <a:pt x="f190" y="f191"/>
                    </a:cubicBezTo>
                    <a:cubicBezTo>
                      <a:pt x="f192" y="f193"/>
                      <a:pt x="f56" y="f54"/>
                      <a:pt x="f166" y="f167"/>
                    </a:cubicBezTo>
                    <a:close/>
                    <a:moveTo>
                      <a:pt x="f166" y="f167"/>
                    </a:moveTo>
                    <a:lnTo>
                      <a:pt x="f166" y="f167"/>
                    </a:lnTo>
                    <a:close/>
                    <a:moveTo>
                      <a:pt x="f194" y="f195"/>
                    </a:moveTo>
                    <a:cubicBezTo>
                      <a:pt x="f196" y="f16"/>
                      <a:pt x="f197" y="f198"/>
                      <a:pt x="f199" y="f136"/>
                    </a:cubicBezTo>
                    <a:cubicBezTo>
                      <a:pt x="f200" y="f201"/>
                      <a:pt x="f202" y="f203"/>
                      <a:pt x="f204" y="f205"/>
                    </a:cubicBezTo>
                    <a:cubicBezTo>
                      <a:pt x="f206" y="f207"/>
                      <a:pt x="f208" y="f209"/>
                      <a:pt x="f210" y="f211"/>
                    </a:cubicBezTo>
                    <a:lnTo>
                      <a:pt x="f212" y="f41"/>
                    </a:lnTo>
                    <a:cubicBezTo>
                      <a:pt x="f213" y="f81"/>
                      <a:pt x="f214" y="f215"/>
                      <a:pt x="f216" y="f217"/>
                    </a:cubicBezTo>
                    <a:lnTo>
                      <a:pt x="f218" y="f219"/>
                    </a:lnTo>
                    <a:lnTo>
                      <a:pt x="f220" y="f221"/>
                    </a:lnTo>
                    <a:cubicBezTo>
                      <a:pt x="f222" y="f223"/>
                      <a:pt x="f224" y="f225"/>
                      <a:pt x="f226" y="f223"/>
                    </a:cubicBezTo>
                    <a:cubicBezTo>
                      <a:pt x="f227" y="f228"/>
                      <a:pt x="f139" y="f228"/>
                      <a:pt x="f229" y="f223"/>
                    </a:cubicBezTo>
                    <a:cubicBezTo>
                      <a:pt x="f230" y="f225"/>
                      <a:pt x="f230" y="f223"/>
                      <a:pt x="f231" y="f221"/>
                    </a:cubicBezTo>
                    <a:lnTo>
                      <a:pt x="f232" y="f219"/>
                    </a:lnTo>
                    <a:lnTo>
                      <a:pt x="f233" y="f217"/>
                    </a:lnTo>
                    <a:cubicBezTo>
                      <a:pt x="f234" y="f215"/>
                      <a:pt x="f235" y="f81"/>
                      <a:pt x="f236" y="f41"/>
                    </a:cubicBezTo>
                    <a:cubicBezTo>
                      <a:pt x="f237" y="f238"/>
                      <a:pt x="f239" y="f240"/>
                      <a:pt x="f241" y="f148"/>
                    </a:cubicBezTo>
                    <a:cubicBezTo>
                      <a:pt x="f242" y="f243"/>
                      <a:pt x="f244" y="f245"/>
                      <a:pt x="f246" y="f136"/>
                    </a:cubicBezTo>
                    <a:cubicBezTo>
                      <a:pt x="f247" y="f198"/>
                      <a:pt x="f248" y="f16"/>
                      <a:pt x="f249" y="f195"/>
                    </a:cubicBezTo>
                    <a:cubicBezTo>
                      <a:pt x="f250" y="f183"/>
                      <a:pt x="f250" y="f251"/>
                      <a:pt x="f252" y="f253"/>
                    </a:cubicBezTo>
                    <a:cubicBezTo>
                      <a:pt x="f254" y="f255"/>
                      <a:pt x="f256" y="f230"/>
                      <a:pt x="f257" y="f258"/>
                    </a:cubicBezTo>
                    <a:cubicBezTo>
                      <a:pt x="f259" y="f260"/>
                      <a:pt x="f181" y="f261"/>
                      <a:pt x="f142" y="f262"/>
                    </a:cubicBezTo>
                    <a:lnTo>
                      <a:pt x="f263" y="f262"/>
                    </a:lnTo>
                    <a:cubicBezTo>
                      <a:pt x="f264" y="f265"/>
                      <a:pt x="f266" y="f267"/>
                      <a:pt x="f268" y="f269"/>
                    </a:cubicBezTo>
                    <a:lnTo>
                      <a:pt x="f270" y="f271"/>
                    </a:lnTo>
                    <a:cubicBezTo>
                      <a:pt x="f272" y="f273"/>
                      <a:pt x="f274" y="f275"/>
                      <a:pt x="f276" y="f277"/>
                    </a:cubicBezTo>
                    <a:cubicBezTo>
                      <a:pt x="f278" y="f279"/>
                      <a:pt x="f280" y="f281"/>
                      <a:pt x="f282" y="f262"/>
                    </a:cubicBezTo>
                    <a:cubicBezTo>
                      <a:pt x="f283" y="f261"/>
                      <a:pt x="f284" y="f260"/>
                      <a:pt x="f285" y="f258"/>
                    </a:cubicBezTo>
                    <a:cubicBezTo>
                      <a:pt x="f286" y="f230"/>
                      <a:pt x="f287" y="f255"/>
                      <a:pt x="f288" y="f253"/>
                    </a:cubicBezTo>
                    <a:cubicBezTo>
                      <a:pt x="f289" y="f251"/>
                      <a:pt x="f289" y="f183"/>
                      <a:pt x="f194" y="f195"/>
                    </a:cubicBezTo>
                    <a:close/>
                    <a:moveTo>
                      <a:pt x="f194" y="f195"/>
                    </a:moveTo>
                    <a:lnTo>
                      <a:pt x="f194" y="f195"/>
                    </a:lnTo>
                    <a:close/>
                    <a:moveTo>
                      <a:pt x="f290" y="f291"/>
                    </a:moveTo>
                    <a:cubicBezTo>
                      <a:pt x="f216" y="f292"/>
                      <a:pt x="f293" y="f294"/>
                      <a:pt x="f295" y="f296"/>
                    </a:cubicBezTo>
                    <a:cubicBezTo>
                      <a:pt x="f297" y="f298"/>
                      <a:pt x="f299" y="f300"/>
                      <a:pt x="f301" y="f48"/>
                    </a:cubicBezTo>
                    <a:cubicBezTo>
                      <a:pt x="f3" y="f302"/>
                      <a:pt x="f303" y="f304"/>
                      <a:pt x="f305" y="f255"/>
                    </a:cubicBezTo>
                    <a:cubicBezTo>
                      <a:pt x="f306" y="f307"/>
                      <a:pt x="f290" y="f235"/>
                      <a:pt x="f308" y="f309"/>
                    </a:cubicBezTo>
                    <a:cubicBezTo>
                      <a:pt x="f310" y="f311"/>
                      <a:pt x="f312" y="f313"/>
                      <a:pt x="f314" y="f315"/>
                    </a:cubicBezTo>
                    <a:cubicBezTo>
                      <a:pt x="f316" y="f317"/>
                      <a:pt x="f178" y="f318"/>
                      <a:pt x="f69" y="f319"/>
                    </a:cubicBezTo>
                    <a:cubicBezTo>
                      <a:pt x="f320" y="f321"/>
                      <a:pt x="f322" y="f323"/>
                      <a:pt x="f324" y="f325"/>
                    </a:cubicBezTo>
                    <a:lnTo>
                      <a:pt x="f326" y="f327"/>
                    </a:lnTo>
                    <a:cubicBezTo>
                      <a:pt x="f328" y="f329"/>
                      <a:pt x="f330" y="f331"/>
                      <a:pt x="f274" y="f332"/>
                    </a:cubicBezTo>
                    <a:cubicBezTo>
                      <a:pt x="f274" y="f333"/>
                      <a:pt x="f274" y="f334"/>
                      <a:pt x="f335" y="f334"/>
                    </a:cubicBezTo>
                    <a:cubicBezTo>
                      <a:pt x="f336" y="f337"/>
                      <a:pt x="f338" y="f339"/>
                      <a:pt x="f340" y="f341"/>
                    </a:cubicBezTo>
                    <a:cubicBezTo>
                      <a:pt x="f340" y="f342"/>
                      <a:pt x="f343" y="f344"/>
                      <a:pt x="f270" y="f345"/>
                    </a:cubicBezTo>
                    <a:cubicBezTo>
                      <a:pt x="f346" y="f344"/>
                      <a:pt x="f346" y="f342"/>
                      <a:pt x="f347" y="f341"/>
                    </a:cubicBezTo>
                    <a:cubicBezTo>
                      <a:pt x="f154" y="f339"/>
                      <a:pt x="f348" y="f337"/>
                      <a:pt x="f349" y="f334"/>
                    </a:cubicBezTo>
                    <a:cubicBezTo>
                      <a:pt x="f349" y="f334"/>
                      <a:pt x="f350" y="f333"/>
                      <a:pt x="f351" y="f332"/>
                    </a:cubicBezTo>
                    <a:cubicBezTo>
                      <a:pt x="f352" y="f331"/>
                      <a:pt x="f353" y="f329"/>
                      <a:pt x="f354" y="f327"/>
                    </a:cubicBezTo>
                    <a:cubicBezTo>
                      <a:pt x="f354" y="f327"/>
                      <a:pt x="f354" y="f325"/>
                      <a:pt x="f355" y="f325"/>
                    </a:cubicBezTo>
                    <a:cubicBezTo>
                      <a:pt x="f356" y="f323"/>
                      <a:pt x="f112" y="f321"/>
                      <a:pt x="f357" y="f319"/>
                    </a:cubicBezTo>
                    <a:cubicBezTo>
                      <a:pt x="f93" y="f318"/>
                      <a:pt x="f358" y="f317"/>
                      <a:pt x="f359" y="f315"/>
                    </a:cubicBezTo>
                    <a:cubicBezTo>
                      <a:pt x="f360" y="f313"/>
                      <a:pt x="f361" y="f311"/>
                      <a:pt x="f362" y="f309"/>
                    </a:cubicBezTo>
                    <a:cubicBezTo>
                      <a:pt x="f363" y="f235"/>
                      <a:pt x="f364" y="f307"/>
                      <a:pt x="f365" y="f255"/>
                    </a:cubicBezTo>
                    <a:cubicBezTo>
                      <a:pt x="f366" y="f304"/>
                      <a:pt x="f367" y="f302"/>
                      <a:pt x="f368" y="f48"/>
                    </a:cubicBezTo>
                    <a:cubicBezTo>
                      <a:pt x="f369" y="f300"/>
                      <a:pt x="f370" y="f298"/>
                      <a:pt x="f371" y="f296"/>
                    </a:cubicBezTo>
                    <a:cubicBezTo>
                      <a:pt x="f249" y="f372"/>
                      <a:pt x="f232" y="f373"/>
                      <a:pt x="f374" y="f375"/>
                    </a:cubicBezTo>
                    <a:cubicBezTo>
                      <a:pt x="f376" y="f377"/>
                      <a:pt x="f378" y="f379"/>
                      <a:pt x="f363" y="f291"/>
                    </a:cubicBezTo>
                    <a:cubicBezTo>
                      <a:pt x="f380" y="f272"/>
                      <a:pt x="f381" y="f382"/>
                      <a:pt x="f383" y="f384"/>
                    </a:cubicBezTo>
                    <a:cubicBezTo>
                      <a:pt x="f241" y="f385"/>
                      <a:pt x="f386" y="f387"/>
                      <a:pt x="f388" y="f389"/>
                    </a:cubicBezTo>
                    <a:cubicBezTo>
                      <a:pt x="f390" y="f115"/>
                      <a:pt x="f391" y="f392"/>
                      <a:pt x="f393" y="f394"/>
                    </a:cubicBezTo>
                    <a:cubicBezTo>
                      <a:pt x="f233" y="f395"/>
                      <a:pt x="f257" y="f396"/>
                      <a:pt x="f397" y="f398"/>
                    </a:cubicBezTo>
                    <a:cubicBezTo>
                      <a:pt x="f399" y="f400"/>
                      <a:pt x="f251" y="f401"/>
                      <a:pt x="f402" y="f301"/>
                    </a:cubicBezTo>
                    <a:cubicBezTo>
                      <a:pt x="f57" y="f403"/>
                      <a:pt x="f137" y="f404"/>
                      <a:pt x="f405" y="f3"/>
                    </a:cubicBezTo>
                    <a:cubicBezTo>
                      <a:pt x="f150" y="f3"/>
                      <a:pt x="f153" y="f3"/>
                      <a:pt x="f270" y="f3"/>
                    </a:cubicBezTo>
                    <a:cubicBezTo>
                      <a:pt x="f406" y="f3"/>
                      <a:pt x="f407" y="f3"/>
                      <a:pt x="f408" y="f3"/>
                    </a:cubicBezTo>
                    <a:cubicBezTo>
                      <a:pt x="f409" y="f404"/>
                      <a:pt x="f410" y="f411"/>
                      <a:pt x="f412" y="f413"/>
                    </a:cubicBezTo>
                    <a:cubicBezTo>
                      <a:pt x="f414" y="f415"/>
                      <a:pt x="f416" y="f417"/>
                      <a:pt x="f418" y="f301"/>
                    </a:cubicBezTo>
                    <a:cubicBezTo>
                      <a:pt x="f419" y="f401"/>
                      <a:pt x="f420" y="f400"/>
                      <a:pt x="f421" y="f398"/>
                    </a:cubicBezTo>
                    <a:cubicBezTo>
                      <a:pt x="f422" y="f398"/>
                      <a:pt x="f422" y="f398"/>
                      <a:pt x="f422" y="f398"/>
                    </a:cubicBezTo>
                    <a:cubicBezTo>
                      <a:pt x="f285" y="f396"/>
                      <a:pt x="f216" y="f395"/>
                      <a:pt x="f423" y="f394"/>
                    </a:cubicBezTo>
                    <a:cubicBezTo>
                      <a:pt x="f424" y="f392"/>
                      <a:pt x="f425" y="f115"/>
                      <a:pt x="f426" y="f389"/>
                    </a:cubicBezTo>
                    <a:cubicBezTo>
                      <a:pt x="f427" y="f428"/>
                      <a:pt x="f429" y="f430"/>
                      <a:pt x="f431" y="f432"/>
                    </a:cubicBezTo>
                    <a:cubicBezTo>
                      <a:pt x="f433" y="f434"/>
                      <a:pt x="f286" y="f435"/>
                      <a:pt x="f0" y="f384"/>
                    </a:cubicBezTo>
                    <a:cubicBezTo>
                      <a:pt x="f436" y="f382"/>
                      <a:pt x="f437" y="f272"/>
                      <a:pt x="f290" y="f291"/>
                    </a:cubicBezTo>
                    <a:close/>
                  </a:path>
                </a:pathLst>
              </a:custGeom>
              <a:solidFill>
                <a:srgbClr val="ECECED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5" name="Forma Livre 24"/>
              <p:cNvSpPr/>
              <p:nvPr/>
            </p:nvSpPr>
            <p:spPr>
              <a:xfrm>
                <a:off x="9202677" y="6188037"/>
                <a:ext cx="203399" cy="260283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643"/>
                  <a:gd name="f5" fmla="val 792"/>
                  <a:gd name="f6" fmla="val 556"/>
                  <a:gd name="f7" fmla="val 170"/>
                  <a:gd name="f8" fmla="val 43"/>
                  <a:gd name="f9" fmla="val 343"/>
                  <a:gd name="f10" fmla="val 131"/>
                  <a:gd name="f11" fmla="val 488"/>
                  <a:gd name="f12" fmla="val 232"/>
                  <a:gd name="f13" fmla="val 655"/>
                  <a:gd name="f14" fmla="val 393"/>
                  <a:gd name="f15" fmla="val 781"/>
                  <a:gd name="f16" fmla="val 588"/>
                  <a:gd name="f17" fmla="val 791"/>
                  <a:gd name="f18" fmla="val 586"/>
                  <a:gd name="f19" fmla="val 592"/>
                  <a:gd name="f20" fmla="val 784"/>
                  <a:gd name="f21" fmla="val 642"/>
                  <a:gd name="f22" fmla="val 705"/>
                  <a:gd name="f23" fmla="val 624"/>
                  <a:gd name="f24" fmla="val 599"/>
                  <a:gd name="f25" fmla="val 593"/>
                  <a:gd name="f26" fmla="val 517"/>
                  <a:gd name="f27" fmla="val 560"/>
                  <a:gd name="f28" fmla="val 434"/>
                  <a:gd name="f29" fmla="val 516"/>
                  <a:gd name="f30" fmla="val 479"/>
                  <a:gd name="f31" fmla="val 281"/>
                  <a:gd name="f32" fmla="val 460"/>
                  <a:gd name="f33" fmla="val 237"/>
                  <a:gd name="f34" fmla="val 438"/>
                  <a:gd name="f35" fmla="val 184"/>
                  <a:gd name="f36" fmla="val 442"/>
                  <a:gd name="f37" fmla="val 136"/>
                  <a:gd name="f38" fmla="val 447"/>
                  <a:gd name="f39" fmla="val 64"/>
                  <a:gd name="f40" fmla="val 495"/>
                  <a:gd name="f41" fmla="val 22"/>
                  <a:gd name="f42" fmla="val 169"/>
                  <a:gd name="f43" fmla="val 449"/>
                  <a:gd name="f44" fmla="val 196"/>
                  <a:gd name="f45" fmla="val 436"/>
                  <a:gd name="f46" fmla="val 199"/>
                  <a:gd name="f47" fmla="val 200"/>
                  <a:gd name="f48" fmla="val 219"/>
                  <a:gd name="f49" fmla="val 220"/>
                  <a:gd name="f50" fmla="val 223"/>
                  <a:gd name="f51" fmla="val 257"/>
                  <a:gd name="f52" fmla="val 243"/>
                  <a:gd name="f53" fmla="val 205"/>
                  <a:gd name="f54" fmla="val 365"/>
                  <a:gd name="f55" fmla="val 208"/>
                  <a:gd name="f56" fmla="val 277"/>
                  <a:gd name="f57" fmla="val 212"/>
                  <a:gd name="f58" fmla="val 163"/>
                  <a:gd name="f59" fmla="val 307"/>
                  <a:gd name="f60" fmla="val 94"/>
                  <a:gd name="f61" fmla="val 357"/>
                  <a:gd name="f62" fmla="val 78"/>
                  <a:gd name="f63" fmla="val 192"/>
                  <a:gd name="f64" fmla="val 362"/>
                  <a:gd name="f65" fmla="val 269"/>
                  <a:gd name="f66" fmla="val 486"/>
                  <a:gd name="f67" fmla="val 368"/>
                  <a:gd name="f68" fmla="val 359"/>
                  <a:gd name="f69" fmla="val 392"/>
                  <a:gd name="f70" fmla="val 286"/>
                  <a:gd name="f71" fmla="val 266"/>
                  <a:gd name="f72" fmla="val 422"/>
                  <a:gd name="f73" fmla="val 421"/>
                  <a:gd name="f74" fmla="val 417"/>
                  <a:gd name="f75" fmla="val 364"/>
                  <a:gd name="f76" fmla="val 395"/>
                  <a:gd name="f77" fmla="val 396"/>
                  <a:gd name="f78" fmla="val 428"/>
                  <a:gd name="f79" fmla="val 432"/>
                  <a:gd name="f80" fmla="val 458"/>
                  <a:gd name="f81" fmla="val 463"/>
                  <a:gd name="f82" fmla="val 466"/>
                  <a:gd name="f83" fmla="val 429"/>
                  <a:gd name="f84" fmla="val 469"/>
                  <a:gd name="f85" fmla="val 341"/>
                  <a:gd name="f86" fmla="val 255"/>
                  <a:gd name="f87" fmla="val 481"/>
                  <a:gd name="f88" fmla="val 162"/>
                  <a:gd name="f89" fmla="val 468"/>
                  <a:gd name="f90" fmla="val 164"/>
                  <a:gd name="f91" fmla="val 461"/>
                  <a:gd name="f92" fmla="val 454"/>
                  <a:gd name="f93" fmla="val 453"/>
                  <a:gd name="f94" fmla="val 165"/>
                  <a:gd name="f95" fmla="*/ f1 1 643"/>
                  <a:gd name="f96" fmla="*/ f2 1 792"/>
                  <a:gd name="f97" fmla="+- f5 0 f3"/>
                  <a:gd name="f98" fmla="+- f4 0 f3"/>
                  <a:gd name="f99" fmla="*/ f98 1 643"/>
                  <a:gd name="f100" fmla="*/ f97 1 792"/>
                  <a:gd name="f101" fmla="*/ f3 1 f99"/>
                  <a:gd name="f102" fmla="*/ f4 1 f99"/>
                  <a:gd name="f103" fmla="*/ f3 1 f100"/>
                  <a:gd name="f104" fmla="*/ f5 1 f100"/>
                  <a:gd name="f105" fmla="*/ f101 f95 1"/>
                  <a:gd name="f106" fmla="*/ f102 f95 1"/>
                  <a:gd name="f107" fmla="*/ f104 f96 1"/>
                  <a:gd name="f108" fmla="*/ f103 f9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05" t="f108" r="f106" b="f107"/>
                <a:pathLst>
                  <a:path w="643" h="792">
                    <a:moveTo>
                      <a:pt x="f6" y="f3"/>
                    </a:moveTo>
                    <a:lnTo>
                      <a:pt x="f3" y="f3"/>
                    </a:lnTo>
                    <a:cubicBezTo>
                      <a:pt x="f3" y="f7"/>
                      <a:pt x="f8" y="f9"/>
                      <a:pt x="f10" y="f11"/>
                    </a:cubicBezTo>
                    <a:cubicBezTo>
                      <a:pt x="f12" y="f13"/>
                      <a:pt x="f14" y="f15"/>
                      <a:pt x="f16" y="f17"/>
                    </a:cubicBezTo>
                    <a:lnTo>
                      <a:pt x="f18" y="f17"/>
                    </a:lnTo>
                    <a:lnTo>
                      <a:pt x="f19" y="f20"/>
                    </a:ln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27" y="f28"/>
                      <a:pt x="f29" y="f0"/>
                      <a:pt x="f30" y="f31"/>
                    </a:cubicBezTo>
                    <a:cubicBezTo>
                      <a:pt x="f32" y="f33"/>
                      <a:pt x="f34" y="f35"/>
                      <a:pt x="f36" y="f37"/>
                    </a:cubicBezTo>
                    <a:cubicBezTo>
                      <a:pt x="f38" y="f39"/>
                      <a:pt x="f40" y="f41"/>
                      <a:pt x="f6" y="f3"/>
                    </a:cubicBezTo>
                    <a:close/>
                    <a:moveTo>
                      <a:pt x="f6" y="f3"/>
                    </a:moveTo>
                    <a:lnTo>
                      <a:pt x="f6" y="f3"/>
                    </a:lnTo>
                    <a:close/>
                    <a:moveTo>
                      <a:pt x="f42" y="f43"/>
                    </a:moveTo>
                    <a:lnTo>
                      <a:pt x="f44" y="f43"/>
                    </a:lnTo>
                    <a:lnTo>
                      <a:pt x="f44" y="f34"/>
                    </a:lnTo>
                    <a:cubicBezTo>
                      <a:pt x="f44" y="f45"/>
                      <a:pt x="f46" y="f45"/>
                      <a:pt x="f47" y="f45"/>
                    </a:cubicBezTo>
                    <a:lnTo>
                      <a:pt x="f48" y="f45"/>
                    </a:lnTo>
                    <a:cubicBezTo>
                      <a:pt x="f49" y="f45"/>
                      <a:pt x="f50" y="f45"/>
                      <a:pt x="f50" y="f34"/>
                    </a:cubicBezTo>
                    <a:lnTo>
                      <a:pt x="f50" y="f43"/>
                    </a:lnTo>
                    <a:lnTo>
                      <a:pt x="f51" y="f43"/>
                    </a:lnTo>
                    <a:cubicBezTo>
                      <a:pt x="f52" y="f28"/>
                      <a:pt x="f53" y="f54"/>
                      <a:pt x="f55" y="f56"/>
                    </a:cubicBezTo>
                    <a:cubicBezTo>
                      <a:pt x="f57" y="f58"/>
                      <a:pt x="f59" y="f60"/>
                      <a:pt x="f61" y="f62"/>
                    </a:cubicBezTo>
                    <a:cubicBezTo>
                      <a:pt x="f31" y="f63"/>
                      <a:pt x="f64" y="f65"/>
                      <a:pt x="f66" y="f67"/>
                    </a:cubicBezTo>
                    <a:cubicBezTo>
                      <a:pt x="f68" y="f69"/>
                      <a:pt x="f70" y="f34"/>
                      <a:pt x="f71" y="f43"/>
                    </a:cubicBezTo>
                    <a:lnTo>
                      <a:pt x="f0" y="f43"/>
                    </a:lnTo>
                    <a:lnTo>
                      <a:pt x="f0" y="f72"/>
                    </a:lnTo>
                    <a:cubicBezTo>
                      <a:pt x="f0" y="f73"/>
                      <a:pt x="f64" y="f74"/>
                      <a:pt x="f75" y="f74"/>
                    </a:cubicBezTo>
                    <a:lnTo>
                      <a:pt x="f14" y="f74"/>
                    </a:lnTo>
                    <a:cubicBezTo>
                      <a:pt x="f76" y="f74"/>
                      <a:pt x="f77" y="f73"/>
                      <a:pt x="f77" y="f72"/>
                    </a:cubicBezTo>
                    <a:lnTo>
                      <a:pt x="f77" y="f43"/>
                    </a:lnTo>
                    <a:lnTo>
                      <a:pt x="f78" y="f43"/>
                    </a:lnTo>
                    <a:cubicBezTo>
                      <a:pt x="f79" y="f43"/>
                      <a:pt x="f79" y="f80"/>
                      <a:pt x="f79" y="f81"/>
                    </a:cubicBezTo>
                    <a:cubicBezTo>
                      <a:pt x="f79" y="f82"/>
                      <a:pt x="f83" y="f84"/>
                      <a:pt x="f78" y="f84"/>
                    </a:cubicBezTo>
                    <a:cubicBezTo>
                      <a:pt x="f85" y="f30"/>
                      <a:pt x="f86" y="f87"/>
                      <a:pt x="f42" y="f84"/>
                    </a:cubicBezTo>
                    <a:cubicBezTo>
                      <a:pt x="f88" y="f89"/>
                      <a:pt x="f90" y="f91"/>
                      <a:pt x="f90" y="f92"/>
                    </a:cubicBezTo>
                    <a:cubicBezTo>
                      <a:pt x="f90" y="f93"/>
                      <a:pt x="f94" y="f43"/>
                      <a:pt x="f42" y="f43"/>
                    </a:cubicBezTo>
                    <a:close/>
                  </a:path>
                </a:pathLst>
              </a:custGeom>
              <a:solidFill>
                <a:srgbClr val="9EDBF4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6" name="Forma Livre 25"/>
              <p:cNvSpPr/>
              <p:nvPr/>
            </p:nvSpPr>
            <p:spPr>
              <a:xfrm>
                <a:off x="9364681" y="6191283"/>
                <a:ext cx="187195" cy="257037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595"/>
                  <a:gd name="f5" fmla="val 785"/>
                  <a:gd name="f6" fmla="val 1"/>
                  <a:gd name="f7" fmla="val 128"/>
                  <a:gd name="f8" fmla="val 172"/>
                  <a:gd name="f9" fmla="val 20"/>
                  <a:gd name="f10" fmla="val 225"/>
                  <a:gd name="f11" fmla="val 37"/>
                  <a:gd name="f12" fmla="val 266"/>
                  <a:gd name="f13" fmla="val 74"/>
                  <a:gd name="f14" fmla="val 345"/>
                  <a:gd name="f15" fmla="val 118"/>
                  <a:gd name="f16" fmla="val 419"/>
                  <a:gd name="f17" fmla="val 151"/>
                  <a:gd name="f18" fmla="val 503"/>
                  <a:gd name="f19" fmla="val 186"/>
                  <a:gd name="f20" fmla="val 590"/>
                  <a:gd name="f21" fmla="val 201"/>
                  <a:gd name="f22" fmla="val 700"/>
                  <a:gd name="f23" fmla="val 150"/>
                  <a:gd name="f24" fmla="val 784"/>
                  <a:gd name="f25" fmla="val 165"/>
                  <a:gd name="f26" fmla="val 339"/>
                  <a:gd name="f27" fmla="val 782"/>
                  <a:gd name="f28" fmla="val 489"/>
                  <a:gd name="f29" fmla="val 690"/>
                  <a:gd name="f30" fmla="val 594"/>
                  <a:gd name="f31" fmla="val 550"/>
                  <a:gd name="f32" fmla="val 532"/>
                  <a:gd name="f33" fmla="val 506"/>
                  <a:gd name="f34" fmla="val 513"/>
                  <a:gd name="f35" fmla="val 461"/>
                  <a:gd name="f36" fmla="val 496"/>
                  <a:gd name="f37" fmla="val 463"/>
                  <a:gd name="f38" fmla="val 604"/>
                  <a:gd name="f39" fmla="val 431"/>
                  <a:gd name="f40" fmla="val 394"/>
                  <a:gd name="f41" fmla="val 398"/>
                  <a:gd name="f42" fmla="val 471"/>
                  <a:gd name="f43" fmla="val 378"/>
                  <a:gd name="f44" fmla="val 464"/>
                  <a:gd name="f45" fmla="val 458"/>
                  <a:gd name="f46" fmla="val 342"/>
                  <a:gd name="f47" fmla="val 451"/>
                  <a:gd name="f48" fmla="val 274"/>
                  <a:gd name="f49" fmla="val 429"/>
                  <a:gd name="f50" fmla="val 370"/>
                  <a:gd name="f51" fmla="val 157"/>
                  <a:gd name="f52" fmla="val 315"/>
                  <a:gd name="f53" fmla="val 111"/>
                  <a:gd name="f54" fmla="val 255"/>
                  <a:gd name="f55" fmla="val 80"/>
                  <a:gd name="f56" fmla="val 182"/>
                  <a:gd name="f57" fmla="val 94"/>
                  <a:gd name="f58" fmla="val 106"/>
                  <a:gd name="f59" fmla="val 99"/>
                  <a:gd name="f60" fmla="val 69"/>
                  <a:gd name="f61" fmla="val 110"/>
                  <a:gd name="f62" fmla="val 33"/>
                  <a:gd name="f63" fmla="val 123"/>
                  <a:gd name="f64" fmla="val 3"/>
                  <a:gd name="f65" fmla="val 89"/>
                  <a:gd name="f66" fmla="val 12"/>
                  <a:gd name="f67" fmla="val 22"/>
                  <a:gd name="f68" fmla="val 32"/>
                  <a:gd name="f69" fmla="val 43"/>
                  <a:gd name="f70" fmla="val 5"/>
                  <a:gd name="f71" fmla="val 79"/>
                  <a:gd name="f72" fmla="*/ f1 1 595"/>
                  <a:gd name="f73" fmla="*/ f2 1 785"/>
                  <a:gd name="f74" fmla="+- f5 0 f3"/>
                  <a:gd name="f75" fmla="+- f4 0 f3"/>
                  <a:gd name="f76" fmla="*/ f75 1 595"/>
                  <a:gd name="f77" fmla="*/ f74 1 785"/>
                  <a:gd name="f78" fmla="*/ f3 1 f76"/>
                  <a:gd name="f79" fmla="*/ f4 1 f76"/>
                  <a:gd name="f80" fmla="*/ f3 1 f77"/>
                  <a:gd name="f81" fmla="*/ f5 1 f77"/>
                  <a:gd name="f82" fmla="*/ f78 f72 1"/>
                  <a:gd name="f83" fmla="*/ f79 f72 1"/>
                  <a:gd name="f84" fmla="*/ f81 f73 1"/>
                  <a:gd name="f85" fmla="*/ f80 f7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82" t="f85" r="f83" b="f84"/>
                <a:pathLst>
                  <a:path w="595" h="785">
                    <a:moveTo>
                      <a:pt x="f6" y="f7"/>
                    </a:moveTo>
                    <a:cubicBezTo>
                      <a:pt x="f3" y="f8"/>
                      <a:pt x="f9" y="f10"/>
                      <a:pt x="f11" y="f12"/>
                    </a:cubicBezTo>
                    <a:cubicBezTo>
                      <a:pt x="f13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3" y="f24"/>
                    </a:cubicBezTo>
                    <a:lnTo>
                      <a:pt x="f25" y="f24"/>
                    </a:lnTo>
                    <a:cubicBezTo>
                      <a:pt x="f26" y="f27"/>
                      <a:pt x="f28" y="f29"/>
                      <a:pt x="f30" y="f31"/>
                    </a:cubicBezTo>
                    <a:cubicBezTo>
                      <a:pt x="f31" y="f32"/>
                      <a:pt x="f33" y="f34"/>
                      <a:pt x="f35" y="f36"/>
                    </a:cubicBezTo>
                    <a:lnTo>
                      <a:pt x="f37" y="f38"/>
                    </a:lnTo>
                    <a:lnTo>
                      <a:pt x="f39" y="f38"/>
                    </a:lnTo>
                    <a:lnTo>
                      <a:pt x="f40" y="f38"/>
                    </a:lnTo>
                    <a:lnTo>
                      <a:pt x="f41" y="f42"/>
                    </a:lnTo>
                    <a:cubicBezTo>
                      <a:pt x="f43" y="f44"/>
                      <a:pt x="f0" y="f45"/>
                      <a:pt x="f46" y="f47"/>
                    </a:cubicBezTo>
                    <a:cubicBezTo>
                      <a:pt x="f48" y="f49"/>
                      <a:pt x="f21" y="f50"/>
                      <a:pt x="f51" y="f52"/>
                    </a:cubicBezTo>
                    <a:cubicBezTo>
                      <a:pt x="f53" y="f54"/>
                      <a:pt x="f55" y="f56"/>
                      <a:pt x="f57" y="f58"/>
                    </a:cubicBezTo>
                    <a:cubicBezTo>
                      <a:pt x="f59" y="f60"/>
                      <a:pt x="f61" y="f62"/>
                      <a:pt x="f63" y="f3"/>
                    </a:cubicBezTo>
                    <a:cubicBezTo>
                      <a:pt x="f58" y="f64"/>
                      <a:pt x="f65" y="f66"/>
                      <a:pt x="f13" y="f67"/>
                    </a:cubicBezTo>
                    <a:cubicBezTo>
                      <a:pt x="f68" y="f69"/>
                      <a:pt x="f70" y="f71"/>
                      <a:pt x="f6" y="f7"/>
                    </a:cubicBez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7" name="Forma Livre 26"/>
              <p:cNvSpPr/>
              <p:nvPr/>
            </p:nvSpPr>
            <p:spPr>
              <a:xfrm>
                <a:off x="9396356" y="6188037"/>
                <a:ext cx="217444" cy="192243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683"/>
                  <a:gd name="f6" fmla="val 603"/>
                  <a:gd name="f7" fmla="val 504"/>
                  <a:gd name="f8" fmla="val 123"/>
                  <a:gd name="f9" fmla="val 507"/>
                  <a:gd name="f10" fmla="val 131"/>
                  <a:gd name="f11" fmla="val 459"/>
                  <a:gd name="f12" fmla="val 151"/>
                  <a:gd name="f13" fmla="val 514"/>
                  <a:gd name="f14" fmla="val 144"/>
                  <a:gd name="f15" fmla="val 154"/>
                  <a:gd name="f16" fmla="val 464"/>
                  <a:gd name="f17" fmla="val 161"/>
                  <a:gd name="f18" fmla="val 506"/>
                  <a:gd name="f19" fmla="val 166"/>
                  <a:gd name="f20" fmla="val 163"/>
                  <a:gd name="f21" fmla="val 518"/>
                  <a:gd name="f22" fmla="val 172"/>
                  <a:gd name="f23" fmla="val 174"/>
                  <a:gd name="f24" fmla="val 179"/>
                  <a:gd name="f25" fmla="val 177"/>
                  <a:gd name="f26" fmla="val 468"/>
                  <a:gd name="f27" fmla="val 200"/>
                  <a:gd name="f28" fmla="val 525"/>
                  <a:gd name="f29" fmla="val 184"/>
                  <a:gd name="f30" fmla="val 529"/>
                  <a:gd name="f31" fmla="val 194"/>
                  <a:gd name="f32" fmla="val 210"/>
                  <a:gd name="f33" fmla="val 209"/>
                  <a:gd name="f34" fmla="val 217"/>
                  <a:gd name="f35" fmla="val 473"/>
                  <a:gd name="f36" fmla="val 219"/>
                  <a:gd name="f37" fmla="val 490"/>
                  <a:gd name="f38" fmla="val 224"/>
                  <a:gd name="f39" fmla="val 227"/>
                  <a:gd name="f40" fmla="val 234"/>
                  <a:gd name="f41" fmla="val 530"/>
                  <a:gd name="f42" fmla="val 526"/>
                  <a:gd name="f43" fmla="val 244"/>
                  <a:gd name="f44" fmla="val 523"/>
                  <a:gd name="f45" fmla="val 242"/>
                  <a:gd name="f46" fmla="val 502"/>
                  <a:gd name="f47" fmla="val 235"/>
                  <a:gd name="f48" fmla="val 483"/>
                  <a:gd name="f49" fmla="val 230"/>
                  <a:gd name="f50" fmla="val 463"/>
                  <a:gd name="f51" fmla="val 259"/>
                  <a:gd name="f52" fmla="val 520"/>
                  <a:gd name="f53" fmla="val 267"/>
                  <a:gd name="f54" fmla="val 461"/>
                  <a:gd name="f55" fmla="val 237"/>
                  <a:gd name="f56" fmla="val 511"/>
                  <a:gd name="f57" fmla="val 283"/>
                  <a:gd name="f58" fmla="val 290"/>
                  <a:gd name="f59" fmla="val 458"/>
                  <a:gd name="f60" fmla="val 245"/>
                  <a:gd name="f61" fmla="val 288"/>
                  <a:gd name="f62" fmla="val 293"/>
                  <a:gd name="f63" fmla="val 303"/>
                  <a:gd name="f64" fmla="val 485"/>
                  <a:gd name="f65" fmla="val 298"/>
                  <a:gd name="f66" fmla="val 480"/>
                  <a:gd name="f67" fmla="val 301"/>
                  <a:gd name="f68" fmla="val 478"/>
                  <a:gd name="f69" fmla="val 296"/>
                  <a:gd name="f70" fmla="val 291"/>
                  <a:gd name="f71" fmla="val 499"/>
                  <a:gd name="f72" fmla="val 316"/>
                  <a:gd name="f73" fmla="val 495"/>
                  <a:gd name="f74" fmla="val 325"/>
                  <a:gd name="f75" fmla="val 454"/>
                  <a:gd name="f76" fmla="val 310"/>
                  <a:gd name="f77" fmla="val 470"/>
                  <a:gd name="f78" fmla="val 340"/>
                  <a:gd name="f79" fmla="val 482"/>
                  <a:gd name="f80" fmla="val 343"/>
                  <a:gd name="f81" fmla="val 348"/>
                  <a:gd name="f82" fmla="val 471"/>
                  <a:gd name="f83" fmla="val 330"/>
                  <a:gd name="f84" fmla="val 456"/>
                  <a:gd name="f85" fmla="val 447"/>
                  <a:gd name="f86" fmla="val 306"/>
                  <a:gd name="f87" fmla="val 357"/>
                  <a:gd name="f88" fmla="val 452"/>
                  <a:gd name="f89" fmla="val 440"/>
                  <a:gd name="f90" fmla="val 308"/>
                  <a:gd name="f91" fmla="val 437"/>
                  <a:gd name="f92" fmla="val 439"/>
                  <a:gd name="f93" fmla="val 362"/>
                  <a:gd name="f94" fmla="val 435"/>
                  <a:gd name="f95" fmla="val 363"/>
                  <a:gd name="f96" fmla="val 432"/>
                  <a:gd name="f97" fmla="val 367"/>
                  <a:gd name="f98" fmla="val 428"/>
                  <a:gd name="f99" fmla="val 427"/>
                  <a:gd name="f100" fmla="val 403"/>
                  <a:gd name="f101" fmla="val 336"/>
                  <a:gd name="f102" fmla="val 421"/>
                  <a:gd name="f103" fmla="val 378"/>
                  <a:gd name="f104" fmla="val 415"/>
                  <a:gd name="f105" fmla="val 382"/>
                  <a:gd name="f106" fmla="val 392"/>
                  <a:gd name="f107" fmla="val 338"/>
                  <a:gd name="f108" fmla="val 352"/>
                  <a:gd name="f109" fmla="val 394"/>
                  <a:gd name="f110" fmla="val 368"/>
                  <a:gd name="f111" fmla="val 387"/>
                  <a:gd name="f112" fmla="val 385"/>
                  <a:gd name="f113" fmla="val 370"/>
                  <a:gd name="f114" fmla="val 384"/>
                  <a:gd name="f115" fmla="val 355"/>
                  <a:gd name="f116" fmla="val 341"/>
                  <a:gd name="f117" fmla="val 369"/>
                  <a:gd name="f118" fmla="val 372"/>
                  <a:gd name="f119" fmla="val 486"/>
                  <a:gd name="f120" fmla="val 418"/>
                  <a:gd name="f121" fmla="val 505"/>
                  <a:gd name="f122" fmla="val 466"/>
                  <a:gd name="f123" fmla="val 545"/>
                  <a:gd name="f124" fmla="val 627"/>
                  <a:gd name="f125" fmla="val 390"/>
                  <a:gd name="f126" fmla="val 680"/>
                  <a:gd name="f127" fmla="val 192"/>
                  <a:gd name="f128" fmla="val 682"/>
                  <a:gd name="f129" fmla="val 56"/>
                  <a:gd name="f130" fmla="val 39"/>
                  <a:gd name="f131" fmla="val 37"/>
                  <a:gd name="f132" fmla="val 27"/>
                  <a:gd name="f133" fmla="val 76"/>
                  <a:gd name="f134" fmla="val 20"/>
                  <a:gd name="f135" fmla="val 118"/>
                  <a:gd name="f136" fmla="val 83"/>
                  <a:gd name="f137" fmla="val 335"/>
                  <a:gd name="f138" fmla="val 169"/>
                  <a:gd name="f139" fmla="val 397"/>
                  <a:gd name="f140" fmla="val 196"/>
                  <a:gd name="f141" fmla="val 416"/>
                  <a:gd name="f142" fmla="val 434"/>
                  <a:gd name="f143" fmla="val 256"/>
                  <a:gd name="f144" fmla="val 443"/>
                  <a:gd name="f145" fmla="val 273"/>
                  <a:gd name="f146" fmla="val 449"/>
                  <a:gd name="f147" fmla="val 307"/>
                  <a:gd name="f148" fmla="val 309"/>
                  <a:gd name="f149" fmla="val 299"/>
                  <a:gd name="f150" fmla="val 388"/>
                  <a:gd name="f151" fmla="val 353"/>
                  <a:gd name="f152" fmla="val 292"/>
                  <a:gd name="f153" fmla="val 270"/>
                  <a:gd name="f154" fmla="val 263"/>
                  <a:gd name="f155" fmla="val 380"/>
                  <a:gd name="f156" fmla="val 282"/>
                  <a:gd name="f157" fmla="val 258"/>
                  <a:gd name="f158" fmla="val 365"/>
                  <a:gd name="f159" fmla="val 252"/>
                  <a:gd name="f160" fmla="val 249"/>
                  <a:gd name="f161" fmla="val 247"/>
                  <a:gd name="f162" fmla="val 311"/>
                  <a:gd name="f163" fmla="val 232"/>
                  <a:gd name="f164" fmla="val 223"/>
                  <a:gd name="f165" fmla="val 228"/>
                  <a:gd name="f166" fmla="val 318"/>
                  <a:gd name="f167" fmla="val 221"/>
                  <a:gd name="f168" fmla="val 331"/>
                  <a:gd name="f169" fmla="val 212"/>
                  <a:gd name="f170" fmla="val 345"/>
                  <a:gd name="f171" fmla="val 350"/>
                  <a:gd name="f172" fmla="val 203"/>
                  <a:gd name="f173" fmla="val 204"/>
                  <a:gd name="f174" fmla="val 215"/>
                  <a:gd name="f175" fmla="val 188"/>
                  <a:gd name="f176" fmla="val 326"/>
                  <a:gd name="f177" fmla="val 185"/>
                  <a:gd name="f178" fmla="val 208"/>
                  <a:gd name="f179" fmla="val 197"/>
                  <a:gd name="f180" fmla="val 300"/>
                  <a:gd name="f181" fmla="val 181"/>
                  <a:gd name="f182" fmla="val 305"/>
                  <a:gd name="f183" fmla="val 295"/>
                  <a:gd name="f184" fmla="val 173"/>
                  <a:gd name="f185" fmla="val 285"/>
                  <a:gd name="f186" fmla="val 239"/>
                  <a:gd name="f187" fmla="val 165"/>
                  <a:gd name="f188" fmla="val 269"/>
                  <a:gd name="f189" fmla="val 260"/>
                  <a:gd name="f190" fmla="val 229"/>
                  <a:gd name="f191" fmla="val 157"/>
                  <a:gd name="f192" fmla="val 160"/>
                  <a:gd name="f193" fmla="val 225"/>
                  <a:gd name="f194" fmla="val 222"/>
                  <a:gd name="f195" fmla="val 216"/>
                  <a:gd name="f196" fmla="val 156"/>
                  <a:gd name="f197" fmla="val 195"/>
                  <a:gd name="f198" fmla="val 175"/>
                  <a:gd name="f199" fmla="val 164"/>
                  <a:gd name="f200" fmla="val 170"/>
                  <a:gd name="f201" fmla="val 220"/>
                  <a:gd name="f202" fmla="val 148"/>
                  <a:gd name="f203" fmla="val 153"/>
                  <a:gd name="f204" fmla="val 134"/>
                  <a:gd name="f205" fmla="val 124"/>
                  <a:gd name="f206" fmla="val 146"/>
                  <a:gd name="f207" fmla="val 187"/>
                  <a:gd name="f208" fmla="val 109"/>
                  <a:gd name="f209" fmla="val 103"/>
                  <a:gd name="f210" fmla="val 139"/>
                  <a:gd name="f211" fmla="val 91"/>
                  <a:gd name="f212" fmla="val 86"/>
                  <a:gd name="f213" fmla="val 218"/>
                  <a:gd name="f214" fmla="val 84"/>
                  <a:gd name="f215" fmla="val 78"/>
                  <a:gd name="f216" fmla="val 68"/>
                  <a:gd name="f217" fmla="val 61"/>
                  <a:gd name="f218" fmla="val 280"/>
                  <a:gd name="f219" fmla="val 99"/>
                  <a:gd name="f220" fmla="val 240"/>
                  <a:gd name="f221" fmla="val 47"/>
                  <a:gd name="f222" fmla="val 42"/>
                  <a:gd name="f223" fmla="val 268"/>
                  <a:gd name="f224" fmla="val 33"/>
                  <a:gd name="f225" fmla="val 275"/>
                  <a:gd name="f226" fmla="val 30"/>
                  <a:gd name="f227" fmla="val 88"/>
                  <a:gd name="f228" fmla="val 314"/>
                  <a:gd name="f229" fmla="val 323"/>
                  <a:gd name="f230" fmla="val 28"/>
                  <a:gd name="f231" fmla="val 93"/>
                  <a:gd name="f232" fmla="val 337"/>
                  <a:gd name="f233" fmla="val 40"/>
                  <a:gd name="f234" fmla="val 35"/>
                  <a:gd name="f235" fmla="val 344"/>
                  <a:gd name="f236" fmla="val 32"/>
                  <a:gd name="f237" fmla="val 349"/>
                  <a:gd name="f238" fmla="val 347"/>
                  <a:gd name="f239" fmla="val 361"/>
                  <a:gd name="f240" fmla="val 25"/>
                  <a:gd name="f241" fmla="val 376"/>
                  <a:gd name="f242" fmla="val 409"/>
                  <a:gd name="f243" fmla="val 98"/>
                  <a:gd name="f244" fmla="val 442"/>
                  <a:gd name="f245" fmla="val 45"/>
                  <a:gd name="f246" fmla="val 404"/>
                  <a:gd name="f247" fmla="val 59"/>
                  <a:gd name="f248" fmla="val 66"/>
                  <a:gd name="f249" fmla="val 74"/>
                  <a:gd name="f250" fmla="val 451"/>
                  <a:gd name="f251" fmla="val 81"/>
                  <a:gd name="f252" fmla="val 89"/>
                  <a:gd name="f253" fmla="val 138"/>
                  <a:gd name="f254" fmla="val 492"/>
                  <a:gd name="f255" fmla="val 101"/>
                  <a:gd name="f256" fmla="val 497"/>
                  <a:gd name="f257" fmla="val 108"/>
                  <a:gd name="f258" fmla="val 602"/>
                  <a:gd name="f259" fmla="val 569"/>
                  <a:gd name="f260" fmla="val 313"/>
                  <a:gd name="f261" fmla="val 557"/>
                  <a:gd name="f262" fmla="val 592"/>
                  <a:gd name="f263" fmla="val 564"/>
                  <a:gd name="f264" fmla="val 552"/>
                  <a:gd name="f265" fmla="val 524"/>
                  <a:gd name="f266" fmla="val 317"/>
                  <a:gd name="f267" fmla="val 489"/>
                  <a:gd name="f268" fmla="val 479"/>
                  <a:gd name="f269" fmla="val 512"/>
                  <a:gd name="f270" fmla="val 441"/>
                  <a:gd name="f271" fmla="val 412"/>
                  <a:gd name="f272" fmla="val 401"/>
                  <a:gd name="f273" fmla="val 431"/>
                  <a:gd name="f274" fmla="val 402"/>
                  <a:gd name="f275" fmla="val 377"/>
                  <a:gd name="f276" fmla="val 321"/>
                  <a:gd name="f277" fmla="val 375"/>
                  <a:gd name="f278" fmla="val 354"/>
                  <a:gd name="f279" fmla="val 320"/>
                  <a:gd name="f280" fmla="val 333"/>
                  <a:gd name="f281" fmla="val 356"/>
                  <a:gd name="f282" fmla="val 279"/>
                  <a:gd name="f283" fmla="val 254"/>
                  <a:gd name="f284" fmla="val 214"/>
                  <a:gd name="f285" fmla="val 246"/>
                  <a:gd name="f286" fmla="val 136"/>
                  <a:gd name="f287" fmla="val 94"/>
                  <a:gd name="f288" fmla="val 79"/>
                  <a:gd name="f289" fmla="val 444"/>
                  <a:gd name="f290" fmla="val 104"/>
                  <a:gd name="f291" fmla="val 294"/>
                  <a:gd name="f292" fmla="val 315"/>
                  <a:gd name="f293" fmla="val 297"/>
                  <a:gd name="f294" fmla="val 271"/>
                  <a:gd name="f295" fmla="val 277"/>
                  <a:gd name="f296" fmla="val 264"/>
                  <a:gd name="f297" fmla="val 262"/>
                  <a:gd name="f298" fmla="val 286"/>
                  <a:gd name="f299" fmla="val 304"/>
                  <a:gd name="f300" fmla="val 302"/>
                  <a:gd name="f301" fmla="val 328"/>
                  <a:gd name="f302" fmla="val 366"/>
                  <a:gd name="f303" fmla="val 250"/>
                  <a:gd name="f304" fmla="val 381"/>
                  <a:gd name="f305" fmla="val 272"/>
                  <a:gd name="f306" fmla="val 281"/>
                  <a:gd name="f307" fmla="val 399"/>
                  <a:gd name="f308" fmla="val 408"/>
                  <a:gd name="f309" fmla="val 400"/>
                  <a:gd name="f310" fmla="val 424"/>
                  <a:gd name="f311" fmla="val 255"/>
                  <a:gd name="f312" fmla="val 276"/>
                  <a:gd name="f313" fmla="val 430"/>
                  <a:gd name="f314" fmla="val 423"/>
                  <a:gd name="f315" fmla="val 205"/>
                  <a:gd name="f316" fmla="val 158"/>
                  <a:gd name="f317" fmla="val 126"/>
                  <a:gd name="f318" fmla="val 128"/>
                  <a:gd name="f319" fmla="val 149"/>
                  <a:gd name="f320" fmla="val 143"/>
                  <a:gd name="f321" fmla="val 373"/>
                  <a:gd name="f322" fmla="val 121"/>
                  <a:gd name="f323" fmla="val 342"/>
                  <a:gd name="f324" fmla="val 52"/>
                  <a:gd name="f325" fmla="val 329"/>
                  <a:gd name="f326" fmla="val 129"/>
                  <a:gd name="f327" fmla="val 159"/>
                  <a:gd name="f328" fmla="val 141"/>
                  <a:gd name="f329" fmla="val 190"/>
                  <a:gd name="f330" fmla="val 251"/>
                  <a:gd name="f331" fmla="val 287"/>
                  <a:gd name="f332" fmla="val 261"/>
                  <a:gd name="f333" fmla="val 257"/>
                  <a:gd name="f334" fmla="*/ f2 1 683"/>
                  <a:gd name="f335" fmla="*/ f3 1 603"/>
                  <a:gd name="f336" fmla="+- f6 0 f4"/>
                  <a:gd name="f337" fmla="+- f5 0 f4"/>
                  <a:gd name="f338" fmla="*/ f337 1 683"/>
                  <a:gd name="f339" fmla="*/ f336 1 603"/>
                  <a:gd name="f340" fmla="*/ f4 1 f338"/>
                  <a:gd name="f341" fmla="*/ f5 1 f338"/>
                  <a:gd name="f342" fmla="*/ f4 1 f339"/>
                  <a:gd name="f343" fmla="*/ f6 1 f339"/>
                  <a:gd name="f344" fmla="*/ f340 f334 1"/>
                  <a:gd name="f345" fmla="*/ f341 f334 1"/>
                  <a:gd name="f346" fmla="*/ f343 f335 1"/>
                  <a:gd name="f347" fmla="*/ f342 f33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44" t="f347" r="f345" b="f346"/>
                <a:pathLst>
                  <a:path w="683" h="603">
                    <a:moveTo>
                      <a:pt x="f7" y="f8"/>
                    </a:moveTo>
                    <a:lnTo>
                      <a:pt x="f9" y="f10"/>
                    </a:lnTo>
                    <a:lnTo>
                      <a:pt x="f11" y="f12"/>
                    </a:lnTo>
                    <a:lnTo>
                      <a:pt x="f13" y="f14"/>
                    </a:lnTo>
                    <a:lnTo>
                      <a:pt x="f13" y="f15"/>
                    </a:lnTo>
                    <a:lnTo>
                      <a:pt x="f16" y="f17"/>
                    </a:lnTo>
                    <a:lnTo>
                      <a:pt x="f18" y="f19"/>
                    </a:lnTo>
                    <a:lnTo>
                      <a:pt x="f13" y="f20"/>
                    </a:lnTo>
                    <a:lnTo>
                      <a:pt x="f21" y="f22"/>
                    </a:lnTo>
                    <a:lnTo>
                      <a:pt x="f13" y="f23"/>
                    </a:lnTo>
                    <a:lnTo>
                      <a:pt x="f13" y="f24"/>
                    </a:lnTo>
                    <a:lnTo>
                      <a:pt x="f9" y="f25"/>
                    </a:lnTo>
                    <a:lnTo>
                      <a:pt x="f26" y="f27"/>
                    </a:lnTo>
                    <a:lnTo>
                      <a:pt x="f28" y="f29"/>
                    </a:lnTo>
                    <a:lnTo>
                      <a:pt x="f30" y="f31"/>
                    </a:lnTo>
                    <a:lnTo>
                      <a:pt x="f26" y="f32"/>
                    </a:lnTo>
                    <a:lnTo>
                      <a:pt x="f30" y="f33"/>
                    </a:lnTo>
                    <a:lnTo>
                      <a:pt x="f30" y="f34"/>
                    </a:lnTo>
                    <a:lnTo>
                      <a:pt x="f35" y="f36"/>
                    </a:lnTo>
                    <a:cubicBezTo>
                      <a:pt x="f37" y="f38"/>
                      <a:pt x="f9" y="f39"/>
                      <a:pt x="f28" y="f40"/>
                    </a:cubicBezTo>
                    <a:lnTo>
                      <a:pt x="f41" y="f40"/>
                    </a:lnTo>
                    <a:lnTo>
                      <a:pt x="f42" y="f43"/>
                    </a:lnTo>
                    <a:lnTo>
                      <a:pt x="f44" y="f45"/>
                    </a:lnTo>
                    <a:cubicBezTo>
                      <a:pt x="f46" y="f47"/>
                      <a:pt x="f48" y="f49"/>
                      <a:pt x="f50" y="f39"/>
                    </a:cubicBezTo>
                    <a:lnTo>
                      <a:pt x="f44" y="f51"/>
                    </a:lnTo>
                    <a:lnTo>
                      <a:pt x="f52" y="f53"/>
                    </a:lnTo>
                    <a:lnTo>
                      <a:pt x="f54" y="f55"/>
                    </a:lnTo>
                    <a:lnTo>
                      <a:pt x="f56" y="f57"/>
                    </a:lnTo>
                    <a:lnTo>
                      <a:pt x="f7" y="f58"/>
                    </a:lnTo>
                    <a:lnTo>
                      <a:pt x="f59" y="f60"/>
                    </a:lnTo>
                    <a:lnTo>
                      <a:pt x="f48" y="f61"/>
                    </a:lnTo>
                    <a:lnTo>
                      <a:pt x="f18" y="f62"/>
                    </a:lnTo>
                    <a:lnTo>
                      <a:pt x="f46" y="f63"/>
                    </a:lnTo>
                    <a:lnTo>
                      <a:pt x="f64" y="f65"/>
                    </a:lnTo>
                    <a:lnTo>
                      <a:pt x="f66" y="f67"/>
                    </a:lnTo>
                    <a:lnTo>
                      <a:pt x="f68" y="f69"/>
                    </a:lnTo>
                    <a:lnTo>
                      <a:pt x="f50" y="f70"/>
                    </a:lnTo>
                    <a:lnTo>
                      <a:pt x="f71" y="f72"/>
                    </a:lnTo>
                    <a:lnTo>
                      <a:pt x="f73" y="f74"/>
                    </a:lnTo>
                    <a:lnTo>
                      <a:pt x="f75" y="f65"/>
                    </a:lnTo>
                    <a:cubicBezTo>
                      <a:pt x="f54" y="f76"/>
                      <a:pt x="f77" y="f74"/>
                      <a:pt x="f66" y="f78"/>
                    </a:cubicBezTo>
                    <a:lnTo>
                      <a:pt x="f79" y="f80"/>
                    </a:lnTo>
                    <a:lnTo>
                      <a:pt x="f35" y="f81"/>
                    </a:lnTo>
                    <a:lnTo>
                      <a:pt x="f82" y="f80"/>
                    </a:lnTo>
                    <a:cubicBezTo>
                      <a:pt x="f50" y="f83"/>
                      <a:pt x="f84" y="f72"/>
                      <a:pt x="f85" y="f86"/>
                    </a:cubicBezTo>
                    <a:lnTo>
                      <a:pt x="f54" y="f87"/>
                    </a:lnTo>
                    <a:lnTo>
                      <a:pt x="f88" y="f0"/>
                    </a:lnTo>
                    <a:lnTo>
                      <a:pt x="f89" y="f90"/>
                    </a:lnTo>
                    <a:lnTo>
                      <a:pt x="f91" y="f0"/>
                    </a:lnTo>
                    <a:lnTo>
                      <a:pt x="f92" y="f93"/>
                    </a:lnTo>
                    <a:lnTo>
                      <a:pt x="f94" y="f93"/>
                    </a:lnTo>
                    <a:lnTo>
                      <a:pt x="f94" y="f95"/>
                    </a:lnTo>
                    <a:lnTo>
                      <a:pt x="f96" y="f97"/>
                    </a:lnTo>
                    <a:lnTo>
                      <a:pt x="f98" y="f95"/>
                    </a:lnTo>
                    <a:lnTo>
                      <a:pt x="f99" y="f95"/>
                    </a:lnTo>
                    <a:lnTo>
                      <a:pt x="f99" y="f93"/>
                    </a:lnTo>
                    <a:lnTo>
                      <a:pt x="f100" y="f101"/>
                    </a:lnTo>
                    <a:lnTo>
                      <a:pt x="f102" y="f103"/>
                    </a:lnTo>
                    <a:lnTo>
                      <a:pt x="f104" y="f105"/>
                    </a:lnTo>
                    <a:lnTo>
                      <a:pt x="f106" y="f107"/>
                    </a:lnTo>
                    <a:cubicBezTo>
                      <a:pt x="f106" y="f108"/>
                      <a:pt x="f109" y="f110"/>
                      <a:pt x="f109" y="f111"/>
                    </a:cubicBezTo>
                    <a:lnTo>
                      <a:pt x="f109" y="f106"/>
                    </a:lnTo>
                    <a:lnTo>
                      <a:pt x="f112" y="f106"/>
                    </a:lnTo>
                    <a:lnTo>
                      <a:pt x="f112" y="f111"/>
                    </a:lnTo>
                    <a:cubicBezTo>
                      <a:pt x="f112" y="f113"/>
                      <a:pt x="f114" y="f115"/>
                      <a:pt x="f114" y="f116"/>
                    </a:cubicBezTo>
                    <a:lnTo>
                      <a:pt x="f117" y="f109"/>
                    </a:lnTo>
                    <a:lnTo>
                      <a:pt x="f110" y="f106"/>
                    </a:lnTo>
                    <a:lnTo>
                      <a:pt x="f118" y="f119"/>
                    </a:lnTo>
                    <a:cubicBezTo>
                      <a:pt x="f120" y="f121"/>
                      <a:pt x="f122" y="f28"/>
                      <a:pt x="f13" y="f123"/>
                    </a:cubicBezTo>
                    <a:cubicBezTo>
                      <a:pt x="f124" y="f125"/>
                      <a:pt x="f126" y="f127"/>
                      <a:pt x="f128" y="f4"/>
                    </a:cubicBezTo>
                    <a:lnTo>
                      <a:pt x="f129" y="f4"/>
                    </a:lnTo>
                    <a:cubicBezTo>
                      <a:pt x="f130" y="f131"/>
                      <a:pt x="f132" y="f133"/>
                      <a:pt x="f134" y="f135"/>
                    </a:cubicBezTo>
                    <a:cubicBezTo>
                      <a:pt x="f4" y="f49"/>
                      <a:pt x="f136" y="f137"/>
                      <a:pt x="f138" y="f139"/>
                    </a:cubicBezTo>
                    <a:cubicBezTo>
                      <a:pt x="f140" y="f141"/>
                      <a:pt x="f38" y="f142"/>
                      <a:pt x="f143" y="f144"/>
                    </a:cubicBezTo>
                    <a:cubicBezTo>
                      <a:pt x="f145" y="f146"/>
                      <a:pt x="f58" y="f84"/>
                      <a:pt x="f147" y="f54"/>
                    </a:cubicBezTo>
                    <a:lnTo>
                      <a:pt x="f148" y="f103"/>
                    </a:lnTo>
                    <a:lnTo>
                      <a:pt x="f67" y="f80"/>
                    </a:lnTo>
                    <a:cubicBezTo>
                      <a:pt x="f67" y="f87"/>
                      <a:pt x="f149" y="f118"/>
                      <a:pt x="f149" y="f150"/>
                    </a:cubicBezTo>
                    <a:lnTo>
                      <a:pt x="f149" y="f109"/>
                    </a:lnTo>
                    <a:lnTo>
                      <a:pt x="f58" y="f109"/>
                    </a:lnTo>
                    <a:lnTo>
                      <a:pt x="f58" y="f150"/>
                    </a:lnTo>
                    <a:cubicBezTo>
                      <a:pt x="f58" y="f113"/>
                      <a:pt x="f58" y="f151"/>
                      <a:pt x="f152" y="f78"/>
                    </a:cubicBezTo>
                    <a:lnTo>
                      <a:pt x="f153" y="f112"/>
                    </a:lnTo>
                    <a:lnTo>
                      <a:pt x="f154" y="f155"/>
                    </a:lnTo>
                    <a:lnTo>
                      <a:pt x="f156" y="f78"/>
                    </a:lnTo>
                    <a:lnTo>
                      <a:pt x="f157" y="f158"/>
                    </a:lnTo>
                    <a:lnTo>
                      <a:pt x="f159" y="f113"/>
                    </a:lnTo>
                    <a:lnTo>
                      <a:pt x="f160" y="f158"/>
                    </a:lnTo>
                    <a:lnTo>
                      <a:pt x="f161" y="f158"/>
                    </a:lnTo>
                    <a:lnTo>
                      <a:pt x="f161" y="f95"/>
                    </a:lnTo>
                    <a:lnTo>
                      <a:pt x="f161" y="f93"/>
                    </a:lnTo>
                    <a:lnTo>
                      <a:pt x="f43" y="f162"/>
                    </a:lnTo>
                    <a:lnTo>
                      <a:pt x="f163" y="f93"/>
                    </a:lnTo>
                    <a:lnTo>
                      <a:pt x="f164" y="f0"/>
                    </a:lnTo>
                    <a:lnTo>
                      <a:pt x="f47" y="f90"/>
                    </a:lnTo>
                    <a:cubicBezTo>
                      <a:pt x="f165" y="f166"/>
                      <a:pt x="f167" y="f168"/>
                      <a:pt x="f169" y="f170"/>
                    </a:cubicBezTo>
                    <a:lnTo>
                      <a:pt x="f33" y="f171"/>
                    </a:lnTo>
                    <a:lnTo>
                      <a:pt x="f172" y="f170"/>
                    </a:lnTo>
                    <a:lnTo>
                      <a:pt x="f173" y="f116"/>
                    </a:lnTo>
                    <a:cubicBezTo>
                      <a:pt x="f174" y="f74"/>
                      <a:pt x="f164" y="f162"/>
                      <a:pt x="f49" y="f65"/>
                    </a:cubicBezTo>
                    <a:lnTo>
                      <a:pt x="f175" y="f176"/>
                    </a:lnTo>
                    <a:lnTo>
                      <a:pt x="f177" y="f166"/>
                    </a:lnTo>
                    <a:lnTo>
                      <a:pt x="f167" y="f62"/>
                    </a:lnTo>
                    <a:lnTo>
                      <a:pt x="f178" y="f65"/>
                    </a:lnTo>
                    <a:lnTo>
                      <a:pt x="f172" y="f63"/>
                    </a:lnTo>
                    <a:lnTo>
                      <a:pt x="f179" y="f180"/>
                    </a:lnTo>
                    <a:lnTo>
                      <a:pt x="f181" y="f182"/>
                    </a:lnTo>
                    <a:lnTo>
                      <a:pt x="f1" y="f183"/>
                    </a:lnTo>
                    <a:lnTo>
                      <a:pt x="f27" y="f58"/>
                    </a:lnTo>
                    <a:lnTo>
                      <a:pt x="f39" y="f161"/>
                    </a:lnTo>
                    <a:lnTo>
                      <a:pt x="f1" y="f70"/>
                    </a:lnTo>
                    <a:lnTo>
                      <a:pt x="f184" y="f185"/>
                    </a:lnTo>
                    <a:lnTo>
                      <a:pt x="f164" y="f186"/>
                    </a:lnTo>
                    <a:lnTo>
                      <a:pt x="f187" y="f188"/>
                    </a:lnTo>
                    <a:lnTo>
                      <a:pt x="f17" y="f189"/>
                    </a:lnTo>
                    <a:lnTo>
                      <a:pt x="f167" y="f190"/>
                    </a:lnTo>
                    <a:cubicBezTo>
                      <a:pt x="f27" y="f40"/>
                      <a:pt x="f181" y="f55"/>
                      <a:pt x="f17" y="f43"/>
                    </a:cubicBezTo>
                    <a:lnTo>
                      <a:pt x="f191" y="f43"/>
                    </a:lnTo>
                    <a:lnTo>
                      <a:pt x="f15" y="f47"/>
                    </a:lnTo>
                    <a:lnTo>
                      <a:pt x="f192" y="f47"/>
                    </a:lnTo>
                    <a:cubicBezTo>
                      <a:pt x="f25" y="f49"/>
                      <a:pt x="f31" y="f193"/>
                      <a:pt x="f169" y="f194"/>
                    </a:cubicBezTo>
                    <a:lnTo>
                      <a:pt x="f15" y="f36"/>
                    </a:lnTo>
                    <a:lnTo>
                      <a:pt x="f15" y="f32"/>
                    </a:lnTo>
                    <a:lnTo>
                      <a:pt x="f195" y="f169"/>
                    </a:lnTo>
                    <a:lnTo>
                      <a:pt x="f196" y="f197"/>
                    </a:lnTo>
                    <a:lnTo>
                      <a:pt x="f192" y="f177"/>
                    </a:lnTo>
                    <a:lnTo>
                      <a:pt x="f195" y="f173"/>
                    </a:lnTo>
                    <a:lnTo>
                      <a:pt x="f25" y="f24"/>
                    </a:lnTo>
                    <a:lnTo>
                      <a:pt x="f22" y="f1"/>
                    </a:lnTo>
                    <a:lnTo>
                      <a:pt x="f138" y="f198"/>
                    </a:lnTo>
                    <a:lnTo>
                      <a:pt x="f187" y="f22"/>
                    </a:lnTo>
                    <a:lnTo>
                      <a:pt x="f138" y="f199"/>
                    </a:lnTo>
                    <a:lnTo>
                      <a:pt x="f25" y="f200"/>
                    </a:lnTo>
                    <a:lnTo>
                      <a:pt x="f201" y="f20"/>
                    </a:lnTo>
                    <a:lnTo>
                      <a:pt x="f138" y="f196"/>
                    </a:lnTo>
                    <a:lnTo>
                      <a:pt x="f22" y="f202"/>
                    </a:lnTo>
                    <a:lnTo>
                      <a:pt x="f38" y="f203"/>
                    </a:lnTo>
                    <a:lnTo>
                      <a:pt x="f25" y="f204"/>
                    </a:lnTo>
                    <a:lnTo>
                      <a:pt x="f1" y="f205"/>
                    </a:lnTo>
                    <a:lnTo>
                      <a:pt x="f49" y="f206"/>
                    </a:lnTo>
                    <a:lnTo>
                      <a:pt x="f207" y="f208"/>
                    </a:lnTo>
                    <a:lnTo>
                      <a:pt x="f127" y="f209"/>
                    </a:lnTo>
                    <a:lnTo>
                      <a:pt x="f55" y="f210"/>
                    </a:lnTo>
                    <a:lnTo>
                      <a:pt x="f173" y="f211"/>
                    </a:lnTo>
                    <a:lnTo>
                      <a:pt x="f169" y="f212"/>
                    </a:lnTo>
                    <a:lnTo>
                      <a:pt x="f174" y="f211"/>
                    </a:lnTo>
                    <a:lnTo>
                      <a:pt x="f213" y="f214"/>
                    </a:lnTo>
                    <a:lnTo>
                      <a:pt x="f40" y="f211"/>
                    </a:lnTo>
                    <a:lnTo>
                      <a:pt x="f49" y="f215"/>
                    </a:lnTo>
                    <a:lnTo>
                      <a:pt x="f47" y="f133"/>
                    </a:lnTo>
                    <a:lnTo>
                      <a:pt x="f38" y="f216"/>
                    </a:lnTo>
                    <a:lnTo>
                      <a:pt x="f49" y="f217"/>
                    </a:lnTo>
                    <a:lnTo>
                      <a:pt x="f218" y="f219"/>
                    </a:lnTo>
                    <a:lnTo>
                      <a:pt x="f220" y="f221"/>
                    </a:lnTo>
                    <a:lnTo>
                      <a:pt x="f161" y="f222"/>
                    </a:lnTo>
                    <a:lnTo>
                      <a:pt x="f58" y="f219"/>
                    </a:lnTo>
                    <a:lnTo>
                      <a:pt x="f223" y="f224"/>
                    </a:lnTo>
                    <a:lnTo>
                      <a:pt x="f225" y="f226"/>
                    </a:lnTo>
                    <a:lnTo>
                      <a:pt x="f149" y="f211"/>
                    </a:lnTo>
                    <a:lnTo>
                      <a:pt x="f58" y="f132"/>
                    </a:lnTo>
                    <a:lnTo>
                      <a:pt x="f67" y="f132"/>
                    </a:lnTo>
                    <a:lnTo>
                      <a:pt x="f86" y="f227"/>
                    </a:lnTo>
                    <a:lnTo>
                      <a:pt x="f228" y="f132"/>
                    </a:lnTo>
                    <a:lnTo>
                      <a:pt x="f229" y="f230"/>
                    </a:lnTo>
                    <a:lnTo>
                      <a:pt x="f228" y="f231"/>
                    </a:lnTo>
                    <a:lnTo>
                      <a:pt x="f232" y="f233"/>
                    </a:lnTo>
                    <a:lnTo>
                      <a:pt x="f137" y="f234"/>
                    </a:lnTo>
                    <a:lnTo>
                      <a:pt x="f235" y="f236"/>
                    </a:lnTo>
                    <a:lnTo>
                      <a:pt x="f235" y="f234"/>
                    </a:lnTo>
                    <a:lnTo>
                      <a:pt x="f237" y="f131"/>
                    </a:lnTo>
                    <a:lnTo>
                      <a:pt x="f238" y="f233"/>
                    </a:lnTo>
                    <a:lnTo>
                      <a:pt x="f117" y="f211"/>
                    </a:lnTo>
                    <a:lnTo>
                      <a:pt x="f239" y="f132"/>
                    </a:lnTo>
                    <a:lnTo>
                      <a:pt x="f117" y="f240"/>
                    </a:lnTo>
                    <a:lnTo>
                      <a:pt x="f241" y="f212"/>
                    </a:lnTo>
                    <a:lnTo>
                      <a:pt x="f114" y="f240"/>
                    </a:lnTo>
                    <a:lnTo>
                      <a:pt x="f106" y="f240"/>
                    </a:lnTo>
                    <a:lnTo>
                      <a:pt x="f111" y="f211"/>
                    </a:lnTo>
                    <a:lnTo>
                      <a:pt x="f242" y="f132"/>
                    </a:lnTo>
                    <a:lnTo>
                      <a:pt x="f120" y="f236"/>
                    </a:lnTo>
                    <a:lnTo>
                      <a:pt x="f106" y="f243"/>
                    </a:lnTo>
                    <a:lnTo>
                      <a:pt x="f94" y="f233"/>
                    </a:lnTo>
                    <a:lnTo>
                      <a:pt x="f244" y="f245"/>
                    </a:lnTo>
                    <a:lnTo>
                      <a:pt x="f246" y="f219"/>
                    </a:lnTo>
                    <a:lnTo>
                      <a:pt x="f75" y="f247"/>
                    </a:lnTo>
                    <a:lnTo>
                      <a:pt x="f11" y="f248"/>
                    </a:lnTo>
                    <a:lnTo>
                      <a:pt x="f146" y="f249"/>
                    </a:lnTo>
                    <a:lnTo>
                      <a:pt x="f75" y="f133"/>
                    </a:lnTo>
                    <a:lnTo>
                      <a:pt x="f250" y="f227"/>
                    </a:lnTo>
                    <a:lnTo>
                      <a:pt x="f122" y="f251"/>
                    </a:lnTo>
                    <a:lnTo>
                      <a:pt x="f26" y="f252"/>
                    </a:lnTo>
                    <a:lnTo>
                      <a:pt x="f82" y="f136"/>
                    </a:lnTo>
                    <a:lnTo>
                      <a:pt x="f66" y="f252"/>
                    </a:lnTo>
                    <a:lnTo>
                      <a:pt x="f85" y="f253"/>
                    </a:lnTo>
                    <a:lnTo>
                      <a:pt x="f254" y="f255"/>
                    </a:lnTo>
                    <a:lnTo>
                      <a:pt x="f256" y="f257"/>
                    </a:lnTo>
                    <a:lnTo>
                      <a:pt x="f75" y="f14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39" y="f258"/>
                    </a:moveTo>
                    <a:lnTo>
                      <a:pt x="f228" y="f259"/>
                    </a:lnTo>
                    <a:lnTo>
                      <a:pt x="f260" y="f258"/>
                    </a:lnTo>
                    <a:lnTo>
                      <a:pt x="f239" y="f258"/>
                    </a:lnTo>
                    <a:close/>
                    <a:moveTo>
                      <a:pt x="f239" y="f258"/>
                    </a:moveTo>
                    <a:lnTo>
                      <a:pt x="f239" y="f258"/>
                    </a:lnTo>
                    <a:close/>
                    <a:moveTo>
                      <a:pt x="f228" y="f261"/>
                    </a:moveTo>
                    <a:lnTo>
                      <a:pt x="f158" y="f262"/>
                    </a:lnTo>
                    <a:lnTo>
                      <a:pt x="f95" y="f263"/>
                    </a:lnTo>
                    <a:lnTo>
                      <a:pt x="f228" y="f41"/>
                    </a:lnTo>
                    <a:lnTo>
                      <a:pt x="f228" y="f261"/>
                    </a:lnTo>
                    <a:close/>
                    <a:moveTo>
                      <a:pt x="f228" y="f261"/>
                    </a:moveTo>
                    <a:lnTo>
                      <a:pt x="f228" y="f261"/>
                    </a:lnTo>
                    <a:close/>
                    <a:moveTo>
                      <a:pt x="f228" y="f21"/>
                    </a:moveTo>
                    <a:lnTo>
                      <a:pt x="f95" y="f264"/>
                    </a:lnTo>
                    <a:lnTo>
                      <a:pt x="f95" y="f265"/>
                    </a:lnTo>
                    <a:lnTo>
                      <a:pt x="f266" y="f267"/>
                    </a:lnTo>
                    <a:lnTo>
                      <a:pt x="f228" y="f21"/>
                    </a:lnTo>
                    <a:close/>
                    <a:moveTo>
                      <a:pt x="f228" y="f21"/>
                    </a:moveTo>
                    <a:lnTo>
                      <a:pt x="f228" y="f21"/>
                    </a:lnTo>
                    <a:close/>
                    <a:moveTo>
                      <a:pt x="f266" y="f268"/>
                    </a:moveTo>
                    <a:lnTo>
                      <a:pt x="f95" y="f269"/>
                    </a:lnTo>
                    <a:lnTo>
                      <a:pt x="f239" y="f48"/>
                    </a:lnTo>
                    <a:lnTo>
                      <a:pt x="f266" y="f250"/>
                    </a:lnTo>
                    <a:lnTo>
                      <a:pt x="f266" y="f268"/>
                    </a:lnTo>
                    <a:close/>
                    <a:moveTo>
                      <a:pt x="f266" y="f268"/>
                    </a:moveTo>
                    <a:lnTo>
                      <a:pt x="f266" y="f268"/>
                    </a:lnTo>
                    <a:close/>
                    <a:moveTo>
                      <a:pt x="f266" y="f270"/>
                    </a:moveTo>
                    <a:lnTo>
                      <a:pt x="f239" y="f82"/>
                    </a:lnTo>
                    <a:lnTo>
                      <a:pt x="f239" y="f144"/>
                    </a:lnTo>
                    <a:lnTo>
                      <a:pt x="f166" y="f271"/>
                    </a:lnTo>
                    <a:lnTo>
                      <a:pt x="f266" y="f270"/>
                    </a:lnTo>
                    <a:close/>
                    <a:moveTo>
                      <a:pt x="f266" y="f270"/>
                    </a:moveTo>
                    <a:lnTo>
                      <a:pt x="f266" y="f270"/>
                    </a:lnTo>
                    <a:close/>
                    <a:moveTo>
                      <a:pt x="f166" y="f272"/>
                    </a:moveTo>
                    <a:lnTo>
                      <a:pt x="f0" y="f273"/>
                    </a:lnTo>
                    <a:lnTo>
                      <a:pt x="f0" y="f274"/>
                    </a:lnTo>
                    <a:lnTo>
                      <a:pt x="f107" y="f111"/>
                    </a:lnTo>
                    <a:lnTo>
                      <a:pt x="f107" y="f150"/>
                    </a:lnTo>
                    <a:lnTo>
                      <a:pt x="f232" y="f112"/>
                    </a:lnTo>
                    <a:lnTo>
                      <a:pt x="f166" y="f118"/>
                    </a:lnTo>
                    <a:lnTo>
                      <a:pt x="f166" y="f275"/>
                    </a:lnTo>
                    <a:lnTo>
                      <a:pt x="f276" y="f106"/>
                    </a:lnTo>
                    <a:lnTo>
                      <a:pt x="f166" y="f109"/>
                    </a:lnTo>
                    <a:lnTo>
                      <a:pt x="f166" y="f272"/>
                    </a:lnTo>
                    <a:close/>
                    <a:moveTo>
                      <a:pt x="f166" y="f272"/>
                    </a:moveTo>
                    <a:lnTo>
                      <a:pt x="f166" y="f272"/>
                    </a:lnTo>
                    <a:close/>
                    <a:moveTo>
                      <a:pt x="f238" y="f105"/>
                    </a:moveTo>
                    <a:lnTo>
                      <a:pt x="f0" y="f125"/>
                    </a:lnTo>
                    <a:lnTo>
                      <a:pt x="f0" y="f158"/>
                    </a:lnTo>
                    <a:lnTo>
                      <a:pt x="f238" y="f105"/>
                    </a:lnTo>
                    <a:close/>
                    <a:moveTo>
                      <a:pt x="f238" y="f105"/>
                    </a:moveTo>
                    <a:lnTo>
                      <a:pt x="f238" y="f105"/>
                    </a:lnTo>
                    <a:close/>
                    <a:moveTo>
                      <a:pt x="f116" y="f277"/>
                    </a:moveTo>
                    <a:lnTo>
                      <a:pt x="f278" y="f87"/>
                    </a:lnTo>
                    <a:lnTo>
                      <a:pt x="f279" y="f280"/>
                    </a:lnTo>
                    <a:lnTo>
                      <a:pt x="f279" y="f116"/>
                    </a:lnTo>
                    <a:lnTo>
                      <a:pt x="f116" y="f277"/>
                    </a:lnTo>
                    <a:close/>
                    <a:moveTo>
                      <a:pt x="f116" y="f277"/>
                    </a:moveTo>
                    <a:lnTo>
                      <a:pt x="f116" y="f277"/>
                    </a:lnTo>
                    <a:close/>
                    <a:moveTo>
                      <a:pt x="f279" y="f229"/>
                    </a:moveTo>
                    <a:lnTo>
                      <a:pt x="f0" y="f171"/>
                    </a:lnTo>
                    <a:lnTo>
                      <a:pt x="f87" y="f276"/>
                    </a:lnTo>
                    <a:lnTo>
                      <a:pt x="f279" y="f183"/>
                    </a:lnTo>
                    <a:lnTo>
                      <a:pt x="f279" y="f229"/>
                    </a:lnTo>
                    <a:close/>
                    <a:moveTo>
                      <a:pt x="f279" y="f229"/>
                    </a:moveTo>
                    <a:lnTo>
                      <a:pt x="f279" y="f229"/>
                    </a:lnTo>
                    <a:close/>
                    <a:moveTo>
                      <a:pt x="f276" y="f57"/>
                    </a:moveTo>
                    <a:lnTo>
                      <a:pt x="f87" y="f76"/>
                    </a:lnTo>
                    <a:lnTo>
                      <a:pt x="f281" y="f282"/>
                    </a:lnTo>
                    <a:lnTo>
                      <a:pt x="f276" y="f283"/>
                    </a:lnTo>
                    <a:lnTo>
                      <a:pt x="f276" y="f57"/>
                    </a:lnTo>
                    <a:close/>
                    <a:moveTo>
                      <a:pt x="f276" y="f57"/>
                    </a:moveTo>
                    <a:lnTo>
                      <a:pt x="f276" y="f57"/>
                    </a:lnTo>
                    <a:close/>
                    <a:moveTo>
                      <a:pt x="f229" y="f43"/>
                    </a:moveTo>
                    <a:lnTo>
                      <a:pt x="f281" y="f53"/>
                    </a:lnTo>
                    <a:lnTo>
                      <a:pt x="f281" y="f186"/>
                    </a:lnTo>
                    <a:lnTo>
                      <a:pt x="f280" y="f38"/>
                    </a:lnTo>
                    <a:cubicBezTo>
                      <a:pt x="f83" y="f49"/>
                      <a:pt x="f176" y="f55"/>
                      <a:pt x="f229" y="f43"/>
                    </a:cubicBezTo>
                    <a:close/>
                    <a:moveTo>
                      <a:pt x="f229" y="f43"/>
                    </a:moveTo>
                    <a:lnTo>
                      <a:pt x="f229" y="f43"/>
                    </a:lnTo>
                    <a:close/>
                    <a:moveTo>
                      <a:pt x="f107" y="f34"/>
                    </a:moveTo>
                    <a:lnTo>
                      <a:pt x="f151" y="f193"/>
                    </a:lnTo>
                    <a:cubicBezTo>
                      <a:pt x="f237" y="f201"/>
                      <a:pt x="f238" y="f34"/>
                      <a:pt x="f235" y="f284"/>
                    </a:cubicBezTo>
                    <a:lnTo>
                      <a:pt x="f116" y="f284"/>
                    </a:lnTo>
                    <a:lnTo>
                      <a:pt x="f107" y="f174"/>
                    </a:lnTo>
                    <a:lnTo>
                      <a:pt x="f107" y="f34"/>
                    </a:lnTo>
                    <a:close/>
                    <a:moveTo>
                      <a:pt x="f107" y="f34"/>
                    </a:moveTo>
                    <a:lnTo>
                      <a:pt x="f107" y="f34"/>
                    </a:lnTo>
                    <a:close/>
                    <a:moveTo>
                      <a:pt x="f229" y="f158"/>
                    </a:moveTo>
                    <a:lnTo>
                      <a:pt x="f166" y="f87"/>
                    </a:lnTo>
                    <a:lnTo>
                      <a:pt x="f166" y="f93"/>
                    </a:lnTo>
                    <a:lnTo>
                      <a:pt x="f229" y="f158"/>
                    </a:lnTo>
                    <a:close/>
                    <a:moveTo>
                      <a:pt x="f229" y="f158"/>
                    </a:moveTo>
                    <a:lnTo>
                      <a:pt x="f229" y="f158"/>
                    </a:lnTo>
                    <a:close/>
                    <a:moveTo>
                      <a:pt x="f285" y="f286"/>
                    </a:moveTo>
                    <a:lnTo>
                      <a:pt x="f47" y="f255"/>
                    </a:lnTo>
                    <a:lnTo>
                      <a:pt x="f213" y="f231"/>
                    </a:lnTo>
                    <a:lnTo>
                      <a:pt x="f285" y="f286"/>
                    </a:lnTo>
                    <a:close/>
                    <a:moveTo>
                      <a:pt x="f285" y="f286"/>
                    </a:moveTo>
                    <a:lnTo>
                      <a:pt x="f285" y="f286"/>
                    </a:lnTo>
                    <a:close/>
                    <a:moveTo>
                      <a:pt x="f43" y="f287"/>
                    </a:moveTo>
                    <a:lnTo>
                      <a:pt x="f225" y="f257"/>
                    </a:lnTo>
                    <a:lnTo>
                      <a:pt x="f220" y="f288"/>
                    </a:lnTo>
                    <a:lnTo>
                      <a:pt x="f43" y="f287"/>
                    </a:lnTo>
                    <a:close/>
                    <a:moveTo>
                      <a:pt x="f43" y="f287"/>
                    </a:moveTo>
                    <a:lnTo>
                      <a:pt x="f43" y="f287"/>
                    </a:lnTo>
                    <a:close/>
                    <a:moveTo>
                      <a:pt x="f289" y="f215"/>
                    </a:moveTo>
                    <a:lnTo>
                      <a:pt x="f242" y="f290"/>
                    </a:lnTo>
                    <a:lnTo>
                      <a:pt x="f89" y="f231"/>
                    </a:lnTo>
                    <a:lnTo>
                      <a:pt x="f289" y="f215"/>
                    </a:lnTo>
                    <a:close/>
                    <a:moveTo>
                      <a:pt x="f289" y="f215"/>
                    </a:moveTo>
                    <a:lnTo>
                      <a:pt x="f289" y="f215"/>
                    </a:lnTo>
                    <a:close/>
                    <a:moveTo>
                      <a:pt x="f85" y="f219"/>
                    </a:moveTo>
                    <a:lnTo>
                      <a:pt x="f92" y="f204"/>
                    </a:lnTo>
                    <a:lnTo>
                      <a:pt x="f122" y="f211"/>
                    </a:lnTo>
                    <a:lnTo>
                      <a:pt x="f85" y="f219"/>
                    </a:lnTo>
                    <a:close/>
                    <a:moveTo>
                      <a:pt x="f85" y="f219"/>
                    </a:moveTo>
                    <a:lnTo>
                      <a:pt x="f85" y="f219"/>
                    </a:lnTo>
                    <a:close/>
                    <a:moveTo>
                      <a:pt x="f291" y="f292"/>
                    </a:moveTo>
                    <a:cubicBezTo>
                      <a:pt x="f293" y="f58"/>
                      <a:pt x="f67" y="f188"/>
                      <a:pt x="f260" y="f60"/>
                    </a:cubicBezTo>
                    <a:lnTo>
                      <a:pt x="f260" y="f220"/>
                    </a:lnTo>
                    <a:lnTo>
                      <a:pt x="f57" y="f294"/>
                    </a:lnTo>
                    <a:lnTo>
                      <a:pt x="f295" y="f296"/>
                    </a:lnTo>
                    <a:lnTo>
                      <a:pt x="f260" y="f39"/>
                    </a:lnTo>
                    <a:cubicBezTo>
                      <a:pt x="f185" y="f43"/>
                      <a:pt x="f223" y="f297"/>
                      <a:pt x="f159" y="f57"/>
                    </a:cubicBezTo>
                    <a:lnTo>
                      <a:pt x="f159" y="f185"/>
                    </a:lnTo>
                    <a:lnTo>
                      <a:pt x="f143" y="f108"/>
                    </a:lnTo>
                    <a:lnTo>
                      <a:pt x="f152" y="f72"/>
                    </a:lnTo>
                    <a:lnTo>
                      <a:pt x="f152" y="f292"/>
                    </a:lnTo>
                    <a:lnTo>
                      <a:pt x="f291" y="f292"/>
                    </a:lnTo>
                    <a:close/>
                    <a:moveTo>
                      <a:pt x="f291" y="f292"/>
                    </a:moveTo>
                    <a:lnTo>
                      <a:pt x="f291" y="f292"/>
                    </a:lnTo>
                    <a:close/>
                    <a:moveTo>
                      <a:pt x="f162" y="f294"/>
                    </a:moveTo>
                    <a:cubicBezTo>
                      <a:pt x="f147" y="f298"/>
                      <a:pt x="f299" y="f180"/>
                      <a:pt x="f300" y="f292"/>
                    </a:cubicBezTo>
                    <a:lnTo>
                      <a:pt x="f300" y="f72"/>
                    </a:lnTo>
                    <a:lnTo>
                      <a:pt x="f299" y="f72"/>
                    </a:lnTo>
                    <a:lnTo>
                      <a:pt x="f162" y="f301"/>
                    </a:lnTo>
                    <a:lnTo>
                      <a:pt x="f162" y="f294"/>
                    </a:lnTo>
                    <a:close/>
                    <a:moveTo>
                      <a:pt x="f162" y="f294"/>
                    </a:moveTo>
                    <a:lnTo>
                      <a:pt x="f162" y="f294"/>
                    </a:lnTo>
                    <a:close/>
                    <a:moveTo>
                      <a:pt x="f302" y="f303"/>
                    </a:moveTo>
                    <a:lnTo>
                      <a:pt x="f302" y="f137"/>
                    </a:lnTo>
                    <a:lnTo>
                      <a:pt x="f155" y="f292"/>
                    </a:lnTo>
                    <a:lnTo>
                      <a:pt x="f304" y="f260"/>
                    </a:lnTo>
                    <a:cubicBezTo>
                      <a:pt x="f103" y="f70"/>
                      <a:pt x="f277" y="f305"/>
                      <a:pt x="f302" y="f303"/>
                    </a:cubicBezTo>
                    <a:close/>
                    <a:moveTo>
                      <a:pt x="f302" y="f303"/>
                    </a:moveTo>
                    <a:lnTo>
                      <a:pt x="f302" y="f303"/>
                    </a:lnTo>
                    <a:close/>
                    <a:moveTo>
                      <a:pt x="f302" y="f47"/>
                    </a:moveTo>
                    <a:cubicBezTo>
                      <a:pt x="f304" y="f297"/>
                      <a:pt x="f111" y="f298"/>
                      <a:pt x="f125" y="f162"/>
                    </a:cubicBezTo>
                    <a:lnTo>
                      <a:pt x="f106" y="f260"/>
                    </a:lnTo>
                    <a:lnTo>
                      <a:pt x="f106" y="f292"/>
                    </a:lnTo>
                    <a:lnTo>
                      <a:pt x="f98" y="f108"/>
                    </a:lnTo>
                    <a:lnTo>
                      <a:pt x="f96" y="f57"/>
                    </a:lnTo>
                    <a:lnTo>
                      <a:pt x="f96" y="f306"/>
                    </a:lnTo>
                    <a:cubicBezTo>
                      <a:pt x="f141" y="f51"/>
                      <a:pt x="f307" y="f45"/>
                      <a:pt x="f117" y="f193"/>
                    </a:cubicBezTo>
                    <a:lnTo>
                      <a:pt x="f308" y="f297"/>
                    </a:lnTo>
                    <a:lnTo>
                      <a:pt x="f309" y="f188"/>
                    </a:lnTo>
                    <a:lnTo>
                      <a:pt x="f302" y="f47"/>
                    </a:lnTo>
                    <a:close/>
                    <a:moveTo>
                      <a:pt x="f302" y="f47"/>
                    </a:moveTo>
                    <a:lnTo>
                      <a:pt x="f302" y="f47"/>
                    </a:lnTo>
                    <a:close/>
                    <a:moveTo>
                      <a:pt x="f111" y="f38"/>
                    </a:moveTo>
                    <a:cubicBezTo>
                      <a:pt x="f242" y="f220"/>
                      <a:pt x="f310" y="f311"/>
                      <a:pt x="f92" y="f312"/>
                    </a:cubicBezTo>
                    <a:lnTo>
                      <a:pt x="f244" y="f312"/>
                    </a:lnTo>
                    <a:lnTo>
                      <a:pt x="f244" y="f295"/>
                    </a:lnTo>
                    <a:lnTo>
                      <a:pt x="f77" y="f185"/>
                    </a:lnTo>
                    <a:lnTo>
                      <a:pt x="f96" y="f194"/>
                    </a:lnTo>
                    <a:lnTo>
                      <a:pt x="f313" y="f201"/>
                    </a:lnTo>
                    <a:cubicBezTo>
                      <a:pt x="f104" y="f34"/>
                      <a:pt x="f139" y="f174"/>
                      <a:pt x="f155" y="f169"/>
                    </a:cubicBezTo>
                    <a:lnTo>
                      <a:pt x="f310" y="f39"/>
                    </a:lnTo>
                    <a:lnTo>
                      <a:pt x="f314" y="f47"/>
                    </a:lnTo>
                    <a:lnTo>
                      <a:pt x="f111" y="f38"/>
                    </a:lnTo>
                    <a:close/>
                    <a:moveTo>
                      <a:pt x="f111" y="f38"/>
                    </a:moveTo>
                    <a:lnTo>
                      <a:pt x="f111" y="f38"/>
                    </a:lnTo>
                    <a:close/>
                    <a:moveTo>
                      <a:pt x="f304" y="f173"/>
                    </a:moveTo>
                    <a:cubicBezTo>
                      <a:pt x="f139" y="f315"/>
                      <a:pt x="f104" y="f33"/>
                      <a:pt x="f313" y="f169"/>
                    </a:cubicBezTo>
                    <a:lnTo>
                      <a:pt x="f96" y="f33"/>
                    </a:lnTo>
                    <a:lnTo>
                      <a:pt x="f142" y="f32"/>
                    </a:lnTo>
                    <a:lnTo>
                      <a:pt x="f73" y="f198"/>
                    </a:lnTo>
                    <a:lnTo>
                      <a:pt x="f313" y="f199"/>
                    </a:lnTo>
                    <a:lnTo>
                      <a:pt x="f98" y="f199"/>
                    </a:lnTo>
                    <a:lnTo>
                      <a:pt x="f155" y="f31"/>
                    </a:lnTo>
                    <a:lnTo>
                      <a:pt x="f310" y="f29"/>
                    </a:lnTo>
                    <a:lnTo>
                      <a:pt x="f99" y="f127"/>
                    </a:lnTo>
                    <a:lnTo>
                      <a:pt x="f304" y="f173"/>
                    </a:lnTo>
                    <a:close/>
                    <a:moveTo>
                      <a:pt x="f304" y="f173"/>
                    </a:moveTo>
                    <a:lnTo>
                      <a:pt x="f304" y="f173"/>
                    </a:lnTo>
                    <a:close/>
                    <a:moveTo>
                      <a:pt x="f95" y="f31"/>
                    </a:moveTo>
                    <a:lnTo>
                      <a:pt x="f102" y="f316"/>
                    </a:lnTo>
                    <a:lnTo>
                      <a:pt x="f102" y="f196"/>
                    </a:lnTo>
                    <a:lnTo>
                      <a:pt x="f310" y="f15"/>
                    </a:lnTo>
                    <a:lnTo>
                      <a:pt x="f91" y="f209"/>
                    </a:lnTo>
                    <a:lnTo>
                      <a:pt x="f304" y="f317"/>
                    </a:lnTo>
                    <a:lnTo>
                      <a:pt x="f304" y="f318"/>
                    </a:lnTo>
                    <a:lnTo>
                      <a:pt x="f304" y="f317"/>
                    </a:lnTo>
                    <a:cubicBezTo>
                      <a:pt x="f117" y="f319"/>
                      <a:pt x="f0" y="f23"/>
                      <a:pt x="f238" y="f179"/>
                    </a:cubicBezTo>
                    <a:lnTo>
                      <a:pt x="f109" y="f253"/>
                    </a:lnTo>
                    <a:lnTo>
                      <a:pt x="f309" y="f14"/>
                    </a:lnTo>
                    <a:lnTo>
                      <a:pt x="f95" y="f31"/>
                    </a:lnTo>
                    <a:close/>
                    <a:moveTo>
                      <a:pt x="f95" y="f31"/>
                    </a:moveTo>
                    <a:lnTo>
                      <a:pt x="f95" y="f31"/>
                    </a:lnTo>
                    <a:close/>
                    <a:moveTo>
                      <a:pt x="f170" y="f1"/>
                    </a:moveTo>
                    <a:cubicBezTo>
                      <a:pt x="f278" y="f17"/>
                      <a:pt x="f95" y="f320"/>
                      <a:pt x="f118" y="f205"/>
                    </a:cubicBezTo>
                    <a:lnTo>
                      <a:pt x="f118" y="f8"/>
                    </a:lnTo>
                    <a:lnTo>
                      <a:pt x="f321" y="f322"/>
                    </a:lnTo>
                    <a:lnTo>
                      <a:pt x="f323" y="f324"/>
                    </a:lnTo>
                    <a:lnTo>
                      <a:pt x="f162" y="f205"/>
                    </a:lnTo>
                    <a:lnTo>
                      <a:pt x="f260" y="f317"/>
                    </a:lnTo>
                    <a:lnTo>
                      <a:pt x="f162" y="f317"/>
                    </a:lnTo>
                    <a:cubicBezTo>
                      <a:pt x="f276" y="f14"/>
                      <a:pt x="f325" y="f17"/>
                      <a:pt x="f232" y="f24"/>
                    </a:cubicBezTo>
                    <a:lnTo>
                      <a:pt x="f232" y="f322"/>
                    </a:lnTo>
                    <a:lnTo>
                      <a:pt x="f170" y="f322"/>
                    </a:lnTo>
                    <a:lnTo>
                      <a:pt x="f170" y="f1"/>
                    </a:lnTo>
                    <a:close/>
                    <a:moveTo>
                      <a:pt x="f170" y="f1"/>
                    </a:moveTo>
                    <a:lnTo>
                      <a:pt x="f170" y="f1"/>
                    </a:lnTo>
                    <a:close/>
                    <a:moveTo>
                      <a:pt x="f137" y="f179"/>
                    </a:moveTo>
                    <a:cubicBezTo>
                      <a:pt x="f74" y="f23"/>
                      <a:pt x="f228" y="f12"/>
                      <a:pt x="f300" y="f326"/>
                    </a:cubicBezTo>
                    <a:lnTo>
                      <a:pt x="f300" y="f318"/>
                    </a:lnTo>
                    <a:lnTo>
                      <a:pt x="f67" y="f317"/>
                    </a:lnTo>
                    <a:lnTo>
                      <a:pt x="f161" y="f290"/>
                    </a:lnTo>
                    <a:lnTo>
                      <a:pt x="f51" y="f316"/>
                    </a:lnTo>
                    <a:lnTo>
                      <a:pt x="f154" y="f316"/>
                    </a:lnTo>
                    <a:lnTo>
                      <a:pt x="f154" y="f327"/>
                    </a:lnTo>
                    <a:lnTo>
                      <a:pt x="f276" y="f197"/>
                    </a:lnTo>
                    <a:lnTo>
                      <a:pt x="f57" y="f206"/>
                    </a:lnTo>
                    <a:lnTo>
                      <a:pt x="f58" y="f328"/>
                    </a:lnTo>
                    <a:lnTo>
                      <a:pt x="f280" y="f179"/>
                    </a:lnTo>
                    <a:lnTo>
                      <a:pt x="f137" y="f179"/>
                    </a:lnTo>
                    <a:close/>
                    <a:moveTo>
                      <a:pt x="f137" y="f179"/>
                    </a:moveTo>
                    <a:lnTo>
                      <a:pt x="f137" y="f179"/>
                    </a:lnTo>
                    <a:close/>
                    <a:moveTo>
                      <a:pt x="f299" y="f179"/>
                    </a:moveTo>
                    <a:lnTo>
                      <a:pt x="f143" y="f19"/>
                    </a:lnTo>
                    <a:lnTo>
                      <a:pt x="f283" y="f19"/>
                    </a:lnTo>
                    <a:lnTo>
                      <a:pt x="f329" y="f25"/>
                    </a:lnTo>
                    <a:lnTo>
                      <a:pt x="f330" y="f284"/>
                    </a:lnTo>
                    <a:lnTo>
                      <a:pt x="f159" y="f169"/>
                    </a:lnTo>
                    <a:lnTo>
                      <a:pt x="f283" y="f284"/>
                    </a:lnTo>
                    <a:cubicBezTo>
                      <a:pt x="f153" y="f32"/>
                      <a:pt x="f331" y="f33"/>
                      <a:pt x="f300" y="f315"/>
                    </a:cubicBezTo>
                    <a:lnTo>
                      <a:pt x="f157" y="f197"/>
                    </a:lnTo>
                    <a:lnTo>
                      <a:pt x="f51" y="f177"/>
                    </a:lnTo>
                    <a:lnTo>
                      <a:pt x="f299" y="f179"/>
                    </a:lnTo>
                    <a:close/>
                    <a:moveTo>
                      <a:pt x="f299" y="f179"/>
                    </a:moveTo>
                    <a:lnTo>
                      <a:pt x="f299" y="f179"/>
                    </a:lnTo>
                    <a:close/>
                    <a:moveTo>
                      <a:pt x="f332" y="f55"/>
                    </a:moveTo>
                    <a:lnTo>
                      <a:pt x="f51" y="f190"/>
                    </a:lnTo>
                    <a:lnTo>
                      <a:pt x="f299" y="f174"/>
                    </a:lnTo>
                    <a:cubicBezTo>
                      <a:pt x="f331" y="f34"/>
                      <a:pt x="f153" y="f36"/>
                      <a:pt x="f283" y="f194"/>
                    </a:cubicBezTo>
                    <a:lnTo>
                      <a:pt x="f283" y="f38"/>
                    </a:lnTo>
                    <a:lnTo>
                      <a:pt x="f159" y="f38"/>
                    </a:lnTo>
                    <a:lnTo>
                      <a:pt x="f174" y="f298"/>
                    </a:lnTo>
                    <a:lnTo>
                      <a:pt x="f45" y="f282"/>
                    </a:lnTo>
                    <a:lnTo>
                      <a:pt x="f45" y="f295"/>
                    </a:lnTo>
                    <a:lnTo>
                      <a:pt x="f285" y="f295"/>
                    </a:lnTo>
                    <a:cubicBezTo>
                      <a:pt x="f51" y="f333"/>
                      <a:pt x="f225" y="f45"/>
                      <a:pt x="f293" y="f193"/>
                    </a:cubicBezTo>
                    <a:lnTo>
                      <a:pt x="f332" y="f55"/>
                    </a:lnTo>
                    <a:close/>
                    <a:moveTo>
                      <a:pt x="f332" y="f55"/>
                    </a:moveTo>
                    <a:lnTo>
                      <a:pt x="f332" y="f55"/>
                    </a:lnTo>
                    <a:close/>
                    <a:moveTo>
                      <a:pt x="f277" y="f78"/>
                    </a:moveTo>
                    <a:lnTo>
                      <a:pt x="f110" y="f108"/>
                    </a:lnTo>
                    <a:lnTo>
                      <a:pt x="f110" y="f110"/>
                    </a:lnTo>
                    <a:lnTo>
                      <a:pt x="f277" y="f78"/>
                    </a:lnTo>
                    <a:close/>
                  </a:path>
                </a:pathLst>
              </a:custGeom>
              <a:solidFill>
                <a:srgbClr val="D7B369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8" name="Forma Livre 27"/>
              <p:cNvSpPr/>
              <p:nvPr/>
            </p:nvSpPr>
            <p:spPr>
              <a:xfrm>
                <a:off x="9294839" y="5686562"/>
                <a:ext cx="227164" cy="63358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710"/>
                  <a:gd name="f5" fmla="val 246"/>
                  <a:gd name="f6" fmla="val 599"/>
                  <a:gd name="f7" fmla="val 53"/>
                  <a:gd name="f8" fmla="val 612"/>
                  <a:gd name="f9" fmla="val 192"/>
                  <a:gd name="f10" fmla="val 667"/>
                  <a:gd name="f11" fmla="val 197"/>
                  <a:gd name="f12" fmla="val 709"/>
                  <a:gd name="f13" fmla="val 202"/>
                  <a:gd name="f14" fmla="val 693"/>
                  <a:gd name="f15" fmla="val 63"/>
                  <a:gd name="f16" fmla="val 683"/>
                  <a:gd name="f17" fmla="val 2"/>
                  <a:gd name="f18" fmla="val 600"/>
                  <a:gd name="f19" fmla="val 632"/>
                  <a:gd name="f20" fmla="val 169"/>
                  <a:gd name="f21" fmla="val 620"/>
                  <a:gd name="f22" fmla="val 48"/>
                  <a:gd name="f23" fmla="val 623"/>
                  <a:gd name="f24" fmla="val 45"/>
                  <a:gd name="f25" fmla="val 626"/>
                  <a:gd name="f26" fmla="val 42"/>
                  <a:gd name="f27" fmla="val 37"/>
                  <a:gd name="f28" fmla="val 643"/>
                  <a:gd name="f29" fmla="val 650"/>
                  <a:gd name="f30" fmla="val 40"/>
                  <a:gd name="f31" fmla="val 662"/>
                  <a:gd name="f32" fmla="val 55"/>
                  <a:gd name="f33" fmla="val 669"/>
                  <a:gd name="f34" fmla="val 67"/>
                  <a:gd name="f35" fmla="val 174"/>
                  <a:gd name="f36" fmla="val 16"/>
                  <a:gd name="f37" fmla="val 97"/>
                  <a:gd name="f38" fmla="val 110"/>
                  <a:gd name="f39" fmla="val 109"/>
                  <a:gd name="f40" fmla="val 33"/>
                  <a:gd name="f41" fmla="val 98"/>
                  <a:gd name="f42" fmla="val 22"/>
                  <a:gd name="f43" fmla="val 85"/>
                  <a:gd name="f44" fmla="val 17"/>
                  <a:gd name="f45" fmla="val 18"/>
                  <a:gd name="f46" fmla="val 69"/>
                  <a:gd name="f47" fmla="val 15"/>
                  <a:gd name="f48" fmla="val 20"/>
                  <a:gd name="f49" fmla="val 32"/>
                  <a:gd name="f50" fmla="val 26"/>
                  <a:gd name="f51" fmla="val 38"/>
                  <a:gd name="f52" fmla="val 47"/>
                  <a:gd name="f53" fmla="val 57"/>
                  <a:gd name="f54" fmla="val 66"/>
                  <a:gd name="f55" fmla="val 76"/>
                  <a:gd name="f56" fmla="val 81"/>
                  <a:gd name="f57" fmla="val 86"/>
                  <a:gd name="f58" fmla="val 88"/>
                  <a:gd name="f59" fmla="val 452"/>
                  <a:gd name="f60" fmla="val 187"/>
                  <a:gd name="f61" fmla="val 448"/>
                  <a:gd name="f62" fmla="val 134"/>
                  <a:gd name="f63" fmla="val 423"/>
                  <a:gd name="f64" fmla="val 298"/>
                  <a:gd name="f65" fmla="val 272"/>
                  <a:gd name="f66" fmla="val 269"/>
                  <a:gd name="f67" fmla="val 264"/>
                  <a:gd name="f68" fmla="val 245"/>
                  <a:gd name="f69" fmla="val 281"/>
                  <a:gd name="f70" fmla="val 290"/>
                  <a:gd name="f71" fmla="val 293"/>
                  <a:gd name="f72" fmla="val 178"/>
                  <a:gd name="f73" fmla="val 297"/>
                  <a:gd name="f74" fmla="val 139"/>
                  <a:gd name="f75" fmla="val 315"/>
                  <a:gd name="f76" fmla="val 83"/>
                  <a:gd name="f77" fmla="val 405"/>
                  <a:gd name="f78" fmla="val 424"/>
                  <a:gd name="f79" fmla="val 428"/>
                  <a:gd name="f80" fmla="val 431"/>
                  <a:gd name="f81" fmla="val 440"/>
                  <a:gd name="f82" fmla="val 457"/>
                  <a:gd name="f83" fmla="*/ f1 1 710"/>
                  <a:gd name="f84" fmla="*/ f2 1 246"/>
                  <a:gd name="f85" fmla="+- f5 0 f3"/>
                  <a:gd name="f86" fmla="+- f4 0 f3"/>
                  <a:gd name="f87" fmla="*/ f86 1 710"/>
                  <a:gd name="f88" fmla="*/ f85 1 246"/>
                  <a:gd name="f89" fmla="*/ f3 1 f87"/>
                  <a:gd name="f90" fmla="*/ f4 1 f87"/>
                  <a:gd name="f91" fmla="*/ f3 1 f88"/>
                  <a:gd name="f92" fmla="*/ f5 1 f88"/>
                  <a:gd name="f93" fmla="*/ f89 f83 1"/>
                  <a:gd name="f94" fmla="*/ f90 f83 1"/>
                  <a:gd name="f95" fmla="*/ f92 f84 1"/>
                  <a:gd name="f96" fmla="*/ f91 f8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3" t="f96" r="f94" b="f95"/>
                <a:pathLst>
                  <a:path w="710" h="246">
                    <a:moveTo>
                      <a:pt x="f6" y="f7"/>
                    </a:moveTo>
                    <a:lnTo>
                      <a:pt x="f8" y="f9"/>
                    </a:lnTo>
                    <a:lnTo>
                      <a:pt x="f10" y="f11"/>
                    </a:lnTo>
                    <a:lnTo>
                      <a:pt x="f12" y="f13"/>
                    </a:lnTo>
                    <a:lnTo>
                      <a:pt x="f14" y="f15"/>
                    </a:lnTo>
                    <a:cubicBezTo>
                      <a:pt x="f16" y="f17"/>
                      <a:pt x="f18" y="f3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9" y="f20"/>
                    </a:moveTo>
                    <a:lnTo>
                      <a:pt x="f21" y="f7"/>
                    </a:ln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19" y="f27"/>
                      <a:pt x="f28" y="f27"/>
                      <a:pt x="f29" y="f30"/>
                    </a:cubicBezTo>
                    <a:cubicBezTo>
                      <a:pt x="f31" y="f24"/>
                      <a:pt x="f10" y="f32"/>
                      <a:pt x="f33" y="f34"/>
                    </a:cubicBezTo>
                    <a:lnTo>
                      <a:pt x="f16" y="f35"/>
                    </a:lnTo>
                    <a:lnTo>
                      <a:pt x="f19" y="f20"/>
                    </a:lnTo>
                    <a:close/>
                    <a:moveTo>
                      <a:pt x="f19" y="f20"/>
                    </a:moveTo>
                    <a:lnTo>
                      <a:pt x="f19" y="f20"/>
                    </a:lnTo>
                    <a:close/>
                    <a:moveTo>
                      <a:pt x="f36" y="f15"/>
                    </a:moveTo>
                    <a:lnTo>
                      <a:pt x="f3" y="f13"/>
                    </a:lnTo>
                    <a:lnTo>
                      <a:pt x="f37" y="f9"/>
                    </a:lnTo>
                    <a:lnTo>
                      <a:pt x="f38" y="f7"/>
                    </a:lnTo>
                    <a:cubicBezTo>
                      <a:pt x="f39" y="f40"/>
                      <a:pt x="f41" y="f42"/>
                      <a:pt x="f43" y="f44"/>
                    </a:cubicBezTo>
                    <a:lnTo>
                      <a:pt x="f43" y="f45"/>
                    </a:lnTo>
                    <a:lnTo>
                      <a:pt x="f46" y="f47"/>
                    </a:lnTo>
                    <a:cubicBezTo>
                      <a:pt x="f24" y="f47"/>
                      <a:pt x="f48" y="f49"/>
                      <a:pt x="f36" y="f15"/>
                    </a:cubicBezTo>
                    <a:close/>
                    <a:moveTo>
                      <a:pt x="f36" y="f15"/>
                    </a:moveTo>
                    <a:lnTo>
                      <a:pt x="f36" y="f15"/>
                    </a:lnTo>
                    <a:close/>
                    <a:moveTo>
                      <a:pt x="f50" y="f35"/>
                    </a:moveTo>
                    <a:lnTo>
                      <a:pt x="f51" y="f34"/>
                    </a:lnTo>
                    <a:cubicBezTo>
                      <a:pt x="f30" y="f32"/>
                      <a:pt x="f52" y="f24"/>
                      <a:pt x="f53" y="f30"/>
                    </a:cubicBezTo>
                    <a:cubicBezTo>
                      <a:pt x="f54" y="f27"/>
                      <a:pt x="f55" y="f27"/>
                      <a:pt x="f56" y="f26"/>
                    </a:cubicBezTo>
                    <a:cubicBezTo>
                      <a:pt x="f57" y="f24"/>
                      <a:pt x="f57" y="f22"/>
                      <a:pt x="f58" y="f7"/>
                    </a:cubicBezTo>
                    <a:lnTo>
                      <a:pt x="f55" y="f20"/>
                    </a:lnTo>
                    <a:lnTo>
                      <a:pt x="f50" y="f35"/>
                    </a:lnTo>
                    <a:close/>
                    <a:moveTo>
                      <a:pt x="f50" y="f35"/>
                    </a:moveTo>
                    <a:lnTo>
                      <a:pt x="f50" y="f35"/>
                    </a:lnTo>
                    <a:close/>
                    <a:moveTo>
                      <a:pt x="f59" y="f60"/>
                    </a:moveTo>
                    <a:cubicBezTo>
                      <a:pt x="f61" y="f62"/>
                      <a:pt x="f63" y="f53"/>
                      <a:pt x="f0" y="f32"/>
                    </a:cubicBezTo>
                    <a:cubicBezTo>
                      <a:pt x="f64" y="f53"/>
                      <a:pt x="f65" y="f62"/>
                      <a:pt x="f66" y="f60"/>
                    </a:cubicBezTo>
                    <a:lnTo>
                      <a:pt x="f67" y="f68"/>
                    </a:lnTo>
                    <a:cubicBezTo>
                      <a:pt x="f65" y="f68"/>
                      <a:pt x="f69" y="f68"/>
                      <a:pt x="f70" y="f68"/>
                    </a:cubicBezTo>
                    <a:lnTo>
                      <a:pt x="f71" y="f72"/>
                    </a:lnTo>
                    <a:cubicBezTo>
                      <a:pt x="f73" y="f74"/>
                      <a:pt x="f75" y="f76"/>
                      <a:pt x="f0" y="f76"/>
                    </a:cubicBezTo>
                    <a:cubicBezTo>
                      <a:pt x="f77" y="f76"/>
                      <a:pt x="f78" y="f74"/>
                      <a:pt x="f79" y="f72"/>
                    </a:cubicBezTo>
                    <a:lnTo>
                      <a:pt x="f80" y="f68"/>
                    </a:lnTo>
                    <a:cubicBezTo>
                      <a:pt x="f81" y="f68"/>
                      <a:pt x="f61" y="f68"/>
                      <a:pt x="f82" y="f68"/>
                    </a:cubicBezTo>
                    <a:lnTo>
                      <a:pt x="f59" y="f60"/>
                    </a:lnTo>
                    <a:close/>
                  </a:path>
                </a:pathLst>
              </a:custGeom>
              <a:solidFill>
                <a:srgbClr val="F8EBDA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9" name="Forma Livre 28"/>
              <p:cNvSpPr/>
              <p:nvPr/>
            </p:nvSpPr>
            <p:spPr>
              <a:xfrm>
                <a:off x="9296284" y="6005523"/>
                <a:ext cx="38157" cy="152284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75"/>
                  <a:gd name="f4" fmla="val 494"/>
                  <a:gd name="f5" fmla="val 109"/>
                  <a:gd name="f6" fmla="val 486"/>
                  <a:gd name="f7" fmla="val 174"/>
                  <a:gd name="f8" fmla="val 382"/>
                  <a:gd name="f9" fmla="val 493"/>
                  <a:gd name="f10" fmla="val 66"/>
                  <a:gd name="f11" fmla="val 427"/>
                  <a:gd name="f12" fmla="val 397"/>
                  <a:gd name="f13" fmla="val 367"/>
                  <a:gd name="f14" fmla="val 288"/>
                  <a:gd name="f15" fmla="val 308"/>
                  <a:gd name="f16" fmla="val 353"/>
                  <a:gd name="f17" fmla="val 274"/>
                  <a:gd name="f18" fmla="val 215"/>
                  <a:gd name="f19" fmla="val 146"/>
                  <a:gd name="f20" fmla="val 239"/>
                  <a:gd name="f21" fmla="val 126"/>
                  <a:gd name="f22" fmla="val 98"/>
                  <a:gd name="f23" fmla="val 76"/>
                  <a:gd name="f24" fmla="val 48"/>
                  <a:gd name="f25" fmla="val 28"/>
                  <a:gd name="f26" fmla="val 57"/>
                  <a:gd name="f27" fmla="val 202"/>
                  <a:gd name="f28" fmla="val 114"/>
                  <a:gd name="f29" fmla="val 164"/>
                  <a:gd name="f30" fmla="val 42"/>
                  <a:gd name="f31" fmla="val 151"/>
                  <a:gd name="f32" fmla="val 129"/>
                  <a:gd name="f33" fmla="val 119"/>
                  <a:gd name="f34" fmla="val 68"/>
                  <a:gd name="f35" fmla="val 43"/>
                  <a:gd name="f36" fmla="val 105"/>
                  <a:gd name="f37" fmla="val 85"/>
                  <a:gd name="f38" fmla="val 64"/>
                  <a:gd name="f39" fmla="val 78"/>
                  <a:gd name="f40" fmla="val 81"/>
                  <a:gd name="f41" fmla="val 108"/>
                  <a:gd name="f42" fmla="val 91"/>
                  <a:gd name="f43" fmla="val 71"/>
                  <a:gd name="f44" fmla="val 18"/>
                  <a:gd name="f45" fmla="val 79"/>
                  <a:gd name="f46" fmla="val 15"/>
                  <a:gd name="f47" fmla="val 100"/>
                  <a:gd name="f48" fmla="val 13"/>
                  <a:gd name="f49" fmla="val 5"/>
                  <a:gd name="f50" fmla="val 93"/>
                  <a:gd name="f51" fmla="*/ f0 1 175"/>
                  <a:gd name="f52" fmla="*/ f1 1 494"/>
                  <a:gd name="f53" fmla="+- f4 0 f2"/>
                  <a:gd name="f54" fmla="+- f3 0 f2"/>
                  <a:gd name="f55" fmla="*/ f54 1 175"/>
                  <a:gd name="f56" fmla="*/ f53 1 494"/>
                  <a:gd name="f57" fmla="*/ f2 1 f55"/>
                  <a:gd name="f58" fmla="*/ f3 1 f55"/>
                  <a:gd name="f59" fmla="*/ f2 1 f56"/>
                  <a:gd name="f60" fmla="*/ f4 1 f56"/>
                  <a:gd name="f61" fmla="*/ f57 f51 1"/>
                  <a:gd name="f62" fmla="*/ f58 f51 1"/>
                  <a:gd name="f63" fmla="*/ f60 f52 1"/>
                  <a:gd name="f64" fmla="*/ f59 f5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61" t="f64" r="f62" b="f63"/>
                <a:pathLst>
                  <a:path w="175" h="494"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7" y="f8"/>
                    </a:moveTo>
                    <a:lnTo>
                      <a:pt x="f2" y="f8"/>
                    </a:lnTo>
                    <a:lnTo>
                      <a:pt x="f2" y="f9"/>
                    </a:lnTo>
                    <a:lnTo>
                      <a:pt x="f10" y="f9"/>
                    </a:lnTo>
                    <a:lnTo>
                      <a:pt x="f10" y="f11"/>
                    </a:lnTo>
                    <a:cubicBezTo>
                      <a:pt x="f10" y="f12"/>
                      <a:pt x="f5" y="f12"/>
                      <a:pt x="f5" y="f11"/>
                    </a:cubicBezTo>
                    <a:lnTo>
                      <a:pt x="f5" y="f6"/>
                    </a:lnTo>
                    <a:lnTo>
                      <a:pt x="f5" y="f9"/>
                    </a:lnTo>
                    <a:lnTo>
                      <a:pt x="f7" y="f9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" y="f13"/>
                    </a:moveTo>
                    <a:lnTo>
                      <a:pt x="f7" y="f13"/>
                    </a:lnTo>
                    <a:lnTo>
                      <a:pt x="f7" y="f14"/>
                    </a:lnTo>
                    <a:lnTo>
                      <a:pt x="f2" y="f14"/>
                    </a:lnTo>
                    <a:lnTo>
                      <a:pt x="f2" y="f13"/>
                    </a:lnTo>
                    <a:close/>
                    <a:moveTo>
                      <a:pt x="f2" y="f13"/>
                    </a:moveTo>
                    <a:lnTo>
                      <a:pt x="f2" y="f13"/>
                    </a:lnTo>
                    <a:close/>
                    <a:moveTo>
                      <a:pt x="f5" y="f15"/>
                    </a:moveTo>
                    <a:lnTo>
                      <a:pt x="f5" y="f16"/>
                    </a:lnTo>
                    <a:lnTo>
                      <a:pt x="f10" y="f16"/>
                    </a:lnTo>
                    <a:lnTo>
                      <a:pt x="f10" y="f15"/>
                    </a:lnTo>
                    <a:lnTo>
                      <a:pt x="f5" y="f15"/>
                    </a:lnTo>
                    <a:close/>
                    <a:moveTo>
                      <a:pt x="f5" y="f15"/>
                    </a:moveTo>
                    <a:lnTo>
                      <a:pt x="f5" y="f15"/>
                    </a:lnTo>
                    <a:close/>
                    <a:moveTo>
                      <a:pt x="f2" y="f17"/>
                    </a:moveTo>
                    <a:lnTo>
                      <a:pt x="f7" y="f17"/>
                    </a:lnTo>
                    <a:lnTo>
                      <a:pt x="f7" y="f18"/>
                    </a:lnTo>
                    <a:lnTo>
                      <a:pt x="f19" y="f18"/>
                    </a:lnTo>
                    <a:lnTo>
                      <a:pt x="f19" y="f20"/>
                    </a:lnTo>
                    <a:lnTo>
                      <a:pt x="f21" y="f20"/>
                    </a:lnTo>
                    <a:lnTo>
                      <a:pt x="f21" y="f18"/>
                    </a:lnTo>
                    <a:lnTo>
                      <a:pt x="f22" y="f18"/>
                    </a:lnTo>
                    <a:lnTo>
                      <a:pt x="f22" y="f20"/>
                    </a:lnTo>
                    <a:lnTo>
                      <a:pt x="f23" y="f20"/>
                    </a:lnTo>
                    <a:lnTo>
                      <a:pt x="f23" y="f18"/>
                    </a:lnTo>
                    <a:lnTo>
                      <a:pt x="f24" y="f18"/>
                    </a:lnTo>
                    <a:lnTo>
                      <a:pt x="f24" y="f20"/>
                    </a:lnTo>
                    <a:lnTo>
                      <a:pt x="f25" y="f20"/>
                    </a:lnTo>
                    <a:lnTo>
                      <a:pt x="f25" y="f18"/>
                    </a:lnTo>
                    <a:lnTo>
                      <a:pt x="f2" y="f18"/>
                    </a:lnTo>
                    <a:lnTo>
                      <a:pt x="f2" y="f17"/>
                    </a:lnTo>
                    <a:close/>
                    <a:moveTo>
                      <a:pt x="f2" y="f17"/>
                    </a:moveTo>
                    <a:lnTo>
                      <a:pt x="f2" y="f17"/>
                    </a:lnTo>
                    <a:close/>
                    <a:moveTo>
                      <a:pt x="f26" y="f27"/>
                    </a:moveTo>
                    <a:lnTo>
                      <a:pt x="f28" y="f27"/>
                    </a:lnTo>
                    <a:lnTo>
                      <a:pt x="f28" y="f29"/>
                    </a:lnTo>
                    <a:lnTo>
                      <a:pt x="f26" y="f29"/>
                    </a:lnTo>
                    <a:lnTo>
                      <a:pt x="f26" y="f27"/>
                    </a:lnTo>
                    <a:close/>
                    <a:moveTo>
                      <a:pt x="f26" y="f27"/>
                    </a:moveTo>
                    <a:lnTo>
                      <a:pt x="f26" y="f27"/>
                    </a:lnTo>
                    <a:close/>
                    <a:moveTo>
                      <a:pt x="f30" y="f31"/>
                    </a:moveTo>
                    <a:lnTo>
                      <a:pt x="f32" y="f31"/>
                    </a:lnTo>
                    <a:lnTo>
                      <a:pt x="f32" y="f33"/>
                    </a:lnTo>
                    <a:lnTo>
                      <a:pt x="f30" y="f33"/>
                    </a:lnTo>
                    <a:lnTo>
                      <a:pt x="f30" y="f31"/>
                    </a:lnTo>
                    <a:close/>
                    <a:moveTo>
                      <a:pt x="f30" y="f31"/>
                    </a:moveTo>
                    <a:lnTo>
                      <a:pt x="f30" y="f31"/>
                    </a:lnTo>
                    <a:close/>
                    <a:moveTo>
                      <a:pt x="f30" y="f34"/>
                    </a:moveTo>
                    <a:lnTo>
                      <a:pt x="f32" y="f34"/>
                    </a:lnTo>
                    <a:lnTo>
                      <a:pt x="f32" y="f10"/>
                    </a:lnTo>
                    <a:cubicBezTo>
                      <a:pt x="f32" y="f35"/>
                      <a:pt x="f36" y="f25"/>
                      <a:pt x="f37" y="f25"/>
                    </a:cubicBezTo>
                    <a:cubicBezTo>
                      <a:pt x="f38" y="f25"/>
                      <a:pt x="f30" y="f35"/>
                      <a:pt x="f30" y="f10"/>
                    </a:cubicBezTo>
                    <a:lnTo>
                      <a:pt x="f30" y="f34"/>
                    </a:lnTo>
                    <a:close/>
                    <a:moveTo>
                      <a:pt x="f30" y="f34"/>
                    </a:moveTo>
                    <a:lnTo>
                      <a:pt x="f30" y="f34"/>
                    </a:lnTo>
                    <a:close/>
                    <a:moveTo>
                      <a:pt x="f39" y="f40"/>
                    </a:moveTo>
                    <a:lnTo>
                      <a:pt x="f26" y="f40"/>
                    </a:lnTo>
                    <a:lnTo>
                      <a:pt x="f26" y="f41"/>
                    </a:lnTo>
                    <a:lnTo>
                      <a:pt x="f39" y="f41"/>
                    </a:lnTo>
                    <a:lnTo>
                      <a:pt x="f39" y="f40"/>
                    </a:lnTo>
                    <a:close/>
                    <a:moveTo>
                      <a:pt x="f39" y="f40"/>
                    </a:moveTo>
                    <a:lnTo>
                      <a:pt x="f39" y="f40"/>
                    </a:lnTo>
                    <a:close/>
                    <a:moveTo>
                      <a:pt x="f42" y="f40"/>
                    </a:moveTo>
                    <a:lnTo>
                      <a:pt x="f42" y="f41"/>
                    </a:lnTo>
                    <a:lnTo>
                      <a:pt x="f28" y="f41"/>
                    </a:lnTo>
                    <a:lnTo>
                      <a:pt x="f28" y="f40"/>
                    </a:lnTo>
                    <a:lnTo>
                      <a:pt x="f42" y="f40"/>
                    </a:lnTo>
                    <a:close/>
                    <a:moveTo>
                      <a:pt x="f42" y="f40"/>
                    </a:moveTo>
                    <a:lnTo>
                      <a:pt x="f42" y="f40"/>
                    </a:lnTo>
                    <a:close/>
                    <a:moveTo>
                      <a:pt x="f43" y="f44"/>
                    </a:moveTo>
                    <a:cubicBezTo>
                      <a:pt x="f45" y="f46"/>
                      <a:pt x="f42" y="f46"/>
                      <a:pt x="f47" y="f44"/>
                    </a:cubicBezTo>
                    <a:lnTo>
                      <a:pt x="f47" y="f48"/>
                    </a:lnTo>
                    <a:cubicBezTo>
                      <a:pt x="f47" y="f49"/>
                      <a:pt x="f50" y="f2"/>
                      <a:pt x="f37" y="f2"/>
                    </a:cubicBezTo>
                    <a:cubicBezTo>
                      <a:pt x="f39" y="f2"/>
                      <a:pt x="f43" y="f49"/>
                      <a:pt x="f43" y="f48"/>
                    </a:cubicBezTo>
                    <a:lnTo>
                      <a:pt x="f43" y="f44"/>
                    </a:lnTo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30" name="Forma Livre 29"/>
              <p:cNvSpPr/>
              <p:nvPr/>
            </p:nvSpPr>
            <p:spPr>
              <a:xfrm>
                <a:off x="9023399" y="5773677"/>
                <a:ext cx="772924" cy="924120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2242"/>
                  <a:gd name="f5" fmla="val 2638"/>
                  <a:gd name="f6" fmla="val 1116"/>
                  <a:gd name="f7" fmla="val 1956"/>
                  <a:gd name="f8" fmla="val 1061"/>
                  <a:gd name="f9" fmla="val 1010"/>
                  <a:gd name="f10" fmla="val 1946"/>
                  <a:gd name="f11" fmla="val 959"/>
                  <a:gd name="f12" fmla="val 1930"/>
                  <a:gd name="f13" fmla="val 818"/>
                  <a:gd name="f14" fmla="val 1883"/>
                  <a:gd name="f15" fmla="val 702"/>
                  <a:gd name="f16" fmla="val 1775"/>
                  <a:gd name="f17" fmla="val 623"/>
                  <a:gd name="f18" fmla="val 1646"/>
                  <a:gd name="f19" fmla="val 532"/>
                  <a:gd name="f20" fmla="val 1497"/>
                  <a:gd name="f21" fmla="val 489"/>
                  <a:gd name="f22" fmla="val 1321"/>
                  <a:gd name="f23" fmla="val 1147"/>
                  <a:gd name="f24" fmla="val 973"/>
                  <a:gd name="f25" fmla="val 796"/>
                  <a:gd name="f26" fmla="val 650"/>
                  <a:gd name="f27" fmla="val 648"/>
                  <a:gd name="f28" fmla="val 287"/>
                  <a:gd name="f29" fmla="val 295"/>
                  <a:gd name="f30" fmla="val 240"/>
                  <a:gd name="f31" fmla="val 357"/>
                  <a:gd name="f32" fmla="val 195"/>
                  <a:gd name="f33" fmla="val 417"/>
                  <a:gd name="f34" fmla="val 151"/>
                  <a:gd name="f35" fmla="val 479"/>
                  <a:gd name="f36" fmla="val 207"/>
                  <a:gd name="f37" fmla="val 529"/>
                  <a:gd name="f38" fmla="val 258"/>
                  <a:gd name="f39" fmla="val 589"/>
                  <a:gd name="f40" fmla="val 289"/>
                  <a:gd name="f41" fmla="val 660"/>
                  <a:gd name="f42" fmla="val 320"/>
                  <a:gd name="f43" fmla="val 731"/>
                  <a:gd name="f44" fmla="val 326"/>
                  <a:gd name="f45" fmla="val 804"/>
                  <a:gd name="f46" fmla="val 314"/>
                  <a:gd name="f47" fmla="val 880"/>
                  <a:gd name="f48" fmla="val 883"/>
                  <a:gd name="f49" fmla="val 313"/>
                  <a:gd name="f50" fmla="val 892"/>
                  <a:gd name="f51" fmla="val 309"/>
                  <a:gd name="f52" fmla="val 915"/>
                  <a:gd name="f53" fmla="val 304"/>
                  <a:gd name="f54" fmla="val 940"/>
                  <a:gd name="f55" fmla="val 297"/>
                  <a:gd name="f56" fmla="val 966"/>
                  <a:gd name="f57" fmla="val 292"/>
                  <a:gd name="f58" fmla="val 991"/>
                  <a:gd name="f59" fmla="val 283"/>
                  <a:gd name="f60" fmla="val 1014"/>
                  <a:gd name="f61" fmla="val 277"/>
                  <a:gd name="f62" fmla="val 1039"/>
                  <a:gd name="f63" fmla="val 263"/>
                  <a:gd name="f64" fmla="val 1084"/>
                  <a:gd name="f65" fmla="val 246"/>
                  <a:gd name="f66" fmla="val 1124"/>
                  <a:gd name="f67" fmla="val 228"/>
                  <a:gd name="f68" fmla="val 1166"/>
                  <a:gd name="f69" fmla="val 210"/>
                  <a:gd name="f70" fmla="val 1211"/>
                  <a:gd name="f71" fmla="val 191"/>
                  <a:gd name="f72" fmla="val 1257"/>
                  <a:gd name="f73" fmla="val 173"/>
                  <a:gd name="f74" fmla="val 1302"/>
                  <a:gd name="f75" fmla="val 152"/>
                  <a:gd name="f76" fmla="val 1356"/>
                  <a:gd name="f77" fmla="val 137"/>
                  <a:gd name="f78" fmla="val 1414"/>
                  <a:gd name="f79" fmla="val 125"/>
                  <a:gd name="f80" fmla="val 1470"/>
                  <a:gd name="f81" fmla="val 102"/>
                  <a:gd name="f82" fmla="val 1580"/>
                  <a:gd name="f83" fmla="val 1691"/>
                  <a:gd name="f84" fmla="val 163"/>
                  <a:gd name="f85" fmla="val 1787"/>
                  <a:gd name="f86" fmla="val 185"/>
                  <a:gd name="f87" fmla="val 1823"/>
                  <a:gd name="f88" fmla="val 215"/>
                  <a:gd name="f89" fmla="val 1856"/>
                  <a:gd name="f90" fmla="val 1884"/>
                  <a:gd name="f91" fmla="val 342"/>
                  <a:gd name="f92" fmla="val 1967"/>
                  <a:gd name="f93" fmla="val 447"/>
                  <a:gd name="f94" fmla="val 2034"/>
                  <a:gd name="f95" fmla="val 556"/>
                  <a:gd name="f96" fmla="val 2097"/>
                  <a:gd name="f97" fmla="val 668"/>
                  <a:gd name="f98" fmla="val 2162"/>
                  <a:gd name="f99" fmla="val 782"/>
                  <a:gd name="f100" fmla="val 2221"/>
                  <a:gd name="f101" fmla="val 2288"/>
                  <a:gd name="f102" fmla="val 894"/>
                  <a:gd name="f103" fmla="val 947"/>
                  <a:gd name="f104" fmla="val 2324"/>
                  <a:gd name="f105" fmla="val 1004"/>
                  <a:gd name="f106" fmla="val 2360"/>
                  <a:gd name="f107" fmla="val 1056"/>
                  <a:gd name="f108" fmla="val 2402"/>
                  <a:gd name="f109" fmla="val 1078"/>
                  <a:gd name="f110" fmla="val 2421"/>
                  <a:gd name="f111" fmla="val 1099"/>
                  <a:gd name="f112" fmla="val 2440"/>
                  <a:gd name="f113" fmla="val 1121"/>
                  <a:gd name="f114" fmla="val 2461"/>
                  <a:gd name="f115" fmla="val 1142"/>
                  <a:gd name="f116" fmla="val 1163"/>
                  <a:gd name="f117" fmla="val 1187"/>
                  <a:gd name="f118" fmla="val 1237"/>
                  <a:gd name="f119" fmla="val 1294"/>
                  <a:gd name="f120" fmla="val 1349"/>
                  <a:gd name="f121" fmla="val 1459"/>
                  <a:gd name="f122" fmla="val 1573"/>
                  <a:gd name="f123" fmla="val 1685"/>
                  <a:gd name="f124" fmla="val 1758"/>
                  <a:gd name="f125" fmla="val 2056"/>
                  <a:gd name="f126" fmla="val 1830"/>
                  <a:gd name="f127" fmla="val 2012"/>
                  <a:gd name="f128" fmla="val 1897"/>
                  <a:gd name="f129" fmla="val 1962"/>
                  <a:gd name="f130" fmla="val 1607"/>
                  <a:gd name="f131" fmla="val 1661"/>
                  <a:gd name="f132" fmla="val 1530"/>
                  <a:gd name="f133" fmla="val 1780"/>
                  <a:gd name="f134" fmla="val 1423"/>
                  <a:gd name="f135" fmla="val 1881"/>
                  <a:gd name="f136" fmla="val 1289"/>
                  <a:gd name="f137" fmla="val 1928"/>
                  <a:gd name="f138" fmla="val 1235"/>
                  <a:gd name="f139" fmla="val 1180"/>
                  <a:gd name="f140" fmla="val 1123"/>
                  <a:gd name="f141" fmla="val 335"/>
                  <a:gd name="f142" fmla="val 88"/>
                  <a:gd name="f143" fmla="val 235"/>
                  <a:gd name="f144" fmla="val 224"/>
                  <a:gd name="f145" fmla="val 133"/>
                  <a:gd name="f146" fmla="val 34"/>
                  <a:gd name="f147" fmla="val 496"/>
                  <a:gd name="f148" fmla="val 157"/>
                  <a:gd name="f149" fmla="val 580"/>
                  <a:gd name="f150" fmla="val 259"/>
                  <a:gd name="f151" fmla="val 701"/>
                  <a:gd name="f152" fmla="val 234"/>
                  <a:gd name="f153" fmla="val 865"/>
                  <a:gd name="f154" fmla="val 225"/>
                  <a:gd name="f155" fmla="val 213"/>
                  <a:gd name="f156" fmla="val 964"/>
                  <a:gd name="f157" fmla="val 197"/>
                  <a:gd name="f158" fmla="val 1013"/>
                  <a:gd name="f159" fmla="val 1053"/>
                  <a:gd name="f160" fmla="val 169"/>
                  <a:gd name="f161" fmla="val 1094"/>
                  <a:gd name="f162" fmla="val 1132"/>
                  <a:gd name="f163" fmla="val 1178"/>
                  <a:gd name="f164" fmla="val 114"/>
                  <a:gd name="f165" fmla="val 1225"/>
                  <a:gd name="f166" fmla="val 96"/>
                  <a:gd name="f167" fmla="val 1272"/>
                  <a:gd name="f168" fmla="val 75"/>
                  <a:gd name="f169" fmla="val 1331"/>
                  <a:gd name="f170" fmla="val 58"/>
                  <a:gd name="f171" fmla="val 1391"/>
                  <a:gd name="f172" fmla="val 43"/>
                  <a:gd name="f173" fmla="val 1452"/>
                  <a:gd name="f174" fmla="val 16"/>
                  <a:gd name="f175" fmla="val 1585"/>
                  <a:gd name="f176" fmla="val 19"/>
                  <a:gd name="f177" fmla="val 1716"/>
                  <a:gd name="f178" fmla="val 92"/>
                  <a:gd name="f179" fmla="val 1832"/>
                  <a:gd name="f180" fmla="val 120"/>
                  <a:gd name="f181" fmla="val 1878"/>
                  <a:gd name="f182" fmla="val 154"/>
                  <a:gd name="f183" fmla="val 1916"/>
                  <a:gd name="f184" fmla="val 192"/>
                  <a:gd name="f185" fmla="val 1950"/>
                  <a:gd name="f186" fmla="val 2036"/>
                  <a:gd name="f187" fmla="val 403"/>
                  <a:gd name="f188" fmla="val 2107"/>
                  <a:gd name="f189" fmla="val 514"/>
                  <a:gd name="f190" fmla="val 2172"/>
                  <a:gd name="f191" fmla="val 627"/>
                  <a:gd name="f192" fmla="val 2236"/>
                  <a:gd name="f193" fmla="val 740"/>
                  <a:gd name="f194" fmla="val 2294"/>
                  <a:gd name="f195" fmla="val 849"/>
                  <a:gd name="f196" fmla="val 902"/>
                  <a:gd name="f197" fmla="val 2395"/>
                  <a:gd name="f198" fmla="val 956"/>
                  <a:gd name="f199" fmla="val 2430"/>
                  <a:gd name="f200" fmla="val 2468"/>
                  <a:gd name="f201" fmla="val 1047"/>
                  <a:gd name="f202" fmla="val 2503"/>
                  <a:gd name="f203" fmla="val 1089"/>
                  <a:gd name="f204" fmla="val 2546"/>
                  <a:gd name="f205" fmla="val 2594"/>
                  <a:gd name="f206" fmla="val 1118"/>
                  <a:gd name="f207" fmla="val 2596"/>
                  <a:gd name="f208" fmla="val 1120"/>
                  <a:gd name="f209" fmla="val 2599"/>
                  <a:gd name="f210" fmla="val 2601"/>
                  <a:gd name="f211" fmla="val 1125"/>
                  <a:gd name="f212" fmla="val 1154"/>
                  <a:gd name="f213" fmla="val 1194"/>
                  <a:gd name="f214" fmla="val 1285"/>
                  <a:gd name="f215" fmla="val 1339"/>
                  <a:gd name="f216" fmla="val 1392"/>
                  <a:gd name="f217" fmla="val 1501"/>
                  <a:gd name="f218" fmla="val 1614"/>
                  <a:gd name="f219" fmla="val 1727"/>
                  <a:gd name="f220" fmla="val 1838"/>
                  <a:gd name="f221" fmla="val 1949"/>
                  <a:gd name="f222" fmla="val 2049"/>
                  <a:gd name="f223" fmla="val 2087"/>
                  <a:gd name="f224" fmla="val 2121"/>
                  <a:gd name="f225" fmla="val 2149"/>
                  <a:gd name="f226" fmla="val 2222"/>
                  <a:gd name="f227" fmla="val 2225"/>
                  <a:gd name="f228" fmla="val 2198"/>
                  <a:gd name="f229" fmla="val 2183"/>
                  <a:gd name="f230" fmla="val 2166"/>
                  <a:gd name="f231" fmla="val 2145"/>
                  <a:gd name="f232" fmla="val 2128"/>
                  <a:gd name="f233" fmla="val 2108"/>
                  <a:gd name="f234" fmla="val 2089"/>
                  <a:gd name="f235" fmla="val 2071"/>
                  <a:gd name="f236" fmla="val 2044"/>
                  <a:gd name="f237" fmla="val 2028"/>
                  <a:gd name="f238" fmla="val 2016"/>
                  <a:gd name="f239" fmla="val 2007"/>
                  <a:gd name="f240" fmla="val 1982"/>
                  <a:gd name="f241" fmla="val 2085"/>
                  <a:gd name="f242" fmla="val 2207"/>
                  <a:gd name="f243" fmla="val 2006"/>
                  <a:gd name="f244" fmla="val 1906"/>
                  <a:gd name="f245" fmla="val 1801"/>
                  <a:gd name="f246" fmla="val 71"/>
                  <a:gd name="f247" fmla="val 1696"/>
                  <a:gd name="f248" fmla="val 53"/>
                  <a:gd name="f249" fmla="val 1588"/>
                  <a:gd name="f250" fmla="val 1434"/>
                  <a:gd name="f251" fmla="val 25"/>
                  <a:gd name="f252" fmla="val 1278"/>
                  <a:gd name="f253" fmla="val 17"/>
                  <a:gd name="f254" fmla="val 807"/>
                  <a:gd name="f255" fmla="val 653"/>
                  <a:gd name="f256" fmla="val 545"/>
                  <a:gd name="f257" fmla="val 440"/>
                  <a:gd name="f258" fmla="val 1113"/>
                  <a:gd name="f259" fmla="val 1128"/>
                  <a:gd name="f260" fmla="val 1284"/>
                  <a:gd name="f261" fmla="val 1437"/>
                  <a:gd name="f262" fmla="val 8"/>
                  <a:gd name="f263" fmla="val 1590"/>
                  <a:gd name="f264" fmla="val 27"/>
                  <a:gd name="f265" fmla="val 1699"/>
                  <a:gd name="f266" fmla="val 38"/>
                  <a:gd name="f267" fmla="val 1804"/>
                  <a:gd name="f268" fmla="val 1911"/>
                  <a:gd name="f269" fmla="val 73"/>
                  <a:gd name="f270" fmla="val 1915"/>
                  <a:gd name="f271" fmla="val 76"/>
                  <a:gd name="f272" fmla="val 2018"/>
                  <a:gd name="f273" fmla="val 2123"/>
                  <a:gd name="f274" fmla="val 353"/>
                  <a:gd name="f275" fmla="val 493"/>
                  <a:gd name="f276" fmla="val 2230"/>
                  <a:gd name="f277" fmla="val 499"/>
                  <a:gd name="f278" fmla="val 2223"/>
                  <a:gd name="f279" fmla="val 505"/>
                  <a:gd name="f280" fmla="val 2102"/>
                  <a:gd name="f281" fmla="val 585"/>
                  <a:gd name="f282" fmla="val 1998"/>
                  <a:gd name="f283" fmla="val 2023"/>
                  <a:gd name="f284" fmla="val 863"/>
                  <a:gd name="f285" fmla="val 2031"/>
                  <a:gd name="f286" fmla="val 912"/>
                  <a:gd name="f287" fmla="val 2042"/>
                  <a:gd name="f288" fmla="val 961"/>
                  <a:gd name="f289" fmla="val 2058"/>
                  <a:gd name="f290" fmla="val 1008"/>
                  <a:gd name="f291" fmla="val 2072"/>
                  <a:gd name="f292" fmla="val 1048"/>
                  <a:gd name="f293" fmla="val 1087"/>
                  <a:gd name="f294" fmla="val 1172"/>
                  <a:gd name="f295" fmla="val 2142"/>
                  <a:gd name="f296" fmla="val 1218"/>
                  <a:gd name="f297" fmla="val 2161"/>
                  <a:gd name="f298" fmla="val 1265"/>
                  <a:gd name="f299" fmla="val 2182"/>
                  <a:gd name="f300" fmla="val 1326"/>
                  <a:gd name="f301" fmla="val 2199"/>
                  <a:gd name="f302" fmla="val 1386"/>
                  <a:gd name="f303" fmla="val 2211"/>
                  <a:gd name="f304" fmla="val 1449"/>
                  <a:gd name="f305" fmla="val 2241"/>
                  <a:gd name="f306" fmla="val 2237"/>
                  <a:gd name="f307" fmla="val 1721"/>
                  <a:gd name="f308" fmla="val 2163"/>
                  <a:gd name="f309" fmla="val 1842"/>
                  <a:gd name="f310" fmla="val 2133"/>
                  <a:gd name="f311" fmla="val 1888"/>
                  <a:gd name="f312" fmla="val 2099"/>
                  <a:gd name="f313" fmla="val 1926"/>
                  <a:gd name="f314" fmla="val 2059"/>
                  <a:gd name="f315" fmla="val 1959"/>
                  <a:gd name="f316" fmla="val 1847"/>
                  <a:gd name="f317" fmla="val 2120"/>
                  <a:gd name="f318" fmla="val 1733"/>
                  <a:gd name="f319" fmla="val 2188"/>
                  <a:gd name="f320" fmla="val 1623"/>
                  <a:gd name="f321" fmla="val 2251"/>
                  <a:gd name="f322" fmla="val 1509"/>
                  <a:gd name="f323" fmla="val 2309"/>
                  <a:gd name="f324" fmla="val 1401"/>
                  <a:gd name="f325" fmla="val 2375"/>
                  <a:gd name="f326" fmla="val 2410"/>
                  <a:gd name="f327" fmla="val 1296"/>
                  <a:gd name="f328" fmla="val 2443"/>
                  <a:gd name="f329" fmla="val 1247"/>
                  <a:gd name="f330" fmla="val 2481"/>
                  <a:gd name="f331" fmla="val 1206"/>
                  <a:gd name="f332" fmla="val 2515"/>
                  <a:gd name="f333" fmla="val 1167"/>
                  <a:gd name="f334" fmla="val 2556"/>
                  <a:gd name="f335" fmla="val 1137"/>
                  <a:gd name="f336" fmla="val 2602"/>
                  <a:gd name="f337" fmla="val 1135"/>
                  <a:gd name="f338" fmla="val 2609"/>
                  <a:gd name="f339" fmla="val 2614"/>
                  <a:gd name="f340" fmla="val 1127"/>
                  <a:gd name="f341" fmla="val 2621"/>
                  <a:gd name="f342" fmla="val 2637"/>
                  <a:gd name="f343" fmla="val 1114"/>
                  <a:gd name="f344" fmla="val 1111"/>
                  <a:gd name="f345" fmla="val 1106"/>
                  <a:gd name="f346" fmla="val 1102"/>
                  <a:gd name="f347" fmla="val 1074"/>
                  <a:gd name="f348" fmla="val 1035"/>
                  <a:gd name="f349" fmla="val 994"/>
                  <a:gd name="f350" fmla="val 945"/>
                  <a:gd name="f351" fmla="val 840"/>
                  <a:gd name="f352" fmla="val 732"/>
                  <a:gd name="f353" fmla="val 618"/>
                  <a:gd name="f354" fmla="val 508"/>
                  <a:gd name="f355" fmla="val 394"/>
                  <a:gd name="f356" fmla="val 282"/>
                  <a:gd name="f357" fmla="val 182"/>
                  <a:gd name="f358" fmla="val 142"/>
                  <a:gd name="f359" fmla="val 108"/>
                  <a:gd name="f360" fmla="val 78"/>
                  <a:gd name="f361" fmla="val 6"/>
                  <a:gd name="f362" fmla="val 28"/>
                  <a:gd name="f363" fmla="val 42"/>
                  <a:gd name="f364" fmla="val 59"/>
                  <a:gd name="f365" fmla="val 82"/>
                  <a:gd name="f366" fmla="val 99"/>
                  <a:gd name="f367" fmla="val 139"/>
                  <a:gd name="f368" fmla="val 183"/>
                  <a:gd name="f369" fmla="val 199"/>
                  <a:gd name="f370" fmla="val 218"/>
                  <a:gd name="f371" fmla="val 243"/>
                  <a:gd name="f372" fmla="val 18"/>
                  <a:gd name="f373" fmla="val 11"/>
                  <a:gd name="f374" fmla="val 118"/>
                  <a:gd name="f375" fmla="val 223"/>
                  <a:gd name="f376" fmla="val 325"/>
                  <a:gd name="f377" fmla="val 330"/>
                  <a:gd name="f378" fmla="val 437"/>
                  <a:gd name="f379" fmla="val 542"/>
                  <a:gd name="f380" fmla="val 651"/>
                  <a:gd name="f381" fmla="val 957"/>
                  <a:gd name="f382" fmla="val 720"/>
                  <a:gd name="f383" fmla="val 1292"/>
                  <a:gd name="f384" fmla="val 723"/>
                  <a:gd name="f385" fmla="val 726"/>
                  <a:gd name="f386" fmla="val 734"/>
                  <a:gd name="f387" fmla="val 1282"/>
                  <a:gd name="f388" fmla="val 693"/>
                  <a:gd name="f389" fmla="val 1270"/>
                  <a:gd name="f390" fmla="val 686"/>
                  <a:gd name="f391" fmla="val 1258"/>
                  <a:gd name="f392" fmla="val 680"/>
                  <a:gd name="f393" fmla="val 1250"/>
                  <a:gd name="f394" fmla="val 676"/>
                  <a:gd name="f395" fmla="val 1213"/>
                  <a:gd name="f396" fmla="val 658"/>
                  <a:gd name="f397" fmla="val 1173"/>
                  <a:gd name="f398" fmla="val 645"/>
                  <a:gd name="f399" fmla="val 636"/>
                  <a:gd name="f400" fmla="val 635"/>
                  <a:gd name="f401" fmla="val 631"/>
                  <a:gd name="f402" fmla="val 625"/>
                  <a:gd name="f403" fmla="val 612"/>
                  <a:gd name="f404" fmla="val 604"/>
                  <a:gd name="f405" fmla="val 602"/>
                  <a:gd name="f406" fmla="val 1144"/>
                  <a:gd name="f407" fmla="val 1161"/>
                  <a:gd name="f408" fmla="val 600"/>
                  <a:gd name="f409" fmla="val 1183"/>
                  <a:gd name="f410" fmla="val 1204"/>
                  <a:gd name="f411" fmla="val 610"/>
                  <a:gd name="f412" fmla="val 1342"/>
                  <a:gd name="f413" fmla="val 628"/>
                  <a:gd name="f414" fmla="val 1387"/>
                  <a:gd name="f415" fmla="val 670"/>
                  <a:gd name="f416" fmla="val 666"/>
                  <a:gd name="f417" fmla="val 1411"/>
                  <a:gd name="f418" fmla="val 663"/>
                  <a:gd name="f419" fmla="val 1441"/>
                  <a:gd name="f420" fmla="val 1456"/>
                  <a:gd name="f421" fmla="val 641"/>
                  <a:gd name="f422" fmla="val 1474"/>
                  <a:gd name="f423" fmla="val 1484"/>
                  <a:gd name="f424" fmla="val 633"/>
                  <a:gd name="f425" fmla="val 1496"/>
                  <a:gd name="f426" fmla="val 1502"/>
                  <a:gd name="f427" fmla="val 1514"/>
                  <a:gd name="f428" fmla="val 1523"/>
                  <a:gd name="f429" fmla="val 678"/>
                  <a:gd name="f430" fmla="val 1528"/>
                  <a:gd name="f431" fmla="val 696"/>
                  <a:gd name="f432" fmla="val 708"/>
                  <a:gd name="f433" fmla="val 1520"/>
                  <a:gd name="f434" fmla="val 744"/>
                  <a:gd name="f435" fmla="val 1473"/>
                  <a:gd name="f436" fmla="val 747"/>
                  <a:gd name="f437" fmla="val 751"/>
                  <a:gd name="f438" fmla="val 1450"/>
                  <a:gd name="f439" fmla="val 756"/>
                  <a:gd name="f440" fmla="val 1453"/>
                  <a:gd name="f441" fmla="val 761"/>
                  <a:gd name="f442" fmla="val 1454"/>
                  <a:gd name="f443" fmla="val 766"/>
                  <a:gd name="f444" fmla="val 779"/>
                  <a:gd name="f445" fmla="val 1462"/>
                  <a:gd name="f446" fmla="val 792"/>
                  <a:gd name="f447" fmla="val 1468"/>
                  <a:gd name="f448" fmla="val 806"/>
                  <a:gd name="f449" fmla="val 814"/>
                  <a:gd name="f450" fmla="val 1471"/>
                  <a:gd name="f451" fmla="val 819"/>
                  <a:gd name="f452" fmla="val 1482"/>
                  <a:gd name="f453" fmla="val 853"/>
                  <a:gd name="f454" fmla="val 885"/>
                  <a:gd name="f455" fmla="val 917"/>
                  <a:gd name="f456" fmla="val 908"/>
                  <a:gd name="f457" fmla="val 1489"/>
                  <a:gd name="f458" fmla="val 900"/>
                  <a:gd name="f459" fmla="val 888"/>
                  <a:gd name="f460" fmla="val 1506"/>
                  <a:gd name="f461" fmla="val 873"/>
                  <a:gd name="f462" fmla="val 1516"/>
                  <a:gd name="f463" fmla="val 857"/>
                  <a:gd name="f464" fmla="val 1525"/>
                  <a:gd name="f465" fmla="val 842"/>
                  <a:gd name="f466" fmla="val 1535"/>
                  <a:gd name="f467" fmla="val 822"/>
                  <a:gd name="f468" fmla="val 1547"/>
                  <a:gd name="f469" fmla="val 1564"/>
                  <a:gd name="f470" fmla="val 789"/>
                  <a:gd name="f471" fmla="val 1656"/>
                  <a:gd name="f472" fmla="val 1641"/>
                  <a:gd name="f473" fmla="val 729"/>
                  <a:gd name="f474" fmla="val 1622"/>
                  <a:gd name="f475" fmla="val 691"/>
                  <a:gd name="f476" fmla="val 1601"/>
                  <a:gd name="f477" fmla="val 426"/>
                  <a:gd name="f478" fmla="val 1271"/>
                  <a:gd name="f479" fmla="val 380"/>
                  <a:gd name="f480" fmla="val 1223"/>
                  <a:gd name="f481" fmla="val 362"/>
                  <a:gd name="f482" fmla="val 1170"/>
                  <a:gd name="f483" fmla="val 1066"/>
                  <a:gd name="f484" fmla="val 1015"/>
                  <a:gd name="f485" fmla="val 825"/>
                  <a:gd name="f486" fmla="val 713"/>
                  <a:gd name="f487" fmla="val 549"/>
                  <a:gd name="f488" fmla="val 797"/>
                  <a:gd name="f489" fmla="val 504"/>
                  <a:gd name="f490" fmla="val 757"/>
                  <a:gd name="f491" fmla="val 815"/>
                  <a:gd name="f492" fmla="val 799"/>
                  <a:gd name="f493" fmla="val 721"/>
                  <a:gd name="f494" fmla="val 706"/>
                  <a:gd name="f495" fmla="val 811"/>
                  <a:gd name="f496" fmla="val 671"/>
                  <a:gd name="f497" fmla="val 828"/>
                  <a:gd name="f498" fmla="val 655"/>
                  <a:gd name="f499" fmla="val 640"/>
                  <a:gd name="f500" fmla="val 856"/>
                  <a:gd name="f501" fmla="val 870"/>
                  <a:gd name="f502" fmla="val 884"/>
                  <a:gd name="f503" fmla="val 899"/>
                  <a:gd name="f504" fmla="val 911"/>
                  <a:gd name="f505" fmla="val 897"/>
                  <a:gd name="f506" fmla="val 1096"/>
                  <a:gd name="f507" fmla="val 1109"/>
                  <a:gd name="f508" fmla="val 1105"/>
                  <a:gd name="f509" fmla="val 1080"/>
                  <a:gd name="f510" fmla="val 1140"/>
                  <a:gd name="f511" fmla="val 1033"/>
                  <a:gd name="f512" fmla="val 1171"/>
                  <a:gd name="f513" fmla="val 1188"/>
                  <a:gd name="f514" fmla="val 993"/>
                  <a:gd name="f515" fmla="val 1210"/>
                  <a:gd name="f516" fmla="val 971"/>
                  <a:gd name="f517" fmla="val 1242"/>
                  <a:gd name="f518" fmla="val 943"/>
                  <a:gd name="f519" fmla="val 932"/>
                  <a:gd name="f520" fmla="val 1335"/>
                  <a:gd name="f521" fmla="val 922"/>
                  <a:gd name="f522" fmla="val 1367"/>
                  <a:gd name="f523" fmla="val 937"/>
                  <a:gd name="f524" fmla="val 1375"/>
                  <a:gd name="f525" fmla="val 1382"/>
                  <a:gd name="f526" fmla="val 1388"/>
                  <a:gd name="f527" fmla="val 1379"/>
                  <a:gd name="f528" fmla="val 877"/>
                  <a:gd name="f529" fmla="val 855"/>
                  <a:gd name="f530" fmla="val 1370"/>
                  <a:gd name="f531" fmla="val 831"/>
                  <a:gd name="f532" fmla="val 1364"/>
                  <a:gd name="f533" fmla="val 809"/>
                  <a:gd name="f534" fmla="val 1361"/>
                  <a:gd name="f535" fmla="val 1340"/>
                  <a:gd name="f536" fmla="val 787"/>
                  <a:gd name="f537" fmla="val 1327"/>
                  <a:gd name="f538" fmla="val 1316"/>
                  <a:gd name="f539" fmla="val 776"/>
                  <a:gd name="f540" fmla="val 1301"/>
                  <a:gd name="f541" fmla="val 771"/>
                  <a:gd name="f542" fmla="val 1297"/>
                  <a:gd name="f543" fmla="val 769"/>
                  <a:gd name="f544" fmla="val 1280"/>
                  <a:gd name="f545" fmla="val 1249"/>
                  <a:gd name="f546" fmla="val 777"/>
                  <a:gd name="f547" fmla="val 1222"/>
                  <a:gd name="f548" fmla="val 774"/>
                  <a:gd name="f549" fmla="val 1226"/>
                  <a:gd name="f550" fmla="val 1231"/>
                  <a:gd name="f551" fmla="val 742"/>
                  <a:gd name="f552" fmla="val 716"/>
                  <a:gd name="f553" fmla="val 1262"/>
                  <a:gd name="f554" fmla="val 1268"/>
                  <a:gd name="f555" fmla="val 695"/>
                  <a:gd name="f556" fmla="val 1273"/>
                  <a:gd name="f557" fmla="val 1465"/>
                  <a:gd name="f558" fmla="val 953"/>
                  <a:gd name="f559" fmla="val 1458"/>
                  <a:gd name="f560" fmla="val 968"/>
                  <a:gd name="f561" fmla="val 984"/>
                  <a:gd name="f562" fmla="val 1446"/>
                  <a:gd name="f563" fmla="val 999"/>
                  <a:gd name="f564" fmla="val 1018"/>
                  <a:gd name="f565" fmla="val 1034"/>
                  <a:gd name="f566" fmla="val 1435"/>
                  <a:gd name="f567" fmla="val 1055"/>
                  <a:gd name="f568" fmla="val 1065"/>
                  <a:gd name="f569" fmla="val 1431"/>
                  <a:gd name="f570" fmla="val 1422"/>
                  <a:gd name="f571" fmla="val 1419"/>
                  <a:gd name="f572" fmla="val 1090"/>
                  <a:gd name="f573" fmla="val 1416"/>
                  <a:gd name="f574" fmla="val 1092"/>
                  <a:gd name="f575" fmla="val 1407"/>
                  <a:gd name="f576" fmla="val 1406"/>
                  <a:gd name="f577" fmla="val 1085"/>
                  <a:gd name="f578" fmla="val 1044"/>
                  <a:gd name="f579" fmla="val 1395"/>
                  <a:gd name="f580" fmla="val 1380"/>
                  <a:gd name="f581" fmla="val 958"/>
                  <a:gd name="f582" fmla="val 1359"/>
                  <a:gd name="f583" fmla="val 950"/>
                  <a:gd name="f584" fmla="val 1332"/>
                  <a:gd name="f585" fmla="val 938"/>
                  <a:gd name="f586" fmla="val 1304"/>
                  <a:gd name="f587" fmla="val 933"/>
                  <a:gd name="f588" fmla="val 1277"/>
                  <a:gd name="f589" fmla="val 1219"/>
                  <a:gd name="f590" fmla="val 983"/>
                  <a:gd name="f591" fmla="val 1201"/>
                  <a:gd name="f592" fmla="val 1023"/>
                  <a:gd name="f593" fmla="val 1168"/>
                  <a:gd name="f594" fmla="val 1152"/>
                  <a:gd name="f595" fmla="val 1139"/>
                  <a:gd name="f596" fmla="val 1130"/>
                  <a:gd name="f597" fmla="val 1376"/>
                  <a:gd name="f598" fmla="val 1112"/>
                  <a:gd name="f599" fmla="val 1428"/>
                  <a:gd name="f600" fmla="val 1041"/>
                  <a:gd name="f601" fmla="val 1026"/>
                  <a:gd name="f602" fmla="val 1009"/>
                  <a:gd name="f603" fmla="val 1532"/>
                  <a:gd name="f604" fmla="val 986"/>
                  <a:gd name="f605" fmla="val 1554"/>
                  <a:gd name="f606" fmla="val 954"/>
                  <a:gd name="f607" fmla="val 1598"/>
                  <a:gd name="f608" fmla="val 1610"/>
                  <a:gd name="f609" fmla="val 1635"/>
                  <a:gd name="f610" fmla="val 1650"/>
                  <a:gd name="f611" fmla="val 1665"/>
                  <a:gd name="f612" fmla="val 1684"/>
                  <a:gd name="f613" fmla="val 969"/>
                  <a:gd name="f614" fmla="val 1701"/>
                  <a:gd name="f615" fmla="val 974"/>
                  <a:gd name="f616" fmla="val 1718"/>
                  <a:gd name="f617" fmla="val 979"/>
                  <a:gd name="f618" fmla="val 1708"/>
                  <a:gd name="f619" fmla="val 913"/>
                  <a:gd name="f620" fmla="val 1690"/>
                  <a:gd name="f621" fmla="val 847"/>
                  <a:gd name="f622" fmla="val 1662"/>
                  <a:gd name="f623" fmla="val 784"/>
                  <a:gd name="f624" fmla="val 1631"/>
                  <a:gd name="f625" fmla="val 1575"/>
                  <a:gd name="f626" fmla="val 802"/>
                  <a:gd name="f627" fmla="val 1545"/>
                  <a:gd name="f628" fmla="val 827"/>
                  <a:gd name="f629" fmla="val 868"/>
                  <a:gd name="f630" fmla="val 898"/>
                  <a:gd name="f631" fmla="val 674"/>
                  <a:gd name="f632" fmla="val 1600"/>
                  <a:gd name="f633" fmla="val 1586"/>
                  <a:gd name="f634" fmla="val 704"/>
                  <a:gd name="f635" fmla="val 725"/>
                  <a:gd name="f636" fmla="val 727"/>
                  <a:gd name="f637" fmla="val 763"/>
                  <a:gd name="f638" fmla="val 749"/>
                  <a:gd name="f639" fmla="val 1583"/>
                  <a:gd name="f640" fmla="val 711"/>
                  <a:gd name="f641" fmla="val 1429"/>
                  <a:gd name="f642" fmla="val 1313"/>
                  <a:gd name="f643" fmla="val 813"/>
                  <a:gd name="f644" fmla="val 1243"/>
                  <a:gd name="f645" fmla="val 861"/>
                  <a:gd name="f646" fmla="val 1228"/>
                  <a:gd name="f647" fmla="val 1343"/>
                  <a:gd name="f648" fmla="val 866"/>
                  <a:gd name="f649" fmla="val 1518"/>
                  <a:gd name="f650" fmla="val 1543"/>
                  <a:gd name="f651" fmla="val 791"/>
                  <a:gd name="f652" fmla="val 1571"/>
                  <a:gd name="f653" fmla="val 1570"/>
                  <a:gd name="f654" fmla="val 1568"/>
                  <a:gd name="f655" fmla="val 935"/>
                  <a:gd name="f656" fmla="val 1605"/>
                  <a:gd name="f657" fmla="val 1613"/>
                  <a:gd name="f658" fmla="val 1616"/>
                  <a:gd name="f659" fmla="val 1618"/>
                  <a:gd name="f660" fmla="val 846"/>
                  <a:gd name="f661" fmla="val 1629"/>
                  <a:gd name="f662" fmla="val 759"/>
                  <a:gd name="f663" fmla="val 927"/>
                  <a:gd name="f664" fmla="val 1485"/>
                  <a:gd name="f665" fmla="val 1460"/>
                  <a:gd name="f666" fmla="val 1405"/>
                  <a:gd name="f667" fmla="val 1371"/>
                  <a:gd name="f668" fmla="val 816"/>
                  <a:gd name="f669" fmla="val 1308"/>
                  <a:gd name="f670" fmla="val 1283"/>
                  <a:gd name="f671" fmla="val 810"/>
                  <a:gd name="f672" fmla="val 794"/>
                  <a:gd name="f673" fmla="val 1287"/>
                  <a:gd name="f674" fmla="val 1338"/>
                  <a:gd name="f675" fmla="val 730"/>
                  <a:gd name="f676" fmla="val 728"/>
                  <a:gd name="f677" fmla="val 733"/>
                  <a:gd name="f678" fmla="val 1504"/>
                  <a:gd name="f679" fmla="val 1540"/>
                  <a:gd name="f680" fmla="val 752"/>
                  <a:gd name="f681" fmla="val 1551"/>
                  <a:gd name="f682" fmla="val 1563"/>
                  <a:gd name="f683" fmla="val 764"/>
                  <a:gd name="f684" fmla="val 1576"/>
                  <a:gd name="f685" fmla="val 768"/>
                  <a:gd name="f686" fmla="val 770"/>
                  <a:gd name="f687" fmla="val 1581"/>
                  <a:gd name="f688" fmla="val 775"/>
                  <a:gd name="f689" fmla="val 1578"/>
                  <a:gd name="f690" fmla="val 1561"/>
                  <a:gd name="f691" fmla="val 823"/>
                  <a:gd name="f692" fmla="val 1555"/>
                  <a:gd name="f693" fmla="val 909"/>
                  <a:gd name="f694" fmla="val 878"/>
                  <a:gd name="f695" fmla="val 944"/>
                  <a:gd name="f696" fmla="val 1021"/>
                  <a:gd name="f697" fmla="val 835"/>
                  <a:gd name="f698" fmla="val 1067"/>
                  <a:gd name="f699" fmla="val 1036"/>
                  <a:gd name="f700" fmla="val 683"/>
                  <a:gd name="f701" fmla="val 646"/>
                  <a:gd name="f702" fmla="val 862"/>
                  <a:gd name="f703" fmla="val 850"/>
                  <a:gd name="f704" fmla="val 656"/>
                  <a:gd name="f705" fmla="val 871"/>
                  <a:gd name="f706" fmla="val 916"/>
                  <a:gd name="f707" fmla="val 896"/>
                  <a:gd name="f708" fmla="val 948"/>
                  <a:gd name="f709" fmla="val 281"/>
                  <a:gd name="f710" fmla="val 709"/>
                  <a:gd name="f711" fmla="val 512"/>
                  <a:gd name="f712" fmla="val 409"/>
                  <a:gd name="f713" fmla="val 363"/>
                  <a:gd name="f714" fmla="val 1011"/>
                  <a:gd name="f715" fmla="val 346"/>
                  <a:gd name="f716" fmla="val 338"/>
                  <a:gd name="f717" fmla="val 411"/>
                  <a:gd name="f718" fmla="val 518"/>
                  <a:gd name="f719" fmla="val 1677"/>
                  <a:gd name="f720" fmla="val 867"/>
                  <a:gd name="f721" fmla="val 1735"/>
                  <a:gd name="f722" fmla="val 1737"/>
                  <a:gd name="f723" fmla="val 988"/>
                  <a:gd name="f724" fmla="val 1744"/>
                  <a:gd name="f725" fmla="val 1747"/>
                  <a:gd name="f726" fmla="val 1749"/>
                  <a:gd name="f727" fmla="val 1319"/>
                  <a:gd name="f728" fmla="val 1706"/>
                  <a:gd name="f729" fmla="val 1494"/>
                  <a:gd name="f730" fmla="val 1642"/>
                  <a:gd name="f731" fmla="val 1644"/>
                  <a:gd name="f732" fmla="val 1951"/>
                  <a:gd name="f733" fmla="val 1939"/>
                  <a:gd name="f734" fmla="val 1931"/>
                  <a:gd name="f735" fmla="val 1968"/>
                  <a:gd name="f736" fmla="val 1908"/>
                  <a:gd name="f737" fmla="val 1995"/>
                  <a:gd name="f738" fmla="val 2026"/>
                  <a:gd name="f739" fmla="val 2080"/>
                  <a:gd name="f740" fmla="val 2139"/>
                  <a:gd name="f741" fmla="val 2116"/>
                  <a:gd name="f742" fmla="val 2104"/>
                  <a:gd name="f743" fmla="val 2068"/>
                  <a:gd name="f744" fmla="val 2050"/>
                  <a:gd name="f745" fmla="val 2013"/>
                  <a:gd name="f746" fmla="val 1978"/>
                  <a:gd name="f747" fmla="val 1964"/>
                  <a:gd name="f748" fmla="val 1935"/>
                  <a:gd name="f749" fmla="val 1927"/>
                  <a:gd name="f750" fmla="val 1923"/>
                  <a:gd name="f751" fmla="val 1952"/>
                  <a:gd name="f752" fmla="val 1983"/>
                  <a:gd name="f753" fmla="val 2090"/>
                  <a:gd name="f754" fmla="val 2014"/>
                  <a:gd name="f755" fmla="val 375"/>
                  <a:gd name="f756" fmla="val 1937"/>
                  <a:gd name="f757" fmla="val 271"/>
                  <a:gd name="f758" fmla="val 1859"/>
                  <a:gd name="f759" fmla="val 166"/>
                  <a:gd name="f760" fmla="val 1767"/>
                  <a:gd name="f761" fmla="val 1673"/>
                  <a:gd name="f762" fmla="val 138"/>
                  <a:gd name="f763" fmla="val 128"/>
                  <a:gd name="f764" fmla="val 111"/>
                  <a:gd name="f765" fmla="val 101"/>
                  <a:gd name="f766" fmla="val 661"/>
                  <a:gd name="f767" fmla="val 568"/>
                  <a:gd name="f768" fmla="val 474"/>
                  <a:gd name="f769" fmla="val 382"/>
                  <a:gd name="f770" fmla="val 352"/>
                  <a:gd name="f771" fmla="val 205"/>
                  <a:gd name="f772" fmla="val 244"/>
                  <a:gd name="f773" fmla="val 299"/>
                  <a:gd name="f774" fmla="val 311"/>
                  <a:gd name="f775" fmla="val 302"/>
                  <a:gd name="f776" fmla="val 273"/>
                  <a:gd name="f777" fmla="val 595"/>
                  <a:gd name="f778" fmla="val 535"/>
                  <a:gd name="f779" fmla="val 486"/>
                  <a:gd name="f780" fmla="val 481"/>
                  <a:gd name="f781" fmla="val 132"/>
                  <a:gd name="f782" fmla="val 211"/>
                  <a:gd name="f783" fmla="val 368"/>
                  <a:gd name="f784" fmla="val 262"/>
                  <a:gd name="f785" fmla="val 371"/>
                  <a:gd name="f786" fmla="val 153"/>
                  <a:gd name="f787" fmla="val 373"/>
                  <a:gd name="f788" fmla="val 376"/>
                  <a:gd name="f789" fmla="val 470"/>
                  <a:gd name="f790" fmla="val 136"/>
                  <a:gd name="f791" fmla="val 564"/>
                  <a:gd name="f792" fmla="val 123"/>
                  <a:gd name="f793" fmla="val 659"/>
                  <a:gd name="f794" fmla="val 94"/>
                  <a:gd name="f795" fmla="val 967"/>
                  <a:gd name="f796" fmla="val 86"/>
                  <a:gd name="f797" fmla="val 1274"/>
                  <a:gd name="f798" fmla="val 1582"/>
                  <a:gd name="f799" fmla="val 1771"/>
                  <a:gd name="f800" fmla="val 1865"/>
                  <a:gd name="f801" fmla="val 1868"/>
                  <a:gd name="f802" fmla="val 1870"/>
                  <a:gd name="f803" fmla="val 2030"/>
                  <a:gd name="f804" fmla="val 2113"/>
                  <a:gd name="f805" fmla="val 1999"/>
                  <a:gd name="f806" fmla="val 1966"/>
                  <a:gd name="f807" fmla="val 1942"/>
                  <a:gd name="f808" fmla="val 930"/>
                  <a:gd name="f809" fmla="val 1963"/>
                  <a:gd name="f810" fmla="val 1980"/>
                  <a:gd name="f811" fmla="val 1994"/>
                  <a:gd name="f812" fmla="val 1077"/>
                  <a:gd name="f813" fmla="val 2010"/>
                  <a:gd name="f814" fmla="val 1119"/>
                  <a:gd name="f815" fmla="val 1159"/>
                  <a:gd name="f816" fmla="val 2046"/>
                  <a:gd name="f817" fmla="val 1205"/>
                  <a:gd name="f818" fmla="val 2066"/>
                  <a:gd name="f819" fmla="val 2084"/>
                  <a:gd name="f820" fmla="val 1353"/>
                  <a:gd name="f821" fmla="val 1410"/>
                  <a:gd name="f822" fmla="val 2132"/>
                  <a:gd name="f823" fmla="val 1467"/>
                  <a:gd name="f824" fmla="val 2156"/>
                  <a:gd name="f825" fmla="val 2092"/>
                  <a:gd name="f826" fmla="val 1795"/>
                  <a:gd name="f827" fmla="val 2070"/>
                  <a:gd name="f828" fmla="val 1834"/>
                  <a:gd name="f829" fmla="val 2038"/>
                  <a:gd name="f830" fmla="val 1896"/>
                  <a:gd name="f831" fmla="val 1909"/>
                  <a:gd name="f832" fmla="val 1802"/>
                  <a:gd name="f833" fmla="val 1694"/>
                  <a:gd name="f834" fmla="val 2112"/>
                  <a:gd name="f835" fmla="val 2175"/>
                  <a:gd name="f836" fmla="val 2234"/>
                  <a:gd name="f837" fmla="val 1357"/>
                  <a:gd name="f838" fmla="val 2302"/>
                  <a:gd name="f839" fmla="val 2304"/>
                  <a:gd name="f840" fmla="val 2339"/>
                  <a:gd name="f841" fmla="val 2374"/>
                  <a:gd name="f842" fmla="val 1195"/>
                  <a:gd name="f843" fmla="val 2415"/>
                  <a:gd name="f844" fmla="val 2435"/>
                  <a:gd name="f845" fmla="val 1149"/>
                  <a:gd name="f846" fmla="val 2456"/>
                  <a:gd name="f847" fmla="val 2480"/>
                  <a:gd name="f848" fmla="val 2485"/>
                  <a:gd name="f849" fmla="val 1070"/>
                  <a:gd name="f850" fmla="val 1046"/>
                  <a:gd name="f851" fmla="val 939"/>
                  <a:gd name="f852" fmla="val 773"/>
                  <a:gd name="f853" fmla="val 547"/>
                  <a:gd name="f854" fmla="val 439"/>
                  <a:gd name="f855" fmla="val 332"/>
                  <a:gd name="f856" fmla="val 203"/>
                  <a:gd name="f857" fmla="val 171"/>
                  <a:gd name="f858" fmla="val 149"/>
                  <a:gd name="f859" fmla="val 87"/>
                  <a:gd name="f860" fmla="val 109"/>
                  <a:gd name="f861" fmla="val 121"/>
                  <a:gd name="f862" fmla="val 175"/>
                  <a:gd name="f863" fmla="val 231"/>
                  <a:gd name="f864" fmla="val 247"/>
                  <a:gd name="f865" fmla="val 261"/>
                  <a:gd name="f866" fmla="val 270"/>
                  <a:gd name="f867" fmla="val 963"/>
                  <a:gd name="f868" fmla="val 294"/>
                  <a:gd name="f869" fmla="val 1933"/>
                  <a:gd name="f870" fmla="val 1854"/>
                  <a:gd name="f871" fmla="val 1748"/>
                  <a:gd name="f872" fmla="val 1097"/>
                  <a:gd name="f873" fmla="val 1666"/>
                  <a:gd name="f874" fmla="val 1620"/>
                  <a:gd name="f875" fmla="val 1068"/>
                  <a:gd name="f876" fmla="val 1596"/>
                  <a:gd name="f877" fmla="val 1040"/>
                  <a:gd name="f878" fmla="val 1541"/>
                  <a:gd name="f879" fmla="val 1487"/>
                  <a:gd name="f880" fmla="val 985"/>
                  <a:gd name="f881" fmla="val 1430"/>
                  <a:gd name="f882" fmla="val 1333"/>
                  <a:gd name="f883" fmla="val 951"/>
                  <a:gd name="f884" fmla="val 1230"/>
                  <a:gd name="f885" fmla="val 980"/>
                  <a:gd name="f886" fmla="val 1190"/>
                  <a:gd name="f887" fmla="val 1027"/>
                  <a:gd name="f888" fmla="val 1164"/>
                  <a:gd name="f889" fmla="val 1037"/>
                  <a:gd name="f890" fmla="val 1049"/>
                  <a:gd name="f891" fmla="val 1492"/>
                  <a:gd name="f892" fmla="val 1637"/>
                  <a:gd name="f893" fmla="val 1763"/>
                  <a:gd name="f894" fmla="val 1869"/>
                  <a:gd name="f895" fmla="val 1914"/>
                  <a:gd name="f896" fmla="val 1006"/>
                  <a:gd name="f897" fmla="val 1936"/>
                  <a:gd name="f898" fmla="val 1940"/>
                  <a:gd name="f899" fmla="val 1938"/>
                  <a:gd name="f900" fmla="val 998"/>
                  <a:gd name="f901" fmla="val 1682"/>
                  <a:gd name="f902" fmla="val 981"/>
                  <a:gd name="f903" fmla="val 1647"/>
                  <a:gd name="f904" fmla="val 976"/>
                  <a:gd name="f905" fmla="val 1634"/>
                  <a:gd name="f906" fmla="val 1619"/>
                  <a:gd name="f907" fmla="val 1587"/>
                  <a:gd name="f908" fmla="val 1542"/>
                  <a:gd name="f909" fmla="val 1527"/>
                  <a:gd name="f910" fmla="val 1019"/>
                  <a:gd name="f911" fmla="val 1513"/>
                  <a:gd name="f912" fmla="val 1478"/>
                  <a:gd name="f913" fmla="val 1069"/>
                  <a:gd name="f914" fmla="val 1104"/>
                  <a:gd name="f915" fmla="val 1402"/>
                  <a:gd name="f916" fmla="val 1129"/>
                  <a:gd name="f917" fmla="val 1397"/>
                  <a:gd name="f918" fmla="val 1732"/>
                  <a:gd name="f919" fmla="val 1728"/>
                  <a:gd name="f920" fmla="val 1043"/>
                  <a:gd name="f921" fmla="val 1186"/>
                  <a:gd name="f922" fmla="val 1227"/>
                  <a:gd name="f923" fmla="val 1323"/>
                  <a:gd name="f924" fmla="val 1073"/>
                  <a:gd name="f925" fmla="val 1156"/>
                  <a:gd name="f926" fmla="val 1546"/>
                  <a:gd name="f927" fmla="val 1246"/>
                  <a:gd name="f928" fmla="val 1565"/>
                  <a:gd name="f929" fmla="val 1306"/>
                  <a:gd name="f930" fmla="val 1593"/>
                  <a:gd name="f931" fmla="val 1325"/>
                  <a:gd name="f932" fmla="val 1611"/>
                  <a:gd name="f933" fmla="val 1621"/>
                  <a:gd name="f934" fmla="val 1615"/>
                  <a:gd name="f935" fmla="val 1608"/>
                  <a:gd name="f936" fmla="val 1238"/>
                  <a:gd name="f937" fmla="val 1560"/>
                  <a:gd name="f938" fmla="val 1176"/>
                  <a:gd name="f939" fmla="val 1472"/>
                  <a:gd name="f940" fmla="val 1396"/>
                  <a:gd name="f941" fmla="val 1058"/>
                  <a:gd name="f942" fmla="val 1354"/>
                  <a:gd name="f943" fmla="val 1050"/>
                  <a:gd name="f944" fmla="val 1324"/>
                  <a:gd name="f945" fmla="val 1054"/>
                  <a:gd name="f946" fmla="val 1263"/>
                  <a:gd name="f947" fmla="val 1071"/>
                  <a:gd name="f948" fmla="val 1191"/>
                  <a:gd name="f949" fmla="val 1157"/>
                  <a:gd name="f950" fmla="val 1169"/>
                  <a:gd name="f951" fmla="val 1383"/>
                  <a:gd name="f952" fmla="val 1424"/>
                  <a:gd name="f953" fmla="val 1479"/>
                  <a:gd name="f954" fmla="val 1082"/>
                  <a:gd name="f955" fmla="val 1636"/>
                  <a:gd name="f956" fmla="val 1145"/>
                  <a:gd name="f957" fmla="val 1858"/>
                  <a:gd name="f958" fmla="val 1234"/>
                  <a:gd name="f959" fmla="val 1913"/>
                  <a:gd name="f960" fmla="val 1874"/>
                  <a:gd name="f961" fmla="val 1800"/>
                  <a:gd name="f962" fmla="val 1707"/>
                  <a:gd name="f963" fmla="val 1511"/>
                  <a:gd name="f964" fmla="val 1689"/>
                  <a:gd name="f965" fmla="val 1466"/>
                  <a:gd name="f966" fmla="val 1671"/>
                  <a:gd name="f967" fmla="val 1654"/>
                  <a:gd name="f968" fmla="val 1674"/>
                  <a:gd name="f969" fmla="val 1579"/>
                  <a:gd name="f970" fmla="val 1592"/>
                  <a:gd name="f971" fmla="val 1604"/>
                  <a:gd name="f972" fmla="val 1299"/>
                  <a:gd name="f973" fmla="val 688"/>
                  <a:gd name="f974" fmla="val 1311"/>
                  <a:gd name="f975" fmla="val 685"/>
                  <a:gd name="f976" fmla="val 681"/>
                  <a:gd name="f977" fmla="val 1347"/>
                  <a:gd name="f978" fmla="val 673"/>
                  <a:gd name="f979" fmla="val 1328"/>
                  <a:gd name="f980" fmla="val 626"/>
                  <a:gd name="f981" fmla="val 621"/>
                  <a:gd name="f982" fmla="val 1203"/>
                  <a:gd name="f983" fmla="val 1182"/>
                  <a:gd name="f984" fmla="val 620"/>
                  <a:gd name="f985" fmla="val 1179"/>
                  <a:gd name="f986" fmla="val 630"/>
                  <a:gd name="f987" fmla="val 643"/>
                  <a:gd name="f988" fmla="val 690"/>
                  <a:gd name="f989" fmla="val 1508"/>
                  <a:gd name="f990" fmla="val 1490"/>
                  <a:gd name="f991" fmla="val 1461"/>
                  <a:gd name="f992" fmla="val 1394"/>
                  <a:gd name="f993" fmla="val 1363"/>
                  <a:gd name="f994" fmla="val 1351"/>
                  <a:gd name="f995" fmla="val 1330"/>
                  <a:gd name="f996" fmla="val 700"/>
                  <a:gd name="f997" fmla="val 1320"/>
                  <a:gd name="f998" fmla="val 1309"/>
                  <a:gd name="f999" fmla="val 703"/>
                  <a:gd name="f1000" fmla="val 705"/>
                  <a:gd name="f1001" fmla="val 1259"/>
                  <a:gd name="f1002" fmla="val 715"/>
                  <a:gd name="f1003" fmla="val 1254"/>
                  <a:gd name="f1004" fmla="val 737"/>
                  <a:gd name="f1005" fmla="val 1244"/>
                  <a:gd name="f1006" fmla="val 1256"/>
                  <a:gd name="f1007" fmla="val 772"/>
                  <a:gd name="f1008" fmla="val 781"/>
                  <a:gd name="f1009" fmla="val 826"/>
                  <a:gd name="f1010" fmla="val 1399"/>
                  <a:gd name="f1011" fmla="val 1418"/>
                  <a:gd name="f1012" fmla="val 1051"/>
                  <a:gd name="f1013" fmla="val 1031"/>
                  <a:gd name="f1014" fmla="val 1425"/>
                  <a:gd name="f1015" fmla="val 978"/>
                  <a:gd name="f1016" fmla="val 1438"/>
                  <a:gd name="f1017" fmla="val 925"/>
                  <a:gd name="f1018" fmla="val 890"/>
                  <a:gd name="f1019" fmla="val 848"/>
                  <a:gd name="f1020" fmla="val 843"/>
                  <a:gd name="f1021" fmla="val 1426"/>
                  <a:gd name="f1022" fmla="val 1444"/>
                  <a:gd name="f1023" fmla="val 942"/>
                  <a:gd name="f1024" fmla="val 920"/>
                  <a:gd name="f1025" fmla="val 907"/>
                  <a:gd name="f1026" fmla="val 895"/>
                  <a:gd name="f1027" fmla="val 882"/>
                  <a:gd name="f1028" fmla="val 839"/>
                  <a:gd name="f1029" fmla="val 824"/>
                  <a:gd name="f1030" fmla="val 821"/>
                  <a:gd name="f1031" fmla="val 1442"/>
                  <a:gd name="f1032" fmla="val 829"/>
                  <a:gd name="f1033" fmla="val 1447"/>
                  <a:gd name="f1034" fmla="val 837"/>
                  <a:gd name="f1035" fmla="val 817"/>
                  <a:gd name="f1036" fmla="val 812"/>
                  <a:gd name="f1037" fmla="val 739"/>
                  <a:gd name="f1038" fmla="val 710"/>
                  <a:gd name="f1039" fmla="*/ f1 1 2242"/>
                  <a:gd name="f1040" fmla="*/ f2 1 2638"/>
                  <a:gd name="f1041" fmla="+- f5 0 f3"/>
                  <a:gd name="f1042" fmla="+- f4 0 f3"/>
                  <a:gd name="f1043" fmla="*/ f1042 1 2242"/>
                  <a:gd name="f1044" fmla="*/ f1041 1 2638"/>
                  <a:gd name="f1045" fmla="*/ f3 1 f1043"/>
                  <a:gd name="f1046" fmla="*/ f4 1 f1043"/>
                  <a:gd name="f1047" fmla="*/ f3 1 f1044"/>
                  <a:gd name="f1048" fmla="*/ f5 1 f1044"/>
                  <a:gd name="f1049" fmla="*/ f1045 f1039 1"/>
                  <a:gd name="f1050" fmla="*/ f1046 f1039 1"/>
                  <a:gd name="f1051" fmla="*/ f1048 f1040 1"/>
                  <a:gd name="f1052" fmla="*/ f1047 f104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049" t="f1052" r="f1050" b="f1051"/>
                <a:pathLst>
                  <a:path w="2242" h="2638">
                    <a:moveTo>
                      <a:pt x="f6" y="f7"/>
                    </a:moveTo>
                    <a:cubicBezTo>
                      <a:pt x="f8" y="f7"/>
                      <a:pt x="f9" y="f10"/>
                      <a:pt x="f11" y="f12"/>
                    </a:cubicBezTo>
                    <a:cubicBezTo>
                      <a:pt x="f13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1" y="f23"/>
                    </a:cubicBezTo>
                    <a:cubicBezTo>
                      <a:pt x="f21" y="f24"/>
                      <a:pt x="f19" y="f25"/>
                      <a:pt x="f17" y="f26"/>
                    </a:cubicBezTo>
                    <a:lnTo>
                      <a:pt x="f17" y="f27"/>
                    </a:lnTo>
                    <a:lnTo>
                      <a:pt x="f28" y="f29"/>
                    </a:lnTo>
                    <a:cubicBezTo>
                      <a:pt x="f30" y="f31"/>
                      <a:pt x="f32" y="f33"/>
                      <a:pt x="f34" y="f35"/>
                    </a:cubicBezTo>
                    <a:cubicBezTo>
                      <a:pt x="f36" y="f37"/>
                      <a:pt x="f38" y="f39"/>
                      <a:pt x="f40" y="f41"/>
                    </a:cubicBezTo>
                    <a:cubicBezTo>
                      <a:pt x="f42" y="f43"/>
                      <a:pt x="f44" y="f45"/>
                      <a:pt x="f46" y="f47"/>
                    </a:cubicBezTo>
                    <a:lnTo>
                      <a:pt x="f46" y="f48"/>
                    </a:lnTo>
                    <a:lnTo>
                      <a:pt x="f49" y="f50"/>
                    </a:lnTo>
                    <a:cubicBezTo>
                      <a:pt x="f51" y="f52"/>
                      <a:pt x="f53" y="f54"/>
                      <a:pt x="f55" y="f56"/>
                    </a:cubicBezTo>
                    <a:cubicBezTo>
                      <a:pt x="f57" y="f58"/>
                      <a:pt x="f59" y="f60"/>
                      <a:pt x="f61" y="f62"/>
                    </a:cubicBezTo>
                    <a:cubicBezTo>
                      <a:pt x="f63" y="f64"/>
                      <a:pt x="f65" y="f66"/>
                      <a:pt x="f67" y="f68"/>
                    </a:cubicBezTo>
                    <a:cubicBezTo>
                      <a:pt x="f69" y="f70"/>
                      <a:pt x="f71" y="f72"/>
                      <a:pt x="f73" y="f74"/>
                    </a:cubicBezTo>
                    <a:cubicBezTo>
                      <a:pt x="f75" y="f76"/>
                      <a:pt x="f77" y="f78"/>
                      <a:pt x="f79" y="f80"/>
                    </a:cubicBezTo>
                    <a:cubicBezTo>
                      <a:pt x="f81" y="f82"/>
                      <a:pt x="f81" y="f83"/>
                      <a:pt x="f84" y="f85"/>
                    </a:cubicBezTo>
                    <a:cubicBezTo>
                      <a:pt x="f86" y="f87"/>
                      <a:pt x="f88" y="f89"/>
                      <a:pt x="f65" y="f90"/>
                    </a:cubicBezTo>
                    <a:cubicBezTo>
                      <a:pt x="f91" y="f92"/>
                      <a:pt x="f93" y="f94"/>
                      <a:pt x="f95" y="f96"/>
                    </a:cubicBezTo>
                    <a:cubicBezTo>
                      <a:pt x="f97" y="f98"/>
                      <a:pt x="f99" y="f100"/>
                      <a:pt x="f50" y="f101"/>
                    </a:cubicBezTo>
                    <a:lnTo>
                      <a:pt x="f102" y="f101"/>
                    </a:lnTo>
                    <a:cubicBezTo>
                      <a:pt x="f103" y="f104"/>
                      <a:pt x="f105" y="f106"/>
                      <a:pt x="f107" y="f108"/>
                    </a:cubicBezTo>
                    <a:cubicBezTo>
                      <a:pt x="f109" y="f110"/>
                      <a:pt x="f111" y="f112"/>
                      <a:pt x="f113" y="f114"/>
                    </a:cubicBezTo>
                    <a:cubicBezTo>
                      <a:pt x="f115" y="f112"/>
                      <a:pt x="f116" y="f110"/>
                      <a:pt x="f117" y="f108"/>
                    </a:cubicBezTo>
                    <a:cubicBezTo>
                      <a:pt x="f118" y="f106"/>
                      <a:pt x="f119" y="f104"/>
                      <a:pt x="f120" y="f101"/>
                    </a:cubicBezTo>
                    <a:cubicBezTo>
                      <a:pt x="f121" y="f100"/>
                      <a:pt x="f122" y="f98"/>
                      <a:pt x="f123" y="f96"/>
                    </a:cubicBezTo>
                    <a:cubicBezTo>
                      <a:pt x="f124" y="f125"/>
                      <a:pt x="f126" y="f127"/>
                      <a:pt x="f128" y="f129"/>
                    </a:cubicBezTo>
                    <a:lnTo>
                      <a:pt x="f130" y="f131"/>
                    </a:lnTo>
                    <a:cubicBezTo>
                      <a:pt x="f132" y="f133"/>
                      <a:pt x="f134" y="f135"/>
                      <a:pt x="f136" y="f137"/>
                    </a:cubicBezTo>
                    <a:cubicBezTo>
                      <a:pt x="f138" y="f10"/>
                      <a:pt x="f139" y="f7"/>
                      <a:pt x="f140" y="f7"/>
                    </a:cubicBezTo>
                    <a:lnTo>
                      <a:pt x="f6" y="f7"/>
                    </a:ln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41" y="f142"/>
                    </a:moveTo>
                    <a:cubicBezTo>
                      <a:pt x="f143" y="f144"/>
                      <a:pt x="f145" y="f0"/>
                      <a:pt x="f146" y="f147"/>
                    </a:cubicBezTo>
                    <a:cubicBezTo>
                      <a:pt x="f148" y="f149"/>
                      <a:pt x="f150" y="f151"/>
                      <a:pt x="f152" y="f153"/>
                    </a:cubicBezTo>
                    <a:cubicBezTo>
                      <a:pt x="f154" y="f52"/>
                      <a:pt x="f155" y="f156"/>
                      <a:pt x="f157" y="f158"/>
                    </a:cubicBezTo>
                    <a:cubicBezTo>
                      <a:pt x="f86" y="f159"/>
                      <a:pt x="f160" y="f161"/>
                      <a:pt x="f75" y="f162"/>
                    </a:cubicBezTo>
                    <a:cubicBezTo>
                      <a:pt x="f145" y="f163"/>
                      <a:pt x="f164" y="f165"/>
                      <a:pt x="f166" y="f167"/>
                    </a:cubicBezTo>
                    <a:cubicBezTo>
                      <a:pt x="f168" y="f169"/>
                      <a:pt x="f170" y="f171"/>
                      <a:pt x="f172" y="f173"/>
                    </a:cubicBezTo>
                    <a:cubicBezTo>
                      <a:pt x="f174" y="f175"/>
                      <a:pt x="f176" y="f177"/>
                      <a:pt x="f178" y="f179"/>
                    </a:cubicBezTo>
                    <a:cubicBezTo>
                      <a:pt x="f180" y="f181"/>
                      <a:pt x="f182" y="f183"/>
                      <a:pt x="f184" y="f185"/>
                    </a:cubicBezTo>
                    <a:cubicBezTo>
                      <a:pt x="f57" y="f186"/>
                      <a:pt x="f187" y="f188"/>
                      <a:pt x="f189" y="f190"/>
                    </a:cubicBezTo>
                    <a:cubicBezTo>
                      <a:pt x="f191" y="f192"/>
                      <a:pt x="f193" y="f194"/>
                      <a:pt x="f195" y="f106"/>
                    </a:cubicBezTo>
                    <a:cubicBezTo>
                      <a:pt x="f196" y="f197"/>
                      <a:pt x="f198" y="f199"/>
                      <a:pt x="f105" y="f200"/>
                    </a:cubicBezTo>
                    <a:cubicBezTo>
                      <a:pt x="f201" y="f202"/>
                      <a:pt x="f203" y="f204"/>
                      <a:pt x="f6" y="f205"/>
                    </a:cubicBezTo>
                    <a:cubicBezTo>
                      <a:pt x="f206" y="f207"/>
                      <a:pt x="f208" y="f209"/>
                      <a:pt x="f113" y="f210"/>
                    </a:cubicBezTo>
                    <a:cubicBezTo>
                      <a:pt x="f113" y="f209"/>
                      <a:pt x="f140" y="f207"/>
                      <a:pt x="f211" y="f205"/>
                    </a:cubicBezTo>
                    <a:cubicBezTo>
                      <a:pt x="f212" y="f204"/>
                      <a:pt x="f213" y="f202"/>
                      <a:pt x="f118" y="f200"/>
                    </a:cubicBezTo>
                    <a:cubicBezTo>
                      <a:pt x="f214" y="f199"/>
                      <a:pt x="f215" y="f197"/>
                      <a:pt x="f216" y="f106"/>
                    </a:cubicBezTo>
                    <a:cubicBezTo>
                      <a:pt x="f217" y="f194"/>
                      <a:pt x="f218" y="f192"/>
                      <a:pt x="f219" y="f190"/>
                    </a:cubicBezTo>
                    <a:cubicBezTo>
                      <a:pt x="f220" y="f188"/>
                      <a:pt x="f221" y="f186"/>
                      <a:pt x="f222" y="f185"/>
                    </a:cubicBezTo>
                    <a:cubicBezTo>
                      <a:pt x="f223" y="f183"/>
                      <a:pt x="f224" y="f181"/>
                      <a:pt x="f225" y="f179"/>
                    </a:cubicBezTo>
                    <a:cubicBezTo>
                      <a:pt x="f226" y="f177"/>
                      <a:pt x="f227" y="f175"/>
                      <a:pt x="f228" y="f173"/>
                    </a:cubicBezTo>
                    <a:cubicBezTo>
                      <a:pt x="f229" y="f171"/>
                      <a:pt x="f230" y="f169"/>
                      <a:pt x="f231" y="f167"/>
                    </a:cubicBezTo>
                    <a:cubicBezTo>
                      <a:pt x="f232" y="f165"/>
                      <a:pt x="f233" y="f163"/>
                      <a:pt x="f234" y="f162"/>
                    </a:cubicBezTo>
                    <a:cubicBezTo>
                      <a:pt x="f235" y="f161"/>
                      <a:pt x="f125" y="f159"/>
                      <a:pt x="f236" y="f158"/>
                    </a:cubicBezTo>
                    <a:cubicBezTo>
                      <a:pt x="f237" y="f156"/>
                      <a:pt x="f238" y="f52"/>
                      <a:pt x="f239" y="f153"/>
                    </a:cubicBezTo>
                    <a:cubicBezTo>
                      <a:pt x="f240" y="f151"/>
                      <a:pt x="f241" y="f149"/>
                      <a:pt x="f242" y="f147"/>
                    </a:cubicBezTo>
                    <a:cubicBezTo>
                      <a:pt x="f233" y="f0"/>
                      <a:pt x="f243" y="f144"/>
                      <a:pt x="f244" y="f142"/>
                    </a:cubicBezTo>
                    <a:cubicBezTo>
                      <a:pt x="f245" y="f246"/>
                      <a:pt x="f247" y="f248"/>
                      <a:pt x="f249" y="f172"/>
                    </a:cubicBezTo>
                    <a:cubicBezTo>
                      <a:pt x="f250" y="f251"/>
                      <a:pt x="f252" y="f253"/>
                      <a:pt x="f113" y="f253"/>
                    </a:cubicBezTo>
                    <a:cubicBezTo>
                      <a:pt x="f156" y="f253"/>
                      <a:pt x="f254" y="f251"/>
                      <a:pt x="f255" y="f172"/>
                    </a:cubicBezTo>
                    <a:cubicBezTo>
                      <a:pt x="f256" y="f248"/>
                      <a:pt x="f257" y="f246"/>
                      <a:pt x="f141" y="f142"/>
                    </a:cubicBezTo>
                    <a:close/>
                    <a:moveTo>
                      <a:pt x="f141" y="f142"/>
                    </a:moveTo>
                    <a:lnTo>
                      <a:pt x="f141" y="f142"/>
                    </a:lnTo>
                    <a:close/>
                    <a:moveTo>
                      <a:pt x="f258" y="f3"/>
                    </a:moveTo>
                    <a:lnTo>
                      <a:pt x="f113" y="f3"/>
                    </a:lnTo>
                    <a:lnTo>
                      <a:pt x="f259" y="f3"/>
                    </a:lnTo>
                    <a:cubicBezTo>
                      <a:pt x="f260" y="f3"/>
                      <a:pt x="f261" y="f262"/>
                      <a:pt x="f263" y="f264"/>
                    </a:cubicBezTo>
                    <a:cubicBezTo>
                      <a:pt x="f265" y="f266"/>
                      <a:pt x="f267" y="f248"/>
                      <a:pt x="f268" y="f269"/>
                    </a:cubicBezTo>
                    <a:lnTo>
                      <a:pt x="f270" y="f269"/>
                    </a:lnTo>
                    <a:lnTo>
                      <a:pt x="f183" y="f271"/>
                    </a:lnTo>
                    <a:cubicBezTo>
                      <a:pt x="f272" y="f88"/>
                      <a:pt x="f273" y="f274"/>
                      <a:pt x="f227" y="f275"/>
                    </a:cubicBezTo>
                    <a:lnTo>
                      <a:pt x="f276" y="f277"/>
                    </a:lnTo>
                    <a:lnTo>
                      <a:pt x="f278" y="f279"/>
                    </a:lnTo>
                    <a:cubicBezTo>
                      <a:pt x="f280" y="f281"/>
                      <a:pt x="f282" y="f151"/>
                      <a:pt x="f283" y="f284"/>
                    </a:cubicBezTo>
                    <a:cubicBezTo>
                      <a:pt x="f285" y="f286"/>
                      <a:pt x="f287" y="f288"/>
                      <a:pt x="f289" y="f290"/>
                    </a:cubicBezTo>
                    <a:cubicBezTo>
                      <a:pt x="f291" y="f292"/>
                      <a:pt x="f223" y="f293"/>
                      <a:pt x="f280" y="f211"/>
                    </a:cubicBezTo>
                    <a:cubicBezTo>
                      <a:pt x="f273" y="f294"/>
                      <a:pt x="f295" y="f296"/>
                      <a:pt x="f297" y="f298"/>
                    </a:cubicBezTo>
                    <a:cubicBezTo>
                      <a:pt x="f299" y="f300"/>
                      <a:pt x="f301" y="f302"/>
                      <a:pt x="f303" y="f304"/>
                    </a:cubicBezTo>
                    <a:cubicBezTo>
                      <a:pt x="f305" y="f175"/>
                      <a:pt x="f306" y="f307"/>
                      <a:pt x="f308" y="f309"/>
                    </a:cubicBezTo>
                    <a:cubicBezTo>
                      <a:pt x="f310" y="f311"/>
                      <a:pt x="f312" y="f313"/>
                      <a:pt x="f314" y="f129"/>
                    </a:cubicBezTo>
                    <a:cubicBezTo>
                      <a:pt x="f315" y="f222"/>
                      <a:pt x="f316" y="f317"/>
                      <a:pt x="f318" y="f319"/>
                    </a:cubicBezTo>
                    <a:cubicBezTo>
                      <a:pt x="f320" y="f321"/>
                      <a:pt x="f322" y="f323"/>
                      <a:pt x="f324" y="f325"/>
                    </a:cubicBezTo>
                    <a:cubicBezTo>
                      <a:pt x="f120" y="f326"/>
                      <a:pt x="f327" y="f328"/>
                      <a:pt x="f329" y="f330"/>
                    </a:cubicBezTo>
                    <a:cubicBezTo>
                      <a:pt x="f331" y="f332"/>
                      <a:pt x="f333" y="f334"/>
                      <a:pt x="f335" y="f336"/>
                    </a:cubicBezTo>
                    <a:cubicBezTo>
                      <a:pt x="f337" y="f338"/>
                      <a:pt x="f162" y="f339"/>
                      <a:pt x="f340" y="f341"/>
                    </a:cubicBezTo>
                    <a:lnTo>
                      <a:pt x="f113" y="f342"/>
                    </a:lnTo>
                    <a:lnTo>
                      <a:pt x="f343" y="f341"/>
                    </a:lnTo>
                    <a:cubicBezTo>
                      <a:pt x="f344" y="f339"/>
                      <a:pt x="f345" y="f338"/>
                      <a:pt x="f346" y="f336"/>
                    </a:cubicBezTo>
                    <a:cubicBezTo>
                      <a:pt x="f347" y="f334"/>
                      <a:pt x="f348" y="f332"/>
                      <a:pt x="f349" y="f330"/>
                    </a:cubicBezTo>
                    <a:cubicBezTo>
                      <a:pt x="f350" y="f328"/>
                      <a:pt x="f102" y="f326"/>
                      <a:pt x="f351" y="f325"/>
                    </a:cubicBezTo>
                    <a:cubicBezTo>
                      <a:pt x="f352" y="f323"/>
                      <a:pt x="f353" y="f321"/>
                      <a:pt x="f354" y="f319"/>
                    </a:cubicBezTo>
                    <a:cubicBezTo>
                      <a:pt x="f355" y="f317"/>
                      <a:pt x="f356" y="f222"/>
                      <a:pt x="f357" y="f129"/>
                    </a:cubicBezTo>
                    <a:cubicBezTo>
                      <a:pt x="f358" y="f313"/>
                      <a:pt x="f359" y="f311"/>
                      <a:pt x="f360" y="f309"/>
                    </a:cubicBezTo>
                    <a:cubicBezTo>
                      <a:pt x="f361" y="f307"/>
                      <a:pt x="f3" y="f175"/>
                      <a:pt x="f362" y="f304"/>
                    </a:cubicBezTo>
                    <a:cubicBezTo>
                      <a:pt x="f363" y="f302"/>
                      <a:pt x="f364" y="f300"/>
                      <a:pt x="f365" y="f298"/>
                    </a:cubicBezTo>
                    <a:cubicBezTo>
                      <a:pt x="f366" y="f296"/>
                      <a:pt x="f180" y="f294"/>
                      <a:pt x="f367" y="f211"/>
                    </a:cubicBezTo>
                    <a:cubicBezTo>
                      <a:pt x="f182" y="f293"/>
                      <a:pt x="f160" y="f292"/>
                      <a:pt x="f368" y="f290"/>
                    </a:cubicBezTo>
                    <a:cubicBezTo>
                      <a:pt x="f369" y="f288"/>
                      <a:pt x="f69" y="f286"/>
                      <a:pt x="f370" y="f284"/>
                    </a:cubicBezTo>
                    <a:cubicBezTo>
                      <a:pt x="f371" y="f151"/>
                      <a:pt x="f367" y="f281"/>
                      <a:pt x="f372" y="f279"/>
                    </a:cubicBezTo>
                    <a:lnTo>
                      <a:pt x="f373" y="f277"/>
                    </a:lnTo>
                    <a:lnTo>
                      <a:pt x="f174" y="f275"/>
                    </a:lnTo>
                    <a:cubicBezTo>
                      <a:pt x="f374" y="f274"/>
                      <a:pt x="f375" y="f88"/>
                      <a:pt x="f376" y="f271"/>
                    </a:cubicBezTo>
                    <a:lnTo>
                      <a:pt x="f44" y="f269"/>
                    </a:lnTo>
                    <a:lnTo>
                      <a:pt x="f377" y="f269"/>
                    </a:lnTo>
                    <a:cubicBezTo>
                      <a:pt x="f378" y="f248"/>
                      <a:pt x="f379" y="f266"/>
                      <a:pt x="f380" y="f264"/>
                    </a:cubicBezTo>
                    <a:cubicBezTo>
                      <a:pt x="f45" y="f262"/>
                      <a:pt x="f381" y="f3"/>
                      <a:pt x="f258" y="f3"/>
                    </a:cubicBezTo>
                    <a:close/>
                    <a:moveTo>
                      <a:pt x="f258" y="f3"/>
                    </a:moveTo>
                    <a:lnTo>
                      <a:pt x="f258" y="f3"/>
                    </a:lnTo>
                    <a:close/>
                    <a:moveTo>
                      <a:pt x="f136" y="f382"/>
                    </a:moveTo>
                    <a:cubicBezTo>
                      <a:pt x="f383" y="f382"/>
                      <a:pt x="f327" y="f384"/>
                      <a:pt x="f327" y="f385"/>
                    </a:cubicBezTo>
                    <a:cubicBezTo>
                      <a:pt x="f327" y="f352"/>
                      <a:pt x="f383" y="f386"/>
                      <a:pt x="f136" y="f386"/>
                    </a:cubicBezTo>
                    <a:cubicBezTo>
                      <a:pt x="f214" y="f386"/>
                      <a:pt x="f387" y="f352"/>
                      <a:pt x="f387" y="f385"/>
                    </a:cubicBezTo>
                    <a:cubicBezTo>
                      <a:pt x="f387" y="f384"/>
                      <a:pt x="f214" y="f382"/>
                      <a:pt x="f136" y="f382"/>
                    </a:cubicBezTo>
                    <a:close/>
                    <a:moveTo>
                      <a:pt x="f136" y="f382"/>
                    </a:moveTo>
                    <a:lnTo>
                      <a:pt x="f136" y="f382"/>
                    </a:lnTo>
                    <a:close/>
                    <a:moveTo>
                      <a:pt x="f252" y="f388"/>
                    </a:moveTo>
                    <a:cubicBezTo>
                      <a:pt x="f389" y="f390"/>
                      <a:pt x="f391" y="f392"/>
                      <a:pt x="f393" y="f394"/>
                    </a:cubicBezTo>
                    <a:cubicBezTo>
                      <a:pt x="f395" y="f396"/>
                      <a:pt x="f397" y="f398"/>
                      <a:pt x="f162" y="f399"/>
                    </a:cubicBezTo>
                    <a:lnTo>
                      <a:pt x="f162" y="f400"/>
                    </a:lnTo>
                    <a:cubicBezTo>
                      <a:pt x="f140" y="f401"/>
                      <a:pt x="f258" y="f402"/>
                      <a:pt x="f6" y="f403"/>
                    </a:cubicBezTo>
                    <a:cubicBezTo>
                      <a:pt x="f206" y="f404"/>
                      <a:pt x="f259" y="f405"/>
                      <a:pt x="f335" y="f405"/>
                    </a:cubicBezTo>
                    <a:cubicBezTo>
                      <a:pt x="f406" y="f405"/>
                      <a:pt x="f212" y="f405"/>
                      <a:pt x="f407" y="f408"/>
                    </a:cubicBezTo>
                    <a:cubicBezTo>
                      <a:pt x="f409" y="f408"/>
                      <a:pt x="f410" y="f405"/>
                      <a:pt x="f165" y="f404"/>
                    </a:cubicBezTo>
                    <a:cubicBezTo>
                      <a:pt x="f260" y="f411"/>
                      <a:pt x="f412" y="f413"/>
                      <a:pt x="f414" y="f97"/>
                    </a:cubicBezTo>
                    <a:lnTo>
                      <a:pt x="f171" y="f415"/>
                    </a:lnTo>
                    <a:cubicBezTo>
                      <a:pt x="f324" y="f416"/>
                      <a:pt x="f417" y="f418"/>
                      <a:pt x="f134" y="f396"/>
                    </a:cubicBezTo>
                    <a:cubicBezTo>
                      <a:pt x="f419" y="f380"/>
                      <a:pt x="f420" y="f421"/>
                      <a:pt x="f422" y="f399"/>
                    </a:cubicBezTo>
                    <a:cubicBezTo>
                      <a:pt x="f423" y="f424"/>
                      <a:pt x="f425" y="f399"/>
                      <a:pt x="f426" y="f398"/>
                    </a:cubicBezTo>
                    <a:cubicBezTo>
                      <a:pt x="f427" y="f41"/>
                      <a:pt x="f428" y="f429"/>
                      <a:pt x="f430" y="f431"/>
                    </a:cubicBezTo>
                    <a:cubicBezTo>
                      <a:pt x="f132" y="f432"/>
                      <a:pt x="f132" y="f384"/>
                      <a:pt x="f433" y="f43"/>
                    </a:cubicBezTo>
                    <a:cubicBezTo>
                      <a:pt x="f217" y="f434"/>
                      <a:pt x="f435" y="f436"/>
                      <a:pt x="f304" y="f437"/>
                    </a:cubicBezTo>
                    <a:cubicBezTo>
                      <a:pt x="f438" y="f439"/>
                      <a:pt x="f440" y="f441"/>
                      <a:pt x="f442" y="f443"/>
                    </a:cubicBezTo>
                    <a:cubicBezTo>
                      <a:pt x="f121" y="f444"/>
                      <a:pt x="f445" y="f446"/>
                      <a:pt x="f447" y="f448"/>
                    </a:cubicBezTo>
                    <a:lnTo>
                      <a:pt x="f80" y="f449"/>
                    </a:lnTo>
                    <a:lnTo>
                      <a:pt x="f450" y="f451"/>
                    </a:lnTo>
                    <a:cubicBezTo>
                      <a:pt x="f452" y="f453"/>
                      <a:pt x="f423" y="f454"/>
                      <a:pt x="f422" y="f455"/>
                    </a:cubicBezTo>
                    <a:cubicBezTo>
                      <a:pt x="f452" y="f456"/>
                      <a:pt x="f457" y="f458"/>
                      <a:pt x="f425" y="f459"/>
                    </a:cubicBezTo>
                    <a:cubicBezTo>
                      <a:pt x="f460" y="f461"/>
                      <a:pt x="f462" y="f463"/>
                      <a:pt x="f464" y="f465"/>
                    </a:cubicBezTo>
                    <a:cubicBezTo>
                      <a:pt x="f466" y="f467"/>
                      <a:pt x="f468" y="f45"/>
                      <a:pt x="f469" y="f470"/>
                    </a:cubicBezTo>
                    <a:cubicBezTo>
                      <a:pt x="f263" y="f443"/>
                      <a:pt x="f320" y="f441"/>
                      <a:pt x="f471" y="f443"/>
                    </a:cubicBezTo>
                    <a:cubicBezTo>
                      <a:pt x="f472" y="f473"/>
                      <a:pt x="f474" y="f475"/>
                      <a:pt x="f476" y="f396"/>
                    </a:cubicBezTo>
                    <a:cubicBezTo>
                      <a:pt x="f428" y="f19"/>
                      <a:pt x="f417" y="f477"/>
                      <a:pt x="f478" y="f479"/>
                    </a:cubicBezTo>
                    <a:cubicBezTo>
                      <a:pt x="f480" y="f481"/>
                      <a:pt x="f482" y="f274"/>
                      <a:pt x="f206" y="f274"/>
                    </a:cubicBezTo>
                    <a:cubicBezTo>
                      <a:pt x="f483" y="f274"/>
                      <a:pt x="f484" y="f481"/>
                      <a:pt x="f156" y="f479"/>
                    </a:cubicBezTo>
                    <a:cubicBezTo>
                      <a:pt x="f485" y="f477"/>
                      <a:pt x="f486" y="f19"/>
                      <a:pt x="f400" y="f396"/>
                    </a:cubicBezTo>
                    <a:cubicBezTo>
                      <a:pt x="f487" y="f488"/>
                      <a:pt x="f354" y="f56"/>
                      <a:pt x="f489" y="f162"/>
                    </a:cubicBezTo>
                    <a:lnTo>
                      <a:pt x="f490" y="f162"/>
                    </a:lnTo>
                    <a:lnTo>
                      <a:pt x="f490" y="f465"/>
                    </a:lnTo>
                    <a:lnTo>
                      <a:pt x="f491" y="f465"/>
                    </a:lnTo>
                    <a:lnTo>
                      <a:pt x="f491" y="f45"/>
                    </a:lnTo>
                    <a:lnTo>
                      <a:pt x="f492" y="f45"/>
                    </a:lnTo>
                    <a:lnTo>
                      <a:pt x="f492" y="f436"/>
                    </a:lnTo>
                    <a:lnTo>
                      <a:pt x="f491" y="f436"/>
                    </a:lnTo>
                    <a:lnTo>
                      <a:pt x="f491" y="f493"/>
                    </a:lnTo>
                    <a:lnTo>
                      <a:pt x="f492" y="f493"/>
                    </a:lnTo>
                    <a:lnTo>
                      <a:pt x="f492" y="f494"/>
                    </a:lnTo>
                    <a:cubicBezTo>
                      <a:pt x="f492" y="f390"/>
                      <a:pt x="f495" y="f496"/>
                      <a:pt x="f497" y="f418"/>
                    </a:cubicBezTo>
                    <a:lnTo>
                      <a:pt x="f497" y="f498"/>
                    </a:lnTo>
                    <a:cubicBezTo>
                      <a:pt x="f497" y="f499"/>
                      <a:pt x="f351" y="f413"/>
                      <a:pt x="f500" y="f413"/>
                    </a:cubicBezTo>
                    <a:cubicBezTo>
                      <a:pt x="f501" y="f413"/>
                      <a:pt x="f502" y="f499"/>
                      <a:pt x="f502" y="f498"/>
                    </a:cubicBezTo>
                    <a:lnTo>
                      <a:pt x="f502" y="f418"/>
                    </a:lnTo>
                    <a:cubicBezTo>
                      <a:pt x="f503" y="f496"/>
                      <a:pt x="f504" y="f390"/>
                      <a:pt x="f504" y="f494"/>
                    </a:cubicBezTo>
                    <a:lnTo>
                      <a:pt x="f504" y="f493"/>
                    </a:lnTo>
                    <a:lnTo>
                      <a:pt x="f505" y="f493"/>
                    </a:lnTo>
                    <a:lnTo>
                      <a:pt x="f505" y="f436"/>
                    </a:lnTo>
                    <a:lnTo>
                      <a:pt x="f504" y="f436"/>
                    </a:lnTo>
                    <a:lnTo>
                      <a:pt x="f504" y="f45"/>
                    </a:lnTo>
                    <a:lnTo>
                      <a:pt x="f505" y="f45"/>
                    </a:lnTo>
                    <a:lnTo>
                      <a:pt x="f505" y="f465"/>
                    </a:lnTo>
                    <a:lnTo>
                      <a:pt x="f381" y="f465"/>
                    </a:lnTo>
                    <a:lnTo>
                      <a:pt x="f381" y="f162"/>
                    </a:lnTo>
                    <a:lnTo>
                      <a:pt x="f506" y="f162"/>
                    </a:lnTo>
                    <a:cubicBezTo>
                      <a:pt x="f507" y="f508"/>
                      <a:pt x="f140" y="f509"/>
                      <a:pt x="f510" y="f107"/>
                    </a:cubicBezTo>
                    <a:cubicBezTo>
                      <a:pt x="f212" y="f511"/>
                      <a:pt x="f512" y="f158"/>
                      <a:pt x="f513" y="f514"/>
                    </a:cubicBezTo>
                    <a:cubicBezTo>
                      <a:pt x="f515" y="f516"/>
                      <a:pt x="f517" y="f518"/>
                      <a:pt x="f389" y="f519"/>
                    </a:cubicBezTo>
                    <a:cubicBezTo>
                      <a:pt x="f74" y="f455"/>
                      <a:pt x="f520" y="f521"/>
                      <a:pt x="f522" y="f523"/>
                    </a:cubicBezTo>
                    <a:cubicBezTo>
                      <a:pt x="f524" y="f54"/>
                      <a:pt x="f525" y="f518"/>
                      <a:pt x="f526" y="f350"/>
                    </a:cubicBezTo>
                    <a:cubicBezTo>
                      <a:pt x="f414" y="f521"/>
                      <a:pt x="f525" y="f458"/>
                      <a:pt x="f527" y="f528"/>
                    </a:cubicBezTo>
                    <a:cubicBezTo>
                      <a:pt x="f524" y="f529"/>
                      <a:pt x="f530" y="f531"/>
                      <a:pt x="f532" y="f533"/>
                    </a:cubicBezTo>
                    <a:cubicBezTo>
                      <a:pt x="f534" y="f492"/>
                      <a:pt x="f120" y="f446"/>
                      <a:pt x="f535" y="f536"/>
                    </a:cubicBezTo>
                    <a:cubicBezTo>
                      <a:pt x="f537" y="f444"/>
                      <a:pt x="f538" y="f539"/>
                      <a:pt x="f540" y="f541"/>
                    </a:cubicBezTo>
                    <a:cubicBezTo>
                      <a:pt x="f542" y="f543"/>
                      <a:pt x="f214" y="f543"/>
                      <a:pt x="f544" y="f543"/>
                    </a:cubicBezTo>
                    <a:cubicBezTo>
                      <a:pt x="f298" y="f543"/>
                      <a:pt x="f545" y="f546"/>
                      <a:pt x="f138" y="f99"/>
                    </a:cubicBezTo>
                    <a:lnTo>
                      <a:pt x="f547" y="f470"/>
                    </a:lnTo>
                    <a:lnTo>
                      <a:pt x="f165" y="f548"/>
                    </a:lnTo>
                    <a:cubicBezTo>
                      <a:pt x="f549" y="f441"/>
                      <a:pt x="f550" y="f551"/>
                      <a:pt x="f118" y="f43"/>
                    </a:cubicBezTo>
                    <a:cubicBezTo>
                      <a:pt x="f517" y="f552"/>
                      <a:pt x="f545" y="f151"/>
                      <a:pt x="f553" y="f431"/>
                    </a:cubicBezTo>
                    <a:cubicBezTo>
                      <a:pt x="f554" y="f555"/>
                      <a:pt x="f556" y="f388"/>
                      <a:pt x="f252" y="f388"/>
                    </a:cubicBezTo>
                    <a:close/>
                    <a:moveTo>
                      <a:pt x="f252" y="f388"/>
                    </a:moveTo>
                    <a:lnTo>
                      <a:pt x="f252" y="f388"/>
                    </a:lnTo>
                    <a:close/>
                    <a:moveTo>
                      <a:pt x="f557" y="f558"/>
                    </a:moveTo>
                    <a:cubicBezTo>
                      <a:pt x="f559" y="f560"/>
                      <a:pt x="f440" y="f561"/>
                      <a:pt x="f562" y="f563"/>
                    </a:cubicBezTo>
                    <a:cubicBezTo>
                      <a:pt x="f419" y="f564"/>
                      <a:pt x="f261" y="f565"/>
                      <a:pt x="f566" y="f567"/>
                    </a:cubicBezTo>
                    <a:cubicBezTo>
                      <a:pt x="f250" y="f568"/>
                      <a:pt x="f569" y="f64"/>
                      <a:pt x="f570" y="f203"/>
                    </a:cubicBezTo>
                    <a:cubicBezTo>
                      <a:pt x="f571" y="f572"/>
                      <a:pt x="f573" y="f574"/>
                      <a:pt x="f78" y="f574"/>
                    </a:cubicBezTo>
                    <a:lnTo>
                      <a:pt x="f575" y="f574"/>
                    </a:lnTo>
                    <a:lnTo>
                      <a:pt x="f576" y="f577"/>
                    </a:lnTo>
                    <a:cubicBezTo>
                      <a:pt x="f324" y="f578"/>
                      <a:pt x="f579" y="f105"/>
                      <a:pt x="f216" y="f156"/>
                    </a:cubicBezTo>
                    <a:cubicBezTo>
                      <a:pt x="f580" y="f288"/>
                      <a:pt x="f530" y="f581"/>
                      <a:pt x="f582" y="f583"/>
                    </a:cubicBezTo>
                    <a:cubicBezTo>
                      <a:pt x="f584" y="f585"/>
                      <a:pt x="f586" y="f587"/>
                      <a:pt x="f588" y="f103"/>
                    </a:cubicBezTo>
                    <a:cubicBezTo>
                      <a:pt x="f545" y="f581"/>
                      <a:pt x="f589" y="f590"/>
                      <a:pt x="f591" y="f105"/>
                    </a:cubicBezTo>
                    <a:cubicBezTo>
                      <a:pt x="f409" y="f592"/>
                      <a:pt x="f593" y="f578"/>
                      <a:pt x="f594" y="f568"/>
                    </a:cubicBezTo>
                    <a:cubicBezTo>
                      <a:pt x="f595" y="f293"/>
                      <a:pt x="f340" y="f507"/>
                      <a:pt x="f343" y="f162"/>
                    </a:cubicBezTo>
                    <a:lnTo>
                      <a:pt x="f530" y="f162"/>
                    </a:lnTo>
                    <a:lnTo>
                      <a:pt x="f530" y="f596"/>
                    </a:lnTo>
                    <a:lnTo>
                      <a:pt x="f597" y="f340"/>
                    </a:lnTo>
                    <a:cubicBezTo>
                      <a:pt x="f414" y="f208"/>
                      <a:pt x="f579" y="f598"/>
                      <a:pt x="f576" y="f508"/>
                    </a:cubicBezTo>
                    <a:cubicBezTo>
                      <a:pt x="f599" y="f572"/>
                      <a:pt x="f304" y="f347"/>
                      <a:pt x="f447" y="f107"/>
                    </a:cubicBezTo>
                    <a:cubicBezTo>
                      <a:pt x="f423" y="f600"/>
                      <a:pt x="f217" y="f601"/>
                      <a:pt x="f427" y="f602"/>
                    </a:cubicBezTo>
                    <a:cubicBezTo>
                      <a:pt x="f603" y="f604"/>
                      <a:pt x="f605" y="f581"/>
                      <a:pt x="f175" y="f606"/>
                    </a:cubicBezTo>
                    <a:cubicBezTo>
                      <a:pt x="f607" y="f583"/>
                      <a:pt x="f608" y="f606"/>
                      <a:pt x="f474" y="f198"/>
                    </a:cubicBezTo>
                    <a:cubicBezTo>
                      <a:pt x="f609" y="f581"/>
                      <a:pt x="f610" y="f288"/>
                      <a:pt x="f611" y="f156"/>
                    </a:cubicBezTo>
                    <a:cubicBezTo>
                      <a:pt x="f612" y="f613"/>
                      <a:pt x="f614" y="f615"/>
                      <a:pt x="f616" y="f617"/>
                    </a:cubicBezTo>
                    <a:cubicBezTo>
                      <a:pt x="f618" y="f619"/>
                      <a:pt x="f620" y="f621"/>
                      <a:pt x="f622" y="f623"/>
                    </a:cubicBezTo>
                    <a:cubicBezTo>
                      <a:pt x="f624" y="f546"/>
                      <a:pt x="f476" y="f444"/>
                      <a:pt x="f625" y="f626"/>
                    </a:cubicBezTo>
                    <a:cubicBezTo>
                      <a:pt x="f627" y="f628"/>
                      <a:pt x="f603" y="f629"/>
                      <a:pt x="f322" y="f630"/>
                    </a:cubicBezTo>
                    <a:cubicBezTo>
                      <a:pt x="f425" y="f52"/>
                      <a:pt x="f452" y="f523"/>
                      <a:pt x="f557" y="f558"/>
                    </a:cubicBezTo>
                    <a:close/>
                    <a:moveTo>
                      <a:pt x="f557" y="f558"/>
                    </a:moveTo>
                    <a:lnTo>
                      <a:pt x="f557" y="f558"/>
                    </a:lnTo>
                    <a:close/>
                    <a:moveTo>
                      <a:pt x="f631" y="f632"/>
                    </a:moveTo>
                    <a:lnTo>
                      <a:pt x="f15" y="f632"/>
                    </a:lnTo>
                    <a:lnTo>
                      <a:pt x="f15" y="f633"/>
                    </a:lnTo>
                    <a:cubicBezTo>
                      <a:pt x="f15" y="f633"/>
                      <a:pt x="f634" y="f175"/>
                      <a:pt x="f494" y="f175"/>
                    </a:cubicBezTo>
                    <a:lnTo>
                      <a:pt x="f635" y="f175"/>
                    </a:lnTo>
                    <a:cubicBezTo>
                      <a:pt x="f636" y="f175"/>
                      <a:pt x="f636" y="f633"/>
                      <a:pt x="f636" y="f633"/>
                    </a:cubicBezTo>
                    <a:lnTo>
                      <a:pt x="f636" y="f632"/>
                    </a:lnTo>
                    <a:lnTo>
                      <a:pt x="f637" y="f632"/>
                    </a:lnTo>
                    <a:cubicBezTo>
                      <a:pt x="f638" y="f639"/>
                      <a:pt x="f640" y="f462"/>
                      <a:pt x="f486" y="f641"/>
                    </a:cubicBezTo>
                    <a:cubicBezTo>
                      <a:pt x="f552" y="f642"/>
                      <a:pt x="f643" y="f644"/>
                      <a:pt x="f645" y="f646"/>
                    </a:cubicBezTo>
                    <a:cubicBezTo>
                      <a:pt x="f536" y="f647"/>
                      <a:pt x="f648" y="f571"/>
                      <a:pt x="f58" y="f649"/>
                    </a:cubicBezTo>
                    <a:cubicBezTo>
                      <a:pt x="f153" y="f650"/>
                      <a:pt x="f651" y="f633"/>
                      <a:pt x="f541" y="f632"/>
                    </a:cubicBezTo>
                    <a:lnTo>
                      <a:pt x="f153" y="f632"/>
                    </a:lnTo>
                    <a:lnTo>
                      <a:pt x="f153" y="f652"/>
                    </a:lnTo>
                    <a:cubicBezTo>
                      <a:pt x="f153" y="f653"/>
                      <a:pt x="f648" y="f654"/>
                      <a:pt x="f501" y="f654"/>
                    </a:cubicBezTo>
                    <a:lnTo>
                      <a:pt x="f505" y="f654"/>
                    </a:lnTo>
                    <a:cubicBezTo>
                      <a:pt x="f503" y="f654"/>
                      <a:pt x="f196" y="f653"/>
                      <a:pt x="f196" y="f652"/>
                    </a:cubicBezTo>
                    <a:lnTo>
                      <a:pt x="f196" y="f632"/>
                    </a:lnTo>
                    <a:lnTo>
                      <a:pt x="f519" y="f632"/>
                    </a:lnTo>
                    <a:cubicBezTo>
                      <a:pt x="f655" y="f632"/>
                      <a:pt x="f523" y="f476"/>
                      <a:pt x="f523" y="f656"/>
                    </a:cubicBezTo>
                    <a:lnTo>
                      <a:pt x="f523" y="f657"/>
                    </a:lnTo>
                    <a:cubicBezTo>
                      <a:pt x="f523" y="f658"/>
                      <a:pt x="f655" y="f659"/>
                      <a:pt x="f519" y="f659"/>
                    </a:cubicBezTo>
                    <a:cubicBezTo>
                      <a:pt x="f660" y="f661"/>
                      <a:pt x="f662" y="f624"/>
                      <a:pt x="f631" y="f659"/>
                    </a:cubicBezTo>
                    <a:cubicBezTo>
                      <a:pt x="f496" y="f659"/>
                      <a:pt x="f415" y="f658"/>
                      <a:pt x="f415" y="f657"/>
                    </a:cubicBezTo>
                    <a:lnTo>
                      <a:pt x="f415" y="f656"/>
                    </a:lnTo>
                    <a:cubicBezTo>
                      <a:pt x="f415" y="f476"/>
                      <a:pt x="f496" y="f632"/>
                      <a:pt x="f631" y="f632"/>
                    </a:cubicBezTo>
                    <a:close/>
                    <a:moveTo>
                      <a:pt x="f631" y="f632"/>
                    </a:moveTo>
                    <a:lnTo>
                      <a:pt x="f631" y="f632"/>
                    </a:lnTo>
                    <a:close/>
                    <a:moveTo>
                      <a:pt x="f198" y="f322"/>
                    </a:moveTo>
                    <a:cubicBezTo>
                      <a:pt x="f663" y="f664"/>
                      <a:pt x="f503" y="f665"/>
                      <a:pt x="f461" y="f250"/>
                    </a:cubicBezTo>
                    <a:cubicBezTo>
                      <a:pt x="f621" y="f666"/>
                      <a:pt x="f485" y="f667"/>
                      <a:pt x="f13" y="f169"/>
                    </a:cubicBezTo>
                    <a:cubicBezTo>
                      <a:pt x="f668" y="f669"/>
                      <a:pt x="f451" y="f670"/>
                      <a:pt x="f497" y="f553"/>
                    </a:cubicBezTo>
                    <a:cubicBezTo>
                      <a:pt x="f671" y="f556"/>
                      <a:pt x="f672" y="f673"/>
                      <a:pt x="f99" y="f540"/>
                    </a:cubicBezTo>
                    <a:cubicBezTo>
                      <a:pt x="f638" y="f674"/>
                      <a:pt x="f675" y="f527"/>
                      <a:pt x="f676" y="f641"/>
                    </a:cubicBezTo>
                    <a:cubicBezTo>
                      <a:pt x="f636" y="f557"/>
                      <a:pt x="f677" y="f678"/>
                      <a:pt x="f436" y="f679"/>
                    </a:cubicBezTo>
                    <a:cubicBezTo>
                      <a:pt x="f680" y="f681"/>
                      <a:pt x="f490" y="f682"/>
                      <a:pt x="f683" y="f625"/>
                    </a:cubicBezTo>
                    <a:cubicBezTo>
                      <a:pt x="f683" y="f684"/>
                      <a:pt x="f685" y="f82"/>
                      <a:pt x="f686" y="f639"/>
                    </a:cubicBezTo>
                    <a:cubicBezTo>
                      <a:pt x="f541" y="f687"/>
                      <a:pt x="f688" y="f82"/>
                      <a:pt x="f444" y="f689"/>
                    </a:cubicBezTo>
                    <a:cubicBezTo>
                      <a:pt x="f446" y="f653"/>
                      <a:pt x="f254" y="f690"/>
                      <a:pt x="f691" y="f692"/>
                    </a:cubicBezTo>
                    <a:cubicBezTo>
                      <a:pt x="f153" y="f466"/>
                      <a:pt x="f693" y="f433"/>
                      <a:pt x="f198" y="f322"/>
                    </a:cubicBezTo>
                    <a:close/>
                    <a:moveTo>
                      <a:pt x="f198" y="f322"/>
                    </a:moveTo>
                    <a:lnTo>
                      <a:pt x="f198" y="f322"/>
                    </a:lnTo>
                    <a:close/>
                    <a:moveTo>
                      <a:pt x="f694" y="f211"/>
                    </a:moveTo>
                    <a:lnTo>
                      <a:pt x="f694" y="f162"/>
                    </a:lnTo>
                    <a:lnTo>
                      <a:pt x="f695" y="f162"/>
                    </a:lnTo>
                    <a:lnTo>
                      <a:pt x="f695" y="f696"/>
                    </a:lnTo>
                    <a:lnTo>
                      <a:pt x="f686" y="f696"/>
                    </a:lnTo>
                    <a:lnTo>
                      <a:pt x="f686" y="f162"/>
                    </a:lnTo>
                    <a:lnTo>
                      <a:pt x="f697" y="f162"/>
                    </a:lnTo>
                    <a:lnTo>
                      <a:pt x="f697" y="f698"/>
                    </a:lnTo>
                    <a:cubicBezTo>
                      <a:pt x="f697" y="f699"/>
                      <a:pt x="f694" y="f699"/>
                      <a:pt x="f694" y="f698"/>
                    </a:cubicBezTo>
                    <a:lnTo>
                      <a:pt x="f694" y="f211"/>
                    </a:lnTo>
                    <a:close/>
                    <a:moveTo>
                      <a:pt x="f694" y="f211"/>
                    </a:moveTo>
                    <a:lnTo>
                      <a:pt x="f694" y="f211"/>
                    </a:lnTo>
                    <a:close/>
                    <a:moveTo>
                      <a:pt x="f503" y="f432"/>
                    </a:moveTo>
                    <a:lnTo>
                      <a:pt x="f503" y="f494"/>
                    </a:lnTo>
                    <a:cubicBezTo>
                      <a:pt x="f503" y="f700"/>
                      <a:pt x="f528" y="f415"/>
                      <a:pt x="f500" y="f415"/>
                    </a:cubicBezTo>
                    <a:cubicBezTo>
                      <a:pt x="f697" y="f415"/>
                      <a:pt x="f643" y="f700"/>
                      <a:pt x="f643" y="f494"/>
                    </a:cubicBezTo>
                    <a:lnTo>
                      <a:pt x="f643" y="f432"/>
                    </a:lnTo>
                    <a:lnTo>
                      <a:pt x="f503" y="f432"/>
                    </a:lnTo>
                    <a:close/>
                    <a:moveTo>
                      <a:pt x="f503" y="f432"/>
                    </a:moveTo>
                    <a:lnTo>
                      <a:pt x="f503" y="f432"/>
                    </a:lnTo>
                    <a:close/>
                    <a:moveTo>
                      <a:pt x="f501" y="f396"/>
                    </a:moveTo>
                    <a:lnTo>
                      <a:pt x="f501" y="f498"/>
                    </a:lnTo>
                    <a:cubicBezTo>
                      <a:pt x="f501" y="f701"/>
                      <a:pt x="f702" y="f421"/>
                      <a:pt x="f500" y="f421"/>
                    </a:cubicBezTo>
                    <a:cubicBezTo>
                      <a:pt x="f621" y="f421"/>
                      <a:pt x="f351" y="f701"/>
                      <a:pt x="f351" y="f498"/>
                    </a:cubicBezTo>
                    <a:lnTo>
                      <a:pt x="f351" y="f396"/>
                    </a:lnTo>
                    <a:cubicBezTo>
                      <a:pt x="f660" y="f396"/>
                      <a:pt x="f703" y="f704"/>
                      <a:pt x="f500" y="f704"/>
                    </a:cubicBezTo>
                    <a:cubicBezTo>
                      <a:pt x="f645" y="f704"/>
                      <a:pt x="f648" y="f396"/>
                      <a:pt x="f501" y="f396"/>
                    </a:cubicBezTo>
                    <a:close/>
                    <a:moveTo>
                      <a:pt x="f501" y="f396"/>
                    </a:moveTo>
                    <a:lnTo>
                      <a:pt x="f501" y="f396"/>
                    </a:lnTo>
                    <a:close/>
                    <a:moveTo>
                      <a:pt x="f495" y="f441"/>
                    </a:moveTo>
                    <a:lnTo>
                      <a:pt x="f495" y="f446"/>
                    </a:lnTo>
                    <a:lnTo>
                      <a:pt x="f503" y="f446"/>
                    </a:lnTo>
                    <a:lnTo>
                      <a:pt x="f503" y="f441"/>
                    </a:lnTo>
                    <a:lnTo>
                      <a:pt x="f495" y="f441"/>
                    </a:lnTo>
                    <a:close/>
                    <a:moveTo>
                      <a:pt x="f495" y="f441"/>
                    </a:moveTo>
                    <a:lnTo>
                      <a:pt x="f495" y="f441"/>
                    </a:lnTo>
                    <a:close/>
                    <a:moveTo>
                      <a:pt x="f628" y="f493"/>
                    </a:moveTo>
                    <a:lnTo>
                      <a:pt x="f628" y="f436"/>
                    </a:lnTo>
                    <a:lnTo>
                      <a:pt x="f621" y="f436"/>
                    </a:lnTo>
                    <a:lnTo>
                      <a:pt x="f195" y="f436"/>
                    </a:lnTo>
                    <a:lnTo>
                      <a:pt x="f195" y="f493"/>
                    </a:lnTo>
                    <a:lnTo>
                      <a:pt x="f628" y="f493"/>
                    </a:lnTo>
                    <a:close/>
                    <a:moveTo>
                      <a:pt x="f628" y="f493"/>
                    </a:moveTo>
                    <a:lnTo>
                      <a:pt x="f628" y="f493"/>
                    </a:lnTo>
                    <a:close/>
                    <a:moveTo>
                      <a:pt x="f645" y="f493"/>
                    </a:moveTo>
                    <a:lnTo>
                      <a:pt x="f645" y="f436"/>
                    </a:lnTo>
                    <a:lnTo>
                      <a:pt x="f502" y="f436"/>
                    </a:lnTo>
                    <a:lnTo>
                      <a:pt x="f502" y="f493"/>
                    </a:lnTo>
                    <a:lnTo>
                      <a:pt x="f705" y="f493"/>
                    </a:lnTo>
                    <a:lnTo>
                      <a:pt x="f645" y="f493"/>
                    </a:lnTo>
                    <a:close/>
                    <a:moveTo>
                      <a:pt x="f645" y="f493"/>
                    </a:moveTo>
                    <a:lnTo>
                      <a:pt x="f645" y="f493"/>
                    </a:lnTo>
                    <a:close/>
                    <a:moveTo>
                      <a:pt x="f695" y="f529"/>
                    </a:moveTo>
                    <a:lnTo>
                      <a:pt x="f706" y="f529"/>
                    </a:lnTo>
                    <a:lnTo>
                      <a:pt x="f706" y="f694"/>
                    </a:lnTo>
                    <a:lnTo>
                      <a:pt x="f707" y="f694"/>
                    </a:lnTo>
                    <a:lnTo>
                      <a:pt x="f707" y="f529"/>
                    </a:lnTo>
                    <a:lnTo>
                      <a:pt x="f629" y="f529"/>
                    </a:lnTo>
                    <a:lnTo>
                      <a:pt x="f629" y="f694"/>
                    </a:lnTo>
                    <a:lnTo>
                      <a:pt x="f621" y="f694"/>
                    </a:lnTo>
                    <a:lnTo>
                      <a:pt x="f621" y="f529"/>
                    </a:lnTo>
                    <a:lnTo>
                      <a:pt x="f13" y="f529"/>
                    </a:lnTo>
                    <a:lnTo>
                      <a:pt x="f13" y="f694"/>
                    </a:lnTo>
                    <a:lnTo>
                      <a:pt x="f488" y="f694"/>
                    </a:lnTo>
                    <a:lnTo>
                      <a:pt x="f488" y="f529"/>
                    </a:lnTo>
                    <a:lnTo>
                      <a:pt x="f686" y="f529"/>
                    </a:lnTo>
                    <a:lnTo>
                      <a:pt x="f686" y="f619"/>
                    </a:lnTo>
                    <a:lnTo>
                      <a:pt x="f695" y="f619"/>
                    </a:lnTo>
                    <a:lnTo>
                      <a:pt x="f695" y="f529"/>
                    </a:lnTo>
                    <a:close/>
                    <a:moveTo>
                      <a:pt x="f695" y="f529"/>
                    </a:moveTo>
                    <a:lnTo>
                      <a:pt x="f695" y="f529"/>
                    </a:lnTo>
                    <a:close/>
                    <a:moveTo>
                      <a:pt x="f628" y="f45"/>
                    </a:moveTo>
                    <a:lnTo>
                      <a:pt x="f628" y="f465"/>
                    </a:lnTo>
                    <a:lnTo>
                      <a:pt x="f502" y="f465"/>
                    </a:lnTo>
                    <a:lnTo>
                      <a:pt x="f502" y="f45"/>
                    </a:lnTo>
                    <a:lnTo>
                      <a:pt x="f628" y="f45"/>
                    </a:lnTo>
                    <a:close/>
                    <a:moveTo>
                      <a:pt x="f628" y="f45"/>
                    </a:moveTo>
                    <a:lnTo>
                      <a:pt x="f628" y="f45"/>
                    </a:lnTo>
                    <a:close/>
                    <a:moveTo>
                      <a:pt x="f697" y="f708"/>
                    </a:moveTo>
                    <a:lnTo>
                      <a:pt x="f694" y="f708"/>
                    </a:lnTo>
                    <a:lnTo>
                      <a:pt x="f694" y="f349"/>
                    </a:lnTo>
                    <a:lnTo>
                      <a:pt x="f697" y="f349"/>
                    </a:lnTo>
                    <a:lnTo>
                      <a:pt x="f697" y="f708"/>
                    </a:lnTo>
                    <a:close/>
                    <a:moveTo>
                      <a:pt x="f697" y="f708"/>
                    </a:moveTo>
                    <a:lnTo>
                      <a:pt x="f697" y="f708"/>
                    </a:lnTo>
                    <a:close/>
                    <a:moveTo>
                      <a:pt x="f686" y="f290"/>
                    </a:moveTo>
                    <a:lnTo>
                      <a:pt x="f695" y="f290"/>
                    </a:lnTo>
                    <a:lnTo>
                      <a:pt x="f695" y="f663"/>
                    </a:lnTo>
                    <a:lnTo>
                      <a:pt x="f686" y="f663"/>
                    </a:lnTo>
                    <a:lnTo>
                      <a:pt x="f686" y="f290"/>
                    </a:lnTo>
                    <a:close/>
                    <a:moveTo>
                      <a:pt x="f686" y="f290"/>
                    </a:moveTo>
                    <a:lnTo>
                      <a:pt x="f686" y="f290"/>
                    </a:lnTo>
                    <a:close/>
                    <a:moveTo>
                      <a:pt x="f55" y="f709"/>
                    </a:moveTo>
                    <a:lnTo>
                      <a:pt x="f401" y="f400"/>
                    </a:lnTo>
                    <a:cubicBezTo>
                      <a:pt x="f710" y="f711"/>
                      <a:pt x="f691" y="f712"/>
                      <a:pt x="f11" y="f713"/>
                    </a:cubicBezTo>
                    <a:cubicBezTo>
                      <a:pt x="f714" y="f715"/>
                      <a:pt x="f568" y="f716"/>
                      <a:pt x="f206" y="f716"/>
                    </a:cubicBezTo>
                    <a:cubicBezTo>
                      <a:pt x="f512" y="f716"/>
                      <a:pt x="f165" y="f715"/>
                      <a:pt x="f588" y="f713"/>
                    </a:cubicBezTo>
                    <a:cubicBezTo>
                      <a:pt x="f571" y="f717"/>
                      <a:pt x="f466" y="f718"/>
                      <a:pt x="f218" y="f26"/>
                    </a:cubicBezTo>
                    <a:cubicBezTo>
                      <a:pt x="f719" y="f437"/>
                      <a:pt x="f177" y="f720"/>
                      <a:pt x="f721" y="f604"/>
                    </a:cubicBezTo>
                    <a:lnTo>
                      <a:pt x="f722" y="f604"/>
                    </a:lnTo>
                    <a:lnTo>
                      <a:pt x="f721" y="f723"/>
                    </a:lnTo>
                    <a:cubicBezTo>
                      <a:pt x="f724" y="f62"/>
                      <a:pt x="f725" y="f161"/>
                      <a:pt x="f725" y="f23"/>
                    </a:cubicBezTo>
                    <a:cubicBezTo>
                      <a:pt x="f726" y="f727"/>
                      <a:pt x="f728" y="f729"/>
                      <a:pt x="f659" y="f730"/>
                    </a:cubicBezTo>
                    <a:cubicBezTo>
                      <a:pt x="f659" y="f731"/>
                      <a:pt x="f658" y="f18"/>
                      <a:pt x="f658" y="f18"/>
                    </a:cubicBezTo>
                    <a:lnTo>
                      <a:pt x="f268" y="f732"/>
                    </a:lnTo>
                    <a:cubicBezTo>
                      <a:pt x="f733" y="f734"/>
                      <a:pt x="f735" y="f736"/>
                      <a:pt x="f737" y="f90"/>
                    </a:cubicBezTo>
                    <a:cubicBezTo>
                      <a:pt x="f738" y="f89"/>
                      <a:pt x="f289" y="f87"/>
                      <a:pt x="f739" y="f85"/>
                    </a:cubicBezTo>
                    <a:cubicBezTo>
                      <a:pt x="f740" y="f83"/>
                      <a:pt x="f740" y="f82"/>
                      <a:pt x="f741" y="f80"/>
                    </a:cubicBezTo>
                    <a:cubicBezTo>
                      <a:pt x="f742" y="f78"/>
                      <a:pt x="f234" y="f76"/>
                      <a:pt x="f743" y="f74"/>
                    </a:cubicBezTo>
                    <a:cubicBezTo>
                      <a:pt x="f744" y="f72"/>
                      <a:pt x="f285" y="f70"/>
                      <a:pt x="f745" y="f68"/>
                    </a:cubicBezTo>
                    <a:cubicBezTo>
                      <a:pt x="f737" y="f66"/>
                      <a:pt x="f746" y="f64"/>
                      <a:pt x="f747" y="f62"/>
                    </a:cubicBezTo>
                    <a:cubicBezTo>
                      <a:pt x="f221" y="f723"/>
                      <a:pt x="f748" y="f587"/>
                      <a:pt x="f749" y="f47"/>
                    </a:cubicBezTo>
                    <a:cubicBezTo>
                      <a:pt x="f270" y="f45"/>
                      <a:pt x="f750" y="f43"/>
                      <a:pt x="f751" y="f41"/>
                    </a:cubicBezTo>
                    <a:cubicBezTo>
                      <a:pt x="f752" y="f39"/>
                      <a:pt x="f94" y="f37"/>
                      <a:pt x="f753" y="f35"/>
                    </a:cubicBezTo>
                    <a:cubicBezTo>
                      <a:pt x="f754" y="f755"/>
                      <a:pt x="f756" y="f757"/>
                      <a:pt x="f758" y="f759"/>
                    </a:cubicBezTo>
                    <a:cubicBezTo>
                      <a:pt x="f760" y="f34"/>
                      <a:pt x="f761" y="f762"/>
                      <a:pt x="f82" y="f763"/>
                    </a:cubicBezTo>
                    <a:cubicBezTo>
                      <a:pt x="f599" y="f764"/>
                      <a:pt x="f556" y="f765"/>
                      <a:pt x="f113" y="f765"/>
                    </a:cubicBezTo>
                    <a:cubicBezTo>
                      <a:pt x="f560" y="f765"/>
                      <a:pt x="f643" y="f764"/>
                      <a:pt x="f766" y="f763"/>
                    </a:cubicBezTo>
                    <a:cubicBezTo>
                      <a:pt x="f767" y="f762"/>
                      <a:pt x="f768" y="f34"/>
                      <a:pt x="f769" y="f759"/>
                    </a:cubicBezTo>
                    <a:cubicBezTo>
                      <a:pt x="f770" y="f771"/>
                      <a:pt x="f376" y="f772"/>
                      <a:pt x="f55" y="f709"/>
                    </a:cubicBezTo>
                    <a:close/>
                    <a:moveTo>
                      <a:pt x="f55" y="f709"/>
                    </a:moveTo>
                    <a:lnTo>
                      <a:pt x="f55" y="f709"/>
                    </a:lnTo>
                    <a:close/>
                    <a:moveTo>
                      <a:pt x="f55" y="f454"/>
                    </a:moveTo>
                    <a:lnTo>
                      <a:pt x="f773" y="f528"/>
                    </a:lnTo>
                    <a:cubicBezTo>
                      <a:pt x="f774" y="f45"/>
                      <a:pt x="f775" y="f386"/>
                      <a:pt x="f776" y="f97"/>
                    </a:cubicBezTo>
                    <a:cubicBezTo>
                      <a:pt x="f371" y="f777"/>
                      <a:pt x="f184" y="f778"/>
                      <a:pt x="f145" y="f779"/>
                    </a:cubicBezTo>
                    <a:lnTo>
                      <a:pt x="f763" y="f780"/>
                    </a:lnTo>
                    <a:lnTo>
                      <a:pt x="f781" y="f768"/>
                    </a:lnTo>
                    <a:cubicBezTo>
                      <a:pt x="f782" y="f783"/>
                      <a:pt x="f57" y="f784"/>
                      <a:pt x="f785" y="f786"/>
                    </a:cubicBezTo>
                    <a:lnTo>
                      <a:pt x="f787" y="f34"/>
                    </a:lnTo>
                    <a:lnTo>
                      <a:pt x="f788" y="f34"/>
                    </a:lnTo>
                    <a:cubicBezTo>
                      <a:pt x="f789" y="f790"/>
                      <a:pt x="f791" y="f792"/>
                      <a:pt x="f793" y="f764"/>
                    </a:cubicBezTo>
                    <a:cubicBezTo>
                      <a:pt x="f643" y="f794"/>
                      <a:pt x="f795" y="f796"/>
                      <a:pt x="f113" y="f796"/>
                    </a:cubicBezTo>
                    <a:cubicBezTo>
                      <a:pt x="f797" y="f796"/>
                      <a:pt x="f599" y="f794"/>
                      <a:pt x="f798" y="f764"/>
                    </a:cubicBezTo>
                    <a:cubicBezTo>
                      <a:pt x="f719" y="f792"/>
                      <a:pt x="f799" y="f790"/>
                      <a:pt x="f800" y="f34"/>
                    </a:cubicBezTo>
                    <a:lnTo>
                      <a:pt x="f801" y="f34"/>
                    </a:lnTo>
                    <a:lnTo>
                      <a:pt x="f802" y="f786"/>
                    </a:lnTo>
                    <a:cubicBezTo>
                      <a:pt x="f221" y="f784"/>
                      <a:pt x="f803" y="f783"/>
                      <a:pt x="f233" y="f768"/>
                    </a:cubicBezTo>
                    <a:lnTo>
                      <a:pt x="f804" y="f780"/>
                    </a:lnTo>
                    <a:lnTo>
                      <a:pt x="f233" y="f779"/>
                    </a:lnTo>
                    <a:cubicBezTo>
                      <a:pt x="f222" y="f778"/>
                      <a:pt x="f805" y="f777"/>
                      <a:pt x="f806" y="f97"/>
                    </a:cubicBezTo>
                    <a:cubicBezTo>
                      <a:pt x="f733" y="f386"/>
                      <a:pt x="f12" y="f45"/>
                      <a:pt x="f807" y="f528"/>
                    </a:cubicBezTo>
                    <a:cubicBezTo>
                      <a:pt x="f732" y="f808"/>
                      <a:pt x="f809" y="f590"/>
                      <a:pt x="f810" y="f565"/>
                    </a:cubicBezTo>
                    <a:cubicBezTo>
                      <a:pt x="f811" y="f812"/>
                      <a:pt x="f813" y="f814"/>
                      <a:pt x="f738" y="f815"/>
                    </a:cubicBezTo>
                    <a:cubicBezTo>
                      <a:pt x="f816" y="f817"/>
                      <a:pt x="f818" y="f393"/>
                      <a:pt x="f819" y="f327"/>
                    </a:cubicBezTo>
                    <a:cubicBezTo>
                      <a:pt x="f280" y="f820"/>
                      <a:pt x="f317" y="f821"/>
                      <a:pt x="f822" y="f823"/>
                    </a:cubicBezTo>
                    <a:cubicBezTo>
                      <a:pt x="f824" y="f82"/>
                      <a:pt x="f824" y="f247"/>
                      <a:pt x="f825" y="f826"/>
                    </a:cubicBezTo>
                    <a:cubicBezTo>
                      <a:pt x="f827" y="f828"/>
                      <a:pt x="f829" y="f801"/>
                      <a:pt x="f243" y="f830"/>
                    </a:cubicBezTo>
                    <a:cubicBezTo>
                      <a:pt x="f831" y="f810"/>
                      <a:pt x="f832" y="f222"/>
                      <a:pt x="f833" y="f834"/>
                    </a:cubicBezTo>
                    <a:cubicBezTo>
                      <a:pt x="f798" y="f835"/>
                      <a:pt x="f447" y="f836"/>
                      <a:pt x="f837" y="f838"/>
                    </a:cubicBezTo>
                    <a:lnTo>
                      <a:pt x="f837" y="f839"/>
                    </a:lnTo>
                    <a:cubicBezTo>
                      <a:pt x="f74" y="f840"/>
                      <a:pt x="f329" y="f841"/>
                      <a:pt x="f842" y="f843"/>
                    </a:cubicBezTo>
                    <a:cubicBezTo>
                      <a:pt x="f512" y="f844"/>
                      <a:pt x="f845" y="f846"/>
                      <a:pt x="f340" y="f847"/>
                    </a:cubicBezTo>
                    <a:lnTo>
                      <a:pt x="f113" y="f848"/>
                    </a:lnTo>
                    <a:lnTo>
                      <a:pt x="f343" y="f847"/>
                    </a:lnTo>
                    <a:cubicBezTo>
                      <a:pt x="f161" y="f846"/>
                      <a:pt x="f849" y="f844"/>
                      <a:pt x="f850" y="f843"/>
                    </a:cubicBezTo>
                    <a:cubicBezTo>
                      <a:pt x="f349" y="f841"/>
                      <a:pt x="f851" y="f840"/>
                      <a:pt x="f502" y="f839"/>
                    </a:cubicBezTo>
                    <a:lnTo>
                      <a:pt x="f502" y="f838"/>
                    </a:lnTo>
                    <a:cubicBezTo>
                      <a:pt x="f852" y="f836"/>
                      <a:pt x="f793" y="f835"/>
                      <a:pt x="f853" y="f834"/>
                    </a:cubicBezTo>
                    <a:cubicBezTo>
                      <a:pt x="f854" y="f222"/>
                      <a:pt x="f855" y="f810"/>
                      <a:pt x="f143" y="f830"/>
                    </a:cubicBezTo>
                    <a:cubicBezTo>
                      <a:pt x="f856" y="f801"/>
                      <a:pt x="f857" y="f828"/>
                      <a:pt x="f858" y="f826"/>
                    </a:cubicBezTo>
                    <a:cubicBezTo>
                      <a:pt x="f859" y="f247"/>
                      <a:pt x="f859" y="f82"/>
                      <a:pt x="f860" y="f823"/>
                    </a:cubicBezTo>
                    <a:cubicBezTo>
                      <a:pt x="f861" y="f821"/>
                      <a:pt x="f367" y="f820"/>
                      <a:pt x="f148" y="f327"/>
                    </a:cubicBezTo>
                    <a:cubicBezTo>
                      <a:pt x="f862" y="f393"/>
                      <a:pt x="f32" y="f817"/>
                      <a:pt x="f88" y="f815"/>
                    </a:cubicBezTo>
                    <a:cubicBezTo>
                      <a:pt x="f863" y="f814"/>
                      <a:pt x="f864" y="f812"/>
                      <a:pt x="f865" y="f565"/>
                    </a:cubicBezTo>
                    <a:cubicBezTo>
                      <a:pt x="f866" y="f714"/>
                      <a:pt x="f61" y="f604"/>
                      <a:pt x="f356" y="f867"/>
                    </a:cubicBezTo>
                    <a:cubicBezTo>
                      <a:pt x="f40" y="f523"/>
                      <a:pt x="f868" y="f619"/>
                      <a:pt x="f55" y="f459"/>
                    </a:cubicBezTo>
                    <a:lnTo>
                      <a:pt x="f55" y="f454"/>
                    </a:lnTo>
                    <a:close/>
                    <a:moveTo>
                      <a:pt x="f55" y="f454"/>
                    </a:moveTo>
                    <a:lnTo>
                      <a:pt x="f55" y="f454"/>
                    </a:lnTo>
                    <a:close/>
                    <a:moveTo>
                      <a:pt x="f506" y="f869"/>
                    </a:moveTo>
                    <a:cubicBezTo>
                      <a:pt x="f23" y="f870"/>
                      <a:pt x="f596" y="f871"/>
                      <a:pt x="f872" y="f873"/>
                    </a:cubicBezTo>
                    <a:cubicBezTo>
                      <a:pt x="f203" y="f731"/>
                      <a:pt x="f109" y="f874"/>
                      <a:pt x="f875" y="f876"/>
                    </a:cubicBezTo>
                    <a:cubicBezTo>
                      <a:pt x="f877" y="f878"/>
                      <a:pt x="f9" y="f879"/>
                      <a:pt x="f880" y="f881"/>
                    </a:cubicBezTo>
                    <a:cubicBezTo>
                      <a:pt x="f156" y="f526"/>
                      <a:pt x="f695" y="f882"/>
                      <a:pt x="f103" y="f670"/>
                    </a:cubicBezTo>
                    <a:cubicBezTo>
                      <a:pt x="f883" y="f884"/>
                      <a:pt x="f885" y="f886"/>
                      <a:pt x="f887" y="f888"/>
                    </a:cubicBezTo>
                    <a:cubicBezTo>
                      <a:pt x="f889" y="f815"/>
                      <a:pt x="f890" y="f212"/>
                      <a:pt x="f8" y="f845"/>
                    </a:cubicBezTo>
                    <a:lnTo>
                      <a:pt x="f489" y="f845"/>
                    </a:lnTo>
                    <a:cubicBezTo>
                      <a:pt x="f489" y="f727"/>
                      <a:pt x="f853" y="f891"/>
                      <a:pt x="f400" y="f892"/>
                    </a:cubicBezTo>
                    <a:cubicBezTo>
                      <a:pt x="f486" y="f893"/>
                      <a:pt x="f485" y="f894"/>
                      <a:pt x="f156" y="f895"/>
                    </a:cubicBezTo>
                    <a:cubicBezTo>
                      <a:pt x="f896" y="f137"/>
                      <a:pt x="f890" y="f897"/>
                      <a:pt x="f574" y="f898"/>
                    </a:cubicBezTo>
                    <a:lnTo>
                      <a:pt x="f574" y="f899"/>
                    </a:lnTo>
                    <a:lnTo>
                      <a:pt x="f506" y="f869"/>
                    </a:lnTo>
                    <a:close/>
                    <a:moveTo>
                      <a:pt x="f506" y="f869"/>
                    </a:moveTo>
                    <a:lnTo>
                      <a:pt x="f506" y="f869"/>
                    </a:lnTo>
                    <a:close/>
                    <a:moveTo>
                      <a:pt x="f307" y="f900"/>
                    </a:moveTo>
                    <a:cubicBezTo>
                      <a:pt x="f614" y="f514"/>
                      <a:pt x="f901" y="f604"/>
                      <a:pt x="f131" y="f902"/>
                    </a:cubicBezTo>
                    <a:cubicBezTo>
                      <a:pt x="f903" y="f904"/>
                      <a:pt x="f905" y="f615"/>
                      <a:pt x="f906" y="f516"/>
                    </a:cubicBezTo>
                    <a:cubicBezTo>
                      <a:pt x="f608" y="f613"/>
                      <a:pt x="f607" y="f560"/>
                      <a:pt x="f907" y="f613"/>
                    </a:cubicBezTo>
                    <a:cubicBezTo>
                      <a:pt x="f682" y="f24"/>
                      <a:pt x="f908" y="f563"/>
                      <a:pt x="f909" y="f910"/>
                    </a:cubicBezTo>
                    <a:cubicBezTo>
                      <a:pt x="f911" y="f699"/>
                      <a:pt x="f425" y="f159"/>
                      <a:pt x="f912" y="f913"/>
                    </a:cubicBezTo>
                    <a:cubicBezTo>
                      <a:pt x="f559" y="f293"/>
                      <a:pt x="f261" y="f914"/>
                      <a:pt x="f78" y="f208"/>
                    </a:cubicBezTo>
                    <a:cubicBezTo>
                      <a:pt x="f821" y="f66"/>
                      <a:pt x="f915" y="f916"/>
                      <a:pt x="f917" y="f162"/>
                    </a:cubicBezTo>
                    <a:lnTo>
                      <a:pt x="f918" y="f162"/>
                    </a:lnTo>
                    <a:cubicBezTo>
                      <a:pt x="f918" y="f293"/>
                      <a:pt x="f919" y="f920"/>
                      <a:pt x="f307" y="f900"/>
                    </a:cubicBezTo>
                    <a:close/>
                    <a:moveTo>
                      <a:pt x="f307" y="f900"/>
                    </a:moveTo>
                    <a:lnTo>
                      <a:pt x="f307" y="f900"/>
                    </a:lnTo>
                    <a:close/>
                    <a:moveTo>
                      <a:pt x="f918" y="f845"/>
                    </a:moveTo>
                    <a:lnTo>
                      <a:pt x="f345" y="f845"/>
                    </a:lnTo>
                    <a:cubicBezTo>
                      <a:pt x="f203" y="f921"/>
                      <a:pt x="f812" y="f922"/>
                      <a:pt x="f849" y="f298"/>
                    </a:cubicBezTo>
                    <a:cubicBezTo>
                      <a:pt x="f483" y="f119"/>
                      <a:pt x="f483" y="f923"/>
                      <a:pt x="f924" y="f120"/>
                    </a:cubicBezTo>
                    <a:cubicBezTo>
                      <a:pt x="f64" y="f171"/>
                      <a:pt x="f914" y="f641"/>
                      <a:pt x="f596" y="f445"/>
                    </a:cubicBezTo>
                    <a:cubicBezTo>
                      <a:pt x="f925" y="f891"/>
                      <a:pt x="f117" y="f428"/>
                      <a:pt x="f589" y="f926"/>
                    </a:cubicBezTo>
                    <a:cubicBezTo>
                      <a:pt x="f927" y="f928"/>
                      <a:pt x="f588" y="f687"/>
                      <a:pt x="f929" y="f930"/>
                    </a:cubicBezTo>
                    <a:cubicBezTo>
                      <a:pt x="f931" y="f607"/>
                      <a:pt x="f412" y="f656"/>
                      <a:pt x="f582" y="f932"/>
                    </a:cubicBezTo>
                    <a:lnTo>
                      <a:pt x="f837" y="f661"/>
                    </a:lnTo>
                    <a:cubicBezTo>
                      <a:pt x="f215" y="f933"/>
                      <a:pt x="f22" y="f934"/>
                      <a:pt x="f74" y="f935"/>
                    </a:cubicBezTo>
                    <a:cubicBezTo>
                      <a:pt x="f389" y="f607"/>
                      <a:pt x="f936" y="f689"/>
                      <a:pt x="f70" y="f937"/>
                    </a:cubicBezTo>
                    <a:cubicBezTo>
                      <a:pt x="f938" y="f466"/>
                      <a:pt x="f406" y="f678"/>
                      <a:pt x="f206" y="f939"/>
                    </a:cubicBezTo>
                    <a:cubicBezTo>
                      <a:pt x="f572" y="f261"/>
                      <a:pt x="f875" y="f940"/>
                      <a:pt x="f941" y="f942"/>
                    </a:cubicBezTo>
                    <a:cubicBezTo>
                      <a:pt x="f943" y="f944"/>
                      <a:pt x="f890" y="f383"/>
                      <a:pt x="f945" y="f946"/>
                    </a:cubicBezTo>
                    <a:cubicBezTo>
                      <a:pt x="f8" y="f922"/>
                      <a:pt x="f947" y="f948"/>
                      <a:pt x="f577" y="f949"/>
                    </a:cubicBezTo>
                    <a:cubicBezTo>
                      <a:pt x="f875" y="f407"/>
                      <a:pt x="f943" y="f950"/>
                      <a:pt x="f348" y="f139"/>
                    </a:cubicBezTo>
                    <a:cubicBezTo>
                      <a:pt x="f349" y="f591"/>
                      <a:pt x="f156" y="f118"/>
                      <a:pt x="f867" y="f214"/>
                    </a:cubicBezTo>
                    <a:cubicBezTo>
                      <a:pt x="f11" y="f169"/>
                      <a:pt x="f885" y="f951"/>
                      <a:pt x="f563" y="f952"/>
                    </a:cubicBezTo>
                    <a:cubicBezTo>
                      <a:pt x="f592" y="f953"/>
                      <a:pt x="f945" y="f466"/>
                      <a:pt x="f954" y="f263"/>
                    </a:cubicBezTo>
                    <a:cubicBezTo>
                      <a:pt x="f574" y="f657"/>
                      <a:pt x="f346" y="f955"/>
                      <a:pt x="f258" y="f131"/>
                    </a:cubicBezTo>
                    <a:cubicBezTo>
                      <a:pt x="f956" y="f725"/>
                      <a:pt x="f116" y="f957"/>
                      <a:pt x="f344" y="f898"/>
                    </a:cubicBezTo>
                    <a:cubicBezTo>
                      <a:pt x="f258" y="f898"/>
                      <a:pt x="f6" y="f898"/>
                      <a:pt x="f206" y="f898"/>
                    </a:cubicBezTo>
                    <a:lnTo>
                      <a:pt x="f340" y="f898"/>
                    </a:lnTo>
                    <a:cubicBezTo>
                      <a:pt x="f139" y="f898"/>
                      <a:pt x="f958" y="f734"/>
                      <a:pt x="f260" y="f959"/>
                    </a:cubicBezTo>
                    <a:cubicBezTo>
                      <a:pt x="f216" y="f960"/>
                      <a:pt x="f423" y="f961"/>
                      <a:pt x="f605" y="f962"/>
                    </a:cubicBezTo>
                    <a:cubicBezTo>
                      <a:pt x="f963" y="f964"/>
                      <a:pt x="f965" y="f966"/>
                      <a:pt x="f570" y="f967"/>
                    </a:cubicBezTo>
                    <a:lnTo>
                      <a:pt x="f571" y="f955"/>
                    </a:lnTo>
                    <a:cubicBezTo>
                      <a:pt x="f447" y="f967"/>
                      <a:pt x="f462" y="f968"/>
                      <a:pt x="f469" y="f833"/>
                    </a:cubicBezTo>
                    <a:cubicBezTo>
                      <a:pt x="f969" y="f968"/>
                      <a:pt x="f970" y="f967"/>
                      <a:pt x="f971" y="f905"/>
                    </a:cubicBezTo>
                    <a:cubicBezTo>
                      <a:pt x="f620" y="f457"/>
                      <a:pt x="f918" y="f727"/>
                      <a:pt x="f918" y="f845"/>
                    </a:cubicBezTo>
                    <a:close/>
                    <a:moveTo>
                      <a:pt x="f918" y="f845"/>
                    </a:moveTo>
                    <a:lnTo>
                      <a:pt x="f918" y="f845"/>
                    </a:lnTo>
                    <a:close/>
                    <a:moveTo>
                      <a:pt x="f972" y="f973"/>
                    </a:moveTo>
                    <a:cubicBezTo>
                      <a:pt x="f974" y="f390"/>
                      <a:pt x="f923" y="f975"/>
                      <a:pt x="f520" y="f976"/>
                    </a:cubicBezTo>
                    <a:cubicBezTo>
                      <a:pt x="f977" y="f429"/>
                      <a:pt x="f582" y="f394"/>
                      <a:pt x="f530" y="f978"/>
                    </a:cubicBezTo>
                    <a:cubicBezTo>
                      <a:pt x="f979" y="f421"/>
                      <a:pt x="f797" y="f980"/>
                      <a:pt x="f165" y="f981"/>
                    </a:cubicBezTo>
                    <a:cubicBezTo>
                      <a:pt x="f982" y="f353"/>
                      <a:pt x="f983" y="f353"/>
                      <a:pt x="f116" y="f353"/>
                    </a:cubicBezTo>
                    <a:cubicBezTo>
                      <a:pt x="f212" y="f353"/>
                      <a:pt x="f956" y="f353"/>
                      <a:pt x="f335" y="f984"/>
                    </a:cubicBezTo>
                    <a:lnTo>
                      <a:pt x="f337" y="f984"/>
                    </a:lnTo>
                    <a:cubicBezTo>
                      <a:pt x="f335" y="f984"/>
                      <a:pt x="f335" y="f981"/>
                      <a:pt x="f335" y="f981"/>
                    </a:cubicBezTo>
                    <a:cubicBezTo>
                      <a:pt x="f985" y="f986"/>
                      <a:pt x="f589" y="f987"/>
                      <a:pt x="f391" y="f766"/>
                    </a:cubicBezTo>
                    <a:cubicBezTo>
                      <a:pt x="f389" y="f97"/>
                      <a:pt x="f214" y="f394"/>
                      <a:pt x="f327" y="f975"/>
                    </a:cubicBezTo>
                    <a:lnTo>
                      <a:pt x="f972" y="f973"/>
                    </a:lnTo>
                    <a:close/>
                    <a:moveTo>
                      <a:pt x="f972" y="f973"/>
                    </a:moveTo>
                    <a:lnTo>
                      <a:pt x="f972" y="f973"/>
                    </a:lnTo>
                    <a:close/>
                    <a:moveTo>
                      <a:pt x="f911" y="f494"/>
                    </a:moveTo>
                    <a:lnTo>
                      <a:pt x="f445" y="f384"/>
                    </a:lnTo>
                    <a:lnTo>
                      <a:pt x="f559" y="f494"/>
                    </a:lnTo>
                    <a:lnTo>
                      <a:pt x="f322" y="f988"/>
                    </a:lnTo>
                    <a:cubicBezTo>
                      <a:pt x="f989" y="f975"/>
                      <a:pt x="f678" y="f429"/>
                      <a:pt x="f217" y="f978"/>
                    </a:cubicBezTo>
                    <a:lnTo>
                      <a:pt x="f440" y="f555"/>
                    </a:lnTo>
                    <a:lnTo>
                      <a:pt x="f562" y="f392"/>
                    </a:lnTo>
                    <a:lnTo>
                      <a:pt x="f729" y="f41"/>
                    </a:lnTo>
                    <a:cubicBezTo>
                      <a:pt x="f891" y="f396"/>
                      <a:pt x="f990" y="f704"/>
                      <a:pt x="f990" y="f498"/>
                    </a:cubicBezTo>
                    <a:cubicBezTo>
                      <a:pt x="f457" y="f380"/>
                      <a:pt x="f452" y="f380"/>
                      <a:pt x="f912" y="f380"/>
                    </a:cubicBezTo>
                    <a:cubicBezTo>
                      <a:pt x="f991" y="f704"/>
                      <a:pt x="f562" y="f416"/>
                      <a:pt x="f881" y="f978"/>
                    </a:cubicBezTo>
                    <a:cubicBezTo>
                      <a:pt x="f417" y="f976"/>
                      <a:pt x="f992" y="f390"/>
                      <a:pt x="f524" y="f988"/>
                    </a:cubicBezTo>
                    <a:cubicBezTo>
                      <a:pt x="f993" y="f475"/>
                      <a:pt x="f994" y="f388"/>
                      <a:pt x="f535" y="f431"/>
                    </a:cubicBezTo>
                    <a:cubicBezTo>
                      <a:pt x="f995" y="f996"/>
                      <a:pt x="f997" y="f151"/>
                      <a:pt x="f998" y="f999"/>
                    </a:cubicBezTo>
                    <a:cubicBezTo>
                      <a:pt x="f327" y="f1000"/>
                      <a:pt x="f387" y="f432"/>
                      <a:pt x="f554" y="f486"/>
                    </a:cubicBezTo>
                    <a:cubicBezTo>
                      <a:pt x="f1001" y="f1002"/>
                      <a:pt x="f1003" y="f473"/>
                      <a:pt x="f393" y="f1004"/>
                    </a:cubicBezTo>
                    <a:cubicBezTo>
                      <a:pt x="f545" y="f434"/>
                      <a:pt x="f927" y="f680"/>
                      <a:pt x="f1005" y="f441"/>
                    </a:cubicBezTo>
                    <a:cubicBezTo>
                      <a:pt x="f1006" y="f439"/>
                      <a:pt x="f554" y="f680"/>
                      <a:pt x="f387" y="f680"/>
                    </a:cubicBezTo>
                    <a:cubicBezTo>
                      <a:pt x="f136" y="f680"/>
                      <a:pt x="f972" y="f680"/>
                      <a:pt x="f929" y="f439"/>
                    </a:cubicBezTo>
                    <a:cubicBezTo>
                      <a:pt x="f22" y="f441"/>
                      <a:pt x="f882" y="f683"/>
                      <a:pt x="f120" y="f1007"/>
                    </a:cubicBezTo>
                    <a:cubicBezTo>
                      <a:pt x="f534" y="f1008"/>
                      <a:pt x="f524" y="f470"/>
                      <a:pt x="f527" y="f45"/>
                    </a:cubicBezTo>
                    <a:cubicBezTo>
                      <a:pt x="f414" y="f1009"/>
                      <a:pt x="f171" y="f703"/>
                      <a:pt x="f992" y="f461"/>
                    </a:cubicBezTo>
                    <a:cubicBezTo>
                      <a:pt x="f1010" y="f458"/>
                      <a:pt x="f915" y="f663"/>
                      <a:pt x="f576" y="f606"/>
                    </a:cubicBezTo>
                    <a:cubicBezTo>
                      <a:pt x="f821" y="f723"/>
                      <a:pt x="f78" y="f592"/>
                      <a:pt x="f1011" y="f107"/>
                    </a:cubicBezTo>
                    <a:cubicBezTo>
                      <a:pt x="f571" y="f567"/>
                      <a:pt x="f571" y="f159"/>
                      <a:pt x="f571" y="f1012"/>
                    </a:cubicBezTo>
                    <a:cubicBezTo>
                      <a:pt x="f570" y="f1013"/>
                      <a:pt x="f1014" y="f158"/>
                      <a:pt x="f881" y="f349"/>
                    </a:cubicBezTo>
                    <a:cubicBezTo>
                      <a:pt x="f250" y="f604"/>
                      <a:pt x="f261" y="f1015"/>
                      <a:pt x="f419" y="f613"/>
                    </a:cubicBezTo>
                    <a:lnTo>
                      <a:pt x="f1016" y="f288"/>
                    </a:lnTo>
                    <a:cubicBezTo>
                      <a:pt x="f881" y="f1017"/>
                      <a:pt x="f570" y="f1018"/>
                      <a:pt x="f417" y="f529"/>
                    </a:cubicBezTo>
                    <a:lnTo>
                      <a:pt x="f821" y="f1019"/>
                    </a:lnTo>
                    <a:lnTo>
                      <a:pt x="f1014" y="f1020"/>
                    </a:lnTo>
                    <a:lnTo>
                      <a:pt x="f1021" y="f703"/>
                    </a:lnTo>
                    <a:cubicBezTo>
                      <a:pt x="f566" y="f47"/>
                      <a:pt x="f1022" y="f286"/>
                      <a:pt x="f438" y="f1023"/>
                    </a:cubicBezTo>
                    <a:cubicBezTo>
                      <a:pt x="f440" y="f655"/>
                      <a:pt x="f420" y="f663"/>
                      <a:pt x="f559" y="f1024"/>
                    </a:cubicBezTo>
                    <a:cubicBezTo>
                      <a:pt x="f121" y="f619"/>
                      <a:pt x="f991" y="f1025"/>
                      <a:pt x="f445" y="f196"/>
                    </a:cubicBezTo>
                    <a:lnTo>
                      <a:pt x="f121" y="f1026"/>
                    </a:lnTo>
                    <a:cubicBezTo>
                      <a:pt x="f440" y="f1027"/>
                      <a:pt x="f562" y="f629"/>
                      <a:pt x="f1016" y="f529"/>
                    </a:cubicBezTo>
                    <a:cubicBezTo>
                      <a:pt x="f566" y="f1019"/>
                      <a:pt x="f881" y="f1028"/>
                      <a:pt x="f1014" y="f531"/>
                    </a:cubicBezTo>
                    <a:lnTo>
                      <a:pt x="f571" y="f1029"/>
                    </a:lnTo>
                    <a:lnTo>
                      <a:pt x="f569" y="f449"/>
                    </a:lnTo>
                    <a:lnTo>
                      <a:pt x="f261" y="f1030"/>
                    </a:lnTo>
                    <a:cubicBezTo>
                      <a:pt x="f1031" y="f1032"/>
                      <a:pt x="f1033" y="f1034"/>
                      <a:pt x="f440" y="f621"/>
                    </a:cubicBezTo>
                    <a:cubicBezTo>
                      <a:pt x="f559" y="f453"/>
                      <a:pt x="f991" y="f702"/>
                      <a:pt x="f557" y="f629"/>
                    </a:cubicBezTo>
                    <a:cubicBezTo>
                      <a:pt x="f445" y="f529"/>
                      <a:pt x="f991" y="f1028"/>
                      <a:pt x="f559" y="f1029"/>
                    </a:cubicBezTo>
                    <a:lnTo>
                      <a:pt x="f442" y="f1035"/>
                    </a:lnTo>
                    <a:lnTo>
                      <a:pt x="f442" y="f668"/>
                    </a:lnTo>
                    <a:lnTo>
                      <a:pt x="f440" y="f1036"/>
                    </a:lnTo>
                    <a:cubicBezTo>
                      <a:pt x="f304" y="f488"/>
                      <a:pt x="f1022" y="f623"/>
                      <a:pt x="f1016" y="f541"/>
                    </a:cubicBezTo>
                    <a:cubicBezTo>
                      <a:pt x="f566" y="f683"/>
                      <a:pt x="f569" y="f439"/>
                      <a:pt x="f881" y="f436"/>
                    </a:cubicBezTo>
                    <a:lnTo>
                      <a:pt x="f599" y="f1037"/>
                    </a:lnTo>
                    <a:lnTo>
                      <a:pt x="f261" y="f1004"/>
                    </a:lnTo>
                    <a:cubicBezTo>
                      <a:pt x="f121" y="f352"/>
                      <a:pt x="f990" y="f43"/>
                      <a:pt x="f963" y="f552"/>
                    </a:cubicBezTo>
                    <a:cubicBezTo>
                      <a:pt x="f911" y="f1002"/>
                      <a:pt x="f911" y="f1038"/>
                      <a:pt x="f911" y="f494"/>
                    </a:cubicBez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</p:grpSp>
      </p:grpSp>
      <p:sp>
        <p:nvSpPr>
          <p:cNvPr id="32" name="Retângulo Arredondado 31"/>
          <p:cNvSpPr/>
          <p:nvPr/>
        </p:nvSpPr>
        <p:spPr>
          <a:xfrm>
            <a:off x="101599" y="870656"/>
            <a:ext cx="11998164" cy="47651"/>
          </a:xfrm>
          <a:prstGeom prst="roundRect">
            <a:avLst>
              <a:gd name="adj" fmla="val 50000"/>
            </a:avLst>
          </a:prstGeom>
          <a:solidFill>
            <a:srgbClr val="EB2D4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3" name="Imagem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" y="5978557"/>
            <a:ext cx="511854" cy="46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377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125" y="83184"/>
            <a:ext cx="11131490" cy="825500"/>
          </a:xfrm>
        </p:spPr>
        <p:txBody>
          <a:bodyPr>
            <a:normAutofit fontScale="90000"/>
          </a:bodyPr>
          <a:lstStyle/>
          <a:p>
            <a:r>
              <a:rPr lang="pt-BR" sz="3600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► </a:t>
            </a:r>
            <a:r>
              <a:rPr lang="pt-BR" b="1" dirty="0" err="1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DAP’s</a:t>
            </a:r>
            <a:r>
              <a:rPr lang="pt-BR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(Declaração de Aptidão ao Pronaf)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6467475"/>
            <a:ext cx="12192000" cy="381890"/>
          </a:xfrm>
          <a:prstGeom prst="rect">
            <a:avLst/>
          </a:prstGeom>
          <a:solidFill>
            <a:srgbClr val="00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5" name="Agrupar 4"/>
          <p:cNvGrpSpPr/>
          <p:nvPr/>
        </p:nvGrpSpPr>
        <p:grpSpPr>
          <a:xfrm>
            <a:off x="11818230" y="5970577"/>
            <a:ext cx="348074" cy="496898"/>
            <a:chOff x="9023399" y="5594399"/>
            <a:chExt cx="772924" cy="1103398"/>
          </a:xfrm>
        </p:grpSpPr>
        <p:grpSp>
          <p:nvGrpSpPr>
            <p:cNvPr id="6" name="Agrupar 5"/>
            <p:cNvGrpSpPr/>
            <p:nvPr/>
          </p:nvGrpSpPr>
          <p:grpSpPr>
            <a:xfrm>
              <a:off x="9023399" y="5594399"/>
              <a:ext cx="772924" cy="1103398"/>
              <a:chOff x="9023399" y="5594399"/>
              <a:chExt cx="772924" cy="1103398"/>
            </a:xfrm>
          </p:grpSpPr>
          <p:sp>
            <p:nvSpPr>
              <p:cNvPr id="7" name="Forma Livre 6"/>
              <p:cNvSpPr/>
              <p:nvPr/>
            </p:nvSpPr>
            <p:spPr>
              <a:xfrm>
                <a:off x="9201241" y="5600882"/>
                <a:ext cx="415795" cy="166676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1239"/>
                  <a:gd name="f6" fmla="val 533"/>
                  <a:gd name="f7" fmla="val 530"/>
                  <a:gd name="f8" fmla="val 150"/>
                  <a:gd name="f9" fmla="val 510"/>
                  <a:gd name="f10" fmla="val 298"/>
                  <a:gd name="f11" fmla="val 494"/>
                  <a:gd name="f12" fmla="val 452"/>
                  <a:gd name="f13" fmla="val 488"/>
                  <a:gd name="f14" fmla="val 457"/>
                  <a:gd name="f15" fmla="val 424"/>
                  <a:gd name="f16" fmla="val 429"/>
                  <a:gd name="f17" fmla="val 426"/>
                  <a:gd name="f18" fmla="val 402"/>
                  <a:gd name="f19" fmla="val 427"/>
                  <a:gd name="f20" fmla="val 374"/>
                  <a:gd name="f21" fmla="val 372"/>
                  <a:gd name="f22" fmla="val 448"/>
                  <a:gd name="f23" fmla="val 243"/>
                  <a:gd name="f24" fmla="val 461"/>
                  <a:gd name="f25" fmla="val 245"/>
                  <a:gd name="f26" fmla="val 439"/>
                  <a:gd name="f27" fmla="val 217"/>
                  <a:gd name="f28" fmla="val 443"/>
                  <a:gd name="f29" fmla="val 188"/>
                  <a:gd name="f30" fmla="val 444"/>
                  <a:gd name="f31" fmla="val 159"/>
                  <a:gd name="f32" fmla="val 145"/>
                  <a:gd name="f33" fmla="val 512"/>
                  <a:gd name="f34" fmla="val 128"/>
                  <a:gd name="f35" fmla="val 515"/>
                  <a:gd name="f36" fmla="val 143"/>
                  <a:gd name="f37" fmla="val 449"/>
                  <a:gd name="f38" fmla="val 103"/>
                  <a:gd name="f39" fmla="val 454"/>
                  <a:gd name="f40" fmla="val 66"/>
                  <a:gd name="f41" fmla="val 459"/>
                  <a:gd name="f42" fmla="val 28"/>
                  <a:gd name="f43" fmla="val 466"/>
                  <a:gd name="f44" fmla="val 472"/>
                  <a:gd name="f45" fmla="val 467"/>
                  <a:gd name="f46" fmla="val 481"/>
                  <a:gd name="f47" fmla="val 495"/>
                  <a:gd name="f48" fmla="val 509"/>
                  <a:gd name="f49" fmla="val 486"/>
                  <a:gd name="f50" fmla="val 514"/>
                  <a:gd name="f51" fmla="val 422"/>
                  <a:gd name="f52" fmla="val 500"/>
                  <a:gd name="f53" fmla="val 729"/>
                  <a:gd name="f54" fmla="val 734"/>
                  <a:gd name="f55" fmla="val 746"/>
                  <a:gd name="f56" fmla="val 760"/>
                  <a:gd name="f57" fmla="val 774"/>
                  <a:gd name="f58" fmla="val 769"/>
                  <a:gd name="f59" fmla="val 756"/>
                  <a:gd name="f60" fmla="val 741"/>
                  <a:gd name="f61" fmla="val 784"/>
                  <a:gd name="f62" fmla="val 789"/>
                  <a:gd name="f63" fmla="val 941"/>
                  <a:gd name="f64" fmla="val 1088"/>
                  <a:gd name="f65" fmla="val 1238"/>
                  <a:gd name="f66" fmla="val 532"/>
                  <a:gd name="f67" fmla="val 1211"/>
                  <a:gd name="f68" fmla="val 463"/>
                  <a:gd name="f69" fmla="val 1172"/>
                  <a:gd name="f70" fmla="val 458"/>
                  <a:gd name="f71" fmla="val 1136"/>
                  <a:gd name="f72" fmla="val 453"/>
                  <a:gd name="f73" fmla="val 1098"/>
                  <a:gd name="f74" fmla="val 1114"/>
                  <a:gd name="f75" fmla="val 1097"/>
                  <a:gd name="f76" fmla="val 513"/>
                  <a:gd name="f77" fmla="val 1081"/>
                  <a:gd name="f78" fmla="val 446"/>
                  <a:gd name="f79" fmla="val 1050"/>
                  <a:gd name="f80" fmla="val 1017"/>
                  <a:gd name="f81" fmla="val 986"/>
                  <a:gd name="f82" fmla="val 438"/>
                  <a:gd name="f83" fmla="val 988"/>
                  <a:gd name="f84" fmla="val 912"/>
                  <a:gd name="f85" fmla="val 860"/>
                  <a:gd name="f86" fmla="val 857"/>
                  <a:gd name="f87" fmla="val 833"/>
                  <a:gd name="f88" fmla="val 808"/>
                  <a:gd name="f89" fmla="val 248"/>
                  <a:gd name="f90" fmla="val 255"/>
                  <a:gd name="f91" fmla="val 362"/>
                  <a:gd name="f92" fmla="val 189"/>
                  <a:gd name="f93" fmla="val 370"/>
                  <a:gd name="f94" fmla="val 124"/>
                  <a:gd name="f95" fmla="val 378"/>
                  <a:gd name="f96" fmla="val 59"/>
                  <a:gd name="f97" fmla="val 388"/>
                  <a:gd name="f98" fmla="val 35"/>
                  <a:gd name="f99" fmla="val 105"/>
                  <a:gd name="f100" fmla="val 176"/>
                  <a:gd name="f101" fmla="val 383"/>
                  <a:gd name="f102" fmla="val 352"/>
                  <a:gd name="f103" fmla="val 376"/>
                  <a:gd name="f104" fmla="val 412"/>
                  <a:gd name="f105" fmla="val 423"/>
                  <a:gd name="f106" fmla="val 409"/>
                  <a:gd name="f107" fmla="val 469"/>
                  <a:gd name="f108" fmla="val 407"/>
                  <a:gd name="f109" fmla="val 516"/>
                  <a:gd name="f110" fmla="val 519"/>
                  <a:gd name="f111" fmla="val 385"/>
                  <a:gd name="f112" fmla="val 526"/>
                  <a:gd name="f113" fmla="val 363"/>
                  <a:gd name="f114" fmla="val 534"/>
                  <a:gd name="f115" fmla="val 345"/>
                  <a:gd name="f116" fmla="val 483"/>
                  <a:gd name="f117" fmla="val 346"/>
                  <a:gd name="f118" fmla="val 432"/>
                  <a:gd name="f119" fmla="val 348"/>
                  <a:gd name="f120" fmla="val 709"/>
                  <a:gd name="f121" fmla="val 717"/>
                  <a:gd name="f122" fmla="val 724"/>
                  <a:gd name="f123" fmla="val 728"/>
                  <a:gd name="f124" fmla="val 812"/>
                  <a:gd name="f125" fmla="val 855"/>
                  <a:gd name="f126" fmla="val 411"/>
                  <a:gd name="f127" fmla="val 850"/>
                  <a:gd name="f128" fmla="val 802"/>
                  <a:gd name="f129" fmla="val 976"/>
                  <a:gd name="f130" fmla="val 983"/>
                  <a:gd name="f131" fmla="val 421"/>
                  <a:gd name="f132" fmla="val 1057"/>
                  <a:gd name="f133" fmla="val 1131"/>
                  <a:gd name="f134" fmla="val 434"/>
                  <a:gd name="f135" fmla="val 1203"/>
                  <a:gd name="f136" fmla="val 1177"/>
                  <a:gd name="f137" fmla="val 1110"/>
                  <a:gd name="f138" fmla="val 375"/>
                  <a:gd name="f139" fmla="val 1045"/>
                  <a:gd name="f140" fmla="val 367"/>
                  <a:gd name="f141" fmla="val 974"/>
                  <a:gd name="f142" fmla="val 343"/>
                  <a:gd name="f143" fmla="val 1002"/>
                  <a:gd name="f144" fmla="val 1031"/>
                  <a:gd name="f145" fmla="val 350"/>
                  <a:gd name="f146" fmla="val 1060"/>
                  <a:gd name="f147" fmla="val 353"/>
                  <a:gd name="f148" fmla="val 291"/>
                  <a:gd name="f149" fmla="val 1019"/>
                  <a:gd name="f150" fmla="val 288"/>
                  <a:gd name="f151" fmla="val 992"/>
                  <a:gd name="f152" fmla="val 286"/>
                  <a:gd name="f153" fmla="val 964"/>
                  <a:gd name="f154" fmla="val 283"/>
                  <a:gd name="f155" fmla="val 965"/>
                  <a:gd name="f156" fmla="val 968"/>
                  <a:gd name="f157" fmla="val 290"/>
                  <a:gd name="f158" fmla="val 295"/>
                  <a:gd name="f159" fmla="val 969"/>
                  <a:gd name="f160" fmla="val 303"/>
                  <a:gd name="f161" fmla="val 971"/>
                  <a:gd name="f162" fmla="val 310"/>
                  <a:gd name="f163" fmla="val 1062"/>
                  <a:gd name="f164" fmla="val 293"/>
                  <a:gd name="f165" fmla="val 1076"/>
                  <a:gd name="f166" fmla="val 355"/>
                  <a:gd name="f167" fmla="val 1109"/>
                  <a:gd name="f168" fmla="val 1140"/>
                  <a:gd name="f169" fmla="val 1171"/>
                  <a:gd name="f170" fmla="val 368"/>
                  <a:gd name="f171" fmla="val 1145"/>
                  <a:gd name="f172" fmla="val 305"/>
                  <a:gd name="f173" fmla="val 1117"/>
                  <a:gd name="f174" fmla="val 300"/>
                  <a:gd name="f175" fmla="val 1090"/>
                  <a:gd name="f176" fmla="val 296"/>
                  <a:gd name="f177" fmla="val 1059"/>
                  <a:gd name="f178" fmla="val 276"/>
                  <a:gd name="f179" fmla="val 1085"/>
                  <a:gd name="f180" fmla="val 279"/>
                  <a:gd name="f181" fmla="val 1138"/>
                  <a:gd name="f182" fmla="val 1112"/>
                  <a:gd name="f183" fmla="val 225"/>
                  <a:gd name="f184" fmla="val 1042"/>
                  <a:gd name="f185" fmla="val 209"/>
                  <a:gd name="f186" fmla="val 900"/>
                  <a:gd name="f187" fmla="val 205"/>
                  <a:gd name="f188" fmla="val 907"/>
                  <a:gd name="f189" fmla="val 239"/>
                  <a:gd name="f190" fmla="val 924"/>
                  <a:gd name="f191" fmla="val 240"/>
                  <a:gd name="f192" fmla="val 249"/>
                  <a:gd name="f193" fmla="val 953"/>
                  <a:gd name="f194" fmla="val 264"/>
                  <a:gd name="f195" fmla="val 269"/>
                  <a:gd name="f196" fmla="val 1024"/>
                  <a:gd name="f197" fmla="val 271"/>
                  <a:gd name="f198" fmla="val 890"/>
                  <a:gd name="f199" fmla="val 883"/>
                  <a:gd name="f200" fmla="val 204"/>
                  <a:gd name="f201" fmla="val 799"/>
                  <a:gd name="f202" fmla="val 197"/>
                  <a:gd name="f203" fmla="val 714"/>
                  <a:gd name="f204" fmla="val 194"/>
                  <a:gd name="f205" fmla="val 629"/>
                  <a:gd name="f206" fmla="val 250"/>
                  <a:gd name="f207" fmla="val 705"/>
                  <a:gd name="f208" fmla="val 781"/>
                  <a:gd name="f209" fmla="val 252"/>
                  <a:gd name="f210" fmla="val 257"/>
                  <a:gd name="f211" fmla="val 866"/>
                  <a:gd name="f212" fmla="val 247"/>
                  <a:gd name="f213" fmla="val 878"/>
                  <a:gd name="f214" fmla="val 242"/>
                  <a:gd name="f215" fmla="val 848"/>
                  <a:gd name="f216" fmla="val 274"/>
                  <a:gd name="f217" fmla="val 823"/>
                  <a:gd name="f218" fmla="val 272"/>
                  <a:gd name="f219" fmla="val 796"/>
                  <a:gd name="f220" fmla="val 771"/>
                  <a:gd name="f221" fmla="val 776"/>
                  <a:gd name="f222" fmla="val 331"/>
                  <a:gd name="f223" fmla="val 800"/>
                  <a:gd name="f224" fmla="val 333"/>
                  <a:gd name="f225" fmla="val 847"/>
                  <a:gd name="f226" fmla="val 335"/>
                  <a:gd name="f227" fmla="val 843"/>
                  <a:gd name="f228" fmla="val 845"/>
                  <a:gd name="f229" fmla="val 281"/>
                  <a:gd name="f230" fmla="val 330"/>
                  <a:gd name="f231" fmla="val 666"/>
                  <a:gd name="f232" fmla="val 266"/>
                  <a:gd name="f233" fmla="val 576"/>
                  <a:gd name="f234" fmla="val 502"/>
                  <a:gd name="f235" fmla="val 522"/>
                  <a:gd name="f236" fmla="val 328"/>
                  <a:gd name="f237" fmla="val 543"/>
                  <a:gd name="f238" fmla="val 559"/>
                  <a:gd name="f239" fmla="val 583"/>
                  <a:gd name="f240" fmla="val 285"/>
                  <a:gd name="f241" fmla="val 614"/>
                  <a:gd name="f242" fmla="val 623"/>
                  <a:gd name="f243" fmla="val 660"/>
                  <a:gd name="f244" fmla="val 683"/>
                  <a:gd name="f245" fmla="val 700"/>
                  <a:gd name="f246" fmla="val 721"/>
                  <a:gd name="f247" fmla="val 740"/>
                  <a:gd name="f248" fmla="val 471"/>
                  <a:gd name="f249" fmla="val 442"/>
                  <a:gd name="f250" fmla="val 384"/>
                  <a:gd name="f251" fmla="val 386"/>
                  <a:gd name="f252" fmla="val 260"/>
                  <a:gd name="f253" fmla="val 262"/>
                  <a:gd name="f254" fmla="val 219"/>
                  <a:gd name="f255" fmla="val 195"/>
                  <a:gd name="f256" fmla="val 181"/>
                  <a:gd name="f257" fmla="val 231"/>
                  <a:gd name="f258" fmla="val 164"/>
                  <a:gd name="f259" fmla="val 357"/>
                  <a:gd name="f260" fmla="val 121"/>
                  <a:gd name="f261" fmla="val 301"/>
                  <a:gd name="f262" fmla="val 91"/>
                  <a:gd name="f263" fmla="val 306"/>
                  <a:gd name="f264" fmla="val 98"/>
                  <a:gd name="f265" fmla="val 365"/>
                  <a:gd name="f266" fmla="val 131"/>
                  <a:gd name="f267" fmla="val 100"/>
                  <a:gd name="f268" fmla="val 155"/>
                  <a:gd name="f269" fmla="val 183"/>
                  <a:gd name="f270" fmla="val 277"/>
                  <a:gd name="f271" fmla="val 186"/>
                  <a:gd name="f272" fmla="val 267"/>
                  <a:gd name="f273" fmla="val 312"/>
                  <a:gd name="f274" fmla="val 336"/>
                  <a:gd name="f275" fmla="val 210"/>
                  <a:gd name="f276" fmla="val 229"/>
                  <a:gd name="f277" fmla="val 359"/>
                  <a:gd name="f278" fmla="val 244"/>
                  <a:gd name="f279" fmla="val 369"/>
                  <a:gd name="f280" fmla="val 259"/>
                  <a:gd name="f281" fmla="val 440"/>
                  <a:gd name="f282" fmla="val 254"/>
                  <a:gd name="f283" fmla="val 474"/>
                  <a:gd name="f284" fmla="val 521"/>
                  <a:gd name="f285" fmla="val 565"/>
                  <a:gd name="f286" fmla="val 612"/>
                  <a:gd name="f287" fmla="val 199"/>
                  <a:gd name="f288" fmla="val 71"/>
                  <a:gd name="f289" fmla="val 220"/>
                  <a:gd name="f290" fmla="val 182"/>
                  <a:gd name="f291" fmla="val 149"/>
                  <a:gd name="f292" fmla="val 1169"/>
                  <a:gd name="f293" fmla="val 1208"/>
                  <a:gd name="f294" fmla="val 184"/>
                  <a:gd name="f295" fmla="val 1212"/>
                  <a:gd name="f296" fmla="val 118"/>
                  <a:gd name="f297" fmla="val 417"/>
                  <a:gd name="f298" fmla="val 119"/>
                  <a:gd name="f299" fmla="val 20"/>
                  <a:gd name="f300" fmla="val 166"/>
                  <a:gd name="f301" fmla="val 414"/>
                  <a:gd name="f302" fmla="val 824"/>
                  <a:gd name="f303" fmla="val 101"/>
                  <a:gd name="f304" fmla="val 1219"/>
                  <a:gd name="f305" fmla="val 1236"/>
                  <a:gd name="f306" fmla="val 123"/>
                  <a:gd name="f307" fmla="val 37"/>
                  <a:gd name="f308" fmla="val 93"/>
                  <a:gd name="f309" fmla="val 79"/>
                  <a:gd name="f310" fmla="val 17"/>
                  <a:gd name="f311" fmla="val 5"/>
                  <a:gd name="f312" fmla="val 69"/>
                  <a:gd name="f313" fmla="val 690"/>
                  <a:gd name="f314" fmla="val 64"/>
                  <a:gd name="f315" fmla="val 688"/>
                  <a:gd name="f316" fmla="val 619"/>
                  <a:gd name="f317" fmla="val 548"/>
                  <a:gd name="f318" fmla="val 141"/>
                  <a:gd name="f319" fmla="val 68"/>
                  <a:gd name="f320" fmla="val 157"/>
                  <a:gd name="f321" fmla="val 74"/>
                  <a:gd name="f322" fmla="val 13"/>
                  <a:gd name="f323" fmla="val 52"/>
                  <a:gd name="f324" fmla="val 476"/>
                  <a:gd name="f325" fmla="val 50"/>
                  <a:gd name="f326" fmla="val 807"/>
                  <a:gd name="f327" fmla="val 12"/>
                  <a:gd name="f328" fmla="val 33"/>
                  <a:gd name="f329" fmla="val 1007"/>
                  <a:gd name="f330" fmla="val 710"/>
                  <a:gd name="f331" fmla="val 685"/>
                  <a:gd name="f332" fmla="val 529"/>
                  <a:gd name="f333" fmla="val 541"/>
                  <a:gd name="f334" fmla="val 550"/>
                  <a:gd name="f335" fmla="val 556"/>
                  <a:gd name="f336" fmla="val 380"/>
                  <a:gd name="f337" fmla="val 325"/>
                  <a:gd name="f338" fmla="val 323"/>
                  <a:gd name="f339" fmla="val 667"/>
                  <a:gd name="f340" fmla="val 686"/>
                  <a:gd name="f341" fmla="val 693"/>
                  <a:gd name="f342" fmla="val 702"/>
                  <a:gd name="f343" fmla="val 719"/>
                  <a:gd name="f344" fmla="val 931"/>
                  <a:gd name="f345" fmla="val 308"/>
                  <a:gd name="f346" fmla="val 943"/>
                  <a:gd name="f347" fmla="val 416"/>
                  <a:gd name="f348" fmla="val 893"/>
                  <a:gd name="f349" fmla="val 881"/>
                  <a:gd name="f350" fmla="val 888"/>
                  <a:gd name="f351" fmla="val 905"/>
                  <a:gd name="f352" fmla="val 922"/>
                  <a:gd name="f353" fmla="val 929"/>
                  <a:gd name="f354" fmla="val 859"/>
                  <a:gd name="f355" fmla="val 874"/>
                  <a:gd name="f356" fmla="val 302"/>
                  <a:gd name="f357" fmla="val 309"/>
                  <a:gd name="f358" fmla="val 319"/>
                  <a:gd name="f359" fmla="val 326"/>
                  <a:gd name="f360" fmla="val 371"/>
                  <a:gd name="f361" fmla="val 307"/>
                  <a:gd name="f362" fmla="val 278"/>
                  <a:gd name="f363" fmla="*/ f2 1 1239"/>
                  <a:gd name="f364" fmla="*/ f3 1 533"/>
                  <a:gd name="f365" fmla="+- f6 0 f4"/>
                  <a:gd name="f366" fmla="+- f5 0 f4"/>
                  <a:gd name="f367" fmla="*/ f366 1 1239"/>
                  <a:gd name="f368" fmla="*/ f365 1 533"/>
                  <a:gd name="f369" fmla="*/ f4 1 f367"/>
                  <a:gd name="f370" fmla="*/ f5 1 f367"/>
                  <a:gd name="f371" fmla="*/ f4 1 f368"/>
                  <a:gd name="f372" fmla="*/ f6 1 f368"/>
                  <a:gd name="f373" fmla="*/ f369 f363 1"/>
                  <a:gd name="f374" fmla="*/ f370 f363 1"/>
                  <a:gd name="f375" fmla="*/ f372 f364 1"/>
                  <a:gd name="f376" fmla="*/ f371 f36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3" t="f376" r="f374" b="f375"/>
                <a:pathLst>
                  <a:path w="1239" h="533">
                    <a:moveTo>
                      <a:pt x="f4" y="f7"/>
                    </a:moveTo>
                    <a:cubicBezTo>
                      <a:pt x="f8" y="f9"/>
                      <a:pt x="f10" y="f11"/>
                      <a:pt x="f12" y="f13"/>
                    </a:cubicBezTo>
                    <a:lnTo>
                      <a:pt x="f14" y="f15"/>
                    </a:lnTo>
                    <a:cubicBezTo>
                      <a:pt x="f16" y="f17"/>
                      <a:pt x="f18" y="f19"/>
                      <a:pt x="f20" y="f16"/>
                    </a:cubicBezTo>
                    <a:lnTo>
                      <a:pt x="f21" y="f22"/>
                    </a:lnTo>
                    <a:lnTo>
                      <a:pt x="f23" y="f24"/>
                    </a:lnTo>
                    <a:lnTo>
                      <a:pt x="f25" y="f26"/>
                    </a:lnTo>
                    <a:cubicBezTo>
                      <a:pt x="f27" y="f28"/>
                      <a:pt x="f29" y="f30"/>
                      <a:pt x="f31" y="f22"/>
                    </a:cubicBezTo>
                    <a:lnTo>
                      <a:pt x="f32" y="f33"/>
                    </a:lnTo>
                    <a:lnTo>
                      <a:pt x="f34" y="f35"/>
                    </a:lnTo>
                    <a:lnTo>
                      <a:pt x="f36" y="f37"/>
                    </a:lnTo>
                    <a:cubicBezTo>
                      <a:pt x="f38" y="f39"/>
                      <a:pt x="f40" y="f41"/>
                      <a:pt x="f42" y="f43"/>
                    </a:cubicBezTo>
                    <a:lnTo>
                      <a:pt x="f4" y="f7"/>
                    </a:lnTo>
                    <a:close/>
                    <a:moveTo>
                      <a:pt x="f4" y="f7"/>
                    </a:moveTo>
                    <a:lnTo>
                      <a:pt x="f4" y="f7"/>
                    </a:lnTo>
                    <a:close/>
                    <a:moveTo>
                      <a:pt x="f44" y="f15"/>
                    </a:moveTo>
                    <a:lnTo>
                      <a:pt x="f45" y="f13"/>
                    </a:lnTo>
                    <a:cubicBezTo>
                      <a:pt x="f46" y="f13"/>
                      <a:pt x="f47" y="f13"/>
                      <a:pt x="f48" y="f49"/>
                    </a:cubicBezTo>
                    <a:lnTo>
                      <a:pt x="f50" y="f17"/>
                    </a:lnTo>
                    <a:lnTo>
                      <a:pt x="f50" y="f51"/>
                    </a:lnTo>
                    <a:cubicBezTo>
                      <a:pt x="f52" y="f15"/>
                      <a:pt x="f49" y="f15"/>
                      <a:pt x="f44" y="f15"/>
                    </a:cubicBezTo>
                    <a:close/>
                    <a:moveTo>
                      <a:pt x="f44" y="f15"/>
                    </a:moveTo>
                    <a:lnTo>
                      <a:pt x="f44" y="f15"/>
                    </a:lnTo>
                    <a:close/>
                    <a:moveTo>
                      <a:pt x="f53" y="f17"/>
                    </a:moveTo>
                    <a:lnTo>
                      <a:pt x="f54" y="f49"/>
                    </a:lnTo>
                    <a:cubicBezTo>
                      <a:pt x="f55" y="f13"/>
                      <a:pt x="f56" y="f13"/>
                      <a:pt x="f57" y="f13"/>
                    </a:cubicBezTo>
                    <a:lnTo>
                      <a:pt x="f58" y="f15"/>
                    </a:lnTo>
                    <a:cubicBezTo>
                      <a:pt x="f59" y="f15"/>
                      <a:pt x="f60" y="f15"/>
                      <a:pt x="f53" y="f51"/>
                    </a:cubicBezTo>
                    <a:lnTo>
                      <a:pt x="f53" y="f17"/>
                    </a:lnTo>
                    <a:close/>
                    <a:moveTo>
                      <a:pt x="f53" y="f17"/>
                    </a:moveTo>
                    <a:lnTo>
                      <a:pt x="f53" y="f17"/>
                    </a:lnTo>
                    <a:close/>
                    <a:moveTo>
                      <a:pt x="f61" y="f15"/>
                    </a:moveTo>
                    <a:lnTo>
                      <a:pt x="f62" y="f13"/>
                    </a:lnTo>
                    <a:cubicBezTo>
                      <a:pt x="f63" y="f11"/>
                      <a:pt x="f64" y="f9"/>
                      <a:pt x="f65" y="f66"/>
                    </a:cubicBezTo>
                    <a:lnTo>
                      <a:pt x="f67" y="f68"/>
                    </a:lnTo>
                    <a:cubicBezTo>
                      <a:pt x="f69" y="f70"/>
                      <a:pt x="f71" y="f72"/>
                      <a:pt x="f73" y="f37"/>
                    </a:cubicBezTo>
                    <a:lnTo>
                      <a:pt x="f74" y="f35"/>
                    </a:lnTo>
                    <a:lnTo>
                      <a:pt x="f75" y="f76"/>
                    </a:lnTo>
                    <a:lnTo>
                      <a:pt x="f77" y="f78"/>
                    </a:lnTo>
                    <a:cubicBezTo>
                      <a:pt x="f79" y="f28"/>
                      <a:pt x="f80" y="f26"/>
                      <a:pt x="f81" y="f82"/>
                    </a:cubicBezTo>
                    <a:lnTo>
                      <a:pt x="f83" y="f24"/>
                    </a:lnTo>
                    <a:lnTo>
                      <a:pt x="f84" y="f72"/>
                    </a:lnTo>
                    <a:lnTo>
                      <a:pt x="f85" y="f22"/>
                    </a:lnTo>
                    <a:lnTo>
                      <a:pt x="f86" y="f19"/>
                    </a:lnTo>
                    <a:cubicBezTo>
                      <a:pt x="f87" y="f17"/>
                      <a:pt x="f88" y="f17"/>
                      <a:pt x="f61" y="f15"/>
                    </a:cubicBezTo>
                    <a:close/>
                    <a:moveTo>
                      <a:pt x="f61" y="f15"/>
                    </a:moveTo>
                    <a:lnTo>
                      <a:pt x="f61" y="f15"/>
                    </a:lnTo>
                    <a:close/>
                    <a:moveTo>
                      <a:pt x="f89" y="f51"/>
                    </a:moveTo>
                    <a:lnTo>
                      <a:pt x="f90" y="f91"/>
                    </a:lnTo>
                    <a:cubicBezTo>
                      <a:pt x="f92" y="f93"/>
                      <a:pt x="f94" y="f95"/>
                      <a:pt x="f96" y="f97"/>
                    </a:cubicBezTo>
                    <a:lnTo>
                      <a:pt x="f98" y="f22"/>
                    </a:lnTo>
                    <a:cubicBezTo>
                      <a:pt x="f99" y="f82"/>
                      <a:pt x="f100" y="f16"/>
                      <a:pt x="f89" y="f51"/>
                    </a:cubicBezTo>
                    <a:close/>
                    <a:moveTo>
                      <a:pt x="f89" y="f51"/>
                    </a:moveTo>
                    <a:lnTo>
                      <a:pt x="f89" y="f51"/>
                    </a:lnTo>
                    <a:close/>
                    <a:moveTo>
                      <a:pt x="f101" y="f102"/>
                    </a:moveTo>
                    <a:lnTo>
                      <a:pt x="f103" y="f104"/>
                    </a:lnTo>
                    <a:cubicBezTo>
                      <a:pt x="f105" y="f106"/>
                      <a:pt x="f107" y="f108"/>
                      <a:pt x="f109" y="f108"/>
                    </a:cubicBezTo>
                    <a:cubicBezTo>
                      <a:pt x="f110" y="f111"/>
                      <a:pt x="f112" y="f113"/>
                      <a:pt x="f114" y="f115"/>
                    </a:cubicBezTo>
                    <a:cubicBezTo>
                      <a:pt x="f116" y="f117"/>
                      <a:pt x="f118" y="f119"/>
                      <a:pt x="f101" y="f102"/>
                    </a:cubicBezTo>
                    <a:close/>
                    <a:moveTo>
                      <a:pt x="f101" y="f102"/>
                    </a:moveTo>
                    <a:lnTo>
                      <a:pt x="f101" y="f102"/>
                    </a:lnTo>
                    <a:close/>
                    <a:moveTo>
                      <a:pt x="f120" y="f115"/>
                    </a:moveTo>
                    <a:cubicBezTo>
                      <a:pt x="f121" y="f113"/>
                      <a:pt x="f122" y="f111"/>
                      <a:pt x="f123" y="f108"/>
                    </a:cubicBezTo>
                    <a:cubicBezTo>
                      <a:pt x="f58" y="f108"/>
                      <a:pt x="f124" y="f106"/>
                      <a:pt x="f125" y="f126"/>
                    </a:cubicBezTo>
                    <a:lnTo>
                      <a:pt x="f127" y="f102"/>
                    </a:lnTo>
                    <a:cubicBezTo>
                      <a:pt x="f128" y="f119"/>
                      <a:pt x="f59" y="f117"/>
                      <a:pt x="f120" y="f115"/>
                    </a:cubicBezTo>
                    <a:close/>
                    <a:moveTo>
                      <a:pt x="f120" y="f115"/>
                    </a:moveTo>
                    <a:lnTo>
                      <a:pt x="f120" y="f115"/>
                    </a:lnTo>
                    <a:close/>
                    <a:moveTo>
                      <a:pt x="f129" y="f91"/>
                    </a:moveTo>
                    <a:lnTo>
                      <a:pt x="f130" y="f131"/>
                    </a:lnTo>
                    <a:cubicBezTo>
                      <a:pt x="f132" y="f17"/>
                      <a:pt x="f133" y="f134"/>
                      <a:pt x="f135" y="f78"/>
                    </a:cubicBezTo>
                    <a:lnTo>
                      <a:pt x="f136" y="f111"/>
                    </a:lnTo>
                    <a:cubicBezTo>
                      <a:pt x="f137" y="f138"/>
                      <a:pt x="f139" y="f140"/>
                      <a:pt x="f129" y="f91"/>
                    </a:cubicBezTo>
                    <a:close/>
                    <a:moveTo>
                      <a:pt x="f129" y="f91"/>
                    </a:moveTo>
                    <a:lnTo>
                      <a:pt x="f129" y="f91"/>
                    </a:lnTo>
                    <a:close/>
                    <a:moveTo>
                      <a:pt x="f141" y="f142"/>
                    </a:moveTo>
                    <a:cubicBezTo>
                      <a:pt x="f143" y="f117"/>
                      <a:pt x="f144" y="f145"/>
                      <a:pt x="f146" y="f147"/>
                    </a:cubicBezTo>
                    <a:lnTo>
                      <a:pt x="f139" y="f148"/>
                    </a:lnTo>
                    <a:cubicBezTo>
                      <a:pt x="f149" y="f150"/>
                      <a:pt x="f151" y="f152"/>
                      <a:pt x="f153" y="f154"/>
                    </a:cubicBezTo>
                    <a:cubicBezTo>
                      <a:pt x="f155" y="f152"/>
                      <a:pt x="f156" y="f157"/>
                      <a:pt x="f156" y="f158"/>
                    </a:cubicBezTo>
                    <a:lnTo>
                      <a:pt x="f159" y="f158"/>
                    </a:lnTo>
                    <a:lnTo>
                      <a:pt x="f159" y="f160"/>
                    </a:lnTo>
                    <a:lnTo>
                      <a:pt x="f161" y="f162"/>
                    </a:lnTo>
                    <a:lnTo>
                      <a:pt x="f141" y="f142"/>
                    </a:lnTo>
                    <a:close/>
                    <a:moveTo>
                      <a:pt x="f141" y="f142"/>
                    </a:moveTo>
                    <a:lnTo>
                      <a:pt x="f141" y="f142"/>
                    </a:lnTo>
                    <a:close/>
                    <a:moveTo>
                      <a:pt x="f163" y="f164"/>
                    </a:moveTo>
                    <a:lnTo>
                      <a:pt x="f165" y="f166"/>
                    </a:lnTo>
                    <a:cubicBezTo>
                      <a:pt x="f167" y="f0"/>
                      <a:pt x="f168" y="f113"/>
                      <a:pt x="f169" y="f170"/>
                    </a:cubicBezTo>
                    <a:lnTo>
                      <a:pt x="f171" y="f172"/>
                    </a:lnTo>
                    <a:cubicBezTo>
                      <a:pt x="f173" y="f174"/>
                      <a:pt x="f175" y="f176"/>
                      <a:pt x="f163" y="f164"/>
                    </a:cubicBezTo>
                    <a:close/>
                    <a:moveTo>
                      <a:pt x="f163" y="f164"/>
                    </a:moveTo>
                    <a:lnTo>
                      <a:pt x="f163" y="f164"/>
                    </a:lnTo>
                    <a:close/>
                    <a:moveTo>
                      <a:pt x="f177" y="f178"/>
                    </a:moveTo>
                    <a:cubicBezTo>
                      <a:pt x="f179" y="f180"/>
                      <a:pt x="f137" y="f154"/>
                      <a:pt x="f181" y="f152"/>
                    </a:cubicBezTo>
                    <a:lnTo>
                      <a:pt x="f182" y="f183"/>
                    </a:lnTo>
                    <a:cubicBezTo>
                      <a:pt x="f184" y="f27"/>
                      <a:pt x="f161" y="f185"/>
                      <a:pt x="f186" y="f187"/>
                    </a:cubicBezTo>
                    <a:lnTo>
                      <a:pt x="f188" y="f189"/>
                    </a:lnTo>
                    <a:cubicBezTo>
                      <a:pt x="f190" y="f191"/>
                      <a:pt x="f63" y="f192"/>
                      <a:pt x="f193" y="f194"/>
                    </a:cubicBezTo>
                    <a:cubicBezTo>
                      <a:pt x="f83" y="f195"/>
                      <a:pt x="f196" y="f197"/>
                      <a:pt x="f177" y="f178"/>
                    </a:cubicBezTo>
                    <a:close/>
                    <a:moveTo>
                      <a:pt x="f177" y="f178"/>
                    </a:moveTo>
                    <a:lnTo>
                      <a:pt x="f177" y="f178"/>
                    </a:lnTo>
                    <a:close/>
                    <a:moveTo>
                      <a:pt x="f198" y="f191"/>
                    </a:moveTo>
                    <a:lnTo>
                      <a:pt x="f199" y="f200"/>
                    </a:lnTo>
                    <a:cubicBezTo>
                      <a:pt x="f201" y="f202"/>
                      <a:pt x="f203" y="f204"/>
                      <a:pt x="f205" y="f204"/>
                    </a:cubicBezTo>
                    <a:lnTo>
                      <a:pt x="f205" y="f206"/>
                    </a:lnTo>
                    <a:cubicBezTo>
                      <a:pt x="f207" y="f206"/>
                      <a:pt x="f208" y="f209"/>
                      <a:pt x="f86" y="f210"/>
                    </a:cubicBezTo>
                    <a:cubicBezTo>
                      <a:pt x="f211" y="f212"/>
                      <a:pt x="f213" y="f214"/>
                      <a:pt x="f198" y="f191"/>
                    </a:cubicBezTo>
                    <a:close/>
                    <a:moveTo>
                      <a:pt x="f198" y="f191"/>
                    </a:moveTo>
                    <a:lnTo>
                      <a:pt x="f198" y="f191"/>
                    </a:lnTo>
                    <a:close/>
                    <a:moveTo>
                      <a:pt x="f215" y="f216"/>
                    </a:moveTo>
                    <a:cubicBezTo>
                      <a:pt x="f217" y="f218"/>
                      <a:pt x="f219" y="f197"/>
                      <a:pt x="f220" y="f197"/>
                    </a:cubicBezTo>
                    <a:lnTo>
                      <a:pt x="f221" y="f222"/>
                    </a:lnTo>
                    <a:cubicBezTo>
                      <a:pt x="f223" y="f222"/>
                      <a:pt x="f217" y="f224"/>
                      <a:pt x="f225" y="f226"/>
                    </a:cubicBezTo>
                    <a:lnTo>
                      <a:pt x="f227" y="f176"/>
                    </a:lnTo>
                    <a:cubicBezTo>
                      <a:pt x="f227" y="f150"/>
                      <a:pt x="f228" y="f229"/>
                      <a:pt x="f215" y="f216"/>
                    </a:cubicBezTo>
                    <a:close/>
                    <a:moveTo>
                      <a:pt x="f215" y="f216"/>
                    </a:moveTo>
                    <a:lnTo>
                      <a:pt x="f215" y="f216"/>
                    </a:lnTo>
                    <a:close/>
                    <a:moveTo>
                      <a:pt x="f56" y="f230"/>
                    </a:moveTo>
                    <a:lnTo>
                      <a:pt x="f59" y="f195"/>
                    </a:lnTo>
                    <a:cubicBezTo>
                      <a:pt x="f231" y="f232"/>
                      <a:pt x="f233" y="f232"/>
                      <a:pt x="f49" y="f197"/>
                    </a:cubicBezTo>
                    <a:lnTo>
                      <a:pt x="f46" y="f230"/>
                    </a:lnTo>
                    <a:cubicBezTo>
                      <a:pt x="f234" y="f230"/>
                      <a:pt x="f235" y="f236"/>
                      <a:pt x="f237" y="f236"/>
                    </a:cubicBezTo>
                    <a:cubicBezTo>
                      <a:pt x="f238" y="f160"/>
                      <a:pt x="f239" y="f240"/>
                      <a:pt x="f241" y="f229"/>
                    </a:cubicBezTo>
                    <a:lnTo>
                      <a:pt x="f242" y="f229"/>
                    </a:lnTo>
                    <a:lnTo>
                      <a:pt x="f205" y="f229"/>
                    </a:lnTo>
                    <a:cubicBezTo>
                      <a:pt x="f243" y="f240"/>
                      <a:pt x="f244" y="f160"/>
                      <a:pt x="f245" y="f236"/>
                    </a:cubicBezTo>
                    <a:cubicBezTo>
                      <a:pt x="f246" y="f236"/>
                      <a:pt x="f247" y="f230"/>
                      <a:pt x="f56" y="f230"/>
                    </a:cubicBezTo>
                    <a:close/>
                    <a:moveTo>
                      <a:pt x="f56" y="f230"/>
                    </a:moveTo>
                    <a:lnTo>
                      <a:pt x="f56" y="f230"/>
                    </a:lnTo>
                    <a:close/>
                    <a:moveTo>
                      <a:pt x="f43" y="f222"/>
                    </a:moveTo>
                    <a:lnTo>
                      <a:pt x="f248" y="f197"/>
                    </a:lnTo>
                    <a:cubicBezTo>
                      <a:pt x="f249" y="f197"/>
                      <a:pt x="f104" y="f218"/>
                      <a:pt x="f250" y="f216"/>
                    </a:cubicBezTo>
                    <a:cubicBezTo>
                      <a:pt x="f251" y="f229"/>
                      <a:pt x="f97" y="f150"/>
                      <a:pt x="f97" y="f176"/>
                    </a:cubicBezTo>
                    <a:lnTo>
                      <a:pt x="f250" y="f226"/>
                    </a:lnTo>
                    <a:cubicBezTo>
                      <a:pt x="f126" y="f226"/>
                      <a:pt x="f82" y="f224"/>
                      <a:pt x="f43" y="f222"/>
                    </a:cubicBezTo>
                    <a:close/>
                    <a:moveTo>
                      <a:pt x="f43" y="f222"/>
                    </a:moveTo>
                    <a:lnTo>
                      <a:pt x="f43" y="f222"/>
                    </a:lnTo>
                    <a:close/>
                    <a:moveTo>
                      <a:pt x="f210" y="f117"/>
                    </a:moveTo>
                    <a:lnTo>
                      <a:pt x="f252" y="f162"/>
                    </a:lnTo>
                    <a:lnTo>
                      <a:pt x="f253" y="f160"/>
                    </a:lnTo>
                    <a:lnTo>
                      <a:pt x="f253" y="f158"/>
                    </a:lnTo>
                    <a:lnTo>
                      <a:pt x="f194" y="f158"/>
                    </a:lnTo>
                    <a:cubicBezTo>
                      <a:pt x="f194" y="f148"/>
                      <a:pt x="f232" y="f150"/>
                      <a:pt x="f232" y="f240"/>
                    </a:cubicBezTo>
                    <a:cubicBezTo>
                      <a:pt x="f23" y="f150"/>
                      <a:pt x="f254" y="f157"/>
                      <a:pt x="f255" y="f164"/>
                    </a:cubicBezTo>
                    <a:lnTo>
                      <a:pt x="f256" y="f166"/>
                    </a:lnTo>
                    <a:cubicBezTo>
                      <a:pt x="f187" y="f102"/>
                      <a:pt x="f257" y="f119"/>
                      <a:pt x="f210" y="f117"/>
                    </a:cubicBezTo>
                    <a:close/>
                    <a:moveTo>
                      <a:pt x="f210" y="f117"/>
                    </a:moveTo>
                    <a:lnTo>
                      <a:pt x="f210" y="f117"/>
                    </a:lnTo>
                    <a:close/>
                    <a:moveTo>
                      <a:pt x="f258" y="f259"/>
                    </a:moveTo>
                    <a:lnTo>
                      <a:pt x="f1" y="f158"/>
                    </a:lnTo>
                    <a:cubicBezTo>
                      <a:pt x="f8" y="f10"/>
                      <a:pt x="f260" y="f261"/>
                      <a:pt x="f262" y="f263"/>
                    </a:cubicBezTo>
                    <a:lnTo>
                      <a:pt x="f40" y="f93"/>
                    </a:lnTo>
                    <a:cubicBezTo>
                      <a:pt x="f264" y="f265"/>
                      <a:pt x="f266" y="f91"/>
                      <a:pt x="f258" y="f259"/>
                    </a:cubicBezTo>
                    <a:close/>
                    <a:moveTo>
                      <a:pt x="f258" y="f259"/>
                    </a:moveTo>
                    <a:lnTo>
                      <a:pt x="f258" y="f259"/>
                    </a:lnTo>
                    <a:close/>
                    <a:moveTo>
                      <a:pt x="f267" y="f157"/>
                    </a:moveTo>
                    <a:cubicBezTo>
                      <a:pt x="f34" y="f240"/>
                      <a:pt x="f268" y="f229"/>
                      <a:pt x="f269" y="f270"/>
                    </a:cubicBezTo>
                    <a:lnTo>
                      <a:pt x="f269" y="f178"/>
                    </a:lnTo>
                    <a:lnTo>
                      <a:pt x="f271" y="f270"/>
                    </a:lnTo>
                    <a:cubicBezTo>
                      <a:pt x="f27" y="f218"/>
                      <a:pt x="f212" y="f197"/>
                      <a:pt x="f178" y="f272"/>
                    </a:cubicBezTo>
                    <a:cubicBezTo>
                      <a:pt x="f157" y="f212"/>
                      <a:pt x="f273" y="f189"/>
                      <a:pt x="f224" y="f189"/>
                    </a:cubicBezTo>
                    <a:lnTo>
                      <a:pt x="f274" y="f187"/>
                    </a:lnTo>
                    <a:cubicBezTo>
                      <a:pt x="f232" y="f275"/>
                      <a:pt x="f255" y="f254"/>
                      <a:pt x="f94" y="f276"/>
                    </a:cubicBezTo>
                    <a:lnTo>
                      <a:pt x="f267" y="f157"/>
                    </a:lnTo>
                    <a:close/>
                    <a:moveTo>
                      <a:pt x="f267" y="f157"/>
                    </a:moveTo>
                    <a:lnTo>
                      <a:pt x="f267" y="f157"/>
                    </a:lnTo>
                    <a:close/>
                    <a:moveTo>
                      <a:pt x="f119" y="f214"/>
                    </a:moveTo>
                    <a:cubicBezTo>
                      <a:pt x="f277" y="f278"/>
                      <a:pt x="f279" y="f206"/>
                      <a:pt x="f20" y="f280"/>
                    </a:cubicBezTo>
                    <a:cubicBezTo>
                      <a:pt x="f108" y="f90"/>
                      <a:pt x="f281" y="f282"/>
                      <a:pt x="f248" y="f209"/>
                    </a:cubicBezTo>
                    <a:lnTo>
                      <a:pt x="f283" y="f209"/>
                    </a:lnTo>
                    <a:cubicBezTo>
                      <a:pt x="f284" y="f206"/>
                      <a:pt x="f285" y="f206"/>
                      <a:pt x="f286" y="f206"/>
                    </a:cubicBezTo>
                    <a:lnTo>
                      <a:pt x="f286" y="f204"/>
                    </a:lnTo>
                    <a:cubicBezTo>
                      <a:pt x="f112" y="f255"/>
                      <a:pt x="f82" y="f287"/>
                      <a:pt x="f102" y="f200"/>
                    </a:cubicBezTo>
                    <a:lnTo>
                      <a:pt x="f119" y="f214"/>
                    </a:lnTo>
                    <a:close/>
                    <a:moveTo>
                      <a:pt x="f119" y="f214"/>
                    </a:moveTo>
                    <a:lnTo>
                      <a:pt x="f119" y="f214"/>
                    </a:lnTo>
                    <a:close/>
                    <a:moveTo>
                      <a:pt x="f288" y="f289"/>
                    </a:moveTo>
                    <a:cubicBezTo>
                      <a:pt x="f180" y="f290"/>
                      <a:pt x="f61" y="f291"/>
                      <a:pt x="f292" y="f27"/>
                    </a:cubicBezTo>
                    <a:lnTo>
                      <a:pt x="f293" y="f294"/>
                    </a:lnTo>
                    <a:lnTo>
                      <a:pt x="f295" y="f1"/>
                    </a:lnTo>
                    <a:cubicBezTo>
                      <a:pt x="f217" y="f296"/>
                      <a:pt x="f297" y="f298"/>
                      <a:pt x="f42" y="f290"/>
                    </a:cubicBezTo>
                    <a:lnTo>
                      <a:pt x="f42" y="f294"/>
                    </a:lnTo>
                    <a:lnTo>
                      <a:pt x="f288" y="f289"/>
                    </a:lnTo>
                    <a:close/>
                    <a:moveTo>
                      <a:pt x="f288" y="f289"/>
                    </a:moveTo>
                    <a:lnTo>
                      <a:pt x="f288" y="f289"/>
                    </a:lnTo>
                    <a:close/>
                    <a:moveTo>
                      <a:pt x="f299" y="f300"/>
                    </a:moveTo>
                    <a:cubicBezTo>
                      <a:pt x="f301" y="f38"/>
                      <a:pt x="f302" y="f303"/>
                      <a:pt x="f304" y="f258"/>
                    </a:cubicBezTo>
                    <a:lnTo>
                      <a:pt x="f305" y="f306"/>
                    </a:lnTo>
                    <a:lnTo>
                      <a:pt x="f305" y="f40"/>
                    </a:lnTo>
                    <a:lnTo>
                      <a:pt x="f75" y="f307"/>
                    </a:lnTo>
                    <a:lnTo>
                      <a:pt x="f75" y="f308"/>
                    </a:lnTo>
                    <a:lnTo>
                      <a:pt x="f155" y="f309"/>
                    </a:lnTo>
                    <a:lnTo>
                      <a:pt x="f155" y="f310"/>
                    </a:lnTo>
                    <a:lnTo>
                      <a:pt x="f217" y="f311"/>
                    </a:lnTo>
                    <a:lnTo>
                      <a:pt x="f302" y="f312"/>
                    </a:lnTo>
                    <a:lnTo>
                      <a:pt x="f313" y="f314"/>
                    </a:lnTo>
                    <a:lnTo>
                      <a:pt x="f315" y="f4"/>
                    </a:lnTo>
                    <a:lnTo>
                      <a:pt x="f316" y="f4"/>
                    </a:lnTo>
                    <a:lnTo>
                      <a:pt x="f317" y="f4"/>
                    </a:lnTo>
                    <a:lnTo>
                      <a:pt x="f317" y="f314"/>
                    </a:lnTo>
                    <a:lnTo>
                      <a:pt x="f301" y="f312"/>
                    </a:lnTo>
                    <a:lnTo>
                      <a:pt x="f301" y="f311"/>
                    </a:lnTo>
                    <a:lnTo>
                      <a:pt x="f218" y="f310"/>
                    </a:lnTo>
                    <a:lnTo>
                      <a:pt x="f197" y="f309"/>
                    </a:lnTo>
                    <a:lnTo>
                      <a:pt x="f318" y="f308"/>
                    </a:lnTo>
                    <a:lnTo>
                      <a:pt x="f318" y="f307"/>
                    </a:lnTo>
                    <a:lnTo>
                      <a:pt x="f4" y="f40"/>
                    </a:lnTo>
                    <a:lnTo>
                      <a:pt x="f4" y="f306"/>
                    </a:lnTo>
                    <a:lnTo>
                      <a:pt x="f299" y="f300"/>
                    </a:lnTo>
                    <a:close/>
                    <a:moveTo>
                      <a:pt x="f299" y="f300"/>
                    </a:moveTo>
                    <a:lnTo>
                      <a:pt x="f299" y="f300"/>
                    </a:lnTo>
                    <a:close/>
                    <a:moveTo>
                      <a:pt x="f276" y="f319"/>
                    </a:moveTo>
                    <a:lnTo>
                      <a:pt x="f320" y="f98"/>
                    </a:lnTo>
                    <a:lnTo>
                      <a:pt x="f320" y="f321"/>
                    </a:lnTo>
                    <a:lnTo>
                      <a:pt x="f276" y="f319"/>
                    </a:lnTo>
                    <a:close/>
                    <a:moveTo>
                      <a:pt x="f276" y="f319"/>
                    </a:moveTo>
                    <a:lnTo>
                      <a:pt x="f276" y="f319"/>
                    </a:lnTo>
                    <a:close/>
                    <a:moveTo>
                      <a:pt x="f16" y="f322"/>
                    </a:moveTo>
                    <a:lnTo>
                      <a:pt x="f16" y="f323"/>
                    </a:lnTo>
                    <a:lnTo>
                      <a:pt x="f324" y="f325"/>
                    </a:lnTo>
                    <a:lnTo>
                      <a:pt x="f16" y="f322"/>
                    </a:lnTo>
                    <a:close/>
                    <a:moveTo>
                      <a:pt x="f16" y="f322"/>
                    </a:moveTo>
                    <a:lnTo>
                      <a:pt x="f16" y="f322"/>
                    </a:lnTo>
                    <a:close/>
                    <a:moveTo>
                      <a:pt x="f326" y="f327"/>
                    </a:moveTo>
                    <a:lnTo>
                      <a:pt x="f56" y="f325"/>
                    </a:lnTo>
                    <a:lnTo>
                      <a:pt x="f88" y="f323"/>
                    </a:lnTo>
                    <a:lnTo>
                      <a:pt x="f326" y="f327"/>
                    </a:lnTo>
                    <a:close/>
                    <a:moveTo>
                      <a:pt x="f326" y="f327"/>
                    </a:moveTo>
                    <a:lnTo>
                      <a:pt x="f326" y="f327"/>
                    </a:lnTo>
                    <a:close/>
                    <a:moveTo>
                      <a:pt x="f77" y="f328"/>
                    </a:moveTo>
                    <a:lnTo>
                      <a:pt x="f329" y="f319"/>
                    </a:lnTo>
                    <a:lnTo>
                      <a:pt x="f77" y="f321"/>
                    </a:lnTo>
                    <a:lnTo>
                      <a:pt x="f77" y="f328"/>
                    </a:lnTo>
                    <a:close/>
                    <a:moveTo>
                      <a:pt x="f77" y="f328"/>
                    </a:moveTo>
                    <a:lnTo>
                      <a:pt x="f77" y="f328"/>
                    </a:lnTo>
                    <a:close/>
                    <a:moveTo>
                      <a:pt x="f203" y="f19"/>
                    </a:moveTo>
                    <a:cubicBezTo>
                      <a:pt x="f330" y="f138"/>
                      <a:pt x="f331" y="f10"/>
                      <a:pt x="f242" y="f10"/>
                    </a:cubicBezTo>
                    <a:cubicBezTo>
                      <a:pt x="f238" y="f10"/>
                      <a:pt x="f6" y="f138"/>
                      <a:pt x="f332" y="f19"/>
                    </a:cubicBezTo>
                    <a:lnTo>
                      <a:pt x="f112" y="f49"/>
                    </a:lnTo>
                    <a:cubicBezTo>
                      <a:pt x="f6" y="f49"/>
                      <a:pt x="f333" y="f49"/>
                      <a:pt x="f334" y="f49"/>
                    </a:cubicBezTo>
                    <a:lnTo>
                      <a:pt x="f335" y="f297"/>
                    </a:lnTo>
                    <a:cubicBezTo>
                      <a:pt x="f238" y="f336"/>
                      <a:pt x="f233" y="f337"/>
                      <a:pt x="f242" y="f338"/>
                    </a:cubicBezTo>
                    <a:cubicBezTo>
                      <a:pt x="f339" y="f337"/>
                      <a:pt x="f340" y="f336"/>
                      <a:pt x="f315" y="f297"/>
                    </a:cubicBezTo>
                    <a:lnTo>
                      <a:pt x="f341" y="f49"/>
                    </a:lnTo>
                    <a:cubicBezTo>
                      <a:pt x="f342" y="f49"/>
                      <a:pt x="f120" y="f49"/>
                      <a:pt x="f343" y="f49"/>
                    </a:cubicBezTo>
                    <a:lnTo>
                      <a:pt x="f203" y="f19"/>
                    </a:lnTo>
                    <a:close/>
                    <a:moveTo>
                      <a:pt x="f203" y="f19"/>
                    </a:moveTo>
                    <a:lnTo>
                      <a:pt x="f203" y="f19"/>
                    </a:lnTo>
                    <a:close/>
                    <a:moveTo>
                      <a:pt x="f344" y="f345"/>
                    </a:moveTo>
                    <a:lnTo>
                      <a:pt x="f346" y="f347"/>
                    </a:lnTo>
                    <a:lnTo>
                      <a:pt x="f348" y="f126"/>
                    </a:lnTo>
                    <a:lnTo>
                      <a:pt x="f349" y="f176"/>
                    </a:lnTo>
                    <a:cubicBezTo>
                      <a:pt x="f199" y="f157"/>
                      <a:pt x="f199" y="f152"/>
                      <a:pt x="f350" y="f154"/>
                    </a:cubicBezTo>
                    <a:cubicBezTo>
                      <a:pt x="f348" y="f180"/>
                      <a:pt x="f351" y="f180"/>
                      <a:pt x="f84" y="f229"/>
                    </a:cubicBezTo>
                    <a:cubicBezTo>
                      <a:pt x="f352" y="f152"/>
                      <a:pt x="f353" y="f176"/>
                      <a:pt x="f344" y="f345"/>
                    </a:cubicBezTo>
                    <a:close/>
                    <a:moveTo>
                      <a:pt x="f344" y="f345"/>
                    </a:moveTo>
                    <a:lnTo>
                      <a:pt x="f344" y="f345"/>
                    </a:lnTo>
                    <a:close/>
                    <a:moveTo>
                      <a:pt x="f354" y="f176"/>
                    </a:moveTo>
                    <a:lnTo>
                      <a:pt x="f355" y="f118"/>
                    </a:lnTo>
                    <a:lnTo>
                      <a:pt x="f353" y="f82"/>
                    </a:lnTo>
                    <a:lnTo>
                      <a:pt x="f159" y="f28"/>
                    </a:lnTo>
                    <a:lnTo>
                      <a:pt x="f193" y="f172"/>
                    </a:lnTo>
                    <a:cubicBezTo>
                      <a:pt x="f346" y="f214"/>
                      <a:pt x="f85" y="f189"/>
                      <a:pt x="f354" y="f176"/>
                    </a:cubicBezTo>
                    <a:close/>
                    <a:moveTo>
                      <a:pt x="f354" y="f176"/>
                    </a:moveTo>
                    <a:lnTo>
                      <a:pt x="f354" y="f176"/>
                    </a:lnTo>
                    <a:close/>
                    <a:moveTo>
                      <a:pt x="f174" y="f345"/>
                    </a:moveTo>
                    <a:cubicBezTo>
                      <a:pt x="f356" y="f176"/>
                      <a:pt x="f357" y="f152"/>
                      <a:pt x="f358" y="f229"/>
                    </a:cubicBezTo>
                    <a:cubicBezTo>
                      <a:pt x="f359" y="f180"/>
                      <a:pt x="f274" y="f180"/>
                      <a:pt x="f142" y="f154"/>
                    </a:cubicBezTo>
                    <a:cubicBezTo>
                      <a:pt x="f117" y="f152"/>
                      <a:pt x="f119" y="f157"/>
                      <a:pt x="f145" y="f176"/>
                    </a:cubicBezTo>
                    <a:lnTo>
                      <a:pt x="f274" y="f126"/>
                    </a:lnTo>
                    <a:lnTo>
                      <a:pt x="f152" y="f347"/>
                    </a:lnTo>
                    <a:lnTo>
                      <a:pt x="f174" y="f345"/>
                    </a:lnTo>
                    <a:close/>
                    <a:moveTo>
                      <a:pt x="f174" y="f345"/>
                    </a:moveTo>
                    <a:lnTo>
                      <a:pt x="f174" y="f345"/>
                    </a:lnTo>
                    <a:close/>
                    <a:moveTo>
                      <a:pt x="f259" y="f118"/>
                    </a:moveTo>
                    <a:lnTo>
                      <a:pt x="f21" y="f176"/>
                    </a:lnTo>
                    <a:cubicBezTo>
                      <a:pt x="f360" y="f178"/>
                      <a:pt x="f0" y="f253"/>
                      <a:pt x="f117" y="f210"/>
                    </a:cubicBezTo>
                    <a:lnTo>
                      <a:pt x="f117" y="f280"/>
                    </a:lnTo>
                    <a:lnTo>
                      <a:pt x="f222" y="f90"/>
                    </a:lnTo>
                    <a:cubicBezTo>
                      <a:pt x="f361" y="f90"/>
                      <a:pt x="f154" y="f218"/>
                      <a:pt x="f362" y="f172"/>
                    </a:cubicBezTo>
                    <a:lnTo>
                      <a:pt x="f252" y="f28"/>
                    </a:lnTo>
                    <a:lnTo>
                      <a:pt x="f259" y="f118"/>
                    </a:lnTo>
                    <a:close/>
                  </a:path>
                </a:pathLst>
              </a:custGeom>
              <a:gradFill>
                <a:gsLst>
                  <a:gs pos="0">
                    <a:srgbClr val="FFF480"/>
                  </a:gs>
                  <a:gs pos="100000">
                    <a:srgbClr val="D1B76C"/>
                  </a:gs>
                </a:gsLst>
                <a:path path="rect">
                  <a:fillToRect l="50000" t="50000" r="50000" b="50000"/>
                </a:path>
              </a:gra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8" name="Forma Livre 7"/>
              <p:cNvSpPr/>
              <p:nvPr/>
            </p:nvSpPr>
            <p:spPr>
              <a:xfrm>
                <a:off x="9059756" y="5808597"/>
                <a:ext cx="700201" cy="82727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037"/>
                  <a:gd name="f4" fmla="val 2369"/>
                  <a:gd name="f5" fmla="val 1644"/>
                  <a:gd name="f6" fmla="val 1052"/>
                  <a:gd name="f7" fmla="val 1228"/>
                  <a:gd name="f8" fmla="val 1601"/>
                  <a:gd name="f9" fmla="val 1402"/>
                  <a:gd name="f10" fmla="val 1511"/>
                  <a:gd name="f11" fmla="val 1553"/>
                  <a:gd name="f12" fmla="val 1806"/>
                  <a:gd name="f13" fmla="val 1859"/>
                  <a:gd name="f14" fmla="val 1836"/>
                  <a:gd name="f15" fmla="val 1865"/>
                  <a:gd name="f16" fmla="val 1815"/>
                  <a:gd name="f17" fmla="val 1893"/>
                  <a:gd name="f18" fmla="val 1790"/>
                  <a:gd name="f19" fmla="val 1923"/>
                  <a:gd name="f20" fmla="val 1761"/>
                  <a:gd name="f21" fmla="val 1953"/>
                  <a:gd name="f22" fmla="val 1729"/>
                  <a:gd name="f23" fmla="val 1976"/>
                  <a:gd name="f24" fmla="val 1692"/>
                  <a:gd name="f25" fmla="val 2036"/>
                  <a:gd name="f26" fmla="val 1596"/>
                  <a:gd name="f27" fmla="val 1485"/>
                  <a:gd name="f28" fmla="val 2012"/>
                  <a:gd name="f29" fmla="val 1376"/>
                  <a:gd name="f30" fmla="val 2000"/>
                  <a:gd name="f31" fmla="val 1319"/>
                  <a:gd name="f32" fmla="val 1984"/>
                  <a:gd name="f33" fmla="val 1263"/>
                  <a:gd name="f34" fmla="val 1965"/>
                  <a:gd name="f35" fmla="val 1209"/>
                  <a:gd name="f36" fmla="val 1930"/>
                  <a:gd name="f37" fmla="val 1118"/>
                  <a:gd name="f38" fmla="val 1891"/>
                  <a:gd name="f39" fmla="val 1039"/>
                  <a:gd name="f40" fmla="val 1862"/>
                  <a:gd name="f41" fmla="val 945"/>
                  <a:gd name="f42" fmla="val 1844"/>
                  <a:gd name="f43" fmla="val 893"/>
                  <a:gd name="f44" fmla="val 1832"/>
                  <a:gd name="f45" fmla="val 839"/>
                  <a:gd name="f46" fmla="val 1824"/>
                  <a:gd name="f47" fmla="val 785"/>
                  <a:gd name="f48" fmla="val 1796"/>
                  <a:gd name="f49" fmla="val 622"/>
                  <a:gd name="f50" fmla="val 1870"/>
                  <a:gd name="f51" fmla="val 487"/>
                  <a:gd name="f52" fmla="val 1988"/>
                  <a:gd name="f53" fmla="val 385"/>
                  <a:gd name="f54" fmla="val 1910"/>
                  <a:gd name="f55" fmla="val 280"/>
                  <a:gd name="f56" fmla="val 178"/>
                  <a:gd name="f57" fmla="val 1756"/>
                  <a:gd name="f58" fmla="val 72"/>
                  <a:gd name="f59" fmla="val 1663"/>
                  <a:gd name="f60" fmla="val 56"/>
                  <a:gd name="f61" fmla="val 1570"/>
                  <a:gd name="f62" fmla="val 43"/>
                  <a:gd name="f63" fmla="val 1477"/>
                  <a:gd name="f64" fmla="val 33"/>
                  <a:gd name="f65" fmla="val 1163"/>
                  <a:gd name="f66" fmla="val 870"/>
                  <a:gd name="f67" fmla="val 558"/>
                  <a:gd name="f68" fmla="val 463"/>
                  <a:gd name="f69" fmla="val 370"/>
                  <a:gd name="f70" fmla="val 279"/>
                  <a:gd name="f71" fmla="val 249"/>
                  <a:gd name="f72" fmla="val 111"/>
                  <a:gd name="f73" fmla="val 221"/>
                  <a:gd name="f74" fmla="val 149"/>
                  <a:gd name="f75" fmla="val 193"/>
                  <a:gd name="f76" fmla="val 188"/>
                  <a:gd name="f77" fmla="val 527"/>
                  <a:gd name="f78" fmla="val 540"/>
                  <a:gd name="f79" fmla="val 639"/>
                  <a:gd name="f80" fmla="val 368"/>
                  <a:gd name="f81" fmla="val 812"/>
                  <a:gd name="f82" fmla="val 243"/>
                  <a:gd name="f83" fmla="val 1015"/>
                  <a:gd name="f84" fmla="val 1225"/>
                  <a:gd name="f85" fmla="val 1401"/>
                  <a:gd name="f86" fmla="val 375"/>
                  <a:gd name="f87" fmla="val 1510"/>
                  <a:gd name="f88" fmla="val 555"/>
                  <a:gd name="f89" fmla="val 1573"/>
                  <a:gd name="f90" fmla="val 658"/>
                  <a:gd name="f91" fmla="val 1613"/>
                  <a:gd name="f92" fmla="val 772"/>
                  <a:gd name="f93" fmla="val 1632"/>
                  <a:gd name="f94" fmla="val 891"/>
                  <a:gd name="f95" fmla="val 1640"/>
                  <a:gd name="f96" fmla="val 946"/>
                  <a:gd name="f97" fmla="val 999"/>
                  <a:gd name="f98" fmla="val 518"/>
                  <a:gd name="f99" fmla="val 341"/>
                  <a:gd name="f100" fmla="val 1260"/>
                  <a:gd name="f101" fmla="val 845"/>
                  <a:gd name="f102" fmla="val 520"/>
                  <a:gd name="f103" fmla="val 553"/>
                  <a:gd name="f104" fmla="val 184"/>
                  <a:gd name="f105" fmla="val 202"/>
                  <a:gd name="f106" fmla="val 137"/>
                  <a:gd name="f107" fmla="val 262"/>
                  <a:gd name="f108" fmla="val 92"/>
                  <a:gd name="f109" fmla="val 324"/>
                  <a:gd name="f110" fmla="val 46"/>
                  <a:gd name="f111" fmla="val 165"/>
                  <a:gd name="f112" fmla="val 237"/>
                  <a:gd name="f113" fmla="val 212"/>
                  <a:gd name="f114" fmla="val 209"/>
                  <a:gd name="f115" fmla="val 789"/>
                  <a:gd name="f116" fmla="val 201"/>
                  <a:gd name="f117" fmla="val 850"/>
                  <a:gd name="f118" fmla="val 191"/>
                  <a:gd name="f119" fmla="val 888"/>
                  <a:gd name="f120" fmla="val 173"/>
                  <a:gd name="f121" fmla="val 142"/>
                  <a:gd name="f122" fmla="val 103"/>
                  <a:gd name="f123" fmla="val 70"/>
                  <a:gd name="f124" fmla="val 49"/>
                  <a:gd name="f125" fmla="val 34"/>
                  <a:gd name="f126" fmla="val 21"/>
                  <a:gd name="f127" fmla="val 58"/>
                  <a:gd name="f128" fmla="val 80"/>
                  <a:gd name="f129" fmla="val 110"/>
                  <a:gd name="f130" fmla="val 337"/>
                  <a:gd name="f131" fmla="val 1959"/>
                  <a:gd name="f132" fmla="val 572"/>
                  <a:gd name="f133" fmla="val 2060"/>
                  <a:gd name="f134" fmla="val 788"/>
                  <a:gd name="f135" fmla="val 2194"/>
                  <a:gd name="f136" fmla="val 2196"/>
                  <a:gd name="f137" fmla="val 867"/>
                  <a:gd name="f138" fmla="val 2244"/>
                  <a:gd name="f139" fmla="val 953"/>
                  <a:gd name="f140" fmla="val 2299"/>
                  <a:gd name="f141" fmla="val 1016"/>
                  <a:gd name="f142" fmla="val 2368"/>
                  <a:gd name="f143" fmla="val 1082"/>
                  <a:gd name="f144" fmla="val 1166"/>
                  <a:gd name="f145" fmla="val 1244"/>
                  <a:gd name="f146" fmla="val 1246"/>
                  <a:gd name="f147" fmla="val 1427"/>
                  <a:gd name="f148" fmla="val 2083"/>
                  <a:gd name="f149" fmla="val 1620"/>
                  <a:gd name="f150" fmla="val 1995"/>
                  <a:gd name="f151" fmla="val 1794"/>
                  <a:gd name="f152" fmla="val 1869"/>
                  <a:gd name="f153" fmla="val 1503"/>
                  <a:gd name="f154" fmla="val 1566"/>
                  <a:gd name="f155" fmla="val 1394"/>
                  <a:gd name="f156" fmla="val 1739"/>
                  <a:gd name="f157" fmla="val 1224"/>
                  <a:gd name="f158" fmla="val 1020"/>
                  <a:gd name="f159" fmla="val 1012"/>
                  <a:gd name="f160" fmla="val 803"/>
                  <a:gd name="f161" fmla="val 1861"/>
                  <a:gd name="f162" fmla="val 628"/>
                  <a:gd name="f163" fmla="val 1730"/>
                  <a:gd name="f164" fmla="*/ f0 1 2037"/>
                  <a:gd name="f165" fmla="*/ f1 1 2369"/>
                  <a:gd name="f166" fmla="+- f4 0 f2"/>
                  <a:gd name="f167" fmla="+- f3 0 f2"/>
                  <a:gd name="f168" fmla="*/ f167 1 2037"/>
                  <a:gd name="f169" fmla="*/ f166 1 2369"/>
                  <a:gd name="f170" fmla="*/ f2 1 f168"/>
                  <a:gd name="f171" fmla="*/ f3 1 f168"/>
                  <a:gd name="f172" fmla="*/ f2 1 f169"/>
                  <a:gd name="f173" fmla="*/ f4 1 f169"/>
                  <a:gd name="f174" fmla="*/ f170 f164 1"/>
                  <a:gd name="f175" fmla="*/ f171 f164 1"/>
                  <a:gd name="f176" fmla="*/ f173 f165 1"/>
                  <a:gd name="f177" fmla="*/ f172 f16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4" t="f177" r="f175" b="f176"/>
                <a:pathLst>
                  <a:path w="2037" h="2369">
                    <a:moveTo>
                      <a:pt x="f5" y="f6"/>
                    </a:moveTo>
                    <a:cubicBezTo>
                      <a:pt x="f5" y="f7"/>
                      <a:pt x="f8" y="f9"/>
                      <a:pt x="f10" y="f11"/>
                    </a:cubicBezTo>
                    <a:lnTo>
                      <a:pt x="f12" y="f13"/>
                    </a:lnTo>
                    <a:cubicBezTo>
                      <a:pt x="f14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3" y="f24"/>
                    </a:cubicBezTo>
                    <a:cubicBezTo>
                      <a:pt x="f25" y="f26"/>
                      <a:pt x="f25" y="f27"/>
                      <a:pt x="f28" y="f29"/>
                    </a:cubicBezTo>
                    <a:cubicBezTo>
                      <a:pt x="f30" y="f31"/>
                      <a:pt x="f32" y="f33"/>
                      <a:pt x="f34" y="f35"/>
                    </a:cubicBezTo>
                    <a:cubicBezTo>
                      <a:pt x="f36" y="f37"/>
                      <a:pt x="f38" y="f39"/>
                      <a:pt x="f40" y="f41"/>
                    </a:cubicBezTo>
                    <a:cubicBezTo>
                      <a:pt x="f42" y="f43"/>
                      <a:pt x="f44" y="f45"/>
                      <a:pt x="f46" y="f47"/>
                    </a:cubicBezTo>
                    <a:cubicBezTo>
                      <a:pt x="f48" y="f49"/>
                      <a:pt x="f50" y="f51"/>
                      <a:pt x="f52" y="f53"/>
                    </a:cubicBezTo>
                    <a:cubicBezTo>
                      <a:pt x="f54" y="f55"/>
                      <a:pt x="f44" y="f56"/>
                      <a:pt x="f57" y="f58"/>
                    </a:cubicBezTo>
                    <a:cubicBezTo>
                      <a:pt x="f59" y="f60"/>
                      <a:pt x="f61" y="f62"/>
                      <a:pt x="f63" y="f64"/>
                    </a:cubicBezTo>
                    <a:cubicBezTo>
                      <a:pt x="f65" y="f2"/>
                      <a:pt x="f66" y="f2"/>
                      <a:pt x="f67" y="f64"/>
                    </a:cubicBezTo>
                    <a:cubicBezTo>
                      <a:pt x="f68" y="f62"/>
                      <a:pt x="f69" y="f60"/>
                      <a:pt x="f70" y="f58"/>
                    </a:cubicBezTo>
                    <a:cubicBezTo>
                      <a:pt x="f71" y="f72"/>
                      <a:pt x="f73" y="f74"/>
                      <a:pt x="f75" y="f76"/>
                    </a:cubicBezTo>
                    <a:lnTo>
                      <a:pt x="f77" y="f78"/>
                    </a:lnTo>
                    <a:cubicBezTo>
                      <a:pt x="f79" y="f80"/>
                      <a:pt x="f81" y="f82"/>
                      <a:pt x="f83" y="f82"/>
                    </a:cubicBezTo>
                    <a:cubicBezTo>
                      <a:pt x="f84" y="f82"/>
                      <a:pt x="f85" y="f86"/>
                      <a:pt x="f87" y="f88"/>
                    </a:cubicBezTo>
                    <a:cubicBezTo>
                      <a:pt x="f89" y="f90"/>
                      <a:pt x="f91" y="f92"/>
                      <a:pt x="f93" y="f94"/>
                    </a:cubicBezTo>
                    <a:lnTo>
                      <a:pt x="f93" y="f43"/>
                    </a:lnTo>
                    <a:cubicBezTo>
                      <a:pt x="f95" y="f96"/>
                      <a:pt x="f5" y="f97"/>
                      <a:pt x="f5" y="f6"/>
                    </a:cubicBez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98" y="f11"/>
                    </a:moveTo>
                    <a:cubicBezTo>
                      <a:pt x="f99" y="f100"/>
                      <a:pt x="f99" y="f101"/>
                      <a:pt x="f98" y="f88"/>
                    </a:cubicBezTo>
                    <a:lnTo>
                      <a:pt x="f102" y="f103"/>
                    </a:lnTo>
                    <a:lnTo>
                      <a:pt x="f104" y="f105"/>
                    </a:lnTo>
                    <a:cubicBezTo>
                      <a:pt x="f106" y="f107"/>
                      <a:pt x="f108" y="f109"/>
                      <a:pt x="f110" y="f53"/>
                    </a:cubicBezTo>
                    <a:cubicBezTo>
                      <a:pt x="f111" y="f51"/>
                      <a:pt x="f112" y="f49"/>
                      <a:pt x="f113" y="f47"/>
                    </a:cubicBezTo>
                    <a:lnTo>
                      <a:pt x="f114" y="f115"/>
                    </a:lnTo>
                    <a:lnTo>
                      <a:pt x="f113" y="f115"/>
                    </a:lnTo>
                    <a:cubicBezTo>
                      <a:pt x="f116" y="f117"/>
                      <a:pt x="f118" y="f119"/>
                      <a:pt x="f120" y="f41"/>
                    </a:cubicBezTo>
                    <a:cubicBezTo>
                      <a:pt x="f121" y="f39"/>
                      <a:pt x="f122" y="f37"/>
                      <a:pt x="f123" y="f35"/>
                    </a:cubicBezTo>
                    <a:cubicBezTo>
                      <a:pt x="f124" y="f33"/>
                      <a:pt x="f125" y="f31"/>
                      <a:pt x="f126" y="f29"/>
                    </a:cubicBezTo>
                    <a:cubicBezTo>
                      <a:pt x="f2" y="f27"/>
                      <a:pt x="f2" y="f26"/>
                      <a:pt x="f127" y="f24"/>
                    </a:cubicBezTo>
                    <a:cubicBezTo>
                      <a:pt x="f128" y="f22"/>
                      <a:pt x="f129" y="f20"/>
                      <a:pt x="f121" y="f18"/>
                    </a:cubicBezTo>
                    <a:cubicBezTo>
                      <a:pt x="f130" y="f131"/>
                      <a:pt x="f132" y="f133"/>
                      <a:pt x="f134" y="f135"/>
                    </a:cubicBezTo>
                    <a:lnTo>
                      <a:pt x="f115" y="f136"/>
                    </a:lnTo>
                    <a:cubicBezTo>
                      <a:pt x="f137" y="f138"/>
                      <a:pt x="f139" y="f140"/>
                      <a:pt x="f141" y="f142"/>
                    </a:cubicBezTo>
                    <a:cubicBezTo>
                      <a:pt x="f143" y="f140"/>
                      <a:pt x="f144" y="f138"/>
                      <a:pt x="f145" y="f136"/>
                    </a:cubicBezTo>
                    <a:lnTo>
                      <a:pt x="f146" y="f135"/>
                    </a:lnTo>
                    <a:cubicBezTo>
                      <a:pt x="f147" y="f148"/>
                      <a:pt x="f149" y="f150"/>
                      <a:pt x="f151" y="f152"/>
                    </a:cubicBezTo>
                    <a:lnTo>
                      <a:pt x="f153" y="f154"/>
                    </a:lnTo>
                    <a:cubicBezTo>
                      <a:pt x="f155" y="f156"/>
                      <a:pt x="f157" y="f40"/>
                      <a:pt x="f158" y="f40"/>
                    </a:cubicBezTo>
                    <a:lnTo>
                      <a:pt x="f159" y="f40"/>
                    </a:lnTo>
                    <a:cubicBezTo>
                      <a:pt x="f160" y="f161"/>
                      <a:pt x="f162" y="f163"/>
                      <a:pt x="f98" y="f11"/>
                    </a:cubicBezTo>
                    <a:close/>
                  </a:path>
                </a:pathLst>
              </a:custGeom>
              <a:solidFill>
                <a:srgbClr val="009035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9" name="Forma Livre 8"/>
              <p:cNvSpPr/>
              <p:nvPr/>
            </p:nvSpPr>
            <p:spPr>
              <a:xfrm>
                <a:off x="9199440" y="5899315"/>
                <a:ext cx="417597" cy="2617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244"/>
                  <a:gd name="f4" fmla="val 797"/>
                  <a:gd name="f5" fmla="val 796"/>
                  <a:gd name="f6" fmla="val 2"/>
                  <a:gd name="f7" fmla="val 355"/>
                  <a:gd name="f8" fmla="val 279"/>
                  <a:gd name="f9" fmla="val 620"/>
                  <a:gd name="f10" fmla="val 964"/>
                  <a:gd name="f11" fmla="val 1239"/>
                  <a:gd name="f12" fmla="val 1243"/>
                  <a:gd name="f13" fmla="*/ f0 1 1244"/>
                  <a:gd name="f14" fmla="*/ f1 1 797"/>
                  <a:gd name="f15" fmla="+- f4 0 f2"/>
                  <a:gd name="f16" fmla="+- f3 0 f2"/>
                  <a:gd name="f17" fmla="*/ f16 1 1244"/>
                  <a:gd name="f18" fmla="*/ f15 1 797"/>
                  <a:gd name="f19" fmla="*/ f2 1 f17"/>
                  <a:gd name="f20" fmla="*/ f3 1 f17"/>
                  <a:gd name="f21" fmla="*/ f2 1 f18"/>
                  <a:gd name="f22" fmla="*/ f4 1 f18"/>
                  <a:gd name="f23" fmla="*/ f19 f13 1"/>
                  <a:gd name="f24" fmla="*/ f20 f13 1"/>
                  <a:gd name="f25" fmla="*/ f22 f14 1"/>
                  <a:gd name="f26" fmla="*/ f21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3" t="f26" r="f24" b="f25"/>
                <a:pathLst>
                  <a:path w="1244" h="797">
                    <a:moveTo>
                      <a:pt x="f2" y="f5"/>
                    </a:moveTo>
                    <a:cubicBezTo>
                      <a:pt x="f6" y="f7"/>
                      <a:pt x="f8" y="f2"/>
                      <a:pt x="f9" y="f2"/>
                    </a:cubicBezTo>
                    <a:cubicBezTo>
                      <a:pt x="f10" y="f2"/>
                      <a:pt x="f11" y="f7"/>
                      <a:pt x="f12" y="f5"/>
                    </a:cubicBezTo>
                    <a:lnTo>
                      <a:pt x="f2" y="f5"/>
                    </a:lnTo>
                  </a:path>
                </a:pathLst>
              </a:custGeom>
              <a:noFill/>
              <a:ln w="1801" cap="flat">
                <a:solidFill>
                  <a:srgbClr val="1B1918"/>
                </a:solidFill>
                <a:prstDash val="solid"/>
                <a:miter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0" name="Forma Livre 9"/>
              <p:cNvSpPr/>
              <p:nvPr/>
            </p:nvSpPr>
            <p:spPr>
              <a:xfrm>
                <a:off x="9451796" y="6195956"/>
                <a:ext cx="107999" cy="107999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375"/>
                  <a:gd name="f6" fmla="val 371"/>
                  <a:gd name="f7" fmla="val 214"/>
                  <a:gd name="f8" fmla="val 66"/>
                  <a:gd name="f9" fmla="val 193"/>
                  <a:gd name="f10" fmla="val 17"/>
                  <a:gd name="f11" fmla="val 195"/>
                  <a:gd name="f12" fmla="val 12"/>
                  <a:gd name="f13" fmla="val 189"/>
                  <a:gd name="f14" fmla="val 10"/>
                  <a:gd name="f15" fmla="val 7"/>
                  <a:gd name="f16" fmla="val 183"/>
                  <a:gd name="f17" fmla="val 160"/>
                  <a:gd name="f18" fmla="val 68"/>
                  <a:gd name="f19" fmla="val 168"/>
                  <a:gd name="f20" fmla="val 3"/>
                  <a:gd name="f21" fmla="val 159"/>
                  <a:gd name="f22" fmla="val 2"/>
                  <a:gd name="f23" fmla="val 152"/>
                  <a:gd name="f24" fmla="val 63"/>
                  <a:gd name="f25" fmla="val 145"/>
                  <a:gd name="f26" fmla="val 136"/>
                  <a:gd name="f27" fmla="val 143"/>
                  <a:gd name="f28" fmla="val 121"/>
                  <a:gd name="f29" fmla="val 5"/>
                  <a:gd name="f30" fmla="val 112"/>
                  <a:gd name="f31" fmla="val 8"/>
                  <a:gd name="f32" fmla="val 74"/>
                  <a:gd name="f33" fmla="val 93"/>
                  <a:gd name="f34" fmla="val 86"/>
                  <a:gd name="f35" fmla="val 23"/>
                  <a:gd name="f36" fmla="val 126"/>
                  <a:gd name="f37" fmla="val 76"/>
                  <a:gd name="f38" fmla="val 35"/>
                  <a:gd name="f39" fmla="val 71"/>
                  <a:gd name="f40" fmla="val 43"/>
                  <a:gd name="f41" fmla="val 81"/>
                  <a:gd name="f42" fmla="val 50"/>
                  <a:gd name="f43" fmla="val 52"/>
                  <a:gd name="f44" fmla="val 78"/>
                  <a:gd name="f45" fmla="val 64"/>
                  <a:gd name="f46" fmla="val 59"/>
                  <a:gd name="f47" fmla="val 60"/>
                  <a:gd name="f48" fmla="val 57"/>
                  <a:gd name="f49" fmla="val 61"/>
                  <a:gd name="f50" fmla="val 83"/>
                  <a:gd name="f51" fmla="val 116"/>
                  <a:gd name="f52" fmla="val 38"/>
                  <a:gd name="f53" fmla="val 32"/>
                  <a:gd name="f54" fmla="val 123"/>
                  <a:gd name="f55" fmla="val 26"/>
                  <a:gd name="f56" fmla="val 101"/>
                  <a:gd name="f57" fmla="val 109"/>
                  <a:gd name="f58" fmla="val 69"/>
                  <a:gd name="f59" fmla="val 129"/>
                  <a:gd name="f60" fmla="val 16"/>
                  <a:gd name="f61" fmla="val 124"/>
                  <a:gd name="f62" fmla="val 14"/>
                  <a:gd name="f63" fmla="val 133"/>
                  <a:gd name="f64" fmla="val 138"/>
                  <a:gd name="f65" fmla="val 144"/>
                  <a:gd name="f66" fmla="val 141"/>
                  <a:gd name="f67" fmla="val 11"/>
                  <a:gd name="f68" fmla="val 148"/>
                  <a:gd name="f69" fmla="val 151"/>
                  <a:gd name="f70" fmla="val 154"/>
                  <a:gd name="f71" fmla="val 20"/>
                  <a:gd name="f72" fmla="val 161"/>
                  <a:gd name="f73" fmla="val 172"/>
                  <a:gd name="f74" fmla="val 187"/>
                  <a:gd name="f75" fmla="val 199"/>
                  <a:gd name="f76" fmla="val 40"/>
                  <a:gd name="f77" fmla="val 202"/>
                  <a:gd name="f78" fmla="val 205"/>
                  <a:gd name="f79" fmla="val 4"/>
                  <a:gd name="f80" fmla="val 210"/>
                  <a:gd name="f81" fmla="val 212"/>
                  <a:gd name="f82" fmla="val 220"/>
                  <a:gd name="f83" fmla="val 47"/>
                  <a:gd name="f84" fmla="val 209"/>
                  <a:gd name="f85" fmla="val 237"/>
                  <a:gd name="f86" fmla="val 245"/>
                  <a:gd name="f87" fmla="val 67"/>
                  <a:gd name="f88" fmla="val 215"/>
                  <a:gd name="f89" fmla="val 19"/>
                  <a:gd name="f90" fmla="val 260"/>
                  <a:gd name="f91" fmla="val 24"/>
                  <a:gd name="f92" fmla="val 267"/>
                  <a:gd name="f93" fmla="val 72"/>
                  <a:gd name="f94" fmla="val 224"/>
                  <a:gd name="f95" fmla="val 266"/>
                  <a:gd name="f96" fmla="val 271"/>
                  <a:gd name="f97" fmla="val 281"/>
                  <a:gd name="f98" fmla="val 276"/>
                  <a:gd name="f99" fmla="val 48"/>
                  <a:gd name="f100" fmla="val 279"/>
                  <a:gd name="f101" fmla="val 272"/>
                  <a:gd name="f102" fmla="val 269"/>
                  <a:gd name="f103" fmla="val 29"/>
                  <a:gd name="f104" fmla="val 295"/>
                  <a:gd name="f105" fmla="val 303"/>
                  <a:gd name="f106" fmla="val 274"/>
                  <a:gd name="f107" fmla="val 288"/>
                  <a:gd name="f108" fmla="val 301"/>
                  <a:gd name="f109" fmla="val 316"/>
                  <a:gd name="f110" fmla="val 321"/>
                  <a:gd name="f111" fmla="val 55"/>
                  <a:gd name="f112" fmla="val 325"/>
                  <a:gd name="f113" fmla="val 308"/>
                  <a:gd name="f114" fmla="val 283"/>
                  <a:gd name="f115" fmla="val 335"/>
                  <a:gd name="f116" fmla="val 338"/>
                  <a:gd name="f117" fmla="val 90"/>
                  <a:gd name="f118" fmla="val 286"/>
                  <a:gd name="f119" fmla="val 336"/>
                  <a:gd name="f120" fmla="val 91"/>
                  <a:gd name="f121" fmla="val 340"/>
                  <a:gd name="f122" fmla="val 341"/>
                  <a:gd name="f123" fmla="val 98"/>
                  <a:gd name="f124" fmla="val 345"/>
                  <a:gd name="f125" fmla="val 102"/>
                  <a:gd name="f126" fmla="val 128"/>
                  <a:gd name="f127" fmla="val 107"/>
                  <a:gd name="f128" fmla="val 357"/>
                  <a:gd name="f129" fmla="val 114"/>
                  <a:gd name="f130" fmla="val 362"/>
                  <a:gd name="f131" fmla="val 330"/>
                  <a:gd name="f132" fmla="val 346"/>
                  <a:gd name="f133" fmla="val 365"/>
                  <a:gd name="f134" fmla="val 134"/>
                  <a:gd name="f135" fmla="val 370"/>
                  <a:gd name="f136" fmla="val 348"/>
                  <a:gd name="f137" fmla="val 333"/>
                  <a:gd name="f138" fmla="val 146"/>
                  <a:gd name="f139" fmla="val 320"/>
                  <a:gd name="f140" fmla="val 368"/>
                  <a:gd name="f141" fmla="val 153"/>
                  <a:gd name="f142" fmla="val 318"/>
                  <a:gd name="f143" fmla="val 363"/>
                  <a:gd name="f144" fmla="val 192"/>
                  <a:gd name="f145" fmla="val 207"/>
                  <a:gd name="f146" fmla="val 367"/>
                  <a:gd name="f147" fmla="val 216"/>
                  <a:gd name="f148" fmla="val 228"/>
                  <a:gd name="f149" fmla="val 229"/>
                  <a:gd name="f150" fmla="val 331"/>
                  <a:gd name="f151" fmla="val 231"/>
                  <a:gd name="f152" fmla="val 240"/>
                  <a:gd name="f153" fmla="val 238"/>
                  <a:gd name="f154" fmla="val 328"/>
                  <a:gd name="f155" fmla="val 315"/>
                  <a:gd name="f156" fmla="val 358"/>
                  <a:gd name="f157" fmla="val 355"/>
                  <a:gd name="f158" fmla="val 247"/>
                  <a:gd name="f159" fmla="val 313"/>
                  <a:gd name="f160" fmla="val 278"/>
                  <a:gd name="f161" fmla="val 343"/>
                  <a:gd name="f162" fmla="val 285"/>
                  <a:gd name="f163" fmla="val 298"/>
                  <a:gd name="f164" fmla="val 307"/>
                  <a:gd name="f165" fmla="val 293"/>
                  <a:gd name="f166" fmla="val 300"/>
                  <a:gd name="f167" fmla="val 309"/>
                  <a:gd name="f168" fmla="val 306"/>
                  <a:gd name="f169" fmla="val 317"/>
                  <a:gd name="f170" fmla="val 319"/>
                  <a:gd name="f171" fmla="val 326"/>
                  <a:gd name="f172" fmla="val 324"/>
                  <a:gd name="f173" fmla="val 314"/>
                  <a:gd name="f174" fmla="val 322"/>
                  <a:gd name="f175" fmla="val 277"/>
                  <a:gd name="f176" fmla="val 350"/>
                  <a:gd name="f177" fmla="val 262"/>
                  <a:gd name="f178" fmla="val 302"/>
                  <a:gd name="f179" fmla="val 222"/>
                  <a:gd name="f180" fmla="val 264"/>
                  <a:gd name="f181" fmla="val 259"/>
                  <a:gd name="f182" fmla="val 364"/>
                  <a:gd name="f183" fmla="val 244"/>
                  <a:gd name="f184" fmla="val 369"/>
                  <a:gd name="f185" fmla="val 235"/>
                  <a:gd name="f186" fmla="val 204"/>
                  <a:gd name="f187" fmla="val 217"/>
                  <a:gd name="f188" fmla="val 372"/>
                  <a:gd name="f189" fmla="val 219"/>
                  <a:gd name="f190" fmla="val 374"/>
                  <a:gd name="f191" fmla="val 352"/>
                  <a:gd name="f192" fmla="val 194"/>
                  <a:gd name="f193" fmla="val 185"/>
                  <a:gd name="f194" fmla="val 169"/>
                  <a:gd name="f195" fmla="val 177"/>
                  <a:gd name="f196" fmla="val 353"/>
                  <a:gd name="f197" fmla="val 359"/>
                  <a:gd name="f198" fmla="val 149"/>
                  <a:gd name="f199" fmla="val 139"/>
                  <a:gd name="f200" fmla="val 310"/>
                  <a:gd name="f201" fmla="val 131"/>
                  <a:gd name="f202" fmla="val 305"/>
                  <a:gd name="f203" fmla="val 108"/>
                  <a:gd name="f204" fmla="val 99"/>
                  <a:gd name="f205" fmla="val 119"/>
                  <a:gd name="f206" fmla="val 312"/>
                  <a:gd name="f207" fmla="val 58"/>
                  <a:gd name="f208" fmla="val 297"/>
                  <a:gd name="f209" fmla="val 42"/>
                  <a:gd name="f210" fmla="val 33"/>
                  <a:gd name="f211" fmla="val 248"/>
                  <a:gd name="f212" fmla="val 22"/>
                  <a:gd name="f213" fmla="val 15"/>
                  <a:gd name="f214" fmla="val 73"/>
                  <a:gd name="f215" fmla="val 254"/>
                  <a:gd name="f216" fmla="val 223"/>
                  <a:gd name="f217" fmla="val 181"/>
                  <a:gd name="f218" fmla="val 156"/>
                  <a:gd name="f219" fmla="val 200"/>
                  <a:gd name="f220" fmla="val 208"/>
                  <a:gd name="f221" fmla="val 188"/>
                  <a:gd name="f222" fmla="val 27"/>
                  <a:gd name="f223" fmla="val 157"/>
                  <a:gd name="f224" fmla="val 103"/>
                  <a:gd name="f225" fmla="val 165"/>
                  <a:gd name="f226" fmla="val 174"/>
                  <a:gd name="f227" fmla="val 227"/>
                  <a:gd name="f228" fmla="val 255"/>
                  <a:gd name="f229" fmla="val 290"/>
                  <a:gd name="f230" fmla="val 226"/>
                  <a:gd name="f231" fmla="val 291"/>
                  <a:gd name="f232" fmla="val 186"/>
                  <a:gd name="f233" fmla="val 257"/>
                  <a:gd name="f234" fmla="val 184"/>
                  <a:gd name="f235" fmla="val 190"/>
                  <a:gd name="f236" fmla="val 252"/>
                  <a:gd name="f237" fmla="val 239"/>
                  <a:gd name="f238" fmla="val 243"/>
                  <a:gd name="f239" fmla="val 236"/>
                  <a:gd name="f240" fmla="val 232"/>
                  <a:gd name="f241" fmla="val 197"/>
                  <a:gd name="f242" fmla="val 170"/>
                  <a:gd name="f243" fmla="val 182"/>
                  <a:gd name="f244" fmla="val 104"/>
                  <a:gd name="f245" fmla="val 79"/>
                  <a:gd name="f246" fmla="val 111"/>
                  <a:gd name="f247" fmla="val 53"/>
                  <a:gd name="f248" fmla="val 118"/>
                  <a:gd name="f249" fmla="val 105"/>
                  <a:gd name="f250" fmla="val 106"/>
                  <a:gd name="f251" fmla="val 171"/>
                  <a:gd name="f252" fmla="val 162"/>
                  <a:gd name="f253" fmla="val 122"/>
                  <a:gd name="f254" fmla="val 97"/>
                  <a:gd name="f255" fmla="val 140"/>
                  <a:gd name="f256" fmla="val 115"/>
                  <a:gd name="f257" fmla="val 88"/>
                  <a:gd name="f258" fmla="val 234"/>
                  <a:gd name="f259" fmla="val 150"/>
                  <a:gd name="f260" fmla="val 100"/>
                  <a:gd name="f261" fmla="val 95"/>
                  <a:gd name="f262" fmla="val 85"/>
                  <a:gd name="f263" fmla="val 113"/>
                  <a:gd name="f264" fmla="val 62"/>
                  <a:gd name="f265" fmla="*/ f2 1 375"/>
                  <a:gd name="f266" fmla="*/ f3 1 371"/>
                  <a:gd name="f267" fmla="+- f6 0 f4"/>
                  <a:gd name="f268" fmla="+- f5 0 f4"/>
                  <a:gd name="f269" fmla="*/ f268 1 375"/>
                  <a:gd name="f270" fmla="*/ f267 1 371"/>
                  <a:gd name="f271" fmla="*/ f4 1 f269"/>
                  <a:gd name="f272" fmla="*/ f5 1 f269"/>
                  <a:gd name="f273" fmla="*/ f4 1 f270"/>
                  <a:gd name="f274" fmla="*/ f6 1 f270"/>
                  <a:gd name="f275" fmla="*/ f271 f265 1"/>
                  <a:gd name="f276" fmla="*/ f272 f265 1"/>
                  <a:gd name="f277" fmla="*/ f274 f266 1"/>
                  <a:gd name="f278" fmla="*/ f273 f26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75" t="f278" r="f276" b="f277"/>
                <a:pathLst>
                  <a:path w="375" h="371">
                    <a:moveTo>
                      <a:pt x="f7" y="f8"/>
                    </a:moveTo>
                    <a:lnTo>
                      <a:pt x="f9" y="f10"/>
                    </a:lnTo>
                    <a:lnTo>
                      <a:pt x="f11" y="f12"/>
                    </a:lnTo>
                    <a:lnTo>
                      <a:pt x="f13" y="f14"/>
                    </a:lnTo>
                    <a:lnTo>
                      <a:pt x="f13" y="f15"/>
                    </a:lnTo>
                    <a:lnTo>
                      <a:pt x="f1" y="f14"/>
                    </a:lnTo>
                    <a:lnTo>
                      <a:pt x="f16" y="f10"/>
                    </a:lnTo>
                    <a:lnTo>
                      <a:pt x="f17" y="f18"/>
                    </a:lnTo>
                    <a:lnTo>
                      <a:pt x="f19" y="f20"/>
                    </a:lnTo>
                    <a:lnTo>
                      <a:pt x="f21" y="f22"/>
                    </a:lnTo>
                    <a:lnTo>
                      <a:pt x="f23" y="f24"/>
                    </a:lnTo>
                    <a:lnTo>
                      <a:pt x="f25" y="f22"/>
                    </a:lnTo>
                    <a:lnTo>
                      <a:pt x="f26" y="f22"/>
                    </a:lnTo>
                    <a:lnTo>
                      <a:pt x="f27" y="f18"/>
                    </a:lnTo>
                    <a:lnTo>
                      <a:pt x="f28" y="f29"/>
                    </a:lnTo>
                    <a:lnTo>
                      <a:pt x="f30" y="f31"/>
                    </a:lnTo>
                    <a:lnTo>
                      <a:pt x="f26" y="f32"/>
                    </a:lnTo>
                    <a:lnTo>
                      <a:pt x="f33" y="f10"/>
                    </a:lnTo>
                    <a:lnTo>
                      <a:pt x="f34" y="f35"/>
                    </a:lnTo>
                    <a:lnTo>
                      <a:pt x="f36" y="f37"/>
                    </a:lnTo>
                    <a:lnTo>
                      <a:pt x="f37" y="f38"/>
                    </a:lnTo>
                    <a:lnTo>
                      <a:pt x="f39" y="f40"/>
                    </a:lnTo>
                    <a:lnTo>
                      <a:pt x="f41" y="f42"/>
                    </a:lnTo>
                    <a:lnTo>
                      <a:pt x="f37" y="f43"/>
                    </a:lnTo>
                    <a:lnTo>
                      <a:pt x="f44" y="f8"/>
                    </a:lnTo>
                    <a:lnTo>
                      <a:pt x="f45" y="f46"/>
                    </a:lnTo>
                    <a:lnTo>
                      <a:pt x="f47" y="f8"/>
                    </a:lnTo>
                    <a:lnTo>
                      <a:pt x="f48" y="f49"/>
                    </a:lnTo>
                    <a:lnTo>
                      <a:pt x="f42" y="f8"/>
                    </a:lnTo>
                    <a:lnTo>
                      <a:pt x="f50" y="f51"/>
                    </a:lnTo>
                    <a:lnTo>
                      <a:pt x="f52" y="f44"/>
                    </a:lnTo>
                    <a:lnTo>
                      <a:pt x="f53" y="f34"/>
                    </a:lnTo>
                    <a:lnTo>
                      <a:pt x="f37" y="f54"/>
                    </a:lnTo>
                    <a:lnTo>
                      <a:pt x="f55" y="f56"/>
                    </a:lnTo>
                    <a:lnTo>
                      <a:pt x="f35" y="f57"/>
                    </a:lnTo>
                    <a:lnTo>
                      <a:pt x="f58" y="f59"/>
                    </a:lnTo>
                    <a:lnTo>
                      <a:pt x="f60" y="f61"/>
                    </a:lnTo>
                    <a:lnTo>
                      <a:pt x="f62" y="f63"/>
                    </a:lnTo>
                    <a:lnTo>
                      <a:pt x="f8" y="f64"/>
                    </a:lnTo>
                    <a:lnTo>
                      <a:pt x="f35" y="f65"/>
                    </a:lnTo>
                    <a:lnTo>
                      <a:pt x="f60" y="f66"/>
                    </a:lnTo>
                    <a:lnTo>
                      <a:pt x="f67" y="f68"/>
                    </a:lnTo>
                    <a:lnTo>
                      <a:pt x="f60" y="f69"/>
                    </a:lnTo>
                    <a:lnTo>
                      <a:pt x="f60" y="f70"/>
                    </a:lnTo>
                    <a:lnTo>
                      <a:pt x="f71" y="f70"/>
                    </a:lnTo>
                    <a:lnTo>
                      <a:pt x="f47" y="f1"/>
                    </a:lnTo>
                    <a:lnTo>
                      <a:pt x="f29" y="f72"/>
                    </a:lnTo>
                    <a:lnTo>
                      <a:pt x="f22" y="f73"/>
                    </a:lnTo>
                    <a:lnTo>
                      <a:pt x="f47" y="f13"/>
                    </a:lnTo>
                    <a:lnTo>
                      <a:pt x="f4" y="f74"/>
                    </a:lnTo>
                    <a:lnTo>
                      <a:pt x="f4" y="f11"/>
                    </a:lnTo>
                    <a:lnTo>
                      <a:pt x="f48" y="f75"/>
                    </a:lnTo>
                    <a:cubicBezTo>
                      <a:pt x="f76" y="f77"/>
                      <a:pt x="f35" y="f78"/>
                      <a:pt x="f79" y="f80"/>
                    </a:cubicBezTo>
                    <a:lnTo>
                      <a:pt x="f4" y="f81"/>
                    </a:lnTo>
                    <a:lnTo>
                      <a:pt x="f22" y="f82"/>
                    </a:lnTo>
                    <a:lnTo>
                      <a:pt x="f29" y="f82"/>
                    </a:lnTo>
                    <a:cubicBezTo>
                      <a:pt x="f55" y="f7"/>
                      <a:pt x="f83" y="f84"/>
                      <a:pt x="f8" y="f78"/>
                    </a:cubicBezTo>
                    <a:lnTo>
                      <a:pt x="f29" y="f85"/>
                    </a:lnTo>
                    <a:lnTo>
                      <a:pt x="f67" y="f86"/>
                    </a:lnTo>
                    <a:lnTo>
                      <a:pt x="f87" y="f88"/>
                    </a:lnTo>
                    <a:lnTo>
                      <a:pt x="f89" y="f90"/>
                    </a:lnTo>
                    <a:lnTo>
                      <a:pt x="f91" y="f92"/>
                    </a:lnTo>
                    <a:lnTo>
                      <a:pt x="f93" y="f94"/>
                    </a:lnTo>
                    <a:lnTo>
                      <a:pt x="f83" y="f95"/>
                    </a:lnTo>
                    <a:lnTo>
                      <a:pt x="f91" y="f96"/>
                    </a:lnTo>
                    <a:lnTo>
                      <a:pt x="f55" y="f97"/>
                    </a:lnTo>
                    <a:lnTo>
                      <a:pt x="f40" y="f98"/>
                    </a:lnTo>
                    <a:lnTo>
                      <a:pt x="f99" y="f100"/>
                    </a:lnTo>
                    <a:lnTo>
                      <a:pt x="f43" y="f101"/>
                    </a:lnTo>
                    <a:lnTo>
                      <a:pt x="f87" y="f102"/>
                    </a:lnTo>
                    <a:lnTo>
                      <a:pt x="f103" y="f104"/>
                    </a:lnTo>
                    <a:lnTo>
                      <a:pt x="f38" y="f105"/>
                    </a:lnTo>
                    <a:lnTo>
                      <a:pt x="f37" y="f106"/>
                    </a:lnTo>
                    <a:cubicBezTo>
                      <a:pt x="f87" y="f107"/>
                      <a:pt x="f47" y="f108"/>
                      <a:pt x="f42" y="f109"/>
                    </a:cubicBezTo>
                    <a:lnTo>
                      <a:pt x="f99" y="f110"/>
                    </a:lnTo>
                    <a:lnTo>
                      <a:pt x="f111" y="f112"/>
                    </a:lnTo>
                    <a:lnTo>
                      <a:pt x="f46" y="f110"/>
                    </a:lnTo>
                    <a:cubicBezTo>
                      <a:pt x="f8" y="f113"/>
                      <a:pt x="f32" y="f104"/>
                      <a:pt x="f41" y="f114"/>
                    </a:cubicBezTo>
                    <a:lnTo>
                      <a:pt x="f87" y="f115"/>
                    </a:lnTo>
                    <a:lnTo>
                      <a:pt x="f37" y="f116"/>
                    </a:lnTo>
                    <a:lnTo>
                      <a:pt x="f117" y="f118"/>
                    </a:lnTo>
                    <a:lnTo>
                      <a:pt x="f33" y="f119"/>
                    </a:lnTo>
                    <a:lnTo>
                      <a:pt x="f120" y="f116"/>
                    </a:lnTo>
                    <a:lnTo>
                      <a:pt x="f33" y="f121"/>
                    </a:lnTo>
                    <a:lnTo>
                      <a:pt x="f33" y="f122"/>
                    </a:lnTo>
                    <a:lnTo>
                      <a:pt x="f123" y="f124"/>
                    </a:lnTo>
                    <a:lnTo>
                      <a:pt x="f125" y="f122"/>
                    </a:lnTo>
                    <a:lnTo>
                      <a:pt x="f126" y="f109"/>
                    </a:lnTo>
                    <a:lnTo>
                      <a:pt x="f127" y="f128"/>
                    </a:lnTo>
                    <a:lnTo>
                      <a:pt x="f129" y="f130"/>
                    </a:lnTo>
                    <a:lnTo>
                      <a:pt x="f26" y="f109"/>
                    </a:lnTo>
                    <a:cubicBezTo>
                      <a:pt x="f26" y="f131"/>
                      <a:pt x="f26" y="f132"/>
                      <a:pt x="f26" y="f133"/>
                    </a:cubicBezTo>
                    <a:lnTo>
                      <a:pt x="f134" y="f135"/>
                    </a:lnTo>
                    <a:lnTo>
                      <a:pt x="f27" y="f135"/>
                    </a:lnTo>
                    <a:lnTo>
                      <a:pt x="f27" y="f133"/>
                    </a:lnTo>
                    <a:cubicBezTo>
                      <a:pt x="f25" y="f136"/>
                      <a:pt x="f25" y="f137"/>
                      <a:pt x="f138" y="f139"/>
                    </a:cubicBezTo>
                    <a:lnTo>
                      <a:pt x="f21" y="f135"/>
                    </a:lnTo>
                    <a:lnTo>
                      <a:pt x="f19" y="f140"/>
                    </a:lnTo>
                    <a:lnTo>
                      <a:pt x="f141" y="f142"/>
                    </a:lnTo>
                    <a:lnTo>
                      <a:pt x="f16" y="f143"/>
                    </a:lnTo>
                    <a:lnTo>
                      <a:pt x="f13" y="f0"/>
                    </a:lnTo>
                    <a:lnTo>
                      <a:pt x="f144" y="f130"/>
                    </a:lnTo>
                    <a:lnTo>
                      <a:pt x="f82" y="f109"/>
                    </a:lnTo>
                    <a:lnTo>
                      <a:pt x="f145" y="f146"/>
                    </a:lnTo>
                    <a:lnTo>
                      <a:pt x="f147" y="f135"/>
                    </a:lnTo>
                    <a:lnTo>
                      <a:pt x="f148" y="f142"/>
                    </a:lnTo>
                    <a:cubicBezTo>
                      <a:pt x="f149" y="f150"/>
                      <a:pt x="f149" y="f132"/>
                      <a:pt x="f151" y="f143"/>
                    </a:cubicBezTo>
                    <a:lnTo>
                      <a:pt x="f151" y="f140"/>
                    </a:lnTo>
                    <a:lnTo>
                      <a:pt x="f152" y="f146"/>
                    </a:lnTo>
                    <a:lnTo>
                      <a:pt x="f152" y="f130"/>
                    </a:lnTo>
                    <a:cubicBezTo>
                      <a:pt x="f153" y="f124"/>
                      <a:pt x="f153" y="f154"/>
                      <a:pt x="f153" y="f155"/>
                    </a:cubicBezTo>
                    <a:lnTo>
                      <a:pt x="f90" y="f156"/>
                    </a:lnTo>
                    <a:lnTo>
                      <a:pt x="f92" y="f157"/>
                    </a:lnTo>
                    <a:lnTo>
                      <a:pt x="f158" y="f159"/>
                    </a:lnTo>
                    <a:lnTo>
                      <a:pt x="f101" y="f116"/>
                    </a:lnTo>
                    <a:lnTo>
                      <a:pt x="f101" y="f121"/>
                    </a:lnTo>
                    <a:lnTo>
                      <a:pt x="f160" y="f161"/>
                    </a:lnTo>
                    <a:lnTo>
                      <a:pt x="f97" y="f121"/>
                    </a:lnTo>
                    <a:lnTo>
                      <a:pt x="f97" y="f116"/>
                    </a:lnTo>
                    <a:lnTo>
                      <a:pt x="f114" y="f119"/>
                    </a:lnTo>
                    <a:lnTo>
                      <a:pt x="f97" y="f115"/>
                    </a:lnTo>
                    <a:lnTo>
                      <a:pt x="f162" y="f162"/>
                    </a:lnTo>
                    <a:lnTo>
                      <a:pt x="f163" y="f115"/>
                    </a:lnTo>
                    <a:lnTo>
                      <a:pt x="f164" y="f137"/>
                    </a:lnTo>
                    <a:lnTo>
                      <a:pt x="f165" y="f97"/>
                    </a:lnTo>
                    <a:cubicBezTo>
                      <a:pt x="f166" y="f165"/>
                      <a:pt x="f167" y="f168"/>
                      <a:pt x="f169" y="f139"/>
                    </a:cubicBezTo>
                    <a:lnTo>
                      <a:pt x="f170" y="f112"/>
                    </a:lnTo>
                    <a:lnTo>
                      <a:pt x="f171" y="f139"/>
                    </a:lnTo>
                    <a:lnTo>
                      <a:pt x="f172" y="f109"/>
                    </a:lnTo>
                    <a:cubicBezTo>
                      <a:pt x="f173" y="f166"/>
                      <a:pt x="f164" y="f118"/>
                      <a:pt x="f163" y="f101"/>
                    </a:cubicBezTo>
                    <a:lnTo>
                      <a:pt x="f121" y="f108"/>
                    </a:lnTo>
                    <a:lnTo>
                      <a:pt x="f124" y="f165"/>
                    </a:lnTo>
                    <a:lnTo>
                      <a:pt x="f164" y="f92"/>
                    </a:lnTo>
                    <a:lnTo>
                      <a:pt x="f174" y="f96"/>
                    </a:lnTo>
                    <a:lnTo>
                      <a:pt x="f171" y="f175"/>
                    </a:lnTo>
                    <a:lnTo>
                      <a:pt x="f150" y="f101"/>
                    </a:lnTo>
                    <a:lnTo>
                      <a:pt x="f136" y="f100"/>
                    </a:lnTo>
                    <a:lnTo>
                      <a:pt x="f176" y="f102"/>
                    </a:lnTo>
                    <a:lnTo>
                      <a:pt x="f154" y="f177"/>
                    </a:lnTo>
                    <a:lnTo>
                      <a:pt x="f178" y="f179"/>
                    </a:lnTo>
                    <a:lnTo>
                      <a:pt x="f176" y="f180"/>
                    </a:lnTo>
                    <a:lnTo>
                      <a:pt x="f157" y="f181"/>
                    </a:lnTo>
                    <a:lnTo>
                      <a:pt x="f164" y="f7"/>
                    </a:lnTo>
                    <a:lnTo>
                      <a:pt x="f182" y="f183"/>
                    </a:lnTo>
                    <a:lnTo>
                      <a:pt x="f184" y="f185"/>
                    </a:lnTo>
                    <a:lnTo>
                      <a:pt x="f167" y="f186"/>
                    </a:lnTo>
                    <a:cubicBezTo>
                      <a:pt x="f154" y="f145"/>
                      <a:pt x="f136" y="f81"/>
                      <a:pt x="f184" y="f187"/>
                    </a:cubicBezTo>
                    <a:lnTo>
                      <a:pt x="f188" y="f189"/>
                    </a:lnTo>
                    <a:lnTo>
                      <a:pt x="f190" y="f80"/>
                    </a:lnTo>
                    <a:lnTo>
                      <a:pt x="f6" y="f84"/>
                    </a:lnTo>
                    <a:cubicBezTo>
                      <a:pt x="f191" y="f186"/>
                      <a:pt x="f119" y="f75"/>
                      <a:pt x="f169" y="f11"/>
                    </a:cubicBezTo>
                    <a:lnTo>
                      <a:pt x="f190" y="f192"/>
                    </a:lnTo>
                    <a:lnTo>
                      <a:pt x="f190" y="f193"/>
                    </a:lnTo>
                    <a:lnTo>
                      <a:pt x="f173" y="f74"/>
                    </a:lnTo>
                    <a:lnTo>
                      <a:pt x="f188" y="f194"/>
                    </a:lnTo>
                    <a:lnTo>
                      <a:pt x="f6" y="f21"/>
                    </a:lnTo>
                    <a:lnTo>
                      <a:pt x="f173" y="f195"/>
                    </a:lnTo>
                    <a:lnTo>
                      <a:pt x="f196" y="f141"/>
                    </a:lnTo>
                    <a:lnTo>
                      <a:pt x="f197" y="f141"/>
                    </a:lnTo>
                    <a:lnTo>
                      <a:pt x="f0" y="f198"/>
                    </a:lnTo>
                    <a:lnTo>
                      <a:pt x="f182" y="f138"/>
                    </a:lnTo>
                    <a:lnTo>
                      <a:pt x="f197" y="f199"/>
                    </a:lnTo>
                    <a:lnTo>
                      <a:pt x="f191" y="f27"/>
                    </a:lnTo>
                    <a:lnTo>
                      <a:pt x="f200" y="f26"/>
                    </a:lnTo>
                    <a:lnTo>
                      <a:pt x="f0" y="f201"/>
                    </a:lnTo>
                    <a:lnTo>
                      <a:pt x="f197" y="f28"/>
                    </a:lnTo>
                    <a:lnTo>
                      <a:pt x="f202" y="f126"/>
                    </a:lnTo>
                    <a:lnTo>
                      <a:pt x="f191" y="f203"/>
                    </a:lnTo>
                    <a:lnTo>
                      <a:pt x="f136" y="f204"/>
                    </a:lnTo>
                    <a:lnTo>
                      <a:pt x="f163" y="f205"/>
                    </a:lnTo>
                    <a:lnTo>
                      <a:pt x="f161" y="f50"/>
                    </a:lnTo>
                    <a:lnTo>
                      <a:pt x="f119" y="f37"/>
                    </a:lnTo>
                    <a:lnTo>
                      <a:pt x="f165" y="f129"/>
                    </a:lnTo>
                    <a:lnTo>
                      <a:pt x="f172" y="f45"/>
                    </a:lnTo>
                    <a:lnTo>
                      <a:pt x="f169" y="f46"/>
                    </a:lnTo>
                    <a:lnTo>
                      <a:pt x="f173" y="f45"/>
                    </a:lnTo>
                    <a:lnTo>
                      <a:pt x="f206" y="f207"/>
                    </a:lnTo>
                    <a:lnTo>
                      <a:pt x="f208" y="f45"/>
                    </a:lnTo>
                    <a:lnTo>
                      <a:pt x="f163" y="f42"/>
                    </a:lnTo>
                    <a:lnTo>
                      <a:pt x="f104" y="f99"/>
                    </a:lnTo>
                    <a:lnTo>
                      <a:pt x="f105" y="f209"/>
                    </a:lnTo>
                    <a:lnTo>
                      <a:pt x="f163" y="f210"/>
                    </a:lnTo>
                    <a:lnTo>
                      <a:pt x="f211" y="f32"/>
                    </a:lnTo>
                    <a:lnTo>
                      <a:pt x="f107" y="f212"/>
                    </a:lnTo>
                    <a:lnTo>
                      <a:pt x="f97" y="f213"/>
                    </a:lnTo>
                    <a:lnTo>
                      <a:pt x="f153" y="f214"/>
                    </a:lnTo>
                    <a:lnTo>
                      <a:pt x="f177" y="f15"/>
                    </a:lnTo>
                    <a:lnTo>
                      <a:pt x="f215" y="f20"/>
                    </a:lnTo>
                    <a:lnTo>
                      <a:pt x="f151" y="f8"/>
                    </a:lnTo>
                    <a:lnTo>
                      <a:pt x="f153" y="f4"/>
                    </a:lnTo>
                    <a:lnTo>
                      <a:pt x="f149" y="f4"/>
                    </a:lnTo>
                    <a:lnTo>
                      <a:pt x="f216" y="f49"/>
                    </a:lnTo>
                    <a:lnTo>
                      <a:pt x="f147" y="f4"/>
                    </a:lnTo>
                    <a:lnTo>
                      <a:pt x="f145" y="f22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17" y="f70"/>
                    </a:moveTo>
                    <a:lnTo>
                      <a:pt x="f217" y="f123"/>
                    </a:lnTo>
                    <a:lnTo>
                      <a:pt x="f144" y="f123"/>
                    </a:lnTo>
                    <a:lnTo>
                      <a:pt x="f144" y="f218"/>
                    </a:lnTo>
                    <a:cubicBezTo>
                      <a:pt x="f219" y="f64"/>
                      <a:pt x="f220" y="f205"/>
                      <a:pt x="f187" y="f56"/>
                    </a:cubicBezTo>
                    <a:lnTo>
                      <a:pt x="f147" y="f204"/>
                    </a:lnTo>
                    <a:lnTo>
                      <a:pt x="f187" y="f123"/>
                    </a:lnTo>
                    <a:lnTo>
                      <a:pt x="f221" y="f222"/>
                    </a:lnTo>
                    <a:lnTo>
                      <a:pt x="f223" y="f204"/>
                    </a:lnTo>
                    <a:lnTo>
                      <a:pt x="f21" y="f56"/>
                    </a:lnTo>
                    <a:lnTo>
                      <a:pt x="f223" y="f224"/>
                    </a:lnTo>
                    <a:cubicBezTo>
                      <a:pt x="f225" y="f205"/>
                      <a:pt x="f226" y="f26"/>
                      <a:pt x="f217" y="f70"/>
                    </a:cubicBezTo>
                    <a:close/>
                    <a:moveTo>
                      <a:pt x="f217" y="f70"/>
                    </a:moveTo>
                    <a:lnTo>
                      <a:pt x="f217" y="f70"/>
                    </a:lnTo>
                    <a:close/>
                    <a:moveTo>
                      <a:pt x="f221" y="f13"/>
                    </a:moveTo>
                    <a:lnTo>
                      <a:pt x="f13" y="f13"/>
                    </a:lnTo>
                    <a:cubicBezTo>
                      <a:pt x="f7" y="f227"/>
                      <a:pt x="f216" y="f228"/>
                      <a:pt x="f148" y="f229"/>
                    </a:cubicBezTo>
                    <a:lnTo>
                      <a:pt x="f230" y="f229"/>
                    </a:lnTo>
                    <a:lnTo>
                      <a:pt x="f230" y="f231"/>
                    </a:lnTo>
                    <a:lnTo>
                      <a:pt x="f232" y="f191"/>
                    </a:lnTo>
                    <a:lnTo>
                      <a:pt x="f68" y="f165"/>
                    </a:lnTo>
                    <a:lnTo>
                      <a:pt x="f68" y="f231"/>
                    </a:lnTo>
                    <a:cubicBezTo>
                      <a:pt x="f23" y="f233"/>
                      <a:pt x="f17" y="f149"/>
                      <a:pt x="f234" y="f235"/>
                    </a:cubicBezTo>
                    <a:lnTo>
                      <a:pt x="f232" y="f235"/>
                    </a:lnTo>
                    <a:lnTo>
                      <a:pt x="f232" y="f13"/>
                    </a:lnTo>
                    <a:lnTo>
                      <a:pt x="f221" y="f13"/>
                    </a:lnTo>
                    <a:close/>
                    <a:moveTo>
                      <a:pt x="f221" y="f13"/>
                    </a:moveTo>
                    <a:lnTo>
                      <a:pt x="f221" y="f13"/>
                    </a:lnTo>
                    <a:close/>
                    <a:moveTo>
                      <a:pt x="f81" y="f80"/>
                    </a:moveTo>
                    <a:lnTo>
                      <a:pt x="f86" y="f86"/>
                    </a:lnTo>
                    <a:lnTo>
                      <a:pt x="f236" y="f237"/>
                    </a:lnTo>
                    <a:lnTo>
                      <a:pt x="f147" y="f219"/>
                    </a:lnTo>
                    <a:cubicBezTo>
                      <a:pt x="f238" y="f187"/>
                      <a:pt x="f177" y="f185"/>
                      <a:pt x="f160" y="f233"/>
                    </a:cubicBezTo>
                    <a:lnTo>
                      <a:pt x="f98" y="f181"/>
                    </a:lnTo>
                    <a:lnTo>
                      <a:pt x="f160" y="f181"/>
                    </a:lnTo>
                    <a:lnTo>
                      <a:pt x="f101" y="f171"/>
                    </a:lnTo>
                    <a:lnTo>
                      <a:pt x="f239" y="f229"/>
                    </a:lnTo>
                    <a:lnTo>
                      <a:pt x="f153" y="f229"/>
                    </a:lnTo>
                    <a:lnTo>
                      <a:pt x="f185" y="f107"/>
                    </a:lnTo>
                    <a:cubicBezTo>
                      <a:pt x="f240" y="f177"/>
                      <a:pt x="f230" y="f85"/>
                      <a:pt x="f81" y="f80"/>
                    </a:cubicBezTo>
                    <a:close/>
                    <a:moveTo>
                      <a:pt x="f81" y="f80"/>
                    </a:moveTo>
                    <a:lnTo>
                      <a:pt x="f81" y="f80"/>
                    </a:lnTo>
                    <a:close/>
                    <a:moveTo>
                      <a:pt x="f240" y="f219"/>
                    </a:moveTo>
                    <a:lnTo>
                      <a:pt x="f92" y="f81"/>
                    </a:lnTo>
                    <a:lnTo>
                      <a:pt x="f96" y="f186"/>
                    </a:lnTo>
                    <a:lnTo>
                      <a:pt x="f230" y="f13"/>
                    </a:lnTo>
                    <a:cubicBezTo>
                      <a:pt x="f238" y="f235"/>
                      <a:pt x="f181" y="f192"/>
                      <a:pt x="f98" y="f241"/>
                    </a:cubicBezTo>
                    <a:lnTo>
                      <a:pt x="f160" y="f75"/>
                    </a:lnTo>
                    <a:lnTo>
                      <a:pt x="f155" y="f90"/>
                    </a:lnTo>
                    <a:lnTo>
                      <a:pt x="f118" y="f236"/>
                    </a:lnTo>
                    <a:lnTo>
                      <a:pt x="f162" y="f236"/>
                    </a:lnTo>
                    <a:cubicBezTo>
                      <a:pt x="f96" y="f240"/>
                      <a:pt x="f228" y="f187"/>
                      <a:pt x="f240" y="f219"/>
                    </a:cubicBezTo>
                    <a:close/>
                    <a:moveTo>
                      <a:pt x="f240" y="f219"/>
                    </a:moveTo>
                    <a:lnTo>
                      <a:pt x="f240" y="f219"/>
                    </a:lnTo>
                    <a:close/>
                    <a:moveTo>
                      <a:pt x="f230" y="f1"/>
                    </a:moveTo>
                    <a:lnTo>
                      <a:pt x="f96" y="f194"/>
                    </a:lnTo>
                    <a:lnTo>
                      <a:pt x="f96" y="f21"/>
                    </a:lnTo>
                    <a:lnTo>
                      <a:pt x="f94" y="f242"/>
                    </a:lnTo>
                    <a:lnTo>
                      <a:pt x="f101" y="f66"/>
                    </a:lnTo>
                    <a:lnTo>
                      <a:pt x="f106" y="f66"/>
                    </a:lnTo>
                    <a:lnTo>
                      <a:pt x="f98" y="f66"/>
                    </a:lnTo>
                    <a:lnTo>
                      <a:pt x="f98" y="f199"/>
                    </a:lnTo>
                    <a:lnTo>
                      <a:pt x="f121" y="f69"/>
                    </a:lnTo>
                    <a:lnTo>
                      <a:pt x="f100" y="f74"/>
                    </a:lnTo>
                    <a:lnTo>
                      <a:pt x="f160" y="f193"/>
                    </a:lnTo>
                    <a:lnTo>
                      <a:pt x="f98" y="f13"/>
                    </a:lnTo>
                    <a:cubicBezTo>
                      <a:pt x="f181" y="f193"/>
                      <a:pt x="f238" y="f243"/>
                      <a:pt x="f230" y="f1"/>
                    </a:cubicBezTo>
                    <a:close/>
                    <a:moveTo>
                      <a:pt x="f230" y="f1"/>
                    </a:moveTo>
                    <a:lnTo>
                      <a:pt x="f230" y="f1"/>
                    </a:lnTo>
                    <a:close/>
                    <a:moveTo>
                      <a:pt x="f145" y="f242"/>
                    </a:moveTo>
                    <a:lnTo>
                      <a:pt x="f158" y="f28"/>
                    </a:lnTo>
                    <a:lnTo>
                      <a:pt x="f153" y="f129"/>
                    </a:lnTo>
                    <a:lnTo>
                      <a:pt x="f9" y="f226"/>
                    </a:lnTo>
                    <a:cubicBezTo>
                      <a:pt x="f186" y="f198"/>
                      <a:pt x="f7" y="f36"/>
                      <a:pt x="f230" y="f224"/>
                    </a:cubicBezTo>
                    <a:lnTo>
                      <a:pt x="f148" y="f244"/>
                    </a:lnTo>
                    <a:lnTo>
                      <a:pt x="f148" y="f224"/>
                    </a:lnTo>
                    <a:lnTo>
                      <a:pt x="f148" y="f56"/>
                    </a:lnTo>
                    <a:lnTo>
                      <a:pt x="f114" y="f245"/>
                    </a:lnTo>
                    <a:lnTo>
                      <a:pt x="f102" y="f201"/>
                    </a:lnTo>
                    <a:lnTo>
                      <a:pt x="f92" y="f63"/>
                    </a:lnTo>
                    <a:lnTo>
                      <a:pt x="f92" y="f134"/>
                    </a:lnTo>
                    <a:lnTo>
                      <a:pt x="f145" y="f242"/>
                    </a:lnTo>
                    <a:close/>
                    <a:moveTo>
                      <a:pt x="f145" y="f242"/>
                    </a:moveTo>
                    <a:lnTo>
                      <a:pt x="f145" y="f242"/>
                    </a:lnTo>
                    <a:close/>
                    <a:moveTo>
                      <a:pt x="f165" y="f32"/>
                    </a:moveTo>
                    <a:lnTo>
                      <a:pt x="f206" y="f18"/>
                    </a:lnTo>
                    <a:lnTo>
                      <a:pt x="f162" y="f246"/>
                    </a:lnTo>
                    <a:lnTo>
                      <a:pt x="f165" y="f32"/>
                    </a:lnTo>
                    <a:close/>
                    <a:moveTo>
                      <a:pt x="f165" y="f32"/>
                    </a:moveTo>
                    <a:lnTo>
                      <a:pt x="f165" y="f32"/>
                    </a:lnTo>
                    <a:close/>
                    <a:moveTo>
                      <a:pt x="f118" y="f18"/>
                    </a:moveTo>
                    <a:lnTo>
                      <a:pt x="f228" y="f41"/>
                    </a:lnTo>
                    <a:lnTo>
                      <a:pt x="f229" y="f247"/>
                    </a:lnTo>
                    <a:lnTo>
                      <a:pt x="f118" y="f18"/>
                    </a:lnTo>
                    <a:close/>
                    <a:moveTo>
                      <a:pt x="f118" y="f18"/>
                    </a:moveTo>
                    <a:lnTo>
                      <a:pt x="f118" y="f18"/>
                    </a:lnTo>
                    <a:close/>
                    <a:moveTo>
                      <a:pt x="f1" y="f226"/>
                    </a:moveTo>
                    <a:lnTo>
                      <a:pt x="f26" y="f248"/>
                    </a:lnTo>
                    <a:lnTo>
                      <a:pt x="f59" y="f54"/>
                    </a:lnTo>
                    <a:lnTo>
                      <a:pt x="f19" y="f73"/>
                    </a:lnTo>
                    <a:lnTo>
                      <a:pt x="f127" y="f26"/>
                    </a:lnTo>
                    <a:lnTo>
                      <a:pt x="f127" y="f134"/>
                    </a:lnTo>
                    <a:lnTo>
                      <a:pt x="f249" y="f134"/>
                    </a:lnTo>
                    <a:lnTo>
                      <a:pt x="f120" y="f41"/>
                    </a:lnTo>
                    <a:lnTo>
                      <a:pt x="f138" y="f224"/>
                    </a:lnTo>
                    <a:lnTo>
                      <a:pt x="f138" y="f244"/>
                    </a:lnTo>
                    <a:lnTo>
                      <a:pt x="f138" y="f250"/>
                    </a:lnTo>
                    <a:lnTo>
                      <a:pt x="f68" y="f250"/>
                    </a:lnTo>
                    <a:cubicBezTo>
                      <a:pt x="f17" y="f126"/>
                      <a:pt x="f251" y="f198"/>
                      <a:pt x="f1" y="f226"/>
                    </a:cubicBezTo>
                    <a:close/>
                    <a:moveTo>
                      <a:pt x="f1" y="f226"/>
                    </a:moveTo>
                    <a:lnTo>
                      <a:pt x="f1" y="f226"/>
                    </a:lnTo>
                    <a:close/>
                    <a:moveTo>
                      <a:pt x="f252" y="f81"/>
                    </a:moveTo>
                    <a:lnTo>
                      <a:pt x="f59" y="f158"/>
                    </a:lnTo>
                    <a:lnTo>
                      <a:pt x="f253" y="f152"/>
                    </a:lnTo>
                    <a:lnTo>
                      <a:pt x="f21" y="f77"/>
                    </a:lnTo>
                    <a:cubicBezTo>
                      <a:pt x="f59" y="f82"/>
                      <a:pt x="f129" y="f85"/>
                      <a:pt x="f254" y="f181"/>
                    </a:cubicBezTo>
                    <a:lnTo>
                      <a:pt x="f123" y="f90"/>
                    </a:lnTo>
                    <a:lnTo>
                      <a:pt x="f254" y="f90"/>
                    </a:lnTo>
                    <a:lnTo>
                      <a:pt x="f125" y="f154"/>
                    </a:lnTo>
                    <a:lnTo>
                      <a:pt x="f64" y="f165"/>
                    </a:lnTo>
                    <a:lnTo>
                      <a:pt x="f64" y="f231"/>
                    </a:lnTo>
                    <a:lnTo>
                      <a:pt x="f255" y="f229"/>
                    </a:lnTo>
                    <a:cubicBezTo>
                      <a:pt x="f66" y="f177"/>
                      <a:pt x="f68" y="f152"/>
                      <a:pt x="f252" y="f81"/>
                    </a:cubicBezTo>
                    <a:close/>
                    <a:moveTo>
                      <a:pt x="f252" y="f81"/>
                    </a:moveTo>
                    <a:lnTo>
                      <a:pt x="f252" y="f81"/>
                    </a:lnTo>
                    <a:close/>
                    <a:moveTo>
                      <a:pt x="f27" y="f77"/>
                    </a:moveTo>
                    <a:lnTo>
                      <a:pt x="f127" y="f7"/>
                    </a:lnTo>
                    <a:lnTo>
                      <a:pt x="f224" y="f78"/>
                    </a:lnTo>
                    <a:lnTo>
                      <a:pt x="f68" y="f235"/>
                    </a:lnTo>
                    <a:cubicBezTo>
                      <a:pt x="f63" y="f192"/>
                      <a:pt x="f256" y="f11"/>
                      <a:pt x="f123" y="f75"/>
                    </a:cubicBezTo>
                    <a:lnTo>
                      <a:pt x="f254" y="f219"/>
                    </a:lnTo>
                    <a:lnTo>
                      <a:pt x="f46" y="f177"/>
                    </a:lnTo>
                    <a:lnTo>
                      <a:pt x="f257" y="f215"/>
                    </a:lnTo>
                    <a:lnTo>
                      <a:pt x="f117" y="f236"/>
                    </a:lnTo>
                    <a:cubicBezTo>
                      <a:pt x="f224" y="f258"/>
                      <a:pt x="f205" y="f187"/>
                      <a:pt x="f27" y="f77"/>
                    </a:cubicBezTo>
                    <a:close/>
                    <a:moveTo>
                      <a:pt x="f27" y="f77"/>
                    </a:moveTo>
                    <a:lnTo>
                      <a:pt x="f27" y="f77"/>
                    </a:lnTo>
                    <a:close/>
                    <a:moveTo>
                      <a:pt x="f68" y="f243"/>
                    </a:moveTo>
                    <a:lnTo>
                      <a:pt x="f224" y="f73"/>
                    </a:lnTo>
                    <a:lnTo>
                      <a:pt x="f249" y="f72"/>
                    </a:lnTo>
                    <a:lnTo>
                      <a:pt x="f259" y="f73"/>
                    </a:lnTo>
                    <a:lnTo>
                      <a:pt x="f125" y="f27"/>
                    </a:lnTo>
                    <a:lnTo>
                      <a:pt x="f260" y="f27"/>
                    </a:lnTo>
                    <a:lnTo>
                      <a:pt x="f123" y="f27"/>
                    </a:lnTo>
                    <a:lnTo>
                      <a:pt x="f38" y="f141"/>
                    </a:lnTo>
                    <a:lnTo>
                      <a:pt x="f261" y="f235"/>
                    </a:lnTo>
                    <a:lnTo>
                      <a:pt x="f254" y="f13"/>
                    </a:lnTo>
                    <a:lnTo>
                      <a:pt x="f123" y="f235"/>
                    </a:lnTo>
                    <a:cubicBezTo>
                      <a:pt x="f256" y="f74"/>
                      <a:pt x="f201" y="f234"/>
                      <a:pt x="f68" y="f243"/>
                    </a:cubicBezTo>
                    <a:close/>
                    <a:moveTo>
                      <a:pt x="f68" y="f243"/>
                    </a:moveTo>
                    <a:lnTo>
                      <a:pt x="f68" y="f243"/>
                    </a:lnTo>
                    <a:close/>
                    <a:moveTo>
                      <a:pt x="f257" y="f58"/>
                    </a:moveTo>
                    <a:lnTo>
                      <a:pt x="f262" y="f247"/>
                    </a:lnTo>
                    <a:lnTo>
                      <a:pt x="f205" y="f50"/>
                    </a:lnTo>
                    <a:lnTo>
                      <a:pt x="f257" y="f58"/>
                    </a:lnTo>
                    <a:close/>
                    <a:moveTo>
                      <a:pt x="f257" y="f58"/>
                    </a:moveTo>
                    <a:lnTo>
                      <a:pt x="f257" y="f58"/>
                    </a:lnTo>
                    <a:close/>
                    <a:moveTo>
                      <a:pt x="f41" y="f37"/>
                    </a:moveTo>
                    <a:lnTo>
                      <a:pt x="f120" y="f263"/>
                    </a:lnTo>
                    <a:lnTo>
                      <a:pt x="f264" y="f58"/>
                    </a:lnTo>
                    <a:lnTo>
                      <a:pt x="f41" y="f37"/>
                    </a:ln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1" name="Forma Livre 10"/>
              <p:cNvSpPr/>
              <p:nvPr/>
            </p:nvSpPr>
            <p:spPr>
              <a:xfrm>
                <a:off x="9505800" y="6261116"/>
                <a:ext cx="356" cy="12203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70"/>
                  <a:gd name="f4" fmla="val 408"/>
                  <a:gd name="f5" fmla="val 31"/>
                  <a:gd name="f6" fmla="val 8"/>
                  <a:gd name="f7" fmla="val 52"/>
                  <a:gd name="f8" fmla="val 23"/>
                  <a:gd name="f9" fmla="val 50"/>
                  <a:gd name="f10" fmla="val 35"/>
                  <a:gd name="f11" fmla="val 17"/>
                  <a:gd name="f12" fmla="val 10"/>
                  <a:gd name="f13" fmla="val 38"/>
                  <a:gd name="f14" fmla="val 64"/>
                  <a:gd name="f15" fmla="val 60"/>
                  <a:gd name="f16" fmla="val 388"/>
                  <a:gd name="f17" fmla="val 59"/>
                  <a:gd name="f18" fmla="val 358"/>
                  <a:gd name="f19" fmla="val 11"/>
                  <a:gd name="f20" fmla="val 325"/>
                  <a:gd name="f21" fmla="val 352"/>
                  <a:gd name="f22" fmla="val 346"/>
                  <a:gd name="f23" fmla="val 318"/>
                  <a:gd name="f24" fmla="val 286"/>
                  <a:gd name="f25" fmla="val 315"/>
                  <a:gd name="f26" fmla="val 308"/>
                  <a:gd name="f27" fmla="val 57"/>
                  <a:gd name="f28" fmla="val 277"/>
                  <a:gd name="f29" fmla="val 12"/>
                  <a:gd name="f30" fmla="val 245"/>
                  <a:gd name="f31" fmla="val 274"/>
                  <a:gd name="f32" fmla="val 266"/>
                  <a:gd name="f33" fmla="val 237"/>
                  <a:gd name="f34" fmla="val 14"/>
                  <a:gd name="f35" fmla="val 207"/>
                  <a:gd name="f36" fmla="val 235"/>
                  <a:gd name="f37" fmla="val 55"/>
                  <a:gd name="f38" fmla="val 225"/>
                  <a:gd name="f39" fmla="val 197"/>
                  <a:gd name="f40" fmla="val 169"/>
                  <a:gd name="f41" fmla="val 195"/>
                  <a:gd name="f42" fmla="val 185"/>
                  <a:gd name="f43" fmla="val 54"/>
                  <a:gd name="f44" fmla="val 154"/>
                  <a:gd name="f45" fmla="val 16"/>
                  <a:gd name="f46" fmla="val 128"/>
                  <a:gd name="f47" fmla="val 156"/>
                  <a:gd name="f48" fmla="val 144"/>
                  <a:gd name="f49" fmla="val 116"/>
                  <a:gd name="f50" fmla="val 89"/>
                  <a:gd name="f51" fmla="val 118"/>
                  <a:gd name="f52" fmla="val 104"/>
                  <a:gd name="f53" fmla="val 74"/>
                  <a:gd name="f54" fmla="val 79"/>
                  <a:gd name="f55" fmla="val 363"/>
                  <a:gd name="f56" fmla="val 397"/>
                  <a:gd name="f57" fmla="val 36"/>
                  <a:gd name="f58" fmla="val 407"/>
                  <a:gd name="f59" fmla="val 69"/>
                  <a:gd name="f60" fmla="*/ f0 1 70"/>
                  <a:gd name="f61" fmla="*/ f1 1 408"/>
                  <a:gd name="f62" fmla="+- f4 0 f2"/>
                  <a:gd name="f63" fmla="+- f3 0 f2"/>
                  <a:gd name="f64" fmla="*/ f63 1 70"/>
                  <a:gd name="f65" fmla="*/ f62 1 408"/>
                  <a:gd name="f66" fmla="*/ f2 1 f64"/>
                  <a:gd name="f67" fmla="*/ f3 1 f64"/>
                  <a:gd name="f68" fmla="*/ f2 1 f65"/>
                  <a:gd name="f69" fmla="*/ f4 1 f65"/>
                  <a:gd name="f70" fmla="*/ f66 f60 1"/>
                  <a:gd name="f71" fmla="*/ f67 f60 1"/>
                  <a:gd name="f72" fmla="*/ f69 f61 1"/>
                  <a:gd name="f73" fmla="*/ f68 f6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70" t="f73" r="f71" b="f72"/>
                <a:pathLst>
                  <a:path w="70" h="408">
                    <a:moveTo>
                      <a:pt x="f5" y="f6"/>
                    </a:moveTo>
                    <a:lnTo>
                      <a:pt x="f7" y="f8"/>
                    </a:lnTo>
                    <a:lnTo>
                      <a:pt x="f9" y="f6"/>
                    </a:ln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7" y="f10"/>
                    </a:moveTo>
                    <a:lnTo>
                      <a:pt x="f11" y="f12"/>
                    </a:lnTo>
                    <a:lnTo>
                      <a:pt x="f11" y="f13"/>
                    </a:lnTo>
                    <a:lnTo>
                      <a:pt x="f7" y="f14"/>
                    </a:lnTo>
                    <a:lnTo>
                      <a:pt x="f7" y="f10"/>
                    </a:lnTo>
                    <a:close/>
                    <a:moveTo>
                      <a:pt x="f7" y="f10"/>
                    </a:moveTo>
                    <a:lnTo>
                      <a:pt x="f7" y="f10"/>
                    </a:lnTo>
                    <a:close/>
                    <a:moveTo>
                      <a:pt x="f15" y="f16"/>
                    </a:moveTo>
                    <a:lnTo>
                      <a:pt x="f17" y="f18"/>
                    </a:lnTo>
                    <a:lnTo>
                      <a:pt x="f19" y="f20"/>
                    </a:lnTo>
                    <a:lnTo>
                      <a:pt x="f19" y="f21"/>
                    </a:lnTo>
                    <a:lnTo>
                      <a:pt x="f15" y="f16"/>
                    </a:lnTo>
                    <a:close/>
                    <a:moveTo>
                      <a:pt x="f15" y="f16"/>
                    </a:moveTo>
                    <a:lnTo>
                      <a:pt x="f15" y="f16"/>
                    </a:lnTo>
                    <a:close/>
                    <a:moveTo>
                      <a:pt x="f17" y="f22"/>
                    </a:moveTo>
                    <a:lnTo>
                      <a:pt x="f17" y="f23"/>
                    </a:lnTo>
                    <a:lnTo>
                      <a:pt x="f19" y="f24"/>
                    </a:lnTo>
                    <a:lnTo>
                      <a:pt x="f19" y="f25"/>
                    </a:lnTo>
                    <a:lnTo>
                      <a:pt x="f17" y="f22"/>
                    </a:lnTo>
                    <a:close/>
                    <a:moveTo>
                      <a:pt x="f17" y="f22"/>
                    </a:moveTo>
                    <a:lnTo>
                      <a:pt x="f17" y="f22"/>
                    </a:lnTo>
                    <a:close/>
                    <a:moveTo>
                      <a:pt x="f17" y="f26"/>
                    </a:moveTo>
                    <a:lnTo>
                      <a:pt x="f27" y="f28"/>
                    </a:lnTo>
                    <a:lnTo>
                      <a:pt x="f29" y="f30"/>
                    </a:lnTo>
                    <a:lnTo>
                      <a:pt x="f29" y="f31"/>
                    </a:lnTo>
                    <a:lnTo>
                      <a:pt x="f17" y="f26"/>
                    </a:lnTo>
                    <a:close/>
                    <a:moveTo>
                      <a:pt x="f17" y="f26"/>
                    </a:moveTo>
                    <a:lnTo>
                      <a:pt x="f17" y="f26"/>
                    </a:lnTo>
                    <a:close/>
                    <a:moveTo>
                      <a:pt x="f27" y="f32"/>
                    </a:moveTo>
                    <a:lnTo>
                      <a:pt x="f27" y="f33"/>
                    </a:lnTo>
                    <a:lnTo>
                      <a:pt x="f34" y="f35"/>
                    </a:lnTo>
                    <a:lnTo>
                      <a:pt x="f29" y="f36"/>
                    </a:lnTo>
                    <a:lnTo>
                      <a:pt x="f27" y="f32"/>
                    </a:lnTo>
                    <a:close/>
                    <a:moveTo>
                      <a:pt x="f27" y="f32"/>
                    </a:moveTo>
                    <a:lnTo>
                      <a:pt x="f27" y="f32"/>
                    </a:lnTo>
                    <a:close/>
                    <a:moveTo>
                      <a:pt x="f37" y="f38"/>
                    </a:moveTo>
                    <a:lnTo>
                      <a:pt x="f37" y="f39"/>
                    </a:lnTo>
                    <a:lnTo>
                      <a:pt x="f34" y="f40"/>
                    </a:lnTo>
                    <a:lnTo>
                      <a:pt x="f34" y="f41"/>
                    </a:lnTo>
                    <a:lnTo>
                      <a:pt x="f37" y="f38"/>
                    </a:lnTo>
                    <a:close/>
                    <a:moveTo>
                      <a:pt x="f37" y="f38"/>
                    </a:moveTo>
                    <a:lnTo>
                      <a:pt x="f37" y="f38"/>
                    </a:lnTo>
                    <a:close/>
                    <a:moveTo>
                      <a:pt x="f37" y="f42"/>
                    </a:moveTo>
                    <a:lnTo>
                      <a:pt x="f43" y="f44"/>
                    </a:lnTo>
                    <a:lnTo>
                      <a:pt x="f45" y="f46"/>
                    </a:lnTo>
                    <a:lnTo>
                      <a:pt x="f34" y="f47"/>
                    </a:lnTo>
                    <a:lnTo>
                      <a:pt x="f37" y="f42"/>
                    </a:lnTo>
                    <a:close/>
                    <a:moveTo>
                      <a:pt x="f37" y="f42"/>
                    </a:moveTo>
                    <a:lnTo>
                      <a:pt x="f37" y="f42"/>
                    </a:lnTo>
                    <a:close/>
                    <a:moveTo>
                      <a:pt x="f43" y="f48"/>
                    </a:moveTo>
                    <a:lnTo>
                      <a:pt x="f43" y="f49"/>
                    </a:lnTo>
                    <a:lnTo>
                      <a:pt x="f45" y="f50"/>
                    </a:lnTo>
                    <a:lnTo>
                      <a:pt x="f45" y="f51"/>
                    </a:lnTo>
                    <a:lnTo>
                      <a:pt x="f43" y="f48"/>
                    </a:lnTo>
                    <a:close/>
                    <a:moveTo>
                      <a:pt x="f43" y="f48"/>
                    </a:moveTo>
                    <a:lnTo>
                      <a:pt x="f43" y="f48"/>
                    </a:lnTo>
                    <a:close/>
                    <a:moveTo>
                      <a:pt x="f43" y="f52"/>
                    </a:moveTo>
                    <a:lnTo>
                      <a:pt x="f43" y="f53"/>
                    </a:lnTo>
                    <a:lnTo>
                      <a:pt x="f45" y="f9"/>
                    </a:lnTo>
                    <a:lnTo>
                      <a:pt x="f45" y="f54"/>
                    </a:lnTo>
                    <a:lnTo>
                      <a:pt x="f43" y="f52"/>
                    </a:lnTo>
                    <a:close/>
                    <a:moveTo>
                      <a:pt x="f43" y="f52"/>
                    </a:moveTo>
                    <a:lnTo>
                      <a:pt x="f43" y="f52"/>
                    </a:lnTo>
                    <a:close/>
                    <a:moveTo>
                      <a:pt x="f19" y="f55"/>
                    </a:moveTo>
                    <a:lnTo>
                      <a:pt x="f6" y="f56"/>
                    </a:lnTo>
                    <a:lnTo>
                      <a:pt x="f27" y="f56"/>
                    </a:lnTo>
                    <a:lnTo>
                      <a:pt x="f19" y="f55"/>
                    </a:lnTo>
                    <a:close/>
                    <a:moveTo>
                      <a:pt x="f19" y="f55"/>
                    </a:moveTo>
                    <a:lnTo>
                      <a:pt x="f19" y="f55"/>
                    </a:lnTo>
                    <a:close/>
                    <a:moveTo>
                      <a:pt x="f57" y="f58"/>
                    </a:moveTo>
                    <a:lnTo>
                      <a:pt x="f2" y="f58"/>
                    </a:lnTo>
                    <a:lnTo>
                      <a:pt x="f6" y="f2"/>
                    </a:lnTo>
                    <a:lnTo>
                      <a:pt x="f15" y="f2"/>
                    </a:lnTo>
                    <a:lnTo>
                      <a:pt x="f59" y="f58"/>
                    </a:lnTo>
                    <a:lnTo>
                      <a:pt x="f57" y="f58"/>
                    </a:ln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2" name="Forma Livre 11"/>
              <p:cNvSpPr/>
              <p:nvPr/>
            </p:nvSpPr>
            <p:spPr>
              <a:xfrm>
                <a:off x="9147236" y="5986439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3" name="Forma Livre 12"/>
              <p:cNvSpPr/>
              <p:nvPr/>
            </p:nvSpPr>
            <p:spPr>
              <a:xfrm>
                <a:off x="9102595" y="6280199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4" name="Forma Livre 13"/>
              <p:cNvSpPr/>
              <p:nvPr/>
            </p:nvSpPr>
            <p:spPr>
              <a:xfrm>
                <a:off x="9153363" y="6391436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5" name="Forma Livre 14"/>
              <p:cNvSpPr/>
              <p:nvPr/>
            </p:nvSpPr>
            <p:spPr>
              <a:xfrm>
                <a:off x="9259918" y="6464158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6" name="Forma Livre 15"/>
              <p:cNvSpPr/>
              <p:nvPr/>
            </p:nvSpPr>
            <p:spPr>
              <a:xfrm>
                <a:off x="9522003" y="6464158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7" name="Forma Livre 16"/>
              <p:cNvSpPr/>
              <p:nvPr/>
            </p:nvSpPr>
            <p:spPr>
              <a:xfrm>
                <a:off x="9194758" y="5594399"/>
                <a:ext cx="430197" cy="173159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1277"/>
                  <a:gd name="f5" fmla="val 551"/>
                  <a:gd name="f6" fmla="val 948"/>
                  <a:gd name="f7" fmla="val 325"/>
                  <a:gd name="f8" fmla="val 962"/>
                  <a:gd name="f9" fmla="val 432"/>
                  <a:gd name="f10" fmla="val 912"/>
                  <a:gd name="f11" fmla="val 427"/>
                  <a:gd name="f12" fmla="val 900"/>
                  <a:gd name="f13" fmla="val 311"/>
                  <a:gd name="f14" fmla="val 308"/>
                  <a:gd name="f15" fmla="val 902"/>
                  <a:gd name="f16" fmla="val 303"/>
                  <a:gd name="f17" fmla="val 905"/>
                  <a:gd name="f18" fmla="val 300"/>
                  <a:gd name="f19" fmla="val 295"/>
                  <a:gd name="f20" fmla="val 922"/>
                  <a:gd name="f21" fmla="val 296"/>
                  <a:gd name="f22" fmla="val 929"/>
                  <a:gd name="f23" fmla="val 298"/>
                  <a:gd name="f24" fmla="val 941"/>
                  <a:gd name="f25" fmla="val 946"/>
                  <a:gd name="f26" fmla="val 313"/>
                  <a:gd name="f27" fmla="val 1100"/>
                  <a:gd name="f28" fmla="val 50"/>
                  <a:gd name="f29" fmla="val 1026"/>
                  <a:gd name="f30" fmla="val 84"/>
                  <a:gd name="f31" fmla="val 91"/>
                  <a:gd name="f32" fmla="val 1002"/>
                  <a:gd name="f33" fmla="val 79"/>
                  <a:gd name="f34" fmla="val 33"/>
                  <a:gd name="f35" fmla="val 1273"/>
                  <a:gd name="f36" fmla="val 69"/>
                  <a:gd name="f37" fmla="val 143"/>
                  <a:gd name="f38" fmla="val 1242"/>
                  <a:gd name="f39" fmla="val 212"/>
                  <a:gd name="f40" fmla="val 1192"/>
                  <a:gd name="f41" fmla="val 254"/>
                  <a:gd name="f42" fmla="val 1152"/>
                  <a:gd name="f43" fmla="val 249"/>
                  <a:gd name="f44" fmla="val 1276"/>
                  <a:gd name="f45" fmla="val 550"/>
                  <a:gd name="f46" fmla="val 1269"/>
                  <a:gd name="f47" fmla="val 1263"/>
                  <a:gd name="f48" fmla="val 549"/>
                  <a:gd name="f49" fmla="val 1257"/>
                  <a:gd name="f50" fmla="val 1230"/>
                  <a:gd name="f51" fmla="val 479"/>
                  <a:gd name="f52" fmla="val 474"/>
                  <a:gd name="f53" fmla="val 1156"/>
                  <a:gd name="f54" fmla="val 469"/>
                  <a:gd name="f55" fmla="val 1117"/>
                  <a:gd name="f56" fmla="val 466"/>
                  <a:gd name="f57" fmla="val 1133"/>
                  <a:gd name="f58" fmla="val 532"/>
                  <a:gd name="f59" fmla="val 1126"/>
                  <a:gd name="f60" fmla="val 1121"/>
                  <a:gd name="f61" fmla="val 530"/>
                  <a:gd name="f62" fmla="val 1116"/>
                  <a:gd name="f63" fmla="val 463"/>
                  <a:gd name="f64" fmla="val 1069"/>
                  <a:gd name="f65" fmla="val 461"/>
                  <a:gd name="f66" fmla="val 1036"/>
                  <a:gd name="f67" fmla="val 458"/>
                  <a:gd name="f68" fmla="val 1004"/>
                  <a:gd name="f69" fmla="val 454"/>
                  <a:gd name="f70" fmla="val 1007"/>
                  <a:gd name="f71" fmla="val 478"/>
                  <a:gd name="f72" fmla="val 931"/>
                  <a:gd name="f73" fmla="val 878"/>
                  <a:gd name="f74" fmla="val 464"/>
                  <a:gd name="f75" fmla="val 876"/>
                  <a:gd name="f76" fmla="val 444"/>
                  <a:gd name="f77" fmla="val 851"/>
                  <a:gd name="f78" fmla="val 443"/>
                  <a:gd name="f79" fmla="val 828"/>
                  <a:gd name="f80" fmla="val 802"/>
                  <a:gd name="f81" fmla="val 808"/>
                  <a:gd name="f82" fmla="val 507"/>
                  <a:gd name="f83" fmla="val 796"/>
                  <a:gd name="f84" fmla="val 792"/>
                  <a:gd name="f85" fmla="val 505"/>
                  <a:gd name="f86" fmla="val 786"/>
                  <a:gd name="f87" fmla="val 441"/>
                  <a:gd name="f88" fmla="val 774"/>
                  <a:gd name="f89" fmla="val 760"/>
                  <a:gd name="f90" fmla="val 748"/>
                  <a:gd name="f91" fmla="val 439"/>
                  <a:gd name="f92" fmla="val 753"/>
                  <a:gd name="f93" fmla="val 746"/>
                  <a:gd name="f94" fmla="val 503"/>
                  <a:gd name="f95" fmla="val 741"/>
                  <a:gd name="f96" fmla="val 736"/>
                  <a:gd name="f97" fmla="val 733"/>
                  <a:gd name="f98" fmla="val 728"/>
                  <a:gd name="f99" fmla="val 390"/>
                  <a:gd name="f100" fmla="val 703"/>
                  <a:gd name="f101" fmla="val 315"/>
                  <a:gd name="f102" fmla="val 640"/>
                  <a:gd name="f103" fmla="val 577"/>
                  <a:gd name="f104" fmla="val 552"/>
                  <a:gd name="f105" fmla="val 548"/>
                  <a:gd name="f106" fmla="val 543"/>
                  <a:gd name="f107" fmla="val 538"/>
                  <a:gd name="f108" fmla="val 533"/>
                  <a:gd name="f109" fmla="val 528"/>
                  <a:gd name="f110" fmla="val 519"/>
                  <a:gd name="f111" fmla="val 491"/>
                  <a:gd name="f112" fmla="val 486"/>
                  <a:gd name="f113" fmla="val 481"/>
                  <a:gd name="f114" fmla="val 476"/>
                  <a:gd name="f115" fmla="val 471"/>
                  <a:gd name="f116" fmla="val 475"/>
                  <a:gd name="f117" fmla="val 448"/>
                  <a:gd name="f118" fmla="val 420"/>
                  <a:gd name="f119" fmla="val 393"/>
                  <a:gd name="f120" fmla="val 446"/>
                  <a:gd name="f121" fmla="val 392"/>
                  <a:gd name="f122" fmla="val 262"/>
                  <a:gd name="f123" fmla="val 264"/>
                  <a:gd name="f124" fmla="val 456"/>
                  <a:gd name="f125" fmla="val 235"/>
                  <a:gd name="f126" fmla="val 459"/>
                  <a:gd name="f127" fmla="val 207"/>
                  <a:gd name="f128" fmla="val 177"/>
                  <a:gd name="f129" fmla="val 162"/>
                  <a:gd name="f130" fmla="val 157"/>
                  <a:gd name="f131" fmla="val 152"/>
                  <a:gd name="f132" fmla="val 146"/>
                  <a:gd name="f133" fmla="val 468"/>
                  <a:gd name="f134" fmla="val 122"/>
                  <a:gd name="f135" fmla="val 83"/>
                  <a:gd name="f136" fmla="val 45"/>
                  <a:gd name="f137" fmla="val 483"/>
                  <a:gd name="f138" fmla="val 17"/>
                  <a:gd name="f139" fmla="val 12"/>
                  <a:gd name="f140" fmla="val 5"/>
                  <a:gd name="f141" fmla="val 124"/>
                  <a:gd name="f142" fmla="val 85"/>
                  <a:gd name="f143" fmla="val 35"/>
                  <a:gd name="f144" fmla="val 4"/>
                  <a:gd name="f145" fmla="val 176"/>
                  <a:gd name="f146" fmla="val 274"/>
                  <a:gd name="f147" fmla="val 276"/>
                  <a:gd name="f148" fmla="val 18"/>
                  <a:gd name="f149" fmla="val 450"/>
                  <a:gd name="f150" fmla="val 3"/>
                  <a:gd name="f151" fmla="val 8"/>
                  <a:gd name="f152" fmla="val 521"/>
                  <a:gd name="f153" fmla="val 66"/>
                  <a:gd name="f154" fmla="val 64"/>
                  <a:gd name="f155" fmla="val 638"/>
                  <a:gd name="f156" fmla="val 722"/>
                  <a:gd name="f157" fmla="val 724"/>
                  <a:gd name="f158" fmla="val 756"/>
                  <a:gd name="f159" fmla="val 826"/>
                  <a:gd name="f160" fmla="val 7"/>
                  <a:gd name="f161" fmla="val 1000"/>
                  <a:gd name="f162" fmla="val 28"/>
                  <a:gd name="f163" fmla="val 780"/>
                  <a:gd name="f164" fmla="val 68"/>
                  <a:gd name="f165" fmla="val 495"/>
                  <a:gd name="f166" fmla="val 248"/>
                  <a:gd name="f167" fmla="val 319"/>
                  <a:gd name="f168" fmla="val 305"/>
                  <a:gd name="f169" fmla="val 357"/>
                  <a:gd name="f170" fmla="val 369"/>
                  <a:gd name="f171" fmla="val 368"/>
                  <a:gd name="f172" fmla="val 362"/>
                  <a:gd name="f173" fmla="val 355"/>
                  <a:gd name="f174" fmla="val 346"/>
                  <a:gd name="f175" fmla="val 338"/>
                  <a:gd name="f176" fmla="val 328"/>
                  <a:gd name="f177" fmla="val 321"/>
                  <a:gd name="f178" fmla="val 569"/>
                  <a:gd name="f179" fmla="val 574"/>
                  <a:gd name="f180" fmla="val 436"/>
                  <a:gd name="f181" fmla="val 576"/>
                  <a:gd name="f182" fmla="val 396"/>
                  <a:gd name="f183" fmla="val 595"/>
                  <a:gd name="f184" fmla="val 341"/>
                  <a:gd name="f185" fmla="val 340"/>
                  <a:gd name="f186" fmla="val 686"/>
                  <a:gd name="f187" fmla="val 707"/>
                  <a:gd name="f188" fmla="val 710"/>
                  <a:gd name="f189" fmla="val 688"/>
                  <a:gd name="f190" fmla="val 667"/>
                  <a:gd name="f191" fmla="val 501"/>
                  <a:gd name="f192" fmla="val 645"/>
                  <a:gd name="f193" fmla="val 629"/>
                  <a:gd name="f194" fmla="val 608"/>
                  <a:gd name="f195" fmla="val 589"/>
                  <a:gd name="f196" fmla="val 279"/>
                  <a:gd name="f197" fmla="val 326"/>
                  <a:gd name="f198" fmla="val 281"/>
                  <a:gd name="f199" fmla="val 318"/>
                  <a:gd name="f200" fmla="val 283"/>
                  <a:gd name="f201" fmla="val 285"/>
                  <a:gd name="f202" fmla="val 301"/>
                  <a:gd name="f203" fmla="val 260"/>
                  <a:gd name="f204" fmla="val 238"/>
                  <a:gd name="f205" fmla="val 306"/>
                  <a:gd name="f206" fmla="val 214"/>
                  <a:gd name="f207" fmla="val 200"/>
                  <a:gd name="f208" fmla="val 370"/>
                  <a:gd name="f209" fmla="val 224"/>
                  <a:gd name="f210" fmla="val 250"/>
                  <a:gd name="f211" fmla="val 365"/>
                  <a:gd name="f212" fmla="val 309"/>
                  <a:gd name="f213" fmla="val 331"/>
                  <a:gd name="f214" fmla="val 255"/>
                  <a:gd name="f215" fmla="val 352"/>
                  <a:gd name="f216" fmla="val 222"/>
                  <a:gd name="f217" fmla="val 229"/>
                  <a:gd name="f218" fmla="val 245"/>
                  <a:gd name="f219" fmla="val 119"/>
                  <a:gd name="f220" fmla="val 174"/>
                  <a:gd name="f221" fmla="val 293"/>
                  <a:gd name="f222" fmla="val 205"/>
                  <a:gd name="f223" fmla="val 290"/>
                  <a:gd name="f224" fmla="val 266"/>
                  <a:gd name="f225" fmla="val 286"/>
                  <a:gd name="f226" fmla="val 259"/>
                  <a:gd name="f227" fmla="val 377"/>
                  <a:gd name="f228" fmla="val 386"/>
                  <a:gd name="f229" fmla="val 267"/>
                  <a:gd name="f230" fmla="val 395"/>
                  <a:gd name="f231" fmla="val 426"/>
                  <a:gd name="f232" fmla="val 272"/>
                  <a:gd name="f233" fmla="val 271"/>
                  <a:gd name="f234" fmla="val 493"/>
                  <a:gd name="f235" fmla="val 269"/>
                  <a:gd name="f236" fmla="val 584"/>
                  <a:gd name="f237" fmla="val 631"/>
                  <a:gd name="f238" fmla="val 545"/>
                  <a:gd name="f239" fmla="val 215"/>
                  <a:gd name="f240" fmla="val 372"/>
                  <a:gd name="f241" fmla="val 404"/>
                  <a:gd name="f242" fmla="val 291"/>
                  <a:gd name="f243" fmla="val 405"/>
                  <a:gd name="f244" fmla="val 407"/>
                  <a:gd name="f245" fmla="val 429"/>
                  <a:gd name="f246" fmla="val 350"/>
                  <a:gd name="f247" fmla="val 457"/>
                  <a:gd name="f248" fmla="val 348"/>
                  <a:gd name="f249" fmla="val 485"/>
                  <a:gd name="f250" fmla="val 490"/>
                  <a:gd name="f251" fmla="val 288"/>
                  <a:gd name="f252" fmla="val 460"/>
                  <a:gd name="f253" fmla="val 400"/>
                  <a:gd name="f254" fmla="val 442"/>
                  <a:gd name="f255" fmla="val 488"/>
                  <a:gd name="f256" fmla="val 424"/>
                  <a:gd name="f257" fmla="val 534"/>
                  <a:gd name="f258" fmla="val 402"/>
                  <a:gd name="f259" fmla="val 380"/>
                  <a:gd name="f260" fmla="val 553"/>
                  <a:gd name="f261" fmla="val 452"/>
                  <a:gd name="f262" fmla="val 385"/>
                  <a:gd name="f263" fmla="val 141"/>
                  <a:gd name="f264" fmla="val 394"/>
                  <a:gd name="f265" fmla="val 76"/>
                  <a:gd name="f266" fmla="val 406"/>
                  <a:gd name="f267" fmla="val 52"/>
                  <a:gd name="f268" fmla="val 195"/>
                  <a:gd name="f269" fmla="val 297"/>
                  <a:gd name="f270" fmla="val 376"/>
                  <a:gd name="f271" fmla="val 449"/>
                  <a:gd name="f272" fmla="val 389"/>
                  <a:gd name="f273" fmla="val 302"/>
                  <a:gd name="f274" fmla="val 989"/>
                  <a:gd name="f275" fmla="val 972"/>
                  <a:gd name="f276" fmla="val 964"/>
                  <a:gd name="f277" fmla="val 879"/>
                  <a:gd name="f278" fmla="val 257"/>
                  <a:gd name="f279" fmla="val 893"/>
                  <a:gd name="f280" fmla="val 874"/>
                  <a:gd name="f281" fmla="val 867"/>
                  <a:gd name="f282" fmla="val 367"/>
                  <a:gd name="f283" fmla="val 820"/>
                  <a:gd name="f284" fmla="val 363"/>
                  <a:gd name="f285" fmla="val 788"/>
                  <a:gd name="f286" fmla="val 831"/>
                  <a:gd name="f287" fmla="val 866"/>
                  <a:gd name="f288" fmla="val 860"/>
                  <a:gd name="f289" fmla="val 862"/>
                  <a:gd name="f290" fmla="val 863"/>
                  <a:gd name="f291" fmla="val 839"/>
                  <a:gd name="f292" fmla="val 814"/>
                  <a:gd name="f293" fmla="val 789"/>
                  <a:gd name="f294" fmla="val 795"/>
                  <a:gd name="f295" fmla="val 817"/>
                  <a:gd name="f296" fmla="val 842"/>
                  <a:gd name="f297" fmla="val 885"/>
                  <a:gd name="f298" fmla="val 897"/>
                  <a:gd name="f299" fmla="val 909"/>
                  <a:gd name="f300" fmla="val 220"/>
                  <a:gd name="f301" fmla="val 647"/>
                  <a:gd name="f302" fmla="val 800"/>
                  <a:gd name="f303" fmla="val 926"/>
                  <a:gd name="f304" fmla="val 943"/>
                  <a:gd name="f305" fmla="val 960"/>
                  <a:gd name="f306" fmla="val 1043"/>
                  <a:gd name="f307" fmla="val 1078"/>
                  <a:gd name="f308" fmla="val 1103"/>
                  <a:gd name="f309" fmla="val 1131"/>
                  <a:gd name="f310" fmla="val 1157"/>
                  <a:gd name="f311" fmla="val 244"/>
                  <a:gd name="f312" fmla="val 1062"/>
                  <a:gd name="f313" fmla="val 234"/>
                  <a:gd name="f314" fmla="val 992"/>
                  <a:gd name="f315" fmla="val 227"/>
                  <a:gd name="f316" fmla="val 919"/>
                  <a:gd name="f317" fmla="val 983"/>
                  <a:gd name="f318" fmla="val 984"/>
                  <a:gd name="f319" fmla="val 986"/>
                  <a:gd name="f320" fmla="val 988"/>
                  <a:gd name="f321" fmla="val 993"/>
                  <a:gd name="f322" fmla="val 1023"/>
                  <a:gd name="f323" fmla="val 1050"/>
                  <a:gd name="f324" fmla="val 1079"/>
                  <a:gd name="f325" fmla="val 1063"/>
                  <a:gd name="f326" fmla="val 1038"/>
                  <a:gd name="f327" fmla="val 1011"/>
                  <a:gd name="f328" fmla="val 995"/>
                  <a:gd name="f329" fmla="val 438"/>
                  <a:gd name="f330" fmla="val 1076"/>
                  <a:gd name="f331" fmla="val 1148"/>
                  <a:gd name="f332" fmla="val 453"/>
                  <a:gd name="f333" fmla="val 1223"/>
                  <a:gd name="f334" fmla="val 1196"/>
                  <a:gd name="f335" fmla="val 383"/>
                  <a:gd name="f336" fmla="val 717"/>
                  <a:gd name="f337" fmla="val 345"/>
                  <a:gd name="f338" fmla="val 738"/>
                  <a:gd name="f339" fmla="val 759"/>
                  <a:gd name="f340" fmla="val 777"/>
                  <a:gd name="f341" fmla="val 772"/>
                  <a:gd name="f342" fmla="val 685"/>
                  <a:gd name="f343" fmla="val 500"/>
                  <a:gd name="f344" fmla="val 541"/>
                  <a:gd name="f345" fmla="val 562"/>
                  <a:gd name="f346" fmla="val 580"/>
                  <a:gd name="f347" fmla="val 320"/>
                  <a:gd name="f348" fmla="val 602"/>
                  <a:gd name="f349" fmla="val 632"/>
                  <a:gd name="f350" fmla="val 648"/>
                  <a:gd name="f351" fmla="val 679"/>
                  <a:gd name="f352" fmla="val 702"/>
                  <a:gd name="f353" fmla="val 1095"/>
                  <a:gd name="f354" fmla="val 1128"/>
                  <a:gd name="f355" fmla="val 375"/>
                  <a:gd name="f356" fmla="val 1159"/>
                  <a:gd name="f357" fmla="val 1190"/>
                  <a:gd name="f358" fmla="val 1164"/>
                  <a:gd name="f359" fmla="val 1136"/>
                  <a:gd name="f360" fmla="val 316"/>
                  <a:gd name="f361" fmla="val 1109"/>
                  <a:gd name="f362" fmla="val 1081"/>
                  <a:gd name="f363" fmla="val 310"/>
                  <a:gd name="f364" fmla="val 196"/>
                  <a:gd name="f365" fmla="val 168"/>
                  <a:gd name="f366" fmla="val 140"/>
                  <a:gd name="f367" fmla="val 110"/>
                  <a:gd name="f368" fmla="val 323"/>
                  <a:gd name="f369" fmla="val 387"/>
                  <a:gd name="f370" fmla="val 117"/>
                  <a:gd name="f371" fmla="val 382"/>
                  <a:gd name="f372" fmla="val 150"/>
                  <a:gd name="f373" fmla="val 183"/>
                  <a:gd name="f374" fmla="val 373"/>
                  <a:gd name="f375" fmla="val 1188"/>
                  <a:gd name="f376" fmla="val 197"/>
                  <a:gd name="f377" fmla="val 134"/>
                  <a:gd name="f378" fmla="val 136"/>
                  <a:gd name="f379" fmla="val 47"/>
                  <a:gd name="f380" fmla="val 199"/>
                  <a:gd name="f381" fmla="val 90"/>
                  <a:gd name="f382" fmla="val 237"/>
                  <a:gd name="f383" fmla="val 166"/>
                  <a:gd name="f384" fmla="val 1238"/>
                  <a:gd name="f385" fmla="val 182"/>
                  <a:gd name="f386" fmla="val 139"/>
                  <a:gd name="f387" fmla="val 81"/>
                  <a:gd name="f388" fmla="val 53"/>
                  <a:gd name="f389" fmla="val 109"/>
                  <a:gd name="f390" fmla="val 96"/>
                  <a:gd name="f391" fmla="val 22"/>
                  <a:gd name="f392" fmla="val 843"/>
                  <a:gd name="f393" fmla="val 86"/>
                  <a:gd name="f394" fmla="val 709"/>
                  <a:gd name="f395" fmla="val 568"/>
                  <a:gd name="f396" fmla="val 160"/>
                  <a:gd name="f397" fmla="val 19"/>
                  <a:gd name="f398" fmla="val 40"/>
                  <a:gd name="f399" fmla="val 184"/>
                  <a:gd name="f400" fmla="val 118"/>
                  <a:gd name="f401" fmla="*/ f1 1 1277"/>
                  <a:gd name="f402" fmla="*/ f2 1 551"/>
                  <a:gd name="f403" fmla="+- f5 0 f3"/>
                  <a:gd name="f404" fmla="+- f4 0 f3"/>
                  <a:gd name="f405" fmla="*/ f404 1 1277"/>
                  <a:gd name="f406" fmla="*/ f403 1 551"/>
                  <a:gd name="f407" fmla="*/ f3 1 f405"/>
                  <a:gd name="f408" fmla="*/ f4 1 f405"/>
                  <a:gd name="f409" fmla="*/ f3 1 f406"/>
                  <a:gd name="f410" fmla="*/ f5 1 f406"/>
                  <a:gd name="f411" fmla="*/ f407 f401 1"/>
                  <a:gd name="f412" fmla="*/ f408 f401 1"/>
                  <a:gd name="f413" fmla="*/ f410 f402 1"/>
                  <a:gd name="f414" fmla="*/ f409 f40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411" t="f414" r="f412" b="f413"/>
                <a:pathLst>
                  <a:path w="1277" h="551">
                    <a:moveTo>
                      <a:pt x="f6" y="f7"/>
                    </a:moveTo>
                    <a:lnTo>
                      <a:pt x="f8" y="f9"/>
                    </a:lnTo>
                    <a:lnTo>
                      <a:pt x="f10" y="f11"/>
                    </a:lnTo>
                    <a:lnTo>
                      <a:pt x="f12" y="f13"/>
                    </a:lnTo>
                    <a:cubicBezTo>
                      <a:pt x="f12" y="f14"/>
                      <a:pt x="f15" y="f16"/>
                      <a:pt x="f17" y="f18"/>
                    </a:cubicBezTo>
                    <a:cubicBezTo>
                      <a:pt x="f10" y="f19"/>
                      <a:pt x="f20" y="f21"/>
                      <a:pt x="f22" y="f23"/>
                    </a:cubicBezTo>
                    <a:cubicBezTo>
                      <a:pt x="f24" y="f16"/>
                      <a:pt x="f25" y="f26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27" y="f28"/>
                    </a:moveTo>
                    <a:lnTo>
                      <a:pt x="f29" y="f30"/>
                    </a:lnTo>
                    <a:lnTo>
                      <a:pt x="f27" y="f31"/>
                    </a:lnTo>
                    <a:lnTo>
                      <a:pt x="f27" y="f28"/>
                    </a:lnTo>
                    <a:close/>
                    <a:moveTo>
                      <a:pt x="f27" y="f28"/>
                    </a:moveTo>
                    <a:lnTo>
                      <a:pt x="f27" y="f28"/>
                    </a:lnTo>
                    <a:close/>
                    <a:moveTo>
                      <a:pt x="f32" y="f33"/>
                    </a:moveTo>
                    <a:lnTo>
                      <a:pt x="f27" y="f34"/>
                    </a:lnTo>
                    <a:lnTo>
                      <a:pt x="f35" y="f36"/>
                    </a:lnTo>
                    <a:lnTo>
                      <a:pt x="f35" y="f37"/>
                    </a:lnTo>
                    <a:lnTo>
                      <a:pt x="f38" y="f39"/>
                    </a:lnTo>
                    <a:lnTo>
                      <a:pt x="f40" y="f41"/>
                    </a:lnTo>
                    <a:lnTo>
                      <a:pt x="f42" y="f43"/>
                    </a:lnTo>
                    <a:lnTo>
                      <a:pt x="f44" y="f45"/>
                    </a:lnTo>
                    <a:cubicBezTo>
                      <a:pt x="f46" y="f45"/>
                      <a:pt x="f47" y="f48"/>
                      <a:pt x="f49" y="f48"/>
                    </a:cubicBezTo>
                    <a:lnTo>
                      <a:pt x="f50" y="f51"/>
                    </a:lnTo>
                    <a:cubicBezTo>
                      <a:pt x="f40" y="f52"/>
                      <a:pt x="f53" y="f54"/>
                      <a:pt x="f55" y="f56"/>
                    </a:cubicBezTo>
                    <a:lnTo>
                      <a:pt x="f57" y="f58"/>
                    </a:lnTo>
                    <a:cubicBezTo>
                      <a:pt x="f59" y="f58"/>
                      <a:pt x="f60" y="f61"/>
                      <a:pt x="f62" y="f61"/>
                    </a:cubicBezTo>
                    <a:lnTo>
                      <a:pt x="f27" y="f63"/>
                    </a:lnTo>
                    <a:cubicBezTo>
                      <a:pt x="f64" y="f65"/>
                      <a:pt x="f66" y="f67"/>
                      <a:pt x="f68" y="f69"/>
                    </a:cubicBezTo>
                    <a:lnTo>
                      <a:pt x="f70" y="f71"/>
                    </a:lnTo>
                    <a:lnTo>
                      <a:pt x="f72" y="f54"/>
                    </a:lnTo>
                    <a:lnTo>
                      <a:pt x="f73" y="f74"/>
                    </a:lnTo>
                    <a:lnTo>
                      <a:pt x="f75" y="f76"/>
                    </a:lnTo>
                    <a:cubicBezTo>
                      <a:pt x="f77" y="f78"/>
                      <a:pt x="f79" y="f78"/>
                      <a:pt x="f80" y="f78"/>
                    </a:cubicBezTo>
                    <a:lnTo>
                      <a:pt x="f81" y="f82"/>
                    </a:lnTo>
                    <a:cubicBezTo>
                      <a:pt x="f80" y="f82"/>
                      <a:pt x="f83" y="f82"/>
                      <a:pt x="f84" y="f85"/>
                    </a:cubicBezTo>
                    <a:lnTo>
                      <a:pt x="f86" y="f87"/>
                    </a:lnTo>
                    <a:cubicBezTo>
                      <a:pt x="f88" y="f87"/>
                      <a:pt x="f89" y="f87"/>
                      <a:pt x="f90" y="f91"/>
                    </a:cubicBezTo>
                    <a:cubicBezTo>
                      <a:pt x="f90" y="f87"/>
                      <a:pt x="f90" y="f78"/>
                      <a:pt x="f90" y="f76"/>
                    </a:cubicBezTo>
                    <a:lnTo>
                      <a:pt x="f92" y="f85"/>
                    </a:lnTo>
                    <a:cubicBezTo>
                      <a:pt x="f93" y="f94"/>
                      <a:pt x="f95" y="f94"/>
                      <a:pt x="f96" y="f94"/>
                    </a:cubicBezTo>
                    <a:lnTo>
                      <a:pt x="f97" y="f76"/>
                    </a:lnTo>
                    <a:cubicBezTo>
                      <a:pt x="f98" y="f99"/>
                      <a:pt x="f100" y="f101"/>
                      <a:pt x="f102" y="f26"/>
                    </a:cubicBezTo>
                    <a:cubicBezTo>
                      <a:pt x="f103" y="f101"/>
                      <a:pt x="f104" y="f99"/>
                      <a:pt x="f105" y="f76"/>
                    </a:cubicBezTo>
                    <a:lnTo>
                      <a:pt x="f106" y="f94"/>
                    </a:lnTo>
                    <a:cubicBezTo>
                      <a:pt x="f107" y="f94"/>
                      <a:pt x="f108" y="f94"/>
                      <a:pt x="f109" y="f94"/>
                    </a:cubicBezTo>
                    <a:lnTo>
                      <a:pt x="f108" y="f76"/>
                    </a:lnTo>
                    <a:cubicBezTo>
                      <a:pt x="f108" y="f78"/>
                      <a:pt x="f108" y="f87"/>
                      <a:pt x="f108" y="f87"/>
                    </a:cubicBezTo>
                    <a:cubicBezTo>
                      <a:pt x="f110" y="f87"/>
                      <a:pt x="f85" y="f87"/>
                      <a:pt x="f111" y="f87"/>
                    </a:cubicBezTo>
                    <a:lnTo>
                      <a:pt x="f112" y="f85"/>
                    </a:lnTo>
                    <a:cubicBezTo>
                      <a:pt x="f113" y="f85"/>
                      <a:pt x="f114" y="f82"/>
                      <a:pt x="f115" y="f82"/>
                    </a:cubicBezTo>
                    <a:lnTo>
                      <a:pt x="f116" y="f78"/>
                    </a:lnTo>
                    <a:cubicBezTo>
                      <a:pt x="f117" y="f78"/>
                      <a:pt x="f118" y="f76"/>
                      <a:pt x="f119" y="f120"/>
                    </a:cubicBezTo>
                    <a:lnTo>
                      <a:pt x="f121" y="f74"/>
                    </a:lnTo>
                    <a:lnTo>
                      <a:pt x="f122" y="f71"/>
                    </a:lnTo>
                    <a:lnTo>
                      <a:pt x="f123" y="f124"/>
                    </a:lnTo>
                    <a:cubicBezTo>
                      <a:pt x="f125" y="f126"/>
                      <a:pt x="f127" y="f65"/>
                      <a:pt x="f128" y="f74"/>
                    </a:cubicBezTo>
                    <a:lnTo>
                      <a:pt x="f129" y="f61"/>
                    </a:lnTo>
                    <a:cubicBezTo>
                      <a:pt x="f130" y="f61"/>
                      <a:pt x="f131" y="f61"/>
                      <a:pt x="f132" y="f58"/>
                    </a:cubicBezTo>
                    <a:lnTo>
                      <a:pt x="f129" y="f133"/>
                    </a:lnTo>
                    <a:cubicBezTo>
                      <a:pt x="f134" y="f115"/>
                      <a:pt x="f135" y="f71"/>
                      <a:pt x="f136" y="f137"/>
                    </a:cubicBezTo>
                    <a:lnTo>
                      <a:pt x="f138" y="f48"/>
                    </a:lnTo>
                    <a:cubicBezTo>
                      <a:pt x="f139" y="f48"/>
                      <a:pt x="f140" y="f45"/>
                      <a:pt x="f3" y="f45"/>
                    </a:cubicBezTo>
                    <a:lnTo>
                      <a:pt x="f141" y="f43"/>
                    </a:lnTo>
                    <a:lnTo>
                      <a:pt x="f142" y="f41"/>
                    </a:lnTo>
                    <a:lnTo>
                      <a:pt x="f143" y="f39"/>
                    </a:lnTo>
                    <a:lnTo>
                      <a:pt x="f144" y="f37"/>
                    </a:lnTo>
                    <a:lnTo>
                      <a:pt x="f144" y="f36"/>
                    </a:lnTo>
                    <a:lnTo>
                      <a:pt x="f145" y="f34"/>
                    </a:lnTo>
                    <a:lnTo>
                      <a:pt x="f146" y="f33"/>
                    </a:lnTo>
                    <a:lnTo>
                      <a:pt x="f147" y="f148"/>
                    </a:lnTo>
                    <a:lnTo>
                      <a:pt x="f149" y="f150"/>
                    </a:lnTo>
                    <a:lnTo>
                      <a:pt x="f149" y="f151"/>
                    </a:lnTo>
                    <a:lnTo>
                      <a:pt x="f152" y="f153"/>
                    </a:lnTo>
                    <a:lnTo>
                      <a:pt x="f104" y="f154"/>
                    </a:lnTo>
                    <a:lnTo>
                      <a:pt x="f104" y="f3"/>
                    </a:lnTo>
                    <a:lnTo>
                      <a:pt x="f155" y="f3"/>
                    </a:lnTo>
                    <a:lnTo>
                      <a:pt x="f156" y="f3"/>
                    </a:lnTo>
                    <a:lnTo>
                      <a:pt x="f157" y="f154"/>
                    </a:lnTo>
                    <a:lnTo>
                      <a:pt x="f158" y="f153"/>
                    </a:lnTo>
                    <a:lnTo>
                      <a:pt x="f159" y="f160"/>
                    </a:lnTo>
                    <a:lnTo>
                      <a:pt x="f159" y="f150"/>
                    </a:lnTo>
                    <a:lnTo>
                      <a:pt x="f161" y="f148"/>
                    </a:lnTo>
                    <a:lnTo>
                      <a:pt x="f32" y="f33"/>
                    </a:lnTo>
                    <a:close/>
                    <a:moveTo>
                      <a:pt x="f32" y="f33"/>
                    </a:moveTo>
                    <a:lnTo>
                      <a:pt x="f32" y="f33"/>
                    </a:lnTo>
                    <a:close/>
                    <a:moveTo>
                      <a:pt x="f159" y="f162"/>
                    </a:moveTo>
                    <a:lnTo>
                      <a:pt x="f163" y="f164"/>
                    </a:lnTo>
                    <a:lnTo>
                      <a:pt x="f79" y="f36"/>
                    </a:lnTo>
                    <a:lnTo>
                      <a:pt x="f159" y="f162"/>
                    </a:lnTo>
                    <a:close/>
                    <a:moveTo>
                      <a:pt x="f159" y="f162"/>
                    </a:moveTo>
                    <a:lnTo>
                      <a:pt x="f159" y="f162"/>
                    </a:lnTo>
                    <a:close/>
                    <a:moveTo>
                      <a:pt x="f149" y="f162"/>
                    </a:moveTo>
                    <a:lnTo>
                      <a:pt x="f165" y="f164"/>
                    </a:lnTo>
                    <a:lnTo>
                      <a:pt x="f117" y="f36"/>
                    </a:lnTo>
                    <a:lnTo>
                      <a:pt x="f149" y="f162"/>
                    </a:lnTo>
                    <a:close/>
                    <a:moveTo>
                      <a:pt x="f149" y="f162"/>
                    </a:moveTo>
                    <a:lnTo>
                      <a:pt x="f149" y="f162"/>
                    </a:lnTo>
                    <a:close/>
                    <a:moveTo>
                      <a:pt x="f145" y="f28"/>
                    </a:moveTo>
                    <a:lnTo>
                      <a:pt x="f166" y="f30"/>
                    </a:lnTo>
                    <a:lnTo>
                      <a:pt x="f145" y="f31"/>
                    </a:lnTo>
                    <a:lnTo>
                      <a:pt x="f145" y="f28"/>
                    </a:lnTo>
                    <a:close/>
                    <a:moveTo>
                      <a:pt x="f145" y="f28"/>
                    </a:moveTo>
                    <a:lnTo>
                      <a:pt x="f145" y="f28"/>
                    </a:lnTo>
                    <a:close/>
                    <a:moveTo>
                      <a:pt x="f167" y="f7"/>
                    </a:moveTo>
                    <a:lnTo>
                      <a:pt x="f168" y="f9"/>
                    </a:lnTo>
                    <a:lnTo>
                      <a:pt x="f169" y="f11"/>
                    </a:lnTo>
                    <a:lnTo>
                      <a:pt x="f170" y="f13"/>
                    </a:lnTo>
                    <a:cubicBezTo>
                      <a:pt x="f170" y="f14"/>
                      <a:pt x="f171" y="f16"/>
                      <a:pt x="f172" y="f18"/>
                    </a:cubicBezTo>
                    <a:cubicBezTo>
                      <a:pt x="f173" y="f19"/>
                      <a:pt x="f174" y="f21"/>
                      <a:pt x="f175" y="f23"/>
                    </a:cubicBezTo>
                    <a:cubicBezTo>
                      <a:pt x="f176" y="f16"/>
                      <a:pt x="f177" y="f26"/>
                      <a:pt x="f167" y="f7"/>
                    </a:cubicBezTo>
                    <a:close/>
                    <a:moveTo>
                      <a:pt x="f167" y="f7"/>
                    </a:moveTo>
                    <a:lnTo>
                      <a:pt x="f167" y="f7"/>
                    </a:lnTo>
                    <a:close/>
                    <a:moveTo>
                      <a:pt x="f178" y="f94"/>
                    </a:moveTo>
                    <a:lnTo>
                      <a:pt x="f179" y="f180"/>
                    </a:lnTo>
                    <a:cubicBezTo>
                      <a:pt x="f181" y="f182"/>
                      <a:pt x="f183" y="f184"/>
                      <a:pt x="f102" y="f185"/>
                    </a:cubicBezTo>
                    <a:cubicBezTo>
                      <a:pt x="f186" y="f184"/>
                      <a:pt x="f100" y="f182"/>
                      <a:pt x="f187" y="f180"/>
                    </a:cubicBezTo>
                    <a:lnTo>
                      <a:pt x="f188" y="f94"/>
                    </a:lnTo>
                    <a:cubicBezTo>
                      <a:pt x="f189" y="f94"/>
                      <a:pt x="f190" y="f191"/>
                      <a:pt x="f192" y="f191"/>
                    </a:cubicBezTo>
                    <a:lnTo>
                      <a:pt x="f155" y="f191"/>
                    </a:lnTo>
                    <a:lnTo>
                      <a:pt x="f193" y="f191"/>
                    </a:lnTo>
                    <a:cubicBezTo>
                      <a:pt x="f194" y="f191"/>
                      <a:pt x="f195" y="f94"/>
                      <a:pt x="f178" y="f94"/>
                    </a:cubicBezTo>
                    <a:close/>
                    <a:moveTo>
                      <a:pt x="f178" y="f94"/>
                    </a:moveTo>
                    <a:lnTo>
                      <a:pt x="f178" y="f94"/>
                    </a:lnTo>
                    <a:close/>
                    <a:moveTo>
                      <a:pt x="f196" y="f197"/>
                    </a:moveTo>
                    <a:lnTo>
                      <a:pt x="f198" y="f199"/>
                    </a:lnTo>
                    <a:lnTo>
                      <a:pt x="f198" y="f13"/>
                    </a:lnTo>
                    <a:cubicBezTo>
                      <a:pt x="f200" y="f14"/>
                      <a:pt x="f200" y="f168"/>
                      <a:pt x="f201" y="f202"/>
                    </a:cubicBezTo>
                    <a:cubicBezTo>
                      <a:pt x="f203" y="f16"/>
                      <a:pt x="f204" y="f205"/>
                      <a:pt x="f206" y="f14"/>
                    </a:cubicBezTo>
                    <a:lnTo>
                      <a:pt x="f207" y="f208"/>
                    </a:lnTo>
                    <a:cubicBezTo>
                      <a:pt x="f209" y="f171"/>
                      <a:pt x="f210" y="f211"/>
                      <a:pt x="f147" y="f172"/>
                    </a:cubicBezTo>
                    <a:lnTo>
                      <a:pt x="f196" y="f197"/>
                    </a:lnTo>
                    <a:close/>
                    <a:moveTo>
                      <a:pt x="f196" y="f197"/>
                    </a:moveTo>
                    <a:lnTo>
                      <a:pt x="f196" y="f197"/>
                    </a:lnTo>
                    <a:close/>
                    <a:moveTo>
                      <a:pt x="f19" y="f201"/>
                    </a:moveTo>
                    <a:cubicBezTo>
                      <a:pt x="f212" y="f123"/>
                      <a:pt x="f213" y="f214"/>
                      <a:pt x="f215" y="f214"/>
                    </a:cubicBezTo>
                    <a:lnTo>
                      <a:pt x="f173" y="f216"/>
                    </a:lnTo>
                    <a:cubicBezTo>
                      <a:pt x="f201" y="f217"/>
                      <a:pt x="f39" y="f125"/>
                      <a:pt x="f37" y="f218"/>
                    </a:cubicBezTo>
                    <a:lnTo>
                      <a:pt x="f219" y="f168"/>
                    </a:lnTo>
                    <a:cubicBezTo>
                      <a:pt x="f132" y="f202"/>
                      <a:pt x="f220" y="f23"/>
                      <a:pt x="f207" y="f19"/>
                    </a:cubicBezTo>
                    <a:lnTo>
                      <a:pt x="f207" y="f221"/>
                    </a:lnTo>
                    <a:lnTo>
                      <a:pt x="f222" y="f221"/>
                    </a:lnTo>
                    <a:cubicBezTo>
                      <a:pt x="f125" y="f223"/>
                      <a:pt x="f224" y="f225"/>
                      <a:pt x="f19" y="f201"/>
                    </a:cubicBezTo>
                    <a:close/>
                    <a:moveTo>
                      <a:pt x="f19" y="f201"/>
                    </a:moveTo>
                    <a:lnTo>
                      <a:pt x="f19" y="f201"/>
                    </a:lnTo>
                    <a:close/>
                    <a:moveTo>
                      <a:pt x="f171" y="f226"/>
                    </a:moveTo>
                    <a:cubicBezTo>
                      <a:pt x="f227" y="f122"/>
                      <a:pt x="f228" y="f229"/>
                      <a:pt x="f230" y="f147"/>
                    </a:cubicBezTo>
                    <a:cubicBezTo>
                      <a:pt x="f231" y="f232"/>
                      <a:pt x="f126" y="f233"/>
                      <a:pt x="f111" y="f233"/>
                    </a:cubicBezTo>
                    <a:lnTo>
                      <a:pt x="f234" y="f233"/>
                    </a:lnTo>
                    <a:cubicBezTo>
                      <a:pt x="f107" y="f235"/>
                      <a:pt x="f236" y="f229"/>
                      <a:pt x="f237" y="f229"/>
                    </a:cubicBezTo>
                    <a:lnTo>
                      <a:pt x="f237" y="f39"/>
                    </a:lnTo>
                    <a:cubicBezTo>
                      <a:pt x="f238" y="f39"/>
                      <a:pt x="f126" y="f239"/>
                      <a:pt x="f240" y="f216"/>
                    </a:cubicBezTo>
                    <a:lnTo>
                      <a:pt x="f171" y="f226"/>
                    </a:lnTo>
                    <a:close/>
                    <a:moveTo>
                      <a:pt x="f171" y="f226"/>
                    </a:moveTo>
                    <a:lnTo>
                      <a:pt x="f171" y="f226"/>
                    </a:lnTo>
                    <a:close/>
                    <a:moveTo>
                      <a:pt x="f241" y="f242"/>
                    </a:moveTo>
                    <a:cubicBezTo>
                      <a:pt x="f243" y="f23"/>
                      <a:pt x="f244" y="f168"/>
                      <a:pt x="f244" y="f26"/>
                    </a:cubicBezTo>
                    <a:lnTo>
                      <a:pt x="f241" y="f215"/>
                    </a:lnTo>
                    <a:cubicBezTo>
                      <a:pt x="f245" y="f246"/>
                      <a:pt x="f247" y="f248"/>
                      <a:pt x="f249" y="f174"/>
                    </a:cubicBezTo>
                    <a:lnTo>
                      <a:pt x="f250" y="f251"/>
                    </a:lnTo>
                    <a:cubicBezTo>
                      <a:pt x="f252" y="f251"/>
                      <a:pt x="f9" y="f223"/>
                      <a:pt x="f241" y="f242"/>
                    </a:cubicBezTo>
                    <a:close/>
                    <a:moveTo>
                      <a:pt x="f241" y="f242"/>
                    </a:moveTo>
                    <a:lnTo>
                      <a:pt x="f241" y="f242"/>
                    </a:lnTo>
                    <a:close/>
                    <a:moveTo>
                      <a:pt x="f253" y="f171"/>
                    </a:moveTo>
                    <a:lnTo>
                      <a:pt x="f230" y="f245"/>
                    </a:lnTo>
                    <a:cubicBezTo>
                      <a:pt x="f254" y="f11"/>
                      <a:pt x="f255" y="f256"/>
                      <a:pt x="f257" y="f256"/>
                    </a:cubicBezTo>
                    <a:cubicBezTo>
                      <a:pt x="f107" y="f258"/>
                      <a:pt x="f238" y="f259"/>
                      <a:pt x="f260" y="f172"/>
                    </a:cubicBezTo>
                    <a:cubicBezTo>
                      <a:pt x="f94" y="f172"/>
                      <a:pt x="f261" y="f211"/>
                      <a:pt x="f253" y="f171"/>
                    </a:cubicBezTo>
                    <a:close/>
                    <a:moveTo>
                      <a:pt x="f253" y="f171"/>
                    </a:moveTo>
                    <a:lnTo>
                      <a:pt x="f253" y="f171"/>
                    </a:lnTo>
                    <a:close/>
                    <a:moveTo>
                      <a:pt x="f224" y="f91"/>
                    </a:moveTo>
                    <a:lnTo>
                      <a:pt x="f232" y="f259"/>
                    </a:lnTo>
                    <a:cubicBezTo>
                      <a:pt x="f127" y="f262"/>
                      <a:pt x="f263" y="f264"/>
                      <a:pt x="f265" y="f266"/>
                    </a:cubicBezTo>
                    <a:lnTo>
                      <a:pt x="f267" y="f74"/>
                    </a:lnTo>
                    <a:cubicBezTo>
                      <a:pt x="f141" y="f69"/>
                      <a:pt x="f268" y="f120"/>
                      <a:pt x="f224" y="f91"/>
                    </a:cubicBezTo>
                    <a:close/>
                    <a:moveTo>
                      <a:pt x="f224" y="f91"/>
                    </a:moveTo>
                    <a:lnTo>
                      <a:pt x="f224" y="f91"/>
                    </a:lnTo>
                    <a:close/>
                    <a:moveTo>
                      <a:pt x="f269" y="f177"/>
                    </a:moveTo>
                    <a:lnTo>
                      <a:pt x="f196" y="f126"/>
                    </a:lnTo>
                    <a:lnTo>
                      <a:pt x="f270" y="f271"/>
                    </a:lnTo>
                    <a:lnTo>
                      <a:pt x="f121" y="f26"/>
                    </a:lnTo>
                    <a:cubicBezTo>
                      <a:pt x="f272" y="f221"/>
                      <a:pt x="f259" y="f198"/>
                      <a:pt x="f211" y="f146"/>
                    </a:cubicBezTo>
                    <a:lnTo>
                      <a:pt x="f211" y="f147"/>
                    </a:lnTo>
                    <a:lnTo>
                      <a:pt x="f248" y="f232"/>
                    </a:lnTo>
                    <a:lnTo>
                      <a:pt x="f246" y="f232"/>
                    </a:lnTo>
                    <a:cubicBezTo>
                      <a:pt x="f197" y="f232"/>
                      <a:pt x="f273" y="f223"/>
                      <a:pt x="f269" y="f177"/>
                    </a:cubicBezTo>
                    <a:close/>
                    <a:moveTo>
                      <a:pt x="f269" y="f177"/>
                    </a:moveTo>
                    <a:lnTo>
                      <a:pt x="f269" y="f177"/>
                    </a:lnTo>
                    <a:close/>
                    <a:moveTo>
                      <a:pt x="f6" y="f69"/>
                    </a:moveTo>
                    <a:lnTo>
                      <a:pt x="f274" y="f126"/>
                    </a:lnTo>
                    <a:lnTo>
                      <a:pt x="f275" y="f177"/>
                    </a:lnTo>
                    <a:cubicBezTo>
                      <a:pt x="f276" y="f226"/>
                      <a:pt x="f277" y="f278"/>
                      <a:pt x="f73" y="f26"/>
                    </a:cubicBezTo>
                    <a:lnTo>
                      <a:pt x="f279" y="f271"/>
                    </a:lnTo>
                    <a:lnTo>
                      <a:pt x="f6" y="f69"/>
                    </a:lnTo>
                    <a:close/>
                    <a:moveTo>
                      <a:pt x="f6" y="f69"/>
                    </a:moveTo>
                    <a:lnTo>
                      <a:pt x="f6" y="f69"/>
                    </a:lnTo>
                    <a:close/>
                    <a:moveTo>
                      <a:pt x="f280" y="f245"/>
                    </a:moveTo>
                    <a:lnTo>
                      <a:pt x="f281" y="f282"/>
                    </a:lnTo>
                    <a:cubicBezTo>
                      <a:pt x="f283" y="f284"/>
                      <a:pt x="f88" y="f172"/>
                      <a:pt x="f98" y="f172"/>
                    </a:cubicBezTo>
                    <a:cubicBezTo>
                      <a:pt x="f96" y="f259"/>
                      <a:pt x="f95" y="f258"/>
                      <a:pt x="f93" y="f256"/>
                    </a:cubicBezTo>
                    <a:cubicBezTo>
                      <a:pt x="f285" y="f256"/>
                      <a:pt x="f286" y="f231"/>
                      <a:pt x="f280" y="f245"/>
                    </a:cubicBezTo>
                    <a:close/>
                    <a:moveTo>
                      <a:pt x="f280" y="f245"/>
                    </a:moveTo>
                    <a:lnTo>
                      <a:pt x="f280" y="f245"/>
                    </a:lnTo>
                    <a:close/>
                    <a:moveTo>
                      <a:pt x="f287" y="f215"/>
                    </a:moveTo>
                    <a:lnTo>
                      <a:pt x="f288" y="f26"/>
                    </a:lnTo>
                    <a:cubicBezTo>
                      <a:pt x="f289" y="f168"/>
                      <a:pt x="f290" y="f23"/>
                      <a:pt x="f287" y="f223"/>
                    </a:cubicBezTo>
                    <a:cubicBezTo>
                      <a:pt x="f291" y="f223"/>
                      <a:pt x="f292" y="f251"/>
                      <a:pt x="f293" y="f225"/>
                    </a:cubicBezTo>
                    <a:lnTo>
                      <a:pt x="f294" y="f174"/>
                    </a:lnTo>
                    <a:cubicBezTo>
                      <a:pt x="f295" y="f248"/>
                      <a:pt x="f296" y="f246"/>
                      <a:pt x="f287" y="f215"/>
                    </a:cubicBezTo>
                    <a:close/>
                    <a:moveTo>
                      <a:pt x="f287" y="f215"/>
                    </a:moveTo>
                    <a:lnTo>
                      <a:pt x="f287" y="f215"/>
                    </a:lnTo>
                    <a:close/>
                    <a:moveTo>
                      <a:pt x="f75" y="f146"/>
                    </a:moveTo>
                    <a:cubicBezTo>
                      <a:pt x="f297" y="f123"/>
                      <a:pt x="f298" y="f226"/>
                      <a:pt x="f299" y="f278"/>
                    </a:cubicBezTo>
                    <a:lnTo>
                      <a:pt x="f15" y="f300"/>
                    </a:lnTo>
                    <a:cubicBezTo>
                      <a:pt x="f295" y="f239"/>
                      <a:pt x="f97" y="f39"/>
                      <a:pt x="f301" y="f39"/>
                    </a:cubicBezTo>
                    <a:lnTo>
                      <a:pt x="f301" y="f229"/>
                    </a:lnTo>
                    <a:cubicBezTo>
                      <a:pt x="f157" y="f229"/>
                      <a:pt x="f302" y="f235"/>
                      <a:pt x="f75" y="f146"/>
                    </a:cubicBezTo>
                    <a:close/>
                    <a:moveTo>
                      <a:pt x="f75" y="f146"/>
                    </a:moveTo>
                    <a:lnTo>
                      <a:pt x="f75" y="f146"/>
                    </a:lnTo>
                    <a:close/>
                    <a:moveTo>
                      <a:pt x="f303" y="f214"/>
                    </a:moveTo>
                    <a:cubicBezTo>
                      <a:pt x="f304" y="f278"/>
                      <a:pt x="f305" y="f224"/>
                      <a:pt x="f275" y="f198"/>
                    </a:cubicBezTo>
                    <a:cubicBezTo>
                      <a:pt x="f70" y="f201"/>
                      <a:pt x="f306" y="f223"/>
                      <a:pt x="f307" y="f221"/>
                    </a:cubicBezTo>
                    <a:cubicBezTo>
                      <a:pt x="f308" y="f21"/>
                      <a:pt x="f309" y="f18"/>
                      <a:pt x="f310" y="f16"/>
                    </a:cubicBezTo>
                    <a:lnTo>
                      <a:pt x="f309" y="f311"/>
                    </a:lnTo>
                    <a:cubicBezTo>
                      <a:pt x="f312" y="f313"/>
                      <a:pt x="f314" y="f315"/>
                      <a:pt x="f316" y="f216"/>
                    </a:cubicBezTo>
                    <a:lnTo>
                      <a:pt x="f303" y="f214"/>
                    </a:lnTo>
                    <a:close/>
                    <a:moveTo>
                      <a:pt x="f303" y="f214"/>
                    </a:moveTo>
                    <a:lnTo>
                      <a:pt x="f303" y="f214"/>
                    </a:lnTo>
                    <a:close/>
                    <a:moveTo>
                      <a:pt x="f317" y="f18"/>
                    </a:moveTo>
                    <a:cubicBezTo>
                      <a:pt x="f318" y="f16"/>
                      <a:pt x="f319" y="f14"/>
                      <a:pt x="f319" y="f13"/>
                    </a:cubicBezTo>
                    <a:lnTo>
                      <a:pt x="f320" y="f13"/>
                    </a:lnTo>
                    <a:lnTo>
                      <a:pt x="f320" y="f199"/>
                    </a:lnTo>
                    <a:lnTo>
                      <a:pt x="f274" y="f197"/>
                    </a:lnTo>
                    <a:lnTo>
                      <a:pt x="f321" y="f0"/>
                    </a:lnTo>
                    <a:cubicBezTo>
                      <a:pt x="f322" y="f284"/>
                      <a:pt x="f323" y="f282"/>
                      <a:pt x="f324" y="f208"/>
                    </a:cubicBezTo>
                    <a:lnTo>
                      <a:pt x="f325" y="f14"/>
                    </a:lnTo>
                    <a:cubicBezTo>
                      <a:pt x="f326" y="f168"/>
                      <a:pt x="f327" y="f202"/>
                      <a:pt x="f317" y="f18"/>
                    </a:cubicBezTo>
                    <a:close/>
                    <a:moveTo>
                      <a:pt x="f317" y="f18"/>
                    </a:moveTo>
                    <a:lnTo>
                      <a:pt x="f317" y="f18"/>
                    </a:lnTo>
                    <a:close/>
                    <a:moveTo>
                      <a:pt x="f328" y="f227"/>
                    </a:moveTo>
                    <a:lnTo>
                      <a:pt x="f32" y="f329"/>
                    </a:lnTo>
                    <a:cubicBezTo>
                      <a:pt x="f330" y="f76"/>
                      <a:pt x="f331" y="f332"/>
                      <a:pt x="f333" y="f63"/>
                    </a:cubicBezTo>
                    <a:lnTo>
                      <a:pt x="f334" y="f258"/>
                    </a:lnTo>
                    <a:cubicBezTo>
                      <a:pt x="f309" y="f121"/>
                      <a:pt x="f312" y="f335"/>
                      <a:pt x="f328" y="f227"/>
                    </a:cubicBezTo>
                    <a:close/>
                    <a:moveTo>
                      <a:pt x="f328" y="f227"/>
                    </a:moveTo>
                    <a:lnTo>
                      <a:pt x="f328" y="f227"/>
                    </a:lnTo>
                    <a:close/>
                    <a:moveTo>
                      <a:pt x="f336" y="f337"/>
                    </a:moveTo>
                    <a:cubicBezTo>
                      <a:pt x="f338" y="f337"/>
                      <a:pt x="f339" y="f337"/>
                      <a:pt x="f340" y="f174"/>
                    </a:cubicBezTo>
                    <a:lnTo>
                      <a:pt x="f341" y="f225"/>
                    </a:lnTo>
                    <a:cubicBezTo>
                      <a:pt x="f342" y="f200"/>
                      <a:pt x="f183" y="f200"/>
                      <a:pt x="f85" y="f225"/>
                    </a:cubicBezTo>
                    <a:lnTo>
                      <a:pt x="f343" y="f174"/>
                    </a:lnTo>
                    <a:cubicBezTo>
                      <a:pt x="f152" y="f174"/>
                      <a:pt x="f344" y="f337"/>
                      <a:pt x="f345" y="f337"/>
                    </a:cubicBezTo>
                    <a:cubicBezTo>
                      <a:pt x="f346" y="f347"/>
                      <a:pt x="f348" y="f202"/>
                      <a:pt x="f349" y="f23"/>
                    </a:cubicBezTo>
                    <a:lnTo>
                      <a:pt x="f102" y="f23"/>
                    </a:lnTo>
                    <a:lnTo>
                      <a:pt x="f350" y="f23"/>
                    </a:lnTo>
                    <a:cubicBezTo>
                      <a:pt x="f351" y="f202"/>
                      <a:pt x="f352" y="f347"/>
                      <a:pt x="f336" y="f337"/>
                    </a:cubicBezTo>
                    <a:close/>
                    <a:moveTo>
                      <a:pt x="f336" y="f337"/>
                    </a:moveTo>
                    <a:lnTo>
                      <a:pt x="f336" y="f337"/>
                    </a:lnTo>
                    <a:close/>
                    <a:moveTo>
                      <a:pt x="f353" y="f240"/>
                    </a:moveTo>
                    <a:cubicBezTo>
                      <a:pt x="f354" y="f355"/>
                      <a:pt x="f356" y="f259"/>
                      <a:pt x="f357" y="f262"/>
                    </a:cubicBezTo>
                    <a:lnTo>
                      <a:pt x="f358" y="f347"/>
                    </a:lnTo>
                    <a:cubicBezTo>
                      <a:pt x="f359" y="f360"/>
                      <a:pt x="f361" y="f26"/>
                      <a:pt x="f362" y="f363"/>
                    </a:cubicBezTo>
                    <a:lnTo>
                      <a:pt x="f353" y="f240"/>
                    </a:lnTo>
                    <a:close/>
                    <a:moveTo>
                      <a:pt x="f353" y="f240"/>
                    </a:moveTo>
                    <a:lnTo>
                      <a:pt x="f353" y="f240"/>
                    </a:lnTo>
                    <a:close/>
                    <a:moveTo>
                      <a:pt x="f364" y="f13"/>
                    </a:moveTo>
                    <a:cubicBezTo>
                      <a:pt x="f365" y="f101"/>
                      <a:pt x="f366" y="f199"/>
                      <a:pt x="f367" y="f368"/>
                    </a:cubicBezTo>
                    <a:lnTo>
                      <a:pt x="f142" y="f369"/>
                    </a:lnTo>
                    <a:cubicBezTo>
                      <a:pt x="f370" y="f371"/>
                      <a:pt x="f372" y="f227"/>
                      <a:pt x="f373" y="f374"/>
                    </a:cubicBezTo>
                    <a:lnTo>
                      <a:pt x="f364" y="f13"/>
                    </a:lnTo>
                    <a:close/>
                    <a:moveTo>
                      <a:pt x="f364" y="f13"/>
                    </a:moveTo>
                    <a:lnTo>
                      <a:pt x="f364" y="f13"/>
                    </a:lnTo>
                    <a:close/>
                    <a:moveTo>
                      <a:pt x="f375" y="f125"/>
                    </a:moveTo>
                    <a:lnTo>
                      <a:pt x="f50" y="f207"/>
                    </a:lnTo>
                    <a:lnTo>
                      <a:pt x="f50" y="f376"/>
                    </a:lnTo>
                    <a:cubicBezTo>
                      <a:pt x="f291" y="f377"/>
                      <a:pt x="f180" y="f378"/>
                      <a:pt x="f379" y="f380"/>
                    </a:cubicBezTo>
                    <a:lnTo>
                      <a:pt x="f379" y="f207"/>
                    </a:lnTo>
                    <a:lnTo>
                      <a:pt x="f381" y="f382"/>
                    </a:lnTo>
                    <a:cubicBezTo>
                      <a:pt x="f23" y="f380"/>
                      <a:pt x="f80" y="f383"/>
                      <a:pt x="f375" y="f125"/>
                    </a:cubicBezTo>
                    <a:close/>
                    <a:moveTo>
                      <a:pt x="f375" y="f125"/>
                    </a:moveTo>
                    <a:lnTo>
                      <a:pt x="f375" y="f125"/>
                    </a:lnTo>
                    <a:close/>
                    <a:moveTo>
                      <a:pt x="f384" y="f385"/>
                    </a:moveTo>
                    <a:lnTo>
                      <a:pt x="f49" y="f386"/>
                    </a:lnTo>
                    <a:lnTo>
                      <a:pt x="f49" y="f387"/>
                    </a:lnTo>
                    <a:lnTo>
                      <a:pt x="f62" y="f388"/>
                    </a:lnTo>
                    <a:lnTo>
                      <a:pt x="f62" y="f389"/>
                    </a:lnTo>
                    <a:lnTo>
                      <a:pt x="f319" y="f390"/>
                    </a:lnTo>
                    <a:lnTo>
                      <a:pt x="f318" y="f34"/>
                    </a:lnTo>
                    <a:lnTo>
                      <a:pt x="f296" y="f391"/>
                    </a:lnTo>
                    <a:lnTo>
                      <a:pt x="f392" y="f393"/>
                    </a:lnTo>
                    <a:lnTo>
                      <a:pt x="f394" y="f387"/>
                    </a:lnTo>
                    <a:lnTo>
                      <a:pt x="f187" y="f138"/>
                    </a:lnTo>
                    <a:lnTo>
                      <a:pt x="f155" y="f138"/>
                    </a:lnTo>
                    <a:lnTo>
                      <a:pt x="f178" y="f138"/>
                    </a:lnTo>
                    <a:lnTo>
                      <a:pt x="f395" y="f387"/>
                    </a:lnTo>
                    <a:lnTo>
                      <a:pt x="f9" y="f393"/>
                    </a:lnTo>
                    <a:lnTo>
                      <a:pt x="f9" y="f391"/>
                    </a:lnTo>
                    <a:lnTo>
                      <a:pt x="f242" y="f34"/>
                    </a:lnTo>
                    <a:lnTo>
                      <a:pt x="f223" y="f390"/>
                    </a:lnTo>
                    <a:lnTo>
                      <a:pt x="f396" y="f389"/>
                    </a:lnTo>
                    <a:lnTo>
                      <a:pt x="f396" y="f388"/>
                    </a:lnTo>
                    <a:lnTo>
                      <a:pt x="f397" y="f387"/>
                    </a:lnTo>
                    <a:lnTo>
                      <a:pt x="f397" y="f386"/>
                    </a:lnTo>
                    <a:lnTo>
                      <a:pt x="f398" y="f399"/>
                    </a:lnTo>
                    <a:cubicBezTo>
                      <a:pt x="f9" y="f400"/>
                      <a:pt x="f392" y="f400"/>
                      <a:pt x="f384" y="f385"/>
                    </a:cubicBezTo>
                    <a:close/>
                  </a:path>
                </a:pathLst>
              </a:custGeom>
              <a:solidFill>
                <a:srgbClr val="513A2A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8" name="Forma Livre 17"/>
              <p:cNvSpPr/>
              <p:nvPr/>
            </p:nvSpPr>
            <p:spPr>
              <a:xfrm>
                <a:off x="9391683" y="6523201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9" name="Forma Livre 18"/>
              <p:cNvSpPr/>
              <p:nvPr/>
            </p:nvSpPr>
            <p:spPr>
              <a:xfrm>
                <a:off x="9129598" y="6140516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0" name="Forma Livre 19"/>
              <p:cNvSpPr/>
              <p:nvPr/>
            </p:nvSpPr>
            <p:spPr>
              <a:xfrm>
                <a:off x="9201241" y="5902195"/>
                <a:ext cx="363602" cy="254157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1089"/>
                  <a:gd name="f5" fmla="val 778"/>
                  <a:gd name="f6" fmla="val 457"/>
                  <a:gd name="f7" fmla="val 602"/>
                  <a:gd name="f8" fmla="val 516"/>
                  <a:gd name="f9" fmla="val 638"/>
                  <a:gd name="f10" fmla="val 557"/>
                  <a:gd name="f11" fmla="val 701"/>
                  <a:gd name="f12" fmla="val 560"/>
                  <a:gd name="f13" fmla="val 777"/>
                  <a:gd name="f14" fmla="val 576"/>
                  <a:gd name="f15" fmla="val 767"/>
                  <a:gd name="f16" fmla="val 574"/>
                  <a:gd name="f17" fmla="val 757"/>
                  <a:gd name="f18" fmla="val 572"/>
                  <a:gd name="f19" fmla="val 749"/>
                  <a:gd name="f20" fmla="val 616"/>
                  <a:gd name="f21" fmla="val 741"/>
                  <a:gd name="f22" fmla="val 739"/>
                  <a:gd name="f23" fmla="val 617"/>
                  <a:gd name="f24" fmla="val 737"/>
                  <a:gd name="f25" fmla="val 736"/>
                  <a:gd name="f26" fmla="val 734"/>
                  <a:gd name="f27" fmla="val 619"/>
                  <a:gd name="f28" fmla="val 732"/>
                  <a:gd name="f29" fmla="val 620"/>
                  <a:gd name="f30" fmla="val 731"/>
                  <a:gd name="f31" fmla="val 729"/>
                  <a:gd name="f32" fmla="val 623"/>
                  <a:gd name="f33" fmla="val 726"/>
                  <a:gd name="f34" fmla="val 725"/>
                  <a:gd name="f35" fmla="val 624"/>
                  <a:gd name="f36" fmla="val 723"/>
                  <a:gd name="f37" fmla="val 626"/>
                  <a:gd name="f38" fmla="val 721"/>
                  <a:gd name="f39" fmla="val 720"/>
                  <a:gd name="f40" fmla="val 628"/>
                  <a:gd name="f41" fmla="val 569"/>
                  <a:gd name="f42" fmla="val 568"/>
                  <a:gd name="f43" fmla="val 565"/>
                  <a:gd name="f44" fmla="val 713"/>
                  <a:gd name="f45" fmla="val 562"/>
                  <a:gd name="f46" fmla="val 705"/>
                  <a:gd name="f47" fmla="val 672"/>
                  <a:gd name="f48" fmla="val 656"/>
                  <a:gd name="f49" fmla="val 655"/>
                  <a:gd name="f50" fmla="val 674"/>
                  <a:gd name="f51" fmla="val 653"/>
                  <a:gd name="f52" fmla="val 676"/>
                  <a:gd name="f53" fmla="val 651"/>
                  <a:gd name="f54" fmla="val 678"/>
                  <a:gd name="f55" fmla="val 650"/>
                  <a:gd name="f56" fmla="val 679"/>
                  <a:gd name="f57" fmla="val 648"/>
                  <a:gd name="f58" fmla="val 681"/>
                  <a:gd name="f59" fmla="val 646"/>
                  <a:gd name="f60" fmla="val 683"/>
                  <a:gd name="f61" fmla="val 645"/>
                  <a:gd name="f62" fmla="val 643"/>
                  <a:gd name="f63" fmla="val 685"/>
                  <a:gd name="f64" fmla="val 641"/>
                  <a:gd name="f65" fmla="val 686"/>
                  <a:gd name="f66" fmla="val 640"/>
                  <a:gd name="f67" fmla="val 688"/>
                  <a:gd name="f68" fmla="val 690"/>
                  <a:gd name="f69" fmla="val 691"/>
                  <a:gd name="f70" fmla="val 635"/>
                  <a:gd name="f71" fmla="val 695"/>
                  <a:gd name="f72" fmla="val 631"/>
                  <a:gd name="f73" fmla="val 698"/>
                  <a:gd name="f74" fmla="val 556"/>
                  <a:gd name="f75" fmla="val 552"/>
                  <a:gd name="f76" fmla="val 546"/>
                  <a:gd name="f77" fmla="val 673"/>
                  <a:gd name="f78" fmla="val 543"/>
                  <a:gd name="f79" fmla="val 665"/>
                  <a:gd name="f80" fmla="val 859"/>
                  <a:gd name="f81" fmla="val 444"/>
                  <a:gd name="f82" fmla="val 443"/>
                  <a:gd name="f83" fmla="val 857"/>
                  <a:gd name="f84" fmla="val 855"/>
                  <a:gd name="f85" fmla="val 441"/>
                  <a:gd name="f86" fmla="val 854"/>
                  <a:gd name="f87" fmla="val 439"/>
                  <a:gd name="f88" fmla="val 851"/>
                  <a:gd name="f89" fmla="val 438"/>
                  <a:gd name="f90" fmla="val 850"/>
                  <a:gd name="f91" fmla="val 436"/>
                  <a:gd name="f92" fmla="val 848"/>
                  <a:gd name="f93" fmla="val 847"/>
                  <a:gd name="f94" fmla="val 434"/>
                  <a:gd name="f95" fmla="val 845"/>
                  <a:gd name="f96" fmla="val 534"/>
                  <a:gd name="f97" fmla="val 529"/>
                  <a:gd name="f98" fmla="val 522"/>
                  <a:gd name="f99" fmla="val 517"/>
                  <a:gd name="f100" fmla="val 724"/>
                  <a:gd name="f101" fmla="val 416"/>
                  <a:gd name="f102" fmla="val 414"/>
                  <a:gd name="f103" fmla="val 412"/>
                  <a:gd name="f104" fmla="val 411"/>
                  <a:gd name="f105" fmla="val 409"/>
                  <a:gd name="f106" fmla="val 407"/>
                  <a:gd name="f107" fmla="val 406"/>
                  <a:gd name="f108" fmla="val 404"/>
                  <a:gd name="f109" fmla="val 728"/>
                  <a:gd name="f110" fmla="val 402"/>
                  <a:gd name="f111" fmla="val 401"/>
                  <a:gd name="f112" fmla="val 399"/>
                  <a:gd name="f113" fmla="val 397"/>
                  <a:gd name="f114" fmla="val 396"/>
                  <a:gd name="f115" fmla="val 394"/>
                  <a:gd name="f116" fmla="val 392"/>
                  <a:gd name="f117" fmla="val 390"/>
                  <a:gd name="f118" fmla="val 388"/>
                  <a:gd name="f119" fmla="val 387"/>
                  <a:gd name="f120" fmla="val 385"/>
                  <a:gd name="f121" fmla="val 733"/>
                  <a:gd name="f122" fmla="val 383"/>
                  <a:gd name="f123" fmla="val 382"/>
                  <a:gd name="f124" fmla="val 505"/>
                  <a:gd name="f125" fmla="val 498"/>
                  <a:gd name="f126" fmla="val 614"/>
                  <a:gd name="f127" fmla="val 493"/>
                  <a:gd name="f128" fmla="val 607"/>
                  <a:gd name="f129" fmla="val 486"/>
                  <a:gd name="f130" fmla="val 293"/>
                  <a:gd name="f131" fmla="val 291"/>
                  <a:gd name="f132" fmla="val 290"/>
                  <a:gd name="f133" fmla="val 671"/>
                  <a:gd name="f134" fmla="val 669"/>
                  <a:gd name="f135" fmla="val 472"/>
                  <a:gd name="f136" fmla="val 592"/>
                  <a:gd name="f137" fmla="val 467"/>
                  <a:gd name="f138" fmla="val 589"/>
                  <a:gd name="f139" fmla="val 462"/>
                  <a:gd name="f140" fmla="val 587"/>
                  <a:gd name="f141" fmla="val 584"/>
                  <a:gd name="f142" fmla="val 141"/>
                  <a:gd name="f143" fmla="val 747"/>
                  <a:gd name="f144" fmla="val 715"/>
                  <a:gd name="f145" fmla="val 700"/>
                  <a:gd name="f146" fmla="val 143"/>
                  <a:gd name="f147" fmla="val 146"/>
                  <a:gd name="f148" fmla="val 148"/>
                  <a:gd name="f149" fmla="val 152"/>
                  <a:gd name="f150" fmla="val 16"/>
                  <a:gd name="f151" fmla="val 633"/>
                  <a:gd name="f152" fmla="val 17"/>
                  <a:gd name="f153" fmla="val 159"/>
                  <a:gd name="f154" fmla="val 162"/>
                  <a:gd name="f155" fmla="val 680"/>
                  <a:gd name="f156" fmla="val 168"/>
                  <a:gd name="f157" fmla="val 171"/>
                  <a:gd name="f158" fmla="val 29"/>
                  <a:gd name="f159" fmla="val 31"/>
                  <a:gd name="f160" fmla="val 32"/>
                  <a:gd name="f161" fmla="val 554"/>
                  <a:gd name="f162" fmla="val 549"/>
                  <a:gd name="f163" fmla="val 184"/>
                  <a:gd name="f164" fmla="val 192"/>
                  <a:gd name="f165" fmla="val 636"/>
                  <a:gd name="f166" fmla="val 196"/>
                  <a:gd name="f167" fmla="val 54"/>
                  <a:gd name="f168" fmla="val 479"/>
                  <a:gd name="f169" fmla="val 55"/>
                  <a:gd name="f170" fmla="val 474"/>
                  <a:gd name="f171" fmla="val 57"/>
                  <a:gd name="f172" fmla="val 469"/>
                  <a:gd name="f173" fmla="val 59"/>
                  <a:gd name="f174" fmla="val 463"/>
                  <a:gd name="f175" fmla="val 208"/>
                  <a:gd name="f176" fmla="val 216"/>
                  <a:gd name="f177" fmla="val 612"/>
                  <a:gd name="f178" fmla="val 223"/>
                  <a:gd name="f179" fmla="val 605"/>
                  <a:gd name="f180" fmla="val 229"/>
                  <a:gd name="f181" fmla="val 600"/>
                  <a:gd name="f182" fmla="val 90"/>
                  <a:gd name="f183" fmla="val 93"/>
                  <a:gd name="f184" fmla="val 380"/>
                  <a:gd name="f185" fmla="val 95"/>
                  <a:gd name="f186" fmla="val 373"/>
                  <a:gd name="f187" fmla="val 98"/>
                  <a:gd name="f188" fmla="val 368"/>
                  <a:gd name="f189" fmla="val 243"/>
                  <a:gd name="f190" fmla="val 247"/>
                  <a:gd name="f191" fmla="val 252"/>
                  <a:gd name="f192" fmla="val 257"/>
                  <a:gd name="f193" fmla="val 172"/>
                  <a:gd name="f194" fmla="val 157"/>
                  <a:gd name="f195" fmla="val 742"/>
                  <a:gd name="f196" fmla="val 744"/>
                  <a:gd name="f197" fmla="val 746"/>
                  <a:gd name="f198" fmla="val 155"/>
                  <a:gd name="f199" fmla="val 759"/>
                  <a:gd name="f200" fmla="val 153"/>
                  <a:gd name="f201" fmla="val 138"/>
                  <a:gd name="f202" fmla="val 140"/>
                  <a:gd name="f203" fmla="val 264"/>
                  <a:gd name="f204" fmla="val 512"/>
                  <a:gd name="f205" fmla="val 281"/>
                  <a:gd name="f206" fmla="val 276"/>
                  <a:gd name="f207" fmla="val 271"/>
                  <a:gd name="f208" fmla="val 245"/>
                  <a:gd name="f209" fmla="val 298"/>
                  <a:gd name="f210" fmla="val 449"/>
                  <a:gd name="f211" fmla="val 302"/>
                  <a:gd name="f212" fmla="val 309"/>
                  <a:gd name="f213" fmla="val 231"/>
                  <a:gd name="f214" fmla="val 174"/>
                  <a:gd name="f215" fmla="val 236"/>
                  <a:gd name="f216" fmla="val 170"/>
                  <a:gd name="f217" fmla="val 240"/>
                  <a:gd name="f218" fmla="val 164"/>
                  <a:gd name="f219" fmla="val 364"/>
                  <a:gd name="f220" fmla="val 69"/>
                  <a:gd name="f221" fmla="val 365"/>
                  <a:gd name="f222" fmla="val 272"/>
                  <a:gd name="f223" fmla="val 362"/>
                  <a:gd name="f224" fmla="val 359"/>
                  <a:gd name="f225" fmla="val 355"/>
                  <a:gd name="f226" fmla="val 353"/>
                  <a:gd name="f227" fmla="val 352"/>
                  <a:gd name="f228" fmla="val 348"/>
                  <a:gd name="f229" fmla="val 78"/>
                  <a:gd name="f230" fmla="val 74"/>
                  <a:gd name="f231" fmla="val 73"/>
                  <a:gd name="f232" fmla="val 8"/>
                  <a:gd name="f233" fmla="val 424"/>
                  <a:gd name="f234" fmla="val 12"/>
                  <a:gd name="f235" fmla="val 503"/>
                  <a:gd name="f236" fmla="val 509"/>
                  <a:gd name="f237" fmla="val 10"/>
                  <a:gd name="f238" fmla="val 2"/>
                  <a:gd name="f239" fmla="val 559"/>
                  <a:gd name="f240" fmla="val 515"/>
                  <a:gd name="f241" fmla="val 662"/>
                  <a:gd name="f242" fmla="val 842"/>
                  <a:gd name="f243" fmla="val 52"/>
                  <a:gd name="f244" fmla="val 716"/>
                  <a:gd name="f245" fmla="val 714"/>
                  <a:gd name="f246" fmla="val 712"/>
                  <a:gd name="f247" fmla="val 710"/>
                  <a:gd name="f248" fmla="val 709"/>
                  <a:gd name="f249" fmla="val 707"/>
                  <a:gd name="f250" fmla="val 703"/>
                  <a:gd name="f251" fmla="val 702"/>
                  <a:gd name="f252" fmla="val 697"/>
                  <a:gd name="f253" fmla="val 828"/>
                  <a:gd name="f254" fmla="val 45"/>
                  <a:gd name="f255" fmla="val 831"/>
                  <a:gd name="f256" fmla="val 47"/>
                  <a:gd name="f257" fmla="val 836"/>
                  <a:gd name="f258" fmla="val 48"/>
                  <a:gd name="f259" fmla="val 980"/>
                  <a:gd name="f260" fmla="val 149"/>
                  <a:gd name="f261" fmla="val 285"/>
                  <a:gd name="f262" fmla="val 283"/>
                  <a:gd name="f263" fmla="val 843"/>
                  <a:gd name="f264" fmla="val 279"/>
                  <a:gd name="f265" fmla="val 839"/>
                  <a:gd name="f266" fmla="val 838"/>
                  <a:gd name="f267" fmla="val 277"/>
                  <a:gd name="f268" fmla="val 835"/>
                  <a:gd name="f269" fmla="val 968"/>
                  <a:gd name="f270" fmla="val 972"/>
                  <a:gd name="f271" fmla="val 976"/>
                  <a:gd name="f272" fmla="val 144"/>
                  <a:gd name="f273" fmla="val 336"/>
                  <a:gd name="f274" fmla="val 335"/>
                  <a:gd name="f275" fmla="val 1088"/>
                  <a:gd name="f276" fmla="val 1024"/>
                  <a:gd name="f277" fmla="val 326"/>
                  <a:gd name="f278" fmla="val 325"/>
                  <a:gd name="f279" fmla="val 323"/>
                  <a:gd name="f280" fmla="val 1023"/>
                  <a:gd name="f281" fmla="val 321"/>
                  <a:gd name="f282" fmla="val 320"/>
                  <a:gd name="f283" fmla="val 1020"/>
                  <a:gd name="f284" fmla="val 318"/>
                  <a:gd name="f285" fmla="val 316"/>
                  <a:gd name="f286" fmla="val 1019"/>
                  <a:gd name="f287" fmla="val 315"/>
                  <a:gd name="f288" fmla="val 313"/>
                  <a:gd name="f289" fmla="val 311"/>
                  <a:gd name="f290" fmla="val 1079"/>
                  <a:gd name="f291" fmla="val 267"/>
                  <a:gd name="f292" fmla="val 1083"/>
                  <a:gd name="f293" fmla="val 1086"/>
                  <a:gd name="f294" fmla="val 1012"/>
                  <a:gd name="f295" fmla="val 507"/>
                  <a:gd name="f296" fmla="val 981"/>
                  <a:gd name="f297" fmla="val 510"/>
                  <a:gd name="f298" fmla="val 1027"/>
                  <a:gd name="f299" fmla="val 483"/>
                  <a:gd name="f300" fmla="val 1026"/>
                  <a:gd name="f301" fmla="val 484"/>
                  <a:gd name="f302" fmla="val 488"/>
                  <a:gd name="f303" fmla="val 489"/>
                  <a:gd name="f304" fmla="val 491"/>
                  <a:gd name="f305" fmla="val 494"/>
                  <a:gd name="f306" fmla="val 496"/>
                  <a:gd name="f307" fmla="val 1017"/>
                  <a:gd name="f308" fmla="val 499"/>
                  <a:gd name="f309" fmla="val 501"/>
                  <a:gd name="f310" fmla="val 1016"/>
                  <a:gd name="f311" fmla="val 1014"/>
                  <a:gd name="f312" fmla="val 886"/>
                  <a:gd name="f313" fmla="val 577"/>
                  <a:gd name="f314" fmla="val 575"/>
                  <a:gd name="f315" fmla="val 570"/>
                  <a:gd name="f316" fmla="val 833"/>
                  <a:gd name="f317" fmla="val 883"/>
                  <a:gd name="f318" fmla="val 545"/>
                  <a:gd name="f319" fmla="val 547"/>
                  <a:gd name="f320" fmla="val 550"/>
                  <a:gd name="f321" fmla="val 885"/>
                  <a:gd name="f322" fmla="val 555"/>
                  <a:gd name="f323" fmla="*/ f1 1 1089"/>
                  <a:gd name="f324" fmla="*/ f2 1 778"/>
                  <a:gd name="f325" fmla="+- f5 0 f3"/>
                  <a:gd name="f326" fmla="+- f4 0 f3"/>
                  <a:gd name="f327" fmla="*/ f326 1 1089"/>
                  <a:gd name="f328" fmla="*/ f325 1 778"/>
                  <a:gd name="f329" fmla="*/ f3 1 f327"/>
                  <a:gd name="f330" fmla="*/ f4 1 f327"/>
                  <a:gd name="f331" fmla="*/ f3 1 f328"/>
                  <a:gd name="f332" fmla="*/ f5 1 f328"/>
                  <a:gd name="f333" fmla="*/ f329 f323 1"/>
                  <a:gd name="f334" fmla="*/ f330 f323 1"/>
                  <a:gd name="f335" fmla="*/ f332 f324 1"/>
                  <a:gd name="f336" fmla="*/ f331 f32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33" t="f336" r="f334" b="f335"/>
                <a:pathLst>
                  <a:path w="1089" h="778">
                    <a:moveTo>
                      <a:pt x="f6" y="f7"/>
                    </a:moveTo>
                    <a:cubicBezTo>
                      <a:pt x="f8" y="f9"/>
                      <a:pt x="f10" y="f11"/>
                      <a:pt x="f12" y="f13"/>
                    </a:cubicBezTo>
                    <a:lnTo>
                      <a:pt x="f14" y="f13"/>
                    </a:lnTo>
                    <a:cubicBezTo>
                      <a:pt x="f14" y="f15"/>
                      <a:pt x="f16" y="f17"/>
                      <a:pt x="f18" y="f19"/>
                    </a:cubicBezTo>
                    <a:lnTo>
                      <a:pt x="f20" y="f21"/>
                    </a:lnTo>
                    <a:lnTo>
                      <a:pt x="f20" y="f22"/>
                    </a:lnTo>
                    <a:lnTo>
                      <a:pt x="f23" y="f24"/>
                    </a:lnTo>
                    <a:lnTo>
                      <a:pt x="f23" y="f25"/>
                    </a:lnTo>
                    <a:lnTo>
                      <a:pt x="f23" y="f26"/>
                    </a:lnTo>
                    <a:lnTo>
                      <a:pt x="f27" y="f26"/>
                    </a:lnTo>
                    <a:lnTo>
                      <a:pt x="f27" y="f28"/>
                    </a:lnTo>
                    <a:lnTo>
                      <a:pt x="f29" y="f28"/>
                    </a:lnTo>
                    <a:lnTo>
                      <a:pt x="f29" y="f30"/>
                    </a:lnTo>
                    <a:lnTo>
                      <a:pt x="f29" y="f31"/>
                    </a:lnTo>
                    <a:lnTo>
                      <a:pt x="f32" y="f31"/>
                    </a:lnTo>
                    <a:lnTo>
                      <a:pt x="f32" y="f33"/>
                    </a:lnTo>
                    <a:lnTo>
                      <a:pt x="f32" y="f34"/>
                    </a:lnTo>
                    <a:lnTo>
                      <a:pt x="f35" y="f34"/>
                    </a:lnTo>
                    <a:lnTo>
                      <a:pt x="f35" y="f36"/>
                    </a:lnTo>
                    <a:lnTo>
                      <a:pt x="f37" y="f36"/>
                    </a:lnTo>
                    <a:lnTo>
                      <a:pt x="f37" y="f38"/>
                    </a:lnTo>
                    <a:lnTo>
                      <a:pt x="f37" y="f39"/>
                    </a:lnTo>
                    <a:lnTo>
                      <a:pt x="f40" y="f39"/>
                    </a:lnTo>
                    <a:lnTo>
                      <a:pt x="f41" y="f28"/>
                    </a:lnTo>
                    <a:cubicBezTo>
                      <a:pt x="f42" y="f36"/>
                      <a:pt x="f43" y="f44"/>
                      <a:pt x="f45" y="f46"/>
                    </a:cubicBezTo>
                    <a:lnTo>
                      <a:pt x="f47" y="f48"/>
                    </a:lnTo>
                    <a:lnTo>
                      <a:pt x="f47" y="f49"/>
                    </a:lnTo>
                    <a:lnTo>
                      <a:pt x="f50" y="f49"/>
                    </a:lnTo>
                    <a:lnTo>
                      <a:pt x="f50" y="f51"/>
                    </a:lnTo>
                    <a:lnTo>
                      <a:pt x="f52" y="f51"/>
                    </a:lnTo>
                    <a:lnTo>
                      <a:pt x="f52" y="f53"/>
                    </a:lnTo>
                    <a:lnTo>
                      <a:pt x="f54" y="f53"/>
                    </a:lnTo>
                    <a:lnTo>
                      <a:pt x="f54" y="f55"/>
                    </a:lnTo>
                    <a:lnTo>
                      <a:pt x="f56" y="f55"/>
                    </a:lnTo>
                    <a:lnTo>
                      <a:pt x="f56" y="f57"/>
                    </a:lnTo>
                    <a:lnTo>
                      <a:pt x="f58" y="f59"/>
                    </a:lnTo>
                    <a:lnTo>
                      <a:pt x="f60" y="f61"/>
                    </a:lnTo>
                    <a:lnTo>
                      <a:pt x="f60" y="f62"/>
                    </a:lnTo>
                    <a:lnTo>
                      <a:pt x="f63" y="f62"/>
                    </a:lnTo>
                    <a:lnTo>
                      <a:pt x="f63" y="f64"/>
                    </a:lnTo>
                    <a:lnTo>
                      <a:pt x="f65" y="f64"/>
                    </a:lnTo>
                    <a:lnTo>
                      <a:pt x="f65" y="f66"/>
                    </a:lnTo>
                    <a:lnTo>
                      <a:pt x="f67" y="f66"/>
                    </a:lnTo>
                    <a:lnTo>
                      <a:pt x="f67" y="f9"/>
                    </a:lnTo>
                    <a:lnTo>
                      <a:pt x="f68" y="f9"/>
                    </a:lnTo>
                    <a:cubicBezTo>
                      <a:pt x="f69" y="f70"/>
                      <a:pt x="f71" y="f72"/>
                      <a:pt x="f73" y="f37"/>
                    </a:cubicBezTo>
                    <a:lnTo>
                      <a:pt x="f74" y="f68"/>
                    </a:lnTo>
                    <a:cubicBezTo>
                      <a:pt x="f75" y="f58"/>
                      <a:pt x="f76" y="f77"/>
                      <a:pt x="f78" y="f79"/>
                    </a:cubicBezTo>
                    <a:lnTo>
                      <a:pt x="f80" y="f81"/>
                    </a:lnTo>
                    <a:lnTo>
                      <a:pt x="f80" y="f82"/>
                    </a:lnTo>
                    <a:lnTo>
                      <a:pt x="f83" y="f82"/>
                    </a:lnTo>
                    <a:lnTo>
                      <a:pt x="f84" y="f82"/>
                    </a:lnTo>
                    <a:lnTo>
                      <a:pt x="f84" y="f85"/>
                    </a:lnTo>
                    <a:lnTo>
                      <a:pt x="f86" y="f85"/>
                    </a:lnTo>
                    <a:lnTo>
                      <a:pt x="f86" y="f87"/>
                    </a:lnTo>
                    <a:lnTo>
                      <a:pt x="f88" y="f87"/>
                    </a:lnTo>
                    <a:lnTo>
                      <a:pt x="f88" y="f89"/>
                    </a:lnTo>
                    <a:lnTo>
                      <a:pt x="f90" y="f89"/>
                    </a:lnTo>
                    <a:lnTo>
                      <a:pt x="f90" y="f91"/>
                    </a:lnTo>
                    <a:lnTo>
                      <a:pt x="f92" y="f91"/>
                    </a:lnTo>
                    <a:lnTo>
                      <a:pt x="f93" y="f91"/>
                    </a:lnTo>
                    <a:lnTo>
                      <a:pt x="f93" y="f94"/>
                    </a:lnTo>
                    <a:lnTo>
                      <a:pt x="f95" y="f94"/>
                    </a:lnTo>
                    <a:lnTo>
                      <a:pt x="f96" y="f53"/>
                    </a:lnTo>
                    <a:cubicBezTo>
                      <a:pt x="f97" y="f61"/>
                      <a:pt x="f98" y="f9"/>
                      <a:pt x="f99" y="f72"/>
                    </a:cubicBezTo>
                    <a:lnTo>
                      <a:pt x="f100" y="f101"/>
                    </a:lnTo>
                    <a:lnTo>
                      <a:pt x="f100" y="f102"/>
                    </a:lnTo>
                    <a:lnTo>
                      <a:pt x="f33" y="f103"/>
                    </a:lnTo>
                    <a:lnTo>
                      <a:pt x="f33" y="f104"/>
                    </a:lnTo>
                    <a:lnTo>
                      <a:pt x="f33" y="f105"/>
                    </a:lnTo>
                    <a:lnTo>
                      <a:pt x="f33" y="f106"/>
                    </a:lnTo>
                    <a:cubicBezTo>
                      <a:pt x="f33" y="f107"/>
                      <a:pt x="f33" y="f108"/>
                      <a:pt x="f33" y="f108"/>
                    </a:cubicBezTo>
                    <a:cubicBezTo>
                      <a:pt x="f109" y="f110"/>
                      <a:pt x="f109" y="f110"/>
                      <a:pt x="f109" y="f111"/>
                    </a:cubicBezTo>
                    <a:lnTo>
                      <a:pt x="f109" y="f112"/>
                    </a:lnTo>
                    <a:lnTo>
                      <a:pt x="f109" y="f113"/>
                    </a:lnTo>
                    <a:lnTo>
                      <a:pt x="f31" y="f113"/>
                    </a:lnTo>
                    <a:lnTo>
                      <a:pt x="f31" y="f114"/>
                    </a:lnTo>
                    <a:lnTo>
                      <a:pt x="f31" y="f115"/>
                    </a:lnTo>
                    <a:lnTo>
                      <a:pt x="f31" y="f116"/>
                    </a:lnTo>
                    <a:lnTo>
                      <a:pt x="f30" y="f116"/>
                    </a:lnTo>
                    <a:lnTo>
                      <a:pt x="f30" y="f117"/>
                    </a:lnTo>
                    <a:lnTo>
                      <a:pt x="f30" y="f118"/>
                    </a:lnTo>
                    <a:lnTo>
                      <a:pt x="f30" y="f119"/>
                    </a:lnTo>
                    <a:lnTo>
                      <a:pt x="f30" y="f120"/>
                    </a:lnTo>
                    <a:lnTo>
                      <a:pt x="f121" y="f120"/>
                    </a:lnTo>
                    <a:lnTo>
                      <a:pt x="f121" y="f122"/>
                    </a:lnTo>
                    <a:lnTo>
                      <a:pt x="f121" y="f123"/>
                    </a:lnTo>
                    <a:lnTo>
                      <a:pt x="f124" y="f29"/>
                    </a:lnTo>
                    <a:cubicBezTo>
                      <a:pt x="f125" y="f126"/>
                      <a:pt x="f127" y="f128"/>
                      <a:pt x="f129" y="f7"/>
                    </a:cubicBezTo>
                    <a:lnTo>
                      <a:pt x="f63" y="f130"/>
                    </a:lnTo>
                    <a:lnTo>
                      <a:pt x="f60" y="f130"/>
                    </a:lnTo>
                    <a:lnTo>
                      <a:pt x="f58" y="f130"/>
                    </a:lnTo>
                    <a:lnTo>
                      <a:pt x="f58" y="f131"/>
                    </a:lnTo>
                    <a:lnTo>
                      <a:pt x="f56" y="f131"/>
                    </a:lnTo>
                    <a:lnTo>
                      <a:pt x="f54" y="f131"/>
                    </a:lnTo>
                    <a:lnTo>
                      <a:pt x="f52" y="f131"/>
                    </a:lnTo>
                    <a:lnTo>
                      <a:pt x="f52" y="f132"/>
                    </a:lnTo>
                    <a:lnTo>
                      <a:pt x="f50" y="f132"/>
                    </a:lnTo>
                    <a:lnTo>
                      <a:pt x="f47" y="f132"/>
                    </a:lnTo>
                    <a:lnTo>
                      <a:pt x="f133" y="f132"/>
                    </a:lnTo>
                    <a:lnTo>
                      <a:pt x="f134" y="f132"/>
                    </a:lnTo>
                    <a:lnTo>
                      <a:pt x="f135" y="f136"/>
                    </a:lnTo>
                    <a:cubicBezTo>
                      <a:pt x="f137" y="f138"/>
                      <a:pt x="f139" y="f140"/>
                      <a:pt x="f6" y="f141"/>
                    </a:cubicBezTo>
                    <a:lnTo>
                      <a:pt x="f6" y="f7"/>
                    </a:ln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42" y="f143"/>
                    </a:moveTo>
                    <a:lnTo>
                      <a:pt x="f3" y="f144"/>
                    </a:lnTo>
                    <a:lnTo>
                      <a:pt x="f3" y="f145"/>
                    </a:lnTo>
                    <a:lnTo>
                      <a:pt x="f146" y="f28"/>
                    </a:lnTo>
                    <a:cubicBezTo>
                      <a:pt x="f147" y="f38"/>
                      <a:pt x="f148" y="f44"/>
                      <a:pt x="f149" y="f46"/>
                    </a:cubicBezTo>
                    <a:lnTo>
                      <a:pt x="f150" y="f61"/>
                    </a:lnTo>
                    <a:cubicBezTo>
                      <a:pt x="f150" y="f9"/>
                      <a:pt x="f150" y="f151"/>
                      <a:pt x="f152" y="f40"/>
                    </a:cubicBezTo>
                    <a:lnTo>
                      <a:pt x="f153" y="f67"/>
                    </a:lnTo>
                    <a:cubicBezTo>
                      <a:pt x="f154" y="f155"/>
                      <a:pt x="f156" y="f77"/>
                      <a:pt x="f157" y="f79"/>
                    </a:cubicBezTo>
                    <a:lnTo>
                      <a:pt x="f158" y="f43"/>
                    </a:lnTo>
                    <a:cubicBezTo>
                      <a:pt x="f159" y="f12"/>
                      <a:pt x="f160" y="f161"/>
                      <a:pt x="f160" y="f162"/>
                    </a:cubicBezTo>
                    <a:lnTo>
                      <a:pt x="f0" y="f53"/>
                    </a:lnTo>
                    <a:cubicBezTo>
                      <a:pt x="f163" y="f62"/>
                      <a:pt x="f164" y="f165"/>
                      <a:pt x="f166" y="f72"/>
                    </a:cubicBezTo>
                    <a:lnTo>
                      <a:pt x="f167" y="f168"/>
                    </a:lnTo>
                    <a:cubicBezTo>
                      <a:pt x="f169" y="f170"/>
                      <a:pt x="f171" y="f172"/>
                      <a:pt x="f173" y="f174"/>
                    </a:cubicBezTo>
                    <a:lnTo>
                      <a:pt x="f175" y="f29"/>
                    </a:lnTo>
                    <a:cubicBezTo>
                      <a:pt x="f176" y="f177"/>
                      <a:pt x="f178" y="f179"/>
                      <a:pt x="f180" y="f181"/>
                    </a:cubicBezTo>
                    <a:lnTo>
                      <a:pt x="f182" y="f120"/>
                    </a:lnTo>
                    <a:cubicBezTo>
                      <a:pt x="f183" y="f184"/>
                      <a:pt x="f185" y="f186"/>
                      <a:pt x="f187" y="f188"/>
                    </a:cubicBezTo>
                    <a:lnTo>
                      <a:pt x="f189" y="f136"/>
                    </a:lnTo>
                    <a:cubicBezTo>
                      <a:pt x="f190" y="f138"/>
                      <a:pt x="f191" y="f140"/>
                      <a:pt x="f192" y="f141"/>
                    </a:cubicBezTo>
                    <a:lnTo>
                      <a:pt x="f192" y="f7"/>
                    </a:lnTo>
                    <a:cubicBezTo>
                      <a:pt x="f175" y="f72"/>
                      <a:pt x="f193" y="f54"/>
                      <a:pt x="f153" y="f25"/>
                    </a:cubicBezTo>
                    <a:cubicBezTo>
                      <a:pt x="f153" y="f24"/>
                      <a:pt x="f153" y="f22"/>
                      <a:pt x="f153" y="f22"/>
                    </a:cubicBezTo>
                    <a:cubicBezTo>
                      <a:pt x="f153" y="f21"/>
                      <a:pt x="f194" y="f21"/>
                      <a:pt x="f194" y="f195"/>
                    </a:cubicBezTo>
                    <a:cubicBezTo>
                      <a:pt x="f194" y="f196"/>
                      <a:pt x="f194" y="f196"/>
                      <a:pt x="f194" y="f197"/>
                    </a:cubicBezTo>
                    <a:cubicBezTo>
                      <a:pt x="f194" y="f143"/>
                      <a:pt x="f194" y="f143"/>
                      <a:pt x="f194" y="f19"/>
                    </a:cubicBezTo>
                    <a:cubicBezTo>
                      <a:pt x="f198" y="f199"/>
                      <a:pt x="f200" y="f15"/>
                      <a:pt x="f200" y="f13"/>
                    </a:cubicBezTo>
                    <a:lnTo>
                      <a:pt x="f201" y="f13"/>
                    </a:lnTo>
                    <a:cubicBezTo>
                      <a:pt x="f201" y="f15"/>
                      <a:pt x="f202" y="f17"/>
                      <a:pt x="f142" y="f143"/>
                    </a:cubicBezTo>
                    <a:close/>
                    <a:moveTo>
                      <a:pt x="f142" y="f143"/>
                    </a:moveTo>
                    <a:lnTo>
                      <a:pt x="f142" y="f143"/>
                    </a:lnTo>
                    <a:close/>
                    <a:moveTo>
                      <a:pt x="f153" y="f203"/>
                    </a:moveTo>
                    <a:lnTo>
                      <a:pt x="f192" y="f204"/>
                    </a:lnTo>
                    <a:lnTo>
                      <a:pt x="f192" y="f161"/>
                    </a:lnTo>
                    <a:lnTo>
                      <a:pt x="f147" y="f205"/>
                    </a:lnTo>
                    <a:cubicBezTo>
                      <a:pt x="f149" y="f206"/>
                      <a:pt x="f198" y="f207"/>
                      <a:pt x="f153" y="f203"/>
                    </a:cubicBezTo>
                    <a:close/>
                    <a:moveTo>
                      <a:pt x="f153" y="f203"/>
                    </a:moveTo>
                    <a:lnTo>
                      <a:pt x="f153" y="f203"/>
                    </a:lnTo>
                    <a:close/>
                    <a:moveTo>
                      <a:pt x="f208" y="f153"/>
                    </a:moveTo>
                    <a:lnTo>
                      <a:pt x="f209" y="f94"/>
                    </a:lnTo>
                    <a:lnTo>
                      <a:pt x="f209" y="f210"/>
                    </a:lnTo>
                    <a:lnTo>
                      <a:pt x="f211" y="f210"/>
                    </a:lnTo>
                    <a:lnTo>
                      <a:pt x="f212" y="f129"/>
                    </a:lnTo>
                    <a:lnTo>
                      <a:pt x="f130" y="f129"/>
                    </a:lnTo>
                    <a:lnTo>
                      <a:pt x="f213" y="f214"/>
                    </a:lnTo>
                    <a:cubicBezTo>
                      <a:pt x="f215" y="f216"/>
                      <a:pt x="f217" y="f218"/>
                      <a:pt x="f208" y="f153"/>
                    </a:cubicBezTo>
                    <a:close/>
                    <a:moveTo>
                      <a:pt x="f208" y="f153"/>
                    </a:moveTo>
                    <a:lnTo>
                      <a:pt x="f208" y="f153"/>
                    </a:lnTo>
                    <a:close/>
                    <a:moveTo>
                      <a:pt x="f219" y="f220"/>
                    </a:moveTo>
                    <a:lnTo>
                      <a:pt x="f221" y="f222"/>
                    </a:lnTo>
                    <a:cubicBezTo>
                      <a:pt x="f223" y="f207"/>
                      <a:pt x="f224" y="f207"/>
                      <a:pt x="f225" y="f207"/>
                    </a:cubicBezTo>
                    <a:cubicBezTo>
                      <a:pt x="f226" y="f207"/>
                      <a:pt x="f227" y="f207"/>
                      <a:pt x="f228" y="f207"/>
                    </a:cubicBezTo>
                    <a:lnTo>
                      <a:pt x="f228" y="f229"/>
                    </a:lnTo>
                    <a:cubicBezTo>
                      <a:pt x="f226" y="f230"/>
                      <a:pt x="f224" y="f231"/>
                      <a:pt x="f219" y="f220"/>
                    </a:cubicBezTo>
                    <a:close/>
                    <a:moveTo>
                      <a:pt x="f219" y="f220"/>
                    </a:moveTo>
                    <a:lnTo>
                      <a:pt x="f219" y="f220"/>
                    </a:lnTo>
                    <a:close/>
                    <a:moveTo>
                      <a:pt x="f8" y="f232"/>
                    </a:moveTo>
                    <a:lnTo>
                      <a:pt x="f233" y="f129"/>
                    </a:lnTo>
                    <a:lnTo>
                      <a:pt x="f106" y="f129"/>
                    </a:lnTo>
                    <a:lnTo>
                      <a:pt x="f125" y="f234"/>
                    </a:lnTo>
                    <a:cubicBezTo>
                      <a:pt x="f235" y="f234"/>
                      <a:pt x="f236" y="f237"/>
                      <a:pt x="f8" y="f232"/>
                    </a:cubicBezTo>
                    <a:close/>
                    <a:moveTo>
                      <a:pt x="f8" y="f232"/>
                    </a:moveTo>
                    <a:lnTo>
                      <a:pt x="f8" y="f232"/>
                    </a:lnTo>
                    <a:close/>
                    <a:moveTo>
                      <a:pt x="f56" y="f238"/>
                    </a:moveTo>
                    <a:lnTo>
                      <a:pt x="f6" y="f239"/>
                    </a:lnTo>
                    <a:lnTo>
                      <a:pt x="f6" y="f240"/>
                    </a:lnTo>
                    <a:lnTo>
                      <a:pt x="f241" y="f3"/>
                    </a:lnTo>
                    <a:cubicBezTo>
                      <a:pt x="f134" y="f3"/>
                      <a:pt x="f50" y="f3"/>
                      <a:pt x="f56" y="f238"/>
                    </a:cubicBezTo>
                    <a:close/>
                    <a:moveTo>
                      <a:pt x="f56" y="f238"/>
                    </a:moveTo>
                    <a:lnTo>
                      <a:pt x="f56" y="f238"/>
                    </a:lnTo>
                    <a:close/>
                    <a:moveTo>
                      <a:pt x="f242" y="f243"/>
                    </a:moveTo>
                    <a:lnTo>
                      <a:pt x="f244" y="f208"/>
                    </a:lnTo>
                    <a:lnTo>
                      <a:pt x="f245" y="f208"/>
                    </a:lnTo>
                    <a:lnTo>
                      <a:pt x="f246" y="f208"/>
                    </a:lnTo>
                    <a:lnTo>
                      <a:pt x="f247" y="f208"/>
                    </a:lnTo>
                    <a:lnTo>
                      <a:pt x="f248" y="f208"/>
                    </a:lnTo>
                    <a:lnTo>
                      <a:pt x="f249" y="f208"/>
                    </a:lnTo>
                    <a:lnTo>
                      <a:pt x="f46" y="f208"/>
                    </a:lnTo>
                    <a:lnTo>
                      <a:pt x="f250" y="f208"/>
                    </a:lnTo>
                    <a:lnTo>
                      <a:pt x="f251" y="f208"/>
                    </a:lnTo>
                    <a:lnTo>
                      <a:pt x="f73" y="f208"/>
                    </a:lnTo>
                    <a:lnTo>
                      <a:pt x="f252" y="f208"/>
                    </a:lnTo>
                    <a:lnTo>
                      <a:pt x="f253" y="f254"/>
                    </a:lnTo>
                    <a:cubicBezTo>
                      <a:pt x="f255" y="f256"/>
                      <a:pt x="f257" y="f258"/>
                      <a:pt x="f242" y="f243"/>
                    </a:cubicBezTo>
                    <a:close/>
                    <a:moveTo>
                      <a:pt x="f242" y="f243"/>
                    </a:moveTo>
                    <a:lnTo>
                      <a:pt x="f242" y="f243"/>
                    </a:lnTo>
                    <a:close/>
                    <a:moveTo>
                      <a:pt x="f259" y="f260"/>
                    </a:moveTo>
                    <a:lnTo>
                      <a:pt x="f90" y="f261"/>
                    </a:lnTo>
                    <a:lnTo>
                      <a:pt x="f92" y="f262"/>
                    </a:lnTo>
                    <a:lnTo>
                      <a:pt x="f93" y="f262"/>
                    </a:lnTo>
                    <a:lnTo>
                      <a:pt x="f95" y="f205"/>
                    </a:lnTo>
                    <a:lnTo>
                      <a:pt x="f263" y="f205"/>
                    </a:lnTo>
                    <a:lnTo>
                      <a:pt x="f242" y="f264"/>
                    </a:lnTo>
                    <a:lnTo>
                      <a:pt x="f265" y="f264"/>
                    </a:lnTo>
                    <a:lnTo>
                      <a:pt x="f266" y="f267"/>
                    </a:lnTo>
                    <a:lnTo>
                      <a:pt x="f257" y="f267"/>
                    </a:lnTo>
                    <a:lnTo>
                      <a:pt x="f268" y="f267"/>
                    </a:lnTo>
                    <a:lnTo>
                      <a:pt x="f268" y="f206"/>
                    </a:lnTo>
                    <a:lnTo>
                      <a:pt x="f269" y="f201"/>
                    </a:lnTo>
                    <a:cubicBezTo>
                      <a:pt x="f270" y="f146"/>
                      <a:pt x="f271" y="f272"/>
                      <a:pt x="f259" y="f260"/>
                    </a:cubicBezTo>
                    <a:close/>
                    <a:moveTo>
                      <a:pt x="f259" y="f260"/>
                    </a:moveTo>
                    <a:lnTo>
                      <a:pt x="f259" y="f260"/>
                    </a:lnTo>
                    <a:close/>
                    <a:moveTo>
                      <a:pt x="f13" y="f273"/>
                    </a:moveTo>
                    <a:lnTo>
                      <a:pt x="f13" y="f274"/>
                    </a:lnTo>
                    <a:lnTo>
                      <a:pt x="f13" y="f273"/>
                    </a:lnTo>
                    <a:close/>
                    <a:moveTo>
                      <a:pt x="f13" y="f273"/>
                    </a:moveTo>
                    <a:lnTo>
                      <a:pt x="f13" y="f273"/>
                    </a:lnTo>
                    <a:close/>
                    <a:moveTo>
                      <a:pt x="f275" y="f205"/>
                    </a:moveTo>
                    <a:lnTo>
                      <a:pt x="f276" y="f277"/>
                    </a:lnTo>
                    <a:lnTo>
                      <a:pt x="f276" y="f278"/>
                    </a:lnTo>
                    <a:lnTo>
                      <a:pt x="f276" y="f279"/>
                    </a:lnTo>
                    <a:lnTo>
                      <a:pt x="f280" y="f279"/>
                    </a:lnTo>
                    <a:lnTo>
                      <a:pt x="f280" y="f281"/>
                    </a:lnTo>
                    <a:lnTo>
                      <a:pt x="f280" y="f282"/>
                    </a:lnTo>
                    <a:lnTo>
                      <a:pt x="f283" y="f282"/>
                    </a:lnTo>
                    <a:lnTo>
                      <a:pt x="f283" y="f284"/>
                    </a:lnTo>
                    <a:lnTo>
                      <a:pt x="f283" y="f285"/>
                    </a:lnTo>
                    <a:lnTo>
                      <a:pt x="f286" y="f285"/>
                    </a:lnTo>
                    <a:lnTo>
                      <a:pt x="f286" y="f287"/>
                    </a:lnTo>
                    <a:lnTo>
                      <a:pt x="f286" y="f288"/>
                    </a:lnTo>
                    <a:lnTo>
                      <a:pt x="f286" y="f289"/>
                    </a:lnTo>
                    <a:lnTo>
                      <a:pt x="f290" y="f291"/>
                    </a:lnTo>
                    <a:cubicBezTo>
                      <a:pt x="f292" y="f222"/>
                      <a:pt x="f293" y="f267"/>
                      <a:pt x="f275" y="f205"/>
                    </a:cubicBezTo>
                    <a:close/>
                    <a:moveTo>
                      <a:pt x="f275" y="f205"/>
                    </a:moveTo>
                    <a:lnTo>
                      <a:pt x="f275" y="f205"/>
                    </a:lnTo>
                    <a:close/>
                    <a:moveTo>
                      <a:pt x="f294" y="f295"/>
                    </a:moveTo>
                    <a:lnTo>
                      <a:pt x="f296" y="f98"/>
                    </a:lnTo>
                    <a:cubicBezTo>
                      <a:pt x="f296" y="f240"/>
                      <a:pt x="f296" y="f297"/>
                      <a:pt x="f296" y="f235"/>
                    </a:cubicBezTo>
                    <a:lnTo>
                      <a:pt x="f298" y="f299"/>
                    </a:lnTo>
                    <a:lnTo>
                      <a:pt x="f300" y="f299"/>
                    </a:lnTo>
                    <a:lnTo>
                      <a:pt x="f300" y="f301"/>
                    </a:lnTo>
                    <a:lnTo>
                      <a:pt x="f300" y="f129"/>
                    </a:lnTo>
                    <a:lnTo>
                      <a:pt x="f276" y="f129"/>
                    </a:lnTo>
                    <a:lnTo>
                      <a:pt x="f276" y="f302"/>
                    </a:lnTo>
                    <a:lnTo>
                      <a:pt x="f276" y="f303"/>
                    </a:lnTo>
                    <a:lnTo>
                      <a:pt x="f280" y="f303"/>
                    </a:lnTo>
                    <a:lnTo>
                      <a:pt x="f280" y="f304"/>
                    </a:lnTo>
                    <a:lnTo>
                      <a:pt x="f280" y="f127"/>
                    </a:lnTo>
                    <a:lnTo>
                      <a:pt x="f283" y="f127"/>
                    </a:lnTo>
                    <a:lnTo>
                      <a:pt x="f283" y="f305"/>
                    </a:lnTo>
                    <a:lnTo>
                      <a:pt x="f286" y="f306"/>
                    </a:lnTo>
                    <a:lnTo>
                      <a:pt x="f286" y="f125"/>
                    </a:lnTo>
                    <a:lnTo>
                      <a:pt x="f307" y="f308"/>
                    </a:lnTo>
                    <a:lnTo>
                      <a:pt x="f307" y="f309"/>
                    </a:lnTo>
                    <a:lnTo>
                      <a:pt x="f310" y="f309"/>
                    </a:lnTo>
                    <a:lnTo>
                      <a:pt x="f311" y="f124"/>
                    </a:lnTo>
                    <a:lnTo>
                      <a:pt x="f311" y="f295"/>
                    </a:lnTo>
                    <a:lnTo>
                      <a:pt x="f294" y="f295"/>
                    </a:lnTo>
                    <a:close/>
                    <a:moveTo>
                      <a:pt x="f294" y="f295"/>
                    </a:moveTo>
                    <a:lnTo>
                      <a:pt x="f294" y="f295"/>
                    </a:lnTo>
                    <a:close/>
                    <a:moveTo>
                      <a:pt x="f312" y="f45"/>
                    </a:moveTo>
                    <a:lnTo>
                      <a:pt x="f84" y="f313"/>
                    </a:lnTo>
                    <a:lnTo>
                      <a:pt x="f84" y="f314"/>
                    </a:lnTo>
                    <a:lnTo>
                      <a:pt x="f86" y="f314"/>
                    </a:lnTo>
                    <a:lnTo>
                      <a:pt x="f88" y="f314"/>
                    </a:lnTo>
                    <a:lnTo>
                      <a:pt x="f90" y="f16"/>
                    </a:lnTo>
                    <a:lnTo>
                      <a:pt x="f92" y="f16"/>
                    </a:lnTo>
                    <a:lnTo>
                      <a:pt x="f93" y="f16"/>
                    </a:lnTo>
                    <a:lnTo>
                      <a:pt x="f93" y="f18"/>
                    </a:lnTo>
                    <a:lnTo>
                      <a:pt x="f95" y="f18"/>
                    </a:lnTo>
                    <a:lnTo>
                      <a:pt x="f263" y="f18"/>
                    </a:lnTo>
                    <a:lnTo>
                      <a:pt x="f242" y="f18"/>
                    </a:lnTo>
                    <a:lnTo>
                      <a:pt x="f242" y="f315"/>
                    </a:lnTo>
                    <a:lnTo>
                      <a:pt x="f265" y="f315"/>
                    </a:lnTo>
                    <a:lnTo>
                      <a:pt x="f266" y="f315"/>
                    </a:lnTo>
                    <a:lnTo>
                      <a:pt x="f257" y="f315"/>
                    </a:lnTo>
                    <a:lnTo>
                      <a:pt x="f268" y="f315"/>
                    </a:lnTo>
                    <a:lnTo>
                      <a:pt x="f268" y="f41"/>
                    </a:lnTo>
                    <a:lnTo>
                      <a:pt x="f316" y="f41"/>
                    </a:lnTo>
                    <a:lnTo>
                      <a:pt x="f255" y="f41"/>
                    </a:lnTo>
                    <a:lnTo>
                      <a:pt x="f317" y="f318"/>
                    </a:lnTo>
                    <a:lnTo>
                      <a:pt x="f317" y="f319"/>
                    </a:lnTo>
                    <a:lnTo>
                      <a:pt x="f317" y="f162"/>
                    </a:lnTo>
                    <a:lnTo>
                      <a:pt x="f317" y="f320"/>
                    </a:lnTo>
                    <a:lnTo>
                      <a:pt x="f321" y="f320"/>
                    </a:lnTo>
                    <a:lnTo>
                      <a:pt x="f321" y="f75"/>
                    </a:lnTo>
                    <a:lnTo>
                      <a:pt x="f321" y="f161"/>
                    </a:lnTo>
                    <a:lnTo>
                      <a:pt x="f321" y="f322"/>
                    </a:lnTo>
                    <a:lnTo>
                      <a:pt x="f321" y="f10"/>
                    </a:lnTo>
                    <a:lnTo>
                      <a:pt x="f321" y="f239"/>
                    </a:lnTo>
                    <a:lnTo>
                      <a:pt x="f321" y="f12"/>
                    </a:lnTo>
                    <a:lnTo>
                      <a:pt x="f312" y="f12"/>
                    </a:lnTo>
                    <a:lnTo>
                      <a:pt x="f312" y="f45"/>
                    </a:lnTo>
                    <a:close/>
                  </a:path>
                </a:pathLst>
              </a:custGeom>
              <a:solidFill>
                <a:srgbClr val="FAD243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1" name="Forma Livre 20"/>
              <p:cNvSpPr/>
              <p:nvPr/>
            </p:nvSpPr>
            <p:spPr>
              <a:xfrm>
                <a:off x="9256681" y="6119640"/>
                <a:ext cx="120600" cy="38157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8"/>
                  <a:gd name="f4" fmla="val 176"/>
                  <a:gd name="f5" fmla="val 103"/>
                  <a:gd name="f6" fmla="val 175"/>
                  <a:gd name="f7" fmla="val 54"/>
                  <a:gd name="f8" fmla="val 27"/>
                  <a:gd name="f9" fmla="val 19"/>
                  <a:gd name="f10" fmla="val 76"/>
                  <a:gd name="f11" fmla="val 5"/>
                  <a:gd name="f12" fmla="val 134"/>
                  <a:gd name="f13" fmla="val 2"/>
                  <a:gd name="f14" fmla="val 146"/>
                  <a:gd name="f15" fmla="val 161"/>
                  <a:gd name="f16" fmla="val 303"/>
                  <a:gd name="f17" fmla="val 407"/>
                  <a:gd name="f18" fmla="val 404"/>
                  <a:gd name="f19" fmla="val 99"/>
                  <a:gd name="f20" fmla="val 362"/>
                  <a:gd name="f21" fmla="val 35"/>
                  <a:gd name="f22" fmla="*/ f0 1 408"/>
                  <a:gd name="f23" fmla="*/ f1 1 176"/>
                  <a:gd name="f24" fmla="+- f4 0 f2"/>
                  <a:gd name="f25" fmla="+- f3 0 f2"/>
                  <a:gd name="f26" fmla="*/ f25 1 408"/>
                  <a:gd name="f27" fmla="*/ f24 1 176"/>
                  <a:gd name="f28" fmla="*/ f2 1 f26"/>
                  <a:gd name="f29" fmla="*/ f3 1 f26"/>
                  <a:gd name="f30" fmla="*/ f2 1 f27"/>
                  <a:gd name="f31" fmla="*/ f4 1 f27"/>
                  <a:gd name="f32" fmla="*/ f28 f22 1"/>
                  <a:gd name="f33" fmla="*/ f29 f22 1"/>
                  <a:gd name="f34" fmla="*/ f31 f23 1"/>
                  <a:gd name="f35" fmla="*/ f30 f2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2" t="f35" r="f33" b="f34"/>
                <a:pathLst>
                  <a:path w="408" h="176">
                    <a:moveTo>
                      <a:pt x="f5" y="f6"/>
                    </a:moveTo>
                    <a:lnTo>
                      <a:pt x="f5" y="f2"/>
                    </a:lnTo>
                    <a:cubicBezTo>
                      <a:pt x="f7" y="f8"/>
                      <a:pt x="f9" y="f10"/>
                      <a:pt x="f11" y="f12"/>
                    </a:cubicBezTo>
                    <a:cubicBezTo>
                      <a:pt x="f13" y="f14"/>
                      <a:pt x="f2" y="f15"/>
                      <a:pt x="f2" y="f6"/>
                    </a:cubicBez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16" y="f2"/>
                    </a:moveTo>
                    <a:lnTo>
                      <a:pt x="f16" y="f6"/>
                    </a:lnTo>
                    <a:lnTo>
                      <a:pt x="f17" y="f6"/>
                    </a:lnTo>
                    <a:cubicBezTo>
                      <a:pt x="f18" y="f19"/>
                      <a:pt x="f20" y="f21"/>
                      <a:pt x="f16" y="f2"/>
                    </a:cubicBezTo>
                    <a:close/>
                  </a:path>
                </a:pathLst>
              </a:custGeom>
              <a:solidFill>
                <a:srgbClr val="FFEC00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2" name="Forma Livre 21"/>
              <p:cNvSpPr/>
              <p:nvPr/>
            </p:nvSpPr>
            <p:spPr>
              <a:xfrm>
                <a:off x="9199440" y="6184800"/>
                <a:ext cx="417597" cy="265322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244"/>
                  <a:gd name="f4" fmla="val 808"/>
                  <a:gd name="f5" fmla="val 624"/>
                  <a:gd name="f6" fmla="val 807"/>
                  <a:gd name="f7" fmla="val 278"/>
                  <a:gd name="f8" fmla="val 449"/>
                  <a:gd name="f9" fmla="val 5"/>
                  <a:gd name="f10" fmla="val 3"/>
                  <a:gd name="f11" fmla="val 2"/>
                  <a:gd name="f12" fmla="val 1243"/>
                  <a:gd name="f13" fmla="val 969"/>
                  <a:gd name="f14" fmla="*/ f0 1 1244"/>
                  <a:gd name="f15" fmla="*/ f1 1 808"/>
                  <a:gd name="f16" fmla="+- f4 0 f2"/>
                  <a:gd name="f17" fmla="+- f3 0 f2"/>
                  <a:gd name="f18" fmla="*/ f17 1 1244"/>
                  <a:gd name="f19" fmla="*/ f16 1 808"/>
                  <a:gd name="f20" fmla="*/ f2 1 f18"/>
                  <a:gd name="f21" fmla="*/ f3 1 f18"/>
                  <a:gd name="f22" fmla="*/ f2 1 f19"/>
                  <a:gd name="f23" fmla="*/ f4 1 f19"/>
                  <a:gd name="f24" fmla="*/ f20 f14 1"/>
                  <a:gd name="f25" fmla="*/ f21 f14 1"/>
                  <a:gd name="f26" fmla="*/ f23 f15 1"/>
                  <a:gd name="f27" fmla="*/ f22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4" t="f27" r="f25" b="f26"/>
                <a:pathLst>
                  <a:path w="1244" h="808">
                    <a:moveTo>
                      <a:pt x="f5" y="f6"/>
                    </a:moveTo>
                    <a:cubicBezTo>
                      <a:pt x="f7" y="f6"/>
                      <a:pt x="f2" y="f8"/>
                      <a:pt x="f2" y="f9"/>
                    </a:cubicBezTo>
                    <a:cubicBezTo>
                      <a:pt x="f2" y="f10"/>
                      <a:pt x="f2" y="f11"/>
                      <a:pt x="f2" y="f2"/>
                    </a:cubicBezTo>
                    <a:lnTo>
                      <a:pt x="f12" y="f2"/>
                    </a:lnTo>
                    <a:cubicBezTo>
                      <a:pt x="f12" y="f11"/>
                      <a:pt x="f12" y="f10"/>
                      <a:pt x="f12" y="f9"/>
                    </a:cubicBezTo>
                    <a:cubicBezTo>
                      <a:pt x="f12" y="f8"/>
                      <a:pt x="f13" y="f6"/>
                      <a:pt x="f5" y="f6"/>
                    </a:cubicBezTo>
                  </a:path>
                </a:pathLst>
              </a:custGeom>
              <a:noFill/>
              <a:ln w="1801" cap="flat">
                <a:solidFill>
                  <a:srgbClr val="1B1918"/>
                </a:solidFill>
                <a:prstDash val="solid"/>
                <a:miter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3" name="Forma Livre 22"/>
              <p:cNvSpPr/>
              <p:nvPr/>
            </p:nvSpPr>
            <p:spPr>
              <a:xfrm>
                <a:off x="9418676" y="6053044"/>
                <a:ext cx="193679" cy="103318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618"/>
                  <a:gd name="f5" fmla="val 357"/>
                  <a:gd name="f6" fmla="val 356"/>
                  <a:gd name="f7" fmla="val 255"/>
                  <a:gd name="f8" fmla="val 355"/>
                  <a:gd name="f9" fmla="val 302"/>
                  <a:gd name="f10" fmla="val 326"/>
                  <a:gd name="f11" fmla="val 368"/>
                  <a:gd name="f12" fmla="val 276"/>
                  <a:gd name="f13" fmla="val 400"/>
                  <a:gd name="f14" fmla="val 232"/>
                  <a:gd name="f15" fmla="val 419"/>
                  <a:gd name="f16" fmla="val 210"/>
                  <a:gd name="f17" fmla="val 442"/>
                  <a:gd name="f18" fmla="val 182"/>
                  <a:gd name="f19" fmla="val 472"/>
                  <a:gd name="f20" fmla="val 177"/>
                  <a:gd name="f21" fmla="val 503"/>
                  <a:gd name="f22" fmla="val 173"/>
                  <a:gd name="f23" fmla="val 574"/>
                  <a:gd name="f24" fmla="val 193"/>
                  <a:gd name="f25" fmla="val 605"/>
                  <a:gd name="f26" fmla="val 203"/>
                  <a:gd name="f27" fmla="val 593"/>
                  <a:gd name="f28" fmla="val 136"/>
                  <a:gd name="f29" fmla="val 576"/>
                  <a:gd name="f30" fmla="val 69"/>
                  <a:gd name="f31" fmla="val 550"/>
                  <a:gd name="f32" fmla="val 6"/>
                  <a:gd name="f33" fmla="val 519"/>
                  <a:gd name="f34" fmla="val 488"/>
                  <a:gd name="f35" fmla="val 1"/>
                  <a:gd name="f36" fmla="val 460"/>
                  <a:gd name="f37" fmla="val 25"/>
                  <a:gd name="f38" fmla="val 432"/>
                  <a:gd name="f39" fmla="val 51"/>
                  <a:gd name="f40" fmla="val 417"/>
                  <a:gd name="f41" fmla="val 91"/>
                  <a:gd name="f42" fmla="val 395"/>
                  <a:gd name="f43" fmla="val 122"/>
                  <a:gd name="f44" fmla="val 383"/>
                  <a:gd name="f45" fmla="val 139"/>
                  <a:gd name="f46" fmla="val 369"/>
                  <a:gd name="f47" fmla="val 161"/>
                  <a:gd name="f48" fmla="val 350"/>
                  <a:gd name="f49" fmla="val 175"/>
                  <a:gd name="f50" fmla="val 333"/>
                  <a:gd name="f51" fmla="val 222"/>
                  <a:gd name="f52" fmla="val 328"/>
                  <a:gd name="f53" fmla="val 225"/>
                  <a:gd name="f54" fmla="val 321"/>
                  <a:gd name="f55" fmla="val 279"/>
                  <a:gd name="f56" fmla="val 319"/>
                  <a:gd name="f57" fmla="val 291"/>
                  <a:gd name="f58" fmla="val 317"/>
                  <a:gd name="f59" fmla="val 314"/>
                  <a:gd name="f60" fmla="val 300"/>
                  <a:gd name="f61" fmla="val 316"/>
                  <a:gd name="f62" fmla="val 293"/>
                  <a:gd name="f63" fmla="val 286"/>
                  <a:gd name="f64" fmla="val 272"/>
                  <a:gd name="f65" fmla="val 283"/>
                  <a:gd name="f66" fmla="val 230"/>
                  <a:gd name="f67" fmla="val 278"/>
                  <a:gd name="f68" fmla="val 188"/>
                  <a:gd name="f69" fmla="val 266"/>
                  <a:gd name="f70" fmla="val 185"/>
                  <a:gd name="f71" fmla="val 245"/>
                  <a:gd name="f72" fmla="val 217"/>
                  <a:gd name="f73" fmla="val 163"/>
                  <a:gd name="f74" fmla="val 189"/>
                  <a:gd name="f75" fmla="val 158"/>
                  <a:gd name="f76" fmla="val 162"/>
                  <a:gd name="f77" fmla="val 170"/>
                  <a:gd name="f78" fmla="val 105"/>
                  <a:gd name="f79" fmla="val 207"/>
                  <a:gd name="f80" fmla="val 86"/>
                  <a:gd name="f81" fmla="val 227"/>
                  <a:gd name="f82" fmla="val 54"/>
                  <a:gd name="f83" fmla="val 264"/>
                  <a:gd name="f84" fmla="val 23"/>
                  <a:gd name="f85" fmla="val 311"/>
                  <a:gd name="f86" fmla="val 412"/>
                  <a:gd name="f87" fmla="val 242"/>
                  <a:gd name="f88" fmla="val 324"/>
                  <a:gd name="f89" fmla="val 617"/>
                  <a:gd name="f90" fmla="val 614"/>
                  <a:gd name="f91" fmla="val 265"/>
                  <a:gd name="f92" fmla="val 607"/>
                  <a:gd name="f93" fmla="val 580"/>
                  <a:gd name="f94" fmla="val 212"/>
                  <a:gd name="f95" fmla="val 474"/>
                  <a:gd name="f96" fmla="val 450"/>
                  <a:gd name="f97" fmla="val 197"/>
                  <a:gd name="f98" fmla="val 428"/>
                  <a:gd name="f99" fmla="val 223"/>
                  <a:gd name="f100" fmla="*/ f1 1 618"/>
                  <a:gd name="f101" fmla="*/ f2 1 357"/>
                  <a:gd name="f102" fmla="+- f5 0 f3"/>
                  <a:gd name="f103" fmla="+- f4 0 f3"/>
                  <a:gd name="f104" fmla="*/ f103 1 618"/>
                  <a:gd name="f105" fmla="*/ f102 1 357"/>
                  <a:gd name="f106" fmla="*/ f3 1 f104"/>
                  <a:gd name="f107" fmla="*/ f4 1 f104"/>
                  <a:gd name="f108" fmla="*/ f3 1 f105"/>
                  <a:gd name="f109" fmla="*/ f5 1 f105"/>
                  <a:gd name="f110" fmla="*/ f106 f100 1"/>
                  <a:gd name="f111" fmla="*/ f107 f100 1"/>
                  <a:gd name="f112" fmla="*/ f109 f101 1"/>
                  <a:gd name="f113" fmla="*/ f108 f10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10" t="f113" r="f111" b="f112"/>
                <a:pathLst>
                  <a:path w="618" h="357">
                    <a:moveTo>
                      <a:pt x="f3" y="f6"/>
                    </a:moveTo>
                    <a:lnTo>
                      <a:pt x="f7" y="f6"/>
                    </a:lnTo>
                    <a:lnTo>
                      <a:pt x="f7" y="f8"/>
                    </a:lnTo>
                    <a:cubicBezTo>
                      <a:pt x="f9" y="f10"/>
                      <a:pt x="f11" y="f12"/>
                      <a:pt x="f13" y="f14"/>
                    </a:cubicBezTo>
                    <a:cubicBezTo>
                      <a:pt x="f15" y="f16"/>
                      <a:pt x="f17" y="f18"/>
                      <a:pt x="f19" y="f20"/>
                    </a:cubicBez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27" y="f28"/>
                      <a:pt x="f29" y="f30"/>
                      <a:pt x="f31" y="f32"/>
                    </a:cubicBezTo>
                    <a:cubicBezTo>
                      <a:pt x="f33" y="f3"/>
                      <a:pt x="f34" y="f35"/>
                      <a:pt x="f36" y="f37"/>
                    </a:cubicBezTo>
                    <a:cubicBezTo>
                      <a:pt x="f38" y="f39"/>
                      <a:pt x="f40" y="f41"/>
                      <a:pt x="f42" y="f43"/>
                    </a:cubicBezTo>
                    <a:cubicBezTo>
                      <a:pt x="f44" y="f45"/>
                      <a:pt x="f46" y="f47"/>
                      <a:pt x="f48" y="f49"/>
                    </a:cubicBezTo>
                    <a:cubicBezTo>
                      <a:pt x="f50" y="f51"/>
                      <a:pt x="f52" y="f53"/>
                      <a:pt x="f54" y="f55"/>
                    </a:cubicBezTo>
                    <a:cubicBezTo>
                      <a:pt x="f56" y="f57"/>
                      <a:pt x="f58" y="f59"/>
                      <a:pt x="f60" y="f61"/>
                    </a:cubicBezTo>
                    <a:lnTo>
                      <a:pt x="f62" y="f61"/>
                    </a:lnTo>
                    <a:cubicBezTo>
                      <a:pt x="f63" y="f64"/>
                      <a:pt x="f65" y="f66"/>
                      <a:pt x="f67" y="f68"/>
                    </a:cubicBezTo>
                    <a:cubicBezTo>
                      <a:pt x="f69" y="f70"/>
                      <a:pt x="f7" y="f0"/>
                      <a:pt x="f71" y="f49"/>
                    </a:cubicBezTo>
                    <a:cubicBezTo>
                      <a:pt x="f72" y="f73"/>
                      <a:pt x="f74" y="f75"/>
                      <a:pt x="f76" y="f77"/>
                    </a:cubicBezTo>
                    <a:cubicBezTo>
                      <a:pt x="f28" y="f18"/>
                      <a:pt x="f78" y="f79"/>
                      <a:pt x="f80" y="f81"/>
                    </a:cubicBezTo>
                    <a:cubicBezTo>
                      <a:pt x="f82" y="f83"/>
                      <a:pt x="f84" y="f85"/>
                      <a:pt x="f3" y="f6"/>
                    </a:cubicBezTo>
                    <a:close/>
                    <a:moveTo>
                      <a:pt x="f3" y="f6"/>
                    </a:moveTo>
                    <a:lnTo>
                      <a:pt x="f3" y="f6"/>
                    </a:lnTo>
                    <a:close/>
                    <a:moveTo>
                      <a:pt x="f86" y="f87"/>
                    </a:moveTo>
                    <a:cubicBezTo>
                      <a:pt x="f44" y="f65"/>
                      <a:pt x="f88" y="f10"/>
                      <a:pt x="f65" y="f6"/>
                    </a:cubicBezTo>
                    <a:lnTo>
                      <a:pt x="f89" y="f6"/>
                    </a:lnTo>
                    <a:cubicBezTo>
                      <a:pt x="f89" y="f85"/>
                      <a:pt x="f90" y="f91"/>
                      <a:pt x="f92" y="f51"/>
                    </a:cubicBezTo>
                    <a:cubicBezTo>
                      <a:pt x="f93" y="f94"/>
                      <a:pt x="f21" y="f68"/>
                      <a:pt x="f95" y="f24"/>
                    </a:cubicBezTo>
                    <a:cubicBezTo>
                      <a:pt x="f96" y="f97"/>
                      <a:pt x="f98" y="f99"/>
                      <a:pt x="f86" y="f87"/>
                    </a:cubicBezTo>
                    <a:close/>
                  </a:path>
                </a:pathLst>
              </a:custGeom>
              <a:solidFill>
                <a:srgbClr val="009035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4" name="Forma Livre 23"/>
              <p:cNvSpPr/>
              <p:nvPr/>
            </p:nvSpPr>
            <p:spPr>
              <a:xfrm>
                <a:off x="9028081" y="5780160"/>
                <a:ext cx="762115" cy="904679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2208"/>
                  <a:gd name="f5" fmla="val 2585"/>
                  <a:gd name="f6" fmla="val 1330"/>
                  <a:gd name="f7" fmla="val 757"/>
                  <a:gd name="f8" fmla="val 1342"/>
                  <a:gd name="f9" fmla="val 766"/>
                  <a:gd name="f10" fmla="val 1356"/>
                  <a:gd name="f11" fmla="val 774"/>
                  <a:gd name="f12" fmla="val 1361"/>
                  <a:gd name="f13" fmla="val 789"/>
                  <a:gd name="f14" fmla="val 1382"/>
                  <a:gd name="f15" fmla="val 857"/>
                  <a:gd name="f16" fmla="val 1391"/>
                  <a:gd name="f17" fmla="val 969"/>
                  <a:gd name="f18" fmla="val 1401"/>
                  <a:gd name="f19" fmla="val 1041"/>
                  <a:gd name="f20" fmla="val 1404"/>
                  <a:gd name="f21" fmla="val 1018"/>
                  <a:gd name="f22" fmla="val 1406"/>
                  <a:gd name="f23" fmla="val 1001"/>
                  <a:gd name="f24" fmla="val 1413"/>
                  <a:gd name="f25" fmla="val 979"/>
                  <a:gd name="f26" fmla="val 1416"/>
                  <a:gd name="f27" fmla="val 971"/>
                  <a:gd name="f28" fmla="val 1420"/>
                  <a:gd name="f29" fmla="val 963"/>
                  <a:gd name="f30" fmla="val 1423"/>
                  <a:gd name="f31" fmla="val 954"/>
                  <a:gd name="f32" fmla="val 1422"/>
                  <a:gd name="f33" fmla="val 945"/>
                  <a:gd name="f34" fmla="val 1412"/>
                  <a:gd name="f35" fmla="val 905"/>
                  <a:gd name="f36" fmla="val 1403"/>
                  <a:gd name="f37" fmla="val 872"/>
                  <a:gd name="f38" fmla="val 1392"/>
                  <a:gd name="f39" fmla="val 831"/>
                  <a:gd name="f40" fmla="val 826"/>
                  <a:gd name="f41" fmla="val 862"/>
                  <a:gd name="f42" fmla="val 1425"/>
                  <a:gd name="f43" fmla="val 892"/>
                  <a:gd name="f44" fmla="val 1432"/>
                  <a:gd name="f45" fmla="val 927"/>
                  <a:gd name="f46" fmla="val 1435"/>
                  <a:gd name="f47" fmla="val 918"/>
                  <a:gd name="f48" fmla="val 1437"/>
                  <a:gd name="f49" fmla="val 912"/>
                  <a:gd name="f50" fmla="val 1440"/>
                  <a:gd name="f51" fmla="val 903"/>
                  <a:gd name="f52" fmla="val 898"/>
                  <a:gd name="f53" fmla="val 1443"/>
                  <a:gd name="f54" fmla="val 1444"/>
                  <a:gd name="f55" fmla="val 885"/>
                  <a:gd name="f56" fmla="val 880"/>
                  <a:gd name="f57" fmla="val 1434"/>
                  <a:gd name="f58" fmla="val 1419"/>
                  <a:gd name="f59" fmla="val 816"/>
                  <a:gd name="f60" fmla="val 809"/>
                  <a:gd name="f61" fmla="val 799"/>
                  <a:gd name="f62" fmla="val 811"/>
                  <a:gd name="f63" fmla="val 1427"/>
                  <a:gd name="f64" fmla="val 1439"/>
                  <a:gd name="f65" fmla="val 837"/>
                  <a:gd name="f66" fmla="val 845"/>
                  <a:gd name="f67" fmla="val 1446"/>
                  <a:gd name="f68" fmla="val 853"/>
                  <a:gd name="f69" fmla="val 832"/>
                  <a:gd name="f70" fmla="val 821"/>
                  <a:gd name="f71" fmla="val 801"/>
                  <a:gd name="f72" fmla="val 756"/>
                  <a:gd name="f73" fmla="val 1415"/>
                  <a:gd name="f74" fmla="val 741"/>
                  <a:gd name="f75" fmla="val 739"/>
                  <a:gd name="f76" fmla="val 723"/>
                  <a:gd name="f77" fmla="val 718"/>
                  <a:gd name="f78" fmla="val 1474"/>
                  <a:gd name="f79" fmla="val 713"/>
                  <a:gd name="f80" fmla="val 1494"/>
                  <a:gd name="f81" fmla="val 700"/>
                  <a:gd name="f82" fmla="val 1496"/>
                  <a:gd name="f83" fmla="val 698"/>
                  <a:gd name="f84" fmla="val 695"/>
                  <a:gd name="f85" fmla="val 691"/>
                  <a:gd name="f86" fmla="val 706"/>
                  <a:gd name="f87" fmla="val 1493"/>
                  <a:gd name="f88" fmla="val 675"/>
                  <a:gd name="f89" fmla="val 1489"/>
                  <a:gd name="f90" fmla="val 670"/>
                  <a:gd name="f91" fmla="val 1487"/>
                  <a:gd name="f92" fmla="val 663"/>
                  <a:gd name="f93" fmla="val 1483"/>
                  <a:gd name="f94" fmla="val 658"/>
                  <a:gd name="f95" fmla="val 680"/>
                  <a:gd name="f96" fmla="val 1428"/>
                  <a:gd name="f97" fmla="val 665"/>
                  <a:gd name="f98" fmla="val 1475"/>
                  <a:gd name="f99" fmla="val 643"/>
                  <a:gd name="f100" fmla="val 641"/>
                  <a:gd name="f101" fmla="val 640"/>
                  <a:gd name="f102" fmla="val 1470"/>
                  <a:gd name="f103" fmla="val 636"/>
                  <a:gd name="f104" fmla="val 1465"/>
                  <a:gd name="f105" fmla="val 635"/>
                  <a:gd name="f106" fmla="val 1462"/>
                  <a:gd name="f107" fmla="val 651"/>
                  <a:gd name="f108" fmla="val 1380"/>
                  <a:gd name="f109" fmla="val 671"/>
                  <a:gd name="f110" fmla="val 1353"/>
                  <a:gd name="f111" fmla="val 673"/>
                  <a:gd name="f112" fmla="val 1322"/>
                  <a:gd name="f113" fmla="val 681"/>
                  <a:gd name="f114" fmla="val 1299"/>
                  <a:gd name="f115" fmla="val 686"/>
                  <a:gd name="f116" fmla="val 1271"/>
                  <a:gd name="f117" fmla="val 690"/>
                  <a:gd name="f118" fmla="val 1251"/>
                  <a:gd name="f119" fmla="val 696"/>
                  <a:gd name="f120" fmla="val 1239"/>
                  <a:gd name="f121" fmla="val 701"/>
                  <a:gd name="f122" fmla="val 1228"/>
                  <a:gd name="f123" fmla="val 732"/>
                  <a:gd name="f124" fmla="val 1225"/>
                  <a:gd name="f125" fmla="val 746"/>
                  <a:gd name="f126" fmla="val 1237"/>
                  <a:gd name="f127" fmla="val 1249"/>
                  <a:gd name="f128" fmla="val 737"/>
                  <a:gd name="f129" fmla="val 1263"/>
                  <a:gd name="f130" fmla="val 1282"/>
                  <a:gd name="f131" fmla="val 1289"/>
                  <a:gd name="f132" fmla="val 1305"/>
                  <a:gd name="f133" fmla="val 1317"/>
                  <a:gd name="f134" fmla="val 749"/>
                  <a:gd name="f135" fmla="val 705"/>
                  <a:gd name="f136" fmla="val 1280"/>
                  <a:gd name="f137" fmla="val 1294"/>
                  <a:gd name="f138" fmla="val 1306"/>
                  <a:gd name="f139" fmla="val 1318"/>
                  <a:gd name="f140" fmla="val 666"/>
                  <a:gd name="f141" fmla="val 1329"/>
                  <a:gd name="f142" fmla="val 1341"/>
                  <a:gd name="f143" fmla="val 660"/>
                  <a:gd name="f144" fmla="val 1296"/>
                  <a:gd name="f145" fmla="val 614"/>
                  <a:gd name="f146" fmla="val 1213"/>
                  <a:gd name="f147" fmla="val 599"/>
                  <a:gd name="f148" fmla="val 1144"/>
                  <a:gd name="f149" fmla="val 600"/>
                  <a:gd name="f150" fmla="val 1137"/>
                  <a:gd name="f151" fmla="val 602"/>
                  <a:gd name="f152" fmla="val 1127"/>
                  <a:gd name="f153" fmla="val 1120"/>
                  <a:gd name="f154" fmla="val 1118"/>
                  <a:gd name="f155" fmla="val 604"/>
                  <a:gd name="f156" fmla="val 1160"/>
                  <a:gd name="f157" fmla="val 612"/>
                  <a:gd name="f158" fmla="val 1203"/>
                  <a:gd name="f159" fmla="val 626"/>
                  <a:gd name="f160" fmla="val 1240"/>
                  <a:gd name="f161" fmla="val 645"/>
                  <a:gd name="f162" fmla="val 1256"/>
                  <a:gd name="f163" fmla="val 655"/>
                  <a:gd name="f164" fmla="val 1267"/>
                  <a:gd name="f165" fmla="val 661"/>
                  <a:gd name="f166" fmla="val 856"/>
                  <a:gd name="f167" fmla="val 1417"/>
                  <a:gd name="f168" fmla="val 812"/>
                  <a:gd name="f169" fmla="val 1366"/>
                  <a:gd name="f170" fmla="val 785"/>
                  <a:gd name="f171" fmla="val 1313"/>
                  <a:gd name="f172" fmla="val 1247"/>
                  <a:gd name="f173" fmla="val 754"/>
                  <a:gd name="f174" fmla="val 1283"/>
                  <a:gd name="f175" fmla="val 1343"/>
                  <a:gd name="f176" fmla="val 710"/>
                  <a:gd name="f177" fmla="val 1460"/>
                  <a:gd name="f178" fmla="val 722"/>
                  <a:gd name="f179" fmla="val 1516"/>
                  <a:gd name="f180" fmla="val 748"/>
                  <a:gd name="f181" fmla="val 1558"/>
                  <a:gd name="f182" fmla="val 1560"/>
                  <a:gd name="f183" fmla="val 1563"/>
                  <a:gd name="f184" fmla="val 751"/>
                  <a:gd name="f185" fmla="val 1566"/>
                  <a:gd name="f186" fmla="val 806"/>
                  <a:gd name="f187" fmla="val 1533"/>
                  <a:gd name="f188" fmla="val 877"/>
                  <a:gd name="f189" fmla="val 1507"/>
                  <a:gd name="f190" fmla="val 939"/>
                  <a:gd name="f191" fmla="val 1492"/>
                  <a:gd name="f192" fmla="val 910"/>
                  <a:gd name="f193" fmla="val 1469"/>
                  <a:gd name="f194" fmla="val 92"/>
                  <a:gd name="f195" fmla="val 1450"/>
                  <a:gd name="f196" fmla="val 105"/>
                  <a:gd name="f197" fmla="val 120"/>
                  <a:gd name="f198" fmla="val 1336"/>
                  <a:gd name="f199" fmla="val 141"/>
                  <a:gd name="f200" fmla="val 173"/>
                  <a:gd name="f201" fmla="val 1191"/>
                  <a:gd name="f202" fmla="val 215"/>
                  <a:gd name="f203" fmla="val 1112"/>
                  <a:gd name="f204" fmla="val 244"/>
                  <a:gd name="f205" fmla="val 1019"/>
                  <a:gd name="f206" fmla="val 262"/>
                  <a:gd name="f207" fmla="val 966"/>
                  <a:gd name="f208" fmla="val 270"/>
                  <a:gd name="f209" fmla="val 925"/>
                  <a:gd name="f210" fmla="val 280"/>
                  <a:gd name="f211" fmla="val 868"/>
                  <a:gd name="f212" fmla="val 282"/>
                  <a:gd name="f213" fmla="val 308"/>
                  <a:gd name="f214" fmla="val 232"/>
                  <a:gd name="f215" fmla="val 569"/>
                  <a:gd name="f216" fmla="val 117"/>
                  <a:gd name="f217" fmla="val 469"/>
                  <a:gd name="f218" fmla="val 110"/>
                  <a:gd name="f219" fmla="val 464"/>
                  <a:gd name="f220" fmla="val 353"/>
                  <a:gd name="f221" fmla="val 138"/>
                  <a:gd name="f222" fmla="val 356"/>
                  <a:gd name="f223" fmla="val 134"/>
                  <a:gd name="f224" fmla="val 354"/>
                  <a:gd name="f225" fmla="val 136"/>
                  <a:gd name="f226" fmla="val 358"/>
                  <a:gd name="f227" fmla="val 889"/>
                  <a:gd name="f228" fmla="val 47"/>
                  <a:gd name="f229" fmla="val 1847"/>
                  <a:gd name="f230" fmla="val 1851"/>
                  <a:gd name="f231" fmla="val 1853"/>
                  <a:gd name="f232" fmla="val 2096"/>
                  <a:gd name="f233" fmla="val 2091"/>
                  <a:gd name="f234" fmla="val 1973"/>
                  <a:gd name="f235" fmla="val 1898"/>
                  <a:gd name="f236" fmla="val 1925"/>
                  <a:gd name="f237" fmla="val 1942"/>
                  <a:gd name="f238" fmla="val 968"/>
                  <a:gd name="f239" fmla="val 1968"/>
                  <a:gd name="f240" fmla="val 1046"/>
                  <a:gd name="f241" fmla="val 2010"/>
                  <a:gd name="f242" fmla="val 2028"/>
                  <a:gd name="f243" fmla="val 1190"/>
                  <a:gd name="f244" fmla="val 2047"/>
                  <a:gd name="f245" fmla="val 1233"/>
                  <a:gd name="f246" fmla="val 2065"/>
                  <a:gd name="f247" fmla="val 2086"/>
                  <a:gd name="f248" fmla="val 2101"/>
                  <a:gd name="f249" fmla="val 2113"/>
                  <a:gd name="f250" fmla="val 2137"/>
                  <a:gd name="f251" fmla="val 1679"/>
                  <a:gd name="f252" fmla="val 2075"/>
                  <a:gd name="f253" fmla="val 1780"/>
                  <a:gd name="f254" fmla="val 2053"/>
                  <a:gd name="f255" fmla="val 1817"/>
                  <a:gd name="f256" fmla="val 2022"/>
                  <a:gd name="f257" fmla="val 1987"/>
                  <a:gd name="f258" fmla="val 1879"/>
                  <a:gd name="f259" fmla="val 1794"/>
                  <a:gd name="f260" fmla="val 2051"/>
                  <a:gd name="f261" fmla="val 2153"/>
                  <a:gd name="f262" fmla="val 2286"/>
                  <a:gd name="f263" fmla="val 1339"/>
                  <a:gd name="f264" fmla="val 1259"/>
                  <a:gd name="f265" fmla="val 2337"/>
                  <a:gd name="f266" fmla="val 1173"/>
                  <a:gd name="f267" fmla="val 2394"/>
                  <a:gd name="f268" fmla="val 1110"/>
                  <a:gd name="f269" fmla="val 2465"/>
                  <a:gd name="f270" fmla="val 1103"/>
                  <a:gd name="f271" fmla="val 2470"/>
                  <a:gd name="f272" fmla="val 1077"/>
                  <a:gd name="f273" fmla="val 2443"/>
                  <a:gd name="f274" fmla="val 1056"/>
                  <a:gd name="f275" fmla="val 2423"/>
                  <a:gd name="f276" fmla="val 1027"/>
                  <a:gd name="f277" fmla="val 2399"/>
                  <a:gd name="f278" fmla="val 977"/>
                  <a:gd name="f279" fmla="val 2359"/>
                  <a:gd name="f280" fmla="val 922"/>
                  <a:gd name="f281" fmla="val 2322"/>
                  <a:gd name="f282" fmla="val 867"/>
                  <a:gd name="f283" fmla="val 649"/>
                  <a:gd name="f284" fmla="val 412"/>
                  <a:gd name="f285" fmla="val 218"/>
                  <a:gd name="f286" fmla="val 184"/>
                  <a:gd name="f287" fmla="val 154"/>
                  <a:gd name="f288" fmla="val 130"/>
                  <a:gd name="f289" fmla="val 68"/>
                  <a:gd name="f290" fmla="val 135"/>
                  <a:gd name="f291" fmla="val 1115"/>
                  <a:gd name="f292" fmla="val 1162"/>
                  <a:gd name="f293" fmla="val 96"/>
                  <a:gd name="f294" fmla="val 1208"/>
                  <a:gd name="f295" fmla="val 79"/>
                  <a:gd name="f296" fmla="val 1257"/>
                  <a:gd name="f297" fmla="val 56"/>
                  <a:gd name="f298" fmla="val 1314"/>
                  <a:gd name="f299" fmla="val 40"/>
                  <a:gd name="f300" fmla="val 1374"/>
                  <a:gd name="f301" fmla="val 27"/>
                  <a:gd name="f302" fmla="val 1568"/>
                  <a:gd name="f303" fmla="val 3"/>
                  <a:gd name="f304" fmla="val 1699"/>
                  <a:gd name="f305" fmla="val 75"/>
                  <a:gd name="f306" fmla="val 103"/>
                  <a:gd name="f307" fmla="val 1861"/>
                  <a:gd name="f308" fmla="val 175"/>
                  <a:gd name="f309" fmla="val 1933"/>
                  <a:gd name="f310" fmla="val 275"/>
                  <a:gd name="f311" fmla="val 2021"/>
                  <a:gd name="f312" fmla="val 384"/>
                  <a:gd name="f313" fmla="val 2092"/>
                  <a:gd name="f314" fmla="val 498"/>
                  <a:gd name="f315" fmla="val 2157"/>
                  <a:gd name="f316" fmla="val 609"/>
                  <a:gd name="f317" fmla="val 2221"/>
                  <a:gd name="f318" fmla="val 2278"/>
                  <a:gd name="f319" fmla="val 2345"/>
                  <a:gd name="f320" fmla="val 883"/>
                  <a:gd name="f321" fmla="val 2379"/>
                  <a:gd name="f322" fmla="val 937"/>
                  <a:gd name="f323" fmla="val 2413"/>
                  <a:gd name="f324" fmla="val 985"/>
                  <a:gd name="f325" fmla="val 2453"/>
                  <a:gd name="f326" fmla="val 988"/>
                  <a:gd name="f327" fmla="val 2455"/>
                  <a:gd name="f328" fmla="val 1012"/>
                  <a:gd name="f329" fmla="val 2475"/>
                  <a:gd name="f330" fmla="val 1034"/>
                  <a:gd name="f331" fmla="val 2495"/>
                  <a:gd name="f332" fmla="val 2518"/>
                  <a:gd name="f333" fmla="val 2521"/>
                  <a:gd name="f334" fmla="val 2522"/>
                  <a:gd name="f335" fmla="val 1058"/>
                  <a:gd name="f336" fmla="val 1074"/>
                  <a:gd name="f337" fmla="val 2539"/>
                  <a:gd name="f338" fmla="val 1087"/>
                  <a:gd name="f339" fmla="val 2557"/>
                  <a:gd name="f340" fmla="val 1099"/>
                  <a:gd name="f341" fmla="val 2577"/>
                  <a:gd name="f342" fmla="val 2581"/>
                  <a:gd name="f343" fmla="val 1101"/>
                  <a:gd name="f344" fmla="val 2582"/>
                  <a:gd name="f345" fmla="val 2584"/>
                  <a:gd name="f346" fmla="val 1105"/>
                  <a:gd name="f347" fmla="val 1106"/>
                  <a:gd name="f348" fmla="val 1132"/>
                  <a:gd name="f349" fmla="val 1148"/>
                  <a:gd name="f350" fmla="val 1149"/>
                  <a:gd name="f351" fmla="val 1151"/>
                  <a:gd name="f352" fmla="val 1172"/>
                  <a:gd name="f353" fmla="val 1194"/>
                  <a:gd name="f354" fmla="val 1219"/>
                  <a:gd name="f355" fmla="val 1220"/>
                  <a:gd name="f356" fmla="val 1268"/>
                  <a:gd name="f357" fmla="val 1376"/>
                  <a:gd name="f358" fmla="val 1597"/>
                  <a:gd name="f359" fmla="val 1708"/>
                  <a:gd name="f360" fmla="val 1822"/>
                  <a:gd name="f361" fmla="val 1932"/>
                  <a:gd name="f362" fmla="val 2031"/>
                  <a:gd name="f363" fmla="val 2070"/>
                  <a:gd name="f364" fmla="val 2105"/>
                  <a:gd name="f365" fmla="val 2132"/>
                  <a:gd name="f366" fmla="val 2204"/>
                  <a:gd name="f367" fmla="val 2207"/>
                  <a:gd name="f368" fmla="val 2179"/>
                  <a:gd name="f369" fmla="val 2167"/>
                  <a:gd name="f370" fmla="val 2149"/>
                  <a:gd name="f371" fmla="val 2129"/>
                  <a:gd name="f372" fmla="val 1215"/>
                  <a:gd name="f373" fmla="val 1176"/>
                  <a:gd name="f374" fmla="val 2080"/>
                  <a:gd name="f375" fmla="val 1139"/>
                  <a:gd name="f376" fmla="val 2077"/>
                  <a:gd name="f377" fmla="val 1130"/>
                  <a:gd name="f378" fmla="val 2074"/>
                  <a:gd name="f379" fmla="val 1124"/>
                  <a:gd name="f380" fmla="val 2055"/>
                  <a:gd name="f381" fmla="val 2039"/>
                  <a:gd name="f382" fmla="val 1038"/>
                  <a:gd name="f383" fmla="val 2025"/>
                  <a:gd name="f384" fmla="val 998"/>
                  <a:gd name="f385" fmla="val 948"/>
                  <a:gd name="f386" fmla="val 1997"/>
                  <a:gd name="f387" fmla="val 900"/>
                  <a:gd name="f388" fmla="val 1991"/>
                  <a:gd name="f389" fmla="val 850"/>
                  <a:gd name="f390" fmla="val 1963"/>
                  <a:gd name="f391" fmla="val 2067"/>
                  <a:gd name="f392" fmla="val 564"/>
                  <a:gd name="f393" fmla="val 2191"/>
                  <a:gd name="f394" fmla="val 479"/>
                  <a:gd name="f395" fmla="val 343"/>
                  <a:gd name="f396" fmla="val 209"/>
                  <a:gd name="f397" fmla="val 1887"/>
                  <a:gd name="f398" fmla="val 73"/>
                  <a:gd name="f399" fmla="val 1782"/>
                  <a:gd name="f400" fmla="val 53"/>
                  <a:gd name="f401" fmla="val 38"/>
                  <a:gd name="f402" fmla="val 1572"/>
                  <a:gd name="f403" fmla="val 10"/>
                  <a:gd name="f404" fmla="val 2"/>
                  <a:gd name="f405" fmla="val 1154"/>
                  <a:gd name="f406" fmla="val 1083"/>
                  <a:gd name="f407" fmla="val 1062"/>
                  <a:gd name="f408" fmla="val 1043"/>
                  <a:gd name="f409" fmla="val 960"/>
                  <a:gd name="f410" fmla="val 879"/>
                  <a:gd name="f411" fmla="val 5"/>
                  <a:gd name="f412" fmla="val 797"/>
                  <a:gd name="f413" fmla="val 12"/>
                  <a:gd name="f414" fmla="val 744"/>
                  <a:gd name="f415" fmla="val 15"/>
                  <a:gd name="f416" fmla="val 689"/>
                  <a:gd name="f417" fmla="val 20"/>
                  <a:gd name="f418" fmla="val 634"/>
                  <a:gd name="f419" fmla="val 529"/>
                  <a:gd name="f420" fmla="val 424"/>
                  <a:gd name="f421" fmla="val 320"/>
                  <a:gd name="f422" fmla="val 318"/>
                  <a:gd name="f423" fmla="val 16"/>
                  <a:gd name="f424" fmla="val 139"/>
                  <a:gd name="f425" fmla="val 243"/>
                  <a:gd name="f426" fmla="val 216"/>
                  <a:gd name="f427" fmla="val 208"/>
                  <a:gd name="f428" fmla="val 895"/>
                  <a:gd name="f429" fmla="val 200"/>
                  <a:gd name="f430" fmla="val 935"/>
                  <a:gd name="f431" fmla="val 188"/>
                  <a:gd name="f432" fmla="val 976"/>
                  <a:gd name="f433" fmla="val 185"/>
                  <a:gd name="f434" fmla="val 983"/>
                  <a:gd name="f435" fmla="val 989"/>
                  <a:gd name="f436" fmla="val 168"/>
                  <a:gd name="f437" fmla="val 151"/>
                  <a:gd name="f438" fmla="*/ f1 1 2208"/>
                  <a:gd name="f439" fmla="*/ f2 1 2585"/>
                  <a:gd name="f440" fmla="+- f5 0 f3"/>
                  <a:gd name="f441" fmla="+- f4 0 f3"/>
                  <a:gd name="f442" fmla="*/ f441 1 2208"/>
                  <a:gd name="f443" fmla="*/ f440 1 2585"/>
                  <a:gd name="f444" fmla="*/ f3 1 f442"/>
                  <a:gd name="f445" fmla="*/ f4 1 f442"/>
                  <a:gd name="f446" fmla="*/ f3 1 f443"/>
                  <a:gd name="f447" fmla="*/ f5 1 f443"/>
                  <a:gd name="f448" fmla="*/ f444 f438 1"/>
                  <a:gd name="f449" fmla="*/ f445 f438 1"/>
                  <a:gd name="f450" fmla="*/ f447 f439 1"/>
                  <a:gd name="f451" fmla="*/ f446 f439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448" t="f451" r="f449" b="f450"/>
                <a:pathLst>
                  <a:path w="2208" h="2585">
                    <a:moveTo>
                      <a:pt x="f6" y="f7"/>
                    </a:moveTo>
                    <a:cubicBezTo>
                      <a:pt x="f8" y="f9"/>
                      <a:pt x="f10" y="f11"/>
                      <a:pt x="f12" y="f13"/>
                    </a:cubicBezTo>
                    <a:cubicBezTo>
                      <a:pt x="f14" y="f15"/>
                      <a:pt x="f16" y="f17"/>
                      <a:pt x="f18" y="f19"/>
                    </a:cubicBezTo>
                    <a:cubicBezTo>
                      <a:pt x="f20" y="f21"/>
                      <a:pt x="f22" y="f23"/>
                      <a:pt x="f24" y="f25"/>
                    </a:cubicBezTo>
                    <a:cubicBezTo>
                      <a:pt x="f26" y="f27"/>
                      <a:pt x="f28" y="f29"/>
                      <a:pt x="f30" y="f31"/>
                    </a:cubicBezTo>
                    <a:lnTo>
                      <a:pt x="f32" y="f33"/>
                    </a:lnTo>
                    <a:cubicBezTo>
                      <a:pt x="f34" y="f35"/>
                      <a:pt x="f36" y="f37"/>
                      <a:pt x="f38" y="f39"/>
                    </a:cubicBezTo>
                    <a:lnTo>
                      <a:pt x="f22" y="f40"/>
                    </a:lnTo>
                    <a:cubicBezTo>
                      <a:pt x="f26" y="f41"/>
                      <a:pt x="f42" y="f43"/>
                      <a:pt x="f44" y="f45"/>
                    </a:cubicBezTo>
                    <a:cubicBezTo>
                      <a:pt x="f46" y="f47"/>
                      <a:pt x="f48" y="f49"/>
                      <a:pt x="f50" y="f51"/>
                    </a:cubicBezTo>
                    <a:cubicBezTo>
                      <a:pt x="f50" y="f52"/>
                      <a:pt x="f53" y="f43"/>
                      <a:pt x="f54" y="f55"/>
                    </a:cubicBezTo>
                    <a:lnTo>
                      <a:pt x="f50" y="f56"/>
                    </a:lnTo>
                    <a:cubicBezTo>
                      <a:pt x="f57" y="f41"/>
                      <a:pt x="f58" y="f39"/>
                      <a:pt x="f22" y="f59"/>
                    </a:cubicBezTo>
                    <a:lnTo>
                      <a:pt x="f36" y="f60"/>
                    </a:lnTo>
                    <a:lnTo>
                      <a:pt x="f24" y="f61"/>
                    </a:lnTo>
                    <a:cubicBezTo>
                      <a:pt x="f30" y="f62"/>
                      <a:pt x="f63" y="f59"/>
                      <a:pt x="f46" y="f39"/>
                    </a:cubicBezTo>
                    <a:cubicBezTo>
                      <a:pt x="f64" y="f65"/>
                      <a:pt x="f53" y="f66"/>
                      <a:pt x="f67" y="f68"/>
                    </a:cubicBezTo>
                    <a:cubicBezTo>
                      <a:pt x="f67" y="f69"/>
                      <a:pt x="f53" y="f70"/>
                      <a:pt x="f46" y="f71"/>
                    </a:cubicBezTo>
                    <a:lnTo>
                      <a:pt x="f48" y="f71"/>
                    </a:lnTo>
                    <a:lnTo>
                      <a:pt x="f32" y="f72"/>
                    </a:lnTo>
                    <a:cubicBezTo>
                      <a:pt x="f73" y="f74"/>
                      <a:pt x="f73" y="f75"/>
                      <a:pt x="f34" y="f76"/>
                    </a:cubicBezTo>
                    <a:cubicBezTo>
                      <a:pt x="f46" y="f77"/>
                      <a:pt x="f78" y="f79"/>
                      <a:pt x="f80" y="f81"/>
                    </a:cubicBezTo>
                    <a:cubicBezTo>
                      <a:pt x="f82" y="f83"/>
                      <a:pt x="f82" y="f84"/>
                      <a:pt x="f82" y="f85"/>
                    </a:cubicBezTo>
                    <a:lnTo>
                      <a:pt x="f67" y="f86"/>
                    </a:lnTo>
                    <a:lnTo>
                      <a:pt x="f50" y="f85"/>
                    </a:lnTo>
                    <a:lnTo>
                      <a:pt x="f87" y="f88"/>
                    </a:lnTo>
                    <a:cubicBezTo>
                      <a:pt x="f89" y="f90"/>
                      <a:pt x="f91" y="f92"/>
                      <a:pt x="f93" y="f94"/>
                    </a:cubicBezTo>
                    <a:lnTo>
                      <a:pt x="f46" y="f95"/>
                    </a:lnTo>
                    <a:lnTo>
                      <a:pt x="f96" y="f97"/>
                    </a:lnTo>
                    <a:lnTo>
                      <a:pt x="f98" y="f99"/>
                    </a:lnTo>
                    <a:cubicBezTo>
                      <a:pt x="f98" y="f100"/>
                      <a:pt x="f78" y="f101"/>
                      <a:pt x="f78" y="f101"/>
                    </a:cubicBezTo>
                    <a:cubicBezTo>
                      <a:pt x="f102" y="f103"/>
                      <a:pt x="f104" y="f105"/>
                      <a:pt x="f106" y="f103"/>
                    </a:cubicBezTo>
                    <a:cubicBezTo>
                      <a:pt x="f54" y="f101"/>
                      <a:pt x="f63" y="f107"/>
                      <a:pt x="f34" y="f94"/>
                    </a:cubicBezTo>
                    <a:cubicBezTo>
                      <a:pt x="f108" y="f109"/>
                      <a:pt x="f110" y="f111"/>
                      <a:pt x="f112" y="f113"/>
                    </a:cubicBezTo>
                    <a:cubicBezTo>
                      <a:pt x="f114" y="f115"/>
                      <a:pt x="f116" y="f117"/>
                      <a:pt x="f118" y="f119"/>
                    </a:cubicBezTo>
                    <a:cubicBezTo>
                      <a:pt x="f120" y="f121"/>
                      <a:pt x="f122" y="f123"/>
                      <a:pt x="f124" y="f125"/>
                    </a:cubicBezTo>
                    <a:cubicBezTo>
                      <a:pt x="f126" y="f74"/>
                      <a:pt x="f127" y="f128"/>
                      <a:pt x="f129" y="f128"/>
                    </a:cubicBezTo>
                    <a:cubicBezTo>
                      <a:pt x="f116" y="f128"/>
                      <a:pt x="f130" y="f128"/>
                      <a:pt x="f131" y="f75"/>
                    </a:cubicBezTo>
                    <a:cubicBezTo>
                      <a:pt x="f132" y="f125"/>
                      <a:pt x="f133" y="f134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16" y="f135"/>
                    </a:moveTo>
                    <a:cubicBezTo>
                      <a:pt x="f136" y="f135"/>
                      <a:pt x="f136" y="f77"/>
                      <a:pt x="f116" y="f77"/>
                    </a:cubicBezTo>
                    <a:cubicBezTo>
                      <a:pt x="f129" y="f77"/>
                      <a:pt x="f129" y="f135"/>
                      <a:pt x="f116" y="f135"/>
                    </a:cubicBezTo>
                    <a:close/>
                    <a:moveTo>
                      <a:pt x="f116" y="f135"/>
                    </a:moveTo>
                    <a:lnTo>
                      <a:pt x="f116" y="f135"/>
                    </a:lnTo>
                    <a:close/>
                    <a:moveTo>
                      <a:pt x="f136" y="f111"/>
                    </a:moveTo>
                    <a:cubicBezTo>
                      <a:pt x="f137" y="f90"/>
                      <a:pt x="f138" y="f90"/>
                      <a:pt x="f139" y="f140"/>
                    </a:cubicBezTo>
                    <a:cubicBezTo>
                      <a:pt x="f141" y="f92"/>
                      <a:pt x="f142" y="f143"/>
                      <a:pt x="f110" y="f94"/>
                    </a:cubicBezTo>
                    <a:cubicBezTo>
                      <a:pt x="f144" y="f145"/>
                      <a:pt x="f146" y="f147"/>
                      <a:pt x="f148" y="f149"/>
                    </a:cubicBezTo>
                    <a:cubicBezTo>
                      <a:pt x="f150" y="f151"/>
                      <a:pt x="f152" y="f151"/>
                      <a:pt x="f153" y="f151"/>
                    </a:cubicBezTo>
                    <a:lnTo>
                      <a:pt x="f154" y="f151"/>
                    </a:lnTo>
                    <a:lnTo>
                      <a:pt x="f153" y="f155"/>
                    </a:lnTo>
                    <a:cubicBezTo>
                      <a:pt x="f156" y="f157"/>
                      <a:pt x="f158" y="f159"/>
                      <a:pt x="f160" y="f161"/>
                    </a:cubicBezTo>
                    <a:cubicBezTo>
                      <a:pt x="f162" y="f163"/>
                      <a:pt x="f164" y="f165"/>
                      <a:pt x="f136" y="f111"/>
                    </a:cubicBezTo>
                    <a:close/>
                    <a:moveTo>
                      <a:pt x="f136" y="f111"/>
                    </a:moveTo>
                    <a:lnTo>
                      <a:pt x="f136" y="f111"/>
                    </a:lnTo>
                    <a:close/>
                    <a:moveTo>
                      <a:pt x="f166" y="f167"/>
                    </a:moveTo>
                    <a:cubicBezTo>
                      <a:pt x="f168" y="f169"/>
                      <a:pt x="f170" y="f171"/>
                      <a:pt x="f60" y="f172"/>
                    </a:cubicBezTo>
                    <a:cubicBezTo>
                      <a:pt x="f173" y="f174"/>
                      <a:pt x="f79" y="f175"/>
                      <a:pt x="f176" y="f34"/>
                    </a:cubicBezTo>
                    <a:cubicBezTo>
                      <a:pt x="f176" y="f177"/>
                      <a:pt x="f178" y="f179"/>
                      <a:pt x="f180" y="f181"/>
                    </a:cubicBezTo>
                    <a:cubicBezTo>
                      <a:pt x="f180" y="f182"/>
                      <a:pt x="f134" y="f183"/>
                      <a:pt x="f184" y="f185"/>
                    </a:cubicBezTo>
                    <a:cubicBezTo>
                      <a:pt x="f186" y="f187"/>
                      <a:pt x="f188" y="f189"/>
                      <a:pt x="f190" y="f191"/>
                    </a:cubicBezTo>
                    <a:cubicBezTo>
                      <a:pt x="f192" y="f193"/>
                      <a:pt x="f56" y="f54"/>
                      <a:pt x="f166" y="f167"/>
                    </a:cubicBezTo>
                    <a:close/>
                    <a:moveTo>
                      <a:pt x="f166" y="f167"/>
                    </a:moveTo>
                    <a:lnTo>
                      <a:pt x="f166" y="f167"/>
                    </a:lnTo>
                    <a:close/>
                    <a:moveTo>
                      <a:pt x="f194" y="f195"/>
                    </a:moveTo>
                    <a:cubicBezTo>
                      <a:pt x="f196" y="f16"/>
                      <a:pt x="f197" y="f198"/>
                      <a:pt x="f199" y="f136"/>
                    </a:cubicBezTo>
                    <a:cubicBezTo>
                      <a:pt x="f200" y="f201"/>
                      <a:pt x="f202" y="f203"/>
                      <a:pt x="f204" y="f205"/>
                    </a:cubicBezTo>
                    <a:cubicBezTo>
                      <a:pt x="f206" y="f207"/>
                      <a:pt x="f208" y="f209"/>
                      <a:pt x="f210" y="f211"/>
                    </a:cubicBezTo>
                    <a:lnTo>
                      <a:pt x="f212" y="f41"/>
                    </a:lnTo>
                    <a:cubicBezTo>
                      <a:pt x="f213" y="f81"/>
                      <a:pt x="f214" y="f215"/>
                      <a:pt x="f216" y="f217"/>
                    </a:cubicBezTo>
                    <a:lnTo>
                      <a:pt x="f218" y="f219"/>
                    </a:lnTo>
                    <a:lnTo>
                      <a:pt x="f220" y="f221"/>
                    </a:lnTo>
                    <a:cubicBezTo>
                      <a:pt x="f222" y="f223"/>
                      <a:pt x="f224" y="f225"/>
                      <a:pt x="f226" y="f223"/>
                    </a:cubicBezTo>
                    <a:cubicBezTo>
                      <a:pt x="f227" y="f228"/>
                      <a:pt x="f139" y="f228"/>
                      <a:pt x="f229" y="f223"/>
                    </a:cubicBezTo>
                    <a:cubicBezTo>
                      <a:pt x="f230" y="f225"/>
                      <a:pt x="f230" y="f223"/>
                      <a:pt x="f231" y="f221"/>
                    </a:cubicBezTo>
                    <a:lnTo>
                      <a:pt x="f232" y="f219"/>
                    </a:lnTo>
                    <a:lnTo>
                      <a:pt x="f233" y="f217"/>
                    </a:lnTo>
                    <a:cubicBezTo>
                      <a:pt x="f234" y="f215"/>
                      <a:pt x="f235" y="f81"/>
                      <a:pt x="f236" y="f41"/>
                    </a:cubicBezTo>
                    <a:cubicBezTo>
                      <a:pt x="f237" y="f238"/>
                      <a:pt x="f239" y="f240"/>
                      <a:pt x="f241" y="f148"/>
                    </a:cubicBezTo>
                    <a:cubicBezTo>
                      <a:pt x="f242" y="f243"/>
                      <a:pt x="f244" y="f245"/>
                      <a:pt x="f246" y="f136"/>
                    </a:cubicBezTo>
                    <a:cubicBezTo>
                      <a:pt x="f247" y="f198"/>
                      <a:pt x="f248" y="f16"/>
                      <a:pt x="f249" y="f195"/>
                    </a:cubicBezTo>
                    <a:cubicBezTo>
                      <a:pt x="f250" y="f183"/>
                      <a:pt x="f250" y="f251"/>
                      <a:pt x="f252" y="f253"/>
                    </a:cubicBezTo>
                    <a:cubicBezTo>
                      <a:pt x="f254" y="f255"/>
                      <a:pt x="f256" y="f230"/>
                      <a:pt x="f257" y="f258"/>
                    </a:cubicBezTo>
                    <a:cubicBezTo>
                      <a:pt x="f259" y="f260"/>
                      <a:pt x="f181" y="f261"/>
                      <a:pt x="f142" y="f262"/>
                    </a:cubicBezTo>
                    <a:lnTo>
                      <a:pt x="f263" y="f262"/>
                    </a:lnTo>
                    <a:cubicBezTo>
                      <a:pt x="f264" y="f265"/>
                      <a:pt x="f266" y="f267"/>
                      <a:pt x="f268" y="f269"/>
                    </a:cubicBezTo>
                    <a:lnTo>
                      <a:pt x="f270" y="f271"/>
                    </a:lnTo>
                    <a:cubicBezTo>
                      <a:pt x="f272" y="f273"/>
                      <a:pt x="f274" y="f275"/>
                      <a:pt x="f276" y="f277"/>
                    </a:cubicBezTo>
                    <a:cubicBezTo>
                      <a:pt x="f278" y="f279"/>
                      <a:pt x="f280" y="f281"/>
                      <a:pt x="f282" y="f262"/>
                    </a:cubicBezTo>
                    <a:cubicBezTo>
                      <a:pt x="f283" y="f261"/>
                      <a:pt x="f284" y="f260"/>
                      <a:pt x="f285" y="f258"/>
                    </a:cubicBezTo>
                    <a:cubicBezTo>
                      <a:pt x="f286" y="f230"/>
                      <a:pt x="f287" y="f255"/>
                      <a:pt x="f288" y="f253"/>
                    </a:cubicBezTo>
                    <a:cubicBezTo>
                      <a:pt x="f289" y="f251"/>
                      <a:pt x="f289" y="f183"/>
                      <a:pt x="f194" y="f195"/>
                    </a:cubicBezTo>
                    <a:close/>
                    <a:moveTo>
                      <a:pt x="f194" y="f195"/>
                    </a:moveTo>
                    <a:lnTo>
                      <a:pt x="f194" y="f195"/>
                    </a:lnTo>
                    <a:close/>
                    <a:moveTo>
                      <a:pt x="f290" y="f291"/>
                    </a:moveTo>
                    <a:cubicBezTo>
                      <a:pt x="f216" y="f292"/>
                      <a:pt x="f293" y="f294"/>
                      <a:pt x="f295" y="f296"/>
                    </a:cubicBezTo>
                    <a:cubicBezTo>
                      <a:pt x="f297" y="f298"/>
                      <a:pt x="f299" y="f300"/>
                      <a:pt x="f301" y="f48"/>
                    </a:cubicBezTo>
                    <a:cubicBezTo>
                      <a:pt x="f3" y="f302"/>
                      <a:pt x="f303" y="f304"/>
                      <a:pt x="f305" y="f255"/>
                    </a:cubicBezTo>
                    <a:cubicBezTo>
                      <a:pt x="f306" y="f307"/>
                      <a:pt x="f290" y="f235"/>
                      <a:pt x="f308" y="f309"/>
                    </a:cubicBezTo>
                    <a:cubicBezTo>
                      <a:pt x="f310" y="f311"/>
                      <a:pt x="f312" y="f313"/>
                      <a:pt x="f314" y="f315"/>
                    </a:cubicBezTo>
                    <a:cubicBezTo>
                      <a:pt x="f316" y="f317"/>
                      <a:pt x="f178" y="f318"/>
                      <a:pt x="f69" y="f319"/>
                    </a:cubicBezTo>
                    <a:cubicBezTo>
                      <a:pt x="f320" y="f321"/>
                      <a:pt x="f322" y="f323"/>
                      <a:pt x="f324" y="f325"/>
                    </a:cubicBezTo>
                    <a:lnTo>
                      <a:pt x="f326" y="f327"/>
                    </a:lnTo>
                    <a:cubicBezTo>
                      <a:pt x="f328" y="f329"/>
                      <a:pt x="f330" y="f331"/>
                      <a:pt x="f274" y="f332"/>
                    </a:cubicBezTo>
                    <a:cubicBezTo>
                      <a:pt x="f274" y="f333"/>
                      <a:pt x="f274" y="f334"/>
                      <a:pt x="f335" y="f334"/>
                    </a:cubicBezTo>
                    <a:cubicBezTo>
                      <a:pt x="f336" y="f337"/>
                      <a:pt x="f338" y="f339"/>
                      <a:pt x="f340" y="f341"/>
                    </a:cubicBezTo>
                    <a:cubicBezTo>
                      <a:pt x="f340" y="f342"/>
                      <a:pt x="f343" y="f344"/>
                      <a:pt x="f270" y="f345"/>
                    </a:cubicBezTo>
                    <a:cubicBezTo>
                      <a:pt x="f346" y="f344"/>
                      <a:pt x="f346" y="f342"/>
                      <a:pt x="f347" y="f341"/>
                    </a:cubicBezTo>
                    <a:cubicBezTo>
                      <a:pt x="f154" y="f339"/>
                      <a:pt x="f348" y="f337"/>
                      <a:pt x="f349" y="f334"/>
                    </a:cubicBezTo>
                    <a:cubicBezTo>
                      <a:pt x="f349" y="f334"/>
                      <a:pt x="f350" y="f333"/>
                      <a:pt x="f351" y="f332"/>
                    </a:cubicBezTo>
                    <a:cubicBezTo>
                      <a:pt x="f352" y="f331"/>
                      <a:pt x="f353" y="f329"/>
                      <a:pt x="f354" y="f327"/>
                    </a:cubicBezTo>
                    <a:cubicBezTo>
                      <a:pt x="f354" y="f327"/>
                      <a:pt x="f354" y="f325"/>
                      <a:pt x="f355" y="f325"/>
                    </a:cubicBezTo>
                    <a:cubicBezTo>
                      <a:pt x="f356" y="f323"/>
                      <a:pt x="f112" y="f321"/>
                      <a:pt x="f357" y="f319"/>
                    </a:cubicBezTo>
                    <a:cubicBezTo>
                      <a:pt x="f93" y="f318"/>
                      <a:pt x="f358" y="f317"/>
                      <a:pt x="f359" y="f315"/>
                    </a:cubicBezTo>
                    <a:cubicBezTo>
                      <a:pt x="f360" y="f313"/>
                      <a:pt x="f361" y="f311"/>
                      <a:pt x="f362" y="f309"/>
                    </a:cubicBezTo>
                    <a:cubicBezTo>
                      <a:pt x="f363" y="f235"/>
                      <a:pt x="f364" y="f307"/>
                      <a:pt x="f365" y="f255"/>
                    </a:cubicBezTo>
                    <a:cubicBezTo>
                      <a:pt x="f366" y="f304"/>
                      <a:pt x="f367" y="f302"/>
                      <a:pt x="f368" y="f48"/>
                    </a:cubicBezTo>
                    <a:cubicBezTo>
                      <a:pt x="f369" y="f300"/>
                      <a:pt x="f370" y="f298"/>
                      <a:pt x="f371" y="f296"/>
                    </a:cubicBezTo>
                    <a:cubicBezTo>
                      <a:pt x="f249" y="f372"/>
                      <a:pt x="f232" y="f373"/>
                      <a:pt x="f374" y="f375"/>
                    </a:cubicBezTo>
                    <a:cubicBezTo>
                      <a:pt x="f376" y="f377"/>
                      <a:pt x="f378" y="f379"/>
                      <a:pt x="f363" y="f291"/>
                    </a:cubicBezTo>
                    <a:cubicBezTo>
                      <a:pt x="f380" y="f272"/>
                      <a:pt x="f381" y="f382"/>
                      <a:pt x="f383" y="f384"/>
                    </a:cubicBezTo>
                    <a:cubicBezTo>
                      <a:pt x="f241" y="f385"/>
                      <a:pt x="f386" y="f387"/>
                      <a:pt x="f388" y="f389"/>
                    </a:cubicBezTo>
                    <a:cubicBezTo>
                      <a:pt x="f390" y="f115"/>
                      <a:pt x="f391" y="f392"/>
                      <a:pt x="f393" y="f394"/>
                    </a:cubicBezTo>
                    <a:cubicBezTo>
                      <a:pt x="f233" y="f395"/>
                      <a:pt x="f257" y="f396"/>
                      <a:pt x="f397" y="f398"/>
                    </a:cubicBezTo>
                    <a:cubicBezTo>
                      <a:pt x="f399" y="f400"/>
                      <a:pt x="f251" y="f401"/>
                      <a:pt x="f402" y="f301"/>
                    </a:cubicBezTo>
                    <a:cubicBezTo>
                      <a:pt x="f57" y="f403"/>
                      <a:pt x="f137" y="f404"/>
                      <a:pt x="f405" y="f3"/>
                    </a:cubicBezTo>
                    <a:cubicBezTo>
                      <a:pt x="f150" y="f3"/>
                      <a:pt x="f153" y="f3"/>
                      <a:pt x="f270" y="f3"/>
                    </a:cubicBezTo>
                    <a:cubicBezTo>
                      <a:pt x="f406" y="f3"/>
                      <a:pt x="f407" y="f3"/>
                      <a:pt x="f408" y="f3"/>
                    </a:cubicBezTo>
                    <a:cubicBezTo>
                      <a:pt x="f409" y="f404"/>
                      <a:pt x="f410" y="f411"/>
                      <a:pt x="f412" y="f413"/>
                    </a:cubicBezTo>
                    <a:cubicBezTo>
                      <a:pt x="f414" y="f415"/>
                      <a:pt x="f416" y="f417"/>
                      <a:pt x="f418" y="f301"/>
                    </a:cubicBezTo>
                    <a:cubicBezTo>
                      <a:pt x="f419" y="f401"/>
                      <a:pt x="f420" y="f400"/>
                      <a:pt x="f421" y="f398"/>
                    </a:cubicBezTo>
                    <a:cubicBezTo>
                      <a:pt x="f422" y="f398"/>
                      <a:pt x="f422" y="f398"/>
                      <a:pt x="f422" y="f398"/>
                    </a:cubicBezTo>
                    <a:cubicBezTo>
                      <a:pt x="f285" y="f396"/>
                      <a:pt x="f216" y="f395"/>
                      <a:pt x="f423" y="f394"/>
                    </a:cubicBezTo>
                    <a:cubicBezTo>
                      <a:pt x="f424" y="f392"/>
                      <a:pt x="f425" y="f115"/>
                      <a:pt x="f426" y="f389"/>
                    </a:cubicBezTo>
                    <a:cubicBezTo>
                      <a:pt x="f427" y="f428"/>
                      <a:pt x="f429" y="f430"/>
                      <a:pt x="f431" y="f432"/>
                    </a:cubicBezTo>
                    <a:cubicBezTo>
                      <a:pt x="f433" y="f434"/>
                      <a:pt x="f286" y="f435"/>
                      <a:pt x="f0" y="f384"/>
                    </a:cubicBezTo>
                    <a:cubicBezTo>
                      <a:pt x="f436" y="f382"/>
                      <a:pt x="f437" y="f272"/>
                      <a:pt x="f290" y="f291"/>
                    </a:cubicBezTo>
                    <a:close/>
                  </a:path>
                </a:pathLst>
              </a:custGeom>
              <a:solidFill>
                <a:srgbClr val="ECECED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5" name="Forma Livre 24"/>
              <p:cNvSpPr/>
              <p:nvPr/>
            </p:nvSpPr>
            <p:spPr>
              <a:xfrm>
                <a:off x="9202677" y="6188037"/>
                <a:ext cx="203399" cy="260283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643"/>
                  <a:gd name="f5" fmla="val 792"/>
                  <a:gd name="f6" fmla="val 556"/>
                  <a:gd name="f7" fmla="val 170"/>
                  <a:gd name="f8" fmla="val 43"/>
                  <a:gd name="f9" fmla="val 343"/>
                  <a:gd name="f10" fmla="val 131"/>
                  <a:gd name="f11" fmla="val 488"/>
                  <a:gd name="f12" fmla="val 232"/>
                  <a:gd name="f13" fmla="val 655"/>
                  <a:gd name="f14" fmla="val 393"/>
                  <a:gd name="f15" fmla="val 781"/>
                  <a:gd name="f16" fmla="val 588"/>
                  <a:gd name="f17" fmla="val 791"/>
                  <a:gd name="f18" fmla="val 586"/>
                  <a:gd name="f19" fmla="val 592"/>
                  <a:gd name="f20" fmla="val 784"/>
                  <a:gd name="f21" fmla="val 642"/>
                  <a:gd name="f22" fmla="val 705"/>
                  <a:gd name="f23" fmla="val 624"/>
                  <a:gd name="f24" fmla="val 599"/>
                  <a:gd name="f25" fmla="val 593"/>
                  <a:gd name="f26" fmla="val 517"/>
                  <a:gd name="f27" fmla="val 560"/>
                  <a:gd name="f28" fmla="val 434"/>
                  <a:gd name="f29" fmla="val 516"/>
                  <a:gd name="f30" fmla="val 479"/>
                  <a:gd name="f31" fmla="val 281"/>
                  <a:gd name="f32" fmla="val 460"/>
                  <a:gd name="f33" fmla="val 237"/>
                  <a:gd name="f34" fmla="val 438"/>
                  <a:gd name="f35" fmla="val 184"/>
                  <a:gd name="f36" fmla="val 442"/>
                  <a:gd name="f37" fmla="val 136"/>
                  <a:gd name="f38" fmla="val 447"/>
                  <a:gd name="f39" fmla="val 64"/>
                  <a:gd name="f40" fmla="val 495"/>
                  <a:gd name="f41" fmla="val 22"/>
                  <a:gd name="f42" fmla="val 169"/>
                  <a:gd name="f43" fmla="val 449"/>
                  <a:gd name="f44" fmla="val 196"/>
                  <a:gd name="f45" fmla="val 436"/>
                  <a:gd name="f46" fmla="val 199"/>
                  <a:gd name="f47" fmla="val 200"/>
                  <a:gd name="f48" fmla="val 219"/>
                  <a:gd name="f49" fmla="val 220"/>
                  <a:gd name="f50" fmla="val 223"/>
                  <a:gd name="f51" fmla="val 257"/>
                  <a:gd name="f52" fmla="val 243"/>
                  <a:gd name="f53" fmla="val 205"/>
                  <a:gd name="f54" fmla="val 365"/>
                  <a:gd name="f55" fmla="val 208"/>
                  <a:gd name="f56" fmla="val 277"/>
                  <a:gd name="f57" fmla="val 212"/>
                  <a:gd name="f58" fmla="val 163"/>
                  <a:gd name="f59" fmla="val 307"/>
                  <a:gd name="f60" fmla="val 94"/>
                  <a:gd name="f61" fmla="val 357"/>
                  <a:gd name="f62" fmla="val 78"/>
                  <a:gd name="f63" fmla="val 192"/>
                  <a:gd name="f64" fmla="val 362"/>
                  <a:gd name="f65" fmla="val 269"/>
                  <a:gd name="f66" fmla="val 486"/>
                  <a:gd name="f67" fmla="val 368"/>
                  <a:gd name="f68" fmla="val 359"/>
                  <a:gd name="f69" fmla="val 392"/>
                  <a:gd name="f70" fmla="val 286"/>
                  <a:gd name="f71" fmla="val 266"/>
                  <a:gd name="f72" fmla="val 422"/>
                  <a:gd name="f73" fmla="val 421"/>
                  <a:gd name="f74" fmla="val 417"/>
                  <a:gd name="f75" fmla="val 364"/>
                  <a:gd name="f76" fmla="val 395"/>
                  <a:gd name="f77" fmla="val 396"/>
                  <a:gd name="f78" fmla="val 428"/>
                  <a:gd name="f79" fmla="val 432"/>
                  <a:gd name="f80" fmla="val 458"/>
                  <a:gd name="f81" fmla="val 463"/>
                  <a:gd name="f82" fmla="val 466"/>
                  <a:gd name="f83" fmla="val 429"/>
                  <a:gd name="f84" fmla="val 469"/>
                  <a:gd name="f85" fmla="val 341"/>
                  <a:gd name="f86" fmla="val 255"/>
                  <a:gd name="f87" fmla="val 481"/>
                  <a:gd name="f88" fmla="val 162"/>
                  <a:gd name="f89" fmla="val 468"/>
                  <a:gd name="f90" fmla="val 164"/>
                  <a:gd name="f91" fmla="val 461"/>
                  <a:gd name="f92" fmla="val 454"/>
                  <a:gd name="f93" fmla="val 453"/>
                  <a:gd name="f94" fmla="val 165"/>
                  <a:gd name="f95" fmla="*/ f1 1 643"/>
                  <a:gd name="f96" fmla="*/ f2 1 792"/>
                  <a:gd name="f97" fmla="+- f5 0 f3"/>
                  <a:gd name="f98" fmla="+- f4 0 f3"/>
                  <a:gd name="f99" fmla="*/ f98 1 643"/>
                  <a:gd name="f100" fmla="*/ f97 1 792"/>
                  <a:gd name="f101" fmla="*/ f3 1 f99"/>
                  <a:gd name="f102" fmla="*/ f4 1 f99"/>
                  <a:gd name="f103" fmla="*/ f3 1 f100"/>
                  <a:gd name="f104" fmla="*/ f5 1 f100"/>
                  <a:gd name="f105" fmla="*/ f101 f95 1"/>
                  <a:gd name="f106" fmla="*/ f102 f95 1"/>
                  <a:gd name="f107" fmla="*/ f104 f96 1"/>
                  <a:gd name="f108" fmla="*/ f103 f9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05" t="f108" r="f106" b="f107"/>
                <a:pathLst>
                  <a:path w="643" h="792">
                    <a:moveTo>
                      <a:pt x="f6" y="f3"/>
                    </a:moveTo>
                    <a:lnTo>
                      <a:pt x="f3" y="f3"/>
                    </a:lnTo>
                    <a:cubicBezTo>
                      <a:pt x="f3" y="f7"/>
                      <a:pt x="f8" y="f9"/>
                      <a:pt x="f10" y="f11"/>
                    </a:cubicBezTo>
                    <a:cubicBezTo>
                      <a:pt x="f12" y="f13"/>
                      <a:pt x="f14" y="f15"/>
                      <a:pt x="f16" y="f17"/>
                    </a:cubicBezTo>
                    <a:lnTo>
                      <a:pt x="f18" y="f17"/>
                    </a:lnTo>
                    <a:lnTo>
                      <a:pt x="f19" y="f20"/>
                    </a:ln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27" y="f28"/>
                      <a:pt x="f29" y="f0"/>
                      <a:pt x="f30" y="f31"/>
                    </a:cubicBezTo>
                    <a:cubicBezTo>
                      <a:pt x="f32" y="f33"/>
                      <a:pt x="f34" y="f35"/>
                      <a:pt x="f36" y="f37"/>
                    </a:cubicBezTo>
                    <a:cubicBezTo>
                      <a:pt x="f38" y="f39"/>
                      <a:pt x="f40" y="f41"/>
                      <a:pt x="f6" y="f3"/>
                    </a:cubicBezTo>
                    <a:close/>
                    <a:moveTo>
                      <a:pt x="f6" y="f3"/>
                    </a:moveTo>
                    <a:lnTo>
                      <a:pt x="f6" y="f3"/>
                    </a:lnTo>
                    <a:close/>
                    <a:moveTo>
                      <a:pt x="f42" y="f43"/>
                    </a:moveTo>
                    <a:lnTo>
                      <a:pt x="f44" y="f43"/>
                    </a:lnTo>
                    <a:lnTo>
                      <a:pt x="f44" y="f34"/>
                    </a:lnTo>
                    <a:cubicBezTo>
                      <a:pt x="f44" y="f45"/>
                      <a:pt x="f46" y="f45"/>
                      <a:pt x="f47" y="f45"/>
                    </a:cubicBezTo>
                    <a:lnTo>
                      <a:pt x="f48" y="f45"/>
                    </a:lnTo>
                    <a:cubicBezTo>
                      <a:pt x="f49" y="f45"/>
                      <a:pt x="f50" y="f45"/>
                      <a:pt x="f50" y="f34"/>
                    </a:cubicBezTo>
                    <a:lnTo>
                      <a:pt x="f50" y="f43"/>
                    </a:lnTo>
                    <a:lnTo>
                      <a:pt x="f51" y="f43"/>
                    </a:lnTo>
                    <a:cubicBezTo>
                      <a:pt x="f52" y="f28"/>
                      <a:pt x="f53" y="f54"/>
                      <a:pt x="f55" y="f56"/>
                    </a:cubicBezTo>
                    <a:cubicBezTo>
                      <a:pt x="f57" y="f58"/>
                      <a:pt x="f59" y="f60"/>
                      <a:pt x="f61" y="f62"/>
                    </a:cubicBezTo>
                    <a:cubicBezTo>
                      <a:pt x="f31" y="f63"/>
                      <a:pt x="f64" y="f65"/>
                      <a:pt x="f66" y="f67"/>
                    </a:cubicBezTo>
                    <a:cubicBezTo>
                      <a:pt x="f68" y="f69"/>
                      <a:pt x="f70" y="f34"/>
                      <a:pt x="f71" y="f43"/>
                    </a:cubicBezTo>
                    <a:lnTo>
                      <a:pt x="f0" y="f43"/>
                    </a:lnTo>
                    <a:lnTo>
                      <a:pt x="f0" y="f72"/>
                    </a:lnTo>
                    <a:cubicBezTo>
                      <a:pt x="f0" y="f73"/>
                      <a:pt x="f64" y="f74"/>
                      <a:pt x="f75" y="f74"/>
                    </a:cubicBezTo>
                    <a:lnTo>
                      <a:pt x="f14" y="f74"/>
                    </a:lnTo>
                    <a:cubicBezTo>
                      <a:pt x="f76" y="f74"/>
                      <a:pt x="f77" y="f73"/>
                      <a:pt x="f77" y="f72"/>
                    </a:cubicBezTo>
                    <a:lnTo>
                      <a:pt x="f77" y="f43"/>
                    </a:lnTo>
                    <a:lnTo>
                      <a:pt x="f78" y="f43"/>
                    </a:lnTo>
                    <a:cubicBezTo>
                      <a:pt x="f79" y="f43"/>
                      <a:pt x="f79" y="f80"/>
                      <a:pt x="f79" y="f81"/>
                    </a:cubicBezTo>
                    <a:cubicBezTo>
                      <a:pt x="f79" y="f82"/>
                      <a:pt x="f83" y="f84"/>
                      <a:pt x="f78" y="f84"/>
                    </a:cubicBezTo>
                    <a:cubicBezTo>
                      <a:pt x="f85" y="f30"/>
                      <a:pt x="f86" y="f87"/>
                      <a:pt x="f42" y="f84"/>
                    </a:cubicBezTo>
                    <a:cubicBezTo>
                      <a:pt x="f88" y="f89"/>
                      <a:pt x="f90" y="f91"/>
                      <a:pt x="f90" y="f92"/>
                    </a:cubicBezTo>
                    <a:cubicBezTo>
                      <a:pt x="f90" y="f93"/>
                      <a:pt x="f94" y="f43"/>
                      <a:pt x="f42" y="f43"/>
                    </a:cubicBezTo>
                    <a:close/>
                  </a:path>
                </a:pathLst>
              </a:custGeom>
              <a:solidFill>
                <a:srgbClr val="9EDBF4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6" name="Forma Livre 25"/>
              <p:cNvSpPr/>
              <p:nvPr/>
            </p:nvSpPr>
            <p:spPr>
              <a:xfrm>
                <a:off x="9364681" y="6191283"/>
                <a:ext cx="187195" cy="257037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595"/>
                  <a:gd name="f5" fmla="val 785"/>
                  <a:gd name="f6" fmla="val 1"/>
                  <a:gd name="f7" fmla="val 128"/>
                  <a:gd name="f8" fmla="val 172"/>
                  <a:gd name="f9" fmla="val 20"/>
                  <a:gd name="f10" fmla="val 225"/>
                  <a:gd name="f11" fmla="val 37"/>
                  <a:gd name="f12" fmla="val 266"/>
                  <a:gd name="f13" fmla="val 74"/>
                  <a:gd name="f14" fmla="val 345"/>
                  <a:gd name="f15" fmla="val 118"/>
                  <a:gd name="f16" fmla="val 419"/>
                  <a:gd name="f17" fmla="val 151"/>
                  <a:gd name="f18" fmla="val 503"/>
                  <a:gd name="f19" fmla="val 186"/>
                  <a:gd name="f20" fmla="val 590"/>
                  <a:gd name="f21" fmla="val 201"/>
                  <a:gd name="f22" fmla="val 700"/>
                  <a:gd name="f23" fmla="val 150"/>
                  <a:gd name="f24" fmla="val 784"/>
                  <a:gd name="f25" fmla="val 165"/>
                  <a:gd name="f26" fmla="val 339"/>
                  <a:gd name="f27" fmla="val 782"/>
                  <a:gd name="f28" fmla="val 489"/>
                  <a:gd name="f29" fmla="val 690"/>
                  <a:gd name="f30" fmla="val 594"/>
                  <a:gd name="f31" fmla="val 550"/>
                  <a:gd name="f32" fmla="val 532"/>
                  <a:gd name="f33" fmla="val 506"/>
                  <a:gd name="f34" fmla="val 513"/>
                  <a:gd name="f35" fmla="val 461"/>
                  <a:gd name="f36" fmla="val 496"/>
                  <a:gd name="f37" fmla="val 463"/>
                  <a:gd name="f38" fmla="val 604"/>
                  <a:gd name="f39" fmla="val 431"/>
                  <a:gd name="f40" fmla="val 394"/>
                  <a:gd name="f41" fmla="val 398"/>
                  <a:gd name="f42" fmla="val 471"/>
                  <a:gd name="f43" fmla="val 378"/>
                  <a:gd name="f44" fmla="val 464"/>
                  <a:gd name="f45" fmla="val 458"/>
                  <a:gd name="f46" fmla="val 342"/>
                  <a:gd name="f47" fmla="val 451"/>
                  <a:gd name="f48" fmla="val 274"/>
                  <a:gd name="f49" fmla="val 429"/>
                  <a:gd name="f50" fmla="val 370"/>
                  <a:gd name="f51" fmla="val 157"/>
                  <a:gd name="f52" fmla="val 315"/>
                  <a:gd name="f53" fmla="val 111"/>
                  <a:gd name="f54" fmla="val 255"/>
                  <a:gd name="f55" fmla="val 80"/>
                  <a:gd name="f56" fmla="val 182"/>
                  <a:gd name="f57" fmla="val 94"/>
                  <a:gd name="f58" fmla="val 106"/>
                  <a:gd name="f59" fmla="val 99"/>
                  <a:gd name="f60" fmla="val 69"/>
                  <a:gd name="f61" fmla="val 110"/>
                  <a:gd name="f62" fmla="val 33"/>
                  <a:gd name="f63" fmla="val 123"/>
                  <a:gd name="f64" fmla="val 3"/>
                  <a:gd name="f65" fmla="val 89"/>
                  <a:gd name="f66" fmla="val 12"/>
                  <a:gd name="f67" fmla="val 22"/>
                  <a:gd name="f68" fmla="val 32"/>
                  <a:gd name="f69" fmla="val 43"/>
                  <a:gd name="f70" fmla="val 5"/>
                  <a:gd name="f71" fmla="val 79"/>
                  <a:gd name="f72" fmla="*/ f1 1 595"/>
                  <a:gd name="f73" fmla="*/ f2 1 785"/>
                  <a:gd name="f74" fmla="+- f5 0 f3"/>
                  <a:gd name="f75" fmla="+- f4 0 f3"/>
                  <a:gd name="f76" fmla="*/ f75 1 595"/>
                  <a:gd name="f77" fmla="*/ f74 1 785"/>
                  <a:gd name="f78" fmla="*/ f3 1 f76"/>
                  <a:gd name="f79" fmla="*/ f4 1 f76"/>
                  <a:gd name="f80" fmla="*/ f3 1 f77"/>
                  <a:gd name="f81" fmla="*/ f5 1 f77"/>
                  <a:gd name="f82" fmla="*/ f78 f72 1"/>
                  <a:gd name="f83" fmla="*/ f79 f72 1"/>
                  <a:gd name="f84" fmla="*/ f81 f73 1"/>
                  <a:gd name="f85" fmla="*/ f80 f7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82" t="f85" r="f83" b="f84"/>
                <a:pathLst>
                  <a:path w="595" h="785">
                    <a:moveTo>
                      <a:pt x="f6" y="f7"/>
                    </a:moveTo>
                    <a:cubicBezTo>
                      <a:pt x="f3" y="f8"/>
                      <a:pt x="f9" y="f10"/>
                      <a:pt x="f11" y="f12"/>
                    </a:cubicBezTo>
                    <a:cubicBezTo>
                      <a:pt x="f13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3" y="f24"/>
                    </a:cubicBezTo>
                    <a:lnTo>
                      <a:pt x="f25" y="f24"/>
                    </a:lnTo>
                    <a:cubicBezTo>
                      <a:pt x="f26" y="f27"/>
                      <a:pt x="f28" y="f29"/>
                      <a:pt x="f30" y="f31"/>
                    </a:cubicBezTo>
                    <a:cubicBezTo>
                      <a:pt x="f31" y="f32"/>
                      <a:pt x="f33" y="f34"/>
                      <a:pt x="f35" y="f36"/>
                    </a:cubicBezTo>
                    <a:lnTo>
                      <a:pt x="f37" y="f38"/>
                    </a:lnTo>
                    <a:lnTo>
                      <a:pt x="f39" y="f38"/>
                    </a:lnTo>
                    <a:lnTo>
                      <a:pt x="f40" y="f38"/>
                    </a:lnTo>
                    <a:lnTo>
                      <a:pt x="f41" y="f42"/>
                    </a:lnTo>
                    <a:cubicBezTo>
                      <a:pt x="f43" y="f44"/>
                      <a:pt x="f0" y="f45"/>
                      <a:pt x="f46" y="f47"/>
                    </a:cubicBezTo>
                    <a:cubicBezTo>
                      <a:pt x="f48" y="f49"/>
                      <a:pt x="f21" y="f50"/>
                      <a:pt x="f51" y="f52"/>
                    </a:cubicBezTo>
                    <a:cubicBezTo>
                      <a:pt x="f53" y="f54"/>
                      <a:pt x="f55" y="f56"/>
                      <a:pt x="f57" y="f58"/>
                    </a:cubicBezTo>
                    <a:cubicBezTo>
                      <a:pt x="f59" y="f60"/>
                      <a:pt x="f61" y="f62"/>
                      <a:pt x="f63" y="f3"/>
                    </a:cubicBezTo>
                    <a:cubicBezTo>
                      <a:pt x="f58" y="f64"/>
                      <a:pt x="f65" y="f66"/>
                      <a:pt x="f13" y="f67"/>
                    </a:cubicBezTo>
                    <a:cubicBezTo>
                      <a:pt x="f68" y="f69"/>
                      <a:pt x="f70" y="f71"/>
                      <a:pt x="f6" y="f7"/>
                    </a:cubicBez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7" name="Forma Livre 26"/>
              <p:cNvSpPr/>
              <p:nvPr/>
            </p:nvSpPr>
            <p:spPr>
              <a:xfrm>
                <a:off x="9396356" y="6188037"/>
                <a:ext cx="217444" cy="192243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683"/>
                  <a:gd name="f6" fmla="val 603"/>
                  <a:gd name="f7" fmla="val 504"/>
                  <a:gd name="f8" fmla="val 123"/>
                  <a:gd name="f9" fmla="val 507"/>
                  <a:gd name="f10" fmla="val 131"/>
                  <a:gd name="f11" fmla="val 459"/>
                  <a:gd name="f12" fmla="val 151"/>
                  <a:gd name="f13" fmla="val 514"/>
                  <a:gd name="f14" fmla="val 144"/>
                  <a:gd name="f15" fmla="val 154"/>
                  <a:gd name="f16" fmla="val 464"/>
                  <a:gd name="f17" fmla="val 161"/>
                  <a:gd name="f18" fmla="val 506"/>
                  <a:gd name="f19" fmla="val 166"/>
                  <a:gd name="f20" fmla="val 163"/>
                  <a:gd name="f21" fmla="val 518"/>
                  <a:gd name="f22" fmla="val 172"/>
                  <a:gd name="f23" fmla="val 174"/>
                  <a:gd name="f24" fmla="val 179"/>
                  <a:gd name="f25" fmla="val 177"/>
                  <a:gd name="f26" fmla="val 468"/>
                  <a:gd name="f27" fmla="val 200"/>
                  <a:gd name="f28" fmla="val 525"/>
                  <a:gd name="f29" fmla="val 184"/>
                  <a:gd name="f30" fmla="val 529"/>
                  <a:gd name="f31" fmla="val 194"/>
                  <a:gd name="f32" fmla="val 210"/>
                  <a:gd name="f33" fmla="val 209"/>
                  <a:gd name="f34" fmla="val 217"/>
                  <a:gd name="f35" fmla="val 473"/>
                  <a:gd name="f36" fmla="val 219"/>
                  <a:gd name="f37" fmla="val 490"/>
                  <a:gd name="f38" fmla="val 224"/>
                  <a:gd name="f39" fmla="val 227"/>
                  <a:gd name="f40" fmla="val 234"/>
                  <a:gd name="f41" fmla="val 530"/>
                  <a:gd name="f42" fmla="val 526"/>
                  <a:gd name="f43" fmla="val 244"/>
                  <a:gd name="f44" fmla="val 523"/>
                  <a:gd name="f45" fmla="val 242"/>
                  <a:gd name="f46" fmla="val 502"/>
                  <a:gd name="f47" fmla="val 235"/>
                  <a:gd name="f48" fmla="val 483"/>
                  <a:gd name="f49" fmla="val 230"/>
                  <a:gd name="f50" fmla="val 463"/>
                  <a:gd name="f51" fmla="val 259"/>
                  <a:gd name="f52" fmla="val 520"/>
                  <a:gd name="f53" fmla="val 267"/>
                  <a:gd name="f54" fmla="val 461"/>
                  <a:gd name="f55" fmla="val 237"/>
                  <a:gd name="f56" fmla="val 511"/>
                  <a:gd name="f57" fmla="val 283"/>
                  <a:gd name="f58" fmla="val 290"/>
                  <a:gd name="f59" fmla="val 458"/>
                  <a:gd name="f60" fmla="val 245"/>
                  <a:gd name="f61" fmla="val 288"/>
                  <a:gd name="f62" fmla="val 293"/>
                  <a:gd name="f63" fmla="val 303"/>
                  <a:gd name="f64" fmla="val 485"/>
                  <a:gd name="f65" fmla="val 298"/>
                  <a:gd name="f66" fmla="val 480"/>
                  <a:gd name="f67" fmla="val 301"/>
                  <a:gd name="f68" fmla="val 478"/>
                  <a:gd name="f69" fmla="val 296"/>
                  <a:gd name="f70" fmla="val 291"/>
                  <a:gd name="f71" fmla="val 499"/>
                  <a:gd name="f72" fmla="val 316"/>
                  <a:gd name="f73" fmla="val 495"/>
                  <a:gd name="f74" fmla="val 325"/>
                  <a:gd name="f75" fmla="val 454"/>
                  <a:gd name="f76" fmla="val 310"/>
                  <a:gd name="f77" fmla="val 470"/>
                  <a:gd name="f78" fmla="val 340"/>
                  <a:gd name="f79" fmla="val 482"/>
                  <a:gd name="f80" fmla="val 343"/>
                  <a:gd name="f81" fmla="val 348"/>
                  <a:gd name="f82" fmla="val 471"/>
                  <a:gd name="f83" fmla="val 330"/>
                  <a:gd name="f84" fmla="val 456"/>
                  <a:gd name="f85" fmla="val 447"/>
                  <a:gd name="f86" fmla="val 306"/>
                  <a:gd name="f87" fmla="val 357"/>
                  <a:gd name="f88" fmla="val 452"/>
                  <a:gd name="f89" fmla="val 440"/>
                  <a:gd name="f90" fmla="val 308"/>
                  <a:gd name="f91" fmla="val 437"/>
                  <a:gd name="f92" fmla="val 439"/>
                  <a:gd name="f93" fmla="val 362"/>
                  <a:gd name="f94" fmla="val 435"/>
                  <a:gd name="f95" fmla="val 363"/>
                  <a:gd name="f96" fmla="val 432"/>
                  <a:gd name="f97" fmla="val 367"/>
                  <a:gd name="f98" fmla="val 428"/>
                  <a:gd name="f99" fmla="val 427"/>
                  <a:gd name="f100" fmla="val 403"/>
                  <a:gd name="f101" fmla="val 336"/>
                  <a:gd name="f102" fmla="val 421"/>
                  <a:gd name="f103" fmla="val 378"/>
                  <a:gd name="f104" fmla="val 415"/>
                  <a:gd name="f105" fmla="val 382"/>
                  <a:gd name="f106" fmla="val 392"/>
                  <a:gd name="f107" fmla="val 338"/>
                  <a:gd name="f108" fmla="val 352"/>
                  <a:gd name="f109" fmla="val 394"/>
                  <a:gd name="f110" fmla="val 368"/>
                  <a:gd name="f111" fmla="val 387"/>
                  <a:gd name="f112" fmla="val 385"/>
                  <a:gd name="f113" fmla="val 370"/>
                  <a:gd name="f114" fmla="val 384"/>
                  <a:gd name="f115" fmla="val 355"/>
                  <a:gd name="f116" fmla="val 341"/>
                  <a:gd name="f117" fmla="val 369"/>
                  <a:gd name="f118" fmla="val 372"/>
                  <a:gd name="f119" fmla="val 486"/>
                  <a:gd name="f120" fmla="val 418"/>
                  <a:gd name="f121" fmla="val 505"/>
                  <a:gd name="f122" fmla="val 466"/>
                  <a:gd name="f123" fmla="val 545"/>
                  <a:gd name="f124" fmla="val 627"/>
                  <a:gd name="f125" fmla="val 390"/>
                  <a:gd name="f126" fmla="val 680"/>
                  <a:gd name="f127" fmla="val 192"/>
                  <a:gd name="f128" fmla="val 682"/>
                  <a:gd name="f129" fmla="val 56"/>
                  <a:gd name="f130" fmla="val 39"/>
                  <a:gd name="f131" fmla="val 37"/>
                  <a:gd name="f132" fmla="val 27"/>
                  <a:gd name="f133" fmla="val 76"/>
                  <a:gd name="f134" fmla="val 20"/>
                  <a:gd name="f135" fmla="val 118"/>
                  <a:gd name="f136" fmla="val 83"/>
                  <a:gd name="f137" fmla="val 335"/>
                  <a:gd name="f138" fmla="val 169"/>
                  <a:gd name="f139" fmla="val 397"/>
                  <a:gd name="f140" fmla="val 196"/>
                  <a:gd name="f141" fmla="val 416"/>
                  <a:gd name="f142" fmla="val 434"/>
                  <a:gd name="f143" fmla="val 256"/>
                  <a:gd name="f144" fmla="val 443"/>
                  <a:gd name="f145" fmla="val 273"/>
                  <a:gd name="f146" fmla="val 449"/>
                  <a:gd name="f147" fmla="val 307"/>
                  <a:gd name="f148" fmla="val 309"/>
                  <a:gd name="f149" fmla="val 299"/>
                  <a:gd name="f150" fmla="val 388"/>
                  <a:gd name="f151" fmla="val 353"/>
                  <a:gd name="f152" fmla="val 292"/>
                  <a:gd name="f153" fmla="val 270"/>
                  <a:gd name="f154" fmla="val 263"/>
                  <a:gd name="f155" fmla="val 380"/>
                  <a:gd name="f156" fmla="val 282"/>
                  <a:gd name="f157" fmla="val 258"/>
                  <a:gd name="f158" fmla="val 365"/>
                  <a:gd name="f159" fmla="val 252"/>
                  <a:gd name="f160" fmla="val 249"/>
                  <a:gd name="f161" fmla="val 247"/>
                  <a:gd name="f162" fmla="val 311"/>
                  <a:gd name="f163" fmla="val 232"/>
                  <a:gd name="f164" fmla="val 223"/>
                  <a:gd name="f165" fmla="val 228"/>
                  <a:gd name="f166" fmla="val 318"/>
                  <a:gd name="f167" fmla="val 221"/>
                  <a:gd name="f168" fmla="val 331"/>
                  <a:gd name="f169" fmla="val 212"/>
                  <a:gd name="f170" fmla="val 345"/>
                  <a:gd name="f171" fmla="val 350"/>
                  <a:gd name="f172" fmla="val 203"/>
                  <a:gd name="f173" fmla="val 204"/>
                  <a:gd name="f174" fmla="val 215"/>
                  <a:gd name="f175" fmla="val 188"/>
                  <a:gd name="f176" fmla="val 326"/>
                  <a:gd name="f177" fmla="val 185"/>
                  <a:gd name="f178" fmla="val 208"/>
                  <a:gd name="f179" fmla="val 197"/>
                  <a:gd name="f180" fmla="val 300"/>
                  <a:gd name="f181" fmla="val 181"/>
                  <a:gd name="f182" fmla="val 305"/>
                  <a:gd name="f183" fmla="val 295"/>
                  <a:gd name="f184" fmla="val 173"/>
                  <a:gd name="f185" fmla="val 285"/>
                  <a:gd name="f186" fmla="val 239"/>
                  <a:gd name="f187" fmla="val 165"/>
                  <a:gd name="f188" fmla="val 269"/>
                  <a:gd name="f189" fmla="val 260"/>
                  <a:gd name="f190" fmla="val 229"/>
                  <a:gd name="f191" fmla="val 157"/>
                  <a:gd name="f192" fmla="val 160"/>
                  <a:gd name="f193" fmla="val 225"/>
                  <a:gd name="f194" fmla="val 222"/>
                  <a:gd name="f195" fmla="val 216"/>
                  <a:gd name="f196" fmla="val 156"/>
                  <a:gd name="f197" fmla="val 195"/>
                  <a:gd name="f198" fmla="val 175"/>
                  <a:gd name="f199" fmla="val 164"/>
                  <a:gd name="f200" fmla="val 170"/>
                  <a:gd name="f201" fmla="val 220"/>
                  <a:gd name="f202" fmla="val 148"/>
                  <a:gd name="f203" fmla="val 153"/>
                  <a:gd name="f204" fmla="val 134"/>
                  <a:gd name="f205" fmla="val 124"/>
                  <a:gd name="f206" fmla="val 146"/>
                  <a:gd name="f207" fmla="val 187"/>
                  <a:gd name="f208" fmla="val 109"/>
                  <a:gd name="f209" fmla="val 103"/>
                  <a:gd name="f210" fmla="val 139"/>
                  <a:gd name="f211" fmla="val 91"/>
                  <a:gd name="f212" fmla="val 86"/>
                  <a:gd name="f213" fmla="val 218"/>
                  <a:gd name="f214" fmla="val 84"/>
                  <a:gd name="f215" fmla="val 78"/>
                  <a:gd name="f216" fmla="val 68"/>
                  <a:gd name="f217" fmla="val 61"/>
                  <a:gd name="f218" fmla="val 280"/>
                  <a:gd name="f219" fmla="val 99"/>
                  <a:gd name="f220" fmla="val 240"/>
                  <a:gd name="f221" fmla="val 47"/>
                  <a:gd name="f222" fmla="val 42"/>
                  <a:gd name="f223" fmla="val 268"/>
                  <a:gd name="f224" fmla="val 33"/>
                  <a:gd name="f225" fmla="val 275"/>
                  <a:gd name="f226" fmla="val 30"/>
                  <a:gd name="f227" fmla="val 88"/>
                  <a:gd name="f228" fmla="val 314"/>
                  <a:gd name="f229" fmla="val 323"/>
                  <a:gd name="f230" fmla="val 28"/>
                  <a:gd name="f231" fmla="val 93"/>
                  <a:gd name="f232" fmla="val 337"/>
                  <a:gd name="f233" fmla="val 40"/>
                  <a:gd name="f234" fmla="val 35"/>
                  <a:gd name="f235" fmla="val 344"/>
                  <a:gd name="f236" fmla="val 32"/>
                  <a:gd name="f237" fmla="val 349"/>
                  <a:gd name="f238" fmla="val 347"/>
                  <a:gd name="f239" fmla="val 361"/>
                  <a:gd name="f240" fmla="val 25"/>
                  <a:gd name="f241" fmla="val 376"/>
                  <a:gd name="f242" fmla="val 409"/>
                  <a:gd name="f243" fmla="val 98"/>
                  <a:gd name="f244" fmla="val 442"/>
                  <a:gd name="f245" fmla="val 45"/>
                  <a:gd name="f246" fmla="val 404"/>
                  <a:gd name="f247" fmla="val 59"/>
                  <a:gd name="f248" fmla="val 66"/>
                  <a:gd name="f249" fmla="val 74"/>
                  <a:gd name="f250" fmla="val 451"/>
                  <a:gd name="f251" fmla="val 81"/>
                  <a:gd name="f252" fmla="val 89"/>
                  <a:gd name="f253" fmla="val 138"/>
                  <a:gd name="f254" fmla="val 492"/>
                  <a:gd name="f255" fmla="val 101"/>
                  <a:gd name="f256" fmla="val 497"/>
                  <a:gd name="f257" fmla="val 108"/>
                  <a:gd name="f258" fmla="val 602"/>
                  <a:gd name="f259" fmla="val 569"/>
                  <a:gd name="f260" fmla="val 313"/>
                  <a:gd name="f261" fmla="val 557"/>
                  <a:gd name="f262" fmla="val 592"/>
                  <a:gd name="f263" fmla="val 564"/>
                  <a:gd name="f264" fmla="val 552"/>
                  <a:gd name="f265" fmla="val 524"/>
                  <a:gd name="f266" fmla="val 317"/>
                  <a:gd name="f267" fmla="val 489"/>
                  <a:gd name="f268" fmla="val 479"/>
                  <a:gd name="f269" fmla="val 512"/>
                  <a:gd name="f270" fmla="val 441"/>
                  <a:gd name="f271" fmla="val 412"/>
                  <a:gd name="f272" fmla="val 401"/>
                  <a:gd name="f273" fmla="val 431"/>
                  <a:gd name="f274" fmla="val 402"/>
                  <a:gd name="f275" fmla="val 377"/>
                  <a:gd name="f276" fmla="val 321"/>
                  <a:gd name="f277" fmla="val 375"/>
                  <a:gd name="f278" fmla="val 354"/>
                  <a:gd name="f279" fmla="val 320"/>
                  <a:gd name="f280" fmla="val 333"/>
                  <a:gd name="f281" fmla="val 356"/>
                  <a:gd name="f282" fmla="val 279"/>
                  <a:gd name="f283" fmla="val 254"/>
                  <a:gd name="f284" fmla="val 214"/>
                  <a:gd name="f285" fmla="val 246"/>
                  <a:gd name="f286" fmla="val 136"/>
                  <a:gd name="f287" fmla="val 94"/>
                  <a:gd name="f288" fmla="val 79"/>
                  <a:gd name="f289" fmla="val 444"/>
                  <a:gd name="f290" fmla="val 104"/>
                  <a:gd name="f291" fmla="val 294"/>
                  <a:gd name="f292" fmla="val 315"/>
                  <a:gd name="f293" fmla="val 297"/>
                  <a:gd name="f294" fmla="val 271"/>
                  <a:gd name="f295" fmla="val 277"/>
                  <a:gd name="f296" fmla="val 264"/>
                  <a:gd name="f297" fmla="val 262"/>
                  <a:gd name="f298" fmla="val 286"/>
                  <a:gd name="f299" fmla="val 304"/>
                  <a:gd name="f300" fmla="val 302"/>
                  <a:gd name="f301" fmla="val 328"/>
                  <a:gd name="f302" fmla="val 366"/>
                  <a:gd name="f303" fmla="val 250"/>
                  <a:gd name="f304" fmla="val 381"/>
                  <a:gd name="f305" fmla="val 272"/>
                  <a:gd name="f306" fmla="val 281"/>
                  <a:gd name="f307" fmla="val 399"/>
                  <a:gd name="f308" fmla="val 408"/>
                  <a:gd name="f309" fmla="val 400"/>
                  <a:gd name="f310" fmla="val 424"/>
                  <a:gd name="f311" fmla="val 255"/>
                  <a:gd name="f312" fmla="val 276"/>
                  <a:gd name="f313" fmla="val 430"/>
                  <a:gd name="f314" fmla="val 423"/>
                  <a:gd name="f315" fmla="val 205"/>
                  <a:gd name="f316" fmla="val 158"/>
                  <a:gd name="f317" fmla="val 126"/>
                  <a:gd name="f318" fmla="val 128"/>
                  <a:gd name="f319" fmla="val 149"/>
                  <a:gd name="f320" fmla="val 143"/>
                  <a:gd name="f321" fmla="val 373"/>
                  <a:gd name="f322" fmla="val 121"/>
                  <a:gd name="f323" fmla="val 342"/>
                  <a:gd name="f324" fmla="val 52"/>
                  <a:gd name="f325" fmla="val 329"/>
                  <a:gd name="f326" fmla="val 129"/>
                  <a:gd name="f327" fmla="val 159"/>
                  <a:gd name="f328" fmla="val 141"/>
                  <a:gd name="f329" fmla="val 190"/>
                  <a:gd name="f330" fmla="val 251"/>
                  <a:gd name="f331" fmla="val 287"/>
                  <a:gd name="f332" fmla="val 261"/>
                  <a:gd name="f333" fmla="val 257"/>
                  <a:gd name="f334" fmla="*/ f2 1 683"/>
                  <a:gd name="f335" fmla="*/ f3 1 603"/>
                  <a:gd name="f336" fmla="+- f6 0 f4"/>
                  <a:gd name="f337" fmla="+- f5 0 f4"/>
                  <a:gd name="f338" fmla="*/ f337 1 683"/>
                  <a:gd name="f339" fmla="*/ f336 1 603"/>
                  <a:gd name="f340" fmla="*/ f4 1 f338"/>
                  <a:gd name="f341" fmla="*/ f5 1 f338"/>
                  <a:gd name="f342" fmla="*/ f4 1 f339"/>
                  <a:gd name="f343" fmla="*/ f6 1 f339"/>
                  <a:gd name="f344" fmla="*/ f340 f334 1"/>
                  <a:gd name="f345" fmla="*/ f341 f334 1"/>
                  <a:gd name="f346" fmla="*/ f343 f335 1"/>
                  <a:gd name="f347" fmla="*/ f342 f33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44" t="f347" r="f345" b="f346"/>
                <a:pathLst>
                  <a:path w="683" h="603">
                    <a:moveTo>
                      <a:pt x="f7" y="f8"/>
                    </a:moveTo>
                    <a:lnTo>
                      <a:pt x="f9" y="f10"/>
                    </a:lnTo>
                    <a:lnTo>
                      <a:pt x="f11" y="f12"/>
                    </a:lnTo>
                    <a:lnTo>
                      <a:pt x="f13" y="f14"/>
                    </a:lnTo>
                    <a:lnTo>
                      <a:pt x="f13" y="f15"/>
                    </a:lnTo>
                    <a:lnTo>
                      <a:pt x="f16" y="f17"/>
                    </a:lnTo>
                    <a:lnTo>
                      <a:pt x="f18" y="f19"/>
                    </a:lnTo>
                    <a:lnTo>
                      <a:pt x="f13" y="f20"/>
                    </a:lnTo>
                    <a:lnTo>
                      <a:pt x="f21" y="f22"/>
                    </a:lnTo>
                    <a:lnTo>
                      <a:pt x="f13" y="f23"/>
                    </a:lnTo>
                    <a:lnTo>
                      <a:pt x="f13" y="f24"/>
                    </a:lnTo>
                    <a:lnTo>
                      <a:pt x="f9" y="f25"/>
                    </a:lnTo>
                    <a:lnTo>
                      <a:pt x="f26" y="f27"/>
                    </a:lnTo>
                    <a:lnTo>
                      <a:pt x="f28" y="f29"/>
                    </a:lnTo>
                    <a:lnTo>
                      <a:pt x="f30" y="f31"/>
                    </a:lnTo>
                    <a:lnTo>
                      <a:pt x="f26" y="f32"/>
                    </a:lnTo>
                    <a:lnTo>
                      <a:pt x="f30" y="f33"/>
                    </a:lnTo>
                    <a:lnTo>
                      <a:pt x="f30" y="f34"/>
                    </a:lnTo>
                    <a:lnTo>
                      <a:pt x="f35" y="f36"/>
                    </a:lnTo>
                    <a:cubicBezTo>
                      <a:pt x="f37" y="f38"/>
                      <a:pt x="f9" y="f39"/>
                      <a:pt x="f28" y="f40"/>
                    </a:cubicBezTo>
                    <a:lnTo>
                      <a:pt x="f41" y="f40"/>
                    </a:lnTo>
                    <a:lnTo>
                      <a:pt x="f42" y="f43"/>
                    </a:lnTo>
                    <a:lnTo>
                      <a:pt x="f44" y="f45"/>
                    </a:lnTo>
                    <a:cubicBezTo>
                      <a:pt x="f46" y="f47"/>
                      <a:pt x="f48" y="f49"/>
                      <a:pt x="f50" y="f39"/>
                    </a:cubicBezTo>
                    <a:lnTo>
                      <a:pt x="f44" y="f51"/>
                    </a:lnTo>
                    <a:lnTo>
                      <a:pt x="f52" y="f53"/>
                    </a:lnTo>
                    <a:lnTo>
                      <a:pt x="f54" y="f55"/>
                    </a:lnTo>
                    <a:lnTo>
                      <a:pt x="f56" y="f57"/>
                    </a:lnTo>
                    <a:lnTo>
                      <a:pt x="f7" y="f58"/>
                    </a:lnTo>
                    <a:lnTo>
                      <a:pt x="f59" y="f60"/>
                    </a:lnTo>
                    <a:lnTo>
                      <a:pt x="f48" y="f61"/>
                    </a:lnTo>
                    <a:lnTo>
                      <a:pt x="f18" y="f62"/>
                    </a:lnTo>
                    <a:lnTo>
                      <a:pt x="f46" y="f63"/>
                    </a:lnTo>
                    <a:lnTo>
                      <a:pt x="f64" y="f65"/>
                    </a:lnTo>
                    <a:lnTo>
                      <a:pt x="f66" y="f67"/>
                    </a:lnTo>
                    <a:lnTo>
                      <a:pt x="f68" y="f69"/>
                    </a:lnTo>
                    <a:lnTo>
                      <a:pt x="f50" y="f70"/>
                    </a:lnTo>
                    <a:lnTo>
                      <a:pt x="f71" y="f72"/>
                    </a:lnTo>
                    <a:lnTo>
                      <a:pt x="f73" y="f74"/>
                    </a:lnTo>
                    <a:lnTo>
                      <a:pt x="f75" y="f65"/>
                    </a:lnTo>
                    <a:cubicBezTo>
                      <a:pt x="f54" y="f76"/>
                      <a:pt x="f77" y="f74"/>
                      <a:pt x="f66" y="f78"/>
                    </a:cubicBezTo>
                    <a:lnTo>
                      <a:pt x="f79" y="f80"/>
                    </a:lnTo>
                    <a:lnTo>
                      <a:pt x="f35" y="f81"/>
                    </a:lnTo>
                    <a:lnTo>
                      <a:pt x="f82" y="f80"/>
                    </a:lnTo>
                    <a:cubicBezTo>
                      <a:pt x="f50" y="f83"/>
                      <a:pt x="f84" y="f72"/>
                      <a:pt x="f85" y="f86"/>
                    </a:cubicBezTo>
                    <a:lnTo>
                      <a:pt x="f54" y="f87"/>
                    </a:lnTo>
                    <a:lnTo>
                      <a:pt x="f88" y="f0"/>
                    </a:lnTo>
                    <a:lnTo>
                      <a:pt x="f89" y="f90"/>
                    </a:lnTo>
                    <a:lnTo>
                      <a:pt x="f91" y="f0"/>
                    </a:lnTo>
                    <a:lnTo>
                      <a:pt x="f92" y="f93"/>
                    </a:lnTo>
                    <a:lnTo>
                      <a:pt x="f94" y="f93"/>
                    </a:lnTo>
                    <a:lnTo>
                      <a:pt x="f94" y="f95"/>
                    </a:lnTo>
                    <a:lnTo>
                      <a:pt x="f96" y="f97"/>
                    </a:lnTo>
                    <a:lnTo>
                      <a:pt x="f98" y="f95"/>
                    </a:lnTo>
                    <a:lnTo>
                      <a:pt x="f99" y="f95"/>
                    </a:lnTo>
                    <a:lnTo>
                      <a:pt x="f99" y="f93"/>
                    </a:lnTo>
                    <a:lnTo>
                      <a:pt x="f100" y="f101"/>
                    </a:lnTo>
                    <a:lnTo>
                      <a:pt x="f102" y="f103"/>
                    </a:lnTo>
                    <a:lnTo>
                      <a:pt x="f104" y="f105"/>
                    </a:lnTo>
                    <a:lnTo>
                      <a:pt x="f106" y="f107"/>
                    </a:lnTo>
                    <a:cubicBezTo>
                      <a:pt x="f106" y="f108"/>
                      <a:pt x="f109" y="f110"/>
                      <a:pt x="f109" y="f111"/>
                    </a:cubicBezTo>
                    <a:lnTo>
                      <a:pt x="f109" y="f106"/>
                    </a:lnTo>
                    <a:lnTo>
                      <a:pt x="f112" y="f106"/>
                    </a:lnTo>
                    <a:lnTo>
                      <a:pt x="f112" y="f111"/>
                    </a:lnTo>
                    <a:cubicBezTo>
                      <a:pt x="f112" y="f113"/>
                      <a:pt x="f114" y="f115"/>
                      <a:pt x="f114" y="f116"/>
                    </a:cubicBezTo>
                    <a:lnTo>
                      <a:pt x="f117" y="f109"/>
                    </a:lnTo>
                    <a:lnTo>
                      <a:pt x="f110" y="f106"/>
                    </a:lnTo>
                    <a:lnTo>
                      <a:pt x="f118" y="f119"/>
                    </a:lnTo>
                    <a:cubicBezTo>
                      <a:pt x="f120" y="f121"/>
                      <a:pt x="f122" y="f28"/>
                      <a:pt x="f13" y="f123"/>
                    </a:cubicBezTo>
                    <a:cubicBezTo>
                      <a:pt x="f124" y="f125"/>
                      <a:pt x="f126" y="f127"/>
                      <a:pt x="f128" y="f4"/>
                    </a:cubicBezTo>
                    <a:lnTo>
                      <a:pt x="f129" y="f4"/>
                    </a:lnTo>
                    <a:cubicBezTo>
                      <a:pt x="f130" y="f131"/>
                      <a:pt x="f132" y="f133"/>
                      <a:pt x="f134" y="f135"/>
                    </a:cubicBezTo>
                    <a:cubicBezTo>
                      <a:pt x="f4" y="f49"/>
                      <a:pt x="f136" y="f137"/>
                      <a:pt x="f138" y="f139"/>
                    </a:cubicBezTo>
                    <a:cubicBezTo>
                      <a:pt x="f140" y="f141"/>
                      <a:pt x="f38" y="f142"/>
                      <a:pt x="f143" y="f144"/>
                    </a:cubicBezTo>
                    <a:cubicBezTo>
                      <a:pt x="f145" y="f146"/>
                      <a:pt x="f58" y="f84"/>
                      <a:pt x="f147" y="f54"/>
                    </a:cubicBezTo>
                    <a:lnTo>
                      <a:pt x="f148" y="f103"/>
                    </a:lnTo>
                    <a:lnTo>
                      <a:pt x="f67" y="f80"/>
                    </a:lnTo>
                    <a:cubicBezTo>
                      <a:pt x="f67" y="f87"/>
                      <a:pt x="f149" y="f118"/>
                      <a:pt x="f149" y="f150"/>
                    </a:cubicBezTo>
                    <a:lnTo>
                      <a:pt x="f149" y="f109"/>
                    </a:lnTo>
                    <a:lnTo>
                      <a:pt x="f58" y="f109"/>
                    </a:lnTo>
                    <a:lnTo>
                      <a:pt x="f58" y="f150"/>
                    </a:lnTo>
                    <a:cubicBezTo>
                      <a:pt x="f58" y="f113"/>
                      <a:pt x="f58" y="f151"/>
                      <a:pt x="f152" y="f78"/>
                    </a:cubicBezTo>
                    <a:lnTo>
                      <a:pt x="f153" y="f112"/>
                    </a:lnTo>
                    <a:lnTo>
                      <a:pt x="f154" y="f155"/>
                    </a:lnTo>
                    <a:lnTo>
                      <a:pt x="f156" y="f78"/>
                    </a:lnTo>
                    <a:lnTo>
                      <a:pt x="f157" y="f158"/>
                    </a:lnTo>
                    <a:lnTo>
                      <a:pt x="f159" y="f113"/>
                    </a:lnTo>
                    <a:lnTo>
                      <a:pt x="f160" y="f158"/>
                    </a:lnTo>
                    <a:lnTo>
                      <a:pt x="f161" y="f158"/>
                    </a:lnTo>
                    <a:lnTo>
                      <a:pt x="f161" y="f95"/>
                    </a:lnTo>
                    <a:lnTo>
                      <a:pt x="f161" y="f93"/>
                    </a:lnTo>
                    <a:lnTo>
                      <a:pt x="f43" y="f162"/>
                    </a:lnTo>
                    <a:lnTo>
                      <a:pt x="f163" y="f93"/>
                    </a:lnTo>
                    <a:lnTo>
                      <a:pt x="f164" y="f0"/>
                    </a:lnTo>
                    <a:lnTo>
                      <a:pt x="f47" y="f90"/>
                    </a:lnTo>
                    <a:cubicBezTo>
                      <a:pt x="f165" y="f166"/>
                      <a:pt x="f167" y="f168"/>
                      <a:pt x="f169" y="f170"/>
                    </a:cubicBezTo>
                    <a:lnTo>
                      <a:pt x="f33" y="f171"/>
                    </a:lnTo>
                    <a:lnTo>
                      <a:pt x="f172" y="f170"/>
                    </a:lnTo>
                    <a:lnTo>
                      <a:pt x="f173" y="f116"/>
                    </a:lnTo>
                    <a:cubicBezTo>
                      <a:pt x="f174" y="f74"/>
                      <a:pt x="f164" y="f162"/>
                      <a:pt x="f49" y="f65"/>
                    </a:cubicBezTo>
                    <a:lnTo>
                      <a:pt x="f175" y="f176"/>
                    </a:lnTo>
                    <a:lnTo>
                      <a:pt x="f177" y="f166"/>
                    </a:lnTo>
                    <a:lnTo>
                      <a:pt x="f167" y="f62"/>
                    </a:lnTo>
                    <a:lnTo>
                      <a:pt x="f178" y="f65"/>
                    </a:lnTo>
                    <a:lnTo>
                      <a:pt x="f172" y="f63"/>
                    </a:lnTo>
                    <a:lnTo>
                      <a:pt x="f179" y="f180"/>
                    </a:lnTo>
                    <a:lnTo>
                      <a:pt x="f181" y="f182"/>
                    </a:lnTo>
                    <a:lnTo>
                      <a:pt x="f1" y="f183"/>
                    </a:lnTo>
                    <a:lnTo>
                      <a:pt x="f27" y="f58"/>
                    </a:lnTo>
                    <a:lnTo>
                      <a:pt x="f39" y="f161"/>
                    </a:lnTo>
                    <a:lnTo>
                      <a:pt x="f1" y="f70"/>
                    </a:lnTo>
                    <a:lnTo>
                      <a:pt x="f184" y="f185"/>
                    </a:lnTo>
                    <a:lnTo>
                      <a:pt x="f164" y="f186"/>
                    </a:lnTo>
                    <a:lnTo>
                      <a:pt x="f187" y="f188"/>
                    </a:lnTo>
                    <a:lnTo>
                      <a:pt x="f17" y="f189"/>
                    </a:lnTo>
                    <a:lnTo>
                      <a:pt x="f167" y="f190"/>
                    </a:lnTo>
                    <a:cubicBezTo>
                      <a:pt x="f27" y="f40"/>
                      <a:pt x="f181" y="f55"/>
                      <a:pt x="f17" y="f43"/>
                    </a:cubicBezTo>
                    <a:lnTo>
                      <a:pt x="f191" y="f43"/>
                    </a:lnTo>
                    <a:lnTo>
                      <a:pt x="f15" y="f47"/>
                    </a:lnTo>
                    <a:lnTo>
                      <a:pt x="f192" y="f47"/>
                    </a:lnTo>
                    <a:cubicBezTo>
                      <a:pt x="f25" y="f49"/>
                      <a:pt x="f31" y="f193"/>
                      <a:pt x="f169" y="f194"/>
                    </a:cubicBezTo>
                    <a:lnTo>
                      <a:pt x="f15" y="f36"/>
                    </a:lnTo>
                    <a:lnTo>
                      <a:pt x="f15" y="f32"/>
                    </a:lnTo>
                    <a:lnTo>
                      <a:pt x="f195" y="f169"/>
                    </a:lnTo>
                    <a:lnTo>
                      <a:pt x="f196" y="f197"/>
                    </a:lnTo>
                    <a:lnTo>
                      <a:pt x="f192" y="f177"/>
                    </a:lnTo>
                    <a:lnTo>
                      <a:pt x="f195" y="f173"/>
                    </a:lnTo>
                    <a:lnTo>
                      <a:pt x="f25" y="f24"/>
                    </a:lnTo>
                    <a:lnTo>
                      <a:pt x="f22" y="f1"/>
                    </a:lnTo>
                    <a:lnTo>
                      <a:pt x="f138" y="f198"/>
                    </a:lnTo>
                    <a:lnTo>
                      <a:pt x="f187" y="f22"/>
                    </a:lnTo>
                    <a:lnTo>
                      <a:pt x="f138" y="f199"/>
                    </a:lnTo>
                    <a:lnTo>
                      <a:pt x="f25" y="f200"/>
                    </a:lnTo>
                    <a:lnTo>
                      <a:pt x="f201" y="f20"/>
                    </a:lnTo>
                    <a:lnTo>
                      <a:pt x="f138" y="f196"/>
                    </a:lnTo>
                    <a:lnTo>
                      <a:pt x="f22" y="f202"/>
                    </a:lnTo>
                    <a:lnTo>
                      <a:pt x="f38" y="f203"/>
                    </a:lnTo>
                    <a:lnTo>
                      <a:pt x="f25" y="f204"/>
                    </a:lnTo>
                    <a:lnTo>
                      <a:pt x="f1" y="f205"/>
                    </a:lnTo>
                    <a:lnTo>
                      <a:pt x="f49" y="f206"/>
                    </a:lnTo>
                    <a:lnTo>
                      <a:pt x="f207" y="f208"/>
                    </a:lnTo>
                    <a:lnTo>
                      <a:pt x="f127" y="f209"/>
                    </a:lnTo>
                    <a:lnTo>
                      <a:pt x="f55" y="f210"/>
                    </a:lnTo>
                    <a:lnTo>
                      <a:pt x="f173" y="f211"/>
                    </a:lnTo>
                    <a:lnTo>
                      <a:pt x="f169" y="f212"/>
                    </a:lnTo>
                    <a:lnTo>
                      <a:pt x="f174" y="f211"/>
                    </a:lnTo>
                    <a:lnTo>
                      <a:pt x="f213" y="f214"/>
                    </a:lnTo>
                    <a:lnTo>
                      <a:pt x="f40" y="f211"/>
                    </a:lnTo>
                    <a:lnTo>
                      <a:pt x="f49" y="f215"/>
                    </a:lnTo>
                    <a:lnTo>
                      <a:pt x="f47" y="f133"/>
                    </a:lnTo>
                    <a:lnTo>
                      <a:pt x="f38" y="f216"/>
                    </a:lnTo>
                    <a:lnTo>
                      <a:pt x="f49" y="f217"/>
                    </a:lnTo>
                    <a:lnTo>
                      <a:pt x="f218" y="f219"/>
                    </a:lnTo>
                    <a:lnTo>
                      <a:pt x="f220" y="f221"/>
                    </a:lnTo>
                    <a:lnTo>
                      <a:pt x="f161" y="f222"/>
                    </a:lnTo>
                    <a:lnTo>
                      <a:pt x="f58" y="f219"/>
                    </a:lnTo>
                    <a:lnTo>
                      <a:pt x="f223" y="f224"/>
                    </a:lnTo>
                    <a:lnTo>
                      <a:pt x="f225" y="f226"/>
                    </a:lnTo>
                    <a:lnTo>
                      <a:pt x="f149" y="f211"/>
                    </a:lnTo>
                    <a:lnTo>
                      <a:pt x="f58" y="f132"/>
                    </a:lnTo>
                    <a:lnTo>
                      <a:pt x="f67" y="f132"/>
                    </a:lnTo>
                    <a:lnTo>
                      <a:pt x="f86" y="f227"/>
                    </a:lnTo>
                    <a:lnTo>
                      <a:pt x="f228" y="f132"/>
                    </a:lnTo>
                    <a:lnTo>
                      <a:pt x="f229" y="f230"/>
                    </a:lnTo>
                    <a:lnTo>
                      <a:pt x="f228" y="f231"/>
                    </a:lnTo>
                    <a:lnTo>
                      <a:pt x="f232" y="f233"/>
                    </a:lnTo>
                    <a:lnTo>
                      <a:pt x="f137" y="f234"/>
                    </a:lnTo>
                    <a:lnTo>
                      <a:pt x="f235" y="f236"/>
                    </a:lnTo>
                    <a:lnTo>
                      <a:pt x="f235" y="f234"/>
                    </a:lnTo>
                    <a:lnTo>
                      <a:pt x="f237" y="f131"/>
                    </a:lnTo>
                    <a:lnTo>
                      <a:pt x="f238" y="f233"/>
                    </a:lnTo>
                    <a:lnTo>
                      <a:pt x="f117" y="f211"/>
                    </a:lnTo>
                    <a:lnTo>
                      <a:pt x="f239" y="f132"/>
                    </a:lnTo>
                    <a:lnTo>
                      <a:pt x="f117" y="f240"/>
                    </a:lnTo>
                    <a:lnTo>
                      <a:pt x="f241" y="f212"/>
                    </a:lnTo>
                    <a:lnTo>
                      <a:pt x="f114" y="f240"/>
                    </a:lnTo>
                    <a:lnTo>
                      <a:pt x="f106" y="f240"/>
                    </a:lnTo>
                    <a:lnTo>
                      <a:pt x="f111" y="f211"/>
                    </a:lnTo>
                    <a:lnTo>
                      <a:pt x="f242" y="f132"/>
                    </a:lnTo>
                    <a:lnTo>
                      <a:pt x="f120" y="f236"/>
                    </a:lnTo>
                    <a:lnTo>
                      <a:pt x="f106" y="f243"/>
                    </a:lnTo>
                    <a:lnTo>
                      <a:pt x="f94" y="f233"/>
                    </a:lnTo>
                    <a:lnTo>
                      <a:pt x="f244" y="f245"/>
                    </a:lnTo>
                    <a:lnTo>
                      <a:pt x="f246" y="f219"/>
                    </a:lnTo>
                    <a:lnTo>
                      <a:pt x="f75" y="f247"/>
                    </a:lnTo>
                    <a:lnTo>
                      <a:pt x="f11" y="f248"/>
                    </a:lnTo>
                    <a:lnTo>
                      <a:pt x="f146" y="f249"/>
                    </a:lnTo>
                    <a:lnTo>
                      <a:pt x="f75" y="f133"/>
                    </a:lnTo>
                    <a:lnTo>
                      <a:pt x="f250" y="f227"/>
                    </a:lnTo>
                    <a:lnTo>
                      <a:pt x="f122" y="f251"/>
                    </a:lnTo>
                    <a:lnTo>
                      <a:pt x="f26" y="f252"/>
                    </a:lnTo>
                    <a:lnTo>
                      <a:pt x="f82" y="f136"/>
                    </a:lnTo>
                    <a:lnTo>
                      <a:pt x="f66" y="f252"/>
                    </a:lnTo>
                    <a:lnTo>
                      <a:pt x="f85" y="f253"/>
                    </a:lnTo>
                    <a:lnTo>
                      <a:pt x="f254" y="f255"/>
                    </a:lnTo>
                    <a:lnTo>
                      <a:pt x="f256" y="f257"/>
                    </a:lnTo>
                    <a:lnTo>
                      <a:pt x="f75" y="f14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39" y="f258"/>
                    </a:moveTo>
                    <a:lnTo>
                      <a:pt x="f228" y="f259"/>
                    </a:lnTo>
                    <a:lnTo>
                      <a:pt x="f260" y="f258"/>
                    </a:lnTo>
                    <a:lnTo>
                      <a:pt x="f239" y="f258"/>
                    </a:lnTo>
                    <a:close/>
                    <a:moveTo>
                      <a:pt x="f239" y="f258"/>
                    </a:moveTo>
                    <a:lnTo>
                      <a:pt x="f239" y="f258"/>
                    </a:lnTo>
                    <a:close/>
                    <a:moveTo>
                      <a:pt x="f228" y="f261"/>
                    </a:moveTo>
                    <a:lnTo>
                      <a:pt x="f158" y="f262"/>
                    </a:lnTo>
                    <a:lnTo>
                      <a:pt x="f95" y="f263"/>
                    </a:lnTo>
                    <a:lnTo>
                      <a:pt x="f228" y="f41"/>
                    </a:lnTo>
                    <a:lnTo>
                      <a:pt x="f228" y="f261"/>
                    </a:lnTo>
                    <a:close/>
                    <a:moveTo>
                      <a:pt x="f228" y="f261"/>
                    </a:moveTo>
                    <a:lnTo>
                      <a:pt x="f228" y="f261"/>
                    </a:lnTo>
                    <a:close/>
                    <a:moveTo>
                      <a:pt x="f228" y="f21"/>
                    </a:moveTo>
                    <a:lnTo>
                      <a:pt x="f95" y="f264"/>
                    </a:lnTo>
                    <a:lnTo>
                      <a:pt x="f95" y="f265"/>
                    </a:lnTo>
                    <a:lnTo>
                      <a:pt x="f266" y="f267"/>
                    </a:lnTo>
                    <a:lnTo>
                      <a:pt x="f228" y="f21"/>
                    </a:lnTo>
                    <a:close/>
                    <a:moveTo>
                      <a:pt x="f228" y="f21"/>
                    </a:moveTo>
                    <a:lnTo>
                      <a:pt x="f228" y="f21"/>
                    </a:lnTo>
                    <a:close/>
                    <a:moveTo>
                      <a:pt x="f266" y="f268"/>
                    </a:moveTo>
                    <a:lnTo>
                      <a:pt x="f95" y="f269"/>
                    </a:lnTo>
                    <a:lnTo>
                      <a:pt x="f239" y="f48"/>
                    </a:lnTo>
                    <a:lnTo>
                      <a:pt x="f266" y="f250"/>
                    </a:lnTo>
                    <a:lnTo>
                      <a:pt x="f266" y="f268"/>
                    </a:lnTo>
                    <a:close/>
                    <a:moveTo>
                      <a:pt x="f266" y="f268"/>
                    </a:moveTo>
                    <a:lnTo>
                      <a:pt x="f266" y="f268"/>
                    </a:lnTo>
                    <a:close/>
                    <a:moveTo>
                      <a:pt x="f266" y="f270"/>
                    </a:moveTo>
                    <a:lnTo>
                      <a:pt x="f239" y="f82"/>
                    </a:lnTo>
                    <a:lnTo>
                      <a:pt x="f239" y="f144"/>
                    </a:lnTo>
                    <a:lnTo>
                      <a:pt x="f166" y="f271"/>
                    </a:lnTo>
                    <a:lnTo>
                      <a:pt x="f266" y="f270"/>
                    </a:lnTo>
                    <a:close/>
                    <a:moveTo>
                      <a:pt x="f266" y="f270"/>
                    </a:moveTo>
                    <a:lnTo>
                      <a:pt x="f266" y="f270"/>
                    </a:lnTo>
                    <a:close/>
                    <a:moveTo>
                      <a:pt x="f166" y="f272"/>
                    </a:moveTo>
                    <a:lnTo>
                      <a:pt x="f0" y="f273"/>
                    </a:lnTo>
                    <a:lnTo>
                      <a:pt x="f0" y="f274"/>
                    </a:lnTo>
                    <a:lnTo>
                      <a:pt x="f107" y="f111"/>
                    </a:lnTo>
                    <a:lnTo>
                      <a:pt x="f107" y="f150"/>
                    </a:lnTo>
                    <a:lnTo>
                      <a:pt x="f232" y="f112"/>
                    </a:lnTo>
                    <a:lnTo>
                      <a:pt x="f166" y="f118"/>
                    </a:lnTo>
                    <a:lnTo>
                      <a:pt x="f166" y="f275"/>
                    </a:lnTo>
                    <a:lnTo>
                      <a:pt x="f276" y="f106"/>
                    </a:lnTo>
                    <a:lnTo>
                      <a:pt x="f166" y="f109"/>
                    </a:lnTo>
                    <a:lnTo>
                      <a:pt x="f166" y="f272"/>
                    </a:lnTo>
                    <a:close/>
                    <a:moveTo>
                      <a:pt x="f166" y="f272"/>
                    </a:moveTo>
                    <a:lnTo>
                      <a:pt x="f166" y="f272"/>
                    </a:lnTo>
                    <a:close/>
                    <a:moveTo>
                      <a:pt x="f238" y="f105"/>
                    </a:moveTo>
                    <a:lnTo>
                      <a:pt x="f0" y="f125"/>
                    </a:lnTo>
                    <a:lnTo>
                      <a:pt x="f0" y="f158"/>
                    </a:lnTo>
                    <a:lnTo>
                      <a:pt x="f238" y="f105"/>
                    </a:lnTo>
                    <a:close/>
                    <a:moveTo>
                      <a:pt x="f238" y="f105"/>
                    </a:moveTo>
                    <a:lnTo>
                      <a:pt x="f238" y="f105"/>
                    </a:lnTo>
                    <a:close/>
                    <a:moveTo>
                      <a:pt x="f116" y="f277"/>
                    </a:moveTo>
                    <a:lnTo>
                      <a:pt x="f278" y="f87"/>
                    </a:lnTo>
                    <a:lnTo>
                      <a:pt x="f279" y="f280"/>
                    </a:lnTo>
                    <a:lnTo>
                      <a:pt x="f279" y="f116"/>
                    </a:lnTo>
                    <a:lnTo>
                      <a:pt x="f116" y="f277"/>
                    </a:lnTo>
                    <a:close/>
                    <a:moveTo>
                      <a:pt x="f116" y="f277"/>
                    </a:moveTo>
                    <a:lnTo>
                      <a:pt x="f116" y="f277"/>
                    </a:lnTo>
                    <a:close/>
                    <a:moveTo>
                      <a:pt x="f279" y="f229"/>
                    </a:moveTo>
                    <a:lnTo>
                      <a:pt x="f0" y="f171"/>
                    </a:lnTo>
                    <a:lnTo>
                      <a:pt x="f87" y="f276"/>
                    </a:lnTo>
                    <a:lnTo>
                      <a:pt x="f279" y="f183"/>
                    </a:lnTo>
                    <a:lnTo>
                      <a:pt x="f279" y="f229"/>
                    </a:lnTo>
                    <a:close/>
                    <a:moveTo>
                      <a:pt x="f279" y="f229"/>
                    </a:moveTo>
                    <a:lnTo>
                      <a:pt x="f279" y="f229"/>
                    </a:lnTo>
                    <a:close/>
                    <a:moveTo>
                      <a:pt x="f276" y="f57"/>
                    </a:moveTo>
                    <a:lnTo>
                      <a:pt x="f87" y="f76"/>
                    </a:lnTo>
                    <a:lnTo>
                      <a:pt x="f281" y="f282"/>
                    </a:lnTo>
                    <a:lnTo>
                      <a:pt x="f276" y="f283"/>
                    </a:lnTo>
                    <a:lnTo>
                      <a:pt x="f276" y="f57"/>
                    </a:lnTo>
                    <a:close/>
                    <a:moveTo>
                      <a:pt x="f276" y="f57"/>
                    </a:moveTo>
                    <a:lnTo>
                      <a:pt x="f276" y="f57"/>
                    </a:lnTo>
                    <a:close/>
                    <a:moveTo>
                      <a:pt x="f229" y="f43"/>
                    </a:moveTo>
                    <a:lnTo>
                      <a:pt x="f281" y="f53"/>
                    </a:lnTo>
                    <a:lnTo>
                      <a:pt x="f281" y="f186"/>
                    </a:lnTo>
                    <a:lnTo>
                      <a:pt x="f280" y="f38"/>
                    </a:lnTo>
                    <a:cubicBezTo>
                      <a:pt x="f83" y="f49"/>
                      <a:pt x="f176" y="f55"/>
                      <a:pt x="f229" y="f43"/>
                    </a:cubicBezTo>
                    <a:close/>
                    <a:moveTo>
                      <a:pt x="f229" y="f43"/>
                    </a:moveTo>
                    <a:lnTo>
                      <a:pt x="f229" y="f43"/>
                    </a:lnTo>
                    <a:close/>
                    <a:moveTo>
                      <a:pt x="f107" y="f34"/>
                    </a:moveTo>
                    <a:lnTo>
                      <a:pt x="f151" y="f193"/>
                    </a:lnTo>
                    <a:cubicBezTo>
                      <a:pt x="f237" y="f201"/>
                      <a:pt x="f238" y="f34"/>
                      <a:pt x="f235" y="f284"/>
                    </a:cubicBezTo>
                    <a:lnTo>
                      <a:pt x="f116" y="f284"/>
                    </a:lnTo>
                    <a:lnTo>
                      <a:pt x="f107" y="f174"/>
                    </a:lnTo>
                    <a:lnTo>
                      <a:pt x="f107" y="f34"/>
                    </a:lnTo>
                    <a:close/>
                    <a:moveTo>
                      <a:pt x="f107" y="f34"/>
                    </a:moveTo>
                    <a:lnTo>
                      <a:pt x="f107" y="f34"/>
                    </a:lnTo>
                    <a:close/>
                    <a:moveTo>
                      <a:pt x="f229" y="f158"/>
                    </a:moveTo>
                    <a:lnTo>
                      <a:pt x="f166" y="f87"/>
                    </a:lnTo>
                    <a:lnTo>
                      <a:pt x="f166" y="f93"/>
                    </a:lnTo>
                    <a:lnTo>
                      <a:pt x="f229" y="f158"/>
                    </a:lnTo>
                    <a:close/>
                    <a:moveTo>
                      <a:pt x="f229" y="f158"/>
                    </a:moveTo>
                    <a:lnTo>
                      <a:pt x="f229" y="f158"/>
                    </a:lnTo>
                    <a:close/>
                    <a:moveTo>
                      <a:pt x="f285" y="f286"/>
                    </a:moveTo>
                    <a:lnTo>
                      <a:pt x="f47" y="f255"/>
                    </a:lnTo>
                    <a:lnTo>
                      <a:pt x="f213" y="f231"/>
                    </a:lnTo>
                    <a:lnTo>
                      <a:pt x="f285" y="f286"/>
                    </a:lnTo>
                    <a:close/>
                    <a:moveTo>
                      <a:pt x="f285" y="f286"/>
                    </a:moveTo>
                    <a:lnTo>
                      <a:pt x="f285" y="f286"/>
                    </a:lnTo>
                    <a:close/>
                    <a:moveTo>
                      <a:pt x="f43" y="f287"/>
                    </a:moveTo>
                    <a:lnTo>
                      <a:pt x="f225" y="f257"/>
                    </a:lnTo>
                    <a:lnTo>
                      <a:pt x="f220" y="f288"/>
                    </a:lnTo>
                    <a:lnTo>
                      <a:pt x="f43" y="f287"/>
                    </a:lnTo>
                    <a:close/>
                    <a:moveTo>
                      <a:pt x="f43" y="f287"/>
                    </a:moveTo>
                    <a:lnTo>
                      <a:pt x="f43" y="f287"/>
                    </a:lnTo>
                    <a:close/>
                    <a:moveTo>
                      <a:pt x="f289" y="f215"/>
                    </a:moveTo>
                    <a:lnTo>
                      <a:pt x="f242" y="f290"/>
                    </a:lnTo>
                    <a:lnTo>
                      <a:pt x="f89" y="f231"/>
                    </a:lnTo>
                    <a:lnTo>
                      <a:pt x="f289" y="f215"/>
                    </a:lnTo>
                    <a:close/>
                    <a:moveTo>
                      <a:pt x="f289" y="f215"/>
                    </a:moveTo>
                    <a:lnTo>
                      <a:pt x="f289" y="f215"/>
                    </a:lnTo>
                    <a:close/>
                    <a:moveTo>
                      <a:pt x="f85" y="f219"/>
                    </a:moveTo>
                    <a:lnTo>
                      <a:pt x="f92" y="f204"/>
                    </a:lnTo>
                    <a:lnTo>
                      <a:pt x="f122" y="f211"/>
                    </a:lnTo>
                    <a:lnTo>
                      <a:pt x="f85" y="f219"/>
                    </a:lnTo>
                    <a:close/>
                    <a:moveTo>
                      <a:pt x="f85" y="f219"/>
                    </a:moveTo>
                    <a:lnTo>
                      <a:pt x="f85" y="f219"/>
                    </a:lnTo>
                    <a:close/>
                    <a:moveTo>
                      <a:pt x="f291" y="f292"/>
                    </a:moveTo>
                    <a:cubicBezTo>
                      <a:pt x="f293" y="f58"/>
                      <a:pt x="f67" y="f188"/>
                      <a:pt x="f260" y="f60"/>
                    </a:cubicBezTo>
                    <a:lnTo>
                      <a:pt x="f260" y="f220"/>
                    </a:lnTo>
                    <a:lnTo>
                      <a:pt x="f57" y="f294"/>
                    </a:lnTo>
                    <a:lnTo>
                      <a:pt x="f295" y="f296"/>
                    </a:lnTo>
                    <a:lnTo>
                      <a:pt x="f260" y="f39"/>
                    </a:lnTo>
                    <a:cubicBezTo>
                      <a:pt x="f185" y="f43"/>
                      <a:pt x="f223" y="f297"/>
                      <a:pt x="f159" y="f57"/>
                    </a:cubicBezTo>
                    <a:lnTo>
                      <a:pt x="f159" y="f185"/>
                    </a:lnTo>
                    <a:lnTo>
                      <a:pt x="f143" y="f108"/>
                    </a:lnTo>
                    <a:lnTo>
                      <a:pt x="f152" y="f72"/>
                    </a:lnTo>
                    <a:lnTo>
                      <a:pt x="f152" y="f292"/>
                    </a:lnTo>
                    <a:lnTo>
                      <a:pt x="f291" y="f292"/>
                    </a:lnTo>
                    <a:close/>
                    <a:moveTo>
                      <a:pt x="f291" y="f292"/>
                    </a:moveTo>
                    <a:lnTo>
                      <a:pt x="f291" y="f292"/>
                    </a:lnTo>
                    <a:close/>
                    <a:moveTo>
                      <a:pt x="f162" y="f294"/>
                    </a:moveTo>
                    <a:cubicBezTo>
                      <a:pt x="f147" y="f298"/>
                      <a:pt x="f299" y="f180"/>
                      <a:pt x="f300" y="f292"/>
                    </a:cubicBezTo>
                    <a:lnTo>
                      <a:pt x="f300" y="f72"/>
                    </a:lnTo>
                    <a:lnTo>
                      <a:pt x="f299" y="f72"/>
                    </a:lnTo>
                    <a:lnTo>
                      <a:pt x="f162" y="f301"/>
                    </a:lnTo>
                    <a:lnTo>
                      <a:pt x="f162" y="f294"/>
                    </a:lnTo>
                    <a:close/>
                    <a:moveTo>
                      <a:pt x="f162" y="f294"/>
                    </a:moveTo>
                    <a:lnTo>
                      <a:pt x="f162" y="f294"/>
                    </a:lnTo>
                    <a:close/>
                    <a:moveTo>
                      <a:pt x="f302" y="f303"/>
                    </a:moveTo>
                    <a:lnTo>
                      <a:pt x="f302" y="f137"/>
                    </a:lnTo>
                    <a:lnTo>
                      <a:pt x="f155" y="f292"/>
                    </a:lnTo>
                    <a:lnTo>
                      <a:pt x="f304" y="f260"/>
                    </a:lnTo>
                    <a:cubicBezTo>
                      <a:pt x="f103" y="f70"/>
                      <a:pt x="f277" y="f305"/>
                      <a:pt x="f302" y="f303"/>
                    </a:cubicBezTo>
                    <a:close/>
                    <a:moveTo>
                      <a:pt x="f302" y="f303"/>
                    </a:moveTo>
                    <a:lnTo>
                      <a:pt x="f302" y="f303"/>
                    </a:lnTo>
                    <a:close/>
                    <a:moveTo>
                      <a:pt x="f302" y="f47"/>
                    </a:moveTo>
                    <a:cubicBezTo>
                      <a:pt x="f304" y="f297"/>
                      <a:pt x="f111" y="f298"/>
                      <a:pt x="f125" y="f162"/>
                    </a:cubicBezTo>
                    <a:lnTo>
                      <a:pt x="f106" y="f260"/>
                    </a:lnTo>
                    <a:lnTo>
                      <a:pt x="f106" y="f292"/>
                    </a:lnTo>
                    <a:lnTo>
                      <a:pt x="f98" y="f108"/>
                    </a:lnTo>
                    <a:lnTo>
                      <a:pt x="f96" y="f57"/>
                    </a:lnTo>
                    <a:lnTo>
                      <a:pt x="f96" y="f306"/>
                    </a:lnTo>
                    <a:cubicBezTo>
                      <a:pt x="f141" y="f51"/>
                      <a:pt x="f307" y="f45"/>
                      <a:pt x="f117" y="f193"/>
                    </a:cubicBezTo>
                    <a:lnTo>
                      <a:pt x="f308" y="f297"/>
                    </a:lnTo>
                    <a:lnTo>
                      <a:pt x="f309" y="f188"/>
                    </a:lnTo>
                    <a:lnTo>
                      <a:pt x="f302" y="f47"/>
                    </a:lnTo>
                    <a:close/>
                    <a:moveTo>
                      <a:pt x="f302" y="f47"/>
                    </a:moveTo>
                    <a:lnTo>
                      <a:pt x="f302" y="f47"/>
                    </a:lnTo>
                    <a:close/>
                    <a:moveTo>
                      <a:pt x="f111" y="f38"/>
                    </a:moveTo>
                    <a:cubicBezTo>
                      <a:pt x="f242" y="f220"/>
                      <a:pt x="f310" y="f311"/>
                      <a:pt x="f92" y="f312"/>
                    </a:cubicBezTo>
                    <a:lnTo>
                      <a:pt x="f244" y="f312"/>
                    </a:lnTo>
                    <a:lnTo>
                      <a:pt x="f244" y="f295"/>
                    </a:lnTo>
                    <a:lnTo>
                      <a:pt x="f77" y="f185"/>
                    </a:lnTo>
                    <a:lnTo>
                      <a:pt x="f96" y="f194"/>
                    </a:lnTo>
                    <a:lnTo>
                      <a:pt x="f313" y="f201"/>
                    </a:lnTo>
                    <a:cubicBezTo>
                      <a:pt x="f104" y="f34"/>
                      <a:pt x="f139" y="f174"/>
                      <a:pt x="f155" y="f169"/>
                    </a:cubicBezTo>
                    <a:lnTo>
                      <a:pt x="f310" y="f39"/>
                    </a:lnTo>
                    <a:lnTo>
                      <a:pt x="f314" y="f47"/>
                    </a:lnTo>
                    <a:lnTo>
                      <a:pt x="f111" y="f38"/>
                    </a:lnTo>
                    <a:close/>
                    <a:moveTo>
                      <a:pt x="f111" y="f38"/>
                    </a:moveTo>
                    <a:lnTo>
                      <a:pt x="f111" y="f38"/>
                    </a:lnTo>
                    <a:close/>
                    <a:moveTo>
                      <a:pt x="f304" y="f173"/>
                    </a:moveTo>
                    <a:cubicBezTo>
                      <a:pt x="f139" y="f315"/>
                      <a:pt x="f104" y="f33"/>
                      <a:pt x="f313" y="f169"/>
                    </a:cubicBezTo>
                    <a:lnTo>
                      <a:pt x="f96" y="f33"/>
                    </a:lnTo>
                    <a:lnTo>
                      <a:pt x="f142" y="f32"/>
                    </a:lnTo>
                    <a:lnTo>
                      <a:pt x="f73" y="f198"/>
                    </a:lnTo>
                    <a:lnTo>
                      <a:pt x="f313" y="f199"/>
                    </a:lnTo>
                    <a:lnTo>
                      <a:pt x="f98" y="f199"/>
                    </a:lnTo>
                    <a:lnTo>
                      <a:pt x="f155" y="f31"/>
                    </a:lnTo>
                    <a:lnTo>
                      <a:pt x="f310" y="f29"/>
                    </a:lnTo>
                    <a:lnTo>
                      <a:pt x="f99" y="f127"/>
                    </a:lnTo>
                    <a:lnTo>
                      <a:pt x="f304" y="f173"/>
                    </a:lnTo>
                    <a:close/>
                    <a:moveTo>
                      <a:pt x="f304" y="f173"/>
                    </a:moveTo>
                    <a:lnTo>
                      <a:pt x="f304" y="f173"/>
                    </a:lnTo>
                    <a:close/>
                    <a:moveTo>
                      <a:pt x="f95" y="f31"/>
                    </a:moveTo>
                    <a:lnTo>
                      <a:pt x="f102" y="f316"/>
                    </a:lnTo>
                    <a:lnTo>
                      <a:pt x="f102" y="f196"/>
                    </a:lnTo>
                    <a:lnTo>
                      <a:pt x="f310" y="f15"/>
                    </a:lnTo>
                    <a:lnTo>
                      <a:pt x="f91" y="f209"/>
                    </a:lnTo>
                    <a:lnTo>
                      <a:pt x="f304" y="f317"/>
                    </a:lnTo>
                    <a:lnTo>
                      <a:pt x="f304" y="f318"/>
                    </a:lnTo>
                    <a:lnTo>
                      <a:pt x="f304" y="f317"/>
                    </a:lnTo>
                    <a:cubicBezTo>
                      <a:pt x="f117" y="f319"/>
                      <a:pt x="f0" y="f23"/>
                      <a:pt x="f238" y="f179"/>
                    </a:cubicBezTo>
                    <a:lnTo>
                      <a:pt x="f109" y="f253"/>
                    </a:lnTo>
                    <a:lnTo>
                      <a:pt x="f309" y="f14"/>
                    </a:lnTo>
                    <a:lnTo>
                      <a:pt x="f95" y="f31"/>
                    </a:lnTo>
                    <a:close/>
                    <a:moveTo>
                      <a:pt x="f95" y="f31"/>
                    </a:moveTo>
                    <a:lnTo>
                      <a:pt x="f95" y="f31"/>
                    </a:lnTo>
                    <a:close/>
                    <a:moveTo>
                      <a:pt x="f170" y="f1"/>
                    </a:moveTo>
                    <a:cubicBezTo>
                      <a:pt x="f278" y="f17"/>
                      <a:pt x="f95" y="f320"/>
                      <a:pt x="f118" y="f205"/>
                    </a:cubicBezTo>
                    <a:lnTo>
                      <a:pt x="f118" y="f8"/>
                    </a:lnTo>
                    <a:lnTo>
                      <a:pt x="f321" y="f322"/>
                    </a:lnTo>
                    <a:lnTo>
                      <a:pt x="f323" y="f324"/>
                    </a:lnTo>
                    <a:lnTo>
                      <a:pt x="f162" y="f205"/>
                    </a:lnTo>
                    <a:lnTo>
                      <a:pt x="f260" y="f317"/>
                    </a:lnTo>
                    <a:lnTo>
                      <a:pt x="f162" y="f317"/>
                    </a:lnTo>
                    <a:cubicBezTo>
                      <a:pt x="f276" y="f14"/>
                      <a:pt x="f325" y="f17"/>
                      <a:pt x="f232" y="f24"/>
                    </a:cubicBezTo>
                    <a:lnTo>
                      <a:pt x="f232" y="f322"/>
                    </a:lnTo>
                    <a:lnTo>
                      <a:pt x="f170" y="f322"/>
                    </a:lnTo>
                    <a:lnTo>
                      <a:pt x="f170" y="f1"/>
                    </a:lnTo>
                    <a:close/>
                    <a:moveTo>
                      <a:pt x="f170" y="f1"/>
                    </a:moveTo>
                    <a:lnTo>
                      <a:pt x="f170" y="f1"/>
                    </a:lnTo>
                    <a:close/>
                    <a:moveTo>
                      <a:pt x="f137" y="f179"/>
                    </a:moveTo>
                    <a:cubicBezTo>
                      <a:pt x="f74" y="f23"/>
                      <a:pt x="f228" y="f12"/>
                      <a:pt x="f300" y="f326"/>
                    </a:cubicBezTo>
                    <a:lnTo>
                      <a:pt x="f300" y="f318"/>
                    </a:lnTo>
                    <a:lnTo>
                      <a:pt x="f67" y="f317"/>
                    </a:lnTo>
                    <a:lnTo>
                      <a:pt x="f161" y="f290"/>
                    </a:lnTo>
                    <a:lnTo>
                      <a:pt x="f51" y="f316"/>
                    </a:lnTo>
                    <a:lnTo>
                      <a:pt x="f154" y="f316"/>
                    </a:lnTo>
                    <a:lnTo>
                      <a:pt x="f154" y="f327"/>
                    </a:lnTo>
                    <a:lnTo>
                      <a:pt x="f276" y="f197"/>
                    </a:lnTo>
                    <a:lnTo>
                      <a:pt x="f57" y="f206"/>
                    </a:lnTo>
                    <a:lnTo>
                      <a:pt x="f58" y="f328"/>
                    </a:lnTo>
                    <a:lnTo>
                      <a:pt x="f280" y="f179"/>
                    </a:lnTo>
                    <a:lnTo>
                      <a:pt x="f137" y="f179"/>
                    </a:lnTo>
                    <a:close/>
                    <a:moveTo>
                      <a:pt x="f137" y="f179"/>
                    </a:moveTo>
                    <a:lnTo>
                      <a:pt x="f137" y="f179"/>
                    </a:lnTo>
                    <a:close/>
                    <a:moveTo>
                      <a:pt x="f299" y="f179"/>
                    </a:moveTo>
                    <a:lnTo>
                      <a:pt x="f143" y="f19"/>
                    </a:lnTo>
                    <a:lnTo>
                      <a:pt x="f283" y="f19"/>
                    </a:lnTo>
                    <a:lnTo>
                      <a:pt x="f329" y="f25"/>
                    </a:lnTo>
                    <a:lnTo>
                      <a:pt x="f330" y="f284"/>
                    </a:lnTo>
                    <a:lnTo>
                      <a:pt x="f159" y="f169"/>
                    </a:lnTo>
                    <a:lnTo>
                      <a:pt x="f283" y="f284"/>
                    </a:lnTo>
                    <a:cubicBezTo>
                      <a:pt x="f153" y="f32"/>
                      <a:pt x="f331" y="f33"/>
                      <a:pt x="f300" y="f315"/>
                    </a:cubicBezTo>
                    <a:lnTo>
                      <a:pt x="f157" y="f197"/>
                    </a:lnTo>
                    <a:lnTo>
                      <a:pt x="f51" y="f177"/>
                    </a:lnTo>
                    <a:lnTo>
                      <a:pt x="f299" y="f179"/>
                    </a:lnTo>
                    <a:close/>
                    <a:moveTo>
                      <a:pt x="f299" y="f179"/>
                    </a:moveTo>
                    <a:lnTo>
                      <a:pt x="f299" y="f179"/>
                    </a:lnTo>
                    <a:close/>
                    <a:moveTo>
                      <a:pt x="f332" y="f55"/>
                    </a:moveTo>
                    <a:lnTo>
                      <a:pt x="f51" y="f190"/>
                    </a:lnTo>
                    <a:lnTo>
                      <a:pt x="f299" y="f174"/>
                    </a:lnTo>
                    <a:cubicBezTo>
                      <a:pt x="f331" y="f34"/>
                      <a:pt x="f153" y="f36"/>
                      <a:pt x="f283" y="f194"/>
                    </a:cubicBezTo>
                    <a:lnTo>
                      <a:pt x="f283" y="f38"/>
                    </a:lnTo>
                    <a:lnTo>
                      <a:pt x="f159" y="f38"/>
                    </a:lnTo>
                    <a:lnTo>
                      <a:pt x="f174" y="f298"/>
                    </a:lnTo>
                    <a:lnTo>
                      <a:pt x="f45" y="f282"/>
                    </a:lnTo>
                    <a:lnTo>
                      <a:pt x="f45" y="f295"/>
                    </a:lnTo>
                    <a:lnTo>
                      <a:pt x="f285" y="f295"/>
                    </a:lnTo>
                    <a:cubicBezTo>
                      <a:pt x="f51" y="f333"/>
                      <a:pt x="f225" y="f45"/>
                      <a:pt x="f293" y="f193"/>
                    </a:cubicBezTo>
                    <a:lnTo>
                      <a:pt x="f332" y="f55"/>
                    </a:lnTo>
                    <a:close/>
                    <a:moveTo>
                      <a:pt x="f332" y="f55"/>
                    </a:moveTo>
                    <a:lnTo>
                      <a:pt x="f332" y="f55"/>
                    </a:lnTo>
                    <a:close/>
                    <a:moveTo>
                      <a:pt x="f277" y="f78"/>
                    </a:moveTo>
                    <a:lnTo>
                      <a:pt x="f110" y="f108"/>
                    </a:lnTo>
                    <a:lnTo>
                      <a:pt x="f110" y="f110"/>
                    </a:lnTo>
                    <a:lnTo>
                      <a:pt x="f277" y="f78"/>
                    </a:lnTo>
                    <a:close/>
                  </a:path>
                </a:pathLst>
              </a:custGeom>
              <a:solidFill>
                <a:srgbClr val="D7B369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8" name="Forma Livre 27"/>
              <p:cNvSpPr/>
              <p:nvPr/>
            </p:nvSpPr>
            <p:spPr>
              <a:xfrm>
                <a:off x="9294839" y="5686562"/>
                <a:ext cx="227164" cy="63358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710"/>
                  <a:gd name="f5" fmla="val 246"/>
                  <a:gd name="f6" fmla="val 599"/>
                  <a:gd name="f7" fmla="val 53"/>
                  <a:gd name="f8" fmla="val 612"/>
                  <a:gd name="f9" fmla="val 192"/>
                  <a:gd name="f10" fmla="val 667"/>
                  <a:gd name="f11" fmla="val 197"/>
                  <a:gd name="f12" fmla="val 709"/>
                  <a:gd name="f13" fmla="val 202"/>
                  <a:gd name="f14" fmla="val 693"/>
                  <a:gd name="f15" fmla="val 63"/>
                  <a:gd name="f16" fmla="val 683"/>
                  <a:gd name="f17" fmla="val 2"/>
                  <a:gd name="f18" fmla="val 600"/>
                  <a:gd name="f19" fmla="val 632"/>
                  <a:gd name="f20" fmla="val 169"/>
                  <a:gd name="f21" fmla="val 620"/>
                  <a:gd name="f22" fmla="val 48"/>
                  <a:gd name="f23" fmla="val 623"/>
                  <a:gd name="f24" fmla="val 45"/>
                  <a:gd name="f25" fmla="val 626"/>
                  <a:gd name="f26" fmla="val 42"/>
                  <a:gd name="f27" fmla="val 37"/>
                  <a:gd name="f28" fmla="val 643"/>
                  <a:gd name="f29" fmla="val 650"/>
                  <a:gd name="f30" fmla="val 40"/>
                  <a:gd name="f31" fmla="val 662"/>
                  <a:gd name="f32" fmla="val 55"/>
                  <a:gd name="f33" fmla="val 669"/>
                  <a:gd name="f34" fmla="val 67"/>
                  <a:gd name="f35" fmla="val 174"/>
                  <a:gd name="f36" fmla="val 16"/>
                  <a:gd name="f37" fmla="val 97"/>
                  <a:gd name="f38" fmla="val 110"/>
                  <a:gd name="f39" fmla="val 109"/>
                  <a:gd name="f40" fmla="val 33"/>
                  <a:gd name="f41" fmla="val 98"/>
                  <a:gd name="f42" fmla="val 22"/>
                  <a:gd name="f43" fmla="val 85"/>
                  <a:gd name="f44" fmla="val 17"/>
                  <a:gd name="f45" fmla="val 18"/>
                  <a:gd name="f46" fmla="val 69"/>
                  <a:gd name="f47" fmla="val 15"/>
                  <a:gd name="f48" fmla="val 20"/>
                  <a:gd name="f49" fmla="val 32"/>
                  <a:gd name="f50" fmla="val 26"/>
                  <a:gd name="f51" fmla="val 38"/>
                  <a:gd name="f52" fmla="val 47"/>
                  <a:gd name="f53" fmla="val 57"/>
                  <a:gd name="f54" fmla="val 66"/>
                  <a:gd name="f55" fmla="val 76"/>
                  <a:gd name="f56" fmla="val 81"/>
                  <a:gd name="f57" fmla="val 86"/>
                  <a:gd name="f58" fmla="val 88"/>
                  <a:gd name="f59" fmla="val 452"/>
                  <a:gd name="f60" fmla="val 187"/>
                  <a:gd name="f61" fmla="val 448"/>
                  <a:gd name="f62" fmla="val 134"/>
                  <a:gd name="f63" fmla="val 423"/>
                  <a:gd name="f64" fmla="val 298"/>
                  <a:gd name="f65" fmla="val 272"/>
                  <a:gd name="f66" fmla="val 269"/>
                  <a:gd name="f67" fmla="val 264"/>
                  <a:gd name="f68" fmla="val 245"/>
                  <a:gd name="f69" fmla="val 281"/>
                  <a:gd name="f70" fmla="val 290"/>
                  <a:gd name="f71" fmla="val 293"/>
                  <a:gd name="f72" fmla="val 178"/>
                  <a:gd name="f73" fmla="val 297"/>
                  <a:gd name="f74" fmla="val 139"/>
                  <a:gd name="f75" fmla="val 315"/>
                  <a:gd name="f76" fmla="val 83"/>
                  <a:gd name="f77" fmla="val 405"/>
                  <a:gd name="f78" fmla="val 424"/>
                  <a:gd name="f79" fmla="val 428"/>
                  <a:gd name="f80" fmla="val 431"/>
                  <a:gd name="f81" fmla="val 440"/>
                  <a:gd name="f82" fmla="val 457"/>
                  <a:gd name="f83" fmla="*/ f1 1 710"/>
                  <a:gd name="f84" fmla="*/ f2 1 246"/>
                  <a:gd name="f85" fmla="+- f5 0 f3"/>
                  <a:gd name="f86" fmla="+- f4 0 f3"/>
                  <a:gd name="f87" fmla="*/ f86 1 710"/>
                  <a:gd name="f88" fmla="*/ f85 1 246"/>
                  <a:gd name="f89" fmla="*/ f3 1 f87"/>
                  <a:gd name="f90" fmla="*/ f4 1 f87"/>
                  <a:gd name="f91" fmla="*/ f3 1 f88"/>
                  <a:gd name="f92" fmla="*/ f5 1 f88"/>
                  <a:gd name="f93" fmla="*/ f89 f83 1"/>
                  <a:gd name="f94" fmla="*/ f90 f83 1"/>
                  <a:gd name="f95" fmla="*/ f92 f84 1"/>
                  <a:gd name="f96" fmla="*/ f91 f8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3" t="f96" r="f94" b="f95"/>
                <a:pathLst>
                  <a:path w="710" h="246">
                    <a:moveTo>
                      <a:pt x="f6" y="f7"/>
                    </a:moveTo>
                    <a:lnTo>
                      <a:pt x="f8" y="f9"/>
                    </a:lnTo>
                    <a:lnTo>
                      <a:pt x="f10" y="f11"/>
                    </a:lnTo>
                    <a:lnTo>
                      <a:pt x="f12" y="f13"/>
                    </a:lnTo>
                    <a:lnTo>
                      <a:pt x="f14" y="f15"/>
                    </a:lnTo>
                    <a:cubicBezTo>
                      <a:pt x="f16" y="f17"/>
                      <a:pt x="f18" y="f3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9" y="f20"/>
                    </a:moveTo>
                    <a:lnTo>
                      <a:pt x="f21" y="f7"/>
                    </a:ln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19" y="f27"/>
                      <a:pt x="f28" y="f27"/>
                      <a:pt x="f29" y="f30"/>
                    </a:cubicBezTo>
                    <a:cubicBezTo>
                      <a:pt x="f31" y="f24"/>
                      <a:pt x="f10" y="f32"/>
                      <a:pt x="f33" y="f34"/>
                    </a:cubicBezTo>
                    <a:lnTo>
                      <a:pt x="f16" y="f35"/>
                    </a:lnTo>
                    <a:lnTo>
                      <a:pt x="f19" y="f20"/>
                    </a:lnTo>
                    <a:close/>
                    <a:moveTo>
                      <a:pt x="f19" y="f20"/>
                    </a:moveTo>
                    <a:lnTo>
                      <a:pt x="f19" y="f20"/>
                    </a:lnTo>
                    <a:close/>
                    <a:moveTo>
                      <a:pt x="f36" y="f15"/>
                    </a:moveTo>
                    <a:lnTo>
                      <a:pt x="f3" y="f13"/>
                    </a:lnTo>
                    <a:lnTo>
                      <a:pt x="f37" y="f9"/>
                    </a:lnTo>
                    <a:lnTo>
                      <a:pt x="f38" y="f7"/>
                    </a:lnTo>
                    <a:cubicBezTo>
                      <a:pt x="f39" y="f40"/>
                      <a:pt x="f41" y="f42"/>
                      <a:pt x="f43" y="f44"/>
                    </a:cubicBezTo>
                    <a:lnTo>
                      <a:pt x="f43" y="f45"/>
                    </a:lnTo>
                    <a:lnTo>
                      <a:pt x="f46" y="f47"/>
                    </a:lnTo>
                    <a:cubicBezTo>
                      <a:pt x="f24" y="f47"/>
                      <a:pt x="f48" y="f49"/>
                      <a:pt x="f36" y="f15"/>
                    </a:cubicBezTo>
                    <a:close/>
                    <a:moveTo>
                      <a:pt x="f36" y="f15"/>
                    </a:moveTo>
                    <a:lnTo>
                      <a:pt x="f36" y="f15"/>
                    </a:lnTo>
                    <a:close/>
                    <a:moveTo>
                      <a:pt x="f50" y="f35"/>
                    </a:moveTo>
                    <a:lnTo>
                      <a:pt x="f51" y="f34"/>
                    </a:lnTo>
                    <a:cubicBezTo>
                      <a:pt x="f30" y="f32"/>
                      <a:pt x="f52" y="f24"/>
                      <a:pt x="f53" y="f30"/>
                    </a:cubicBezTo>
                    <a:cubicBezTo>
                      <a:pt x="f54" y="f27"/>
                      <a:pt x="f55" y="f27"/>
                      <a:pt x="f56" y="f26"/>
                    </a:cubicBezTo>
                    <a:cubicBezTo>
                      <a:pt x="f57" y="f24"/>
                      <a:pt x="f57" y="f22"/>
                      <a:pt x="f58" y="f7"/>
                    </a:cubicBezTo>
                    <a:lnTo>
                      <a:pt x="f55" y="f20"/>
                    </a:lnTo>
                    <a:lnTo>
                      <a:pt x="f50" y="f35"/>
                    </a:lnTo>
                    <a:close/>
                    <a:moveTo>
                      <a:pt x="f50" y="f35"/>
                    </a:moveTo>
                    <a:lnTo>
                      <a:pt x="f50" y="f35"/>
                    </a:lnTo>
                    <a:close/>
                    <a:moveTo>
                      <a:pt x="f59" y="f60"/>
                    </a:moveTo>
                    <a:cubicBezTo>
                      <a:pt x="f61" y="f62"/>
                      <a:pt x="f63" y="f53"/>
                      <a:pt x="f0" y="f32"/>
                    </a:cubicBezTo>
                    <a:cubicBezTo>
                      <a:pt x="f64" y="f53"/>
                      <a:pt x="f65" y="f62"/>
                      <a:pt x="f66" y="f60"/>
                    </a:cubicBezTo>
                    <a:lnTo>
                      <a:pt x="f67" y="f68"/>
                    </a:lnTo>
                    <a:cubicBezTo>
                      <a:pt x="f65" y="f68"/>
                      <a:pt x="f69" y="f68"/>
                      <a:pt x="f70" y="f68"/>
                    </a:cubicBezTo>
                    <a:lnTo>
                      <a:pt x="f71" y="f72"/>
                    </a:lnTo>
                    <a:cubicBezTo>
                      <a:pt x="f73" y="f74"/>
                      <a:pt x="f75" y="f76"/>
                      <a:pt x="f0" y="f76"/>
                    </a:cubicBezTo>
                    <a:cubicBezTo>
                      <a:pt x="f77" y="f76"/>
                      <a:pt x="f78" y="f74"/>
                      <a:pt x="f79" y="f72"/>
                    </a:cubicBezTo>
                    <a:lnTo>
                      <a:pt x="f80" y="f68"/>
                    </a:lnTo>
                    <a:cubicBezTo>
                      <a:pt x="f81" y="f68"/>
                      <a:pt x="f61" y="f68"/>
                      <a:pt x="f82" y="f68"/>
                    </a:cubicBezTo>
                    <a:lnTo>
                      <a:pt x="f59" y="f60"/>
                    </a:lnTo>
                    <a:close/>
                  </a:path>
                </a:pathLst>
              </a:custGeom>
              <a:solidFill>
                <a:srgbClr val="F8EBDA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9" name="Forma Livre 28"/>
              <p:cNvSpPr/>
              <p:nvPr/>
            </p:nvSpPr>
            <p:spPr>
              <a:xfrm>
                <a:off x="9296284" y="6005523"/>
                <a:ext cx="38157" cy="152284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75"/>
                  <a:gd name="f4" fmla="val 494"/>
                  <a:gd name="f5" fmla="val 109"/>
                  <a:gd name="f6" fmla="val 486"/>
                  <a:gd name="f7" fmla="val 174"/>
                  <a:gd name="f8" fmla="val 382"/>
                  <a:gd name="f9" fmla="val 493"/>
                  <a:gd name="f10" fmla="val 66"/>
                  <a:gd name="f11" fmla="val 427"/>
                  <a:gd name="f12" fmla="val 397"/>
                  <a:gd name="f13" fmla="val 367"/>
                  <a:gd name="f14" fmla="val 288"/>
                  <a:gd name="f15" fmla="val 308"/>
                  <a:gd name="f16" fmla="val 353"/>
                  <a:gd name="f17" fmla="val 274"/>
                  <a:gd name="f18" fmla="val 215"/>
                  <a:gd name="f19" fmla="val 146"/>
                  <a:gd name="f20" fmla="val 239"/>
                  <a:gd name="f21" fmla="val 126"/>
                  <a:gd name="f22" fmla="val 98"/>
                  <a:gd name="f23" fmla="val 76"/>
                  <a:gd name="f24" fmla="val 48"/>
                  <a:gd name="f25" fmla="val 28"/>
                  <a:gd name="f26" fmla="val 57"/>
                  <a:gd name="f27" fmla="val 202"/>
                  <a:gd name="f28" fmla="val 114"/>
                  <a:gd name="f29" fmla="val 164"/>
                  <a:gd name="f30" fmla="val 42"/>
                  <a:gd name="f31" fmla="val 151"/>
                  <a:gd name="f32" fmla="val 129"/>
                  <a:gd name="f33" fmla="val 119"/>
                  <a:gd name="f34" fmla="val 68"/>
                  <a:gd name="f35" fmla="val 43"/>
                  <a:gd name="f36" fmla="val 105"/>
                  <a:gd name="f37" fmla="val 85"/>
                  <a:gd name="f38" fmla="val 64"/>
                  <a:gd name="f39" fmla="val 78"/>
                  <a:gd name="f40" fmla="val 81"/>
                  <a:gd name="f41" fmla="val 108"/>
                  <a:gd name="f42" fmla="val 91"/>
                  <a:gd name="f43" fmla="val 71"/>
                  <a:gd name="f44" fmla="val 18"/>
                  <a:gd name="f45" fmla="val 79"/>
                  <a:gd name="f46" fmla="val 15"/>
                  <a:gd name="f47" fmla="val 100"/>
                  <a:gd name="f48" fmla="val 13"/>
                  <a:gd name="f49" fmla="val 5"/>
                  <a:gd name="f50" fmla="val 93"/>
                  <a:gd name="f51" fmla="*/ f0 1 175"/>
                  <a:gd name="f52" fmla="*/ f1 1 494"/>
                  <a:gd name="f53" fmla="+- f4 0 f2"/>
                  <a:gd name="f54" fmla="+- f3 0 f2"/>
                  <a:gd name="f55" fmla="*/ f54 1 175"/>
                  <a:gd name="f56" fmla="*/ f53 1 494"/>
                  <a:gd name="f57" fmla="*/ f2 1 f55"/>
                  <a:gd name="f58" fmla="*/ f3 1 f55"/>
                  <a:gd name="f59" fmla="*/ f2 1 f56"/>
                  <a:gd name="f60" fmla="*/ f4 1 f56"/>
                  <a:gd name="f61" fmla="*/ f57 f51 1"/>
                  <a:gd name="f62" fmla="*/ f58 f51 1"/>
                  <a:gd name="f63" fmla="*/ f60 f52 1"/>
                  <a:gd name="f64" fmla="*/ f59 f5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61" t="f64" r="f62" b="f63"/>
                <a:pathLst>
                  <a:path w="175" h="494"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7" y="f8"/>
                    </a:moveTo>
                    <a:lnTo>
                      <a:pt x="f2" y="f8"/>
                    </a:lnTo>
                    <a:lnTo>
                      <a:pt x="f2" y="f9"/>
                    </a:lnTo>
                    <a:lnTo>
                      <a:pt x="f10" y="f9"/>
                    </a:lnTo>
                    <a:lnTo>
                      <a:pt x="f10" y="f11"/>
                    </a:lnTo>
                    <a:cubicBezTo>
                      <a:pt x="f10" y="f12"/>
                      <a:pt x="f5" y="f12"/>
                      <a:pt x="f5" y="f11"/>
                    </a:cubicBezTo>
                    <a:lnTo>
                      <a:pt x="f5" y="f6"/>
                    </a:lnTo>
                    <a:lnTo>
                      <a:pt x="f5" y="f9"/>
                    </a:lnTo>
                    <a:lnTo>
                      <a:pt x="f7" y="f9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" y="f13"/>
                    </a:moveTo>
                    <a:lnTo>
                      <a:pt x="f7" y="f13"/>
                    </a:lnTo>
                    <a:lnTo>
                      <a:pt x="f7" y="f14"/>
                    </a:lnTo>
                    <a:lnTo>
                      <a:pt x="f2" y="f14"/>
                    </a:lnTo>
                    <a:lnTo>
                      <a:pt x="f2" y="f13"/>
                    </a:lnTo>
                    <a:close/>
                    <a:moveTo>
                      <a:pt x="f2" y="f13"/>
                    </a:moveTo>
                    <a:lnTo>
                      <a:pt x="f2" y="f13"/>
                    </a:lnTo>
                    <a:close/>
                    <a:moveTo>
                      <a:pt x="f5" y="f15"/>
                    </a:moveTo>
                    <a:lnTo>
                      <a:pt x="f5" y="f16"/>
                    </a:lnTo>
                    <a:lnTo>
                      <a:pt x="f10" y="f16"/>
                    </a:lnTo>
                    <a:lnTo>
                      <a:pt x="f10" y="f15"/>
                    </a:lnTo>
                    <a:lnTo>
                      <a:pt x="f5" y="f15"/>
                    </a:lnTo>
                    <a:close/>
                    <a:moveTo>
                      <a:pt x="f5" y="f15"/>
                    </a:moveTo>
                    <a:lnTo>
                      <a:pt x="f5" y="f15"/>
                    </a:lnTo>
                    <a:close/>
                    <a:moveTo>
                      <a:pt x="f2" y="f17"/>
                    </a:moveTo>
                    <a:lnTo>
                      <a:pt x="f7" y="f17"/>
                    </a:lnTo>
                    <a:lnTo>
                      <a:pt x="f7" y="f18"/>
                    </a:lnTo>
                    <a:lnTo>
                      <a:pt x="f19" y="f18"/>
                    </a:lnTo>
                    <a:lnTo>
                      <a:pt x="f19" y="f20"/>
                    </a:lnTo>
                    <a:lnTo>
                      <a:pt x="f21" y="f20"/>
                    </a:lnTo>
                    <a:lnTo>
                      <a:pt x="f21" y="f18"/>
                    </a:lnTo>
                    <a:lnTo>
                      <a:pt x="f22" y="f18"/>
                    </a:lnTo>
                    <a:lnTo>
                      <a:pt x="f22" y="f20"/>
                    </a:lnTo>
                    <a:lnTo>
                      <a:pt x="f23" y="f20"/>
                    </a:lnTo>
                    <a:lnTo>
                      <a:pt x="f23" y="f18"/>
                    </a:lnTo>
                    <a:lnTo>
                      <a:pt x="f24" y="f18"/>
                    </a:lnTo>
                    <a:lnTo>
                      <a:pt x="f24" y="f20"/>
                    </a:lnTo>
                    <a:lnTo>
                      <a:pt x="f25" y="f20"/>
                    </a:lnTo>
                    <a:lnTo>
                      <a:pt x="f25" y="f18"/>
                    </a:lnTo>
                    <a:lnTo>
                      <a:pt x="f2" y="f18"/>
                    </a:lnTo>
                    <a:lnTo>
                      <a:pt x="f2" y="f17"/>
                    </a:lnTo>
                    <a:close/>
                    <a:moveTo>
                      <a:pt x="f2" y="f17"/>
                    </a:moveTo>
                    <a:lnTo>
                      <a:pt x="f2" y="f17"/>
                    </a:lnTo>
                    <a:close/>
                    <a:moveTo>
                      <a:pt x="f26" y="f27"/>
                    </a:moveTo>
                    <a:lnTo>
                      <a:pt x="f28" y="f27"/>
                    </a:lnTo>
                    <a:lnTo>
                      <a:pt x="f28" y="f29"/>
                    </a:lnTo>
                    <a:lnTo>
                      <a:pt x="f26" y="f29"/>
                    </a:lnTo>
                    <a:lnTo>
                      <a:pt x="f26" y="f27"/>
                    </a:lnTo>
                    <a:close/>
                    <a:moveTo>
                      <a:pt x="f26" y="f27"/>
                    </a:moveTo>
                    <a:lnTo>
                      <a:pt x="f26" y="f27"/>
                    </a:lnTo>
                    <a:close/>
                    <a:moveTo>
                      <a:pt x="f30" y="f31"/>
                    </a:moveTo>
                    <a:lnTo>
                      <a:pt x="f32" y="f31"/>
                    </a:lnTo>
                    <a:lnTo>
                      <a:pt x="f32" y="f33"/>
                    </a:lnTo>
                    <a:lnTo>
                      <a:pt x="f30" y="f33"/>
                    </a:lnTo>
                    <a:lnTo>
                      <a:pt x="f30" y="f31"/>
                    </a:lnTo>
                    <a:close/>
                    <a:moveTo>
                      <a:pt x="f30" y="f31"/>
                    </a:moveTo>
                    <a:lnTo>
                      <a:pt x="f30" y="f31"/>
                    </a:lnTo>
                    <a:close/>
                    <a:moveTo>
                      <a:pt x="f30" y="f34"/>
                    </a:moveTo>
                    <a:lnTo>
                      <a:pt x="f32" y="f34"/>
                    </a:lnTo>
                    <a:lnTo>
                      <a:pt x="f32" y="f10"/>
                    </a:lnTo>
                    <a:cubicBezTo>
                      <a:pt x="f32" y="f35"/>
                      <a:pt x="f36" y="f25"/>
                      <a:pt x="f37" y="f25"/>
                    </a:cubicBezTo>
                    <a:cubicBezTo>
                      <a:pt x="f38" y="f25"/>
                      <a:pt x="f30" y="f35"/>
                      <a:pt x="f30" y="f10"/>
                    </a:cubicBezTo>
                    <a:lnTo>
                      <a:pt x="f30" y="f34"/>
                    </a:lnTo>
                    <a:close/>
                    <a:moveTo>
                      <a:pt x="f30" y="f34"/>
                    </a:moveTo>
                    <a:lnTo>
                      <a:pt x="f30" y="f34"/>
                    </a:lnTo>
                    <a:close/>
                    <a:moveTo>
                      <a:pt x="f39" y="f40"/>
                    </a:moveTo>
                    <a:lnTo>
                      <a:pt x="f26" y="f40"/>
                    </a:lnTo>
                    <a:lnTo>
                      <a:pt x="f26" y="f41"/>
                    </a:lnTo>
                    <a:lnTo>
                      <a:pt x="f39" y="f41"/>
                    </a:lnTo>
                    <a:lnTo>
                      <a:pt x="f39" y="f40"/>
                    </a:lnTo>
                    <a:close/>
                    <a:moveTo>
                      <a:pt x="f39" y="f40"/>
                    </a:moveTo>
                    <a:lnTo>
                      <a:pt x="f39" y="f40"/>
                    </a:lnTo>
                    <a:close/>
                    <a:moveTo>
                      <a:pt x="f42" y="f40"/>
                    </a:moveTo>
                    <a:lnTo>
                      <a:pt x="f42" y="f41"/>
                    </a:lnTo>
                    <a:lnTo>
                      <a:pt x="f28" y="f41"/>
                    </a:lnTo>
                    <a:lnTo>
                      <a:pt x="f28" y="f40"/>
                    </a:lnTo>
                    <a:lnTo>
                      <a:pt x="f42" y="f40"/>
                    </a:lnTo>
                    <a:close/>
                    <a:moveTo>
                      <a:pt x="f42" y="f40"/>
                    </a:moveTo>
                    <a:lnTo>
                      <a:pt x="f42" y="f40"/>
                    </a:lnTo>
                    <a:close/>
                    <a:moveTo>
                      <a:pt x="f43" y="f44"/>
                    </a:moveTo>
                    <a:cubicBezTo>
                      <a:pt x="f45" y="f46"/>
                      <a:pt x="f42" y="f46"/>
                      <a:pt x="f47" y="f44"/>
                    </a:cubicBezTo>
                    <a:lnTo>
                      <a:pt x="f47" y="f48"/>
                    </a:lnTo>
                    <a:cubicBezTo>
                      <a:pt x="f47" y="f49"/>
                      <a:pt x="f50" y="f2"/>
                      <a:pt x="f37" y="f2"/>
                    </a:cubicBezTo>
                    <a:cubicBezTo>
                      <a:pt x="f39" y="f2"/>
                      <a:pt x="f43" y="f49"/>
                      <a:pt x="f43" y="f48"/>
                    </a:cubicBezTo>
                    <a:lnTo>
                      <a:pt x="f43" y="f44"/>
                    </a:lnTo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30" name="Forma Livre 29"/>
              <p:cNvSpPr/>
              <p:nvPr/>
            </p:nvSpPr>
            <p:spPr>
              <a:xfrm>
                <a:off x="9023399" y="5773677"/>
                <a:ext cx="772924" cy="924120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2242"/>
                  <a:gd name="f5" fmla="val 2638"/>
                  <a:gd name="f6" fmla="val 1116"/>
                  <a:gd name="f7" fmla="val 1956"/>
                  <a:gd name="f8" fmla="val 1061"/>
                  <a:gd name="f9" fmla="val 1010"/>
                  <a:gd name="f10" fmla="val 1946"/>
                  <a:gd name="f11" fmla="val 959"/>
                  <a:gd name="f12" fmla="val 1930"/>
                  <a:gd name="f13" fmla="val 818"/>
                  <a:gd name="f14" fmla="val 1883"/>
                  <a:gd name="f15" fmla="val 702"/>
                  <a:gd name="f16" fmla="val 1775"/>
                  <a:gd name="f17" fmla="val 623"/>
                  <a:gd name="f18" fmla="val 1646"/>
                  <a:gd name="f19" fmla="val 532"/>
                  <a:gd name="f20" fmla="val 1497"/>
                  <a:gd name="f21" fmla="val 489"/>
                  <a:gd name="f22" fmla="val 1321"/>
                  <a:gd name="f23" fmla="val 1147"/>
                  <a:gd name="f24" fmla="val 973"/>
                  <a:gd name="f25" fmla="val 796"/>
                  <a:gd name="f26" fmla="val 650"/>
                  <a:gd name="f27" fmla="val 648"/>
                  <a:gd name="f28" fmla="val 287"/>
                  <a:gd name="f29" fmla="val 295"/>
                  <a:gd name="f30" fmla="val 240"/>
                  <a:gd name="f31" fmla="val 357"/>
                  <a:gd name="f32" fmla="val 195"/>
                  <a:gd name="f33" fmla="val 417"/>
                  <a:gd name="f34" fmla="val 151"/>
                  <a:gd name="f35" fmla="val 479"/>
                  <a:gd name="f36" fmla="val 207"/>
                  <a:gd name="f37" fmla="val 529"/>
                  <a:gd name="f38" fmla="val 258"/>
                  <a:gd name="f39" fmla="val 589"/>
                  <a:gd name="f40" fmla="val 289"/>
                  <a:gd name="f41" fmla="val 660"/>
                  <a:gd name="f42" fmla="val 320"/>
                  <a:gd name="f43" fmla="val 731"/>
                  <a:gd name="f44" fmla="val 326"/>
                  <a:gd name="f45" fmla="val 804"/>
                  <a:gd name="f46" fmla="val 314"/>
                  <a:gd name="f47" fmla="val 880"/>
                  <a:gd name="f48" fmla="val 883"/>
                  <a:gd name="f49" fmla="val 313"/>
                  <a:gd name="f50" fmla="val 892"/>
                  <a:gd name="f51" fmla="val 309"/>
                  <a:gd name="f52" fmla="val 915"/>
                  <a:gd name="f53" fmla="val 304"/>
                  <a:gd name="f54" fmla="val 940"/>
                  <a:gd name="f55" fmla="val 297"/>
                  <a:gd name="f56" fmla="val 966"/>
                  <a:gd name="f57" fmla="val 292"/>
                  <a:gd name="f58" fmla="val 991"/>
                  <a:gd name="f59" fmla="val 283"/>
                  <a:gd name="f60" fmla="val 1014"/>
                  <a:gd name="f61" fmla="val 277"/>
                  <a:gd name="f62" fmla="val 1039"/>
                  <a:gd name="f63" fmla="val 263"/>
                  <a:gd name="f64" fmla="val 1084"/>
                  <a:gd name="f65" fmla="val 246"/>
                  <a:gd name="f66" fmla="val 1124"/>
                  <a:gd name="f67" fmla="val 228"/>
                  <a:gd name="f68" fmla="val 1166"/>
                  <a:gd name="f69" fmla="val 210"/>
                  <a:gd name="f70" fmla="val 1211"/>
                  <a:gd name="f71" fmla="val 191"/>
                  <a:gd name="f72" fmla="val 1257"/>
                  <a:gd name="f73" fmla="val 173"/>
                  <a:gd name="f74" fmla="val 1302"/>
                  <a:gd name="f75" fmla="val 152"/>
                  <a:gd name="f76" fmla="val 1356"/>
                  <a:gd name="f77" fmla="val 137"/>
                  <a:gd name="f78" fmla="val 1414"/>
                  <a:gd name="f79" fmla="val 125"/>
                  <a:gd name="f80" fmla="val 1470"/>
                  <a:gd name="f81" fmla="val 102"/>
                  <a:gd name="f82" fmla="val 1580"/>
                  <a:gd name="f83" fmla="val 1691"/>
                  <a:gd name="f84" fmla="val 163"/>
                  <a:gd name="f85" fmla="val 1787"/>
                  <a:gd name="f86" fmla="val 185"/>
                  <a:gd name="f87" fmla="val 1823"/>
                  <a:gd name="f88" fmla="val 215"/>
                  <a:gd name="f89" fmla="val 1856"/>
                  <a:gd name="f90" fmla="val 1884"/>
                  <a:gd name="f91" fmla="val 342"/>
                  <a:gd name="f92" fmla="val 1967"/>
                  <a:gd name="f93" fmla="val 447"/>
                  <a:gd name="f94" fmla="val 2034"/>
                  <a:gd name="f95" fmla="val 556"/>
                  <a:gd name="f96" fmla="val 2097"/>
                  <a:gd name="f97" fmla="val 668"/>
                  <a:gd name="f98" fmla="val 2162"/>
                  <a:gd name="f99" fmla="val 782"/>
                  <a:gd name="f100" fmla="val 2221"/>
                  <a:gd name="f101" fmla="val 2288"/>
                  <a:gd name="f102" fmla="val 894"/>
                  <a:gd name="f103" fmla="val 947"/>
                  <a:gd name="f104" fmla="val 2324"/>
                  <a:gd name="f105" fmla="val 1004"/>
                  <a:gd name="f106" fmla="val 2360"/>
                  <a:gd name="f107" fmla="val 1056"/>
                  <a:gd name="f108" fmla="val 2402"/>
                  <a:gd name="f109" fmla="val 1078"/>
                  <a:gd name="f110" fmla="val 2421"/>
                  <a:gd name="f111" fmla="val 1099"/>
                  <a:gd name="f112" fmla="val 2440"/>
                  <a:gd name="f113" fmla="val 1121"/>
                  <a:gd name="f114" fmla="val 2461"/>
                  <a:gd name="f115" fmla="val 1142"/>
                  <a:gd name="f116" fmla="val 1163"/>
                  <a:gd name="f117" fmla="val 1187"/>
                  <a:gd name="f118" fmla="val 1237"/>
                  <a:gd name="f119" fmla="val 1294"/>
                  <a:gd name="f120" fmla="val 1349"/>
                  <a:gd name="f121" fmla="val 1459"/>
                  <a:gd name="f122" fmla="val 1573"/>
                  <a:gd name="f123" fmla="val 1685"/>
                  <a:gd name="f124" fmla="val 1758"/>
                  <a:gd name="f125" fmla="val 2056"/>
                  <a:gd name="f126" fmla="val 1830"/>
                  <a:gd name="f127" fmla="val 2012"/>
                  <a:gd name="f128" fmla="val 1897"/>
                  <a:gd name="f129" fmla="val 1962"/>
                  <a:gd name="f130" fmla="val 1607"/>
                  <a:gd name="f131" fmla="val 1661"/>
                  <a:gd name="f132" fmla="val 1530"/>
                  <a:gd name="f133" fmla="val 1780"/>
                  <a:gd name="f134" fmla="val 1423"/>
                  <a:gd name="f135" fmla="val 1881"/>
                  <a:gd name="f136" fmla="val 1289"/>
                  <a:gd name="f137" fmla="val 1928"/>
                  <a:gd name="f138" fmla="val 1235"/>
                  <a:gd name="f139" fmla="val 1180"/>
                  <a:gd name="f140" fmla="val 1123"/>
                  <a:gd name="f141" fmla="val 335"/>
                  <a:gd name="f142" fmla="val 88"/>
                  <a:gd name="f143" fmla="val 235"/>
                  <a:gd name="f144" fmla="val 224"/>
                  <a:gd name="f145" fmla="val 133"/>
                  <a:gd name="f146" fmla="val 34"/>
                  <a:gd name="f147" fmla="val 496"/>
                  <a:gd name="f148" fmla="val 157"/>
                  <a:gd name="f149" fmla="val 580"/>
                  <a:gd name="f150" fmla="val 259"/>
                  <a:gd name="f151" fmla="val 701"/>
                  <a:gd name="f152" fmla="val 234"/>
                  <a:gd name="f153" fmla="val 865"/>
                  <a:gd name="f154" fmla="val 225"/>
                  <a:gd name="f155" fmla="val 213"/>
                  <a:gd name="f156" fmla="val 964"/>
                  <a:gd name="f157" fmla="val 197"/>
                  <a:gd name="f158" fmla="val 1013"/>
                  <a:gd name="f159" fmla="val 1053"/>
                  <a:gd name="f160" fmla="val 169"/>
                  <a:gd name="f161" fmla="val 1094"/>
                  <a:gd name="f162" fmla="val 1132"/>
                  <a:gd name="f163" fmla="val 1178"/>
                  <a:gd name="f164" fmla="val 114"/>
                  <a:gd name="f165" fmla="val 1225"/>
                  <a:gd name="f166" fmla="val 96"/>
                  <a:gd name="f167" fmla="val 1272"/>
                  <a:gd name="f168" fmla="val 75"/>
                  <a:gd name="f169" fmla="val 1331"/>
                  <a:gd name="f170" fmla="val 58"/>
                  <a:gd name="f171" fmla="val 1391"/>
                  <a:gd name="f172" fmla="val 43"/>
                  <a:gd name="f173" fmla="val 1452"/>
                  <a:gd name="f174" fmla="val 16"/>
                  <a:gd name="f175" fmla="val 1585"/>
                  <a:gd name="f176" fmla="val 19"/>
                  <a:gd name="f177" fmla="val 1716"/>
                  <a:gd name="f178" fmla="val 92"/>
                  <a:gd name="f179" fmla="val 1832"/>
                  <a:gd name="f180" fmla="val 120"/>
                  <a:gd name="f181" fmla="val 1878"/>
                  <a:gd name="f182" fmla="val 154"/>
                  <a:gd name="f183" fmla="val 1916"/>
                  <a:gd name="f184" fmla="val 192"/>
                  <a:gd name="f185" fmla="val 1950"/>
                  <a:gd name="f186" fmla="val 2036"/>
                  <a:gd name="f187" fmla="val 403"/>
                  <a:gd name="f188" fmla="val 2107"/>
                  <a:gd name="f189" fmla="val 514"/>
                  <a:gd name="f190" fmla="val 2172"/>
                  <a:gd name="f191" fmla="val 627"/>
                  <a:gd name="f192" fmla="val 2236"/>
                  <a:gd name="f193" fmla="val 740"/>
                  <a:gd name="f194" fmla="val 2294"/>
                  <a:gd name="f195" fmla="val 849"/>
                  <a:gd name="f196" fmla="val 902"/>
                  <a:gd name="f197" fmla="val 2395"/>
                  <a:gd name="f198" fmla="val 956"/>
                  <a:gd name="f199" fmla="val 2430"/>
                  <a:gd name="f200" fmla="val 2468"/>
                  <a:gd name="f201" fmla="val 1047"/>
                  <a:gd name="f202" fmla="val 2503"/>
                  <a:gd name="f203" fmla="val 1089"/>
                  <a:gd name="f204" fmla="val 2546"/>
                  <a:gd name="f205" fmla="val 2594"/>
                  <a:gd name="f206" fmla="val 1118"/>
                  <a:gd name="f207" fmla="val 2596"/>
                  <a:gd name="f208" fmla="val 1120"/>
                  <a:gd name="f209" fmla="val 2599"/>
                  <a:gd name="f210" fmla="val 2601"/>
                  <a:gd name="f211" fmla="val 1125"/>
                  <a:gd name="f212" fmla="val 1154"/>
                  <a:gd name="f213" fmla="val 1194"/>
                  <a:gd name="f214" fmla="val 1285"/>
                  <a:gd name="f215" fmla="val 1339"/>
                  <a:gd name="f216" fmla="val 1392"/>
                  <a:gd name="f217" fmla="val 1501"/>
                  <a:gd name="f218" fmla="val 1614"/>
                  <a:gd name="f219" fmla="val 1727"/>
                  <a:gd name="f220" fmla="val 1838"/>
                  <a:gd name="f221" fmla="val 1949"/>
                  <a:gd name="f222" fmla="val 2049"/>
                  <a:gd name="f223" fmla="val 2087"/>
                  <a:gd name="f224" fmla="val 2121"/>
                  <a:gd name="f225" fmla="val 2149"/>
                  <a:gd name="f226" fmla="val 2222"/>
                  <a:gd name="f227" fmla="val 2225"/>
                  <a:gd name="f228" fmla="val 2198"/>
                  <a:gd name="f229" fmla="val 2183"/>
                  <a:gd name="f230" fmla="val 2166"/>
                  <a:gd name="f231" fmla="val 2145"/>
                  <a:gd name="f232" fmla="val 2128"/>
                  <a:gd name="f233" fmla="val 2108"/>
                  <a:gd name="f234" fmla="val 2089"/>
                  <a:gd name="f235" fmla="val 2071"/>
                  <a:gd name="f236" fmla="val 2044"/>
                  <a:gd name="f237" fmla="val 2028"/>
                  <a:gd name="f238" fmla="val 2016"/>
                  <a:gd name="f239" fmla="val 2007"/>
                  <a:gd name="f240" fmla="val 1982"/>
                  <a:gd name="f241" fmla="val 2085"/>
                  <a:gd name="f242" fmla="val 2207"/>
                  <a:gd name="f243" fmla="val 2006"/>
                  <a:gd name="f244" fmla="val 1906"/>
                  <a:gd name="f245" fmla="val 1801"/>
                  <a:gd name="f246" fmla="val 71"/>
                  <a:gd name="f247" fmla="val 1696"/>
                  <a:gd name="f248" fmla="val 53"/>
                  <a:gd name="f249" fmla="val 1588"/>
                  <a:gd name="f250" fmla="val 1434"/>
                  <a:gd name="f251" fmla="val 25"/>
                  <a:gd name="f252" fmla="val 1278"/>
                  <a:gd name="f253" fmla="val 17"/>
                  <a:gd name="f254" fmla="val 807"/>
                  <a:gd name="f255" fmla="val 653"/>
                  <a:gd name="f256" fmla="val 545"/>
                  <a:gd name="f257" fmla="val 440"/>
                  <a:gd name="f258" fmla="val 1113"/>
                  <a:gd name="f259" fmla="val 1128"/>
                  <a:gd name="f260" fmla="val 1284"/>
                  <a:gd name="f261" fmla="val 1437"/>
                  <a:gd name="f262" fmla="val 8"/>
                  <a:gd name="f263" fmla="val 1590"/>
                  <a:gd name="f264" fmla="val 27"/>
                  <a:gd name="f265" fmla="val 1699"/>
                  <a:gd name="f266" fmla="val 38"/>
                  <a:gd name="f267" fmla="val 1804"/>
                  <a:gd name="f268" fmla="val 1911"/>
                  <a:gd name="f269" fmla="val 73"/>
                  <a:gd name="f270" fmla="val 1915"/>
                  <a:gd name="f271" fmla="val 76"/>
                  <a:gd name="f272" fmla="val 2018"/>
                  <a:gd name="f273" fmla="val 2123"/>
                  <a:gd name="f274" fmla="val 353"/>
                  <a:gd name="f275" fmla="val 493"/>
                  <a:gd name="f276" fmla="val 2230"/>
                  <a:gd name="f277" fmla="val 499"/>
                  <a:gd name="f278" fmla="val 2223"/>
                  <a:gd name="f279" fmla="val 505"/>
                  <a:gd name="f280" fmla="val 2102"/>
                  <a:gd name="f281" fmla="val 585"/>
                  <a:gd name="f282" fmla="val 1998"/>
                  <a:gd name="f283" fmla="val 2023"/>
                  <a:gd name="f284" fmla="val 863"/>
                  <a:gd name="f285" fmla="val 2031"/>
                  <a:gd name="f286" fmla="val 912"/>
                  <a:gd name="f287" fmla="val 2042"/>
                  <a:gd name="f288" fmla="val 961"/>
                  <a:gd name="f289" fmla="val 2058"/>
                  <a:gd name="f290" fmla="val 1008"/>
                  <a:gd name="f291" fmla="val 2072"/>
                  <a:gd name="f292" fmla="val 1048"/>
                  <a:gd name="f293" fmla="val 1087"/>
                  <a:gd name="f294" fmla="val 1172"/>
                  <a:gd name="f295" fmla="val 2142"/>
                  <a:gd name="f296" fmla="val 1218"/>
                  <a:gd name="f297" fmla="val 2161"/>
                  <a:gd name="f298" fmla="val 1265"/>
                  <a:gd name="f299" fmla="val 2182"/>
                  <a:gd name="f300" fmla="val 1326"/>
                  <a:gd name="f301" fmla="val 2199"/>
                  <a:gd name="f302" fmla="val 1386"/>
                  <a:gd name="f303" fmla="val 2211"/>
                  <a:gd name="f304" fmla="val 1449"/>
                  <a:gd name="f305" fmla="val 2241"/>
                  <a:gd name="f306" fmla="val 2237"/>
                  <a:gd name="f307" fmla="val 1721"/>
                  <a:gd name="f308" fmla="val 2163"/>
                  <a:gd name="f309" fmla="val 1842"/>
                  <a:gd name="f310" fmla="val 2133"/>
                  <a:gd name="f311" fmla="val 1888"/>
                  <a:gd name="f312" fmla="val 2099"/>
                  <a:gd name="f313" fmla="val 1926"/>
                  <a:gd name="f314" fmla="val 2059"/>
                  <a:gd name="f315" fmla="val 1959"/>
                  <a:gd name="f316" fmla="val 1847"/>
                  <a:gd name="f317" fmla="val 2120"/>
                  <a:gd name="f318" fmla="val 1733"/>
                  <a:gd name="f319" fmla="val 2188"/>
                  <a:gd name="f320" fmla="val 1623"/>
                  <a:gd name="f321" fmla="val 2251"/>
                  <a:gd name="f322" fmla="val 1509"/>
                  <a:gd name="f323" fmla="val 2309"/>
                  <a:gd name="f324" fmla="val 1401"/>
                  <a:gd name="f325" fmla="val 2375"/>
                  <a:gd name="f326" fmla="val 2410"/>
                  <a:gd name="f327" fmla="val 1296"/>
                  <a:gd name="f328" fmla="val 2443"/>
                  <a:gd name="f329" fmla="val 1247"/>
                  <a:gd name="f330" fmla="val 2481"/>
                  <a:gd name="f331" fmla="val 1206"/>
                  <a:gd name="f332" fmla="val 2515"/>
                  <a:gd name="f333" fmla="val 1167"/>
                  <a:gd name="f334" fmla="val 2556"/>
                  <a:gd name="f335" fmla="val 1137"/>
                  <a:gd name="f336" fmla="val 2602"/>
                  <a:gd name="f337" fmla="val 1135"/>
                  <a:gd name="f338" fmla="val 2609"/>
                  <a:gd name="f339" fmla="val 2614"/>
                  <a:gd name="f340" fmla="val 1127"/>
                  <a:gd name="f341" fmla="val 2621"/>
                  <a:gd name="f342" fmla="val 2637"/>
                  <a:gd name="f343" fmla="val 1114"/>
                  <a:gd name="f344" fmla="val 1111"/>
                  <a:gd name="f345" fmla="val 1106"/>
                  <a:gd name="f346" fmla="val 1102"/>
                  <a:gd name="f347" fmla="val 1074"/>
                  <a:gd name="f348" fmla="val 1035"/>
                  <a:gd name="f349" fmla="val 994"/>
                  <a:gd name="f350" fmla="val 945"/>
                  <a:gd name="f351" fmla="val 840"/>
                  <a:gd name="f352" fmla="val 732"/>
                  <a:gd name="f353" fmla="val 618"/>
                  <a:gd name="f354" fmla="val 508"/>
                  <a:gd name="f355" fmla="val 394"/>
                  <a:gd name="f356" fmla="val 282"/>
                  <a:gd name="f357" fmla="val 182"/>
                  <a:gd name="f358" fmla="val 142"/>
                  <a:gd name="f359" fmla="val 108"/>
                  <a:gd name="f360" fmla="val 78"/>
                  <a:gd name="f361" fmla="val 6"/>
                  <a:gd name="f362" fmla="val 28"/>
                  <a:gd name="f363" fmla="val 42"/>
                  <a:gd name="f364" fmla="val 59"/>
                  <a:gd name="f365" fmla="val 82"/>
                  <a:gd name="f366" fmla="val 99"/>
                  <a:gd name="f367" fmla="val 139"/>
                  <a:gd name="f368" fmla="val 183"/>
                  <a:gd name="f369" fmla="val 199"/>
                  <a:gd name="f370" fmla="val 218"/>
                  <a:gd name="f371" fmla="val 243"/>
                  <a:gd name="f372" fmla="val 18"/>
                  <a:gd name="f373" fmla="val 11"/>
                  <a:gd name="f374" fmla="val 118"/>
                  <a:gd name="f375" fmla="val 223"/>
                  <a:gd name="f376" fmla="val 325"/>
                  <a:gd name="f377" fmla="val 330"/>
                  <a:gd name="f378" fmla="val 437"/>
                  <a:gd name="f379" fmla="val 542"/>
                  <a:gd name="f380" fmla="val 651"/>
                  <a:gd name="f381" fmla="val 957"/>
                  <a:gd name="f382" fmla="val 720"/>
                  <a:gd name="f383" fmla="val 1292"/>
                  <a:gd name="f384" fmla="val 723"/>
                  <a:gd name="f385" fmla="val 726"/>
                  <a:gd name="f386" fmla="val 734"/>
                  <a:gd name="f387" fmla="val 1282"/>
                  <a:gd name="f388" fmla="val 693"/>
                  <a:gd name="f389" fmla="val 1270"/>
                  <a:gd name="f390" fmla="val 686"/>
                  <a:gd name="f391" fmla="val 1258"/>
                  <a:gd name="f392" fmla="val 680"/>
                  <a:gd name="f393" fmla="val 1250"/>
                  <a:gd name="f394" fmla="val 676"/>
                  <a:gd name="f395" fmla="val 1213"/>
                  <a:gd name="f396" fmla="val 658"/>
                  <a:gd name="f397" fmla="val 1173"/>
                  <a:gd name="f398" fmla="val 645"/>
                  <a:gd name="f399" fmla="val 636"/>
                  <a:gd name="f400" fmla="val 635"/>
                  <a:gd name="f401" fmla="val 631"/>
                  <a:gd name="f402" fmla="val 625"/>
                  <a:gd name="f403" fmla="val 612"/>
                  <a:gd name="f404" fmla="val 604"/>
                  <a:gd name="f405" fmla="val 602"/>
                  <a:gd name="f406" fmla="val 1144"/>
                  <a:gd name="f407" fmla="val 1161"/>
                  <a:gd name="f408" fmla="val 600"/>
                  <a:gd name="f409" fmla="val 1183"/>
                  <a:gd name="f410" fmla="val 1204"/>
                  <a:gd name="f411" fmla="val 610"/>
                  <a:gd name="f412" fmla="val 1342"/>
                  <a:gd name="f413" fmla="val 628"/>
                  <a:gd name="f414" fmla="val 1387"/>
                  <a:gd name="f415" fmla="val 670"/>
                  <a:gd name="f416" fmla="val 666"/>
                  <a:gd name="f417" fmla="val 1411"/>
                  <a:gd name="f418" fmla="val 663"/>
                  <a:gd name="f419" fmla="val 1441"/>
                  <a:gd name="f420" fmla="val 1456"/>
                  <a:gd name="f421" fmla="val 641"/>
                  <a:gd name="f422" fmla="val 1474"/>
                  <a:gd name="f423" fmla="val 1484"/>
                  <a:gd name="f424" fmla="val 633"/>
                  <a:gd name="f425" fmla="val 1496"/>
                  <a:gd name="f426" fmla="val 1502"/>
                  <a:gd name="f427" fmla="val 1514"/>
                  <a:gd name="f428" fmla="val 1523"/>
                  <a:gd name="f429" fmla="val 678"/>
                  <a:gd name="f430" fmla="val 1528"/>
                  <a:gd name="f431" fmla="val 696"/>
                  <a:gd name="f432" fmla="val 708"/>
                  <a:gd name="f433" fmla="val 1520"/>
                  <a:gd name="f434" fmla="val 744"/>
                  <a:gd name="f435" fmla="val 1473"/>
                  <a:gd name="f436" fmla="val 747"/>
                  <a:gd name="f437" fmla="val 751"/>
                  <a:gd name="f438" fmla="val 1450"/>
                  <a:gd name="f439" fmla="val 756"/>
                  <a:gd name="f440" fmla="val 1453"/>
                  <a:gd name="f441" fmla="val 761"/>
                  <a:gd name="f442" fmla="val 1454"/>
                  <a:gd name="f443" fmla="val 766"/>
                  <a:gd name="f444" fmla="val 779"/>
                  <a:gd name="f445" fmla="val 1462"/>
                  <a:gd name="f446" fmla="val 792"/>
                  <a:gd name="f447" fmla="val 1468"/>
                  <a:gd name="f448" fmla="val 806"/>
                  <a:gd name="f449" fmla="val 814"/>
                  <a:gd name="f450" fmla="val 1471"/>
                  <a:gd name="f451" fmla="val 819"/>
                  <a:gd name="f452" fmla="val 1482"/>
                  <a:gd name="f453" fmla="val 853"/>
                  <a:gd name="f454" fmla="val 885"/>
                  <a:gd name="f455" fmla="val 917"/>
                  <a:gd name="f456" fmla="val 908"/>
                  <a:gd name="f457" fmla="val 1489"/>
                  <a:gd name="f458" fmla="val 900"/>
                  <a:gd name="f459" fmla="val 888"/>
                  <a:gd name="f460" fmla="val 1506"/>
                  <a:gd name="f461" fmla="val 873"/>
                  <a:gd name="f462" fmla="val 1516"/>
                  <a:gd name="f463" fmla="val 857"/>
                  <a:gd name="f464" fmla="val 1525"/>
                  <a:gd name="f465" fmla="val 842"/>
                  <a:gd name="f466" fmla="val 1535"/>
                  <a:gd name="f467" fmla="val 822"/>
                  <a:gd name="f468" fmla="val 1547"/>
                  <a:gd name="f469" fmla="val 1564"/>
                  <a:gd name="f470" fmla="val 789"/>
                  <a:gd name="f471" fmla="val 1656"/>
                  <a:gd name="f472" fmla="val 1641"/>
                  <a:gd name="f473" fmla="val 729"/>
                  <a:gd name="f474" fmla="val 1622"/>
                  <a:gd name="f475" fmla="val 691"/>
                  <a:gd name="f476" fmla="val 1601"/>
                  <a:gd name="f477" fmla="val 426"/>
                  <a:gd name="f478" fmla="val 1271"/>
                  <a:gd name="f479" fmla="val 380"/>
                  <a:gd name="f480" fmla="val 1223"/>
                  <a:gd name="f481" fmla="val 362"/>
                  <a:gd name="f482" fmla="val 1170"/>
                  <a:gd name="f483" fmla="val 1066"/>
                  <a:gd name="f484" fmla="val 1015"/>
                  <a:gd name="f485" fmla="val 825"/>
                  <a:gd name="f486" fmla="val 713"/>
                  <a:gd name="f487" fmla="val 549"/>
                  <a:gd name="f488" fmla="val 797"/>
                  <a:gd name="f489" fmla="val 504"/>
                  <a:gd name="f490" fmla="val 757"/>
                  <a:gd name="f491" fmla="val 815"/>
                  <a:gd name="f492" fmla="val 799"/>
                  <a:gd name="f493" fmla="val 721"/>
                  <a:gd name="f494" fmla="val 706"/>
                  <a:gd name="f495" fmla="val 811"/>
                  <a:gd name="f496" fmla="val 671"/>
                  <a:gd name="f497" fmla="val 828"/>
                  <a:gd name="f498" fmla="val 655"/>
                  <a:gd name="f499" fmla="val 640"/>
                  <a:gd name="f500" fmla="val 856"/>
                  <a:gd name="f501" fmla="val 870"/>
                  <a:gd name="f502" fmla="val 884"/>
                  <a:gd name="f503" fmla="val 899"/>
                  <a:gd name="f504" fmla="val 911"/>
                  <a:gd name="f505" fmla="val 897"/>
                  <a:gd name="f506" fmla="val 1096"/>
                  <a:gd name="f507" fmla="val 1109"/>
                  <a:gd name="f508" fmla="val 1105"/>
                  <a:gd name="f509" fmla="val 1080"/>
                  <a:gd name="f510" fmla="val 1140"/>
                  <a:gd name="f511" fmla="val 1033"/>
                  <a:gd name="f512" fmla="val 1171"/>
                  <a:gd name="f513" fmla="val 1188"/>
                  <a:gd name="f514" fmla="val 993"/>
                  <a:gd name="f515" fmla="val 1210"/>
                  <a:gd name="f516" fmla="val 971"/>
                  <a:gd name="f517" fmla="val 1242"/>
                  <a:gd name="f518" fmla="val 943"/>
                  <a:gd name="f519" fmla="val 932"/>
                  <a:gd name="f520" fmla="val 1335"/>
                  <a:gd name="f521" fmla="val 922"/>
                  <a:gd name="f522" fmla="val 1367"/>
                  <a:gd name="f523" fmla="val 937"/>
                  <a:gd name="f524" fmla="val 1375"/>
                  <a:gd name="f525" fmla="val 1382"/>
                  <a:gd name="f526" fmla="val 1388"/>
                  <a:gd name="f527" fmla="val 1379"/>
                  <a:gd name="f528" fmla="val 877"/>
                  <a:gd name="f529" fmla="val 855"/>
                  <a:gd name="f530" fmla="val 1370"/>
                  <a:gd name="f531" fmla="val 831"/>
                  <a:gd name="f532" fmla="val 1364"/>
                  <a:gd name="f533" fmla="val 809"/>
                  <a:gd name="f534" fmla="val 1361"/>
                  <a:gd name="f535" fmla="val 1340"/>
                  <a:gd name="f536" fmla="val 787"/>
                  <a:gd name="f537" fmla="val 1327"/>
                  <a:gd name="f538" fmla="val 1316"/>
                  <a:gd name="f539" fmla="val 776"/>
                  <a:gd name="f540" fmla="val 1301"/>
                  <a:gd name="f541" fmla="val 771"/>
                  <a:gd name="f542" fmla="val 1297"/>
                  <a:gd name="f543" fmla="val 769"/>
                  <a:gd name="f544" fmla="val 1280"/>
                  <a:gd name="f545" fmla="val 1249"/>
                  <a:gd name="f546" fmla="val 777"/>
                  <a:gd name="f547" fmla="val 1222"/>
                  <a:gd name="f548" fmla="val 774"/>
                  <a:gd name="f549" fmla="val 1226"/>
                  <a:gd name="f550" fmla="val 1231"/>
                  <a:gd name="f551" fmla="val 742"/>
                  <a:gd name="f552" fmla="val 716"/>
                  <a:gd name="f553" fmla="val 1262"/>
                  <a:gd name="f554" fmla="val 1268"/>
                  <a:gd name="f555" fmla="val 695"/>
                  <a:gd name="f556" fmla="val 1273"/>
                  <a:gd name="f557" fmla="val 1465"/>
                  <a:gd name="f558" fmla="val 953"/>
                  <a:gd name="f559" fmla="val 1458"/>
                  <a:gd name="f560" fmla="val 968"/>
                  <a:gd name="f561" fmla="val 984"/>
                  <a:gd name="f562" fmla="val 1446"/>
                  <a:gd name="f563" fmla="val 999"/>
                  <a:gd name="f564" fmla="val 1018"/>
                  <a:gd name="f565" fmla="val 1034"/>
                  <a:gd name="f566" fmla="val 1435"/>
                  <a:gd name="f567" fmla="val 1055"/>
                  <a:gd name="f568" fmla="val 1065"/>
                  <a:gd name="f569" fmla="val 1431"/>
                  <a:gd name="f570" fmla="val 1422"/>
                  <a:gd name="f571" fmla="val 1419"/>
                  <a:gd name="f572" fmla="val 1090"/>
                  <a:gd name="f573" fmla="val 1416"/>
                  <a:gd name="f574" fmla="val 1092"/>
                  <a:gd name="f575" fmla="val 1407"/>
                  <a:gd name="f576" fmla="val 1406"/>
                  <a:gd name="f577" fmla="val 1085"/>
                  <a:gd name="f578" fmla="val 1044"/>
                  <a:gd name="f579" fmla="val 1395"/>
                  <a:gd name="f580" fmla="val 1380"/>
                  <a:gd name="f581" fmla="val 958"/>
                  <a:gd name="f582" fmla="val 1359"/>
                  <a:gd name="f583" fmla="val 950"/>
                  <a:gd name="f584" fmla="val 1332"/>
                  <a:gd name="f585" fmla="val 938"/>
                  <a:gd name="f586" fmla="val 1304"/>
                  <a:gd name="f587" fmla="val 933"/>
                  <a:gd name="f588" fmla="val 1277"/>
                  <a:gd name="f589" fmla="val 1219"/>
                  <a:gd name="f590" fmla="val 983"/>
                  <a:gd name="f591" fmla="val 1201"/>
                  <a:gd name="f592" fmla="val 1023"/>
                  <a:gd name="f593" fmla="val 1168"/>
                  <a:gd name="f594" fmla="val 1152"/>
                  <a:gd name="f595" fmla="val 1139"/>
                  <a:gd name="f596" fmla="val 1130"/>
                  <a:gd name="f597" fmla="val 1376"/>
                  <a:gd name="f598" fmla="val 1112"/>
                  <a:gd name="f599" fmla="val 1428"/>
                  <a:gd name="f600" fmla="val 1041"/>
                  <a:gd name="f601" fmla="val 1026"/>
                  <a:gd name="f602" fmla="val 1009"/>
                  <a:gd name="f603" fmla="val 1532"/>
                  <a:gd name="f604" fmla="val 986"/>
                  <a:gd name="f605" fmla="val 1554"/>
                  <a:gd name="f606" fmla="val 954"/>
                  <a:gd name="f607" fmla="val 1598"/>
                  <a:gd name="f608" fmla="val 1610"/>
                  <a:gd name="f609" fmla="val 1635"/>
                  <a:gd name="f610" fmla="val 1650"/>
                  <a:gd name="f611" fmla="val 1665"/>
                  <a:gd name="f612" fmla="val 1684"/>
                  <a:gd name="f613" fmla="val 969"/>
                  <a:gd name="f614" fmla="val 1701"/>
                  <a:gd name="f615" fmla="val 974"/>
                  <a:gd name="f616" fmla="val 1718"/>
                  <a:gd name="f617" fmla="val 979"/>
                  <a:gd name="f618" fmla="val 1708"/>
                  <a:gd name="f619" fmla="val 913"/>
                  <a:gd name="f620" fmla="val 1690"/>
                  <a:gd name="f621" fmla="val 847"/>
                  <a:gd name="f622" fmla="val 1662"/>
                  <a:gd name="f623" fmla="val 784"/>
                  <a:gd name="f624" fmla="val 1631"/>
                  <a:gd name="f625" fmla="val 1575"/>
                  <a:gd name="f626" fmla="val 802"/>
                  <a:gd name="f627" fmla="val 1545"/>
                  <a:gd name="f628" fmla="val 827"/>
                  <a:gd name="f629" fmla="val 868"/>
                  <a:gd name="f630" fmla="val 898"/>
                  <a:gd name="f631" fmla="val 674"/>
                  <a:gd name="f632" fmla="val 1600"/>
                  <a:gd name="f633" fmla="val 1586"/>
                  <a:gd name="f634" fmla="val 704"/>
                  <a:gd name="f635" fmla="val 725"/>
                  <a:gd name="f636" fmla="val 727"/>
                  <a:gd name="f637" fmla="val 763"/>
                  <a:gd name="f638" fmla="val 749"/>
                  <a:gd name="f639" fmla="val 1583"/>
                  <a:gd name="f640" fmla="val 711"/>
                  <a:gd name="f641" fmla="val 1429"/>
                  <a:gd name="f642" fmla="val 1313"/>
                  <a:gd name="f643" fmla="val 813"/>
                  <a:gd name="f644" fmla="val 1243"/>
                  <a:gd name="f645" fmla="val 861"/>
                  <a:gd name="f646" fmla="val 1228"/>
                  <a:gd name="f647" fmla="val 1343"/>
                  <a:gd name="f648" fmla="val 866"/>
                  <a:gd name="f649" fmla="val 1518"/>
                  <a:gd name="f650" fmla="val 1543"/>
                  <a:gd name="f651" fmla="val 791"/>
                  <a:gd name="f652" fmla="val 1571"/>
                  <a:gd name="f653" fmla="val 1570"/>
                  <a:gd name="f654" fmla="val 1568"/>
                  <a:gd name="f655" fmla="val 935"/>
                  <a:gd name="f656" fmla="val 1605"/>
                  <a:gd name="f657" fmla="val 1613"/>
                  <a:gd name="f658" fmla="val 1616"/>
                  <a:gd name="f659" fmla="val 1618"/>
                  <a:gd name="f660" fmla="val 846"/>
                  <a:gd name="f661" fmla="val 1629"/>
                  <a:gd name="f662" fmla="val 759"/>
                  <a:gd name="f663" fmla="val 927"/>
                  <a:gd name="f664" fmla="val 1485"/>
                  <a:gd name="f665" fmla="val 1460"/>
                  <a:gd name="f666" fmla="val 1405"/>
                  <a:gd name="f667" fmla="val 1371"/>
                  <a:gd name="f668" fmla="val 816"/>
                  <a:gd name="f669" fmla="val 1308"/>
                  <a:gd name="f670" fmla="val 1283"/>
                  <a:gd name="f671" fmla="val 810"/>
                  <a:gd name="f672" fmla="val 794"/>
                  <a:gd name="f673" fmla="val 1287"/>
                  <a:gd name="f674" fmla="val 1338"/>
                  <a:gd name="f675" fmla="val 730"/>
                  <a:gd name="f676" fmla="val 728"/>
                  <a:gd name="f677" fmla="val 733"/>
                  <a:gd name="f678" fmla="val 1504"/>
                  <a:gd name="f679" fmla="val 1540"/>
                  <a:gd name="f680" fmla="val 752"/>
                  <a:gd name="f681" fmla="val 1551"/>
                  <a:gd name="f682" fmla="val 1563"/>
                  <a:gd name="f683" fmla="val 764"/>
                  <a:gd name="f684" fmla="val 1576"/>
                  <a:gd name="f685" fmla="val 768"/>
                  <a:gd name="f686" fmla="val 770"/>
                  <a:gd name="f687" fmla="val 1581"/>
                  <a:gd name="f688" fmla="val 775"/>
                  <a:gd name="f689" fmla="val 1578"/>
                  <a:gd name="f690" fmla="val 1561"/>
                  <a:gd name="f691" fmla="val 823"/>
                  <a:gd name="f692" fmla="val 1555"/>
                  <a:gd name="f693" fmla="val 909"/>
                  <a:gd name="f694" fmla="val 878"/>
                  <a:gd name="f695" fmla="val 944"/>
                  <a:gd name="f696" fmla="val 1021"/>
                  <a:gd name="f697" fmla="val 835"/>
                  <a:gd name="f698" fmla="val 1067"/>
                  <a:gd name="f699" fmla="val 1036"/>
                  <a:gd name="f700" fmla="val 683"/>
                  <a:gd name="f701" fmla="val 646"/>
                  <a:gd name="f702" fmla="val 862"/>
                  <a:gd name="f703" fmla="val 850"/>
                  <a:gd name="f704" fmla="val 656"/>
                  <a:gd name="f705" fmla="val 871"/>
                  <a:gd name="f706" fmla="val 916"/>
                  <a:gd name="f707" fmla="val 896"/>
                  <a:gd name="f708" fmla="val 948"/>
                  <a:gd name="f709" fmla="val 281"/>
                  <a:gd name="f710" fmla="val 709"/>
                  <a:gd name="f711" fmla="val 512"/>
                  <a:gd name="f712" fmla="val 409"/>
                  <a:gd name="f713" fmla="val 363"/>
                  <a:gd name="f714" fmla="val 1011"/>
                  <a:gd name="f715" fmla="val 346"/>
                  <a:gd name="f716" fmla="val 338"/>
                  <a:gd name="f717" fmla="val 411"/>
                  <a:gd name="f718" fmla="val 518"/>
                  <a:gd name="f719" fmla="val 1677"/>
                  <a:gd name="f720" fmla="val 867"/>
                  <a:gd name="f721" fmla="val 1735"/>
                  <a:gd name="f722" fmla="val 1737"/>
                  <a:gd name="f723" fmla="val 988"/>
                  <a:gd name="f724" fmla="val 1744"/>
                  <a:gd name="f725" fmla="val 1747"/>
                  <a:gd name="f726" fmla="val 1749"/>
                  <a:gd name="f727" fmla="val 1319"/>
                  <a:gd name="f728" fmla="val 1706"/>
                  <a:gd name="f729" fmla="val 1494"/>
                  <a:gd name="f730" fmla="val 1642"/>
                  <a:gd name="f731" fmla="val 1644"/>
                  <a:gd name="f732" fmla="val 1951"/>
                  <a:gd name="f733" fmla="val 1939"/>
                  <a:gd name="f734" fmla="val 1931"/>
                  <a:gd name="f735" fmla="val 1968"/>
                  <a:gd name="f736" fmla="val 1908"/>
                  <a:gd name="f737" fmla="val 1995"/>
                  <a:gd name="f738" fmla="val 2026"/>
                  <a:gd name="f739" fmla="val 2080"/>
                  <a:gd name="f740" fmla="val 2139"/>
                  <a:gd name="f741" fmla="val 2116"/>
                  <a:gd name="f742" fmla="val 2104"/>
                  <a:gd name="f743" fmla="val 2068"/>
                  <a:gd name="f744" fmla="val 2050"/>
                  <a:gd name="f745" fmla="val 2013"/>
                  <a:gd name="f746" fmla="val 1978"/>
                  <a:gd name="f747" fmla="val 1964"/>
                  <a:gd name="f748" fmla="val 1935"/>
                  <a:gd name="f749" fmla="val 1927"/>
                  <a:gd name="f750" fmla="val 1923"/>
                  <a:gd name="f751" fmla="val 1952"/>
                  <a:gd name="f752" fmla="val 1983"/>
                  <a:gd name="f753" fmla="val 2090"/>
                  <a:gd name="f754" fmla="val 2014"/>
                  <a:gd name="f755" fmla="val 375"/>
                  <a:gd name="f756" fmla="val 1937"/>
                  <a:gd name="f757" fmla="val 271"/>
                  <a:gd name="f758" fmla="val 1859"/>
                  <a:gd name="f759" fmla="val 166"/>
                  <a:gd name="f760" fmla="val 1767"/>
                  <a:gd name="f761" fmla="val 1673"/>
                  <a:gd name="f762" fmla="val 138"/>
                  <a:gd name="f763" fmla="val 128"/>
                  <a:gd name="f764" fmla="val 111"/>
                  <a:gd name="f765" fmla="val 101"/>
                  <a:gd name="f766" fmla="val 661"/>
                  <a:gd name="f767" fmla="val 568"/>
                  <a:gd name="f768" fmla="val 474"/>
                  <a:gd name="f769" fmla="val 382"/>
                  <a:gd name="f770" fmla="val 352"/>
                  <a:gd name="f771" fmla="val 205"/>
                  <a:gd name="f772" fmla="val 244"/>
                  <a:gd name="f773" fmla="val 299"/>
                  <a:gd name="f774" fmla="val 311"/>
                  <a:gd name="f775" fmla="val 302"/>
                  <a:gd name="f776" fmla="val 273"/>
                  <a:gd name="f777" fmla="val 595"/>
                  <a:gd name="f778" fmla="val 535"/>
                  <a:gd name="f779" fmla="val 486"/>
                  <a:gd name="f780" fmla="val 481"/>
                  <a:gd name="f781" fmla="val 132"/>
                  <a:gd name="f782" fmla="val 211"/>
                  <a:gd name="f783" fmla="val 368"/>
                  <a:gd name="f784" fmla="val 262"/>
                  <a:gd name="f785" fmla="val 371"/>
                  <a:gd name="f786" fmla="val 153"/>
                  <a:gd name="f787" fmla="val 373"/>
                  <a:gd name="f788" fmla="val 376"/>
                  <a:gd name="f789" fmla="val 470"/>
                  <a:gd name="f790" fmla="val 136"/>
                  <a:gd name="f791" fmla="val 564"/>
                  <a:gd name="f792" fmla="val 123"/>
                  <a:gd name="f793" fmla="val 659"/>
                  <a:gd name="f794" fmla="val 94"/>
                  <a:gd name="f795" fmla="val 967"/>
                  <a:gd name="f796" fmla="val 86"/>
                  <a:gd name="f797" fmla="val 1274"/>
                  <a:gd name="f798" fmla="val 1582"/>
                  <a:gd name="f799" fmla="val 1771"/>
                  <a:gd name="f800" fmla="val 1865"/>
                  <a:gd name="f801" fmla="val 1868"/>
                  <a:gd name="f802" fmla="val 1870"/>
                  <a:gd name="f803" fmla="val 2030"/>
                  <a:gd name="f804" fmla="val 2113"/>
                  <a:gd name="f805" fmla="val 1999"/>
                  <a:gd name="f806" fmla="val 1966"/>
                  <a:gd name="f807" fmla="val 1942"/>
                  <a:gd name="f808" fmla="val 930"/>
                  <a:gd name="f809" fmla="val 1963"/>
                  <a:gd name="f810" fmla="val 1980"/>
                  <a:gd name="f811" fmla="val 1994"/>
                  <a:gd name="f812" fmla="val 1077"/>
                  <a:gd name="f813" fmla="val 2010"/>
                  <a:gd name="f814" fmla="val 1119"/>
                  <a:gd name="f815" fmla="val 1159"/>
                  <a:gd name="f816" fmla="val 2046"/>
                  <a:gd name="f817" fmla="val 1205"/>
                  <a:gd name="f818" fmla="val 2066"/>
                  <a:gd name="f819" fmla="val 2084"/>
                  <a:gd name="f820" fmla="val 1353"/>
                  <a:gd name="f821" fmla="val 1410"/>
                  <a:gd name="f822" fmla="val 2132"/>
                  <a:gd name="f823" fmla="val 1467"/>
                  <a:gd name="f824" fmla="val 2156"/>
                  <a:gd name="f825" fmla="val 2092"/>
                  <a:gd name="f826" fmla="val 1795"/>
                  <a:gd name="f827" fmla="val 2070"/>
                  <a:gd name="f828" fmla="val 1834"/>
                  <a:gd name="f829" fmla="val 2038"/>
                  <a:gd name="f830" fmla="val 1896"/>
                  <a:gd name="f831" fmla="val 1909"/>
                  <a:gd name="f832" fmla="val 1802"/>
                  <a:gd name="f833" fmla="val 1694"/>
                  <a:gd name="f834" fmla="val 2112"/>
                  <a:gd name="f835" fmla="val 2175"/>
                  <a:gd name="f836" fmla="val 2234"/>
                  <a:gd name="f837" fmla="val 1357"/>
                  <a:gd name="f838" fmla="val 2302"/>
                  <a:gd name="f839" fmla="val 2304"/>
                  <a:gd name="f840" fmla="val 2339"/>
                  <a:gd name="f841" fmla="val 2374"/>
                  <a:gd name="f842" fmla="val 1195"/>
                  <a:gd name="f843" fmla="val 2415"/>
                  <a:gd name="f844" fmla="val 2435"/>
                  <a:gd name="f845" fmla="val 1149"/>
                  <a:gd name="f846" fmla="val 2456"/>
                  <a:gd name="f847" fmla="val 2480"/>
                  <a:gd name="f848" fmla="val 2485"/>
                  <a:gd name="f849" fmla="val 1070"/>
                  <a:gd name="f850" fmla="val 1046"/>
                  <a:gd name="f851" fmla="val 939"/>
                  <a:gd name="f852" fmla="val 773"/>
                  <a:gd name="f853" fmla="val 547"/>
                  <a:gd name="f854" fmla="val 439"/>
                  <a:gd name="f855" fmla="val 332"/>
                  <a:gd name="f856" fmla="val 203"/>
                  <a:gd name="f857" fmla="val 171"/>
                  <a:gd name="f858" fmla="val 149"/>
                  <a:gd name="f859" fmla="val 87"/>
                  <a:gd name="f860" fmla="val 109"/>
                  <a:gd name="f861" fmla="val 121"/>
                  <a:gd name="f862" fmla="val 175"/>
                  <a:gd name="f863" fmla="val 231"/>
                  <a:gd name="f864" fmla="val 247"/>
                  <a:gd name="f865" fmla="val 261"/>
                  <a:gd name="f866" fmla="val 270"/>
                  <a:gd name="f867" fmla="val 963"/>
                  <a:gd name="f868" fmla="val 294"/>
                  <a:gd name="f869" fmla="val 1933"/>
                  <a:gd name="f870" fmla="val 1854"/>
                  <a:gd name="f871" fmla="val 1748"/>
                  <a:gd name="f872" fmla="val 1097"/>
                  <a:gd name="f873" fmla="val 1666"/>
                  <a:gd name="f874" fmla="val 1620"/>
                  <a:gd name="f875" fmla="val 1068"/>
                  <a:gd name="f876" fmla="val 1596"/>
                  <a:gd name="f877" fmla="val 1040"/>
                  <a:gd name="f878" fmla="val 1541"/>
                  <a:gd name="f879" fmla="val 1487"/>
                  <a:gd name="f880" fmla="val 985"/>
                  <a:gd name="f881" fmla="val 1430"/>
                  <a:gd name="f882" fmla="val 1333"/>
                  <a:gd name="f883" fmla="val 951"/>
                  <a:gd name="f884" fmla="val 1230"/>
                  <a:gd name="f885" fmla="val 980"/>
                  <a:gd name="f886" fmla="val 1190"/>
                  <a:gd name="f887" fmla="val 1027"/>
                  <a:gd name="f888" fmla="val 1164"/>
                  <a:gd name="f889" fmla="val 1037"/>
                  <a:gd name="f890" fmla="val 1049"/>
                  <a:gd name="f891" fmla="val 1492"/>
                  <a:gd name="f892" fmla="val 1637"/>
                  <a:gd name="f893" fmla="val 1763"/>
                  <a:gd name="f894" fmla="val 1869"/>
                  <a:gd name="f895" fmla="val 1914"/>
                  <a:gd name="f896" fmla="val 1006"/>
                  <a:gd name="f897" fmla="val 1936"/>
                  <a:gd name="f898" fmla="val 1940"/>
                  <a:gd name="f899" fmla="val 1938"/>
                  <a:gd name="f900" fmla="val 998"/>
                  <a:gd name="f901" fmla="val 1682"/>
                  <a:gd name="f902" fmla="val 981"/>
                  <a:gd name="f903" fmla="val 1647"/>
                  <a:gd name="f904" fmla="val 976"/>
                  <a:gd name="f905" fmla="val 1634"/>
                  <a:gd name="f906" fmla="val 1619"/>
                  <a:gd name="f907" fmla="val 1587"/>
                  <a:gd name="f908" fmla="val 1542"/>
                  <a:gd name="f909" fmla="val 1527"/>
                  <a:gd name="f910" fmla="val 1019"/>
                  <a:gd name="f911" fmla="val 1513"/>
                  <a:gd name="f912" fmla="val 1478"/>
                  <a:gd name="f913" fmla="val 1069"/>
                  <a:gd name="f914" fmla="val 1104"/>
                  <a:gd name="f915" fmla="val 1402"/>
                  <a:gd name="f916" fmla="val 1129"/>
                  <a:gd name="f917" fmla="val 1397"/>
                  <a:gd name="f918" fmla="val 1732"/>
                  <a:gd name="f919" fmla="val 1728"/>
                  <a:gd name="f920" fmla="val 1043"/>
                  <a:gd name="f921" fmla="val 1186"/>
                  <a:gd name="f922" fmla="val 1227"/>
                  <a:gd name="f923" fmla="val 1323"/>
                  <a:gd name="f924" fmla="val 1073"/>
                  <a:gd name="f925" fmla="val 1156"/>
                  <a:gd name="f926" fmla="val 1546"/>
                  <a:gd name="f927" fmla="val 1246"/>
                  <a:gd name="f928" fmla="val 1565"/>
                  <a:gd name="f929" fmla="val 1306"/>
                  <a:gd name="f930" fmla="val 1593"/>
                  <a:gd name="f931" fmla="val 1325"/>
                  <a:gd name="f932" fmla="val 1611"/>
                  <a:gd name="f933" fmla="val 1621"/>
                  <a:gd name="f934" fmla="val 1615"/>
                  <a:gd name="f935" fmla="val 1608"/>
                  <a:gd name="f936" fmla="val 1238"/>
                  <a:gd name="f937" fmla="val 1560"/>
                  <a:gd name="f938" fmla="val 1176"/>
                  <a:gd name="f939" fmla="val 1472"/>
                  <a:gd name="f940" fmla="val 1396"/>
                  <a:gd name="f941" fmla="val 1058"/>
                  <a:gd name="f942" fmla="val 1354"/>
                  <a:gd name="f943" fmla="val 1050"/>
                  <a:gd name="f944" fmla="val 1324"/>
                  <a:gd name="f945" fmla="val 1054"/>
                  <a:gd name="f946" fmla="val 1263"/>
                  <a:gd name="f947" fmla="val 1071"/>
                  <a:gd name="f948" fmla="val 1191"/>
                  <a:gd name="f949" fmla="val 1157"/>
                  <a:gd name="f950" fmla="val 1169"/>
                  <a:gd name="f951" fmla="val 1383"/>
                  <a:gd name="f952" fmla="val 1424"/>
                  <a:gd name="f953" fmla="val 1479"/>
                  <a:gd name="f954" fmla="val 1082"/>
                  <a:gd name="f955" fmla="val 1636"/>
                  <a:gd name="f956" fmla="val 1145"/>
                  <a:gd name="f957" fmla="val 1858"/>
                  <a:gd name="f958" fmla="val 1234"/>
                  <a:gd name="f959" fmla="val 1913"/>
                  <a:gd name="f960" fmla="val 1874"/>
                  <a:gd name="f961" fmla="val 1800"/>
                  <a:gd name="f962" fmla="val 1707"/>
                  <a:gd name="f963" fmla="val 1511"/>
                  <a:gd name="f964" fmla="val 1689"/>
                  <a:gd name="f965" fmla="val 1466"/>
                  <a:gd name="f966" fmla="val 1671"/>
                  <a:gd name="f967" fmla="val 1654"/>
                  <a:gd name="f968" fmla="val 1674"/>
                  <a:gd name="f969" fmla="val 1579"/>
                  <a:gd name="f970" fmla="val 1592"/>
                  <a:gd name="f971" fmla="val 1604"/>
                  <a:gd name="f972" fmla="val 1299"/>
                  <a:gd name="f973" fmla="val 688"/>
                  <a:gd name="f974" fmla="val 1311"/>
                  <a:gd name="f975" fmla="val 685"/>
                  <a:gd name="f976" fmla="val 681"/>
                  <a:gd name="f977" fmla="val 1347"/>
                  <a:gd name="f978" fmla="val 673"/>
                  <a:gd name="f979" fmla="val 1328"/>
                  <a:gd name="f980" fmla="val 626"/>
                  <a:gd name="f981" fmla="val 621"/>
                  <a:gd name="f982" fmla="val 1203"/>
                  <a:gd name="f983" fmla="val 1182"/>
                  <a:gd name="f984" fmla="val 620"/>
                  <a:gd name="f985" fmla="val 1179"/>
                  <a:gd name="f986" fmla="val 630"/>
                  <a:gd name="f987" fmla="val 643"/>
                  <a:gd name="f988" fmla="val 690"/>
                  <a:gd name="f989" fmla="val 1508"/>
                  <a:gd name="f990" fmla="val 1490"/>
                  <a:gd name="f991" fmla="val 1461"/>
                  <a:gd name="f992" fmla="val 1394"/>
                  <a:gd name="f993" fmla="val 1363"/>
                  <a:gd name="f994" fmla="val 1351"/>
                  <a:gd name="f995" fmla="val 1330"/>
                  <a:gd name="f996" fmla="val 700"/>
                  <a:gd name="f997" fmla="val 1320"/>
                  <a:gd name="f998" fmla="val 1309"/>
                  <a:gd name="f999" fmla="val 703"/>
                  <a:gd name="f1000" fmla="val 705"/>
                  <a:gd name="f1001" fmla="val 1259"/>
                  <a:gd name="f1002" fmla="val 715"/>
                  <a:gd name="f1003" fmla="val 1254"/>
                  <a:gd name="f1004" fmla="val 737"/>
                  <a:gd name="f1005" fmla="val 1244"/>
                  <a:gd name="f1006" fmla="val 1256"/>
                  <a:gd name="f1007" fmla="val 772"/>
                  <a:gd name="f1008" fmla="val 781"/>
                  <a:gd name="f1009" fmla="val 826"/>
                  <a:gd name="f1010" fmla="val 1399"/>
                  <a:gd name="f1011" fmla="val 1418"/>
                  <a:gd name="f1012" fmla="val 1051"/>
                  <a:gd name="f1013" fmla="val 1031"/>
                  <a:gd name="f1014" fmla="val 1425"/>
                  <a:gd name="f1015" fmla="val 978"/>
                  <a:gd name="f1016" fmla="val 1438"/>
                  <a:gd name="f1017" fmla="val 925"/>
                  <a:gd name="f1018" fmla="val 890"/>
                  <a:gd name="f1019" fmla="val 848"/>
                  <a:gd name="f1020" fmla="val 843"/>
                  <a:gd name="f1021" fmla="val 1426"/>
                  <a:gd name="f1022" fmla="val 1444"/>
                  <a:gd name="f1023" fmla="val 942"/>
                  <a:gd name="f1024" fmla="val 920"/>
                  <a:gd name="f1025" fmla="val 907"/>
                  <a:gd name="f1026" fmla="val 895"/>
                  <a:gd name="f1027" fmla="val 882"/>
                  <a:gd name="f1028" fmla="val 839"/>
                  <a:gd name="f1029" fmla="val 824"/>
                  <a:gd name="f1030" fmla="val 821"/>
                  <a:gd name="f1031" fmla="val 1442"/>
                  <a:gd name="f1032" fmla="val 829"/>
                  <a:gd name="f1033" fmla="val 1447"/>
                  <a:gd name="f1034" fmla="val 837"/>
                  <a:gd name="f1035" fmla="val 817"/>
                  <a:gd name="f1036" fmla="val 812"/>
                  <a:gd name="f1037" fmla="val 739"/>
                  <a:gd name="f1038" fmla="val 710"/>
                  <a:gd name="f1039" fmla="*/ f1 1 2242"/>
                  <a:gd name="f1040" fmla="*/ f2 1 2638"/>
                  <a:gd name="f1041" fmla="+- f5 0 f3"/>
                  <a:gd name="f1042" fmla="+- f4 0 f3"/>
                  <a:gd name="f1043" fmla="*/ f1042 1 2242"/>
                  <a:gd name="f1044" fmla="*/ f1041 1 2638"/>
                  <a:gd name="f1045" fmla="*/ f3 1 f1043"/>
                  <a:gd name="f1046" fmla="*/ f4 1 f1043"/>
                  <a:gd name="f1047" fmla="*/ f3 1 f1044"/>
                  <a:gd name="f1048" fmla="*/ f5 1 f1044"/>
                  <a:gd name="f1049" fmla="*/ f1045 f1039 1"/>
                  <a:gd name="f1050" fmla="*/ f1046 f1039 1"/>
                  <a:gd name="f1051" fmla="*/ f1048 f1040 1"/>
                  <a:gd name="f1052" fmla="*/ f1047 f104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049" t="f1052" r="f1050" b="f1051"/>
                <a:pathLst>
                  <a:path w="2242" h="2638">
                    <a:moveTo>
                      <a:pt x="f6" y="f7"/>
                    </a:moveTo>
                    <a:cubicBezTo>
                      <a:pt x="f8" y="f7"/>
                      <a:pt x="f9" y="f10"/>
                      <a:pt x="f11" y="f12"/>
                    </a:cubicBezTo>
                    <a:cubicBezTo>
                      <a:pt x="f13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1" y="f23"/>
                    </a:cubicBezTo>
                    <a:cubicBezTo>
                      <a:pt x="f21" y="f24"/>
                      <a:pt x="f19" y="f25"/>
                      <a:pt x="f17" y="f26"/>
                    </a:cubicBezTo>
                    <a:lnTo>
                      <a:pt x="f17" y="f27"/>
                    </a:lnTo>
                    <a:lnTo>
                      <a:pt x="f28" y="f29"/>
                    </a:lnTo>
                    <a:cubicBezTo>
                      <a:pt x="f30" y="f31"/>
                      <a:pt x="f32" y="f33"/>
                      <a:pt x="f34" y="f35"/>
                    </a:cubicBezTo>
                    <a:cubicBezTo>
                      <a:pt x="f36" y="f37"/>
                      <a:pt x="f38" y="f39"/>
                      <a:pt x="f40" y="f41"/>
                    </a:cubicBezTo>
                    <a:cubicBezTo>
                      <a:pt x="f42" y="f43"/>
                      <a:pt x="f44" y="f45"/>
                      <a:pt x="f46" y="f47"/>
                    </a:cubicBezTo>
                    <a:lnTo>
                      <a:pt x="f46" y="f48"/>
                    </a:lnTo>
                    <a:lnTo>
                      <a:pt x="f49" y="f50"/>
                    </a:lnTo>
                    <a:cubicBezTo>
                      <a:pt x="f51" y="f52"/>
                      <a:pt x="f53" y="f54"/>
                      <a:pt x="f55" y="f56"/>
                    </a:cubicBezTo>
                    <a:cubicBezTo>
                      <a:pt x="f57" y="f58"/>
                      <a:pt x="f59" y="f60"/>
                      <a:pt x="f61" y="f62"/>
                    </a:cubicBezTo>
                    <a:cubicBezTo>
                      <a:pt x="f63" y="f64"/>
                      <a:pt x="f65" y="f66"/>
                      <a:pt x="f67" y="f68"/>
                    </a:cubicBezTo>
                    <a:cubicBezTo>
                      <a:pt x="f69" y="f70"/>
                      <a:pt x="f71" y="f72"/>
                      <a:pt x="f73" y="f74"/>
                    </a:cubicBezTo>
                    <a:cubicBezTo>
                      <a:pt x="f75" y="f76"/>
                      <a:pt x="f77" y="f78"/>
                      <a:pt x="f79" y="f80"/>
                    </a:cubicBezTo>
                    <a:cubicBezTo>
                      <a:pt x="f81" y="f82"/>
                      <a:pt x="f81" y="f83"/>
                      <a:pt x="f84" y="f85"/>
                    </a:cubicBezTo>
                    <a:cubicBezTo>
                      <a:pt x="f86" y="f87"/>
                      <a:pt x="f88" y="f89"/>
                      <a:pt x="f65" y="f90"/>
                    </a:cubicBezTo>
                    <a:cubicBezTo>
                      <a:pt x="f91" y="f92"/>
                      <a:pt x="f93" y="f94"/>
                      <a:pt x="f95" y="f96"/>
                    </a:cubicBezTo>
                    <a:cubicBezTo>
                      <a:pt x="f97" y="f98"/>
                      <a:pt x="f99" y="f100"/>
                      <a:pt x="f50" y="f101"/>
                    </a:cubicBezTo>
                    <a:lnTo>
                      <a:pt x="f102" y="f101"/>
                    </a:lnTo>
                    <a:cubicBezTo>
                      <a:pt x="f103" y="f104"/>
                      <a:pt x="f105" y="f106"/>
                      <a:pt x="f107" y="f108"/>
                    </a:cubicBezTo>
                    <a:cubicBezTo>
                      <a:pt x="f109" y="f110"/>
                      <a:pt x="f111" y="f112"/>
                      <a:pt x="f113" y="f114"/>
                    </a:cubicBezTo>
                    <a:cubicBezTo>
                      <a:pt x="f115" y="f112"/>
                      <a:pt x="f116" y="f110"/>
                      <a:pt x="f117" y="f108"/>
                    </a:cubicBezTo>
                    <a:cubicBezTo>
                      <a:pt x="f118" y="f106"/>
                      <a:pt x="f119" y="f104"/>
                      <a:pt x="f120" y="f101"/>
                    </a:cubicBezTo>
                    <a:cubicBezTo>
                      <a:pt x="f121" y="f100"/>
                      <a:pt x="f122" y="f98"/>
                      <a:pt x="f123" y="f96"/>
                    </a:cubicBezTo>
                    <a:cubicBezTo>
                      <a:pt x="f124" y="f125"/>
                      <a:pt x="f126" y="f127"/>
                      <a:pt x="f128" y="f129"/>
                    </a:cubicBezTo>
                    <a:lnTo>
                      <a:pt x="f130" y="f131"/>
                    </a:lnTo>
                    <a:cubicBezTo>
                      <a:pt x="f132" y="f133"/>
                      <a:pt x="f134" y="f135"/>
                      <a:pt x="f136" y="f137"/>
                    </a:cubicBezTo>
                    <a:cubicBezTo>
                      <a:pt x="f138" y="f10"/>
                      <a:pt x="f139" y="f7"/>
                      <a:pt x="f140" y="f7"/>
                    </a:cubicBezTo>
                    <a:lnTo>
                      <a:pt x="f6" y="f7"/>
                    </a:ln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41" y="f142"/>
                    </a:moveTo>
                    <a:cubicBezTo>
                      <a:pt x="f143" y="f144"/>
                      <a:pt x="f145" y="f0"/>
                      <a:pt x="f146" y="f147"/>
                    </a:cubicBezTo>
                    <a:cubicBezTo>
                      <a:pt x="f148" y="f149"/>
                      <a:pt x="f150" y="f151"/>
                      <a:pt x="f152" y="f153"/>
                    </a:cubicBezTo>
                    <a:cubicBezTo>
                      <a:pt x="f154" y="f52"/>
                      <a:pt x="f155" y="f156"/>
                      <a:pt x="f157" y="f158"/>
                    </a:cubicBezTo>
                    <a:cubicBezTo>
                      <a:pt x="f86" y="f159"/>
                      <a:pt x="f160" y="f161"/>
                      <a:pt x="f75" y="f162"/>
                    </a:cubicBezTo>
                    <a:cubicBezTo>
                      <a:pt x="f145" y="f163"/>
                      <a:pt x="f164" y="f165"/>
                      <a:pt x="f166" y="f167"/>
                    </a:cubicBezTo>
                    <a:cubicBezTo>
                      <a:pt x="f168" y="f169"/>
                      <a:pt x="f170" y="f171"/>
                      <a:pt x="f172" y="f173"/>
                    </a:cubicBezTo>
                    <a:cubicBezTo>
                      <a:pt x="f174" y="f175"/>
                      <a:pt x="f176" y="f177"/>
                      <a:pt x="f178" y="f179"/>
                    </a:cubicBezTo>
                    <a:cubicBezTo>
                      <a:pt x="f180" y="f181"/>
                      <a:pt x="f182" y="f183"/>
                      <a:pt x="f184" y="f185"/>
                    </a:cubicBezTo>
                    <a:cubicBezTo>
                      <a:pt x="f57" y="f186"/>
                      <a:pt x="f187" y="f188"/>
                      <a:pt x="f189" y="f190"/>
                    </a:cubicBezTo>
                    <a:cubicBezTo>
                      <a:pt x="f191" y="f192"/>
                      <a:pt x="f193" y="f194"/>
                      <a:pt x="f195" y="f106"/>
                    </a:cubicBezTo>
                    <a:cubicBezTo>
                      <a:pt x="f196" y="f197"/>
                      <a:pt x="f198" y="f199"/>
                      <a:pt x="f105" y="f200"/>
                    </a:cubicBezTo>
                    <a:cubicBezTo>
                      <a:pt x="f201" y="f202"/>
                      <a:pt x="f203" y="f204"/>
                      <a:pt x="f6" y="f205"/>
                    </a:cubicBezTo>
                    <a:cubicBezTo>
                      <a:pt x="f206" y="f207"/>
                      <a:pt x="f208" y="f209"/>
                      <a:pt x="f113" y="f210"/>
                    </a:cubicBezTo>
                    <a:cubicBezTo>
                      <a:pt x="f113" y="f209"/>
                      <a:pt x="f140" y="f207"/>
                      <a:pt x="f211" y="f205"/>
                    </a:cubicBezTo>
                    <a:cubicBezTo>
                      <a:pt x="f212" y="f204"/>
                      <a:pt x="f213" y="f202"/>
                      <a:pt x="f118" y="f200"/>
                    </a:cubicBezTo>
                    <a:cubicBezTo>
                      <a:pt x="f214" y="f199"/>
                      <a:pt x="f215" y="f197"/>
                      <a:pt x="f216" y="f106"/>
                    </a:cubicBezTo>
                    <a:cubicBezTo>
                      <a:pt x="f217" y="f194"/>
                      <a:pt x="f218" y="f192"/>
                      <a:pt x="f219" y="f190"/>
                    </a:cubicBezTo>
                    <a:cubicBezTo>
                      <a:pt x="f220" y="f188"/>
                      <a:pt x="f221" y="f186"/>
                      <a:pt x="f222" y="f185"/>
                    </a:cubicBezTo>
                    <a:cubicBezTo>
                      <a:pt x="f223" y="f183"/>
                      <a:pt x="f224" y="f181"/>
                      <a:pt x="f225" y="f179"/>
                    </a:cubicBezTo>
                    <a:cubicBezTo>
                      <a:pt x="f226" y="f177"/>
                      <a:pt x="f227" y="f175"/>
                      <a:pt x="f228" y="f173"/>
                    </a:cubicBezTo>
                    <a:cubicBezTo>
                      <a:pt x="f229" y="f171"/>
                      <a:pt x="f230" y="f169"/>
                      <a:pt x="f231" y="f167"/>
                    </a:cubicBezTo>
                    <a:cubicBezTo>
                      <a:pt x="f232" y="f165"/>
                      <a:pt x="f233" y="f163"/>
                      <a:pt x="f234" y="f162"/>
                    </a:cubicBezTo>
                    <a:cubicBezTo>
                      <a:pt x="f235" y="f161"/>
                      <a:pt x="f125" y="f159"/>
                      <a:pt x="f236" y="f158"/>
                    </a:cubicBezTo>
                    <a:cubicBezTo>
                      <a:pt x="f237" y="f156"/>
                      <a:pt x="f238" y="f52"/>
                      <a:pt x="f239" y="f153"/>
                    </a:cubicBezTo>
                    <a:cubicBezTo>
                      <a:pt x="f240" y="f151"/>
                      <a:pt x="f241" y="f149"/>
                      <a:pt x="f242" y="f147"/>
                    </a:cubicBezTo>
                    <a:cubicBezTo>
                      <a:pt x="f233" y="f0"/>
                      <a:pt x="f243" y="f144"/>
                      <a:pt x="f244" y="f142"/>
                    </a:cubicBezTo>
                    <a:cubicBezTo>
                      <a:pt x="f245" y="f246"/>
                      <a:pt x="f247" y="f248"/>
                      <a:pt x="f249" y="f172"/>
                    </a:cubicBezTo>
                    <a:cubicBezTo>
                      <a:pt x="f250" y="f251"/>
                      <a:pt x="f252" y="f253"/>
                      <a:pt x="f113" y="f253"/>
                    </a:cubicBezTo>
                    <a:cubicBezTo>
                      <a:pt x="f156" y="f253"/>
                      <a:pt x="f254" y="f251"/>
                      <a:pt x="f255" y="f172"/>
                    </a:cubicBezTo>
                    <a:cubicBezTo>
                      <a:pt x="f256" y="f248"/>
                      <a:pt x="f257" y="f246"/>
                      <a:pt x="f141" y="f142"/>
                    </a:cubicBezTo>
                    <a:close/>
                    <a:moveTo>
                      <a:pt x="f141" y="f142"/>
                    </a:moveTo>
                    <a:lnTo>
                      <a:pt x="f141" y="f142"/>
                    </a:lnTo>
                    <a:close/>
                    <a:moveTo>
                      <a:pt x="f258" y="f3"/>
                    </a:moveTo>
                    <a:lnTo>
                      <a:pt x="f113" y="f3"/>
                    </a:lnTo>
                    <a:lnTo>
                      <a:pt x="f259" y="f3"/>
                    </a:lnTo>
                    <a:cubicBezTo>
                      <a:pt x="f260" y="f3"/>
                      <a:pt x="f261" y="f262"/>
                      <a:pt x="f263" y="f264"/>
                    </a:cubicBezTo>
                    <a:cubicBezTo>
                      <a:pt x="f265" y="f266"/>
                      <a:pt x="f267" y="f248"/>
                      <a:pt x="f268" y="f269"/>
                    </a:cubicBezTo>
                    <a:lnTo>
                      <a:pt x="f270" y="f269"/>
                    </a:lnTo>
                    <a:lnTo>
                      <a:pt x="f183" y="f271"/>
                    </a:lnTo>
                    <a:cubicBezTo>
                      <a:pt x="f272" y="f88"/>
                      <a:pt x="f273" y="f274"/>
                      <a:pt x="f227" y="f275"/>
                    </a:cubicBezTo>
                    <a:lnTo>
                      <a:pt x="f276" y="f277"/>
                    </a:lnTo>
                    <a:lnTo>
                      <a:pt x="f278" y="f279"/>
                    </a:lnTo>
                    <a:cubicBezTo>
                      <a:pt x="f280" y="f281"/>
                      <a:pt x="f282" y="f151"/>
                      <a:pt x="f283" y="f284"/>
                    </a:cubicBezTo>
                    <a:cubicBezTo>
                      <a:pt x="f285" y="f286"/>
                      <a:pt x="f287" y="f288"/>
                      <a:pt x="f289" y="f290"/>
                    </a:cubicBezTo>
                    <a:cubicBezTo>
                      <a:pt x="f291" y="f292"/>
                      <a:pt x="f223" y="f293"/>
                      <a:pt x="f280" y="f211"/>
                    </a:cubicBezTo>
                    <a:cubicBezTo>
                      <a:pt x="f273" y="f294"/>
                      <a:pt x="f295" y="f296"/>
                      <a:pt x="f297" y="f298"/>
                    </a:cubicBezTo>
                    <a:cubicBezTo>
                      <a:pt x="f299" y="f300"/>
                      <a:pt x="f301" y="f302"/>
                      <a:pt x="f303" y="f304"/>
                    </a:cubicBezTo>
                    <a:cubicBezTo>
                      <a:pt x="f305" y="f175"/>
                      <a:pt x="f306" y="f307"/>
                      <a:pt x="f308" y="f309"/>
                    </a:cubicBezTo>
                    <a:cubicBezTo>
                      <a:pt x="f310" y="f311"/>
                      <a:pt x="f312" y="f313"/>
                      <a:pt x="f314" y="f129"/>
                    </a:cubicBezTo>
                    <a:cubicBezTo>
                      <a:pt x="f315" y="f222"/>
                      <a:pt x="f316" y="f317"/>
                      <a:pt x="f318" y="f319"/>
                    </a:cubicBezTo>
                    <a:cubicBezTo>
                      <a:pt x="f320" y="f321"/>
                      <a:pt x="f322" y="f323"/>
                      <a:pt x="f324" y="f325"/>
                    </a:cubicBezTo>
                    <a:cubicBezTo>
                      <a:pt x="f120" y="f326"/>
                      <a:pt x="f327" y="f328"/>
                      <a:pt x="f329" y="f330"/>
                    </a:cubicBezTo>
                    <a:cubicBezTo>
                      <a:pt x="f331" y="f332"/>
                      <a:pt x="f333" y="f334"/>
                      <a:pt x="f335" y="f336"/>
                    </a:cubicBezTo>
                    <a:cubicBezTo>
                      <a:pt x="f337" y="f338"/>
                      <a:pt x="f162" y="f339"/>
                      <a:pt x="f340" y="f341"/>
                    </a:cubicBezTo>
                    <a:lnTo>
                      <a:pt x="f113" y="f342"/>
                    </a:lnTo>
                    <a:lnTo>
                      <a:pt x="f343" y="f341"/>
                    </a:lnTo>
                    <a:cubicBezTo>
                      <a:pt x="f344" y="f339"/>
                      <a:pt x="f345" y="f338"/>
                      <a:pt x="f346" y="f336"/>
                    </a:cubicBezTo>
                    <a:cubicBezTo>
                      <a:pt x="f347" y="f334"/>
                      <a:pt x="f348" y="f332"/>
                      <a:pt x="f349" y="f330"/>
                    </a:cubicBezTo>
                    <a:cubicBezTo>
                      <a:pt x="f350" y="f328"/>
                      <a:pt x="f102" y="f326"/>
                      <a:pt x="f351" y="f325"/>
                    </a:cubicBezTo>
                    <a:cubicBezTo>
                      <a:pt x="f352" y="f323"/>
                      <a:pt x="f353" y="f321"/>
                      <a:pt x="f354" y="f319"/>
                    </a:cubicBezTo>
                    <a:cubicBezTo>
                      <a:pt x="f355" y="f317"/>
                      <a:pt x="f356" y="f222"/>
                      <a:pt x="f357" y="f129"/>
                    </a:cubicBezTo>
                    <a:cubicBezTo>
                      <a:pt x="f358" y="f313"/>
                      <a:pt x="f359" y="f311"/>
                      <a:pt x="f360" y="f309"/>
                    </a:cubicBezTo>
                    <a:cubicBezTo>
                      <a:pt x="f361" y="f307"/>
                      <a:pt x="f3" y="f175"/>
                      <a:pt x="f362" y="f304"/>
                    </a:cubicBezTo>
                    <a:cubicBezTo>
                      <a:pt x="f363" y="f302"/>
                      <a:pt x="f364" y="f300"/>
                      <a:pt x="f365" y="f298"/>
                    </a:cubicBezTo>
                    <a:cubicBezTo>
                      <a:pt x="f366" y="f296"/>
                      <a:pt x="f180" y="f294"/>
                      <a:pt x="f367" y="f211"/>
                    </a:cubicBezTo>
                    <a:cubicBezTo>
                      <a:pt x="f182" y="f293"/>
                      <a:pt x="f160" y="f292"/>
                      <a:pt x="f368" y="f290"/>
                    </a:cubicBezTo>
                    <a:cubicBezTo>
                      <a:pt x="f369" y="f288"/>
                      <a:pt x="f69" y="f286"/>
                      <a:pt x="f370" y="f284"/>
                    </a:cubicBezTo>
                    <a:cubicBezTo>
                      <a:pt x="f371" y="f151"/>
                      <a:pt x="f367" y="f281"/>
                      <a:pt x="f372" y="f279"/>
                    </a:cubicBezTo>
                    <a:lnTo>
                      <a:pt x="f373" y="f277"/>
                    </a:lnTo>
                    <a:lnTo>
                      <a:pt x="f174" y="f275"/>
                    </a:lnTo>
                    <a:cubicBezTo>
                      <a:pt x="f374" y="f274"/>
                      <a:pt x="f375" y="f88"/>
                      <a:pt x="f376" y="f271"/>
                    </a:cubicBezTo>
                    <a:lnTo>
                      <a:pt x="f44" y="f269"/>
                    </a:lnTo>
                    <a:lnTo>
                      <a:pt x="f377" y="f269"/>
                    </a:lnTo>
                    <a:cubicBezTo>
                      <a:pt x="f378" y="f248"/>
                      <a:pt x="f379" y="f266"/>
                      <a:pt x="f380" y="f264"/>
                    </a:cubicBezTo>
                    <a:cubicBezTo>
                      <a:pt x="f45" y="f262"/>
                      <a:pt x="f381" y="f3"/>
                      <a:pt x="f258" y="f3"/>
                    </a:cubicBezTo>
                    <a:close/>
                    <a:moveTo>
                      <a:pt x="f258" y="f3"/>
                    </a:moveTo>
                    <a:lnTo>
                      <a:pt x="f258" y="f3"/>
                    </a:lnTo>
                    <a:close/>
                    <a:moveTo>
                      <a:pt x="f136" y="f382"/>
                    </a:moveTo>
                    <a:cubicBezTo>
                      <a:pt x="f383" y="f382"/>
                      <a:pt x="f327" y="f384"/>
                      <a:pt x="f327" y="f385"/>
                    </a:cubicBezTo>
                    <a:cubicBezTo>
                      <a:pt x="f327" y="f352"/>
                      <a:pt x="f383" y="f386"/>
                      <a:pt x="f136" y="f386"/>
                    </a:cubicBezTo>
                    <a:cubicBezTo>
                      <a:pt x="f214" y="f386"/>
                      <a:pt x="f387" y="f352"/>
                      <a:pt x="f387" y="f385"/>
                    </a:cubicBezTo>
                    <a:cubicBezTo>
                      <a:pt x="f387" y="f384"/>
                      <a:pt x="f214" y="f382"/>
                      <a:pt x="f136" y="f382"/>
                    </a:cubicBezTo>
                    <a:close/>
                    <a:moveTo>
                      <a:pt x="f136" y="f382"/>
                    </a:moveTo>
                    <a:lnTo>
                      <a:pt x="f136" y="f382"/>
                    </a:lnTo>
                    <a:close/>
                    <a:moveTo>
                      <a:pt x="f252" y="f388"/>
                    </a:moveTo>
                    <a:cubicBezTo>
                      <a:pt x="f389" y="f390"/>
                      <a:pt x="f391" y="f392"/>
                      <a:pt x="f393" y="f394"/>
                    </a:cubicBezTo>
                    <a:cubicBezTo>
                      <a:pt x="f395" y="f396"/>
                      <a:pt x="f397" y="f398"/>
                      <a:pt x="f162" y="f399"/>
                    </a:cubicBezTo>
                    <a:lnTo>
                      <a:pt x="f162" y="f400"/>
                    </a:lnTo>
                    <a:cubicBezTo>
                      <a:pt x="f140" y="f401"/>
                      <a:pt x="f258" y="f402"/>
                      <a:pt x="f6" y="f403"/>
                    </a:cubicBezTo>
                    <a:cubicBezTo>
                      <a:pt x="f206" y="f404"/>
                      <a:pt x="f259" y="f405"/>
                      <a:pt x="f335" y="f405"/>
                    </a:cubicBezTo>
                    <a:cubicBezTo>
                      <a:pt x="f406" y="f405"/>
                      <a:pt x="f212" y="f405"/>
                      <a:pt x="f407" y="f408"/>
                    </a:cubicBezTo>
                    <a:cubicBezTo>
                      <a:pt x="f409" y="f408"/>
                      <a:pt x="f410" y="f405"/>
                      <a:pt x="f165" y="f404"/>
                    </a:cubicBezTo>
                    <a:cubicBezTo>
                      <a:pt x="f260" y="f411"/>
                      <a:pt x="f412" y="f413"/>
                      <a:pt x="f414" y="f97"/>
                    </a:cubicBezTo>
                    <a:lnTo>
                      <a:pt x="f171" y="f415"/>
                    </a:lnTo>
                    <a:cubicBezTo>
                      <a:pt x="f324" y="f416"/>
                      <a:pt x="f417" y="f418"/>
                      <a:pt x="f134" y="f396"/>
                    </a:cubicBezTo>
                    <a:cubicBezTo>
                      <a:pt x="f419" y="f380"/>
                      <a:pt x="f420" y="f421"/>
                      <a:pt x="f422" y="f399"/>
                    </a:cubicBezTo>
                    <a:cubicBezTo>
                      <a:pt x="f423" y="f424"/>
                      <a:pt x="f425" y="f399"/>
                      <a:pt x="f426" y="f398"/>
                    </a:cubicBezTo>
                    <a:cubicBezTo>
                      <a:pt x="f427" y="f41"/>
                      <a:pt x="f428" y="f429"/>
                      <a:pt x="f430" y="f431"/>
                    </a:cubicBezTo>
                    <a:cubicBezTo>
                      <a:pt x="f132" y="f432"/>
                      <a:pt x="f132" y="f384"/>
                      <a:pt x="f433" y="f43"/>
                    </a:cubicBezTo>
                    <a:cubicBezTo>
                      <a:pt x="f217" y="f434"/>
                      <a:pt x="f435" y="f436"/>
                      <a:pt x="f304" y="f437"/>
                    </a:cubicBezTo>
                    <a:cubicBezTo>
                      <a:pt x="f438" y="f439"/>
                      <a:pt x="f440" y="f441"/>
                      <a:pt x="f442" y="f443"/>
                    </a:cubicBezTo>
                    <a:cubicBezTo>
                      <a:pt x="f121" y="f444"/>
                      <a:pt x="f445" y="f446"/>
                      <a:pt x="f447" y="f448"/>
                    </a:cubicBezTo>
                    <a:lnTo>
                      <a:pt x="f80" y="f449"/>
                    </a:lnTo>
                    <a:lnTo>
                      <a:pt x="f450" y="f451"/>
                    </a:lnTo>
                    <a:cubicBezTo>
                      <a:pt x="f452" y="f453"/>
                      <a:pt x="f423" y="f454"/>
                      <a:pt x="f422" y="f455"/>
                    </a:cubicBezTo>
                    <a:cubicBezTo>
                      <a:pt x="f452" y="f456"/>
                      <a:pt x="f457" y="f458"/>
                      <a:pt x="f425" y="f459"/>
                    </a:cubicBezTo>
                    <a:cubicBezTo>
                      <a:pt x="f460" y="f461"/>
                      <a:pt x="f462" y="f463"/>
                      <a:pt x="f464" y="f465"/>
                    </a:cubicBezTo>
                    <a:cubicBezTo>
                      <a:pt x="f466" y="f467"/>
                      <a:pt x="f468" y="f45"/>
                      <a:pt x="f469" y="f470"/>
                    </a:cubicBezTo>
                    <a:cubicBezTo>
                      <a:pt x="f263" y="f443"/>
                      <a:pt x="f320" y="f441"/>
                      <a:pt x="f471" y="f443"/>
                    </a:cubicBezTo>
                    <a:cubicBezTo>
                      <a:pt x="f472" y="f473"/>
                      <a:pt x="f474" y="f475"/>
                      <a:pt x="f476" y="f396"/>
                    </a:cubicBezTo>
                    <a:cubicBezTo>
                      <a:pt x="f428" y="f19"/>
                      <a:pt x="f417" y="f477"/>
                      <a:pt x="f478" y="f479"/>
                    </a:cubicBezTo>
                    <a:cubicBezTo>
                      <a:pt x="f480" y="f481"/>
                      <a:pt x="f482" y="f274"/>
                      <a:pt x="f206" y="f274"/>
                    </a:cubicBezTo>
                    <a:cubicBezTo>
                      <a:pt x="f483" y="f274"/>
                      <a:pt x="f484" y="f481"/>
                      <a:pt x="f156" y="f479"/>
                    </a:cubicBezTo>
                    <a:cubicBezTo>
                      <a:pt x="f485" y="f477"/>
                      <a:pt x="f486" y="f19"/>
                      <a:pt x="f400" y="f396"/>
                    </a:cubicBezTo>
                    <a:cubicBezTo>
                      <a:pt x="f487" y="f488"/>
                      <a:pt x="f354" y="f56"/>
                      <a:pt x="f489" y="f162"/>
                    </a:cubicBezTo>
                    <a:lnTo>
                      <a:pt x="f490" y="f162"/>
                    </a:lnTo>
                    <a:lnTo>
                      <a:pt x="f490" y="f465"/>
                    </a:lnTo>
                    <a:lnTo>
                      <a:pt x="f491" y="f465"/>
                    </a:lnTo>
                    <a:lnTo>
                      <a:pt x="f491" y="f45"/>
                    </a:lnTo>
                    <a:lnTo>
                      <a:pt x="f492" y="f45"/>
                    </a:lnTo>
                    <a:lnTo>
                      <a:pt x="f492" y="f436"/>
                    </a:lnTo>
                    <a:lnTo>
                      <a:pt x="f491" y="f436"/>
                    </a:lnTo>
                    <a:lnTo>
                      <a:pt x="f491" y="f493"/>
                    </a:lnTo>
                    <a:lnTo>
                      <a:pt x="f492" y="f493"/>
                    </a:lnTo>
                    <a:lnTo>
                      <a:pt x="f492" y="f494"/>
                    </a:lnTo>
                    <a:cubicBezTo>
                      <a:pt x="f492" y="f390"/>
                      <a:pt x="f495" y="f496"/>
                      <a:pt x="f497" y="f418"/>
                    </a:cubicBezTo>
                    <a:lnTo>
                      <a:pt x="f497" y="f498"/>
                    </a:lnTo>
                    <a:cubicBezTo>
                      <a:pt x="f497" y="f499"/>
                      <a:pt x="f351" y="f413"/>
                      <a:pt x="f500" y="f413"/>
                    </a:cubicBezTo>
                    <a:cubicBezTo>
                      <a:pt x="f501" y="f413"/>
                      <a:pt x="f502" y="f499"/>
                      <a:pt x="f502" y="f498"/>
                    </a:cubicBezTo>
                    <a:lnTo>
                      <a:pt x="f502" y="f418"/>
                    </a:lnTo>
                    <a:cubicBezTo>
                      <a:pt x="f503" y="f496"/>
                      <a:pt x="f504" y="f390"/>
                      <a:pt x="f504" y="f494"/>
                    </a:cubicBezTo>
                    <a:lnTo>
                      <a:pt x="f504" y="f493"/>
                    </a:lnTo>
                    <a:lnTo>
                      <a:pt x="f505" y="f493"/>
                    </a:lnTo>
                    <a:lnTo>
                      <a:pt x="f505" y="f436"/>
                    </a:lnTo>
                    <a:lnTo>
                      <a:pt x="f504" y="f436"/>
                    </a:lnTo>
                    <a:lnTo>
                      <a:pt x="f504" y="f45"/>
                    </a:lnTo>
                    <a:lnTo>
                      <a:pt x="f505" y="f45"/>
                    </a:lnTo>
                    <a:lnTo>
                      <a:pt x="f505" y="f465"/>
                    </a:lnTo>
                    <a:lnTo>
                      <a:pt x="f381" y="f465"/>
                    </a:lnTo>
                    <a:lnTo>
                      <a:pt x="f381" y="f162"/>
                    </a:lnTo>
                    <a:lnTo>
                      <a:pt x="f506" y="f162"/>
                    </a:lnTo>
                    <a:cubicBezTo>
                      <a:pt x="f507" y="f508"/>
                      <a:pt x="f140" y="f509"/>
                      <a:pt x="f510" y="f107"/>
                    </a:cubicBezTo>
                    <a:cubicBezTo>
                      <a:pt x="f212" y="f511"/>
                      <a:pt x="f512" y="f158"/>
                      <a:pt x="f513" y="f514"/>
                    </a:cubicBezTo>
                    <a:cubicBezTo>
                      <a:pt x="f515" y="f516"/>
                      <a:pt x="f517" y="f518"/>
                      <a:pt x="f389" y="f519"/>
                    </a:cubicBezTo>
                    <a:cubicBezTo>
                      <a:pt x="f74" y="f455"/>
                      <a:pt x="f520" y="f521"/>
                      <a:pt x="f522" y="f523"/>
                    </a:cubicBezTo>
                    <a:cubicBezTo>
                      <a:pt x="f524" y="f54"/>
                      <a:pt x="f525" y="f518"/>
                      <a:pt x="f526" y="f350"/>
                    </a:cubicBezTo>
                    <a:cubicBezTo>
                      <a:pt x="f414" y="f521"/>
                      <a:pt x="f525" y="f458"/>
                      <a:pt x="f527" y="f528"/>
                    </a:cubicBezTo>
                    <a:cubicBezTo>
                      <a:pt x="f524" y="f529"/>
                      <a:pt x="f530" y="f531"/>
                      <a:pt x="f532" y="f533"/>
                    </a:cubicBezTo>
                    <a:cubicBezTo>
                      <a:pt x="f534" y="f492"/>
                      <a:pt x="f120" y="f446"/>
                      <a:pt x="f535" y="f536"/>
                    </a:cubicBezTo>
                    <a:cubicBezTo>
                      <a:pt x="f537" y="f444"/>
                      <a:pt x="f538" y="f539"/>
                      <a:pt x="f540" y="f541"/>
                    </a:cubicBezTo>
                    <a:cubicBezTo>
                      <a:pt x="f542" y="f543"/>
                      <a:pt x="f214" y="f543"/>
                      <a:pt x="f544" y="f543"/>
                    </a:cubicBezTo>
                    <a:cubicBezTo>
                      <a:pt x="f298" y="f543"/>
                      <a:pt x="f545" y="f546"/>
                      <a:pt x="f138" y="f99"/>
                    </a:cubicBezTo>
                    <a:lnTo>
                      <a:pt x="f547" y="f470"/>
                    </a:lnTo>
                    <a:lnTo>
                      <a:pt x="f165" y="f548"/>
                    </a:lnTo>
                    <a:cubicBezTo>
                      <a:pt x="f549" y="f441"/>
                      <a:pt x="f550" y="f551"/>
                      <a:pt x="f118" y="f43"/>
                    </a:cubicBezTo>
                    <a:cubicBezTo>
                      <a:pt x="f517" y="f552"/>
                      <a:pt x="f545" y="f151"/>
                      <a:pt x="f553" y="f431"/>
                    </a:cubicBezTo>
                    <a:cubicBezTo>
                      <a:pt x="f554" y="f555"/>
                      <a:pt x="f556" y="f388"/>
                      <a:pt x="f252" y="f388"/>
                    </a:cubicBezTo>
                    <a:close/>
                    <a:moveTo>
                      <a:pt x="f252" y="f388"/>
                    </a:moveTo>
                    <a:lnTo>
                      <a:pt x="f252" y="f388"/>
                    </a:lnTo>
                    <a:close/>
                    <a:moveTo>
                      <a:pt x="f557" y="f558"/>
                    </a:moveTo>
                    <a:cubicBezTo>
                      <a:pt x="f559" y="f560"/>
                      <a:pt x="f440" y="f561"/>
                      <a:pt x="f562" y="f563"/>
                    </a:cubicBezTo>
                    <a:cubicBezTo>
                      <a:pt x="f419" y="f564"/>
                      <a:pt x="f261" y="f565"/>
                      <a:pt x="f566" y="f567"/>
                    </a:cubicBezTo>
                    <a:cubicBezTo>
                      <a:pt x="f250" y="f568"/>
                      <a:pt x="f569" y="f64"/>
                      <a:pt x="f570" y="f203"/>
                    </a:cubicBezTo>
                    <a:cubicBezTo>
                      <a:pt x="f571" y="f572"/>
                      <a:pt x="f573" y="f574"/>
                      <a:pt x="f78" y="f574"/>
                    </a:cubicBezTo>
                    <a:lnTo>
                      <a:pt x="f575" y="f574"/>
                    </a:lnTo>
                    <a:lnTo>
                      <a:pt x="f576" y="f577"/>
                    </a:lnTo>
                    <a:cubicBezTo>
                      <a:pt x="f324" y="f578"/>
                      <a:pt x="f579" y="f105"/>
                      <a:pt x="f216" y="f156"/>
                    </a:cubicBezTo>
                    <a:cubicBezTo>
                      <a:pt x="f580" y="f288"/>
                      <a:pt x="f530" y="f581"/>
                      <a:pt x="f582" y="f583"/>
                    </a:cubicBezTo>
                    <a:cubicBezTo>
                      <a:pt x="f584" y="f585"/>
                      <a:pt x="f586" y="f587"/>
                      <a:pt x="f588" y="f103"/>
                    </a:cubicBezTo>
                    <a:cubicBezTo>
                      <a:pt x="f545" y="f581"/>
                      <a:pt x="f589" y="f590"/>
                      <a:pt x="f591" y="f105"/>
                    </a:cubicBezTo>
                    <a:cubicBezTo>
                      <a:pt x="f409" y="f592"/>
                      <a:pt x="f593" y="f578"/>
                      <a:pt x="f594" y="f568"/>
                    </a:cubicBezTo>
                    <a:cubicBezTo>
                      <a:pt x="f595" y="f293"/>
                      <a:pt x="f340" y="f507"/>
                      <a:pt x="f343" y="f162"/>
                    </a:cubicBezTo>
                    <a:lnTo>
                      <a:pt x="f530" y="f162"/>
                    </a:lnTo>
                    <a:lnTo>
                      <a:pt x="f530" y="f596"/>
                    </a:lnTo>
                    <a:lnTo>
                      <a:pt x="f597" y="f340"/>
                    </a:lnTo>
                    <a:cubicBezTo>
                      <a:pt x="f414" y="f208"/>
                      <a:pt x="f579" y="f598"/>
                      <a:pt x="f576" y="f508"/>
                    </a:cubicBezTo>
                    <a:cubicBezTo>
                      <a:pt x="f599" y="f572"/>
                      <a:pt x="f304" y="f347"/>
                      <a:pt x="f447" y="f107"/>
                    </a:cubicBezTo>
                    <a:cubicBezTo>
                      <a:pt x="f423" y="f600"/>
                      <a:pt x="f217" y="f601"/>
                      <a:pt x="f427" y="f602"/>
                    </a:cubicBezTo>
                    <a:cubicBezTo>
                      <a:pt x="f603" y="f604"/>
                      <a:pt x="f605" y="f581"/>
                      <a:pt x="f175" y="f606"/>
                    </a:cubicBezTo>
                    <a:cubicBezTo>
                      <a:pt x="f607" y="f583"/>
                      <a:pt x="f608" y="f606"/>
                      <a:pt x="f474" y="f198"/>
                    </a:cubicBezTo>
                    <a:cubicBezTo>
                      <a:pt x="f609" y="f581"/>
                      <a:pt x="f610" y="f288"/>
                      <a:pt x="f611" y="f156"/>
                    </a:cubicBezTo>
                    <a:cubicBezTo>
                      <a:pt x="f612" y="f613"/>
                      <a:pt x="f614" y="f615"/>
                      <a:pt x="f616" y="f617"/>
                    </a:cubicBezTo>
                    <a:cubicBezTo>
                      <a:pt x="f618" y="f619"/>
                      <a:pt x="f620" y="f621"/>
                      <a:pt x="f622" y="f623"/>
                    </a:cubicBezTo>
                    <a:cubicBezTo>
                      <a:pt x="f624" y="f546"/>
                      <a:pt x="f476" y="f444"/>
                      <a:pt x="f625" y="f626"/>
                    </a:cubicBezTo>
                    <a:cubicBezTo>
                      <a:pt x="f627" y="f628"/>
                      <a:pt x="f603" y="f629"/>
                      <a:pt x="f322" y="f630"/>
                    </a:cubicBezTo>
                    <a:cubicBezTo>
                      <a:pt x="f425" y="f52"/>
                      <a:pt x="f452" y="f523"/>
                      <a:pt x="f557" y="f558"/>
                    </a:cubicBezTo>
                    <a:close/>
                    <a:moveTo>
                      <a:pt x="f557" y="f558"/>
                    </a:moveTo>
                    <a:lnTo>
                      <a:pt x="f557" y="f558"/>
                    </a:lnTo>
                    <a:close/>
                    <a:moveTo>
                      <a:pt x="f631" y="f632"/>
                    </a:moveTo>
                    <a:lnTo>
                      <a:pt x="f15" y="f632"/>
                    </a:lnTo>
                    <a:lnTo>
                      <a:pt x="f15" y="f633"/>
                    </a:lnTo>
                    <a:cubicBezTo>
                      <a:pt x="f15" y="f633"/>
                      <a:pt x="f634" y="f175"/>
                      <a:pt x="f494" y="f175"/>
                    </a:cubicBezTo>
                    <a:lnTo>
                      <a:pt x="f635" y="f175"/>
                    </a:lnTo>
                    <a:cubicBezTo>
                      <a:pt x="f636" y="f175"/>
                      <a:pt x="f636" y="f633"/>
                      <a:pt x="f636" y="f633"/>
                    </a:cubicBezTo>
                    <a:lnTo>
                      <a:pt x="f636" y="f632"/>
                    </a:lnTo>
                    <a:lnTo>
                      <a:pt x="f637" y="f632"/>
                    </a:lnTo>
                    <a:cubicBezTo>
                      <a:pt x="f638" y="f639"/>
                      <a:pt x="f640" y="f462"/>
                      <a:pt x="f486" y="f641"/>
                    </a:cubicBezTo>
                    <a:cubicBezTo>
                      <a:pt x="f552" y="f642"/>
                      <a:pt x="f643" y="f644"/>
                      <a:pt x="f645" y="f646"/>
                    </a:cubicBezTo>
                    <a:cubicBezTo>
                      <a:pt x="f536" y="f647"/>
                      <a:pt x="f648" y="f571"/>
                      <a:pt x="f58" y="f649"/>
                    </a:cubicBezTo>
                    <a:cubicBezTo>
                      <a:pt x="f153" y="f650"/>
                      <a:pt x="f651" y="f633"/>
                      <a:pt x="f541" y="f632"/>
                    </a:cubicBezTo>
                    <a:lnTo>
                      <a:pt x="f153" y="f632"/>
                    </a:lnTo>
                    <a:lnTo>
                      <a:pt x="f153" y="f652"/>
                    </a:lnTo>
                    <a:cubicBezTo>
                      <a:pt x="f153" y="f653"/>
                      <a:pt x="f648" y="f654"/>
                      <a:pt x="f501" y="f654"/>
                    </a:cubicBezTo>
                    <a:lnTo>
                      <a:pt x="f505" y="f654"/>
                    </a:lnTo>
                    <a:cubicBezTo>
                      <a:pt x="f503" y="f654"/>
                      <a:pt x="f196" y="f653"/>
                      <a:pt x="f196" y="f652"/>
                    </a:cubicBezTo>
                    <a:lnTo>
                      <a:pt x="f196" y="f632"/>
                    </a:lnTo>
                    <a:lnTo>
                      <a:pt x="f519" y="f632"/>
                    </a:lnTo>
                    <a:cubicBezTo>
                      <a:pt x="f655" y="f632"/>
                      <a:pt x="f523" y="f476"/>
                      <a:pt x="f523" y="f656"/>
                    </a:cubicBezTo>
                    <a:lnTo>
                      <a:pt x="f523" y="f657"/>
                    </a:lnTo>
                    <a:cubicBezTo>
                      <a:pt x="f523" y="f658"/>
                      <a:pt x="f655" y="f659"/>
                      <a:pt x="f519" y="f659"/>
                    </a:cubicBezTo>
                    <a:cubicBezTo>
                      <a:pt x="f660" y="f661"/>
                      <a:pt x="f662" y="f624"/>
                      <a:pt x="f631" y="f659"/>
                    </a:cubicBezTo>
                    <a:cubicBezTo>
                      <a:pt x="f496" y="f659"/>
                      <a:pt x="f415" y="f658"/>
                      <a:pt x="f415" y="f657"/>
                    </a:cubicBezTo>
                    <a:lnTo>
                      <a:pt x="f415" y="f656"/>
                    </a:lnTo>
                    <a:cubicBezTo>
                      <a:pt x="f415" y="f476"/>
                      <a:pt x="f496" y="f632"/>
                      <a:pt x="f631" y="f632"/>
                    </a:cubicBezTo>
                    <a:close/>
                    <a:moveTo>
                      <a:pt x="f631" y="f632"/>
                    </a:moveTo>
                    <a:lnTo>
                      <a:pt x="f631" y="f632"/>
                    </a:lnTo>
                    <a:close/>
                    <a:moveTo>
                      <a:pt x="f198" y="f322"/>
                    </a:moveTo>
                    <a:cubicBezTo>
                      <a:pt x="f663" y="f664"/>
                      <a:pt x="f503" y="f665"/>
                      <a:pt x="f461" y="f250"/>
                    </a:cubicBezTo>
                    <a:cubicBezTo>
                      <a:pt x="f621" y="f666"/>
                      <a:pt x="f485" y="f667"/>
                      <a:pt x="f13" y="f169"/>
                    </a:cubicBezTo>
                    <a:cubicBezTo>
                      <a:pt x="f668" y="f669"/>
                      <a:pt x="f451" y="f670"/>
                      <a:pt x="f497" y="f553"/>
                    </a:cubicBezTo>
                    <a:cubicBezTo>
                      <a:pt x="f671" y="f556"/>
                      <a:pt x="f672" y="f673"/>
                      <a:pt x="f99" y="f540"/>
                    </a:cubicBezTo>
                    <a:cubicBezTo>
                      <a:pt x="f638" y="f674"/>
                      <a:pt x="f675" y="f527"/>
                      <a:pt x="f676" y="f641"/>
                    </a:cubicBezTo>
                    <a:cubicBezTo>
                      <a:pt x="f636" y="f557"/>
                      <a:pt x="f677" y="f678"/>
                      <a:pt x="f436" y="f679"/>
                    </a:cubicBezTo>
                    <a:cubicBezTo>
                      <a:pt x="f680" y="f681"/>
                      <a:pt x="f490" y="f682"/>
                      <a:pt x="f683" y="f625"/>
                    </a:cubicBezTo>
                    <a:cubicBezTo>
                      <a:pt x="f683" y="f684"/>
                      <a:pt x="f685" y="f82"/>
                      <a:pt x="f686" y="f639"/>
                    </a:cubicBezTo>
                    <a:cubicBezTo>
                      <a:pt x="f541" y="f687"/>
                      <a:pt x="f688" y="f82"/>
                      <a:pt x="f444" y="f689"/>
                    </a:cubicBezTo>
                    <a:cubicBezTo>
                      <a:pt x="f446" y="f653"/>
                      <a:pt x="f254" y="f690"/>
                      <a:pt x="f691" y="f692"/>
                    </a:cubicBezTo>
                    <a:cubicBezTo>
                      <a:pt x="f153" y="f466"/>
                      <a:pt x="f693" y="f433"/>
                      <a:pt x="f198" y="f322"/>
                    </a:cubicBezTo>
                    <a:close/>
                    <a:moveTo>
                      <a:pt x="f198" y="f322"/>
                    </a:moveTo>
                    <a:lnTo>
                      <a:pt x="f198" y="f322"/>
                    </a:lnTo>
                    <a:close/>
                    <a:moveTo>
                      <a:pt x="f694" y="f211"/>
                    </a:moveTo>
                    <a:lnTo>
                      <a:pt x="f694" y="f162"/>
                    </a:lnTo>
                    <a:lnTo>
                      <a:pt x="f695" y="f162"/>
                    </a:lnTo>
                    <a:lnTo>
                      <a:pt x="f695" y="f696"/>
                    </a:lnTo>
                    <a:lnTo>
                      <a:pt x="f686" y="f696"/>
                    </a:lnTo>
                    <a:lnTo>
                      <a:pt x="f686" y="f162"/>
                    </a:lnTo>
                    <a:lnTo>
                      <a:pt x="f697" y="f162"/>
                    </a:lnTo>
                    <a:lnTo>
                      <a:pt x="f697" y="f698"/>
                    </a:lnTo>
                    <a:cubicBezTo>
                      <a:pt x="f697" y="f699"/>
                      <a:pt x="f694" y="f699"/>
                      <a:pt x="f694" y="f698"/>
                    </a:cubicBezTo>
                    <a:lnTo>
                      <a:pt x="f694" y="f211"/>
                    </a:lnTo>
                    <a:close/>
                    <a:moveTo>
                      <a:pt x="f694" y="f211"/>
                    </a:moveTo>
                    <a:lnTo>
                      <a:pt x="f694" y="f211"/>
                    </a:lnTo>
                    <a:close/>
                    <a:moveTo>
                      <a:pt x="f503" y="f432"/>
                    </a:moveTo>
                    <a:lnTo>
                      <a:pt x="f503" y="f494"/>
                    </a:lnTo>
                    <a:cubicBezTo>
                      <a:pt x="f503" y="f700"/>
                      <a:pt x="f528" y="f415"/>
                      <a:pt x="f500" y="f415"/>
                    </a:cubicBezTo>
                    <a:cubicBezTo>
                      <a:pt x="f697" y="f415"/>
                      <a:pt x="f643" y="f700"/>
                      <a:pt x="f643" y="f494"/>
                    </a:cubicBezTo>
                    <a:lnTo>
                      <a:pt x="f643" y="f432"/>
                    </a:lnTo>
                    <a:lnTo>
                      <a:pt x="f503" y="f432"/>
                    </a:lnTo>
                    <a:close/>
                    <a:moveTo>
                      <a:pt x="f503" y="f432"/>
                    </a:moveTo>
                    <a:lnTo>
                      <a:pt x="f503" y="f432"/>
                    </a:lnTo>
                    <a:close/>
                    <a:moveTo>
                      <a:pt x="f501" y="f396"/>
                    </a:moveTo>
                    <a:lnTo>
                      <a:pt x="f501" y="f498"/>
                    </a:lnTo>
                    <a:cubicBezTo>
                      <a:pt x="f501" y="f701"/>
                      <a:pt x="f702" y="f421"/>
                      <a:pt x="f500" y="f421"/>
                    </a:cubicBezTo>
                    <a:cubicBezTo>
                      <a:pt x="f621" y="f421"/>
                      <a:pt x="f351" y="f701"/>
                      <a:pt x="f351" y="f498"/>
                    </a:cubicBezTo>
                    <a:lnTo>
                      <a:pt x="f351" y="f396"/>
                    </a:lnTo>
                    <a:cubicBezTo>
                      <a:pt x="f660" y="f396"/>
                      <a:pt x="f703" y="f704"/>
                      <a:pt x="f500" y="f704"/>
                    </a:cubicBezTo>
                    <a:cubicBezTo>
                      <a:pt x="f645" y="f704"/>
                      <a:pt x="f648" y="f396"/>
                      <a:pt x="f501" y="f396"/>
                    </a:cubicBezTo>
                    <a:close/>
                    <a:moveTo>
                      <a:pt x="f501" y="f396"/>
                    </a:moveTo>
                    <a:lnTo>
                      <a:pt x="f501" y="f396"/>
                    </a:lnTo>
                    <a:close/>
                    <a:moveTo>
                      <a:pt x="f495" y="f441"/>
                    </a:moveTo>
                    <a:lnTo>
                      <a:pt x="f495" y="f446"/>
                    </a:lnTo>
                    <a:lnTo>
                      <a:pt x="f503" y="f446"/>
                    </a:lnTo>
                    <a:lnTo>
                      <a:pt x="f503" y="f441"/>
                    </a:lnTo>
                    <a:lnTo>
                      <a:pt x="f495" y="f441"/>
                    </a:lnTo>
                    <a:close/>
                    <a:moveTo>
                      <a:pt x="f495" y="f441"/>
                    </a:moveTo>
                    <a:lnTo>
                      <a:pt x="f495" y="f441"/>
                    </a:lnTo>
                    <a:close/>
                    <a:moveTo>
                      <a:pt x="f628" y="f493"/>
                    </a:moveTo>
                    <a:lnTo>
                      <a:pt x="f628" y="f436"/>
                    </a:lnTo>
                    <a:lnTo>
                      <a:pt x="f621" y="f436"/>
                    </a:lnTo>
                    <a:lnTo>
                      <a:pt x="f195" y="f436"/>
                    </a:lnTo>
                    <a:lnTo>
                      <a:pt x="f195" y="f493"/>
                    </a:lnTo>
                    <a:lnTo>
                      <a:pt x="f628" y="f493"/>
                    </a:lnTo>
                    <a:close/>
                    <a:moveTo>
                      <a:pt x="f628" y="f493"/>
                    </a:moveTo>
                    <a:lnTo>
                      <a:pt x="f628" y="f493"/>
                    </a:lnTo>
                    <a:close/>
                    <a:moveTo>
                      <a:pt x="f645" y="f493"/>
                    </a:moveTo>
                    <a:lnTo>
                      <a:pt x="f645" y="f436"/>
                    </a:lnTo>
                    <a:lnTo>
                      <a:pt x="f502" y="f436"/>
                    </a:lnTo>
                    <a:lnTo>
                      <a:pt x="f502" y="f493"/>
                    </a:lnTo>
                    <a:lnTo>
                      <a:pt x="f705" y="f493"/>
                    </a:lnTo>
                    <a:lnTo>
                      <a:pt x="f645" y="f493"/>
                    </a:lnTo>
                    <a:close/>
                    <a:moveTo>
                      <a:pt x="f645" y="f493"/>
                    </a:moveTo>
                    <a:lnTo>
                      <a:pt x="f645" y="f493"/>
                    </a:lnTo>
                    <a:close/>
                    <a:moveTo>
                      <a:pt x="f695" y="f529"/>
                    </a:moveTo>
                    <a:lnTo>
                      <a:pt x="f706" y="f529"/>
                    </a:lnTo>
                    <a:lnTo>
                      <a:pt x="f706" y="f694"/>
                    </a:lnTo>
                    <a:lnTo>
                      <a:pt x="f707" y="f694"/>
                    </a:lnTo>
                    <a:lnTo>
                      <a:pt x="f707" y="f529"/>
                    </a:lnTo>
                    <a:lnTo>
                      <a:pt x="f629" y="f529"/>
                    </a:lnTo>
                    <a:lnTo>
                      <a:pt x="f629" y="f694"/>
                    </a:lnTo>
                    <a:lnTo>
                      <a:pt x="f621" y="f694"/>
                    </a:lnTo>
                    <a:lnTo>
                      <a:pt x="f621" y="f529"/>
                    </a:lnTo>
                    <a:lnTo>
                      <a:pt x="f13" y="f529"/>
                    </a:lnTo>
                    <a:lnTo>
                      <a:pt x="f13" y="f694"/>
                    </a:lnTo>
                    <a:lnTo>
                      <a:pt x="f488" y="f694"/>
                    </a:lnTo>
                    <a:lnTo>
                      <a:pt x="f488" y="f529"/>
                    </a:lnTo>
                    <a:lnTo>
                      <a:pt x="f686" y="f529"/>
                    </a:lnTo>
                    <a:lnTo>
                      <a:pt x="f686" y="f619"/>
                    </a:lnTo>
                    <a:lnTo>
                      <a:pt x="f695" y="f619"/>
                    </a:lnTo>
                    <a:lnTo>
                      <a:pt x="f695" y="f529"/>
                    </a:lnTo>
                    <a:close/>
                    <a:moveTo>
                      <a:pt x="f695" y="f529"/>
                    </a:moveTo>
                    <a:lnTo>
                      <a:pt x="f695" y="f529"/>
                    </a:lnTo>
                    <a:close/>
                    <a:moveTo>
                      <a:pt x="f628" y="f45"/>
                    </a:moveTo>
                    <a:lnTo>
                      <a:pt x="f628" y="f465"/>
                    </a:lnTo>
                    <a:lnTo>
                      <a:pt x="f502" y="f465"/>
                    </a:lnTo>
                    <a:lnTo>
                      <a:pt x="f502" y="f45"/>
                    </a:lnTo>
                    <a:lnTo>
                      <a:pt x="f628" y="f45"/>
                    </a:lnTo>
                    <a:close/>
                    <a:moveTo>
                      <a:pt x="f628" y="f45"/>
                    </a:moveTo>
                    <a:lnTo>
                      <a:pt x="f628" y="f45"/>
                    </a:lnTo>
                    <a:close/>
                    <a:moveTo>
                      <a:pt x="f697" y="f708"/>
                    </a:moveTo>
                    <a:lnTo>
                      <a:pt x="f694" y="f708"/>
                    </a:lnTo>
                    <a:lnTo>
                      <a:pt x="f694" y="f349"/>
                    </a:lnTo>
                    <a:lnTo>
                      <a:pt x="f697" y="f349"/>
                    </a:lnTo>
                    <a:lnTo>
                      <a:pt x="f697" y="f708"/>
                    </a:lnTo>
                    <a:close/>
                    <a:moveTo>
                      <a:pt x="f697" y="f708"/>
                    </a:moveTo>
                    <a:lnTo>
                      <a:pt x="f697" y="f708"/>
                    </a:lnTo>
                    <a:close/>
                    <a:moveTo>
                      <a:pt x="f686" y="f290"/>
                    </a:moveTo>
                    <a:lnTo>
                      <a:pt x="f695" y="f290"/>
                    </a:lnTo>
                    <a:lnTo>
                      <a:pt x="f695" y="f663"/>
                    </a:lnTo>
                    <a:lnTo>
                      <a:pt x="f686" y="f663"/>
                    </a:lnTo>
                    <a:lnTo>
                      <a:pt x="f686" y="f290"/>
                    </a:lnTo>
                    <a:close/>
                    <a:moveTo>
                      <a:pt x="f686" y="f290"/>
                    </a:moveTo>
                    <a:lnTo>
                      <a:pt x="f686" y="f290"/>
                    </a:lnTo>
                    <a:close/>
                    <a:moveTo>
                      <a:pt x="f55" y="f709"/>
                    </a:moveTo>
                    <a:lnTo>
                      <a:pt x="f401" y="f400"/>
                    </a:lnTo>
                    <a:cubicBezTo>
                      <a:pt x="f710" y="f711"/>
                      <a:pt x="f691" y="f712"/>
                      <a:pt x="f11" y="f713"/>
                    </a:cubicBezTo>
                    <a:cubicBezTo>
                      <a:pt x="f714" y="f715"/>
                      <a:pt x="f568" y="f716"/>
                      <a:pt x="f206" y="f716"/>
                    </a:cubicBezTo>
                    <a:cubicBezTo>
                      <a:pt x="f512" y="f716"/>
                      <a:pt x="f165" y="f715"/>
                      <a:pt x="f588" y="f713"/>
                    </a:cubicBezTo>
                    <a:cubicBezTo>
                      <a:pt x="f571" y="f717"/>
                      <a:pt x="f466" y="f718"/>
                      <a:pt x="f218" y="f26"/>
                    </a:cubicBezTo>
                    <a:cubicBezTo>
                      <a:pt x="f719" y="f437"/>
                      <a:pt x="f177" y="f720"/>
                      <a:pt x="f721" y="f604"/>
                    </a:cubicBezTo>
                    <a:lnTo>
                      <a:pt x="f722" y="f604"/>
                    </a:lnTo>
                    <a:lnTo>
                      <a:pt x="f721" y="f723"/>
                    </a:lnTo>
                    <a:cubicBezTo>
                      <a:pt x="f724" y="f62"/>
                      <a:pt x="f725" y="f161"/>
                      <a:pt x="f725" y="f23"/>
                    </a:cubicBezTo>
                    <a:cubicBezTo>
                      <a:pt x="f726" y="f727"/>
                      <a:pt x="f728" y="f729"/>
                      <a:pt x="f659" y="f730"/>
                    </a:cubicBezTo>
                    <a:cubicBezTo>
                      <a:pt x="f659" y="f731"/>
                      <a:pt x="f658" y="f18"/>
                      <a:pt x="f658" y="f18"/>
                    </a:cubicBezTo>
                    <a:lnTo>
                      <a:pt x="f268" y="f732"/>
                    </a:lnTo>
                    <a:cubicBezTo>
                      <a:pt x="f733" y="f734"/>
                      <a:pt x="f735" y="f736"/>
                      <a:pt x="f737" y="f90"/>
                    </a:cubicBezTo>
                    <a:cubicBezTo>
                      <a:pt x="f738" y="f89"/>
                      <a:pt x="f289" y="f87"/>
                      <a:pt x="f739" y="f85"/>
                    </a:cubicBezTo>
                    <a:cubicBezTo>
                      <a:pt x="f740" y="f83"/>
                      <a:pt x="f740" y="f82"/>
                      <a:pt x="f741" y="f80"/>
                    </a:cubicBezTo>
                    <a:cubicBezTo>
                      <a:pt x="f742" y="f78"/>
                      <a:pt x="f234" y="f76"/>
                      <a:pt x="f743" y="f74"/>
                    </a:cubicBezTo>
                    <a:cubicBezTo>
                      <a:pt x="f744" y="f72"/>
                      <a:pt x="f285" y="f70"/>
                      <a:pt x="f745" y="f68"/>
                    </a:cubicBezTo>
                    <a:cubicBezTo>
                      <a:pt x="f737" y="f66"/>
                      <a:pt x="f746" y="f64"/>
                      <a:pt x="f747" y="f62"/>
                    </a:cubicBezTo>
                    <a:cubicBezTo>
                      <a:pt x="f221" y="f723"/>
                      <a:pt x="f748" y="f587"/>
                      <a:pt x="f749" y="f47"/>
                    </a:cubicBezTo>
                    <a:cubicBezTo>
                      <a:pt x="f270" y="f45"/>
                      <a:pt x="f750" y="f43"/>
                      <a:pt x="f751" y="f41"/>
                    </a:cubicBezTo>
                    <a:cubicBezTo>
                      <a:pt x="f752" y="f39"/>
                      <a:pt x="f94" y="f37"/>
                      <a:pt x="f753" y="f35"/>
                    </a:cubicBezTo>
                    <a:cubicBezTo>
                      <a:pt x="f754" y="f755"/>
                      <a:pt x="f756" y="f757"/>
                      <a:pt x="f758" y="f759"/>
                    </a:cubicBezTo>
                    <a:cubicBezTo>
                      <a:pt x="f760" y="f34"/>
                      <a:pt x="f761" y="f762"/>
                      <a:pt x="f82" y="f763"/>
                    </a:cubicBezTo>
                    <a:cubicBezTo>
                      <a:pt x="f599" y="f764"/>
                      <a:pt x="f556" y="f765"/>
                      <a:pt x="f113" y="f765"/>
                    </a:cubicBezTo>
                    <a:cubicBezTo>
                      <a:pt x="f560" y="f765"/>
                      <a:pt x="f643" y="f764"/>
                      <a:pt x="f766" y="f763"/>
                    </a:cubicBezTo>
                    <a:cubicBezTo>
                      <a:pt x="f767" y="f762"/>
                      <a:pt x="f768" y="f34"/>
                      <a:pt x="f769" y="f759"/>
                    </a:cubicBezTo>
                    <a:cubicBezTo>
                      <a:pt x="f770" y="f771"/>
                      <a:pt x="f376" y="f772"/>
                      <a:pt x="f55" y="f709"/>
                    </a:cubicBezTo>
                    <a:close/>
                    <a:moveTo>
                      <a:pt x="f55" y="f709"/>
                    </a:moveTo>
                    <a:lnTo>
                      <a:pt x="f55" y="f709"/>
                    </a:lnTo>
                    <a:close/>
                    <a:moveTo>
                      <a:pt x="f55" y="f454"/>
                    </a:moveTo>
                    <a:lnTo>
                      <a:pt x="f773" y="f528"/>
                    </a:lnTo>
                    <a:cubicBezTo>
                      <a:pt x="f774" y="f45"/>
                      <a:pt x="f775" y="f386"/>
                      <a:pt x="f776" y="f97"/>
                    </a:cubicBezTo>
                    <a:cubicBezTo>
                      <a:pt x="f371" y="f777"/>
                      <a:pt x="f184" y="f778"/>
                      <a:pt x="f145" y="f779"/>
                    </a:cubicBezTo>
                    <a:lnTo>
                      <a:pt x="f763" y="f780"/>
                    </a:lnTo>
                    <a:lnTo>
                      <a:pt x="f781" y="f768"/>
                    </a:lnTo>
                    <a:cubicBezTo>
                      <a:pt x="f782" y="f783"/>
                      <a:pt x="f57" y="f784"/>
                      <a:pt x="f785" y="f786"/>
                    </a:cubicBezTo>
                    <a:lnTo>
                      <a:pt x="f787" y="f34"/>
                    </a:lnTo>
                    <a:lnTo>
                      <a:pt x="f788" y="f34"/>
                    </a:lnTo>
                    <a:cubicBezTo>
                      <a:pt x="f789" y="f790"/>
                      <a:pt x="f791" y="f792"/>
                      <a:pt x="f793" y="f764"/>
                    </a:cubicBezTo>
                    <a:cubicBezTo>
                      <a:pt x="f643" y="f794"/>
                      <a:pt x="f795" y="f796"/>
                      <a:pt x="f113" y="f796"/>
                    </a:cubicBezTo>
                    <a:cubicBezTo>
                      <a:pt x="f797" y="f796"/>
                      <a:pt x="f599" y="f794"/>
                      <a:pt x="f798" y="f764"/>
                    </a:cubicBezTo>
                    <a:cubicBezTo>
                      <a:pt x="f719" y="f792"/>
                      <a:pt x="f799" y="f790"/>
                      <a:pt x="f800" y="f34"/>
                    </a:cubicBezTo>
                    <a:lnTo>
                      <a:pt x="f801" y="f34"/>
                    </a:lnTo>
                    <a:lnTo>
                      <a:pt x="f802" y="f786"/>
                    </a:lnTo>
                    <a:cubicBezTo>
                      <a:pt x="f221" y="f784"/>
                      <a:pt x="f803" y="f783"/>
                      <a:pt x="f233" y="f768"/>
                    </a:cubicBezTo>
                    <a:lnTo>
                      <a:pt x="f804" y="f780"/>
                    </a:lnTo>
                    <a:lnTo>
                      <a:pt x="f233" y="f779"/>
                    </a:lnTo>
                    <a:cubicBezTo>
                      <a:pt x="f222" y="f778"/>
                      <a:pt x="f805" y="f777"/>
                      <a:pt x="f806" y="f97"/>
                    </a:cubicBezTo>
                    <a:cubicBezTo>
                      <a:pt x="f733" y="f386"/>
                      <a:pt x="f12" y="f45"/>
                      <a:pt x="f807" y="f528"/>
                    </a:cubicBezTo>
                    <a:cubicBezTo>
                      <a:pt x="f732" y="f808"/>
                      <a:pt x="f809" y="f590"/>
                      <a:pt x="f810" y="f565"/>
                    </a:cubicBezTo>
                    <a:cubicBezTo>
                      <a:pt x="f811" y="f812"/>
                      <a:pt x="f813" y="f814"/>
                      <a:pt x="f738" y="f815"/>
                    </a:cubicBezTo>
                    <a:cubicBezTo>
                      <a:pt x="f816" y="f817"/>
                      <a:pt x="f818" y="f393"/>
                      <a:pt x="f819" y="f327"/>
                    </a:cubicBezTo>
                    <a:cubicBezTo>
                      <a:pt x="f280" y="f820"/>
                      <a:pt x="f317" y="f821"/>
                      <a:pt x="f822" y="f823"/>
                    </a:cubicBezTo>
                    <a:cubicBezTo>
                      <a:pt x="f824" y="f82"/>
                      <a:pt x="f824" y="f247"/>
                      <a:pt x="f825" y="f826"/>
                    </a:cubicBezTo>
                    <a:cubicBezTo>
                      <a:pt x="f827" y="f828"/>
                      <a:pt x="f829" y="f801"/>
                      <a:pt x="f243" y="f830"/>
                    </a:cubicBezTo>
                    <a:cubicBezTo>
                      <a:pt x="f831" y="f810"/>
                      <a:pt x="f832" y="f222"/>
                      <a:pt x="f833" y="f834"/>
                    </a:cubicBezTo>
                    <a:cubicBezTo>
                      <a:pt x="f798" y="f835"/>
                      <a:pt x="f447" y="f836"/>
                      <a:pt x="f837" y="f838"/>
                    </a:cubicBezTo>
                    <a:lnTo>
                      <a:pt x="f837" y="f839"/>
                    </a:lnTo>
                    <a:cubicBezTo>
                      <a:pt x="f74" y="f840"/>
                      <a:pt x="f329" y="f841"/>
                      <a:pt x="f842" y="f843"/>
                    </a:cubicBezTo>
                    <a:cubicBezTo>
                      <a:pt x="f512" y="f844"/>
                      <a:pt x="f845" y="f846"/>
                      <a:pt x="f340" y="f847"/>
                    </a:cubicBezTo>
                    <a:lnTo>
                      <a:pt x="f113" y="f848"/>
                    </a:lnTo>
                    <a:lnTo>
                      <a:pt x="f343" y="f847"/>
                    </a:lnTo>
                    <a:cubicBezTo>
                      <a:pt x="f161" y="f846"/>
                      <a:pt x="f849" y="f844"/>
                      <a:pt x="f850" y="f843"/>
                    </a:cubicBezTo>
                    <a:cubicBezTo>
                      <a:pt x="f349" y="f841"/>
                      <a:pt x="f851" y="f840"/>
                      <a:pt x="f502" y="f839"/>
                    </a:cubicBezTo>
                    <a:lnTo>
                      <a:pt x="f502" y="f838"/>
                    </a:lnTo>
                    <a:cubicBezTo>
                      <a:pt x="f852" y="f836"/>
                      <a:pt x="f793" y="f835"/>
                      <a:pt x="f853" y="f834"/>
                    </a:cubicBezTo>
                    <a:cubicBezTo>
                      <a:pt x="f854" y="f222"/>
                      <a:pt x="f855" y="f810"/>
                      <a:pt x="f143" y="f830"/>
                    </a:cubicBezTo>
                    <a:cubicBezTo>
                      <a:pt x="f856" y="f801"/>
                      <a:pt x="f857" y="f828"/>
                      <a:pt x="f858" y="f826"/>
                    </a:cubicBezTo>
                    <a:cubicBezTo>
                      <a:pt x="f859" y="f247"/>
                      <a:pt x="f859" y="f82"/>
                      <a:pt x="f860" y="f823"/>
                    </a:cubicBezTo>
                    <a:cubicBezTo>
                      <a:pt x="f861" y="f821"/>
                      <a:pt x="f367" y="f820"/>
                      <a:pt x="f148" y="f327"/>
                    </a:cubicBezTo>
                    <a:cubicBezTo>
                      <a:pt x="f862" y="f393"/>
                      <a:pt x="f32" y="f817"/>
                      <a:pt x="f88" y="f815"/>
                    </a:cubicBezTo>
                    <a:cubicBezTo>
                      <a:pt x="f863" y="f814"/>
                      <a:pt x="f864" y="f812"/>
                      <a:pt x="f865" y="f565"/>
                    </a:cubicBezTo>
                    <a:cubicBezTo>
                      <a:pt x="f866" y="f714"/>
                      <a:pt x="f61" y="f604"/>
                      <a:pt x="f356" y="f867"/>
                    </a:cubicBezTo>
                    <a:cubicBezTo>
                      <a:pt x="f40" y="f523"/>
                      <a:pt x="f868" y="f619"/>
                      <a:pt x="f55" y="f459"/>
                    </a:cubicBezTo>
                    <a:lnTo>
                      <a:pt x="f55" y="f454"/>
                    </a:lnTo>
                    <a:close/>
                    <a:moveTo>
                      <a:pt x="f55" y="f454"/>
                    </a:moveTo>
                    <a:lnTo>
                      <a:pt x="f55" y="f454"/>
                    </a:lnTo>
                    <a:close/>
                    <a:moveTo>
                      <a:pt x="f506" y="f869"/>
                    </a:moveTo>
                    <a:cubicBezTo>
                      <a:pt x="f23" y="f870"/>
                      <a:pt x="f596" y="f871"/>
                      <a:pt x="f872" y="f873"/>
                    </a:cubicBezTo>
                    <a:cubicBezTo>
                      <a:pt x="f203" y="f731"/>
                      <a:pt x="f109" y="f874"/>
                      <a:pt x="f875" y="f876"/>
                    </a:cubicBezTo>
                    <a:cubicBezTo>
                      <a:pt x="f877" y="f878"/>
                      <a:pt x="f9" y="f879"/>
                      <a:pt x="f880" y="f881"/>
                    </a:cubicBezTo>
                    <a:cubicBezTo>
                      <a:pt x="f156" y="f526"/>
                      <a:pt x="f695" y="f882"/>
                      <a:pt x="f103" y="f670"/>
                    </a:cubicBezTo>
                    <a:cubicBezTo>
                      <a:pt x="f883" y="f884"/>
                      <a:pt x="f885" y="f886"/>
                      <a:pt x="f887" y="f888"/>
                    </a:cubicBezTo>
                    <a:cubicBezTo>
                      <a:pt x="f889" y="f815"/>
                      <a:pt x="f890" y="f212"/>
                      <a:pt x="f8" y="f845"/>
                    </a:cubicBezTo>
                    <a:lnTo>
                      <a:pt x="f489" y="f845"/>
                    </a:lnTo>
                    <a:cubicBezTo>
                      <a:pt x="f489" y="f727"/>
                      <a:pt x="f853" y="f891"/>
                      <a:pt x="f400" y="f892"/>
                    </a:cubicBezTo>
                    <a:cubicBezTo>
                      <a:pt x="f486" y="f893"/>
                      <a:pt x="f485" y="f894"/>
                      <a:pt x="f156" y="f895"/>
                    </a:cubicBezTo>
                    <a:cubicBezTo>
                      <a:pt x="f896" y="f137"/>
                      <a:pt x="f890" y="f897"/>
                      <a:pt x="f574" y="f898"/>
                    </a:cubicBezTo>
                    <a:lnTo>
                      <a:pt x="f574" y="f899"/>
                    </a:lnTo>
                    <a:lnTo>
                      <a:pt x="f506" y="f869"/>
                    </a:lnTo>
                    <a:close/>
                    <a:moveTo>
                      <a:pt x="f506" y="f869"/>
                    </a:moveTo>
                    <a:lnTo>
                      <a:pt x="f506" y="f869"/>
                    </a:lnTo>
                    <a:close/>
                    <a:moveTo>
                      <a:pt x="f307" y="f900"/>
                    </a:moveTo>
                    <a:cubicBezTo>
                      <a:pt x="f614" y="f514"/>
                      <a:pt x="f901" y="f604"/>
                      <a:pt x="f131" y="f902"/>
                    </a:cubicBezTo>
                    <a:cubicBezTo>
                      <a:pt x="f903" y="f904"/>
                      <a:pt x="f905" y="f615"/>
                      <a:pt x="f906" y="f516"/>
                    </a:cubicBezTo>
                    <a:cubicBezTo>
                      <a:pt x="f608" y="f613"/>
                      <a:pt x="f607" y="f560"/>
                      <a:pt x="f907" y="f613"/>
                    </a:cubicBezTo>
                    <a:cubicBezTo>
                      <a:pt x="f682" y="f24"/>
                      <a:pt x="f908" y="f563"/>
                      <a:pt x="f909" y="f910"/>
                    </a:cubicBezTo>
                    <a:cubicBezTo>
                      <a:pt x="f911" y="f699"/>
                      <a:pt x="f425" y="f159"/>
                      <a:pt x="f912" y="f913"/>
                    </a:cubicBezTo>
                    <a:cubicBezTo>
                      <a:pt x="f559" y="f293"/>
                      <a:pt x="f261" y="f914"/>
                      <a:pt x="f78" y="f208"/>
                    </a:cubicBezTo>
                    <a:cubicBezTo>
                      <a:pt x="f821" y="f66"/>
                      <a:pt x="f915" y="f916"/>
                      <a:pt x="f917" y="f162"/>
                    </a:cubicBezTo>
                    <a:lnTo>
                      <a:pt x="f918" y="f162"/>
                    </a:lnTo>
                    <a:cubicBezTo>
                      <a:pt x="f918" y="f293"/>
                      <a:pt x="f919" y="f920"/>
                      <a:pt x="f307" y="f900"/>
                    </a:cubicBezTo>
                    <a:close/>
                    <a:moveTo>
                      <a:pt x="f307" y="f900"/>
                    </a:moveTo>
                    <a:lnTo>
                      <a:pt x="f307" y="f900"/>
                    </a:lnTo>
                    <a:close/>
                    <a:moveTo>
                      <a:pt x="f918" y="f845"/>
                    </a:moveTo>
                    <a:lnTo>
                      <a:pt x="f345" y="f845"/>
                    </a:lnTo>
                    <a:cubicBezTo>
                      <a:pt x="f203" y="f921"/>
                      <a:pt x="f812" y="f922"/>
                      <a:pt x="f849" y="f298"/>
                    </a:cubicBezTo>
                    <a:cubicBezTo>
                      <a:pt x="f483" y="f119"/>
                      <a:pt x="f483" y="f923"/>
                      <a:pt x="f924" y="f120"/>
                    </a:cubicBezTo>
                    <a:cubicBezTo>
                      <a:pt x="f64" y="f171"/>
                      <a:pt x="f914" y="f641"/>
                      <a:pt x="f596" y="f445"/>
                    </a:cubicBezTo>
                    <a:cubicBezTo>
                      <a:pt x="f925" y="f891"/>
                      <a:pt x="f117" y="f428"/>
                      <a:pt x="f589" y="f926"/>
                    </a:cubicBezTo>
                    <a:cubicBezTo>
                      <a:pt x="f927" y="f928"/>
                      <a:pt x="f588" y="f687"/>
                      <a:pt x="f929" y="f930"/>
                    </a:cubicBezTo>
                    <a:cubicBezTo>
                      <a:pt x="f931" y="f607"/>
                      <a:pt x="f412" y="f656"/>
                      <a:pt x="f582" y="f932"/>
                    </a:cubicBezTo>
                    <a:lnTo>
                      <a:pt x="f837" y="f661"/>
                    </a:lnTo>
                    <a:cubicBezTo>
                      <a:pt x="f215" y="f933"/>
                      <a:pt x="f22" y="f934"/>
                      <a:pt x="f74" y="f935"/>
                    </a:cubicBezTo>
                    <a:cubicBezTo>
                      <a:pt x="f389" y="f607"/>
                      <a:pt x="f936" y="f689"/>
                      <a:pt x="f70" y="f937"/>
                    </a:cubicBezTo>
                    <a:cubicBezTo>
                      <a:pt x="f938" y="f466"/>
                      <a:pt x="f406" y="f678"/>
                      <a:pt x="f206" y="f939"/>
                    </a:cubicBezTo>
                    <a:cubicBezTo>
                      <a:pt x="f572" y="f261"/>
                      <a:pt x="f875" y="f940"/>
                      <a:pt x="f941" y="f942"/>
                    </a:cubicBezTo>
                    <a:cubicBezTo>
                      <a:pt x="f943" y="f944"/>
                      <a:pt x="f890" y="f383"/>
                      <a:pt x="f945" y="f946"/>
                    </a:cubicBezTo>
                    <a:cubicBezTo>
                      <a:pt x="f8" y="f922"/>
                      <a:pt x="f947" y="f948"/>
                      <a:pt x="f577" y="f949"/>
                    </a:cubicBezTo>
                    <a:cubicBezTo>
                      <a:pt x="f875" y="f407"/>
                      <a:pt x="f943" y="f950"/>
                      <a:pt x="f348" y="f139"/>
                    </a:cubicBezTo>
                    <a:cubicBezTo>
                      <a:pt x="f349" y="f591"/>
                      <a:pt x="f156" y="f118"/>
                      <a:pt x="f867" y="f214"/>
                    </a:cubicBezTo>
                    <a:cubicBezTo>
                      <a:pt x="f11" y="f169"/>
                      <a:pt x="f885" y="f951"/>
                      <a:pt x="f563" y="f952"/>
                    </a:cubicBezTo>
                    <a:cubicBezTo>
                      <a:pt x="f592" y="f953"/>
                      <a:pt x="f945" y="f466"/>
                      <a:pt x="f954" y="f263"/>
                    </a:cubicBezTo>
                    <a:cubicBezTo>
                      <a:pt x="f574" y="f657"/>
                      <a:pt x="f346" y="f955"/>
                      <a:pt x="f258" y="f131"/>
                    </a:cubicBezTo>
                    <a:cubicBezTo>
                      <a:pt x="f956" y="f725"/>
                      <a:pt x="f116" y="f957"/>
                      <a:pt x="f344" y="f898"/>
                    </a:cubicBezTo>
                    <a:cubicBezTo>
                      <a:pt x="f258" y="f898"/>
                      <a:pt x="f6" y="f898"/>
                      <a:pt x="f206" y="f898"/>
                    </a:cubicBezTo>
                    <a:lnTo>
                      <a:pt x="f340" y="f898"/>
                    </a:lnTo>
                    <a:cubicBezTo>
                      <a:pt x="f139" y="f898"/>
                      <a:pt x="f958" y="f734"/>
                      <a:pt x="f260" y="f959"/>
                    </a:cubicBezTo>
                    <a:cubicBezTo>
                      <a:pt x="f216" y="f960"/>
                      <a:pt x="f423" y="f961"/>
                      <a:pt x="f605" y="f962"/>
                    </a:cubicBezTo>
                    <a:cubicBezTo>
                      <a:pt x="f963" y="f964"/>
                      <a:pt x="f965" y="f966"/>
                      <a:pt x="f570" y="f967"/>
                    </a:cubicBezTo>
                    <a:lnTo>
                      <a:pt x="f571" y="f955"/>
                    </a:lnTo>
                    <a:cubicBezTo>
                      <a:pt x="f447" y="f967"/>
                      <a:pt x="f462" y="f968"/>
                      <a:pt x="f469" y="f833"/>
                    </a:cubicBezTo>
                    <a:cubicBezTo>
                      <a:pt x="f969" y="f968"/>
                      <a:pt x="f970" y="f967"/>
                      <a:pt x="f971" y="f905"/>
                    </a:cubicBezTo>
                    <a:cubicBezTo>
                      <a:pt x="f620" y="f457"/>
                      <a:pt x="f918" y="f727"/>
                      <a:pt x="f918" y="f845"/>
                    </a:cubicBezTo>
                    <a:close/>
                    <a:moveTo>
                      <a:pt x="f918" y="f845"/>
                    </a:moveTo>
                    <a:lnTo>
                      <a:pt x="f918" y="f845"/>
                    </a:lnTo>
                    <a:close/>
                    <a:moveTo>
                      <a:pt x="f972" y="f973"/>
                    </a:moveTo>
                    <a:cubicBezTo>
                      <a:pt x="f974" y="f390"/>
                      <a:pt x="f923" y="f975"/>
                      <a:pt x="f520" y="f976"/>
                    </a:cubicBezTo>
                    <a:cubicBezTo>
                      <a:pt x="f977" y="f429"/>
                      <a:pt x="f582" y="f394"/>
                      <a:pt x="f530" y="f978"/>
                    </a:cubicBezTo>
                    <a:cubicBezTo>
                      <a:pt x="f979" y="f421"/>
                      <a:pt x="f797" y="f980"/>
                      <a:pt x="f165" y="f981"/>
                    </a:cubicBezTo>
                    <a:cubicBezTo>
                      <a:pt x="f982" y="f353"/>
                      <a:pt x="f983" y="f353"/>
                      <a:pt x="f116" y="f353"/>
                    </a:cubicBezTo>
                    <a:cubicBezTo>
                      <a:pt x="f212" y="f353"/>
                      <a:pt x="f956" y="f353"/>
                      <a:pt x="f335" y="f984"/>
                    </a:cubicBezTo>
                    <a:lnTo>
                      <a:pt x="f337" y="f984"/>
                    </a:lnTo>
                    <a:cubicBezTo>
                      <a:pt x="f335" y="f984"/>
                      <a:pt x="f335" y="f981"/>
                      <a:pt x="f335" y="f981"/>
                    </a:cubicBezTo>
                    <a:cubicBezTo>
                      <a:pt x="f985" y="f986"/>
                      <a:pt x="f589" y="f987"/>
                      <a:pt x="f391" y="f766"/>
                    </a:cubicBezTo>
                    <a:cubicBezTo>
                      <a:pt x="f389" y="f97"/>
                      <a:pt x="f214" y="f394"/>
                      <a:pt x="f327" y="f975"/>
                    </a:cubicBezTo>
                    <a:lnTo>
                      <a:pt x="f972" y="f973"/>
                    </a:lnTo>
                    <a:close/>
                    <a:moveTo>
                      <a:pt x="f972" y="f973"/>
                    </a:moveTo>
                    <a:lnTo>
                      <a:pt x="f972" y="f973"/>
                    </a:lnTo>
                    <a:close/>
                    <a:moveTo>
                      <a:pt x="f911" y="f494"/>
                    </a:moveTo>
                    <a:lnTo>
                      <a:pt x="f445" y="f384"/>
                    </a:lnTo>
                    <a:lnTo>
                      <a:pt x="f559" y="f494"/>
                    </a:lnTo>
                    <a:lnTo>
                      <a:pt x="f322" y="f988"/>
                    </a:lnTo>
                    <a:cubicBezTo>
                      <a:pt x="f989" y="f975"/>
                      <a:pt x="f678" y="f429"/>
                      <a:pt x="f217" y="f978"/>
                    </a:cubicBezTo>
                    <a:lnTo>
                      <a:pt x="f440" y="f555"/>
                    </a:lnTo>
                    <a:lnTo>
                      <a:pt x="f562" y="f392"/>
                    </a:lnTo>
                    <a:lnTo>
                      <a:pt x="f729" y="f41"/>
                    </a:lnTo>
                    <a:cubicBezTo>
                      <a:pt x="f891" y="f396"/>
                      <a:pt x="f990" y="f704"/>
                      <a:pt x="f990" y="f498"/>
                    </a:cubicBezTo>
                    <a:cubicBezTo>
                      <a:pt x="f457" y="f380"/>
                      <a:pt x="f452" y="f380"/>
                      <a:pt x="f912" y="f380"/>
                    </a:cubicBezTo>
                    <a:cubicBezTo>
                      <a:pt x="f991" y="f704"/>
                      <a:pt x="f562" y="f416"/>
                      <a:pt x="f881" y="f978"/>
                    </a:cubicBezTo>
                    <a:cubicBezTo>
                      <a:pt x="f417" y="f976"/>
                      <a:pt x="f992" y="f390"/>
                      <a:pt x="f524" y="f988"/>
                    </a:cubicBezTo>
                    <a:cubicBezTo>
                      <a:pt x="f993" y="f475"/>
                      <a:pt x="f994" y="f388"/>
                      <a:pt x="f535" y="f431"/>
                    </a:cubicBezTo>
                    <a:cubicBezTo>
                      <a:pt x="f995" y="f996"/>
                      <a:pt x="f997" y="f151"/>
                      <a:pt x="f998" y="f999"/>
                    </a:cubicBezTo>
                    <a:cubicBezTo>
                      <a:pt x="f327" y="f1000"/>
                      <a:pt x="f387" y="f432"/>
                      <a:pt x="f554" y="f486"/>
                    </a:cubicBezTo>
                    <a:cubicBezTo>
                      <a:pt x="f1001" y="f1002"/>
                      <a:pt x="f1003" y="f473"/>
                      <a:pt x="f393" y="f1004"/>
                    </a:cubicBezTo>
                    <a:cubicBezTo>
                      <a:pt x="f545" y="f434"/>
                      <a:pt x="f927" y="f680"/>
                      <a:pt x="f1005" y="f441"/>
                    </a:cubicBezTo>
                    <a:cubicBezTo>
                      <a:pt x="f1006" y="f439"/>
                      <a:pt x="f554" y="f680"/>
                      <a:pt x="f387" y="f680"/>
                    </a:cubicBezTo>
                    <a:cubicBezTo>
                      <a:pt x="f136" y="f680"/>
                      <a:pt x="f972" y="f680"/>
                      <a:pt x="f929" y="f439"/>
                    </a:cubicBezTo>
                    <a:cubicBezTo>
                      <a:pt x="f22" y="f441"/>
                      <a:pt x="f882" y="f683"/>
                      <a:pt x="f120" y="f1007"/>
                    </a:cubicBezTo>
                    <a:cubicBezTo>
                      <a:pt x="f534" y="f1008"/>
                      <a:pt x="f524" y="f470"/>
                      <a:pt x="f527" y="f45"/>
                    </a:cubicBezTo>
                    <a:cubicBezTo>
                      <a:pt x="f414" y="f1009"/>
                      <a:pt x="f171" y="f703"/>
                      <a:pt x="f992" y="f461"/>
                    </a:cubicBezTo>
                    <a:cubicBezTo>
                      <a:pt x="f1010" y="f458"/>
                      <a:pt x="f915" y="f663"/>
                      <a:pt x="f576" y="f606"/>
                    </a:cubicBezTo>
                    <a:cubicBezTo>
                      <a:pt x="f821" y="f723"/>
                      <a:pt x="f78" y="f592"/>
                      <a:pt x="f1011" y="f107"/>
                    </a:cubicBezTo>
                    <a:cubicBezTo>
                      <a:pt x="f571" y="f567"/>
                      <a:pt x="f571" y="f159"/>
                      <a:pt x="f571" y="f1012"/>
                    </a:cubicBezTo>
                    <a:cubicBezTo>
                      <a:pt x="f570" y="f1013"/>
                      <a:pt x="f1014" y="f158"/>
                      <a:pt x="f881" y="f349"/>
                    </a:cubicBezTo>
                    <a:cubicBezTo>
                      <a:pt x="f250" y="f604"/>
                      <a:pt x="f261" y="f1015"/>
                      <a:pt x="f419" y="f613"/>
                    </a:cubicBezTo>
                    <a:lnTo>
                      <a:pt x="f1016" y="f288"/>
                    </a:lnTo>
                    <a:cubicBezTo>
                      <a:pt x="f881" y="f1017"/>
                      <a:pt x="f570" y="f1018"/>
                      <a:pt x="f417" y="f529"/>
                    </a:cubicBezTo>
                    <a:lnTo>
                      <a:pt x="f821" y="f1019"/>
                    </a:lnTo>
                    <a:lnTo>
                      <a:pt x="f1014" y="f1020"/>
                    </a:lnTo>
                    <a:lnTo>
                      <a:pt x="f1021" y="f703"/>
                    </a:lnTo>
                    <a:cubicBezTo>
                      <a:pt x="f566" y="f47"/>
                      <a:pt x="f1022" y="f286"/>
                      <a:pt x="f438" y="f1023"/>
                    </a:cubicBezTo>
                    <a:cubicBezTo>
                      <a:pt x="f440" y="f655"/>
                      <a:pt x="f420" y="f663"/>
                      <a:pt x="f559" y="f1024"/>
                    </a:cubicBezTo>
                    <a:cubicBezTo>
                      <a:pt x="f121" y="f619"/>
                      <a:pt x="f991" y="f1025"/>
                      <a:pt x="f445" y="f196"/>
                    </a:cubicBezTo>
                    <a:lnTo>
                      <a:pt x="f121" y="f1026"/>
                    </a:lnTo>
                    <a:cubicBezTo>
                      <a:pt x="f440" y="f1027"/>
                      <a:pt x="f562" y="f629"/>
                      <a:pt x="f1016" y="f529"/>
                    </a:cubicBezTo>
                    <a:cubicBezTo>
                      <a:pt x="f566" y="f1019"/>
                      <a:pt x="f881" y="f1028"/>
                      <a:pt x="f1014" y="f531"/>
                    </a:cubicBezTo>
                    <a:lnTo>
                      <a:pt x="f571" y="f1029"/>
                    </a:lnTo>
                    <a:lnTo>
                      <a:pt x="f569" y="f449"/>
                    </a:lnTo>
                    <a:lnTo>
                      <a:pt x="f261" y="f1030"/>
                    </a:lnTo>
                    <a:cubicBezTo>
                      <a:pt x="f1031" y="f1032"/>
                      <a:pt x="f1033" y="f1034"/>
                      <a:pt x="f440" y="f621"/>
                    </a:cubicBezTo>
                    <a:cubicBezTo>
                      <a:pt x="f559" y="f453"/>
                      <a:pt x="f991" y="f702"/>
                      <a:pt x="f557" y="f629"/>
                    </a:cubicBezTo>
                    <a:cubicBezTo>
                      <a:pt x="f445" y="f529"/>
                      <a:pt x="f991" y="f1028"/>
                      <a:pt x="f559" y="f1029"/>
                    </a:cubicBezTo>
                    <a:lnTo>
                      <a:pt x="f442" y="f1035"/>
                    </a:lnTo>
                    <a:lnTo>
                      <a:pt x="f442" y="f668"/>
                    </a:lnTo>
                    <a:lnTo>
                      <a:pt x="f440" y="f1036"/>
                    </a:lnTo>
                    <a:cubicBezTo>
                      <a:pt x="f304" y="f488"/>
                      <a:pt x="f1022" y="f623"/>
                      <a:pt x="f1016" y="f541"/>
                    </a:cubicBezTo>
                    <a:cubicBezTo>
                      <a:pt x="f566" y="f683"/>
                      <a:pt x="f569" y="f439"/>
                      <a:pt x="f881" y="f436"/>
                    </a:cubicBezTo>
                    <a:lnTo>
                      <a:pt x="f599" y="f1037"/>
                    </a:lnTo>
                    <a:lnTo>
                      <a:pt x="f261" y="f1004"/>
                    </a:lnTo>
                    <a:cubicBezTo>
                      <a:pt x="f121" y="f352"/>
                      <a:pt x="f990" y="f43"/>
                      <a:pt x="f963" y="f552"/>
                    </a:cubicBezTo>
                    <a:cubicBezTo>
                      <a:pt x="f911" y="f1002"/>
                      <a:pt x="f911" y="f1038"/>
                      <a:pt x="f911" y="f494"/>
                    </a:cubicBez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</p:grpSp>
      </p:grpSp>
      <p:sp>
        <p:nvSpPr>
          <p:cNvPr id="32" name="Retângulo Arredondado 31"/>
          <p:cNvSpPr/>
          <p:nvPr/>
        </p:nvSpPr>
        <p:spPr>
          <a:xfrm>
            <a:off x="101599" y="870656"/>
            <a:ext cx="11998164" cy="47651"/>
          </a:xfrm>
          <a:prstGeom prst="roundRect">
            <a:avLst>
              <a:gd name="adj" fmla="val 50000"/>
            </a:avLst>
          </a:prstGeom>
          <a:solidFill>
            <a:srgbClr val="EB2D4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3" name="Imagem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" y="5978557"/>
            <a:ext cx="511854" cy="461031"/>
          </a:xfrm>
          <a:prstGeom prst="rect">
            <a:avLst/>
          </a:prstGeom>
        </p:spPr>
      </p:pic>
      <p:graphicFrame>
        <p:nvGraphicFramePr>
          <p:cNvPr id="35" name="Gráfico 34">
            <a:extLst>
              <a:ext uri="{FF2B5EF4-FFF2-40B4-BE49-F238E27FC236}">
                <a16:creationId xmlns:a16="http://schemas.microsoft.com/office/drawing/2014/main" id="{DB2E2398-1FEF-4B1B-9B0A-19E6921E6A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684939"/>
              </p:ext>
            </p:extLst>
          </p:nvPr>
        </p:nvGraphicFramePr>
        <p:xfrm>
          <a:off x="1745673" y="1217880"/>
          <a:ext cx="8414327" cy="50135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09432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125" y="83184"/>
            <a:ext cx="11131490" cy="825500"/>
          </a:xfrm>
        </p:spPr>
        <p:txBody>
          <a:bodyPr>
            <a:normAutofit/>
          </a:bodyPr>
          <a:lstStyle/>
          <a:p>
            <a:r>
              <a:rPr lang="pt-BR" sz="3600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► Crédito Rural do Pronaf</a:t>
            </a:r>
            <a:endParaRPr lang="pt-BR" b="1" dirty="0">
              <a:solidFill>
                <a:schemeClr val="accent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57131" y="1217880"/>
            <a:ext cx="11031728" cy="5134315"/>
          </a:xfrm>
        </p:spPr>
        <p:txBody>
          <a:bodyPr>
            <a:normAutofit/>
          </a:bodyPr>
          <a:lstStyle/>
          <a:p>
            <a:pPr marL="534988" indent="-534988" algn="just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534988" algn="l"/>
              </a:tabLst>
            </a:pPr>
            <a:r>
              <a:rPr lang="pt-BR" sz="30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Projetos elaborados: 91</a:t>
            </a:r>
          </a:p>
          <a:p>
            <a:pPr marL="534988" indent="-534988" algn="just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534988" algn="l"/>
              </a:tabLst>
            </a:pPr>
            <a:r>
              <a:rPr lang="pt-BR" sz="30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Valores dos projetos elaborados: R$ 2.919.177,00</a:t>
            </a:r>
          </a:p>
          <a:p>
            <a:pPr marL="534988" indent="-534988" algn="just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534988" algn="l"/>
              </a:tabLst>
            </a:pPr>
            <a:r>
              <a:rPr lang="pt-BR" sz="30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Projetos contratados: 83</a:t>
            </a:r>
          </a:p>
          <a:p>
            <a:pPr marL="534988" indent="-534988" algn="just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534988" algn="l"/>
              </a:tabLst>
            </a:pPr>
            <a:r>
              <a:rPr lang="pt-BR" sz="3000" spc="-5" dirty="0">
                <a:solidFill>
                  <a:srgbClr val="26262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Valores dos projetos contratados: R$ 2.340.961,00</a:t>
            </a: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0" y="6467475"/>
            <a:ext cx="12192000" cy="381890"/>
          </a:xfrm>
          <a:prstGeom prst="rect">
            <a:avLst/>
          </a:prstGeom>
          <a:solidFill>
            <a:srgbClr val="00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5" name="Agrupar 4"/>
          <p:cNvGrpSpPr/>
          <p:nvPr/>
        </p:nvGrpSpPr>
        <p:grpSpPr>
          <a:xfrm>
            <a:off x="11818230" y="5970577"/>
            <a:ext cx="348074" cy="496898"/>
            <a:chOff x="9023399" y="5594399"/>
            <a:chExt cx="772924" cy="1103398"/>
          </a:xfrm>
        </p:grpSpPr>
        <p:grpSp>
          <p:nvGrpSpPr>
            <p:cNvPr id="6" name="Agrupar 5"/>
            <p:cNvGrpSpPr/>
            <p:nvPr/>
          </p:nvGrpSpPr>
          <p:grpSpPr>
            <a:xfrm>
              <a:off x="9023399" y="5594399"/>
              <a:ext cx="772924" cy="1103398"/>
              <a:chOff x="9023399" y="5594399"/>
              <a:chExt cx="772924" cy="1103398"/>
            </a:xfrm>
          </p:grpSpPr>
          <p:sp>
            <p:nvSpPr>
              <p:cNvPr id="7" name="Forma Livre 6"/>
              <p:cNvSpPr/>
              <p:nvPr/>
            </p:nvSpPr>
            <p:spPr>
              <a:xfrm>
                <a:off x="9201241" y="5600882"/>
                <a:ext cx="415795" cy="166676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1239"/>
                  <a:gd name="f6" fmla="val 533"/>
                  <a:gd name="f7" fmla="val 530"/>
                  <a:gd name="f8" fmla="val 150"/>
                  <a:gd name="f9" fmla="val 510"/>
                  <a:gd name="f10" fmla="val 298"/>
                  <a:gd name="f11" fmla="val 494"/>
                  <a:gd name="f12" fmla="val 452"/>
                  <a:gd name="f13" fmla="val 488"/>
                  <a:gd name="f14" fmla="val 457"/>
                  <a:gd name="f15" fmla="val 424"/>
                  <a:gd name="f16" fmla="val 429"/>
                  <a:gd name="f17" fmla="val 426"/>
                  <a:gd name="f18" fmla="val 402"/>
                  <a:gd name="f19" fmla="val 427"/>
                  <a:gd name="f20" fmla="val 374"/>
                  <a:gd name="f21" fmla="val 372"/>
                  <a:gd name="f22" fmla="val 448"/>
                  <a:gd name="f23" fmla="val 243"/>
                  <a:gd name="f24" fmla="val 461"/>
                  <a:gd name="f25" fmla="val 245"/>
                  <a:gd name="f26" fmla="val 439"/>
                  <a:gd name="f27" fmla="val 217"/>
                  <a:gd name="f28" fmla="val 443"/>
                  <a:gd name="f29" fmla="val 188"/>
                  <a:gd name="f30" fmla="val 444"/>
                  <a:gd name="f31" fmla="val 159"/>
                  <a:gd name="f32" fmla="val 145"/>
                  <a:gd name="f33" fmla="val 512"/>
                  <a:gd name="f34" fmla="val 128"/>
                  <a:gd name="f35" fmla="val 515"/>
                  <a:gd name="f36" fmla="val 143"/>
                  <a:gd name="f37" fmla="val 449"/>
                  <a:gd name="f38" fmla="val 103"/>
                  <a:gd name="f39" fmla="val 454"/>
                  <a:gd name="f40" fmla="val 66"/>
                  <a:gd name="f41" fmla="val 459"/>
                  <a:gd name="f42" fmla="val 28"/>
                  <a:gd name="f43" fmla="val 466"/>
                  <a:gd name="f44" fmla="val 472"/>
                  <a:gd name="f45" fmla="val 467"/>
                  <a:gd name="f46" fmla="val 481"/>
                  <a:gd name="f47" fmla="val 495"/>
                  <a:gd name="f48" fmla="val 509"/>
                  <a:gd name="f49" fmla="val 486"/>
                  <a:gd name="f50" fmla="val 514"/>
                  <a:gd name="f51" fmla="val 422"/>
                  <a:gd name="f52" fmla="val 500"/>
                  <a:gd name="f53" fmla="val 729"/>
                  <a:gd name="f54" fmla="val 734"/>
                  <a:gd name="f55" fmla="val 746"/>
                  <a:gd name="f56" fmla="val 760"/>
                  <a:gd name="f57" fmla="val 774"/>
                  <a:gd name="f58" fmla="val 769"/>
                  <a:gd name="f59" fmla="val 756"/>
                  <a:gd name="f60" fmla="val 741"/>
                  <a:gd name="f61" fmla="val 784"/>
                  <a:gd name="f62" fmla="val 789"/>
                  <a:gd name="f63" fmla="val 941"/>
                  <a:gd name="f64" fmla="val 1088"/>
                  <a:gd name="f65" fmla="val 1238"/>
                  <a:gd name="f66" fmla="val 532"/>
                  <a:gd name="f67" fmla="val 1211"/>
                  <a:gd name="f68" fmla="val 463"/>
                  <a:gd name="f69" fmla="val 1172"/>
                  <a:gd name="f70" fmla="val 458"/>
                  <a:gd name="f71" fmla="val 1136"/>
                  <a:gd name="f72" fmla="val 453"/>
                  <a:gd name="f73" fmla="val 1098"/>
                  <a:gd name="f74" fmla="val 1114"/>
                  <a:gd name="f75" fmla="val 1097"/>
                  <a:gd name="f76" fmla="val 513"/>
                  <a:gd name="f77" fmla="val 1081"/>
                  <a:gd name="f78" fmla="val 446"/>
                  <a:gd name="f79" fmla="val 1050"/>
                  <a:gd name="f80" fmla="val 1017"/>
                  <a:gd name="f81" fmla="val 986"/>
                  <a:gd name="f82" fmla="val 438"/>
                  <a:gd name="f83" fmla="val 988"/>
                  <a:gd name="f84" fmla="val 912"/>
                  <a:gd name="f85" fmla="val 860"/>
                  <a:gd name="f86" fmla="val 857"/>
                  <a:gd name="f87" fmla="val 833"/>
                  <a:gd name="f88" fmla="val 808"/>
                  <a:gd name="f89" fmla="val 248"/>
                  <a:gd name="f90" fmla="val 255"/>
                  <a:gd name="f91" fmla="val 362"/>
                  <a:gd name="f92" fmla="val 189"/>
                  <a:gd name="f93" fmla="val 370"/>
                  <a:gd name="f94" fmla="val 124"/>
                  <a:gd name="f95" fmla="val 378"/>
                  <a:gd name="f96" fmla="val 59"/>
                  <a:gd name="f97" fmla="val 388"/>
                  <a:gd name="f98" fmla="val 35"/>
                  <a:gd name="f99" fmla="val 105"/>
                  <a:gd name="f100" fmla="val 176"/>
                  <a:gd name="f101" fmla="val 383"/>
                  <a:gd name="f102" fmla="val 352"/>
                  <a:gd name="f103" fmla="val 376"/>
                  <a:gd name="f104" fmla="val 412"/>
                  <a:gd name="f105" fmla="val 423"/>
                  <a:gd name="f106" fmla="val 409"/>
                  <a:gd name="f107" fmla="val 469"/>
                  <a:gd name="f108" fmla="val 407"/>
                  <a:gd name="f109" fmla="val 516"/>
                  <a:gd name="f110" fmla="val 519"/>
                  <a:gd name="f111" fmla="val 385"/>
                  <a:gd name="f112" fmla="val 526"/>
                  <a:gd name="f113" fmla="val 363"/>
                  <a:gd name="f114" fmla="val 534"/>
                  <a:gd name="f115" fmla="val 345"/>
                  <a:gd name="f116" fmla="val 483"/>
                  <a:gd name="f117" fmla="val 346"/>
                  <a:gd name="f118" fmla="val 432"/>
                  <a:gd name="f119" fmla="val 348"/>
                  <a:gd name="f120" fmla="val 709"/>
                  <a:gd name="f121" fmla="val 717"/>
                  <a:gd name="f122" fmla="val 724"/>
                  <a:gd name="f123" fmla="val 728"/>
                  <a:gd name="f124" fmla="val 812"/>
                  <a:gd name="f125" fmla="val 855"/>
                  <a:gd name="f126" fmla="val 411"/>
                  <a:gd name="f127" fmla="val 850"/>
                  <a:gd name="f128" fmla="val 802"/>
                  <a:gd name="f129" fmla="val 976"/>
                  <a:gd name="f130" fmla="val 983"/>
                  <a:gd name="f131" fmla="val 421"/>
                  <a:gd name="f132" fmla="val 1057"/>
                  <a:gd name="f133" fmla="val 1131"/>
                  <a:gd name="f134" fmla="val 434"/>
                  <a:gd name="f135" fmla="val 1203"/>
                  <a:gd name="f136" fmla="val 1177"/>
                  <a:gd name="f137" fmla="val 1110"/>
                  <a:gd name="f138" fmla="val 375"/>
                  <a:gd name="f139" fmla="val 1045"/>
                  <a:gd name="f140" fmla="val 367"/>
                  <a:gd name="f141" fmla="val 974"/>
                  <a:gd name="f142" fmla="val 343"/>
                  <a:gd name="f143" fmla="val 1002"/>
                  <a:gd name="f144" fmla="val 1031"/>
                  <a:gd name="f145" fmla="val 350"/>
                  <a:gd name="f146" fmla="val 1060"/>
                  <a:gd name="f147" fmla="val 353"/>
                  <a:gd name="f148" fmla="val 291"/>
                  <a:gd name="f149" fmla="val 1019"/>
                  <a:gd name="f150" fmla="val 288"/>
                  <a:gd name="f151" fmla="val 992"/>
                  <a:gd name="f152" fmla="val 286"/>
                  <a:gd name="f153" fmla="val 964"/>
                  <a:gd name="f154" fmla="val 283"/>
                  <a:gd name="f155" fmla="val 965"/>
                  <a:gd name="f156" fmla="val 968"/>
                  <a:gd name="f157" fmla="val 290"/>
                  <a:gd name="f158" fmla="val 295"/>
                  <a:gd name="f159" fmla="val 969"/>
                  <a:gd name="f160" fmla="val 303"/>
                  <a:gd name="f161" fmla="val 971"/>
                  <a:gd name="f162" fmla="val 310"/>
                  <a:gd name="f163" fmla="val 1062"/>
                  <a:gd name="f164" fmla="val 293"/>
                  <a:gd name="f165" fmla="val 1076"/>
                  <a:gd name="f166" fmla="val 355"/>
                  <a:gd name="f167" fmla="val 1109"/>
                  <a:gd name="f168" fmla="val 1140"/>
                  <a:gd name="f169" fmla="val 1171"/>
                  <a:gd name="f170" fmla="val 368"/>
                  <a:gd name="f171" fmla="val 1145"/>
                  <a:gd name="f172" fmla="val 305"/>
                  <a:gd name="f173" fmla="val 1117"/>
                  <a:gd name="f174" fmla="val 300"/>
                  <a:gd name="f175" fmla="val 1090"/>
                  <a:gd name="f176" fmla="val 296"/>
                  <a:gd name="f177" fmla="val 1059"/>
                  <a:gd name="f178" fmla="val 276"/>
                  <a:gd name="f179" fmla="val 1085"/>
                  <a:gd name="f180" fmla="val 279"/>
                  <a:gd name="f181" fmla="val 1138"/>
                  <a:gd name="f182" fmla="val 1112"/>
                  <a:gd name="f183" fmla="val 225"/>
                  <a:gd name="f184" fmla="val 1042"/>
                  <a:gd name="f185" fmla="val 209"/>
                  <a:gd name="f186" fmla="val 900"/>
                  <a:gd name="f187" fmla="val 205"/>
                  <a:gd name="f188" fmla="val 907"/>
                  <a:gd name="f189" fmla="val 239"/>
                  <a:gd name="f190" fmla="val 924"/>
                  <a:gd name="f191" fmla="val 240"/>
                  <a:gd name="f192" fmla="val 249"/>
                  <a:gd name="f193" fmla="val 953"/>
                  <a:gd name="f194" fmla="val 264"/>
                  <a:gd name="f195" fmla="val 269"/>
                  <a:gd name="f196" fmla="val 1024"/>
                  <a:gd name="f197" fmla="val 271"/>
                  <a:gd name="f198" fmla="val 890"/>
                  <a:gd name="f199" fmla="val 883"/>
                  <a:gd name="f200" fmla="val 204"/>
                  <a:gd name="f201" fmla="val 799"/>
                  <a:gd name="f202" fmla="val 197"/>
                  <a:gd name="f203" fmla="val 714"/>
                  <a:gd name="f204" fmla="val 194"/>
                  <a:gd name="f205" fmla="val 629"/>
                  <a:gd name="f206" fmla="val 250"/>
                  <a:gd name="f207" fmla="val 705"/>
                  <a:gd name="f208" fmla="val 781"/>
                  <a:gd name="f209" fmla="val 252"/>
                  <a:gd name="f210" fmla="val 257"/>
                  <a:gd name="f211" fmla="val 866"/>
                  <a:gd name="f212" fmla="val 247"/>
                  <a:gd name="f213" fmla="val 878"/>
                  <a:gd name="f214" fmla="val 242"/>
                  <a:gd name="f215" fmla="val 848"/>
                  <a:gd name="f216" fmla="val 274"/>
                  <a:gd name="f217" fmla="val 823"/>
                  <a:gd name="f218" fmla="val 272"/>
                  <a:gd name="f219" fmla="val 796"/>
                  <a:gd name="f220" fmla="val 771"/>
                  <a:gd name="f221" fmla="val 776"/>
                  <a:gd name="f222" fmla="val 331"/>
                  <a:gd name="f223" fmla="val 800"/>
                  <a:gd name="f224" fmla="val 333"/>
                  <a:gd name="f225" fmla="val 847"/>
                  <a:gd name="f226" fmla="val 335"/>
                  <a:gd name="f227" fmla="val 843"/>
                  <a:gd name="f228" fmla="val 845"/>
                  <a:gd name="f229" fmla="val 281"/>
                  <a:gd name="f230" fmla="val 330"/>
                  <a:gd name="f231" fmla="val 666"/>
                  <a:gd name="f232" fmla="val 266"/>
                  <a:gd name="f233" fmla="val 576"/>
                  <a:gd name="f234" fmla="val 502"/>
                  <a:gd name="f235" fmla="val 522"/>
                  <a:gd name="f236" fmla="val 328"/>
                  <a:gd name="f237" fmla="val 543"/>
                  <a:gd name="f238" fmla="val 559"/>
                  <a:gd name="f239" fmla="val 583"/>
                  <a:gd name="f240" fmla="val 285"/>
                  <a:gd name="f241" fmla="val 614"/>
                  <a:gd name="f242" fmla="val 623"/>
                  <a:gd name="f243" fmla="val 660"/>
                  <a:gd name="f244" fmla="val 683"/>
                  <a:gd name="f245" fmla="val 700"/>
                  <a:gd name="f246" fmla="val 721"/>
                  <a:gd name="f247" fmla="val 740"/>
                  <a:gd name="f248" fmla="val 471"/>
                  <a:gd name="f249" fmla="val 442"/>
                  <a:gd name="f250" fmla="val 384"/>
                  <a:gd name="f251" fmla="val 386"/>
                  <a:gd name="f252" fmla="val 260"/>
                  <a:gd name="f253" fmla="val 262"/>
                  <a:gd name="f254" fmla="val 219"/>
                  <a:gd name="f255" fmla="val 195"/>
                  <a:gd name="f256" fmla="val 181"/>
                  <a:gd name="f257" fmla="val 231"/>
                  <a:gd name="f258" fmla="val 164"/>
                  <a:gd name="f259" fmla="val 357"/>
                  <a:gd name="f260" fmla="val 121"/>
                  <a:gd name="f261" fmla="val 301"/>
                  <a:gd name="f262" fmla="val 91"/>
                  <a:gd name="f263" fmla="val 306"/>
                  <a:gd name="f264" fmla="val 98"/>
                  <a:gd name="f265" fmla="val 365"/>
                  <a:gd name="f266" fmla="val 131"/>
                  <a:gd name="f267" fmla="val 100"/>
                  <a:gd name="f268" fmla="val 155"/>
                  <a:gd name="f269" fmla="val 183"/>
                  <a:gd name="f270" fmla="val 277"/>
                  <a:gd name="f271" fmla="val 186"/>
                  <a:gd name="f272" fmla="val 267"/>
                  <a:gd name="f273" fmla="val 312"/>
                  <a:gd name="f274" fmla="val 336"/>
                  <a:gd name="f275" fmla="val 210"/>
                  <a:gd name="f276" fmla="val 229"/>
                  <a:gd name="f277" fmla="val 359"/>
                  <a:gd name="f278" fmla="val 244"/>
                  <a:gd name="f279" fmla="val 369"/>
                  <a:gd name="f280" fmla="val 259"/>
                  <a:gd name="f281" fmla="val 440"/>
                  <a:gd name="f282" fmla="val 254"/>
                  <a:gd name="f283" fmla="val 474"/>
                  <a:gd name="f284" fmla="val 521"/>
                  <a:gd name="f285" fmla="val 565"/>
                  <a:gd name="f286" fmla="val 612"/>
                  <a:gd name="f287" fmla="val 199"/>
                  <a:gd name="f288" fmla="val 71"/>
                  <a:gd name="f289" fmla="val 220"/>
                  <a:gd name="f290" fmla="val 182"/>
                  <a:gd name="f291" fmla="val 149"/>
                  <a:gd name="f292" fmla="val 1169"/>
                  <a:gd name="f293" fmla="val 1208"/>
                  <a:gd name="f294" fmla="val 184"/>
                  <a:gd name="f295" fmla="val 1212"/>
                  <a:gd name="f296" fmla="val 118"/>
                  <a:gd name="f297" fmla="val 417"/>
                  <a:gd name="f298" fmla="val 119"/>
                  <a:gd name="f299" fmla="val 20"/>
                  <a:gd name="f300" fmla="val 166"/>
                  <a:gd name="f301" fmla="val 414"/>
                  <a:gd name="f302" fmla="val 824"/>
                  <a:gd name="f303" fmla="val 101"/>
                  <a:gd name="f304" fmla="val 1219"/>
                  <a:gd name="f305" fmla="val 1236"/>
                  <a:gd name="f306" fmla="val 123"/>
                  <a:gd name="f307" fmla="val 37"/>
                  <a:gd name="f308" fmla="val 93"/>
                  <a:gd name="f309" fmla="val 79"/>
                  <a:gd name="f310" fmla="val 17"/>
                  <a:gd name="f311" fmla="val 5"/>
                  <a:gd name="f312" fmla="val 69"/>
                  <a:gd name="f313" fmla="val 690"/>
                  <a:gd name="f314" fmla="val 64"/>
                  <a:gd name="f315" fmla="val 688"/>
                  <a:gd name="f316" fmla="val 619"/>
                  <a:gd name="f317" fmla="val 548"/>
                  <a:gd name="f318" fmla="val 141"/>
                  <a:gd name="f319" fmla="val 68"/>
                  <a:gd name="f320" fmla="val 157"/>
                  <a:gd name="f321" fmla="val 74"/>
                  <a:gd name="f322" fmla="val 13"/>
                  <a:gd name="f323" fmla="val 52"/>
                  <a:gd name="f324" fmla="val 476"/>
                  <a:gd name="f325" fmla="val 50"/>
                  <a:gd name="f326" fmla="val 807"/>
                  <a:gd name="f327" fmla="val 12"/>
                  <a:gd name="f328" fmla="val 33"/>
                  <a:gd name="f329" fmla="val 1007"/>
                  <a:gd name="f330" fmla="val 710"/>
                  <a:gd name="f331" fmla="val 685"/>
                  <a:gd name="f332" fmla="val 529"/>
                  <a:gd name="f333" fmla="val 541"/>
                  <a:gd name="f334" fmla="val 550"/>
                  <a:gd name="f335" fmla="val 556"/>
                  <a:gd name="f336" fmla="val 380"/>
                  <a:gd name="f337" fmla="val 325"/>
                  <a:gd name="f338" fmla="val 323"/>
                  <a:gd name="f339" fmla="val 667"/>
                  <a:gd name="f340" fmla="val 686"/>
                  <a:gd name="f341" fmla="val 693"/>
                  <a:gd name="f342" fmla="val 702"/>
                  <a:gd name="f343" fmla="val 719"/>
                  <a:gd name="f344" fmla="val 931"/>
                  <a:gd name="f345" fmla="val 308"/>
                  <a:gd name="f346" fmla="val 943"/>
                  <a:gd name="f347" fmla="val 416"/>
                  <a:gd name="f348" fmla="val 893"/>
                  <a:gd name="f349" fmla="val 881"/>
                  <a:gd name="f350" fmla="val 888"/>
                  <a:gd name="f351" fmla="val 905"/>
                  <a:gd name="f352" fmla="val 922"/>
                  <a:gd name="f353" fmla="val 929"/>
                  <a:gd name="f354" fmla="val 859"/>
                  <a:gd name="f355" fmla="val 874"/>
                  <a:gd name="f356" fmla="val 302"/>
                  <a:gd name="f357" fmla="val 309"/>
                  <a:gd name="f358" fmla="val 319"/>
                  <a:gd name="f359" fmla="val 326"/>
                  <a:gd name="f360" fmla="val 371"/>
                  <a:gd name="f361" fmla="val 307"/>
                  <a:gd name="f362" fmla="val 278"/>
                  <a:gd name="f363" fmla="*/ f2 1 1239"/>
                  <a:gd name="f364" fmla="*/ f3 1 533"/>
                  <a:gd name="f365" fmla="+- f6 0 f4"/>
                  <a:gd name="f366" fmla="+- f5 0 f4"/>
                  <a:gd name="f367" fmla="*/ f366 1 1239"/>
                  <a:gd name="f368" fmla="*/ f365 1 533"/>
                  <a:gd name="f369" fmla="*/ f4 1 f367"/>
                  <a:gd name="f370" fmla="*/ f5 1 f367"/>
                  <a:gd name="f371" fmla="*/ f4 1 f368"/>
                  <a:gd name="f372" fmla="*/ f6 1 f368"/>
                  <a:gd name="f373" fmla="*/ f369 f363 1"/>
                  <a:gd name="f374" fmla="*/ f370 f363 1"/>
                  <a:gd name="f375" fmla="*/ f372 f364 1"/>
                  <a:gd name="f376" fmla="*/ f371 f36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73" t="f376" r="f374" b="f375"/>
                <a:pathLst>
                  <a:path w="1239" h="533">
                    <a:moveTo>
                      <a:pt x="f4" y="f7"/>
                    </a:moveTo>
                    <a:cubicBezTo>
                      <a:pt x="f8" y="f9"/>
                      <a:pt x="f10" y="f11"/>
                      <a:pt x="f12" y="f13"/>
                    </a:cubicBezTo>
                    <a:lnTo>
                      <a:pt x="f14" y="f15"/>
                    </a:lnTo>
                    <a:cubicBezTo>
                      <a:pt x="f16" y="f17"/>
                      <a:pt x="f18" y="f19"/>
                      <a:pt x="f20" y="f16"/>
                    </a:cubicBezTo>
                    <a:lnTo>
                      <a:pt x="f21" y="f22"/>
                    </a:lnTo>
                    <a:lnTo>
                      <a:pt x="f23" y="f24"/>
                    </a:lnTo>
                    <a:lnTo>
                      <a:pt x="f25" y="f26"/>
                    </a:lnTo>
                    <a:cubicBezTo>
                      <a:pt x="f27" y="f28"/>
                      <a:pt x="f29" y="f30"/>
                      <a:pt x="f31" y="f22"/>
                    </a:cubicBezTo>
                    <a:lnTo>
                      <a:pt x="f32" y="f33"/>
                    </a:lnTo>
                    <a:lnTo>
                      <a:pt x="f34" y="f35"/>
                    </a:lnTo>
                    <a:lnTo>
                      <a:pt x="f36" y="f37"/>
                    </a:lnTo>
                    <a:cubicBezTo>
                      <a:pt x="f38" y="f39"/>
                      <a:pt x="f40" y="f41"/>
                      <a:pt x="f42" y="f43"/>
                    </a:cubicBezTo>
                    <a:lnTo>
                      <a:pt x="f4" y="f7"/>
                    </a:lnTo>
                    <a:close/>
                    <a:moveTo>
                      <a:pt x="f4" y="f7"/>
                    </a:moveTo>
                    <a:lnTo>
                      <a:pt x="f4" y="f7"/>
                    </a:lnTo>
                    <a:close/>
                    <a:moveTo>
                      <a:pt x="f44" y="f15"/>
                    </a:moveTo>
                    <a:lnTo>
                      <a:pt x="f45" y="f13"/>
                    </a:lnTo>
                    <a:cubicBezTo>
                      <a:pt x="f46" y="f13"/>
                      <a:pt x="f47" y="f13"/>
                      <a:pt x="f48" y="f49"/>
                    </a:cubicBezTo>
                    <a:lnTo>
                      <a:pt x="f50" y="f17"/>
                    </a:lnTo>
                    <a:lnTo>
                      <a:pt x="f50" y="f51"/>
                    </a:lnTo>
                    <a:cubicBezTo>
                      <a:pt x="f52" y="f15"/>
                      <a:pt x="f49" y="f15"/>
                      <a:pt x="f44" y="f15"/>
                    </a:cubicBezTo>
                    <a:close/>
                    <a:moveTo>
                      <a:pt x="f44" y="f15"/>
                    </a:moveTo>
                    <a:lnTo>
                      <a:pt x="f44" y="f15"/>
                    </a:lnTo>
                    <a:close/>
                    <a:moveTo>
                      <a:pt x="f53" y="f17"/>
                    </a:moveTo>
                    <a:lnTo>
                      <a:pt x="f54" y="f49"/>
                    </a:lnTo>
                    <a:cubicBezTo>
                      <a:pt x="f55" y="f13"/>
                      <a:pt x="f56" y="f13"/>
                      <a:pt x="f57" y="f13"/>
                    </a:cubicBezTo>
                    <a:lnTo>
                      <a:pt x="f58" y="f15"/>
                    </a:lnTo>
                    <a:cubicBezTo>
                      <a:pt x="f59" y="f15"/>
                      <a:pt x="f60" y="f15"/>
                      <a:pt x="f53" y="f51"/>
                    </a:cubicBezTo>
                    <a:lnTo>
                      <a:pt x="f53" y="f17"/>
                    </a:lnTo>
                    <a:close/>
                    <a:moveTo>
                      <a:pt x="f53" y="f17"/>
                    </a:moveTo>
                    <a:lnTo>
                      <a:pt x="f53" y="f17"/>
                    </a:lnTo>
                    <a:close/>
                    <a:moveTo>
                      <a:pt x="f61" y="f15"/>
                    </a:moveTo>
                    <a:lnTo>
                      <a:pt x="f62" y="f13"/>
                    </a:lnTo>
                    <a:cubicBezTo>
                      <a:pt x="f63" y="f11"/>
                      <a:pt x="f64" y="f9"/>
                      <a:pt x="f65" y="f66"/>
                    </a:cubicBezTo>
                    <a:lnTo>
                      <a:pt x="f67" y="f68"/>
                    </a:lnTo>
                    <a:cubicBezTo>
                      <a:pt x="f69" y="f70"/>
                      <a:pt x="f71" y="f72"/>
                      <a:pt x="f73" y="f37"/>
                    </a:cubicBezTo>
                    <a:lnTo>
                      <a:pt x="f74" y="f35"/>
                    </a:lnTo>
                    <a:lnTo>
                      <a:pt x="f75" y="f76"/>
                    </a:lnTo>
                    <a:lnTo>
                      <a:pt x="f77" y="f78"/>
                    </a:lnTo>
                    <a:cubicBezTo>
                      <a:pt x="f79" y="f28"/>
                      <a:pt x="f80" y="f26"/>
                      <a:pt x="f81" y="f82"/>
                    </a:cubicBezTo>
                    <a:lnTo>
                      <a:pt x="f83" y="f24"/>
                    </a:lnTo>
                    <a:lnTo>
                      <a:pt x="f84" y="f72"/>
                    </a:lnTo>
                    <a:lnTo>
                      <a:pt x="f85" y="f22"/>
                    </a:lnTo>
                    <a:lnTo>
                      <a:pt x="f86" y="f19"/>
                    </a:lnTo>
                    <a:cubicBezTo>
                      <a:pt x="f87" y="f17"/>
                      <a:pt x="f88" y="f17"/>
                      <a:pt x="f61" y="f15"/>
                    </a:cubicBezTo>
                    <a:close/>
                    <a:moveTo>
                      <a:pt x="f61" y="f15"/>
                    </a:moveTo>
                    <a:lnTo>
                      <a:pt x="f61" y="f15"/>
                    </a:lnTo>
                    <a:close/>
                    <a:moveTo>
                      <a:pt x="f89" y="f51"/>
                    </a:moveTo>
                    <a:lnTo>
                      <a:pt x="f90" y="f91"/>
                    </a:lnTo>
                    <a:cubicBezTo>
                      <a:pt x="f92" y="f93"/>
                      <a:pt x="f94" y="f95"/>
                      <a:pt x="f96" y="f97"/>
                    </a:cubicBezTo>
                    <a:lnTo>
                      <a:pt x="f98" y="f22"/>
                    </a:lnTo>
                    <a:cubicBezTo>
                      <a:pt x="f99" y="f82"/>
                      <a:pt x="f100" y="f16"/>
                      <a:pt x="f89" y="f51"/>
                    </a:cubicBezTo>
                    <a:close/>
                    <a:moveTo>
                      <a:pt x="f89" y="f51"/>
                    </a:moveTo>
                    <a:lnTo>
                      <a:pt x="f89" y="f51"/>
                    </a:lnTo>
                    <a:close/>
                    <a:moveTo>
                      <a:pt x="f101" y="f102"/>
                    </a:moveTo>
                    <a:lnTo>
                      <a:pt x="f103" y="f104"/>
                    </a:lnTo>
                    <a:cubicBezTo>
                      <a:pt x="f105" y="f106"/>
                      <a:pt x="f107" y="f108"/>
                      <a:pt x="f109" y="f108"/>
                    </a:cubicBezTo>
                    <a:cubicBezTo>
                      <a:pt x="f110" y="f111"/>
                      <a:pt x="f112" y="f113"/>
                      <a:pt x="f114" y="f115"/>
                    </a:cubicBezTo>
                    <a:cubicBezTo>
                      <a:pt x="f116" y="f117"/>
                      <a:pt x="f118" y="f119"/>
                      <a:pt x="f101" y="f102"/>
                    </a:cubicBezTo>
                    <a:close/>
                    <a:moveTo>
                      <a:pt x="f101" y="f102"/>
                    </a:moveTo>
                    <a:lnTo>
                      <a:pt x="f101" y="f102"/>
                    </a:lnTo>
                    <a:close/>
                    <a:moveTo>
                      <a:pt x="f120" y="f115"/>
                    </a:moveTo>
                    <a:cubicBezTo>
                      <a:pt x="f121" y="f113"/>
                      <a:pt x="f122" y="f111"/>
                      <a:pt x="f123" y="f108"/>
                    </a:cubicBezTo>
                    <a:cubicBezTo>
                      <a:pt x="f58" y="f108"/>
                      <a:pt x="f124" y="f106"/>
                      <a:pt x="f125" y="f126"/>
                    </a:cubicBezTo>
                    <a:lnTo>
                      <a:pt x="f127" y="f102"/>
                    </a:lnTo>
                    <a:cubicBezTo>
                      <a:pt x="f128" y="f119"/>
                      <a:pt x="f59" y="f117"/>
                      <a:pt x="f120" y="f115"/>
                    </a:cubicBezTo>
                    <a:close/>
                    <a:moveTo>
                      <a:pt x="f120" y="f115"/>
                    </a:moveTo>
                    <a:lnTo>
                      <a:pt x="f120" y="f115"/>
                    </a:lnTo>
                    <a:close/>
                    <a:moveTo>
                      <a:pt x="f129" y="f91"/>
                    </a:moveTo>
                    <a:lnTo>
                      <a:pt x="f130" y="f131"/>
                    </a:lnTo>
                    <a:cubicBezTo>
                      <a:pt x="f132" y="f17"/>
                      <a:pt x="f133" y="f134"/>
                      <a:pt x="f135" y="f78"/>
                    </a:cubicBezTo>
                    <a:lnTo>
                      <a:pt x="f136" y="f111"/>
                    </a:lnTo>
                    <a:cubicBezTo>
                      <a:pt x="f137" y="f138"/>
                      <a:pt x="f139" y="f140"/>
                      <a:pt x="f129" y="f91"/>
                    </a:cubicBezTo>
                    <a:close/>
                    <a:moveTo>
                      <a:pt x="f129" y="f91"/>
                    </a:moveTo>
                    <a:lnTo>
                      <a:pt x="f129" y="f91"/>
                    </a:lnTo>
                    <a:close/>
                    <a:moveTo>
                      <a:pt x="f141" y="f142"/>
                    </a:moveTo>
                    <a:cubicBezTo>
                      <a:pt x="f143" y="f117"/>
                      <a:pt x="f144" y="f145"/>
                      <a:pt x="f146" y="f147"/>
                    </a:cubicBezTo>
                    <a:lnTo>
                      <a:pt x="f139" y="f148"/>
                    </a:lnTo>
                    <a:cubicBezTo>
                      <a:pt x="f149" y="f150"/>
                      <a:pt x="f151" y="f152"/>
                      <a:pt x="f153" y="f154"/>
                    </a:cubicBezTo>
                    <a:cubicBezTo>
                      <a:pt x="f155" y="f152"/>
                      <a:pt x="f156" y="f157"/>
                      <a:pt x="f156" y="f158"/>
                    </a:cubicBezTo>
                    <a:lnTo>
                      <a:pt x="f159" y="f158"/>
                    </a:lnTo>
                    <a:lnTo>
                      <a:pt x="f159" y="f160"/>
                    </a:lnTo>
                    <a:lnTo>
                      <a:pt x="f161" y="f162"/>
                    </a:lnTo>
                    <a:lnTo>
                      <a:pt x="f141" y="f142"/>
                    </a:lnTo>
                    <a:close/>
                    <a:moveTo>
                      <a:pt x="f141" y="f142"/>
                    </a:moveTo>
                    <a:lnTo>
                      <a:pt x="f141" y="f142"/>
                    </a:lnTo>
                    <a:close/>
                    <a:moveTo>
                      <a:pt x="f163" y="f164"/>
                    </a:moveTo>
                    <a:lnTo>
                      <a:pt x="f165" y="f166"/>
                    </a:lnTo>
                    <a:cubicBezTo>
                      <a:pt x="f167" y="f0"/>
                      <a:pt x="f168" y="f113"/>
                      <a:pt x="f169" y="f170"/>
                    </a:cubicBezTo>
                    <a:lnTo>
                      <a:pt x="f171" y="f172"/>
                    </a:lnTo>
                    <a:cubicBezTo>
                      <a:pt x="f173" y="f174"/>
                      <a:pt x="f175" y="f176"/>
                      <a:pt x="f163" y="f164"/>
                    </a:cubicBezTo>
                    <a:close/>
                    <a:moveTo>
                      <a:pt x="f163" y="f164"/>
                    </a:moveTo>
                    <a:lnTo>
                      <a:pt x="f163" y="f164"/>
                    </a:lnTo>
                    <a:close/>
                    <a:moveTo>
                      <a:pt x="f177" y="f178"/>
                    </a:moveTo>
                    <a:cubicBezTo>
                      <a:pt x="f179" y="f180"/>
                      <a:pt x="f137" y="f154"/>
                      <a:pt x="f181" y="f152"/>
                    </a:cubicBezTo>
                    <a:lnTo>
                      <a:pt x="f182" y="f183"/>
                    </a:lnTo>
                    <a:cubicBezTo>
                      <a:pt x="f184" y="f27"/>
                      <a:pt x="f161" y="f185"/>
                      <a:pt x="f186" y="f187"/>
                    </a:cubicBezTo>
                    <a:lnTo>
                      <a:pt x="f188" y="f189"/>
                    </a:lnTo>
                    <a:cubicBezTo>
                      <a:pt x="f190" y="f191"/>
                      <a:pt x="f63" y="f192"/>
                      <a:pt x="f193" y="f194"/>
                    </a:cubicBezTo>
                    <a:cubicBezTo>
                      <a:pt x="f83" y="f195"/>
                      <a:pt x="f196" y="f197"/>
                      <a:pt x="f177" y="f178"/>
                    </a:cubicBezTo>
                    <a:close/>
                    <a:moveTo>
                      <a:pt x="f177" y="f178"/>
                    </a:moveTo>
                    <a:lnTo>
                      <a:pt x="f177" y="f178"/>
                    </a:lnTo>
                    <a:close/>
                    <a:moveTo>
                      <a:pt x="f198" y="f191"/>
                    </a:moveTo>
                    <a:lnTo>
                      <a:pt x="f199" y="f200"/>
                    </a:lnTo>
                    <a:cubicBezTo>
                      <a:pt x="f201" y="f202"/>
                      <a:pt x="f203" y="f204"/>
                      <a:pt x="f205" y="f204"/>
                    </a:cubicBezTo>
                    <a:lnTo>
                      <a:pt x="f205" y="f206"/>
                    </a:lnTo>
                    <a:cubicBezTo>
                      <a:pt x="f207" y="f206"/>
                      <a:pt x="f208" y="f209"/>
                      <a:pt x="f86" y="f210"/>
                    </a:cubicBezTo>
                    <a:cubicBezTo>
                      <a:pt x="f211" y="f212"/>
                      <a:pt x="f213" y="f214"/>
                      <a:pt x="f198" y="f191"/>
                    </a:cubicBezTo>
                    <a:close/>
                    <a:moveTo>
                      <a:pt x="f198" y="f191"/>
                    </a:moveTo>
                    <a:lnTo>
                      <a:pt x="f198" y="f191"/>
                    </a:lnTo>
                    <a:close/>
                    <a:moveTo>
                      <a:pt x="f215" y="f216"/>
                    </a:moveTo>
                    <a:cubicBezTo>
                      <a:pt x="f217" y="f218"/>
                      <a:pt x="f219" y="f197"/>
                      <a:pt x="f220" y="f197"/>
                    </a:cubicBezTo>
                    <a:lnTo>
                      <a:pt x="f221" y="f222"/>
                    </a:lnTo>
                    <a:cubicBezTo>
                      <a:pt x="f223" y="f222"/>
                      <a:pt x="f217" y="f224"/>
                      <a:pt x="f225" y="f226"/>
                    </a:cubicBezTo>
                    <a:lnTo>
                      <a:pt x="f227" y="f176"/>
                    </a:lnTo>
                    <a:cubicBezTo>
                      <a:pt x="f227" y="f150"/>
                      <a:pt x="f228" y="f229"/>
                      <a:pt x="f215" y="f216"/>
                    </a:cubicBezTo>
                    <a:close/>
                    <a:moveTo>
                      <a:pt x="f215" y="f216"/>
                    </a:moveTo>
                    <a:lnTo>
                      <a:pt x="f215" y="f216"/>
                    </a:lnTo>
                    <a:close/>
                    <a:moveTo>
                      <a:pt x="f56" y="f230"/>
                    </a:moveTo>
                    <a:lnTo>
                      <a:pt x="f59" y="f195"/>
                    </a:lnTo>
                    <a:cubicBezTo>
                      <a:pt x="f231" y="f232"/>
                      <a:pt x="f233" y="f232"/>
                      <a:pt x="f49" y="f197"/>
                    </a:cubicBezTo>
                    <a:lnTo>
                      <a:pt x="f46" y="f230"/>
                    </a:lnTo>
                    <a:cubicBezTo>
                      <a:pt x="f234" y="f230"/>
                      <a:pt x="f235" y="f236"/>
                      <a:pt x="f237" y="f236"/>
                    </a:cubicBezTo>
                    <a:cubicBezTo>
                      <a:pt x="f238" y="f160"/>
                      <a:pt x="f239" y="f240"/>
                      <a:pt x="f241" y="f229"/>
                    </a:cubicBezTo>
                    <a:lnTo>
                      <a:pt x="f242" y="f229"/>
                    </a:lnTo>
                    <a:lnTo>
                      <a:pt x="f205" y="f229"/>
                    </a:lnTo>
                    <a:cubicBezTo>
                      <a:pt x="f243" y="f240"/>
                      <a:pt x="f244" y="f160"/>
                      <a:pt x="f245" y="f236"/>
                    </a:cubicBezTo>
                    <a:cubicBezTo>
                      <a:pt x="f246" y="f236"/>
                      <a:pt x="f247" y="f230"/>
                      <a:pt x="f56" y="f230"/>
                    </a:cubicBezTo>
                    <a:close/>
                    <a:moveTo>
                      <a:pt x="f56" y="f230"/>
                    </a:moveTo>
                    <a:lnTo>
                      <a:pt x="f56" y="f230"/>
                    </a:lnTo>
                    <a:close/>
                    <a:moveTo>
                      <a:pt x="f43" y="f222"/>
                    </a:moveTo>
                    <a:lnTo>
                      <a:pt x="f248" y="f197"/>
                    </a:lnTo>
                    <a:cubicBezTo>
                      <a:pt x="f249" y="f197"/>
                      <a:pt x="f104" y="f218"/>
                      <a:pt x="f250" y="f216"/>
                    </a:cubicBezTo>
                    <a:cubicBezTo>
                      <a:pt x="f251" y="f229"/>
                      <a:pt x="f97" y="f150"/>
                      <a:pt x="f97" y="f176"/>
                    </a:cubicBezTo>
                    <a:lnTo>
                      <a:pt x="f250" y="f226"/>
                    </a:lnTo>
                    <a:cubicBezTo>
                      <a:pt x="f126" y="f226"/>
                      <a:pt x="f82" y="f224"/>
                      <a:pt x="f43" y="f222"/>
                    </a:cubicBezTo>
                    <a:close/>
                    <a:moveTo>
                      <a:pt x="f43" y="f222"/>
                    </a:moveTo>
                    <a:lnTo>
                      <a:pt x="f43" y="f222"/>
                    </a:lnTo>
                    <a:close/>
                    <a:moveTo>
                      <a:pt x="f210" y="f117"/>
                    </a:moveTo>
                    <a:lnTo>
                      <a:pt x="f252" y="f162"/>
                    </a:lnTo>
                    <a:lnTo>
                      <a:pt x="f253" y="f160"/>
                    </a:lnTo>
                    <a:lnTo>
                      <a:pt x="f253" y="f158"/>
                    </a:lnTo>
                    <a:lnTo>
                      <a:pt x="f194" y="f158"/>
                    </a:lnTo>
                    <a:cubicBezTo>
                      <a:pt x="f194" y="f148"/>
                      <a:pt x="f232" y="f150"/>
                      <a:pt x="f232" y="f240"/>
                    </a:cubicBezTo>
                    <a:cubicBezTo>
                      <a:pt x="f23" y="f150"/>
                      <a:pt x="f254" y="f157"/>
                      <a:pt x="f255" y="f164"/>
                    </a:cubicBezTo>
                    <a:lnTo>
                      <a:pt x="f256" y="f166"/>
                    </a:lnTo>
                    <a:cubicBezTo>
                      <a:pt x="f187" y="f102"/>
                      <a:pt x="f257" y="f119"/>
                      <a:pt x="f210" y="f117"/>
                    </a:cubicBezTo>
                    <a:close/>
                    <a:moveTo>
                      <a:pt x="f210" y="f117"/>
                    </a:moveTo>
                    <a:lnTo>
                      <a:pt x="f210" y="f117"/>
                    </a:lnTo>
                    <a:close/>
                    <a:moveTo>
                      <a:pt x="f258" y="f259"/>
                    </a:moveTo>
                    <a:lnTo>
                      <a:pt x="f1" y="f158"/>
                    </a:lnTo>
                    <a:cubicBezTo>
                      <a:pt x="f8" y="f10"/>
                      <a:pt x="f260" y="f261"/>
                      <a:pt x="f262" y="f263"/>
                    </a:cubicBezTo>
                    <a:lnTo>
                      <a:pt x="f40" y="f93"/>
                    </a:lnTo>
                    <a:cubicBezTo>
                      <a:pt x="f264" y="f265"/>
                      <a:pt x="f266" y="f91"/>
                      <a:pt x="f258" y="f259"/>
                    </a:cubicBezTo>
                    <a:close/>
                    <a:moveTo>
                      <a:pt x="f258" y="f259"/>
                    </a:moveTo>
                    <a:lnTo>
                      <a:pt x="f258" y="f259"/>
                    </a:lnTo>
                    <a:close/>
                    <a:moveTo>
                      <a:pt x="f267" y="f157"/>
                    </a:moveTo>
                    <a:cubicBezTo>
                      <a:pt x="f34" y="f240"/>
                      <a:pt x="f268" y="f229"/>
                      <a:pt x="f269" y="f270"/>
                    </a:cubicBezTo>
                    <a:lnTo>
                      <a:pt x="f269" y="f178"/>
                    </a:lnTo>
                    <a:lnTo>
                      <a:pt x="f271" y="f270"/>
                    </a:lnTo>
                    <a:cubicBezTo>
                      <a:pt x="f27" y="f218"/>
                      <a:pt x="f212" y="f197"/>
                      <a:pt x="f178" y="f272"/>
                    </a:cubicBezTo>
                    <a:cubicBezTo>
                      <a:pt x="f157" y="f212"/>
                      <a:pt x="f273" y="f189"/>
                      <a:pt x="f224" y="f189"/>
                    </a:cubicBezTo>
                    <a:lnTo>
                      <a:pt x="f274" y="f187"/>
                    </a:lnTo>
                    <a:cubicBezTo>
                      <a:pt x="f232" y="f275"/>
                      <a:pt x="f255" y="f254"/>
                      <a:pt x="f94" y="f276"/>
                    </a:cubicBezTo>
                    <a:lnTo>
                      <a:pt x="f267" y="f157"/>
                    </a:lnTo>
                    <a:close/>
                    <a:moveTo>
                      <a:pt x="f267" y="f157"/>
                    </a:moveTo>
                    <a:lnTo>
                      <a:pt x="f267" y="f157"/>
                    </a:lnTo>
                    <a:close/>
                    <a:moveTo>
                      <a:pt x="f119" y="f214"/>
                    </a:moveTo>
                    <a:cubicBezTo>
                      <a:pt x="f277" y="f278"/>
                      <a:pt x="f279" y="f206"/>
                      <a:pt x="f20" y="f280"/>
                    </a:cubicBezTo>
                    <a:cubicBezTo>
                      <a:pt x="f108" y="f90"/>
                      <a:pt x="f281" y="f282"/>
                      <a:pt x="f248" y="f209"/>
                    </a:cubicBezTo>
                    <a:lnTo>
                      <a:pt x="f283" y="f209"/>
                    </a:lnTo>
                    <a:cubicBezTo>
                      <a:pt x="f284" y="f206"/>
                      <a:pt x="f285" y="f206"/>
                      <a:pt x="f286" y="f206"/>
                    </a:cubicBezTo>
                    <a:lnTo>
                      <a:pt x="f286" y="f204"/>
                    </a:lnTo>
                    <a:cubicBezTo>
                      <a:pt x="f112" y="f255"/>
                      <a:pt x="f82" y="f287"/>
                      <a:pt x="f102" y="f200"/>
                    </a:cubicBezTo>
                    <a:lnTo>
                      <a:pt x="f119" y="f214"/>
                    </a:lnTo>
                    <a:close/>
                    <a:moveTo>
                      <a:pt x="f119" y="f214"/>
                    </a:moveTo>
                    <a:lnTo>
                      <a:pt x="f119" y="f214"/>
                    </a:lnTo>
                    <a:close/>
                    <a:moveTo>
                      <a:pt x="f288" y="f289"/>
                    </a:moveTo>
                    <a:cubicBezTo>
                      <a:pt x="f180" y="f290"/>
                      <a:pt x="f61" y="f291"/>
                      <a:pt x="f292" y="f27"/>
                    </a:cubicBezTo>
                    <a:lnTo>
                      <a:pt x="f293" y="f294"/>
                    </a:lnTo>
                    <a:lnTo>
                      <a:pt x="f295" y="f1"/>
                    </a:lnTo>
                    <a:cubicBezTo>
                      <a:pt x="f217" y="f296"/>
                      <a:pt x="f297" y="f298"/>
                      <a:pt x="f42" y="f290"/>
                    </a:cubicBezTo>
                    <a:lnTo>
                      <a:pt x="f42" y="f294"/>
                    </a:lnTo>
                    <a:lnTo>
                      <a:pt x="f288" y="f289"/>
                    </a:lnTo>
                    <a:close/>
                    <a:moveTo>
                      <a:pt x="f288" y="f289"/>
                    </a:moveTo>
                    <a:lnTo>
                      <a:pt x="f288" y="f289"/>
                    </a:lnTo>
                    <a:close/>
                    <a:moveTo>
                      <a:pt x="f299" y="f300"/>
                    </a:moveTo>
                    <a:cubicBezTo>
                      <a:pt x="f301" y="f38"/>
                      <a:pt x="f302" y="f303"/>
                      <a:pt x="f304" y="f258"/>
                    </a:cubicBezTo>
                    <a:lnTo>
                      <a:pt x="f305" y="f306"/>
                    </a:lnTo>
                    <a:lnTo>
                      <a:pt x="f305" y="f40"/>
                    </a:lnTo>
                    <a:lnTo>
                      <a:pt x="f75" y="f307"/>
                    </a:lnTo>
                    <a:lnTo>
                      <a:pt x="f75" y="f308"/>
                    </a:lnTo>
                    <a:lnTo>
                      <a:pt x="f155" y="f309"/>
                    </a:lnTo>
                    <a:lnTo>
                      <a:pt x="f155" y="f310"/>
                    </a:lnTo>
                    <a:lnTo>
                      <a:pt x="f217" y="f311"/>
                    </a:lnTo>
                    <a:lnTo>
                      <a:pt x="f302" y="f312"/>
                    </a:lnTo>
                    <a:lnTo>
                      <a:pt x="f313" y="f314"/>
                    </a:lnTo>
                    <a:lnTo>
                      <a:pt x="f315" y="f4"/>
                    </a:lnTo>
                    <a:lnTo>
                      <a:pt x="f316" y="f4"/>
                    </a:lnTo>
                    <a:lnTo>
                      <a:pt x="f317" y="f4"/>
                    </a:lnTo>
                    <a:lnTo>
                      <a:pt x="f317" y="f314"/>
                    </a:lnTo>
                    <a:lnTo>
                      <a:pt x="f301" y="f312"/>
                    </a:lnTo>
                    <a:lnTo>
                      <a:pt x="f301" y="f311"/>
                    </a:lnTo>
                    <a:lnTo>
                      <a:pt x="f218" y="f310"/>
                    </a:lnTo>
                    <a:lnTo>
                      <a:pt x="f197" y="f309"/>
                    </a:lnTo>
                    <a:lnTo>
                      <a:pt x="f318" y="f308"/>
                    </a:lnTo>
                    <a:lnTo>
                      <a:pt x="f318" y="f307"/>
                    </a:lnTo>
                    <a:lnTo>
                      <a:pt x="f4" y="f40"/>
                    </a:lnTo>
                    <a:lnTo>
                      <a:pt x="f4" y="f306"/>
                    </a:lnTo>
                    <a:lnTo>
                      <a:pt x="f299" y="f300"/>
                    </a:lnTo>
                    <a:close/>
                    <a:moveTo>
                      <a:pt x="f299" y="f300"/>
                    </a:moveTo>
                    <a:lnTo>
                      <a:pt x="f299" y="f300"/>
                    </a:lnTo>
                    <a:close/>
                    <a:moveTo>
                      <a:pt x="f276" y="f319"/>
                    </a:moveTo>
                    <a:lnTo>
                      <a:pt x="f320" y="f98"/>
                    </a:lnTo>
                    <a:lnTo>
                      <a:pt x="f320" y="f321"/>
                    </a:lnTo>
                    <a:lnTo>
                      <a:pt x="f276" y="f319"/>
                    </a:lnTo>
                    <a:close/>
                    <a:moveTo>
                      <a:pt x="f276" y="f319"/>
                    </a:moveTo>
                    <a:lnTo>
                      <a:pt x="f276" y="f319"/>
                    </a:lnTo>
                    <a:close/>
                    <a:moveTo>
                      <a:pt x="f16" y="f322"/>
                    </a:moveTo>
                    <a:lnTo>
                      <a:pt x="f16" y="f323"/>
                    </a:lnTo>
                    <a:lnTo>
                      <a:pt x="f324" y="f325"/>
                    </a:lnTo>
                    <a:lnTo>
                      <a:pt x="f16" y="f322"/>
                    </a:lnTo>
                    <a:close/>
                    <a:moveTo>
                      <a:pt x="f16" y="f322"/>
                    </a:moveTo>
                    <a:lnTo>
                      <a:pt x="f16" y="f322"/>
                    </a:lnTo>
                    <a:close/>
                    <a:moveTo>
                      <a:pt x="f326" y="f327"/>
                    </a:moveTo>
                    <a:lnTo>
                      <a:pt x="f56" y="f325"/>
                    </a:lnTo>
                    <a:lnTo>
                      <a:pt x="f88" y="f323"/>
                    </a:lnTo>
                    <a:lnTo>
                      <a:pt x="f326" y="f327"/>
                    </a:lnTo>
                    <a:close/>
                    <a:moveTo>
                      <a:pt x="f326" y="f327"/>
                    </a:moveTo>
                    <a:lnTo>
                      <a:pt x="f326" y="f327"/>
                    </a:lnTo>
                    <a:close/>
                    <a:moveTo>
                      <a:pt x="f77" y="f328"/>
                    </a:moveTo>
                    <a:lnTo>
                      <a:pt x="f329" y="f319"/>
                    </a:lnTo>
                    <a:lnTo>
                      <a:pt x="f77" y="f321"/>
                    </a:lnTo>
                    <a:lnTo>
                      <a:pt x="f77" y="f328"/>
                    </a:lnTo>
                    <a:close/>
                    <a:moveTo>
                      <a:pt x="f77" y="f328"/>
                    </a:moveTo>
                    <a:lnTo>
                      <a:pt x="f77" y="f328"/>
                    </a:lnTo>
                    <a:close/>
                    <a:moveTo>
                      <a:pt x="f203" y="f19"/>
                    </a:moveTo>
                    <a:cubicBezTo>
                      <a:pt x="f330" y="f138"/>
                      <a:pt x="f331" y="f10"/>
                      <a:pt x="f242" y="f10"/>
                    </a:cubicBezTo>
                    <a:cubicBezTo>
                      <a:pt x="f238" y="f10"/>
                      <a:pt x="f6" y="f138"/>
                      <a:pt x="f332" y="f19"/>
                    </a:cubicBezTo>
                    <a:lnTo>
                      <a:pt x="f112" y="f49"/>
                    </a:lnTo>
                    <a:cubicBezTo>
                      <a:pt x="f6" y="f49"/>
                      <a:pt x="f333" y="f49"/>
                      <a:pt x="f334" y="f49"/>
                    </a:cubicBezTo>
                    <a:lnTo>
                      <a:pt x="f335" y="f297"/>
                    </a:lnTo>
                    <a:cubicBezTo>
                      <a:pt x="f238" y="f336"/>
                      <a:pt x="f233" y="f337"/>
                      <a:pt x="f242" y="f338"/>
                    </a:cubicBezTo>
                    <a:cubicBezTo>
                      <a:pt x="f339" y="f337"/>
                      <a:pt x="f340" y="f336"/>
                      <a:pt x="f315" y="f297"/>
                    </a:cubicBezTo>
                    <a:lnTo>
                      <a:pt x="f341" y="f49"/>
                    </a:lnTo>
                    <a:cubicBezTo>
                      <a:pt x="f342" y="f49"/>
                      <a:pt x="f120" y="f49"/>
                      <a:pt x="f343" y="f49"/>
                    </a:cubicBezTo>
                    <a:lnTo>
                      <a:pt x="f203" y="f19"/>
                    </a:lnTo>
                    <a:close/>
                    <a:moveTo>
                      <a:pt x="f203" y="f19"/>
                    </a:moveTo>
                    <a:lnTo>
                      <a:pt x="f203" y="f19"/>
                    </a:lnTo>
                    <a:close/>
                    <a:moveTo>
                      <a:pt x="f344" y="f345"/>
                    </a:moveTo>
                    <a:lnTo>
                      <a:pt x="f346" y="f347"/>
                    </a:lnTo>
                    <a:lnTo>
                      <a:pt x="f348" y="f126"/>
                    </a:lnTo>
                    <a:lnTo>
                      <a:pt x="f349" y="f176"/>
                    </a:lnTo>
                    <a:cubicBezTo>
                      <a:pt x="f199" y="f157"/>
                      <a:pt x="f199" y="f152"/>
                      <a:pt x="f350" y="f154"/>
                    </a:cubicBezTo>
                    <a:cubicBezTo>
                      <a:pt x="f348" y="f180"/>
                      <a:pt x="f351" y="f180"/>
                      <a:pt x="f84" y="f229"/>
                    </a:cubicBezTo>
                    <a:cubicBezTo>
                      <a:pt x="f352" y="f152"/>
                      <a:pt x="f353" y="f176"/>
                      <a:pt x="f344" y="f345"/>
                    </a:cubicBezTo>
                    <a:close/>
                    <a:moveTo>
                      <a:pt x="f344" y="f345"/>
                    </a:moveTo>
                    <a:lnTo>
                      <a:pt x="f344" y="f345"/>
                    </a:lnTo>
                    <a:close/>
                    <a:moveTo>
                      <a:pt x="f354" y="f176"/>
                    </a:moveTo>
                    <a:lnTo>
                      <a:pt x="f355" y="f118"/>
                    </a:lnTo>
                    <a:lnTo>
                      <a:pt x="f353" y="f82"/>
                    </a:lnTo>
                    <a:lnTo>
                      <a:pt x="f159" y="f28"/>
                    </a:lnTo>
                    <a:lnTo>
                      <a:pt x="f193" y="f172"/>
                    </a:lnTo>
                    <a:cubicBezTo>
                      <a:pt x="f346" y="f214"/>
                      <a:pt x="f85" y="f189"/>
                      <a:pt x="f354" y="f176"/>
                    </a:cubicBezTo>
                    <a:close/>
                    <a:moveTo>
                      <a:pt x="f354" y="f176"/>
                    </a:moveTo>
                    <a:lnTo>
                      <a:pt x="f354" y="f176"/>
                    </a:lnTo>
                    <a:close/>
                    <a:moveTo>
                      <a:pt x="f174" y="f345"/>
                    </a:moveTo>
                    <a:cubicBezTo>
                      <a:pt x="f356" y="f176"/>
                      <a:pt x="f357" y="f152"/>
                      <a:pt x="f358" y="f229"/>
                    </a:cubicBezTo>
                    <a:cubicBezTo>
                      <a:pt x="f359" y="f180"/>
                      <a:pt x="f274" y="f180"/>
                      <a:pt x="f142" y="f154"/>
                    </a:cubicBezTo>
                    <a:cubicBezTo>
                      <a:pt x="f117" y="f152"/>
                      <a:pt x="f119" y="f157"/>
                      <a:pt x="f145" y="f176"/>
                    </a:cubicBezTo>
                    <a:lnTo>
                      <a:pt x="f274" y="f126"/>
                    </a:lnTo>
                    <a:lnTo>
                      <a:pt x="f152" y="f347"/>
                    </a:lnTo>
                    <a:lnTo>
                      <a:pt x="f174" y="f345"/>
                    </a:lnTo>
                    <a:close/>
                    <a:moveTo>
                      <a:pt x="f174" y="f345"/>
                    </a:moveTo>
                    <a:lnTo>
                      <a:pt x="f174" y="f345"/>
                    </a:lnTo>
                    <a:close/>
                    <a:moveTo>
                      <a:pt x="f259" y="f118"/>
                    </a:moveTo>
                    <a:lnTo>
                      <a:pt x="f21" y="f176"/>
                    </a:lnTo>
                    <a:cubicBezTo>
                      <a:pt x="f360" y="f178"/>
                      <a:pt x="f0" y="f253"/>
                      <a:pt x="f117" y="f210"/>
                    </a:cubicBezTo>
                    <a:lnTo>
                      <a:pt x="f117" y="f280"/>
                    </a:lnTo>
                    <a:lnTo>
                      <a:pt x="f222" y="f90"/>
                    </a:lnTo>
                    <a:cubicBezTo>
                      <a:pt x="f361" y="f90"/>
                      <a:pt x="f154" y="f218"/>
                      <a:pt x="f362" y="f172"/>
                    </a:cubicBezTo>
                    <a:lnTo>
                      <a:pt x="f252" y="f28"/>
                    </a:lnTo>
                    <a:lnTo>
                      <a:pt x="f259" y="f118"/>
                    </a:lnTo>
                    <a:close/>
                  </a:path>
                </a:pathLst>
              </a:custGeom>
              <a:gradFill>
                <a:gsLst>
                  <a:gs pos="0">
                    <a:srgbClr val="FFF480"/>
                  </a:gs>
                  <a:gs pos="100000">
                    <a:srgbClr val="D1B76C"/>
                  </a:gs>
                </a:gsLst>
                <a:path path="rect">
                  <a:fillToRect l="50000" t="50000" r="50000" b="50000"/>
                </a:path>
              </a:gra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8" name="Forma Livre 7"/>
              <p:cNvSpPr/>
              <p:nvPr/>
            </p:nvSpPr>
            <p:spPr>
              <a:xfrm>
                <a:off x="9059756" y="5808597"/>
                <a:ext cx="700201" cy="82727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037"/>
                  <a:gd name="f4" fmla="val 2369"/>
                  <a:gd name="f5" fmla="val 1644"/>
                  <a:gd name="f6" fmla="val 1052"/>
                  <a:gd name="f7" fmla="val 1228"/>
                  <a:gd name="f8" fmla="val 1601"/>
                  <a:gd name="f9" fmla="val 1402"/>
                  <a:gd name="f10" fmla="val 1511"/>
                  <a:gd name="f11" fmla="val 1553"/>
                  <a:gd name="f12" fmla="val 1806"/>
                  <a:gd name="f13" fmla="val 1859"/>
                  <a:gd name="f14" fmla="val 1836"/>
                  <a:gd name="f15" fmla="val 1865"/>
                  <a:gd name="f16" fmla="val 1815"/>
                  <a:gd name="f17" fmla="val 1893"/>
                  <a:gd name="f18" fmla="val 1790"/>
                  <a:gd name="f19" fmla="val 1923"/>
                  <a:gd name="f20" fmla="val 1761"/>
                  <a:gd name="f21" fmla="val 1953"/>
                  <a:gd name="f22" fmla="val 1729"/>
                  <a:gd name="f23" fmla="val 1976"/>
                  <a:gd name="f24" fmla="val 1692"/>
                  <a:gd name="f25" fmla="val 2036"/>
                  <a:gd name="f26" fmla="val 1596"/>
                  <a:gd name="f27" fmla="val 1485"/>
                  <a:gd name="f28" fmla="val 2012"/>
                  <a:gd name="f29" fmla="val 1376"/>
                  <a:gd name="f30" fmla="val 2000"/>
                  <a:gd name="f31" fmla="val 1319"/>
                  <a:gd name="f32" fmla="val 1984"/>
                  <a:gd name="f33" fmla="val 1263"/>
                  <a:gd name="f34" fmla="val 1965"/>
                  <a:gd name="f35" fmla="val 1209"/>
                  <a:gd name="f36" fmla="val 1930"/>
                  <a:gd name="f37" fmla="val 1118"/>
                  <a:gd name="f38" fmla="val 1891"/>
                  <a:gd name="f39" fmla="val 1039"/>
                  <a:gd name="f40" fmla="val 1862"/>
                  <a:gd name="f41" fmla="val 945"/>
                  <a:gd name="f42" fmla="val 1844"/>
                  <a:gd name="f43" fmla="val 893"/>
                  <a:gd name="f44" fmla="val 1832"/>
                  <a:gd name="f45" fmla="val 839"/>
                  <a:gd name="f46" fmla="val 1824"/>
                  <a:gd name="f47" fmla="val 785"/>
                  <a:gd name="f48" fmla="val 1796"/>
                  <a:gd name="f49" fmla="val 622"/>
                  <a:gd name="f50" fmla="val 1870"/>
                  <a:gd name="f51" fmla="val 487"/>
                  <a:gd name="f52" fmla="val 1988"/>
                  <a:gd name="f53" fmla="val 385"/>
                  <a:gd name="f54" fmla="val 1910"/>
                  <a:gd name="f55" fmla="val 280"/>
                  <a:gd name="f56" fmla="val 178"/>
                  <a:gd name="f57" fmla="val 1756"/>
                  <a:gd name="f58" fmla="val 72"/>
                  <a:gd name="f59" fmla="val 1663"/>
                  <a:gd name="f60" fmla="val 56"/>
                  <a:gd name="f61" fmla="val 1570"/>
                  <a:gd name="f62" fmla="val 43"/>
                  <a:gd name="f63" fmla="val 1477"/>
                  <a:gd name="f64" fmla="val 33"/>
                  <a:gd name="f65" fmla="val 1163"/>
                  <a:gd name="f66" fmla="val 870"/>
                  <a:gd name="f67" fmla="val 558"/>
                  <a:gd name="f68" fmla="val 463"/>
                  <a:gd name="f69" fmla="val 370"/>
                  <a:gd name="f70" fmla="val 279"/>
                  <a:gd name="f71" fmla="val 249"/>
                  <a:gd name="f72" fmla="val 111"/>
                  <a:gd name="f73" fmla="val 221"/>
                  <a:gd name="f74" fmla="val 149"/>
                  <a:gd name="f75" fmla="val 193"/>
                  <a:gd name="f76" fmla="val 188"/>
                  <a:gd name="f77" fmla="val 527"/>
                  <a:gd name="f78" fmla="val 540"/>
                  <a:gd name="f79" fmla="val 639"/>
                  <a:gd name="f80" fmla="val 368"/>
                  <a:gd name="f81" fmla="val 812"/>
                  <a:gd name="f82" fmla="val 243"/>
                  <a:gd name="f83" fmla="val 1015"/>
                  <a:gd name="f84" fmla="val 1225"/>
                  <a:gd name="f85" fmla="val 1401"/>
                  <a:gd name="f86" fmla="val 375"/>
                  <a:gd name="f87" fmla="val 1510"/>
                  <a:gd name="f88" fmla="val 555"/>
                  <a:gd name="f89" fmla="val 1573"/>
                  <a:gd name="f90" fmla="val 658"/>
                  <a:gd name="f91" fmla="val 1613"/>
                  <a:gd name="f92" fmla="val 772"/>
                  <a:gd name="f93" fmla="val 1632"/>
                  <a:gd name="f94" fmla="val 891"/>
                  <a:gd name="f95" fmla="val 1640"/>
                  <a:gd name="f96" fmla="val 946"/>
                  <a:gd name="f97" fmla="val 999"/>
                  <a:gd name="f98" fmla="val 518"/>
                  <a:gd name="f99" fmla="val 341"/>
                  <a:gd name="f100" fmla="val 1260"/>
                  <a:gd name="f101" fmla="val 845"/>
                  <a:gd name="f102" fmla="val 520"/>
                  <a:gd name="f103" fmla="val 553"/>
                  <a:gd name="f104" fmla="val 184"/>
                  <a:gd name="f105" fmla="val 202"/>
                  <a:gd name="f106" fmla="val 137"/>
                  <a:gd name="f107" fmla="val 262"/>
                  <a:gd name="f108" fmla="val 92"/>
                  <a:gd name="f109" fmla="val 324"/>
                  <a:gd name="f110" fmla="val 46"/>
                  <a:gd name="f111" fmla="val 165"/>
                  <a:gd name="f112" fmla="val 237"/>
                  <a:gd name="f113" fmla="val 212"/>
                  <a:gd name="f114" fmla="val 209"/>
                  <a:gd name="f115" fmla="val 789"/>
                  <a:gd name="f116" fmla="val 201"/>
                  <a:gd name="f117" fmla="val 850"/>
                  <a:gd name="f118" fmla="val 191"/>
                  <a:gd name="f119" fmla="val 888"/>
                  <a:gd name="f120" fmla="val 173"/>
                  <a:gd name="f121" fmla="val 142"/>
                  <a:gd name="f122" fmla="val 103"/>
                  <a:gd name="f123" fmla="val 70"/>
                  <a:gd name="f124" fmla="val 49"/>
                  <a:gd name="f125" fmla="val 34"/>
                  <a:gd name="f126" fmla="val 21"/>
                  <a:gd name="f127" fmla="val 58"/>
                  <a:gd name="f128" fmla="val 80"/>
                  <a:gd name="f129" fmla="val 110"/>
                  <a:gd name="f130" fmla="val 337"/>
                  <a:gd name="f131" fmla="val 1959"/>
                  <a:gd name="f132" fmla="val 572"/>
                  <a:gd name="f133" fmla="val 2060"/>
                  <a:gd name="f134" fmla="val 788"/>
                  <a:gd name="f135" fmla="val 2194"/>
                  <a:gd name="f136" fmla="val 2196"/>
                  <a:gd name="f137" fmla="val 867"/>
                  <a:gd name="f138" fmla="val 2244"/>
                  <a:gd name="f139" fmla="val 953"/>
                  <a:gd name="f140" fmla="val 2299"/>
                  <a:gd name="f141" fmla="val 1016"/>
                  <a:gd name="f142" fmla="val 2368"/>
                  <a:gd name="f143" fmla="val 1082"/>
                  <a:gd name="f144" fmla="val 1166"/>
                  <a:gd name="f145" fmla="val 1244"/>
                  <a:gd name="f146" fmla="val 1246"/>
                  <a:gd name="f147" fmla="val 1427"/>
                  <a:gd name="f148" fmla="val 2083"/>
                  <a:gd name="f149" fmla="val 1620"/>
                  <a:gd name="f150" fmla="val 1995"/>
                  <a:gd name="f151" fmla="val 1794"/>
                  <a:gd name="f152" fmla="val 1869"/>
                  <a:gd name="f153" fmla="val 1503"/>
                  <a:gd name="f154" fmla="val 1566"/>
                  <a:gd name="f155" fmla="val 1394"/>
                  <a:gd name="f156" fmla="val 1739"/>
                  <a:gd name="f157" fmla="val 1224"/>
                  <a:gd name="f158" fmla="val 1020"/>
                  <a:gd name="f159" fmla="val 1012"/>
                  <a:gd name="f160" fmla="val 803"/>
                  <a:gd name="f161" fmla="val 1861"/>
                  <a:gd name="f162" fmla="val 628"/>
                  <a:gd name="f163" fmla="val 1730"/>
                  <a:gd name="f164" fmla="*/ f0 1 2037"/>
                  <a:gd name="f165" fmla="*/ f1 1 2369"/>
                  <a:gd name="f166" fmla="+- f4 0 f2"/>
                  <a:gd name="f167" fmla="+- f3 0 f2"/>
                  <a:gd name="f168" fmla="*/ f167 1 2037"/>
                  <a:gd name="f169" fmla="*/ f166 1 2369"/>
                  <a:gd name="f170" fmla="*/ f2 1 f168"/>
                  <a:gd name="f171" fmla="*/ f3 1 f168"/>
                  <a:gd name="f172" fmla="*/ f2 1 f169"/>
                  <a:gd name="f173" fmla="*/ f4 1 f169"/>
                  <a:gd name="f174" fmla="*/ f170 f164 1"/>
                  <a:gd name="f175" fmla="*/ f171 f164 1"/>
                  <a:gd name="f176" fmla="*/ f173 f165 1"/>
                  <a:gd name="f177" fmla="*/ f172 f16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74" t="f177" r="f175" b="f176"/>
                <a:pathLst>
                  <a:path w="2037" h="2369">
                    <a:moveTo>
                      <a:pt x="f5" y="f6"/>
                    </a:moveTo>
                    <a:cubicBezTo>
                      <a:pt x="f5" y="f7"/>
                      <a:pt x="f8" y="f9"/>
                      <a:pt x="f10" y="f11"/>
                    </a:cubicBezTo>
                    <a:lnTo>
                      <a:pt x="f12" y="f13"/>
                    </a:lnTo>
                    <a:cubicBezTo>
                      <a:pt x="f14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3" y="f24"/>
                    </a:cubicBezTo>
                    <a:cubicBezTo>
                      <a:pt x="f25" y="f26"/>
                      <a:pt x="f25" y="f27"/>
                      <a:pt x="f28" y="f29"/>
                    </a:cubicBezTo>
                    <a:cubicBezTo>
                      <a:pt x="f30" y="f31"/>
                      <a:pt x="f32" y="f33"/>
                      <a:pt x="f34" y="f35"/>
                    </a:cubicBezTo>
                    <a:cubicBezTo>
                      <a:pt x="f36" y="f37"/>
                      <a:pt x="f38" y="f39"/>
                      <a:pt x="f40" y="f41"/>
                    </a:cubicBezTo>
                    <a:cubicBezTo>
                      <a:pt x="f42" y="f43"/>
                      <a:pt x="f44" y="f45"/>
                      <a:pt x="f46" y="f47"/>
                    </a:cubicBezTo>
                    <a:cubicBezTo>
                      <a:pt x="f48" y="f49"/>
                      <a:pt x="f50" y="f51"/>
                      <a:pt x="f52" y="f53"/>
                    </a:cubicBezTo>
                    <a:cubicBezTo>
                      <a:pt x="f54" y="f55"/>
                      <a:pt x="f44" y="f56"/>
                      <a:pt x="f57" y="f58"/>
                    </a:cubicBezTo>
                    <a:cubicBezTo>
                      <a:pt x="f59" y="f60"/>
                      <a:pt x="f61" y="f62"/>
                      <a:pt x="f63" y="f64"/>
                    </a:cubicBezTo>
                    <a:cubicBezTo>
                      <a:pt x="f65" y="f2"/>
                      <a:pt x="f66" y="f2"/>
                      <a:pt x="f67" y="f64"/>
                    </a:cubicBezTo>
                    <a:cubicBezTo>
                      <a:pt x="f68" y="f62"/>
                      <a:pt x="f69" y="f60"/>
                      <a:pt x="f70" y="f58"/>
                    </a:cubicBezTo>
                    <a:cubicBezTo>
                      <a:pt x="f71" y="f72"/>
                      <a:pt x="f73" y="f74"/>
                      <a:pt x="f75" y="f76"/>
                    </a:cubicBezTo>
                    <a:lnTo>
                      <a:pt x="f77" y="f78"/>
                    </a:lnTo>
                    <a:cubicBezTo>
                      <a:pt x="f79" y="f80"/>
                      <a:pt x="f81" y="f82"/>
                      <a:pt x="f83" y="f82"/>
                    </a:cubicBezTo>
                    <a:cubicBezTo>
                      <a:pt x="f84" y="f82"/>
                      <a:pt x="f85" y="f86"/>
                      <a:pt x="f87" y="f88"/>
                    </a:cubicBezTo>
                    <a:cubicBezTo>
                      <a:pt x="f89" y="f90"/>
                      <a:pt x="f91" y="f92"/>
                      <a:pt x="f93" y="f94"/>
                    </a:cubicBezTo>
                    <a:lnTo>
                      <a:pt x="f93" y="f43"/>
                    </a:lnTo>
                    <a:cubicBezTo>
                      <a:pt x="f95" y="f96"/>
                      <a:pt x="f5" y="f97"/>
                      <a:pt x="f5" y="f6"/>
                    </a:cubicBez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98" y="f11"/>
                    </a:moveTo>
                    <a:cubicBezTo>
                      <a:pt x="f99" y="f100"/>
                      <a:pt x="f99" y="f101"/>
                      <a:pt x="f98" y="f88"/>
                    </a:cubicBezTo>
                    <a:lnTo>
                      <a:pt x="f102" y="f103"/>
                    </a:lnTo>
                    <a:lnTo>
                      <a:pt x="f104" y="f105"/>
                    </a:lnTo>
                    <a:cubicBezTo>
                      <a:pt x="f106" y="f107"/>
                      <a:pt x="f108" y="f109"/>
                      <a:pt x="f110" y="f53"/>
                    </a:cubicBezTo>
                    <a:cubicBezTo>
                      <a:pt x="f111" y="f51"/>
                      <a:pt x="f112" y="f49"/>
                      <a:pt x="f113" y="f47"/>
                    </a:cubicBezTo>
                    <a:lnTo>
                      <a:pt x="f114" y="f115"/>
                    </a:lnTo>
                    <a:lnTo>
                      <a:pt x="f113" y="f115"/>
                    </a:lnTo>
                    <a:cubicBezTo>
                      <a:pt x="f116" y="f117"/>
                      <a:pt x="f118" y="f119"/>
                      <a:pt x="f120" y="f41"/>
                    </a:cubicBezTo>
                    <a:cubicBezTo>
                      <a:pt x="f121" y="f39"/>
                      <a:pt x="f122" y="f37"/>
                      <a:pt x="f123" y="f35"/>
                    </a:cubicBezTo>
                    <a:cubicBezTo>
                      <a:pt x="f124" y="f33"/>
                      <a:pt x="f125" y="f31"/>
                      <a:pt x="f126" y="f29"/>
                    </a:cubicBezTo>
                    <a:cubicBezTo>
                      <a:pt x="f2" y="f27"/>
                      <a:pt x="f2" y="f26"/>
                      <a:pt x="f127" y="f24"/>
                    </a:cubicBezTo>
                    <a:cubicBezTo>
                      <a:pt x="f128" y="f22"/>
                      <a:pt x="f129" y="f20"/>
                      <a:pt x="f121" y="f18"/>
                    </a:cubicBezTo>
                    <a:cubicBezTo>
                      <a:pt x="f130" y="f131"/>
                      <a:pt x="f132" y="f133"/>
                      <a:pt x="f134" y="f135"/>
                    </a:cubicBezTo>
                    <a:lnTo>
                      <a:pt x="f115" y="f136"/>
                    </a:lnTo>
                    <a:cubicBezTo>
                      <a:pt x="f137" y="f138"/>
                      <a:pt x="f139" y="f140"/>
                      <a:pt x="f141" y="f142"/>
                    </a:cubicBezTo>
                    <a:cubicBezTo>
                      <a:pt x="f143" y="f140"/>
                      <a:pt x="f144" y="f138"/>
                      <a:pt x="f145" y="f136"/>
                    </a:cubicBezTo>
                    <a:lnTo>
                      <a:pt x="f146" y="f135"/>
                    </a:lnTo>
                    <a:cubicBezTo>
                      <a:pt x="f147" y="f148"/>
                      <a:pt x="f149" y="f150"/>
                      <a:pt x="f151" y="f152"/>
                    </a:cubicBezTo>
                    <a:lnTo>
                      <a:pt x="f153" y="f154"/>
                    </a:lnTo>
                    <a:cubicBezTo>
                      <a:pt x="f155" y="f156"/>
                      <a:pt x="f157" y="f40"/>
                      <a:pt x="f158" y="f40"/>
                    </a:cubicBezTo>
                    <a:lnTo>
                      <a:pt x="f159" y="f40"/>
                    </a:lnTo>
                    <a:cubicBezTo>
                      <a:pt x="f160" y="f161"/>
                      <a:pt x="f162" y="f163"/>
                      <a:pt x="f98" y="f11"/>
                    </a:cubicBezTo>
                    <a:close/>
                  </a:path>
                </a:pathLst>
              </a:custGeom>
              <a:solidFill>
                <a:srgbClr val="009035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9" name="Forma Livre 8"/>
              <p:cNvSpPr/>
              <p:nvPr/>
            </p:nvSpPr>
            <p:spPr>
              <a:xfrm>
                <a:off x="9199440" y="5899315"/>
                <a:ext cx="417597" cy="2617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244"/>
                  <a:gd name="f4" fmla="val 797"/>
                  <a:gd name="f5" fmla="val 796"/>
                  <a:gd name="f6" fmla="val 2"/>
                  <a:gd name="f7" fmla="val 355"/>
                  <a:gd name="f8" fmla="val 279"/>
                  <a:gd name="f9" fmla="val 620"/>
                  <a:gd name="f10" fmla="val 964"/>
                  <a:gd name="f11" fmla="val 1239"/>
                  <a:gd name="f12" fmla="val 1243"/>
                  <a:gd name="f13" fmla="*/ f0 1 1244"/>
                  <a:gd name="f14" fmla="*/ f1 1 797"/>
                  <a:gd name="f15" fmla="+- f4 0 f2"/>
                  <a:gd name="f16" fmla="+- f3 0 f2"/>
                  <a:gd name="f17" fmla="*/ f16 1 1244"/>
                  <a:gd name="f18" fmla="*/ f15 1 797"/>
                  <a:gd name="f19" fmla="*/ f2 1 f17"/>
                  <a:gd name="f20" fmla="*/ f3 1 f17"/>
                  <a:gd name="f21" fmla="*/ f2 1 f18"/>
                  <a:gd name="f22" fmla="*/ f4 1 f18"/>
                  <a:gd name="f23" fmla="*/ f19 f13 1"/>
                  <a:gd name="f24" fmla="*/ f20 f13 1"/>
                  <a:gd name="f25" fmla="*/ f22 f14 1"/>
                  <a:gd name="f26" fmla="*/ f21 f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3" t="f26" r="f24" b="f25"/>
                <a:pathLst>
                  <a:path w="1244" h="797">
                    <a:moveTo>
                      <a:pt x="f2" y="f5"/>
                    </a:moveTo>
                    <a:cubicBezTo>
                      <a:pt x="f6" y="f7"/>
                      <a:pt x="f8" y="f2"/>
                      <a:pt x="f9" y="f2"/>
                    </a:cubicBezTo>
                    <a:cubicBezTo>
                      <a:pt x="f10" y="f2"/>
                      <a:pt x="f11" y="f7"/>
                      <a:pt x="f12" y="f5"/>
                    </a:cubicBezTo>
                    <a:lnTo>
                      <a:pt x="f2" y="f5"/>
                    </a:lnTo>
                  </a:path>
                </a:pathLst>
              </a:custGeom>
              <a:noFill/>
              <a:ln w="1801" cap="flat">
                <a:solidFill>
                  <a:srgbClr val="1B1918"/>
                </a:solidFill>
                <a:prstDash val="solid"/>
                <a:miter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0" name="Forma Livre 9"/>
              <p:cNvSpPr/>
              <p:nvPr/>
            </p:nvSpPr>
            <p:spPr>
              <a:xfrm>
                <a:off x="9451796" y="6195956"/>
                <a:ext cx="107999" cy="107999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375"/>
                  <a:gd name="f6" fmla="val 371"/>
                  <a:gd name="f7" fmla="val 214"/>
                  <a:gd name="f8" fmla="val 66"/>
                  <a:gd name="f9" fmla="val 193"/>
                  <a:gd name="f10" fmla="val 17"/>
                  <a:gd name="f11" fmla="val 195"/>
                  <a:gd name="f12" fmla="val 12"/>
                  <a:gd name="f13" fmla="val 189"/>
                  <a:gd name="f14" fmla="val 10"/>
                  <a:gd name="f15" fmla="val 7"/>
                  <a:gd name="f16" fmla="val 183"/>
                  <a:gd name="f17" fmla="val 160"/>
                  <a:gd name="f18" fmla="val 68"/>
                  <a:gd name="f19" fmla="val 168"/>
                  <a:gd name="f20" fmla="val 3"/>
                  <a:gd name="f21" fmla="val 159"/>
                  <a:gd name="f22" fmla="val 2"/>
                  <a:gd name="f23" fmla="val 152"/>
                  <a:gd name="f24" fmla="val 63"/>
                  <a:gd name="f25" fmla="val 145"/>
                  <a:gd name="f26" fmla="val 136"/>
                  <a:gd name="f27" fmla="val 143"/>
                  <a:gd name="f28" fmla="val 121"/>
                  <a:gd name="f29" fmla="val 5"/>
                  <a:gd name="f30" fmla="val 112"/>
                  <a:gd name="f31" fmla="val 8"/>
                  <a:gd name="f32" fmla="val 74"/>
                  <a:gd name="f33" fmla="val 93"/>
                  <a:gd name="f34" fmla="val 86"/>
                  <a:gd name="f35" fmla="val 23"/>
                  <a:gd name="f36" fmla="val 126"/>
                  <a:gd name="f37" fmla="val 76"/>
                  <a:gd name="f38" fmla="val 35"/>
                  <a:gd name="f39" fmla="val 71"/>
                  <a:gd name="f40" fmla="val 43"/>
                  <a:gd name="f41" fmla="val 81"/>
                  <a:gd name="f42" fmla="val 50"/>
                  <a:gd name="f43" fmla="val 52"/>
                  <a:gd name="f44" fmla="val 78"/>
                  <a:gd name="f45" fmla="val 64"/>
                  <a:gd name="f46" fmla="val 59"/>
                  <a:gd name="f47" fmla="val 60"/>
                  <a:gd name="f48" fmla="val 57"/>
                  <a:gd name="f49" fmla="val 61"/>
                  <a:gd name="f50" fmla="val 83"/>
                  <a:gd name="f51" fmla="val 116"/>
                  <a:gd name="f52" fmla="val 38"/>
                  <a:gd name="f53" fmla="val 32"/>
                  <a:gd name="f54" fmla="val 123"/>
                  <a:gd name="f55" fmla="val 26"/>
                  <a:gd name="f56" fmla="val 101"/>
                  <a:gd name="f57" fmla="val 109"/>
                  <a:gd name="f58" fmla="val 69"/>
                  <a:gd name="f59" fmla="val 129"/>
                  <a:gd name="f60" fmla="val 16"/>
                  <a:gd name="f61" fmla="val 124"/>
                  <a:gd name="f62" fmla="val 14"/>
                  <a:gd name="f63" fmla="val 133"/>
                  <a:gd name="f64" fmla="val 138"/>
                  <a:gd name="f65" fmla="val 144"/>
                  <a:gd name="f66" fmla="val 141"/>
                  <a:gd name="f67" fmla="val 11"/>
                  <a:gd name="f68" fmla="val 148"/>
                  <a:gd name="f69" fmla="val 151"/>
                  <a:gd name="f70" fmla="val 154"/>
                  <a:gd name="f71" fmla="val 20"/>
                  <a:gd name="f72" fmla="val 161"/>
                  <a:gd name="f73" fmla="val 172"/>
                  <a:gd name="f74" fmla="val 187"/>
                  <a:gd name="f75" fmla="val 199"/>
                  <a:gd name="f76" fmla="val 40"/>
                  <a:gd name="f77" fmla="val 202"/>
                  <a:gd name="f78" fmla="val 205"/>
                  <a:gd name="f79" fmla="val 4"/>
                  <a:gd name="f80" fmla="val 210"/>
                  <a:gd name="f81" fmla="val 212"/>
                  <a:gd name="f82" fmla="val 220"/>
                  <a:gd name="f83" fmla="val 47"/>
                  <a:gd name="f84" fmla="val 209"/>
                  <a:gd name="f85" fmla="val 237"/>
                  <a:gd name="f86" fmla="val 245"/>
                  <a:gd name="f87" fmla="val 67"/>
                  <a:gd name="f88" fmla="val 215"/>
                  <a:gd name="f89" fmla="val 19"/>
                  <a:gd name="f90" fmla="val 260"/>
                  <a:gd name="f91" fmla="val 24"/>
                  <a:gd name="f92" fmla="val 267"/>
                  <a:gd name="f93" fmla="val 72"/>
                  <a:gd name="f94" fmla="val 224"/>
                  <a:gd name="f95" fmla="val 266"/>
                  <a:gd name="f96" fmla="val 271"/>
                  <a:gd name="f97" fmla="val 281"/>
                  <a:gd name="f98" fmla="val 276"/>
                  <a:gd name="f99" fmla="val 48"/>
                  <a:gd name="f100" fmla="val 279"/>
                  <a:gd name="f101" fmla="val 272"/>
                  <a:gd name="f102" fmla="val 269"/>
                  <a:gd name="f103" fmla="val 29"/>
                  <a:gd name="f104" fmla="val 295"/>
                  <a:gd name="f105" fmla="val 303"/>
                  <a:gd name="f106" fmla="val 274"/>
                  <a:gd name="f107" fmla="val 288"/>
                  <a:gd name="f108" fmla="val 301"/>
                  <a:gd name="f109" fmla="val 316"/>
                  <a:gd name="f110" fmla="val 321"/>
                  <a:gd name="f111" fmla="val 55"/>
                  <a:gd name="f112" fmla="val 325"/>
                  <a:gd name="f113" fmla="val 308"/>
                  <a:gd name="f114" fmla="val 283"/>
                  <a:gd name="f115" fmla="val 335"/>
                  <a:gd name="f116" fmla="val 338"/>
                  <a:gd name="f117" fmla="val 90"/>
                  <a:gd name="f118" fmla="val 286"/>
                  <a:gd name="f119" fmla="val 336"/>
                  <a:gd name="f120" fmla="val 91"/>
                  <a:gd name="f121" fmla="val 340"/>
                  <a:gd name="f122" fmla="val 341"/>
                  <a:gd name="f123" fmla="val 98"/>
                  <a:gd name="f124" fmla="val 345"/>
                  <a:gd name="f125" fmla="val 102"/>
                  <a:gd name="f126" fmla="val 128"/>
                  <a:gd name="f127" fmla="val 107"/>
                  <a:gd name="f128" fmla="val 357"/>
                  <a:gd name="f129" fmla="val 114"/>
                  <a:gd name="f130" fmla="val 362"/>
                  <a:gd name="f131" fmla="val 330"/>
                  <a:gd name="f132" fmla="val 346"/>
                  <a:gd name="f133" fmla="val 365"/>
                  <a:gd name="f134" fmla="val 134"/>
                  <a:gd name="f135" fmla="val 370"/>
                  <a:gd name="f136" fmla="val 348"/>
                  <a:gd name="f137" fmla="val 333"/>
                  <a:gd name="f138" fmla="val 146"/>
                  <a:gd name="f139" fmla="val 320"/>
                  <a:gd name="f140" fmla="val 368"/>
                  <a:gd name="f141" fmla="val 153"/>
                  <a:gd name="f142" fmla="val 318"/>
                  <a:gd name="f143" fmla="val 363"/>
                  <a:gd name="f144" fmla="val 192"/>
                  <a:gd name="f145" fmla="val 207"/>
                  <a:gd name="f146" fmla="val 367"/>
                  <a:gd name="f147" fmla="val 216"/>
                  <a:gd name="f148" fmla="val 228"/>
                  <a:gd name="f149" fmla="val 229"/>
                  <a:gd name="f150" fmla="val 331"/>
                  <a:gd name="f151" fmla="val 231"/>
                  <a:gd name="f152" fmla="val 240"/>
                  <a:gd name="f153" fmla="val 238"/>
                  <a:gd name="f154" fmla="val 328"/>
                  <a:gd name="f155" fmla="val 315"/>
                  <a:gd name="f156" fmla="val 358"/>
                  <a:gd name="f157" fmla="val 355"/>
                  <a:gd name="f158" fmla="val 247"/>
                  <a:gd name="f159" fmla="val 313"/>
                  <a:gd name="f160" fmla="val 278"/>
                  <a:gd name="f161" fmla="val 343"/>
                  <a:gd name="f162" fmla="val 285"/>
                  <a:gd name="f163" fmla="val 298"/>
                  <a:gd name="f164" fmla="val 307"/>
                  <a:gd name="f165" fmla="val 293"/>
                  <a:gd name="f166" fmla="val 300"/>
                  <a:gd name="f167" fmla="val 309"/>
                  <a:gd name="f168" fmla="val 306"/>
                  <a:gd name="f169" fmla="val 317"/>
                  <a:gd name="f170" fmla="val 319"/>
                  <a:gd name="f171" fmla="val 326"/>
                  <a:gd name="f172" fmla="val 324"/>
                  <a:gd name="f173" fmla="val 314"/>
                  <a:gd name="f174" fmla="val 322"/>
                  <a:gd name="f175" fmla="val 277"/>
                  <a:gd name="f176" fmla="val 350"/>
                  <a:gd name="f177" fmla="val 262"/>
                  <a:gd name="f178" fmla="val 302"/>
                  <a:gd name="f179" fmla="val 222"/>
                  <a:gd name="f180" fmla="val 264"/>
                  <a:gd name="f181" fmla="val 259"/>
                  <a:gd name="f182" fmla="val 364"/>
                  <a:gd name="f183" fmla="val 244"/>
                  <a:gd name="f184" fmla="val 369"/>
                  <a:gd name="f185" fmla="val 235"/>
                  <a:gd name="f186" fmla="val 204"/>
                  <a:gd name="f187" fmla="val 217"/>
                  <a:gd name="f188" fmla="val 372"/>
                  <a:gd name="f189" fmla="val 219"/>
                  <a:gd name="f190" fmla="val 374"/>
                  <a:gd name="f191" fmla="val 352"/>
                  <a:gd name="f192" fmla="val 194"/>
                  <a:gd name="f193" fmla="val 185"/>
                  <a:gd name="f194" fmla="val 169"/>
                  <a:gd name="f195" fmla="val 177"/>
                  <a:gd name="f196" fmla="val 353"/>
                  <a:gd name="f197" fmla="val 359"/>
                  <a:gd name="f198" fmla="val 149"/>
                  <a:gd name="f199" fmla="val 139"/>
                  <a:gd name="f200" fmla="val 310"/>
                  <a:gd name="f201" fmla="val 131"/>
                  <a:gd name="f202" fmla="val 305"/>
                  <a:gd name="f203" fmla="val 108"/>
                  <a:gd name="f204" fmla="val 99"/>
                  <a:gd name="f205" fmla="val 119"/>
                  <a:gd name="f206" fmla="val 312"/>
                  <a:gd name="f207" fmla="val 58"/>
                  <a:gd name="f208" fmla="val 297"/>
                  <a:gd name="f209" fmla="val 42"/>
                  <a:gd name="f210" fmla="val 33"/>
                  <a:gd name="f211" fmla="val 248"/>
                  <a:gd name="f212" fmla="val 22"/>
                  <a:gd name="f213" fmla="val 15"/>
                  <a:gd name="f214" fmla="val 73"/>
                  <a:gd name="f215" fmla="val 254"/>
                  <a:gd name="f216" fmla="val 223"/>
                  <a:gd name="f217" fmla="val 181"/>
                  <a:gd name="f218" fmla="val 156"/>
                  <a:gd name="f219" fmla="val 200"/>
                  <a:gd name="f220" fmla="val 208"/>
                  <a:gd name="f221" fmla="val 188"/>
                  <a:gd name="f222" fmla="val 27"/>
                  <a:gd name="f223" fmla="val 157"/>
                  <a:gd name="f224" fmla="val 103"/>
                  <a:gd name="f225" fmla="val 165"/>
                  <a:gd name="f226" fmla="val 174"/>
                  <a:gd name="f227" fmla="val 227"/>
                  <a:gd name="f228" fmla="val 255"/>
                  <a:gd name="f229" fmla="val 290"/>
                  <a:gd name="f230" fmla="val 226"/>
                  <a:gd name="f231" fmla="val 291"/>
                  <a:gd name="f232" fmla="val 186"/>
                  <a:gd name="f233" fmla="val 257"/>
                  <a:gd name="f234" fmla="val 184"/>
                  <a:gd name="f235" fmla="val 190"/>
                  <a:gd name="f236" fmla="val 252"/>
                  <a:gd name="f237" fmla="val 239"/>
                  <a:gd name="f238" fmla="val 243"/>
                  <a:gd name="f239" fmla="val 236"/>
                  <a:gd name="f240" fmla="val 232"/>
                  <a:gd name="f241" fmla="val 197"/>
                  <a:gd name="f242" fmla="val 170"/>
                  <a:gd name="f243" fmla="val 182"/>
                  <a:gd name="f244" fmla="val 104"/>
                  <a:gd name="f245" fmla="val 79"/>
                  <a:gd name="f246" fmla="val 111"/>
                  <a:gd name="f247" fmla="val 53"/>
                  <a:gd name="f248" fmla="val 118"/>
                  <a:gd name="f249" fmla="val 105"/>
                  <a:gd name="f250" fmla="val 106"/>
                  <a:gd name="f251" fmla="val 171"/>
                  <a:gd name="f252" fmla="val 162"/>
                  <a:gd name="f253" fmla="val 122"/>
                  <a:gd name="f254" fmla="val 97"/>
                  <a:gd name="f255" fmla="val 140"/>
                  <a:gd name="f256" fmla="val 115"/>
                  <a:gd name="f257" fmla="val 88"/>
                  <a:gd name="f258" fmla="val 234"/>
                  <a:gd name="f259" fmla="val 150"/>
                  <a:gd name="f260" fmla="val 100"/>
                  <a:gd name="f261" fmla="val 95"/>
                  <a:gd name="f262" fmla="val 85"/>
                  <a:gd name="f263" fmla="val 113"/>
                  <a:gd name="f264" fmla="val 62"/>
                  <a:gd name="f265" fmla="*/ f2 1 375"/>
                  <a:gd name="f266" fmla="*/ f3 1 371"/>
                  <a:gd name="f267" fmla="+- f6 0 f4"/>
                  <a:gd name="f268" fmla="+- f5 0 f4"/>
                  <a:gd name="f269" fmla="*/ f268 1 375"/>
                  <a:gd name="f270" fmla="*/ f267 1 371"/>
                  <a:gd name="f271" fmla="*/ f4 1 f269"/>
                  <a:gd name="f272" fmla="*/ f5 1 f269"/>
                  <a:gd name="f273" fmla="*/ f4 1 f270"/>
                  <a:gd name="f274" fmla="*/ f6 1 f270"/>
                  <a:gd name="f275" fmla="*/ f271 f265 1"/>
                  <a:gd name="f276" fmla="*/ f272 f265 1"/>
                  <a:gd name="f277" fmla="*/ f274 f266 1"/>
                  <a:gd name="f278" fmla="*/ f273 f26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75" t="f278" r="f276" b="f277"/>
                <a:pathLst>
                  <a:path w="375" h="371">
                    <a:moveTo>
                      <a:pt x="f7" y="f8"/>
                    </a:moveTo>
                    <a:lnTo>
                      <a:pt x="f9" y="f10"/>
                    </a:lnTo>
                    <a:lnTo>
                      <a:pt x="f11" y="f12"/>
                    </a:lnTo>
                    <a:lnTo>
                      <a:pt x="f13" y="f14"/>
                    </a:lnTo>
                    <a:lnTo>
                      <a:pt x="f13" y="f15"/>
                    </a:lnTo>
                    <a:lnTo>
                      <a:pt x="f1" y="f14"/>
                    </a:lnTo>
                    <a:lnTo>
                      <a:pt x="f16" y="f10"/>
                    </a:lnTo>
                    <a:lnTo>
                      <a:pt x="f17" y="f18"/>
                    </a:lnTo>
                    <a:lnTo>
                      <a:pt x="f19" y="f20"/>
                    </a:lnTo>
                    <a:lnTo>
                      <a:pt x="f21" y="f22"/>
                    </a:lnTo>
                    <a:lnTo>
                      <a:pt x="f23" y="f24"/>
                    </a:lnTo>
                    <a:lnTo>
                      <a:pt x="f25" y="f22"/>
                    </a:lnTo>
                    <a:lnTo>
                      <a:pt x="f26" y="f22"/>
                    </a:lnTo>
                    <a:lnTo>
                      <a:pt x="f27" y="f18"/>
                    </a:lnTo>
                    <a:lnTo>
                      <a:pt x="f28" y="f29"/>
                    </a:lnTo>
                    <a:lnTo>
                      <a:pt x="f30" y="f31"/>
                    </a:lnTo>
                    <a:lnTo>
                      <a:pt x="f26" y="f32"/>
                    </a:lnTo>
                    <a:lnTo>
                      <a:pt x="f33" y="f10"/>
                    </a:lnTo>
                    <a:lnTo>
                      <a:pt x="f34" y="f35"/>
                    </a:lnTo>
                    <a:lnTo>
                      <a:pt x="f36" y="f37"/>
                    </a:lnTo>
                    <a:lnTo>
                      <a:pt x="f37" y="f38"/>
                    </a:lnTo>
                    <a:lnTo>
                      <a:pt x="f39" y="f40"/>
                    </a:lnTo>
                    <a:lnTo>
                      <a:pt x="f41" y="f42"/>
                    </a:lnTo>
                    <a:lnTo>
                      <a:pt x="f37" y="f43"/>
                    </a:lnTo>
                    <a:lnTo>
                      <a:pt x="f44" y="f8"/>
                    </a:lnTo>
                    <a:lnTo>
                      <a:pt x="f45" y="f46"/>
                    </a:lnTo>
                    <a:lnTo>
                      <a:pt x="f47" y="f8"/>
                    </a:lnTo>
                    <a:lnTo>
                      <a:pt x="f48" y="f49"/>
                    </a:lnTo>
                    <a:lnTo>
                      <a:pt x="f42" y="f8"/>
                    </a:lnTo>
                    <a:lnTo>
                      <a:pt x="f50" y="f51"/>
                    </a:lnTo>
                    <a:lnTo>
                      <a:pt x="f52" y="f44"/>
                    </a:lnTo>
                    <a:lnTo>
                      <a:pt x="f53" y="f34"/>
                    </a:lnTo>
                    <a:lnTo>
                      <a:pt x="f37" y="f54"/>
                    </a:lnTo>
                    <a:lnTo>
                      <a:pt x="f55" y="f56"/>
                    </a:lnTo>
                    <a:lnTo>
                      <a:pt x="f35" y="f57"/>
                    </a:lnTo>
                    <a:lnTo>
                      <a:pt x="f58" y="f59"/>
                    </a:lnTo>
                    <a:lnTo>
                      <a:pt x="f60" y="f61"/>
                    </a:lnTo>
                    <a:lnTo>
                      <a:pt x="f62" y="f63"/>
                    </a:lnTo>
                    <a:lnTo>
                      <a:pt x="f8" y="f64"/>
                    </a:lnTo>
                    <a:lnTo>
                      <a:pt x="f35" y="f65"/>
                    </a:lnTo>
                    <a:lnTo>
                      <a:pt x="f60" y="f66"/>
                    </a:lnTo>
                    <a:lnTo>
                      <a:pt x="f67" y="f68"/>
                    </a:lnTo>
                    <a:lnTo>
                      <a:pt x="f60" y="f69"/>
                    </a:lnTo>
                    <a:lnTo>
                      <a:pt x="f60" y="f70"/>
                    </a:lnTo>
                    <a:lnTo>
                      <a:pt x="f71" y="f70"/>
                    </a:lnTo>
                    <a:lnTo>
                      <a:pt x="f47" y="f1"/>
                    </a:lnTo>
                    <a:lnTo>
                      <a:pt x="f29" y="f72"/>
                    </a:lnTo>
                    <a:lnTo>
                      <a:pt x="f22" y="f73"/>
                    </a:lnTo>
                    <a:lnTo>
                      <a:pt x="f47" y="f13"/>
                    </a:lnTo>
                    <a:lnTo>
                      <a:pt x="f4" y="f74"/>
                    </a:lnTo>
                    <a:lnTo>
                      <a:pt x="f4" y="f11"/>
                    </a:lnTo>
                    <a:lnTo>
                      <a:pt x="f48" y="f75"/>
                    </a:lnTo>
                    <a:cubicBezTo>
                      <a:pt x="f76" y="f77"/>
                      <a:pt x="f35" y="f78"/>
                      <a:pt x="f79" y="f80"/>
                    </a:cubicBezTo>
                    <a:lnTo>
                      <a:pt x="f4" y="f81"/>
                    </a:lnTo>
                    <a:lnTo>
                      <a:pt x="f22" y="f82"/>
                    </a:lnTo>
                    <a:lnTo>
                      <a:pt x="f29" y="f82"/>
                    </a:lnTo>
                    <a:cubicBezTo>
                      <a:pt x="f55" y="f7"/>
                      <a:pt x="f83" y="f84"/>
                      <a:pt x="f8" y="f78"/>
                    </a:cubicBezTo>
                    <a:lnTo>
                      <a:pt x="f29" y="f85"/>
                    </a:lnTo>
                    <a:lnTo>
                      <a:pt x="f67" y="f86"/>
                    </a:lnTo>
                    <a:lnTo>
                      <a:pt x="f87" y="f88"/>
                    </a:lnTo>
                    <a:lnTo>
                      <a:pt x="f89" y="f90"/>
                    </a:lnTo>
                    <a:lnTo>
                      <a:pt x="f91" y="f92"/>
                    </a:lnTo>
                    <a:lnTo>
                      <a:pt x="f93" y="f94"/>
                    </a:lnTo>
                    <a:lnTo>
                      <a:pt x="f83" y="f95"/>
                    </a:lnTo>
                    <a:lnTo>
                      <a:pt x="f91" y="f96"/>
                    </a:lnTo>
                    <a:lnTo>
                      <a:pt x="f55" y="f97"/>
                    </a:lnTo>
                    <a:lnTo>
                      <a:pt x="f40" y="f98"/>
                    </a:lnTo>
                    <a:lnTo>
                      <a:pt x="f99" y="f100"/>
                    </a:lnTo>
                    <a:lnTo>
                      <a:pt x="f43" y="f101"/>
                    </a:lnTo>
                    <a:lnTo>
                      <a:pt x="f87" y="f102"/>
                    </a:lnTo>
                    <a:lnTo>
                      <a:pt x="f103" y="f104"/>
                    </a:lnTo>
                    <a:lnTo>
                      <a:pt x="f38" y="f105"/>
                    </a:lnTo>
                    <a:lnTo>
                      <a:pt x="f37" y="f106"/>
                    </a:lnTo>
                    <a:cubicBezTo>
                      <a:pt x="f87" y="f107"/>
                      <a:pt x="f47" y="f108"/>
                      <a:pt x="f42" y="f109"/>
                    </a:cubicBezTo>
                    <a:lnTo>
                      <a:pt x="f99" y="f110"/>
                    </a:lnTo>
                    <a:lnTo>
                      <a:pt x="f111" y="f112"/>
                    </a:lnTo>
                    <a:lnTo>
                      <a:pt x="f46" y="f110"/>
                    </a:lnTo>
                    <a:cubicBezTo>
                      <a:pt x="f8" y="f113"/>
                      <a:pt x="f32" y="f104"/>
                      <a:pt x="f41" y="f114"/>
                    </a:cubicBezTo>
                    <a:lnTo>
                      <a:pt x="f87" y="f115"/>
                    </a:lnTo>
                    <a:lnTo>
                      <a:pt x="f37" y="f116"/>
                    </a:lnTo>
                    <a:lnTo>
                      <a:pt x="f117" y="f118"/>
                    </a:lnTo>
                    <a:lnTo>
                      <a:pt x="f33" y="f119"/>
                    </a:lnTo>
                    <a:lnTo>
                      <a:pt x="f120" y="f116"/>
                    </a:lnTo>
                    <a:lnTo>
                      <a:pt x="f33" y="f121"/>
                    </a:lnTo>
                    <a:lnTo>
                      <a:pt x="f33" y="f122"/>
                    </a:lnTo>
                    <a:lnTo>
                      <a:pt x="f123" y="f124"/>
                    </a:lnTo>
                    <a:lnTo>
                      <a:pt x="f125" y="f122"/>
                    </a:lnTo>
                    <a:lnTo>
                      <a:pt x="f126" y="f109"/>
                    </a:lnTo>
                    <a:lnTo>
                      <a:pt x="f127" y="f128"/>
                    </a:lnTo>
                    <a:lnTo>
                      <a:pt x="f129" y="f130"/>
                    </a:lnTo>
                    <a:lnTo>
                      <a:pt x="f26" y="f109"/>
                    </a:lnTo>
                    <a:cubicBezTo>
                      <a:pt x="f26" y="f131"/>
                      <a:pt x="f26" y="f132"/>
                      <a:pt x="f26" y="f133"/>
                    </a:cubicBezTo>
                    <a:lnTo>
                      <a:pt x="f134" y="f135"/>
                    </a:lnTo>
                    <a:lnTo>
                      <a:pt x="f27" y="f135"/>
                    </a:lnTo>
                    <a:lnTo>
                      <a:pt x="f27" y="f133"/>
                    </a:lnTo>
                    <a:cubicBezTo>
                      <a:pt x="f25" y="f136"/>
                      <a:pt x="f25" y="f137"/>
                      <a:pt x="f138" y="f139"/>
                    </a:cubicBezTo>
                    <a:lnTo>
                      <a:pt x="f21" y="f135"/>
                    </a:lnTo>
                    <a:lnTo>
                      <a:pt x="f19" y="f140"/>
                    </a:lnTo>
                    <a:lnTo>
                      <a:pt x="f141" y="f142"/>
                    </a:lnTo>
                    <a:lnTo>
                      <a:pt x="f16" y="f143"/>
                    </a:lnTo>
                    <a:lnTo>
                      <a:pt x="f13" y="f0"/>
                    </a:lnTo>
                    <a:lnTo>
                      <a:pt x="f144" y="f130"/>
                    </a:lnTo>
                    <a:lnTo>
                      <a:pt x="f82" y="f109"/>
                    </a:lnTo>
                    <a:lnTo>
                      <a:pt x="f145" y="f146"/>
                    </a:lnTo>
                    <a:lnTo>
                      <a:pt x="f147" y="f135"/>
                    </a:lnTo>
                    <a:lnTo>
                      <a:pt x="f148" y="f142"/>
                    </a:lnTo>
                    <a:cubicBezTo>
                      <a:pt x="f149" y="f150"/>
                      <a:pt x="f149" y="f132"/>
                      <a:pt x="f151" y="f143"/>
                    </a:cubicBezTo>
                    <a:lnTo>
                      <a:pt x="f151" y="f140"/>
                    </a:lnTo>
                    <a:lnTo>
                      <a:pt x="f152" y="f146"/>
                    </a:lnTo>
                    <a:lnTo>
                      <a:pt x="f152" y="f130"/>
                    </a:lnTo>
                    <a:cubicBezTo>
                      <a:pt x="f153" y="f124"/>
                      <a:pt x="f153" y="f154"/>
                      <a:pt x="f153" y="f155"/>
                    </a:cubicBezTo>
                    <a:lnTo>
                      <a:pt x="f90" y="f156"/>
                    </a:lnTo>
                    <a:lnTo>
                      <a:pt x="f92" y="f157"/>
                    </a:lnTo>
                    <a:lnTo>
                      <a:pt x="f158" y="f159"/>
                    </a:lnTo>
                    <a:lnTo>
                      <a:pt x="f101" y="f116"/>
                    </a:lnTo>
                    <a:lnTo>
                      <a:pt x="f101" y="f121"/>
                    </a:lnTo>
                    <a:lnTo>
                      <a:pt x="f160" y="f161"/>
                    </a:lnTo>
                    <a:lnTo>
                      <a:pt x="f97" y="f121"/>
                    </a:lnTo>
                    <a:lnTo>
                      <a:pt x="f97" y="f116"/>
                    </a:lnTo>
                    <a:lnTo>
                      <a:pt x="f114" y="f119"/>
                    </a:lnTo>
                    <a:lnTo>
                      <a:pt x="f97" y="f115"/>
                    </a:lnTo>
                    <a:lnTo>
                      <a:pt x="f162" y="f162"/>
                    </a:lnTo>
                    <a:lnTo>
                      <a:pt x="f163" y="f115"/>
                    </a:lnTo>
                    <a:lnTo>
                      <a:pt x="f164" y="f137"/>
                    </a:lnTo>
                    <a:lnTo>
                      <a:pt x="f165" y="f97"/>
                    </a:lnTo>
                    <a:cubicBezTo>
                      <a:pt x="f166" y="f165"/>
                      <a:pt x="f167" y="f168"/>
                      <a:pt x="f169" y="f139"/>
                    </a:cubicBezTo>
                    <a:lnTo>
                      <a:pt x="f170" y="f112"/>
                    </a:lnTo>
                    <a:lnTo>
                      <a:pt x="f171" y="f139"/>
                    </a:lnTo>
                    <a:lnTo>
                      <a:pt x="f172" y="f109"/>
                    </a:lnTo>
                    <a:cubicBezTo>
                      <a:pt x="f173" y="f166"/>
                      <a:pt x="f164" y="f118"/>
                      <a:pt x="f163" y="f101"/>
                    </a:cubicBezTo>
                    <a:lnTo>
                      <a:pt x="f121" y="f108"/>
                    </a:lnTo>
                    <a:lnTo>
                      <a:pt x="f124" y="f165"/>
                    </a:lnTo>
                    <a:lnTo>
                      <a:pt x="f164" y="f92"/>
                    </a:lnTo>
                    <a:lnTo>
                      <a:pt x="f174" y="f96"/>
                    </a:lnTo>
                    <a:lnTo>
                      <a:pt x="f171" y="f175"/>
                    </a:lnTo>
                    <a:lnTo>
                      <a:pt x="f150" y="f101"/>
                    </a:lnTo>
                    <a:lnTo>
                      <a:pt x="f136" y="f100"/>
                    </a:lnTo>
                    <a:lnTo>
                      <a:pt x="f176" y="f102"/>
                    </a:lnTo>
                    <a:lnTo>
                      <a:pt x="f154" y="f177"/>
                    </a:lnTo>
                    <a:lnTo>
                      <a:pt x="f178" y="f179"/>
                    </a:lnTo>
                    <a:lnTo>
                      <a:pt x="f176" y="f180"/>
                    </a:lnTo>
                    <a:lnTo>
                      <a:pt x="f157" y="f181"/>
                    </a:lnTo>
                    <a:lnTo>
                      <a:pt x="f164" y="f7"/>
                    </a:lnTo>
                    <a:lnTo>
                      <a:pt x="f182" y="f183"/>
                    </a:lnTo>
                    <a:lnTo>
                      <a:pt x="f184" y="f185"/>
                    </a:lnTo>
                    <a:lnTo>
                      <a:pt x="f167" y="f186"/>
                    </a:lnTo>
                    <a:cubicBezTo>
                      <a:pt x="f154" y="f145"/>
                      <a:pt x="f136" y="f81"/>
                      <a:pt x="f184" y="f187"/>
                    </a:cubicBezTo>
                    <a:lnTo>
                      <a:pt x="f188" y="f189"/>
                    </a:lnTo>
                    <a:lnTo>
                      <a:pt x="f190" y="f80"/>
                    </a:lnTo>
                    <a:lnTo>
                      <a:pt x="f6" y="f84"/>
                    </a:lnTo>
                    <a:cubicBezTo>
                      <a:pt x="f191" y="f186"/>
                      <a:pt x="f119" y="f75"/>
                      <a:pt x="f169" y="f11"/>
                    </a:cubicBezTo>
                    <a:lnTo>
                      <a:pt x="f190" y="f192"/>
                    </a:lnTo>
                    <a:lnTo>
                      <a:pt x="f190" y="f193"/>
                    </a:lnTo>
                    <a:lnTo>
                      <a:pt x="f173" y="f74"/>
                    </a:lnTo>
                    <a:lnTo>
                      <a:pt x="f188" y="f194"/>
                    </a:lnTo>
                    <a:lnTo>
                      <a:pt x="f6" y="f21"/>
                    </a:lnTo>
                    <a:lnTo>
                      <a:pt x="f173" y="f195"/>
                    </a:lnTo>
                    <a:lnTo>
                      <a:pt x="f196" y="f141"/>
                    </a:lnTo>
                    <a:lnTo>
                      <a:pt x="f197" y="f141"/>
                    </a:lnTo>
                    <a:lnTo>
                      <a:pt x="f0" y="f198"/>
                    </a:lnTo>
                    <a:lnTo>
                      <a:pt x="f182" y="f138"/>
                    </a:lnTo>
                    <a:lnTo>
                      <a:pt x="f197" y="f199"/>
                    </a:lnTo>
                    <a:lnTo>
                      <a:pt x="f191" y="f27"/>
                    </a:lnTo>
                    <a:lnTo>
                      <a:pt x="f200" y="f26"/>
                    </a:lnTo>
                    <a:lnTo>
                      <a:pt x="f0" y="f201"/>
                    </a:lnTo>
                    <a:lnTo>
                      <a:pt x="f197" y="f28"/>
                    </a:lnTo>
                    <a:lnTo>
                      <a:pt x="f202" y="f126"/>
                    </a:lnTo>
                    <a:lnTo>
                      <a:pt x="f191" y="f203"/>
                    </a:lnTo>
                    <a:lnTo>
                      <a:pt x="f136" y="f204"/>
                    </a:lnTo>
                    <a:lnTo>
                      <a:pt x="f163" y="f205"/>
                    </a:lnTo>
                    <a:lnTo>
                      <a:pt x="f161" y="f50"/>
                    </a:lnTo>
                    <a:lnTo>
                      <a:pt x="f119" y="f37"/>
                    </a:lnTo>
                    <a:lnTo>
                      <a:pt x="f165" y="f129"/>
                    </a:lnTo>
                    <a:lnTo>
                      <a:pt x="f172" y="f45"/>
                    </a:lnTo>
                    <a:lnTo>
                      <a:pt x="f169" y="f46"/>
                    </a:lnTo>
                    <a:lnTo>
                      <a:pt x="f173" y="f45"/>
                    </a:lnTo>
                    <a:lnTo>
                      <a:pt x="f206" y="f207"/>
                    </a:lnTo>
                    <a:lnTo>
                      <a:pt x="f208" y="f45"/>
                    </a:lnTo>
                    <a:lnTo>
                      <a:pt x="f163" y="f42"/>
                    </a:lnTo>
                    <a:lnTo>
                      <a:pt x="f104" y="f99"/>
                    </a:lnTo>
                    <a:lnTo>
                      <a:pt x="f105" y="f209"/>
                    </a:lnTo>
                    <a:lnTo>
                      <a:pt x="f163" y="f210"/>
                    </a:lnTo>
                    <a:lnTo>
                      <a:pt x="f211" y="f32"/>
                    </a:lnTo>
                    <a:lnTo>
                      <a:pt x="f107" y="f212"/>
                    </a:lnTo>
                    <a:lnTo>
                      <a:pt x="f97" y="f213"/>
                    </a:lnTo>
                    <a:lnTo>
                      <a:pt x="f153" y="f214"/>
                    </a:lnTo>
                    <a:lnTo>
                      <a:pt x="f177" y="f15"/>
                    </a:lnTo>
                    <a:lnTo>
                      <a:pt x="f215" y="f20"/>
                    </a:lnTo>
                    <a:lnTo>
                      <a:pt x="f151" y="f8"/>
                    </a:lnTo>
                    <a:lnTo>
                      <a:pt x="f153" y="f4"/>
                    </a:lnTo>
                    <a:lnTo>
                      <a:pt x="f149" y="f4"/>
                    </a:lnTo>
                    <a:lnTo>
                      <a:pt x="f216" y="f49"/>
                    </a:lnTo>
                    <a:lnTo>
                      <a:pt x="f147" y="f4"/>
                    </a:lnTo>
                    <a:lnTo>
                      <a:pt x="f145" y="f22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17" y="f70"/>
                    </a:moveTo>
                    <a:lnTo>
                      <a:pt x="f217" y="f123"/>
                    </a:lnTo>
                    <a:lnTo>
                      <a:pt x="f144" y="f123"/>
                    </a:lnTo>
                    <a:lnTo>
                      <a:pt x="f144" y="f218"/>
                    </a:lnTo>
                    <a:cubicBezTo>
                      <a:pt x="f219" y="f64"/>
                      <a:pt x="f220" y="f205"/>
                      <a:pt x="f187" y="f56"/>
                    </a:cubicBezTo>
                    <a:lnTo>
                      <a:pt x="f147" y="f204"/>
                    </a:lnTo>
                    <a:lnTo>
                      <a:pt x="f187" y="f123"/>
                    </a:lnTo>
                    <a:lnTo>
                      <a:pt x="f221" y="f222"/>
                    </a:lnTo>
                    <a:lnTo>
                      <a:pt x="f223" y="f204"/>
                    </a:lnTo>
                    <a:lnTo>
                      <a:pt x="f21" y="f56"/>
                    </a:lnTo>
                    <a:lnTo>
                      <a:pt x="f223" y="f224"/>
                    </a:lnTo>
                    <a:cubicBezTo>
                      <a:pt x="f225" y="f205"/>
                      <a:pt x="f226" y="f26"/>
                      <a:pt x="f217" y="f70"/>
                    </a:cubicBezTo>
                    <a:close/>
                    <a:moveTo>
                      <a:pt x="f217" y="f70"/>
                    </a:moveTo>
                    <a:lnTo>
                      <a:pt x="f217" y="f70"/>
                    </a:lnTo>
                    <a:close/>
                    <a:moveTo>
                      <a:pt x="f221" y="f13"/>
                    </a:moveTo>
                    <a:lnTo>
                      <a:pt x="f13" y="f13"/>
                    </a:lnTo>
                    <a:cubicBezTo>
                      <a:pt x="f7" y="f227"/>
                      <a:pt x="f216" y="f228"/>
                      <a:pt x="f148" y="f229"/>
                    </a:cubicBezTo>
                    <a:lnTo>
                      <a:pt x="f230" y="f229"/>
                    </a:lnTo>
                    <a:lnTo>
                      <a:pt x="f230" y="f231"/>
                    </a:lnTo>
                    <a:lnTo>
                      <a:pt x="f232" y="f191"/>
                    </a:lnTo>
                    <a:lnTo>
                      <a:pt x="f68" y="f165"/>
                    </a:lnTo>
                    <a:lnTo>
                      <a:pt x="f68" y="f231"/>
                    </a:lnTo>
                    <a:cubicBezTo>
                      <a:pt x="f23" y="f233"/>
                      <a:pt x="f17" y="f149"/>
                      <a:pt x="f234" y="f235"/>
                    </a:cubicBezTo>
                    <a:lnTo>
                      <a:pt x="f232" y="f235"/>
                    </a:lnTo>
                    <a:lnTo>
                      <a:pt x="f232" y="f13"/>
                    </a:lnTo>
                    <a:lnTo>
                      <a:pt x="f221" y="f13"/>
                    </a:lnTo>
                    <a:close/>
                    <a:moveTo>
                      <a:pt x="f221" y="f13"/>
                    </a:moveTo>
                    <a:lnTo>
                      <a:pt x="f221" y="f13"/>
                    </a:lnTo>
                    <a:close/>
                    <a:moveTo>
                      <a:pt x="f81" y="f80"/>
                    </a:moveTo>
                    <a:lnTo>
                      <a:pt x="f86" y="f86"/>
                    </a:lnTo>
                    <a:lnTo>
                      <a:pt x="f236" y="f237"/>
                    </a:lnTo>
                    <a:lnTo>
                      <a:pt x="f147" y="f219"/>
                    </a:lnTo>
                    <a:cubicBezTo>
                      <a:pt x="f238" y="f187"/>
                      <a:pt x="f177" y="f185"/>
                      <a:pt x="f160" y="f233"/>
                    </a:cubicBezTo>
                    <a:lnTo>
                      <a:pt x="f98" y="f181"/>
                    </a:lnTo>
                    <a:lnTo>
                      <a:pt x="f160" y="f181"/>
                    </a:lnTo>
                    <a:lnTo>
                      <a:pt x="f101" y="f171"/>
                    </a:lnTo>
                    <a:lnTo>
                      <a:pt x="f239" y="f229"/>
                    </a:lnTo>
                    <a:lnTo>
                      <a:pt x="f153" y="f229"/>
                    </a:lnTo>
                    <a:lnTo>
                      <a:pt x="f185" y="f107"/>
                    </a:lnTo>
                    <a:cubicBezTo>
                      <a:pt x="f240" y="f177"/>
                      <a:pt x="f230" y="f85"/>
                      <a:pt x="f81" y="f80"/>
                    </a:cubicBezTo>
                    <a:close/>
                    <a:moveTo>
                      <a:pt x="f81" y="f80"/>
                    </a:moveTo>
                    <a:lnTo>
                      <a:pt x="f81" y="f80"/>
                    </a:lnTo>
                    <a:close/>
                    <a:moveTo>
                      <a:pt x="f240" y="f219"/>
                    </a:moveTo>
                    <a:lnTo>
                      <a:pt x="f92" y="f81"/>
                    </a:lnTo>
                    <a:lnTo>
                      <a:pt x="f96" y="f186"/>
                    </a:lnTo>
                    <a:lnTo>
                      <a:pt x="f230" y="f13"/>
                    </a:lnTo>
                    <a:cubicBezTo>
                      <a:pt x="f238" y="f235"/>
                      <a:pt x="f181" y="f192"/>
                      <a:pt x="f98" y="f241"/>
                    </a:cubicBezTo>
                    <a:lnTo>
                      <a:pt x="f160" y="f75"/>
                    </a:lnTo>
                    <a:lnTo>
                      <a:pt x="f155" y="f90"/>
                    </a:lnTo>
                    <a:lnTo>
                      <a:pt x="f118" y="f236"/>
                    </a:lnTo>
                    <a:lnTo>
                      <a:pt x="f162" y="f236"/>
                    </a:lnTo>
                    <a:cubicBezTo>
                      <a:pt x="f96" y="f240"/>
                      <a:pt x="f228" y="f187"/>
                      <a:pt x="f240" y="f219"/>
                    </a:cubicBezTo>
                    <a:close/>
                    <a:moveTo>
                      <a:pt x="f240" y="f219"/>
                    </a:moveTo>
                    <a:lnTo>
                      <a:pt x="f240" y="f219"/>
                    </a:lnTo>
                    <a:close/>
                    <a:moveTo>
                      <a:pt x="f230" y="f1"/>
                    </a:moveTo>
                    <a:lnTo>
                      <a:pt x="f96" y="f194"/>
                    </a:lnTo>
                    <a:lnTo>
                      <a:pt x="f96" y="f21"/>
                    </a:lnTo>
                    <a:lnTo>
                      <a:pt x="f94" y="f242"/>
                    </a:lnTo>
                    <a:lnTo>
                      <a:pt x="f101" y="f66"/>
                    </a:lnTo>
                    <a:lnTo>
                      <a:pt x="f106" y="f66"/>
                    </a:lnTo>
                    <a:lnTo>
                      <a:pt x="f98" y="f66"/>
                    </a:lnTo>
                    <a:lnTo>
                      <a:pt x="f98" y="f199"/>
                    </a:lnTo>
                    <a:lnTo>
                      <a:pt x="f121" y="f69"/>
                    </a:lnTo>
                    <a:lnTo>
                      <a:pt x="f100" y="f74"/>
                    </a:lnTo>
                    <a:lnTo>
                      <a:pt x="f160" y="f193"/>
                    </a:lnTo>
                    <a:lnTo>
                      <a:pt x="f98" y="f13"/>
                    </a:lnTo>
                    <a:cubicBezTo>
                      <a:pt x="f181" y="f193"/>
                      <a:pt x="f238" y="f243"/>
                      <a:pt x="f230" y="f1"/>
                    </a:cubicBezTo>
                    <a:close/>
                    <a:moveTo>
                      <a:pt x="f230" y="f1"/>
                    </a:moveTo>
                    <a:lnTo>
                      <a:pt x="f230" y="f1"/>
                    </a:lnTo>
                    <a:close/>
                    <a:moveTo>
                      <a:pt x="f145" y="f242"/>
                    </a:moveTo>
                    <a:lnTo>
                      <a:pt x="f158" y="f28"/>
                    </a:lnTo>
                    <a:lnTo>
                      <a:pt x="f153" y="f129"/>
                    </a:lnTo>
                    <a:lnTo>
                      <a:pt x="f9" y="f226"/>
                    </a:lnTo>
                    <a:cubicBezTo>
                      <a:pt x="f186" y="f198"/>
                      <a:pt x="f7" y="f36"/>
                      <a:pt x="f230" y="f224"/>
                    </a:cubicBezTo>
                    <a:lnTo>
                      <a:pt x="f148" y="f244"/>
                    </a:lnTo>
                    <a:lnTo>
                      <a:pt x="f148" y="f224"/>
                    </a:lnTo>
                    <a:lnTo>
                      <a:pt x="f148" y="f56"/>
                    </a:lnTo>
                    <a:lnTo>
                      <a:pt x="f114" y="f245"/>
                    </a:lnTo>
                    <a:lnTo>
                      <a:pt x="f102" y="f201"/>
                    </a:lnTo>
                    <a:lnTo>
                      <a:pt x="f92" y="f63"/>
                    </a:lnTo>
                    <a:lnTo>
                      <a:pt x="f92" y="f134"/>
                    </a:lnTo>
                    <a:lnTo>
                      <a:pt x="f145" y="f242"/>
                    </a:lnTo>
                    <a:close/>
                    <a:moveTo>
                      <a:pt x="f145" y="f242"/>
                    </a:moveTo>
                    <a:lnTo>
                      <a:pt x="f145" y="f242"/>
                    </a:lnTo>
                    <a:close/>
                    <a:moveTo>
                      <a:pt x="f165" y="f32"/>
                    </a:moveTo>
                    <a:lnTo>
                      <a:pt x="f206" y="f18"/>
                    </a:lnTo>
                    <a:lnTo>
                      <a:pt x="f162" y="f246"/>
                    </a:lnTo>
                    <a:lnTo>
                      <a:pt x="f165" y="f32"/>
                    </a:lnTo>
                    <a:close/>
                    <a:moveTo>
                      <a:pt x="f165" y="f32"/>
                    </a:moveTo>
                    <a:lnTo>
                      <a:pt x="f165" y="f32"/>
                    </a:lnTo>
                    <a:close/>
                    <a:moveTo>
                      <a:pt x="f118" y="f18"/>
                    </a:moveTo>
                    <a:lnTo>
                      <a:pt x="f228" y="f41"/>
                    </a:lnTo>
                    <a:lnTo>
                      <a:pt x="f229" y="f247"/>
                    </a:lnTo>
                    <a:lnTo>
                      <a:pt x="f118" y="f18"/>
                    </a:lnTo>
                    <a:close/>
                    <a:moveTo>
                      <a:pt x="f118" y="f18"/>
                    </a:moveTo>
                    <a:lnTo>
                      <a:pt x="f118" y="f18"/>
                    </a:lnTo>
                    <a:close/>
                    <a:moveTo>
                      <a:pt x="f1" y="f226"/>
                    </a:moveTo>
                    <a:lnTo>
                      <a:pt x="f26" y="f248"/>
                    </a:lnTo>
                    <a:lnTo>
                      <a:pt x="f59" y="f54"/>
                    </a:lnTo>
                    <a:lnTo>
                      <a:pt x="f19" y="f73"/>
                    </a:lnTo>
                    <a:lnTo>
                      <a:pt x="f127" y="f26"/>
                    </a:lnTo>
                    <a:lnTo>
                      <a:pt x="f127" y="f134"/>
                    </a:lnTo>
                    <a:lnTo>
                      <a:pt x="f249" y="f134"/>
                    </a:lnTo>
                    <a:lnTo>
                      <a:pt x="f120" y="f41"/>
                    </a:lnTo>
                    <a:lnTo>
                      <a:pt x="f138" y="f224"/>
                    </a:lnTo>
                    <a:lnTo>
                      <a:pt x="f138" y="f244"/>
                    </a:lnTo>
                    <a:lnTo>
                      <a:pt x="f138" y="f250"/>
                    </a:lnTo>
                    <a:lnTo>
                      <a:pt x="f68" y="f250"/>
                    </a:lnTo>
                    <a:cubicBezTo>
                      <a:pt x="f17" y="f126"/>
                      <a:pt x="f251" y="f198"/>
                      <a:pt x="f1" y="f226"/>
                    </a:cubicBezTo>
                    <a:close/>
                    <a:moveTo>
                      <a:pt x="f1" y="f226"/>
                    </a:moveTo>
                    <a:lnTo>
                      <a:pt x="f1" y="f226"/>
                    </a:lnTo>
                    <a:close/>
                    <a:moveTo>
                      <a:pt x="f252" y="f81"/>
                    </a:moveTo>
                    <a:lnTo>
                      <a:pt x="f59" y="f158"/>
                    </a:lnTo>
                    <a:lnTo>
                      <a:pt x="f253" y="f152"/>
                    </a:lnTo>
                    <a:lnTo>
                      <a:pt x="f21" y="f77"/>
                    </a:lnTo>
                    <a:cubicBezTo>
                      <a:pt x="f59" y="f82"/>
                      <a:pt x="f129" y="f85"/>
                      <a:pt x="f254" y="f181"/>
                    </a:cubicBezTo>
                    <a:lnTo>
                      <a:pt x="f123" y="f90"/>
                    </a:lnTo>
                    <a:lnTo>
                      <a:pt x="f254" y="f90"/>
                    </a:lnTo>
                    <a:lnTo>
                      <a:pt x="f125" y="f154"/>
                    </a:lnTo>
                    <a:lnTo>
                      <a:pt x="f64" y="f165"/>
                    </a:lnTo>
                    <a:lnTo>
                      <a:pt x="f64" y="f231"/>
                    </a:lnTo>
                    <a:lnTo>
                      <a:pt x="f255" y="f229"/>
                    </a:lnTo>
                    <a:cubicBezTo>
                      <a:pt x="f66" y="f177"/>
                      <a:pt x="f68" y="f152"/>
                      <a:pt x="f252" y="f81"/>
                    </a:cubicBezTo>
                    <a:close/>
                    <a:moveTo>
                      <a:pt x="f252" y="f81"/>
                    </a:moveTo>
                    <a:lnTo>
                      <a:pt x="f252" y="f81"/>
                    </a:lnTo>
                    <a:close/>
                    <a:moveTo>
                      <a:pt x="f27" y="f77"/>
                    </a:moveTo>
                    <a:lnTo>
                      <a:pt x="f127" y="f7"/>
                    </a:lnTo>
                    <a:lnTo>
                      <a:pt x="f224" y="f78"/>
                    </a:lnTo>
                    <a:lnTo>
                      <a:pt x="f68" y="f235"/>
                    </a:lnTo>
                    <a:cubicBezTo>
                      <a:pt x="f63" y="f192"/>
                      <a:pt x="f256" y="f11"/>
                      <a:pt x="f123" y="f75"/>
                    </a:cubicBezTo>
                    <a:lnTo>
                      <a:pt x="f254" y="f219"/>
                    </a:lnTo>
                    <a:lnTo>
                      <a:pt x="f46" y="f177"/>
                    </a:lnTo>
                    <a:lnTo>
                      <a:pt x="f257" y="f215"/>
                    </a:lnTo>
                    <a:lnTo>
                      <a:pt x="f117" y="f236"/>
                    </a:lnTo>
                    <a:cubicBezTo>
                      <a:pt x="f224" y="f258"/>
                      <a:pt x="f205" y="f187"/>
                      <a:pt x="f27" y="f77"/>
                    </a:cubicBezTo>
                    <a:close/>
                    <a:moveTo>
                      <a:pt x="f27" y="f77"/>
                    </a:moveTo>
                    <a:lnTo>
                      <a:pt x="f27" y="f77"/>
                    </a:lnTo>
                    <a:close/>
                    <a:moveTo>
                      <a:pt x="f68" y="f243"/>
                    </a:moveTo>
                    <a:lnTo>
                      <a:pt x="f224" y="f73"/>
                    </a:lnTo>
                    <a:lnTo>
                      <a:pt x="f249" y="f72"/>
                    </a:lnTo>
                    <a:lnTo>
                      <a:pt x="f259" y="f73"/>
                    </a:lnTo>
                    <a:lnTo>
                      <a:pt x="f125" y="f27"/>
                    </a:lnTo>
                    <a:lnTo>
                      <a:pt x="f260" y="f27"/>
                    </a:lnTo>
                    <a:lnTo>
                      <a:pt x="f123" y="f27"/>
                    </a:lnTo>
                    <a:lnTo>
                      <a:pt x="f38" y="f141"/>
                    </a:lnTo>
                    <a:lnTo>
                      <a:pt x="f261" y="f235"/>
                    </a:lnTo>
                    <a:lnTo>
                      <a:pt x="f254" y="f13"/>
                    </a:lnTo>
                    <a:lnTo>
                      <a:pt x="f123" y="f235"/>
                    </a:lnTo>
                    <a:cubicBezTo>
                      <a:pt x="f256" y="f74"/>
                      <a:pt x="f201" y="f234"/>
                      <a:pt x="f68" y="f243"/>
                    </a:cubicBezTo>
                    <a:close/>
                    <a:moveTo>
                      <a:pt x="f68" y="f243"/>
                    </a:moveTo>
                    <a:lnTo>
                      <a:pt x="f68" y="f243"/>
                    </a:lnTo>
                    <a:close/>
                    <a:moveTo>
                      <a:pt x="f257" y="f58"/>
                    </a:moveTo>
                    <a:lnTo>
                      <a:pt x="f262" y="f247"/>
                    </a:lnTo>
                    <a:lnTo>
                      <a:pt x="f205" y="f50"/>
                    </a:lnTo>
                    <a:lnTo>
                      <a:pt x="f257" y="f58"/>
                    </a:lnTo>
                    <a:close/>
                    <a:moveTo>
                      <a:pt x="f257" y="f58"/>
                    </a:moveTo>
                    <a:lnTo>
                      <a:pt x="f257" y="f58"/>
                    </a:lnTo>
                    <a:close/>
                    <a:moveTo>
                      <a:pt x="f41" y="f37"/>
                    </a:moveTo>
                    <a:lnTo>
                      <a:pt x="f120" y="f263"/>
                    </a:lnTo>
                    <a:lnTo>
                      <a:pt x="f264" y="f58"/>
                    </a:lnTo>
                    <a:lnTo>
                      <a:pt x="f41" y="f37"/>
                    </a:ln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1" name="Forma Livre 10"/>
              <p:cNvSpPr/>
              <p:nvPr/>
            </p:nvSpPr>
            <p:spPr>
              <a:xfrm>
                <a:off x="9505800" y="6261116"/>
                <a:ext cx="356" cy="122035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70"/>
                  <a:gd name="f4" fmla="val 408"/>
                  <a:gd name="f5" fmla="val 31"/>
                  <a:gd name="f6" fmla="val 8"/>
                  <a:gd name="f7" fmla="val 52"/>
                  <a:gd name="f8" fmla="val 23"/>
                  <a:gd name="f9" fmla="val 50"/>
                  <a:gd name="f10" fmla="val 35"/>
                  <a:gd name="f11" fmla="val 17"/>
                  <a:gd name="f12" fmla="val 10"/>
                  <a:gd name="f13" fmla="val 38"/>
                  <a:gd name="f14" fmla="val 64"/>
                  <a:gd name="f15" fmla="val 60"/>
                  <a:gd name="f16" fmla="val 388"/>
                  <a:gd name="f17" fmla="val 59"/>
                  <a:gd name="f18" fmla="val 358"/>
                  <a:gd name="f19" fmla="val 11"/>
                  <a:gd name="f20" fmla="val 325"/>
                  <a:gd name="f21" fmla="val 352"/>
                  <a:gd name="f22" fmla="val 346"/>
                  <a:gd name="f23" fmla="val 318"/>
                  <a:gd name="f24" fmla="val 286"/>
                  <a:gd name="f25" fmla="val 315"/>
                  <a:gd name="f26" fmla="val 308"/>
                  <a:gd name="f27" fmla="val 57"/>
                  <a:gd name="f28" fmla="val 277"/>
                  <a:gd name="f29" fmla="val 12"/>
                  <a:gd name="f30" fmla="val 245"/>
                  <a:gd name="f31" fmla="val 274"/>
                  <a:gd name="f32" fmla="val 266"/>
                  <a:gd name="f33" fmla="val 237"/>
                  <a:gd name="f34" fmla="val 14"/>
                  <a:gd name="f35" fmla="val 207"/>
                  <a:gd name="f36" fmla="val 235"/>
                  <a:gd name="f37" fmla="val 55"/>
                  <a:gd name="f38" fmla="val 225"/>
                  <a:gd name="f39" fmla="val 197"/>
                  <a:gd name="f40" fmla="val 169"/>
                  <a:gd name="f41" fmla="val 195"/>
                  <a:gd name="f42" fmla="val 185"/>
                  <a:gd name="f43" fmla="val 54"/>
                  <a:gd name="f44" fmla="val 154"/>
                  <a:gd name="f45" fmla="val 16"/>
                  <a:gd name="f46" fmla="val 128"/>
                  <a:gd name="f47" fmla="val 156"/>
                  <a:gd name="f48" fmla="val 144"/>
                  <a:gd name="f49" fmla="val 116"/>
                  <a:gd name="f50" fmla="val 89"/>
                  <a:gd name="f51" fmla="val 118"/>
                  <a:gd name="f52" fmla="val 104"/>
                  <a:gd name="f53" fmla="val 74"/>
                  <a:gd name="f54" fmla="val 79"/>
                  <a:gd name="f55" fmla="val 363"/>
                  <a:gd name="f56" fmla="val 397"/>
                  <a:gd name="f57" fmla="val 36"/>
                  <a:gd name="f58" fmla="val 407"/>
                  <a:gd name="f59" fmla="val 69"/>
                  <a:gd name="f60" fmla="*/ f0 1 70"/>
                  <a:gd name="f61" fmla="*/ f1 1 408"/>
                  <a:gd name="f62" fmla="+- f4 0 f2"/>
                  <a:gd name="f63" fmla="+- f3 0 f2"/>
                  <a:gd name="f64" fmla="*/ f63 1 70"/>
                  <a:gd name="f65" fmla="*/ f62 1 408"/>
                  <a:gd name="f66" fmla="*/ f2 1 f64"/>
                  <a:gd name="f67" fmla="*/ f3 1 f64"/>
                  <a:gd name="f68" fmla="*/ f2 1 f65"/>
                  <a:gd name="f69" fmla="*/ f4 1 f65"/>
                  <a:gd name="f70" fmla="*/ f66 f60 1"/>
                  <a:gd name="f71" fmla="*/ f67 f60 1"/>
                  <a:gd name="f72" fmla="*/ f69 f61 1"/>
                  <a:gd name="f73" fmla="*/ f68 f6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70" t="f73" r="f71" b="f72"/>
                <a:pathLst>
                  <a:path w="70" h="408">
                    <a:moveTo>
                      <a:pt x="f5" y="f6"/>
                    </a:moveTo>
                    <a:lnTo>
                      <a:pt x="f7" y="f8"/>
                    </a:lnTo>
                    <a:lnTo>
                      <a:pt x="f9" y="f6"/>
                    </a:ln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7" y="f10"/>
                    </a:moveTo>
                    <a:lnTo>
                      <a:pt x="f11" y="f12"/>
                    </a:lnTo>
                    <a:lnTo>
                      <a:pt x="f11" y="f13"/>
                    </a:lnTo>
                    <a:lnTo>
                      <a:pt x="f7" y="f14"/>
                    </a:lnTo>
                    <a:lnTo>
                      <a:pt x="f7" y="f10"/>
                    </a:lnTo>
                    <a:close/>
                    <a:moveTo>
                      <a:pt x="f7" y="f10"/>
                    </a:moveTo>
                    <a:lnTo>
                      <a:pt x="f7" y="f10"/>
                    </a:lnTo>
                    <a:close/>
                    <a:moveTo>
                      <a:pt x="f15" y="f16"/>
                    </a:moveTo>
                    <a:lnTo>
                      <a:pt x="f17" y="f18"/>
                    </a:lnTo>
                    <a:lnTo>
                      <a:pt x="f19" y="f20"/>
                    </a:lnTo>
                    <a:lnTo>
                      <a:pt x="f19" y="f21"/>
                    </a:lnTo>
                    <a:lnTo>
                      <a:pt x="f15" y="f16"/>
                    </a:lnTo>
                    <a:close/>
                    <a:moveTo>
                      <a:pt x="f15" y="f16"/>
                    </a:moveTo>
                    <a:lnTo>
                      <a:pt x="f15" y="f16"/>
                    </a:lnTo>
                    <a:close/>
                    <a:moveTo>
                      <a:pt x="f17" y="f22"/>
                    </a:moveTo>
                    <a:lnTo>
                      <a:pt x="f17" y="f23"/>
                    </a:lnTo>
                    <a:lnTo>
                      <a:pt x="f19" y="f24"/>
                    </a:lnTo>
                    <a:lnTo>
                      <a:pt x="f19" y="f25"/>
                    </a:lnTo>
                    <a:lnTo>
                      <a:pt x="f17" y="f22"/>
                    </a:lnTo>
                    <a:close/>
                    <a:moveTo>
                      <a:pt x="f17" y="f22"/>
                    </a:moveTo>
                    <a:lnTo>
                      <a:pt x="f17" y="f22"/>
                    </a:lnTo>
                    <a:close/>
                    <a:moveTo>
                      <a:pt x="f17" y="f26"/>
                    </a:moveTo>
                    <a:lnTo>
                      <a:pt x="f27" y="f28"/>
                    </a:lnTo>
                    <a:lnTo>
                      <a:pt x="f29" y="f30"/>
                    </a:lnTo>
                    <a:lnTo>
                      <a:pt x="f29" y="f31"/>
                    </a:lnTo>
                    <a:lnTo>
                      <a:pt x="f17" y="f26"/>
                    </a:lnTo>
                    <a:close/>
                    <a:moveTo>
                      <a:pt x="f17" y="f26"/>
                    </a:moveTo>
                    <a:lnTo>
                      <a:pt x="f17" y="f26"/>
                    </a:lnTo>
                    <a:close/>
                    <a:moveTo>
                      <a:pt x="f27" y="f32"/>
                    </a:moveTo>
                    <a:lnTo>
                      <a:pt x="f27" y="f33"/>
                    </a:lnTo>
                    <a:lnTo>
                      <a:pt x="f34" y="f35"/>
                    </a:lnTo>
                    <a:lnTo>
                      <a:pt x="f29" y="f36"/>
                    </a:lnTo>
                    <a:lnTo>
                      <a:pt x="f27" y="f32"/>
                    </a:lnTo>
                    <a:close/>
                    <a:moveTo>
                      <a:pt x="f27" y="f32"/>
                    </a:moveTo>
                    <a:lnTo>
                      <a:pt x="f27" y="f32"/>
                    </a:lnTo>
                    <a:close/>
                    <a:moveTo>
                      <a:pt x="f37" y="f38"/>
                    </a:moveTo>
                    <a:lnTo>
                      <a:pt x="f37" y="f39"/>
                    </a:lnTo>
                    <a:lnTo>
                      <a:pt x="f34" y="f40"/>
                    </a:lnTo>
                    <a:lnTo>
                      <a:pt x="f34" y="f41"/>
                    </a:lnTo>
                    <a:lnTo>
                      <a:pt x="f37" y="f38"/>
                    </a:lnTo>
                    <a:close/>
                    <a:moveTo>
                      <a:pt x="f37" y="f38"/>
                    </a:moveTo>
                    <a:lnTo>
                      <a:pt x="f37" y="f38"/>
                    </a:lnTo>
                    <a:close/>
                    <a:moveTo>
                      <a:pt x="f37" y="f42"/>
                    </a:moveTo>
                    <a:lnTo>
                      <a:pt x="f43" y="f44"/>
                    </a:lnTo>
                    <a:lnTo>
                      <a:pt x="f45" y="f46"/>
                    </a:lnTo>
                    <a:lnTo>
                      <a:pt x="f34" y="f47"/>
                    </a:lnTo>
                    <a:lnTo>
                      <a:pt x="f37" y="f42"/>
                    </a:lnTo>
                    <a:close/>
                    <a:moveTo>
                      <a:pt x="f37" y="f42"/>
                    </a:moveTo>
                    <a:lnTo>
                      <a:pt x="f37" y="f42"/>
                    </a:lnTo>
                    <a:close/>
                    <a:moveTo>
                      <a:pt x="f43" y="f48"/>
                    </a:moveTo>
                    <a:lnTo>
                      <a:pt x="f43" y="f49"/>
                    </a:lnTo>
                    <a:lnTo>
                      <a:pt x="f45" y="f50"/>
                    </a:lnTo>
                    <a:lnTo>
                      <a:pt x="f45" y="f51"/>
                    </a:lnTo>
                    <a:lnTo>
                      <a:pt x="f43" y="f48"/>
                    </a:lnTo>
                    <a:close/>
                    <a:moveTo>
                      <a:pt x="f43" y="f48"/>
                    </a:moveTo>
                    <a:lnTo>
                      <a:pt x="f43" y="f48"/>
                    </a:lnTo>
                    <a:close/>
                    <a:moveTo>
                      <a:pt x="f43" y="f52"/>
                    </a:moveTo>
                    <a:lnTo>
                      <a:pt x="f43" y="f53"/>
                    </a:lnTo>
                    <a:lnTo>
                      <a:pt x="f45" y="f9"/>
                    </a:lnTo>
                    <a:lnTo>
                      <a:pt x="f45" y="f54"/>
                    </a:lnTo>
                    <a:lnTo>
                      <a:pt x="f43" y="f52"/>
                    </a:lnTo>
                    <a:close/>
                    <a:moveTo>
                      <a:pt x="f43" y="f52"/>
                    </a:moveTo>
                    <a:lnTo>
                      <a:pt x="f43" y="f52"/>
                    </a:lnTo>
                    <a:close/>
                    <a:moveTo>
                      <a:pt x="f19" y="f55"/>
                    </a:moveTo>
                    <a:lnTo>
                      <a:pt x="f6" y="f56"/>
                    </a:lnTo>
                    <a:lnTo>
                      <a:pt x="f27" y="f56"/>
                    </a:lnTo>
                    <a:lnTo>
                      <a:pt x="f19" y="f55"/>
                    </a:lnTo>
                    <a:close/>
                    <a:moveTo>
                      <a:pt x="f19" y="f55"/>
                    </a:moveTo>
                    <a:lnTo>
                      <a:pt x="f19" y="f55"/>
                    </a:lnTo>
                    <a:close/>
                    <a:moveTo>
                      <a:pt x="f57" y="f58"/>
                    </a:moveTo>
                    <a:lnTo>
                      <a:pt x="f2" y="f58"/>
                    </a:lnTo>
                    <a:lnTo>
                      <a:pt x="f6" y="f2"/>
                    </a:lnTo>
                    <a:lnTo>
                      <a:pt x="f15" y="f2"/>
                    </a:lnTo>
                    <a:lnTo>
                      <a:pt x="f59" y="f58"/>
                    </a:lnTo>
                    <a:lnTo>
                      <a:pt x="f57" y="f58"/>
                    </a:ln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2" name="Forma Livre 11"/>
              <p:cNvSpPr/>
              <p:nvPr/>
            </p:nvSpPr>
            <p:spPr>
              <a:xfrm>
                <a:off x="9147236" y="5986439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3" name="Forma Livre 12"/>
              <p:cNvSpPr/>
              <p:nvPr/>
            </p:nvSpPr>
            <p:spPr>
              <a:xfrm>
                <a:off x="9102595" y="6280199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4" name="Forma Livre 13"/>
              <p:cNvSpPr/>
              <p:nvPr/>
            </p:nvSpPr>
            <p:spPr>
              <a:xfrm>
                <a:off x="9153363" y="6391436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5" name="Forma Livre 14"/>
              <p:cNvSpPr/>
              <p:nvPr/>
            </p:nvSpPr>
            <p:spPr>
              <a:xfrm>
                <a:off x="9259918" y="6464158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6" name="Forma Livre 15"/>
              <p:cNvSpPr/>
              <p:nvPr/>
            </p:nvSpPr>
            <p:spPr>
              <a:xfrm>
                <a:off x="9522003" y="6464158"/>
                <a:ext cx="34920" cy="33476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7" name="Forma Livre 16"/>
              <p:cNvSpPr/>
              <p:nvPr/>
            </p:nvSpPr>
            <p:spPr>
              <a:xfrm>
                <a:off x="9194758" y="5594399"/>
                <a:ext cx="430197" cy="173159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1277"/>
                  <a:gd name="f5" fmla="val 551"/>
                  <a:gd name="f6" fmla="val 948"/>
                  <a:gd name="f7" fmla="val 325"/>
                  <a:gd name="f8" fmla="val 962"/>
                  <a:gd name="f9" fmla="val 432"/>
                  <a:gd name="f10" fmla="val 912"/>
                  <a:gd name="f11" fmla="val 427"/>
                  <a:gd name="f12" fmla="val 900"/>
                  <a:gd name="f13" fmla="val 311"/>
                  <a:gd name="f14" fmla="val 308"/>
                  <a:gd name="f15" fmla="val 902"/>
                  <a:gd name="f16" fmla="val 303"/>
                  <a:gd name="f17" fmla="val 905"/>
                  <a:gd name="f18" fmla="val 300"/>
                  <a:gd name="f19" fmla="val 295"/>
                  <a:gd name="f20" fmla="val 922"/>
                  <a:gd name="f21" fmla="val 296"/>
                  <a:gd name="f22" fmla="val 929"/>
                  <a:gd name="f23" fmla="val 298"/>
                  <a:gd name="f24" fmla="val 941"/>
                  <a:gd name="f25" fmla="val 946"/>
                  <a:gd name="f26" fmla="val 313"/>
                  <a:gd name="f27" fmla="val 1100"/>
                  <a:gd name="f28" fmla="val 50"/>
                  <a:gd name="f29" fmla="val 1026"/>
                  <a:gd name="f30" fmla="val 84"/>
                  <a:gd name="f31" fmla="val 91"/>
                  <a:gd name="f32" fmla="val 1002"/>
                  <a:gd name="f33" fmla="val 79"/>
                  <a:gd name="f34" fmla="val 33"/>
                  <a:gd name="f35" fmla="val 1273"/>
                  <a:gd name="f36" fmla="val 69"/>
                  <a:gd name="f37" fmla="val 143"/>
                  <a:gd name="f38" fmla="val 1242"/>
                  <a:gd name="f39" fmla="val 212"/>
                  <a:gd name="f40" fmla="val 1192"/>
                  <a:gd name="f41" fmla="val 254"/>
                  <a:gd name="f42" fmla="val 1152"/>
                  <a:gd name="f43" fmla="val 249"/>
                  <a:gd name="f44" fmla="val 1276"/>
                  <a:gd name="f45" fmla="val 550"/>
                  <a:gd name="f46" fmla="val 1269"/>
                  <a:gd name="f47" fmla="val 1263"/>
                  <a:gd name="f48" fmla="val 549"/>
                  <a:gd name="f49" fmla="val 1257"/>
                  <a:gd name="f50" fmla="val 1230"/>
                  <a:gd name="f51" fmla="val 479"/>
                  <a:gd name="f52" fmla="val 474"/>
                  <a:gd name="f53" fmla="val 1156"/>
                  <a:gd name="f54" fmla="val 469"/>
                  <a:gd name="f55" fmla="val 1117"/>
                  <a:gd name="f56" fmla="val 466"/>
                  <a:gd name="f57" fmla="val 1133"/>
                  <a:gd name="f58" fmla="val 532"/>
                  <a:gd name="f59" fmla="val 1126"/>
                  <a:gd name="f60" fmla="val 1121"/>
                  <a:gd name="f61" fmla="val 530"/>
                  <a:gd name="f62" fmla="val 1116"/>
                  <a:gd name="f63" fmla="val 463"/>
                  <a:gd name="f64" fmla="val 1069"/>
                  <a:gd name="f65" fmla="val 461"/>
                  <a:gd name="f66" fmla="val 1036"/>
                  <a:gd name="f67" fmla="val 458"/>
                  <a:gd name="f68" fmla="val 1004"/>
                  <a:gd name="f69" fmla="val 454"/>
                  <a:gd name="f70" fmla="val 1007"/>
                  <a:gd name="f71" fmla="val 478"/>
                  <a:gd name="f72" fmla="val 931"/>
                  <a:gd name="f73" fmla="val 878"/>
                  <a:gd name="f74" fmla="val 464"/>
                  <a:gd name="f75" fmla="val 876"/>
                  <a:gd name="f76" fmla="val 444"/>
                  <a:gd name="f77" fmla="val 851"/>
                  <a:gd name="f78" fmla="val 443"/>
                  <a:gd name="f79" fmla="val 828"/>
                  <a:gd name="f80" fmla="val 802"/>
                  <a:gd name="f81" fmla="val 808"/>
                  <a:gd name="f82" fmla="val 507"/>
                  <a:gd name="f83" fmla="val 796"/>
                  <a:gd name="f84" fmla="val 792"/>
                  <a:gd name="f85" fmla="val 505"/>
                  <a:gd name="f86" fmla="val 786"/>
                  <a:gd name="f87" fmla="val 441"/>
                  <a:gd name="f88" fmla="val 774"/>
                  <a:gd name="f89" fmla="val 760"/>
                  <a:gd name="f90" fmla="val 748"/>
                  <a:gd name="f91" fmla="val 439"/>
                  <a:gd name="f92" fmla="val 753"/>
                  <a:gd name="f93" fmla="val 746"/>
                  <a:gd name="f94" fmla="val 503"/>
                  <a:gd name="f95" fmla="val 741"/>
                  <a:gd name="f96" fmla="val 736"/>
                  <a:gd name="f97" fmla="val 733"/>
                  <a:gd name="f98" fmla="val 728"/>
                  <a:gd name="f99" fmla="val 390"/>
                  <a:gd name="f100" fmla="val 703"/>
                  <a:gd name="f101" fmla="val 315"/>
                  <a:gd name="f102" fmla="val 640"/>
                  <a:gd name="f103" fmla="val 577"/>
                  <a:gd name="f104" fmla="val 552"/>
                  <a:gd name="f105" fmla="val 548"/>
                  <a:gd name="f106" fmla="val 543"/>
                  <a:gd name="f107" fmla="val 538"/>
                  <a:gd name="f108" fmla="val 533"/>
                  <a:gd name="f109" fmla="val 528"/>
                  <a:gd name="f110" fmla="val 519"/>
                  <a:gd name="f111" fmla="val 491"/>
                  <a:gd name="f112" fmla="val 486"/>
                  <a:gd name="f113" fmla="val 481"/>
                  <a:gd name="f114" fmla="val 476"/>
                  <a:gd name="f115" fmla="val 471"/>
                  <a:gd name="f116" fmla="val 475"/>
                  <a:gd name="f117" fmla="val 448"/>
                  <a:gd name="f118" fmla="val 420"/>
                  <a:gd name="f119" fmla="val 393"/>
                  <a:gd name="f120" fmla="val 446"/>
                  <a:gd name="f121" fmla="val 392"/>
                  <a:gd name="f122" fmla="val 262"/>
                  <a:gd name="f123" fmla="val 264"/>
                  <a:gd name="f124" fmla="val 456"/>
                  <a:gd name="f125" fmla="val 235"/>
                  <a:gd name="f126" fmla="val 459"/>
                  <a:gd name="f127" fmla="val 207"/>
                  <a:gd name="f128" fmla="val 177"/>
                  <a:gd name="f129" fmla="val 162"/>
                  <a:gd name="f130" fmla="val 157"/>
                  <a:gd name="f131" fmla="val 152"/>
                  <a:gd name="f132" fmla="val 146"/>
                  <a:gd name="f133" fmla="val 468"/>
                  <a:gd name="f134" fmla="val 122"/>
                  <a:gd name="f135" fmla="val 83"/>
                  <a:gd name="f136" fmla="val 45"/>
                  <a:gd name="f137" fmla="val 483"/>
                  <a:gd name="f138" fmla="val 17"/>
                  <a:gd name="f139" fmla="val 12"/>
                  <a:gd name="f140" fmla="val 5"/>
                  <a:gd name="f141" fmla="val 124"/>
                  <a:gd name="f142" fmla="val 85"/>
                  <a:gd name="f143" fmla="val 35"/>
                  <a:gd name="f144" fmla="val 4"/>
                  <a:gd name="f145" fmla="val 176"/>
                  <a:gd name="f146" fmla="val 274"/>
                  <a:gd name="f147" fmla="val 276"/>
                  <a:gd name="f148" fmla="val 18"/>
                  <a:gd name="f149" fmla="val 450"/>
                  <a:gd name="f150" fmla="val 3"/>
                  <a:gd name="f151" fmla="val 8"/>
                  <a:gd name="f152" fmla="val 521"/>
                  <a:gd name="f153" fmla="val 66"/>
                  <a:gd name="f154" fmla="val 64"/>
                  <a:gd name="f155" fmla="val 638"/>
                  <a:gd name="f156" fmla="val 722"/>
                  <a:gd name="f157" fmla="val 724"/>
                  <a:gd name="f158" fmla="val 756"/>
                  <a:gd name="f159" fmla="val 826"/>
                  <a:gd name="f160" fmla="val 7"/>
                  <a:gd name="f161" fmla="val 1000"/>
                  <a:gd name="f162" fmla="val 28"/>
                  <a:gd name="f163" fmla="val 780"/>
                  <a:gd name="f164" fmla="val 68"/>
                  <a:gd name="f165" fmla="val 495"/>
                  <a:gd name="f166" fmla="val 248"/>
                  <a:gd name="f167" fmla="val 319"/>
                  <a:gd name="f168" fmla="val 305"/>
                  <a:gd name="f169" fmla="val 357"/>
                  <a:gd name="f170" fmla="val 369"/>
                  <a:gd name="f171" fmla="val 368"/>
                  <a:gd name="f172" fmla="val 362"/>
                  <a:gd name="f173" fmla="val 355"/>
                  <a:gd name="f174" fmla="val 346"/>
                  <a:gd name="f175" fmla="val 338"/>
                  <a:gd name="f176" fmla="val 328"/>
                  <a:gd name="f177" fmla="val 321"/>
                  <a:gd name="f178" fmla="val 569"/>
                  <a:gd name="f179" fmla="val 574"/>
                  <a:gd name="f180" fmla="val 436"/>
                  <a:gd name="f181" fmla="val 576"/>
                  <a:gd name="f182" fmla="val 396"/>
                  <a:gd name="f183" fmla="val 595"/>
                  <a:gd name="f184" fmla="val 341"/>
                  <a:gd name="f185" fmla="val 340"/>
                  <a:gd name="f186" fmla="val 686"/>
                  <a:gd name="f187" fmla="val 707"/>
                  <a:gd name="f188" fmla="val 710"/>
                  <a:gd name="f189" fmla="val 688"/>
                  <a:gd name="f190" fmla="val 667"/>
                  <a:gd name="f191" fmla="val 501"/>
                  <a:gd name="f192" fmla="val 645"/>
                  <a:gd name="f193" fmla="val 629"/>
                  <a:gd name="f194" fmla="val 608"/>
                  <a:gd name="f195" fmla="val 589"/>
                  <a:gd name="f196" fmla="val 279"/>
                  <a:gd name="f197" fmla="val 326"/>
                  <a:gd name="f198" fmla="val 281"/>
                  <a:gd name="f199" fmla="val 318"/>
                  <a:gd name="f200" fmla="val 283"/>
                  <a:gd name="f201" fmla="val 285"/>
                  <a:gd name="f202" fmla="val 301"/>
                  <a:gd name="f203" fmla="val 260"/>
                  <a:gd name="f204" fmla="val 238"/>
                  <a:gd name="f205" fmla="val 306"/>
                  <a:gd name="f206" fmla="val 214"/>
                  <a:gd name="f207" fmla="val 200"/>
                  <a:gd name="f208" fmla="val 370"/>
                  <a:gd name="f209" fmla="val 224"/>
                  <a:gd name="f210" fmla="val 250"/>
                  <a:gd name="f211" fmla="val 365"/>
                  <a:gd name="f212" fmla="val 309"/>
                  <a:gd name="f213" fmla="val 331"/>
                  <a:gd name="f214" fmla="val 255"/>
                  <a:gd name="f215" fmla="val 352"/>
                  <a:gd name="f216" fmla="val 222"/>
                  <a:gd name="f217" fmla="val 229"/>
                  <a:gd name="f218" fmla="val 245"/>
                  <a:gd name="f219" fmla="val 119"/>
                  <a:gd name="f220" fmla="val 174"/>
                  <a:gd name="f221" fmla="val 293"/>
                  <a:gd name="f222" fmla="val 205"/>
                  <a:gd name="f223" fmla="val 290"/>
                  <a:gd name="f224" fmla="val 266"/>
                  <a:gd name="f225" fmla="val 286"/>
                  <a:gd name="f226" fmla="val 259"/>
                  <a:gd name="f227" fmla="val 377"/>
                  <a:gd name="f228" fmla="val 386"/>
                  <a:gd name="f229" fmla="val 267"/>
                  <a:gd name="f230" fmla="val 395"/>
                  <a:gd name="f231" fmla="val 426"/>
                  <a:gd name="f232" fmla="val 272"/>
                  <a:gd name="f233" fmla="val 271"/>
                  <a:gd name="f234" fmla="val 493"/>
                  <a:gd name="f235" fmla="val 269"/>
                  <a:gd name="f236" fmla="val 584"/>
                  <a:gd name="f237" fmla="val 631"/>
                  <a:gd name="f238" fmla="val 545"/>
                  <a:gd name="f239" fmla="val 215"/>
                  <a:gd name="f240" fmla="val 372"/>
                  <a:gd name="f241" fmla="val 404"/>
                  <a:gd name="f242" fmla="val 291"/>
                  <a:gd name="f243" fmla="val 405"/>
                  <a:gd name="f244" fmla="val 407"/>
                  <a:gd name="f245" fmla="val 429"/>
                  <a:gd name="f246" fmla="val 350"/>
                  <a:gd name="f247" fmla="val 457"/>
                  <a:gd name="f248" fmla="val 348"/>
                  <a:gd name="f249" fmla="val 485"/>
                  <a:gd name="f250" fmla="val 490"/>
                  <a:gd name="f251" fmla="val 288"/>
                  <a:gd name="f252" fmla="val 460"/>
                  <a:gd name="f253" fmla="val 400"/>
                  <a:gd name="f254" fmla="val 442"/>
                  <a:gd name="f255" fmla="val 488"/>
                  <a:gd name="f256" fmla="val 424"/>
                  <a:gd name="f257" fmla="val 534"/>
                  <a:gd name="f258" fmla="val 402"/>
                  <a:gd name="f259" fmla="val 380"/>
                  <a:gd name="f260" fmla="val 553"/>
                  <a:gd name="f261" fmla="val 452"/>
                  <a:gd name="f262" fmla="val 385"/>
                  <a:gd name="f263" fmla="val 141"/>
                  <a:gd name="f264" fmla="val 394"/>
                  <a:gd name="f265" fmla="val 76"/>
                  <a:gd name="f266" fmla="val 406"/>
                  <a:gd name="f267" fmla="val 52"/>
                  <a:gd name="f268" fmla="val 195"/>
                  <a:gd name="f269" fmla="val 297"/>
                  <a:gd name="f270" fmla="val 376"/>
                  <a:gd name="f271" fmla="val 449"/>
                  <a:gd name="f272" fmla="val 389"/>
                  <a:gd name="f273" fmla="val 302"/>
                  <a:gd name="f274" fmla="val 989"/>
                  <a:gd name="f275" fmla="val 972"/>
                  <a:gd name="f276" fmla="val 964"/>
                  <a:gd name="f277" fmla="val 879"/>
                  <a:gd name="f278" fmla="val 257"/>
                  <a:gd name="f279" fmla="val 893"/>
                  <a:gd name="f280" fmla="val 874"/>
                  <a:gd name="f281" fmla="val 867"/>
                  <a:gd name="f282" fmla="val 367"/>
                  <a:gd name="f283" fmla="val 820"/>
                  <a:gd name="f284" fmla="val 363"/>
                  <a:gd name="f285" fmla="val 788"/>
                  <a:gd name="f286" fmla="val 831"/>
                  <a:gd name="f287" fmla="val 866"/>
                  <a:gd name="f288" fmla="val 860"/>
                  <a:gd name="f289" fmla="val 862"/>
                  <a:gd name="f290" fmla="val 863"/>
                  <a:gd name="f291" fmla="val 839"/>
                  <a:gd name="f292" fmla="val 814"/>
                  <a:gd name="f293" fmla="val 789"/>
                  <a:gd name="f294" fmla="val 795"/>
                  <a:gd name="f295" fmla="val 817"/>
                  <a:gd name="f296" fmla="val 842"/>
                  <a:gd name="f297" fmla="val 885"/>
                  <a:gd name="f298" fmla="val 897"/>
                  <a:gd name="f299" fmla="val 909"/>
                  <a:gd name="f300" fmla="val 220"/>
                  <a:gd name="f301" fmla="val 647"/>
                  <a:gd name="f302" fmla="val 800"/>
                  <a:gd name="f303" fmla="val 926"/>
                  <a:gd name="f304" fmla="val 943"/>
                  <a:gd name="f305" fmla="val 960"/>
                  <a:gd name="f306" fmla="val 1043"/>
                  <a:gd name="f307" fmla="val 1078"/>
                  <a:gd name="f308" fmla="val 1103"/>
                  <a:gd name="f309" fmla="val 1131"/>
                  <a:gd name="f310" fmla="val 1157"/>
                  <a:gd name="f311" fmla="val 244"/>
                  <a:gd name="f312" fmla="val 1062"/>
                  <a:gd name="f313" fmla="val 234"/>
                  <a:gd name="f314" fmla="val 992"/>
                  <a:gd name="f315" fmla="val 227"/>
                  <a:gd name="f316" fmla="val 919"/>
                  <a:gd name="f317" fmla="val 983"/>
                  <a:gd name="f318" fmla="val 984"/>
                  <a:gd name="f319" fmla="val 986"/>
                  <a:gd name="f320" fmla="val 988"/>
                  <a:gd name="f321" fmla="val 993"/>
                  <a:gd name="f322" fmla="val 1023"/>
                  <a:gd name="f323" fmla="val 1050"/>
                  <a:gd name="f324" fmla="val 1079"/>
                  <a:gd name="f325" fmla="val 1063"/>
                  <a:gd name="f326" fmla="val 1038"/>
                  <a:gd name="f327" fmla="val 1011"/>
                  <a:gd name="f328" fmla="val 995"/>
                  <a:gd name="f329" fmla="val 438"/>
                  <a:gd name="f330" fmla="val 1076"/>
                  <a:gd name="f331" fmla="val 1148"/>
                  <a:gd name="f332" fmla="val 453"/>
                  <a:gd name="f333" fmla="val 1223"/>
                  <a:gd name="f334" fmla="val 1196"/>
                  <a:gd name="f335" fmla="val 383"/>
                  <a:gd name="f336" fmla="val 717"/>
                  <a:gd name="f337" fmla="val 345"/>
                  <a:gd name="f338" fmla="val 738"/>
                  <a:gd name="f339" fmla="val 759"/>
                  <a:gd name="f340" fmla="val 777"/>
                  <a:gd name="f341" fmla="val 772"/>
                  <a:gd name="f342" fmla="val 685"/>
                  <a:gd name="f343" fmla="val 500"/>
                  <a:gd name="f344" fmla="val 541"/>
                  <a:gd name="f345" fmla="val 562"/>
                  <a:gd name="f346" fmla="val 580"/>
                  <a:gd name="f347" fmla="val 320"/>
                  <a:gd name="f348" fmla="val 602"/>
                  <a:gd name="f349" fmla="val 632"/>
                  <a:gd name="f350" fmla="val 648"/>
                  <a:gd name="f351" fmla="val 679"/>
                  <a:gd name="f352" fmla="val 702"/>
                  <a:gd name="f353" fmla="val 1095"/>
                  <a:gd name="f354" fmla="val 1128"/>
                  <a:gd name="f355" fmla="val 375"/>
                  <a:gd name="f356" fmla="val 1159"/>
                  <a:gd name="f357" fmla="val 1190"/>
                  <a:gd name="f358" fmla="val 1164"/>
                  <a:gd name="f359" fmla="val 1136"/>
                  <a:gd name="f360" fmla="val 316"/>
                  <a:gd name="f361" fmla="val 1109"/>
                  <a:gd name="f362" fmla="val 1081"/>
                  <a:gd name="f363" fmla="val 310"/>
                  <a:gd name="f364" fmla="val 196"/>
                  <a:gd name="f365" fmla="val 168"/>
                  <a:gd name="f366" fmla="val 140"/>
                  <a:gd name="f367" fmla="val 110"/>
                  <a:gd name="f368" fmla="val 323"/>
                  <a:gd name="f369" fmla="val 387"/>
                  <a:gd name="f370" fmla="val 117"/>
                  <a:gd name="f371" fmla="val 382"/>
                  <a:gd name="f372" fmla="val 150"/>
                  <a:gd name="f373" fmla="val 183"/>
                  <a:gd name="f374" fmla="val 373"/>
                  <a:gd name="f375" fmla="val 1188"/>
                  <a:gd name="f376" fmla="val 197"/>
                  <a:gd name="f377" fmla="val 134"/>
                  <a:gd name="f378" fmla="val 136"/>
                  <a:gd name="f379" fmla="val 47"/>
                  <a:gd name="f380" fmla="val 199"/>
                  <a:gd name="f381" fmla="val 90"/>
                  <a:gd name="f382" fmla="val 237"/>
                  <a:gd name="f383" fmla="val 166"/>
                  <a:gd name="f384" fmla="val 1238"/>
                  <a:gd name="f385" fmla="val 182"/>
                  <a:gd name="f386" fmla="val 139"/>
                  <a:gd name="f387" fmla="val 81"/>
                  <a:gd name="f388" fmla="val 53"/>
                  <a:gd name="f389" fmla="val 109"/>
                  <a:gd name="f390" fmla="val 96"/>
                  <a:gd name="f391" fmla="val 22"/>
                  <a:gd name="f392" fmla="val 843"/>
                  <a:gd name="f393" fmla="val 86"/>
                  <a:gd name="f394" fmla="val 709"/>
                  <a:gd name="f395" fmla="val 568"/>
                  <a:gd name="f396" fmla="val 160"/>
                  <a:gd name="f397" fmla="val 19"/>
                  <a:gd name="f398" fmla="val 40"/>
                  <a:gd name="f399" fmla="val 184"/>
                  <a:gd name="f400" fmla="val 118"/>
                  <a:gd name="f401" fmla="*/ f1 1 1277"/>
                  <a:gd name="f402" fmla="*/ f2 1 551"/>
                  <a:gd name="f403" fmla="+- f5 0 f3"/>
                  <a:gd name="f404" fmla="+- f4 0 f3"/>
                  <a:gd name="f405" fmla="*/ f404 1 1277"/>
                  <a:gd name="f406" fmla="*/ f403 1 551"/>
                  <a:gd name="f407" fmla="*/ f3 1 f405"/>
                  <a:gd name="f408" fmla="*/ f4 1 f405"/>
                  <a:gd name="f409" fmla="*/ f3 1 f406"/>
                  <a:gd name="f410" fmla="*/ f5 1 f406"/>
                  <a:gd name="f411" fmla="*/ f407 f401 1"/>
                  <a:gd name="f412" fmla="*/ f408 f401 1"/>
                  <a:gd name="f413" fmla="*/ f410 f402 1"/>
                  <a:gd name="f414" fmla="*/ f409 f40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411" t="f414" r="f412" b="f413"/>
                <a:pathLst>
                  <a:path w="1277" h="551">
                    <a:moveTo>
                      <a:pt x="f6" y="f7"/>
                    </a:moveTo>
                    <a:lnTo>
                      <a:pt x="f8" y="f9"/>
                    </a:lnTo>
                    <a:lnTo>
                      <a:pt x="f10" y="f11"/>
                    </a:lnTo>
                    <a:lnTo>
                      <a:pt x="f12" y="f13"/>
                    </a:lnTo>
                    <a:cubicBezTo>
                      <a:pt x="f12" y="f14"/>
                      <a:pt x="f15" y="f16"/>
                      <a:pt x="f17" y="f18"/>
                    </a:cubicBezTo>
                    <a:cubicBezTo>
                      <a:pt x="f10" y="f19"/>
                      <a:pt x="f20" y="f21"/>
                      <a:pt x="f22" y="f23"/>
                    </a:cubicBezTo>
                    <a:cubicBezTo>
                      <a:pt x="f24" y="f16"/>
                      <a:pt x="f25" y="f26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27" y="f28"/>
                    </a:moveTo>
                    <a:lnTo>
                      <a:pt x="f29" y="f30"/>
                    </a:lnTo>
                    <a:lnTo>
                      <a:pt x="f27" y="f31"/>
                    </a:lnTo>
                    <a:lnTo>
                      <a:pt x="f27" y="f28"/>
                    </a:lnTo>
                    <a:close/>
                    <a:moveTo>
                      <a:pt x="f27" y="f28"/>
                    </a:moveTo>
                    <a:lnTo>
                      <a:pt x="f27" y="f28"/>
                    </a:lnTo>
                    <a:close/>
                    <a:moveTo>
                      <a:pt x="f32" y="f33"/>
                    </a:moveTo>
                    <a:lnTo>
                      <a:pt x="f27" y="f34"/>
                    </a:lnTo>
                    <a:lnTo>
                      <a:pt x="f35" y="f36"/>
                    </a:lnTo>
                    <a:lnTo>
                      <a:pt x="f35" y="f37"/>
                    </a:lnTo>
                    <a:lnTo>
                      <a:pt x="f38" y="f39"/>
                    </a:lnTo>
                    <a:lnTo>
                      <a:pt x="f40" y="f41"/>
                    </a:lnTo>
                    <a:lnTo>
                      <a:pt x="f42" y="f43"/>
                    </a:lnTo>
                    <a:lnTo>
                      <a:pt x="f44" y="f45"/>
                    </a:lnTo>
                    <a:cubicBezTo>
                      <a:pt x="f46" y="f45"/>
                      <a:pt x="f47" y="f48"/>
                      <a:pt x="f49" y="f48"/>
                    </a:cubicBezTo>
                    <a:lnTo>
                      <a:pt x="f50" y="f51"/>
                    </a:lnTo>
                    <a:cubicBezTo>
                      <a:pt x="f40" y="f52"/>
                      <a:pt x="f53" y="f54"/>
                      <a:pt x="f55" y="f56"/>
                    </a:cubicBezTo>
                    <a:lnTo>
                      <a:pt x="f57" y="f58"/>
                    </a:lnTo>
                    <a:cubicBezTo>
                      <a:pt x="f59" y="f58"/>
                      <a:pt x="f60" y="f61"/>
                      <a:pt x="f62" y="f61"/>
                    </a:cubicBezTo>
                    <a:lnTo>
                      <a:pt x="f27" y="f63"/>
                    </a:lnTo>
                    <a:cubicBezTo>
                      <a:pt x="f64" y="f65"/>
                      <a:pt x="f66" y="f67"/>
                      <a:pt x="f68" y="f69"/>
                    </a:cubicBezTo>
                    <a:lnTo>
                      <a:pt x="f70" y="f71"/>
                    </a:lnTo>
                    <a:lnTo>
                      <a:pt x="f72" y="f54"/>
                    </a:lnTo>
                    <a:lnTo>
                      <a:pt x="f73" y="f74"/>
                    </a:lnTo>
                    <a:lnTo>
                      <a:pt x="f75" y="f76"/>
                    </a:lnTo>
                    <a:cubicBezTo>
                      <a:pt x="f77" y="f78"/>
                      <a:pt x="f79" y="f78"/>
                      <a:pt x="f80" y="f78"/>
                    </a:cubicBezTo>
                    <a:lnTo>
                      <a:pt x="f81" y="f82"/>
                    </a:lnTo>
                    <a:cubicBezTo>
                      <a:pt x="f80" y="f82"/>
                      <a:pt x="f83" y="f82"/>
                      <a:pt x="f84" y="f85"/>
                    </a:cubicBezTo>
                    <a:lnTo>
                      <a:pt x="f86" y="f87"/>
                    </a:lnTo>
                    <a:cubicBezTo>
                      <a:pt x="f88" y="f87"/>
                      <a:pt x="f89" y="f87"/>
                      <a:pt x="f90" y="f91"/>
                    </a:cubicBezTo>
                    <a:cubicBezTo>
                      <a:pt x="f90" y="f87"/>
                      <a:pt x="f90" y="f78"/>
                      <a:pt x="f90" y="f76"/>
                    </a:cubicBezTo>
                    <a:lnTo>
                      <a:pt x="f92" y="f85"/>
                    </a:lnTo>
                    <a:cubicBezTo>
                      <a:pt x="f93" y="f94"/>
                      <a:pt x="f95" y="f94"/>
                      <a:pt x="f96" y="f94"/>
                    </a:cubicBezTo>
                    <a:lnTo>
                      <a:pt x="f97" y="f76"/>
                    </a:lnTo>
                    <a:cubicBezTo>
                      <a:pt x="f98" y="f99"/>
                      <a:pt x="f100" y="f101"/>
                      <a:pt x="f102" y="f26"/>
                    </a:cubicBezTo>
                    <a:cubicBezTo>
                      <a:pt x="f103" y="f101"/>
                      <a:pt x="f104" y="f99"/>
                      <a:pt x="f105" y="f76"/>
                    </a:cubicBezTo>
                    <a:lnTo>
                      <a:pt x="f106" y="f94"/>
                    </a:lnTo>
                    <a:cubicBezTo>
                      <a:pt x="f107" y="f94"/>
                      <a:pt x="f108" y="f94"/>
                      <a:pt x="f109" y="f94"/>
                    </a:cubicBezTo>
                    <a:lnTo>
                      <a:pt x="f108" y="f76"/>
                    </a:lnTo>
                    <a:cubicBezTo>
                      <a:pt x="f108" y="f78"/>
                      <a:pt x="f108" y="f87"/>
                      <a:pt x="f108" y="f87"/>
                    </a:cubicBezTo>
                    <a:cubicBezTo>
                      <a:pt x="f110" y="f87"/>
                      <a:pt x="f85" y="f87"/>
                      <a:pt x="f111" y="f87"/>
                    </a:cubicBezTo>
                    <a:lnTo>
                      <a:pt x="f112" y="f85"/>
                    </a:lnTo>
                    <a:cubicBezTo>
                      <a:pt x="f113" y="f85"/>
                      <a:pt x="f114" y="f82"/>
                      <a:pt x="f115" y="f82"/>
                    </a:cubicBezTo>
                    <a:lnTo>
                      <a:pt x="f116" y="f78"/>
                    </a:lnTo>
                    <a:cubicBezTo>
                      <a:pt x="f117" y="f78"/>
                      <a:pt x="f118" y="f76"/>
                      <a:pt x="f119" y="f120"/>
                    </a:cubicBezTo>
                    <a:lnTo>
                      <a:pt x="f121" y="f74"/>
                    </a:lnTo>
                    <a:lnTo>
                      <a:pt x="f122" y="f71"/>
                    </a:lnTo>
                    <a:lnTo>
                      <a:pt x="f123" y="f124"/>
                    </a:lnTo>
                    <a:cubicBezTo>
                      <a:pt x="f125" y="f126"/>
                      <a:pt x="f127" y="f65"/>
                      <a:pt x="f128" y="f74"/>
                    </a:cubicBezTo>
                    <a:lnTo>
                      <a:pt x="f129" y="f61"/>
                    </a:lnTo>
                    <a:cubicBezTo>
                      <a:pt x="f130" y="f61"/>
                      <a:pt x="f131" y="f61"/>
                      <a:pt x="f132" y="f58"/>
                    </a:cubicBezTo>
                    <a:lnTo>
                      <a:pt x="f129" y="f133"/>
                    </a:lnTo>
                    <a:cubicBezTo>
                      <a:pt x="f134" y="f115"/>
                      <a:pt x="f135" y="f71"/>
                      <a:pt x="f136" y="f137"/>
                    </a:cubicBezTo>
                    <a:lnTo>
                      <a:pt x="f138" y="f48"/>
                    </a:lnTo>
                    <a:cubicBezTo>
                      <a:pt x="f139" y="f48"/>
                      <a:pt x="f140" y="f45"/>
                      <a:pt x="f3" y="f45"/>
                    </a:cubicBezTo>
                    <a:lnTo>
                      <a:pt x="f141" y="f43"/>
                    </a:lnTo>
                    <a:lnTo>
                      <a:pt x="f142" y="f41"/>
                    </a:lnTo>
                    <a:lnTo>
                      <a:pt x="f143" y="f39"/>
                    </a:lnTo>
                    <a:lnTo>
                      <a:pt x="f144" y="f37"/>
                    </a:lnTo>
                    <a:lnTo>
                      <a:pt x="f144" y="f36"/>
                    </a:lnTo>
                    <a:lnTo>
                      <a:pt x="f145" y="f34"/>
                    </a:lnTo>
                    <a:lnTo>
                      <a:pt x="f146" y="f33"/>
                    </a:lnTo>
                    <a:lnTo>
                      <a:pt x="f147" y="f148"/>
                    </a:lnTo>
                    <a:lnTo>
                      <a:pt x="f149" y="f150"/>
                    </a:lnTo>
                    <a:lnTo>
                      <a:pt x="f149" y="f151"/>
                    </a:lnTo>
                    <a:lnTo>
                      <a:pt x="f152" y="f153"/>
                    </a:lnTo>
                    <a:lnTo>
                      <a:pt x="f104" y="f154"/>
                    </a:lnTo>
                    <a:lnTo>
                      <a:pt x="f104" y="f3"/>
                    </a:lnTo>
                    <a:lnTo>
                      <a:pt x="f155" y="f3"/>
                    </a:lnTo>
                    <a:lnTo>
                      <a:pt x="f156" y="f3"/>
                    </a:lnTo>
                    <a:lnTo>
                      <a:pt x="f157" y="f154"/>
                    </a:lnTo>
                    <a:lnTo>
                      <a:pt x="f158" y="f153"/>
                    </a:lnTo>
                    <a:lnTo>
                      <a:pt x="f159" y="f160"/>
                    </a:lnTo>
                    <a:lnTo>
                      <a:pt x="f159" y="f150"/>
                    </a:lnTo>
                    <a:lnTo>
                      <a:pt x="f161" y="f148"/>
                    </a:lnTo>
                    <a:lnTo>
                      <a:pt x="f32" y="f33"/>
                    </a:lnTo>
                    <a:close/>
                    <a:moveTo>
                      <a:pt x="f32" y="f33"/>
                    </a:moveTo>
                    <a:lnTo>
                      <a:pt x="f32" y="f33"/>
                    </a:lnTo>
                    <a:close/>
                    <a:moveTo>
                      <a:pt x="f159" y="f162"/>
                    </a:moveTo>
                    <a:lnTo>
                      <a:pt x="f163" y="f164"/>
                    </a:lnTo>
                    <a:lnTo>
                      <a:pt x="f79" y="f36"/>
                    </a:lnTo>
                    <a:lnTo>
                      <a:pt x="f159" y="f162"/>
                    </a:lnTo>
                    <a:close/>
                    <a:moveTo>
                      <a:pt x="f159" y="f162"/>
                    </a:moveTo>
                    <a:lnTo>
                      <a:pt x="f159" y="f162"/>
                    </a:lnTo>
                    <a:close/>
                    <a:moveTo>
                      <a:pt x="f149" y="f162"/>
                    </a:moveTo>
                    <a:lnTo>
                      <a:pt x="f165" y="f164"/>
                    </a:lnTo>
                    <a:lnTo>
                      <a:pt x="f117" y="f36"/>
                    </a:lnTo>
                    <a:lnTo>
                      <a:pt x="f149" y="f162"/>
                    </a:lnTo>
                    <a:close/>
                    <a:moveTo>
                      <a:pt x="f149" y="f162"/>
                    </a:moveTo>
                    <a:lnTo>
                      <a:pt x="f149" y="f162"/>
                    </a:lnTo>
                    <a:close/>
                    <a:moveTo>
                      <a:pt x="f145" y="f28"/>
                    </a:moveTo>
                    <a:lnTo>
                      <a:pt x="f166" y="f30"/>
                    </a:lnTo>
                    <a:lnTo>
                      <a:pt x="f145" y="f31"/>
                    </a:lnTo>
                    <a:lnTo>
                      <a:pt x="f145" y="f28"/>
                    </a:lnTo>
                    <a:close/>
                    <a:moveTo>
                      <a:pt x="f145" y="f28"/>
                    </a:moveTo>
                    <a:lnTo>
                      <a:pt x="f145" y="f28"/>
                    </a:lnTo>
                    <a:close/>
                    <a:moveTo>
                      <a:pt x="f167" y="f7"/>
                    </a:moveTo>
                    <a:lnTo>
                      <a:pt x="f168" y="f9"/>
                    </a:lnTo>
                    <a:lnTo>
                      <a:pt x="f169" y="f11"/>
                    </a:lnTo>
                    <a:lnTo>
                      <a:pt x="f170" y="f13"/>
                    </a:lnTo>
                    <a:cubicBezTo>
                      <a:pt x="f170" y="f14"/>
                      <a:pt x="f171" y="f16"/>
                      <a:pt x="f172" y="f18"/>
                    </a:cubicBezTo>
                    <a:cubicBezTo>
                      <a:pt x="f173" y="f19"/>
                      <a:pt x="f174" y="f21"/>
                      <a:pt x="f175" y="f23"/>
                    </a:cubicBezTo>
                    <a:cubicBezTo>
                      <a:pt x="f176" y="f16"/>
                      <a:pt x="f177" y="f26"/>
                      <a:pt x="f167" y="f7"/>
                    </a:cubicBezTo>
                    <a:close/>
                    <a:moveTo>
                      <a:pt x="f167" y="f7"/>
                    </a:moveTo>
                    <a:lnTo>
                      <a:pt x="f167" y="f7"/>
                    </a:lnTo>
                    <a:close/>
                    <a:moveTo>
                      <a:pt x="f178" y="f94"/>
                    </a:moveTo>
                    <a:lnTo>
                      <a:pt x="f179" y="f180"/>
                    </a:lnTo>
                    <a:cubicBezTo>
                      <a:pt x="f181" y="f182"/>
                      <a:pt x="f183" y="f184"/>
                      <a:pt x="f102" y="f185"/>
                    </a:cubicBezTo>
                    <a:cubicBezTo>
                      <a:pt x="f186" y="f184"/>
                      <a:pt x="f100" y="f182"/>
                      <a:pt x="f187" y="f180"/>
                    </a:cubicBezTo>
                    <a:lnTo>
                      <a:pt x="f188" y="f94"/>
                    </a:lnTo>
                    <a:cubicBezTo>
                      <a:pt x="f189" y="f94"/>
                      <a:pt x="f190" y="f191"/>
                      <a:pt x="f192" y="f191"/>
                    </a:cubicBezTo>
                    <a:lnTo>
                      <a:pt x="f155" y="f191"/>
                    </a:lnTo>
                    <a:lnTo>
                      <a:pt x="f193" y="f191"/>
                    </a:lnTo>
                    <a:cubicBezTo>
                      <a:pt x="f194" y="f191"/>
                      <a:pt x="f195" y="f94"/>
                      <a:pt x="f178" y="f94"/>
                    </a:cubicBezTo>
                    <a:close/>
                    <a:moveTo>
                      <a:pt x="f178" y="f94"/>
                    </a:moveTo>
                    <a:lnTo>
                      <a:pt x="f178" y="f94"/>
                    </a:lnTo>
                    <a:close/>
                    <a:moveTo>
                      <a:pt x="f196" y="f197"/>
                    </a:moveTo>
                    <a:lnTo>
                      <a:pt x="f198" y="f199"/>
                    </a:lnTo>
                    <a:lnTo>
                      <a:pt x="f198" y="f13"/>
                    </a:lnTo>
                    <a:cubicBezTo>
                      <a:pt x="f200" y="f14"/>
                      <a:pt x="f200" y="f168"/>
                      <a:pt x="f201" y="f202"/>
                    </a:cubicBezTo>
                    <a:cubicBezTo>
                      <a:pt x="f203" y="f16"/>
                      <a:pt x="f204" y="f205"/>
                      <a:pt x="f206" y="f14"/>
                    </a:cubicBezTo>
                    <a:lnTo>
                      <a:pt x="f207" y="f208"/>
                    </a:lnTo>
                    <a:cubicBezTo>
                      <a:pt x="f209" y="f171"/>
                      <a:pt x="f210" y="f211"/>
                      <a:pt x="f147" y="f172"/>
                    </a:cubicBezTo>
                    <a:lnTo>
                      <a:pt x="f196" y="f197"/>
                    </a:lnTo>
                    <a:close/>
                    <a:moveTo>
                      <a:pt x="f196" y="f197"/>
                    </a:moveTo>
                    <a:lnTo>
                      <a:pt x="f196" y="f197"/>
                    </a:lnTo>
                    <a:close/>
                    <a:moveTo>
                      <a:pt x="f19" y="f201"/>
                    </a:moveTo>
                    <a:cubicBezTo>
                      <a:pt x="f212" y="f123"/>
                      <a:pt x="f213" y="f214"/>
                      <a:pt x="f215" y="f214"/>
                    </a:cubicBezTo>
                    <a:lnTo>
                      <a:pt x="f173" y="f216"/>
                    </a:lnTo>
                    <a:cubicBezTo>
                      <a:pt x="f201" y="f217"/>
                      <a:pt x="f39" y="f125"/>
                      <a:pt x="f37" y="f218"/>
                    </a:cubicBezTo>
                    <a:lnTo>
                      <a:pt x="f219" y="f168"/>
                    </a:lnTo>
                    <a:cubicBezTo>
                      <a:pt x="f132" y="f202"/>
                      <a:pt x="f220" y="f23"/>
                      <a:pt x="f207" y="f19"/>
                    </a:cubicBezTo>
                    <a:lnTo>
                      <a:pt x="f207" y="f221"/>
                    </a:lnTo>
                    <a:lnTo>
                      <a:pt x="f222" y="f221"/>
                    </a:lnTo>
                    <a:cubicBezTo>
                      <a:pt x="f125" y="f223"/>
                      <a:pt x="f224" y="f225"/>
                      <a:pt x="f19" y="f201"/>
                    </a:cubicBezTo>
                    <a:close/>
                    <a:moveTo>
                      <a:pt x="f19" y="f201"/>
                    </a:moveTo>
                    <a:lnTo>
                      <a:pt x="f19" y="f201"/>
                    </a:lnTo>
                    <a:close/>
                    <a:moveTo>
                      <a:pt x="f171" y="f226"/>
                    </a:moveTo>
                    <a:cubicBezTo>
                      <a:pt x="f227" y="f122"/>
                      <a:pt x="f228" y="f229"/>
                      <a:pt x="f230" y="f147"/>
                    </a:cubicBezTo>
                    <a:cubicBezTo>
                      <a:pt x="f231" y="f232"/>
                      <a:pt x="f126" y="f233"/>
                      <a:pt x="f111" y="f233"/>
                    </a:cubicBezTo>
                    <a:lnTo>
                      <a:pt x="f234" y="f233"/>
                    </a:lnTo>
                    <a:cubicBezTo>
                      <a:pt x="f107" y="f235"/>
                      <a:pt x="f236" y="f229"/>
                      <a:pt x="f237" y="f229"/>
                    </a:cubicBezTo>
                    <a:lnTo>
                      <a:pt x="f237" y="f39"/>
                    </a:lnTo>
                    <a:cubicBezTo>
                      <a:pt x="f238" y="f39"/>
                      <a:pt x="f126" y="f239"/>
                      <a:pt x="f240" y="f216"/>
                    </a:cubicBezTo>
                    <a:lnTo>
                      <a:pt x="f171" y="f226"/>
                    </a:lnTo>
                    <a:close/>
                    <a:moveTo>
                      <a:pt x="f171" y="f226"/>
                    </a:moveTo>
                    <a:lnTo>
                      <a:pt x="f171" y="f226"/>
                    </a:lnTo>
                    <a:close/>
                    <a:moveTo>
                      <a:pt x="f241" y="f242"/>
                    </a:moveTo>
                    <a:cubicBezTo>
                      <a:pt x="f243" y="f23"/>
                      <a:pt x="f244" y="f168"/>
                      <a:pt x="f244" y="f26"/>
                    </a:cubicBezTo>
                    <a:lnTo>
                      <a:pt x="f241" y="f215"/>
                    </a:lnTo>
                    <a:cubicBezTo>
                      <a:pt x="f245" y="f246"/>
                      <a:pt x="f247" y="f248"/>
                      <a:pt x="f249" y="f174"/>
                    </a:cubicBezTo>
                    <a:lnTo>
                      <a:pt x="f250" y="f251"/>
                    </a:lnTo>
                    <a:cubicBezTo>
                      <a:pt x="f252" y="f251"/>
                      <a:pt x="f9" y="f223"/>
                      <a:pt x="f241" y="f242"/>
                    </a:cubicBezTo>
                    <a:close/>
                    <a:moveTo>
                      <a:pt x="f241" y="f242"/>
                    </a:moveTo>
                    <a:lnTo>
                      <a:pt x="f241" y="f242"/>
                    </a:lnTo>
                    <a:close/>
                    <a:moveTo>
                      <a:pt x="f253" y="f171"/>
                    </a:moveTo>
                    <a:lnTo>
                      <a:pt x="f230" y="f245"/>
                    </a:lnTo>
                    <a:cubicBezTo>
                      <a:pt x="f254" y="f11"/>
                      <a:pt x="f255" y="f256"/>
                      <a:pt x="f257" y="f256"/>
                    </a:cubicBezTo>
                    <a:cubicBezTo>
                      <a:pt x="f107" y="f258"/>
                      <a:pt x="f238" y="f259"/>
                      <a:pt x="f260" y="f172"/>
                    </a:cubicBezTo>
                    <a:cubicBezTo>
                      <a:pt x="f94" y="f172"/>
                      <a:pt x="f261" y="f211"/>
                      <a:pt x="f253" y="f171"/>
                    </a:cubicBezTo>
                    <a:close/>
                    <a:moveTo>
                      <a:pt x="f253" y="f171"/>
                    </a:moveTo>
                    <a:lnTo>
                      <a:pt x="f253" y="f171"/>
                    </a:lnTo>
                    <a:close/>
                    <a:moveTo>
                      <a:pt x="f224" y="f91"/>
                    </a:moveTo>
                    <a:lnTo>
                      <a:pt x="f232" y="f259"/>
                    </a:lnTo>
                    <a:cubicBezTo>
                      <a:pt x="f127" y="f262"/>
                      <a:pt x="f263" y="f264"/>
                      <a:pt x="f265" y="f266"/>
                    </a:cubicBezTo>
                    <a:lnTo>
                      <a:pt x="f267" y="f74"/>
                    </a:lnTo>
                    <a:cubicBezTo>
                      <a:pt x="f141" y="f69"/>
                      <a:pt x="f268" y="f120"/>
                      <a:pt x="f224" y="f91"/>
                    </a:cubicBezTo>
                    <a:close/>
                    <a:moveTo>
                      <a:pt x="f224" y="f91"/>
                    </a:moveTo>
                    <a:lnTo>
                      <a:pt x="f224" y="f91"/>
                    </a:lnTo>
                    <a:close/>
                    <a:moveTo>
                      <a:pt x="f269" y="f177"/>
                    </a:moveTo>
                    <a:lnTo>
                      <a:pt x="f196" y="f126"/>
                    </a:lnTo>
                    <a:lnTo>
                      <a:pt x="f270" y="f271"/>
                    </a:lnTo>
                    <a:lnTo>
                      <a:pt x="f121" y="f26"/>
                    </a:lnTo>
                    <a:cubicBezTo>
                      <a:pt x="f272" y="f221"/>
                      <a:pt x="f259" y="f198"/>
                      <a:pt x="f211" y="f146"/>
                    </a:cubicBezTo>
                    <a:lnTo>
                      <a:pt x="f211" y="f147"/>
                    </a:lnTo>
                    <a:lnTo>
                      <a:pt x="f248" y="f232"/>
                    </a:lnTo>
                    <a:lnTo>
                      <a:pt x="f246" y="f232"/>
                    </a:lnTo>
                    <a:cubicBezTo>
                      <a:pt x="f197" y="f232"/>
                      <a:pt x="f273" y="f223"/>
                      <a:pt x="f269" y="f177"/>
                    </a:cubicBezTo>
                    <a:close/>
                    <a:moveTo>
                      <a:pt x="f269" y="f177"/>
                    </a:moveTo>
                    <a:lnTo>
                      <a:pt x="f269" y="f177"/>
                    </a:lnTo>
                    <a:close/>
                    <a:moveTo>
                      <a:pt x="f6" y="f69"/>
                    </a:moveTo>
                    <a:lnTo>
                      <a:pt x="f274" y="f126"/>
                    </a:lnTo>
                    <a:lnTo>
                      <a:pt x="f275" y="f177"/>
                    </a:lnTo>
                    <a:cubicBezTo>
                      <a:pt x="f276" y="f226"/>
                      <a:pt x="f277" y="f278"/>
                      <a:pt x="f73" y="f26"/>
                    </a:cubicBezTo>
                    <a:lnTo>
                      <a:pt x="f279" y="f271"/>
                    </a:lnTo>
                    <a:lnTo>
                      <a:pt x="f6" y="f69"/>
                    </a:lnTo>
                    <a:close/>
                    <a:moveTo>
                      <a:pt x="f6" y="f69"/>
                    </a:moveTo>
                    <a:lnTo>
                      <a:pt x="f6" y="f69"/>
                    </a:lnTo>
                    <a:close/>
                    <a:moveTo>
                      <a:pt x="f280" y="f245"/>
                    </a:moveTo>
                    <a:lnTo>
                      <a:pt x="f281" y="f282"/>
                    </a:lnTo>
                    <a:cubicBezTo>
                      <a:pt x="f283" y="f284"/>
                      <a:pt x="f88" y="f172"/>
                      <a:pt x="f98" y="f172"/>
                    </a:cubicBezTo>
                    <a:cubicBezTo>
                      <a:pt x="f96" y="f259"/>
                      <a:pt x="f95" y="f258"/>
                      <a:pt x="f93" y="f256"/>
                    </a:cubicBezTo>
                    <a:cubicBezTo>
                      <a:pt x="f285" y="f256"/>
                      <a:pt x="f286" y="f231"/>
                      <a:pt x="f280" y="f245"/>
                    </a:cubicBezTo>
                    <a:close/>
                    <a:moveTo>
                      <a:pt x="f280" y="f245"/>
                    </a:moveTo>
                    <a:lnTo>
                      <a:pt x="f280" y="f245"/>
                    </a:lnTo>
                    <a:close/>
                    <a:moveTo>
                      <a:pt x="f287" y="f215"/>
                    </a:moveTo>
                    <a:lnTo>
                      <a:pt x="f288" y="f26"/>
                    </a:lnTo>
                    <a:cubicBezTo>
                      <a:pt x="f289" y="f168"/>
                      <a:pt x="f290" y="f23"/>
                      <a:pt x="f287" y="f223"/>
                    </a:cubicBezTo>
                    <a:cubicBezTo>
                      <a:pt x="f291" y="f223"/>
                      <a:pt x="f292" y="f251"/>
                      <a:pt x="f293" y="f225"/>
                    </a:cubicBezTo>
                    <a:lnTo>
                      <a:pt x="f294" y="f174"/>
                    </a:lnTo>
                    <a:cubicBezTo>
                      <a:pt x="f295" y="f248"/>
                      <a:pt x="f296" y="f246"/>
                      <a:pt x="f287" y="f215"/>
                    </a:cubicBezTo>
                    <a:close/>
                    <a:moveTo>
                      <a:pt x="f287" y="f215"/>
                    </a:moveTo>
                    <a:lnTo>
                      <a:pt x="f287" y="f215"/>
                    </a:lnTo>
                    <a:close/>
                    <a:moveTo>
                      <a:pt x="f75" y="f146"/>
                    </a:moveTo>
                    <a:cubicBezTo>
                      <a:pt x="f297" y="f123"/>
                      <a:pt x="f298" y="f226"/>
                      <a:pt x="f299" y="f278"/>
                    </a:cubicBezTo>
                    <a:lnTo>
                      <a:pt x="f15" y="f300"/>
                    </a:lnTo>
                    <a:cubicBezTo>
                      <a:pt x="f295" y="f239"/>
                      <a:pt x="f97" y="f39"/>
                      <a:pt x="f301" y="f39"/>
                    </a:cubicBezTo>
                    <a:lnTo>
                      <a:pt x="f301" y="f229"/>
                    </a:lnTo>
                    <a:cubicBezTo>
                      <a:pt x="f157" y="f229"/>
                      <a:pt x="f302" y="f235"/>
                      <a:pt x="f75" y="f146"/>
                    </a:cubicBezTo>
                    <a:close/>
                    <a:moveTo>
                      <a:pt x="f75" y="f146"/>
                    </a:moveTo>
                    <a:lnTo>
                      <a:pt x="f75" y="f146"/>
                    </a:lnTo>
                    <a:close/>
                    <a:moveTo>
                      <a:pt x="f303" y="f214"/>
                    </a:moveTo>
                    <a:cubicBezTo>
                      <a:pt x="f304" y="f278"/>
                      <a:pt x="f305" y="f224"/>
                      <a:pt x="f275" y="f198"/>
                    </a:cubicBezTo>
                    <a:cubicBezTo>
                      <a:pt x="f70" y="f201"/>
                      <a:pt x="f306" y="f223"/>
                      <a:pt x="f307" y="f221"/>
                    </a:cubicBezTo>
                    <a:cubicBezTo>
                      <a:pt x="f308" y="f21"/>
                      <a:pt x="f309" y="f18"/>
                      <a:pt x="f310" y="f16"/>
                    </a:cubicBezTo>
                    <a:lnTo>
                      <a:pt x="f309" y="f311"/>
                    </a:lnTo>
                    <a:cubicBezTo>
                      <a:pt x="f312" y="f313"/>
                      <a:pt x="f314" y="f315"/>
                      <a:pt x="f316" y="f216"/>
                    </a:cubicBezTo>
                    <a:lnTo>
                      <a:pt x="f303" y="f214"/>
                    </a:lnTo>
                    <a:close/>
                    <a:moveTo>
                      <a:pt x="f303" y="f214"/>
                    </a:moveTo>
                    <a:lnTo>
                      <a:pt x="f303" y="f214"/>
                    </a:lnTo>
                    <a:close/>
                    <a:moveTo>
                      <a:pt x="f317" y="f18"/>
                    </a:moveTo>
                    <a:cubicBezTo>
                      <a:pt x="f318" y="f16"/>
                      <a:pt x="f319" y="f14"/>
                      <a:pt x="f319" y="f13"/>
                    </a:cubicBezTo>
                    <a:lnTo>
                      <a:pt x="f320" y="f13"/>
                    </a:lnTo>
                    <a:lnTo>
                      <a:pt x="f320" y="f199"/>
                    </a:lnTo>
                    <a:lnTo>
                      <a:pt x="f274" y="f197"/>
                    </a:lnTo>
                    <a:lnTo>
                      <a:pt x="f321" y="f0"/>
                    </a:lnTo>
                    <a:cubicBezTo>
                      <a:pt x="f322" y="f284"/>
                      <a:pt x="f323" y="f282"/>
                      <a:pt x="f324" y="f208"/>
                    </a:cubicBezTo>
                    <a:lnTo>
                      <a:pt x="f325" y="f14"/>
                    </a:lnTo>
                    <a:cubicBezTo>
                      <a:pt x="f326" y="f168"/>
                      <a:pt x="f327" y="f202"/>
                      <a:pt x="f317" y="f18"/>
                    </a:cubicBezTo>
                    <a:close/>
                    <a:moveTo>
                      <a:pt x="f317" y="f18"/>
                    </a:moveTo>
                    <a:lnTo>
                      <a:pt x="f317" y="f18"/>
                    </a:lnTo>
                    <a:close/>
                    <a:moveTo>
                      <a:pt x="f328" y="f227"/>
                    </a:moveTo>
                    <a:lnTo>
                      <a:pt x="f32" y="f329"/>
                    </a:lnTo>
                    <a:cubicBezTo>
                      <a:pt x="f330" y="f76"/>
                      <a:pt x="f331" y="f332"/>
                      <a:pt x="f333" y="f63"/>
                    </a:cubicBezTo>
                    <a:lnTo>
                      <a:pt x="f334" y="f258"/>
                    </a:lnTo>
                    <a:cubicBezTo>
                      <a:pt x="f309" y="f121"/>
                      <a:pt x="f312" y="f335"/>
                      <a:pt x="f328" y="f227"/>
                    </a:cubicBezTo>
                    <a:close/>
                    <a:moveTo>
                      <a:pt x="f328" y="f227"/>
                    </a:moveTo>
                    <a:lnTo>
                      <a:pt x="f328" y="f227"/>
                    </a:lnTo>
                    <a:close/>
                    <a:moveTo>
                      <a:pt x="f336" y="f337"/>
                    </a:moveTo>
                    <a:cubicBezTo>
                      <a:pt x="f338" y="f337"/>
                      <a:pt x="f339" y="f337"/>
                      <a:pt x="f340" y="f174"/>
                    </a:cubicBezTo>
                    <a:lnTo>
                      <a:pt x="f341" y="f225"/>
                    </a:lnTo>
                    <a:cubicBezTo>
                      <a:pt x="f342" y="f200"/>
                      <a:pt x="f183" y="f200"/>
                      <a:pt x="f85" y="f225"/>
                    </a:cubicBezTo>
                    <a:lnTo>
                      <a:pt x="f343" y="f174"/>
                    </a:lnTo>
                    <a:cubicBezTo>
                      <a:pt x="f152" y="f174"/>
                      <a:pt x="f344" y="f337"/>
                      <a:pt x="f345" y="f337"/>
                    </a:cubicBezTo>
                    <a:cubicBezTo>
                      <a:pt x="f346" y="f347"/>
                      <a:pt x="f348" y="f202"/>
                      <a:pt x="f349" y="f23"/>
                    </a:cubicBezTo>
                    <a:lnTo>
                      <a:pt x="f102" y="f23"/>
                    </a:lnTo>
                    <a:lnTo>
                      <a:pt x="f350" y="f23"/>
                    </a:lnTo>
                    <a:cubicBezTo>
                      <a:pt x="f351" y="f202"/>
                      <a:pt x="f352" y="f347"/>
                      <a:pt x="f336" y="f337"/>
                    </a:cubicBezTo>
                    <a:close/>
                    <a:moveTo>
                      <a:pt x="f336" y="f337"/>
                    </a:moveTo>
                    <a:lnTo>
                      <a:pt x="f336" y="f337"/>
                    </a:lnTo>
                    <a:close/>
                    <a:moveTo>
                      <a:pt x="f353" y="f240"/>
                    </a:moveTo>
                    <a:cubicBezTo>
                      <a:pt x="f354" y="f355"/>
                      <a:pt x="f356" y="f259"/>
                      <a:pt x="f357" y="f262"/>
                    </a:cubicBezTo>
                    <a:lnTo>
                      <a:pt x="f358" y="f347"/>
                    </a:lnTo>
                    <a:cubicBezTo>
                      <a:pt x="f359" y="f360"/>
                      <a:pt x="f361" y="f26"/>
                      <a:pt x="f362" y="f363"/>
                    </a:cubicBezTo>
                    <a:lnTo>
                      <a:pt x="f353" y="f240"/>
                    </a:lnTo>
                    <a:close/>
                    <a:moveTo>
                      <a:pt x="f353" y="f240"/>
                    </a:moveTo>
                    <a:lnTo>
                      <a:pt x="f353" y="f240"/>
                    </a:lnTo>
                    <a:close/>
                    <a:moveTo>
                      <a:pt x="f364" y="f13"/>
                    </a:moveTo>
                    <a:cubicBezTo>
                      <a:pt x="f365" y="f101"/>
                      <a:pt x="f366" y="f199"/>
                      <a:pt x="f367" y="f368"/>
                    </a:cubicBezTo>
                    <a:lnTo>
                      <a:pt x="f142" y="f369"/>
                    </a:lnTo>
                    <a:cubicBezTo>
                      <a:pt x="f370" y="f371"/>
                      <a:pt x="f372" y="f227"/>
                      <a:pt x="f373" y="f374"/>
                    </a:cubicBezTo>
                    <a:lnTo>
                      <a:pt x="f364" y="f13"/>
                    </a:lnTo>
                    <a:close/>
                    <a:moveTo>
                      <a:pt x="f364" y="f13"/>
                    </a:moveTo>
                    <a:lnTo>
                      <a:pt x="f364" y="f13"/>
                    </a:lnTo>
                    <a:close/>
                    <a:moveTo>
                      <a:pt x="f375" y="f125"/>
                    </a:moveTo>
                    <a:lnTo>
                      <a:pt x="f50" y="f207"/>
                    </a:lnTo>
                    <a:lnTo>
                      <a:pt x="f50" y="f376"/>
                    </a:lnTo>
                    <a:cubicBezTo>
                      <a:pt x="f291" y="f377"/>
                      <a:pt x="f180" y="f378"/>
                      <a:pt x="f379" y="f380"/>
                    </a:cubicBezTo>
                    <a:lnTo>
                      <a:pt x="f379" y="f207"/>
                    </a:lnTo>
                    <a:lnTo>
                      <a:pt x="f381" y="f382"/>
                    </a:lnTo>
                    <a:cubicBezTo>
                      <a:pt x="f23" y="f380"/>
                      <a:pt x="f80" y="f383"/>
                      <a:pt x="f375" y="f125"/>
                    </a:cubicBezTo>
                    <a:close/>
                    <a:moveTo>
                      <a:pt x="f375" y="f125"/>
                    </a:moveTo>
                    <a:lnTo>
                      <a:pt x="f375" y="f125"/>
                    </a:lnTo>
                    <a:close/>
                    <a:moveTo>
                      <a:pt x="f384" y="f385"/>
                    </a:moveTo>
                    <a:lnTo>
                      <a:pt x="f49" y="f386"/>
                    </a:lnTo>
                    <a:lnTo>
                      <a:pt x="f49" y="f387"/>
                    </a:lnTo>
                    <a:lnTo>
                      <a:pt x="f62" y="f388"/>
                    </a:lnTo>
                    <a:lnTo>
                      <a:pt x="f62" y="f389"/>
                    </a:lnTo>
                    <a:lnTo>
                      <a:pt x="f319" y="f390"/>
                    </a:lnTo>
                    <a:lnTo>
                      <a:pt x="f318" y="f34"/>
                    </a:lnTo>
                    <a:lnTo>
                      <a:pt x="f296" y="f391"/>
                    </a:lnTo>
                    <a:lnTo>
                      <a:pt x="f392" y="f393"/>
                    </a:lnTo>
                    <a:lnTo>
                      <a:pt x="f394" y="f387"/>
                    </a:lnTo>
                    <a:lnTo>
                      <a:pt x="f187" y="f138"/>
                    </a:lnTo>
                    <a:lnTo>
                      <a:pt x="f155" y="f138"/>
                    </a:lnTo>
                    <a:lnTo>
                      <a:pt x="f178" y="f138"/>
                    </a:lnTo>
                    <a:lnTo>
                      <a:pt x="f395" y="f387"/>
                    </a:lnTo>
                    <a:lnTo>
                      <a:pt x="f9" y="f393"/>
                    </a:lnTo>
                    <a:lnTo>
                      <a:pt x="f9" y="f391"/>
                    </a:lnTo>
                    <a:lnTo>
                      <a:pt x="f242" y="f34"/>
                    </a:lnTo>
                    <a:lnTo>
                      <a:pt x="f223" y="f390"/>
                    </a:lnTo>
                    <a:lnTo>
                      <a:pt x="f396" y="f389"/>
                    </a:lnTo>
                    <a:lnTo>
                      <a:pt x="f396" y="f388"/>
                    </a:lnTo>
                    <a:lnTo>
                      <a:pt x="f397" y="f387"/>
                    </a:lnTo>
                    <a:lnTo>
                      <a:pt x="f397" y="f386"/>
                    </a:lnTo>
                    <a:lnTo>
                      <a:pt x="f398" y="f399"/>
                    </a:lnTo>
                    <a:cubicBezTo>
                      <a:pt x="f9" y="f400"/>
                      <a:pt x="f392" y="f400"/>
                      <a:pt x="f384" y="f385"/>
                    </a:cubicBezTo>
                    <a:close/>
                  </a:path>
                </a:pathLst>
              </a:custGeom>
              <a:solidFill>
                <a:srgbClr val="513A2A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8" name="Forma Livre 17"/>
              <p:cNvSpPr/>
              <p:nvPr/>
            </p:nvSpPr>
            <p:spPr>
              <a:xfrm>
                <a:off x="9391683" y="6523201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19" name="Forma Livre 18"/>
              <p:cNvSpPr/>
              <p:nvPr/>
            </p:nvSpPr>
            <p:spPr>
              <a:xfrm>
                <a:off x="9129598" y="6140516"/>
                <a:ext cx="34920" cy="33119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69"/>
                  <a:gd name="f4" fmla="val 165"/>
                  <a:gd name="f5" fmla="val 85"/>
                  <a:gd name="f6" fmla="val 103"/>
                  <a:gd name="f7" fmla="val 64"/>
                  <a:gd name="f8" fmla="val 168"/>
                  <a:gd name="f9" fmla="val 115"/>
                  <a:gd name="f10" fmla="val 101"/>
                  <a:gd name="f11" fmla="val 136"/>
                  <a:gd name="f12" fmla="val 164"/>
                  <a:gd name="f13" fmla="val 126"/>
                  <a:gd name="f14" fmla="val 31"/>
                  <a:gd name="f15" fmla="val 52"/>
                  <a:gd name="f16" fmla="*/ f0 1 169"/>
                  <a:gd name="f17" fmla="*/ f1 1 165"/>
                  <a:gd name="f18" fmla="+- f4 0 f2"/>
                  <a:gd name="f19" fmla="+- f3 0 f2"/>
                  <a:gd name="f20" fmla="*/ f19 1 169"/>
                  <a:gd name="f21" fmla="*/ f18 1 165"/>
                  <a:gd name="f22" fmla="*/ f2 1 f20"/>
                  <a:gd name="f23" fmla="*/ f3 1 f20"/>
                  <a:gd name="f24" fmla="*/ f2 1 f21"/>
                  <a:gd name="f25" fmla="*/ f4 1 f21"/>
                  <a:gd name="f26" fmla="*/ f22 f16 1"/>
                  <a:gd name="f27" fmla="*/ f23 f16 1"/>
                  <a:gd name="f28" fmla="*/ f25 f17 1"/>
                  <a:gd name="f29" fmla="*/ f24 f1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6" t="f29" r="f27" b="f28"/>
                <a:pathLst>
                  <a:path w="169" h="165">
                    <a:moveTo>
                      <a:pt x="f5" y="f2"/>
                    </a:moveTo>
                    <a:lnTo>
                      <a:pt x="f6" y="f7"/>
                    </a:lnTo>
                    <a:lnTo>
                      <a:pt x="f8" y="f7"/>
                    </a:lnTo>
                    <a:lnTo>
                      <a:pt x="f9" y="f10"/>
                    </a:lnTo>
                    <a:lnTo>
                      <a:pt x="f11" y="f12"/>
                    </a:lnTo>
                    <a:lnTo>
                      <a:pt x="f5" y="f13"/>
                    </a:lnTo>
                    <a:lnTo>
                      <a:pt x="f14" y="f12"/>
                    </a:lnTo>
                    <a:lnTo>
                      <a:pt x="f15" y="f10"/>
                    </a:lnTo>
                    <a:lnTo>
                      <a:pt x="f2" y="f7"/>
                    </a:lnTo>
                    <a:lnTo>
                      <a:pt x="f7" y="f7"/>
                    </a:lnTo>
                    <a:lnTo>
                      <a:pt x="f5" y="f2"/>
                    </a:ln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0" name="Forma Livre 19"/>
              <p:cNvSpPr/>
              <p:nvPr/>
            </p:nvSpPr>
            <p:spPr>
              <a:xfrm>
                <a:off x="9201241" y="5902195"/>
                <a:ext cx="363602" cy="254157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1089"/>
                  <a:gd name="f5" fmla="val 778"/>
                  <a:gd name="f6" fmla="val 457"/>
                  <a:gd name="f7" fmla="val 602"/>
                  <a:gd name="f8" fmla="val 516"/>
                  <a:gd name="f9" fmla="val 638"/>
                  <a:gd name="f10" fmla="val 557"/>
                  <a:gd name="f11" fmla="val 701"/>
                  <a:gd name="f12" fmla="val 560"/>
                  <a:gd name="f13" fmla="val 777"/>
                  <a:gd name="f14" fmla="val 576"/>
                  <a:gd name="f15" fmla="val 767"/>
                  <a:gd name="f16" fmla="val 574"/>
                  <a:gd name="f17" fmla="val 757"/>
                  <a:gd name="f18" fmla="val 572"/>
                  <a:gd name="f19" fmla="val 749"/>
                  <a:gd name="f20" fmla="val 616"/>
                  <a:gd name="f21" fmla="val 741"/>
                  <a:gd name="f22" fmla="val 739"/>
                  <a:gd name="f23" fmla="val 617"/>
                  <a:gd name="f24" fmla="val 737"/>
                  <a:gd name="f25" fmla="val 736"/>
                  <a:gd name="f26" fmla="val 734"/>
                  <a:gd name="f27" fmla="val 619"/>
                  <a:gd name="f28" fmla="val 732"/>
                  <a:gd name="f29" fmla="val 620"/>
                  <a:gd name="f30" fmla="val 731"/>
                  <a:gd name="f31" fmla="val 729"/>
                  <a:gd name="f32" fmla="val 623"/>
                  <a:gd name="f33" fmla="val 726"/>
                  <a:gd name="f34" fmla="val 725"/>
                  <a:gd name="f35" fmla="val 624"/>
                  <a:gd name="f36" fmla="val 723"/>
                  <a:gd name="f37" fmla="val 626"/>
                  <a:gd name="f38" fmla="val 721"/>
                  <a:gd name="f39" fmla="val 720"/>
                  <a:gd name="f40" fmla="val 628"/>
                  <a:gd name="f41" fmla="val 569"/>
                  <a:gd name="f42" fmla="val 568"/>
                  <a:gd name="f43" fmla="val 565"/>
                  <a:gd name="f44" fmla="val 713"/>
                  <a:gd name="f45" fmla="val 562"/>
                  <a:gd name="f46" fmla="val 705"/>
                  <a:gd name="f47" fmla="val 672"/>
                  <a:gd name="f48" fmla="val 656"/>
                  <a:gd name="f49" fmla="val 655"/>
                  <a:gd name="f50" fmla="val 674"/>
                  <a:gd name="f51" fmla="val 653"/>
                  <a:gd name="f52" fmla="val 676"/>
                  <a:gd name="f53" fmla="val 651"/>
                  <a:gd name="f54" fmla="val 678"/>
                  <a:gd name="f55" fmla="val 650"/>
                  <a:gd name="f56" fmla="val 679"/>
                  <a:gd name="f57" fmla="val 648"/>
                  <a:gd name="f58" fmla="val 681"/>
                  <a:gd name="f59" fmla="val 646"/>
                  <a:gd name="f60" fmla="val 683"/>
                  <a:gd name="f61" fmla="val 645"/>
                  <a:gd name="f62" fmla="val 643"/>
                  <a:gd name="f63" fmla="val 685"/>
                  <a:gd name="f64" fmla="val 641"/>
                  <a:gd name="f65" fmla="val 686"/>
                  <a:gd name="f66" fmla="val 640"/>
                  <a:gd name="f67" fmla="val 688"/>
                  <a:gd name="f68" fmla="val 690"/>
                  <a:gd name="f69" fmla="val 691"/>
                  <a:gd name="f70" fmla="val 635"/>
                  <a:gd name="f71" fmla="val 695"/>
                  <a:gd name="f72" fmla="val 631"/>
                  <a:gd name="f73" fmla="val 698"/>
                  <a:gd name="f74" fmla="val 556"/>
                  <a:gd name="f75" fmla="val 552"/>
                  <a:gd name="f76" fmla="val 546"/>
                  <a:gd name="f77" fmla="val 673"/>
                  <a:gd name="f78" fmla="val 543"/>
                  <a:gd name="f79" fmla="val 665"/>
                  <a:gd name="f80" fmla="val 859"/>
                  <a:gd name="f81" fmla="val 444"/>
                  <a:gd name="f82" fmla="val 443"/>
                  <a:gd name="f83" fmla="val 857"/>
                  <a:gd name="f84" fmla="val 855"/>
                  <a:gd name="f85" fmla="val 441"/>
                  <a:gd name="f86" fmla="val 854"/>
                  <a:gd name="f87" fmla="val 439"/>
                  <a:gd name="f88" fmla="val 851"/>
                  <a:gd name="f89" fmla="val 438"/>
                  <a:gd name="f90" fmla="val 850"/>
                  <a:gd name="f91" fmla="val 436"/>
                  <a:gd name="f92" fmla="val 848"/>
                  <a:gd name="f93" fmla="val 847"/>
                  <a:gd name="f94" fmla="val 434"/>
                  <a:gd name="f95" fmla="val 845"/>
                  <a:gd name="f96" fmla="val 534"/>
                  <a:gd name="f97" fmla="val 529"/>
                  <a:gd name="f98" fmla="val 522"/>
                  <a:gd name="f99" fmla="val 517"/>
                  <a:gd name="f100" fmla="val 724"/>
                  <a:gd name="f101" fmla="val 416"/>
                  <a:gd name="f102" fmla="val 414"/>
                  <a:gd name="f103" fmla="val 412"/>
                  <a:gd name="f104" fmla="val 411"/>
                  <a:gd name="f105" fmla="val 409"/>
                  <a:gd name="f106" fmla="val 407"/>
                  <a:gd name="f107" fmla="val 406"/>
                  <a:gd name="f108" fmla="val 404"/>
                  <a:gd name="f109" fmla="val 728"/>
                  <a:gd name="f110" fmla="val 402"/>
                  <a:gd name="f111" fmla="val 401"/>
                  <a:gd name="f112" fmla="val 399"/>
                  <a:gd name="f113" fmla="val 397"/>
                  <a:gd name="f114" fmla="val 396"/>
                  <a:gd name="f115" fmla="val 394"/>
                  <a:gd name="f116" fmla="val 392"/>
                  <a:gd name="f117" fmla="val 390"/>
                  <a:gd name="f118" fmla="val 388"/>
                  <a:gd name="f119" fmla="val 387"/>
                  <a:gd name="f120" fmla="val 385"/>
                  <a:gd name="f121" fmla="val 733"/>
                  <a:gd name="f122" fmla="val 383"/>
                  <a:gd name="f123" fmla="val 382"/>
                  <a:gd name="f124" fmla="val 505"/>
                  <a:gd name="f125" fmla="val 498"/>
                  <a:gd name="f126" fmla="val 614"/>
                  <a:gd name="f127" fmla="val 493"/>
                  <a:gd name="f128" fmla="val 607"/>
                  <a:gd name="f129" fmla="val 486"/>
                  <a:gd name="f130" fmla="val 293"/>
                  <a:gd name="f131" fmla="val 291"/>
                  <a:gd name="f132" fmla="val 290"/>
                  <a:gd name="f133" fmla="val 671"/>
                  <a:gd name="f134" fmla="val 669"/>
                  <a:gd name="f135" fmla="val 472"/>
                  <a:gd name="f136" fmla="val 592"/>
                  <a:gd name="f137" fmla="val 467"/>
                  <a:gd name="f138" fmla="val 589"/>
                  <a:gd name="f139" fmla="val 462"/>
                  <a:gd name="f140" fmla="val 587"/>
                  <a:gd name="f141" fmla="val 584"/>
                  <a:gd name="f142" fmla="val 141"/>
                  <a:gd name="f143" fmla="val 747"/>
                  <a:gd name="f144" fmla="val 715"/>
                  <a:gd name="f145" fmla="val 700"/>
                  <a:gd name="f146" fmla="val 143"/>
                  <a:gd name="f147" fmla="val 146"/>
                  <a:gd name="f148" fmla="val 148"/>
                  <a:gd name="f149" fmla="val 152"/>
                  <a:gd name="f150" fmla="val 16"/>
                  <a:gd name="f151" fmla="val 633"/>
                  <a:gd name="f152" fmla="val 17"/>
                  <a:gd name="f153" fmla="val 159"/>
                  <a:gd name="f154" fmla="val 162"/>
                  <a:gd name="f155" fmla="val 680"/>
                  <a:gd name="f156" fmla="val 168"/>
                  <a:gd name="f157" fmla="val 171"/>
                  <a:gd name="f158" fmla="val 29"/>
                  <a:gd name="f159" fmla="val 31"/>
                  <a:gd name="f160" fmla="val 32"/>
                  <a:gd name="f161" fmla="val 554"/>
                  <a:gd name="f162" fmla="val 549"/>
                  <a:gd name="f163" fmla="val 184"/>
                  <a:gd name="f164" fmla="val 192"/>
                  <a:gd name="f165" fmla="val 636"/>
                  <a:gd name="f166" fmla="val 196"/>
                  <a:gd name="f167" fmla="val 54"/>
                  <a:gd name="f168" fmla="val 479"/>
                  <a:gd name="f169" fmla="val 55"/>
                  <a:gd name="f170" fmla="val 474"/>
                  <a:gd name="f171" fmla="val 57"/>
                  <a:gd name="f172" fmla="val 469"/>
                  <a:gd name="f173" fmla="val 59"/>
                  <a:gd name="f174" fmla="val 463"/>
                  <a:gd name="f175" fmla="val 208"/>
                  <a:gd name="f176" fmla="val 216"/>
                  <a:gd name="f177" fmla="val 612"/>
                  <a:gd name="f178" fmla="val 223"/>
                  <a:gd name="f179" fmla="val 605"/>
                  <a:gd name="f180" fmla="val 229"/>
                  <a:gd name="f181" fmla="val 600"/>
                  <a:gd name="f182" fmla="val 90"/>
                  <a:gd name="f183" fmla="val 93"/>
                  <a:gd name="f184" fmla="val 380"/>
                  <a:gd name="f185" fmla="val 95"/>
                  <a:gd name="f186" fmla="val 373"/>
                  <a:gd name="f187" fmla="val 98"/>
                  <a:gd name="f188" fmla="val 368"/>
                  <a:gd name="f189" fmla="val 243"/>
                  <a:gd name="f190" fmla="val 247"/>
                  <a:gd name="f191" fmla="val 252"/>
                  <a:gd name="f192" fmla="val 257"/>
                  <a:gd name="f193" fmla="val 172"/>
                  <a:gd name="f194" fmla="val 157"/>
                  <a:gd name="f195" fmla="val 742"/>
                  <a:gd name="f196" fmla="val 744"/>
                  <a:gd name="f197" fmla="val 746"/>
                  <a:gd name="f198" fmla="val 155"/>
                  <a:gd name="f199" fmla="val 759"/>
                  <a:gd name="f200" fmla="val 153"/>
                  <a:gd name="f201" fmla="val 138"/>
                  <a:gd name="f202" fmla="val 140"/>
                  <a:gd name="f203" fmla="val 264"/>
                  <a:gd name="f204" fmla="val 512"/>
                  <a:gd name="f205" fmla="val 281"/>
                  <a:gd name="f206" fmla="val 276"/>
                  <a:gd name="f207" fmla="val 271"/>
                  <a:gd name="f208" fmla="val 245"/>
                  <a:gd name="f209" fmla="val 298"/>
                  <a:gd name="f210" fmla="val 449"/>
                  <a:gd name="f211" fmla="val 302"/>
                  <a:gd name="f212" fmla="val 309"/>
                  <a:gd name="f213" fmla="val 231"/>
                  <a:gd name="f214" fmla="val 174"/>
                  <a:gd name="f215" fmla="val 236"/>
                  <a:gd name="f216" fmla="val 170"/>
                  <a:gd name="f217" fmla="val 240"/>
                  <a:gd name="f218" fmla="val 164"/>
                  <a:gd name="f219" fmla="val 364"/>
                  <a:gd name="f220" fmla="val 69"/>
                  <a:gd name="f221" fmla="val 365"/>
                  <a:gd name="f222" fmla="val 272"/>
                  <a:gd name="f223" fmla="val 362"/>
                  <a:gd name="f224" fmla="val 359"/>
                  <a:gd name="f225" fmla="val 355"/>
                  <a:gd name="f226" fmla="val 353"/>
                  <a:gd name="f227" fmla="val 352"/>
                  <a:gd name="f228" fmla="val 348"/>
                  <a:gd name="f229" fmla="val 78"/>
                  <a:gd name="f230" fmla="val 74"/>
                  <a:gd name="f231" fmla="val 73"/>
                  <a:gd name="f232" fmla="val 8"/>
                  <a:gd name="f233" fmla="val 424"/>
                  <a:gd name="f234" fmla="val 12"/>
                  <a:gd name="f235" fmla="val 503"/>
                  <a:gd name="f236" fmla="val 509"/>
                  <a:gd name="f237" fmla="val 10"/>
                  <a:gd name="f238" fmla="val 2"/>
                  <a:gd name="f239" fmla="val 559"/>
                  <a:gd name="f240" fmla="val 515"/>
                  <a:gd name="f241" fmla="val 662"/>
                  <a:gd name="f242" fmla="val 842"/>
                  <a:gd name="f243" fmla="val 52"/>
                  <a:gd name="f244" fmla="val 716"/>
                  <a:gd name="f245" fmla="val 714"/>
                  <a:gd name="f246" fmla="val 712"/>
                  <a:gd name="f247" fmla="val 710"/>
                  <a:gd name="f248" fmla="val 709"/>
                  <a:gd name="f249" fmla="val 707"/>
                  <a:gd name="f250" fmla="val 703"/>
                  <a:gd name="f251" fmla="val 702"/>
                  <a:gd name="f252" fmla="val 697"/>
                  <a:gd name="f253" fmla="val 828"/>
                  <a:gd name="f254" fmla="val 45"/>
                  <a:gd name="f255" fmla="val 831"/>
                  <a:gd name="f256" fmla="val 47"/>
                  <a:gd name="f257" fmla="val 836"/>
                  <a:gd name="f258" fmla="val 48"/>
                  <a:gd name="f259" fmla="val 980"/>
                  <a:gd name="f260" fmla="val 149"/>
                  <a:gd name="f261" fmla="val 285"/>
                  <a:gd name="f262" fmla="val 283"/>
                  <a:gd name="f263" fmla="val 843"/>
                  <a:gd name="f264" fmla="val 279"/>
                  <a:gd name="f265" fmla="val 839"/>
                  <a:gd name="f266" fmla="val 838"/>
                  <a:gd name="f267" fmla="val 277"/>
                  <a:gd name="f268" fmla="val 835"/>
                  <a:gd name="f269" fmla="val 968"/>
                  <a:gd name="f270" fmla="val 972"/>
                  <a:gd name="f271" fmla="val 976"/>
                  <a:gd name="f272" fmla="val 144"/>
                  <a:gd name="f273" fmla="val 336"/>
                  <a:gd name="f274" fmla="val 335"/>
                  <a:gd name="f275" fmla="val 1088"/>
                  <a:gd name="f276" fmla="val 1024"/>
                  <a:gd name="f277" fmla="val 326"/>
                  <a:gd name="f278" fmla="val 325"/>
                  <a:gd name="f279" fmla="val 323"/>
                  <a:gd name="f280" fmla="val 1023"/>
                  <a:gd name="f281" fmla="val 321"/>
                  <a:gd name="f282" fmla="val 320"/>
                  <a:gd name="f283" fmla="val 1020"/>
                  <a:gd name="f284" fmla="val 318"/>
                  <a:gd name="f285" fmla="val 316"/>
                  <a:gd name="f286" fmla="val 1019"/>
                  <a:gd name="f287" fmla="val 315"/>
                  <a:gd name="f288" fmla="val 313"/>
                  <a:gd name="f289" fmla="val 311"/>
                  <a:gd name="f290" fmla="val 1079"/>
                  <a:gd name="f291" fmla="val 267"/>
                  <a:gd name="f292" fmla="val 1083"/>
                  <a:gd name="f293" fmla="val 1086"/>
                  <a:gd name="f294" fmla="val 1012"/>
                  <a:gd name="f295" fmla="val 507"/>
                  <a:gd name="f296" fmla="val 981"/>
                  <a:gd name="f297" fmla="val 510"/>
                  <a:gd name="f298" fmla="val 1027"/>
                  <a:gd name="f299" fmla="val 483"/>
                  <a:gd name="f300" fmla="val 1026"/>
                  <a:gd name="f301" fmla="val 484"/>
                  <a:gd name="f302" fmla="val 488"/>
                  <a:gd name="f303" fmla="val 489"/>
                  <a:gd name="f304" fmla="val 491"/>
                  <a:gd name="f305" fmla="val 494"/>
                  <a:gd name="f306" fmla="val 496"/>
                  <a:gd name="f307" fmla="val 1017"/>
                  <a:gd name="f308" fmla="val 499"/>
                  <a:gd name="f309" fmla="val 501"/>
                  <a:gd name="f310" fmla="val 1016"/>
                  <a:gd name="f311" fmla="val 1014"/>
                  <a:gd name="f312" fmla="val 886"/>
                  <a:gd name="f313" fmla="val 577"/>
                  <a:gd name="f314" fmla="val 575"/>
                  <a:gd name="f315" fmla="val 570"/>
                  <a:gd name="f316" fmla="val 833"/>
                  <a:gd name="f317" fmla="val 883"/>
                  <a:gd name="f318" fmla="val 545"/>
                  <a:gd name="f319" fmla="val 547"/>
                  <a:gd name="f320" fmla="val 550"/>
                  <a:gd name="f321" fmla="val 885"/>
                  <a:gd name="f322" fmla="val 555"/>
                  <a:gd name="f323" fmla="*/ f1 1 1089"/>
                  <a:gd name="f324" fmla="*/ f2 1 778"/>
                  <a:gd name="f325" fmla="+- f5 0 f3"/>
                  <a:gd name="f326" fmla="+- f4 0 f3"/>
                  <a:gd name="f327" fmla="*/ f326 1 1089"/>
                  <a:gd name="f328" fmla="*/ f325 1 778"/>
                  <a:gd name="f329" fmla="*/ f3 1 f327"/>
                  <a:gd name="f330" fmla="*/ f4 1 f327"/>
                  <a:gd name="f331" fmla="*/ f3 1 f328"/>
                  <a:gd name="f332" fmla="*/ f5 1 f328"/>
                  <a:gd name="f333" fmla="*/ f329 f323 1"/>
                  <a:gd name="f334" fmla="*/ f330 f323 1"/>
                  <a:gd name="f335" fmla="*/ f332 f324 1"/>
                  <a:gd name="f336" fmla="*/ f331 f32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33" t="f336" r="f334" b="f335"/>
                <a:pathLst>
                  <a:path w="1089" h="778">
                    <a:moveTo>
                      <a:pt x="f6" y="f7"/>
                    </a:moveTo>
                    <a:cubicBezTo>
                      <a:pt x="f8" y="f9"/>
                      <a:pt x="f10" y="f11"/>
                      <a:pt x="f12" y="f13"/>
                    </a:cubicBezTo>
                    <a:lnTo>
                      <a:pt x="f14" y="f13"/>
                    </a:lnTo>
                    <a:cubicBezTo>
                      <a:pt x="f14" y="f15"/>
                      <a:pt x="f16" y="f17"/>
                      <a:pt x="f18" y="f19"/>
                    </a:cubicBezTo>
                    <a:lnTo>
                      <a:pt x="f20" y="f21"/>
                    </a:lnTo>
                    <a:lnTo>
                      <a:pt x="f20" y="f22"/>
                    </a:lnTo>
                    <a:lnTo>
                      <a:pt x="f23" y="f24"/>
                    </a:lnTo>
                    <a:lnTo>
                      <a:pt x="f23" y="f25"/>
                    </a:lnTo>
                    <a:lnTo>
                      <a:pt x="f23" y="f26"/>
                    </a:lnTo>
                    <a:lnTo>
                      <a:pt x="f27" y="f26"/>
                    </a:lnTo>
                    <a:lnTo>
                      <a:pt x="f27" y="f28"/>
                    </a:lnTo>
                    <a:lnTo>
                      <a:pt x="f29" y="f28"/>
                    </a:lnTo>
                    <a:lnTo>
                      <a:pt x="f29" y="f30"/>
                    </a:lnTo>
                    <a:lnTo>
                      <a:pt x="f29" y="f31"/>
                    </a:lnTo>
                    <a:lnTo>
                      <a:pt x="f32" y="f31"/>
                    </a:lnTo>
                    <a:lnTo>
                      <a:pt x="f32" y="f33"/>
                    </a:lnTo>
                    <a:lnTo>
                      <a:pt x="f32" y="f34"/>
                    </a:lnTo>
                    <a:lnTo>
                      <a:pt x="f35" y="f34"/>
                    </a:lnTo>
                    <a:lnTo>
                      <a:pt x="f35" y="f36"/>
                    </a:lnTo>
                    <a:lnTo>
                      <a:pt x="f37" y="f36"/>
                    </a:lnTo>
                    <a:lnTo>
                      <a:pt x="f37" y="f38"/>
                    </a:lnTo>
                    <a:lnTo>
                      <a:pt x="f37" y="f39"/>
                    </a:lnTo>
                    <a:lnTo>
                      <a:pt x="f40" y="f39"/>
                    </a:lnTo>
                    <a:lnTo>
                      <a:pt x="f41" y="f28"/>
                    </a:lnTo>
                    <a:cubicBezTo>
                      <a:pt x="f42" y="f36"/>
                      <a:pt x="f43" y="f44"/>
                      <a:pt x="f45" y="f46"/>
                    </a:cubicBezTo>
                    <a:lnTo>
                      <a:pt x="f47" y="f48"/>
                    </a:lnTo>
                    <a:lnTo>
                      <a:pt x="f47" y="f49"/>
                    </a:lnTo>
                    <a:lnTo>
                      <a:pt x="f50" y="f49"/>
                    </a:lnTo>
                    <a:lnTo>
                      <a:pt x="f50" y="f51"/>
                    </a:lnTo>
                    <a:lnTo>
                      <a:pt x="f52" y="f51"/>
                    </a:lnTo>
                    <a:lnTo>
                      <a:pt x="f52" y="f53"/>
                    </a:lnTo>
                    <a:lnTo>
                      <a:pt x="f54" y="f53"/>
                    </a:lnTo>
                    <a:lnTo>
                      <a:pt x="f54" y="f55"/>
                    </a:lnTo>
                    <a:lnTo>
                      <a:pt x="f56" y="f55"/>
                    </a:lnTo>
                    <a:lnTo>
                      <a:pt x="f56" y="f57"/>
                    </a:lnTo>
                    <a:lnTo>
                      <a:pt x="f58" y="f59"/>
                    </a:lnTo>
                    <a:lnTo>
                      <a:pt x="f60" y="f61"/>
                    </a:lnTo>
                    <a:lnTo>
                      <a:pt x="f60" y="f62"/>
                    </a:lnTo>
                    <a:lnTo>
                      <a:pt x="f63" y="f62"/>
                    </a:lnTo>
                    <a:lnTo>
                      <a:pt x="f63" y="f64"/>
                    </a:lnTo>
                    <a:lnTo>
                      <a:pt x="f65" y="f64"/>
                    </a:lnTo>
                    <a:lnTo>
                      <a:pt x="f65" y="f66"/>
                    </a:lnTo>
                    <a:lnTo>
                      <a:pt x="f67" y="f66"/>
                    </a:lnTo>
                    <a:lnTo>
                      <a:pt x="f67" y="f9"/>
                    </a:lnTo>
                    <a:lnTo>
                      <a:pt x="f68" y="f9"/>
                    </a:lnTo>
                    <a:cubicBezTo>
                      <a:pt x="f69" y="f70"/>
                      <a:pt x="f71" y="f72"/>
                      <a:pt x="f73" y="f37"/>
                    </a:cubicBezTo>
                    <a:lnTo>
                      <a:pt x="f74" y="f68"/>
                    </a:lnTo>
                    <a:cubicBezTo>
                      <a:pt x="f75" y="f58"/>
                      <a:pt x="f76" y="f77"/>
                      <a:pt x="f78" y="f79"/>
                    </a:cubicBezTo>
                    <a:lnTo>
                      <a:pt x="f80" y="f81"/>
                    </a:lnTo>
                    <a:lnTo>
                      <a:pt x="f80" y="f82"/>
                    </a:lnTo>
                    <a:lnTo>
                      <a:pt x="f83" y="f82"/>
                    </a:lnTo>
                    <a:lnTo>
                      <a:pt x="f84" y="f82"/>
                    </a:lnTo>
                    <a:lnTo>
                      <a:pt x="f84" y="f85"/>
                    </a:lnTo>
                    <a:lnTo>
                      <a:pt x="f86" y="f85"/>
                    </a:lnTo>
                    <a:lnTo>
                      <a:pt x="f86" y="f87"/>
                    </a:lnTo>
                    <a:lnTo>
                      <a:pt x="f88" y="f87"/>
                    </a:lnTo>
                    <a:lnTo>
                      <a:pt x="f88" y="f89"/>
                    </a:lnTo>
                    <a:lnTo>
                      <a:pt x="f90" y="f89"/>
                    </a:lnTo>
                    <a:lnTo>
                      <a:pt x="f90" y="f91"/>
                    </a:lnTo>
                    <a:lnTo>
                      <a:pt x="f92" y="f91"/>
                    </a:lnTo>
                    <a:lnTo>
                      <a:pt x="f93" y="f91"/>
                    </a:lnTo>
                    <a:lnTo>
                      <a:pt x="f93" y="f94"/>
                    </a:lnTo>
                    <a:lnTo>
                      <a:pt x="f95" y="f94"/>
                    </a:lnTo>
                    <a:lnTo>
                      <a:pt x="f96" y="f53"/>
                    </a:lnTo>
                    <a:cubicBezTo>
                      <a:pt x="f97" y="f61"/>
                      <a:pt x="f98" y="f9"/>
                      <a:pt x="f99" y="f72"/>
                    </a:cubicBezTo>
                    <a:lnTo>
                      <a:pt x="f100" y="f101"/>
                    </a:lnTo>
                    <a:lnTo>
                      <a:pt x="f100" y="f102"/>
                    </a:lnTo>
                    <a:lnTo>
                      <a:pt x="f33" y="f103"/>
                    </a:lnTo>
                    <a:lnTo>
                      <a:pt x="f33" y="f104"/>
                    </a:lnTo>
                    <a:lnTo>
                      <a:pt x="f33" y="f105"/>
                    </a:lnTo>
                    <a:lnTo>
                      <a:pt x="f33" y="f106"/>
                    </a:lnTo>
                    <a:cubicBezTo>
                      <a:pt x="f33" y="f107"/>
                      <a:pt x="f33" y="f108"/>
                      <a:pt x="f33" y="f108"/>
                    </a:cubicBezTo>
                    <a:cubicBezTo>
                      <a:pt x="f109" y="f110"/>
                      <a:pt x="f109" y="f110"/>
                      <a:pt x="f109" y="f111"/>
                    </a:cubicBezTo>
                    <a:lnTo>
                      <a:pt x="f109" y="f112"/>
                    </a:lnTo>
                    <a:lnTo>
                      <a:pt x="f109" y="f113"/>
                    </a:lnTo>
                    <a:lnTo>
                      <a:pt x="f31" y="f113"/>
                    </a:lnTo>
                    <a:lnTo>
                      <a:pt x="f31" y="f114"/>
                    </a:lnTo>
                    <a:lnTo>
                      <a:pt x="f31" y="f115"/>
                    </a:lnTo>
                    <a:lnTo>
                      <a:pt x="f31" y="f116"/>
                    </a:lnTo>
                    <a:lnTo>
                      <a:pt x="f30" y="f116"/>
                    </a:lnTo>
                    <a:lnTo>
                      <a:pt x="f30" y="f117"/>
                    </a:lnTo>
                    <a:lnTo>
                      <a:pt x="f30" y="f118"/>
                    </a:lnTo>
                    <a:lnTo>
                      <a:pt x="f30" y="f119"/>
                    </a:lnTo>
                    <a:lnTo>
                      <a:pt x="f30" y="f120"/>
                    </a:lnTo>
                    <a:lnTo>
                      <a:pt x="f121" y="f120"/>
                    </a:lnTo>
                    <a:lnTo>
                      <a:pt x="f121" y="f122"/>
                    </a:lnTo>
                    <a:lnTo>
                      <a:pt x="f121" y="f123"/>
                    </a:lnTo>
                    <a:lnTo>
                      <a:pt x="f124" y="f29"/>
                    </a:lnTo>
                    <a:cubicBezTo>
                      <a:pt x="f125" y="f126"/>
                      <a:pt x="f127" y="f128"/>
                      <a:pt x="f129" y="f7"/>
                    </a:cubicBezTo>
                    <a:lnTo>
                      <a:pt x="f63" y="f130"/>
                    </a:lnTo>
                    <a:lnTo>
                      <a:pt x="f60" y="f130"/>
                    </a:lnTo>
                    <a:lnTo>
                      <a:pt x="f58" y="f130"/>
                    </a:lnTo>
                    <a:lnTo>
                      <a:pt x="f58" y="f131"/>
                    </a:lnTo>
                    <a:lnTo>
                      <a:pt x="f56" y="f131"/>
                    </a:lnTo>
                    <a:lnTo>
                      <a:pt x="f54" y="f131"/>
                    </a:lnTo>
                    <a:lnTo>
                      <a:pt x="f52" y="f131"/>
                    </a:lnTo>
                    <a:lnTo>
                      <a:pt x="f52" y="f132"/>
                    </a:lnTo>
                    <a:lnTo>
                      <a:pt x="f50" y="f132"/>
                    </a:lnTo>
                    <a:lnTo>
                      <a:pt x="f47" y="f132"/>
                    </a:lnTo>
                    <a:lnTo>
                      <a:pt x="f133" y="f132"/>
                    </a:lnTo>
                    <a:lnTo>
                      <a:pt x="f134" y="f132"/>
                    </a:lnTo>
                    <a:lnTo>
                      <a:pt x="f135" y="f136"/>
                    </a:lnTo>
                    <a:cubicBezTo>
                      <a:pt x="f137" y="f138"/>
                      <a:pt x="f139" y="f140"/>
                      <a:pt x="f6" y="f141"/>
                    </a:cubicBezTo>
                    <a:lnTo>
                      <a:pt x="f6" y="f7"/>
                    </a:ln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42" y="f143"/>
                    </a:moveTo>
                    <a:lnTo>
                      <a:pt x="f3" y="f144"/>
                    </a:lnTo>
                    <a:lnTo>
                      <a:pt x="f3" y="f145"/>
                    </a:lnTo>
                    <a:lnTo>
                      <a:pt x="f146" y="f28"/>
                    </a:lnTo>
                    <a:cubicBezTo>
                      <a:pt x="f147" y="f38"/>
                      <a:pt x="f148" y="f44"/>
                      <a:pt x="f149" y="f46"/>
                    </a:cubicBezTo>
                    <a:lnTo>
                      <a:pt x="f150" y="f61"/>
                    </a:lnTo>
                    <a:cubicBezTo>
                      <a:pt x="f150" y="f9"/>
                      <a:pt x="f150" y="f151"/>
                      <a:pt x="f152" y="f40"/>
                    </a:cubicBezTo>
                    <a:lnTo>
                      <a:pt x="f153" y="f67"/>
                    </a:lnTo>
                    <a:cubicBezTo>
                      <a:pt x="f154" y="f155"/>
                      <a:pt x="f156" y="f77"/>
                      <a:pt x="f157" y="f79"/>
                    </a:cubicBezTo>
                    <a:lnTo>
                      <a:pt x="f158" y="f43"/>
                    </a:lnTo>
                    <a:cubicBezTo>
                      <a:pt x="f159" y="f12"/>
                      <a:pt x="f160" y="f161"/>
                      <a:pt x="f160" y="f162"/>
                    </a:cubicBezTo>
                    <a:lnTo>
                      <a:pt x="f0" y="f53"/>
                    </a:lnTo>
                    <a:cubicBezTo>
                      <a:pt x="f163" y="f62"/>
                      <a:pt x="f164" y="f165"/>
                      <a:pt x="f166" y="f72"/>
                    </a:cubicBezTo>
                    <a:lnTo>
                      <a:pt x="f167" y="f168"/>
                    </a:lnTo>
                    <a:cubicBezTo>
                      <a:pt x="f169" y="f170"/>
                      <a:pt x="f171" y="f172"/>
                      <a:pt x="f173" y="f174"/>
                    </a:cubicBezTo>
                    <a:lnTo>
                      <a:pt x="f175" y="f29"/>
                    </a:lnTo>
                    <a:cubicBezTo>
                      <a:pt x="f176" y="f177"/>
                      <a:pt x="f178" y="f179"/>
                      <a:pt x="f180" y="f181"/>
                    </a:cubicBezTo>
                    <a:lnTo>
                      <a:pt x="f182" y="f120"/>
                    </a:lnTo>
                    <a:cubicBezTo>
                      <a:pt x="f183" y="f184"/>
                      <a:pt x="f185" y="f186"/>
                      <a:pt x="f187" y="f188"/>
                    </a:cubicBezTo>
                    <a:lnTo>
                      <a:pt x="f189" y="f136"/>
                    </a:lnTo>
                    <a:cubicBezTo>
                      <a:pt x="f190" y="f138"/>
                      <a:pt x="f191" y="f140"/>
                      <a:pt x="f192" y="f141"/>
                    </a:cubicBezTo>
                    <a:lnTo>
                      <a:pt x="f192" y="f7"/>
                    </a:lnTo>
                    <a:cubicBezTo>
                      <a:pt x="f175" y="f72"/>
                      <a:pt x="f193" y="f54"/>
                      <a:pt x="f153" y="f25"/>
                    </a:cubicBezTo>
                    <a:cubicBezTo>
                      <a:pt x="f153" y="f24"/>
                      <a:pt x="f153" y="f22"/>
                      <a:pt x="f153" y="f22"/>
                    </a:cubicBezTo>
                    <a:cubicBezTo>
                      <a:pt x="f153" y="f21"/>
                      <a:pt x="f194" y="f21"/>
                      <a:pt x="f194" y="f195"/>
                    </a:cubicBezTo>
                    <a:cubicBezTo>
                      <a:pt x="f194" y="f196"/>
                      <a:pt x="f194" y="f196"/>
                      <a:pt x="f194" y="f197"/>
                    </a:cubicBezTo>
                    <a:cubicBezTo>
                      <a:pt x="f194" y="f143"/>
                      <a:pt x="f194" y="f143"/>
                      <a:pt x="f194" y="f19"/>
                    </a:cubicBezTo>
                    <a:cubicBezTo>
                      <a:pt x="f198" y="f199"/>
                      <a:pt x="f200" y="f15"/>
                      <a:pt x="f200" y="f13"/>
                    </a:cubicBezTo>
                    <a:lnTo>
                      <a:pt x="f201" y="f13"/>
                    </a:lnTo>
                    <a:cubicBezTo>
                      <a:pt x="f201" y="f15"/>
                      <a:pt x="f202" y="f17"/>
                      <a:pt x="f142" y="f143"/>
                    </a:cubicBezTo>
                    <a:close/>
                    <a:moveTo>
                      <a:pt x="f142" y="f143"/>
                    </a:moveTo>
                    <a:lnTo>
                      <a:pt x="f142" y="f143"/>
                    </a:lnTo>
                    <a:close/>
                    <a:moveTo>
                      <a:pt x="f153" y="f203"/>
                    </a:moveTo>
                    <a:lnTo>
                      <a:pt x="f192" y="f204"/>
                    </a:lnTo>
                    <a:lnTo>
                      <a:pt x="f192" y="f161"/>
                    </a:lnTo>
                    <a:lnTo>
                      <a:pt x="f147" y="f205"/>
                    </a:lnTo>
                    <a:cubicBezTo>
                      <a:pt x="f149" y="f206"/>
                      <a:pt x="f198" y="f207"/>
                      <a:pt x="f153" y="f203"/>
                    </a:cubicBezTo>
                    <a:close/>
                    <a:moveTo>
                      <a:pt x="f153" y="f203"/>
                    </a:moveTo>
                    <a:lnTo>
                      <a:pt x="f153" y="f203"/>
                    </a:lnTo>
                    <a:close/>
                    <a:moveTo>
                      <a:pt x="f208" y="f153"/>
                    </a:moveTo>
                    <a:lnTo>
                      <a:pt x="f209" y="f94"/>
                    </a:lnTo>
                    <a:lnTo>
                      <a:pt x="f209" y="f210"/>
                    </a:lnTo>
                    <a:lnTo>
                      <a:pt x="f211" y="f210"/>
                    </a:lnTo>
                    <a:lnTo>
                      <a:pt x="f212" y="f129"/>
                    </a:lnTo>
                    <a:lnTo>
                      <a:pt x="f130" y="f129"/>
                    </a:lnTo>
                    <a:lnTo>
                      <a:pt x="f213" y="f214"/>
                    </a:lnTo>
                    <a:cubicBezTo>
                      <a:pt x="f215" y="f216"/>
                      <a:pt x="f217" y="f218"/>
                      <a:pt x="f208" y="f153"/>
                    </a:cubicBezTo>
                    <a:close/>
                    <a:moveTo>
                      <a:pt x="f208" y="f153"/>
                    </a:moveTo>
                    <a:lnTo>
                      <a:pt x="f208" y="f153"/>
                    </a:lnTo>
                    <a:close/>
                    <a:moveTo>
                      <a:pt x="f219" y="f220"/>
                    </a:moveTo>
                    <a:lnTo>
                      <a:pt x="f221" y="f222"/>
                    </a:lnTo>
                    <a:cubicBezTo>
                      <a:pt x="f223" y="f207"/>
                      <a:pt x="f224" y="f207"/>
                      <a:pt x="f225" y="f207"/>
                    </a:cubicBezTo>
                    <a:cubicBezTo>
                      <a:pt x="f226" y="f207"/>
                      <a:pt x="f227" y="f207"/>
                      <a:pt x="f228" y="f207"/>
                    </a:cubicBezTo>
                    <a:lnTo>
                      <a:pt x="f228" y="f229"/>
                    </a:lnTo>
                    <a:cubicBezTo>
                      <a:pt x="f226" y="f230"/>
                      <a:pt x="f224" y="f231"/>
                      <a:pt x="f219" y="f220"/>
                    </a:cubicBezTo>
                    <a:close/>
                    <a:moveTo>
                      <a:pt x="f219" y="f220"/>
                    </a:moveTo>
                    <a:lnTo>
                      <a:pt x="f219" y="f220"/>
                    </a:lnTo>
                    <a:close/>
                    <a:moveTo>
                      <a:pt x="f8" y="f232"/>
                    </a:moveTo>
                    <a:lnTo>
                      <a:pt x="f233" y="f129"/>
                    </a:lnTo>
                    <a:lnTo>
                      <a:pt x="f106" y="f129"/>
                    </a:lnTo>
                    <a:lnTo>
                      <a:pt x="f125" y="f234"/>
                    </a:lnTo>
                    <a:cubicBezTo>
                      <a:pt x="f235" y="f234"/>
                      <a:pt x="f236" y="f237"/>
                      <a:pt x="f8" y="f232"/>
                    </a:cubicBezTo>
                    <a:close/>
                    <a:moveTo>
                      <a:pt x="f8" y="f232"/>
                    </a:moveTo>
                    <a:lnTo>
                      <a:pt x="f8" y="f232"/>
                    </a:lnTo>
                    <a:close/>
                    <a:moveTo>
                      <a:pt x="f56" y="f238"/>
                    </a:moveTo>
                    <a:lnTo>
                      <a:pt x="f6" y="f239"/>
                    </a:lnTo>
                    <a:lnTo>
                      <a:pt x="f6" y="f240"/>
                    </a:lnTo>
                    <a:lnTo>
                      <a:pt x="f241" y="f3"/>
                    </a:lnTo>
                    <a:cubicBezTo>
                      <a:pt x="f134" y="f3"/>
                      <a:pt x="f50" y="f3"/>
                      <a:pt x="f56" y="f238"/>
                    </a:cubicBezTo>
                    <a:close/>
                    <a:moveTo>
                      <a:pt x="f56" y="f238"/>
                    </a:moveTo>
                    <a:lnTo>
                      <a:pt x="f56" y="f238"/>
                    </a:lnTo>
                    <a:close/>
                    <a:moveTo>
                      <a:pt x="f242" y="f243"/>
                    </a:moveTo>
                    <a:lnTo>
                      <a:pt x="f244" y="f208"/>
                    </a:lnTo>
                    <a:lnTo>
                      <a:pt x="f245" y="f208"/>
                    </a:lnTo>
                    <a:lnTo>
                      <a:pt x="f246" y="f208"/>
                    </a:lnTo>
                    <a:lnTo>
                      <a:pt x="f247" y="f208"/>
                    </a:lnTo>
                    <a:lnTo>
                      <a:pt x="f248" y="f208"/>
                    </a:lnTo>
                    <a:lnTo>
                      <a:pt x="f249" y="f208"/>
                    </a:lnTo>
                    <a:lnTo>
                      <a:pt x="f46" y="f208"/>
                    </a:lnTo>
                    <a:lnTo>
                      <a:pt x="f250" y="f208"/>
                    </a:lnTo>
                    <a:lnTo>
                      <a:pt x="f251" y="f208"/>
                    </a:lnTo>
                    <a:lnTo>
                      <a:pt x="f73" y="f208"/>
                    </a:lnTo>
                    <a:lnTo>
                      <a:pt x="f252" y="f208"/>
                    </a:lnTo>
                    <a:lnTo>
                      <a:pt x="f253" y="f254"/>
                    </a:lnTo>
                    <a:cubicBezTo>
                      <a:pt x="f255" y="f256"/>
                      <a:pt x="f257" y="f258"/>
                      <a:pt x="f242" y="f243"/>
                    </a:cubicBezTo>
                    <a:close/>
                    <a:moveTo>
                      <a:pt x="f242" y="f243"/>
                    </a:moveTo>
                    <a:lnTo>
                      <a:pt x="f242" y="f243"/>
                    </a:lnTo>
                    <a:close/>
                    <a:moveTo>
                      <a:pt x="f259" y="f260"/>
                    </a:moveTo>
                    <a:lnTo>
                      <a:pt x="f90" y="f261"/>
                    </a:lnTo>
                    <a:lnTo>
                      <a:pt x="f92" y="f262"/>
                    </a:lnTo>
                    <a:lnTo>
                      <a:pt x="f93" y="f262"/>
                    </a:lnTo>
                    <a:lnTo>
                      <a:pt x="f95" y="f205"/>
                    </a:lnTo>
                    <a:lnTo>
                      <a:pt x="f263" y="f205"/>
                    </a:lnTo>
                    <a:lnTo>
                      <a:pt x="f242" y="f264"/>
                    </a:lnTo>
                    <a:lnTo>
                      <a:pt x="f265" y="f264"/>
                    </a:lnTo>
                    <a:lnTo>
                      <a:pt x="f266" y="f267"/>
                    </a:lnTo>
                    <a:lnTo>
                      <a:pt x="f257" y="f267"/>
                    </a:lnTo>
                    <a:lnTo>
                      <a:pt x="f268" y="f267"/>
                    </a:lnTo>
                    <a:lnTo>
                      <a:pt x="f268" y="f206"/>
                    </a:lnTo>
                    <a:lnTo>
                      <a:pt x="f269" y="f201"/>
                    </a:lnTo>
                    <a:cubicBezTo>
                      <a:pt x="f270" y="f146"/>
                      <a:pt x="f271" y="f272"/>
                      <a:pt x="f259" y="f260"/>
                    </a:cubicBezTo>
                    <a:close/>
                    <a:moveTo>
                      <a:pt x="f259" y="f260"/>
                    </a:moveTo>
                    <a:lnTo>
                      <a:pt x="f259" y="f260"/>
                    </a:lnTo>
                    <a:close/>
                    <a:moveTo>
                      <a:pt x="f13" y="f273"/>
                    </a:moveTo>
                    <a:lnTo>
                      <a:pt x="f13" y="f274"/>
                    </a:lnTo>
                    <a:lnTo>
                      <a:pt x="f13" y="f273"/>
                    </a:lnTo>
                    <a:close/>
                    <a:moveTo>
                      <a:pt x="f13" y="f273"/>
                    </a:moveTo>
                    <a:lnTo>
                      <a:pt x="f13" y="f273"/>
                    </a:lnTo>
                    <a:close/>
                    <a:moveTo>
                      <a:pt x="f275" y="f205"/>
                    </a:moveTo>
                    <a:lnTo>
                      <a:pt x="f276" y="f277"/>
                    </a:lnTo>
                    <a:lnTo>
                      <a:pt x="f276" y="f278"/>
                    </a:lnTo>
                    <a:lnTo>
                      <a:pt x="f276" y="f279"/>
                    </a:lnTo>
                    <a:lnTo>
                      <a:pt x="f280" y="f279"/>
                    </a:lnTo>
                    <a:lnTo>
                      <a:pt x="f280" y="f281"/>
                    </a:lnTo>
                    <a:lnTo>
                      <a:pt x="f280" y="f282"/>
                    </a:lnTo>
                    <a:lnTo>
                      <a:pt x="f283" y="f282"/>
                    </a:lnTo>
                    <a:lnTo>
                      <a:pt x="f283" y="f284"/>
                    </a:lnTo>
                    <a:lnTo>
                      <a:pt x="f283" y="f285"/>
                    </a:lnTo>
                    <a:lnTo>
                      <a:pt x="f286" y="f285"/>
                    </a:lnTo>
                    <a:lnTo>
                      <a:pt x="f286" y="f287"/>
                    </a:lnTo>
                    <a:lnTo>
                      <a:pt x="f286" y="f288"/>
                    </a:lnTo>
                    <a:lnTo>
                      <a:pt x="f286" y="f289"/>
                    </a:lnTo>
                    <a:lnTo>
                      <a:pt x="f290" y="f291"/>
                    </a:lnTo>
                    <a:cubicBezTo>
                      <a:pt x="f292" y="f222"/>
                      <a:pt x="f293" y="f267"/>
                      <a:pt x="f275" y="f205"/>
                    </a:cubicBezTo>
                    <a:close/>
                    <a:moveTo>
                      <a:pt x="f275" y="f205"/>
                    </a:moveTo>
                    <a:lnTo>
                      <a:pt x="f275" y="f205"/>
                    </a:lnTo>
                    <a:close/>
                    <a:moveTo>
                      <a:pt x="f294" y="f295"/>
                    </a:moveTo>
                    <a:lnTo>
                      <a:pt x="f296" y="f98"/>
                    </a:lnTo>
                    <a:cubicBezTo>
                      <a:pt x="f296" y="f240"/>
                      <a:pt x="f296" y="f297"/>
                      <a:pt x="f296" y="f235"/>
                    </a:cubicBezTo>
                    <a:lnTo>
                      <a:pt x="f298" y="f299"/>
                    </a:lnTo>
                    <a:lnTo>
                      <a:pt x="f300" y="f299"/>
                    </a:lnTo>
                    <a:lnTo>
                      <a:pt x="f300" y="f301"/>
                    </a:lnTo>
                    <a:lnTo>
                      <a:pt x="f300" y="f129"/>
                    </a:lnTo>
                    <a:lnTo>
                      <a:pt x="f276" y="f129"/>
                    </a:lnTo>
                    <a:lnTo>
                      <a:pt x="f276" y="f302"/>
                    </a:lnTo>
                    <a:lnTo>
                      <a:pt x="f276" y="f303"/>
                    </a:lnTo>
                    <a:lnTo>
                      <a:pt x="f280" y="f303"/>
                    </a:lnTo>
                    <a:lnTo>
                      <a:pt x="f280" y="f304"/>
                    </a:lnTo>
                    <a:lnTo>
                      <a:pt x="f280" y="f127"/>
                    </a:lnTo>
                    <a:lnTo>
                      <a:pt x="f283" y="f127"/>
                    </a:lnTo>
                    <a:lnTo>
                      <a:pt x="f283" y="f305"/>
                    </a:lnTo>
                    <a:lnTo>
                      <a:pt x="f286" y="f306"/>
                    </a:lnTo>
                    <a:lnTo>
                      <a:pt x="f286" y="f125"/>
                    </a:lnTo>
                    <a:lnTo>
                      <a:pt x="f307" y="f308"/>
                    </a:lnTo>
                    <a:lnTo>
                      <a:pt x="f307" y="f309"/>
                    </a:lnTo>
                    <a:lnTo>
                      <a:pt x="f310" y="f309"/>
                    </a:lnTo>
                    <a:lnTo>
                      <a:pt x="f311" y="f124"/>
                    </a:lnTo>
                    <a:lnTo>
                      <a:pt x="f311" y="f295"/>
                    </a:lnTo>
                    <a:lnTo>
                      <a:pt x="f294" y="f295"/>
                    </a:lnTo>
                    <a:close/>
                    <a:moveTo>
                      <a:pt x="f294" y="f295"/>
                    </a:moveTo>
                    <a:lnTo>
                      <a:pt x="f294" y="f295"/>
                    </a:lnTo>
                    <a:close/>
                    <a:moveTo>
                      <a:pt x="f312" y="f45"/>
                    </a:moveTo>
                    <a:lnTo>
                      <a:pt x="f84" y="f313"/>
                    </a:lnTo>
                    <a:lnTo>
                      <a:pt x="f84" y="f314"/>
                    </a:lnTo>
                    <a:lnTo>
                      <a:pt x="f86" y="f314"/>
                    </a:lnTo>
                    <a:lnTo>
                      <a:pt x="f88" y="f314"/>
                    </a:lnTo>
                    <a:lnTo>
                      <a:pt x="f90" y="f16"/>
                    </a:lnTo>
                    <a:lnTo>
                      <a:pt x="f92" y="f16"/>
                    </a:lnTo>
                    <a:lnTo>
                      <a:pt x="f93" y="f16"/>
                    </a:lnTo>
                    <a:lnTo>
                      <a:pt x="f93" y="f18"/>
                    </a:lnTo>
                    <a:lnTo>
                      <a:pt x="f95" y="f18"/>
                    </a:lnTo>
                    <a:lnTo>
                      <a:pt x="f263" y="f18"/>
                    </a:lnTo>
                    <a:lnTo>
                      <a:pt x="f242" y="f18"/>
                    </a:lnTo>
                    <a:lnTo>
                      <a:pt x="f242" y="f315"/>
                    </a:lnTo>
                    <a:lnTo>
                      <a:pt x="f265" y="f315"/>
                    </a:lnTo>
                    <a:lnTo>
                      <a:pt x="f266" y="f315"/>
                    </a:lnTo>
                    <a:lnTo>
                      <a:pt x="f257" y="f315"/>
                    </a:lnTo>
                    <a:lnTo>
                      <a:pt x="f268" y="f315"/>
                    </a:lnTo>
                    <a:lnTo>
                      <a:pt x="f268" y="f41"/>
                    </a:lnTo>
                    <a:lnTo>
                      <a:pt x="f316" y="f41"/>
                    </a:lnTo>
                    <a:lnTo>
                      <a:pt x="f255" y="f41"/>
                    </a:lnTo>
                    <a:lnTo>
                      <a:pt x="f317" y="f318"/>
                    </a:lnTo>
                    <a:lnTo>
                      <a:pt x="f317" y="f319"/>
                    </a:lnTo>
                    <a:lnTo>
                      <a:pt x="f317" y="f162"/>
                    </a:lnTo>
                    <a:lnTo>
                      <a:pt x="f317" y="f320"/>
                    </a:lnTo>
                    <a:lnTo>
                      <a:pt x="f321" y="f320"/>
                    </a:lnTo>
                    <a:lnTo>
                      <a:pt x="f321" y="f75"/>
                    </a:lnTo>
                    <a:lnTo>
                      <a:pt x="f321" y="f161"/>
                    </a:lnTo>
                    <a:lnTo>
                      <a:pt x="f321" y="f322"/>
                    </a:lnTo>
                    <a:lnTo>
                      <a:pt x="f321" y="f10"/>
                    </a:lnTo>
                    <a:lnTo>
                      <a:pt x="f321" y="f239"/>
                    </a:lnTo>
                    <a:lnTo>
                      <a:pt x="f321" y="f12"/>
                    </a:lnTo>
                    <a:lnTo>
                      <a:pt x="f312" y="f12"/>
                    </a:lnTo>
                    <a:lnTo>
                      <a:pt x="f312" y="f45"/>
                    </a:lnTo>
                    <a:close/>
                  </a:path>
                </a:pathLst>
              </a:custGeom>
              <a:solidFill>
                <a:srgbClr val="FAD243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1" name="Forma Livre 20"/>
              <p:cNvSpPr/>
              <p:nvPr/>
            </p:nvSpPr>
            <p:spPr>
              <a:xfrm>
                <a:off x="9256681" y="6119640"/>
                <a:ext cx="120600" cy="38157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408"/>
                  <a:gd name="f4" fmla="val 176"/>
                  <a:gd name="f5" fmla="val 103"/>
                  <a:gd name="f6" fmla="val 175"/>
                  <a:gd name="f7" fmla="val 54"/>
                  <a:gd name="f8" fmla="val 27"/>
                  <a:gd name="f9" fmla="val 19"/>
                  <a:gd name="f10" fmla="val 76"/>
                  <a:gd name="f11" fmla="val 5"/>
                  <a:gd name="f12" fmla="val 134"/>
                  <a:gd name="f13" fmla="val 2"/>
                  <a:gd name="f14" fmla="val 146"/>
                  <a:gd name="f15" fmla="val 161"/>
                  <a:gd name="f16" fmla="val 303"/>
                  <a:gd name="f17" fmla="val 407"/>
                  <a:gd name="f18" fmla="val 404"/>
                  <a:gd name="f19" fmla="val 99"/>
                  <a:gd name="f20" fmla="val 362"/>
                  <a:gd name="f21" fmla="val 35"/>
                  <a:gd name="f22" fmla="*/ f0 1 408"/>
                  <a:gd name="f23" fmla="*/ f1 1 176"/>
                  <a:gd name="f24" fmla="+- f4 0 f2"/>
                  <a:gd name="f25" fmla="+- f3 0 f2"/>
                  <a:gd name="f26" fmla="*/ f25 1 408"/>
                  <a:gd name="f27" fmla="*/ f24 1 176"/>
                  <a:gd name="f28" fmla="*/ f2 1 f26"/>
                  <a:gd name="f29" fmla="*/ f3 1 f26"/>
                  <a:gd name="f30" fmla="*/ f2 1 f27"/>
                  <a:gd name="f31" fmla="*/ f4 1 f27"/>
                  <a:gd name="f32" fmla="*/ f28 f22 1"/>
                  <a:gd name="f33" fmla="*/ f29 f22 1"/>
                  <a:gd name="f34" fmla="*/ f31 f23 1"/>
                  <a:gd name="f35" fmla="*/ f30 f2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2" t="f35" r="f33" b="f34"/>
                <a:pathLst>
                  <a:path w="408" h="176">
                    <a:moveTo>
                      <a:pt x="f5" y="f6"/>
                    </a:moveTo>
                    <a:lnTo>
                      <a:pt x="f5" y="f2"/>
                    </a:lnTo>
                    <a:cubicBezTo>
                      <a:pt x="f7" y="f8"/>
                      <a:pt x="f9" y="f10"/>
                      <a:pt x="f11" y="f12"/>
                    </a:cubicBezTo>
                    <a:cubicBezTo>
                      <a:pt x="f13" y="f14"/>
                      <a:pt x="f2" y="f15"/>
                      <a:pt x="f2" y="f6"/>
                    </a:cubicBez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16" y="f2"/>
                    </a:moveTo>
                    <a:lnTo>
                      <a:pt x="f16" y="f6"/>
                    </a:lnTo>
                    <a:lnTo>
                      <a:pt x="f17" y="f6"/>
                    </a:lnTo>
                    <a:cubicBezTo>
                      <a:pt x="f18" y="f19"/>
                      <a:pt x="f20" y="f21"/>
                      <a:pt x="f16" y="f2"/>
                    </a:cubicBezTo>
                    <a:close/>
                  </a:path>
                </a:pathLst>
              </a:custGeom>
              <a:solidFill>
                <a:srgbClr val="FFEC00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2" name="Forma Livre 21"/>
              <p:cNvSpPr/>
              <p:nvPr/>
            </p:nvSpPr>
            <p:spPr>
              <a:xfrm>
                <a:off x="9199440" y="6184800"/>
                <a:ext cx="417597" cy="265322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244"/>
                  <a:gd name="f4" fmla="val 808"/>
                  <a:gd name="f5" fmla="val 624"/>
                  <a:gd name="f6" fmla="val 807"/>
                  <a:gd name="f7" fmla="val 278"/>
                  <a:gd name="f8" fmla="val 449"/>
                  <a:gd name="f9" fmla="val 5"/>
                  <a:gd name="f10" fmla="val 3"/>
                  <a:gd name="f11" fmla="val 2"/>
                  <a:gd name="f12" fmla="val 1243"/>
                  <a:gd name="f13" fmla="val 969"/>
                  <a:gd name="f14" fmla="*/ f0 1 1244"/>
                  <a:gd name="f15" fmla="*/ f1 1 808"/>
                  <a:gd name="f16" fmla="+- f4 0 f2"/>
                  <a:gd name="f17" fmla="+- f3 0 f2"/>
                  <a:gd name="f18" fmla="*/ f17 1 1244"/>
                  <a:gd name="f19" fmla="*/ f16 1 808"/>
                  <a:gd name="f20" fmla="*/ f2 1 f18"/>
                  <a:gd name="f21" fmla="*/ f3 1 f18"/>
                  <a:gd name="f22" fmla="*/ f2 1 f19"/>
                  <a:gd name="f23" fmla="*/ f4 1 f19"/>
                  <a:gd name="f24" fmla="*/ f20 f14 1"/>
                  <a:gd name="f25" fmla="*/ f21 f14 1"/>
                  <a:gd name="f26" fmla="*/ f23 f15 1"/>
                  <a:gd name="f27" fmla="*/ f22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24" t="f27" r="f25" b="f26"/>
                <a:pathLst>
                  <a:path w="1244" h="808">
                    <a:moveTo>
                      <a:pt x="f5" y="f6"/>
                    </a:moveTo>
                    <a:cubicBezTo>
                      <a:pt x="f7" y="f6"/>
                      <a:pt x="f2" y="f8"/>
                      <a:pt x="f2" y="f9"/>
                    </a:cubicBezTo>
                    <a:cubicBezTo>
                      <a:pt x="f2" y="f10"/>
                      <a:pt x="f2" y="f11"/>
                      <a:pt x="f2" y="f2"/>
                    </a:cubicBezTo>
                    <a:lnTo>
                      <a:pt x="f12" y="f2"/>
                    </a:lnTo>
                    <a:cubicBezTo>
                      <a:pt x="f12" y="f11"/>
                      <a:pt x="f12" y="f10"/>
                      <a:pt x="f12" y="f9"/>
                    </a:cubicBezTo>
                    <a:cubicBezTo>
                      <a:pt x="f12" y="f8"/>
                      <a:pt x="f13" y="f6"/>
                      <a:pt x="f5" y="f6"/>
                    </a:cubicBezTo>
                  </a:path>
                </a:pathLst>
              </a:custGeom>
              <a:noFill/>
              <a:ln w="1801" cap="flat">
                <a:solidFill>
                  <a:srgbClr val="1B1918"/>
                </a:solidFill>
                <a:prstDash val="solid"/>
                <a:miter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3" name="Forma Livre 22"/>
              <p:cNvSpPr/>
              <p:nvPr/>
            </p:nvSpPr>
            <p:spPr>
              <a:xfrm>
                <a:off x="9418676" y="6053044"/>
                <a:ext cx="193679" cy="103318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618"/>
                  <a:gd name="f5" fmla="val 357"/>
                  <a:gd name="f6" fmla="val 356"/>
                  <a:gd name="f7" fmla="val 255"/>
                  <a:gd name="f8" fmla="val 355"/>
                  <a:gd name="f9" fmla="val 302"/>
                  <a:gd name="f10" fmla="val 326"/>
                  <a:gd name="f11" fmla="val 368"/>
                  <a:gd name="f12" fmla="val 276"/>
                  <a:gd name="f13" fmla="val 400"/>
                  <a:gd name="f14" fmla="val 232"/>
                  <a:gd name="f15" fmla="val 419"/>
                  <a:gd name="f16" fmla="val 210"/>
                  <a:gd name="f17" fmla="val 442"/>
                  <a:gd name="f18" fmla="val 182"/>
                  <a:gd name="f19" fmla="val 472"/>
                  <a:gd name="f20" fmla="val 177"/>
                  <a:gd name="f21" fmla="val 503"/>
                  <a:gd name="f22" fmla="val 173"/>
                  <a:gd name="f23" fmla="val 574"/>
                  <a:gd name="f24" fmla="val 193"/>
                  <a:gd name="f25" fmla="val 605"/>
                  <a:gd name="f26" fmla="val 203"/>
                  <a:gd name="f27" fmla="val 593"/>
                  <a:gd name="f28" fmla="val 136"/>
                  <a:gd name="f29" fmla="val 576"/>
                  <a:gd name="f30" fmla="val 69"/>
                  <a:gd name="f31" fmla="val 550"/>
                  <a:gd name="f32" fmla="val 6"/>
                  <a:gd name="f33" fmla="val 519"/>
                  <a:gd name="f34" fmla="val 488"/>
                  <a:gd name="f35" fmla="val 1"/>
                  <a:gd name="f36" fmla="val 460"/>
                  <a:gd name="f37" fmla="val 25"/>
                  <a:gd name="f38" fmla="val 432"/>
                  <a:gd name="f39" fmla="val 51"/>
                  <a:gd name="f40" fmla="val 417"/>
                  <a:gd name="f41" fmla="val 91"/>
                  <a:gd name="f42" fmla="val 395"/>
                  <a:gd name="f43" fmla="val 122"/>
                  <a:gd name="f44" fmla="val 383"/>
                  <a:gd name="f45" fmla="val 139"/>
                  <a:gd name="f46" fmla="val 369"/>
                  <a:gd name="f47" fmla="val 161"/>
                  <a:gd name="f48" fmla="val 350"/>
                  <a:gd name="f49" fmla="val 175"/>
                  <a:gd name="f50" fmla="val 333"/>
                  <a:gd name="f51" fmla="val 222"/>
                  <a:gd name="f52" fmla="val 328"/>
                  <a:gd name="f53" fmla="val 225"/>
                  <a:gd name="f54" fmla="val 321"/>
                  <a:gd name="f55" fmla="val 279"/>
                  <a:gd name="f56" fmla="val 319"/>
                  <a:gd name="f57" fmla="val 291"/>
                  <a:gd name="f58" fmla="val 317"/>
                  <a:gd name="f59" fmla="val 314"/>
                  <a:gd name="f60" fmla="val 300"/>
                  <a:gd name="f61" fmla="val 316"/>
                  <a:gd name="f62" fmla="val 293"/>
                  <a:gd name="f63" fmla="val 286"/>
                  <a:gd name="f64" fmla="val 272"/>
                  <a:gd name="f65" fmla="val 283"/>
                  <a:gd name="f66" fmla="val 230"/>
                  <a:gd name="f67" fmla="val 278"/>
                  <a:gd name="f68" fmla="val 188"/>
                  <a:gd name="f69" fmla="val 266"/>
                  <a:gd name="f70" fmla="val 185"/>
                  <a:gd name="f71" fmla="val 245"/>
                  <a:gd name="f72" fmla="val 217"/>
                  <a:gd name="f73" fmla="val 163"/>
                  <a:gd name="f74" fmla="val 189"/>
                  <a:gd name="f75" fmla="val 158"/>
                  <a:gd name="f76" fmla="val 162"/>
                  <a:gd name="f77" fmla="val 170"/>
                  <a:gd name="f78" fmla="val 105"/>
                  <a:gd name="f79" fmla="val 207"/>
                  <a:gd name="f80" fmla="val 86"/>
                  <a:gd name="f81" fmla="val 227"/>
                  <a:gd name="f82" fmla="val 54"/>
                  <a:gd name="f83" fmla="val 264"/>
                  <a:gd name="f84" fmla="val 23"/>
                  <a:gd name="f85" fmla="val 311"/>
                  <a:gd name="f86" fmla="val 412"/>
                  <a:gd name="f87" fmla="val 242"/>
                  <a:gd name="f88" fmla="val 324"/>
                  <a:gd name="f89" fmla="val 617"/>
                  <a:gd name="f90" fmla="val 614"/>
                  <a:gd name="f91" fmla="val 265"/>
                  <a:gd name="f92" fmla="val 607"/>
                  <a:gd name="f93" fmla="val 580"/>
                  <a:gd name="f94" fmla="val 212"/>
                  <a:gd name="f95" fmla="val 474"/>
                  <a:gd name="f96" fmla="val 450"/>
                  <a:gd name="f97" fmla="val 197"/>
                  <a:gd name="f98" fmla="val 428"/>
                  <a:gd name="f99" fmla="val 223"/>
                  <a:gd name="f100" fmla="*/ f1 1 618"/>
                  <a:gd name="f101" fmla="*/ f2 1 357"/>
                  <a:gd name="f102" fmla="+- f5 0 f3"/>
                  <a:gd name="f103" fmla="+- f4 0 f3"/>
                  <a:gd name="f104" fmla="*/ f103 1 618"/>
                  <a:gd name="f105" fmla="*/ f102 1 357"/>
                  <a:gd name="f106" fmla="*/ f3 1 f104"/>
                  <a:gd name="f107" fmla="*/ f4 1 f104"/>
                  <a:gd name="f108" fmla="*/ f3 1 f105"/>
                  <a:gd name="f109" fmla="*/ f5 1 f105"/>
                  <a:gd name="f110" fmla="*/ f106 f100 1"/>
                  <a:gd name="f111" fmla="*/ f107 f100 1"/>
                  <a:gd name="f112" fmla="*/ f109 f101 1"/>
                  <a:gd name="f113" fmla="*/ f108 f10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10" t="f113" r="f111" b="f112"/>
                <a:pathLst>
                  <a:path w="618" h="357">
                    <a:moveTo>
                      <a:pt x="f3" y="f6"/>
                    </a:moveTo>
                    <a:lnTo>
                      <a:pt x="f7" y="f6"/>
                    </a:lnTo>
                    <a:lnTo>
                      <a:pt x="f7" y="f8"/>
                    </a:lnTo>
                    <a:cubicBezTo>
                      <a:pt x="f9" y="f10"/>
                      <a:pt x="f11" y="f12"/>
                      <a:pt x="f13" y="f14"/>
                    </a:cubicBezTo>
                    <a:cubicBezTo>
                      <a:pt x="f15" y="f16"/>
                      <a:pt x="f17" y="f18"/>
                      <a:pt x="f19" y="f20"/>
                    </a:cubicBez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27" y="f28"/>
                      <a:pt x="f29" y="f30"/>
                      <a:pt x="f31" y="f32"/>
                    </a:cubicBezTo>
                    <a:cubicBezTo>
                      <a:pt x="f33" y="f3"/>
                      <a:pt x="f34" y="f35"/>
                      <a:pt x="f36" y="f37"/>
                    </a:cubicBezTo>
                    <a:cubicBezTo>
                      <a:pt x="f38" y="f39"/>
                      <a:pt x="f40" y="f41"/>
                      <a:pt x="f42" y="f43"/>
                    </a:cubicBezTo>
                    <a:cubicBezTo>
                      <a:pt x="f44" y="f45"/>
                      <a:pt x="f46" y="f47"/>
                      <a:pt x="f48" y="f49"/>
                    </a:cubicBezTo>
                    <a:cubicBezTo>
                      <a:pt x="f50" y="f51"/>
                      <a:pt x="f52" y="f53"/>
                      <a:pt x="f54" y="f55"/>
                    </a:cubicBezTo>
                    <a:cubicBezTo>
                      <a:pt x="f56" y="f57"/>
                      <a:pt x="f58" y="f59"/>
                      <a:pt x="f60" y="f61"/>
                    </a:cubicBezTo>
                    <a:lnTo>
                      <a:pt x="f62" y="f61"/>
                    </a:lnTo>
                    <a:cubicBezTo>
                      <a:pt x="f63" y="f64"/>
                      <a:pt x="f65" y="f66"/>
                      <a:pt x="f67" y="f68"/>
                    </a:cubicBezTo>
                    <a:cubicBezTo>
                      <a:pt x="f69" y="f70"/>
                      <a:pt x="f7" y="f0"/>
                      <a:pt x="f71" y="f49"/>
                    </a:cubicBezTo>
                    <a:cubicBezTo>
                      <a:pt x="f72" y="f73"/>
                      <a:pt x="f74" y="f75"/>
                      <a:pt x="f76" y="f77"/>
                    </a:cubicBezTo>
                    <a:cubicBezTo>
                      <a:pt x="f28" y="f18"/>
                      <a:pt x="f78" y="f79"/>
                      <a:pt x="f80" y="f81"/>
                    </a:cubicBezTo>
                    <a:cubicBezTo>
                      <a:pt x="f82" y="f83"/>
                      <a:pt x="f84" y="f85"/>
                      <a:pt x="f3" y="f6"/>
                    </a:cubicBezTo>
                    <a:close/>
                    <a:moveTo>
                      <a:pt x="f3" y="f6"/>
                    </a:moveTo>
                    <a:lnTo>
                      <a:pt x="f3" y="f6"/>
                    </a:lnTo>
                    <a:close/>
                    <a:moveTo>
                      <a:pt x="f86" y="f87"/>
                    </a:moveTo>
                    <a:cubicBezTo>
                      <a:pt x="f44" y="f65"/>
                      <a:pt x="f88" y="f10"/>
                      <a:pt x="f65" y="f6"/>
                    </a:cubicBezTo>
                    <a:lnTo>
                      <a:pt x="f89" y="f6"/>
                    </a:lnTo>
                    <a:cubicBezTo>
                      <a:pt x="f89" y="f85"/>
                      <a:pt x="f90" y="f91"/>
                      <a:pt x="f92" y="f51"/>
                    </a:cubicBezTo>
                    <a:cubicBezTo>
                      <a:pt x="f93" y="f94"/>
                      <a:pt x="f21" y="f68"/>
                      <a:pt x="f95" y="f24"/>
                    </a:cubicBezTo>
                    <a:cubicBezTo>
                      <a:pt x="f96" y="f97"/>
                      <a:pt x="f98" y="f99"/>
                      <a:pt x="f86" y="f87"/>
                    </a:cubicBezTo>
                    <a:close/>
                  </a:path>
                </a:pathLst>
              </a:custGeom>
              <a:solidFill>
                <a:srgbClr val="009035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4" name="Forma Livre 23"/>
              <p:cNvSpPr/>
              <p:nvPr/>
            </p:nvSpPr>
            <p:spPr>
              <a:xfrm>
                <a:off x="9028081" y="5780160"/>
                <a:ext cx="762115" cy="904679"/>
              </a:xfrm>
              <a:custGeom>
                <a:avLst/>
                <a:gdLst>
                  <a:gd name="f0" fmla="val 180"/>
                  <a:gd name="f1" fmla="val w"/>
                  <a:gd name="f2" fmla="val h"/>
                  <a:gd name="f3" fmla="val 0"/>
                  <a:gd name="f4" fmla="val 2208"/>
                  <a:gd name="f5" fmla="val 2585"/>
                  <a:gd name="f6" fmla="val 1330"/>
                  <a:gd name="f7" fmla="val 757"/>
                  <a:gd name="f8" fmla="val 1342"/>
                  <a:gd name="f9" fmla="val 766"/>
                  <a:gd name="f10" fmla="val 1356"/>
                  <a:gd name="f11" fmla="val 774"/>
                  <a:gd name="f12" fmla="val 1361"/>
                  <a:gd name="f13" fmla="val 789"/>
                  <a:gd name="f14" fmla="val 1382"/>
                  <a:gd name="f15" fmla="val 857"/>
                  <a:gd name="f16" fmla="val 1391"/>
                  <a:gd name="f17" fmla="val 969"/>
                  <a:gd name="f18" fmla="val 1401"/>
                  <a:gd name="f19" fmla="val 1041"/>
                  <a:gd name="f20" fmla="val 1404"/>
                  <a:gd name="f21" fmla="val 1018"/>
                  <a:gd name="f22" fmla="val 1406"/>
                  <a:gd name="f23" fmla="val 1001"/>
                  <a:gd name="f24" fmla="val 1413"/>
                  <a:gd name="f25" fmla="val 979"/>
                  <a:gd name="f26" fmla="val 1416"/>
                  <a:gd name="f27" fmla="val 971"/>
                  <a:gd name="f28" fmla="val 1420"/>
                  <a:gd name="f29" fmla="val 963"/>
                  <a:gd name="f30" fmla="val 1423"/>
                  <a:gd name="f31" fmla="val 954"/>
                  <a:gd name="f32" fmla="val 1422"/>
                  <a:gd name="f33" fmla="val 945"/>
                  <a:gd name="f34" fmla="val 1412"/>
                  <a:gd name="f35" fmla="val 905"/>
                  <a:gd name="f36" fmla="val 1403"/>
                  <a:gd name="f37" fmla="val 872"/>
                  <a:gd name="f38" fmla="val 1392"/>
                  <a:gd name="f39" fmla="val 831"/>
                  <a:gd name="f40" fmla="val 826"/>
                  <a:gd name="f41" fmla="val 862"/>
                  <a:gd name="f42" fmla="val 1425"/>
                  <a:gd name="f43" fmla="val 892"/>
                  <a:gd name="f44" fmla="val 1432"/>
                  <a:gd name="f45" fmla="val 927"/>
                  <a:gd name="f46" fmla="val 1435"/>
                  <a:gd name="f47" fmla="val 918"/>
                  <a:gd name="f48" fmla="val 1437"/>
                  <a:gd name="f49" fmla="val 912"/>
                  <a:gd name="f50" fmla="val 1440"/>
                  <a:gd name="f51" fmla="val 903"/>
                  <a:gd name="f52" fmla="val 898"/>
                  <a:gd name="f53" fmla="val 1443"/>
                  <a:gd name="f54" fmla="val 1444"/>
                  <a:gd name="f55" fmla="val 885"/>
                  <a:gd name="f56" fmla="val 880"/>
                  <a:gd name="f57" fmla="val 1434"/>
                  <a:gd name="f58" fmla="val 1419"/>
                  <a:gd name="f59" fmla="val 816"/>
                  <a:gd name="f60" fmla="val 809"/>
                  <a:gd name="f61" fmla="val 799"/>
                  <a:gd name="f62" fmla="val 811"/>
                  <a:gd name="f63" fmla="val 1427"/>
                  <a:gd name="f64" fmla="val 1439"/>
                  <a:gd name="f65" fmla="val 837"/>
                  <a:gd name="f66" fmla="val 845"/>
                  <a:gd name="f67" fmla="val 1446"/>
                  <a:gd name="f68" fmla="val 853"/>
                  <a:gd name="f69" fmla="val 832"/>
                  <a:gd name="f70" fmla="val 821"/>
                  <a:gd name="f71" fmla="val 801"/>
                  <a:gd name="f72" fmla="val 756"/>
                  <a:gd name="f73" fmla="val 1415"/>
                  <a:gd name="f74" fmla="val 741"/>
                  <a:gd name="f75" fmla="val 739"/>
                  <a:gd name="f76" fmla="val 723"/>
                  <a:gd name="f77" fmla="val 718"/>
                  <a:gd name="f78" fmla="val 1474"/>
                  <a:gd name="f79" fmla="val 713"/>
                  <a:gd name="f80" fmla="val 1494"/>
                  <a:gd name="f81" fmla="val 700"/>
                  <a:gd name="f82" fmla="val 1496"/>
                  <a:gd name="f83" fmla="val 698"/>
                  <a:gd name="f84" fmla="val 695"/>
                  <a:gd name="f85" fmla="val 691"/>
                  <a:gd name="f86" fmla="val 706"/>
                  <a:gd name="f87" fmla="val 1493"/>
                  <a:gd name="f88" fmla="val 675"/>
                  <a:gd name="f89" fmla="val 1489"/>
                  <a:gd name="f90" fmla="val 670"/>
                  <a:gd name="f91" fmla="val 1487"/>
                  <a:gd name="f92" fmla="val 663"/>
                  <a:gd name="f93" fmla="val 1483"/>
                  <a:gd name="f94" fmla="val 658"/>
                  <a:gd name="f95" fmla="val 680"/>
                  <a:gd name="f96" fmla="val 1428"/>
                  <a:gd name="f97" fmla="val 665"/>
                  <a:gd name="f98" fmla="val 1475"/>
                  <a:gd name="f99" fmla="val 643"/>
                  <a:gd name="f100" fmla="val 641"/>
                  <a:gd name="f101" fmla="val 640"/>
                  <a:gd name="f102" fmla="val 1470"/>
                  <a:gd name="f103" fmla="val 636"/>
                  <a:gd name="f104" fmla="val 1465"/>
                  <a:gd name="f105" fmla="val 635"/>
                  <a:gd name="f106" fmla="val 1462"/>
                  <a:gd name="f107" fmla="val 651"/>
                  <a:gd name="f108" fmla="val 1380"/>
                  <a:gd name="f109" fmla="val 671"/>
                  <a:gd name="f110" fmla="val 1353"/>
                  <a:gd name="f111" fmla="val 673"/>
                  <a:gd name="f112" fmla="val 1322"/>
                  <a:gd name="f113" fmla="val 681"/>
                  <a:gd name="f114" fmla="val 1299"/>
                  <a:gd name="f115" fmla="val 686"/>
                  <a:gd name="f116" fmla="val 1271"/>
                  <a:gd name="f117" fmla="val 690"/>
                  <a:gd name="f118" fmla="val 1251"/>
                  <a:gd name="f119" fmla="val 696"/>
                  <a:gd name="f120" fmla="val 1239"/>
                  <a:gd name="f121" fmla="val 701"/>
                  <a:gd name="f122" fmla="val 1228"/>
                  <a:gd name="f123" fmla="val 732"/>
                  <a:gd name="f124" fmla="val 1225"/>
                  <a:gd name="f125" fmla="val 746"/>
                  <a:gd name="f126" fmla="val 1237"/>
                  <a:gd name="f127" fmla="val 1249"/>
                  <a:gd name="f128" fmla="val 737"/>
                  <a:gd name="f129" fmla="val 1263"/>
                  <a:gd name="f130" fmla="val 1282"/>
                  <a:gd name="f131" fmla="val 1289"/>
                  <a:gd name="f132" fmla="val 1305"/>
                  <a:gd name="f133" fmla="val 1317"/>
                  <a:gd name="f134" fmla="val 749"/>
                  <a:gd name="f135" fmla="val 705"/>
                  <a:gd name="f136" fmla="val 1280"/>
                  <a:gd name="f137" fmla="val 1294"/>
                  <a:gd name="f138" fmla="val 1306"/>
                  <a:gd name="f139" fmla="val 1318"/>
                  <a:gd name="f140" fmla="val 666"/>
                  <a:gd name="f141" fmla="val 1329"/>
                  <a:gd name="f142" fmla="val 1341"/>
                  <a:gd name="f143" fmla="val 660"/>
                  <a:gd name="f144" fmla="val 1296"/>
                  <a:gd name="f145" fmla="val 614"/>
                  <a:gd name="f146" fmla="val 1213"/>
                  <a:gd name="f147" fmla="val 599"/>
                  <a:gd name="f148" fmla="val 1144"/>
                  <a:gd name="f149" fmla="val 600"/>
                  <a:gd name="f150" fmla="val 1137"/>
                  <a:gd name="f151" fmla="val 602"/>
                  <a:gd name="f152" fmla="val 1127"/>
                  <a:gd name="f153" fmla="val 1120"/>
                  <a:gd name="f154" fmla="val 1118"/>
                  <a:gd name="f155" fmla="val 604"/>
                  <a:gd name="f156" fmla="val 1160"/>
                  <a:gd name="f157" fmla="val 612"/>
                  <a:gd name="f158" fmla="val 1203"/>
                  <a:gd name="f159" fmla="val 626"/>
                  <a:gd name="f160" fmla="val 1240"/>
                  <a:gd name="f161" fmla="val 645"/>
                  <a:gd name="f162" fmla="val 1256"/>
                  <a:gd name="f163" fmla="val 655"/>
                  <a:gd name="f164" fmla="val 1267"/>
                  <a:gd name="f165" fmla="val 661"/>
                  <a:gd name="f166" fmla="val 856"/>
                  <a:gd name="f167" fmla="val 1417"/>
                  <a:gd name="f168" fmla="val 812"/>
                  <a:gd name="f169" fmla="val 1366"/>
                  <a:gd name="f170" fmla="val 785"/>
                  <a:gd name="f171" fmla="val 1313"/>
                  <a:gd name="f172" fmla="val 1247"/>
                  <a:gd name="f173" fmla="val 754"/>
                  <a:gd name="f174" fmla="val 1283"/>
                  <a:gd name="f175" fmla="val 1343"/>
                  <a:gd name="f176" fmla="val 710"/>
                  <a:gd name="f177" fmla="val 1460"/>
                  <a:gd name="f178" fmla="val 722"/>
                  <a:gd name="f179" fmla="val 1516"/>
                  <a:gd name="f180" fmla="val 748"/>
                  <a:gd name="f181" fmla="val 1558"/>
                  <a:gd name="f182" fmla="val 1560"/>
                  <a:gd name="f183" fmla="val 1563"/>
                  <a:gd name="f184" fmla="val 751"/>
                  <a:gd name="f185" fmla="val 1566"/>
                  <a:gd name="f186" fmla="val 806"/>
                  <a:gd name="f187" fmla="val 1533"/>
                  <a:gd name="f188" fmla="val 877"/>
                  <a:gd name="f189" fmla="val 1507"/>
                  <a:gd name="f190" fmla="val 939"/>
                  <a:gd name="f191" fmla="val 1492"/>
                  <a:gd name="f192" fmla="val 910"/>
                  <a:gd name="f193" fmla="val 1469"/>
                  <a:gd name="f194" fmla="val 92"/>
                  <a:gd name="f195" fmla="val 1450"/>
                  <a:gd name="f196" fmla="val 105"/>
                  <a:gd name="f197" fmla="val 120"/>
                  <a:gd name="f198" fmla="val 1336"/>
                  <a:gd name="f199" fmla="val 141"/>
                  <a:gd name="f200" fmla="val 173"/>
                  <a:gd name="f201" fmla="val 1191"/>
                  <a:gd name="f202" fmla="val 215"/>
                  <a:gd name="f203" fmla="val 1112"/>
                  <a:gd name="f204" fmla="val 244"/>
                  <a:gd name="f205" fmla="val 1019"/>
                  <a:gd name="f206" fmla="val 262"/>
                  <a:gd name="f207" fmla="val 966"/>
                  <a:gd name="f208" fmla="val 270"/>
                  <a:gd name="f209" fmla="val 925"/>
                  <a:gd name="f210" fmla="val 280"/>
                  <a:gd name="f211" fmla="val 868"/>
                  <a:gd name="f212" fmla="val 282"/>
                  <a:gd name="f213" fmla="val 308"/>
                  <a:gd name="f214" fmla="val 232"/>
                  <a:gd name="f215" fmla="val 569"/>
                  <a:gd name="f216" fmla="val 117"/>
                  <a:gd name="f217" fmla="val 469"/>
                  <a:gd name="f218" fmla="val 110"/>
                  <a:gd name="f219" fmla="val 464"/>
                  <a:gd name="f220" fmla="val 353"/>
                  <a:gd name="f221" fmla="val 138"/>
                  <a:gd name="f222" fmla="val 356"/>
                  <a:gd name="f223" fmla="val 134"/>
                  <a:gd name="f224" fmla="val 354"/>
                  <a:gd name="f225" fmla="val 136"/>
                  <a:gd name="f226" fmla="val 358"/>
                  <a:gd name="f227" fmla="val 889"/>
                  <a:gd name="f228" fmla="val 47"/>
                  <a:gd name="f229" fmla="val 1847"/>
                  <a:gd name="f230" fmla="val 1851"/>
                  <a:gd name="f231" fmla="val 1853"/>
                  <a:gd name="f232" fmla="val 2096"/>
                  <a:gd name="f233" fmla="val 2091"/>
                  <a:gd name="f234" fmla="val 1973"/>
                  <a:gd name="f235" fmla="val 1898"/>
                  <a:gd name="f236" fmla="val 1925"/>
                  <a:gd name="f237" fmla="val 1942"/>
                  <a:gd name="f238" fmla="val 968"/>
                  <a:gd name="f239" fmla="val 1968"/>
                  <a:gd name="f240" fmla="val 1046"/>
                  <a:gd name="f241" fmla="val 2010"/>
                  <a:gd name="f242" fmla="val 2028"/>
                  <a:gd name="f243" fmla="val 1190"/>
                  <a:gd name="f244" fmla="val 2047"/>
                  <a:gd name="f245" fmla="val 1233"/>
                  <a:gd name="f246" fmla="val 2065"/>
                  <a:gd name="f247" fmla="val 2086"/>
                  <a:gd name="f248" fmla="val 2101"/>
                  <a:gd name="f249" fmla="val 2113"/>
                  <a:gd name="f250" fmla="val 2137"/>
                  <a:gd name="f251" fmla="val 1679"/>
                  <a:gd name="f252" fmla="val 2075"/>
                  <a:gd name="f253" fmla="val 1780"/>
                  <a:gd name="f254" fmla="val 2053"/>
                  <a:gd name="f255" fmla="val 1817"/>
                  <a:gd name="f256" fmla="val 2022"/>
                  <a:gd name="f257" fmla="val 1987"/>
                  <a:gd name="f258" fmla="val 1879"/>
                  <a:gd name="f259" fmla="val 1794"/>
                  <a:gd name="f260" fmla="val 2051"/>
                  <a:gd name="f261" fmla="val 2153"/>
                  <a:gd name="f262" fmla="val 2286"/>
                  <a:gd name="f263" fmla="val 1339"/>
                  <a:gd name="f264" fmla="val 1259"/>
                  <a:gd name="f265" fmla="val 2337"/>
                  <a:gd name="f266" fmla="val 1173"/>
                  <a:gd name="f267" fmla="val 2394"/>
                  <a:gd name="f268" fmla="val 1110"/>
                  <a:gd name="f269" fmla="val 2465"/>
                  <a:gd name="f270" fmla="val 1103"/>
                  <a:gd name="f271" fmla="val 2470"/>
                  <a:gd name="f272" fmla="val 1077"/>
                  <a:gd name="f273" fmla="val 2443"/>
                  <a:gd name="f274" fmla="val 1056"/>
                  <a:gd name="f275" fmla="val 2423"/>
                  <a:gd name="f276" fmla="val 1027"/>
                  <a:gd name="f277" fmla="val 2399"/>
                  <a:gd name="f278" fmla="val 977"/>
                  <a:gd name="f279" fmla="val 2359"/>
                  <a:gd name="f280" fmla="val 922"/>
                  <a:gd name="f281" fmla="val 2322"/>
                  <a:gd name="f282" fmla="val 867"/>
                  <a:gd name="f283" fmla="val 649"/>
                  <a:gd name="f284" fmla="val 412"/>
                  <a:gd name="f285" fmla="val 218"/>
                  <a:gd name="f286" fmla="val 184"/>
                  <a:gd name="f287" fmla="val 154"/>
                  <a:gd name="f288" fmla="val 130"/>
                  <a:gd name="f289" fmla="val 68"/>
                  <a:gd name="f290" fmla="val 135"/>
                  <a:gd name="f291" fmla="val 1115"/>
                  <a:gd name="f292" fmla="val 1162"/>
                  <a:gd name="f293" fmla="val 96"/>
                  <a:gd name="f294" fmla="val 1208"/>
                  <a:gd name="f295" fmla="val 79"/>
                  <a:gd name="f296" fmla="val 1257"/>
                  <a:gd name="f297" fmla="val 56"/>
                  <a:gd name="f298" fmla="val 1314"/>
                  <a:gd name="f299" fmla="val 40"/>
                  <a:gd name="f300" fmla="val 1374"/>
                  <a:gd name="f301" fmla="val 27"/>
                  <a:gd name="f302" fmla="val 1568"/>
                  <a:gd name="f303" fmla="val 3"/>
                  <a:gd name="f304" fmla="val 1699"/>
                  <a:gd name="f305" fmla="val 75"/>
                  <a:gd name="f306" fmla="val 103"/>
                  <a:gd name="f307" fmla="val 1861"/>
                  <a:gd name="f308" fmla="val 175"/>
                  <a:gd name="f309" fmla="val 1933"/>
                  <a:gd name="f310" fmla="val 275"/>
                  <a:gd name="f311" fmla="val 2021"/>
                  <a:gd name="f312" fmla="val 384"/>
                  <a:gd name="f313" fmla="val 2092"/>
                  <a:gd name="f314" fmla="val 498"/>
                  <a:gd name="f315" fmla="val 2157"/>
                  <a:gd name="f316" fmla="val 609"/>
                  <a:gd name="f317" fmla="val 2221"/>
                  <a:gd name="f318" fmla="val 2278"/>
                  <a:gd name="f319" fmla="val 2345"/>
                  <a:gd name="f320" fmla="val 883"/>
                  <a:gd name="f321" fmla="val 2379"/>
                  <a:gd name="f322" fmla="val 937"/>
                  <a:gd name="f323" fmla="val 2413"/>
                  <a:gd name="f324" fmla="val 985"/>
                  <a:gd name="f325" fmla="val 2453"/>
                  <a:gd name="f326" fmla="val 988"/>
                  <a:gd name="f327" fmla="val 2455"/>
                  <a:gd name="f328" fmla="val 1012"/>
                  <a:gd name="f329" fmla="val 2475"/>
                  <a:gd name="f330" fmla="val 1034"/>
                  <a:gd name="f331" fmla="val 2495"/>
                  <a:gd name="f332" fmla="val 2518"/>
                  <a:gd name="f333" fmla="val 2521"/>
                  <a:gd name="f334" fmla="val 2522"/>
                  <a:gd name="f335" fmla="val 1058"/>
                  <a:gd name="f336" fmla="val 1074"/>
                  <a:gd name="f337" fmla="val 2539"/>
                  <a:gd name="f338" fmla="val 1087"/>
                  <a:gd name="f339" fmla="val 2557"/>
                  <a:gd name="f340" fmla="val 1099"/>
                  <a:gd name="f341" fmla="val 2577"/>
                  <a:gd name="f342" fmla="val 2581"/>
                  <a:gd name="f343" fmla="val 1101"/>
                  <a:gd name="f344" fmla="val 2582"/>
                  <a:gd name="f345" fmla="val 2584"/>
                  <a:gd name="f346" fmla="val 1105"/>
                  <a:gd name="f347" fmla="val 1106"/>
                  <a:gd name="f348" fmla="val 1132"/>
                  <a:gd name="f349" fmla="val 1148"/>
                  <a:gd name="f350" fmla="val 1149"/>
                  <a:gd name="f351" fmla="val 1151"/>
                  <a:gd name="f352" fmla="val 1172"/>
                  <a:gd name="f353" fmla="val 1194"/>
                  <a:gd name="f354" fmla="val 1219"/>
                  <a:gd name="f355" fmla="val 1220"/>
                  <a:gd name="f356" fmla="val 1268"/>
                  <a:gd name="f357" fmla="val 1376"/>
                  <a:gd name="f358" fmla="val 1597"/>
                  <a:gd name="f359" fmla="val 1708"/>
                  <a:gd name="f360" fmla="val 1822"/>
                  <a:gd name="f361" fmla="val 1932"/>
                  <a:gd name="f362" fmla="val 2031"/>
                  <a:gd name="f363" fmla="val 2070"/>
                  <a:gd name="f364" fmla="val 2105"/>
                  <a:gd name="f365" fmla="val 2132"/>
                  <a:gd name="f366" fmla="val 2204"/>
                  <a:gd name="f367" fmla="val 2207"/>
                  <a:gd name="f368" fmla="val 2179"/>
                  <a:gd name="f369" fmla="val 2167"/>
                  <a:gd name="f370" fmla="val 2149"/>
                  <a:gd name="f371" fmla="val 2129"/>
                  <a:gd name="f372" fmla="val 1215"/>
                  <a:gd name="f373" fmla="val 1176"/>
                  <a:gd name="f374" fmla="val 2080"/>
                  <a:gd name="f375" fmla="val 1139"/>
                  <a:gd name="f376" fmla="val 2077"/>
                  <a:gd name="f377" fmla="val 1130"/>
                  <a:gd name="f378" fmla="val 2074"/>
                  <a:gd name="f379" fmla="val 1124"/>
                  <a:gd name="f380" fmla="val 2055"/>
                  <a:gd name="f381" fmla="val 2039"/>
                  <a:gd name="f382" fmla="val 1038"/>
                  <a:gd name="f383" fmla="val 2025"/>
                  <a:gd name="f384" fmla="val 998"/>
                  <a:gd name="f385" fmla="val 948"/>
                  <a:gd name="f386" fmla="val 1997"/>
                  <a:gd name="f387" fmla="val 900"/>
                  <a:gd name="f388" fmla="val 1991"/>
                  <a:gd name="f389" fmla="val 850"/>
                  <a:gd name="f390" fmla="val 1963"/>
                  <a:gd name="f391" fmla="val 2067"/>
                  <a:gd name="f392" fmla="val 564"/>
                  <a:gd name="f393" fmla="val 2191"/>
                  <a:gd name="f394" fmla="val 479"/>
                  <a:gd name="f395" fmla="val 343"/>
                  <a:gd name="f396" fmla="val 209"/>
                  <a:gd name="f397" fmla="val 1887"/>
                  <a:gd name="f398" fmla="val 73"/>
                  <a:gd name="f399" fmla="val 1782"/>
                  <a:gd name="f400" fmla="val 53"/>
                  <a:gd name="f401" fmla="val 38"/>
                  <a:gd name="f402" fmla="val 1572"/>
                  <a:gd name="f403" fmla="val 10"/>
                  <a:gd name="f404" fmla="val 2"/>
                  <a:gd name="f405" fmla="val 1154"/>
                  <a:gd name="f406" fmla="val 1083"/>
                  <a:gd name="f407" fmla="val 1062"/>
                  <a:gd name="f408" fmla="val 1043"/>
                  <a:gd name="f409" fmla="val 960"/>
                  <a:gd name="f410" fmla="val 879"/>
                  <a:gd name="f411" fmla="val 5"/>
                  <a:gd name="f412" fmla="val 797"/>
                  <a:gd name="f413" fmla="val 12"/>
                  <a:gd name="f414" fmla="val 744"/>
                  <a:gd name="f415" fmla="val 15"/>
                  <a:gd name="f416" fmla="val 689"/>
                  <a:gd name="f417" fmla="val 20"/>
                  <a:gd name="f418" fmla="val 634"/>
                  <a:gd name="f419" fmla="val 529"/>
                  <a:gd name="f420" fmla="val 424"/>
                  <a:gd name="f421" fmla="val 320"/>
                  <a:gd name="f422" fmla="val 318"/>
                  <a:gd name="f423" fmla="val 16"/>
                  <a:gd name="f424" fmla="val 139"/>
                  <a:gd name="f425" fmla="val 243"/>
                  <a:gd name="f426" fmla="val 216"/>
                  <a:gd name="f427" fmla="val 208"/>
                  <a:gd name="f428" fmla="val 895"/>
                  <a:gd name="f429" fmla="val 200"/>
                  <a:gd name="f430" fmla="val 935"/>
                  <a:gd name="f431" fmla="val 188"/>
                  <a:gd name="f432" fmla="val 976"/>
                  <a:gd name="f433" fmla="val 185"/>
                  <a:gd name="f434" fmla="val 983"/>
                  <a:gd name="f435" fmla="val 989"/>
                  <a:gd name="f436" fmla="val 168"/>
                  <a:gd name="f437" fmla="val 151"/>
                  <a:gd name="f438" fmla="*/ f1 1 2208"/>
                  <a:gd name="f439" fmla="*/ f2 1 2585"/>
                  <a:gd name="f440" fmla="+- f5 0 f3"/>
                  <a:gd name="f441" fmla="+- f4 0 f3"/>
                  <a:gd name="f442" fmla="*/ f441 1 2208"/>
                  <a:gd name="f443" fmla="*/ f440 1 2585"/>
                  <a:gd name="f444" fmla="*/ f3 1 f442"/>
                  <a:gd name="f445" fmla="*/ f4 1 f442"/>
                  <a:gd name="f446" fmla="*/ f3 1 f443"/>
                  <a:gd name="f447" fmla="*/ f5 1 f443"/>
                  <a:gd name="f448" fmla="*/ f444 f438 1"/>
                  <a:gd name="f449" fmla="*/ f445 f438 1"/>
                  <a:gd name="f450" fmla="*/ f447 f439 1"/>
                  <a:gd name="f451" fmla="*/ f446 f439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448" t="f451" r="f449" b="f450"/>
                <a:pathLst>
                  <a:path w="2208" h="2585">
                    <a:moveTo>
                      <a:pt x="f6" y="f7"/>
                    </a:moveTo>
                    <a:cubicBezTo>
                      <a:pt x="f8" y="f9"/>
                      <a:pt x="f10" y="f11"/>
                      <a:pt x="f12" y="f13"/>
                    </a:cubicBezTo>
                    <a:cubicBezTo>
                      <a:pt x="f14" y="f15"/>
                      <a:pt x="f16" y="f17"/>
                      <a:pt x="f18" y="f19"/>
                    </a:cubicBezTo>
                    <a:cubicBezTo>
                      <a:pt x="f20" y="f21"/>
                      <a:pt x="f22" y="f23"/>
                      <a:pt x="f24" y="f25"/>
                    </a:cubicBezTo>
                    <a:cubicBezTo>
                      <a:pt x="f26" y="f27"/>
                      <a:pt x="f28" y="f29"/>
                      <a:pt x="f30" y="f31"/>
                    </a:cubicBezTo>
                    <a:lnTo>
                      <a:pt x="f32" y="f33"/>
                    </a:lnTo>
                    <a:cubicBezTo>
                      <a:pt x="f34" y="f35"/>
                      <a:pt x="f36" y="f37"/>
                      <a:pt x="f38" y="f39"/>
                    </a:cubicBezTo>
                    <a:lnTo>
                      <a:pt x="f22" y="f40"/>
                    </a:lnTo>
                    <a:cubicBezTo>
                      <a:pt x="f26" y="f41"/>
                      <a:pt x="f42" y="f43"/>
                      <a:pt x="f44" y="f45"/>
                    </a:cubicBezTo>
                    <a:cubicBezTo>
                      <a:pt x="f46" y="f47"/>
                      <a:pt x="f48" y="f49"/>
                      <a:pt x="f50" y="f51"/>
                    </a:cubicBezTo>
                    <a:cubicBezTo>
                      <a:pt x="f50" y="f52"/>
                      <a:pt x="f53" y="f43"/>
                      <a:pt x="f54" y="f55"/>
                    </a:cubicBezTo>
                    <a:lnTo>
                      <a:pt x="f50" y="f56"/>
                    </a:lnTo>
                    <a:cubicBezTo>
                      <a:pt x="f57" y="f41"/>
                      <a:pt x="f58" y="f39"/>
                      <a:pt x="f22" y="f59"/>
                    </a:cubicBezTo>
                    <a:lnTo>
                      <a:pt x="f36" y="f60"/>
                    </a:lnTo>
                    <a:lnTo>
                      <a:pt x="f24" y="f61"/>
                    </a:lnTo>
                    <a:cubicBezTo>
                      <a:pt x="f30" y="f62"/>
                      <a:pt x="f63" y="f59"/>
                      <a:pt x="f46" y="f39"/>
                    </a:cubicBezTo>
                    <a:cubicBezTo>
                      <a:pt x="f64" y="f65"/>
                      <a:pt x="f53" y="f66"/>
                      <a:pt x="f67" y="f68"/>
                    </a:cubicBezTo>
                    <a:cubicBezTo>
                      <a:pt x="f67" y="f69"/>
                      <a:pt x="f53" y="f70"/>
                      <a:pt x="f46" y="f71"/>
                    </a:cubicBezTo>
                    <a:lnTo>
                      <a:pt x="f48" y="f71"/>
                    </a:lnTo>
                    <a:lnTo>
                      <a:pt x="f32" y="f72"/>
                    </a:lnTo>
                    <a:cubicBezTo>
                      <a:pt x="f73" y="f74"/>
                      <a:pt x="f73" y="f75"/>
                      <a:pt x="f34" y="f76"/>
                    </a:cubicBezTo>
                    <a:cubicBezTo>
                      <a:pt x="f46" y="f77"/>
                      <a:pt x="f78" y="f79"/>
                      <a:pt x="f80" y="f81"/>
                    </a:cubicBezTo>
                    <a:cubicBezTo>
                      <a:pt x="f82" y="f83"/>
                      <a:pt x="f82" y="f84"/>
                      <a:pt x="f82" y="f85"/>
                    </a:cubicBezTo>
                    <a:lnTo>
                      <a:pt x="f67" y="f86"/>
                    </a:lnTo>
                    <a:lnTo>
                      <a:pt x="f50" y="f85"/>
                    </a:lnTo>
                    <a:lnTo>
                      <a:pt x="f87" y="f88"/>
                    </a:lnTo>
                    <a:cubicBezTo>
                      <a:pt x="f89" y="f90"/>
                      <a:pt x="f91" y="f92"/>
                      <a:pt x="f93" y="f94"/>
                    </a:cubicBezTo>
                    <a:lnTo>
                      <a:pt x="f46" y="f95"/>
                    </a:lnTo>
                    <a:lnTo>
                      <a:pt x="f96" y="f97"/>
                    </a:lnTo>
                    <a:lnTo>
                      <a:pt x="f98" y="f99"/>
                    </a:lnTo>
                    <a:cubicBezTo>
                      <a:pt x="f98" y="f100"/>
                      <a:pt x="f78" y="f101"/>
                      <a:pt x="f78" y="f101"/>
                    </a:cubicBezTo>
                    <a:cubicBezTo>
                      <a:pt x="f102" y="f103"/>
                      <a:pt x="f104" y="f105"/>
                      <a:pt x="f106" y="f103"/>
                    </a:cubicBezTo>
                    <a:cubicBezTo>
                      <a:pt x="f54" y="f101"/>
                      <a:pt x="f63" y="f107"/>
                      <a:pt x="f34" y="f94"/>
                    </a:cubicBezTo>
                    <a:cubicBezTo>
                      <a:pt x="f108" y="f109"/>
                      <a:pt x="f110" y="f111"/>
                      <a:pt x="f112" y="f113"/>
                    </a:cubicBezTo>
                    <a:cubicBezTo>
                      <a:pt x="f114" y="f115"/>
                      <a:pt x="f116" y="f117"/>
                      <a:pt x="f118" y="f119"/>
                    </a:cubicBezTo>
                    <a:cubicBezTo>
                      <a:pt x="f120" y="f121"/>
                      <a:pt x="f122" y="f123"/>
                      <a:pt x="f124" y="f125"/>
                    </a:cubicBezTo>
                    <a:cubicBezTo>
                      <a:pt x="f126" y="f74"/>
                      <a:pt x="f127" y="f128"/>
                      <a:pt x="f129" y="f128"/>
                    </a:cubicBezTo>
                    <a:cubicBezTo>
                      <a:pt x="f116" y="f128"/>
                      <a:pt x="f130" y="f128"/>
                      <a:pt x="f131" y="f75"/>
                    </a:cubicBezTo>
                    <a:cubicBezTo>
                      <a:pt x="f132" y="f125"/>
                      <a:pt x="f133" y="f134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16" y="f135"/>
                    </a:moveTo>
                    <a:cubicBezTo>
                      <a:pt x="f136" y="f135"/>
                      <a:pt x="f136" y="f77"/>
                      <a:pt x="f116" y="f77"/>
                    </a:cubicBezTo>
                    <a:cubicBezTo>
                      <a:pt x="f129" y="f77"/>
                      <a:pt x="f129" y="f135"/>
                      <a:pt x="f116" y="f135"/>
                    </a:cubicBezTo>
                    <a:close/>
                    <a:moveTo>
                      <a:pt x="f116" y="f135"/>
                    </a:moveTo>
                    <a:lnTo>
                      <a:pt x="f116" y="f135"/>
                    </a:lnTo>
                    <a:close/>
                    <a:moveTo>
                      <a:pt x="f136" y="f111"/>
                    </a:moveTo>
                    <a:cubicBezTo>
                      <a:pt x="f137" y="f90"/>
                      <a:pt x="f138" y="f90"/>
                      <a:pt x="f139" y="f140"/>
                    </a:cubicBezTo>
                    <a:cubicBezTo>
                      <a:pt x="f141" y="f92"/>
                      <a:pt x="f142" y="f143"/>
                      <a:pt x="f110" y="f94"/>
                    </a:cubicBezTo>
                    <a:cubicBezTo>
                      <a:pt x="f144" y="f145"/>
                      <a:pt x="f146" y="f147"/>
                      <a:pt x="f148" y="f149"/>
                    </a:cubicBezTo>
                    <a:cubicBezTo>
                      <a:pt x="f150" y="f151"/>
                      <a:pt x="f152" y="f151"/>
                      <a:pt x="f153" y="f151"/>
                    </a:cubicBezTo>
                    <a:lnTo>
                      <a:pt x="f154" y="f151"/>
                    </a:lnTo>
                    <a:lnTo>
                      <a:pt x="f153" y="f155"/>
                    </a:lnTo>
                    <a:cubicBezTo>
                      <a:pt x="f156" y="f157"/>
                      <a:pt x="f158" y="f159"/>
                      <a:pt x="f160" y="f161"/>
                    </a:cubicBezTo>
                    <a:cubicBezTo>
                      <a:pt x="f162" y="f163"/>
                      <a:pt x="f164" y="f165"/>
                      <a:pt x="f136" y="f111"/>
                    </a:cubicBezTo>
                    <a:close/>
                    <a:moveTo>
                      <a:pt x="f136" y="f111"/>
                    </a:moveTo>
                    <a:lnTo>
                      <a:pt x="f136" y="f111"/>
                    </a:lnTo>
                    <a:close/>
                    <a:moveTo>
                      <a:pt x="f166" y="f167"/>
                    </a:moveTo>
                    <a:cubicBezTo>
                      <a:pt x="f168" y="f169"/>
                      <a:pt x="f170" y="f171"/>
                      <a:pt x="f60" y="f172"/>
                    </a:cubicBezTo>
                    <a:cubicBezTo>
                      <a:pt x="f173" y="f174"/>
                      <a:pt x="f79" y="f175"/>
                      <a:pt x="f176" y="f34"/>
                    </a:cubicBezTo>
                    <a:cubicBezTo>
                      <a:pt x="f176" y="f177"/>
                      <a:pt x="f178" y="f179"/>
                      <a:pt x="f180" y="f181"/>
                    </a:cubicBezTo>
                    <a:cubicBezTo>
                      <a:pt x="f180" y="f182"/>
                      <a:pt x="f134" y="f183"/>
                      <a:pt x="f184" y="f185"/>
                    </a:cubicBezTo>
                    <a:cubicBezTo>
                      <a:pt x="f186" y="f187"/>
                      <a:pt x="f188" y="f189"/>
                      <a:pt x="f190" y="f191"/>
                    </a:cubicBezTo>
                    <a:cubicBezTo>
                      <a:pt x="f192" y="f193"/>
                      <a:pt x="f56" y="f54"/>
                      <a:pt x="f166" y="f167"/>
                    </a:cubicBezTo>
                    <a:close/>
                    <a:moveTo>
                      <a:pt x="f166" y="f167"/>
                    </a:moveTo>
                    <a:lnTo>
                      <a:pt x="f166" y="f167"/>
                    </a:lnTo>
                    <a:close/>
                    <a:moveTo>
                      <a:pt x="f194" y="f195"/>
                    </a:moveTo>
                    <a:cubicBezTo>
                      <a:pt x="f196" y="f16"/>
                      <a:pt x="f197" y="f198"/>
                      <a:pt x="f199" y="f136"/>
                    </a:cubicBezTo>
                    <a:cubicBezTo>
                      <a:pt x="f200" y="f201"/>
                      <a:pt x="f202" y="f203"/>
                      <a:pt x="f204" y="f205"/>
                    </a:cubicBezTo>
                    <a:cubicBezTo>
                      <a:pt x="f206" y="f207"/>
                      <a:pt x="f208" y="f209"/>
                      <a:pt x="f210" y="f211"/>
                    </a:cubicBezTo>
                    <a:lnTo>
                      <a:pt x="f212" y="f41"/>
                    </a:lnTo>
                    <a:cubicBezTo>
                      <a:pt x="f213" y="f81"/>
                      <a:pt x="f214" y="f215"/>
                      <a:pt x="f216" y="f217"/>
                    </a:cubicBezTo>
                    <a:lnTo>
                      <a:pt x="f218" y="f219"/>
                    </a:lnTo>
                    <a:lnTo>
                      <a:pt x="f220" y="f221"/>
                    </a:lnTo>
                    <a:cubicBezTo>
                      <a:pt x="f222" y="f223"/>
                      <a:pt x="f224" y="f225"/>
                      <a:pt x="f226" y="f223"/>
                    </a:cubicBezTo>
                    <a:cubicBezTo>
                      <a:pt x="f227" y="f228"/>
                      <a:pt x="f139" y="f228"/>
                      <a:pt x="f229" y="f223"/>
                    </a:cubicBezTo>
                    <a:cubicBezTo>
                      <a:pt x="f230" y="f225"/>
                      <a:pt x="f230" y="f223"/>
                      <a:pt x="f231" y="f221"/>
                    </a:cubicBezTo>
                    <a:lnTo>
                      <a:pt x="f232" y="f219"/>
                    </a:lnTo>
                    <a:lnTo>
                      <a:pt x="f233" y="f217"/>
                    </a:lnTo>
                    <a:cubicBezTo>
                      <a:pt x="f234" y="f215"/>
                      <a:pt x="f235" y="f81"/>
                      <a:pt x="f236" y="f41"/>
                    </a:cubicBezTo>
                    <a:cubicBezTo>
                      <a:pt x="f237" y="f238"/>
                      <a:pt x="f239" y="f240"/>
                      <a:pt x="f241" y="f148"/>
                    </a:cubicBezTo>
                    <a:cubicBezTo>
                      <a:pt x="f242" y="f243"/>
                      <a:pt x="f244" y="f245"/>
                      <a:pt x="f246" y="f136"/>
                    </a:cubicBezTo>
                    <a:cubicBezTo>
                      <a:pt x="f247" y="f198"/>
                      <a:pt x="f248" y="f16"/>
                      <a:pt x="f249" y="f195"/>
                    </a:cubicBezTo>
                    <a:cubicBezTo>
                      <a:pt x="f250" y="f183"/>
                      <a:pt x="f250" y="f251"/>
                      <a:pt x="f252" y="f253"/>
                    </a:cubicBezTo>
                    <a:cubicBezTo>
                      <a:pt x="f254" y="f255"/>
                      <a:pt x="f256" y="f230"/>
                      <a:pt x="f257" y="f258"/>
                    </a:cubicBezTo>
                    <a:cubicBezTo>
                      <a:pt x="f259" y="f260"/>
                      <a:pt x="f181" y="f261"/>
                      <a:pt x="f142" y="f262"/>
                    </a:cubicBezTo>
                    <a:lnTo>
                      <a:pt x="f263" y="f262"/>
                    </a:lnTo>
                    <a:cubicBezTo>
                      <a:pt x="f264" y="f265"/>
                      <a:pt x="f266" y="f267"/>
                      <a:pt x="f268" y="f269"/>
                    </a:cubicBezTo>
                    <a:lnTo>
                      <a:pt x="f270" y="f271"/>
                    </a:lnTo>
                    <a:cubicBezTo>
                      <a:pt x="f272" y="f273"/>
                      <a:pt x="f274" y="f275"/>
                      <a:pt x="f276" y="f277"/>
                    </a:cubicBezTo>
                    <a:cubicBezTo>
                      <a:pt x="f278" y="f279"/>
                      <a:pt x="f280" y="f281"/>
                      <a:pt x="f282" y="f262"/>
                    </a:cubicBezTo>
                    <a:cubicBezTo>
                      <a:pt x="f283" y="f261"/>
                      <a:pt x="f284" y="f260"/>
                      <a:pt x="f285" y="f258"/>
                    </a:cubicBezTo>
                    <a:cubicBezTo>
                      <a:pt x="f286" y="f230"/>
                      <a:pt x="f287" y="f255"/>
                      <a:pt x="f288" y="f253"/>
                    </a:cubicBezTo>
                    <a:cubicBezTo>
                      <a:pt x="f289" y="f251"/>
                      <a:pt x="f289" y="f183"/>
                      <a:pt x="f194" y="f195"/>
                    </a:cubicBezTo>
                    <a:close/>
                    <a:moveTo>
                      <a:pt x="f194" y="f195"/>
                    </a:moveTo>
                    <a:lnTo>
                      <a:pt x="f194" y="f195"/>
                    </a:lnTo>
                    <a:close/>
                    <a:moveTo>
                      <a:pt x="f290" y="f291"/>
                    </a:moveTo>
                    <a:cubicBezTo>
                      <a:pt x="f216" y="f292"/>
                      <a:pt x="f293" y="f294"/>
                      <a:pt x="f295" y="f296"/>
                    </a:cubicBezTo>
                    <a:cubicBezTo>
                      <a:pt x="f297" y="f298"/>
                      <a:pt x="f299" y="f300"/>
                      <a:pt x="f301" y="f48"/>
                    </a:cubicBezTo>
                    <a:cubicBezTo>
                      <a:pt x="f3" y="f302"/>
                      <a:pt x="f303" y="f304"/>
                      <a:pt x="f305" y="f255"/>
                    </a:cubicBezTo>
                    <a:cubicBezTo>
                      <a:pt x="f306" y="f307"/>
                      <a:pt x="f290" y="f235"/>
                      <a:pt x="f308" y="f309"/>
                    </a:cubicBezTo>
                    <a:cubicBezTo>
                      <a:pt x="f310" y="f311"/>
                      <a:pt x="f312" y="f313"/>
                      <a:pt x="f314" y="f315"/>
                    </a:cubicBezTo>
                    <a:cubicBezTo>
                      <a:pt x="f316" y="f317"/>
                      <a:pt x="f178" y="f318"/>
                      <a:pt x="f69" y="f319"/>
                    </a:cubicBezTo>
                    <a:cubicBezTo>
                      <a:pt x="f320" y="f321"/>
                      <a:pt x="f322" y="f323"/>
                      <a:pt x="f324" y="f325"/>
                    </a:cubicBezTo>
                    <a:lnTo>
                      <a:pt x="f326" y="f327"/>
                    </a:lnTo>
                    <a:cubicBezTo>
                      <a:pt x="f328" y="f329"/>
                      <a:pt x="f330" y="f331"/>
                      <a:pt x="f274" y="f332"/>
                    </a:cubicBezTo>
                    <a:cubicBezTo>
                      <a:pt x="f274" y="f333"/>
                      <a:pt x="f274" y="f334"/>
                      <a:pt x="f335" y="f334"/>
                    </a:cubicBezTo>
                    <a:cubicBezTo>
                      <a:pt x="f336" y="f337"/>
                      <a:pt x="f338" y="f339"/>
                      <a:pt x="f340" y="f341"/>
                    </a:cubicBezTo>
                    <a:cubicBezTo>
                      <a:pt x="f340" y="f342"/>
                      <a:pt x="f343" y="f344"/>
                      <a:pt x="f270" y="f345"/>
                    </a:cubicBezTo>
                    <a:cubicBezTo>
                      <a:pt x="f346" y="f344"/>
                      <a:pt x="f346" y="f342"/>
                      <a:pt x="f347" y="f341"/>
                    </a:cubicBezTo>
                    <a:cubicBezTo>
                      <a:pt x="f154" y="f339"/>
                      <a:pt x="f348" y="f337"/>
                      <a:pt x="f349" y="f334"/>
                    </a:cubicBezTo>
                    <a:cubicBezTo>
                      <a:pt x="f349" y="f334"/>
                      <a:pt x="f350" y="f333"/>
                      <a:pt x="f351" y="f332"/>
                    </a:cubicBezTo>
                    <a:cubicBezTo>
                      <a:pt x="f352" y="f331"/>
                      <a:pt x="f353" y="f329"/>
                      <a:pt x="f354" y="f327"/>
                    </a:cubicBezTo>
                    <a:cubicBezTo>
                      <a:pt x="f354" y="f327"/>
                      <a:pt x="f354" y="f325"/>
                      <a:pt x="f355" y="f325"/>
                    </a:cubicBezTo>
                    <a:cubicBezTo>
                      <a:pt x="f356" y="f323"/>
                      <a:pt x="f112" y="f321"/>
                      <a:pt x="f357" y="f319"/>
                    </a:cubicBezTo>
                    <a:cubicBezTo>
                      <a:pt x="f93" y="f318"/>
                      <a:pt x="f358" y="f317"/>
                      <a:pt x="f359" y="f315"/>
                    </a:cubicBezTo>
                    <a:cubicBezTo>
                      <a:pt x="f360" y="f313"/>
                      <a:pt x="f361" y="f311"/>
                      <a:pt x="f362" y="f309"/>
                    </a:cubicBezTo>
                    <a:cubicBezTo>
                      <a:pt x="f363" y="f235"/>
                      <a:pt x="f364" y="f307"/>
                      <a:pt x="f365" y="f255"/>
                    </a:cubicBezTo>
                    <a:cubicBezTo>
                      <a:pt x="f366" y="f304"/>
                      <a:pt x="f367" y="f302"/>
                      <a:pt x="f368" y="f48"/>
                    </a:cubicBezTo>
                    <a:cubicBezTo>
                      <a:pt x="f369" y="f300"/>
                      <a:pt x="f370" y="f298"/>
                      <a:pt x="f371" y="f296"/>
                    </a:cubicBezTo>
                    <a:cubicBezTo>
                      <a:pt x="f249" y="f372"/>
                      <a:pt x="f232" y="f373"/>
                      <a:pt x="f374" y="f375"/>
                    </a:cubicBezTo>
                    <a:cubicBezTo>
                      <a:pt x="f376" y="f377"/>
                      <a:pt x="f378" y="f379"/>
                      <a:pt x="f363" y="f291"/>
                    </a:cubicBezTo>
                    <a:cubicBezTo>
                      <a:pt x="f380" y="f272"/>
                      <a:pt x="f381" y="f382"/>
                      <a:pt x="f383" y="f384"/>
                    </a:cubicBezTo>
                    <a:cubicBezTo>
                      <a:pt x="f241" y="f385"/>
                      <a:pt x="f386" y="f387"/>
                      <a:pt x="f388" y="f389"/>
                    </a:cubicBezTo>
                    <a:cubicBezTo>
                      <a:pt x="f390" y="f115"/>
                      <a:pt x="f391" y="f392"/>
                      <a:pt x="f393" y="f394"/>
                    </a:cubicBezTo>
                    <a:cubicBezTo>
                      <a:pt x="f233" y="f395"/>
                      <a:pt x="f257" y="f396"/>
                      <a:pt x="f397" y="f398"/>
                    </a:cubicBezTo>
                    <a:cubicBezTo>
                      <a:pt x="f399" y="f400"/>
                      <a:pt x="f251" y="f401"/>
                      <a:pt x="f402" y="f301"/>
                    </a:cubicBezTo>
                    <a:cubicBezTo>
                      <a:pt x="f57" y="f403"/>
                      <a:pt x="f137" y="f404"/>
                      <a:pt x="f405" y="f3"/>
                    </a:cubicBezTo>
                    <a:cubicBezTo>
                      <a:pt x="f150" y="f3"/>
                      <a:pt x="f153" y="f3"/>
                      <a:pt x="f270" y="f3"/>
                    </a:cubicBezTo>
                    <a:cubicBezTo>
                      <a:pt x="f406" y="f3"/>
                      <a:pt x="f407" y="f3"/>
                      <a:pt x="f408" y="f3"/>
                    </a:cubicBezTo>
                    <a:cubicBezTo>
                      <a:pt x="f409" y="f404"/>
                      <a:pt x="f410" y="f411"/>
                      <a:pt x="f412" y="f413"/>
                    </a:cubicBezTo>
                    <a:cubicBezTo>
                      <a:pt x="f414" y="f415"/>
                      <a:pt x="f416" y="f417"/>
                      <a:pt x="f418" y="f301"/>
                    </a:cubicBezTo>
                    <a:cubicBezTo>
                      <a:pt x="f419" y="f401"/>
                      <a:pt x="f420" y="f400"/>
                      <a:pt x="f421" y="f398"/>
                    </a:cubicBezTo>
                    <a:cubicBezTo>
                      <a:pt x="f422" y="f398"/>
                      <a:pt x="f422" y="f398"/>
                      <a:pt x="f422" y="f398"/>
                    </a:cubicBezTo>
                    <a:cubicBezTo>
                      <a:pt x="f285" y="f396"/>
                      <a:pt x="f216" y="f395"/>
                      <a:pt x="f423" y="f394"/>
                    </a:cubicBezTo>
                    <a:cubicBezTo>
                      <a:pt x="f424" y="f392"/>
                      <a:pt x="f425" y="f115"/>
                      <a:pt x="f426" y="f389"/>
                    </a:cubicBezTo>
                    <a:cubicBezTo>
                      <a:pt x="f427" y="f428"/>
                      <a:pt x="f429" y="f430"/>
                      <a:pt x="f431" y="f432"/>
                    </a:cubicBezTo>
                    <a:cubicBezTo>
                      <a:pt x="f433" y="f434"/>
                      <a:pt x="f286" y="f435"/>
                      <a:pt x="f0" y="f384"/>
                    </a:cubicBezTo>
                    <a:cubicBezTo>
                      <a:pt x="f436" y="f382"/>
                      <a:pt x="f437" y="f272"/>
                      <a:pt x="f290" y="f291"/>
                    </a:cubicBezTo>
                    <a:close/>
                  </a:path>
                </a:pathLst>
              </a:custGeom>
              <a:solidFill>
                <a:srgbClr val="ECECED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5" name="Forma Livre 24"/>
              <p:cNvSpPr/>
              <p:nvPr/>
            </p:nvSpPr>
            <p:spPr>
              <a:xfrm>
                <a:off x="9202677" y="6188037"/>
                <a:ext cx="203399" cy="260283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643"/>
                  <a:gd name="f5" fmla="val 792"/>
                  <a:gd name="f6" fmla="val 556"/>
                  <a:gd name="f7" fmla="val 170"/>
                  <a:gd name="f8" fmla="val 43"/>
                  <a:gd name="f9" fmla="val 343"/>
                  <a:gd name="f10" fmla="val 131"/>
                  <a:gd name="f11" fmla="val 488"/>
                  <a:gd name="f12" fmla="val 232"/>
                  <a:gd name="f13" fmla="val 655"/>
                  <a:gd name="f14" fmla="val 393"/>
                  <a:gd name="f15" fmla="val 781"/>
                  <a:gd name="f16" fmla="val 588"/>
                  <a:gd name="f17" fmla="val 791"/>
                  <a:gd name="f18" fmla="val 586"/>
                  <a:gd name="f19" fmla="val 592"/>
                  <a:gd name="f20" fmla="val 784"/>
                  <a:gd name="f21" fmla="val 642"/>
                  <a:gd name="f22" fmla="val 705"/>
                  <a:gd name="f23" fmla="val 624"/>
                  <a:gd name="f24" fmla="val 599"/>
                  <a:gd name="f25" fmla="val 593"/>
                  <a:gd name="f26" fmla="val 517"/>
                  <a:gd name="f27" fmla="val 560"/>
                  <a:gd name="f28" fmla="val 434"/>
                  <a:gd name="f29" fmla="val 516"/>
                  <a:gd name="f30" fmla="val 479"/>
                  <a:gd name="f31" fmla="val 281"/>
                  <a:gd name="f32" fmla="val 460"/>
                  <a:gd name="f33" fmla="val 237"/>
                  <a:gd name="f34" fmla="val 438"/>
                  <a:gd name="f35" fmla="val 184"/>
                  <a:gd name="f36" fmla="val 442"/>
                  <a:gd name="f37" fmla="val 136"/>
                  <a:gd name="f38" fmla="val 447"/>
                  <a:gd name="f39" fmla="val 64"/>
                  <a:gd name="f40" fmla="val 495"/>
                  <a:gd name="f41" fmla="val 22"/>
                  <a:gd name="f42" fmla="val 169"/>
                  <a:gd name="f43" fmla="val 449"/>
                  <a:gd name="f44" fmla="val 196"/>
                  <a:gd name="f45" fmla="val 436"/>
                  <a:gd name="f46" fmla="val 199"/>
                  <a:gd name="f47" fmla="val 200"/>
                  <a:gd name="f48" fmla="val 219"/>
                  <a:gd name="f49" fmla="val 220"/>
                  <a:gd name="f50" fmla="val 223"/>
                  <a:gd name="f51" fmla="val 257"/>
                  <a:gd name="f52" fmla="val 243"/>
                  <a:gd name="f53" fmla="val 205"/>
                  <a:gd name="f54" fmla="val 365"/>
                  <a:gd name="f55" fmla="val 208"/>
                  <a:gd name="f56" fmla="val 277"/>
                  <a:gd name="f57" fmla="val 212"/>
                  <a:gd name="f58" fmla="val 163"/>
                  <a:gd name="f59" fmla="val 307"/>
                  <a:gd name="f60" fmla="val 94"/>
                  <a:gd name="f61" fmla="val 357"/>
                  <a:gd name="f62" fmla="val 78"/>
                  <a:gd name="f63" fmla="val 192"/>
                  <a:gd name="f64" fmla="val 362"/>
                  <a:gd name="f65" fmla="val 269"/>
                  <a:gd name="f66" fmla="val 486"/>
                  <a:gd name="f67" fmla="val 368"/>
                  <a:gd name="f68" fmla="val 359"/>
                  <a:gd name="f69" fmla="val 392"/>
                  <a:gd name="f70" fmla="val 286"/>
                  <a:gd name="f71" fmla="val 266"/>
                  <a:gd name="f72" fmla="val 422"/>
                  <a:gd name="f73" fmla="val 421"/>
                  <a:gd name="f74" fmla="val 417"/>
                  <a:gd name="f75" fmla="val 364"/>
                  <a:gd name="f76" fmla="val 395"/>
                  <a:gd name="f77" fmla="val 396"/>
                  <a:gd name="f78" fmla="val 428"/>
                  <a:gd name="f79" fmla="val 432"/>
                  <a:gd name="f80" fmla="val 458"/>
                  <a:gd name="f81" fmla="val 463"/>
                  <a:gd name="f82" fmla="val 466"/>
                  <a:gd name="f83" fmla="val 429"/>
                  <a:gd name="f84" fmla="val 469"/>
                  <a:gd name="f85" fmla="val 341"/>
                  <a:gd name="f86" fmla="val 255"/>
                  <a:gd name="f87" fmla="val 481"/>
                  <a:gd name="f88" fmla="val 162"/>
                  <a:gd name="f89" fmla="val 468"/>
                  <a:gd name="f90" fmla="val 164"/>
                  <a:gd name="f91" fmla="val 461"/>
                  <a:gd name="f92" fmla="val 454"/>
                  <a:gd name="f93" fmla="val 453"/>
                  <a:gd name="f94" fmla="val 165"/>
                  <a:gd name="f95" fmla="*/ f1 1 643"/>
                  <a:gd name="f96" fmla="*/ f2 1 792"/>
                  <a:gd name="f97" fmla="+- f5 0 f3"/>
                  <a:gd name="f98" fmla="+- f4 0 f3"/>
                  <a:gd name="f99" fmla="*/ f98 1 643"/>
                  <a:gd name="f100" fmla="*/ f97 1 792"/>
                  <a:gd name="f101" fmla="*/ f3 1 f99"/>
                  <a:gd name="f102" fmla="*/ f4 1 f99"/>
                  <a:gd name="f103" fmla="*/ f3 1 f100"/>
                  <a:gd name="f104" fmla="*/ f5 1 f100"/>
                  <a:gd name="f105" fmla="*/ f101 f95 1"/>
                  <a:gd name="f106" fmla="*/ f102 f95 1"/>
                  <a:gd name="f107" fmla="*/ f104 f96 1"/>
                  <a:gd name="f108" fmla="*/ f103 f9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05" t="f108" r="f106" b="f107"/>
                <a:pathLst>
                  <a:path w="643" h="792">
                    <a:moveTo>
                      <a:pt x="f6" y="f3"/>
                    </a:moveTo>
                    <a:lnTo>
                      <a:pt x="f3" y="f3"/>
                    </a:lnTo>
                    <a:cubicBezTo>
                      <a:pt x="f3" y="f7"/>
                      <a:pt x="f8" y="f9"/>
                      <a:pt x="f10" y="f11"/>
                    </a:cubicBezTo>
                    <a:cubicBezTo>
                      <a:pt x="f12" y="f13"/>
                      <a:pt x="f14" y="f15"/>
                      <a:pt x="f16" y="f17"/>
                    </a:cubicBezTo>
                    <a:lnTo>
                      <a:pt x="f18" y="f17"/>
                    </a:lnTo>
                    <a:lnTo>
                      <a:pt x="f19" y="f20"/>
                    </a:ln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27" y="f28"/>
                      <a:pt x="f29" y="f0"/>
                      <a:pt x="f30" y="f31"/>
                    </a:cubicBezTo>
                    <a:cubicBezTo>
                      <a:pt x="f32" y="f33"/>
                      <a:pt x="f34" y="f35"/>
                      <a:pt x="f36" y="f37"/>
                    </a:cubicBezTo>
                    <a:cubicBezTo>
                      <a:pt x="f38" y="f39"/>
                      <a:pt x="f40" y="f41"/>
                      <a:pt x="f6" y="f3"/>
                    </a:cubicBezTo>
                    <a:close/>
                    <a:moveTo>
                      <a:pt x="f6" y="f3"/>
                    </a:moveTo>
                    <a:lnTo>
                      <a:pt x="f6" y="f3"/>
                    </a:lnTo>
                    <a:close/>
                    <a:moveTo>
                      <a:pt x="f42" y="f43"/>
                    </a:moveTo>
                    <a:lnTo>
                      <a:pt x="f44" y="f43"/>
                    </a:lnTo>
                    <a:lnTo>
                      <a:pt x="f44" y="f34"/>
                    </a:lnTo>
                    <a:cubicBezTo>
                      <a:pt x="f44" y="f45"/>
                      <a:pt x="f46" y="f45"/>
                      <a:pt x="f47" y="f45"/>
                    </a:cubicBezTo>
                    <a:lnTo>
                      <a:pt x="f48" y="f45"/>
                    </a:lnTo>
                    <a:cubicBezTo>
                      <a:pt x="f49" y="f45"/>
                      <a:pt x="f50" y="f45"/>
                      <a:pt x="f50" y="f34"/>
                    </a:cubicBezTo>
                    <a:lnTo>
                      <a:pt x="f50" y="f43"/>
                    </a:lnTo>
                    <a:lnTo>
                      <a:pt x="f51" y="f43"/>
                    </a:lnTo>
                    <a:cubicBezTo>
                      <a:pt x="f52" y="f28"/>
                      <a:pt x="f53" y="f54"/>
                      <a:pt x="f55" y="f56"/>
                    </a:cubicBezTo>
                    <a:cubicBezTo>
                      <a:pt x="f57" y="f58"/>
                      <a:pt x="f59" y="f60"/>
                      <a:pt x="f61" y="f62"/>
                    </a:cubicBezTo>
                    <a:cubicBezTo>
                      <a:pt x="f31" y="f63"/>
                      <a:pt x="f64" y="f65"/>
                      <a:pt x="f66" y="f67"/>
                    </a:cubicBezTo>
                    <a:cubicBezTo>
                      <a:pt x="f68" y="f69"/>
                      <a:pt x="f70" y="f34"/>
                      <a:pt x="f71" y="f43"/>
                    </a:cubicBezTo>
                    <a:lnTo>
                      <a:pt x="f0" y="f43"/>
                    </a:lnTo>
                    <a:lnTo>
                      <a:pt x="f0" y="f72"/>
                    </a:lnTo>
                    <a:cubicBezTo>
                      <a:pt x="f0" y="f73"/>
                      <a:pt x="f64" y="f74"/>
                      <a:pt x="f75" y="f74"/>
                    </a:cubicBezTo>
                    <a:lnTo>
                      <a:pt x="f14" y="f74"/>
                    </a:lnTo>
                    <a:cubicBezTo>
                      <a:pt x="f76" y="f74"/>
                      <a:pt x="f77" y="f73"/>
                      <a:pt x="f77" y="f72"/>
                    </a:cubicBezTo>
                    <a:lnTo>
                      <a:pt x="f77" y="f43"/>
                    </a:lnTo>
                    <a:lnTo>
                      <a:pt x="f78" y="f43"/>
                    </a:lnTo>
                    <a:cubicBezTo>
                      <a:pt x="f79" y="f43"/>
                      <a:pt x="f79" y="f80"/>
                      <a:pt x="f79" y="f81"/>
                    </a:cubicBezTo>
                    <a:cubicBezTo>
                      <a:pt x="f79" y="f82"/>
                      <a:pt x="f83" y="f84"/>
                      <a:pt x="f78" y="f84"/>
                    </a:cubicBezTo>
                    <a:cubicBezTo>
                      <a:pt x="f85" y="f30"/>
                      <a:pt x="f86" y="f87"/>
                      <a:pt x="f42" y="f84"/>
                    </a:cubicBezTo>
                    <a:cubicBezTo>
                      <a:pt x="f88" y="f89"/>
                      <a:pt x="f90" y="f91"/>
                      <a:pt x="f90" y="f92"/>
                    </a:cubicBezTo>
                    <a:cubicBezTo>
                      <a:pt x="f90" y="f93"/>
                      <a:pt x="f94" y="f43"/>
                      <a:pt x="f42" y="f43"/>
                    </a:cubicBezTo>
                    <a:close/>
                  </a:path>
                </a:pathLst>
              </a:custGeom>
              <a:solidFill>
                <a:srgbClr val="9EDBF4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6" name="Forma Livre 25"/>
              <p:cNvSpPr/>
              <p:nvPr/>
            </p:nvSpPr>
            <p:spPr>
              <a:xfrm>
                <a:off x="9364681" y="6191283"/>
                <a:ext cx="187195" cy="257037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595"/>
                  <a:gd name="f5" fmla="val 785"/>
                  <a:gd name="f6" fmla="val 1"/>
                  <a:gd name="f7" fmla="val 128"/>
                  <a:gd name="f8" fmla="val 172"/>
                  <a:gd name="f9" fmla="val 20"/>
                  <a:gd name="f10" fmla="val 225"/>
                  <a:gd name="f11" fmla="val 37"/>
                  <a:gd name="f12" fmla="val 266"/>
                  <a:gd name="f13" fmla="val 74"/>
                  <a:gd name="f14" fmla="val 345"/>
                  <a:gd name="f15" fmla="val 118"/>
                  <a:gd name="f16" fmla="val 419"/>
                  <a:gd name="f17" fmla="val 151"/>
                  <a:gd name="f18" fmla="val 503"/>
                  <a:gd name="f19" fmla="val 186"/>
                  <a:gd name="f20" fmla="val 590"/>
                  <a:gd name="f21" fmla="val 201"/>
                  <a:gd name="f22" fmla="val 700"/>
                  <a:gd name="f23" fmla="val 150"/>
                  <a:gd name="f24" fmla="val 784"/>
                  <a:gd name="f25" fmla="val 165"/>
                  <a:gd name="f26" fmla="val 339"/>
                  <a:gd name="f27" fmla="val 782"/>
                  <a:gd name="f28" fmla="val 489"/>
                  <a:gd name="f29" fmla="val 690"/>
                  <a:gd name="f30" fmla="val 594"/>
                  <a:gd name="f31" fmla="val 550"/>
                  <a:gd name="f32" fmla="val 532"/>
                  <a:gd name="f33" fmla="val 506"/>
                  <a:gd name="f34" fmla="val 513"/>
                  <a:gd name="f35" fmla="val 461"/>
                  <a:gd name="f36" fmla="val 496"/>
                  <a:gd name="f37" fmla="val 463"/>
                  <a:gd name="f38" fmla="val 604"/>
                  <a:gd name="f39" fmla="val 431"/>
                  <a:gd name="f40" fmla="val 394"/>
                  <a:gd name="f41" fmla="val 398"/>
                  <a:gd name="f42" fmla="val 471"/>
                  <a:gd name="f43" fmla="val 378"/>
                  <a:gd name="f44" fmla="val 464"/>
                  <a:gd name="f45" fmla="val 458"/>
                  <a:gd name="f46" fmla="val 342"/>
                  <a:gd name="f47" fmla="val 451"/>
                  <a:gd name="f48" fmla="val 274"/>
                  <a:gd name="f49" fmla="val 429"/>
                  <a:gd name="f50" fmla="val 370"/>
                  <a:gd name="f51" fmla="val 157"/>
                  <a:gd name="f52" fmla="val 315"/>
                  <a:gd name="f53" fmla="val 111"/>
                  <a:gd name="f54" fmla="val 255"/>
                  <a:gd name="f55" fmla="val 80"/>
                  <a:gd name="f56" fmla="val 182"/>
                  <a:gd name="f57" fmla="val 94"/>
                  <a:gd name="f58" fmla="val 106"/>
                  <a:gd name="f59" fmla="val 99"/>
                  <a:gd name="f60" fmla="val 69"/>
                  <a:gd name="f61" fmla="val 110"/>
                  <a:gd name="f62" fmla="val 33"/>
                  <a:gd name="f63" fmla="val 123"/>
                  <a:gd name="f64" fmla="val 3"/>
                  <a:gd name="f65" fmla="val 89"/>
                  <a:gd name="f66" fmla="val 12"/>
                  <a:gd name="f67" fmla="val 22"/>
                  <a:gd name="f68" fmla="val 32"/>
                  <a:gd name="f69" fmla="val 43"/>
                  <a:gd name="f70" fmla="val 5"/>
                  <a:gd name="f71" fmla="val 79"/>
                  <a:gd name="f72" fmla="*/ f1 1 595"/>
                  <a:gd name="f73" fmla="*/ f2 1 785"/>
                  <a:gd name="f74" fmla="+- f5 0 f3"/>
                  <a:gd name="f75" fmla="+- f4 0 f3"/>
                  <a:gd name="f76" fmla="*/ f75 1 595"/>
                  <a:gd name="f77" fmla="*/ f74 1 785"/>
                  <a:gd name="f78" fmla="*/ f3 1 f76"/>
                  <a:gd name="f79" fmla="*/ f4 1 f76"/>
                  <a:gd name="f80" fmla="*/ f3 1 f77"/>
                  <a:gd name="f81" fmla="*/ f5 1 f77"/>
                  <a:gd name="f82" fmla="*/ f78 f72 1"/>
                  <a:gd name="f83" fmla="*/ f79 f72 1"/>
                  <a:gd name="f84" fmla="*/ f81 f73 1"/>
                  <a:gd name="f85" fmla="*/ f80 f7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82" t="f85" r="f83" b="f84"/>
                <a:pathLst>
                  <a:path w="595" h="785">
                    <a:moveTo>
                      <a:pt x="f6" y="f7"/>
                    </a:moveTo>
                    <a:cubicBezTo>
                      <a:pt x="f3" y="f8"/>
                      <a:pt x="f9" y="f10"/>
                      <a:pt x="f11" y="f12"/>
                    </a:cubicBezTo>
                    <a:cubicBezTo>
                      <a:pt x="f13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3" y="f24"/>
                    </a:cubicBezTo>
                    <a:lnTo>
                      <a:pt x="f25" y="f24"/>
                    </a:lnTo>
                    <a:cubicBezTo>
                      <a:pt x="f26" y="f27"/>
                      <a:pt x="f28" y="f29"/>
                      <a:pt x="f30" y="f31"/>
                    </a:cubicBezTo>
                    <a:cubicBezTo>
                      <a:pt x="f31" y="f32"/>
                      <a:pt x="f33" y="f34"/>
                      <a:pt x="f35" y="f36"/>
                    </a:cubicBezTo>
                    <a:lnTo>
                      <a:pt x="f37" y="f38"/>
                    </a:lnTo>
                    <a:lnTo>
                      <a:pt x="f39" y="f38"/>
                    </a:lnTo>
                    <a:lnTo>
                      <a:pt x="f40" y="f38"/>
                    </a:lnTo>
                    <a:lnTo>
                      <a:pt x="f41" y="f42"/>
                    </a:lnTo>
                    <a:cubicBezTo>
                      <a:pt x="f43" y="f44"/>
                      <a:pt x="f0" y="f45"/>
                      <a:pt x="f46" y="f47"/>
                    </a:cubicBezTo>
                    <a:cubicBezTo>
                      <a:pt x="f48" y="f49"/>
                      <a:pt x="f21" y="f50"/>
                      <a:pt x="f51" y="f52"/>
                    </a:cubicBezTo>
                    <a:cubicBezTo>
                      <a:pt x="f53" y="f54"/>
                      <a:pt x="f55" y="f56"/>
                      <a:pt x="f57" y="f58"/>
                    </a:cubicBezTo>
                    <a:cubicBezTo>
                      <a:pt x="f59" y="f60"/>
                      <a:pt x="f61" y="f62"/>
                      <a:pt x="f63" y="f3"/>
                    </a:cubicBezTo>
                    <a:cubicBezTo>
                      <a:pt x="f58" y="f64"/>
                      <a:pt x="f65" y="f66"/>
                      <a:pt x="f13" y="f67"/>
                    </a:cubicBezTo>
                    <a:cubicBezTo>
                      <a:pt x="f68" y="f69"/>
                      <a:pt x="f70" y="f71"/>
                      <a:pt x="f6" y="f7"/>
                    </a:cubicBez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7" name="Forma Livre 26"/>
              <p:cNvSpPr/>
              <p:nvPr/>
            </p:nvSpPr>
            <p:spPr>
              <a:xfrm>
                <a:off x="9396356" y="6188037"/>
                <a:ext cx="217444" cy="192243"/>
              </a:xfrm>
              <a:custGeom>
                <a:avLst/>
                <a:gdLst>
                  <a:gd name="f0" fmla="val 360"/>
                  <a:gd name="f1" fmla="val 180"/>
                  <a:gd name="f2" fmla="val w"/>
                  <a:gd name="f3" fmla="val h"/>
                  <a:gd name="f4" fmla="val 0"/>
                  <a:gd name="f5" fmla="val 683"/>
                  <a:gd name="f6" fmla="val 603"/>
                  <a:gd name="f7" fmla="val 504"/>
                  <a:gd name="f8" fmla="val 123"/>
                  <a:gd name="f9" fmla="val 507"/>
                  <a:gd name="f10" fmla="val 131"/>
                  <a:gd name="f11" fmla="val 459"/>
                  <a:gd name="f12" fmla="val 151"/>
                  <a:gd name="f13" fmla="val 514"/>
                  <a:gd name="f14" fmla="val 144"/>
                  <a:gd name="f15" fmla="val 154"/>
                  <a:gd name="f16" fmla="val 464"/>
                  <a:gd name="f17" fmla="val 161"/>
                  <a:gd name="f18" fmla="val 506"/>
                  <a:gd name="f19" fmla="val 166"/>
                  <a:gd name="f20" fmla="val 163"/>
                  <a:gd name="f21" fmla="val 518"/>
                  <a:gd name="f22" fmla="val 172"/>
                  <a:gd name="f23" fmla="val 174"/>
                  <a:gd name="f24" fmla="val 179"/>
                  <a:gd name="f25" fmla="val 177"/>
                  <a:gd name="f26" fmla="val 468"/>
                  <a:gd name="f27" fmla="val 200"/>
                  <a:gd name="f28" fmla="val 525"/>
                  <a:gd name="f29" fmla="val 184"/>
                  <a:gd name="f30" fmla="val 529"/>
                  <a:gd name="f31" fmla="val 194"/>
                  <a:gd name="f32" fmla="val 210"/>
                  <a:gd name="f33" fmla="val 209"/>
                  <a:gd name="f34" fmla="val 217"/>
                  <a:gd name="f35" fmla="val 473"/>
                  <a:gd name="f36" fmla="val 219"/>
                  <a:gd name="f37" fmla="val 490"/>
                  <a:gd name="f38" fmla="val 224"/>
                  <a:gd name="f39" fmla="val 227"/>
                  <a:gd name="f40" fmla="val 234"/>
                  <a:gd name="f41" fmla="val 530"/>
                  <a:gd name="f42" fmla="val 526"/>
                  <a:gd name="f43" fmla="val 244"/>
                  <a:gd name="f44" fmla="val 523"/>
                  <a:gd name="f45" fmla="val 242"/>
                  <a:gd name="f46" fmla="val 502"/>
                  <a:gd name="f47" fmla="val 235"/>
                  <a:gd name="f48" fmla="val 483"/>
                  <a:gd name="f49" fmla="val 230"/>
                  <a:gd name="f50" fmla="val 463"/>
                  <a:gd name="f51" fmla="val 259"/>
                  <a:gd name="f52" fmla="val 520"/>
                  <a:gd name="f53" fmla="val 267"/>
                  <a:gd name="f54" fmla="val 461"/>
                  <a:gd name="f55" fmla="val 237"/>
                  <a:gd name="f56" fmla="val 511"/>
                  <a:gd name="f57" fmla="val 283"/>
                  <a:gd name="f58" fmla="val 290"/>
                  <a:gd name="f59" fmla="val 458"/>
                  <a:gd name="f60" fmla="val 245"/>
                  <a:gd name="f61" fmla="val 288"/>
                  <a:gd name="f62" fmla="val 293"/>
                  <a:gd name="f63" fmla="val 303"/>
                  <a:gd name="f64" fmla="val 485"/>
                  <a:gd name="f65" fmla="val 298"/>
                  <a:gd name="f66" fmla="val 480"/>
                  <a:gd name="f67" fmla="val 301"/>
                  <a:gd name="f68" fmla="val 478"/>
                  <a:gd name="f69" fmla="val 296"/>
                  <a:gd name="f70" fmla="val 291"/>
                  <a:gd name="f71" fmla="val 499"/>
                  <a:gd name="f72" fmla="val 316"/>
                  <a:gd name="f73" fmla="val 495"/>
                  <a:gd name="f74" fmla="val 325"/>
                  <a:gd name="f75" fmla="val 454"/>
                  <a:gd name="f76" fmla="val 310"/>
                  <a:gd name="f77" fmla="val 470"/>
                  <a:gd name="f78" fmla="val 340"/>
                  <a:gd name="f79" fmla="val 482"/>
                  <a:gd name="f80" fmla="val 343"/>
                  <a:gd name="f81" fmla="val 348"/>
                  <a:gd name="f82" fmla="val 471"/>
                  <a:gd name="f83" fmla="val 330"/>
                  <a:gd name="f84" fmla="val 456"/>
                  <a:gd name="f85" fmla="val 447"/>
                  <a:gd name="f86" fmla="val 306"/>
                  <a:gd name="f87" fmla="val 357"/>
                  <a:gd name="f88" fmla="val 452"/>
                  <a:gd name="f89" fmla="val 440"/>
                  <a:gd name="f90" fmla="val 308"/>
                  <a:gd name="f91" fmla="val 437"/>
                  <a:gd name="f92" fmla="val 439"/>
                  <a:gd name="f93" fmla="val 362"/>
                  <a:gd name="f94" fmla="val 435"/>
                  <a:gd name="f95" fmla="val 363"/>
                  <a:gd name="f96" fmla="val 432"/>
                  <a:gd name="f97" fmla="val 367"/>
                  <a:gd name="f98" fmla="val 428"/>
                  <a:gd name="f99" fmla="val 427"/>
                  <a:gd name="f100" fmla="val 403"/>
                  <a:gd name="f101" fmla="val 336"/>
                  <a:gd name="f102" fmla="val 421"/>
                  <a:gd name="f103" fmla="val 378"/>
                  <a:gd name="f104" fmla="val 415"/>
                  <a:gd name="f105" fmla="val 382"/>
                  <a:gd name="f106" fmla="val 392"/>
                  <a:gd name="f107" fmla="val 338"/>
                  <a:gd name="f108" fmla="val 352"/>
                  <a:gd name="f109" fmla="val 394"/>
                  <a:gd name="f110" fmla="val 368"/>
                  <a:gd name="f111" fmla="val 387"/>
                  <a:gd name="f112" fmla="val 385"/>
                  <a:gd name="f113" fmla="val 370"/>
                  <a:gd name="f114" fmla="val 384"/>
                  <a:gd name="f115" fmla="val 355"/>
                  <a:gd name="f116" fmla="val 341"/>
                  <a:gd name="f117" fmla="val 369"/>
                  <a:gd name="f118" fmla="val 372"/>
                  <a:gd name="f119" fmla="val 486"/>
                  <a:gd name="f120" fmla="val 418"/>
                  <a:gd name="f121" fmla="val 505"/>
                  <a:gd name="f122" fmla="val 466"/>
                  <a:gd name="f123" fmla="val 545"/>
                  <a:gd name="f124" fmla="val 627"/>
                  <a:gd name="f125" fmla="val 390"/>
                  <a:gd name="f126" fmla="val 680"/>
                  <a:gd name="f127" fmla="val 192"/>
                  <a:gd name="f128" fmla="val 682"/>
                  <a:gd name="f129" fmla="val 56"/>
                  <a:gd name="f130" fmla="val 39"/>
                  <a:gd name="f131" fmla="val 37"/>
                  <a:gd name="f132" fmla="val 27"/>
                  <a:gd name="f133" fmla="val 76"/>
                  <a:gd name="f134" fmla="val 20"/>
                  <a:gd name="f135" fmla="val 118"/>
                  <a:gd name="f136" fmla="val 83"/>
                  <a:gd name="f137" fmla="val 335"/>
                  <a:gd name="f138" fmla="val 169"/>
                  <a:gd name="f139" fmla="val 397"/>
                  <a:gd name="f140" fmla="val 196"/>
                  <a:gd name="f141" fmla="val 416"/>
                  <a:gd name="f142" fmla="val 434"/>
                  <a:gd name="f143" fmla="val 256"/>
                  <a:gd name="f144" fmla="val 443"/>
                  <a:gd name="f145" fmla="val 273"/>
                  <a:gd name="f146" fmla="val 449"/>
                  <a:gd name="f147" fmla="val 307"/>
                  <a:gd name="f148" fmla="val 309"/>
                  <a:gd name="f149" fmla="val 299"/>
                  <a:gd name="f150" fmla="val 388"/>
                  <a:gd name="f151" fmla="val 353"/>
                  <a:gd name="f152" fmla="val 292"/>
                  <a:gd name="f153" fmla="val 270"/>
                  <a:gd name="f154" fmla="val 263"/>
                  <a:gd name="f155" fmla="val 380"/>
                  <a:gd name="f156" fmla="val 282"/>
                  <a:gd name="f157" fmla="val 258"/>
                  <a:gd name="f158" fmla="val 365"/>
                  <a:gd name="f159" fmla="val 252"/>
                  <a:gd name="f160" fmla="val 249"/>
                  <a:gd name="f161" fmla="val 247"/>
                  <a:gd name="f162" fmla="val 311"/>
                  <a:gd name="f163" fmla="val 232"/>
                  <a:gd name="f164" fmla="val 223"/>
                  <a:gd name="f165" fmla="val 228"/>
                  <a:gd name="f166" fmla="val 318"/>
                  <a:gd name="f167" fmla="val 221"/>
                  <a:gd name="f168" fmla="val 331"/>
                  <a:gd name="f169" fmla="val 212"/>
                  <a:gd name="f170" fmla="val 345"/>
                  <a:gd name="f171" fmla="val 350"/>
                  <a:gd name="f172" fmla="val 203"/>
                  <a:gd name="f173" fmla="val 204"/>
                  <a:gd name="f174" fmla="val 215"/>
                  <a:gd name="f175" fmla="val 188"/>
                  <a:gd name="f176" fmla="val 326"/>
                  <a:gd name="f177" fmla="val 185"/>
                  <a:gd name="f178" fmla="val 208"/>
                  <a:gd name="f179" fmla="val 197"/>
                  <a:gd name="f180" fmla="val 300"/>
                  <a:gd name="f181" fmla="val 181"/>
                  <a:gd name="f182" fmla="val 305"/>
                  <a:gd name="f183" fmla="val 295"/>
                  <a:gd name="f184" fmla="val 173"/>
                  <a:gd name="f185" fmla="val 285"/>
                  <a:gd name="f186" fmla="val 239"/>
                  <a:gd name="f187" fmla="val 165"/>
                  <a:gd name="f188" fmla="val 269"/>
                  <a:gd name="f189" fmla="val 260"/>
                  <a:gd name="f190" fmla="val 229"/>
                  <a:gd name="f191" fmla="val 157"/>
                  <a:gd name="f192" fmla="val 160"/>
                  <a:gd name="f193" fmla="val 225"/>
                  <a:gd name="f194" fmla="val 222"/>
                  <a:gd name="f195" fmla="val 216"/>
                  <a:gd name="f196" fmla="val 156"/>
                  <a:gd name="f197" fmla="val 195"/>
                  <a:gd name="f198" fmla="val 175"/>
                  <a:gd name="f199" fmla="val 164"/>
                  <a:gd name="f200" fmla="val 170"/>
                  <a:gd name="f201" fmla="val 220"/>
                  <a:gd name="f202" fmla="val 148"/>
                  <a:gd name="f203" fmla="val 153"/>
                  <a:gd name="f204" fmla="val 134"/>
                  <a:gd name="f205" fmla="val 124"/>
                  <a:gd name="f206" fmla="val 146"/>
                  <a:gd name="f207" fmla="val 187"/>
                  <a:gd name="f208" fmla="val 109"/>
                  <a:gd name="f209" fmla="val 103"/>
                  <a:gd name="f210" fmla="val 139"/>
                  <a:gd name="f211" fmla="val 91"/>
                  <a:gd name="f212" fmla="val 86"/>
                  <a:gd name="f213" fmla="val 218"/>
                  <a:gd name="f214" fmla="val 84"/>
                  <a:gd name="f215" fmla="val 78"/>
                  <a:gd name="f216" fmla="val 68"/>
                  <a:gd name="f217" fmla="val 61"/>
                  <a:gd name="f218" fmla="val 280"/>
                  <a:gd name="f219" fmla="val 99"/>
                  <a:gd name="f220" fmla="val 240"/>
                  <a:gd name="f221" fmla="val 47"/>
                  <a:gd name="f222" fmla="val 42"/>
                  <a:gd name="f223" fmla="val 268"/>
                  <a:gd name="f224" fmla="val 33"/>
                  <a:gd name="f225" fmla="val 275"/>
                  <a:gd name="f226" fmla="val 30"/>
                  <a:gd name="f227" fmla="val 88"/>
                  <a:gd name="f228" fmla="val 314"/>
                  <a:gd name="f229" fmla="val 323"/>
                  <a:gd name="f230" fmla="val 28"/>
                  <a:gd name="f231" fmla="val 93"/>
                  <a:gd name="f232" fmla="val 337"/>
                  <a:gd name="f233" fmla="val 40"/>
                  <a:gd name="f234" fmla="val 35"/>
                  <a:gd name="f235" fmla="val 344"/>
                  <a:gd name="f236" fmla="val 32"/>
                  <a:gd name="f237" fmla="val 349"/>
                  <a:gd name="f238" fmla="val 347"/>
                  <a:gd name="f239" fmla="val 361"/>
                  <a:gd name="f240" fmla="val 25"/>
                  <a:gd name="f241" fmla="val 376"/>
                  <a:gd name="f242" fmla="val 409"/>
                  <a:gd name="f243" fmla="val 98"/>
                  <a:gd name="f244" fmla="val 442"/>
                  <a:gd name="f245" fmla="val 45"/>
                  <a:gd name="f246" fmla="val 404"/>
                  <a:gd name="f247" fmla="val 59"/>
                  <a:gd name="f248" fmla="val 66"/>
                  <a:gd name="f249" fmla="val 74"/>
                  <a:gd name="f250" fmla="val 451"/>
                  <a:gd name="f251" fmla="val 81"/>
                  <a:gd name="f252" fmla="val 89"/>
                  <a:gd name="f253" fmla="val 138"/>
                  <a:gd name="f254" fmla="val 492"/>
                  <a:gd name="f255" fmla="val 101"/>
                  <a:gd name="f256" fmla="val 497"/>
                  <a:gd name="f257" fmla="val 108"/>
                  <a:gd name="f258" fmla="val 602"/>
                  <a:gd name="f259" fmla="val 569"/>
                  <a:gd name="f260" fmla="val 313"/>
                  <a:gd name="f261" fmla="val 557"/>
                  <a:gd name="f262" fmla="val 592"/>
                  <a:gd name="f263" fmla="val 564"/>
                  <a:gd name="f264" fmla="val 552"/>
                  <a:gd name="f265" fmla="val 524"/>
                  <a:gd name="f266" fmla="val 317"/>
                  <a:gd name="f267" fmla="val 489"/>
                  <a:gd name="f268" fmla="val 479"/>
                  <a:gd name="f269" fmla="val 512"/>
                  <a:gd name="f270" fmla="val 441"/>
                  <a:gd name="f271" fmla="val 412"/>
                  <a:gd name="f272" fmla="val 401"/>
                  <a:gd name="f273" fmla="val 431"/>
                  <a:gd name="f274" fmla="val 402"/>
                  <a:gd name="f275" fmla="val 377"/>
                  <a:gd name="f276" fmla="val 321"/>
                  <a:gd name="f277" fmla="val 375"/>
                  <a:gd name="f278" fmla="val 354"/>
                  <a:gd name="f279" fmla="val 320"/>
                  <a:gd name="f280" fmla="val 333"/>
                  <a:gd name="f281" fmla="val 356"/>
                  <a:gd name="f282" fmla="val 279"/>
                  <a:gd name="f283" fmla="val 254"/>
                  <a:gd name="f284" fmla="val 214"/>
                  <a:gd name="f285" fmla="val 246"/>
                  <a:gd name="f286" fmla="val 136"/>
                  <a:gd name="f287" fmla="val 94"/>
                  <a:gd name="f288" fmla="val 79"/>
                  <a:gd name="f289" fmla="val 444"/>
                  <a:gd name="f290" fmla="val 104"/>
                  <a:gd name="f291" fmla="val 294"/>
                  <a:gd name="f292" fmla="val 315"/>
                  <a:gd name="f293" fmla="val 297"/>
                  <a:gd name="f294" fmla="val 271"/>
                  <a:gd name="f295" fmla="val 277"/>
                  <a:gd name="f296" fmla="val 264"/>
                  <a:gd name="f297" fmla="val 262"/>
                  <a:gd name="f298" fmla="val 286"/>
                  <a:gd name="f299" fmla="val 304"/>
                  <a:gd name="f300" fmla="val 302"/>
                  <a:gd name="f301" fmla="val 328"/>
                  <a:gd name="f302" fmla="val 366"/>
                  <a:gd name="f303" fmla="val 250"/>
                  <a:gd name="f304" fmla="val 381"/>
                  <a:gd name="f305" fmla="val 272"/>
                  <a:gd name="f306" fmla="val 281"/>
                  <a:gd name="f307" fmla="val 399"/>
                  <a:gd name="f308" fmla="val 408"/>
                  <a:gd name="f309" fmla="val 400"/>
                  <a:gd name="f310" fmla="val 424"/>
                  <a:gd name="f311" fmla="val 255"/>
                  <a:gd name="f312" fmla="val 276"/>
                  <a:gd name="f313" fmla="val 430"/>
                  <a:gd name="f314" fmla="val 423"/>
                  <a:gd name="f315" fmla="val 205"/>
                  <a:gd name="f316" fmla="val 158"/>
                  <a:gd name="f317" fmla="val 126"/>
                  <a:gd name="f318" fmla="val 128"/>
                  <a:gd name="f319" fmla="val 149"/>
                  <a:gd name="f320" fmla="val 143"/>
                  <a:gd name="f321" fmla="val 373"/>
                  <a:gd name="f322" fmla="val 121"/>
                  <a:gd name="f323" fmla="val 342"/>
                  <a:gd name="f324" fmla="val 52"/>
                  <a:gd name="f325" fmla="val 329"/>
                  <a:gd name="f326" fmla="val 129"/>
                  <a:gd name="f327" fmla="val 159"/>
                  <a:gd name="f328" fmla="val 141"/>
                  <a:gd name="f329" fmla="val 190"/>
                  <a:gd name="f330" fmla="val 251"/>
                  <a:gd name="f331" fmla="val 287"/>
                  <a:gd name="f332" fmla="val 261"/>
                  <a:gd name="f333" fmla="val 257"/>
                  <a:gd name="f334" fmla="*/ f2 1 683"/>
                  <a:gd name="f335" fmla="*/ f3 1 603"/>
                  <a:gd name="f336" fmla="+- f6 0 f4"/>
                  <a:gd name="f337" fmla="+- f5 0 f4"/>
                  <a:gd name="f338" fmla="*/ f337 1 683"/>
                  <a:gd name="f339" fmla="*/ f336 1 603"/>
                  <a:gd name="f340" fmla="*/ f4 1 f338"/>
                  <a:gd name="f341" fmla="*/ f5 1 f338"/>
                  <a:gd name="f342" fmla="*/ f4 1 f339"/>
                  <a:gd name="f343" fmla="*/ f6 1 f339"/>
                  <a:gd name="f344" fmla="*/ f340 f334 1"/>
                  <a:gd name="f345" fmla="*/ f341 f334 1"/>
                  <a:gd name="f346" fmla="*/ f343 f335 1"/>
                  <a:gd name="f347" fmla="*/ f342 f33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44" t="f347" r="f345" b="f346"/>
                <a:pathLst>
                  <a:path w="683" h="603">
                    <a:moveTo>
                      <a:pt x="f7" y="f8"/>
                    </a:moveTo>
                    <a:lnTo>
                      <a:pt x="f9" y="f10"/>
                    </a:lnTo>
                    <a:lnTo>
                      <a:pt x="f11" y="f12"/>
                    </a:lnTo>
                    <a:lnTo>
                      <a:pt x="f13" y="f14"/>
                    </a:lnTo>
                    <a:lnTo>
                      <a:pt x="f13" y="f15"/>
                    </a:lnTo>
                    <a:lnTo>
                      <a:pt x="f16" y="f17"/>
                    </a:lnTo>
                    <a:lnTo>
                      <a:pt x="f18" y="f19"/>
                    </a:lnTo>
                    <a:lnTo>
                      <a:pt x="f13" y="f20"/>
                    </a:lnTo>
                    <a:lnTo>
                      <a:pt x="f21" y="f22"/>
                    </a:lnTo>
                    <a:lnTo>
                      <a:pt x="f13" y="f23"/>
                    </a:lnTo>
                    <a:lnTo>
                      <a:pt x="f13" y="f24"/>
                    </a:lnTo>
                    <a:lnTo>
                      <a:pt x="f9" y="f25"/>
                    </a:lnTo>
                    <a:lnTo>
                      <a:pt x="f26" y="f27"/>
                    </a:lnTo>
                    <a:lnTo>
                      <a:pt x="f28" y="f29"/>
                    </a:lnTo>
                    <a:lnTo>
                      <a:pt x="f30" y="f31"/>
                    </a:lnTo>
                    <a:lnTo>
                      <a:pt x="f26" y="f32"/>
                    </a:lnTo>
                    <a:lnTo>
                      <a:pt x="f30" y="f33"/>
                    </a:lnTo>
                    <a:lnTo>
                      <a:pt x="f30" y="f34"/>
                    </a:lnTo>
                    <a:lnTo>
                      <a:pt x="f35" y="f36"/>
                    </a:lnTo>
                    <a:cubicBezTo>
                      <a:pt x="f37" y="f38"/>
                      <a:pt x="f9" y="f39"/>
                      <a:pt x="f28" y="f40"/>
                    </a:cubicBezTo>
                    <a:lnTo>
                      <a:pt x="f41" y="f40"/>
                    </a:lnTo>
                    <a:lnTo>
                      <a:pt x="f42" y="f43"/>
                    </a:lnTo>
                    <a:lnTo>
                      <a:pt x="f44" y="f45"/>
                    </a:lnTo>
                    <a:cubicBezTo>
                      <a:pt x="f46" y="f47"/>
                      <a:pt x="f48" y="f49"/>
                      <a:pt x="f50" y="f39"/>
                    </a:cubicBezTo>
                    <a:lnTo>
                      <a:pt x="f44" y="f51"/>
                    </a:lnTo>
                    <a:lnTo>
                      <a:pt x="f52" y="f53"/>
                    </a:lnTo>
                    <a:lnTo>
                      <a:pt x="f54" y="f55"/>
                    </a:lnTo>
                    <a:lnTo>
                      <a:pt x="f56" y="f57"/>
                    </a:lnTo>
                    <a:lnTo>
                      <a:pt x="f7" y="f58"/>
                    </a:lnTo>
                    <a:lnTo>
                      <a:pt x="f59" y="f60"/>
                    </a:lnTo>
                    <a:lnTo>
                      <a:pt x="f48" y="f61"/>
                    </a:lnTo>
                    <a:lnTo>
                      <a:pt x="f18" y="f62"/>
                    </a:lnTo>
                    <a:lnTo>
                      <a:pt x="f46" y="f63"/>
                    </a:lnTo>
                    <a:lnTo>
                      <a:pt x="f64" y="f65"/>
                    </a:lnTo>
                    <a:lnTo>
                      <a:pt x="f66" y="f67"/>
                    </a:lnTo>
                    <a:lnTo>
                      <a:pt x="f68" y="f69"/>
                    </a:lnTo>
                    <a:lnTo>
                      <a:pt x="f50" y="f70"/>
                    </a:lnTo>
                    <a:lnTo>
                      <a:pt x="f71" y="f72"/>
                    </a:lnTo>
                    <a:lnTo>
                      <a:pt x="f73" y="f74"/>
                    </a:lnTo>
                    <a:lnTo>
                      <a:pt x="f75" y="f65"/>
                    </a:lnTo>
                    <a:cubicBezTo>
                      <a:pt x="f54" y="f76"/>
                      <a:pt x="f77" y="f74"/>
                      <a:pt x="f66" y="f78"/>
                    </a:cubicBezTo>
                    <a:lnTo>
                      <a:pt x="f79" y="f80"/>
                    </a:lnTo>
                    <a:lnTo>
                      <a:pt x="f35" y="f81"/>
                    </a:lnTo>
                    <a:lnTo>
                      <a:pt x="f82" y="f80"/>
                    </a:lnTo>
                    <a:cubicBezTo>
                      <a:pt x="f50" y="f83"/>
                      <a:pt x="f84" y="f72"/>
                      <a:pt x="f85" y="f86"/>
                    </a:cubicBezTo>
                    <a:lnTo>
                      <a:pt x="f54" y="f87"/>
                    </a:lnTo>
                    <a:lnTo>
                      <a:pt x="f88" y="f0"/>
                    </a:lnTo>
                    <a:lnTo>
                      <a:pt x="f89" y="f90"/>
                    </a:lnTo>
                    <a:lnTo>
                      <a:pt x="f91" y="f0"/>
                    </a:lnTo>
                    <a:lnTo>
                      <a:pt x="f92" y="f93"/>
                    </a:lnTo>
                    <a:lnTo>
                      <a:pt x="f94" y="f93"/>
                    </a:lnTo>
                    <a:lnTo>
                      <a:pt x="f94" y="f95"/>
                    </a:lnTo>
                    <a:lnTo>
                      <a:pt x="f96" y="f97"/>
                    </a:lnTo>
                    <a:lnTo>
                      <a:pt x="f98" y="f95"/>
                    </a:lnTo>
                    <a:lnTo>
                      <a:pt x="f99" y="f95"/>
                    </a:lnTo>
                    <a:lnTo>
                      <a:pt x="f99" y="f93"/>
                    </a:lnTo>
                    <a:lnTo>
                      <a:pt x="f100" y="f101"/>
                    </a:lnTo>
                    <a:lnTo>
                      <a:pt x="f102" y="f103"/>
                    </a:lnTo>
                    <a:lnTo>
                      <a:pt x="f104" y="f105"/>
                    </a:lnTo>
                    <a:lnTo>
                      <a:pt x="f106" y="f107"/>
                    </a:lnTo>
                    <a:cubicBezTo>
                      <a:pt x="f106" y="f108"/>
                      <a:pt x="f109" y="f110"/>
                      <a:pt x="f109" y="f111"/>
                    </a:cubicBezTo>
                    <a:lnTo>
                      <a:pt x="f109" y="f106"/>
                    </a:lnTo>
                    <a:lnTo>
                      <a:pt x="f112" y="f106"/>
                    </a:lnTo>
                    <a:lnTo>
                      <a:pt x="f112" y="f111"/>
                    </a:lnTo>
                    <a:cubicBezTo>
                      <a:pt x="f112" y="f113"/>
                      <a:pt x="f114" y="f115"/>
                      <a:pt x="f114" y="f116"/>
                    </a:cubicBezTo>
                    <a:lnTo>
                      <a:pt x="f117" y="f109"/>
                    </a:lnTo>
                    <a:lnTo>
                      <a:pt x="f110" y="f106"/>
                    </a:lnTo>
                    <a:lnTo>
                      <a:pt x="f118" y="f119"/>
                    </a:lnTo>
                    <a:cubicBezTo>
                      <a:pt x="f120" y="f121"/>
                      <a:pt x="f122" y="f28"/>
                      <a:pt x="f13" y="f123"/>
                    </a:cubicBezTo>
                    <a:cubicBezTo>
                      <a:pt x="f124" y="f125"/>
                      <a:pt x="f126" y="f127"/>
                      <a:pt x="f128" y="f4"/>
                    </a:cubicBezTo>
                    <a:lnTo>
                      <a:pt x="f129" y="f4"/>
                    </a:lnTo>
                    <a:cubicBezTo>
                      <a:pt x="f130" y="f131"/>
                      <a:pt x="f132" y="f133"/>
                      <a:pt x="f134" y="f135"/>
                    </a:cubicBezTo>
                    <a:cubicBezTo>
                      <a:pt x="f4" y="f49"/>
                      <a:pt x="f136" y="f137"/>
                      <a:pt x="f138" y="f139"/>
                    </a:cubicBezTo>
                    <a:cubicBezTo>
                      <a:pt x="f140" y="f141"/>
                      <a:pt x="f38" y="f142"/>
                      <a:pt x="f143" y="f144"/>
                    </a:cubicBezTo>
                    <a:cubicBezTo>
                      <a:pt x="f145" y="f146"/>
                      <a:pt x="f58" y="f84"/>
                      <a:pt x="f147" y="f54"/>
                    </a:cubicBezTo>
                    <a:lnTo>
                      <a:pt x="f148" y="f103"/>
                    </a:lnTo>
                    <a:lnTo>
                      <a:pt x="f67" y="f80"/>
                    </a:lnTo>
                    <a:cubicBezTo>
                      <a:pt x="f67" y="f87"/>
                      <a:pt x="f149" y="f118"/>
                      <a:pt x="f149" y="f150"/>
                    </a:cubicBezTo>
                    <a:lnTo>
                      <a:pt x="f149" y="f109"/>
                    </a:lnTo>
                    <a:lnTo>
                      <a:pt x="f58" y="f109"/>
                    </a:lnTo>
                    <a:lnTo>
                      <a:pt x="f58" y="f150"/>
                    </a:lnTo>
                    <a:cubicBezTo>
                      <a:pt x="f58" y="f113"/>
                      <a:pt x="f58" y="f151"/>
                      <a:pt x="f152" y="f78"/>
                    </a:cubicBezTo>
                    <a:lnTo>
                      <a:pt x="f153" y="f112"/>
                    </a:lnTo>
                    <a:lnTo>
                      <a:pt x="f154" y="f155"/>
                    </a:lnTo>
                    <a:lnTo>
                      <a:pt x="f156" y="f78"/>
                    </a:lnTo>
                    <a:lnTo>
                      <a:pt x="f157" y="f158"/>
                    </a:lnTo>
                    <a:lnTo>
                      <a:pt x="f159" y="f113"/>
                    </a:lnTo>
                    <a:lnTo>
                      <a:pt x="f160" y="f158"/>
                    </a:lnTo>
                    <a:lnTo>
                      <a:pt x="f161" y="f158"/>
                    </a:lnTo>
                    <a:lnTo>
                      <a:pt x="f161" y="f95"/>
                    </a:lnTo>
                    <a:lnTo>
                      <a:pt x="f161" y="f93"/>
                    </a:lnTo>
                    <a:lnTo>
                      <a:pt x="f43" y="f162"/>
                    </a:lnTo>
                    <a:lnTo>
                      <a:pt x="f163" y="f93"/>
                    </a:lnTo>
                    <a:lnTo>
                      <a:pt x="f164" y="f0"/>
                    </a:lnTo>
                    <a:lnTo>
                      <a:pt x="f47" y="f90"/>
                    </a:lnTo>
                    <a:cubicBezTo>
                      <a:pt x="f165" y="f166"/>
                      <a:pt x="f167" y="f168"/>
                      <a:pt x="f169" y="f170"/>
                    </a:cubicBezTo>
                    <a:lnTo>
                      <a:pt x="f33" y="f171"/>
                    </a:lnTo>
                    <a:lnTo>
                      <a:pt x="f172" y="f170"/>
                    </a:lnTo>
                    <a:lnTo>
                      <a:pt x="f173" y="f116"/>
                    </a:lnTo>
                    <a:cubicBezTo>
                      <a:pt x="f174" y="f74"/>
                      <a:pt x="f164" y="f162"/>
                      <a:pt x="f49" y="f65"/>
                    </a:cubicBezTo>
                    <a:lnTo>
                      <a:pt x="f175" y="f176"/>
                    </a:lnTo>
                    <a:lnTo>
                      <a:pt x="f177" y="f166"/>
                    </a:lnTo>
                    <a:lnTo>
                      <a:pt x="f167" y="f62"/>
                    </a:lnTo>
                    <a:lnTo>
                      <a:pt x="f178" y="f65"/>
                    </a:lnTo>
                    <a:lnTo>
                      <a:pt x="f172" y="f63"/>
                    </a:lnTo>
                    <a:lnTo>
                      <a:pt x="f179" y="f180"/>
                    </a:lnTo>
                    <a:lnTo>
                      <a:pt x="f181" y="f182"/>
                    </a:lnTo>
                    <a:lnTo>
                      <a:pt x="f1" y="f183"/>
                    </a:lnTo>
                    <a:lnTo>
                      <a:pt x="f27" y="f58"/>
                    </a:lnTo>
                    <a:lnTo>
                      <a:pt x="f39" y="f161"/>
                    </a:lnTo>
                    <a:lnTo>
                      <a:pt x="f1" y="f70"/>
                    </a:lnTo>
                    <a:lnTo>
                      <a:pt x="f184" y="f185"/>
                    </a:lnTo>
                    <a:lnTo>
                      <a:pt x="f164" y="f186"/>
                    </a:lnTo>
                    <a:lnTo>
                      <a:pt x="f187" y="f188"/>
                    </a:lnTo>
                    <a:lnTo>
                      <a:pt x="f17" y="f189"/>
                    </a:lnTo>
                    <a:lnTo>
                      <a:pt x="f167" y="f190"/>
                    </a:lnTo>
                    <a:cubicBezTo>
                      <a:pt x="f27" y="f40"/>
                      <a:pt x="f181" y="f55"/>
                      <a:pt x="f17" y="f43"/>
                    </a:cubicBezTo>
                    <a:lnTo>
                      <a:pt x="f191" y="f43"/>
                    </a:lnTo>
                    <a:lnTo>
                      <a:pt x="f15" y="f47"/>
                    </a:lnTo>
                    <a:lnTo>
                      <a:pt x="f192" y="f47"/>
                    </a:lnTo>
                    <a:cubicBezTo>
                      <a:pt x="f25" y="f49"/>
                      <a:pt x="f31" y="f193"/>
                      <a:pt x="f169" y="f194"/>
                    </a:cubicBezTo>
                    <a:lnTo>
                      <a:pt x="f15" y="f36"/>
                    </a:lnTo>
                    <a:lnTo>
                      <a:pt x="f15" y="f32"/>
                    </a:lnTo>
                    <a:lnTo>
                      <a:pt x="f195" y="f169"/>
                    </a:lnTo>
                    <a:lnTo>
                      <a:pt x="f196" y="f197"/>
                    </a:lnTo>
                    <a:lnTo>
                      <a:pt x="f192" y="f177"/>
                    </a:lnTo>
                    <a:lnTo>
                      <a:pt x="f195" y="f173"/>
                    </a:lnTo>
                    <a:lnTo>
                      <a:pt x="f25" y="f24"/>
                    </a:lnTo>
                    <a:lnTo>
                      <a:pt x="f22" y="f1"/>
                    </a:lnTo>
                    <a:lnTo>
                      <a:pt x="f138" y="f198"/>
                    </a:lnTo>
                    <a:lnTo>
                      <a:pt x="f187" y="f22"/>
                    </a:lnTo>
                    <a:lnTo>
                      <a:pt x="f138" y="f199"/>
                    </a:lnTo>
                    <a:lnTo>
                      <a:pt x="f25" y="f200"/>
                    </a:lnTo>
                    <a:lnTo>
                      <a:pt x="f201" y="f20"/>
                    </a:lnTo>
                    <a:lnTo>
                      <a:pt x="f138" y="f196"/>
                    </a:lnTo>
                    <a:lnTo>
                      <a:pt x="f22" y="f202"/>
                    </a:lnTo>
                    <a:lnTo>
                      <a:pt x="f38" y="f203"/>
                    </a:lnTo>
                    <a:lnTo>
                      <a:pt x="f25" y="f204"/>
                    </a:lnTo>
                    <a:lnTo>
                      <a:pt x="f1" y="f205"/>
                    </a:lnTo>
                    <a:lnTo>
                      <a:pt x="f49" y="f206"/>
                    </a:lnTo>
                    <a:lnTo>
                      <a:pt x="f207" y="f208"/>
                    </a:lnTo>
                    <a:lnTo>
                      <a:pt x="f127" y="f209"/>
                    </a:lnTo>
                    <a:lnTo>
                      <a:pt x="f55" y="f210"/>
                    </a:lnTo>
                    <a:lnTo>
                      <a:pt x="f173" y="f211"/>
                    </a:lnTo>
                    <a:lnTo>
                      <a:pt x="f169" y="f212"/>
                    </a:lnTo>
                    <a:lnTo>
                      <a:pt x="f174" y="f211"/>
                    </a:lnTo>
                    <a:lnTo>
                      <a:pt x="f213" y="f214"/>
                    </a:lnTo>
                    <a:lnTo>
                      <a:pt x="f40" y="f211"/>
                    </a:lnTo>
                    <a:lnTo>
                      <a:pt x="f49" y="f215"/>
                    </a:lnTo>
                    <a:lnTo>
                      <a:pt x="f47" y="f133"/>
                    </a:lnTo>
                    <a:lnTo>
                      <a:pt x="f38" y="f216"/>
                    </a:lnTo>
                    <a:lnTo>
                      <a:pt x="f49" y="f217"/>
                    </a:lnTo>
                    <a:lnTo>
                      <a:pt x="f218" y="f219"/>
                    </a:lnTo>
                    <a:lnTo>
                      <a:pt x="f220" y="f221"/>
                    </a:lnTo>
                    <a:lnTo>
                      <a:pt x="f161" y="f222"/>
                    </a:lnTo>
                    <a:lnTo>
                      <a:pt x="f58" y="f219"/>
                    </a:lnTo>
                    <a:lnTo>
                      <a:pt x="f223" y="f224"/>
                    </a:lnTo>
                    <a:lnTo>
                      <a:pt x="f225" y="f226"/>
                    </a:lnTo>
                    <a:lnTo>
                      <a:pt x="f149" y="f211"/>
                    </a:lnTo>
                    <a:lnTo>
                      <a:pt x="f58" y="f132"/>
                    </a:lnTo>
                    <a:lnTo>
                      <a:pt x="f67" y="f132"/>
                    </a:lnTo>
                    <a:lnTo>
                      <a:pt x="f86" y="f227"/>
                    </a:lnTo>
                    <a:lnTo>
                      <a:pt x="f228" y="f132"/>
                    </a:lnTo>
                    <a:lnTo>
                      <a:pt x="f229" y="f230"/>
                    </a:lnTo>
                    <a:lnTo>
                      <a:pt x="f228" y="f231"/>
                    </a:lnTo>
                    <a:lnTo>
                      <a:pt x="f232" y="f233"/>
                    </a:lnTo>
                    <a:lnTo>
                      <a:pt x="f137" y="f234"/>
                    </a:lnTo>
                    <a:lnTo>
                      <a:pt x="f235" y="f236"/>
                    </a:lnTo>
                    <a:lnTo>
                      <a:pt x="f235" y="f234"/>
                    </a:lnTo>
                    <a:lnTo>
                      <a:pt x="f237" y="f131"/>
                    </a:lnTo>
                    <a:lnTo>
                      <a:pt x="f238" y="f233"/>
                    </a:lnTo>
                    <a:lnTo>
                      <a:pt x="f117" y="f211"/>
                    </a:lnTo>
                    <a:lnTo>
                      <a:pt x="f239" y="f132"/>
                    </a:lnTo>
                    <a:lnTo>
                      <a:pt x="f117" y="f240"/>
                    </a:lnTo>
                    <a:lnTo>
                      <a:pt x="f241" y="f212"/>
                    </a:lnTo>
                    <a:lnTo>
                      <a:pt x="f114" y="f240"/>
                    </a:lnTo>
                    <a:lnTo>
                      <a:pt x="f106" y="f240"/>
                    </a:lnTo>
                    <a:lnTo>
                      <a:pt x="f111" y="f211"/>
                    </a:lnTo>
                    <a:lnTo>
                      <a:pt x="f242" y="f132"/>
                    </a:lnTo>
                    <a:lnTo>
                      <a:pt x="f120" y="f236"/>
                    </a:lnTo>
                    <a:lnTo>
                      <a:pt x="f106" y="f243"/>
                    </a:lnTo>
                    <a:lnTo>
                      <a:pt x="f94" y="f233"/>
                    </a:lnTo>
                    <a:lnTo>
                      <a:pt x="f244" y="f245"/>
                    </a:lnTo>
                    <a:lnTo>
                      <a:pt x="f246" y="f219"/>
                    </a:lnTo>
                    <a:lnTo>
                      <a:pt x="f75" y="f247"/>
                    </a:lnTo>
                    <a:lnTo>
                      <a:pt x="f11" y="f248"/>
                    </a:lnTo>
                    <a:lnTo>
                      <a:pt x="f146" y="f249"/>
                    </a:lnTo>
                    <a:lnTo>
                      <a:pt x="f75" y="f133"/>
                    </a:lnTo>
                    <a:lnTo>
                      <a:pt x="f250" y="f227"/>
                    </a:lnTo>
                    <a:lnTo>
                      <a:pt x="f122" y="f251"/>
                    </a:lnTo>
                    <a:lnTo>
                      <a:pt x="f26" y="f252"/>
                    </a:lnTo>
                    <a:lnTo>
                      <a:pt x="f82" y="f136"/>
                    </a:lnTo>
                    <a:lnTo>
                      <a:pt x="f66" y="f252"/>
                    </a:lnTo>
                    <a:lnTo>
                      <a:pt x="f85" y="f253"/>
                    </a:lnTo>
                    <a:lnTo>
                      <a:pt x="f254" y="f255"/>
                    </a:lnTo>
                    <a:lnTo>
                      <a:pt x="f256" y="f257"/>
                    </a:lnTo>
                    <a:lnTo>
                      <a:pt x="f75" y="f14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39" y="f258"/>
                    </a:moveTo>
                    <a:lnTo>
                      <a:pt x="f228" y="f259"/>
                    </a:lnTo>
                    <a:lnTo>
                      <a:pt x="f260" y="f258"/>
                    </a:lnTo>
                    <a:lnTo>
                      <a:pt x="f239" y="f258"/>
                    </a:lnTo>
                    <a:close/>
                    <a:moveTo>
                      <a:pt x="f239" y="f258"/>
                    </a:moveTo>
                    <a:lnTo>
                      <a:pt x="f239" y="f258"/>
                    </a:lnTo>
                    <a:close/>
                    <a:moveTo>
                      <a:pt x="f228" y="f261"/>
                    </a:moveTo>
                    <a:lnTo>
                      <a:pt x="f158" y="f262"/>
                    </a:lnTo>
                    <a:lnTo>
                      <a:pt x="f95" y="f263"/>
                    </a:lnTo>
                    <a:lnTo>
                      <a:pt x="f228" y="f41"/>
                    </a:lnTo>
                    <a:lnTo>
                      <a:pt x="f228" y="f261"/>
                    </a:lnTo>
                    <a:close/>
                    <a:moveTo>
                      <a:pt x="f228" y="f261"/>
                    </a:moveTo>
                    <a:lnTo>
                      <a:pt x="f228" y="f261"/>
                    </a:lnTo>
                    <a:close/>
                    <a:moveTo>
                      <a:pt x="f228" y="f21"/>
                    </a:moveTo>
                    <a:lnTo>
                      <a:pt x="f95" y="f264"/>
                    </a:lnTo>
                    <a:lnTo>
                      <a:pt x="f95" y="f265"/>
                    </a:lnTo>
                    <a:lnTo>
                      <a:pt x="f266" y="f267"/>
                    </a:lnTo>
                    <a:lnTo>
                      <a:pt x="f228" y="f21"/>
                    </a:lnTo>
                    <a:close/>
                    <a:moveTo>
                      <a:pt x="f228" y="f21"/>
                    </a:moveTo>
                    <a:lnTo>
                      <a:pt x="f228" y="f21"/>
                    </a:lnTo>
                    <a:close/>
                    <a:moveTo>
                      <a:pt x="f266" y="f268"/>
                    </a:moveTo>
                    <a:lnTo>
                      <a:pt x="f95" y="f269"/>
                    </a:lnTo>
                    <a:lnTo>
                      <a:pt x="f239" y="f48"/>
                    </a:lnTo>
                    <a:lnTo>
                      <a:pt x="f266" y="f250"/>
                    </a:lnTo>
                    <a:lnTo>
                      <a:pt x="f266" y="f268"/>
                    </a:lnTo>
                    <a:close/>
                    <a:moveTo>
                      <a:pt x="f266" y="f268"/>
                    </a:moveTo>
                    <a:lnTo>
                      <a:pt x="f266" y="f268"/>
                    </a:lnTo>
                    <a:close/>
                    <a:moveTo>
                      <a:pt x="f266" y="f270"/>
                    </a:moveTo>
                    <a:lnTo>
                      <a:pt x="f239" y="f82"/>
                    </a:lnTo>
                    <a:lnTo>
                      <a:pt x="f239" y="f144"/>
                    </a:lnTo>
                    <a:lnTo>
                      <a:pt x="f166" y="f271"/>
                    </a:lnTo>
                    <a:lnTo>
                      <a:pt x="f266" y="f270"/>
                    </a:lnTo>
                    <a:close/>
                    <a:moveTo>
                      <a:pt x="f266" y="f270"/>
                    </a:moveTo>
                    <a:lnTo>
                      <a:pt x="f266" y="f270"/>
                    </a:lnTo>
                    <a:close/>
                    <a:moveTo>
                      <a:pt x="f166" y="f272"/>
                    </a:moveTo>
                    <a:lnTo>
                      <a:pt x="f0" y="f273"/>
                    </a:lnTo>
                    <a:lnTo>
                      <a:pt x="f0" y="f274"/>
                    </a:lnTo>
                    <a:lnTo>
                      <a:pt x="f107" y="f111"/>
                    </a:lnTo>
                    <a:lnTo>
                      <a:pt x="f107" y="f150"/>
                    </a:lnTo>
                    <a:lnTo>
                      <a:pt x="f232" y="f112"/>
                    </a:lnTo>
                    <a:lnTo>
                      <a:pt x="f166" y="f118"/>
                    </a:lnTo>
                    <a:lnTo>
                      <a:pt x="f166" y="f275"/>
                    </a:lnTo>
                    <a:lnTo>
                      <a:pt x="f276" y="f106"/>
                    </a:lnTo>
                    <a:lnTo>
                      <a:pt x="f166" y="f109"/>
                    </a:lnTo>
                    <a:lnTo>
                      <a:pt x="f166" y="f272"/>
                    </a:lnTo>
                    <a:close/>
                    <a:moveTo>
                      <a:pt x="f166" y="f272"/>
                    </a:moveTo>
                    <a:lnTo>
                      <a:pt x="f166" y="f272"/>
                    </a:lnTo>
                    <a:close/>
                    <a:moveTo>
                      <a:pt x="f238" y="f105"/>
                    </a:moveTo>
                    <a:lnTo>
                      <a:pt x="f0" y="f125"/>
                    </a:lnTo>
                    <a:lnTo>
                      <a:pt x="f0" y="f158"/>
                    </a:lnTo>
                    <a:lnTo>
                      <a:pt x="f238" y="f105"/>
                    </a:lnTo>
                    <a:close/>
                    <a:moveTo>
                      <a:pt x="f238" y="f105"/>
                    </a:moveTo>
                    <a:lnTo>
                      <a:pt x="f238" y="f105"/>
                    </a:lnTo>
                    <a:close/>
                    <a:moveTo>
                      <a:pt x="f116" y="f277"/>
                    </a:moveTo>
                    <a:lnTo>
                      <a:pt x="f278" y="f87"/>
                    </a:lnTo>
                    <a:lnTo>
                      <a:pt x="f279" y="f280"/>
                    </a:lnTo>
                    <a:lnTo>
                      <a:pt x="f279" y="f116"/>
                    </a:lnTo>
                    <a:lnTo>
                      <a:pt x="f116" y="f277"/>
                    </a:lnTo>
                    <a:close/>
                    <a:moveTo>
                      <a:pt x="f116" y="f277"/>
                    </a:moveTo>
                    <a:lnTo>
                      <a:pt x="f116" y="f277"/>
                    </a:lnTo>
                    <a:close/>
                    <a:moveTo>
                      <a:pt x="f279" y="f229"/>
                    </a:moveTo>
                    <a:lnTo>
                      <a:pt x="f0" y="f171"/>
                    </a:lnTo>
                    <a:lnTo>
                      <a:pt x="f87" y="f276"/>
                    </a:lnTo>
                    <a:lnTo>
                      <a:pt x="f279" y="f183"/>
                    </a:lnTo>
                    <a:lnTo>
                      <a:pt x="f279" y="f229"/>
                    </a:lnTo>
                    <a:close/>
                    <a:moveTo>
                      <a:pt x="f279" y="f229"/>
                    </a:moveTo>
                    <a:lnTo>
                      <a:pt x="f279" y="f229"/>
                    </a:lnTo>
                    <a:close/>
                    <a:moveTo>
                      <a:pt x="f276" y="f57"/>
                    </a:moveTo>
                    <a:lnTo>
                      <a:pt x="f87" y="f76"/>
                    </a:lnTo>
                    <a:lnTo>
                      <a:pt x="f281" y="f282"/>
                    </a:lnTo>
                    <a:lnTo>
                      <a:pt x="f276" y="f283"/>
                    </a:lnTo>
                    <a:lnTo>
                      <a:pt x="f276" y="f57"/>
                    </a:lnTo>
                    <a:close/>
                    <a:moveTo>
                      <a:pt x="f276" y="f57"/>
                    </a:moveTo>
                    <a:lnTo>
                      <a:pt x="f276" y="f57"/>
                    </a:lnTo>
                    <a:close/>
                    <a:moveTo>
                      <a:pt x="f229" y="f43"/>
                    </a:moveTo>
                    <a:lnTo>
                      <a:pt x="f281" y="f53"/>
                    </a:lnTo>
                    <a:lnTo>
                      <a:pt x="f281" y="f186"/>
                    </a:lnTo>
                    <a:lnTo>
                      <a:pt x="f280" y="f38"/>
                    </a:lnTo>
                    <a:cubicBezTo>
                      <a:pt x="f83" y="f49"/>
                      <a:pt x="f176" y="f55"/>
                      <a:pt x="f229" y="f43"/>
                    </a:cubicBezTo>
                    <a:close/>
                    <a:moveTo>
                      <a:pt x="f229" y="f43"/>
                    </a:moveTo>
                    <a:lnTo>
                      <a:pt x="f229" y="f43"/>
                    </a:lnTo>
                    <a:close/>
                    <a:moveTo>
                      <a:pt x="f107" y="f34"/>
                    </a:moveTo>
                    <a:lnTo>
                      <a:pt x="f151" y="f193"/>
                    </a:lnTo>
                    <a:cubicBezTo>
                      <a:pt x="f237" y="f201"/>
                      <a:pt x="f238" y="f34"/>
                      <a:pt x="f235" y="f284"/>
                    </a:cubicBezTo>
                    <a:lnTo>
                      <a:pt x="f116" y="f284"/>
                    </a:lnTo>
                    <a:lnTo>
                      <a:pt x="f107" y="f174"/>
                    </a:lnTo>
                    <a:lnTo>
                      <a:pt x="f107" y="f34"/>
                    </a:lnTo>
                    <a:close/>
                    <a:moveTo>
                      <a:pt x="f107" y="f34"/>
                    </a:moveTo>
                    <a:lnTo>
                      <a:pt x="f107" y="f34"/>
                    </a:lnTo>
                    <a:close/>
                    <a:moveTo>
                      <a:pt x="f229" y="f158"/>
                    </a:moveTo>
                    <a:lnTo>
                      <a:pt x="f166" y="f87"/>
                    </a:lnTo>
                    <a:lnTo>
                      <a:pt x="f166" y="f93"/>
                    </a:lnTo>
                    <a:lnTo>
                      <a:pt x="f229" y="f158"/>
                    </a:lnTo>
                    <a:close/>
                    <a:moveTo>
                      <a:pt x="f229" y="f158"/>
                    </a:moveTo>
                    <a:lnTo>
                      <a:pt x="f229" y="f158"/>
                    </a:lnTo>
                    <a:close/>
                    <a:moveTo>
                      <a:pt x="f285" y="f286"/>
                    </a:moveTo>
                    <a:lnTo>
                      <a:pt x="f47" y="f255"/>
                    </a:lnTo>
                    <a:lnTo>
                      <a:pt x="f213" y="f231"/>
                    </a:lnTo>
                    <a:lnTo>
                      <a:pt x="f285" y="f286"/>
                    </a:lnTo>
                    <a:close/>
                    <a:moveTo>
                      <a:pt x="f285" y="f286"/>
                    </a:moveTo>
                    <a:lnTo>
                      <a:pt x="f285" y="f286"/>
                    </a:lnTo>
                    <a:close/>
                    <a:moveTo>
                      <a:pt x="f43" y="f287"/>
                    </a:moveTo>
                    <a:lnTo>
                      <a:pt x="f225" y="f257"/>
                    </a:lnTo>
                    <a:lnTo>
                      <a:pt x="f220" y="f288"/>
                    </a:lnTo>
                    <a:lnTo>
                      <a:pt x="f43" y="f287"/>
                    </a:lnTo>
                    <a:close/>
                    <a:moveTo>
                      <a:pt x="f43" y="f287"/>
                    </a:moveTo>
                    <a:lnTo>
                      <a:pt x="f43" y="f287"/>
                    </a:lnTo>
                    <a:close/>
                    <a:moveTo>
                      <a:pt x="f289" y="f215"/>
                    </a:moveTo>
                    <a:lnTo>
                      <a:pt x="f242" y="f290"/>
                    </a:lnTo>
                    <a:lnTo>
                      <a:pt x="f89" y="f231"/>
                    </a:lnTo>
                    <a:lnTo>
                      <a:pt x="f289" y="f215"/>
                    </a:lnTo>
                    <a:close/>
                    <a:moveTo>
                      <a:pt x="f289" y="f215"/>
                    </a:moveTo>
                    <a:lnTo>
                      <a:pt x="f289" y="f215"/>
                    </a:lnTo>
                    <a:close/>
                    <a:moveTo>
                      <a:pt x="f85" y="f219"/>
                    </a:moveTo>
                    <a:lnTo>
                      <a:pt x="f92" y="f204"/>
                    </a:lnTo>
                    <a:lnTo>
                      <a:pt x="f122" y="f211"/>
                    </a:lnTo>
                    <a:lnTo>
                      <a:pt x="f85" y="f219"/>
                    </a:lnTo>
                    <a:close/>
                    <a:moveTo>
                      <a:pt x="f85" y="f219"/>
                    </a:moveTo>
                    <a:lnTo>
                      <a:pt x="f85" y="f219"/>
                    </a:lnTo>
                    <a:close/>
                    <a:moveTo>
                      <a:pt x="f291" y="f292"/>
                    </a:moveTo>
                    <a:cubicBezTo>
                      <a:pt x="f293" y="f58"/>
                      <a:pt x="f67" y="f188"/>
                      <a:pt x="f260" y="f60"/>
                    </a:cubicBezTo>
                    <a:lnTo>
                      <a:pt x="f260" y="f220"/>
                    </a:lnTo>
                    <a:lnTo>
                      <a:pt x="f57" y="f294"/>
                    </a:lnTo>
                    <a:lnTo>
                      <a:pt x="f295" y="f296"/>
                    </a:lnTo>
                    <a:lnTo>
                      <a:pt x="f260" y="f39"/>
                    </a:lnTo>
                    <a:cubicBezTo>
                      <a:pt x="f185" y="f43"/>
                      <a:pt x="f223" y="f297"/>
                      <a:pt x="f159" y="f57"/>
                    </a:cubicBezTo>
                    <a:lnTo>
                      <a:pt x="f159" y="f185"/>
                    </a:lnTo>
                    <a:lnTo>
                      <a:pt x="f143" y="f108"/>
                    </a:lnTo>
                    <a:lnTo>
                      <a:pt x="f152" y="f72"/>
                    </a:lnTo>
                    <a:lnTo>
                      <a:pt x="f152" y="f292"/>
                    </a:lnTo>
                    <a:lnTo>
                      <a:pt x="f291" y="f292"/>
                    </a:lnTo>
                    <a:close/>
                    <a:moveTo>
                      <a:pt x="f291" y="f292"/>
                    </a:moveTo>
                    <a:lnTo>
                      <a:pt x="f291" y="f292"/>
                    </a:lnTo>
                    <a:close/>
                    <a:moveTo>
                      <a:pt x="f162" y="f294"/>
                    </a:moveTo>
                    <a:cubicBezTo>
                      <a:pt x="f147" y="f298"/>
                      <a:pt x="f299" y="f180"/>
                      <a:pt x="f300" y="f292"/>
                    </a:cubicBezTo>
                    <a:lnTo>
                      <a:pt x="f300" y="f72"/>
                    </a:lnTo>
                    <a:lnTo>
                      <a:pt x="f299" y="f72"/>
                    </a:lnTo>
                    <a:lnTo>
                      <a:pt x="f162" y="f301"/>
                    </a:lnTo>
                    <a:lnTo>
                      <a:pt x="f162" y="f294"/>
                    </a:lnTo>
                    <a:close/>
                    <a:moveTo>
                      <a:pt x="f162" y="f294"/>
                    </a:moveTo>
                    <a:lnTo>
                      <a:pt x="f162" y="f294"/>
                    </a:lnTo>
                    <a:close/>
                    <a:moveTo>
                      <a:pt x="f302" y="f303"/>
                    </a:moveTo>
                    <a:lnTo>
                      <a:pt x="f302" y="f137"/>
                    </a:lnTo>
                    <a:lnTo>
                      <a:pt x="f155" y="f292"/>
                    </a:lnTo>
                    <a:lnTo>
                      <a:pt x="f304" y="f260"/>
                    </a:lnTo>
                    <a:cubicBezTo>
                      <a:pt x="f103" y="f70"/>
                      <a:pt x="f277" y="f305"/>
                      <a:pt x="f302" y="f303"/>
                    </a:cubicBezTo>
                    <a:close/>
                    <a:moveTo>
                      <a:pt x="f302" y="f303"/>
                    </a:moveTo>
                    <a:lnTo>
                      <a:pt x="f302" y="f303"/>
                    </a:lnTo>
                    <a:close/>
                    <a:moveTo>
                      <a:pt x="f302" y="f47"/>
                    </a:moveTo>
                    <a:cubicBezTo>
                      <a:pt x="f304" y="f297"/>
                      <a:pt x="f111" y="f298"/>
                      <a:pt x="f125" y="f162"/>
                    </a:cubicBezTo>
                    <a:lnTo>
                      <a:pt x="f106" y="f260"/>
                    </a:lnTo>
                    <a:lnTo>
                      <a:pt x="f106" y="f292"/>
                    </a:lnTo>
                    <a:lnTo>
                      <a:pt x="f98" y="f108"/>
                    </a:lnTo>
                    <a:lnTo>
                      <a:pt x="f96" y="f57"/>
                    </a:lnTo>
                    <a:lnTo>
                      <a:pt x="f96" y="f306"/>
                    </a:lnTo>
                    <a:cubicBezTo>
                      <a:pt x="f141" y="f51"/>
                      <a:pt x="f307" y="f45"/>
                      <a:pt x="f117" y="f193"/>
                    </a:cubicBezTo>
                    <a:lnTo>
                      <a:pt x="f308" y="f297"/>
                    </a:lnTo>
                    <a:lnTo>
                      <a:pt x="f309" y="f188"/>
                    </a:lnTo>
                    <a:lnTo>
                      <a:pt x="f302" y="f47"/>
                    </a:lnTo>
                    <a:close/>
                    <a:moveTo>
                      <a:pt x="f302" y="f47"/>
                    </a:moveTo>
                    <a:lnTo>
                      <a:pt x="f302" y="f47"/>
                    </a:lnTo>
                    <a:close/>
                    <a:moveTo>
                      <a:pt x="f111" y="f38"/>
                    </a:moveTo>
                    <a:cubicBezTo>
                      <a:pt x="f242" y="f220"/>
                      <a:pt x="f310" y="f311"/>
                      <a:pt x="f92" y="f312"/>
                    </a:cubicBezTo>
                    <a:lnTo>
                      <a:pt x="f244" y="f312"/>
                    </a:lnTo>
                    <a:lnTo>
                      <a:pt x="f244" y="f295"/>
                    </a:lnTo>
                    <a:lnTo>
                      <a:pt x="f77" y="f185"/>
                    </a:lnTo>
                    <a:lnTo>
                      <a:pt x="f96" y="f194"/>
                    </a:lnTo>
                    <a:lnTo>
                      <a:pt x="f313" y="f201"/>
                    </a:lnTo>
                    <a:cubicBezTo>
                      <a:pt x="f104" y="f34"/>
                      <a:pt x="f139" y="f174"/>
                      <a:pt x="f155" y="f169"/>
                    </a:cubicBezTo>
                    <a:lnTo>
                      <a:pt x="f310" y="f39"/>
                    </a:lnTo>
                    <a:lnTo>
                      <a:pt x="f314" y="f47"/>
                    </a:lnTo>
                    <a:lnTo>
                      <a:pt x="f111" y="f38"/>
                    </a:lnTo>
                    <a:close/>
                    <a:moveTo>
                      <a:pt x="f111" y="f38"/>
                    </a:moveTo>
                    <a:lnTo>
                      <a:pt x="f111" y="f38"/>
                    </a:lnTo>
                    <a:close/>
                    <a:moveTo>
                      <a:pt x="f304" y="f173"/>
                    </a:moveTo>
                    <a:cubicBezTo>
                      <a:pt x="f139" y="f315"/>
                      <a:pt x="f104" y="f33"/>
                      <a:pt x="f313" y="f169"/>
                    </a:cubicBezTo>
                    <a:lnTo>
                      <a:pt x="f96" y="f33"/>
                    </a:lnTo>
                    <a:lnTo>
                      <a:pt x="f142" y="f32"/>
                    </a:lnTo>
                    <a:lnTo>
                      <a:pt x="f73" y="f198"/>
                    </a:lnTo>
                    <a:lnTo>
                      <a:pt x="f313" y="f199"/>
                    </a:lnTo>
                    <a:lnTo>
                      <a:pt x="f98" y="f199"/>
                    </a:lnTo>
                    <a:lnTo>
                      <a:pt x="f155" y="f31"/>
                    </a:lnTo>
                    <a:lnTo>
                      <a:pt x="f310" y="f29"/>
                    </a:lnTo>
                    <a:lnTo>
                      <a:pt x="f99" y="f127"/>
                    </a:lnTo>
                    <a:lnTo>
                      <a:pt x="f304" y="f173"/>
                    </a:lnTo>
                    <a:close/>
                    <a:moveTo>
                      <a:pt x="f304" y="f173"/>
                    </a:moveTo>
                    <a:lnTo>
                      <a:pt x="f304" y="f173"/>
                    </a:lnTo>
                    <a:close/>
                    <a:moveTo>
                      <a:pt x="f95" y="f31"/>
                    </a:moveTo>
                    <a:lnTo>
                      <a:pt x="f102" y="f316"/>
                    </a:lnTo>
                    <a:lnTo>
                      <a:pt x="f102" y="f196"/>
                    </a:lnTo>
                    <a:lnTo>
                      <a:pt x="f310" y="f15"/>
                    </a:lnTo>
                    <a:lnTo>
                      <a:pt x="f91" y="f209"/>
                    </a:lnTo>
                    <a:lnTo>
                      <a:pt x="f304" y="f317"/>
                    </a:lnTo>
                    <a:lnTo>
                      <a:pt x="f304" y="f318"/>
                    </a:lnTo>
                    <a:lnTo>
                      <a:pt x="f304" y="f317"/>
                    </a:lnTo>
                    <a:cubicBezTo>
                      <a:pt x="f117" y="f319"/>
                      <a:pt x="f0" y="f23"/>
                      <a:pt x="f238" y="f179"/>
                    </a:cubicBezTo>
                    <a:lnTo>
                      <a:pt x="f109" y="f253"/>
                    </a:lnTo>
                    <a:lnTo>
                      <a:pt x="f309" y="f14"/>
                    </a:lnTo>
                    <a:lnTo>
                      <a:pt x="f95" y="f31"/>
                    </a:lnTo>
                    <a:close/>
                    <a:moveTo>
                      <a:pt x="f95" y="f31"/>
                    </a:moveTo>
                    <a:lnTo>
                      <a:pt x="f95" y="f31"/>
                    </a:lnTo>
                    <a:close/>
                    <a:moveTo>
                      <a:pt x="f170" y="f1"/>
                    </a:moveTo>
                    <a:cubicBezTo>
                      <a:pt x="f278" y="f17"/>
                      <a:pt x="f95" y="f320"/>
                      <a:pt x="f118" y="f205"/>
                    </a:cubicBezTo>
                    <a:lnTo>
                      <a:pt x="f118" y="f8"/>
                    </a:lnTo>
                    <a:lnTo>
                      <a:pt x="f321" y="f322"/>
                    </a:lnTo>
                    <a:lnTo>
                      <a:pt x="f323" y="f324"/>
                    </a:lnTo>
                    <a:lnTo>
                      <a:pt x="f162" y="f205"/>
                    </a:lnTo>
                    <a:lnTo>
                      <a:pt x="f260" y="f317"/>
                    </a:lnTo>
                    <a:lnTo>
                      <a:pt x="f162" y="f317"/>
                    </a:lnTo>
                    <a:cubicBezTo>
                      <a:pt x="f276" y="f14"/>
                      <a:pt x="f325" y="f17"/>
                      <a:pt x="f232" y="f24"/>
                    </a:cubicBezTo>
                    <a:lnTo>
                      <a:pt x="f232" y="f322"/>
                    </a:lnTo>
                    <a:lnTo>
                      <a:pt x="f170" y="f322"/>
                    </a:lnTo>
                    <a:lnTo>
                      <a:pt x="f170" y="f1"/>
                    </a:lnTo>
                    <a:close/>
                    <a:moveTo>
                      <a:pt x="f170" y="f1"/>
                    </a:moveTo>
                    <a:lnTo>
                      <a:pt x="f170" y="f1"/>
                    </a:lnTo>
                    <a:close/>
                    <a:moveTo>
                      <a:pt x="f137" y="f179"/>
                    </a:moveTo>
                    <a:cubicBezTo>
                      <a:pt x="f74" y="f23"/>
                      <a:pt x="f228" y="f12"/>
                      <a:pt x="f300" y="f326"/>
                    </a:cubicBezTo>
                    <a:lnTo>
                      <a:pt x="f300" y="f318"/>
                    </a:lnTo>
                    <a:lnTo>
                      <a:pt x="f67" y="f317"/>
                    </a:lnTo>
                    <a:lnTo>
                      <a:pt x="f161" y="f290"/>
                    </a:lnTo>
                    <a:lnTo>
                      <a:pt x="f51" y="f316"/>
                    </a:lnTo>
                    <a:lnTo>
                      <a:pt x="f154" y="f316"/>
                    </a:lnTo>
                    <a:lnTo>
                      <a:pt x="f154" y="f327"/>
                    </a:lnTo>
                    <a:lnTo>
                      <a:pt x="f276" y="f197"/>
                    </a:lnTo>
                    <a:lnTo>
                      <a:pt x="f57" y="f206"/>
                    </a:lnTo>
                    <a:lnTo>
                      <a:pt x="f58" y="f328"/>
                    </a:lnTo>
                    <a:lnTo>
                      <a:pt x="f280" y="f179"/>
                    </a:lnTo>
                    <a:lnTo>
                      <a:pt x="f137" y="f179"/>
                    </a:lnTo>
                    <a:close/>
                    <a:moveTo>
                      <a:pt x="f137" y="f179"/>
                    </a:moveTo>
                    <a:lnTo>
                      <a:pt x="f137" y="f179"/>
                    </a:lnTo>
                    <a:close/>
                    <a:moveTo>
                      <a:pt x="f299" y="f179"/>
                    </a:moveTo>
                    <a:lnTo>
                      <a:pt x="f143" y="f19"/>
                    </a:lnTo>
                    <a:lnTo>
                      <a:pt x="f283" y="f19"/>
                    </a:lnTo>
                    <a:lnTo>
                      <a:pt x="f329" y="f25"/>
                    </a:lnTo>
                    <a:lnTo>
                      <a:pt x="f330" y="f284"/>
                    </a:lnTo>
                    <a:lnTo>
                      <a:pt x="f159" y="f169"/>
                    </a:lnTo>
                    <a:lnTo>
                      <a:pt x="f283" y="f284"/>
                    </a:lnTo>
                    <a:cubicBezTo>
                      <a:pt x="f153" y="f32"/>
                      <a:pt x="f331" y="f33"/>
                      <a:pt x="f300" y="f315"/>
                    </a:cubicBezTo>
                    <a:lnTo>
                      <a:pt x="f157" y="f197"/>
                    </a:lnTo>
                    <a:lnTo>
                      <a:pt x="f51" y="f177"/>
                    </a:lnTo>
                    <a:lnTo>
                      <a:pt x="f299" y="f179"/>
                    </a:lnTo>
                    <a:close/>
                    <a:moveTo>
                      <a:pt x="f299" y="f179"/>
                    </a:moveTo>
                    <a:lnTo>
                      <a:pt x="f299" y="f179"/>
                    </a:lnTo>
                    <a:close/>
                    <a:moveTo>
                      <a:pt x="f332" y="f55"/>
                    </a:moveTo>
                    <a:lnTo>
                      <a:pt x="f51" y="f190"/>
                    </a:lnTo>
                    <a:lnTo>
                      <a:pt x="f299" y="f174"/>
                    </a:lnTo>
                    <a:cubicBezTo>
                      <a:pt x="f331" y="f34"/>
                      <a:pt x="f153" y="f36"/>
                      <a:pt x="f283" y="f194"/>
                    </a:cubicBezTo>
                    <a:lnTo>
                      <a:pt x="f283" y="f38"/>
                    </a:lnTo>
                    <a:lnTo>
                      <a:pt x="f159" y="f38"/>
                    </a:lnTo>
                    <a:lnTo>
                      <a:pt x="f174" y="f298"/>
                    </a:lnTo>
                    <a:lnTo>
                      <a:pt x="f45" y="f282"/>
                    </a:lnTo>
                    <a:lnTo>
                      <a:pt x="f45" y="f295"/>
                    </a:lnTo>
                    <a:lnTo>
                      <a:pt x="f285" y="f295"/>
                    </a:lnTo>
                    <a:cubicBezTo>
                      <a:pt x="f51" y="f333"/>
                      <a:pt x="f225" y="f45"/>
                      <a:pt x="f293" y="f193"/>
                    </a:cubicBezTo>
                    <a:lnTo>
                      <a:pt x="f332" y="f55"/>
                    </a:lnTo>
                    <a:close/>
                    <a:moveTo>
                      <a:pt x="f332" y="f55"/>
                    </a:moveTo>
                    <a:lnTo>
                      <a:pt x="f332" y="f55"/>
                    </a:lnTo>
                    <a:close/>
                    <a:moveTo>
                      <a:pt x="f277" y="f78"/>
                    </a:moveTo>
                    <a:lnTo>
                      <a:pt x="f110" y="f108"/>
                    </a:lnTo>
                    <a:lnTo>
                      <a:pt x="f110" y="f110"/>
                    </a:lnTo>
                    <a:lnTo>
                      <a:pt x="f277" y="f78"/>
                    </a:lnTo>
                    <a:close/>
                  </a:path>
                </a:pathLst>
              </a:custGeom>
              <a:solidFill>
                <a:srgbClr val="D7B369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8" name="Forma Livre 27"/>
              <p:cNvSpPr/>
              <p:nvPr/>
            </p:nvSpPr>
            <p:spPr>
              <a:xfrm>
                <a:off x="9294839" y="5686562"/>
                <a:ext cx="227164" cy="63358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710"/>
                  <a:gd name="f5" fmla="val 246"/>
                  <a:gd name="f6" fmla="val 599"/>
                  <a:gd name="f7" fmla="val 53"/>
                  <a:gd name="f8" fmla="val 612"/>
                  <a:gd name="f9" fmla="val 192"/>
                  <a:gd name="f10" fmla="val 667"/>
                  <a:gd name="f11" fmla="val 197"/>
                  <a:gd name="f12" fmla="val 709"/>
                  <a:gd name="f13" fmla="val 202"/>
                  <a:gd name="f14" fmla="val 693"/>
                  <a:gd name="f15" fmla="val 63"/>
                  <a:gd name="f16" fmla="val 683"/>
                  <a:gd name="f17" fmla="val 2"/>
                  <a:gd name="f18" fmla="val 600"/>
                  <a:gd name="f19" fmla="val 632"/>
                  <a:gd name="f20" fmla="val 169"/>
                  <a:gd name="f21" fmla="val 620"/>
                  <a:gd name="f22" fmla="val 48"/>
                  <a:gd name="f23" fmla="val 623"/>
                  <a:gd name="f24" fmla="val 45"/>
                  <a:gd name="f25" fmla="val 626"/>
                  <a:gd name="f26" fmla="val 42"/>
                  <a:gd name="f27" fmla="val 37"/>
                  <a:gd name="f28" fmla="val 643"/>
                  <a:gd name="f29" fmla="val 650"/>
                  <a:gd name="f30" fmla="val 40"/>
                  <a:gd name="f31" fmla="val 662"/>
                  <a:gd name="f32" fmla="val 55"/>
                  <a:gd name="f33" fmla="val 669"/>
                  <a:gd name="f34" fmla="val 67"/>
                  <a:gd name="f35" fmla="val 174"/>
                  <a:gd name="f36" fmla="val 16"/>
                  <a:gd name="f37" fmla="val 97"/>
                  <a:gd name="f38" fmla="val 110"/>
                  <a:gd name="f39" fmla="val 109"/>
                  <a:gd name="f40" fmla="val 33"/>
                  <a:gd name="f41" fmla="val 98"/>
                  <a:gd name="f42" fmla="val 22"/>
                  <a:gd name="f43" fmla="val 85"/>
                  <a:gd name="f44" fmla="val 17"/>
                  <a:gd name="f45" fmla="val 18"/>
                  <a:gd name="f46" fmla="val 69"/>
                  <a:gd name="f47" fmla="val 15"/>
                  <a:gd name="f48" fmla="val 20"/>
                  <a:gd name="f49" fmla="val 32"/>
                  <a:gd name="f50" fmla="val 26"/>
                  <a:gd name="f51" fmla="val 38"/>
                  <a:gd name="f52" fmla="val 47"/>
                  <a:gd name="f53" fmla="val 57"/>
                  <a:gd name="f54" fmla="val 66"/>
                  <a:gd name="f55" fmla="val 76"/>
                  <a:gd name="f56" fmla="val 81"/>
                  <a:gd name="f57" fmla="val 86"/>
                  <a:gd name="f58" fmla="val 88"/>
                  <a:gd name="f59" fmla="val 452"/>
                  <a:gd name="f60" fmla="val 187"/>
                  <a:gd name="f61" fmla="val 448"/>
                  <a:gd name="f62" fmla="val 134"/>
                  <a:gd name="f63" fmla="val 423"/>
                  <a:gd name="f64" fmla="val 298"/>
                  <a:gd name="f65" fmla="val 272"/>
                  <a:gd name="f66" fmla="val 269"/>
                  <a:gd name="f67" fmla="val 264"/>
                  <a:gd name="f68" fmla="val 245"/>
                  <a:gd name="f69" fmla="val 281"/>
                  <a:gd name="f70" fmla="val 290"/>
                  <a:gd name="f71" fmla="val 293"/>
                  <a:gd name="f72" fmla="val 178"/>
                  <a:gd name="f73" fmla="val 297"/>
                  <a:gd name="f74" fmla="val 139"/>
                  <a:gd name="f75" fmla="val 315"/>
                  <a:gd name="f76" fmla="val 83"/>
                  <a:gd name="f77" fmla="val 405"/>
                  <a:gd name="f78" fmla="val 424"/>
                  <a:gd name="f79" fmla="val 428"/>
                  <a:gd name="f80" fmla="val 431"/>
                  <a:gd name="f81" fmla="val 440"/>
                  <a:gd name="f82" fmla="val 457"/>
                  <a:gd name="f83" fmla="*/ f1 1 710"/>
                  <a:gd name="f84" fmla="*/ f2 1 246"/>
                  <a:gd name="f85" fmla="+- f5 0 f3"/>
                  <a:gd name="f86" fmla="+- f4 0 f3"/>
                  <a:gd name="f87" fmla="*/ f86 1 710"/>
                  <a:gd name="f88" fmla="*/ f85 1 246"/>
                  <a:gd name="f89" fmla="*/ f3 1 f87"/>
                  <a:gd name="f90" fmla="*/ f4 1 f87"/>
                  <a:gd name="f91" fmla="*/ f3 1 f88"/>
                  <a:gd name="f92" fmla="*/ f5 1 f88"/>
                  <a:gd name="f93" fmla="*/ f89 f83 1"/>
                  <a:gd name="f94" fmla="*/ f90 f83 1"/>
                  <a:gd name="f95" fmla="*/ f92 f84 1"/>
                  <a:gd name="f96" fmla="*/ f91 f8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3" t="f96" r="f94" b="f95"/>
                <a:pathLst>
                  <a:path w="710" h="246">
                    <a:moveTo>
                      <a:pt x="f6" y="f7"/>
                    </a:moveTo>
                    <a:lnTo>
                      <a:pt x="f8" y="f9"/>
                    </a:lnTo>
                    <a:lnTo>
                      <a:pt x="f10" y="f11"/>
                    </a:lnTo>
                    <a:lnTo>
                      <a:pt x="f12" y="f13"/>
                    </a:lnTo>
                    <a:lnTo>
                      <a:pt x="f14" y="f15"/>
                    </a:lnTo>
                    <a:cubicBezTo>
                      <a:pt x="f16" y="f17"/>
                      <a:pt x="f18" y="f3"/>
                      <a:pt x="f6" y="f7"/>
                    </a:cubicBez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9" y="f20"/>
                    </a:moveTo>
                    <a:lnTo>
                      <a:pt x="f21" y="f7"/>
                    </a:lnTo>
                    <a:cubicBezTo>
                      <a:pt x="f21" y="f22"/>
                      <a:pt x="f23" y="f24"/>
                      <a:pt x="f25" y="f26"/>
                    </a:cubicBezTo>
                    <a:cubicBezTo>
                      <a:pt x="f19" y="f27"/>
                      <a:pt x="f28" y="f27"/>
                      <a:pt x="f29" y="f30"/>
                    </a:cubicBezTo>
                    <a:cubicBezTo>
                      <a:pt x="f31" y="f24"/>
                      <a:pt x="f10" y="f32"/>
                      <a:pt x="f33" y="f34"/>
                    </a:cubicBezTo>
                    <a:lnTo>
                      <a:pt x="f16" y="f35"/>
                    </a:lnTo>
                    <a:lnTo>
                      <a:pt x="f19" y="f20"/>
                    </a:lnTo>
                    <a:close/>
                    <a:moveTo>
                      <a:pt x="f19" y="f20"/>
                    </a:moveTo>
                    <a:lnTo>
                      <a:pt x="f19" y="f20"/>
                    </a:lnTo>
                    <a:close/>
                    <a:moveTo>
                      <a:pt x="f36" y="f15"/>
                    </a:moveTo>
                    <a:lnTo>
                      <a:pt x="f3" y="f13"/>
                    </a:lnTo>
                    <a:lnTo>
                      <a:pt x="f37" y="f9"/>
                    </a:lnTo>
                    <a:lnTo>
                      <a:pt x="f38" y="f7"/>
                    </a:lnTo>
                    <a:cubicBezTo>
                      <a:pt x="f39" y="f40"/>
                      <a:pt x="f41" y="f42"/>
                      <a:pt x="f43" y="f44"/>
                    </a:cubicBezTo>
                    <a:lnTo>
                      <a:pt x="f43" y="f45"/>
                    </a:lnTo>
                    <a:lnTo>
                      <a:pt x="f46" y="f47"/>
                    </a:lnTo>
                    <a:cubicBezTo>
                      <a:pt x="f24" y="f47"/>
                      <a:pt x="f48" y="f49"/>
                      <a:pt x="f36" y="f15"/>
                    </a:cubicBezTo>
                    <a:close/>
                    <a:moveTo>
                      <a:pt x="f36" y="f15"/>
                    </a:moveTo>
                    <a:lnTo>
                      <a:pt x="f36" y="f15"/>
                    </a:lnTo>
                    <a:close/>
                    <a:moveTo>
                      <a:pt x="f50" y="f35"/>
                    </a:moveTo>
                    <a:lnTo>
                      <a:pt x="f51" y="f34"/>
                    </a:lnTo>
                    <a:cubicBezTo>
                      <a:pt x="f30" y="f32"/>
                      <a:pt x="f52" y="f24"/>
                      <a:pt x="f53" y="f30"/>
                    </a:cubicBezTo>
                    <a:cubicBezTo>
                      <a:pt x="f54" y="f27"/>
                      <a:pt x="f55" y="f27"/>
                      <a:pt x="f56" y="f26"/>
                    </a:cubicBezTo>
                    <a:cubicBezTo>
                      <a:pt x="f57" y="f24"/>
                      <a:pt x="f57" y="f22"/>
                      <a:pt x="f58" y="f7"/>
                    </a:cubicBezTo>
                    <a:lnTo>
                      <a:pt x="f55" y="f20"/>
                    </a:lnTo>
                    <a:lnTo>
                      <a:pt x="f50" y="f35"/>
                    </a:lnTo>
                    <a:close/>
                    <a:moveTo>
                      <a:pt x="f50" y="f35"/>
                    </a:moveTo>
                    <a:lnTo>
                      <a:pt x="f50" y="f35"/>
                    </a:lnTo>
                    <a:close/>
                    <a:moveTo>
                      <a:pt x="f59" y="f60"/>
                    </a:moveTo>
                    <a:cubicBezTo>
                      <a:pt x="f61" y="f62"/>
                      <a:pt x="f63" y="f53"/>
                      <a:pt x="f0" y="f32"/>
                    </a:cubicBezTo>
                    <a:cubicBezTo>
                      <a:pt x="f64" y="f53"/>
                      <a:pt x="f65" y="f62"/>
                      <a:pt x="f66" y="f60"/>
                    </a:cubicBezTo>
                    <a:lnTo>
                      <a:pt x="f67" y="f68"/>
                    </a:lnTo>
                    <a:cubicBezTo>
                      <a:pt x="f65" y="f68"/>
                      <a:pt x="f69" y="f68"/>
                      <a:pt x="f70" y="f68"/>
                    </a:cubicBezTo>
                    <a:lnTo>
                      <a:pt x="f71" y="f72"/>
                    </a:lnTo>
                    <a:cubicBezTo>
                      <a:pt x="f73" y="f74"/>
                      <a:pt x="f75" y="f76"/>
                      <a:pt x="f0" y="f76"/>
                    </a:cubicBezTo>
                    <a:cubicBezTo>
                      <a:pt x="f77" y="f76"/>
                      <a:pt x="f78" y="f74"/>
                      <a:pt x="f79" y="f72"/>
                    </a:cubicBezTo>
                    <a:lnTo>
                      <a:pt x="f80" y="f68"/>
                    </a:lnTo>
                    <a:cubicBezTo>
                      <a:pt x="f81" y="f68"/>
                      <a:pt x="f61" y="f68"/>
                      <a:pt x="f82" y="f68"/>
                    </a:cubicBezTo>
                    <a:lnTo>
                      <a:pt x="f59" y="f60"/>
                    </a:lnTo>
                    <a:close/>
                  </a:path>
                </a:pathLst>
              </a:custGeom>
              <a:solidFill>
                <a:srgbClr val="F8EBDA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29" name="Forma Livre 28"/>
              <p:cNvSpPr/>
              <p:nvPr/>
            </p:nvSpPr>
            <p:spPr>
              <a:xfrm>
                <a:off x="9296284" y="6005523"/>
                <a:ext cx="38157" cy="152284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175"/>
                  <a:gd name="f4" fmla="val 494"/>
                  <a:gd name="f5" fmla="val 109"/>
                  <a:gd name="f6" fmla="val 486"/>
                  <a:gd name="f7" fmla="val 174"/>
                  <a:gd name="f8" fmla="val 382"/>
                  <a:gd name="f9" fmla="val 493"/>
                  <a:gd name="f10" fmla="val 66"/>
                  <a:gd name="f11" fmla="val 427"/>
                  <a:gd name="f12" fmla="val 397"/>
                  <a:gd name="f13" fmla="val 367"/>
                  <a:gd name="f14" fmla="val 288"/>
                  <a:gd name="f15" fmla="val 308"/>
                  <a:gd name="f16" fmla="val 353"/>
                  <a:gd name="f17" fmla="val 274"/>
                  <a:gd name="f18" fmla="val 215"/>
                  <a:gd name="f19" fmla="val 146"/>
                  <a:gd name="f20" fmla="val 239"/>
                  <a:gd name="f21" fmla="val 126"/>
                  <a:gd name="f22" fmla="val 98"/>
                  <a:gd name="f23" fmla="val 76"/>
                  <a:gd name="f24" fmla="val 48"/>
                  <a:gd name="f25" fmla="val 28"/>
                  <a:gd name="f26" fmla="val 57"/>
                  <a:gd name="f27" fmla="val 202"/>
                  <a:gd name="f28" fmla="val 114"/>
                  <a:gd name="f29" fmla="val 164"/>
                  <a:gd name="f30" fmla="val 42"/>
                  <a:gd name="f31" fmla="val 151"/>
                  <a:gd name="f32" fmla="val 129"/>
                  <a:gd name="f33" fmla="val 119"/>
                  <a:gd name="f34" fmla="val 68"/>
                  <a:gd name="f35" fmla="val 43"/>
                  <a:gd name="f36" fmla="val 105"/>
                  <a:gd name="f37" fmla="val 85"/>
                  <a:gd name="f38" fmla="val 64"/>
                  <a:gd name="f39" fmla="val 78"/>
                  <a:gd name="f40" fmla="val 81"/>
                  <a:gd name="f41" fmla="val 108"/>
                  <a:gd name="f42" fmla="val 91"/>
                  <a:gd name="f43" fmla="val 71"/>
                  <a:gd name="f44" fmla="val 18"/>
                  <a:gd name="f45" fmla="val 79"/>
                  <a:gd name="f46" fmla="val 15"/>
                  <a:gd name="f47" fmla="val 100"/>
                  <a:gd name="f48" fmla="val 13"/>
                  <a:gd name="f49" fmla="val 5"/>
                  <a:gd name="f50" fmla="val 93"/>
                  <a:gd name="f51" fmla="*/ f0 1 175"/>
                  <a:gd name="f52" fmla="*/ f1 1 494"/>
                  <a:gd name="f53" fmla="+- f4 0 f2"/>
                  <a:gd name="f54" fmla="+- f3 0 f2"/>
                  <a:gd name="f55" fmla="*/ f54 1 175"/>
                  <a:gd name="f56" fmla="*/ f53 1 494"/>
                  <a:gd name="f57" fmla="*/ f2 1 f55"/>
                  <a:gd name="f58" fmla="*/ f3 1 f55"/>
                  <a:gd name="f59" fmla="*/ f2 1 f56"/>
                  <a:gd name="f60" fmla="*/ f4 1 f56"/>
                  <a:gd name="f61" fmla="*/ f57 f51 1"/>
                  <a:gd name="f62" fmla="*/ f58 f51 1"/>
                  <a:gd name="f63" fmla="*/ f60 f52 1"/>
                  <a:gd name="f64" fmla="*/ f59 f5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61" t="f64" r="f62" b="f63"/>
                <a:pathLst>
                  <a:path w="175" h="494"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5" y="f6"/>
                    </a:moveTo>
                    <a:lnTo>
                      <a:pt x="f5" y="f6"/>
                    </a:lnTo>
                    <a:close/>
                    <a:moveTo>
                      <a:pt x="f7" y="f8"/>
                    </a:moveTo>
                    <a:lnTo>
                      <a:pt x="f2" y="f8"/>
                    </a:lnTo>
                    <a:lnTo>
                      <a:pt x="f2" y="f9"/>
                    </a:lnTo>
                    <a:lnTo>
                      <a:pt x="f10" y="f9"/>
                    </a:lnTo>
                    <a:lnTo>
                      <a:pt x="f10" y="f11"/>
                    </a:lnTo>
                    <a:cubicBezTo>
                      <a:pt x="f10" y="f12"/>
                      <a:pt x="f5" y="f12"/>
                      <a:pt x="f5" y="f11"/>
                    </a:cubicBezTo>
                    <a:lnTo>
                      <a:pt x="f5" y="f6"/>
                    </a:lnTo>
                    <a:lnTo>
                      <a:pt x="f5" y="f9"/>
                    </a:lnTo>
                    <a:lnTo>
                      <a:pt x="f7" y="f9"/>
                    </a:lnTo>
                    <a:lnTo>
                      <a:pt x="f7" y="f8"/>
                    </a:lnTo>
                    <a:close/>
                    <a:moveTo>
                      <a:pt x="f7" y="f8"/>
                    </a:moveTo>
                    <a:lnTo>
                      <a:pt x="f7" y="f8"/>
                    </a:lnTo>
                    <a:close/>
                    <a:moveTo>
                      <a:pt x="f2" y="f13"/>
                    </a:moveTo>
                    <a:lnTo>
                      <a:pt x="f7" y="f13"/>
                    </a:lnTo>
                    <a:lnTo>
                      <a:pt x="f7" y="f14"/>
                    </a:lnTo>
                    <a:lnTo>
                      <a:pt x="f2" y="f14"/>
                    </a:lnTo>
                    <a:lnTo>
                      <a:pt x="f2" y="f13"/>
                    </a:lnTo>
                    <a:close/>
                    <a:moveTo>
                      <a:pt x="f2" y="f13"/>
                    </a:moveTo>
                    <a:lnTo>
                      <a:pt x="f2" y="f13"/>
                    </a:lnTo>
                    <a:close/>
                    <a:moveTo>
                      <a:pt x="f5" y="f15"/>
                    </a:moveTo>
                    <a:lnTo>
                      <a:pt x="f5" y="f16"/>
                    </a:lnTo>
                    <a:lnTo>
                      <a:pt x="f10" y="f16"/>
                    </a:lnTo>
                    <a:lnTo>
                      <a:pt x="f10" y="f15"/>
                    </a:lnTo>
                    <a:lnTo>
                      <a:pt x="f5" y="f15"/>
                    </a:lnTo>
                    <a:close/>
                    <a:moveTo>
                      <a:pt x="f5" y="f15"/>
                    </a:moveTo>
                    <a:lnTo>
                      <a:pt x="f5" y="f15"/>
                    </a:lnTo>
                    <a:close/>
                    <a:moveTo>
                      <a:pt x="f2" y="f17"/>
                    </a:moveTo>
                    <a:lnTo>
                      <a:pt x="f7" y="f17"/>
                    </a:lnTo>
                    <a:lnTo>
                      <a:pt x="f7" y="f18"/>
                    </a:lnTo>
                    <a:lnTo>
                      <a:pt x="f19" y="f18"/>
                    </a:lnTo>
                    <a:lnTo>
                      <a:pt x="f19" y="f20"/>
                    </a:lnTo>
                    <a:lnTo>
                      <a:pt x="f21" y="f20"/>
                    </a:lnTo>
                    <a:lnTo>
                      <a:pt x="f21" y="f18"/>
                    </a:lnTo>
                    <a:lnTo>
                      <a:pt x="f22" y="f18"/>
                    </a:lnTo>
                    <a:lnTo>
                      <a:pt x="f22" y="f20"/>
                    </a:lnTo>
                    <a:lnTo>
                      <a:pt x="f23" y="f20"/>
                    </a:lnTo>
                    <a:lnTo>
                      <a:pt x="f23" y="f18"/>
                    </a:lnTo>
                    <a:lnTo>
                      <a:pt x="f24" y="f18"/>
                    </a:lnTo>
                    <a:lnTo>
                      <a:pt x="f24" y="f20"/>
                    </a:lnTo>
                    <a:lnTo>
                      <a:pt x="f25" y="f20"/>
                    </a:lnTo>
                    <a:lnTo>
                      <a:pt x="f25" y="f18"/>
                    </a:lnTo>
                    <a:lnTo>
                      <a:pt x="f2" y="f18"/>
                    </a:lnTo>
                    <a:lnTo>
                      <a:pt x="f2" y="f17"/>
                    </a:lnTo>
                    <a:close/>
                    <a:moveTo>
                      <a:pt x="f2" y="f17"/>
                    </a:moveTo>
                    <a:lnTo>
                      <a:pt x="f2" y="f17"/>
                    </a:lnTo>
                    <a:close/>
                    <a:moveTo>
                      <a:pt x="f26" y="f27"/>
                    </a:moveTo>
                    <a:lnTo>
                      <a:pt x="f28" y="f27"/>
                    </a:lnTo>
                    <a:lnTo>
                      <a:pt x="f28" y="f29"/>
                    </a:lnTo>
                    <a:lnTo>
                      <a:pt x="f26" y="f29"/>
                    </a:lnTo>
                    <a:lnTo>
                      <a:pt x="f26" y="f27"/>
                    </a:lnTo>
                    <a:close/>
                    <a:moveTo>
                      <a:pt x="f26" y="f27"/>
                    </a:moveTo>
                    <a:lnTo>
                      <a:pt x="f26" y="f27"/>
                    </a:lnTo>
                    <a:close/>
                    <a:moveTo>
                      <a:pt x="f30" y="f31"/>
                    </a:moveTo>
                    <a:lnTo>
                      <a:pt x="f32" y="f31"/>
                    </a:lnTo>
                    <a:lnTo>
                      <a:pt x="f32" y="f33"/>
                    </a:lnTo>
                    <a:lnTo>
                      <a:pt x="f30" y="f33"/>
                    </a:lnTo>
                    <a:lnTo>
                      <a:pt x="f30" y="f31"/>
                    </a:lnTo>
                    <a:close/>
                    <a:moveTo>
                      <a:pt x="f30" y="f31"/>
                    </a:moveTo>
                    <a:lnTo>
                      <a:pt x="f30" y="f31"/>
                    </a:lnTo>
                    <a:close/>
                    <a:moveTo>
                      <a:pt x="f30" y="f34"/>
                    </a:moveTo>
                    <a:lnTo>
                      <a:pt x="f32" y="f34"/>
                    </a:lnTo>
                    <a:lnTo>
                      <a:pt x="f32" y="f10"/>
                    </a:lnTo>
                    <a:cubicBezTo>
                      <a:pt x="f32" y="f35"/>
                      <a:pt x="f36" y="f25"/>
                      <a:pt x="f37" y="f25"/>
                    </a:cubicBezTo>
                    <a:cubicBezTo>
                      <a:pt x="f38" y="f25"/>
                      <a:pt x="f30" y="f35"/>
                      <a:pt x="f30" y="f10"/>
                    </a:cubicBezTo>
                    <a:lnTo>
                      <a:pt x="f30" y="f34"/>
                    </a:lnTo>
                    <a:close/>
                    <a:moveTo>
                      <a:pt x="f30" y="f34"/>
                    </a:moveTo>
                    <a:lnTo>
                      <a:pt x="f30" y="f34"/>
                    </a:lnTo>
                    <a:close/>
                    <a:moveTo>
                      <a:pt x="f39" y="f40"/>
                    </a:moveTo>
                    <a:lnTo>
                      <a:pt x="f26" y="f40"/>
                    </a:lnTo>
                    <a:lnTo>
                      <a:pt x="f26" y="f41"/>
                    </a:lnTo>
                    <a:lnTo>
                      <a:pt x="f39" y="f41"/>
                    </a:lnTo>
                    <a:lnTo>
                      <a:pt x="f39" y="f40"/>
                    </a:lnTo>
                    <a:close/>
                    <a:moveTo>
                      <a:pt x="f39" y="f40"/>
                    </a:moveTo>
                    <a:lnTo>
                      <a:pt x="f39" y="f40"/>
                    </a:lnTo>
                    <a:close/>
                    <a:moveTo>
                      <a:pt x="f42" y="f40"/>
                    </a:moveTo>
                    <a:lnTo>
                      <a:pt x="f42" y="f41"/>
                    </a:lnTo>
                    <a:lnTo>
                      <a:pt x="f28" y="f41"/>
                    </a:lnTo>
                    <a:lnTo>
                      <a:pt x="f28" y="f40"/>
                    </a:lnTo>
                    <a:lnTo>
                      <a:pt x="f42" y="f40"/>
                    </a:lnTo>
                    <a:close/>
                    <a:moveTo>
                      <a:pt x="f42" y="f40"/>
                    </a:moveTo>
                    <a:lnTo>
                      <a:pt x="f42" y="f40"/>
                    </a:lnTo>
                    <a:close/>
                    <a:moveTo>
                      <a:pt x="f43" y="f44"/>
                    </a:moveTo>
                    <a:cubicBezTo>
                      <a:pt x="f45" y="f46"/>
                      <a:pt x="f42" y="f46"/>
                      <a:pt x="f47" y="f44"/>
                    </a:cubicBezTo>
                    <a:lnTo>
                      <a:pt x="f47" y="f48"/>
                    </a:lnTo>
                    <a:cubicBezTo>
                      <a:pt x="f47" y="f49"/>
                      <a:pt x="f50" y="f2"/>
                      <a:pt x="f37" y="f2"/>
                    </a:cubicBezTo>
                    <a:cubicBezTo>
                      <a:pt x="f39" y="f2"/>
                      <a:pt x="f43" y="f49"/>
                      <a:pt x="f43" y="f48"/>
                    </a:cubicBezTo>
                    <a:lnTo>
                      <a:pt x="f43" y="f44"/>
                    </a:lnTo>
                    <a:close/>
                  </a:path>
                </a:pathLst>
              </a:custGeom>
              <a:solidFill>
                <a:srgbClr val="FFFFFF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  <p:sp>
            <p:nvSpPr>
              <p:cNvPr id="30" name="Forma Livre 29"/>
              <p:cNvSpPr/>
              <p:nvPr/>
            </p:nvSpPr>
            <p:spPr>
              <a:xfrm>
                <a:off x="9023399" y="5773677"/>
                <a:ext cx="772924" cy="924120"/>
              </a:xfrm>
              <a:custGeom>
                <a:avLst/>
                <a:gdLst>
                  <a:gd name="f0" fmla="val 360"/>
                  <a:gd name="f1" fmla="val w"/>
                  <a:gd name="f2" fmla="val h"/>
                  <a:gd name="f3" fmla="val 0"/>
                  <a:gd name="f4" fmla="val 2242"/>
                  <a:gd name="f5" fmla="val 2638"/>
                  <a:gd name="f6" fmla="val 1116"/>
                  <a:gd name="f7" fmla="val 1956"/>
                  <a:gd name="f8" fmla="val 1061"/>
                  <a:gd name="f9" fmla="val 1010"/>
                  <a:gd name="f10" fmla="val 1946"/>
                  <a:gd name="f11" fmla="val 959"/>
                  <a:gd name="f12" fmla="val 1930"/>
                  <a:gd name="f13" fmla="val 818"/>
                  <a:gd name="f14" fmla="val 1883"/>
                  <a:gd name="f15" fmla="val 702"/>
                  <a:gd name="f16" fmla="val 1775"/>
                  <a:gd name="f17" fmla="val 623"/>
                  <a:gd name="f18" fmla="val 1646"/>
                  <a:gd name="f19" fmla="val 532"/>
                  <a:gd name="f20" fmla="val 1497"/>
                  <a:gd name="f21" fmla="val 489"/>
                  <a:gd name="f22" fmla="val 1321"/>
                  <a:gd name="f23" fmla="val 1147"/>
                  <a:gd name="f24" fmla="val 973"/>
                  <a:gd name="f25" fmla="val 796"/>
                  <a:gd name="f26" fmla="val 650"/>
                  <a:gd name="f27" fmla="val 648"/>
                  <a:gd name="f28" fmla="val 287"/>
                  <a:gd name="f29" fmla="val 295"/>
                  <a:gd name="f30" fmla="val 240"/>
                  <a:gd name="f31" fmla="val 357"/>
                  <a:gd name="f32" fmla="val 195"/>
                  <a:gd name="f33" fmla="val 417"/>
                  <a:gd name="f34" fmla="val 151"/>
                  <a:gd name="f35" fmla="val 479"/>
                  <a:gd name="f36" fmla="val 207"/>
                  <a:gd name="f37" fmla="val 529"/>
                  <a:gd name="f38" fmla="val 258"/>
                  <a:gd name="f39" fmla="val 589"/>
                  <a:gd name="f40" fmla="val 289"/>
                  <a:gd name="f41" fmla="val 660"/>
                  <a:gd name="f42" fmla="val 320"/>
                  <a:gd name="f43" fmla="val 731"/>
                  <a:gd name="f44" fmla="val 326"/>
                  <a:gd name="f45" fmla="val 804"/>
                  <a:gd name="f46" fmla="val 314"/>
                  <a:gd name="f47" fmla="val 880"/>
                  <a:gd name="f48" fmla="val 883"/>
                  <a:gd name="f49" fmla="val 313"/>
                  <a:gd name="f50" fmla="val 892"/>
                  <a:gd name="f51" fmla="val 309"/>
                  <a:gd name="f52" fmla="val 915"/>
                  <a:gd name="f53" fmla="val 304"/>
                  <a:gd name="f54" fmla="val 940"/>
                  <a:gd name="f55" fmla="val 297"/>
                  <a:gd name="f56" fmla="val 966"/>
                  <a:gd name="f57" fmla="val 292"/>
                  <a:gd name="f58" fmla="val 991"/>
                  <a:gd name="f59" fmla="val 283"/>
                  <a:gd name="f60" fmla="val 1014"/>
                  <a:gd name="f61" fmla="val 277"/>
                  <a:gd name="f62" fmla="val 1039"/>
                  <a:gd name="f63" fmla="val 263"/>
                  <a:gd name="f64" fmla="val 1084"/>
                  <a:gd name="f65" fmla="val 246"/>
                  <a:gd name="f66" fmla="val 1124"/>
                  <a:gd name="f67" fmla="val 228"/>
                  <a:gd name="f68" fmla="val 1166"/>
                  <a:gd name="f69" fmla="val 210"/>
                  <a:gd name="f70" fmla="val 1211"/>
                  <a:gd name="f71" fmla="val 191"/>
                  <a:gd name="f72" fmla="val 1257"/>
                  <a:gd name="f73" fmla="val 173"/>
                  <a:gd name="f74" fmla="val 1302"/>
                  <a:gd name="f75" fmla="val 152"/>
                  <a:gd name="f76" fmla="val 1356"/>
                  <a:gd name="f77" fmla="val 137"/>
                  <a:gd name="f78" fmla="val 1414"/>
                  <a:gd name="f79" fmla="val 125"/>
                  <a:gd name="f80" fmla="val 1470"/>
                  <a:gd name="f81" fmla="val 102"/>
                  <a:gd name="f82" fmla="val 1580"/>
                  <a:gd name="f83" fmla="val 1691"/>
                  <a:gd name="f84" fmla="val 163"/>
                  <a:gd name="f85" fmla="val 1787"/>
                  <a:gd name="f86" fmla="val 185"/>
                  <a:gd name="f87" fmla="val 1823"/>
                  <a:gd name="f88" fmla="val 215"/>
                  <a:gd name="f89" fmla="val 1856"/>
                  <a:gd name="f90" fmla="val 1884"/>
                  <a:gd name="f91" fmla="val 342"/>
                  <a:gd name="f92" fmla="val 1967"/>
                  <a:gd name="f93" fmla="val 447"/>
                  <a:gd name="f94" fmla="val 2034"/>
                  <a:gd name="f95" fmla="val 556"/>
                  <a:gd name="f96" fmla="val 2097"/>
                  <a:gd name="f97" fmla="val 668"/>
                  <a:gd name="f98" fmla="val 2162"/>
                  <a:gd name="f99" fmla="val 782"/>
                  <a:gd name="f100" fmla="val 2221"/>
                  <a:gd name="f101" fmla="val 2288"/>
                  <a:gd name="f102" fmla="val 894"/>
                  <a:gd name="f103" fmla="val 947"/>
                  <a:gd name="f104" fmla="val 2324"/>
                  <a:gd name="f105" fmla="val 1004"/>
                  <a:gd name="f106" fmla="val 2360"/>
                  <a:gd name="f107" fmla="val 1056"/>
                  <a:gd name="f108" fmla="val 2402"/>
                  <a:gd name="f109" fmla="val 1078"/>
                  <a:gd name="f110" fmla="val 2421"/>
                  <a:gd name="f111" fmla="val 1099"/>
                  <a:gd name="f112" fmla="val 2440"/>
                  <a:gd name="f113" fmla="val 1121"/>
                  <a:gd name="f114" fmla="val 2461"/>
                  <a:gd name="f115" fmla="val 1142"/>
                  <a:gd name="f116" fmla="val 1163"/>
                  <a:gd name="f117" fmla="val 1187"/>
                  <a:gd name="f118" fmla="val 1237"/>
                  <a:gd name="f119" fmla="val 1294"/>
                  <a:gd name="f120" fmla="val 1349"/>
                  <a:gd name="f121" fmla="val 1459"/>
                  <a:gd name="f122" fmla="val 1573"/>
                  <a:gd name="f123" fmla="val 1685"/>
                  <a:gd name="f124" fmla="val 1758"/>
                  <a:gd name="f125" fmla="val 2056"/>
                  <a:gd name="f126" fmla="val 1830"/>
                  <a:gd name="f127" fmla="val 2012"/>
                  <a:gd name="f128" fmla="val 1897"/>
                  <a:gd name="f129" fmla="val 1962"/>
                  <a:gd name="f130" fmla="val 1607"/>
                  <a:gd name="f131" fmla="val 1661"/>
                  <a:gd name="f132" fmla="val 1530"/>
                  <a:gd name="f133" fmla="val 1780"/>
                  <a:gd name="f134" fmla="val 1423"/>
                  <a:gd name="f135" fmla="val 1881"/>
                  <a:gd name="f136" fmla="val 1289"/>
                  <a:gd name="f137" fmla="val 1928"/>
                  <a:gd name="f138" fmla="val 1235"/>
                  <a:gd name="f139" fmla="val 1180"/>
                  <a:gd name="f140" fmla="val 1123"/>
                  <a:gd name="f141" fmla="val 335"/>
                  <a:gd name="f142" fmla="val 88"/>
                  <a:gd name="f143" fmla="val 235"/>
                  <a:gd name="f144" fmla="val 224"/>
                  <a:gd name="f145" fmla="val 133"/>
                  <a:gd name="f146" fmla="val 34"/>
                  <a:gd name="f147" fmla="val 496"/>
                  <a:gd name="f148" fmla="val 157"/>
                  <a:gd name="f149" fmla="val 580"/>
                  <a:gd name="f150" fmla="val 259"/>
                  <a:gd name="f151" fmla="val 701"/>
                  <a:gd name="f152" fmla="val 234"/>
                  <a:gd name="f153" fmla="val 865"/>
                  <a:gd name="f154" fmla="val 225"/>
                  <a:gd name="f155" fmla="val 213"/>
                  <a:gd name="f156" fmla="val 964"/>
                  <a:gd name="f157" fmla="val 197"/>
                  <a:gd name="f158" fmla="val 1013"/>
                  <a:gd name="f159" fmla="val 1053"/>
                  <a:gd name="f160" fmla="val 169"/>
                  <a:gd name="f161" fmla="val 1094"/>
                  <a:gd name="f162" fmla="val 1132"/>
                  <a:gd name="f163" fmla="val 1178"/>
                  <a:gd name="f164" fmla="val 114"/>
                  <a:gd name="f165" fmla="val 1225"/>
                  <a:gd name="f166" fmla="val 96"/>
                  <a:gd name="f167" fmla="val 1272"/>
                  <a:gd name="f168" fmla="val 75"/>
                  <a:gd name="f169" fmla="val 1331"/>
                  <a:gd name="f170" fmla="val 58"/>
                  <a:gd name="f171" fmla="val 1391"/>
                  <a:gd name="f172" fmla="val 43"/>
                  <a:gd name="f173" fmla="val 1452"/>
                  <a:gd name="f174" fmla="val 16"/>
                  <a:gd name="f175" fmla="val 1585"/>
                  <a:gd name="f176" fmla="val 19"/>
                  <a:gd name="f177" fmla="val 1716"/>
                  <a:gd name="f178" fmla="val 92"/>
                  <a:gd name="f179" fmla="val 1832"/>
                  <a:gd name="f180" fmla="val 120"/>
                  <a:gd name="f181" fmla="val 1878"/>
                  <a:gd name="f182" fmla="val 154"/>
                  <a:gd name="f183" fmla="val 1916"/>
                  <a:gd name="f184" fmla="val 192"/>
                  <a:gd name="f185" fmla="val 1950"/>
                  <a:gd name="f186" fmla="val 2036"/>
                  <a:gd name="f187" fmla="val 403"/>
                  <a:gd name="f188" fmla="val 2107"/>
                  <a:gd name="f189" fmla="val 514"/>
                  <a:gd name="f190" fmla="val 2172"/>
                  <a:gd name="f191" fmla="val 627"/>
                  <a:gd name="f192" fmla="val 2236"/>
                  <a:gd name="f193" fmla="val 740"/>
                  <a:gd name="f194" fmla="val 2294"/>
                  <a:gd name="f195" fmla="val 849"/>
                  <a:gd name="f196" fmla="val 902"/>
                  <a:gd name="f197" fmla="val 2395"/>
                  <a:gd name="f198" fmla="val 956"/>
                  <a:gd name="f199" fmla="val 2430"/>
                  <a:gd name="f200" fmla="val 2468"/>
                  <a:gd name="f201" fmla="val 1047"/>
                  <a:gd name="f202" fmla="val 2503"/>
                  <a:gd name="f203" fmla="val 1089"/>
                  <a:gd name="f204" fmla="val 2546"/>
                  <a:gd name="f205" fmla="val 2594"/>
                  <a:gd name="f206" fmla="val 1118"/>
                  <a:gd name="f207" fmla="val 2596"/>
                  <a:gd name="f208" fmla="val 1120"/>
                  <a:gd name="f209" fmla="val 2599"/>
                  <a:gd name="f210" fmla="val 2601"/>
                  <a:gd name="f211" fmla="val 1125"/>
                  <a:gd name="f212" fmla="val 1154"/>
                  <a:gd name="f213" fmla="val 1194"/>
                  <a:gd name="f214" fmla="val 1285"/>
                  <a:gd name="f215" fmla="val 1339"/>
                  <a:gd name="f216" fmla="val 1392"/>
                  <a:gd name="f217" fmla="val 1501"/>
                  <a:gd name="f218" fmla="val 1614"/>
                  <a:gd name="f219" fmla="val 1727"/>
                  <a:gd name="f220" fmla="val 1838"/>
                  <a:gd name="f221" fmla="val 1949"/>
                  <a:gd name="f222" fmla="val 2049"/>
                  <a:gd name="f223" fmla="val 2087"/>
                  <a:gd name="f224" fmla="val 2121"/>
                  <a:gd name="f225" fmla="val 2149"/>
                  <a:gd name="f226" fmla="val 2222"/>
                  <a:gd name="f227" fmla="val 2225"/>
                  <a:gd name="f228" fmla="val 2198"/>
                  <a:gd name="f229" fmla="val 2183"/>
                  <a:gd name="f230" fmla="val 2166"/>
                  <a:gd name="f231" fmla="val 2145"/>
                  <a:gd name="f232" fmla="val 2128"/>
                  <a:gd name="f233" fmla="val 2108"/>
                  <a:gd name="f234" fmla="val 2089"/>
                  <a:gd name="f235" fmla="val 2071"/>
                  <a:gd name="f236" fmla="val 2044"/>
                  <a:gd name="f237" fmla="val 2028"/>
                  <a:gd name="f238" fmla="val 2016"/>
                  <a:gd name="f239" fmla="val 2007"/>
                  <a:gd name="f240" fmla="val 1982"/>
                  <a:gd name="f241" fmla="val 2085"/>
                  <a:gd name="f242" fmla="val 2207"/>
                  <a:gd name="f243" fmla="val 2006"/>
                  <a:gd name="f244" fmla="val 1906"/>
                  <a:gd name="f245" fmla="val 1801"/>
                  <a:gd name="f246" fmla="val 71"/>
                  <a:gd name="f247" fmla="val 1696"/>
                  <a:gd name="f248" fmla="val 53"/>
                  <a:gd name="f249" fmla="val 1588"/>
                  <a:gd name="f250" fmla="val 1434"/>
                  <a:gd name="f251" fmla="val 25"/>
                  <a:gd name="f252" fmla="val 1278"/>
                  <a:gd name="f253" fmla="val 17"/>
                  <a:gd name="f254" fmla="val 807"/>
                  <a:gd name="f255" fmla="val 653"/>
                  <a:gd name="f256" fmla="val 545"/>
                  <a:gd name="f257" fmla="val 440"/>
                  <a:gd name="f258" fmla="val 1113"/>
                  <a:gd name="f259" fmla="val 1128"/>
                  <a:gd name="f260" fmla="val 1284"/>
                  <a:gd name="f261" fmla="val 1437"/>
                  <a:gd name="f262" fmla="val 8"/>
                  <a:gd name="f263" fmla="val 1590"/>
                  <a:gd name="f264" fmla="val 27"/>
                  <a:gd name="f265" fmla="val 1699"/>
                  <a:gd name="f266" fmla="val 38"/>
                  <a:gd name="f267" fmla="val 1804"/>
                  <a:gd name="f268" fmla="val 1911"/>
                  <a:gd name="f269" fmla="val 73"/>
                  <a:gd name="f270" fmla="val 1915"/>
                  <a:gd name="f271" fmla="val 76"/>
                  <a:gd name="f272" fmla="val 2018"/>
                  <a:gd name="f273" fmla="val 2123"/>
                  <a:gd name="f274" fmla="val 353"/>
                  <a:gd name="f275" fmla="val 493"/>
                  <a:gd name="f276" fmla="val 2230"/>
                  <a:gd name="f277" fmla="val 499"/>
                  <a:gd name="f278" fmla="val 2223"/>
                  <a:gd name="f279" fmla="val 505"/>
                  <a:gd name="f280" fmla="val 2102"/>
                  <a:gd name="f281" fmla="val 585"/>
                  <a:gd name="f282" fmla="val 1998"/>
                  <a:gd name="f283" fmla="val 2023"/>
                  <a:gd name="f284" fmla="val 863"/>
                  <a:gd name="f285" fmla="val 2031"/>
                  <a:gd name="f286" fmla="val 912"/>
                  <a:gd name="f287" fmla="val 2042"/>
                  <a:gd name="f288" fmla="val 961"/>
                  <a:gd name="f289" fmla="val 2058"/>
                  <a:gd name="f290" fmla="val 1008"/>
                  <a:gd name="f291" fmla="val 2072"/>
                  <a:gd name="f292" fmla="val 1048"/>
                  <a:gd name="f293" fmla="val 1087"/>
                  <a:gd name="f294" fmla="val 1172"/>
                  <a:gd name="f295" fmla="val 2142"/>
                  <a:gd name="f296" fmla="val 1218"/>
                  <a:gd name="f297" fmla="val 2161"/>
                  <a:gd name="f298" fmla="val 1265"/>
                  <a:gd name="f299" fmla="val 2182"/>
                  <a:gd name="f300" fmla="val 1326"/>
                  <a:gd name="f301" fmla="val 2199"/>
                  <a:gd name="f302" fmla="val 1386"/>
                  <a:gd name="f303" fmla="val 2211"/>
                  <a:gd name="f304" fmla="val 1449"/>
                  <a:gd name="f305" fmla="val 2241"/>
                  <a:gd name="f306" fmla="val 2237"/>
                  <a:gd name="f307" fmla="val 1721"/>
                  <a:gd name="f308" fmla="val 2163"/>
                  <a:gd name="f309" fmla="val 1842"/>
                  <a:gd name="f310" fmla="val 2133"/>
                  <a:gd name="f311" fmla="val 1888"/>
                  <a:gd name="f312" fmla="val 2099"/>
                  <a:gd name="f313" fmla="val 1926"/>
                  <a:gd name="f314" fmla="val 2059"/>
                  <a:gd name="f315" fmla="val 1959"/>
                  <a:gd name="f316" fmla="val 1847"/>
                  <a:gd name="f317" fmla="val 2120"/>
                  <a:gd name="f318" fmla="val 1733"/>
                  <a:gd name="f319" fmla="val 2188"/>
                  <a:gd name="f320" fmla="val 1623"/>
                  <a:gd name="f321" fmla="val 2251"/>
                  <a:gd name="f322" fmla="val 1509"/>
                  <a:gd name="f323" fmla="val 2309"/>
                  <a:gd name="f324" fmla="val 1401"/>
                  <a:gd name="f325" fmla="val 2375"/>
                  <a:gd name="f326" fmla="val 2410"/>
                  <a:gd name="f327" fmla="val 1296"/>
                  <a:gd name="f328" fmla="val 2443"/>
                  <a:gd name="f329" fmla="val 1247"/>
                  <a:gd name="f330" fmla="val 2481"/>
                  <a:gd name="f331" fmla="val 1206"/>
                  <a:gd name="f332" fmla="val 2515"/>
                  <a:gd name="f333" fmla="val 1167"/>
                  <a:gd name="f334" fmla="val 2556"/>
                  <a:gd name="f335" fmla="val 1137"/>
                  <a:gd name="f336" fmla="val 2602"/>
                  <a:gd name="f337" fmla="val 1135"/>
                  <a:gd name="f338" fmla="val 2609"/>
                  <a:gd name="f339" fmla="val 2614"/>
                  <a:gd name="f340" fmla="val 1127"/>
                  <a:gd name="f341" fmla="val 2621"/>
                  <a:gd name="f342" fmla="val 2637"/>
                  <a:gd name="f343" fmla="val 1114"/>
                  <a:gd name="f344" fmla="val 1111"/>
                  <a:gd name="f345" fmla="val 1106"/>
                  <a:gd name="f346" fmla="val 1102"/>
                  <a:gd name="f347" fmla="val 1074"/>
                  <a:gd name="f348" fmla="val 1035"/>
                  <a:gd name="f349" fmla="val 994"/>
                  <a:gd name="f350" fmla="val 945"/>
                  <a:gd name="f351" fmla="val 840"/>
                  <a:gd name="f352" fmla="val 732"/>
                  <a:gd name="f353" fmla="val 618"/>
                  <a:gd name="f354" fmla="val 508"/>
                  <a:gd name="f355" fmla="val 394"/>
                  <a:gd name="f356" fmla="val 282"/>
                  <a:gd name="f357" fmla="val 182"/>
                  <a:gd name="f358" fmla="val 142"/>
                  <a:gd name="f359" fmla="val 108"/>
                  <a:gd name="f360" fmla="val 78"/>
                  <a:gd name="f361" fmla="val 6"/>
                  <a:gd name="f362" fmla="val 28"/>
                  <a:gd name="f363" fmla="val 42"/>
                  <a:gd name="f364" fmla="val 59"/>
                  <a:gd name="f365" fmla="val 82"/>
                  <a:gd name="f366" fmla="val 99"/>
                  <a:gd name="f367" fmla="val 139"/>
                  <a:gd name="f368" fmla="val 183"/>
                  <a:gd name="f369" fmla="val 199"/>
                  <a:gd name="f370" fmla="val 218"/>
                  <a:gd name="f371" fmla="val 243"/>
                  <a:gd name="f372" fmla="val 18"/>
                  <a:gd name="f373" fmla="val 11"/>
                  <a:gd name="f374" fmla="val 118"/>
                  <a:gd name="f375" fmla="val 223"/>
                  <a:gd name="f376" fmla="val 325"/>
                  <a:gd name="f377" fmla="val 330"/>
                  <a:gd name="f378" fmla="val 437"/>
                  <a:gd name="f379" fmla="val 542"/>
                  <a:gd name="f380" fmla="val 651"/>
                  <a:gd name="f381" fmla="val 957"/>
                  <a:gd name="f382" fmla="val 720"/>
                  <a:gd name="f383" fmla="val 1292"/>
                  <a:gd name="f384" fmla="val 723"/>
                  <a:gd name="f385" fmla="val 726"/>
                  <a:gd name="f386" fmla="val 734"/>
                  <a:gd name="f387" fmla="val 1282"/>
                  <a:gd name="f388" fmla="val 693"/>
                  <a:gd name="f389" fmla="val 1270"/>
                  <a:gd name="f390" fmla="val 686"/>
                  <a:gd name="f391" fmla="val 1258"/>
                  <a:gd name="f392" fmla="val 680"/>
                  <a:gd name="f393" fmla="val 1250"/>
                  <a:gd name="f394" fmla="val 676"/>
                  <a:gd name="f395" fmla="val 1213"/>
                  <a:gd name="f396" fmla="val 658"/>
                  <a:gd name="f397" fmla="val 1173"/>
                  <a:gd name="f398" fmla="val 645"/>
                  <a:gd name="f399" fmla="val 636"/>
                  <a:gd name="f400" fmla="val 635"/>
                  <a:gd name="f401" fmla="val 631"/>
                  <a:gd name="f402" fmla="val 625"/>
                  <a:gd name="f403" fmla="val 612"/>
                  <a:gd name="f404" fmla="val 604"/>
                  <a:gd name="f405" fmla="val 602"/>
                  <a:gd name="f406" fmla="val 1144"/>
                  <a:gd name="f407" fmla="val 1161"/>
                  <a:gd name="f408" fmla="val 600"/>
                  <a:gd name="f409" fmla="val 1183"/>
                  <a:gd name="f410" fmla="val 1204"/>
                  <a:gd name="f411" fmla="val 610"/>
                  <a:gd name="f412" fmla="val 1342"/>
                  <a:gd name="f413" fmla="val 628"/>
                  <a:gd name="f414" fmla="val 1387"/>
                  <a:gd name="f415" fmla="val 670"/>
                  <a:gd name="f416" fmla="val 666"/>
                  <a:gd name="f417" fmla="val 1411"/>
                  <a:gd name="f418" fmla="val 663"/>
                  <a:gd name="f419" fmla="val 1441"/>
                  <a:gd name="f420" fmla="val 1456"/>
                  <a:gd name="f421" fmla="val 641"/>
                  <a:gd name="f422" fmla="val 1474"/>
                  <a:gd name="f423" fmla="val 1484"/>
                  <a:gd name="f424" fmla="val 633"/>
                  <a:gd name="f425" fmla="val 1496"/>
                  <a:gd name="f426" fmla="val 1502"/>
                  <a:gd name="f427" fmla="val 1514"/>
                  <a:gd name="f428" fmla="val 1523"/>
                  <a:gd name="f429" fmla="val 678"/>
                  <a:gd name="f430" fmla="val 1528"/>
                  <a:gd name="f431" fmla="val 696"/>
                  <a:gd name="f432" fmla="val 708"/>
                  <a:gd name="f433" fmla="val 1520"/>
                  <a:gd name="f434" fmla="val 744"/>
                  <a:gd name="f435" fmla="val 1473"/>
                  <a:gd name="f436" fmla="val 747"/>
                  <a:gd name="f437" fmla="val 751"/>
                  <a:gd name="f438" fmla="val 1450"/>
                  <a:gd name="f439" fmla="val 756"/>
                  <a:gd name="f440" fmla="val 1453"/>
                  <a:gd name="f441" fmla="val 761"/>
                  <a:gd name="f442" fmla="val 1454"/>
                  <a:gd name="f443" fmla="val 766"/>
                  <a:gd name="f444" fmla="val 779"/>
                  <a:gd name="f445" fmla="val 1462"/>
                  <a:gd name="f446" fmla="val 792"/>
                  <a:gd name="f447" fmla="val 1468"/>
                  <a:gd name="f448" fmla="val 806"/>
                  <a:gd name="f449" fmla="val 814"/>
                  <a:gd name="f450" fmla="val 1471"/>
                  <a:gd name="f451" fmla="val 819"/>
                  <a:gd name="f452" fmla="val 1482"/>
                  <a:gd name="f453" fmla="val 853"/>
                  <a:gd name="f454" fmla="val 885"/>
                  <a:gd name="f455" fmla="val 917"/>
                  <a:gd name="f456" fmla="val 908"/>
                  <a:gd name="f457" fmla="val 1489"/>
                  <a:gd name="f458" fmla="val 900"/>
                  <a:gd name="f459" fmla="val 888"/>
                  <a:gd name="f460" fmla="val 1506"/>
                  <a:gd name="f461" fmla="val 873"/>
                  <a:gd name="f462" fmla="val 1516"/>
                  <a:gd name="f463" fmla="val 857"/>
                  <a:gd name="f464" fmla="val 1525"/>
                  <a:gd name="f465" fmla="val 842"/>
                  <a:gd name="f466" fmla="val 1535"/>
                  <a:gd name="f467" fmla="val 822"/>
                  <a:gd name="f468" fmla="val 1547"/>
                  <a:gd name="f469" fmla="val 1564"/>
                  <a:gd name="f470" fmla="val 789"/>
                  <a:gd name="f471" fmla="val 1656"/>
                  <a:gd name="f472" fmla="val 1641"/>
                  <a:gd name="f473" fmla="val 729"/>
                  <a:gd name="f474" fmla="val 1622"/>
                  <a:gd name="f475" fmla="val 691"/>
                  <a:gd name="f476" fmla="val 1601"/>
                  <a:gd name="f477" fmla="val 426"/>
                  <a:gd name="f478" fmla="val 1271"/>
                  <a:gd name="f479" fmla="val 380"/>
                  <a:gd name="f480" fmla="val 1223"/>
                  <a:gd name="f481" fmla="val 362"/>
                  <a:gd name="f482" fmla="val 1170"/>
                  <a:gd name="f483" fmla="val 1066"/>
                  <a:gd name="f484" fmla="val 1015"/>
                  <a:gd name="f485" fmla="val 825"/>
                  <a:gd name="f486" fmla="val 713"/>
                  <a:gd name="f487" fmla="val 549"/>
                  <a:gd name="f488" fmla="val 797"/>
                  <a:gd name="f489" fmla="val 504"/>
                  <a:gd name="f490" fmla="val 757"/>
                  <a:gd name="f491" fmla="val 815"/>
                  <a:gd name="f492" fmla="val 799"/>
                  <a:gd name="f493" fmla="val 721"/>
                  <a:gd name="f494" fmla="val 706"/>
                  <a:gd name="f495" fmla="val 811"/>
                  <a:gd name="f496" fmla="val 671"/>
                  <a:gd name="f497" fmla="val 828"/>
                  <a:gd name="f498" fmla="val 655"/>
                  <a:gd name="f499" fmla="val 640"/>
                  <a:gd name="f500" fmla="val 856"/>
                  <a:gd name="f501" fmla="val 870"/>
                  <a:gd name="f502" fmla="val 884"/>
                  <a:gd name="f503" fmla="val 899"/>
                  <a:gd name="f504" fmla="val 911"/>
                  <a:gd name="f505" fmla="val 897"/>
                  <a:gd name="f506" fmla="val 1096"/>
                  <a:gd name="f507" fmla="val 1109"/>
                  <a:gd name="f508" fmla="val 1105"/>
                  <a:gd name="f509" fmla="val 1080"/>
                  <a:gd name="f510" fmla="val 1140"/>
                  <a:gd name="f511" fmla="val 1033"/>
                  <a:gd name="f512" fmla="val 1171"/>
                  <a:gd name="f513" fmla="val 1188"/>
                  <a:gd name="f514" fmla="val 993"/>
                  <a:gd name="f515" fmla="val 1210"/>
                  <a:gd name="f516" fmla="val 971"/>
                  <a:gd name="f517" fmla="val 1242"/>
                  <a:gd name="f518" fmla="val 943"/>
                  <a:gd name="f519" fmla="val 932"/>
                  <a:gd name="f520" fmla="val 1335"/>
                  <a:gd name="f521" fmla="val 922"/>
                  <a:gd name="f522" fmla="val 1367"/>
                  <a:gd name="f523" fmla="val 937"/>
                  <a:gd name="f524" fmla="val 1375"/>
                  <a:gd name="f525" fmla="val 1382"/>
                  <a:gd name="f526" fmla="val 1388"/>
                  <a:gd name="f527" fmla="val 1379"/>
                  <a:gd name="f528" fmla="val 877"/>
                  <a:gd name="f529" fmla="val 855"/>
                  <a:gd name="f530" fmla="val 1370"/>
                  <a:gd name="f531" fmla="val 831"/>
                  <a:gd name="f532" fmla="val 1364"/>
                  <a:gd name="f533" fmla="val 809"/>
                  <a:gd name="f534" fmla="val 1361"/>
                  <a:gd name="f535" fmla="val 1340"/>
                  <a:gd name="f536" fmla="val 787"/>
                  <a:gd name="f537" fmla="val 1327"/>
                  <a:gd name="f538" fmla="val 1316"/>
                  <a:gd name="f539" fmla="val 776"/>
                  <a:gd name="f540" fmla="val 1301"/>
                  <a:gd name="f541" fmla="val 771"/>
                  <a:gd name="f542" fmla="val 1297"/>
                  <a:gd name="f543" fmla="val 769"/>
                  <a:gd name="f544" fmla="val 1280"/>
                  <a:gd name="f545" fmla="val 1249"/>
                  <a:gd name="f546" fmla="val 777"/>
                  <a:gd name="f547" fmla="val 1222"/>
                  <a:gd name="f548" fmla="val 774"/>
                  <a:gd name="f549" fmla="val 1226"/>
                  <a:gd name="f550" fmla="val 1231"/>
                  <a:gd name="f551" fmla="val 742"/>
                  <a:gd name="f552" fmla="val 716"/>
                  <a:gd name="f553" fmla="val 1262"/>
                  <a:gd name="f554" fmla="val 1268"/>
                  <a:gd name="f555" fmla="val 695"/>
                  <a:gd name="f556" fmla="val 1273"/>
                  <a:gd name="f557" fmla="val 1465"/>
                  <a:gd name="f558" fmla="val 953"/>
                  <a:gd name="f559" fmla="val 1458"/>
                  <a:gd name="f560" fmla="val 968"/>
                  <a:gd name="f561" fmla="val 984"/>
                  <a:gd name="f562" fmla="val 1446"/>
                  <a:gd name="f563" fmla="val 999"/>
                  <a:gd name="f564" fmla="val 1018"/>
                  <a:gd name="f565" fmla="val 1034"/>
                  <a:gd name="f566" fmla="val 1435"/>
                  <a:gd name="f567" fmla="val 1055"/>
                  <a:gd name="f568" fmla="val 1065"/>
                  <a:gd name="f569" fmla="val 1431"/>
                  <a:gd name="f570" fmla="val 1422"/>
                  <a:gd name="f571" fmla="val 1419"/>
                  <a:gd name="f572" fmla="val 1090"/>
                  <a:gd name="f573" fmla="val 1416"/>
                  <a:gd name="f574" fmla="val 1092"/>
                  <a:gd name="f575" fmla="val 1407"/>
                  <a:gd name="f576" fmla="val 1406"/>
                  <a:gd name="f577" fmla="val 1085"/>
                  <a:gd name="f578" fmla="val 1044"/>
                  <a:gd name="f579" fmla="val 1395"/>
                  <a:gd name="f580" fmla="val 1380"/>
                  <a:gd name="f581" fmla="val 958"/>
                  <a:gd name="f582" fmla="val 1359"/>
                  <a:gd name="f583" fmla="val 950"/>
                  <a:gd name="f584" fmla="val 1332"/>
                  <a:gd name="f585" fmla="val 938"/>
                  <a:gd name="f586" fmla="val 1304"/>
                  <a:gd name="f587" fmla="val 933"/>
                  <a:gd name="f588" fmla="val 1277"/>
                  <a:gd name="f589" fmla="val 1219"/>
                  <a:gd name="f590" fmla="val 983"/>
                  <a:gd name="f591" fmla="val 1201"/>
                  <a:gd name="f592" fmla="val 1023"/>
                  <a:gd name="f593" fmla="val 1168"/>
                  <a:gd name="f594" fmla="val 1152"/>
                  <a:gd name="f595" fmla="val 1139"/>
                  <a:gd name="f596" fmla="val 1130"/>
                  <a:gd name="f597" fmla="val 1376"/>
                  <a:gd name="f598" fmla="val 1112"/>
                  <a:gd name="f599" fmla="val 1428"/>
                  <a:gd name="f600" fmla="val 1041"/>
                  <a:gd name="f601" fmla="val 1026"/>
                  <a:gd name="f602" fmla="val 1009"/>
                  <a:gd name="f603" fmla="val 1532"/>
                  <a:gd name="f604" fmla="val 986"/>
                  <a:gd name="f605" fmla="val 1554"/>
                  <a:gd name="f606" fmla="val 954"/>
                  <a:gd name="f607" fmla="val 1598"/>
                  <a:gd name="f608" fmla="val 1610"/>
                  <a:gd name="f609" fmla="val 1635"/>
                  <a:gd name="f610" fmla="val 1650"/>
                  <a:gd name="f611" fmla="val 1665"/>
                  <a:gd name="f612" fmla="val 1684"/>
                  <a:gd name="f613" fmla="val 969"/>
                  <a:gd name="f614" fmla="val 1701"/>
                  <a:gd name="f615" fmla="val 974"/>
                  <a:gd name="f616" fmla="val 1718"/>
                  <a:gd name="f617" fmla="val 979"/>
                  <a:gd name="f618" fmla="val 1708"/>
                  <a:gd name="f619" fmla="val 913"/>
                  <a:gd name="f620" fmla="val 1690"/>
                  <a:gd name="f621" fmla="val 847"/>
                  <a:gd name="f622" fmla="val 1662"/>
                  <a:gd name="f623" fmla="val 784"/>
                  <a:gd name="f624" fmla="val 1631"/>
                  <a:gd name="f625" fmla="val 1575"/>
                  <a:gd name="f626" fmla="val 802"/>
                  <a:gd name="f627" fmla="val 1545"/>
                  <a:gd name="f628" fmla="val 827"/>
                  <a:gd name="f629" fmla="val 868"/>
                  <a:gd name="f630" fmla="val 898"/>
                  <a:gd name="f631" fmla="val 674"/>
                  <a:gd name="f632" fmla="val 1600"/>
                  <a:gd name="f633" fmla="val 1586"/>
                  <a:gd name="f634" fmla="val 704"/>
                  <a:gd name="f635" fmla="val 725"/>
                  <a:gd name="f636" fmla="val 727"/>
                  <a:gd name="f637" fmla="val 763"/>
                  <a:gd name="f638" fmla="val 749"/>
                  <a:gd name="f639" fmla="val 1583"/>
                  <a:gd name="f640" fmla="val 711"/>
                  <a:gd name="f641" fmla="val 1429"/>
                  <a:gd name="f642" fmla="val 1313"/>
                  <a:gd name="f643" fmla="val 813"/>
                  <a:gd name="f644" fmla="val 1243"/>
                  <a:gd name="f645" fmla="val 861"/>
                  <a:gd name="f646" fmla="val 1228"/>
                  <a:gd name="f647" fmla="val 1343"/>
                  <a:gd name="f648" fmla="val 866"/>
                  <a:gd name="f649" fmla="val 1518"/>
                  <a:gd name="f650" fmla="val 1543"/>
                  <a:gd name="f651" fmla="val 791"/>
                  <a:gd name="f652" fmla="val 1571"/>
                  <a:gd name="f653" fmla="val 1570"/>
                  <a:gd name="f654" fmla="val 1568"/>
                  <a:gd name="f655" fmla="val 935"/>
                  <a:gd name="f656" fmla="val 1605"/>
                  <a:gd name="f657" fmla="val 1613"/>
                  <a:gd name="f658" fmla="val 1616"/>
                  <a:gd name="f659" fmla="val 1618"/>
                  <a:gd name="f660" fmla="val 846"/>
                  <a:gd name="f661" fmla="val 1629"/>
                  <a:gd name="f662" fmla="val 759"/>
                  <a:gd name="f663" fmla="val 927"/>
                  <a:gd name="f664" fmla="val 1485"/>
                  <a:gd name="f665" fmla="val 1460"/>
                  <a:gd name="f666" fmla="val 1405"/>
                  <a:gd name="f667" fmla="val 1371"/>
                  <a:gd name="f668" fmla="val 816"/>
                  <a:gd name="f669" fmla="val 1308"/>
                  <a:gd name="f670" fmla="val 1283"/>
                  <a:gd name="f671" fmla="val 810"/>
                  <a:gd name="f672" fmla="val 794"/>
                  <a:gd name="f673" fmla="val 1287"/>
                  <a:gd name="f674" fmla="val 1338"/>
                  <a:gd name="f675" fmla="val 730"/>
                  <a:gd name="f676" fmla="val 728"/>
                  <a:gd name="f677" fmla="val 733"/>
                  <a:gd name="f678" fmla="val 1504"/>
                  <a:gd name="f679" fmla="val 1540"/>
                  <a:gd name="f680" fmla="val 752"/>
                  <a:gd name="f681" fmla="val 1551"/>
                  <a:gd name="f682" fmla="val 1563"/>
                  <a:gd name="f683" fmla="val 764"/>
                  <a:gd name="f684" fmla="val 1576"/>
                  <a:gd name="f685" fmla="val 768"/>
                  <a:gd name="f686" fmla="val 770"/>
                  <a:gd name="f687" fmla="val 1581"/>
                  <a:gd name="f688" fmla="val 775"/>
                  <a:gd name="f689" fmla="val 1578"/>
                  <a:gd name="f690" fmla="val 1561"/>
                  <a:gd name="f691" fmla="val 823"/>
                  <a:gd name="f692" fmla="val 1555"/>
                  <a:gd name="f693" fmla="val 909"/>
                  <a:gd name="f694" fmla="val 878"/>
                  <a:gd name="f695" fmla="val 944"/>
                  <a:gd name="f696" fmla="val 1021"/>
                  <a:gd name="f697" fmla="val 835"/>
                  <a:gd name="f698" fmla="val 1067"/>
                  <a:gd name="f699" fmla="val 1036"/>
                  <a:gd name="f700" fmla="val 683"/>
                  <a:gd name="f701" fmla="val 646"/>
                  <a:gd name="f702" fmla="val 862"/>
                  <a:gd name="f703" fmla="val 850"/>
                  <a:gd name="f704" fmla="val 656"/>
                  <a:gd name="f705" fmla="val 871"/>
                  <a:gd name="f706" fmla="val 916"/>
                  <a:gd name="f707" fmla="val 896"/>
                  <a:gd name="f708" fmla="val 948"/>
                  <a:gd name="f709" fmla="val 281"/>
                  <a:gd name="f710" fmla="val 709"/>
                  <a:gd name="f711" fmla="val 512"/>
                  <a:gd name="f712" fmla="val 409"/>
                  <a:gd name="f713" fmla="val 363"/>
                  <a:gd name="f714" fmla="val 1011"/>
                  <a:gd name="f715" fmla="val 346"/>
                  <a:gd name="f716" fmla="val 338"/>
                  <a:gd name="f717" fmla="val 411"/>
                  <a:gd name="f718" fmla="val 518"/>
                  <a:gd name="f719" fmla="val 1677"/>
                  <a:gd name="f720" fmla="val 867"/>
                  <a:gd name="f721" fmla="val 1735"/>
                  <a:gd name="f722" fmla="val 1737"/>
                  <a:gd name="f723" fmla="val 988"/>
                  <a:gd name="f724" fmla="val 1744"/>
                  <a:gd name="f725" fmla="val 1747"/>
                  <a:gd name="f726" fmla="val 1749"/>
                  <a:gd name="f727" fmla="val 1319"/>
                  <a:gd name="f728" fmla="val 1706"/>
                  <a:gd name="f729" fmla="val 1494"/>
                  <a:gd name="f730" fmla="val 1642"/>
                  <a:gd name="f731" fmla="val 1644"/>
                  <a:gd name="f732" fmla="val 1951"/>
                  <a:gd name="f733" fmla="val 1939"/>
                  <a:gd name="f734" fmla="val 1931"/>
                  <a:gd name="f735" fmla="val 1968"/>
                  <a:gd name="f736" fmla="val 1908"/>
                  <a:gd name="f737" fmla="val 1995"/>
                  <a:gd name="f738" fmla="val 2026"/>
                  <a:gd name="f739" fmla="val 2080"/>
                  <a:gd name="f740" fmla="val 2139"/>
                  <a:gd name="f741" fmla="val 2116"/>
                  <a:gd name="f742" fmla="val 2104"/>
                  <a:gd name="f743" fmla="val 2068"/>
                  <a:gd name="f744" fmla="val 2050"/>
                  <a:gd name="f745" fmla="val 2013"/>
                  <a:gd name="f746" fmla="val 1978"/>
                  <a:gd name="f747" fmla="val 1964"/>
                  <a:gd name="f748" fmla="val 1935"/>
                  <a:gd name="f749" fmla="val 1927"/>
                  <a:gd name="f750" fmla="val 1923"/>
                  <a:gd name="f751" fmla="val 1952"/>
                  <a:gd name="f752" fmla="val 1983"/>
                  <a:gd name="f753" fmla="val 2090"/>
                  <a:gd name="f754" fmla="val 2014"/>
                  <a:gd name="f755" fmla="val 375"/>
                  <a:gd name="f756" fmla="val 1937"/>
                  <a:gd name="f757" fmla="val 271"/>
                  <a:gd name="f758" fmla="val 1859"/>
                  <a:gd name="f759" fmla="val 166"/>
                  <a:gd name="f760" fmla="val 1767"/>
                  <a:gd name="f761" fmla="val 1673"/>
                  <a:gd name="f762" fmla="val 138"/>
                  <a:gd name="f763" fmla="val 128"/>
                  <a:gd name="f764" fmla="val 111"/>
                  <a:gd name="f765" fmla="val 101"/>
                  <a:gd name="f766" fmla="val 661"/>
                  <a:gd name="f767" fmla="val 568"/>
                  <a:gd name="f768" fmla="val 474"/>
                  <a:gd name="f769" fmla="val 382"/>
                  <a:gd name="f770" fmla="val 352"/>
                  <a:gd name="f771" fmla="val 205"/>
                  <a:gd name="f772" fmla="val 244"/>
                  <a:gd name="f773" fmla="val 299"/>
                  <a:gd name="f774" fmla="val 311"/>
                  <a:gd name="f775" fmla="val 302"/>
                  <a:gd name="f776" fmla="val 273"/>
                  <a:gd name="f777" fmla="val 595"/>
                  <a:gd name="f778" fmla="val 535"/>
                  <a:gd name="f779" fmla="val 486"/>
                  <a:gd name="f780" fmla="val 481"/>
                  <a:gd name="f781" fmla="val 132"/>
                  <a:gd name="f782" fmla="val 211"/>
                  <a:gd name="f783" fmla="val 368"/>
                  <a:gd name="f784" fmla="val 262"/>
                  <a:gd name="f785" fmla="val 371"/>
                  <a:gd name="f786" fmla="val 153"/>
                  <a:gd name="f787" fmla="val 373"/>
                  <a:gd name="f788" fmla="val 376"/>
                  <a:gd name="f789" fmla="val 470"/>
                  <a:gd name="f790" fmla="val 136"/>
                  <a:gd name="f791" fmla="val 564"/>
                  <a:gd name="f792" fmla="val 123"/>
                  <a:gd name="f793" fmla="val 659"/>
                  <a:gd name="f794" fmla="val 94"/>
                  <a:gd name="f795" fmla="val 967"/>
                  <a:gd name="f796" fmla="val 86"/>
                  <a:gd name="f797" fmla="val 1274"/>
                  <a:gd name="f798" fmla="val 1582"/>
                  <a:gd name="f799" fmla="val 1771"/>
                  <a:gd name="f800" fmla="val 1865"/>
                  <a:gd name="f801" fmla="val 1868"/>
                  <a:gd name="f802" fmla="val 1870"/>
                  <a:gd name="f803" fmla="val 2030"/>
                  <a:gd name="f804" fmla="val 2113"/>
                  <a:gd name="f805" fmla="val 1999"/>
                  <a:gd name="f806" fmla="val 1966"/>
                  <a:gd name="f807" fmla="val 1942"/>
                  <a:gd name="f808" fmla="val 930"/>
                  <a:gd name="f809" fmla="val 1963"/>
                  <a:gd name="f810" fmla="val 1980"/>
                  <a:gd name="f811" fmla="val 1994"/>
                  <a:gd name="f812" fmla="val 1077"/>
                  <a:gd name="f813" fmla="val 2010"/>
                  <a:gd name="f814" fmla="val 1119"/>
                  <a:gd name="f815" fmla="val 1159"/>
                  <a:gd name="f816" fmla="val 2046"/>
                  <a:gd name="f817" fmla="val 1205"/>
                  <a:gd name="f818" fmla="val 2066"/>
                  <a:gd name="f819" fmla="val 2084"/>
                  <a:gd name="f820" fmla="val 1353"/>
                  <a:gd name="f821" fmla="val 1410"/>
                  <a:gd name="f822" fmla="val 2132"/>
                  <a:gd name="f823" fmla="val 1467"/>
                  <a:gd name="f824" fmla="val 2156"/>
                  <a:gd name="f825" fmla="val 2092"/>
                  <a:gd name="f826" fmla="val 1795"/>
                  <a:gd name="f827" fmla="val 2070"/>
                  <a:gd name="f828" fmla="val 1834"/>
                  <a:gd name="f829" fmla="val 2038"/>
                  <a:gd name="f830" fmla="val 1896"/>
                  <a:gd name="f831" fmla="val 1909"/>
                  <a:gd name="f832" fmla="val 1802"/>
                  <a:gd name="f833" fmla="val 1694"/>
                  <a:gd name="f834" fmla="val 2112"/>
                  <a:gd name="f835" fmla="val 2175"/>
                  <a:gd name="f836" fmla="val 2234"/>
                  <a:gd name="f837" fmla="val 1357"/>
                  <a:gd name="f838" fmla="val 2302"/>
                  <a:gd name="f839" fmla="val 2304"/>
                  <a:gd name="f840" fmla="val 2339"/>
                  <a:gd name="f841" fmla="val 2374"/>
                  <a:gd name="f842" fmla="val 1195"/>
                  <a:gd name="f843" fmla="val 2415"/>
                  <a:gd name="f844" fmla="val 2435"/>
                  <a:gd name="f845" fmla="val 1149"/>
                  <a:gd name="f846" fmla="val 2456"/>
                  <a:gd name="f847" fmla="val 2480"/>
                  <a:gd name="f848" fmla="val 2485"/>
                  <a:gd name="f849" fmla="val 1070"/>
                  <a:gd name="f850" fmla="val 1046"/>
                  <a:gd name="f851" fmla="val 939"/>
                  <a:gd name="f852" fmla="val 773"/>
                  <a:gd name="f853" fmla="val 547"/>
                  <a:gd name="f854" fmla="val 439"/>
                  <a:gd name="f855" fmla="val 332"/>
                  <a:gd name="f856" fmla="val 203"/>
                  <a:gd name="f857" fmla="val 171"/>
                  <a:gd name="f858" fmla="val 149"/>
                  <a:gd name="f859" fmla="val 87"/>
                  <a:gd name="f860" fmla="val 109"/>
                  <a:gd name="f861" fmla="val 121"/>
                  <a:gd name="f862" fmla="val 175"/>
                  <a:gd name="f863" fmla="val 231"/>
                  <a:gd name="f864" fmla="val 247"/>
                  <a:gd name="f865" fmla="val 261"/>
                  <a:gd name="f866" fmla="val 270"/>
                  <a:gd name="f867" fmla="val 963"/>
                  <a:gd name="f868" fmla="val 294"/>
                  <a:gd name="f869" fmla="val 1933"/>
                  <a:gd name="f870" fmla="val 1854"/>
                  <a:gd name="f871" fmla="val 1748"/>
                  <a:gd name="f872" fmla="val 1097"/>
                  <a:gd name="f873" fmla="val 1666"/>
                  <a:gd name="f874" fmla="val 1620"/>
                  <a:gd name="f875" fmla="val 1068"/>
                  <a:gd name="f876" fmla="val 1596"/>
                  <a:gd name="f877" fmla="val 1040"/>
                  <a:gd name="f878" fmla="val 1541"/>
                  <a:gd name="f879" fmla="val 1487"/>
                  <a:gd name="f880" fmla="val 985"/>
                  <a:gd name="f881" fmla="val 1430"/>
                  <a:gd name="f882" fmla="val 1333"/>
                  <a:gd name="f883" fmla="val 951"/>
                  <a:gd name="f884" fmla="val 1230"/>
                  <a:gd name="f885" fmla="val 980"/>
                  <a:gd name="f886" fmla="val 1190"/>
                  <a:gd name="f887" fmla="val 1027"/>
                  <a:gd name="f888" fmla="val 1164"/>
                  <a:gd name="f889" fmla="val 1037"/>
                  <a:gd name="f890" fmla="val 1049"/>
                  <a:gd name="f891" fmla="val 1492"/>
                  <a:gd name="f892" fmla="val 1637"/>
                  <a:gd name="f893" fmla="val 1763"/>
                  <a:gd name="f894" fmla="val 1869"/>
                  <a:gd name="f895" fmla="val 1914"/>
                  <a:gd name="f896" fmla="val 1006"/>
                  <a:gd name="f897" fmla="val 1936"/>
                  <a:gd name="f898" fmla="val 1940"/>
                  <a:gd name="f899" fmla="val 1938"/>
                  <a:gd name="f900" fmla="val 998"/>
                  <a:gd name="f901" fmla="val 1682"/>
                  <a:gd name="f902" fmla="val 981"/>
                  <a:gd name="f903" fmla="val 1647"/>
                  <a:gd name="f904" fmla="val 976"/>
                  <a:gd name="f905" fmla="val 1634"/>
                  <a:gd name="f906" fmla="val 1619"/>
                  <a:gd name="f907" fmla="val 1587"/>
                  <a:gd name="f908" fmla="val 1542"/>
                  <a:gd name="f909" fmla="val 1527"/>
                  <a:gd name="f910" fmla="val 1019"/>
                  <a:gd name="f911" fmla="val 1513"/>
                  <a:gd name="f912" fmla="val 1478"/>
                  <a:gd name="f913" fmla="val 1069"/>
                  <a:gd name="f914" fmla="val 1104"/>
                  <a:gd name="f915" fmla="val 1402"/>
                  <a:gd name="f916" fmla="val 1129"/>
                  <a:gd name="f917" fmla="val 1397"/>
                  <a:gd name="f918" fmla="val 1732"/>
                  <a:gd name="f919" fmla="val 1728"/>
                  <a:gd name="f920" fmla="val 1043"/>
                  <a:gd name="f921" fmla="val 1186"/>
                  <a:gd name="f922" fmla="val 1227"/>
                  <a:gd name="f923" fmla="val 1323"/>
                  <a:gd name="f924" fmla="val 1073"/>
                  <a:gd name="f925" fmla="val 1156"/>
                  <a:gd name="f926" fmla="val 1546"/>
                  <a:gd name="f927" fmla="val 1246"/>
                  <a:gd name="f928" fmla="val 1565"/>
                  <a:gd name="f929" fmla="val 1306"/>
                  <a:gd name="f930" fmla="val 1593"/>
                  <a:gd name="f931" fmla="val 1325"/>
                  <a:gd name="f932" fmla="val 1611"/>
                  <a:gd name="f933" fmla="val 1621"/>
                  <a:gd name="f934" fmla="val 1615"/>
                  <a:gd name="f935" fmla="val 1608"/>
                  <a:gd name="f936" fmla="val 1238"/>
                  <a:gd name="f937" fmla="val 1560"/>
                  <a:gd name="f938" fmla="val 1176"/>
                  <a:gd name="f939" fmla="val 1472"/>
                  <a:gd name="f940" fmla="val 1396"/>
                  <a:gd name="f941" fmla="val 1058"/>
                  <a:gd name="f942" fmla="val 1354"/>
                  <a:gd name="f943" fmla="val 1050"/>
                  <a:gd name="f944" fmla="val 1324"/>
                  <a:gd name="f945" fmla="val 1054"/>
                  <a:gd name="f946" fmla="val 1263"/>
                  <a:gd name="f947" fmla="val 1071"/>
                  <a:gd name="f948" fmla="val 1191"/>
                  <a:gd name="f949" fmla="val 1157"/>
                  <a:gd name="f950" fmla="val 1169"/>
                  <a:gd name="f951" fmla="val 1383"/>
                  <a:gd name="f952" fmla="val 1424"/>
                  <a:gd name="f953" fmla="val 1479"/>
                  <a:gd name="f954" fmla="val 1082"/>
                  <a:gd name="f955" fmla="val 1636"/>
                  <a:gd name="f956" fmla="val 1145"/>
                  <a:gd name="f957" fmla="val 1858"/>
                  <a:gd name="f958" fmla="val 1234"/>
                  <a:gd name="f959" fmla="val 1913"/>
                  <a:gd name="f960" fmla="val 1874"/>
                  <a:gd name="f961" fmla="val 1800"/>
                  <a:gd name="f962" fmla="val 1707"/>
                  <a:gd name="f963" fmla="val 1511"/>
                  <a:gd name="f964" fmla="val 1689"/>
                  <a:gd name="f965" fmla="val 1466"/>
                  <a:gd name="f966" fmla="val 1671"/>
                  <a:gd name="f967" fmla="val 1654"/>
                  <a:gd name="f968" fmla="val 1674"/>
                  <a:gd name="f969" fmla="val 1579"/>
                  <a:gd name="f970" fmla="val 1592"/>
                  <a:gd name="f971" fmla="val 1604"/>
                  <a:gd name="f972" fmla="val 1299"/>
                  <a:gd name="f973" fmla="val 688"/>
                  <a:gd name="f974" fmla="val 1311"/>
                  <a:gd name="f975" fmla="val 685"/>
                  <a:gd name="f976" fmla="val 681"/>
                  <a:gd name="f977" fmla="val 1347"/>
                  <a:gd name="f978" fmla="val 673"/>
                  <a:gd name="f979" fmla="val 1328"/>
                  <a:gd name="f980" fmla="val 626"/>
                  <a:gd name="f981" fmla="val 621"/>
                  <a:gd name="f982" fmla="val 1203"/>
                  <a:gd name="f983" fmla="val 1182"/>
                  <a:gd name="f984" fmla="val 620"/>
                  <a:gd name="f985" fmla="val 1179"/>
                  <a:gd name="f986" fmla="val 630"/>
                  <a:gd name="f987" fmla="val 643"/>
                  <a:gd name="f988" fmla="val 690"/>
                  <a:gd name="f989" fmla="val 1508"/>
                  <a:gd name="f990" fmla="val 1490"/>
                  <a:gd name="f991" fmla="val 1461"/>
                  <a:gd name="f992" fmla="val 1394"/>
                  <a:gd name="f993" fmla="val 1363"/>
                  <a:gd name="f994" fmla="val 1351"/>
                  <a:gd name="f995" fmla="val 1330"/>
                  <a:gd name="f996" fmla="val 700"/>
                  <a:gd name="f997" fmla="val 1320"/>
                  <a:gd name="f998" fmla="val 1309"/>
                  <a:gd name="f999" fmla="val 703"/>
                  <a:gd name="f1000" fmla="val 705"/>
                  <a:gd name="f1001" fmla="val 1259"/>
                  <a:gd name="f1002" fmla="val 715"/>
                  <a:gd name="f1003" fmla="val 1254"/>
                  <a:gd name="f1004" fmla="val 737"/>
                  <a:gd name="f1005" fmla="val 1244"/>
                  <a:gd name="f1006" fmla="val 1256"/>
                  <a:gd name="f1007" fmla="val 772"/>
                  <a:gd name="f1008" fmla="val 781"/>
                  <a:gd name="f1009" fmla="val 826"/>
                  <a:gd name="f1010" fmla="val 1399"/>
                  <a:gd name="f1011" fmla="val 1418"/>
                  <a:gd name="f1012" fmla="val 1051"/>
                  <a:gd name="f1013" fmla="val 1031"/>
                  <a:gd name="f1014" fmla="val 1425"/>
                  <a:gd name="f1015" fmla="val 978"/>
                  <a:gd name="f1016" fmla="val 1438"/>
                  <a:gd name="f1017" fmla="val 925"/>
                  <a:gd name="f1018" fmla="val 890"/>
                  <a:gd name="f1019" fmla="val 848"/>
                  <a:gd name="f1020" fmla="val 843"/>
                  <a:gd name="f1021" fmla="val 1426"/>
                  <a:gd name="f1022" fmla="val 1444"/>
                  <a:gd name="f1023" fmla="val 942"/>
                  <a:gd name="f1024" fmla="val 920"/>
                  <a:gd name="f1025" fmla="val 907"/>
                  <a:gd name="f1026" fmla="val 895"/>
                  <a:gd name="f1027" fmla="val 882"/>
                  <a:gd name="f1028" fmla="val 839"/>
                  <a:gd name="f1029" fmla="val 824"/>
                  <a:gd name="f1030" fmla="val 821"/>
                  <a:gd name="f1031" fmla="val 1442"/>
                  <a:gd name="f1032" fmla="val 829"/>
                  <a:gd name="f1033" fmla="val 1447"/>
                  <a:gd name="f1034" fmla="val 837"/>
                  <a:gd name="f1035" fmla="val 817"/>
                  <a:gd name="f1036" fmla="val 812"/>
                  <a:gd name="f1037" fmla="val 739"/>
                  <a:gd name="f1038" fmla="val 710"/>
                  <a:gd name="f1039" fmla="*/ f1 1 2242"/>
                  <a:gd name="f1040" fmla="*/ f2 1 2638"/>
                  <a:gd name="f1041" fmla="+- f5 0 f3"/>
                  <a:gd name="f1042" fmla="+- f4 0 f3"/>
                  <a:gd name="f1043" fmla="*/ f1042 1 2242"/>
                  <a:gd name="f1044" fmla="*/ f1041 1 2638"/>
                  <a:gd name="f1045" fmla="*/ f3 1 f1043"/>
                  <a:gd name="f1046" fmla="*/ f4 1 f1043"/>
                  <a:gd name="f1047" fmla="*/ f3 1 f1044"/>
                  <a:gd name="f1048" fmla="*/ f5 1 f1044"/>
                  <a:gd name="f1049" fmla="*/ f1045 f1039 1"/>
                  <a:gd name="f1050" fmla="*/ f1046 f1039 1"/>
                  <a:gd name="f1051" fmla="*/ f1048 f1040 1"/>
                  <a:gd name="f1052" fmla="*/ f1047 f1040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049" t="f1052" r="f1050" b="f1051"/>
                <a:pathLst>
                  <a:path w="2242" h="2638">
                    <a:moveTo>
                      <a:pt x="f6" y="f7"/>
                    </a:moveTo>
                    <a:cubicBezTo>
                      <a:pt x="f8" y="f7"/>
                      <a:pt x="f9" y="f10"/>
                      <a:pt x="f11" y="f12"/>
                    </a:cubicBezTo>
                    <a:cubicBezTo>
                      <a:pt x="f13" y="f14"/>
                      <a:pt x="f15" y="f16"/>
                      <a:pt x="f17" y="f18"/>
                    </a:cubicBezTo>
                    <a:cubicBezTo>
                      <a:pt x="f19" y="f20"/>
                      <a:pt x="f21" y="f22"/>
                      <a:pt x="f21" y="f23"/>
                    </a:cubicBezTo>
                    <a:cubicBezTo>
                      <a:pt x="f21" y="f24"/>
                      <a:pt x="f19" y="f25"/>
                      <a:pt x="f17" y="f26"/>
                    </a:cubicBezTo>
                    <a:lnTo>
                      <a:pt x="f17" y="f27"/>
                    </a:lnTo>
                    <a:lnTo>
                      <a:pt x="f28" y="f29"/>
                    </a:lnTo>
                    <a:cubicBezTo>
                      <a:pt x="f30" y="f31"/>
                      <a:pt x="f32" y="f33"/>
                      <a:pt x="f34" y="f35"/>
                    </a:cubicBezTo>
                    <a:cubicBezTo>
                      <a:pt x="f36" y="f37"/>
                      <a:pt x="f38" y="f39"/>
                      <a:pt x="f40" y="f41"/>
                    </a:cubicBezTo>
                    <a:cubicBezTo>
                      <a:pt x="f42" y="f43"/>
                      <a:pt x="f44" y="f45"/>
                      <a:pt x="f46" y="f47"/>
                    </a:cubicBezTo>
                    <a:lnTo>
                      <a:pt x="f46" y="f48"/>
                    </a:lnTo>
                    <a:lnTo>
                      <a:pt x="f49" y="f50"/>
                    </a:lnTo>
                    <a:cubicBezTo>
                      <a:pt x="f51" y="f52"/>
                      <a:pt x="f53" y="f54"/>
                      <a:pt x="f55" y="f56"/>
                    </a:cubicBezTo>
                    <a:cubicBezTo>
                      <a:pt x="f57" y="f58"/>
                      <a:pt x="f59" y="f60"/>
                      <a:pt x="f61" y="f62"/>
                    </a:cubicBezTo>
                    <a:cubicBezTo>
                      <a:pt x="f63" y="f64"/>
                      <a:pt x="f65" y="f66"/>
                      <a:pt x="f67" y="f68"/>
                    </a:cubicBezTo>
                    <a:cubicBezTo>
                      <a:pt x="f69" y="f70"/>
                      <a:pt x="f71" y="f72"/>
                      <a:pt x="f73" y="f74"/>
                    </a:cubicBezTo>
                    <a:cubicBezTo>
                      <a:pt x="f75" y="f76"/>
                      <a:pt x="f77" y="f78"/>
                      <a:pt x="f79" y="f80"/>
                    </a:cubicBezTo>
                    <a:cubicBezTo>
                      <a:pt x="f81" y="f82"/>
                      <a:pt x="f81" y="f83"/>
                      <a:pt x="f84" y="f85"/>
                    </a:cubicBezTo>
                    <a:cubicBezTo>
                      <a:pt x="f86" y="f87"/>
                      <a:pt x="f88" y="f89"/>
                      <a:pt x="f65" y="f90"/>
                    </a:cubicBezTo>
                    <a:cubicBezTo>
                      <a:pt x="f91" y="f92"/>
                      <a:pt x="f93" y="f94"/>
                      <a:pt x="f95" y="f96"/>
                    </a:cubicBezTo>
                    <a:cubicBezTo>
                      <a:pt x="f97" y="f98"/>
                      <a:pt x="f99" y="f100"/>
                      <a:pt x="f50" y="f101"/>
                    </a:cubicBezTo>
                    <a:lnTo>
                      <a:pt x="f102" y="f101"/>
                    </a:lnTo>
                    <a:cubicBezTo>
                      <a:pt x="f103" y="f104"/>
                      <a:pt x="f105" y="f106"/>
                      <a:pt x="f107" y="f108"/>
                    </a:cubicBezTo>
                    <a:cubicBezTo>
                      <a:pt x="f109" y="f110"/>
                      <a:pt x="f111" y="f112"/>
                      <a:pt x="f113" y="f114"/>
                    </a:cubicBezTo>
                    <a:cubicBezTo>
                      <a:pt x="f115" y="f112"/>
                      <a:pt x="f116" y="f110"/>
                      <a:pt x="f117" y="f108"/>
                    </a:cubicBezTo>
                    <a:cubicBezTo>
                      <a:pt x="f118" y="f106"/>
                      <a:pt x="f119" y="f104"/>
                      <a:pt x="f120" y="f101"/>
                    </a:cubicBezTo>
                    <a:cubicBezTo>
                      <a:pt x="f121" y="f100"/>
                      <a:pt x="f122" y="f98"/>
                      <a:pt x="f123" y="f96"/>
                    </a:cubicBezTo>
                    <a:cubicBezTo>
                      <a:pt x="f124" y="f125"/>
                      <a:pt x="f126" y="f127"/>
                      <a:pt x="f128" y="f129"/>
                    </a:cubicBezTo>
                    <a:lnTo>
                      <a:pt x="f130" y="f131"/>
                    </a:lnTo>
                    <a:cubicBezTo>
                      <a:pt x="f132" y="f133"/>
                      <a:pt x="f134" y="f135"/>
                      <a:pt x="f136" y="f137"/>
                    </a:cubicBezTo>
                    <a:cubicBezTo>
                      <a:pt x="f138" y="f10"/>
                      <a:pt x="f139" y="f7"/>
                      <a:pt x="f140" y="f7"/>
                    </a:cubicBezTo>
                    <a:lnTo>
                      <a:pt x="f6" y="f7"/>
                    </a:lnTo>
                    <a:close/>
                    <a:moveTo>
                      <a:pt x="f6" y="f7"/>
                    </a:moveTo>
                    <a:lnTo>
                      <a:pt x="f6" y="f7"/>
                    </a:lnTo>
                    <a:close/>
                    <a:moveTo>
                      <a:pt x="f141" y="f142"/>
                    </a:moveTo>
                    <a:cubicBezTo>
                      <a:pt x="f143" y="f144"/>
                      <a:pt x="f145" y="f0"/>
                      <a:pt x="f146" y="f147"/>
                    </a:cubicBezTo>
                    <a:cubicBezTo>
                      <a:pt x="f148" y="f149"/>
                      <a:pt x="f150" y="f151"/>
                      <a:pt x="f152" y="f153"/>
                    </a:cubicBezTo>
                    <a:cubicBezTo>
                      <a:pt x="f154" y="f52"/>
                      <a:pt x="f155" y="f156"/>
                      <a:pt x="f157" y="f158"/>
                    </a:cubicBezTo>
                    <a:cubicBezTo>
                      <a:pt x="f86" y="f159"/>
                      <a:pt x="f160" y="f161"/>
                      <a:pt x="f75" y="f162"/>
                    </a:cubicBezTo>
                    <a:cubicBezTo>
                      <a:pt x="f145" y="f163"/>
                      <a:pt x="f164" y="f165"/>
                      <a:pt x="f166" y="f167"/>
                    </a:cubicBezTo>
                    <a:cubicBezTo>
                      <a:pt x="f168" y="f169"/>
                      <a:pt x="f170" y="f171"/>
                      <a:pt x="f172" y="f173"/>
                    </a:cubicBezTo>
                    <a:cubicBezTo>
                      <a:pt x="f174" y="f175"/>
                      <a:pt x="f176" y="f177"/>
                      <a:pt x="f178" y="f179"/>
                    </a:cubicBezTo>
                    <a:cubicBezTo>
                      <a:pt x="f180" y="f181"/>
                      <a:pt x="f182" y="f183"/>
                      <a:pt x="f184" y="f185"/>
                    </a:cubicBezTo>
                    <a:cubicBezTo>
                      <a:pt x="f57" y="f186"/>
                      <a:pt x="f187" y="f188"/>
                      <a:pt x="f189" y="f190"/>
                    </a:cubicBezTo>
                    <a:cubicBezTo>
                      <a:pt x="f191" y="f192"/>
                      <a:pt x="f193" y="f194"/>
                      <a:pt x="f195" y="f106"/>
                    </a:cubicBezTo>
                    <a:cubicBezTo>
                      <a:pt x="f196" y="f197"/>
                      <a:pt x="f198" y="f199"/>
                      <a:pt x="f105" y="f200"/>
                    </a:cubicBezTo>
                    <a:cubicBezTo>
                      <a:pt x="f201" y="f202"/>
                      <a:pt x="f203" y="f204"/>
                      <a:pt x="f6" y="f205"/>
                    </a:cubicBezTo>
                    <a:cubicBezTo>
                      <a:pt x="f206" y="f207"/>
                      <a:pt x="f208" y="f209"/>
                      <a:pt x="f113" y="f210"/>
                    </a:cubicBezTo>
                    <a:cubicBezTo>
                      <a:pt x="f113" y="f209"/>
                      <a:pt x="f140" y="f207"/>
                      <a:pt x="f211" y="f205"/>
                    </a:cubicBezTo>
                    <a:cubicBezTo>
                      <a:pt x="f212" y="f204"/>
                      <a:pt x="f213" y="f202"/>
                      <a:pt x="f118" y="f200"/>
                    </a:cubicBezTo>
                    <a:cubicBezTo>
                      <a:pt x="f214" y="f199"/>
                      <a:pt x="f215" y="f197"/>
                      <a:pt x="f216" y="f106"/>
                    </a:cubicBezTo>
                    <a:cubicBezTo>
                      <a:pt x="f217" y="f194"/>
                      <a:pt x="f218" y="f192"/>
                      <a:pt x="f219" y="f190"/>
                    </a:cubicBezTo>
                    <a:cubicBezTo>
                      <a:pt x="f220" y="f188"/>
                      <a:pt x="f221" y="f186"/>
                      <a:pt x="f222" y="f185"/>
                    </a:cubicBezTo>
                    <a:cubicBezTo>
                      <a:pt x="f223" y="f183"/>
                      <a:pt x="f224" y="f181"/>
                      <a:pt x="f225" y="f179"/>
                    </a:cubicBezTo>
                    <a:cubicBezTo>
                      <a:pt x="f226" y="f177"/>
                      <a:pt x="f227" y="f175"/>
                      <a:pt x="f228" y="f173"/>
                    </a:cubicBezTo>
                    <a:cubicBezTo>
                      <a:pt x="f229" y="f171"/>
                      <a:pt x="f230" y="f169"/>
                      <a:pt x="f231" y="f167"/>
                    </a:cubicBezTo>
                    <a:cubicBezTo>
                      <a:pt x="f232" y="f165"/>
                      <a:pt x="f233" y="f163"/>
                      <a:pt x="f234" y="f162"/>
                    </a:cubicBezTo>
                    <a:cubicBezTo>
                      <a:pt x="f235" y="f161"/>
                      <a:pt x="f125" y="f159"/>
                      <a:pt x="f236" y="f158"/>
                    </a:cubicBezTo>
                    <a:cubicBezTo>
                      <a:pt x="f237" y="f156"/>
                      <a:pt x="f238" y="f52"/>
                      <a:pt x="f239" y="f153"/>
                    </a:cubicBezTo>
                    <a:cubicBezTo>
                      <a:pt x="f240" y="f151"/>
                      <a:pt x="f241" y="f149"/>
                      <a:pt x="f242" y="f147"/>
                    </a:cubicBezTo>
                    <a:cubicBezTo>
                      <a:pt x="f233" y="f0"/>
                      <a:pt x="f243" y="f144"/>
                      <a:pt x="f244" y="f142"/>
                    </a:cubicBezTo>
                    <a:cubicBezTo>
                      <a:pt x="f245" y="f246"/>
                      <a:pt x="f247" y="f248"/>
                      <a:pt x="f249" y="f172"/>
                    </a:cubicBezTo>
                    <a:cubicBezTo>
                      <a:pt x="f250" y="f251"/>
                      <a:pt x="f252" y="f253"/>
                      <a:pt x="f113" y="f253"/>
                    </a:cubicBezTo>
                    <a:cubicBezTo>
                      <a:pt x="f156" y="f253"/>
                      <a:pt x="f254" y="f251"/>
                      <a:pt x="f255" y="f172"/>
                    </a:cubicBezTo>
                    <a:cubicBezTo>
                      <a:pt x="f256" y="f248"/>
                      <a:pt x="f257" y="f246"/>
                      <a:pt x="f141" y="f142"/>
                    </a:cubicBezTo>
                    <a:close/>
                    <a:moveTo>
                      <a:pt x="f141" y="f142"/>
                    </a:moveTo>
                    <a:lnTo>
                      <a:pt x="f141" y="f142"/>
                    </a:lnTo>
                    <a:close/>
                    <a:moveTo>
                      <a:pt x="f258" y="f3"/>
                    </a:moveTo>
                    <a:lnTo>
                      <a:pt x="f113" y="f3"/>
                    </a:lnTo>
                    <a:lnTo>
                      <a:pt x="f259" y="f3"/>
                    </a:lnTo>
                    <a:cubicBezTo>
                      <a:pt x="f260" y="f3"/>
                      <a:pt x="f261" y="f262"/>
                      <a:pt x="f263" y="f264"/>
                    </a:cubicBezTo>
                    <a:cubicBezTo>
                      <a:pt x="f265" y="f266"/>
                      <a:pt x="f267" y="f248"/>
                      <a:pt x="f268" y="f269"/>
                    </a:cubicBezTo>
                    <a:lnTo>
                      <a:pt x="f270" y="f269"/>
                    </a:lnTo>
                    <a:lnTo>
                      <a:pt x="f183" y="f271"/>
                    </a:lnTo>
                    <a:cubicBezTo>
                      <a:pt x="f272" y="f88"/>
                      <a:pt x="f273" y="f274"/>
                      <a:pt x="f227" y="f275"/>
                    </a:cubicBezTo>
                    <a:lnTo>
                      <a:pt x="f276" y="f277"/>
                    </a:lnTo>
                    <a:lnTo>
                      <a:pt x="f278" y="f279"/>
                    </a:lnTo>
                    <a:cubicBezTo>
                      <a:pt x="f280" y="f281"/>
                      <a:pt x="f282" y="f151"/>
                      <a:pt x="f283" y="f284"/>
                    </a:cubicBezTo>
                    <a:cubicBezTo>
                      <a:pt x="f285" y="f286"/>
                      <a:pt x="f287" y="f288"/>
                      <a:pt x="f289" y="f290"/>
                    </a:cubicBezTo>
                    <a:cubicBezTo>
                      <a:pt x="f291" y="f292"/>
                      <a:pt x="f223" y="f293"/>
                      <a:pt x="f280" y="f211"/>
                    </a:cubicBezTo>
                    <a:cubicBezTo>
                      <a:pt x="f273" y="f294"/>
                      <a:pt x="f295" y="f296"/>
                      <a:pt x="f297" y="f298"/>
                    </a:cubicBezTo>
                    <a:cubicBezTo>
                      <a:pt x="f299" y="f300"/>
                      <a:pt x="f301" y="f302"/>
                      <a:pt x="f303" y="f304"/>
                    </a:cubicBezTo>
                    <a:cubicBezTo>
                      <a:pt x="f305" y="f175"/>
                      <a:pt x="f306" y="f307"/>
                      <a:pt x="f308" y="f309"/>
                    </a:cubicBezTo>
                    <a:cubicBezTo>
                      <a:pt x="f310" y="f311"/>
                      <a:pt x="f312" y="f313"/>
                      <a:pt x="f314" y="f129"/>
                    </a:cubicBezTo>
                    <a:cubicBezTo>
                      <a:pt x="f315" y="f222"/>
                      <a:pt x="f316" y="f317"/>
                      <a:pt x="f318" y="f319"/>
                    </a:cubicBezTo>
                    <a:cubicBezTo>
                      <a:pt x="f320" y="f321"/>
                      <a:pt x="f322" y="f323"/>
                      <a:pt x="f324" y="f325"/>
                    </a:cubicBezTo>
                    <a:cubicBezTo>
                      <a:pt x="f120" y="f326"/>
                      <a:pt x="f327" y="f328"/>
                      <a:pt x="f329" y="f330"/>
                    </a:cubicBezTo>
                    <a:cubicBezTo>
                      <a:pt x="f331" y="f332"/>
                      <a:pt x="f333" y="f334"/>
                      <a:pt x="f335" y="f336"/>
                    </a:cubicBezTo>
                    <a:cubicBezTo>
                      <a:pt x="f337" y="f338"/>
                      <a:pt x="f162" y="f339"/>
                      <a:pt x="f340" y="f341"/>
                    </a:cubicBezTo>
                    <a:lnTo>
                      <a:pt x="f113" y="f342"/>
                    </a:lnTo>
                    <a:lnTo>
                      <a:pt x="f343" y="f341"/>
                    </a:lnTo>
                    <a:cubicBezTo>
                      <a:pt x="f344" y="f339"/>
                      <a:pt x="f345" y="f338"/>
                      <a:pt x="f346" y="f336"/>
                    </a:cubicBezTo>
                    <a:cubicBezTo>
                      <a:pt x="f347" y="f334"/>
                      <a:pt x="f348" y="f332"/>
                      <a:pt x="f349" y="f330"/>
                    </a:cubicBezTo>
                    <a:cubicBezTo>
                      <a:pt x="f350" y="f328"/>
                      <a:pt x="f102" y="f326"/>
                      <a:pt x="f351" y="f325"/>
                    </a:cubicBezTo>
                    <a:cubicBezTo>
                      <a:pt x="f352" y="f323"/>
                      <a:pt x="f353" y="f321"/>
                      <a:pt x="f354" y="f319"/>
                    </a:cubicBezTo>
                    <a:cubicBezTo>
                      <a:pt x="f355" y="f317"/>
                      <a:pt x="f356" y="f222"/>
                      <a:pt x="f357" y="f129"/>
                    </a:cubicBezTo>
                    <a:cubicBezTo>
                      <a:pt x="f358" y="f313"/>
                      <a:pt x="f359" y="f311"/>
                      <a:pt x="f360" y="f309"/>
                    </a:cubicBezTo>
                    <a:cubicBezTo>
                      <a:pt x="f361" y="f307"/>
                      <a:pt x="f3" y="f175"/>
                      <a:pt x="f362" y="f304"/>
                    </a:cubicBezTo>
                    <a:cubicBezTo>
                      <a:pt x="f363" y="f302"/>
                      <a:pt x="f364" y="f300"/>
                      <a:pt x="f365" y="f298"/>
                    </a:cubicBezTo>
                    <a:cubicBezTo>
                      <a:pt x="f366" y="f296"/>
                      <a:pt x="f180" y="f294"/>
                      <a:pt x="f367" y="f211"/>
                    </a:cubicBezTo>
                    <a:cubicBezTo>
                      <a:pt x="f182" y="f293"/>
                      <a:pt x="f160" y="f292"/>
                      <a:pt x="f368" y="f290"/>
                    </a:cubicBezTo>
                    <a:cubicBezTo>
                      <a:pt x="f369" y="f288"/>
                      <a:pt x="f69" y="f286"/>
                      <a:pt x="f370" y="f284"/>
                    </a:cubicBezTo>
                    <a:cubicBezTo>
                      <a:pt x="f371" y="f151"/>
                      <a:pt x="f367" y="f281"/>
                      <a:pt x="f372" y="f279"/>
                    </a:cubicBezTo>
                    <a:lnTo>
                      <a:pt x="f373" y="f277"/>
                    </a:lnTo>
                    <a:lnTo>
                      <a:pt x="f174" y="f275"/>
                    </a:lnTo>
                    <a:cubicBezTo>
                      <a:pt x="f374" y="f274"/>
                      <a:pt x="f375" y="f88"/>
                      <a:pt x="f376" y="f271"/>
                    </a:cubicBezTo>
                    <a:lnTo>
                      <a:pt x="f44" y="f269"/>
                    </a:lnTo>
                    <a:lnTo>
                      <a:pt x="f377" y="f269"/>
                    </a:lnTo>
                    <a:cubicBezTo>
                      <a:pt x="f378" y="f248"/>
                      <a:pt x="f379" y="f266"/>
                      <a:pt x="f380" y="f264"/>
                    </a:cubicBezTo>
                    <a:cubicBezTo>
                      <a:pt x="f45" y="f262"/>
                      <a:pt x="f381" y="f3"/>
                      <a:pt x="f258" y="f3"/>
                    </a:cubicBezTo>
                    <a:close/>
                    <a:moveTo>
                      <a:pt x="f258" y="f3"/>
                    </a:moveTo>
                    <a:lnTo>
                      <a:pt x="f258" y="f3"/>
                    </a:lnTo>
                    <a:close/>
                    <a:moveTo>
                      <a:pt x="f136" y="f382"/>
                    </a:moveTo>
                    <a:cubicBezTo>
                      <a:pt x="f383" y="f382"/>
                      <a:pt x="f327" y="f384"/>
                      <a:pt x="f327" y="f385"/>
                    </a:cubicBezTo>
                    <a:cubicBezTo>
                      <a:pt x="f327" y="f352"/>
                      <a:pt x="f383" y="f386"/>
                      <a:pt x="f136" y="f386"/>
                    </a:cubicBezTo>
                    <a:cubicBezTo>
                      <a:pt x="f214" y="f386"/>
                      <a:pt x="f387" y="f352"/>
                      <a:pt x="f387" y="f385"/>
                    </a:cubicBezTo>
                    <a:cubicBezTo>
                      <a:pt x="f387" y="f384"/>
                      <a:pt x="f214" y="f382"/>
                      <a:pt x="f136" y="f382"/>
                    </a:cubicBezTo>
                    <a:close/>
                    <a:moveTo>
                      <a:pt x="f136" y="f382"/>
                    </a:moveTo>
                    <a:lnTo>
                      <a:pt x="f136" y="f382"/>
                    </a:lnTo>
                    <a:close/>
                    <a:moveTo>
                      <a:pt x="f252" y="f388"/>
                    </a:moveTo>
                    <a:cubicBezTo>
                      <a:pt x="f389" y="f390"/>
                      <a:pt x="f391" y="f392"/>
                      <a:pt x="f393" y="f394"/>
                    </a:cubicBezTo>
                    <a:cubicBezTo>
                      <a:pt x="f395" y="f396"/>
                      <a:pt x="f397" y="f398"/>
                      <a:pt x="f162" y="f399"/>
                    </a:cubicBezTo>
                    <a:lnTo>
                      <a:pt x="f162" y="f400"/>
                    </a:lnTo>
                    <a:cubicBezTo>
                      <a:pt x="f140" y="f401"/>
                      <a:pt x="f258" y="f402"/>
                      <a:pt x="f6" y="f403"/>
                    </a:cubicBezTo>
                    <a:cubicBezTo>
                      <a:pt x="f206" y="f404"/>
                      <a:pt x="f259" y="f405"/>
                      <a:pt x="f335" y="f405"/>
                    </a:cubicBezTo>
                    <a:cubicBezTo>
                      <a:pt x="f406" y="f405"/>
                      <a:pt x="f212" y="f405"/>
                      <a:pt x="f407" y="f408"/>
                    </a:cubicBezTo>
                    <a:cubicBezTo>
                      <a:pt x="f409" y="f408"/>
                      <a:pt x="f410" y="f405"/>
                      <a:pt x="f165" y="f404"/>
                    </a:cubicBezTo>
                    <a:cubicBezTo>
                      <a:pt x="f260" y="f411"/>
                      <a:pt x="f412" y="f413"/>
                      <a:pt x="f414" y="f97"/>
                    </a:cubicBezTo>
                    <a:lnTo>
                      <a:pt x="f171" y="f415"/>
                    </a:lnTo>
                    <a:cubicBezTo>
                      <a:pt x="f324" y="f416"/>
                      <a:pt x="f417" y="f418"/>
                      <a:pt x="f134" y="f396"/>
                    </a:cubicBezTo>
                    <a:cubicBezTo>
                      <a:pt x="f419" y="f380"/>
                      <a:pt x="f420" y="f421"/>
                      <a:pt x="f422" y="f399"/>
                    </a:cubicBezTo>
                    <a:cubicBezTo>
                      <a:pt x="f423" y="f424"/>
                      <a:pt x="f425" y="f399"/>
                      <a:pt x="f426" y="f398"/>
                    </a:cubicBezTo>
                    <a:cubicBezTo>
                      <a:pt x="f427" y="f41"/>
                      <a:pt x="f428" y="f429"/>
                      <a:pt x="f430" y="f431"/>
                    </a:cubicBezTo>
                    <a:cubicBezTo>
                      <a:pt x="f132" y="f432"/>
                      <a:pt x="f132" y="f384"/>
                      <a:pt x="f433" y="f43"/>
                    </a:cubicBezTo>
                    <a:cubicBezTo>
                      <a:pt x="f217" y="f434"/>
                      <a:pt x="f435" y="f436"/>
                      <a:pt x="f304" y="f437"/>
                    </a:cubicBezTo>
                    <a:cubicBezTo>
                      <a:pt x="f438" y="f439"/>
                      <a:pt x="f440" y="f441"/>
                      <a:pt x="f442" y="f443"/>
                    </a:cubicBezTo>
                    <a:cubicBezTo>
                      <a:pt x="f121" y="f444"/>
                      <a:pt x="f445" y="f446"/>
                      <a:pt x="f447" y="f448"/>
                    </a:cubicBezTo>
                    <a:lnTo>
                      <a:pt x="f80" y="f449"/>
                    </a:lnTo>
                    <a:lnTo>
                      <a:pt x="f450" y="f451"/>
                    </a:lnTo>
                    <a:cubicBezTo>
                      <a:pt x="f452" y="f453"/>
                      <a:pt x="f423" y="f454"/>
                      <a:pt x="f422" y="f455"/>
                    </a:cubicBezTo>
                    <a:cubicBezTo>
                      <a:pt x="f452" y="f456"/>
                      <a:pt x="f457" y="f458"/>
                      <a:pt x="f425" y="f459"/>
                    </a:cubicBezTo>
                    <a:cubicBezTo>
                      <a:pt x="f460" y="f461"/>
                      <a:pt x="f462" y="f463"/>
                      <a:pt x="f464" y="f465"/>
                    </a:cubicBezTo>
                    <a:cubicBezTo>
                      <a:pt x="f466" y="f467"/>
                      <a:pt x="f468" y="f45"/>
                      <a:pt x="f469" y="f470"/>
                    </a:cubicBezTo>
                    <a:cubicBezTo>
                      <a:pt x="f263" y="f443"/>
                      <a:pt x="f320" y="f441"/>
                      <a:pt x="f471" y="f443"/>
                    </a:cubicBezTo>
                    <a:cubicBezTo>
                      <a:pt x="f472" y="f473"/>
                      <a:pt x="f474" y="f475"/>
                      <a:pt x="f476" y="f396"/>
                    </a:cubicBezTo>
                    <a:cubicBezTo>
                      <a:pt x="f428" y="f19"/>
                      <a:pt x="f417" y="f477"/>
                      <a:pt x="f478" y="f479"/>
                    </a:cubicBezTo>
                    <a:cubicBezTo>
                      <a:pt x="f480" y="f481"/>
                      <a:pt x="f482" y="f274"/>
                      <a:pt x="f206" y="f274"/>
                    </a:cubicBezTo>
                    <a:cubicBezTo>
                      <a:pt x="f483" y="f274"/>
                      <a:pt x="f484" y="f481"/>
                      <a:pt x="f156" y="f479"/>
                    </a:cubicBezTo>
                    <a:cubicBezTo>
                      <a:pt x="f485" y="f477"/>
                      <a:pt x="f486" y="f19"/>
                      <a:pt x="f400" y="f396"/>
                    </a:cubicBezTo>
                    <a:cubicBezTo>
                      <a:pt x="f487" y="f488"/>
                      <a:pt x="f354" y="f56"/>
                      <a:pt x="f489" y="f162"/>
                    </a:cubicBezTo>
                    <a:lnTo>
                      <a:pt x="f490" y="f162"/>
                    </a:lnTo>
                    <a:lnTo>
                      <a:pt x="f490" y="f465"/>
                    </a:lnTo>
                    <a:lnTo>
                      <a:pt x="f491" y="f465"/>
                    </a:lnTo>
                    <a:lnTo>
                      <a:pt x="f491" y="f45"/>
                    </a:lnTo>
                    <a:lnTo>
                      <a:pt x="f492" y="f45"/>
                    </a:lnTo>
                    <a:lnTo>
                      <a:pt x="f492" y="f436"/>
                    </a:lnTo>
                    <a:lnTo>
                      <a:pt x="f491" y="f436"/>
                    </a:lnTo>
                    <a:lnTo>
                      <a:pt x="f491" y="f493"/>
                    </a:lnTo>
                    <a:lnTo>
                      <a:pt x="f492" y="f493"/>
                    </a:lnTo>
                    <a:lnTo>
                      <a:pt x="f492" y="f494"/>
                    </a:lnTo>
                    <a:cubicBezTo>
                      <a:pt x="f492" y="f390"/>
                      <a:pt x="f495" y="f496"/>
                      <a:pt x="f497" y="f418"/>
                    </a:cubicBezTo>
                    <a:lnTo>
                      <a:pt x="f497" y="f498"/>
                    </a:lnTo>
                    <a:cubicBezTo>
                      <a:pt x="f497" y="f499"/>
                      <a:pt x="f351" y="f413"/>
                      <a:pt x="f500" y="f413"/>
                    </a:cubicBezTo>
                    <a:cubicBezTo>
                      <a:pt x="f501" y="f413"/>
                      <a:pt x="f502" y="f499"/>
                      <a:pt x="f502" y="f498"/>
                    </a:cubicBezTo>
                    <a:lnTo>
                      <a:pt x="f502" y="f418"/>
                    </a:lnTo>
                    <a:cubicBezTo>
                      <a:pt x="f503" y="f496"/>
                      <a:pt x="f504" y="f390"/>
                      <a:pt x="f504" y="f494"/>
                    </a:cubicBezTo>
                    <a:lnTo>
                      <a:pt x="f504" y="f493"/>
                    </a:lnTo>
                    <a:lnTo>
                      <a:pt x="f505" y="f493"/>
                    </a:lnTo>
                    <a:lnTo>
                      <a:pt x="f505" y="f436"/>
                    </a:lnTo>
                    <a:lnTo>
                      <a:pt x="f504" y="f436"/>
                    </a:lnTo>
                    <a:lnTo>
                      <a:pt x="f504" y="f45"/>
                    </a:lnTo>
                    <a:lnTo>
                      <a:pt x="f505" y="f45"/>
                    </a:lnTo>
                    <a:lnTo>
                      <a:pt x="f505" y="f465"/>
                    </a:lnTo>
                    <a:lnTo>
                      <a:pt x="f381" y="f465"/>
                    </a:lnTo>
                    <a:lnTo>
                      <a:pt x="f381" y="f162"/>
                    </a:lnTo>
                    <a:lnTo>
                      <a:pt x="f506" y="f162"/>
                    </a:lnTo>
                    <a:cubicBezTo>
                      <a:pt x="f507" y="f508"/>
                      <a:pt x="f140" y="f509"/>
                      <a:pt x="f510" y="f107"/>
                    </a:cubicBezTo>
                    <a:cubicBezTo>
                      <a:pt x="f212" y="f511"/>
                      <a:pt x="f512" y="f158"/>
                      <a:pt x="f513" y="f514"/>
                    </a:cubicBezTo>
                    <a:cubicBezTo>
                      <a:pt x="f515" y="f516"/>
                      <a:pt x="f517" y="f518"/>
                      <a:pt x="f389" y="f519"/>
                    </a:cubicBezTo>
                    <a:cubicBezTo>
                      <a:pt x="f74" y="f455"/>
                      <a:pt x="f520" y="f521"/>
                      <a:pt x="f522" y="f523"/>
                    </a:cubicBezTo>
                    <a:cubicBezTo>
                      <a:pt x="f524" y="f54"/>
                      <a:pt x="f525" y="f518"/>
                      <a:pt x="f526" y="f350"/>
                    </a:cubicBezTo>
                    <a:cubicBezTo>
                      <a:pt x="f414" y="f521"/>
                      <a:pt x="f525" y="f458"/>
                      <a:pt x="f527" y="f528"/>
                    </a:cubicBezTo>
                    <a:cubicBezTo>
                      <a:pt x="f524" y="f529"/>
                      <a:pt x="f530" y="f531"/>
                      <a:pt x="f532" y="f533"/>
                    </a:cubicBezTo>
                    <a:cubicBezTo>
                      <a:pt x="f534" y="f492"/>
                      <a:pt x="f120" y="f446"/>
                      <a:pt x="f535" y="f536"/>
                    </a:cubicBezTo>
                    <a:cubicBezTo>
                      <a:pt x="f537" y="f444"/>
                      <a:pt x="f538" y="f539"/>
                      <a:pt x="f540" y="f541"/>
                    </a:cubicBezTo>
                    <a:cubicBezTo>
                      <a:pt x="f542" y="f543"/>
                      <a:pt x="f214" y="f543"/>
                      <a:pt x="f544" y="f543"/>
                    </a:cubicBezTo>
                    <a:cubicBezTo>
                      <a:pt x="f298" y="f543"/>
                      <a:pt x="f545" y="f546"/>
                      <a:pt x="f138" y="f99"/>
                    </a:cubicBezTo>
                    <a:lnTo>
                      <a:pt x="f547" y="f470"/>
                    </a:lnTo>
                    <a:lnTo>
                      <a:pt x="f165" y="f548"/>
                    </a:lnTo>
                    <a:cubicBezTo>
                      <a:pt x="f549" y="f441"/>
                      <a:pt x="f550" y="f551"/>
                      <a:pt x="f118" y="f43"/>
                    </a:cubicBezTo>
                    <a:cubicBezTo>
                      <a:pt x="f517" y="f552"/>
                      <a:pt x="f545" y="f151"/>
                      <a:pt x="f553" y="f431"/>
                    </a:cubicBezTo>
                    <a:cubicBezTo>
                      <a:pt x="f554" y="f555"/>
                      <a:pt x="f556" y="f388"/>
                      <a:pt x="f252" y="f388"/>
                    </a:cubicBezTo>
                    <a:close/>
                    <a:moveTo>
                      <a:pt x="f252" y="f388"/>
                    </a:moveTo>
                    <a:lnTo>
                      <a:pt x="f252" y="f388"/>
                    </a:lnTo>
                    <a:close/>
                    <a:moveTo>
                      <a:pt x="f557" y="f558"/>
                    </a:moveTo>
                    <a:cubicBezTo>
                      <a:pt x="f559" y="f560"/>
                      <a:pt x="f440" y="f561"/>
                      <a:pt x="f562" y="f563"/>
                    </a:cubicBezTo>
                    <a:cubicBezTo>
                      <a:pt x="f419" y="f564"/>
                      <a:pt x="f261" y="f565"/>
                      <a:pt x="f566" y="f567"/>
                    </a:cubicBezTo>
                    <a:cubicBezTo>
                      <a:pt x="f250" y="f568"/>
                      <a:pt x="f569" y="f64"/>
                      <a:pt x="f570" y="f203"/>
                    </a:cubicBezTo>
                    <a:cubicBezTo>
                      <a:pt x="f571" y="f572"/>
                      <a:pt x="f573" y="f574"/>
                      <a:pt x="f78" y="f574"/>
                    </a:cubicBezTo>
                    <a:lnTo>
                      <a:pt x="f575" y="f574"/>
                    </a:lnTo>
                    <a:lnTo>
                      <a:pt x="f576" y="f577"/>
                    </a:lnTo>
                    <a:cubicBezTo>
                      <a:pt x="f324" y="f578"/>
                      <a:pt x="f579" y="f105"/>
                      <a:pt x="f216" y="f156"/>
                    </a:cubicBezTo>
                    <a:cubicBezTo>
                      <a:pt x="f580" y="f288"/>
                      <a:pt x="f530" y="f581"/>
                      <a:pt x="f582" y="f583"/>
                    </a:cubicBezTo>
                    <a:cubicBezTo>
                      <a:pt x="f584" y="f585"/>
                      <a:pt x="f586" y="f587"/>
                      <a:pt x="f588" y="f103"/>
                    </a:cubicBezTo>
                    <a:cubicBezTo>
                      <a:pt x="f545" y="f581"/>
                      <a:pt x="f589" y="f590"/>
                      <a:pt x="f591" y="f105"/>
                    </a:cubicBezTo>
                    <a:cubicBezTo>
                      <a:pt x="f409" y="f592"/>
                      <a:pt x="f593" y="f578"/>
                      <a:pt x="f594" y="f568"/>
                    </a:cubicBezTo>
                    <a:cubicBezTo>
                      <a:pt x="f595" y="f293"/>
                      <a:pt x="f340" y="f507"/>
                      <a:pt x="f343" y="f162"/>
                    </a:cubicBezTo>
                    <a:lnTo>
                      <a:pt x="f530" y="f162"/>
                    </a:lnTo>
                    <a:lnTo>
                      <a:pt x="f530" y="f596"/>
                    </a:lnTo>
                    <a:lnTo>
                      <a:pt x="f597" y="f340"/>
                    </a:lnTo>
                    <a:cubicBezTo>
                      <a:pt x="f414" y="f208"/>
                      <a:pt x="f579" y="f598"/>
                      <a:pt x="f576" y="f508"/>
                    </a:cubicBezTo>
                    <a:cubicBezTo>
                      <a:pt x="f599" y="f572"/>
                      <a:pt x="f304" y="f347"/>
                      <a:pt x="f447" y="f107"/>
                    </a:cubicBezTo>
                    <a:cubicBezTo>
                      <a:pt x="f423" y="f600"/>
                      <a:pt x="f217" y="f601"/>
                      <a:pt x="f427" y="f602"/>
                    </a:cubicBezTo>
                    <a:cubicBezTo>
                      <a:pt x="f603" y="f604"/>
                      <a:pt x="f605" y="f581"/>
                      <a:pt x="f175" y="f606"/>
                    </a:cubicBezTo>
                    <a:cubicBezTo>
                      <a:pt x="f607" y="f583"/>
                      <a:pt x="f608" y="f606"/>
                      <a:pt x="f474" y="f198"/>
                    </a:cubicBezTo>
                    <a:cubicBezTo>
                      <a:pt x="f609" y="f581"/>
                      <a:pt x="f610" y="f288"/>
                      <a:pt x="f611" y="f156"/>
                    </a:cubicBezTo>
                    <a:cubicBezTo>
                      <a:pt x="f612" y="f613"/>
                      <a:pt x="f614" y="f615"/>
                      <a:pt x="f616" y="f617"/>
                    </a:cubicBezTo>
                    <a:cubicBezTo>
                      <a:pt x="f618" y="f619"/>
                      <a:pt x="f620" y="f621"/>
                      <a:pt x="f622" y="f623"/>
                    </a:cubicBezTo>
                    <a:cubicBezTo>
                      <a:pt x="f624" y="f546"/>
                      <a:pt x="f476" y="f444"/>
                      <a:pt x="f625" y="f626"/>
                    </a:cubicBezTo>
                    <a:cubicBezTo>
                      <a:pt x="f627" y="f628"/>
                      <a:pt x="f603" y="f629"/>
                      <a:pt x="f322" y="f630"/>
                    </a:cubicBezTo>
                    <a:cubicBezTo>
                      <a:pt x="f425" y="f52"/>
                      <a:pt x="f452" y="f523"/>
                      <a:pt x="f557" y="f558"/>
                    </a:cubicBezTo>
                    <a:close/>
                    <a:moveTo>
                      <a:pt x="f557" y="f558"/>
                    </a:moveTo>
                    <a:lnTo>
                      <a:pt x="f557" y="f558"/>
                    </a:lnTo>
                    <a:close/>
                    <a:moveTo>
                      <a:pt x="f631" y="f632"/>
                    </a:moveTo>
                    <a:lnTo>
                      <a:pt x="f15" y="f632"/>
                    </a:lnTo>
                    <a:lnTo>
                      <a:pt x="f15" y="f633"/>
                    </a:lnTo>
                    <a:cubicBezTo>
                      <a:pt x="f15" y="f633"/>
                      <a:pt x="f634" y="f175"/>
                      <a:pt x="f494" y="f175"/>
                    </a:cubicBezTo>
                    <a:lnTo>
                      <a:pt x="f635" y="f175"/>
                    </a:lnTo>
                    <a:cubicBezTo>
                      <a:pt x="f636" y="f175"/>
                      <a:pt x="f636" y="f633"/>
                      <a:pt x="f636" y="f633"/>
                    </a:cubicBezTo>
                    <a:lnTo>
                      <a:pt x="f636" y="f632"/>
                    </a:lnTo>
                    <a:lnTo>
                      <a:pt x="f637" y="f632"/>
                    </a:lnTo>
                    <a:cubicBezTo>
                      <a:pt x="f638" y="f639"/>
                      <a:pt x="f640" y="f462"/>
                      <a:pt x="f486" y="f641"/>
                    </a:cubicBezTo>
                    <a:cubicBezTo>
                      <a:pt x="f552" y="f642"/>
                      <a:pt x="f643" y="f644"/>
                      <a:pt x="f645" y="f646"/>
                    </a:cubicBezTo>
                    <a:cubicBezTo>
                      <a:pt x="f536" y="f647"/>
                      <a:pt x="f648" y="f571"/>
                      <a:pt x="f58" y="f649"/>
                    </a:cubicBezTo>
                    <a:cubicBezTo>
                      <a:pt x="f153" y="f650"/>
                      <a:pt x="f651" y="f633"/>
                      <a:pt x="f541" y="f632"/>
                    </a:cubicBezTo>
                    <a:lnTo>
                      <a:pt x="f153" y="f632"/>
                    </a:lnTo>
                    <a:lnTo>
                      <a:pt x="f153" y="f652"/>
                    </a:lnTo>
                    <a:cubicBezTo>
                      <a:pt x="f153" y="f653"/>
                      <a:pt x="f648" y="f654"/>
                      <a:pt x="f501" y="f654"/>
                    </a:cubicBezTo>
                    <a:lnTo>
                      <a:pt x="f505" y="f654"/>
                    </a:lnTo>
                    <a:cubicBezTo>
                      <a:pt x="f503" y="f654"/>
                      <a:pt x="f196" y="f653"/>
                      <a:pt x="f196" y="f652"/>
                    </a:cubicBezTo>
                    <a:lnTo>
                      <a:pt x="f196" y="f632"/>
                    </a:lnTo>
                    <a:lnTo>
                      <a:pt x="f519" y="f632"/>
                    </a:lnTo>
                    <a:cubicBezTo>
                      <a:pt x="f655" y="f632"/>
                      <a:pt x="f523" y="f476"/>
                      <a:pt x="f523" y="f656"/>
                    </a:cubicBezTo>
                    <a:lnTo>
                      <a:pt x="f523" y="f657"/>
                    </a:lnTo>
                    <a:cubicBezTo>
                      <a:pt x="f523" y="f658"/>
                      <a:pt x="f655" y="f659"/>
                      <a:pt x="f519" y="f659"/>
                    </a:cubicBezTo>
                    <a:cubicBezTo>
                      <a:pt x="f660" y="f661"/>
                      <a:pt x="f662" y="f624"/>
                      <a:pt x="f631" y="f659"/>
                    </a:cubicBezTo>
                    <a:cubicBezTo>
                      <a:pt x="f496" y="f659"/>
                      <a:pt x="f415" y="f658"/>
                      <a:pt x="f415" y="f657"/>
                    </a:cubicBezTo>
                    <a:lnTo>
                      <a:pt x="f415" y="f656"/>
                    </a:lnTo>
                    <a:cubicBezTo>
                      <a:pt x="f415" y="f476"/>
                      <a:pt x="f496" y="f632"/>
                      <a:pt x="f631" y="f632"/>
                    </a:cubicBezTo>
                    <a:close/>
                    <a:moveTo>
                      <a:pt x="f631" y="f632"/>
                    </a:moveTo>
                    <a:lnTo>
                      <a:pt x="f631" y="f632"/>
                    </a:lnTo>
                    <a:close/>
                    <a:moveTo>
                      <a:pt x="f198" y="f322"/>
                    </a:moveTo>
                    <a:cubicBezTo>
                      <a:pt x="f663" y="f664"/>
                      <a:pt x="f503" y="f665"/>
                      <a:pt x="f461" y="f250"/>
                    </a:cubicBezTo>
                    <a:cubicBezTo>
                      <a:pt x="f621" y="f666"/>
                      <a:pt x="f485" y="f667"/>
                      <a:pt x="f13" y="f169"/>
                    </a:cubicBezTo>
                    <a:cubicBezTo>
                      <a:pt x="f668" y="f669"/>
                      <a:pt x="f451" y="f670"/>
                      <a:pt x="f497" y="f553"/>
                    </a:cubicBezTo>
                    <a:cubicBezTo>
                      <a:pt x="f671" y="f556"/>
                      <a:pt x="f672" y="f673"/>
                      <a:pt x="f99" y="f540"/>
                    </a:cubicBezTo>
                    <a:cubicBezTo>
                      <a:pt x="f638" y="f674"/>
                      <a:pt x="f675" y="f527"/>
                      <a:pt x="f676" y="f641"/>
                    </a:cubicBezTo>
                    <a:cubicBezTo>
                      <a:pt x="f636" y="f557"/>
                      <a:pt x="f677" y="f678"/>
                      <a:pt x="f436" y="f679"/>
                    </a:cubicBezTo>
                    <a:cubicBezTo>
                      <a:pt x="f680" y="f681"/>
                      <a:pt x="f490" y="f682"/>
                      <a:pt x="f683" y="f625"/>
                    </a:cubicBezTo>
                    <a:cubicBezTo>
                      <a:pt x="f683" y="f684"/>
                      <a:pt x="f685" y="f82"/>
                      <a:pt x="f686" y="f639"/>
                    </a:cubicBezTo>
                    <a:cubicBezTo>
                      <a:pt x="f541" y="f687"/>
                      <a:pt x="f688" y="f82"/>
                      <a:pt x="f444" y="f689"/>
                    </a:cubicBezTo>
                    <a:cubicBezTo>
                      <a:pt x="f446" y="f653"/>
                      <a:pt x="f254" y="f690"/>
                      <a:pt x="f691" y="f692"/>
                    </a:cubicBezTo>
                    <a:cubicBezTo>
                      <a:pt x="f153" y="f466"/>
                      <a:pt x="f693" y="f433"/>
                      <a:pt x="f198" y="f322"/>
                    </a:cubicBezTo>
                    <a:close/>
                    <a:moveTo>
                      <a:pt x="f198" y="f322"/>
                    </a:moveTo>
                    <a:lnTo>
                      <a:pt x="f198" y="f322"/>
                    </a:lnTo>
                    <a:close/>
                    <a:moveTo>
                      <a:pt x="f694" y="f211"/>
                    </a:moveTo>
                    <a:lnTo>
                      <a:pt x="f694" y="f162"/>
                    </a:lnTo>
                    <a:lnTo>
                      <a:pt x="f695" y="f162"/>
                    </a:lnTo>
                    <a:lnTo>
                      <a:pt x="f695" y="f696"/>
                    </a:lnTo>
                    <a:lnTo>
                      <a:pt x="f686" y="f696"/>
                    </a:lnTo>
                    <a:lnTo>
                      <a:pt x="f686" y="f162"/>
                    </a:lnTo>
                    <a:lnTo>
                      <a:pt x="f697" y="f162"/>
                    </a:lnTo>
                    <a:lnTo>
                      <a:pt x="f697" y="f698"/>
                    </a:lnTo>
                    <a:cubicBezTo>
                      <a:pt x="f697" y="f699"/>
                      <a:pt x="f694" y="f699"/>
                      <a:pt x="f694" y="f698"/>
                    </a:cubicBezTo>
                    <a:lnTo>
                      <a:pt x="f694" y="f211"/>
                    </a:lnTo>
                    <a:close/>
                    <a:moveTo>
                      <a:pt x="f694" y="f211"/>
                    </a:moveTo>
                    <a:lnTo>
                      <a:pt x="f694" y="f211"/>
                    </a:lnTo>
                    <a:close/>
                    <a:moveTo>
                      <a:pt x="f503" y="f432"/>
                    </a:moveTo>
                    <a:lnTo>
                      <a:pt x="f503" y="f494"/>
                    </a:lnTo>
                    <a:cubicBezTo>
                      <a:pt x="f503" y="f700"/>
                      <a:pt x="f528" y="f415"/>
                      <a:pt x="f500" y="f415"/>
                    </a:cubicBezTo>
                    <a:cubicBezTo>
                      <a:pt x="f697" y="f415"/>
                      <a:pt x="f643" y="f700"/>
                      <a:pt x="f643" y="f494"/>
                    </a:cubicBezTo>
                    <a:lnTo>
                      <a:pt x="f643" y="f432"/>
                    </a:lnTo>
                    <a:lnTo>
                      <a:pt x="f503" y="f432"/>
                    </a:lnTo>
                    <a:close/>
                    <a:moveTo>
                      <a:pt x="f503" y="f432"/>
                    </a:moveTo>
                    <a:lnTo>
                      <a:pt x="f503" y="f432"/>
                    </a:lnTo>
                    <a:close/>
                    <a:moveTo>
                      <a:pt x="f501" y="f396"/>
                    </a:moveTo>
                    <a:lnTo>
                      <a:pt x="f501" y="f498"/>
                    </a:lnTo>
                    <a:cubicBezTo>
                      <a:pt x="f501" y="f701"/>
                      <a:pt x="f702" y="f421"/>
                      <a:pt x="f500" y="f421"/>
                    </a:cubicBezTo>
                    <a:cubicBezTo>
                      <a:pt x="f621" y="f421"/>
                      <a:pt x="f351" y="f701"/>
                      <a:pt x="f351" y="f498"/>
                    </a:cubicBezTo>
                    <a:lnTo>
                      <a:pt x="f351" y="f396"/>
                    </a:lnTo>
                    <a:cubicBezTo>
                      <a:pt x="f660" y="f396"/>
                      <a:pt x="f703" y="f704"/>
                      <a:pt x="f500" y="f704"/>
                    </a:cubicBezTo>
                    <a:cubicBezTo>
                      <a:pt x="f645" y="f704"/>
                      <a:pt x="f648" y="f396"/>
                      <a:pt x="f501" y="f396"/>
                    </a:cubicBezTo>
                    <a:close/>
                    <a:moveTo>
                      <a:pt x="f501" y="f396"/>
                    </a:moveTo>
                    <a:lnTo>
                      <a:pt x="f501" y="f396"/>
                    </a:lnTo>
                    <a:close/>
                    <a:moveTo>
                      <a:pt x="f495" y="f441"/>
                    </a:moveTo>
                    <a:lnTo>
                      <a:pt x="f495" y="f446"/>
                    </a:lnTo>
                    <a:lnTo>
                      <a:pt x="f503" y="f446"/>
                    </a:lnTo>
                    <a:lnTo>
                      <a:pt x="f503" y="f441"/>
                    </a:lnTo>
                    <a:lnTo>
                      <a:pt x="f495" y="f441"/>
                    </a:lnTo>
                    <a:close/>
                    <a:moveTo>
                      <a:pt x="f495" y="f441"/>
                    </a:moveTo>
                    <a:lnTo>
                      <a:pt x="f495" y="f441"/>
                    </a:lnTo>
                    <a:close/>
                    <a:moveTo>
                      <a:pt x="f628" y="f493"/>
                    </a:moveTo>
                    <a:lnTo>
                      <a:pt x="f628" y="f436"/>
                    </a:lnTo>
                    <a:lnTo>
                      <a:pt x="f621" y="f436"/>
                    </a:lnTo>
                    <a:lnTo>
                      <a:pt x="f195" y="f436"/>
                    </a:lnTo>
                    <a:lnTo>
                      <a:pt x="f195" y="f493"/>
                    </a:lnTo>
                    <a:lnTo>
                      <a:pt x="f628" y="f493"/>
                    </a:lnTo>
                    <a:close/>
                    <a:moveTo>
                      <a:pt x="f628" y="f493"/>
                    </a:moveTo>
                    <a:lnTo>
                      <a:pt x="f628" y="f493"/>
                    </a:lnTo>
                    <a:close/>
                    <a:moveTo>
                      <a:pt x="f645" y="f493"/>
                    </a:moveTo>
                    <a:lnTo>
                      <a:pt x="f645" y="f436"/>
                    </a:lnTo>
                    <a:lnTo>
                      <a:pt x="f502" y="f436"/>
                    </a:lnTo>
                    <a:lnTo>
                      <a:pt x="f502" y="f493"/>
                    </a:lnTo>
                    <a:lnTo>
                      <a:pt x="f705" y="f493"/>
                    </a:lnTo>
                    <a:lnTo>
                      <a:pt x="f645" y="f493"/>
                    </a:lnTo>
                    <a:close/>
                    <a:moveTo>
                      <a:pt x="f645" y="f493"/>
                    </a:moveTo>
                    <a:lnTo>
                      <a:pt x="f645" y="f493"/>
                    </a:lnTo>
                    <a:close/>
                    <a:moveTo>
                      <a:pt x="f695" y="f529"/>
                    </a:moveTo>
                    <a:lnTo>
                      <a:pt x="f706" y="f529"/>
                    </a:lnTo>
                    <a:lnTo>
                      <a:pt x="f706" y="f694"/>
                    </a:lnTo>
                    <a:lnTo>
                      <a:pt x="f707" y="f694"/>
                    </a:lnTo>
                    <a:lnTo>
                      <a:pt x="f707" y="f529"/>
                    </a:lnTo>
                    <a:lnTo>
                      <a:pt x="f629" y="f529"/>
                    </a:lnTo>
                    <a:lnTo>
                      <a:pt x="f629" y="f694"/>
                    </a:lnTo>
                    <a:lnTo>
                      <a:pt x="f621" y="f694"/>
                    </a:lnTo>
                    <a:lnTo>
                      <a:pt x="f621" y="f529"/>
                    </a:lnTo>
                    <a:lnTo>
                      <a:pt x="f13" y="f529"/>
                    </a:lnTo>
                    <a:lnTo>
                      <a:pt x="f13" y="f694"/>
                    </a:lnTo>
                    <a:lnTo>
                      <a:pt x="f488" y="f694"/>
                    </a:lnTo>
                    <a:lnTo>
                      <a:pt x="f488" y="f529"/>
                    </a:lnTo>
                    <a:lnTo>
                      <a:pt x="f686" y="f529"/>
                    </a:lnTo>
                    <a:lnTo>
                      <a:pt x="f686" y="f619"/>
                    </a:lnTo>
                    <a:lnTo>
                      <a:pt x="f695" y="f619"/>
                    </a:lnTo>
                    <a:lnTo>
                      <a:pt x="f695" y="f529"/>
                    </a:lnTo>
                    <a:close/>
                    <a:moveTo>
                      <a:pt x="f695" y="f529"/>
                    </a:moveTo>
                    <a:lnTo>
                      <a:pt x="f695" y="f529"/>
                    </a:lnTo>
                    <a:close/>
                    <a:moveTo>
                      <a:pt x="f628" y="f45"/>
                    </a:moveTo>
                    <a:lnTo>
                      <a:pt x="f628" y="f465"/>
                    </a:lnTo>
                    <a:lnTo>
                      <a:pt x="f502" y="f465"/>
                    </a:lnTo>
                    <a:lnTo>
                      <a:pt x="f502" y="f45"/>
                    </a:lnTo>
                    <a:lnTo>
                      <a:pt x="f628" y="f45"/>
                    </a:lnTo>
                    <a:close/>
                    <a:moveTo>
                      <a:pt x="f628" y="f45"/>
                    </a:moveTo>
                    <a:lnTo>
                      <a:pt x="f628" y="f45"/>
                    </a:lnTo>
                    <a:close/>
                    <a:moveTo>
                      <a:pt x="f697" y="f708"/>
                    </a:moveTo>
                    <a:lnTo>
                      <a:pt x="f694" y="f708"/>
                    </a:lnTo>
                    <a:lnTo>
                      <a:pt x="f694" y="f349"/>
                    </a:lnTo>
                    <a:lnTo>
                      <a:pt x="f697" y="f349"/>
                    </a:lnTo>
                    <a:lnTo>
                      <a:pt x="f697" y="f708"/>
                    </a:lnTo>
                    <a:close/>
                    <a:moveTo>
                      <a:pt x="f697" y="f708"/>
                    </a:moveTo>
                    <a:lnTo>
                      <a:pt x="f697" y="f708"/>
                    </a:lnTo>
                    <a:close/>
                    <a:moveTo>
                      <a:pt x="f686" y="f290"/>
                    </a:moveTo>
                    <a:lnTo>
                      <a:pt x="f695" y="f290"/>
                    </a:lnTo>
                    <a:lnTo>
                      <a:pt x="f695" y="f663"/>
                    </a:lnTo>
                    <a:lnTo>
                      <a:pt x="f686" y="f663"/>
                    </a:lnTo>
                    <a:lnTo>
                      <a:pt x="f686" y="f290"/>
                    </a:lnTo>
                    <a:close/>
                    <a:moveTo>
                      <a:pt x="f686" y="f290"/>
                    </a:moveTo>
                    <a:lnTo>
                      <a:pt x="f686" y="f290"/>
                    </a:lnTo>
                    <a:close/>
                    <a:moveTo>
                      <a:pt x="f55" y="f709"/>
                    </a:moveTo>
                    <a:lnTo>
                      <a:pt x="f401" y="f400"/>
                    </a:lnTo>
                    <a:cubicBezTo>
                      <a:pt x="f710" y="f711"/>
                      <a:pt x="f691" y="f712"/>
                      <a:pt x="f11" y="f713"/>
                    </a:cubicBezTo>
                    <a:cubicBezTo>
                      <a:pt x="f714" y="f715"/>
                      <a:pt x="f568" y="f716"/>
                      <a:pt x="f206" y="f716"/>
                    </a:cubicBezTo>
                    <a:cubicBezTo>
                      <a:pt x="f512" y="f716"/>
                      <a:pt x="f165" y="f715"/>
                      <a:pt x="f588" y="f713"/>
                    </a:cubicBezTo>
                    <a:cubicBezTo>
                      <a:pt x="f571" y="f717"/>
                      <a:pt x="f466" y="f718"/>
                      <a:pt x="f218" y="f26"/>
                    </a:cubicBezTo>
                    <a:cubicBezTo>
                      <a:pt x="f719" y="f437"/>
                      <a:pt x="f177" y="f720"/>
                      <a:pt x="f721" y="f604"/>
                    </a:cubicBezTo>
                    <a:lnTo>
                      <a:pt x="f722" y="f604"/>
                    </a:lnTo>
                    <a:lnTo>
                      <a:pt x="f721" y="f723"/>
                    </a:lnTo>
                    <a:cubicBezTo>
                      <a:pt x="f724" y="f62"/>
                      <a:pt x="f725" y="f161"/>
                      <a:pt x="f725" y="f23"/>
                    </a:cubicBezTo>
                    <a:cubicBezTo>
                      <a:pt x="f726" y="f727"/>
                      <a:pt x="f728" y="f729"/>
                      <a:pt x="f659" y="f730"/>
                    </a:cubicBezTo>
                    <a:cubicBezTo>
                      <a:pt x="f659" y="f731"/>
                      <a:pt x="f658" y="f18"/>
                      <a:pt x="f658" y="f18"/>
                    </a:cubicBezTo>
                    <a:lnTo>
                      <a:pt x="f268" y="f732"/>
                    </a:lnTo>
                    <a:cubicBezTo>
                      <a:pt x="f733" y="f734"/>
                      <a:pt x="f735" y="f736"/>
                      <a:pt x="f737" y="f90"/>
                    </a:cubicBezTo>
                    <a:cubicBezTo>
                      <a:pt x="f738" y="f89"/>
                      <a:pt x="f289" y="f87"/>
                      <a:pt x="f739" y="f85"/>
                    </a:cubicBezTo>
                    <a:cubicBezTo>
                      <a:pt x="f740" y="f83"/>
                      <a:pt x="f740" y="f82"/>
                      <a:pt x="f741" y="f80"/>
                    </a:cubicBezTo>
                    <a:cubicBezTo>
                      <a:pt x="f742" y="f78"/>
                      <a:pt x="f234" y="f76"/>
                      <a:pt x="f743" y="f74"/>
                    </a:cubicBezTo>
                    <a:cubicBezTo>
                      <a:pt x="f744" y="f72"/>
                      <a:pt x="f285" y="f70"/>
                      <a:pt x="f745" y="f68"/>
                    </a:cubicBezTo>
                    <a:cubicBezTo>
                      <a:pt x="f737" y="f66"/>
                      <a:pt x="f746" y="f64"/>
                      <a:pt x="f747" y="f62"/>
                    </a:cubicBezTo>
                    <a:cubicBezTo>
                      <a:pt x="f221" y="f723"/>
                      <a:pt x="f748" y="f587"/>
                      <a:pt x="f749" y="f47"/>
                    </a:cubicBezTo>
                    <a:cubicBezTo>
                      <a:pt x="f270" y="f45"/>
                      <a:pt x="f750" y="f43"/>
                      <a:pt x="f751" y="f41"/>
                    </a:cubicBezTo>
                    <a:cubicBezTo>
                      <a:pt x="f752" y="f39"/>
                      <a:pt x="f94" y="f37"/>
                      <a:pt x="f753" y="f35"/>
                    </a:cubicBezTo>
                    <a:cubicBezTo>
                      <a:pt x="f754" y="f755"/>
                      <a:pt x="f756" y="f757"/>
                      <a:pt x="f758" y="f759"/>
                    </a:cubicBezTo>
                    <a:cubicBezTo>
                      <a:pt x="f760" y="f34"/>
                      <a:pt x="f761" y="f762"/>
                      <a:pt x="f82" y="f763"/>
                    </a:cubicBezTo>
                    <a:cubicBezTo>
                      <a:pt x="f599" y="f764"/>
                      <a:pt x="f556" y="f765"/>
                      <a:pt x="f113" y="f765"/>
                    </a:cubicBezTo>
                    <a:cubicBezTo>
                      <a:pt x="f560" y="f765"/>
                      <a:pt x="f643" y="f764"/>
                      <a:pt x="f766" y="f763"/>
                    </a:cubicBezTo>
                    <a:cubicBezTo>
                      <a:pt x="f767" y="f762"/>
                      <a:pt x="f768" y="f34"/>
                      <a:pt x="f769" y="f759"/>
                    </a:cubicBezTo>
                    <a:cubicBezTo>
                      <a:pt x="f770" y="f771"/>
                      <a:pt x="f376" y="f772"/>
                      <a:pt x="f55" y="f709"/>
                    </a:cubicBezTo>
                    <a:close/>
                    <a:moveTo>
                      <a:pt x="f55" y="f709"/>
                    </a:moveTo>
                    <a:lnTo>
                      <a:pt x="f55" y="f709"/>
                    </a:lnTo>
                    <a:close/>
                    <a:moveTo>
                      <a:pt x="f55" y="f454"/>
                    </a:moveTo>
                    <a:lnTo>
                      <a:pt x="f773" y="f528"/>
                    </a:lnTo>
                    <a:cubicBezTo>
                      <a:pt x="f774" y="f45"/>
                      <a:pt x="f775" y="f386"/>
                      <a:pt x="f776" y="f97"/>
                    </a:cubicBezTo>
                    <a:cubicBezTo>
                      <a:pt x="f371" y="f777"/>
                      <a:pt x="f184" y="f778"/>
                      <a:pt x="f145" y="f779"/>
                    </a:cubicBezTo>
                    <a:lnTo>
                      <a:pt x="f763" y="f780"/>
                    </a:lnTo>
                    <a:lnTo>
                      <a:pt x="f781" y="f768"/>
                    </a:lnTo>
                    <a:cubicBezTo>
                      <a:pt x="f782" y="f783"/>
                      <a:pt x="f57" y="f784"/>
                      <a:pt x="f785" y="f786"/>
                    </a:cubicBezTo>
                    <a:lnTo>
                      <a:pt x="f787" y="f34"/>
                    </a:lnTo>
                    <a:lnTo>
                      <a:pt x="f788" y="f34"/>
                    </a:lnTo>
                    <a:cubicBezTo>
                      <a:pt x="f789" y="f790"/>
                      <a:pt x="f791" y="f792"/>
                      <a:pt x="f793" y="f764"/>
                    </a:cubicBezTo>
                    <a:cubicBezTo>
                      <a:pt x="f643" y="f794"/>
                      <a:pt x="f795" y="f796"/>
                      <a:pt x="f113" y="f796"/>
                    </a:cubicBezTo>
                    <a:cubicBezTo>
                      <a:pt x="f797" y="f796"/>
                      <a:pt x="f599" y="f794"/>
                      <a:pt x="f798" y="f764"/>
                    </a:cubicBezTo>
                    <a:cubicBezTo>
                      <a:pt x="f719" y="f792"/>
                      <a:pt x="f799" y="f790"/>
                      <a:pt x="f800" y="f34"/>
                    </a:cubicBezTo>
                    <a:lnTo>
                      <a:pt x="f801" y="f34"/>
                    </a:lnTo>
                    <a:lnTo>
                      <a:pt x="f802" y="f786"/>
                    </a:lnTo>
                    <a:cubicBezTo>
                      <a:pt x="f221" y="f784"/>
                      <a:pt x="f803" y="f783"/>
                      <a:pt x="f233" y="f768"/>
                    </a:cubicBezTo>
                    <a:lnTo>
                      <a:pt x="f804" y="f780"/>
                    </a:lnTo>
                    <a:lnTo>
                      <a:pt x="f233" y="f779"/>
                    </a:lnTo>
                    <a:cubicBezTo>
                      <a:pt x="f222" y="f778"/>
                      <a:pt x="f805" y="f777"/>
                      <a:pt x="f806" y="f97"/>
                    </a:cubicBezTo>
                    <a:cubicBezTo>
                      <a:pt x="f733" y="f386"/>
                      <a:pt x="f12" y="f45"/>
                      <a:pt x="f807" y="f528"/>
                    </a:cubicBezTo>
                    <a:cubicBezTo>
                      <a:pt x="f732" y="f808"/>
                      <a:pt x="f809" y="f590"/>
                      <a:pt x="f810" y="f565"/>
                    </a:cubicBezTo>
                    <a:cubicBezTo>
                      <a:pt x="f811" y="f812"/>
                      <a:pt x="f813" y="f814"/>
                      <a:pt x="f738" y="f815"/>
                    </a:cubicBezTo>
                    <a:cubicBezTo>
                      <a:pt x="f816" y="f817"/>
                      <a:pt x="f818" y="f393"/>
                      <a:pt x="f819" y="f327"/>
                    </a:cubicBezTo>
                    <a:cubicBezTo>
                      <a:pt x="f280" y="f820"/>
                      <a:pt x="f317" y="f821"/>
                      <a:pt x="f822" y="f823"/>
                    </a:cubicBezTo>
                    <a:cubicBezTo>
                      <a:pt x="f824" y="f82"/>
                      <a:pt x="f824" y="f247"/>
                      <a:pt x="f825" y="f826"/>
                    </a:cubicBezTo>
                    <a:cubicBezTo>
                      <a:pt x="f827" y="f828"/>
                      <a:pt x="f829" y="f801"/>
                      <a:pt x="f243" y="f830"/>
                    </a:cubicBezTo>
                    <a:cubicBezTo>
                      <a:pt x="f831" y="f810"/>
                      <a:pt x="f832" y="f222"/>
                      <a:pt x="f833" y="f834"/>
                    </a:cubicBezTo>
                    <a:cubicBezTo>
                      <a:pt x="f798" y="f835"/>
                      <a:pt x="f447" y="f836"/>
                      <a:pt x="f837" y="f838"/>
                    </a:cubicBezTo>
                    <a:lnTo>
                      <a:pt x="f837" y="f839"/>
                    </a:lnTo>
                    <a:cubicBezTo>
                      <a:pt x="f74" y="f840"/>
                      <a:pt x="f329" y="f841"/>
                      <a:pt x="f842" y="f843"/>
                    </a:cubicBezTo>
                    <a:cubicBezTo>
                      <a:pt x="f512" y="f844"/>
                      <a:pt x="f845" y="f846"/>
                      <a:pt x="f340" y="f847"/>
                    </a:cubicBezTo>
                    <a:lnTo>
                      <a:pt x="f113" y="f848"/>
                    </a:lnTo>
                    <a:lnTo>
                      <a:pt x="f343" y="f847"/>
                    </a:lnTo>
                    <a:cubicBezTo>
                      <a:pt x="f161" y="f846"/>
                      <a:pt x="f849" y="f844"/>
                      <a:pt x="f850" y="f843"/>
                    </a:cubicBezTo>
                    <a:cubicBezTo>
                      <a:pt x="f349" y="f841"/>
                      <a:pt x="f851" y="f840"/>
                      <a:pt x="f502" y="f839"/>
                    </a:cubicBezTo>
                    <a:lnTo>
                      <a:pt x="f502" y="f838"/>
                    </a:lnTo>
                    <a:cubicBezTo>
                      <a:pt x="f852" y="f836"/>
                      <a:pt x="f793" y="f835"/>
                      <a:pt x="f853" y="f834"/>
                    </a:cubicBezTo>
                    <a:cubicBezTo>
                      <a:pt x="f854" y="f222"/>
                      <a:pt x="f855" y="f810"/>
                      <a:pt x="f143" y="f830"/>
                    </a:cubicBezTo>
                    <a:cubicBezTo>
                      <a:pt x="f856" y="f801"/>
                      <a:pt x="f857" y="f828"/>
                      <a:pt x="f858" y="f826"/>
                    </a:cubicBezTo>
                    <a:cubicBezTo>
                      <a:pt x="f859" y="f247"/>
                      <a:pt x="f859" y="f82"/>
                      <a:pt x="f860" y="f823"/>
                    </a:cubicBezTo>
                    <a:cubicBezTo>
                      <a:pt x="f861" y="f821"/>
                      <a:pt x="f367" y="f820"/>
                      <a:pt x="f148" y="f327"/>
                    </a:cubicBezTo>
                    <a:cubicBezTo>
                      <a:pt x="f862" y="f393"/>
                      <a:pt x="f32" y="f817"/>
                      <a:pt x="f88" y="f815"/>
                    </a:cubicBezTo>
                    <a:cubicBezTo>
                      <a:pt x="f863" y="f814"/>
                      <a:pt x="f864" y="f812"/>
                      <a:pt x="f865" y="f565"/>
                    </a:cubicBezTo>
                    <a:cubicBezTo>
                      <a:pt x="f866" y="f714"/>
                      <a:pt x="f61" y="f604"/>
                      <a:pt x="f356" y="f867"/>
                    </a:cubicBezTo>
                    <a:cubicBezTo>
                      <a:pt x="f40" y="f523"/>
                      <a:pt x="f868" y="f619"/>
                      <a:pt x="f55" y="f459"/>
                    </a:cubicBezTo>
                    <a:lnTo>
                      <a:pt x="f55" y="f454"/>
                    </a:lnTo>
                    <a:close/>
                    <a:moveTo>
                      <a:pt x="f55" y="f454"/>
                    </a:moveTo>
                    <a:lnTo>
                      <a:pt x="f55" y="f454"/>
                    </a:lnTo>
                    <a:close/>
                    <a:moveTo>
                      <a:pt x="f506" y="f869"/>
                    </a:moveTo>
                    <a:cubicBezTo>
                      <a:pt x="f23" y="f870"/>
                      <a:pt x="f596" y="f871"/>
                      <a:pt x="f872" y="f873"/>
                    </a:cubicBezTo>
                    <a:cubicBezTo>
                      <a:pt x="f203" y="f731"/>
                      <a:pt x="f109" y="f874"/>
                      <a:pt x="f875" y="f876"/>
                    </a:cubicBezTo>
                    <a:cubicBezTo>
                      <a:pt x="f877" y="f878"/>
                      <a:pt x="f9" y="f879"/>
                      <a:pt x="f880" y="f881"/>
                    </a:cubicBezTo>
                    <a:cubicBezTo>
                      <a:pt x="f156" y="f526"/>
                      <a:pt x="f695" y="f882"/>
                      <a:pt x="f103" y="f670"/>
                    </a:cubicBezTo>
                    <a:cubicBezTo>
                      <a:pt x="f883" y="f884"/>
                      <a:pt x="f885" y="f886"/>
                      <a:pt x="f887" y="f888"/>
                    </a:cubicBezTo>
                    <a:cubicBezTo>
                      <a:pt x="f889" y="f815"/>
                      <a:pt x="f890" y="f212"/>
                      <a:pt x="f8" y="f845"/>
                    </a:cubicBezTo>
                    <a:lnTo>
                      <a:pt x="f489" y="f845"/>
                    </a:lnTo>
                    <a:cubicBezTo>
                      <a:pt x="f489" y="f727"/>
                      <a:pt x="f853" y="f891"/>
                      <a:pt x="f400" y="f892"/>
                    </a:cubicBezTo>
                    <a:cubicBezTo>
                      <a:pt x="f486" y="f893"/>
                      <a:pt x="f485" y="f894"/>
                      <a:pt x="f156" y="f895"/>
                    </a:cubicBezTo>
                    <a:cubicBezTo>
                      <a:pt x="f896" y="f137"/>
                      <a:pt x="f890" y="f897"/>
                      <a:pt x="f574" y="f898"/>
                    </a:cubicBezTo>
                    <a:lnTo>
                      <a:pt x="f574" y="f899"/>
                    </a:lnTo>
                    <a:lnTo>
                      <a:pt x="f506" y="f869"/>
                    </a:lnTo>
                    <a:close/>
                    <a:moveTo>
                      <a:pt x="f506" y="f869"/>
                    </a:moveTo>
                    <a:lnTo>
                      <a:pt x="f506" y="f869"/>
                    </a:lnTo>
                    <a:close/>
                    <a:moveTo>
                      <a:pt x="f307" y="f900"/>
                    </a:moveTo>
                    <a:cubicBezTo>
                      <a:pt x="f614" y="f514"/>
                      <a:pt x="f901" y="f604"/>
                      <a:pt x="f131" y="f902"/>
                    </a:cubicBezTo>
                    <a:cubicBezTo>
                      <a:pt x="f903" y="f904"/>
                      <a:pt x="f905" y="f615"/>
                      <a:pt x="f906" y="f516"/>
                    </a:cubicBezTo>
                    <a:cubicBezTo>
                      <a:pt x="f608" y="f613"/>
                      <a:pt x="f607" y="f560"/>
                      <a:pt x="f907" y="f613"/>
                    </a:cubicBezTo>
                    <a:cubicBezTo>
                      <a:pt x="f682" y="f24"/>
                      <a:pt x="f908" y="f563"/>
                      <a:pt x="f909" y="f910"/>
                    </a:cubicBezTo>
                    <a:cubicBezTo>
                      <a:pt x="f911" y="f699"/>
                      <a:pt x="f425" y="f159"/>
                      <a:pt x="f912" y="f913"/>
                    </a:cubicBezTo>
                    <a:cubicBezTo>
                      <a:pt x="f559" y="f293"/>
                      <a:pt x="f261" y="f914"/>
                      <a:pt x="f78" y="f208"/>
                    </a:cubicBezTo>
                    <a:cubicBezTo>
                      <a:pt x="f821" y="f66"/>
                      <a:pt x="f915" y="f916"/>
                      <a:pt x="f917" y="f162"/>
                    </a:cubicBezTo>
                    <a:lnTo>
                      <a:pt x="f918" y="f162"/>
                    </a:lnTo>
                    <a:cubicBezTo>
                      <a:pt x="f918" y="f293"/>
                      <a:pt x="f919" y="f920"/>
                      <a:pt x="f307" y="f900"/>
                    </a:cubicBezTo>
                    <a:close/>
                    <a:moveTo>
                      <a:pt x="f307" y="f900"/>
                    </a:moveTo>
                    <a:lnTo>
                      <a:pt x="f307" y="f900"/>
                    </a:lnTo>
                    <a:close/>
                    <a:moveTo>
                      <a:pt x="f918" y="f845"/>
                    </a:moveTo>
                    <a:lnTo>
                      <a:pt x="f345" y="f845"/>
                    </a:lnTo>
                    <a:cubicBezTo>
                      <a:pt x="f203" y="f921"/>
                      <a:pt x="f812" y="f922"/>
                      <a:pt x="f849" y="f298"/>
                    </a:cubicBezTo>
                    <a:cubicBezTo>
                      <a:pt x="f483" y="f119"/>
                      <a:pt x="f483" y="f923"/>
                      <a:pt x="f924" y="f120"/>
                    </a:cubicBezTo>
                    <a:cubicBezTo>
                      <a:pt x="f64" y="f171"/>
                      <a:pt x="f914" y="f641"/>
                      <a:pt x="f596" y="f445"/>
                    </a:cubicBezTo>
                    <a:cubicBezTo>
                      <a:pt x="f925" y="f891"/>
                      <a:pt x="f117" y="f428"/>
                      <a:pt x="f589" y="f926"/>
                    </a:cubicBezTo>
                    <a:cubicBezTo>
                      <a:pt x="f927" y="f928"/>
                      <a:pt x="f588" y="f687"/>
                      <a:pt x="f929" y="f930"/>
                    </a:cubicBezTo>
                    <a:cubicBezTo>
                      <a:pt x="f931" y="f607"/>
                      <a:pt x="f412" y="f656"/>
                      <a:pt x="f582" y="f932"/>
                    </a:cubicBezTo>
                    <a:lnTo>
                      <a:pt x="f837" y="f661"/>
                    </a:lnTo>
                    <a:cubicBezTo>
                      <a:pt x="f215" y="f933"/>
                      <a:pt x="f22" y="f934"/>
                      <a:pt x="f74" y="f935"/>
                    </a:cubicBezTo>
                    <a:cubicBezTo>
                      <a:pt x="f389" y="f607"/>
                      <a:pt x="f936" y="f689"/>
                      <a:pt x="f70" y="f937"/>
                    </a:cubicBezTo>
                    <a:cubicBezTo>
                      <a:pt x="f938" y="f466"/>
                      <a:pt x="f406" y="f678"/>
                      <a:pt x="f206" y="f939"/>
                    </a:cubicBezTo>
                    <a:cubicBezTo>
                      <a:pt x="f572" y="f261"/>
                      <a:pt x="f875" y="f940"/>
                      <a:pt x="f941" y="f942"/>
                    </a:cubicBezTo>
                    <a:cubicBezTo>
                      <a:pt x="f943" y="f944"/>
                      <a:pt x="f890" y="f383"/>
                      <a:pt x="f945" y="f946"/>
                    </a:cubicBezTo>
                    <a:cubicBezTo>
                      <a:pt x="f8" y="f922"/>
                      <a:pt x="f947" y="f948"/>
                      <a:pt x="f577" y="f949"/>
                    </a:cubicBezTo>
                    <a:cubicBezTo>
                      <a:pt x="f875" y="f407"/>
                      <a:pt x="f943" y="f950"/>
                      <a:pt x="f348" y="f139"/>
                    </a:cubicBezTo>
                    <a:cubicBezTo>
                      <a:pt x="f349" y="f591"/>
                      <a:pt x="f156" y="f118"/>
                      <a:pt x="f867" y="f214"/>
                    </a:cubicBezTo>
                    <a:cubicBezTo>
                      <a:pt x="f11" y="f169"/>
                      <a:pt x="f885" y="f951"/>
                      <a:pt x="f563" y="f952"/>
                    </a:cubicBezTo>
                    <a:cubicBezTo>
                      <a:pt x="f592" y="f953"/>
                      <a:pt x="f945" y="f466"/>
                      <a:pt x="f954" y="f263"/>
                    </a:cubicBezTo>
                    <a:cubicBezTo>
                      <a:pt x="f574" y="f657"/>
                      <a:pt x="f346" y="f955"/>
                      <a:pt x="f258" y="f131"/>
                    </a:cubicBezTo>
                    <a:cubicBezTo>
                      <a:pt x="f956" y="f725"/>
                      <a:pt x="f116" y="f957"/>
                      <a:pt x="f344" y="f898"/>
                    </a:cubicBezTo>
                    <a:cubicBezTo>
                      <a:pt x="f258" y="f898"/>
                      <a:pt x="f6" y="f898"/>
                      <a:pt x="f206" y="f898"/>
                    </a:cubicBezTo>
                    <a:lnTo>
                      <a:pt x="f340" y="f898"/>
                    </a:lnTo>
                    <a:cubicBezTo>
                      <a:pt x="f139" y="f898"/>
                      <a:pt x="f958" y="f734"/>
                      <a:pt x="f260" y="f959"/>
                    </a:cubicBezTo>
                    <a:cubicBezTo>
                      <a:pt x="f216" y="f960"/>
                      <a:pt x="f423" y="f961"/>
                      <a:pt x="f605" y="f962"/>
                    </a:cubicBezTo>
                    <a:cubicBezTo>
                      <a:pt x="f963" y="f964"/>
                      <a:pt x="f965" y="f966"/>
                      <a:pt x="f570" y="f967"/>
                    </a:cubicBezTo>
                    <a:lnTo>
                      <a:pt x="f571" y="f955"/>
                    </a:lnTo>
                    <a:cubicBezTo>
                      <a:pt x="f447" y="f967"/>
                      <a:pt x="f462" y="f968"/>
                      <a:pt x="f469" y="f833"/>
                    </a:cubicBezTo>
                    <a:cubicBezTo>
                      <a:pt x="f969" y="f968"/>
                      <a:pt x="f970" y="f967"/>
                      <a:pt x="f971" y="f905"/>
                    </a:cubicBezTo>
                    <a:cubicBezTo>
                      <a:pt x="f620" y="f457"/>
                      <a:pt x="f918" y="f727"/>
                      <a:pt x="f918" y="f845"/>
                    </a:cubicBezTo>
                    <a:close/>
                    <a:moveTo>
                      <a:pt x="f918" y="f845"/>
                    </a:moveTo>
                    <a:lnTo>
                      <a:pt x="f918" y="f845"/>
                    </a:lnTo>
                    <a:close/>
                    <a:moveTo>
                      <a:pt x="f972" y="f973"/>
                    </a:moveTo>
                    <a:cubicBezTo>
                      <a:pt x="f974" y="f390"/>
                      <a:pt x="f923" y="f975"/>
                      <a:pt x="f520" y="f976"/>
                    </a:cubicBezTo>
                    <a:cubicBezTo>
                      <a:pt x="f977" y="f429"/>
                      <a:pt x="f582" y="f394"/>
                      <a:pt x="f530" y="f978"/>
                    </a:cubicBezTo>
                    <a:cubicBezTo>
                      <a:pt x="f979" y="f421"/>
                      <a:pt x="f797" y="f980"/>
                      <a:pt x="f165" y="f981"/>
                    </a:cubicBezTo>
                    <a:cubicBezTo>
                      <a:pt x="f982" y="f353"/>
                      <a:pt x="f983" y="f353"/>
                      <a:pt x="f116" y="f353"/>
                    </a:cubicBezTo>
                    <a:cubicBezTo>
                      <a:pt x="f212" y="f353"/>
                      <a:pt x="f956" y="f353"/>
                      <a:pt x="f335" y="f984"/>
                    </a:cubicBezTo>
                    <a:lnTo>
                      <a:pt x="f337" y="f984"/>
                    </a:lnTo>
                    <a:cubicBezTo>
                      <a:pt x="f335" y="f984"/>
                      <a:pt x="f335" y="f981"/>
                      <a:pt x="f335" y="f981"/>
                    </a:cubicBezTo>
                    <a:cubicBezTo>
                      <a:pt x="f985" y="f986"/>
                      <a:pt x="f589" y="f987"/>
                      <a:pt x="f391" y="f766"/>
                    </a:cubicBezTo>
                    <a:cubicBezTo>
                      <a:pt x="f389" y="f97"/>
                      <a:pt x="f214" y="f394"/>
                      <a:pt x="f327" y="f975"/>
                    </a:cubicBezTo>
                    <a:lnTo>
                      <a:pt x="f972" y="f973"/>
                    </a:lnTo>
                    <a:close/>
                    <a:moveTo>
                      <a:pt x="f972" y="f973"/>
                    </a:moveTo>
                    <a:lnTo>
                      <a:pt x="f972" y="f973"/>
                    </a:lnTo>
                    <a:close/>
                    <a:moveTo>
                      <a:pt x="f911" y="f494"/>
                    </a:moveTo>
                    <a:lnTo>
                      <a:pt x="f445" y="f384"/>
                    </a:lnTo>
                    <a:lnTo>
                      <a:pt x="f559" y="f494"/>
                    </a:lnTo>
                    <a:lnTo>
                      <a:pt x="f322" y="f988"/>
                    </a:lnTo>
                    <a:cubicBezTo>
                      <a:pt x="f989" y="f975"/>
                      <a:pt x="f678" y="f429"/>
                      <a:pt x="f217" y="f978"/>
                    </a:cubicBezTo>
                    <a:lnTo>
                      <a:pt x="f440" y="f555"/>
                    </a:lnTo>
                    <a:lnTo>
                      <a:pt x="f562" y="f392"/>
                    </a:lnTo>
                    <a:lnTo>
                      <a:pt x="f729" y="f41"/>
                    </a:lnTo>
                    <a:cubicBezTo>
                      <a:pt x="f891" y="f396"/>
                      <a:pt x="f990" y="f704"/>
                      <a:pt x="f990" y="f498"/>
                    </a:cubicBezTo>
                    <a:cubicBezTo>
                      <a:pt x="f457" y="f380"/>
                      <a:pt x="f452" y="f380"/>
                      <a:pt x="f912" y="f380"/>
                    </a:cubicBezTo>
                    <a:cubicBezTo>
                      <a:pt x="f991" y="f704"/>
                      <a:pt x="f562" y="f416"/>
                      <a:pt x="f881" y="f978"/>
                    </a:cubicBezTo>
                    <a:cubicBezTo>
                      <a:pt x="f417" y="f976"/>
                      <a:pt x="f992" y="f390"/>
                      <a:pt x="f524" y="f988"/>
                    </a:cubicBezTo>
                    <a:cubicBezTo>
                      <a:pt x="f993" y="f475"/>
                      <a:pt x="f994" y="f388"/>
                      <a:pt x="f535" y="f431"/>
                    </a:cubicBezTo>
                    <a:cubicBezTo>
                      <a:pt x="f995" y="f996"/>
                      <a:pt x="f997" y="f151"/>
                      <a:pt x="f998" y="f999"/>
                    </a:cubicBezTo>
                    <a:cubicBezTo>
                      <a:pt x="f327" y="f1000"/>
                      <a:pt x="f387" y="f432"/>
                      <a:pt x="f554" y="f486"/>
                    </a:cubicBezTo>
                    <a:cubicBezTo>
                      <a:pt x="f1001" y="f1002"/>
                      <a:pt x="f1003" y="f473"/>
                      <a:pt x="f393" y="f1004"/>
                    </a:cubicBezTo>
                    <a:cubicBezTo>
                      <a:pt x="f545" y="f434"/>
                      <a:pt x="f927" y="f680"/>
                      <a:pt x="f1005" y="f441"/>
                    </a:cubicBezTo>
                    <a:cubicBezTo>
                      <a:pt x="f1006" y="f439"/>
                      <a:pt x="f554" y="f680"/>
                      <a:pt x="f387" y="f680"/>
                    </a:cubicBezTo>
                    <a:cubicBezTo>
                      <a:pt x="f136" y="f680"/>
                      <a:pt x="f972" y="f680"/>
                      <a:pt x="f929" y="f439"/>
                    </a:cubicBezTo>
                    <a:cubicBezTo>
                      <a:pt x="f22" y="f441"/>
                      <a:pt x="f882" y="f683"/>
                      <a:pt x="f120" y="f1007"/>
                    </a:cubicBezTo>
                    <a:cubicBezTo>
                      <a:pt x="f534" y="f1008"/>
                      <a:pt x="f524" y="f470"/>
                      <a:pt x="f527" y="f45"/>
                    </a:cubicBezTo>
                    <a:cubicBezTo>
                      <a:pt x="f414" y="f1009"/>
                      <a:pt x="f171" y="f703"/>
                      <a:pt x="f992" y="f461"/>
                    </a:cubicBezTo>
                    <a:cubicBezTo>
                      <a:pt x="f1010" y="f458"/>
                      <a:pt x="f915" y="f663"/>
                      <a:pt x="f576" y="f606"/>
                    </a:cubicBezTo>
                    <a:cubicBezTo>
                      <a:pt x="f821" y="f723"/>
                      <a:pt x="f78" y="f592"/>
                      <a:pt x="f1011" y="f107"/>
                    </a:cubicBezTo>
                    <a:cubicBezTo>
                      <a:pt x="f571" y="f567"/>
                      <a:pt x="f571" y="f159"/>
                      <a:pt x="f571" y="f1012"/>
                    </a:cubicBezTo>
                    <a:cubicBezTo>
                      <a:pt x="f570" y="f1013"/>
                      <a:pt x="f1014" y="f158"/>
                      <a:pt x="f881" y="f349"/>
                    </a:cubicBezTo>
                    <a:cubicBezTo>
                      <a:pt x="f250" y="f604"/>
                      <a:pt x="f261" y="f1015"/>
                      <a:pt x="f419" y="f613"/>
                    </a:cubicBezTo>
                    <a:lnTo>
                      <a:pt x="f1016" y="f288"/>
                    </a:lnTo>
                    <a:cubicBezTo>
                      <a:pt x="f881" y="f1017"/>
                      <a:pt x="f570" y="f1018"/>
                      <a:pt x="f417" y="f529"/>
                    </a:cubicBezTo>
                    <a:lnTo>
                      <a:pt x="f821" y="f1019"/>
                    </a:lnTo>
                    <a:lnTo>
                      <a:pt x="f1014" y="f1020"/>
                    </a:lnTo>
                    <a:lnTo>
                      <a:pt x="f1021" y="f703"/>
                    </a:lnTo>
                    <a:cubicBezTo>
                      <a:pt x="f566" y="f47"/>
                      <a:pt x="f1022" y="f286"/>
                      <a:pt x="f438" y="f1023"/>
                    </a:cubicBezTo>
                    <a:cubicBezTo>
                      <a:pt x="f440" y="f655"/>
                      <a:pt x="f420" y="f663"/>
                      <a:pt x="f559" y="f1024"/>
                    </a:cubicBezTo>
                    <a:cubicBezTo>
                      <a:pt x="f121" y="f619"/>
                      <a:pt x="f991" y="f1025"/>
                      <a:pt x="f445" y="f196"/>
                    </a:cubicBezTo>
                    <a:lnTo>
                      <a:pt x="f121" y="f1026"/>
                    </a:lnTo>
                    <a:cubicBezTo>
                      <a:pt x="f440" y="f1027"/>
                      <a:pt x="f562" y="f629"/>
                      <a:pt x="f1016" y="f529"/>
                    </a:cubicBezTo>
                    <a:cubicBezTo>
                      <a:pt x="f566" y="f1019"/>
                      <a:pt x="f881" y="f1028"/>
                      <a:pt x="f1014" y="f531"/>
                    </a:cubicBezTo>
                    <a:lnTo>
                      <a:pt x="f571" y="f1029"/>
                    </a:lnTo>
                    <a:lnTo>
                      <a:pt x="f569" y="f449"/>
                    </a:lnTo>
                    <a:lnTo>
                      <a:pt x="f261" y="f1030"/>
                    </a:lnTo>
                    <a:cubicBezTo>
                      <a:pt x="f1031" y="f1032"/>
                      <a:pt x="f1033" y="f1034"/>
                      <a:pt x="f440" y="f621"/>
                    </a:cubicBezTo>
                    <a:cubicBezTo>
                      <a:pt x="f559" y="f453"/>
                      <a:pt x="f991" y="f702"/>
                      <a:pt x="f557" y="f629"/>
                    </a:cubicBezTo>
                    <a:cubicBezTo>
                      <a:pt x="f445" y="f529"/>
                      <a:pt x="f991" y="f1028"/>
                      <a:pt x="f559" y="f1029"/>
                    </a:cubicBezTo>
                    <a:lnTo>
                      <a:pt x="f442" y="f1035"/>
                    </a:lnTo>
                    <a:lnTo>
                      <a:pt x="f442" y="f668"/>
                    </a:lnTo>
                    <a:lnTo>
                      <a:pt x="f440" y="f1036"/>
                    </a:lnTo>
                    <a:cubicBezTo>
                      <a:pt x="f304" y="f488"/>
                      <a:pt x="f1022" y="f623"/>
                      <a:pt x="f1016" y="f541"/>
                    </a:cubicBezTo>
                    <a:cubicBezTo>
                      <a:pt x="f566" y="f683"/>
                      <a:pt x="f569" y="f439"/>
                      <a:pt x="f881" y="f436"/>
                    </a:cubicBezTo>
                    <a:lnTo>
                      <a:pt x="f599" y="f1037"/>
                    </a:lnTo>
                    <a:lnTo>
                      <a:pt x="f261" y="f1004"/>
                    </a:lnTo>
                    <a:cubicBezTo>
                      <a:pt x="f121" y="f352"/>
                      <a:pt x="f990" y="f43"/>
                      <a:pt x="f963" y="f552"/>
                    </a:cubicBezTo>
                    <a:cubicBezTo>
                      <a:pt x="f911" y="f1002"/>
                      <a:pt x="f911" y="f1038"/>
                      <a:pt x="f911" y="f494"/>
                    </a:cubicBezTo>
                    <a:close/>
                  </a:path>
                </a:pathLst>
              </a:custGeom>
              <a:solidFill>
                <a:srgbClr val="1B1918"/>
              </a:solidFill>
              <a:ln cap="flat">
                <a:noFill/>
                <a:prstDash val="solid"/>
              </a:ln>
            </p:spPr>
            <p:txBody>
              <a:bodyPr vert="horz" wrap="none" lIns="90004" tIns="46798" rIns="90004" bIns="46798" anchor="ctr" anchorCtr="0" compatLnSpc="1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5" algn="l"/>
                    <a:tab pos="898196" algn="l"/>
                    <a:tab pos="1347478" algn="l"/>
                    <a:tab pos="1796759" algn="l"/>
                    <a:tab pos="2246040" algn="l"/>
                    <a:tab pos="2695322" algn="l"/>
                    <a:tab pos="3144603" algn="l"/>
                    <a:tab pos="3593875" algn="l"/>
                    <a:tab pos="4043156" algn="l"/>
                    <a:tab pos="4492438" algn="l"/>
                    <a:tab pos="4941719" algn="l"/>
                    <a:tab pos="5391000" algn="l"/>
                    <a:tab pos="5840281" algn="l"/>
                    <a:tab pos="6289563" algn="l"/>
                    <a:tab pos="6738844" algn="l"/>
                    <a:tab pos="7188116" algn="l"/>
                    <a:tab pos="7637397" algn="l"/>
                    <a:tab pos="8086679" algn="l"/>
                    <a:tab pos="8535960" algn="l"/>
                    <a:tab pos="8985241" algn="l"/>
                  </a:tabLst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pt-BR" sz="1800" b="0" i="0" u="none" strike="noStrike" kern="1200" cap="none" spc="0" baseline="0" dirty="0">
                  <a:solidFill>
                    <a:srgbClr val="000000"/>
                  </a:solidFill>
                  <a:uFillTx/>
                  <a:latin typeface="Arial" pitchFamily="34"/>
                  <a:ea typeface="Droid Sans Fallback" pitchFamily="2"/>
                  <a:cs typeface="Droid Sans Fallback" pitchFamily="2"/>
                </a:endParaRPr>
              </a:p>
            </p:txBody>
          </p:sp>
        </p:grpSp>
      </p:grpSp>
      <p:sp>
        <p:nvSpPr>
          <p:cNvPr id="32" name="Retângulo Arredondado 31"/>
          <p:cNvSpPr/>
          <p:nvPr/>
        </p:nvSpPr>
        <p:spPr>
          <a:xfrm>
            <a:off x="101599" y="870656"/>
            <a:ext cx="11998164" cy="47651"/>
          </a:xfrm>
          <a:prstGeom prst="roundRect">
            <a:avLst>
              <a:gd name="adj" fmla="val 50000"/>
            </a:avLst>
          </a:prstGeom>
          <a:solidFill>
            <a:srgbClr val="EB2D4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3" name="Imagem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" y="5978557"/>
            <a:ext cx="511854" cy="46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1873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5102</TotalTime>
  <Words>2619</Words>
  <Application>Microsoft Office PowerPoint</Application>
  <PresentationFormat>Widescreen</PresentationFormat>
  <Paragraphs>463</Paragraphs>
  <Slides>33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33</vt:i4>
      </vt:variant>
    </vt:vector>
  </HeadingPairs>
  <TitlesOfParts>
    <vt:vector size="39" baseType="lpstr">
      <vt:lpstr>Arial</vt:lpstr>
      <vt:lpstr>Calibri</vt:lpstr>
      <vt:lpstr>Calibri Light</vt:lpstr>
      <vt:lpstr>Tahoma</vt:lpstr>
      <vt:lpstr>Wingdings</vt:lpstr>
      <vt:lpstr>Tema do Office</vt:lpstr>
      <vt:lpstr>Apresentação do PowerPoint</vt:lpstr>
      <vt:lpstr>RESULTADOS 2020</vt:lpstr>
      <vt:lpstr>► Inovações X Pandemia</vt:lpstr>
      <vt:lpstr>► Videoconferências, cursos, atendimentos do chat</vt:lpstr>
      <vt:lpstr>► Videoconferências, cursos, atendimentos do chat</vt:lpstr>
      <vt:lpstr>► Produtores</vt:lpstr>
      <vt:lpstr>► DAP’s (Declaração de Aptidão ao Pronaf)</vt:lpstr>
      <vt:lpstr>► DAP’s (Declaração de Aptidão ao Pronaf)</vt:lpstr>
      <vt:lpstr>► Crédito Rural do Pronaf</vt:lpstr>
      <vt:lpstr>► Projeto São José</vt:lpstr>
      <vt:lpstr>► Projeto Dom Hélder I</vt:lpstr>
      <vt:lpstr>► Projeto Dom Hélder II</vt:lpstr>
      <vt:lpstr>► Projeto Ater Mais Gestão</vt:lpstr>
      <vt:lpstr>► Projeto Ater Mais Gestão</vt:lpstr>
      <vt:lpstr>► Projeto Ater Mais Gestão</vt:lpstr>
      <vt:lpstr>► Hora de Plantar - SDA</vt:lpstr>
      <vt:lpstr>► Núcleo de Irradiação Tecnológica - NIT </vt:lpstr>
      <vt:lpstr>► Projeto de irrigação na minha propriedade - PIMP</vt:lpstr>
      <vt:lpstr>► Experiência parceria Fundação Banco do Brasil</vt:lpstr>
      <vt:lpstr>► Experiência resultado de crédito em Aiuaba</vt:lpstr>
      <vt:lpstr>► Parceria Ematerce Icó e Banco do Brasil</vt:lpstr>
      <vt:lpstr>► Certificação Participativa Orgânica Agroecológica Organização de Controle Social – OCS</vt:lpstr>
      <vt:lpstr>► Experiência com certificação orgânica em Mauriti</vt:lpstr>
      <vt:lpstr>► Irrigação e Energia Solar no sítio São Gonçalo, em Juazeiro do Norte</vt:lpstr>
      <vt:lpstr>► Experiência Capacitação de apicultores nos municípios de Mombaça e Pedra Branca</vt:lpstr>
      <vt:lpstr>► Experiência Produção de Abelha Rainha em Quiterianópolis</vt:lpstr>
      <vt:lpstr>► Experiência mandalla em Quiterianópolis</vt:lpstr>
      <vt:lpstr>► Experiência  exitosa de Quixeramobim Coopvale</vt:lpstr>
      <vt:lpstr>► Experiências Exitosas em Cariús Fomento Mulher, Parcerias Institucionais, Mulheres Artesãs e Dom Hélder</vt:lpstr>
      <vt:lpstr>► Experiência Delivery Agricultores Familiares do Crato</vt:lpstr>
      <vt:lpstr>► Uso e aplicação do BT no Cariri na cultura do milho</vt:lpstr>
      <vt:lpstr>► Repercussão novos concursados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RESULTADOS 2019</dc:title>
  <dc:creator>Elvis Cavalcante</dc:creator>
  <cp:lastModifiedBy>EMATERCE</cp:lastModifiedBy>
  <cp:revision>270</cp:revision>
  <cp:lastPrinted>2020-12-14T17:20:35Z</cp:lastPrinted>
  <dcterms:created xsi:type="dcterms:W3CDTF">2019-12-13T10:28:40Z</dcterms:created>
  <dcterms:modified xsi:type="dcterms:W3CDTF">2020-12-17T20:43:20Z</dcterms:modified>
</cp:coreProperties>
</file>